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b" ContentType="application/vnd.ms-excel.sheet.binary.macroEnabled.12"/>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37.xml" ContentType="application/vnd.openxmlformats-officedocument.presentationml.tags+xml"/>
  <Override PartName="/ppt/tags/tag25.xml" ContentType="application/vnd.openxmlformats-officedocument.presentationml.tags+xml"/>
  <Override PartName="/ppt/tags/tag7.xml" ContentType="application/vnd.openxmlformats-officedocument.presentationml.tags+xml"/>
  <Override PartName="/ppt/tags/tag42.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tags/tag8.xml" ContentType="application/vnd.openxmlformats-officedocument.presentationml.tags+xml"/>
  <Override PartName="/ppt/tags/tag39.xml" ContentType="application/vnd.openxmlformats-officedocument.presentationml.tags+xml"/>
  <Override PartName="/ppt/tags/tag24.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Lst>
  <p:notesMasterIdLst>
    <p:notesMasterId r:id="rId16"/>
  </p:notesMasterIdLst>
  <p:sldIdLst>
    <p:sldId id="2147474317" r:id="rId2"/>
    <p:sldId id="1958" r:id="rId3"/>
    <p:sldId id="2147474312" r:id="rId4"/>
    <p:sldId id="2147474316" r:id="rId5"/>
    <p:sldId id="2147474315" r:id="rId6"/>
    <p:sldId id="2147474307" r:id="rId7"/>
    <p:sldId id="2147474310" r:id="rId8"/>
    <p:sldId id="2147479886" r:id="rId9"/>
    <p:sldId id="1939" r:id="rId10"/>
    <p:sldId id="1938" r:id="rId11"/>
    <p:sldId id="2147479892" r:id="rId12"/>
    <p:sldId id="2147479887" r:id="rId13"/>
    <p:sldId id="2147479888" r:id="rId14"/>
    <p:sldId id="214570484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a:srgbClr val="0C3EBF"/>
    <a:srgbClr val="03AC69"/>
    <a:srgbClr val="FFFFFF"/>
    <a:srgbClr val="83CBEB"/>
    <a:srgbClr val="D3AA7F"/>
    <a:srgbClr val="FFC354"/>
    <a:srgbClr val="BFBFBF"/>
    <a:srgbClr val="F9F37B"/>
    <a:srgbClr val="8FC2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1525" autoAdjust="0"/>
  </p:normalViewPr>
  <p:slideViewPr>
    <p:cSldViewPr snapToGrid="0">
      <p:cViewPr varScale="1">
        <p:scale>
          <a:sx n="58" d="100"/>
          <a:sy n="58" d="100"/>
        </p:scale>
        <p:origin x="988"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9237883832778396E-2"/>
          <c:y val="0.14207650273224043"/>
          <c:w val="0.96152423233444317"/>
          <c:h val="0.71584699453551914"/>
        </c:manualLayout>
      </c:layout>
      <c:barChart>
        <c:barDir val="bar"/>
        <c:grouping val="stacked"/>
        <c:varyColors val="0"/>
        <c:ser>
          <c:idx val="0"/>
          <c:order val="0"/>
          <c:spPr>
            <a:solidFill>
              <a:schemeClr val="tx2"/>
            </a:solidFill>
            <a:ln>
              <a:noFill/>
            </a:ln>
          </c:spPr>
          <c:invertIfNegative val="0"/>
          <c:val>
            <c:numRef>
              <c:f>Sheet1!$A$1</c:f>
              <c:numCache>
                <c:formatCode>General</c:formatCode>
                <c:ptCount val="1"/>
                <c:pt idx="0">
                  <c:v>16260</c:v>
                </c:pt>
              </c:numCache>
            </c:numRef>
          </c:val>
          <c:extLst>
            <c:ext xmlns:c16="http://schemas.microsoft.com/office/drawing/2014/chart" uri="{C3380CC4-5D6E-409C-BE32-E72D297353CC}">
              <c16:uniqueId val="{00000000-3F2A-4758-8BC1-BC0E4F1F7AA8}"/>
            </c:ext>
          </c:extLst>
        </c:ser>
        <c:ser>
          <c:idx val="1"/>
          <c:order val="1"/>
          <c:spPr>
            <a:solidFill>
              <a:srgbClr val="FB946B"/>
            </a:solidFill>
            <a:ln>
              <a:noFill/>
            </a:ln>
          </c:spPr>
          <c:invertIfNegative val="0"/>
          <c:val>
            <c:numRef>
              <c:f>Sheet1!$A$2</c:f>
              <c:numCache>
                <c:formatCode>General</c:formatCode>
                <c:ptCount val="1"/>
                <c:pt idx="0">
                  <c:v>8069</c:v>
                </c:pt>
              </c:numCache>
            </c:numRef>
          </c:val>
          <c:extLst>
            <c:ext xmlns:c16="http://schemas.microsoft.com/office/drawing/2014/chart" uri="{C3380CC4-5D6E-409C-BE32-E72D297353CC}">
              <c16:uniqueId val="{00000001-3F2A-4758-8BC1-BC0E4F1F7AA8}"/>
            </c:ext>
          </c:extLst>
        </c:ser>
        <c:ser>
          <c:idx val="2"/>
          <c:order val="2"/>
          <c:spPr>
            <a:solidFill>
              <a:schemeClr val="accent2"/>
            </a:solidFill>
            <a:ln>
              <a:noFill/>
            </a:ln>
          </c:spPr>
          <c:invertIfNegative val="0"/>
          <c:val>
            <c:numRef>
              <c:f>Sheet1!$A$3</c:f>
              <c:numCache>
                <c:formatCode>General</c:formatCode>
                <c:ptCount val="1"/>
                <c:pt idx="0">
                  <c:v>11000</c:v>
                </c:pt>
              </c:numCache>
            </c:numRef>
          </c:val>
          <c:extLst>
            <c:ext xmlns:c16="http://schemas.microsoft.com/office/drawing/2014/chart" uri="{C3380CC4-5D6E-409C-BE32-E72D297353CC}">
              <c16:uniqueId val="{00000002-3F2A-4758-8BC1-BC0E4F1F7AA8}"/>
            </c:ext>
          </c:extLst>
        </c:ser>
        <c:ser>
          <c:idx val="3"/>
          <c:order val="3"/>
          <c:spPr>
            <a:solidFill>
              <a:schemeClr val="accent5"/>
            </a:solidFill>
            <a:ln>
              <a:noFill/>
            </a:ln>
          </c:spPr>
          <c:invertIfNegative val="0"/>
          <c:val>
            <c:numRef>
              <c:f>Sheet1!$A$4</c:f>
              <c:numCache>
                <c:formatCode>General</c:formatCode>
                <c:ptCount val="1"/>
                <c:pt idx="0">
                  <c:v>2400</c:v>
                </c:pt>
              </c:numCache>
            </c:numRef>
          </c:val>
          <c:extLst>
            <c:ext xmlns:c16="http://schemas.microsoft.com/office/drawing/2014/chart" uri="{C3380CC4-5D6E-409C-BE32-E72D297353CC}">
              <c16:uniqueId val="{00000003-3F2A-4758-8BC1-BC0E4F1F7AA8}"/>
            </c:ext>
          </c:extLst>
        </c:ser>
        <c:dLbls>
          <c:showLegendKey val="0"/>
          <c:showVal val="0"/>
          <c:showCatName val="0"/>
          <c:showSerName val="0"/>
          <c:showPercent val="0"/>
          <c:showBubbleSize val="0"/>
        </c:dLbls>
        <c:gapWidth val="80"/>
        <c:overlap val="100"/>
        <c:axId val="138044096"/>
        <c:axId val="1"/>
      </c:barChart>
      <c:catAx>
        <c:axId val="138044096"/>
        <c:scaling>
          <c:orientation val="maxMin"/>
        </c:scaling>
        <c:delete val="0"/>
        <c:axPos val="l"/>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37729"/>
          <c:min val="0"/>
        </c:scaling>
        <c:delete val="1"/>
        <c:axPos val="t"/>
        <c:numFmt formatCode="General" sourceLinked="1"/>
        <c:majorTickMark val="out"/>
        <c:minorTickMark val="none"/>
        <c:tickLblPos val="nextTo"/>
        <c:crossAx val="138044096"/>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0400285918513222E-2"/>
          <c:y val="6.4118372379778049E-2"/>
          <c:w val="0.87705503931379558"/>
          <c:h val="0.67447595561035756"/>
        </c:manualLayout>
      </c:layout>
      <c:scatterChart>
        <c:scatterStyle val="lineMarker"/>
        <c:varyColors val="0"/>
        <c:ser>
          <c:idx val="0"/>
          <c:order val="0"/>
          <c:spPr>
            <a:ln w="19050" cmpd="sng" algn="ctr">
              <a:solidFill>
                <a:schemeClr val="accent2"/>
              </a:solidFill>
              <a:prstDash val="solid"/>
            </a:ln>
          </c:spPr>
          <c:marker>
            <c:symbol val="none"/>
          </c:marker>
          <c:xVal>
            <c:numRef>
              <c:f>Sheet1!$A$1:$L$1</c:f>
              <c:numCache>
                <c:formatCode>General</c:formatCode>
                <c:ptCount val="12"/>
                <c:pt idx="0">
                  <c:v>2018</c:v>
                </c:pt>
                <c:pt idx="1">
                  <c:v>2019</c:v>
                </c:pt>
                <c:pt idx="2">
                  <c:v>2020</c:v>
                </c:pt>
                <c:pt idx="3">
                  <c:v>2021</c:v>
                </c:pt>
                <c:pt idx="4">
                  <c:v>2022</c:v>
                </c:pt>
                <c:pt idx="5">
                  <c:v>2023</c:v>
                </c:pt>
                <c:pt idx="6">
                  <c:v>2024</c:v>
                </c:pt>
                <c:pt idx="7">
                  <c:v>2025</c:v>
                </c:pt>
                <c:pt idx="8">
                  <c:v>2026</c:v>
                </c:pt>
                <c:pt idx="9">
                  <c:v>2027</c:v>
                </c:pt>
                <c:pt idx="10">
                  <c:v>2028</c:v>
                </c:pt>
                <c:pt idx="11">
                  <c:v>2029</c:v>
                </c:pt>
              </c:numCache>
            </c:numRef>
          </c:xVal>
          <c:yVal>
            <c:numRef>
              <c:f>Sheet1!$A$2:$L$2</c:f>
              <c:numCache>
                <c:formatCode>General</c:formatCode>
                <c:ptCount val="12"/>
                <c:pt idx="0">
                  <c:v>20</c:v>
                </c:pt>
                <c:pt idx="1">
                  <c:v>19.5</c:v>
                </c:pt>
                <c:pt idx="2">
                  <c:v>19</c:v>
                </c:pt>
                <c:pt idx="3">
                  <c:v>19.5</c:v>
                </c:pt>
                <c:pt idx="4">
                  <c:v>18</c:v>
                </c:pt>
                <c:pt idx="5">
                  <c:v>18.25</c:v>
                </c:pt>
                <c:pt idx="6">
                  <c:v>18.5</c:v>
                </c:pt>
                <c:pt idx="7">
                  <c:v>18.75</c:v>
                </c:pt>
                <c:pt idx="8">
                  <c:v>19</c:v>
                </c:pt>
                <c:pt idx="9">
                  <c:v>19.25</c:v>
                </c:pt>
                <c:pt idx="10">
                  <c:v>19.5</c:v>
                </c:pt>
                <c:pt idx="11">
                  <c:v>19.75</c:v>
                </c:pt>
              </c:numCache>
            </c:numRef>
          </c:yVal>
          <c:smooth val="0"/>
          <c:extLst>
            <c:ext xmlns:c16="http://schemas.microsoft.com/office/drawing/2014/chart" uri="{C3380CC4-5D6E-409C-BE32-E72D297353CC}">
              <c16:uniqueId val="{00000000-CDFD-4832-BD21-B34FFE53CFA2}"/>
            </c:ext>
          </c:extLst>
        </c:ser>
        <c:dLbls>
          <c:showLegendKey val="0"/>
          <c:showVal val="0"/>
          <c:showCatName val="0"/>
          <c:showSerName val="0"/>
          <c:showPercent val="0"/>
          <c:showBubbleSize val="0"/>
        </c:dLbls>
        <c:axId val="4"/>
        <c:axId val="5"/>
      </c:scatterChart>
      <c:valAx>
        <c:axId val="4"/>
        <c:scaling>
          <c:orientation val="minMax"/>
          <c:max val="2029"/>
          <c:min val="2018"/>
        </c:scaling>
        <c:delete val="0"/>
        <c:axPos val="b"/>
        <c:majorGridlines>
          <c:spPr>
            <a:ln>
              <a:noFill/>
            </a:ln>
          </c:spPr>
        </c:majorGridlines>
        <c:numFmt formatCode="0;&quot;-&quot;0" sourceLinked="0"/>
        <c:majorTickMark val="out"/>
        <c:minorTickMark val="none"/>
        <c:tickLblPos val="nextTo"/>
        <c:spPr>
          <a:ln w="9525" cmpd="sng" algn="ctr">
            <a:solidFill>
              <a:schemeClr val="tx1"/>
            </a:solidFill>
            <a:prstDash val="solid"/>
          </a:ln>
        </c:spPr>
        <c:txPr>
          <a:bodyPr wrap="none"/>
          <a:lstStyle/>
          <a:p>
            <a:pPr>
              <a:defRPr sz="900" kern="1200">
                <a:solidFill>
                  <a:schemeClr val="tx1"/>
                </a:solidFill>
                <a:latin typeface="Teshrin AR+LT"/>
                <a:ea typeface="Teshrin AR+LT"/>
                <a:cs typeface="Teshrin AR+LT"/>
                <a:sym typeface="Teshrin AR+LT"/>
              </a:defRPr>
            </a:pPr>
            <a:endParaRPr lang="en-US"/>
          </a:p>
        </c:txPr>
        <c:crossAx val="5"/>
        <c:crosses val="min"/>
        <c:crossBetween val="midCat"/>
        <c:majorUnit val="1"/>
      </c:valAx>
      <c:valAx>
        <c:axId val="5"/>
        <c:scaling>
          <c:orientation val="minMax"/>
          <c:max val="30"/>
          <c:min val="0"/>
        </c:scaling>
        <c:delete val="0"/>
        <c:axPos val="l"/>
        <c:majorGridlines>
          <c:spPr>
            <a:ln>
              <a:noFill/>
            </a:ln>
          </c:spPr>
        </c:majorGridlines>
        <c:numFmt formatCode="General" sourceLinked="1"/>
        <c:majorTickMark val="none"/>
        <c:minorTickMark val="none"/>
        <c:tickLblPos val="none"/>
        <c:spPr>
          <a:ln w="9525" cmpd="sng" algn="ctr">
            <a:solidFill>
              <a:schemeClr val="tx1"/>
            </a:solidFill>
            <a:prstDash val="solid"/>
          </a:ln>
        </c:spPr>
        <c:crossAx val="4"/>
        <c:crosses val="min"/>
        <c:crossBetween val="midCat"/>
      </c:valAx>
    </c:plotArea>
    <c:plotVisOnly val="0"/>
    <c:dispBlanksAs val="gap"/>
    <c:showDLblsOverMax val="1"/>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C0E5C2-25FD-4252-A9EF-5F0489524F34}" type="datetimeFigureOut">
              <a:rPr lang="en-US" smtClean="0"/>
              <a:t>11/17/2024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09785C-5655-4D4F-9E0E-1732F777AAFE}" type="slidenum">
              <a:rPr lang="en-US" smtClean="0"/>
              <a:t>‹#›</a:t>
            </a:fld>
            <a:endParaRPr lang="en-US"/>
          </a:p>
        </p:txBody>
      </p:sp>
    </p:spTree>
    <p:extLst>
      <p:ext uri="{BB962C8B-B14F-4D97-AF65-F5344CB8AC3E}">
        <p14:creationId xmlns:p14="http://schemas.microsoft.com/office/powerpoint/2010/main" val="33571625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BA77A-F2A6-52A2-9863-C9E84CCDD0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22F272-5B92-BA82-37DB-8EAA46E97DC3}"/>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762D433F-141E-1760-92C9-12AA84EABCB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F4559FB-D205-D2CC-1D51-C89ECC32CAF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341A19-49F0-FB42-B813-CBFB6AA2770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9017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65FF0-98BE-16E4-B024-E51CBFB46F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03B870-89B6-C5F9-22CD-0F7A504F76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6BEED6-3755-4E12-8AF9-D7D28BE378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4153B08-EA7E-217E-CF29-711C45316667}"/>
              </a:ext>
            </a:extLst>
          </p:cNvPr>
          <p:cNvSpPr>
            <a:spLocks noGrp="1"/>
          </p:cNvSpPr>
          <p:nvPr>
            <p:ph type="sldNum" sz="quarter" idx="5"/>
          </p:nvPr>
        </p:nvSpPr>
        <p:spPr/>
        <p:txBody>
          <a:bodyPr/>
          <a:lstStyle/>
          <a:p>
            <a:fld id="{8709785C-5655-4D4F-9E0E-1732F777AAFE}" type="slidenum">
              <a:rPr lang="en-US" smtClean="0"/>
              <a:t>5</a:t>
            </a:fld>
            <a:endParaRPr lang="en-US"/>
          </a:p>
        </p:txBody>
      </p:sp>
    </p:spTree>
    <p:extLst>
      <p:ext uri="{BB962C8B-B14F-4D97-AF65-F5344CB8AC3E}">
        <p14:creationId xmlns:p14="http://schemas.microsoft.com/office/powerpoint/2010/main" val="262806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rtl="0" eaLnBrk="1" latinLnBrk="0" hangingPunct="1"/>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Date Placeholder 4"/>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BA3FF0-3387-47CF-B4FB-92A1E8394C63}"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11/17/2024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4834F5-9DEF-844E-8DB8-F6A99DA8EC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591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rtl="0" eaLnBrk="1" latinLnBrk="0" hangingPunct="1"/>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Date Placeholder 4"/>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BA3FF0-3387-47CF-B4FB-92A1E8394C63}"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11/17/2024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4834F5-9DEF-844E-8DB8-F6A99DA8EC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1524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rtl="0" eaLnBrk="1" latinLnBrk="0" hangingPunct="1"/>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Date Placeholder 4"/>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BA3FF0-3387-47CF-B4FB-92A1E8394C63}"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11/17/2024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4834F5-9DEF-844E-8DB8-F6A99DA8EC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378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rtl="0" eaLnBrk="1" latinLnBrk="0" hangingPunct="1"/>
            <a:endParaRPr lang="en-US" dirty="0"/>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Date Placeholder 4"/>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BA3FF0-3387-47CF-B4FB-92A1E8394C63}" type="datetime1">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11/18/2024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4834F5-9DEF-844E-8DB8-F6A99DA8EC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34781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C341A19-49F0-FB42-B813-CBFB6AA27706}" type="slidenum">
              <a:rPr lang="en-US" smtClean="0"/>
              <a:t>14</a:t>
            </a:fld>
            <a:endParaRPr lang="en-US"/>
          </a:p>
        </p:txBody>
      </p:sp>
    </p:spTree>
    <p:extLst>
      <p:ext uri="{BB962C8B-B14F-4D97-AF65-F5344CB8AC3E}">
        <p14:creationId xmlns:p14="http://schemas.microsoft.com/office/powerpoint/2010/main" val="39217779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03E6A68-7778-3445-AE40-5DCB35BBC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Text Placeholder 7">
            <a:extLst>
              <a:ext uri="{FF2B5EF4-FFF2-40B4-BE49-F238E27FC236}">
                <a16:creationId xmlns:a16="http://schemas.microsoft.com/office/drawing/2014/main" id="{9C247D73-91E6-6244-BBBA-50BC4DEC794C}"/>
              </a:ext>
            </a:extLst>
          </p:cNvPr>
          <p:cNvSpPr>
            <a:spLocks noGrp="1"/>
          </p:cNvSpPr>
          <p:nvPr>
            <p:ph type="body" sz="quarter" idx="10" hasCustomPrompt="1"/>
          </p:nvPr>
        </p:nvSpPr>
        <p:spPr>
          <a:xfrm>
            <a:off x="4701080" y="3865563"/>
            <a:ext cx="2789841" cy="359196"/>
          </a:xfrm>
        </p:spPr>
        <p:txBody>
          <a:bodyPr>
            <a:normAutofit/>
          </a:bodyPr>
          <a:lstStyle>
            <a:lvl1pPr algn="ctr">
              <a:defRPr sz="1400" spc="600">
                <a:solidFill>
                  <a:schemeClr val="bg2"/>
                </a:solidFill>
              </a:defRPr>
            </a:lvl1pPr>
          </a:lstStyle>
          <a:p>
            <a:pPr lvl="0"/>
            <a:r>
              <a:rPr lang="en-US"/>
              <a:t>TITLE HERE</a:t>
            </a:r>
          </a:p>
        </p:txBody>
      </p:sp>
    </p:spTree>
    <p:extLst>
      <p:ext uri="{BB962C8B-B14F-4D97-AF65-F5344CB8AC3E}">
        <p14:creationId xmlns:p14="http://schemas.microsoft.com/office/powerpoint/2010/main" val="2956785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6792EA8-AA91-3F4E-842C-7F0F79360A9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Title 1">
            <a:extLst>
              <a:ext uri="{FF2B5EF4-FFF2-40B4-BE49-F238E27FC236}">
                <a16:creationId xmlns:a16="http://schemas.microsoft.com/office/drawing/2014/main" id="{954D919E-5E7B-6045-9D14-0204F1E1A2DF}"/>
              </a:ext>
            </a:extLst>
          </p:cNvPr>
          <p:cNvSpPr>
            <a:spLocks noGrp="1"/>
          </p:cNvSpPr>
          <p:nvPr>
            <p:ph type="title" hasCustomPrompt="1"/>
          </p:nvPr>
        </p:nvSpPr>
        <p:spPr>
          <a:xfrm>
            <a:off x="857303" y="682491"/>
            <a:ext cx="10515600" cy="912612"/>
          </a:xfrm>
          <a:prstGeom prst="rect">
            <a:avLst/>
          </a:prstGeom>
        </p:spPr>
        <p:txBody>
          <a:bodyPr>
            <a:normAutofit/>
          </a:bodyPr>
          <a:lstStyle>
            <a:lvl1pPr>
              <a:lnSpc>
                <a:spcPct val="80000"/>
              </a:lnSpc>
              <a:defRPr sz="3200" b="0">
                <a:solidFill>
                  <a:schemeClr val="bg1"/>
                </a:solidFill>
              </a:defRPr>
            </a:lvl1pPr>
          </a:lstStyle>
          <a:p>
            <a:r>
              <a:rPr lang="en-US"/>
              <a:t>TITLE HERE</a:t>
            </a:r>
            <a:br>
              <a:rPr lang="en-US"/>
            </a:br>
            <a:r>
              <a:rPr lang="en-US"/>
              <a:t>&amp; HERE</a:t>
            </a:r>
          </a:p>
        </p:txBody>
      </p:sp>
      <p:sp>
        <p:nvSpPr>
          <p:cNvPr id="9" name="Content Placeholder 2">
            <a:extLst>
              <a:ext uri="{FF2B5EF4-FFF2-40B4-BE49-F238E27FC236}">
                <a16:creationId xmlns:a16="http://schemas.microsoft.com/office/drawing/2014/main" id="{ED5A5D81-B0A6-DD4B-AF6B-D46F93CD0AB9}"/>
              </a:ext>
            </a:extLst>
          </p:cNvPr>
          <p:cNvSpPr>
            <a:spLocks noGrp="1"/>
          </p:cNvSpPr>
          <p:nvPr>
            <p:ph idx="1" hasCustomPrompt="1"/>
          </p:nvPr>
        </p:nvSpPr>
        <p:spPr>
          <a:xfrm>
            <a:off x="876406" y="1755338"/>
            <a:ext cx="10477394" cy="4351338"/>
          </a:xfrm>
          <a:prstGeom prst="rect">
            <a:avLst/>
          </a:prstGeom>
        </p:spPr>
        <p:txBody>
          <a:bodyPr>
            <a:normAutofit/>
          </a:bodyPr>
          <a:lstStyle>
            <a:lvl1pPr marL="0" indent="0">
              <a:lnSpc>
                <a:spcPct val="110000"/>
              </a:lnSpc>
              <a:buNone/>
              <a:defRPr lang="en-US" sz="1200" b="0" i="0" kern="1200" dirty="0" smtClean="0">
                <a:solidFill>
                  <a:schemeClr val="bg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It can go on for a while. </a:t>
            </a:r>
          </a:p>
        </p:txBody>
      </p:sp>
      <p:pic>
        <p:nvPicPr>
          <p:cNvPr id="16" name="Picture 15">
            <a:extLst>
              <a:ext uri="{FF2B5EF4-FFF2-40B4-BE49-F238E27FC236}">
                <a16:creationId xmlns:a16="http://schemas.microsoft.com/office/drawing/2014/main" id="{9AB61172-FFE3-F943-8CA3-7C98201AED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69980" y="6476270"/>
            <a:ext cx="345227" cy="327524"/>
          </a:xfrm>
          <a:prstGeom prst="rect">
            <a:avLst/>
          </a:prstGeom>
        </p:spPr>
      </p:pic>
      <p:cxnSp>
        <p:nvCxnSpPr>
          <p:cNvPr id="17" name="Straight Connector 16">
            <a:extLst>
              <a:ext uri="{FF2B5EF4-FFF2-40B4-BE49-F238E27FC236}">
                <a16:creationId xmlns:a16="http://schemas.microsoft.com/office/drawing/2014/main" id="{4F94D58C-B676-E449-B489-C5704EE3A2FE}"/>
              </a:ext>
            </a:extLst>
          </p:cNvPr>
          <p:cNvCxnSpPr/>
          <p:nvPr userDrawn="1"/>
        </p:nvCxnSpPr>
        <p:spPr>
          <a:xfrm>
            <a:off x="11739999" y="6528390"/>
            <a:ext cx="0" cy="23923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8" name="Slide Number Placeholder 5">
            <a:extLst>
              <a:ext uri="{FF2B5EF4-FFF2-40B4-BE49-F238E27FC236}">
                <a16:creationId xmlns:a16="http://schemas.microsoft.com/office/drawing/2014/main" id="{9DE1E51B-D65C-7C46-918F-192631EA9DDB}"/>
              </a:ext>
            </a:extLst>
          </p:cNvPr>
          <p:cNvSpPr txBox="1">
            <a:spLocks/>
          </p:cNvSpPr>
          <p:nvPr userDrawn="1"/>
        </p:nvSpPr>
        <p:spPr>
          <a:xfrm>
            <a:off x="11250252" y="6473909"/>
            <a:ext cx="451555" cy="365125"/>
          </a:xfrm>
          <a:prstGeom prst="rect">
            <a:avLst/>
          </a:prstGeom>
        </p:spPr>
        <p:txBody>
          <a:bodyPr vert="horz" lIns="91440" tIns="45720" rIns="91440" bIns="45720" rtlCol="0" anchor="ctr"/>
          <a:lstStyle>
            <a:defPPr>
              <a:defRPr lang="en-US"/>
            </a:defPPr>
            <a:lvl1pPr marL="0" algn="r" defTabSz="914400" rtl="0" eaLnBrk="1" latinLnBrk="0" hangingPunct="1">
              <a:defRPr sz="105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09026F0-3A56-5942-B71A-A7F3D8217B56}" type="slidenum">
              <a:rPr lang="en-US" smtClean="0">
                <a:solidFill>
                  <a:schemeClr val="bg2"/>
                </a:solidFill>
                <a:latin typeface="Teshrin AR+LT" panose="02000000000000000000" pitchFamily="2" charset="-78"/>
                <a:ea typeface="Teshrin AR+LT" panose="02000000000000000000" pitchFamily="2" charset="-78"/>
                <a:cs typeface="Teshrin AR+LT" panose="02000000000000000000" pitchFamily="2" charset="-78"/>
              </a:rPr>
              <a:pPr/>
              <a:t>‹#›</a:t>
            </a:fld>
            <a:endParaRPr lang="en-US">
              <a:solidFill>
                <a:schemeClr val="bg2"/>
              </a:solidFill>
              <a:latin typeface="Teshrin AR+LT" panose="02000000000000000000" pitchFamily="2" charset="-78"/>
              <a:ea typeface="Teshrin AR+LT" panose="02000000000000000000" pitchFamily="2" charset="-78"/>
              <a:cs typeface="Teshrin AR+LT" panose="02000000000000000000" pitchFamily="2" charset="-78"/>
            </a:endParaRPr>
          </a:p>
        </p:txBody>
      </p:sp>
    </p:spTree>
    <p:extLst>
      <p:ext uri="{BB962C8B-B14F-4D97-AF65-F5344CB8AC3E}">
        <p14:creationId xmlns:p14="http://schemas.microsoft.com/office/powerpoint/2010/main" val="2659455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B6E464-C9C6-B541-BE0C-0EBC8FB9C6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E04A55EE-FFD6-884E-87D5-C1272EEA9523}"/>
              </a:ext>
            </a:extLst>
          </p:cNvPr>
          <p:cNvSpPr>
            <a:spLocks noGrp="1"/>
          </p:cNvSpPr>
          <p:nvPr>
            <p:ph idx="1" hasCustomPrompt="1"/>
          </p:nvPr>
        </p:nvSpPr>
        <p:spPr>
          <a:xfrm>
            <a:off x="876407" y="1719861"/>
            <a:ext cx="4927494" cy="4351338"/>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It can go on for a while. </a:t>
            </a:r>
          </a:p>
        </p:txBody>
      </p:sp>
      <p:sp>
        <p:nvSpPr>
          <p:cNvPr id="6" name="Picture Placeholder 2">
            <a:extLst>
              <a:ext uri="{FF2B5EF4-FFF2-40B4-BE49-F238E27FC236}">
                <a16:creationId xmlns:a16="http://schemas.microsoft.com/office/drawing/2014/main" id="{600A160E-0A43-8B40-9B3F-73837F1B05F4}"/>
              </a:ext>
            </a:extLst>
          </p:cNvPr>
          <p:cNvSpPr>
            <a:spLocks noGrp="1"/>
          </p:cNvSpPr>
          <p:nvPr>
            <p:ph type="pic" idx="11"/>
          </p:nvPr>
        </p:nvSpPr>
        <p:spPr>
          <a:xfrm>
            <a:off x="5892800" y="1719861"/>
            <a:ext cx="5549900" cy="43513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 name="Title 1">
            <a:extLst>
              <a:ext uri="{FF2B5EF4-FFF2-40B4-BE49-F238E27FC236}">
                <a16:creationId xmlns:a16="http://schemas.microsoft.com/office/drawing/2014/main" id="{96B1BCF2-64D0-BE42-B1E2-E1C5C7D1506F}"/>
              </a:ext>
            </a:extLst>
          </p:cNvPr>
          <p:cNvSpPr>
            <a:spLocks noGrp="1"/>
          </p:cNvSpPr>
          <p:nvPr>
            <p:ph type="title" hasCustomPrompt="1"/>
          </p:nvPr>
        </p:nvSpPr>
        <p:spPr>
          <a:xfrm>
            <a:off x="857302" y="682491"/>
            <a:ext cx="10585397" cy="912612"/>
          </a:xfrm>
          <a:prstGeom prst="rect">
            <a:avLst/>
          </a:prstGeom>
        </p:spPr>
        <p:txBody>
          <a:bodyPr>
            <a:normAutofit/>
          </a:bodyPr>
          <a:lstStyle>
            <a:lvl1pPr>
              <a:lnSpc>
                <a:spcPct val="80000"/>
              </a:lnSpc>
              <a:defRPr sz="3200" b="0"/>
            </a:lvl1pPr>
          </a:lstStyle>
          <a:p>
            <a:r>
              <a:rPr lang="en-US"/>
              <a:t>TITLE HERE</a:t>
            </a:r>
            <a:br>
              <a:rPr lang="en-US"/>
            </a:br>
            <a:r>
              <a:rPr lang="en-US"/>
              <a:t>&amp; HERE</a:t>
            </a:r>
          </a:p>
        </p:txBody>
      </p:sp>
      <p:pic>
        <p:nvPicPr>
          <p:cNvPr id="12" name="Picture 11">
            <a:extLst>
              <a:ext uri="{FF2B5EF4-FFF2-40B4-BE49-F238E27FC236}">
                <a16:creationId xmlns:a16="http://schemas.microsoft.com/office/drawing/2014/main" id="{E39E168F-2740-094F-94A3-EF27325B5F7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69981" y="6476271"/>
            <a:ext cx="345227" cy="327523"/>
          </a:xfrm>
          <a:prstGeom prst="rect">
            <a:avLst/>
          </a:prstGeom>
        </p:spPr>
      </p:pic>
      <p:cxnSp>
        <p:nvCxnSpPr>
          <p:cNvPr id="13" name="Straight Connector 12">
            <a:extLst>
              <a:ext uri="{FF2B5EF4-FFF2-40B4-BE49-F238E27FC236}">
                <a16:creationId xmlns:a16="http://schemas.microsoft.com/office/drawing/2014/main" id="{11D39FE1-006D-AB4C-A007-E05E61DE6CB7}"/>
              </a:ext>
            </a:extLst>
          </p:cNvPr>
          <p:cNvCxnSpPr/>
          <p:nvPr userDrawn="1"/>
        </p:nvCxnSpPr>
        <p:spPr>
          <a:xfrm>
            <a:off x="11739999" y="6528390"/>
            <a:ext cx="0" cy="2392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BF53D7AF-117B-6743-9496-69F4B37F9C17}"/>
              </a:ext>
            </a:extLst>
          </p:cNvPr>
          <p:cNvSpPr>
            <a:spLocks noGrp="1"/>
          </p:cNvSpPr>
          <p:nvPr>
            <p:ph type="sldNum" sz="quarter" idx="4"/>
          </p:nvPr>
        </p:nvSpPr>
        <p:spPr>
          <a:xfrm>
            <a:off x="11257165" y="6465443"/>
            <a:ext cx="451555" cy="365125"/>
          </a:xfrm>
          <a:prstGeom prst="rect">
            <a:avLst/>
          </a:prstGeom>
        </p:spPr>
        <p:txBody>
          <a:bodyPr vert="horz" lIns="91440" tIns="45720" rIns="91440" bIns="45720" rtlCol="0" anchor="ctr"/>
          <a:lstStyle>
            <a:lvl1pPr algn="r">
              <a:defRPr sz="1050" b="0" i="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809026F0-3A56-5942-B71A-A7F3D8217B56}" type="slidenum">
              <a:rPr lang="en-US" smtClean="0"/>
              <a:pPr/>
              <a:t>‹#›</a:t>
            </a:fld>
            <a:endParaRPr lang="en-US"/>
          </a:p>
        </p:txBody>
      </p:sp>
    </p:spTree>
    <p:extLst>
      <p:ext uri="{BB962C8B-B14F-4D97-AF65-F5344CB8AC3E}">
        <p14:creationId xmlns:p14="http://schemas.microsoft.com/office/powerpoint/2010/main" val="4316157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11F088F-91AB-5B49-91C9-0FBD28D520F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pic>
        <p:nvPicPr>
          <p:cNvPr id="5" name="Picture 4">
            <a:extLst>
              <a:ext uri="{FF2B5EF4-FFF2-40B4-BE49-F238E27FC236}">
                <a16:creationId xmlns:a16="http://schemas.microsoft.com/office/drawing/2014/main" id="{E9B6E464-C9C6-B541-BE0C-0EBC8FB9C66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64066" y="0"/>
            <a:ext cx="635001" cy="6858000"/>
          </a:xfrm>
          <a:prstGeom prst="rect">
            <a:avLst/>
          </a:prstGeom>
        </p:spPr>
      </p:pic>
      <p:sp>
        <p:nvSpPr>
          <p:cNvPr id="3" name="Content Placeholder 2">
            <a:extLst>
              <a:ext uri="{FF2B5EF4-FFF2-40B4-BE49-F238E27FC236}">
                <a16:creationId xmlns:a16="http://schemas.microsoft.com/office/drawing/2014/main" id="{E04A55EE-FFD6-884E-87D5-C1272EEA9523}"/>
              </a:ext>
            </a:extLst>
          </p:cNvPr>
          <p:cNvSpPr>
            <a:spLocks noGrp="1"/>
          </p:cNvSpPr>
          <p:nvPr>
            <p:ph idx="1" hasCustomPrompt="1"/>
          </p:nvPr>
        </p:nvSpPr>
        <p:spPr>
          <a:xfrm>
            <a:off x="876407" y="1719861"/>
            <a:ext cx="4927494" cy="4351338"/>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It can go on for a while. </a:t>
            </a:r>
          </a:p>
        </p:txBody>
      </p:sp>
      <p:sp>
        <p:nvSpPr>
          <p:cNvPr id="6" name="Picture Placeholder 2">
            <a:extLst>
              <a:ext uri="{FF2B5EF4-FFF2-40B4-BE49-F238E27FC236}">
                <a16:creationId xmlns:a16="http://schemas.microsoft.com/office/drawing/2014/main" id="{600A160E-0A43-8B40-9B3F-73837F1B05F4}"/>
              </a:ext>
            </a:extLst>
          </p:cNvPr>
          <p:cNvSpPr>
            <a:spLocks noGrp="1"/>
          </p:cNvSpPr>
          <p:nvPr>
            <p:ph type="pic" idx="11"/>
          </p:nvPr>
        </p:nvSpPr>
        <p:spPr>
          <a:xfrm>
            <a:off x="5892800" y="1719861"/>
            <a:ext cx="5549900" cy="43513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 name="Title 1">
            <a:extLst>
              <a:ext uri="{FF2B5EF4-FFF2-40B4-BE49-F238E27FC236}">
                <a16:creationId xmlns:a16="http://schemas.microsoft.com/office/drawing/2014/main" id="{96B1BCF2-64D0-BE42-B1E2-E1C5C7D1506F}"/>
              </a:ext>
            </a:extLst>
          </p:cNvPr>
          <p:cNvSpPr>
            <a:spLocks noGrp="1"/>
          </p:cNvSpPr>
          <p:nvPr>
            <p:ph type="title" hasCustomPrompt="1"/>
          </p:nvPr>
        </p:nvSpPr>
        <p:spPr>
          <a:xfrm>
            <a:off x="857302" y="682491"/>
            <a:ext cx="10585397" cy="912612"/>
          </a:xfrm>
          <a:prstGeom prst="rect">
            <a:avLst/>
          </a:prstGeom>
        </p:spPr>
        <p:txBody>
          <a:bodyPr>
            <a:normAutofit/>
          </a:bodyPr>
          <a:lstStyle>
            <a:lvl1pPr>
              <a:lnSpc>
                <a:spcPct val="80000"/>
              </a:lnSpc>
              <a:defRPr sz="3200" b="0"/>
            </a:lvl1pPr>
          </a:lstStyle>
          <a:p>
            <a:r>
              <a:rPr lang="en-US"/>
              <a:t>TITLE HERE</a:t>
            </a:r>
            <a:br>
              <a:rPr lang="en-US"/>
            </a:br>
            <a:r>
              <a:rPr lang="en-US"/>
              <a:t>&amp; HERE</a:t>
            </a:r>
          </a:p>
        </p:txBody>
      </p:sp>
      <p:pic>
        <p:nvPicPr>
          <p:cNvPr id="17" name="Picture 16">
            <a:extLst>
              <a:ext uri="{FF2B5EF4-FFF2-40B4-BE49-F238E27FC236}">
                <a16:creationId xmlns:a16="http://schemas.microsoft.com/office/drawing/2014/main" id="{367AC4E5-227F-E24B-AA72-E7BDF3C10CF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769980" y="6476270"/>
            <a:ext cx="345227" cy="327524"/>
          </a:xfrm>
          <a:prstGeom prst="rect">
            <a:avLst/>
          </a:prstGeom>
        </p:spPr>
      </p:pic>
      <p:cxnSp>
        <p:nvCxnSpPr>
          <p:cNvPr id="18" name="Straight Connector 17">
            <a:extLst>
              <a:ext uri="{FF2B5EF4-FFF2-40B4-BE49-F238E27FC236}">
                <a16:creationId xmlns:a16="http://schemas.microsoft.com/office/drawing/2014/main" id="{6B646399-2477-0C48-94A3-EFF95402DE50}"/>
              </a:ext>
            </a:extLst>
          </p:cNvPr>
          <p:cNvCxnSpPr/>
          <p:nvPr userDrawn="1"/>
        </p:nvCxnSpPr>
        <p:spPr>
          <a:xfrm>
            <a:off x="11739999" y="6528390"/>
            <a:ext cx="0" cy="23923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9" name="Slide Number Placeholder 5">
            <a:extLst>
              <a:ext uri="{FF2B5EF4-FFF2-40B4-BE49-F238E27FC236}">
                <a16:creationId xmlns:a16="http://schemas.microsoft.com/office/drawing/2014/main" id="{5A8CCDEB-F02C-3248-A5C8-9589BEEB1AD1}"/>
              </a:ext>
            </a:extLst>
          </p:cNvPr>
          <p:cNvSpPr txBox="1">
            <a:spLocks/>
          </p:cNvSpPr>
          <p:nvPr userDrawn="1"/>
        </p:nvSpPr>
        <p:spPr>
          <a:xfrm>
            <a:off x="11250252" y="6473909"/>
            <a:ext cx="451555" cy="365125"/>
          </a:xfrm>
          <a:prstGeom prst="rect">
            <a:avLst/>
          </a:prstGeom>
        </p:spPr>
        <p:txBody>
          <a:bodyPr vert="horz" lIns="91440" tIns="45720" rIns="91440" bIns="45720" rtlCol="0" anchor="ctr"/>
          <a:lstStyle>
            <a:defPPr>
              <a:defRPr lang="en-US"/>
            </a:defPPr>
            <a:lvl1pPr marL="0" algn="r" defTabSz="914400" rtl="0" eaLnBrk="1" latinLnBrk="0" hangingPunct="1">
              <a:defRPr sz="105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09026F0-3A56-5942-B71A-A7F3D8217B56}" type="slidenum">
              <a:rPr lang="en-US" smtClean="0">
                <a:solidFill>
                  <a:schemeClr val="bg2"/>
                </a:solidFill>
                <a:latin typeface="Teshrin AR+LT" panose="02000000000000000000" pitchFamily="2" charset="-78"/>
                <a:ea typeface="Teshrin AR+LT" panose="02000000000000000000" pitchFamily="2" charset="-78"/>
                <a:cs typeface="Teshrin AR+LT" panose="02000000000000000000" pitchFamily="2" charset="-78"/>
              </a:rPr>
              <a:pPr/>
              <a:t>‹#›</a:t>
            </a:fld>
            <a:endParaRPr lang="en-US">
              <a:solidFill>
                <a:schemeClr val="bg2"/>
              </a:solidFill>
              <a:latin typeface="Teshrin AR+LT" panose="02000000000000000000" pitchFamily="2" charset="-78"/>
              <a:ea typeface="Teshrin AR+LT" panose="02000000000000000000" pitchFamily="2" charset="-78"/>
              <a:cs typeface="Teshrin AR+LT" panose="02000000000000000000" pitchFamily="2" charset="-78"/>
            </a:endParaRPr>
          </a:p>
        </p:txBody>
      </p:sp>
    </p:spTree>
    <p:extLst>
      <p:ext uri="{BB962C8B-B14F-4D97-AF65-F5344CB8AC3E}">
        <p14:creationId xmlns:p14="http://schemas.microsoft.com/office/powerpoint/2010/main" val="9323479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9D714A39-3E6E-F242-AD4E-D1DE20D038A4}"/>
              </a:ext>
            </a:extLst>
          </p:cNvPr>
          <p:cNvSpPr>
            <a:spLocks noGrp="1"/>
          </p:cNvSpPr>
          <p:nvPr>
            <p:ph type="pic" idx="1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12" name="Picture 11">
            <a:extLst>
              <a:ext uri="{FF2B5EF4-FFF2-40B4-BE49-F238E27FC236}">
                <a16:creationId xmlns:a16="http://schemas.microsoft.com/office/drawing/2014/main" id="{3A3CA9AD-9603-5D48-8BF1-A4EDA711A6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E04A55EE-FFD6-884E-87D5-C1272EEA9523}"/>
              </a:ext>
            </a:extLst>
          </p:cNvPr>
          <p:cNvSpPr>
            <a:spLocks noGrp="1"/>
          </p:cNvSpPr>
          <p:nvPr>
            <p:ph idx="1" hasCustomPrompt="1"/>
          </p:nvPr>
        </p:nvSpPr>
        <p:spPr>
          <a:xfrm>
            <a:off x="857302" y="1736677"/>
            <a:ext cx="6255465" cy="4351338"/>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It can go on for a while. </a:t>
            </a:r>
          </a:p>
        </p:txBody>
      </p:sp>
      <p:sp>
        <p:nvSpPr>
          <p:cNvPr id="9" name="Title 1">
            <a:extLst>
              <a:ext uri="{FF2B5EF4-FFF2-40B4-BE49-F238E27FC236}">
                <a16:creationId xmlns:a16="http://schemas.microsoft.com/office/drawing/2014/main" id="{9F7BA3D7-C072-424F-B3CC-3D7B7BBE252E}"/>
              </a:ext>
            </a:extLst>
          </p:cNvPr>
          <p:cNvSpPr>
            <a:spLocks noGrp="1"/>
          </p:cNvSpPr>
          <p:nvPr>
            <p:ph type="title" hasCustomPrompt="1"/>
          </p:nvPr>
        </p:nvSpPr>
        <p:spPr>
          <a:xfrm>
            <a:off x="857302" y="682491"/>
            <a:ext cx="10585397" cy="912612"/>
          </a:xfrm>
          <a:prstGeom prst="rect">
            <a:avLst/>
          </a:prstGeom>
        </p:spPr>
        <p:txBody>
          <a:bodyPr>
            <a:normAutofit/>
          </a:bodyPr>
          <a:lstStyle>
            <a:lvl1pPr>
              <a:lnSpc>
                <a:spcPct val="80000"/>
              </a:lnSpc>
              <a:defRPr sz="3200" b="0"/>
            </a:lvl1pPr>
          </a:lstStyle>
          <a:p>
            <a:r>
              <a:rPr lang="en-US"/>
              <a:t>TITLE HERE</a:t>
            </a:r>
            <a:br>
              <a:rPr lang="en-US"/>
            </a:br>
            <a:r>
              <a:rPr lang="en-US"/>
              <a:t>&amp; HERE</a:t>
            </a:r>
          </a:p>
        </p:txBody>
      </p:sp>
      <p:pic>
        <p:nvPicPr>
          <p:cNvPr id="13" name="Picture 12">
            <a:extLst>
              <a:ext uri="{FF2B5EF4-FFF2-40B4-BE49-F238E27FC236}">
                <a16:creationId xmlns:a16="http://schemas.microsoft.com/office/drawing/2014/main" id="{EB575BFF-0D08-4249-A2C8-86FA5AD699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69981" y="6476271"/>
            <a:ext cx="345227" cy="327523"/>
          </a:xfrm>
          <a:prstGeom prst="rect">
            <a:avLst/>
          </a:prstGeom>
        </p:spPr>
      </p:pic>
      <p:cxnSp>
        <p:nvCxnSpPr>
          <p:cNvPr id="14" name="Straight Connector 13">
            <a:extLst>
              <a:ext uri="{FF2B5EF4-FFF2-40B4-BE49-F238E27FC236}">
                <a16:creationId xmlns:a16="http://schemas.microsoft.com/office/drawing/2014/main" id="{88EA7F8A-CCD1-C64D-AEC0-613E6F8CAB79}"/>
              </a:ext>
            </a:extLst>
          </p:cNvPr>
          <p:cNvCxnSpPr/>
          <p:nvPr userDrawn="1"/>
        </p:nvCxnSpPr>
        <p:spPr>
          <a:xfrm>
            <a:off x="11739999" y="6528390"/>
            <a:ext cx="0" cy="2392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lide Number Placeholder 5">
            <a:extLst>
              <a:ext uri="{FF2B5EF4-FFF2-40B4-BE49-F238E27FC236}">
                <a16:creationId xmlns:a16="http://schemas.microsoft.com/office/drawing/2014/main" id="{4CC600B2-48F3-BF49-8A7C-9109171F45BF}"/>
              </a:ext>
            </a:extLst>
          </p:cNvPr>
          <p:cNvSpPr>
            <a:spLocks noGrp="1"/>
          </p:cNvSpPr>
          <p:nvPr>
            <p:ph type="sldNum" sz="quarter" idx="4"/>
          </p:nvPr>
        </p:nvSpPr>
        <p:spPr>
          <a:xfrm>
            <a:off x="11257165" y="6465443"/>
            <a:ext cx="451555" cy="365125"/>
          </a:xfrm>
          <a:prstGeom prst="rect">
            <a:avLst/>
          </a:prstGeom>
        </p:spPr>
        <p:txBody>
          <a:bodyPr vert="horz" lIns="91440" tIns="45720" rIns="91440" bIns="45720" rtlCol="0" anchor="ctr"/>
          <a:lstStyle>
            <a:lvl1pPr algn="r">
              <a:defRPr sz="1050" b="0" i="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809026F0-3A56-5942-B71A-A7F3D8217B56}" type="slidenum">
              <a:rPr lang="en-US" smtClean="0"/>
              <a:pPr/>
              <a:t>‹#›</a:t>
            </a:fld>
            <a:endParaRPr lang="en-US"/>
          </a:p>
        </p:txBody>
      </p:sp>
    </p:spTree>
    <p:extLst>
      <p:ext uri="{BB962C8B-B14F-4D97-AF65-F5344CB8AC3E}">
        <p14:creationId xmlns:p14="http://schemas.microsoft.com/office/powerpoint/2010/main" val="41088434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BAB7B65-0058-BC4C-A943-18E1F4B822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Picture 11">
            <a:extLst>
              <a:ext uri="{FF2B5EF4-FFF2-40B4-BE49-F238E27FC236}">
                <a16:creationId xmlns:a16="http://schemas.microsoft.com/office/drawing/2014/main" id="{3A3CA9AD-9603-5D48-8BF1-A4EDA711A65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E04A55EE-FFD6-884E-87D5-C1272EEA9523}"/>
              </a:ext>
            </a:extLst>
          </p:cNvPr>
          <p:cNvSpPr>
            <a:spLocks noGrp="1"/>
          </p:cNvSpPr>
          <p:nvPr>
            <p:ph idx="1" hasCustomPrompt="1"/>
          </p:nvPr>
        </p:nvSpPr>
        <p:spPr>
          <a:xfrm>
            <a:off x="857302" y="1774000"/>
            <a:ext cx="6255465" cy="4351338"/>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It can go on for a while. </a:t>
            </a:r>
          </a:p>
        </p:txBody>
      </p:sp>
      <p:sp>
        <p:nvSpPr>
          <p:cNvPr id="8" name="Title 1">
            <a:extLst>
              <a:ext uri="{FF2B5EF4-FFF2-40B4-BE49-F238E27FC236}">
                <a16:creationId xmlns:a16="http://schemas.microsoft.com/office/drawing/2014/main" id="{C68E2A87-1B8E-B842-9238-E1089CBEBFEA}"/>
              </a:ext>
            </a:extLst>
          </p:cNvPr>
          <p:cNvSpPr>
            <a:spLocks noGrp="1"/>
          </p:cNvSpPr>
          <p:nvPr>
            <p:ph type="title" hasCustomPrompt="1"/>
          </p:nvPr>
        </p:nvSpPr>
        <p:spPr>
          <a:xfrm>
            <a:off x="857302" y="682491"/>
            <a:ext cx="10585397" cy="912612"/>
          </a:xfrm>
          <a:prstGeom prst="rect">
            <a:avLst/>
          </a:prstGeom>
        </p:spPr>
        <p:txBody>
          <a:bodyPr>
            <a:normAutofit/>
          </a:bodyPr>
          <a:lstStyle>
            <a:lvl1pPr>
              <a:lnSpc>
                <a:spcPct val="80000"/>
              </a:lnSpc>
              <a:defRPr sz="3200" b="0"/>
            </a:lvl1pPr>
          </a:lstStyle>
          <a:p>
            <a:r>
              <a:rPr lang="en-US"/>
              <a:t>TITLE HERE</a:t>
            </a:r>
            <a:br>
              <a:rPr lang="en-US"/>
            </a:br>
            <a:r>
              <a:rPr lang="en-US"/>
              <a:t>&amp; HERE</a:t>
            </a:r>
          </a:p>
        </p:txBody>
      </p:sp>
      <p:pic>
        <p:nvPicPr>
          <p:cNvPr id="13" name="Picture 12">
            <a:extLst>
              <a:ext uri="{FF2B5EF4-FFF2-40B4-BE49-F238E27FC236}">
                <a16:creationId xmlns:a16="http://schemas.microsoft.com/office/drawing/2014/main" id="{344231CC-585E-3248-81BB-FA37D857CDF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769980" y="6476270"/>
            <a:ext cx="345227" cy="327524"/>
          </a:xfrm>
          <a:prstGeom prst="rect">
            <a:avLst/>
          </a:prstGeom>
        </p:spPr>
      </p:pic>
      <p:cxnSp>
        <p:nvCxnSpPr>
          <p:cNvPr id="14" name="Straight Connector 13">
            <a:extLst>
              <a:ext uri="{FF2B5EF4-FFF2-40B4-BE49-F238E27FC236}">
                <a16:creationId xmlns:a16="http://schemas.microsoft.com/office/drawing/2014/main" id="{E9B09ECB-C1F8-A74D-99D4-AB4CD408F82E}"/>
              </a:ext>
            </a:extLst>
          </p:cNvPr>
          <p:cNvCxnSpPr/>
          <p:nvPr userDrawn="1"/>
        </p:nvCxnSpPr>
        <p:spPr>
          <a:xfrm>
            <a:off x="11735129" y="6528390"/>
            <a:ext cx="0" cy="23923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F62561D-6EE1-0C47-A2DB-6124A54F3BC6}"/>
              </a:ext>
            </a:extLst>
          </p:cNvPr>
          <p:cNvCxnSpPr/>
          <p:nvPr userDrawn="1"/>
        </p:nvCxnSpPr>
        <p:spPr>
          <a:xfrm>
            <a:off x="11739999" y="6528390"/>
            <a:ext cx="0" cy="23923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33B61655-DC10-DB40-A47B-8F5BD2AFB9EB}"/>
              </a:ext>
            </a:extLst>
          </p:cNvPr>
          <p:cNvSpPr txBox="1">
            <a:spLocks/>
          </p:cNvSpPr>
          <p:nvPr userDrawn="1"/>
        </p:nvSpPr>
        <p:spPr>
          <a:xfrm>
            <a:off x="11250252" y="6473909"/>
            <a:ext cx="451555" cy="365125"/>
          </a:xfrm>
          <a:prstGeom prst="rect">
            <a:avLst/>
          </a:prstGeom>
        </p:spPr>
        <p:txBody>
          <a:bodyPr vert="horz" lIns="91440" tIns="45720" rIns="91440" bIns="45720" rtlCol="0" anchor="ctr"/>
          <a:lstStyle>
            <a:defPPr>
              <a:defRPr lang="en-US"/>
            </a:defPPr>
            <a:lvl1pPr marL="0" algn="r" defTabSz="914400" rtl="0" eaLnBrk="1" latinLnBrk="0" hangingPunct="1">
              <a:defRPr sz="105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09026F0-3A56-5942-B71A-A7F3D8217B56}" type="slidenum">
              <a:rPr lang="en-US" smtClean="0">
                <a:solidFill>
                  <a:schemeClr val="bg2"/>
                </a:solidFill>
              </a:rPr>
              <a:pPr/>
              <a:t>‹#›</a:t>
            </a:fld>
            <a:endParaRPr lang="en-US">
              <a:solidFill>
                <a:schemeClr val="bg2"/>
              </a:solidFill>
            </a:endParaRPr>
          </a:p>
        </p:txBody>
      </p:sp>
    </p:spTree>
    <p:extLst>
      <p:ext uri="{BB962C8B-B14F-4D97-AF65-F5344CB8AC3E}">
        <p14:creationId xmlns:p14="http://schemas.microsoft.com/office/powerpoint/2010/main" val="24096873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9_Title Slide">
    <p:bg>
      <p:bgPr>
        <a:solidFill>
          <a:schemeClr val="bg1"/>
        </a:solidFill>
        <a:effectLst/>
      </p:bgPr>
    </p:bg>
    <p:spTree>
      <p:nvGrpSpPr>
        <p:cNvPr id="1" name=""/>
        <p:cNvGrpSpPr/>
        <p:nvPr/>
      </p:nvGrpSpPr>
      <p:grpSpPr>
        <a:xfrm>
          <a:off x="0" y="0"/>
          <a:ext cx="0" cy="0"/>
          <a:chOff x="0" y="0"/>
          <a:chExt cx="0" cy="0"/>
        </a:xfrm>
      </p:grpSpPr>
      <p:sp>
        <p:nvSpPr>
          <p:cNvPr id="15" name="Content Placeholder 14">
            <a:extLst>
              <a:ext uri="{FF2B5EF4-FFF2-40B4-BE49-F238E27FC236}">
                <a16:creationId xmlns:a16="http://schemas.microsoft.com/office/drawing/2014/main" id="{7C13FD6C-7663-8742-86BB-E30433102E4B}"/>
              </a:ext>
            </a:extLst>
          </p:cNvPr>
          <p:cNvSpPr>
            <a:spLocks noGrp="1"/>
          </p:cNvSpPr>
          <p:nvPr>
            <p:ph sz="quarter" idx="13" hasCustomPrompt="1"/>
          </p:nvPr>
        </p:nvSpPr>
        <p:spPr>
          <a:xfrm>
            <a:off x="453216" y="328518"/>
            <a:ext cx="11265818" cy="936000"/>
          </a:xfrm>
        </p:spPr>
        <p:txBody>
          <a:bodyPr vert="horz" wrap="square" lIns="0" tIns="0" rIns="0" bIns="0" numCol="1" anchor="t" anchorCtr="0">
            <a:normAutofit/>
          </a:bodyPr>
          <a:lstStyle>
            <a:lvl1pPr marL="533400" indent="-533400">
              <a:lnSpc>
                <a:spcPts val="2800"/>
              </a:lnSpc>
              <a:spcBef>
                <a:spcPts val="0"/>
              </a:spcBef>
              <a:buClr>
                <a:schemeClr val="accent2"/>
              </a:buClr>
              <a:buFont typeface="Arial" panose="020B0604020202020204" pitchFamily="34" charset="0"/>
              <a:buChar char="►"/>
              <a:defRPr sz="2400" b="1" i="0">
                <a:solidFill>
                  <a:schemeClr val="accent1"/>
                </a:solidFill>
                <a:latin typeface="Avenir Next LT Pro" panose="020B0504020202020204" pitchFamily="34" charset="-18"/>
              </a:defRPr>
            </a:lvl1pPr>
          </a:lstStyle>
          <a:p>
            <a:pPr lvl="0"/>
            <a:r>
              <a:rPr lang="en-GB"/>
              <a:t>Page title, two column text label</a:t>
            </a:r>
            <a:endParaRPr lang="en-CZ"/>
          </a:p>
        </p:txBody>
      </p:sp>
      <p:sp>
        <p:nvSpPr>
          <p:cNvPr id="5" name="Slide Number Placeholder 5">
            <a:extLst>
              <a:ext uri="{FF2B5EF4-FFF2-40B4-BE49-F238E27FC236}">
                <a16:creationId xmlns:a16="http://schemas.microsoft.com/office/drawing/2014/main" id="{AB4C2959-DC94-487A-8424-B86E9165D272}"/>
              </a:ext>
            </a:extLst>
          </p:cNvPr>
          <p:cNvSpPr>
            <a:spLocks noGrp="1"/>
          </p:cNvSpPr>
          <p:nvPr>
            <p:ph type="sldNum" sz="quarter" idx="4"/>
          </p:nvPr>
        </p:nvSpPr>
        <p:spPr>
          <a:xfrm>
            <a:off x="9123715" y="6447374"/>
            <a:ext cx="2743200" cy="233467"/>
          </a:xfrm>
          <a:prstGeom prst="rect">
            <a:avLst/>
          </a:prstGeom>
        </p:spPr>
        <p:txBody>
          <a:bodyPr vert="horz" lIns="91440" tIns="45720" rIns="91440" bIns="45720" rtlCol="0" anchor="ctr"/>
          <a:lstStyle>
            <a:lvl1pPr algn="r">
              <a:defRPr sz="910">
                <a:solidFill>
                  <a:schemeClr val="accent1"/>
                </a:solidFill>
              </a:defRPr>
            </a:lvl1pPr>
          </a:lstStyle>
          <a:p>
            <a:fld id="{B3B49EC4-D3C2-41DB-8925-9871B6131142}" type="slidenum">
              <a:rPr lang="cs-CZ" smtClean="0"/>
              <a:pPr/>
              <a:t>‹#›</a:t>
            </a:fld>
            <a:endParaRPr lang="cs-CZ"/>
          </a:p>
        </p:txBody>
      </p:sp>
    </p:spTree>
    <p:extLst>
      <p:ext uri="{BB962C8B-B14F-4D97-AF65-F5344CB8AC3E}">
        <p14:creationId xmlns:p14="http://schemas.microsoft.com/office/powerpoint/2010/main" val="3586375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8DBE9D-0F36-BE47-9337-649828539E98}"/>
              </a:ext>
            </a:extLst>
          </p:cNvPr>
          <p:cNvPicPr>
            <a:picLocks noChangeAspect="1"/>
          </p:cNvPicPr>
          <p:nvPr userDrawn="1"/>
        </p:nvPicPr>
        <p:blipFill>
          <a:blip r:embed="rId2" cstate="screen">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E01BDDCE-F373-1F49-9B85-1139B2BA5E9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Text Placeholder 7">
            <a:extLst>
              <a:ext uri="{FF2B5EF4-FFF2-40B4-BE49-F238E27FC236}">
                <a16:creationId xmlns:a16="http://schemas.microsoft.com/office/drawing/2014/main" id="{9C247D73-91E6-6244-BBBA-50BC4DEC794C}"/>
              </a:ext>
            </a:extLst>
          </p:cNvPr>
          <p:cNvSpPr>
            <a:spLocks noGrp="1"/>
          </p:cNvSpPr>
          <p:nvPr>
            <p:ph type="body" sz="quarter" idx="10" hasCustomPrompt="1"/>
          </p:nvPr>
        </p:nvSpPr>
        <p:spPr>
          <a:xfrm>
            <a:off x="4701080" y="3865563"/>
            <a:ext cx="2789841" cy="359196"/>
          </a:xfrm>
        </p:spPr>
        <p:txBody>
          <a:bodyPr>
            <a:normAutofit/>
          </a:bodyPr>
          <a:lstStyle>
            <a:lvl1pPr algn="ctr">
              <a:defRPr sz="1400" spc="600">
                <a:solidFill>
                  <a:schemeClr val="bg2"/>
                </a:solidFill>
              </a:defRPr>
            </a:lvl1pPr>
          </a:lstStyle>
          <a:p>
            <a:pPr lvl="0"/>
            <a:r>
              <a:rPr lang="en-US"/>
              <a:t>TITLE HERE</a:t>
            </a:r>
          </a:p>
        </p:txBody>
      </p:sp>
    </p:spTree>
    <p:extLst>
      <p:ext uri="{BB962C8B-B14F-4D97-AF65-F5344CB8AC3E}">
        <p14:creationId xmlns:p14="http://schemas.microsoft.com/office/powerpoint/2010/main" val="1238296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25939B-0572-524F-A5B9-C49BF1A081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2356D08-45BF-A746-8BEE-BBAD011BEC40}"/>
              </a:ext>
            </a:extLst>
          </p:cNvPr>
          <p:cNvSpPr>
            <a:spLocks noGrp="1"/>
          </p:cNvSpPr>
          <p:nvPr>
            <p:ph type="ctrTitle" hasCustomPrompt="1"/>
          </p:nvPr>
        </p:nvSpPr>
        <p:spPr>
          <a:xfrm>
            <a:off x="5649096" y="3038971"/>
            <a:ext cx="6316744" cy="838123"/>
          </a:xfrm>
          <a:prstGeom prst="rect">
            <a:avLst/>
          </a:prstGeom>
        </p:spPr>
        <p:txBody>
          <a:bodyPr anchor="t">
            <a:normAutofit/>
          </a:bodyPr>
          <a:lstStyle>
            <a:lvl1pPr algn="l">
              <a:lnSpc>
                <a:spcPct val="80000"/>
              </a:lnSpc>
              <a:defRPr sz="3200">
                <a:solidFill>
                  <a:schemeClr val="bg1"/>
                </a:solidFill>
              </a:defRPr>
            </a:lvl1pPr>
          </a:lstStyle>
          <a:p>
            <a:r>
              <a:rPr lang="en-US"/>
              <a:t>TITLE HERE</a:t>
            </a:r>
            <a:br>
              <a:rPr lang="en-US"/>
            </a:br>
            <a:r>
              <a:rPr lang="en-US"/>
              <a:t>&amp; HERE TOO.</a:t>
            </a:r>
          </a:p>
        </p:txBody>
      </p:sp>
      <p:sp>
        <p:nvSpPr>
          <p:cNvPr id="3" name="Subtitle 2">
            <a:extLst>
              <a:ext uri="{FF2B5EF4-FFF2-40B4-BE49-F238E27FC236}">
                <a16:creationId xmlns:a16="http://schemas.microsoft.com/office/drawing/2014/main" id="{8659E3BF-0014-F041-86CF-FD13B74D49CF}"/>
              </a:ext>
            </a:extLst>
          </p:cNvPr>
          <p:cNvSpPr>
            <a:spLocks noGrp="1"/>
          </p:cNvSpPr>
          <p:nvPr>
            <p:ph type="subTitle" idx="1" hasCustomPrompt="1"/>
          </p:nvPr>
        </p:nvSpPr>
        <p:spPr>
          <a:xfrm>
            <a:off x="5649096" y="4079165"/>
            <a:ext cx="6316744" cy="1655762"/>
          </a:xfrm>
          <a:prstGeom prst="rect">
            <a:avLst/>
          </a:prstGeo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In case of any subtitle, </a:t>
            </a:r>
            <a:br>
              <a:rPr lang="en-US"/>
            </a:br>
            <a:r>
              <a:rPr lang="en-US"/>
              <a:t>this is your guy.</a:t>
            </a:r>
          </a:p>
        </p:txBody>
      </p:sp>
      <p:pic>
        <p:nvPicPr>
          <p:cNvPr id="10" name="Picture 9">
            <a:extLst>
              <a:ext uri="{FF2B5EF4-FFF2-40B4-BE49-F238E27FC236}">
                <a16:creationId xmlns:a16="http://schemas.microsoft.com/office/drawing/2014/main" id="{6E3D7DDC-A9B9-3347-BB42-7CAAA4F8D4C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69980" y="6476270"/>
            <a:ext cx="345227" cy="327524"/>
          </a:xfrm>
          <a:prstGeom prst="rect">
            <a:avLst/>
          </a:prstGeom>
        </p:spPr>
      </p:pic>
      <p:cxnSp>
        <p:nvCxnSpPr>
          <p:cNvPr id="11" name="Straight Connector 10">
            <a:extLst>
              <a:ext uri="{FF2B5EF4-FFF2-40B4-BE49-F238E27FC236}">
                <a16:creationId xmlns:a16="http://schemas.microsoft.com/office/drawing/2014/main" id="{90E44562-C75E-6449-9F6F-24F5DC004C92}"/>
              </a:ext>
            </a:extLst>
          </p:cNvPr>
          <p:cNvCxnSpPr/>
          <p:nvPr userDrawn="1"/>
        </p:nvCxnSpPr>
        <p:spPr>
          <a:xfrm>
            <a:off x="11739999" y="6528390"/>
            <a:ext cx="0" cy="23923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88111F48-BA4C-2648-B8D0-F70E27D1B459}"/>
              </a:ext>
            </a:extLst>
          </p:cNvPr>
          <p:cNvSpPr txBox="1">
            <a:spLocks/>
          </p:cNvSpPr>
          <p:nvPr userDrawn="1"/>
        </p:nvSpPr>
        <p:spPr>
          <a:xfrm>
            <a:off x="11250252" y="6473909"/>
            <a:ext cx="451555" cy="365125"/>
          </a:xfrm>
          <a:prstGeom prst="rect">
            <a:avLst/>
          </a:prstGeom>
        </p:spPr>
        <p:txBody>
          <a:bodyPr vert="horz" lIns="91440" tIns="45720" rIns="91440" bIns="45720" rtlCol="0" anchor="ctr"/>
          <a:lstStyle>
            <a:defPPr>
              <a:defRPr lang="en-US"/>
            </a:defPPr>
            <a:lvl1pPr marL="0" algn="r" defTabSz="914400" rtl="0" eaLnBrk="1" latinLnBrk="0" hangingPunct="1">
              <a:defRPr sz="105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09026F0-3A56-5942-B71A-A7F3D8217B56}" type="slidenum">
              <a:rPr lang="en-US" smtClean="0">
                <a:solidFill>
                  <a:schemeClr val="bg2"/>
                </a:solidFill>
              </a:rPr>
              <a:pPr/>
              <a:t>‹#›</a:t>
            </a:fld>
            <a:endParaRPr lang="en-US">
              <a:solidFill>
                <a:schemeClr val="bg2"/>
              </a:solidFill>
            </a:endParaRPr>
          </a:p>
        </p:txBody>
      </p:sp>
    </p:spTree>
    <p:extLst>
      <p:ext uri="{BB962C8B-B14F-4D97-AF65-F5344CB8AC3E}">
        <p14:creationId xmlns:p14="http://schemas.microsoft.com/office/powerpoint/2010/main" val="426662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A3CA9AD-9603-5D48-8BF1-A4EDA711A6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B2409E2-A9DA-194F-89A5-F6316B2A21BC}"/>
              </a:ext>
            </a:extLst>
          </p:cNvPr>
          <p:cNvSpPr>
            <a:spLocks noGrp="1"/>
          </p:cNvSpPr>
          <p:nvPr>
            <p:ph type="title" hasCustomPrompt="1"/>
          </p:nvPr>
        </p:nvSpPr>
        <p:spPr>
          <a:xfrm>
            <a:off x="857303" y="682491"/>
            <a:ext cx="10515600" cy="912612"/>
          </a:xfrm>
          <a:prstGeom prst="rect">
            <a:avLst/>
          </a:prstGeom>
        </p:spPr>
        <p:txBody>
          <a:bodyPr>
            <a:normAutofit/>
          </a:bodyPr>
          <a:lstStyle>
            <a:lvl1pPr>
              <a:lnSpc>
                <a:spcPct val="80000"/>
              </a:lnSpc>
              <a:defRPr sz="3200" b="0"/>
            </a:lvl1pPr>
          </a:lstStyle>
          <a:p>
            <a:r>
              <a:rPr lang="en-US"/>
              <a:t>TITLE HERE</a:t>
            </a:r>
            <a:br>
              <a:rPr lang="en-US"/>
            </a:br>
            <a:r>
              <a:rPr lang="en-US"/>
              <a:t>&amp; HERE</a:t>
            </a:r>
          </a:p>
        </p:txBody>
      </p:sp>
      <p:sp>
        <p:nvSpPr>
          <p:cNvPr id="3" name="Content Placeholder 2">
            <a:extLst>
              <a:ext uri="{FF2B5EF4-FFF2-40B4-BE49-F238E27FC236}">
                <a16:creationId xmlns:a16="http://schemas.microsoft.com/office/drawing/2014/main" id="{E04A55EE-FFD6-884E-87D5-C1272EEA9523}"/>
              </a:ext>
            </a:extLst>
          </p:cNvPr>
          <p:cNvSpPr>
            <a:spLocks noGrp="1"/>
          </p:cNvSpPr>
          <p:nvPr>
            <p:ph idx="1" hasCustomPrompt="1"/>
          </p:nvPr>
        </p:nvSpPr>
        <p:spPr>
          <a:xfrm>
            <a:off x="876406" y="1755338"/>
            <a:ext cx="10477394" cy="4351338"/>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It can go on for a while. </a:t>
            </a:r>
          </a:p>
        </p:txBody>
      </p:sp>
      <p:pic>
        <p:nvPicPr>
          <p:cNvPr id="11" name="Picture 10">
            <a:extLst>
              <a:ext uri="{FF2B5EF4-FFF2-40B4-BE49-F238E27FC236}">
                <a16:creationId xmlns:a16="http://schemas.microsoft.com/office/drawing/2014/main" id="{6F3666ED-6C1C-C041-801D-D9F8096895B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69981" y="6476271"/>
            <a:ext cx="345227" cy="327523"/>
          </a:xfrm>
          <a:prstGeom prst="rect">
            <a:avLst/>
          </a:prstGeom>
        </p:spPr>
      </p:pic>
      <p:cxnSp>
        <p:nvCxnSpPr>
          <p:cNvPr id="13" name="Straight Connector 12">
            <a:extLst>
              <a:ext uri="{FF2B5EF4-FFF2-40B4-BE49-F238E27FC236}">
                <a16:creationId xmlns:a16="http://schemas.microsoft.com/office/drawing/2014/main" id="{47594477-9ADC-A84D-9652-CCCC661A5FB2}"/>
              </a:ext>
            </a:extLst>
          </p:cNvPr>
          <p:cNvCxnSpPr/>
          <p:nvPr userDrawn="1"/>
        </p:nvCxnSpPr>
        <p:spPr>
          <a:xfrm>
            <a:off x="11739999" y="6528390"/>
            <a:ext cx="0" cy="2392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8D576762-D65E-684A-B861-18AD6F519842}"/>
              </a:ext>
            </a:extLst>
          </p:cNvPr>
          <p:cNvSpPr>
            <a:spLocks noGrp="1"/>
          </p:cNvSpPr>
          <p:nvPr>
            <p:ph type="sldNum" sz="quarter" idx="4"/>
          </p:nvPr>
        </p:nvSpPr>
        <p:spPr>
          <a:xfrm>
            <a:off x="11257165" y="6465443"/>
            <a:ext cx="451555" cy="365125"/>
          </a:xfrm>
          <a:prstGeom prst="rect">
            <a:avLst/>
          </a:prstGeom>
        </p:spPr>
        <p:txBody>
          <a:bodyPr vert="horz" lIns="91440" tIns="45720" rIns="91440" bIns="45720" rtlCol="0" anchor="ctr"/>
          <a:lstStyle>
            <a:lvl1pPr algn="r">
              <a:defRPr sz="1050" b="0" i="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809026F0-3A56-5942-B71A-A7F3D8217B56}" type="slidenum">
              <a:rPr lang="en-US" smtClean="0"/>
              <a:pPr/>
              <a:t>‹#›</a:t>
            </a:fld>
            <a:endParaRPr lang="en-US"/>
          </a:p>
        </p:txBody>
      </p:sp>
    </p:spTree>
    <p:extLst>
      <p:ext uri="{BB962C8B-B14F-4D97-AF65-F5344CB8AC3E}">
        <p14:creationId xmlns:p14="http://schemas.microsoft.com/office/powerpoint/2010/main" val="1793299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51BE10-D966-D245-A395-0055C4992D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Picture 11">
            <a:extLst>
              <a:ext uri="{FF2B5EF4-FFF2-40B4-BE49-F238E27FC236}">
                <a16:creationId xmlns:a16="http://schemas.microsoft.com/office/drawing/2014/main" id="{3A3CA9AD-9603-5D48-8BF1-A4EDA711A65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Title 1">
            <a:extLst>
              <a:ext uri="{FF2B5EF4-FFF2-40B4-BE49-F238E27FC236}">
                <a16:creationId xmlns:a16="http://schemas.microsoft.com/office/drawing/2014/main" id="{F1FC0BEA-CD48-DD4B-BDCF-479E7C4E8904}"/>
              </a:ext>
            </a:extLst>
          </p:cNvPr>
          <p:cNvSpPr>
            <a:spLocks noGrp="1"/>
          </p:cNvSpPr>
          <p:nvPr>
            <p:ph type="title" hasCustomPrompt="1"/>
          </p:nvPr>
        </p:nvSpPr>
        <p:spPr>
          <a:xfrm>
            <a:off x="857303" y="682491"/>
            <a:ext cx="10515600" cy="912612"/>
          </a:xfrm>
          <a:prstGeom prst="rect">
            <a:avLst/>
          </a:prstGeom>
        </p:spPr>
        <p:txBody>
          <a:bodyPr>
            <a:normAutofit/>
          </a:bodyPr>
          <a:lstStyle>
            <a:lvl1pPr>
              <a:lnSpc>
                <a:spcPct val="80000"/>
              </a:lnSpc>
              <a:defRPr sz="3200" b="0"/>
            </a:lvl1pPr>
          </a:lstStyle>
          <a:p>
            <a:r>
              <a:rPr lang="en-US"/>
              <a:t>TITLE HERE</a:t>
            </a:r>
            <a:br>
              <a:rPr lang="en-US"/>
            </a:br>
            <a:r>
              <a:rPr lang="en-US"/>
              <a:t>&amp; HERE</a:t>
            </a:r>
          </a:p>
        </p:txBody>
      </p:sp>
      <p:sp>
        <p:nvSpPr>
          <p:cNvPr id="9" name="Content Placeholder 2">
            <a:extLst>
              <a:ext uri="{FF2B5EF4-FFF2-40B4-BE49-F238E27FC236}">
                <a16:creationId xmlns:a16="http://schemas.microsoft.com/office/drawing/2014/main" id="{D650E01D-D231-7A40-82D7-84C5101C4FC1}"/>
              </a:ext>
            </a:extLst>
          </p:cNvPr>
          <p:cNvSpPr>
            <a:spLocks noGrp="1"/>
          </p:cNvSpPr>
          <p:nvPr>
            <p:ph idx="1" hasCustomPrompt="1"/>
          </p:nvPr>
        </p:nvSpPr>
        <p:spPr>
          <a:xfrm>
            <a:off x="876406" y="1755338"/>
            <a:ext cx="10477394" cy="4351338"/>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It can go on for a while. </a:t>
            </a:r>
          </a:p>
        </p:txBody>
      </p:sp>
      <p:pic>
        <p:nvPicPr>
          <p:cNvPr id="14" name="Picture 13">
            <a:extLst>
              <a:ext uri="{FF2B5EF4-FFF2-40B4-BE49-F238E27FC236}">
                <a16:creationId xmlns:a16="http://schemas.microsoft.com/office/drawing/2014/main" id="{D854D7C3-3669-0F4D-A94C-36A5938D8A8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769981" y="6476271"/>
            <a:ext cx="345227" cy="327523"/>
          </a:xfrm>
          <a:prstGeom prst="rect">
            <a:avLst/>
          </a:prstGeom>
        </p:spPr>
      </p:pic>
      <p:cxnSp>
        <p:nvCxnSpPr>
          <p:cNvPr id="15" name="Straight Connector 14">
            <a:extLst>
              <a:ext uri="{FF2B5EF4-FFF2-40B4-BE49-F238E27FC236}">
                <a16:creationId xmlns:a16="http://schemas.microsoft.com/office/drawing/2014/main" id="{B2AB5B92-D95D-D34E-B057-AAEFD9582D5E}"/>
              </a:ext>
            </a:extLst>
          </p:cNvPr>
          <p:cNvCxnSpPr/>
          <p:nvPr userDrawn="1"/>
        </p:nvCxnSpPr>
        <p:spPr>
          <a:xfrm>
            <a:off x="11739999" y="6528390"/>
            <a:ext cx="0" cy="2392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3A5A88AA-BEF0-234F-A40A-F205DA035DB0}"/>
              </a:ext>
            </a:extLst>
          </p:cNvPr>
          <p:cNvSpPr>
            <a:spLocks noGrp="1"/>
          </p:cNvSpPr>
          <p:nvPr>
            <p:ph type="sldNum" sz="quarter" idx="4"/>
          </p:nvPr>
        </p:nvSpPr>
        <p:spPr>
          <a:xfrm>
            <a:off x="11257165" y="6465443"/>
            <a:ext cx="451555" cy="365125"/>
          </a:xfrm>
          <a:prstGeom prst="rect">
            <a:avLst/>
          </a:prstGeom>
        </p:spPr>
        <p:txBody>
          <a:bodyPr vert="horz" lIns="91440" tIns="45720" rIns="91440" bIns="45720" rtlCol="0" anchor="ctr"/>
          <a:lstStyle>
            <a:lvl1pPr algn="r">
              <a:defRPr sz="1050" b="0" i="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809026F0-3A56-5942-B71A-A7F3D8217B56}" type="slidenum">
              <a:rPr lang="en-US" smtClean="0"/>
              <a:pPr/>
              <a:t>‹#›</a:t>
            </a:fld>
            <a:endParaRPr lang="en-US"/>
          </a:p>
        </p:txBody>
      </p:sp>
    </p:spTree>
    <p:extLst>
      <p:ext uri="{BB962C8B-B14F-4D97-AF65-F5344CB8AC3E}">
        <p14:creationId xmlns:p14="http://schemas.microsoft.com/office/powerpoint/2010/main" val="134737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7BD45CC-07B2-1F46-97EE-51BBE921A0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769981" y="6476271"/>
            <a:ext cx="345227" cy="327523"/>
          </a:xfrm>
          <a:prstGeom prst="rect">
            <a:avLst/>
          </a:prstGeom>
        </p:spPr>
      </p:pic>
      <p:cxnSp>
        <p:nvCxnSpPr>
          <p:cNvPr id="8" name="Straight Connector 7">
            <a:extLst>
              <a:ext uri="{FF2B5EF4-FFF2-40B4-BE49-F238E27FC236}">
                <a16:creationId xmlns:a16="http://schemas.microsoft.com/office/drawing/2014/main" id="{241053C0-9D2C-E143-95E8-E78A51E8EF52}"/>
              </a:ext>
            </a:extLst>
          </p:cNvPr>
          <p:cNvCxnSpPr/>
          <p:nvPr userDrawn="1"/>
        </p:nvCxnSpPr>
        <p:spPr>
          <a:xfrm>
            <a:off x="11739999" y="6528390"/>
            <a:ext cx="0" cy="2392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15C61A47-600C-4C4D-8F7A-182BC52F8F5D}"/>
              </a:ext>
            </a:extLst>
          </p:cNvPr>
          <p:cNvSpPr>
            <a:spLocks noGrp="1"/>
          </p:cNvSpPr>
          <p:nvPr>
            <p:ph type="sldNum" sz="quarter" idx="4"/>
          </p:nvPr>
        </p:nvSpPr>
        <p:spPr>
          <a:xfrm>
            <a:off x="11257165" y="6465443"/>
            <a:ext cx="451555" cy="365125"/>
          </a:xfrm>
          <a:prstGeom prst="rect">
            <a:avLst/>
          </a:prstGeom>
        </p:spPr>
        <p:txBody>
          <a:bodyPr vert="horz" lIns="91440" tIns="45720" rIns="91440" bIns="45720" rtlCol="0" anchor="ctr"/>
          <a:lstStyle>
            <a:lvl1pPr algn="r">
              <a:defRPr sz="1050" b="0" i="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809026F0-3A56-5942-B71A-A7F3D8217B56}" type="slidenum">
              <a:rPr lang="en-US" smtClean="0"/>
              <a:pPr/>
              <a:t>‹#›</a:t>
            </a:fld>
            <a:endParaRPr lang="en-US"/>
          </a:p>
        </p:txBody>
      </p:sp>
    </p:spTree>
    <p:extLst>
      <p:ext uri="{BB962C8B-B14F-4D97-AF65-F5344CB8AC3E}">
        <p14:creationId xmlns:p14="http://schemas.microsoft.com/office/powerpoint/2010/main" val="2580859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4A55EE-FFD6-884E-87D5-C1272EEA9523}"/>
              </a:ext>
            </a:extLst>
          </p:cNvPr>
          <p:cNvSpPr>
            <a:spLocks noGrp="1"/>
          </p:cNvSpPr>
          <p:nvPr>
            <p:ph idx="1" hasCustomPrompt="1"/>
          </p:nvPr>
        </p:nvSpPr>
        <p:spPr>
          <a:xfrm>
            <a:off x="0" y="0"/>
            <a:ext cx="12192000" cy="6858000"/>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It can go on for a while. </a:t>
            </a:r>
          </a:p>
        </p:txBody>
      </p:sp>
      <p:pic>
        <p:nvPicPr>
          <p:cNvPr id="12" name="Picture 11">
            <a:extLst>
              <a:ext uri="{FF2B5EF4-FFF2-40B4-BE49-F238E27FC236}">
                <a16:creationId xmlns:a16="http://schemas.microsoft.com/office/drawing/2014/main" id="{3A3CA9AD-9603-5D48-8BF1-A4EDA711A65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063227"/>
            <a:ext cx="12192000" cy="1794773"/>
          </a:xfrm>
          <a:prstGeom prst="rect">
            <a:avLst/>
          </a:prstGeom>
        </p:spPr>
      </p:pic>
      <p:pic>
        <p:nvPicPr>
          <p:cNvPr id="6" name="Picture 5">
            <a:extLst>
              <a:ext uri="{FF2B5EF4-FFF2-40B4-BE49-F238E27FC236}">
                <a16:creationId xmlns:a16="http://schemas.microsoft.com/office/drawing/2014/main" id="{43A75054-4A6A-1D40-941A-33101292B1A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57303" y="6106676"/>
            <a:ext cx="717194" cy="751324"/>
          </a:xfrm>
          <a:prstGeom prst="rect">
            <a:avLst/>
          </a:prstGeom>
        </p:spPr>
      </p:pic>
      <p:pic>
        <p:nvPicPr>
          <p:cNvPr id="9" name="Picture 8">
            <a:extLst>
              <a:ext uri="{FF2B5EF4-FFF2-40B4-BE49-F238E27FC236}">
                <a16:creationId xmlns:a16="http://schemas.microsoft.com/office/drawing/2014/main" id="{2A0CEE2E-6F57-3B44-AB57-1477F1305E4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6272980"/>
            <a:ext cx="698090" cy="585019"/>
          </a:xfrm>
          <a:prstGeom prst="rect">
            <a:avLst/>
          </a:prstGeom>
        </p:spPr>
      </p:pic>
      <p:pic>
        <p:nvPicPr>
          <p:cNvPr id="13" name="Picture 12">
            <a:extLst>
              <a:ext uri="{FF2B5EF4-FFF2-40B4-BE49-F238E27FC236}">
                <a16:creationId xmlns:a16="http://schemas.microsoft.com/office/drawing/2014/main" id="{B50FE127-74FC-C14F-AC2D-54296B33830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1769981" y="6476271"/>
            <a:ext cx="345227" cy="327523"/>
          </a:xfrm>
          <a:prstGeom prst="rect">
            <a:avLst/>
          </a:prstGeom>
        </p:spPr>
      </p:pic>
      <p:cxnSp>
        <p:nvCxnSpPr>
          <p:cNvPr id="14" name="Straight Connector 13">
            <a:extLst>
              <a:ext uri="{FF2B5EF4-FFF2-40B4-BE49-F238E27FC236}">
                <a16:creationId xmlns:a16="http://schemas.microsoft.com/office/drawing/2014/main" id="{24E8500C-8ED4-624C-8CDB-2EC7D0AE2552}"/>
              </a:ext>
            </a:extLst>
          </p:cNvPr>
          <p:cNvCxnSpPr/>
          <p:nvPr userDrawn="1"/>
        </p:nvCxnSpPr>
        <p:spPr>
          <a:xfrm>
            <a:off x="11739999" y="6528390"/>
            <a:ext cx="0" cy="2392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lide Number Placeholder 5">
            <a:extLst>
              <a:ext uri="{FF2B5EF4-FFF2-40B4-BE49-F238E27FC236}">
                <a16:creationId xmlns:a16="http://schemas.microsoft.com/office/drawing/2014/main" id="{79299975-DB25-704F-B8F3-F83B57496BFE}"/>
              </a:ext>
            </a:extLst>
          </p:cNvPr>
          <p:cNvSpPr>
            <a:spLocks noGrp="1"/>
          </p:cNvSpPr>
          <p:nvPr>
            <p:ph type="sldNum" sz="quarter" idx="4"/>
          </p:nvPr>
        </p:nvSpPr>
        <p:spPr>
          <a:xfrm>
            <a:off x="11257165" y="6465443"/>
            <a:ext cx="451555" cy="365125"/>
          </a:xfrm>
          <a:prstGeom prst="rect">
            <a:avLst/>
          </a:prstGeom>
        </p:spPr>
        <p:txBody>
          <a:bodyPr vert="horz" lIns="91440" tIns="45720" rIns="91440" bIns="45720" rtlCol="0" anchor="ctr"/>
          <a:lstStyle>
            <a:lvl1pPr algn="r">
              <a:defRPr sz="1050" b="0" i="0">
                <a:solidFill>
                  <a:schemeClr val="tx1"/>
                </a:solidFill>
                <a:latin typeface="Teshrin AR+LT" panose="02000000000000000000" pitchFamily="2" charset="-78"/>
                <a:ea typeface="Teshrin AR+LT" panose="02000000000000000000" pitchFamily="2" charset="-78"/>
                <a:cs typeface="Teshrin AR+LT" panose="02000000000000000000" pitchFamily="2" charset="-78"/>
              </a:defRPr>
            </a:lvl1pPr>
          </a:lstStyle>
          <a:p>
            <a:fld id="{809026F0-3A56-5942-B71A-A7F3D8217B56}" type="slidenum">
              <a:rPr lang="en-US" smtClean="0"/>
              <a:pPr/>
              <a:t>‹#›</a:t>
            </a:fld>
            <a:endParaRPr lang="en-US"/>
          </a:p>
        </p:txBody>
      </p:sp>
    </p:spTree>
    <p:extLst>
      <p:ext uri="{BB962C8B-B14F-4D97-AF65-F5344CB8AC3E}">
        <p14:creationId xmlns:p14="http://schemas.microsoft.com/office/powerpoint/2010/main" val="8669528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2FBB5A-0ADB-8942-B694-FCE647093D0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Content Placeholder 2">
            <a:extLst>
              <a:ext uri="{FF2B5EF4-FFF2-40B4-BE49-F238E27FC236}">
                <a16:creationId xmlns:a16="http://schemas.microsoft.com/office/drawing/2014/main" id="{0DF5E15F-9D0F-4648-B41D-1637A6BC3DA3}"/>
              </a:ext>
            </a:extLst>
          </p:cNvPr>
          <p:cNvSpPr>
            <a:spLocks noGrp="1"/>
          </p:cNvSpPr>
          <p:nvPr>
            <p:ph idx="13" hasCustomPrompt="1"/>
          </p:nvPr>
        </p:nvSpPr>
        <p:spPr>
          <a:xfrm>
            <a:off x="876407" y="2662481"/>
            <a:ext cx="3085994" cy="2227019"/>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a:t>
            </a:r>
            <a:br>
              <a:rPr lang="en-US"/>
            </a:br>
            <a:r>
              <a:rPr lang="en-US"/>
              <a:t>Paragraph 01.</a:t>
            </a:r>
          </a:p>
        </p:txBody>
      </p:sp>
      <p:sp>
        <p:nvSpPr>
          <p:cNvPr id="9" name="Content Placeholder 2">
            <a:extLst>
              <a:ext uri="{FF2B5EF4-FFF2-40B4-BE49-F238E27FC236}">
                <a16:creationId xmlns:a16="http://schemas.microsoft.com/office/drawing/2014/main" id="{FA2EB15C-CDC5-3545-B965-4EDC65CF4298}"/>
              </a:ext>
            </a:extLst>
          </p:cNvPr>
          <p:cNvSpPr>
            <a:spLocks noGrp="1"/>
          </p:cNvSpPr>
          <p:nvPr>
            <p:ph idx="14" hasCustomPrompt="1"/>
          </p:nvPr>
        </p:nvSpPr>
        <p:spPr>
          <a:xfrm>
            <a:off x="4267201" y="2662481"/>
            <a:ext cx="2819400" cy="2227019"/>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a:t>
            </a:r>
            <a:br>
              <a:rPr lang="en-US"/>
            </a:br>
            <a:r>
              <a:rPr lang="en-US"/>
              <a:t>Paragraph 02.</a:t>
            </a:r>
          </a:p>
        </p:txBody>
      </p:sp>
      <p:sp>
        <p:nvSpPr>
          <p:cNvPr id="10" name="Content Placeholder 2">
            <a:extLst>
              <a:ext uri="{FF2B5EF4-FFF2-40B4-BE49-F238E27FC236}">
                <a16:creationId xmlns:a16="http://schemas.microsoft.com/office/drawing/2014/main" id="{D9055412-B668-1C4C-946E-88AE6184D2A3}"/>
              </a:ext>
            </a:extLst>
          </p:cNvPr>
          <p:cNvSpPr>
            <a:spLocks noGrp="1"/>
          </p:cNvSpPr>
          <p:nvPr>
            <p:ph idx="15" hasCustomPrompt="1"/>
          </p:nvPr>
        </p:nvSpPr>
        <p:spPr>
          <a:xfrm>
            <a:off x="8026400" y="2662481"/>
            <a:ext cx="3327399" cy="2227019"/>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a:t>
            </a:r>
            <a:br>
              <a:rPr lang="en-US"/>
            </a:br>
            <a:r>
              <a:rPr lang="en-US"/>
              <a:t>Paragraph 03.</a:t>
            </a:r>
          </a:p>
        </p:txBody>
      </p:sp>
      <p:sp>
        <p:nvSpPr>
          <p:cNvPr id="12" name="Title 1">
            <a:extLst>
              <a:ext uri="{FF2B5EF4-FFF2-40B4-BE49-F238E27FC236}">
                <a16:creationId xmlns:a16="http://schemas.microsoft.com/office/drawing/2014/main" id="{1BCDE78F-CFCE-EE42-9760-333496B1CF8F}"/>
              </a:ext>
            </a:extLst>
          </p:cNvPr>
          <p:cNvSpPr>
            <a:spLocks noGrp="1"/>
          </p:cNvSpPr>
          <p:nvPr>
            <p:ph type="title" hasCustomPrompt="1"/>
          </p:nvPr>
        </p:nvSpPr>
        <p:spPr>
          <a:xfrm>
            <a:off x="857303" y="682491"/>
            <a:ext cx="10515600" cy="912612"/>
          </a:xfrm>
          <a:prstGeom prst="rect">
            <a:avLst/>
          </a:prstGeom>
        </p:spPr>
        <p:txBody>
          <a:bodyPr>
            <a:normAutofit/>
          </a:bodyPr>
          <a:lstStyle>
            <a:lvl1pPr>
              <a:lnSpc>
                <a:spcPct val="80000"/>
              </a:lnSpc>
              <a:defRPr sz="3200" b="0"/>
            </a:lvl1pPr>
          </a:lstStyle>
          <a:p>
            <a:r>
              <a:rPr lang="en-US"/>
              <a:t>TITLE HERE</a:t>
            </a:r>
            <a:br>
              <a:rPr lang="en-US"/>
            </a:br>
            <a:r>
              <a:rPr lang="en-US"/>
              <a:t>&amp; HERE</a:t>
            </a:r>
          </a:p>
        </p:txBody>
      </p:sp>
      <p:sp>
        <p:nvSpPr>
          <p:cNvPr id="14" name="Content Placeholder 2">
            <a:extLst>
              <a:ext uri="{FF2B5EF4-FFF2-40B4-BE49-F238E27FC236}">
                <a16:creationId xmlns:a16="http://schemas.microsoft.com/office/drawing/2014/main" id="{75CE5CA9-F987-1440-A893-3D96D6DF2DD4}"/>
              </a:ext>
            </a:extLst>
          </p:cNvPr>
          <p:cNvSpPr>
            <a:spLocks noGrp="1"/>
          </p:cNvSpPr>
          <p:nvPr>
            <p:ph idx="16" hasCustomPrompt="1"/>
          </p:nvPr>
        </p:nvSpPr>
        <p:spPr>
          <a:xfrm>
            <a:off x="857303" y="1830341"/>
            <a:ext cx="3085995" cy="596901"/>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In case of an introductory paragraph.</a:t>
            </a:r>
          </a:p>
        </p:txBody>
      </p:sp>
      <p:pic>
        <p:nvPicPr>
          <p:cNvPr id="17" name="Picture 16">
            <a:extLst>
              <a:ext uri="{FF2B5EF4-FFF2-40B4-BE49-F238E27FC236}">
                <a16:creationId xmlns:a16="http://schemas.microsoft.com/office/drawing/2014/main" id="{A7DE538C-3CAC-D249-9F37-E13F5CB896F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769981" y="6476271"/>
            <a:ext cx="345227" cy="327523"/>
          </a:xfrm>
          <a:prstGeom prst="rect">
            <a:avLst/>
          </a:prstGeom>
        </p:spPr>
      </p:pic>
      <p:cxnSp>
        <p:nvCxnSpPr>
          <p:cNvPr id="18" name="Straight Connector 17">
            <a:extLst>
              <a:ext uri="{FF2B5EF4-FFF2-40B4-BE49-F238E27FC236}">
                <a16:creationId xmlns:a16="http://schemas.microsoft.com/office/drawing/2014/main" id="{B10C4B24-FF7B-7947-B540-167A2A2DC925}"/>
              </a:ext>
            </a:extLst>
          </p:cNvPr>
          <p:cNvCxnSpPr/>
          <p:nvPr userDrawn="1"/>
        </p:nvCxnSpPr>
        <p:spPr>
          <a:xfrm>
            <a:off x="11739999" y="6528390"/>
            <a:ext cx="0" cy="2392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Slide Number Placeholder 5">
            <a:extLst>
              <a:ext uri="{FF2B5EF4-FFF2-40B4-BE49-F238E27FC236}">
                <a16:creationId xmlns:a16="http://schemas.microsoft.com/office/drawing/2014/main" id="{12D42219-13A3-764A-BA78-2760C58F1AC2}"/>
              </a:ext>
            </a:extLst>
          </p:cNvPr>
          <p:cNvSpPr>
            <a:spLocks noGrp="1"/>
          </p:cNvSpPr>
          <p:nvPr>
            <p:ph type="sldNum" sz="quarter" idx="4"/>
          </p:nvPr>
        </p:nvSpPr>
        <p:spPr>
          <a:xfrm>
            <a:off x="11257165" y="6465443"/>
            <a:ext cx="451555" cy="365125"/>
          </a:xfrm>
          <a:prstGeom prst="rect">
            <a:avLst/>
          </a:prstGeom>
        </p:spPr>
        <p:txBody>
          <a:bodyPr vert="horz" lIns="91440" tIns="45720" rIns="91440" bIns="45720" rtlCol="0" anchor="ctr"/>
          <a:lstStyle>
            <a:lvl1pPr algn="r">
              <a:defRPr sz="1050" b="0" i="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809026F0-3A56-5942-B71A-A7F3D8217B56}" type="slidenum">
              <a:rPr lang="en-US" smtClean="0"/>
              <a:pPr/>
              <a:t>‹#›</a:t>
            </a:fld>
            <a:endParaRPr lang="en-US"/>
          </a:p>
        </p:txBody>
      </p:sp>
    </p:spTree>
    <p:extLst>
      <p:ext uri="{BB962C8B-B14F-4D97-AF65-F5344CB8AC3E}">
        <p14:creationId xmlns:p14="http://schemas.microsoft.com/office/powerpoint/2010/main" val="126303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20DFA02-D517-F741-AF87-130C75D08DE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9B2FBB5A-0ADB-8942-B694-FCE647093D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Content Placeholder 2">
            <a:extLst>
              <a:ext uri="{FF2B5EF4-FFF2-40B4-BE49-F238E27FC236}">
                <a16:creationId xmlns:a16="http://schemas.microsoft.com/office/drawing/2014/main" id="{0DF5E15F-9D0F-4648-B41D-1637A6BC3DA3}"/>
              </a:ext>
            </a:extLst>
          </p:cNvPr>
          <p:cNvSpPr>
            <a:spLocks noGrp="1"/>
          </p:cNvSpPr>
          <p:nvPr>
            <p:ph idx="13" hasCustomPrompt="1"/>
          </p:nvPr>
        </p:nvSpPr>
        <p:spPr>
          <a:xfrm>
            <a:off x="876407" y="2662481"/>
            <a:ext cx="3085994" cy="2227019"/>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a:t>
            </a:r>
            <a:br>
              <a:rPr lang="en-US"/>
            </a:br>
            <a:r>
              <a:rPr lang="en-US"/>
              <a:t>Paragraph 01.</a:t>
            </a:r>
          </a:p>
        </p:txBody>
      </p:sp>
      <p:sp>
        <p:nvSpPr>
          <p:cNvPr id="9" name="Content Placeholder 2">
            <a:extLst>
              <a:ext uri="{FF2B5EF4-FFF2-40B4-BE49-F238E27FC236}">
                <a16:creationId xmlns:a16="http://schemas.microsoft.com/office/drawing/2014/main" id="{FA2EB15C-CDC5-3545-B965-4EDC65CF4298}"/>
              </a:ext>
            </a:extLst>
          </p:cNvPr>
          <p:cNvSpPr>
            <a:spLocks noGrp="1"/>
          </p:cNvSpPr>
          <p:nvPr>
            <p:ph idx="14" hasCustomPrompt="1"/>
          </p:nvPr>
        </p:nvSpPr>
        <p:spPr>
          <a:xfrm>
            <a:off x="4267201" y="2662481"/>
            <a:ext cx="2819400" cy="2227019"/>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a:t>
            </a:r>
            <a:br>
              <a:rPr lang="en-US"/>
            </a:br>
            <a:r>
              <a:rPr lang="en-US"/>
              <a:t>Paragraph 02.</a:t>
            </a:r>
          </a:p>
        </p:txBody>
      </p:sp>
      <p:sp>
        <p:nvSpPr>
          <p:cNvPr id="10" name="Content Placeholder 2">
            <a:extLst>
              <a:ext uri="{FF2B5EF4-FFF2-40B4-BE49-F238E27FC236}">
                <a16:creationId xmlns:a16="http://schemas.microsoft.com/office/drawing/2014/main" id="{D9055412-B668-1C4C-946E-88AE6184D2A3}"/>
              </a:ext>
            </a:extLst>
          </p:cNvPr>
          <p:cNvSpPr>
            <a:spLocks noGrp="1"/>
          </p:cNvSpPr>
          <p:nvPr>
            <p:ph idx="15" hasCustomPrompt="1"/>
          </p:nvPr>
        </p:nvSpPr>
        <p:spPr>
          <a:xfrm>
            <a:off x="8026400" y="2662481"/>
            <a:ext cx="3327399" cy="2227019"/>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a:t>
            </a:r>
            <a:br>
              <a:rPr lang="en-US"/>
            </a:br>
            <a:r>
              <a:rPr lang="en-US"/>
              <a:t>Paragraph 03.</a:t>
            </a:r>
          </a:p>
        </p:txBody>
      </p:sp>
      <p:sp>
        <p:nvSpPr>
          <p:cNvPr id="12" name="Title 1">
            <a:extLst>
              <a:ext uri="{FF2B5EF4-FFF2-40B4-BE49-F238E27FC236}">
                <a16:creationId xmlns:a16="http://schemas.microsoft.com/office/drawing/2014/main" id="{1BCDE78F-CFCE-EE42-9760-333496B1CF8F}"/>
              </a:ext>
            </a:extLst>
          </p:cNvPr>
          <p:cNvSpPr>
            <a:spLocks noGrp="1"/>
          </p:cNvSpPr>
          <p:nvPr>
            <p:ph type="title" hasCustomPrompt="1"/>
          </p:nvPr>
        </p:nvSpPr>
        <p:spPr>
          <a:xfrm>
            <a:off x="857303" y="682491"/>
            <a:ext cx="10515600" cy="912612"/>
          </a:xfrm>
          <a:prstGeom prst="rect">
            <a:avLst/>
          </a:prstGeom>
        </p:spPr>
        <p:txBody>
          <a:bodyPr>
            <a:normAutofit/>
          </a:bodyPr>
          <a:lstStyle>
            <a:lvl1pPr>
              <a:lnSpc>
                <a:spcPct val="80000"/>
              </a:lnSpc>
              <a:defRPr sz="3200" b="0"/>
            </a:lvl1pPr>
          </a:lstStyle>
          <a:p>
            <a:r>
              <a:rPr lang="en-US"/>
              <a:t>TITLE HERE</a:t>
            </a:r>
            <a:br>
              <a:rPr lang="en-US"/>
            </a:br>
            <a:r>
              <a:rPr lang="en-US"/>
              <a:t>&amp; HERE</a:t>
            </a:r>
          </a:p>
        </p:txBody>
      </p:sp>
      <p:sp>
        <p:nvSpPr>
          <p:cNvPr id="14" name="Content Placeholder 2">
            <a:extLst>
              <a:ext uri="{FF2B5EF4-FFF2-40B4-BE49-F238E27FC236}">
                <a16:creationId xmlns:a16="http://schemas.microsoft.com/office/drawing/2014/main" id="{75CE5CA9-F987-1440-A893-3D96D6DF2DD4}"/>
              </a:ext>
            </a:extLst>
          </p:cNvPr>
          <p:cNvSpPr>
            <a:spLocks noGrp="1"/>
          </p:cNvSpPr>
          <p:nvPr>
            <p:ph idx="16" hasCustomPrompt="1"/>
          </p:nvPr>
        </p:nvSpPr>
        <p:spPr>
          <a:xfrm>
            <a:off x="857303" y="1830341"/>
            <a:ext cx="3085995" cy="596901"/>
          </a:xfrm>
          <a:prstGeom prst="rect">
            <a:avLst/>
          </a:prstGeom>
        </p:spPr>
        <p:txBody>
          <a:bodyPr>
            <a:normAutofit/>
          </a:bodyPr>
          <a:lstStyle>
            <a:lvl1pPr marL="0" indent="0">
              <a:lnSpc>
                <a:spcPct val="110000"/>
              </a:lnSpc>
              <a:buNone/>
              <a:defRPr lang="en-US" sz="1200" b="0" i="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defRPr>
            </a:lvl1pPr>
          </a:lstStyle>
          <a:p>
            <a:pPr lvl="0"/>
            <a:r>
              <a:rPr lang="en-US"/>
              <a:t>This is for text purposes. In case of an introductory paragraph.</a:t>
            </a:r>
          </a:p>
        </p:txBody>
      </p:sp>
      <p:pic>
        <p:nvPicPr>
          <p:cNvPr id="18" name="Picture 17">
            <a:extLst>
              <a:ext uri="{FF2B5EF4-FFF2-40B4-BE49-F238E27FC236}">
                <a16:creationId xmlns:a16="http://schemas.microsoft.com/office/drawing/2014/main" id="{A21F5BDB-91DE-E241-B70F-EA6D912E816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769981" y="6476271"/>
            <a:ext cx="345227" cy="327523"/>
          </a:xfrm>
          <a:prstGeom prst="rect">
            <a:avLst/>
          </a:prstGeom>
        </p:spPr>
      </p:pic>
      <p:cxnSp>
        <p:nvCxnSpPr>
          <p:cNvPr id="19" name="Straight Connector 18">
            <a:extLst>
              <a:ext uri="{FF2B5EF4-FFF2-40B4-BE49-F238E27FC236}">
                <a16:creationId xmlns:a16="http://schemas.microsoft.com/office/drawing/2014/main" id="{9980F4FB-1431-054F-9E97-EC6EB673F3CC}"/>
              </a:ext>
            </a:extLst>
          </p:cNvPr>
          <p:cNvCxnSpPr/>
          <p:nvPr userDrawn="1"/>
        </p:nvCxnSpPr>
        <p:spPr>
          <a:xfrm>
            <a:off x="11739999" y="6528390"/>
            <a:ext cx="0" cy="2392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Slide Number Placeholder 5">
            <a:extLst>
              <a:ext uri="{FF2B5EF4-FFF2-40B4-BE49-F238E27FC236}">
                <a16:creationId xmlns:a16="http://schemas.microsoft.com/office/drawing/2014/main" id="{77F2D40A-F3F1-0741-AF30-4ACE4CAE4637}"/>
              </a:ext>
            </a:extLst>
          </p:cNvPr>
          <p:cNvSpPr>
            <a:spLocks noGrp="1"/>
          </p:cNvSpPr>
          <p:nvPr>
            <p:ph type="sldNum" sz="quarter" idx="4"/>
          </p:nvPr>
        </p:nvSpPr>
        <p:spPr>
          <a:xfrm>
            <a:off x="11257165" y="6465443"/>
            <a:ext cx="451555" cy="365125"/>
          </a:xfrm>
          <a:prstGeom prst="rect">
            <a:avLst/>
          </a:prstGeom>
        </p:spPr>
        <p:txBody>
          <a:bodyPr vert="horz" lIns="91440" tIns="45720" rIns="91440" bIns="45720" rtlCol="0" anchor="ctr"/>
          <a:lstStyle>
            <a:lvl1pPr algn="r">
              <a:defRPr sz="1050" b="0" i="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fld id="{809026F0-3A56-5942-B71A-A7F3D8217B56}" type="slidenum">
              <a:rPr lang="en-US" smtClean="0"/>
              <a:pPr/>
              <a:t>‹#›</a:t>
            </a:fld>
            <a:endParaRPr lang="en-US"/>
          </a:p>
        </p:txBody>
      </p:sp>
    </p:spTree>
    <p:extLst>
      <p:ext uri="{BB962C8B-B14F-4D97-AF65-F5344CB8AC3E}">
        <p14:creationId xmlns:p14="http://schemas.microsoft.com/office/powerpoint/2010/main" val="700732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6F178D3D-A4EC-44D5-8A71-7B9A2EB2DA43}"/>
              </a:ext>
            </a:extLst>
          </p:cNvPr>
          <p:cNvGraphicFramePr>
            <a:graphicFrameLocks noChangeAspect="1"/>
          </p:cNvGraphicFramePr>
          <p:nvPr userDrawn="1">
            <p:custDataLst>
              <p:tags r:id="rId17"/>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9" imgW="359" imgH="360" progId="TCLayout.ActiveDocument.1">
                  <p:embed/>
                </p:oleObj>
              </mc:Choice>
              <mc:Fallback>
                <p:oleObj name="think-cell Slide" r:id="rId19" imgW="359" imgH="360" progId="TCLayout.ActiveDocument.1">
                  <p:embed/>
                  <p:pic>
                    <p:nvPicPr>
                      <p:cNvPr id="5" name="Object 4" hidden="1">
                        <a:extLst>
                          <a:ext uri="{FF2B5EF4-FFF2-40B4-BE49-F238E27FC236}">
                            <a16:creationId xmlns:a16="http://schemas.microsoft.com/office/drawing/2014/main" id="{6F178D3D-A4EC-44D5-8A71-7B9A2EB2DA43}"/>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8774A0DF-A8F0-4BB9-A383-59A674376156}"/>
              </a:ext>
            </a:extLst>
          </p:cNvPr>
          <p:cNvSpPr/>
          <p:nvPr userDrawn="1">
            <p:custDataLst>
              <p:tags r:id="rId18"/>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3200" b="0" i="0" baseline="0">
              <a:latin typeface="Tahoma" panose="020B0604030504040204" pitchFamily="34" charset="0"/>
              <a:ea typeface="Tahoma" panose="020B0604030504040204" pitchFamily="34" charset="0"/>
              <a:cs typeface="Tahoma" panose="020B0604030504040204" pitchFamily="34" charset="0"/>
              <a:sym typeface="Tahoma" panose="020B0604030504040204" pitchFamily="34" charset="0"/>
            </a:endParaRPr>
          </a:p>
        </p:txBody>
      </p:sp>
      <p:sp>
        <p:nvSpPr>
          <p:cNvPr id="2" name="Title Placeholder 1">
            <a:extLst>
              <a:ext uri="{FF2B5EF4-FFF2-40B4-BE49-F238E27FC236}">
                <a16:creationId xmlns:a16="http://schemas.microsoft.com/office/drawing/2014/main" id="{FD83049B-C692-9B45-BD20-04CBC6805689}"/>
              </a:ext>
            </a:extLst>
          </p:cNvPr>
          <p:cNvSpPr>
            <a:spLocks noGrp="1"/>
          </p:cNvSpPr>
          <p:nvPr>
            <p:ph type="title"/>
          </p:nvPr>
        </p:nvSpPr>
        <p:spPr>
          <a:xfrm>
            <a:off x="838200" y="459471"/>
            <a:ext cx="10515600" cy="1164324"/>
          </a:xfrm>
          <a:prstGeom prst="rect">
            <a:avLst/>
          </a:prstGeom>
        </p:spPr>
        <p:txBody>
          <a:bodyPr vert="horz" lIns="91440" tIns="45720" rIns="91440" bIns="45720" rtlCol="0" anchor="ctr">
            <a:normAutofit/>
          </a:bodyPr>
          <a:lstStyle/>
          <a:p>
            <a:r>
              <a:rPr lang="en-US"/>
              <a:t>TITLE HERE</a:t>
            </a:r>
            <a:br>
              <a:rPr lang="en-US"/>
            </a:br>
            <a:r>
              <a:rPr lang="en-US"/>
              <a:t>&amp; HERE TOO</a:t>
            </a:r>
          </a:p>
        </p:txBody>
      </p:sp>
      <p:sp>
        <p:nvSpPr>
          <p:cNvPr id="3" name="Text Placeholder 2">
            <a:extLst>
              <a:ext uri="{FF2B5EF4-FFF2-40B4-BE49-F238E27FC236}">
                <a16:creationId xmlns:a16="http://schemas.microsoft.com/office/drawing/2014/main" id="{57168AB0-120D-844E-84BD-69E5920FFE21}"/>
              </a:ext>
            </a:extLst>
          </p:cNvPr>
          <p:cNvSpPr>
            <a:spLocks noGrp="1"/>
          </p:cNvSpPr>
          <p:nvPr>
            <p:ph type="body" idx="1"/>
          </p:nvPr>
        </p:nvSpPr>
        <p:spPr>
          <a:xfrm>
            <a:off x="876406" y="1508986"/>
            <a:ext cx="10515600" cy="4351338"/>
          </a:xfrm>
          <a:prstGeom prst="rect">
            <a:avLst/>
          </a:prstGeom>
        </p:spPr>
        <p:txBody>
          <a:bodyPr vert="horz" lIns="91440" tIns="45720" rIns="91440" bIns="45720" rtlCol="0">
            <a:normAutofit/>
          </a:bodyPr>
          <a:lstStyle/>
          <a:p>
            <a:pPr lvl="0"/>
            <a:r>
              <a:rPr lang="en-US"/>
              <a:t>This is for text purposes. It can go on for a while.</a:t>
            </a:r>
          </a:p>
        </p:txBody>
      </p:sp>
      <p:sp>
        <p:nvSpPr>
          <p:cNvPr id="6" name="Slide Number Placeholder 5">
            <a:extLst>
              <a:ext uri="{FF2B5EF4-FFF2-40B4-BE49-F238E27FC236}">
                <a16:creationId xmlns:a16="http://schemas.microsoft.com/office/drawing/2014/main" id="{96785F07-C7B0-B74A-BD83-03B801B92E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026F0-3A56-5942-B71A-A7F3D8217B56}" type="slidenum">
              <a:rPr lang="en-US" smtClean="0"/>
              <a:t>‹#›</a:t>
            </a:fld>
            <a:endParaRPr lang="en-US"/>
          </a:p>
        </p:txBody>
      </p:sp>
      <p:sp>
        <p:nvSpPr>
          <p:cNvPr id="11" name="TextBox 10">
            <a:extLst>
              <a:ext uri="{FF2B5EF4-FFF2-40B4-BE49-F238E27FC236}">
                <a16:creationId xmlns:a16="http://schemas.microsoft.com/office/drawing/2014/main" id="{3D4C9135-B126-A661-E28C-4B88149937F7}"/>
              </a:ext>
            </a:extLst>
          </p:cNvPr>
          <p:cNvSpPr txBox="1"/>
          <p:nvPr userDrawn="1">
            <p:extLst>
              <p:ext uri="{1162E1C5-73C7-4A58-AE30-91384D911F3F}">
                <p184:classification xmlns:p184="http://schemas.microsoft.com/office/powerpoint/2018/4/main" val="hdr"/>
              </p:ext>
            </p:extLst>
          </p:nvPr>
        </p:nvSpPr>
        <p:spPr>
          <a:xfrm>
            <a:off x="5547487" y="63500"/>
            <a:ext cx="1125538" cy="152400"/>
          </a:xfrm>
          <a:prstGeom prst="rect">
            <a:avLst/>
          </a:prstGeom>
        </p:spPr>
        <p:txBody>
          <a:bodyPr horzOverflow="overflow" lIns="0" tIns="0" rIns="0" bIns="0">
            <a:spAutoFit/>
          </a:bodyPr>
          <a:lstStyle/>
          <a:p>
            <a:pPr algn="l"/>
            <a:r>
              <a:rPr lang="en-US" sz="1000">
                <a:solidFill>
                  <a:srgbClr val="008000"/>
                </a:solidFill>
                <a:latin typeface="Calibri" panose="020F0502020204030204" pitchFamily="34" charset="0"/>
                <a:ea typeface="Calibri" panose="020F0502020204030204" pitchFamily="34" charset="0"/>
                <a:cs typeface="Calibri" panose="020F0502020204030204" pitchFamily="34" charset="0"/>
              </a:rPr>
              <a:t>This Content is Public</a:t>
            </a:r>
          </a:p>
        </p:txBody>
      </p:sp>
      <p:sp>
        <p:nvSpPr>
          <p:cNvPr id="12" name="TextBox 11">
            <a:extLst>
              <a:ext uri="{FF2B5EF4-FFF2-40B4-BE49-F238E27FC236}">
                <a16:creationId xmlns:a16="http://schemas.microsoft.com/office/drawing/2014/main" id="{158CF530-883B-2283-B844-76EBF2571F09}"/>
              </a:ext>
            </a:extLst>
          </p:cNvPr>
          <p:cNvSpPr txBox="1"/>
          <p:nvPr userDrawn="1">
            <p:extLst>
              <p:ext uri="{1162E1C5-73C7-4A58-AE30-91384D911F3F}">
                <p184:classification xmlns:p184="http://schemas.microsoft.com/office/powerpoint/2018/4/main" val="ftr"/>
              </p:ext>
            </p:extLst>
          </p:nvPr>
        </p:nvSpPr>
        <p:spPr>
          <a:xfrm>
            <a:off x="5547487" y="6642100"/>
            <a:ext cx="1125538" cy="152400"/>
          </a:xfrm>
          <a:prstGeom prst="rect">
            <a:avLst/>
          </a:prstGeom>
        </p:spPr>
        <p:txBody>
          <a:bodyPr horzOverflow="overflow" lIns="0" tIns="0" rIns="0" bIns="0">
            <a:spAutoFit/>
          </a:bodyPr>
          <a:lstStyle/>
          <a:p>
            <a:pPr algn="l"/>
            <a:r>
              <a:rPr lang="en-US" sz="1000">
                <a:solidFill>
                  <a:srgbClr val="008000"/>
                </a:solidFill>
                <a:latin typeface="Calibri" panose="020F0502020204030204" pitchFamily="34" charset="0"/>
                <a:ea typeface="Calibri" panose="020F0502020204030204" pitchFamily="34" charset="0"/>
                <a:cs typeface="Calibri" panose="020F0502020204030204" pitchFamily="34" charset="0"/>
              </a:rPr>
              <a:t>This Content is Public</a:t>
            </a:r>
          </a:p>
        </p:txBody>
      </p:sp>
    </p:spTree>
    <p:extLst>
      <p:ext uri="{BB962C8B-B14F-4D97-AF65-F5344CB8AC3E}">
        <p14:creationId xmlns:p14="http://schemas.microsoft.com/office/powerpoint/2010/main" val="237099482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Lst>
  <p:hf hdr="0" ftr="0" dt="0"/>
  <p:txStyles>
    <p:titleStyle>
      <a:lvl1pPr algn="l" defTabSz="914400" rtl="0" eaLnBrk="1" latinLnBrk="0" hangingPunct="1">
        <a:lnSpc>
          <a:spcPct val="80000"/>
        </a:lnSpc>
        <a:spcBef>
          <a:spcPct val="0"/>
        </a:spcBef>
        <a:buNone/>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2.png"/><Relationship Id="rId2" Type="http://schemas.openxmlformats.org/officeDocument/2006/relationships/slideLayout" Target="../slideLayouts/slideLayout10.xml"/><Relationship Id="rId1" Type="http://schemas.openxmlformats.org/officeDocument/2006/relationships/tags" Target="../tags/tag3.xml"/><Relationship Id="rId6" Type="http://schemas.openxmlformats.org/officeDocument/2006/relationships/image" Target="../media/image21.png"/><Relationship Id="rId5" Type="http://schemas.openxmlformats.org/officeDocument/2006/relationships/image" Target="../media/image20.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notesSlide" Target="../notesSlides/notesSlide6.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slideLayout" Target="../slideLayouts/slideLayout7.xml"/><Relationship Id="rId2" Type="http://schemas.openxmlformats.org/officeDocument/2006/relationships/tags" Target="../tags/tag44.xml"/><Relationship Id="rId16" Type="http://schemas.openxmlformats.org/officeDocument/2006/relationships/image" Target="../media/image117.png"/><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5" Type="http://schemas.openxmlformats.org/officeDocument/2006/relationships/image" Target="../media/image109.emf"/><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oleObject" Target="../embeddings/oleObject9.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oleObject" Target="../embeddings/oleObject3.bin"/><Relationship Id="rId7" Type="http://schemas.openxmlformats.org/officeDocument/2006/relationships/image" Target="../media/image26.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emf"/><Relationship Id="rId9" Type="http://schemas.microsoft.com/office/2007/relationships/hdphoto" Target="../media/hdphoto1.wdp"/></Relationships>
</file>

<file path=ppt/slides/_rels/slide3.xml.rels><?xml version="1.0" encoding="UTF-8" standalone="yes"?>
<Relationships xmlns="http://schemas.openxmlformats.org/package/2006/relationships"><Relationship Id="rId13" Type="http://schemas.openxmlformats.org/officeDocument/2006/relationships/image" Target="../media/image32.png"/><Relationship Id="rId18" Type="http://schemas.openxmlformats.org/officeDocument/2006/relationships/image" Target="../media/image37.png"/><Relationship Id="rId26" Type="http://schemas.openxmlformats.org/officeDocument/2006/relationships/image" Target="../media/image45.png"/><Relationship Id="rId39" Type="http://schemas.openxmlformats.org/officeDocument/2006/relationships/image" Target="../media/image58.png"/><Relationship Id="rId21" Type="http://schemas.openxmlformats.org/officeDocument/2006/relationships/image" Target="../media/image40.png"/><Relationship Id="rId34" Type="http://schemas.openxmlformats.org/officeDocument/2006/relationships/image" Target="../media/image53.png"/><Relationship Id="rId42" Type="http://schemas.openxmlformats.org/officeDocument/2006/relationships/image" Target="../media/image61.png"/><Relationship Id="rId47" Type="http://schemas.openxmlformats.org/officeDocument/2006/relationships/image" Target="../media/image66.png"/><Relationship Id="rId50" Type="http://schemas.openxmlformats.org/officeDocument/2006/relationships/image" Target="../media/image69.png"/><Relationship Id="rId7" Type="http://schemas.openxmlformats.org/officeDocument/2006/relationships/image" Target="../media/image27.png"/><Relationship Id="rId2" Type="http://schemas.openxmlformats.org/officeDocument/2006/relationships/slideLayout" Target="../slideLayouts/slideLayout7.xml"/><Relationship Id="rId16" Type="http://schemas.openxmlformats.org/officeDocument/2006/relationships/image" Target="../media/image35.png"/><Relationship Id="rId29" Type="http://schemas.openxmlformats.org/officeDocument/2006/relationships/image" Target="../media/image48.png"/><Relationship Id="rId11" Type="http://schemas.openxmlformats.org/officeDocument/2006/relationships/image" Target="../media/image30.png"/><Relationship Id="rId24" Type="http://schemas.openxmlformats.org/officeDocument/2006/relationships/image" Target="../media/image43.png"/><Relationship Id="rId32" Type="http://schemas.openxmlformats.org/officeDocument/2006/relationships/image" Target="../media/image51.png"/><Relationship Id="rId37" Type="http://schemas.openxmlformats.org/officeDocument/2006/relationships/image" Target="../media/image56.png"/><Relationship Id="rId40" Type="http://schemas.openxmlformats.org/officeDocument/2006/relationships/image" Target="../media/image59.png"/><Relationship Id="rId45" Type="http://schemas.openxmlformats.org/officeDocument/2006/relationships/image" Target="../media/image64.png"/><Relationship Id="rId5" Type="http://schemas.openxmlformats.org/officeDocument/2006/relationships/image" Target="../media/image25.png"/><Relationship Id="rId15" Type="http://schemas.openxmlformats.org/officeDocument/2006/relationships/image" Target="../media/image34.png"/><Relationship Id="rId23" Type="http://schemas.openxmlformats.org/officeDocument/2006/relationships/image" Target="../media/image42.png"/><Relationship Id="rId28" Type="http://schemas.openxmlformats.org/officeDocument/2006/relationships/image" Target="../media/image47.png"/><Relationship Id="rId36" Type="http://schemas.openxmlformats.org/officeDocument/2006/relationships/image" Target="../media/image55.png"/><Relationship Id="rId49" Type="http://schemas.openxmlformats.org/officeDocument/2006/relationships/image" Target="../media/image68.png"/><Relationship Id="rId10" Type="http://schemas.openxmlformats.org/officeDocument/2006/relationships/image" Target="../media/image29.png"/><Relationship Id="rId19" Type="http://schemas.openxmlformats.org/officeDocument/2006/relationships/image" Target="../media/image38.png"/><Relationship Id="rId31" Type="http://schemas.openxmlformats.org/officeDocument/2006/relationships/image" Target="../media/image50.png"/><Relationship Id="rId44" Type="http://schemas.openxmlformats.org/officeDocument/2006/relationships/image" Target="../media/image63.png"/><Relationship Id="rId52" Type="http://schemas.openxmlformats.org/officeDocument/2006/relationships/image" Target="../media/image71.png"/><Relationship Id="rId4" Type="http://schemas.openxmlformats.org/officeDocument/2006/relationships/image" Target="../media/image23.emf"/><Relationship Id="rId9" Type="http://schemas.openxmlformats.org/officeDocument/2006/relationships/image" Target="../media/image28.png"/><Relationship Id="rId14" Type="http://schemas.openxmlformats.org/officeDocument/2006/relationships/image" Target="../media/image33.png"/><Relationship Id="rId22" Type="http://schemas.openxmlformats.org/officeDocument/2006/relationships/image" Target="../media/image41.png"/><Relationship Id="rId27" Type="http://schemas.openxmlformats.org/officeDocument/2006/relationships/image" Target="../media/image46.png"/><Relationship Id="rId30" Type="http://schemas.openxmlformats.org/officeDocument/2006/relationships/image" Target="../media/image49.png"/><Relationship Id="rId35" Type="http://schemas.openxmlformats.org/officeDocument/2006/relationships/image" Target="../media/image54.png"/><Relationship Id="rId43" Type="http://schemas.openxmlformats.org/officeDocument/2006/relationships/image" Target="../media/image62.png"/><Relationship Id="rId48" Type="http://schemas.openxmlformats.org/officeDocument/2006/relationships/image" Target="../media/image67.png"/><Relationship Id="rId8" Type="http://schemas.microsoft.com/office/2007/relationships/hdphoto" Target="../media/hdphoto1.wdp"/><Relationship Id="rId51" Type="http://schemas.openxmlformats.org/officeDocument/2006/relationships/image" Target="../media/image70.png"/><Relationship Id="rId3" Type="http://schemas.openxmlformats.org/officeDocument/2006/relationships/oleObject" Target="../embeddings/oleObject4.bin"/><Relationship Id="rId12" Type="http://schemas.openxmlformats.org/officeDocument/2006/relationships/image" Target="../media/image31.png"/><Relationship Id="rId17" Type="http://schemas.openxmlformats.org/officeDocument/2006/relationships/image" Target="../media/image36.png"/><Relationship Id="rId25" Type="http://schemas.openxmlformats.org/officeDocument/2006/relationships/image" Target="../media/image44.png"/><Relationship Id="rId33" Type="http://schemas.openxmlformats.org/officeDocument/2006/relationships/image" Target="../media/image52.png"/><Relationship Id="rId38" Type="http://schemas.openxmlformats.org/officeDocument/2006/relationships/image" Target="../media/image57.png"/><Relationship Id="rId46" Type="http://schemas.openxmlformats.org/officeDocument/2006/relationships/image" Target="../media/image65.png"/><Relationship Id="rId20" Type="http://schemas.openxmlformats.org/officeDocument/2006/relationships/image" Target="../media/image39.png"/><Relationship Id="rId41" Type="http://schemas.openxmlformats.org/officeDocument/2006/relationships/image" Target="../media/image60.png"/><Relationship Id="rId1" Type="http://schemas.openxmlformats.org/officeDocument/2006/relationships/tags" Target="../tags/tag5.xml"/><Relationship Id="rId6" Type="http://schemas.openxmlformats.org/officeDocument/2006/relationships/image" Target="../media/image26.png"/></Relationships>
</file>

<file path=ppt/slides/_rels/slide4.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oleObject" Target="../embeddings/oleObject5.bin"/><Relationship Id="rId7" Type="http://schemas.openxmlformats.org/officeDocument/2006/relationships/image" Target="../media/image74.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73.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23.emf"/><Relationship Id="rId9" Type="http://schemas.openxmlformats.org/officeDocument/2006/relationships/image" Target="../media/image76.png"/></Relationships>
</file>

<file path=ppt/slides/_rels/slide5.xml.rels><?xml version="1.0" encoding="UTF-8" standalone="yes"?>
<Relationships xmlns="http://schemas.openxmlformats.org/package/2006/relationships"><Relationship Id="rId13" Type="http://schemas.openxmlformats.org/officeDocument/2006/relationships/image" Target="../media/image84.png"/><Relationship Id="rId18" Type="http://schemas.openxmlformats.org/officeDocument/2006/relationships/image" Target="../media/image89.png"/><Relationship Id="rId26" Type="http://schemas.openxmlformats.org/officeDocument/2006/relationships/image" Target="../media/image96.png"/><Relationship Id="rId21" Type="http://schemas.openxmlformats.org/officeDocument/2006/relationships/image" Target="../media/image92.png"/><Relationship Id="rId34" Type="http://schemas.openxmlformats.org/officeDocument/2006/relationships/image" Target="../media/image104.png"/><Relationship Id="rId7" Type="http://schemas.openxmlformats.org/officeDocument/2006/relationships/image" Target="../media/image79.png"/><Relationship Id="rId12" Type="http://schemas.openxmlformats.org/officeDocument/2006/relationships/image" Target="../media/image83.png"/><Relationship Id="rId17" Type="http://schemas.openxmlformats.org/officeDocument/2006/relationships/image" Target="../media/image88.png"/><Relationship Id="rId25" Type="http://schemas.openxmlformats.org/officeDocument/2006/relationships/image" Target="../media/image95.png"/><Relationship Id="rId33" Type="http://schemas.openxmlformats.org/officeDocument/2006/relationships/image" Target="../media/image103.png"/><Relationship Id="rId38" Type="http://schemas.openxmlformats.org/officeDocument/2006/relationships/image" Target="../media/image108.png"/><Relationship Id="rId2" Type="http://schemas.openxmlformats.org/officeDocument/2006/relationships/slideLayout" Target="../slideLayouts/slideLayout7.xml"/><Relationship Id="rId16" Type="http://schemas.openxmlformats.org/officeDocument/2006/relationships/image" Target="../media/image87.png"/><Relationship Id="rId20" Type="http://schemas.openxmlformats.org/officeDocument/2006/relationships/image" Target="../media/image91.png"/><Relationship Id="rId29" Type="http://schemas.openxmlformats.org/officeDocument/2006/relationships/image" Target="../media/image99.png"/><Relationship Id="rId1" Type="http://schemas.openxmlformats.org/officeDocument/2006/relationships/tags" Target="../tags/tag7.xml"/><Relationship Id="rId6" Type="http://schemas.openxmlformats.org/officeDocument/2006/relationships/image" Target="../media/image78.png"/><Relationship Id="rId11" Type="http://schemas.openxmlformats.org/officeDocument/2006/relationships/image" Target="../media/image31.png"/><Relationship Id="rId24" Type="http://schemas.openxmlformats.org/officeDocument/2006/relationships/image" Target="../media/image94.png"/><Relationship Id="rId32" Type="http://schemas.openxmlformats.org/officeDocument/2006/relationships/image" Target="../media/image102.png"/><Relationship Id="rId37" Type="http://schemas.openxmlformats.org/officeDocument/2006/relationships/image" Target="../media/image107.png"/><Relationship Id="rId5" Type="http://schemas.openxmlformats.org/officeDocument/2006/relationships/image" Target="../media/image23.emf"/><Relationship Id="rId15" Type="http://schemas.openxmlformats.org/officeDocument/2006/relationships/image" Target="../media/image86.png"/><Relationship Id="rId23" Type="http://schemas.openxmlformats.org/officeDocument/2006/relationships/image" Target="../media/image32.png"/><Relationship Id="rId28" Type="http://schemas.openxmlformats.org/officeDocument/2006/relationships/image" Target="../media/image98.png"/><Relationship Id="rId36" Type="http://schemas.openxmlformats.org/officeDocument/2006/relationships/image" Target="../media/image106.png"/><Relationship Id="rId10" Type="http://schemas.openxmlformats.org/officeDocument/2006/relationships/image" Target="../media/image82.png"/><Relationship Id="rId19" Type="http://schemas.openxmlformats.org/officeDocument/2006/relationships/image" Target="../media/image90.png"/><Relationship Id="rId31" Type="http://schemas.openxmlformats.org/officeDocument/2006/relationships/image" Target="../media/image101.png"/><Relationship Id="rId4" Type="http://schemas.openxmlformats.org/officeDocument/2006/relationships/oleObject" Target="../embeddings/oleObject6.bin"/><Relationship Id="rId9" Type="http://schemas.openxmlformats.org/officeDocument/2006/relationships/image" Target="../media/image81.png"/><Relationship Id="rId14" Type="http://schemas.openxmlformats.org/officeDocument/2006/relationships/image" Target="../media/image85.png"/><Relationship Id="rId22" Type="http://schemas.openxmlformats.org/officeDocument/2006/relationships/image" Target="../media/image93.jpeg"/><Relationship Id="rId27" Type="http://schemas.openxmlformats.org/officeDocument/2006/relationships/image" Target="../media/image97.png"/><Relationship Id="rId30" Type="http://schemas.openxmlformats.org/officeDocument/2006/relationships/image" Target="../media/image100.png"/><Relationship Id="rId35" Type="http://schemas.openxmlformats.org/officeDocument/2006/relationships/image" Target="../media/image105.png"/><Relationship Id="rId8" Type="http://schemas.openxmlformats.org/officeDocument/2006/relationships/image" Target="../media/image80.png"/><Relationship Id="rId3"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3" Type="http://schemas.openxmlformats.org/officeDocument/2006/relationships/tags" Target="../tags/tag20.xml"/><Relationship Id="rId18" Type="http://schemas.openxmlformats.org/officeDocument/2006/relationships/tags" Target="../tags/tag25.xml"/><Relationship Id="rId26" Type="http://schemas.openxmlformats.org/officeDocument/2006/relationships/tags" Target="../tags/tag33.xml"/><Relationship Id="rId21" Type="http://schemas.openxmlformats.org/officeDocument/2006/relationships/tags" Target="../tags/tag28.xml"/><Relationship Id="rId34" Type="http://schemas.openxmlformats.org/officeDocument/2006/relationships/image" Target="../media/image109.emf"/><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tags" Target="../tags/tag24.xml"/><Relationship Id="rId25" Type="http://schemas.openxmlformats.org/officeDocument/2006/relationships/tags" Target="../tags/tag32.xml"/><Relationship Id="rId33" Type="http://schemas.openxmlformats.org/officeDocument/2006/relationships/oleObject" Target="../embeddings/oleObject7.bin"/><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tags" Target="../tags/tag27.xml"/><Relationship Id="rId29" Type="http://schemas.openxmlformats.org/officeDocument/2006/relationships/tags" Target="../tags/tag36.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24" Type="http://schemas.openxmlformats.org/officeDocument/2006/relationships/tags" Target="../tags/tag31.xml"/><Relationship Id="rId32" Type="http://schemas.openxmlformats.org/officeDocument/2006/relationships/notesSlide" Target="../notesSlides/notesSlide3.xml"/><Relationship Id="rId37" Type="http://schemas.openxmlformats.org/officeDocument/2006/relationships/image" Target="../media/image110.png"/><Relationship Id="rId5" Type="http://schemas.openxmlformats.org/officeDocument/2006/relationships/tags" Target="../tags/tag12.xml"/><Relationship Id="rId15" Type="http://schemas.openxmlformats.org/officeDocument/2006/relationships/tags" Target="../tags/tag22.xml"/><Relationship Id="rId23" Type="http://schemas.openxmlformats.org/officeDocument/2006/relationships/tags" Target="../tags/tag30.xml"/><Relationship Id="rId28" Type="http://schemas.openxmlformats.org/officeDocument/2006/relationships/tags" Target="../tags/tag35.xml"/><Relationship Id="rId36" Type="http://schemas.openxmlformats.org/officeDocument/2006/relationships/chart" Target="../charts/chart2.xml"/><Relationship Id="rId10" Type="http://schemas.openxmlformats.org/officeDocument/2006/relationships/tags" Target="../tags/tag17.xml"/><Relationship Id="rId19" Type="http://schemas.openxmlformats.org/officeDocument/2006/relationships/tags" Target="../tags/tag26.xml"/><Relationship Id="rId31" Type="http://schemas.openxmlformats.org/officeDocument/2006/relationships/slideLayout" Target="../slideLayouts/slideLayout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tags" Target="../tags/tag29.xml"/><Relationship Id="rId27" Type="http://schemas.openxmlformats.org/officeDocument/2006/relationships/tags" Target="../tags/tag34.xml"/><Relationship Id="rId30" Type="http://schemas.openxmlformats.org/officeDocument/2006/relationships/tags" Target="../tags/tag37.xml"/><Relationship Id="rId35" Type="http://schemas.openxmlformats.org/officeDocument/2006/relationships/chart" Target="../charts/chart1.xml"/><Relationship Id="rId8" Type="http://schemas.openxmlformats.org/officeDocument/2006/relationships/tags" Target="../tags/tag15.xml"/><Relationship Id="rId3" Type="http://schemas.openxmlformats.org/officeDocument/2006/relationships/tags" Target="../tags/tag10.xml"/></Relationships>
</file>

<file path=ppt/slides/_rels/slide7.xml.rels><?xml version="1.0" encoding="UTF-8" standalone="yes"?>
<Relationships xmlns="http://schemas.openxmlformats.org/package/2006/relationships"><Relationship Id="rId8" Type="http://schemas.openxmlformats.org/officeDocument/2006/relationships/image" Target="../media/image112.jpeg"/><Relationship Id="rId3" Type="http://schemas.openxmlformats.org/officeDocument/2006/relationships/slideLayout" Target="../slideLayouts/slideLayout7.xml"/><Relationship Id="rId7" Type="http://schemas.openxmlformats.org/officeDocument/2006/relationships/image" Target="../media/image111.jpe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image" Target="../media/image109.emf"/><Relationship Id="rId5" Type="http://schemas.openxmlformats.org/officeDocument/2006/relationships/oleObject" Target="../embeddings/oleObject8.bin"/><Relationship Id="rId4" Type="http://schemas.openxmlformats.org/officeDocument/2006/relationships/notesSlide" Target="../notesSlides/notesSlide4.xml"/><Relationship Id="rId9" Type="http://schemas.openxmlformats.org/officeDocument/2006/relationships/image" Target="../media/image11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109.emf"/><Relationship Id="rId5" Type="http://schemas.openxmlformats.org/officeDocument/2006/relationships/oleObject" Target="../embeddings/oleObject9.bin"/><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tags" Target="../tags/tag42.xml"/><Relationship Id="rId4" Type="http://schemas.openxmlformats.org/officeDocument/2006/relationships/image" Target="../media/image2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9289C-1F1B-B6E7-D3A7-12F890E167ED}"/>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66D42462-2519-C15D-684C-093E8C09C3F9}"/>
              </a:ext>
            </a:extLst>
          </p:cNvPr>
          <p:cNvGraphicFramePr>
            <a:graphicFrameLocks noChangeAspect="1"/>
          </p:cNvGraphicFramePr>
          <p:nvPr>
            <p:custDataLst>
              <p:tags r:id="rId1"/>
            </p:custDataLst>
            <p:extLst>
              <p:ext uri="{D42A27DB-BD31-4B8C-83A1-F6EECF244321}">
                <p14:modId xmlns:p14="http://schemas.microsoft.com/office/powerpoint/2010/main" val="12563412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5" imgH="405" progId="TCLayout.ActiveDocument.1">
                  <p:embed/>
                </p:oleObj>
              </mc:Choice>
              <mc:Fallback>
                <p:oleObj name="think-cell Slide" r:id="rId4" imgW="405" imgH="405" progId="TCLayout.ActiveDocument.1">
                  <p:embed/>
                  <p:pic>
                    <p:nvPicPr>
                      <p:cNvPr id="8" name="think-cell data - do not delete" hidden="1">
                        <a:extLst>
                          <a:ext uri="{FF2B5EF4-FFF2-40B4-BE49-F238E27FC236}">
                            <a16:creationId xmlns:a16="http://schemas.microsoft.com/office/drawing/2014/main" id="{66D42462-2519-C15D-684C-093E8C09C3F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 name="Picture 1" descr="A white letter on a black background&#10;&#10;Description automatically generated">
            <a:extLst>
              <a:ext uri="{FF2B5EF4-FFF2-40B4-BE49-F238E27FC236}">
                <a16:creationId xmlns:a16="http://schemas.microsoft.com/office/drawing/2014/main" id="{A3BE319A-3895-6CCD-5901-496ACAC32D1D}"/>
              </a:ext>
            </a:extLst>
          </p:cNvPr>
          <p:cNvPicPr>
            <a:picLocks noChangeAspect="1"/>
          </p:cNvPicPr>
          <p:nvPr/>
        </p:nvPicPr>
        <p:blipFill>
          <a:blip r:embed="rId6"/>
          <a:stretch>
            <a:fillRect/>
          </a:stretch>
        </p:blipFill>
        <p:spPr>
          <a:xfrm>
            <a:off x="10544512" y="83490"/>
            <a:ext cx="1442410" cy="447113"/>
          </a:xfrm>
          <a:prstGeom prst="rect">
            <a:avLst/>
          </a:prstGeom>
        </p:spPr>
      </p:pic>
      <p:pic>
        <p:nvPicPr>
          <p:cNvPr id="34" name="Picture 33">
            <a:extLst>
              <a:ext uri="{FF2B5EF4-FFF2-40B4-BE49-F238E27FC236}">
                <a16:creationId xmlns:a16="http://schemas.microsoft.com/office/drawing/2014/main" id="{3045C842-6889-D4DD-6136-515AE4DEDA9F}"/>
              </a:ext>
            </a:extLst>
          </p:cNvPr>
          <p:cNvPicPr>
            <a:picLocks noChangeAspect="1"/>
          </p:cNvPicPr>
          <p:nvPr/>
        </p:nvPicPr>
        <p:blipFill>
          <a:blip r:embed="rId7" cstate="hqprint">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5255917" y="3457410"/>
            <a:ext cx="355966" cy="455380"/>
          </a:xfrm>
          <a:prstGeom prst="rect">
            <a:avLst/>
          </a:prstGeom>
        </p:spPr>
      </p:pic>
      <p:sp>
        <p:nvSpPr>
          <p:cNvPr id="9" name="Title 5">
            <a:extLst>
              <a:ext uri="{FF2B5EF4-FFF2-40B4-BE49-F238E27FC236}">
                <a16:creationId xmlns:a16="http://schemas.microsoft.com/office/drawing/2014/main" id="{4C544EA9-1F1E-1BAA-EE02-4204B3124FAB}"/>
              </a:ext>
            </a:extLst>
          </p:cNvPr>
          <p:cNvSpPr>
            <a:spLocks noGrp="1"/>
          </p:cNvSpPr>
          <p:nvPr>
            <p:ph type="title"/>
          </p:nvPr>
        </p:nvSpPr>
        <p:spPr>
          <a:xfrm>
            <a:off x="679320" y="2032599"/>
            <a:ext cx="9865126" cy="912612"/>
          </a:xfrm>
        </p:spPr>
        <p:txBody>
          <a:bodyPr vert="horz" anchor="ctr">
            <a:noAutofit/>
          </a:bodyPr>
          <a:lstStyle/>
          <a:p>
            <a:pPr>
              <a:lnSpc>
                <a:spcPct val="100000"/>
              </a:lnSpc>
              <a:spcAft>
                <a:spcPts val="600"/>
              </a:spcAft>
            </a:pPr>
            <a:r>
              <a:rPr lang="en-US" sz="3600" dirty="0">
                <a:latin typeface="Teshrin AR+LT Bold" panose="02000000000000000000" pitchFamily="2" charset="-78"/>
                <a:ea typeface="Teshrin AR+LT Bold" panose="02000000000000000000" pitchFamily="2" charset="-78"/>
                <a:cs typeface="Teshrin AR+LT Bold"/>
              </a:rPr>
              <a:t>Approaches to deploying </a:t>
            </a:r>
            <a:r>
              <a:rPr lang="en-US" sz="3600" dirty="0">
                <a:solidFill>
                  <a:schemeClr val="tx2"/>
                </a:solidFill>
                <a:latin typeface="Teshrin AR+LT Bold" panose="02000000000000000000" pitchFamily="2" charset="-78"/>
                <a:ea typeface="Teshrin AR+LT Bold" panose="02000000000000000000" pitchFamily="2" charset="-78"/>
                <a:cs typeface="Teshrin AR+LT Bold"/>
              </a:rPr>
              <a:t>OpenRAN</a:t>
            </a:r>
            <a:r>
              <a:rPr lang="en-US" sz="3600" dirty="0">
                <a:latin typeface="Teshrin AR+LT Bold" panose="02000000000000000000" pitchFamily="2" charset="-78"/>
                <a:ea typeface="Teshrin AR+LT Bold" panose="02000000000000000000" pitchFamily="2" charset="-78"/>
                <a:cs typeface="Teshrin AR+LT Bold"/>
              </a:rPr>
              <a:t> in indoor environments</a:t>
            </a:r>
            <a:br>
              <a:rPr lang="en-GB" sz="3600" dirty="0">
                <a:latin typeface="Teshrin AR+LT Bold" panose="02000000000000000000" pitchFamily="2" charset="-78"/>
                <a:ea typeface="Teshrin AR+LT Bold" panose="02000000000000000000" pitchFamily="2" charset="-78"/>
                <a:cs typeface="Teshrin AR+LT Bold"/>
              </a:rPr>
            </a:br>
            <a:br>
              <a:rPr lang="en-GB" sz="2000" dirty="0">
                <a:latin typeface="Teshrin AR+LT" panose="02000000000000000000" pitchFamily="2" charset="-78"/>
                <a:ea typeface="Teshrin AR+LT" panose="02000000000000000000" pitchFamily="2" charset="-78"/>
                <a:cs typeface="Teshrin AR+LT" panose="02000000000000000000" pitchFamily="2" charset="-78"/>
              </a:rPr>
            </a:br>
            <a:r>
              <a:rPr lang="en-US" sz="2000" dirty="0">
                <a:solidFill>
                  <a:srgbClr val="FFFFFF"/>
                </a:solidFill>
                <a:latin typeface="Teshrin AR+LT" panose="02000000000000000000" pitchFamily="2" charset="-78"/>
                <a:ea typeface="Teshrin AR+LT" panose="02000000000000000000" pitchFamily="2" charset="-78"/>
                <a:cs typeface="Teshrin AR+LT"/>
              </a:rPr>
              <a:t>Muhammad Zaryab Nisar -</a:t>
            </a:r>
            <a:r>
              <a:rPr lang="en-US" sz="2000" i="0" dirty="0">
                <a:solidFill>
                  <a:srgbClr val="FFFFFF"/>
                </a:solidFill>
                <a:effectLst/>
                <a:latin typeface="Teshrin AR+LT" panose="02000000000000000000" pitchFamily="2" charset="-78"/>
                <a:ea typeface="Teshrin AR+LT" panose="02000000000000000000" pitchFamily="2" charset="-78"/>
                <a:cs typeface="Teshrin AR+LT"/>
              </a:rPr>
              <a:t> TAWAL</a:t>
            </a:r>
            <a:br>
              <a:rPr lang="en-GB" sz="2000" dirty="0">
                <a:latin typeface="Teshrin AR+LT" panose="02000000000000000000" pitchFamily="2" charset="-78"/>
                <a:ea typeface="Teshrin AR+LT" panose="02000000000000000000" pitchFamily="2" charset="-78"/>
                <a:cs typeface="Teshrin AR+LT" panose="02000000000000000000" pitchFamily="2" charset="-78"/>
              </a:rPr>
            </a:br>
            <a:br>
              <a:rPr lang="en-GB" sz="2000" dirty="0">
                <a:latin typeface="Teshrin AR+LT" panose="02000000000000000000" pitchFamily="2" charset="-78"/>
                <a:ea typeface="Teshrin AR+LT" panose="02000000000000000000" pitchFamily="2" charset="-78"/>
                <a:cs typeface="Teshrin AR+LT" panose="02000000000000000000" pitchFamily="2" charset="-78"/>
              </a:rPr>
            </a:br>
            <a:r>
              <a:rPr lang="en-GB" sz="2000" dirty="0">
                <a:solidFill>
                  <a:schemeClr val="bg2"/>
                </a:solidFill>
                <a:latin typeface="Teshrin AR+LT" panose="02000000000000000000" pitchFamily="2" charset="-78"/>
                <a:ea typeface="Teshrin AR+LT" panose="02000000000000000000" pitchFamily="2" charset="-78"/>
                <a:cs typeface="Teshrin AR+LT"/>
              </a:rPr>
              <a:t>20th of November 2024</a:t>
            </a:r>
            <a:br>
              <a:rPr lang="en-GB" sz="2000" dirty="0">
                <a:latin typeface="Teshrin AR+LT" panose="02000000000000000000" pitchFamily="2" charset="-78"/>
                <a:ea typeface="Teshrin AR+LT" panose="02000000000000000000" pitchFamily="2" charset="-78"/>
                <a:cs typeface="Teshrin AR+LT" panose="02000000000000000000" pitchFamily="2" charset="-78"/>
              </a:rPr>
            </a:br>
            <a:br>
              <a:rPr lang="en-GB" sz="2000" b="1" dirty="0">
                <a:latin typeface="Teshrin AR+LT" panose="02000000000000000000" pitchFamily="2" charset="-78"/>
                <a:ea typeface="Teshrin AR+LT" panose="02000000000000000000" pitchFamily="2" charset="-78"/>
                <a:cs typeface="Teshrin AR+LT" panose="02000000000000000000" pitchFamily="2" charset="-78"/>
              </a:rPr>
            </a:br>
            <a:r>
              <a:rPr lang="en-US" sz="2000" i="0" dirty="0">
                <a:solidFill>
                  <a:schemeClr val="bg2"/>
                </a:solidFill>
                <a:effectLst/>
                <a:latin typeface="Teshrin AR+LT" panose="02000000000000000000" pitchFamily="2" charset="-78"/>
                <a:ea typeface="Teshrin AR+LT" panose="02000000000000000000" pitchFamily="2" charset="-78"/>
                <a:cs typeface="Teshrin AR+LT"/>
              </a:rPr>
              <a:t>Mandarin Oriental Al Faisaliah, Riyadh</a:t>
            </a:r>
            <a:endParaRPr lang="en-GB" sz="2000" dirty="0">
              <a:solidFill>
                <a:schemeClr val="bg2"/>
              </a:solidFill>
              <a:latin typeface="Teshrin AR+LT" panose="02000000000000000000" pitchFamily="2" charset="-78"/>
              <a:ea typeface="Teshrin AR+LT" panose="02000000000000000000" pitchFamily="2" charset="-78"/>
              <a:cs typeface="Teshrin AR+LT"/>
            </a:endParaRPr>
          </a:p>
        </p:txBody>
      </p:sp>
    </p:spTree>
    <p:extLst>
      <p:ext uri="{BB962C8B-B14F-4D97-AF65-F5344CB8AC3E}">
        <p14:creationId xmlns:p14="http://schemas.microsoft.com/office/powerpoint/2010/main" val="140302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Rectangle: Rounded Corners 193">
            <a:extLst>
              <a:ext uri="{FF2B5EF4-FFF2-40B4-BE49-F238E27FC236}">
                <a16:creationId xmlns:a16="http://schemas.microsoft.com/office/drawing/2014/main" id="{6E5C5EB6-233F-7A98-3FAA-5B47613DCF8A}"/>
              </a:ext>
            </a:extLst>
          </p:cNvPr>
          <p:cNvSpPr/>
          <p:nvPr/>
        </p:nvSpPr>
        <p:spPr>
          <a:xfrm>
            <a:off x="663879" y="3974316"/>
            <a:ext cx="3173809" cy="1502690"/>
          </a:xfrm>
          <a:prstGeom prst="roundRect">
            <a:avLst/>
          </a:prstGeom>
          <a:solidFill>
            <a:schemeClr val="bg1">
              <a:lumMod val="95000"/>
            </a:schemeClr>
          </a:solidFill>
          <a:ln w="3175">
            <a:prstDash val="dash"/>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 name="Rectangle: Rounded Corners 256">
            <a:extLst>
              <a:ext uri="{FF2B5EF4-FFF2-40B4-BE49-F238E27FC236}">
                <a16:creationId xmlns:a16="http://schemas.microsoft.com/office/drawing/2014/main" id="{0D91B087-57C4-D25B-01D2-5590A2DD8B29}"/>
              </a:ext>
            </a:extLst>
          </p:cNvPr>
          <p:cNvSpPr/>
          <p:nvPr/>
        </p:nvSpPr>
        <p:spPr>
          <a:xfrm>
            <a:off x="926831" y="4126148"/>
            <a:ext cx="1355081" cy="126881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75" name="Rectangle: Rounded Corners 174">
            <a:extLst>
              <a:ext uri="{FF2B5EF4-FFF2-40B4-BE49-F238E27FC236}">
                <a16:creationId xmlns:a16="http://schemas.microsoft.com/office/drawing/2014/main" id="{675E0585-832F-66EB-386B-5AA9ACFFC6EF}"/>
              </a:ext>
            </a:extLst>
          </p:cNvPr>
          <p:cNvSpPr/>
          <p:nvPr/>
        </p:nvSpPr>
        <p:spPr>
          <a:xfrm>
            <a:off x="663880" y="1776691"/>
            <a:ext cx="1004673" cy="1473910"/>
          </a:xfrm>
          <a:prstGeom prst="roundRect">
            <a:avLst/>
          </a:prstGeom>
          <a:solidFill>
            <a:schemeClr val="bg1">
              <a:lumMod val="95000"/>
            </a:schemeClr>
          </a:solidFill>
          <a:ln w="3175">
            <a:prstDash val="dash"/>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Rectangle: Rounded Corners 175">
            <a:extLst>
              <a:ext uri="{FF2B5EF4-FFF2-40B4-BE49-F238E27FC236}">
                <a16:creationId xmlns:a16="http://schemas.microsoft.com/office/drawing/2014/main" id="{B1A12A50-F9C1-6269-ACB8-A401045E84DB}"/>
              </a:ext>
            </a:extLst>
          </p:cNvPr>
          <p:cNvSpPr/>
          <p:nvPr/>
        </p:nvSpPr>
        <p:spPr>
          <a:xfrm>
            <a:off x="1403958" y="1804454"/>
            <a:ext cx="10012679" cy="1446147"/>
          </a:xfrm>
          <a:prstGeom prst="roundRect">
            <a:avLst/>
          </a:prstGeom>
          <a:solidFill>
            <a:schemeClr val="bg1">
              <a:lumMod val="65000"/>
            </a:schemeClr>
          </a:solidFill>
          <a:ln w="3175">
            <a:prstDash val="dash"/>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z</a:t>
            </a:r>
          </a:p>
        </p:txBody>
      </p:sp>
      <p:grpSp>
        <p:nvGrpSpPr>
          <p:cNvPr id="177" name="Group 176">
            <a:extLst>
              <a:ext uri="{FF2B5EF4-FFF2-40B4-BE49-F238E27FC236}">
                <a16:creationId xmlns:a16="http://schemas.microsoft.com/office/drawing/2014/main" id="{74C7CD3C-C1C4-2E27-2619-C95921880F3C}"/>
              </a:ext>
            </a:extLst>
          </p:cNvPr>
          <p:cNvGrpSpPr/>
          <p:nvPr/>
        </p:nvGrpSpPr>
        <p:grpSpPr>
          <a:xfrm>
            <a:off x="864461" y="1983973"/>
            <a:ext cx="10375601" cy="1174480"/>
            <a:chOff x="338328" y="4710362"/>
            <a:chExt cx="10855028" cy="1418163"/>
          </a:xfrm>
        </p:grpSpPr>
        <p:sp>
          <p:nvSpPr>
            <p:cNvPr id="178" name="Rectangle: Rounded Corners 177">
              <a:extLst>
                <a:ext uri="{FF2B5EF4-FFF2-40B4-BE49-F238E27FC236}">
                  <a16:creationId xmlns:a16="http://schemas.microsoft.com/office/drawing/2014/main" id="{DD93A3A3-3CFB-913E-3927-34AADBDD2951}"/>
                </a:ext>
              </a:extLst>
            </p:cNvPr>
            <p:cNvSpPr/>
            <p:nvPr/>
          </p:nvSpPr>
          <p:spPr>
            <a:xfrm>
              <a:off x="338328" y="4710362"/>
              <a:ext cx="1371600" cy="1391524"/>
            </a:xfrm>
            <a:prstGeom prst="roundRect">
              <a:avLst/>
            </a:prstGeom>
            <a:solidFill>
              <a:schemeClr val="accent4">
                <a:alpha val="50000"/>
              </a:schemeClr>
            </a:solidFill>
            <a:ln>
              <a:solidFill>
                <a:schemeClr val="tx1"/>
              </a:solidFill>
              <a:prstDash val="sysDash"/>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000"/>
            </a:p>
          </p:txBody>
        </p:sp>
        <p:cxnSp>
          <p:nvCxnSpPr>
            <p:cNvPr id="179" name="Straight Connector 178">
              <a:extLst>
                <a:ext uri="{FF2B5EF4-FFF2-40B4-BE49-F238E27FC236}">
                  <a16:creationId xmlns:a16="http://schemas.microsoft.com/office/drawing/2014/main" id="{D33E732C-1BB0-4D5E-3B2E-7FBE730866B9}"/>
                </a:ext>
              </a:extLst>
            </p:cNvPr>
            <p:cNvCxnSpPr>
              <a:cxnSpLocks/>
            </p:cNvCxnSpPr>
            <p:nvPr/>
          </p:nvCxnSpPr>
          <p:spPr>
            <a:xfrm>
              <a:off x="1444752" y="5383157"/>
              <a:ext cx="4094709" cy="20458"/>
            </a:xfrm>
            <a:prstGeom prst="line">
              <a:avLst/>
            </a:prstGeom>
          </p:spPr>
          <p:style>
            <a:lnRef idx="2">
              <a:schemeClr val="accent1"/>
            </a:lnRef>
            <a:fillRef idx="0">
              <a:schemeClr val="accent1"/>
            </a:fillRef>
            <a:effectRef idx="1">
              <a:schemeClr val="accent1"/>
            </a:effectRef>
            <a:fontRef idx="minor">
              <a:schemeClr val="tx1"/>
            </a:fontRef>
          </p:style>
        </p:cxnSp>
        <p:sp>
          <p:nvSpPr>
            <p:cNvPr id="180" name="Rectangle: Rounded Corners 179">
              <a:extLst>
                <a:ext uri="{FF2B5EF4-FFF2-40B4-BE49-F238E27FC236}">
                  <a16:creationId xmlns:a16="http://schemas.microsoft.com/office/drawing/2014/main" id="{FF89515D-6588-A014-8065-3B0B081D3F4F}"/>
                </a:ext>
              </a:extLst>
            </p:cNvPr>
            <p:cNvSpPr/>
            <p:nvPr/>
          </p:nvSpPr>
          <p:spPr>
            <a:xfrm>
              <a:off x="5539461" y="4766425"/>
              <a:ext cx="1113077" cy="1274085"/>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a:p>
          </p:txBody>
        </p:sp>
        <p:sp>
          <p:nvSpPr>
            <p:cNvPr id="181" name="TextBox 180">
              <a:extLst>
                <a:ext uri="{FF2B5EF4-FFF2-40B4-BE49-F238E27FC236}">
                  <a16:creationId xmlns:a16="http://schemas.microsoft.com/office/drawing/2014/main" id="{66DC57BE-0B72-8C64-435A-043E4C3D89B6}"/>
                </a:ext>
              </a:extLst>
            </p:cNvPr>
            <p:cNvSpPr txBox="1"/>
            <p:nvPr/>
          </p:nvSpPr>
          <p:spPr>
            <a:xfrm>
              <a:off x="603504" y="4863875"/>
              <a:ext cx="841248" cy="284651"/>
            </a:xfrm>
            <a:prstGeom prst="rect">
              <a:avLst/>
            </a:prstGeom>
            <a:solidFill>
              <a:schemeClr val="accent3">
                <a:lumMod val="75000"/>
                <a:lumOff val="25000"/>
              </a:schemeClr>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vDU / vCU</a:t>
              </a:r>
            </a:p>
          </p:txBody>
        </p:sp>
        <p:sp>
          <p:nvSpPr>
            <p:cNvPr id="182" name="TextBox 181">
              <a:extLst>
                <a:ext uri="{FF2B5EF4-FFF2-40B4-BE49-F238E27FC236}">
                  <a16:creationId xmlns:a16="http://schemas.microsoft.com/office/drawing/2014/main" id="{D1443FEC-AAD1-FEF5-2CFF-90ED59B8A28E}"/>
                </a:ext>
              </a:extLst>
            </p:cNvPr>
            <p:cNvSpPr txBox="1"/>
            <p:nvPr/>
          </p:nvSpPr>
          <p:spPr>
            <a:xfrm>
              <a:off x="603504" y="5252352"/>
              <a:ext cx="841248" cy="284651"/>
            </a:xfrm>
            <a:prstGeom prst="rect">
              <a:avLst/>
            </a:prstGeom>
            <a:solidFill>
              <a:schemeClr val="accent1"/>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vDU/vCU</a:t>
              </a:r>
            </a:p>
          </p:txBody>
        </p:sp>
        <p:sp>
          <p:nvSpPr>
            <p:cNvPr id="183" name="TextBox 182">
              <a:extLst>
                <a:ext uri="{FF2B5EF4-FFF2-40B4-BE49-F238E27FC236}">
                  <a16:creationId xmlns:a16="http://schemas.microsoft.com/office/drawing/2014/main" id="{BBC3200D-13A3-D67E-CC6C-46456DEE2AF6}"/>
                </a:ext>
              </a:extLst>
            </p:cNvPr>
            <p:cNvSpPr txBox="1"/>
            <p:nvPr/>
          </p:nvSpPr>
          <p:spPr>
            <a:xfrm>
              <a:off x="5578525" y="5148526"/>
              <a:ext cx="1074012" cy="461665"/>
            </a:xfrm>
            <a:prstGeom prst="rect">
              <a:avLst/>
            </a:prstGeom>
            <a:noFill/>
          </p:spPr>
          <p:txBody>
            <a:bodyPr wrap="square" rtlCol="0">
              <a:spAutoFit/>
            </a:bodyPr>
            <a:lstStyle/>
            <a:p>
              <a:r>
                <a:rPr lang="en-US" sz="1000"/>
                <a:t>POI Master</a:t>
              </a:r>
            </a:p>
            <a:p>
              <a:r>
                <a:rPr lang="en-US" sz="1000"/>
                <a:t>7.2x Support </a:t>
              </a:r>
            </a:p>
          </p:txBody>
        </p:sp>
        <p:sp>
          <p:nvSpPr>
            <p:cNvPr id="184" name="Rectangle: Rounded Corners 183">
              <a:extLst>
                <a:ext uri="{FF2B5EF4-FFF2-40B4-BE49-F238E27FC236}">
                  <a16:creationId xmlns:a16="http://schemas.microsoft.com/office/drawing/2014/main" id="{9A4BE552-E90F-9E2D-3C11-F99F3FB5D980}"/>
                </a:ext>
              </a:extLst>
            </p:cNvPr>
            <p:cNvSpPr/>
            <p:nvPr/>
          </p:nvSpPr>
          <p:spPr>
            <a:xfrm>
              <a:off x="7820121" y="4885807"/>
              <a:ext cx="1175458" cy="927110"/>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a:p>
          </p:txBody>
        </p:sp>
        <p:sp>
          <p:nvSpPr>
            <p:cNvPr id="185" name="TextBox 184">
              <a:extLst>
                <a:ext uri="{FF2B5EF4-FFF2-40B4-BE49-F238E27FC236}">
                  <a16:creationId xmlns:a16="http://schemas.microsoft.com/office/drawing/2014/main" id="{C2D3DEB5-5DBB-1C5A-C08E-352F7726191E}"/>
                </a:ext>
              </a:extLst>
            </p:cNvPr>
            <p:cNvSpPr txBox="1"/>
            <p:nvPr/>
          </p:nvSpPr>
          <p:spPr>
            <a:xfrm>
              <a:off x="7835995" y="5207035"/>
              <a:ext cx="1179318" cy="284651"/>
            </a:xfrm>
            <a:prstGeom prst="rect">
              <a:avLst/>
            </a:prstGeom>
            <a:noFill/>
          </p:spPr>
          <p:txBody>
            <a:bodyPr wrap="none" rtlCol="0">
              <a:spAutoFit/>
            </a:bodyPr>
            <a:lstStyle/>
            <a:p>
              <a:r>
                <a:rPr lang="en-US" sz="1000"/>
                <a:t>Remote Units/AP</a:t>
              </a:r>
            </a:p>
          </p:txBody>
        </p:sp>
        <p:sp>
          <p:nvSpPr>
            <p:cNvPr id="186" name="Rectangle: Rounded Corners 185">
              <a:extLst>
                <a:ext uri="{FF2B5EF4-FFF2-40B4-BE49-F238E27FC236}">
                  <a16:creationId xmlns:a16="http://schemas.microsoft.com/office/drawing/2014/main" id="{7EE1E3CD-7064-3177-BAE5-D019C5413B0B}"/>
                </a:ext>
              </a:extLst>
            </p:cNvPr>
            <p:cNvSpPr/>
            <p:nvPr/>
          </p:nvSpPr>
          <p:spPr>
            <a:xfrm>
              <a:off x="9926943" y="4916764"/>
              <a:ext cx="1175458" cy="927110"/>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a:p>
          </p:txBody>
        </p:sp>
        <p:sp>
          <p:nvSpPr>
            <p:cNvPr id="187" name="TextBox 186">
              <a:extLst>
                <a:ext uri="{FF2B5EF4-FFF2-40B4-BE49-F238E27FC236}">
                  <a16:creationId xmlns:a16="http://schemas.microsoft.com/office/drawing/2014/main" id="{9FA32009-641E-1B69-41D0-15A3A8BCEF25}"/>
                </a:ext>
              </a:extLst>
            </p:cNvPr>
            <p:cNvSpPr txBox="1"/>
            <p:nvPr/>
          </p:nvSpPr>
          <p:spPr>
            <a:xfrm>
              <a:off x="9941646" y="5218599"/>
              <a:ext cx="1251710" cy="284651"/>
            </a:xfrm>
            <a:prstGeom prst="rect">
              <a:avLst/>
            </a:prstGeom>
            <a:noFill/>
          </p:spPr>
          <p:txBody>
            <a:bodyPr wrap="square" rtlCol="0">
              <a:spAutoFit/>
            </a:bodyPr>
            <a:lstStyle/>
            <a:p>
              <a:r>
                <a:rPr lang="en-US" sz="1000"/>
                <a:t>DAS/Antennas</a:t>
              </a:r>
            </a:p>
          </p:txBody>
        </p:sp>
        <p:cxnSp>
          <p:nvCxnSpPr>
            <p:cNvPr id="188" name="Straight Connector 187">
              <a:extLst>
                <a:ext uri="{FF2B5EF4-FFF2-40B4-BE49-F238E27FC236}">
                  <a16:creationId xmlns:a16="http://schemas.microsoft.com/office/drawing/2014/main" id="{8EE2E4AA-0585-240A-A553-88AA1F5C8AAD}"/>
                </a:ext>
              </a:extLst>
            </p:cNvPr>
            <p:cNvCxnSpPr>
              <a:cxnSpLocks/>
            </p:cNvCxnSpPr>
            <p:nvPr/>
          </p:nvCxnSpPr>
          <p:spPr>
            <a:xfrm>
              <a:off x="1444752" y="4996808"/>
              <a:ext cx="2313432" cy="0"/>
            </a:xfrm>
            <a:prstGeom prst="line">
              <a:avLst/>
            </a:prstGeom>
            <a:ln>
              <a:solidFill>
                <a:schemeClr val="accent3">
                  <a:lumMod val="75000"/>
                  <a:lumOff val="25000"/>
                </a:schemeClr>
              </a:solidFill>
            </a:ln>
          </p:spPr>
          <p:style>
            <a:lnRef idx="2">
              <a:schemeClr val="accent1"/>
            </a:lnRef>
            <a:fillRef idx="0">
              <a:schemeClr val="accent1"/>
            </a:fillRef>
            <a:effectRef idx="1">
              <a:schemeClr val="accent1"/>
            </a:effectRef>
            <a:fontRef idx="minor">
              <a:schemeClr val="tx1"/>
            </a:fontRef>
          </p:style>
        </p:cxnSp>
        <p:cxnSp>
          <p:nvCxnSpPr>
            <p:cNvPr id="189" name="Straight Connector 188">
              <a:extLst>
                <a:ext uri="{FF2B5EF4-FFF2-40B4-BE49-F238E27FC236}">
                  <a16:creationId xmlns:a16="http://schemas.microsoft.com/office/drawing/2014/main" id="{0372C9FB-15D7-D986-4471-0081E1DFDFD7}"/>
                </a:ext>
              </a:extLst>
            </p:cNvPr>
            <p:cNvCxnSpPr>
              <a:cxnSpLocks/>
            </p:cNvCxnSpPr>
            <p:nvPr/>
          </p:nvCxnSpPr>
          <p:spPr>
            <a:xfrm flipV="1">
              <a:off x="6641789" y="5337798"/>
              <a:ext cx="1171931" cy="11563"/>
            </a:xfrm>
            <a:prstGeom prst="line">
              <a:avLst/>
            </a:prstGeom>
          </p:spPr>
          <p:style>
            <a:lnRef idx="2">
              <a:schemeClr val="accent1"/>
            </a:lnRef>
            <a:fillRef idx="0">
              <a:schemeClr val="accent1"/>
            </a:fillRef>
            <a:effectRef idx="1">
              <a:schemeClr val="accent1"/>
            </a:effectRef>
            <a:fontRef idx="minor">
              <a:schemeClr val="tx1"/>
            </a:fontRef>
          </p:style>
        </p:cxnSp>
        <p:cxnSp>
          <p:nvCxnSpPr>
            <p:cNvPr id="190" name="Straight Connector 189">
              <a:extLst>
                <a:ext uri="{FF2B5EF4-FFF2-40B4-BE49-F238E27FC236}">
                  <a16:creationId xmlns:a16="http://schemas.microsoft.com/office/drawing/2014/main" id="{3E0D1229-CC86-EAC7-87A0-9638378AD67B}"/>
                </a:ext>
              </a:extLst>
            </p:cNvPr>
            <p:cNvCxnSpPr>
              <a:cxnSpLocks/>
              <a:stCxn id="184" idx="3"/>
              <a:endCxn id="187" idx="1"/>
            </p:cNvCxnSpPr>
            <p:nvPr/>
          </p:nvCxnSpPr>
          <p:spPr>
            <a:xfrm>
              <a:off x="8995578" y="5349362"/>
              <a:ext cx="946067" cy="11563"/>
            </a:xfrm>
            <a:prstGeom prst="line">
              <a:avLst/>
            </a:prstGeom>
          </p:spPr>
          <p:style>
            <a:lnRef idx="2">
              <a:schemeClr val="accent1"/>
            </a:lnRef>
            <a:fillRef idx="0">
              <a:schemeClr val="accent1"/>
            </a:fillRef>
            <a:effectRef idx="1">
              <a:schemeClr val="accent1"/>
            </a:effectRef>
            <a:fontRef idx="minor">
              <a:schemeClr val="tx1"/>
            </a:fontRef>
          </p:style>
        </p:cxnSp>
        <p:cxnSp>
          <p:nvCxnSpPr>
            <p:cNvPr id="191" name="Straight Connector 190">
              <a:extLst>
                <a:ext uri="{FF2B5EF4-FFF2-40B4-BE49-F238E27FC236}">
                  <a16:creationId xmlns:a16="http://schemas.microsoft.com/office/drawing/2014/main" id="{223E7BE5-77C3-038A-6B3B-B0DE2894A394}"/>
                </a:ext>
              </a:extLst>
            </p:cNvPr>
            <p:cNvCxnSpPr/>
            <p:nvPr/>
          </p:nvCxnSpPr>
          <p:spPr>
            <a:xfrm>
              <a:off x="3758184" y="4996808"/>
              <a:ext cx="1781277" cy="0"/>
            </a:xfrm>
            <a:prstGeom prst="line">
              <a:avLst/>
            </a:prstGeom>
            <a:ln>
              <a:solidFill>
                <a:schemeClr val="accent3">
                  <a:lumMod val="75000"/>
                  <a:lumOff val="25000"/>
                </a:schemeClr>
              </a:solidFill>
            </a:ln>
          </p:spPr>
          <p:style>
            <a:lnRef idx="2">
              <a:schemeClr val="accent1"/>
            </a:lnRef>
            <a:fillRef idx="0">
              <a:schemeClr val="accent1"/>
            </a:fillRef>
            <a:effectRef idx="1">
              <a:schemeClr val="accent1"/>
            </a:effectRef>
            <a:fontRef idx="minor">
              <a:schemeClr val="tx1"/>
            </a:fontRef>
          </p:style>
        </p:cxnSp>
        <p:sp>
          <p:nvSpPr>
            <p:cNvPr id="192" name="TextBox 191">
              <a:extLst>
                <a:ext uri="{FF2B5EF4-FFF2-40B4-BE49-F238E27FC236}">
                  <a16:creationId xmlns:a16="http://schemas.microsoft.com/office/drawing/2014/main" id="{1EC8C3E4-9C92-A4AF-8A66-338FAE31AAEA}"/>
                </a:ext>
              </a:extLst>
            </p:cNvPr>
            <p:cNvSpPr txBox="1"/>
            <p:nvPr/>
          </p:nvSpPr>
          <p:spPr>
            <a:xfrm>
              <a:off x="511498" y="5843874"/>
              <a:ext cx="962976" cy="284651"/>
            </a:xfrm>
            <a:prstGeom prst="rect">
              <a:avLst/>
            </a:prstGeom>
            <a:noFill/>
          </p:spPr>
          <p:txBody>
            <a:bodyPr wrap="none" rtlCol="0">
              <a:spAutoFit/>
            </a:bodyPr>
            <a:lstStyle/>
            <a:p>
              <a:r>
                <a:rPr lang="en-US" sz="1000"/>
                <a:t>Shared COTS</a:t>
              </a:r>
            </a:p>
          </p:txBody>
        </p:sp>
      </p:grpSp>
      <p:sp>
        <p:nvSpPr>
          <p:cNvPr id="195" name="Rectangle: Rounded Corners 194">
            <a:extLst>
              <a:ext uri="{FF2B5EF4-FFF2-40B4-BE49-F238E27FC236}">
                <a16:creationId xmlns:a16="http://schemas.microsoft.com/office/drawing/2014/main" id="{EBF7FEB2-E608-8791-4022-65B707CE3463}"/>
              </a:ext>
            </a:extLst>
          </p:cNvPr>
          <p:cNvSpPr/>
          <p:nvPr/>
        </p:nvSpPr>
        <p:spPr>
          <a:xfrm>
            <a:off x="3685032" y="3974316"/>
            <a:ext cx="7731605" cy="1502690"/>
          </a:xfrm>
          <a:prstGeom prst="roundRect">
            <a:avLst/>
          </a:prstGeom>
          <a:solidFill>
            <a:schemeClr val="bg1">
              <a:lumMod val="65000"/>
            </a:schemeClr>
          </a:solidFill>
          <a:ln w="3175">
            <a:prstDash val="dash"/>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6" name="Group 195">
            <a:extLst>
              <a:ext uri="{FF2B5EF4-FFF2-40B4-BE49-F238E27FC236}">
                <a16:creationId xmlns:a16="http://schemas.microsoft.com/office/drawing/2014/main" id="{CDEB4ECB-6515-DAD4-CA71-0C683CDED9C5}"/>
              </a:ext>
            </a:extLst>
          </p:cNvPr>
          <p:cNvGrpSpPr/>
          <p:nvPr/>
        </p:nvGrpSpPr>
        <p:grpSpPr>
          <a:xfrm>
            <a:off x="3044952" y="4126148"/>
            <a:ext cx="8220217" cy="1297178"/>
            <a:chOff x="2701963" y="4641223"/>
            <a:chExt cx="8499994" cy="1602137"/>
          </a:xfrm>
        </p:grpSpPr>
        <p:sp>
          <p:nvSpPr>
            <p:cNvPr id="197" name="Rectangle: Rounded Corners 196">
              <a:extLst>
                <a:ext uri="{FF2B5EF4-FFF2-40B4-BE49-F238E27FC236}">
                  <a16:creationId xmlns:a16="http://schemas.microsoft.com/office/drawing/2014/main" id="{C50C7E39-ED9C-7654-9FD8-E4D6844D6D93}"/>
                </a:ext>
              </a:extLst>
            </p:cNvPr>
            <p:cNvSpPr/>
            <p:nvPr/>
          </p:nvSpPr>
          <p:spPr>
            <a:xfrm>
              <a:off x="2701963" y="4641223"/>
              <a:ext cx="1897468" cy="1567102"/>
            </a:xfrm>
            <a:prstGeom prst="roundRect">
              <a:avLst/>
            </a:prstGeom>
            <a:solidFill>
              <a:schemeClr val="accent4">
                <a:lumMod val="40000"/>
                <a:lumOff val="60000"/>
                <a:alpha val="50000"/>
              </a:schemeClr>
            </a:solidFill>
            <a:ln>
              <a:solidFill>
                <a:schemeClr val="tx1"/>
              </a:solidFill>
              <a:prstDash val="sysDash"/>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000"/>
            </a:p>
          </p:txBody>
        </p:sp>
        <p:cxnSp>
          <p:nvCxnSpPr>
            <p:cNvPr id="198" name="Straight Connector 197">
              <a:extLst>
                <a:ext uri="{FF2B5EF4-FFF2-40B4-BE49-F238E27FC236}">
                  <a16:creationId xmlns:a16="http://schemas.microsoft.com/office/drawing/2014/main" id="{F647A8C7-B968-7735-C0E1-74E3CC96E342}"/>
                </a:ext>
              </a:extLst>
            </p:cNvPr>
            <p:cNvCxnSpPr>
              <a:cxnSpLocks/>
              <a:stCxn id="201" idx="3"/>
            </p:cNvCxnSpPr>
            <p:nvPr/>
          </p:nvCxnSpPr>
          <p:spPr>
            <a:xfrm flipV="1">
              <a:off x="4016341" y="5403615"/>
              <a:ext cx="1523119" cy="24249"/>
            </a:xfrm>
            <a:prstGeom prst="line">
              <a:avLst/>
            </a:prstGeom>
          </p:spPr>
          <p:style>
            <a:lnRef idx="2">
              <a:schemeClr val="accent1"/>
            </a:lnRef>
            <a:fillRef idx="0">
              <a:schemeClr val="accent1"/>
            </a:fillRef>
            <a:effectRef idx="1">
              <a:schemeClr val="accent1"/>
            </a:effectRef>
            <a:fontRef idx="minor">
              <a:schemeClr val="tx1"/>
            </a:fontRef>
          </p:style>
        </p:cxnSp>
        <p:sp>
          <p:nvSpPr>
            <p:cNvPr id="199" name="Rectangle: Rounded Corners 198">
              <a:extLst>
                <a:ext uri="{FF2B5EF4-FFF2-40B4-BE49-F238E27FC236}">
                  <a16:creationId xmlns:a16="http://schemas.microsoft.com/office/drawing/2014/main" id="{E19BDFE0-1439-51B6-5D98-30DF73BCBC2C}"/>
                </a:ext>
              </a:extLst>
            </p:cNvPr>
            <p:cNvSpPr/>
            <p:nvPr/>
          </p:nvSpPr>
          <p:spPr>
            <a:xfrm>
              <a:off x="5539461" y="4766424"/>
              <a:ext cx="1113078" cy="1192285"/>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a:p>
          </p:txBody>
        </p:sp>
        <p:sp>
          <p:nvSpPr>
            <p:cNvPr id="200" name="TextBox 199">
              <a:extLst>
                <a:ext uri="{FF2B5EF4-FFF2-40B4-BE49-F238E27FC236}">
                  <a16:creationId xmlns:a16="http://schemas.microsoft.com/office/drawing/2014/main" id="{82D2BCE6-82E8-43E9-62E6-BFCC7D25E7EB}"/>
                </a:ext>
              </a:extLst>
            </p:cNvPr>
            <p:cNvSpPr txBox="1"/>
            <p:nvPr/>
          </p:nvSpPr>
          <p:spPr>
            <a:xfrm>
              <a:off x="2868320" y="4862804"/>
              <a:ext cx="1148020" cy="304106"/>
            </a:xfrm>
            <a:prstGeom prst="rect">
              <a:avLst/>
            </a:prstGeom>
            <a:solidFill>
              <a:schemeClr val="accent3">
                <a:lumMod val="75000"/>
                <a:lumOff val="25000"/>
              </a:schemeClr>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vDU / vCU</a:t>
              </a:r>
            </a:p>
          </p:txBody>
        </p:sp>
        <p:sp>
          <p:nvSpPr>
            <p:cNvPr id="201" name="TextBox 200">
              <a:extLst>
                <a:ext uri="{FF2B5EF4-FFF2-40B4-BE49-F238E27FC236}">
                  <a16:creationId xmlns:a16="http://schemas.microsoft.com/office/drawing/2014/main" id="{6B248176-E580-5AF6-90B8-2447939D1E0B}"/>
                </a:ext>
              </a:extLst>
            </p:cNvPr>
            <p:cNvSpPr txBox="1"/>
            <p:nvPr/>
          </p:nvSpPr>
          <p:spPr>
            <a:xfrm>
              <a:off x="3442294" y="5275810"/>
              <a:ext cx="574048" cy="304106"/>
            </a:xfrm>
            <a:prstGeom prst="rect">
              <a:avLst/>
            </a:prstGeom>
            <a:solidFill>
              <a:schemeClr val="accent4"/>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hDU</a:t>
              </a:r>
            </a:p>
          </p:txBody>
        </p:sp>
        <p:sp>
          <p:nvSpPr>
            <p:cNvPr id="202" name="TextBox 201">
              <a:extLst>
                <a:ext uri="{FF2B5EF4-FFF2-40B4-BE49-F238E27FC236}">
                  <a16:creationId xmlns:a16="http://schemas.microsoft.com/office/drawing/2014/main" id="{632ECDE4-2410-6E26-AEE9-91628114DB1F}"/>
                </a:ext>
              </a:extLst>
            </p:cNvPr>
            <p:cNvSpPr txBox="1"/>
            <p:nvPr/>
          </p:nvSpPr>
          <p:spPr>
            <a:xfrm>
              <a:off x="5600937" y="5164079"/>
              <a:ext cx="1074012" cy="461665"/>
            </a:xfrm>
            <a:prstGeom prst="rect">
              <a:avLst/>
            </a:prstGeom>
            <a:noFill/>
          </p:spPr>
          <p:txBody>
            <a:bodyPr wrap="square" rtlCol="0">
              <a:spAutoFit/>
            </a:bodyPr>
            <a:lstStyle/>
            <a:p>
              <a:r>
                <a:rPr lang="en-US" sz="1000"/>
                <a:t>POI Master</a:t>
              </a:r>
            </a:p>
            <a:p>
              <a:r>
                <a:rPr lang="en-US" sz="1000"/>
                <a:t>7.2x Support </a:t>
              </a:r>
            </a:p>
          </p:txBody>
        </p:sp>
        <p:sp>
          <p:nvSpPr>
            <p:cNvPr id="203" name="Rectangle: Rounded Corners 202">
              <a:extLst>
                <a:ext uri="{FF2B5EF4-FFF2-40B4-BE49-F238E27FC236}">
                  <a16:creationId xmlns:a16="http://schemas.microsoft.com/office/drawing/2014/main" id="{A4070BEA-381E-0D71-A128-BE96442ED15C}"/>
                </a:ext>
              </a:extLst>
            </p:cNvPr>
            <p:cNvSpPr/>
            <p:nvPr/>
          </p:nvSpPr>
          <p:spPr>
            <a:xfrm>
              <a:off x="7855661" y="4766424"/>
              <a:ext cx="1175458" cy="1192285"/>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a:p>
          </p:txBody>
        </p:sp>
        <p:sp>
          <p:nvSpPr>
            <p:cNvPr id="204" name="TextBox 203">
              <a:extLst>
                <a:ext uri="{FF2B5EF4-FFF2-40B4-BE49-F238E27FC236}">
                  <a16:creationId xmlns:a16="http://schemas.microsoft.com/office/drawing/2014/main" id="{08DCD76D-3B0D-F848-FF99-4EBF02D16ACB}"/>
                </a:ext>
              </a:extLst>
            </p:cNvPr>
            <p:cNvSpPr txBox="1"/>
            <p:nvPr/>
          </p:nvSpPr>
          <p:spPr>
            <a:xfrm>
              <a:off x="7833237" y="5207037"/>
              <a:ext cx="1179318" cy="284651"/>
            </a:xfrm>
            <a:prstGeom prst="rect">
              <a:avLst/>
            </a:prstGeom>
            <a:noFill/>
          </p:spPr>
          <p:txBody>
            <a:bodyPr wrap="none" rtlCol="0">
              <a:spAutoFit/>
            </a:bodyPr>
            <a:lstStyle/>
            <a:p>
              <a:r>
                <a:rPr lang="en-US" sz="1000"/>
                <a:t>Remote Units/AP</a:t>
              </a:r>
            </a:p>
          </p:txBody>
        </p:sp>
        <p:sp>
          <p:nvSpPr>
            <p:cNvPr id="205" name="Rectangle: Rounded Corners 204">
              <a:extLst>
                <a:ext uri="{FF2B5EF4-FFF2-40B4-BE49-F238E27FC236}">
                  <a16:creationId xmlns:a16="http://schemas.microsoft.com/office/drawing/2014/main" id="{C4C3528C-D96E-A115-1987-F2C6E30637E9}"/>
                </a:ext>
              </a:extLst>
            </p:cNvPr>
            <p:cNvSpPr/>
            <p:nvPr/>
          </p:nvSpPr>
          <p:spPr>
            <a:xfrm>
              <a:off x="9937446" y="4766424"/>
              <a:ext cx="1175458" cy="1192285"/>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a:p>
          </p:txBody>
        </p:sp>
        <p:sp>
          <p:nvSpPr>
            <p:cNvPr id="206" name="TextBox 205">
              <a:extLst>
                <a:ext uri="{FF2B5EF4-FFF2-40B4-BE49-F238E27FC236}">
                  <a16:creationId xmlns:a16="http://schemas.microsoft.com/office/drawing/2014/main" id="{04B26077-3508-0F08-0D6E-E60A0BE83C3C}"/>
                </a:ext>
              </a:extLst>
            </p:cNvPr>
            <p:cNvSpPr txBox="1"/>
            <p:nvPr/>
          </p:nvSpPr>
          <p:spPr>
            <a:xfrm>
              <a:off x="9950247" y="5207037"/>
              <a:ext cx="1251710" cy="284651"/>
            </a:xfrm>
            <a:prstGeom prst="rect">
              <a:avLst/>
            </a:prstGeom>
            <a:noFill/>
          </p:spPr>
          <p:txBody>
            <a:bodyPr wrap="square" rtlCol="0">
              <a:spAutoFit/>
            </a:bodyPr>
            <a:lstStyle/>
            <a:p>
              <a:r>
                <a:rPr lang="en-US" sz="1000"/>
                <a:t>DAS/Antennas</a:t>
              </a:r>
            </a:p>
          </p:txBody>
        </p:sp>
        <p:cxnSp>
          <p:nvCxnSpPr>
            <p:cNvPr id="208" name="Straight Connector 207">
              <a:extLst>
                <a:ext uri="{FF2B5EF4-FFF2-40B4-BE49-F238E27FC236}">
                  <a16:creationId xmlns:a16="http://schemas.microsoft.com/office/drawing/2014/main" id="{CDB57170-A72F-4399-4724-3A39120249A2}"/>
                </a:ext>
              </a:extLst>
            </p:cNvPr>
            <p:cNvCxnSpPr>
              <a:cxnSpLocks/>
            </p:cNvCxnSpPr>
            <p:nvPr/>
          </p:nvCxnSpPr>
          <p:spPr>
            <a:xfrm flipV="1">
              <a:off x="6652539" y="5349362"/>
              <a:ext cx="1171931" cy="11563"/>
            </a:xfrm>
            <a:prstGeom prst="line">
              <a:avLst/>
            </a:prstGeom>
          </p:spPr>
          <p:style>
            <a:lnRef idx="2">
              <a:schemeClr val="accent1"/>
            </a:lnRef>
            <a:fillRef idx="0">
              <a:schemeClr val="accent1"/>
            </a:fillRef>
            <a:effectRef idx="1">
              <a:schemeClr val="accent1"/>
            </a:effectRef>
            <a:fontRef idx="minor">
              <a:schemeClr val="tx1"/>
            </a:fontRef>
          </p:style>
        </p:cxnSp>
        <p:cxnSp>
          <p:nvCxnSpPr>
            <p:cNvPr id="209" name="Straight Connector 208">
              <a:extLst>
                <a:ext uri="{FF2B5EF4-FFF2-40B4-BE49-F238E27FC236}">
                  <a16:creationId xmlns:a16="http://schemas.microsoft.com/office/drawing/2014/main" id="{3E89C649-F43E-0229-6286-3D8EF572B3B1}"/>
                </a:ext>
              </a:extLst>
            </p:cNvPr>
            <p:cNvCxnSpPr>
              <a:cxnSpLocks/>
              <a:stCxn id="203" idx="3"/>
              <a:endCxn id="206" idx="1"/>
            </p:cNvCxnSpPr>
            <p:nvPr/>
          </p:nvCxnSpPr>
          <p:spPr>
            <a:xfrm flipV="1">
              <a:off x="9031119" y="5349363"/>
              <a:ext cx="919128" cy="13204"/>
            </a:xfrm>
            <a:prstGeom prst="line">
              <a:avLst/>
            </a:prstGeom>
          </p:spPr>
          <p:style>
            <a:lnRef idx="2">
              <a:schemeClr val="accent1"/>
            </a:lnRef>
            <a:fillRef idx="0">
              <a:schemeClr val="accent1"/>
            </a:fillRef>
            <a:effectRef idx="1">
              <a:schemeClr val="accent1"/>
            </a:effectRef>
            <a:fontRef idx="minor">
              <a:schemeClr val="tx1"/>
            </a:fontRef>
          </p:style>
        </p:cxnSp>
        <p:cxnSp>
          <p:nvCxnSpPr>
            <p:cNvPr id="210" name="Straight Connector 209">
              <a:extLst>
                <a:ext uri="{FF2B5EF4-FFF2-40B4-BE49-F238E27FC236}">
                  <a16:creationId xmlns:a16="http://schemas.microsoft.com/office/drawing/2014/main" id="{41B69438-0FDB-C6B1-C37E-CE8EC59ADBD5}"/>
                </a:ext>
              </a:extLst>
            </p:cNvPr>
            <p:cNvCxnSpPr>
              <a:cxnSpLocks/>
              <a:stCxn id="200" idx="3"/>
            </p:cNvCxnSpPr>
            <p:nvPr/>
          </p:nvCxnSpPr>
          <p:spPr>
            <a:xfrm flipV="1">
              <a:off x="4016340" y="4996808"/>
              <a:ext cx="1523123" cy="18050"/>
            </a:xfrm>
            <a:prstGeom prst="line">
              <a:avLst/>
            </a:prstGeom>
          </p:spPr>
          <p:style>
            <a:lnRef idx="2">
              <a:schemeClr val="accent1"/>
            </a:lnRef>
            <a:fillRef idx="0">
              <a:schemeClr val="accent1"/>
            </a:fillRef>
            <a:effectRef idx="1">
              <a:schemeClr val="accent1"/>
            </a:effectRef>
            <a:fontRef idx="minor">
              <a:schemeClr val="tx1"/>
            </a:fontRef>
          </p:style>
        </p:cxnSp>
        <p:sp>
          <p:nvSpPr>
            <p:cNvPr id="211" name="TextBox 210">
              <a:extLst>
                <a:ext uri="{FF2B5EF4-FFF2-40B4-BE49-F238E27FC236}">
                  <a16:creationId xmlns:a16="http://schemas.microsoft.com/office/drawing/2014/main" id="{2635B544-4C6A-6193-3FDC-5B0DE6AB1ADE}"/>
                </a:ext>
              </a:extLst>
            </p:cNvPr>
            <p:cNvSpPr txBox="1"/>
            <p:nvPr/>
          </p:nvSpPr>
          <p:spPr>
            <a:xfrm>
              <a:off x="3116074" y="5958709"/>
              <a:ext cx="962976" cy="284651"/>
            </a:xfrm>
            <a:prstGeom prst="rect">
              <a:avLst/>
            </a:prstGeom>
            <a:noFill/>
          </p:spPr>
          <p:txBody>
            <a:bodyPr wrap="none" rtlCol="0">
              <a:spAutoFit/>
            </a:bodyPr>
            <a:lstStyle/>
            <a:p>
              <a:r>
                <a:rPr lang="en-US" sz="1000"/>
                <a:t>Shared COTS</a:t>
              </a:r>
            </a:p>
          </p:txBody>
        </p:sp>
      </p:grpSp>
      <p:sp>
        <p:nvSpPr>
          <p:cNvPr id="219" name="TextBox 218">
            <a:extLst>
              <a:ext uri="{FF2B5EF4-FFF2-40B4-BE49-F238E27FC236}">
                <a16:creationId xmlns:a16="http://schemas.microsoft.com/office/drawing/2014/main" id="{A57DF0BB-37CF-9E40-1B85-33C3F8ECB40F}"/>
              </a:ext>
            </a:extLst>
          </p:cNvPr>
          <p:cNvSpPr txBox="1"/>
          <p:nvPr/>
        </p:nvSpPr>
        <p:spPr>
          <a:xfrm>
            <a:off x="3205834" y="4639944"/>
            <a:ext cx="479198" cy="246221"/>
          </a:xfrm>
          <a:prstGeom prst="rect">
            <a:avLst/>
          </a:prstGeom>
          <a:solidFill>
            <a:schemeClr val="accent1"/>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vCU</a:t>
            </a:r>
          </a:p>
        </p:txBody>
      </p:sp>
      <p:sp>
        <p:nvSpPr>
          <p:cNvPr id="226" name="TextBox 225">
            <a:extLst>
              <a:ext uri="{FF2B5EF4-FFF2-40B4-BE49-F238E27FC236}">
                <a16:creationId xmlns:a16="http://schemas.microsoft.com/office/drawing/2014/main" id="{1DF7786A-744E-AD0E-EC89-DC4D86D1A760}"/>
              </a:ext>
            </a:extLst>
          </p:cNvPr>
          <p:cNvSpPr txBox="1"/>
          <p:nvPr/>
        </p:nvSpPr>
        <p:spPr>
          <a:xfrm>
            <a:off x="1117925" y="2733007"/>
            <a:ext cx="804093" cy="235739"/>
          </a:xfrm>
          <a:prstGeom prst="rect">
            <a:avLst/>
          </a:prstGeom>
          <a:solidFill>
            <a:srgbClr val="7030A0"/>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vDU/vCU</a:t>
            </a:r>
          </a:p>
        </p:txBody>
      </p:sp>
      <p:cxnSp>
        <p:nvCxnSpPr>
          <p:cNvPr id="227" name="Straight Connector 226">
            <a:extLst>
              <a:ext uri="{FF2B5EF4-FFF2-40B4-BE49-F238E27FC236}">
                <a16:creationId xmlns:a16="http://schemas.microsoft.com/office/drawing/2014/main" id="{AEE4647A-FB13-3DCB-C6D7-F4AEF13207AA}"/>
              </a:ext>
            </a:extLst>
          </p:cNvPr>
          <p:cNvCxnSpPr>
            <a:cxnSpLocks/>
          </p:cNvCxnSpPr>
          <p:nvPr/>
        </p:nvCxnSpPr>
        <p:spPr>
          <a:xfrm>
            <a:off x="1922017" y="2847784"/>
            <a:ext cx="3913861" cy="16943"/>
          </a:xfrm>
          <a:prstGeom prst="line">
            <a:avLst/>
          </a:prstGeom>
          <a:ln>
            <a:solidFill>
              <a:schemeClr val="accent5"/>
            </a:solidFill>
          </a:ln>
        </p:spPr>
        <p:style>
          <a:lnRef idx="2">
            <a:schemeClr val="accent1"/>
          </a:lnRef>
          <a:fillRef idx="0">
            <a:schemeClr val="accent1"/>
          </a:fillRef>
          <a:effectRef idx="1">
            <a:schemeClr val="accent1"/>
          </a:effectRef>
          <a:fontRef idx="minor">
            <a:schemeClr val="tx1"/>
          </a:fontRef>
        </p:style>
      </p:cxnSp>
      <p:cxnSp>
        <p:nvCxnSpPr>
          <p:cNvPr id="235" name="Straight Connector 234">
            <a:extLst>
              <a:ext uri="{FF2B5EF4-FFF2-40B4-BE49-F238E27FC236}">
                <a16:creationId xmlns:a16="http://schemas.microsoft.com/office/drawing/2014/main" id="{67E8D038-9A6B-91DA-7878-BCAB7A559CFB}"/>
              </a:ext>
            </a:extLst>
          </p:cNvPr>
          <p:cNvCxnSpPr>
            <a:stCxn id="219" idx="3"/>
            <a:endCxn id="201" idx="1"/>
          </p:cNvCxnSpPr>
          <p:nvPr/>
        </p:nvCxnSpPr>
        <p:spPr>
          <a:xfrm>
            <a:off x="3685032" y="4763055"/>
            <a:ext cx="75883" cy="0"/>
          </a:xfrm>
          <a:prstGeom prst="line">
            <a:avLst/>
          </a:prstGeom>
        </p:spPr>
        <p:style>
          <a:lnRef idx="2">
            <a:schemeClr val="accent1"/>
          </a:lnRef>
          <a:fillRef idx="0">
            <a:schemeClr val="accent1"/>
          </a:fillRef>
          <a:effectRef idx="1">
            <a:schemeClr val="accent1"/>
          </a:effectRef>
          <a:fontRef idx="minor">
            <a:schemeClr val="tx1"/>
          </a:fontRef>
        </p:style>
      </p:cxnSp>
      <p:sp>
        <p:nvSpPr>
          <p:cNvPr id="240" name="TextBox 239">
            <a:extLst>
              <a:ext uri="{FF2B5EF4-FFF2-40B4-BE49-F238E27FC236}">
                <a16:creationId xmlns:a16="http://schemas.microsoft.com/office/drawing/2014/main" id="{3EE8A4AC-4AE9-CBD5-851C-5AA1BFF03737}"/>
              </a:ext>
            </a:extLst>
          </p:cNvPr>
          <p:cNvSpPr txBox="1"/>
          <p:nvPr/>
        </p:nvSpPr>
        <p:spPr>
          <a:xfrm>
            <a:off x="1038141" y="4630127"/>
            <a:ext cx="1091531" cy="246221"/>
          </a:xfrm>
          <a:prstGeom prst="rect">
            <a:avLst/>
          </a:prstGeom>
          <a:solidFill>
            <a:schemeClr val="accent1"/>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Core/GWs</a:t>
            </a:r>
          </a:p>
        </p:txBody>
      </p:sp>
      <p:sp>
        <p:nvSpPr>
          <p:cNvPr id="241" name="TextBox 240">
            <a:extLst>
              <a:ext uri="{FF2B5EF4-FFF2-40B4-BE49-F238E27FC236}">
                <a16:creationId xmlns:a16="http://schemas.microsoft.com/office/drawing/2014/main" id="{84729BB8-DF1E-4879-8E72-6878B2B1226F}"/>
              </a:ext>
            </a:extLst>
          </p:cNvPr>
          <p:cNvSpPr txBox="1"/>
          <p:nvPr/>
        </p:nvSpPr>
        <p:spPr>
          <a:xfrm>
            <a:off x="1044331" y="4946636"/>
            <a:ext cx="1091531" cy="246221"/>
          </a:xfrm>
          <a:prstGeom prst="rect">
            <a:avLst/>
          </a:prstGeom>
          <a:solidFill>
            <a:srgbClr val="7030A0"/>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Core/GWs</a:t>
            </a:r>
          </a:p>
        </p:txBody>
      </p:sp>
      <p:cxnSp>
        <p:nvCxnSpPr>
          <p:cNvPr id="243" name="Straight Connector 242">
            <a:extLst>
              <a:ext uri="{FF2B5EF4-FFF2-40B4-BE49-F238E27FC236}">
                <a16:creationId xmlns:a16="http://schemas.microsoft.com/office/drawing/2014/main" id="{869710A8-F3B5-64EA-5C0D-3D5A978ACD64}"/>
              </a:ext>
            </a:extLst>
          </p:cNvPr>
          <p:cNvCxnSpPr>
            <a:cxnSpLocks/>
            <a:stCxn id="240" idx="3"/>
            <a:endCxn id="219" idx="1"/>
          </p:cNvCxnSpPr>
          <p:nvPr/>
        </p:nvCxnSpPr>
        <p:spPr>
          <a:xfrm>
            <a:off x="2129672" y="4753238"/>
            <a:ext cx="1076162" cy="9817"/>
          </a:xfrm>
          <a:prstGeom prst="line">
            <a:avLst/>
          </a:prstGeom>
        </p:spPr>
        <p:style>
          <a:lnRef idx="2">
            <a:schemeClr val="accent1"/>
          </a:lnRef>
          <a:fillRef idx="0">
            <a:schemeClr val="accent1"/>
          </a:fillRef>
          <a:effectRef idx="1">
            <a:schemeClr val="accent1"/>
          </a:effectRef>
          <a:fontRef idx="minor">
            <a:schemeClr val="tx1"/>
          </a:fontRef>
        </p:style>
      </p:cxnSp>
      <p:sp>
        <p:nvSpPr>
          <p:cNvPr id="247" name="TextBox 246">
            <a:extLst>
              <a:ext uri="{FF2B5EF4-FFF2-40B4-BE49-F238E27FC236}">
                <a16:creationId xmlns:a16="http://schemas.microsoft.com/office/drawing/2014/main" id="{39A1F35D-6BCB-8B61-C7EC-36C04249BD7E}"/>
              </a:ext>
            </a:extLst>
          </p:cNvPr>
          <p:cNvSpPr txBox="1"/>
          <p:nvPr/>
        </p:nvSpPr>
        <p:spPr>
          <a:xfrm>
            <a:off x="3206271" y="4956453"/>
            <a:ext cx="479198" cy="246221"/>
          </a:xfrm>
          <a:prstGeom prst="rect">
            <a:avLst/>
          </a:prstGeom>
          <a:solidFill>
            <a:schemeClr val="accent4"/>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hCU</a:t>
            </a:r>
          </a:p>
        </p:txBody>
      </p:sp>
      <p:cxnSp>
        <p:nvCxnSpPr>
          <p:cNvPr id="248" name="Straight Connector 247">
            <a:extLst>
              <a:ext uri="{FF2B5EF4-FFF2-40B4-BE49-F238E27FC236}">
                <a16:creationId xmlns:a16="http://schemas.microsoft.com/office/drawing/2014/main" id="{16978CAB-FE95-07AC-3AE6-EE26C61DE8DE}"/>
              </a:ext>
            </a:extLst>
          </p:cNvPr>
          <p:cNvCxnSpPr>
            <a:cxnSpLocks/>
            <a:endCxn id="247" idx="1"/>
          </p:cNvCxnSpPr>
          <p:nvPr/>
        </p:nvCxnSpPr>
        <p:spPr>
          <a:xfrm>
            <a:off x="2130109" y="5069747"/>
            <a:ext cx="1076162" cy="9817"/>
          </a:xfrm>
          <a:prstGeom prst="line">
            <a:avLst/>
          </a:prstGeom>
          <a:ln>
            <a:solidFill>
              <a:schemeClr val="accent5"/>
            </a:solidFill>
          </a:ln>
        </p:spPr>
        <p:style>
          <a:lnRef idx="2">
            <a:schemeClr val="accent1"/>
          </a:lnRef>
          <a:fillRef idx="0">
            <a:schemeClr val="accent1"/>
          </a:fillRef>
          <a:effectRef idx="1">
            <a:schemeClr val="accent1"/>
          </a:effectRef>
          <a:fontRef idx="minor">
            <a:schemeClr val="tx1"/>
          </a:fontRef>
        </p:style>
      </p:cxnSp>
      <p:sp>
        <p:nvSpPr>
          <p:cNvPr id="249" name="TextBox 248">
            <a:extLst>
              <a:ext uri="{FF2B5EF4-FFF2-40B4-BE49-F238E27FC236}">
                <a16:creationId xmlns:a16="http://schemas.microsoft.com/office/drawing/2014/main" id="{2F8A329A-FCE3-391C-FACD-593FB586FB19}"/>
              </a:ext>
            </a:extLst>
          </p:cNvPr>
          <p:cNvSpPr txBox="1"/>
          <p:nvPr/>
        </p:nvSpPr>
        <p:spPr>
          <a:xfrm>
            <a:off x="3760913" y="4946636"/>
            <a:ext cx="555153" cy="246221"/>
          </a:xfrm>
          <a:prstGeom prst="rect">
            <a:avLst/>
          </a:prstGeom>
          <a:solidFill>
            <a:schemeClr val="accent4"/>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hDU</a:t>
            </a:r>
          </a:p>
        </p:txBody>
      </p:sp>
      <p:cxnSp>
        <p:nvCxnSpPr>
          <p:cNvPr id="250" name="Straight Connector 249">
            <a:extLst>
              <a:ext uri="{FF2B5EF4-FFF2-40B4-BE49-F238E27FC236}">
                <a16:creationId xmlns:a16="http://schemas.microsoft.com/office/drawing/2014/main" id="{3EC81778-3CAA-6F8B-5804-75747EED92F6}"/>
              </a:ext>
            </a:extLst>
          </p:cNvPr>
          <p:cNvCxnSpPr/>
          <p:nvPr/>
        </p:nvCxnSpPr>
        <p:spPr>
          <a:xfrm>
            <a:off x="3685030" y="5079563"/>
            <a:ext cx="7588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51" name="Straight Connector 250">
            <a:extLst>
              <a:ext uri="{FF2B5EF4-FFF2-40B4-BE49-F238E27FC236}">
                <a16:creationId xmlns:a16="http://schemas.microsoft.com/office/drawing/2014/main" id="{B011460B-7E37-047F-88DF-C18F9C721A8B}"/>
              </a:ext>
            </a:extLst>
          </p:cNvPr>
          <p:cNvCxnSpPr>
            <a:cxnSpLocks/>
          </p:cNvCxnSpPr>
          <p:nvPr/>
        </p:nvCxnSpPr>
        <p:spPr>
          <a:xfrm flipV="1">
            <a:off x="4294819" y="5059930"/>
            <a:ext cx="1472986" cy="19633"/>
          </a:xfrm>
          <a:prstGeom prst="line">
            <a:avLst/>
          </a:prstGeom>
        </p:spPr>
        <p:style>
          <a:lnRef idx="2">
            <a:schemeClr val="accent1"/>
          </a:lnRef>
          <a:fillRef idx="0">
            <a:schemeClr val="accent1"/>
          </a:fillRef>
          <a:effectRef idx="1">
            <a:schemeClr val="accent1"/>
          </a:effectRef>
          <a:fontRef idx="minor">
            <a:schemeClr val="tx1"/>
          </a:fontRef>
        </p:style>
      </p:cxnSp>
      <p:sp>
        <p:nvSpPr>
          <p:cNvPr id="252" name="TextBox 251">
            <a:extLst>
              <a:ext uri="{FF2B5EF4-FFF2-40B4-BE49-F238E27FC236}">
                <a16:creationId xmlns:a16="http://schemas.microsoft.com/office/drawing/2014/main" id="{07F91B87-DC9C-BEC7-B7F9-733BB25F429E}"/>
              </a:ext>
            </a:extLst>
          </p:cNvPr>
          <p:cNvSpPr txBox="1"/>
          <p:nvPr/>
        </p:nvSpPr>
        <p:spPr>
          <a:xfrm>
            <a:off x="1045637" y="4288372"/>
            <a:ext cx="1091531" cy="246221"/>
          </a:xfrm>
          <a:prstGeom prst="rect">
            <a:avLst/>
          </a:prstGeom>
          <a:solidFill>
            <a:schemeClr val="accent3">
              <a:lumMod val="75000"/>
              <a:lumOff val="25000"/>
            </a:schemeClr>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Core/GWs</a:t>
            </a:r>
          </a:p>
        </p:txBody>
      </p:sp>
      <p:cxnSp>
        <p:nvCxnSpPr>
          <p:cNvPr id="253" name="Straight Connector 252">
            <a:extLst>
              <a:ext uri="{FF2B5EF4-FFF2-40B4-BE49-F238E27FC236}">
                <a16:creationId xmlns:a16="http://schemas.microsoft.com/office/drawing/2014/main" id="{BBFB8A8B-5BB5-26AD-7689-8EF9C7928E84}"/>
              </a:ext>
            </a:extLst>
          </p:cNvPr>
          <p:cNvCxnSpPr>
            <a:cxnSpLocks/>
            <a:stCxn id="252" idx="3"/>
          </p:cNvCxnSpPr>
          <p:nvPr/>
        </p:nvCxnSpPr>
        <p:spPr>
          <a:xfrm>
            <a:off x="2137168" y="4411483"/>
            <a:ext cx="1076162" cy="9817"/>
          </a:xfrm>
          <a:prstGeom prst="line">
            <a:avLst/>
          </a:prstGeom>
          <a:ln>
            <a:solidFill>
              <a:schemeClr val="accent3">
                <a:lumMod val="75000"/>
                <a:lumOff val="25000"/>
              </a:schemeClr>
            </a:solidFill>
          </a:ln>
        </p:spPr>
        <p:style>
          <a:lnRef idx="2">
            <a:schemeClr val="accent1"/>
          </a:lnRef>
          <a:fillRef idx="0">
            <a:schemeClr val="accent1"/>
          </a:fillRef>
          <a:effectRef idx="1">
            <a:schemeClr val="accent1"/>
          </a:effectRef>
          <a:fontRef idx="minor">
            <a:schemeClr val="tx1"/>
          </a:fontRef>
        </p:style>
      </p:cxnSp>
      <p:sp>
        <p:nvSpPr>
          <p:cNvPr id="254" name="TextBox 253">
            <a:extLst>
              <a:ext uri="{FF2B5EF4-FFF2-40B4-BE49-F238E27FC236}">
                <a16:creationId xmlns:a16="http://schemas.microsoft.com/office/drawing/2014/main" id="{3A3CE697-4E3D-1006-617E-4938225BCFC4}"/>
              </a:ext>
            </a:extLst>
          </p:cNvPr>
          <p:cNvSpPr txBox="1"/>
          <p:nvPr/>
        </p:nvSpPr>
        <p:spPr>
          <a:xfrm>
            <a:off x="8153223" y="6182124"/>
            <a:ext cx="642441" cy="253916"/>
          </a:xfrm>
          <a:prstGeom prst="rect">
            <a:avLst/>
          </a:prstGeom>
          <a:solidFill>
            <a:schemeClr val="accent1"/>
          </a:solidFill>
          <a:effectLst>
            <a:outerShdw blurRad="63500" sx="102000" sy="102000" algn="ctr" rotWithShape="0">
              <a:prstClr val="black">
                <a:alpha val="40000"/>
              </a:prstClr>
            </a:outerShdw>
          </a:effectLst>
        </p:spPr>
        <p:txBody>
          <a:bodyPr wrap="square" rtlCol="0">
            <a:spAutoFit/>
          </a:bodyPr>
          <a:lstStyle/>
          <a:p>
            <a:r>
              <a:rPr lang="en-US" sz="1050">
                <a:solidFill>
                  <a:schemeClr val="bg1"/>
                </a:solidFill>
              </a:rPr>
              <a:t>MNO2</a:t>
            </a:r>
          </a:p>
        </p:txBody>
      </p:sp>
      <p:sp>
        <p:nvSpPr>
          <p:cNvPr id="255" name="TextBox 254">
            <a:extLst>
              <a:ext uri="{FF2B5EF4-FFF2-40B4-BE49-F238E27FC236}">
                <a16:creationId xmlns:a16="http://schemas.microsoft.com/office/drawing/2014/main" id="{BE4011A7-47B7-B408-E0CF-2A83E6CFED14}"/>
              </a:ext>
            </a:extLst>
          </p:cNvPr>
          <p:cNvSpPr txBox="1"/>
          <p:nvPr/>
        </p:nvSpPr>
        <p:spPr>
          <a:xfrm>
            <a:off x="7414994" y="6182124"/>
            <a:ext cx="642441" cy="253916"/>
          </a:xfrm>
          <a:prstGeom prst="rect">
            <a:avLst/>
          </a:prstGeom>
          <a:solidFill>
            <a:schemeClr val="accent3">
              <a:lumMod val="75000"/>
              <a:lumOff val="25000"/>
            </a:schemeClr>
          </a:solidFill>
          <a:effectLst>
            <a:outerShdw blurRad="63500" sx="102000" sy="102000" algn="ctr" rotWithShape="0">
              <a:prstClr val="black">
                <a:alpha val="40000"/>
              </a:prstClr>
            </a:outerShdw>
          </a:effectLst>
        </p:spPr>
        <p:txBody>
          <a:bodyPr wrap="square" rtlCol="0">
            <a:spAutoFit/>
          </a:bodyPr>
          <a:lstStyle/>
          <a:p>
            <a:r>
              <a:rPr lang="en-US" sz="1050">
                <a:solidFill>
                  <a:schemeClr val="bg1"/>
                </a:solidFill>
              </a:rPr>
              <a:t>MNO1</a:t>
            </a:r>
          </a:p>
        </p:txBody>
      </p:sp>
      <p:sp>
        <p:nvSpPr>
          <p:cNvPr id="256" name="TextBox 255">
            <a:extLst>
              <a:ext uri="{FF2B5EF4-FFF2-40B4-BE49-F238E27FC236}">
                <a16:creationId xmlns:a16="http://schemas.microsoft.com/office/drawing/2014/main" id="{56650BE0-D7B1-9E67-2ED9-4D8D7691BC7F}"/>
              </a:ext>
            </a:extLst>
          </p:cNvPr>
          <p:cNvSpPr txBox="1"/>
          <p:nvPr/>
        </p:nvSpPr>
        <p:spPr>
          <a:xfrm>
            <a:off x="9686642" y="6182124"/>
            <a:ext cx="1249493" cy="253916"/>
          </a:xfrm>
          <a:prstGeom prst="rect">
            <a:avLst/>
          </a:prstGeom>
          <a:solidFill>
            <a:schemeClr val="accent4"/>
          </a:solidFill>
          <a:effectLst>
            <a:outerShdw blurRad="63500" sx="102000" sy="102000" algn="ctr" rotWithShape="0">
              <a:prstClr val="black">
                <a:alpha val="40000"/>
              </a:prstClr>
            </a:outerShdw>
          </a:effectLst>
        </p:spPr>
        <p:txBody>
          <a:bodyPr wrap="square" rtlCol="0">
            <a:spAutoFit/>
          </a:bodyPr>
          <a:lstStyle/>
          <a:p>
            <a:r>
              <a:rPr lang="en-US" sz="1050">
                <a:solidFill>
                  <a:schemeClr val="bg1"/>
                </a:solidFill>
              </a:rPr>
              <a:t>Hosted (</a:t>
            </a:r>
            <a:r>
              <a:rPr lang="en-US" sz="1050" err="1">
                <a:solidFill>
                  <a:schemeClr val="bg1"/>
                </a:solidFill>
              </a:rPr>
              <a:t>hDU</a:t>
            </a:r>
            <a:r>
              <a:rPr lang="en-US" sz="1050">
                <a:solidFill>
                  <a:schemeClr val="bg1"/>
                </a:solidFill>
              </a:rPr>
              <a:t>/</a:t>
            </a:r>
            <a:r>
              <a:rPr lang="en-US" sz="1050" err="1">
                <a:solidFill>
                  <a:schemeClr val="bg1"/>
                </a:solidFill>
              </a:rPr>
              <a:t>hCU</a:t>
            </a:r>
            <a:r>
              <a:rPr lang="en-US" sz="1050">
                <a:solidFill>
                  <a:schemeClr val="bg1"/>
                </a:solidFill>
              </a:rPr>
              <a:t>)</a:t>
            </a:r>
          </a:p>
        </p:txBody>
      </p:sp>
      <p:sp>
        <p:nvSpPr>
          <p:cNvPr id="258" name="TextBox 257">
            <a:extLst>
              <a:ext uri="{FF2B5EF4-FFF2-40B4-BE49-F238E27FC236}">
                <a16:creationId xmlns:a16="http://schemas.microsoft.com/office/drawing/2014/main" id="{05CE89E0-5DA3-F3E8-F68C-A4E9C0A3B1C1}"/>
              </a:ext>
            </a:extLst>
          </p:cNvPr>
          <p:cNvSpPr txBox="1"/>
          <p:nvPr/>
        </p:nvSpPr>
        <p:spPr>
          <a:xfrm>
            <a:off x="182552" y="3472725"/>
            <a:ext cx="6575711" cy="369332"/>
          </a:xfrm>
          <a:prstGeom prst="rect">
            <a:avLst/>
          </a:prstGeom>
          <a:noFill/>
        </p:spPr>
        <p:txBody>
          <a:bodyPr wrap="none" rtlCol="0">
            <a:spAutoFit/>
          </a:bodyPr>
          <a:lstStyle/>
          <a:p>
            <a:pPr marL="285750" indent="-285750">
              <a:buFont typeface="Wingdings" panose="05000000000000000000" pitchFamily="2" charset="2"/>
              <a:buChar char="Ø"/>
            </a:pPr>
            <a:r>
              <a:rPr lang="en-US" dirty="0"/>
              <a:t>NH owned compute server and RAN SW – IBS </a:t>
            </a:r>
            <a:r>
              <a:rPr lang="en-US" dirty="0">
                <a:solidFill>
                  <a:schemeClr val="tx2"/>
                </a:solidFill>
              </a:rPr>
              <a:t>[Option 3] </a:t>
            </a:r>
            <a:r>
              <a:rPr lang="en-US" b="1" dirty="0"/>
              <a:t>[MOCN]</a:t>
            </a:r>
          </a:p>
        </p:txBody>
      </p:sp>
      <p:sp>
        <p:nvSpPr>
          <p:cNvPr id="259" name="TextBox 258">
            <a:extLst>
              <a:ext uri="{FF2B5EF4-FFF2-40B4-BE49-F238E27FC236}">
                <a16:creationId xmlns:a16="http://schemas.microsoft.com/office/drawing/2014/main" id="{F006CD0F-A1E1-035F-288D-0C80D2777413}"/>
              </a:ext>
            </a:extLst>
          </p:cNvPr>
          <p:cNvSpPr txBox="1"/>
          <p:nvPr/>
        </p:nvSpPr>
        <p:spPr>
          <a:xfrm>
            <a:off x="1350440" y="5192857"/>
            <a:ext cx="453970" cy="246221"/>
          </a:xfrm>
          <a:prstGeom prst="rect">
            <a:avLst/>
          </a:prstGeom>
          <a:noFill/>
        </p:spPr>
        <p:txBody>
          <a:bodyPr wrap="none" rtlCol="0">
            <a:spAutoFit/>
          </a:bodyPr>
          <a:lstStyle/>
          <a:p>
            <a:r>
              <a:rPr lang="en-US" sz="1000"/>
              <a:t>Core</a:t>
            </a:r>
          </a:p>
        </p:txBody>
      </p:sp>
      <p:sp>
        <p:nvSpPr>
          <p:cNvPr id="263" name="Rectangle: Rounded Corners 262">
            <a:extLst>
              <a:ext uri="{FF2B5EF4-FFF2-40B4-BE49-F238E27FC236}">
                <a16:creationId xmlns:a16="http://schemas.microsoft.com/office/drawing/2014/main" id="{F8C5C6B4-1E1D-039D-39C5-181E76729545}"/>
              </a:ext>
            </a:extLst>
          </p:cNvPr>
          <p:cNvSpPr/>
          <p:nvPr/>
        </p:nvSpPr>
        <p:spPr>
          <a:xfrm>
            <a:off x="7336093" y="6065920"/>
            <a:ext cx="3659382" cy="457200"/>
          </a:xfrm>
          <a:prstGeom prst="round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264" name="Oval 263">
            <a:extLst>
              <a:ext uri="{FF2B5EF4-FFF2-40B4-BE49-F238E27FC236}">
                <a16:creationId xmlns:a16="http://schemas.microsoft.com/office/drawing/2014/main" id="{FAC709FC-B5FE-DF4A-D5EF-9902FB17CA74}"/>
              </a:ext>
            </a:extLst>
          </p:cNvPr>
          <p:cNvSpPr/>
          <p:nvPr/>
        </p:nvSpPr>
        <p:spPr>
          <a:xfrm>
            <a:off x="10468841" y="2200419"/>
            <a:ext cx="208652" cy="22837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 name="Oval 264">
            <a:extLst>
              <a:ext uri="{FF2B5EF4-FFF2-40B4-BE49-F238E27FC236}">
                <a16:creationId xmlns:a16="http://schemas.microsoft.com/office/drawing/2014/main" id="{5A38D5CD-E7D9-1EEB-31B1-0DDBD7EFD037}"/>
              </a:ext>
            </a:extLst>
          </p:cNvPr>
          <p:cNvSpPr/>
          <p:nvPr/>
        </p:nvSpPr>
        <p:spPr>
          <a:xfrm>
            <a:off x="10182808" y="2200419"/>
            <a:ext cx="208652" cy="228373"/>
          </a:xfrm>
          <a:prstGeom prst="ellipse">
            <a:avLst/>
          </a:prstGeom>
          <a:solidFill>
            <a:schemeClr val="accent3">
              <a:lumMod val="75000"/>
              <a:lumOff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 name="Oval 265">
            <a:extLst>
              <a:ext uri="{FF2B5EF4-FFF2-40B4-BE49-F238E27FC236}">
                <a16:creationId xmlns:a16="http://schemas.microsoft.com/office/drawing/2014/main" id="{D700389E-57A9-FFA5-A616-168EE37E16A8}"/>
              </a:ext>
            </a:extLst>
          </p:cNvPr>
          <p:cNvSpPr/>
          <p:nvPr/>
        </p:nvSpPr>
        <p:spPr>
          <a:xfrm>
            <a:off x="10765548" y="2205480"/>
            <a:ext cx="208652" cy="228373"/>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Oval 266">
            <a:extLst>
              <a:ext uri="{FF2B5EF4-FFF2-40B4-BE49-F238E27FC236}">
                <a16:creationId xmlns:a16="http://schemas.microsoft.com/office/drawing/2014/main" id="{91262D9C-BB9E-B61A-1D27-64CAB33869C6}"/>
              </a:ext>
            </a:extLst>
          </p:cNvPr>
          <p:cNvSpPr/>
          <p:nvPr/>
        </p:nvSpPr>
        <p:spPr>
          <a:xfrm>
            <a:off x="10462501" y="4318339"/>
            <a:ext cx="208652" cy="228373"/>
          </a:xfrm>
          <a:prstGeom prst="ellipse">
            <a:avLst/>
          </a:prstGeom>
          <a:solidFill>
            <a:srgbClr val="0C3EB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Oval 267">
            <a:extLst>
              <a:ext uri="{FF2B5EF4-FFF2-40B4-BE49-F238E27FC236}">
                <a16:creationId xmlns:a16="http://schemas.microsoft.com/office/drawing/2014/main" id="{85BF7269-1318-06A5-B030-912BACE304C1}"/>
              </a:ext>
            </a:extLst>
          </p:cNvPr>
          <p:cNvSpPr/>
          <p:nvPr/>
        </p:nvSpPr>
        <p:spPr>
          <a:xfrm>
            <a:off x="10176468" y="4318339"/>
            <a:ext cx="208652" cy="228373"/>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 name="Oval 268">
            <a:extLst>
              <a:ext uri="{FF2B5EF4-FFF2-40B4-BE49-F238E27FC236}">
                <a16:creationId xmlns:a16="http://schemas.microsoft.com/office/drawing/2014/main" id="{C0D8FE62-AFC8-A725-F809-B3E39E86DE83}"/>
              </a:ext>
            </a:extLst>
          </p:cNvPr>
          <p:cNvSpPr/>
          <p:nvPr/>
        </p:nvSpPr>
        <p:spPr>
          <a:xfrm>
            <a:off x="10759208" y="4323400"/>
            <a:ext cx="208652" cy="228373"/>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96EA6EC-DE1E-F724-8AE1-625C0F676014}"/>
              </a:ext>
            </a:extLst>
          </p:cNvPr>
          <p:cNvSpPr txBox="1"/>
          <p:nvPr/>
        </p:nvSpPr>
        <p:spPr>
          <a:xfrm>
            <a:off x="8935795" y="6182124"/>
            <a:ext cx="642441" cy="253916"/>
          </a:xfrm>
          <a:prstGeom prst="rect">
            <a:avLst/>
          </a:prstGeom>
          <a:solidFill>
            <a:srgbClr val="7030A0"/>
          </a:solidFill>
          <a:effectLst>
            <a:outerShdw blurRad="63500" sx="102000" sy="102000" algn="ctr" rotWithShape="0">
              <a:prstClr val="black">
                <a:alpha val="40000"/>
              </a:prstClr>
            </a:outerShdw>
          </a:effectLst>
        </p:spPr>
        <p:txBody>
          <a:bodyPr wrap="square" rtlCol="0">
            <a:spAutoFit/>
          </a:bodyPr>
          <a:lstStyle/>
          <a:p>
            <a:r>
              <a:rPr lang="en-US" sz="1050">
                <a:solidFill>
                  <a:schemeClr val="bg1"/>
                </a:solidFill>
              </a:rPr>
              <a:t>MNO3</a:t>
            </a:r>
          </a:p>
        </p:txBody>
      </p:sp>
      <p:sp>
        <p:nvSpPr>
          <p:cNvPr id="6" name="Title 22">
            <a:extLst>
              <a:ext uri="{FF2B5EF4-FFF2-40B4-BE49-F238E27FC236}">
                <a16:creationId xmlns:a16="http://schemas.microsoft.com/office/drawing/2014/main" id="{40173986-DF58-183B-022A-C5AD8AEAED00}"/>
              </a:ext>
            </a:extLst>
          </p:cNvPr>
          <p:cNvSpPr txBox="1">
            <a:spLocks/>
          </p:cNvSpPr>
          <p:nvPr/>
        </p:nvSpPr>
        <p:spPr>
          <a:xfrm>
            <a:off x="683399" y="637968"/>
            <a:ext cx="10284461" cy="754228"/>
          </a:xfrm>
          <a:prstGeom prst="rect">
            <a:avLst/>
          </a:prstGeom>
        </p:spPr>
        <p:txBody>
          <a:bodyPr anchor="t">
            <a:normAutofit/>
          </a:bodyPr>
          <a:lstStyle>
            <a:lvl1pPr algn="l" defTabSz="914400" rtl="0" eaLnBrk="1" latinLnBrk="0" hangingPunct="1">
              <a:lnSpc>
                <a:spcPct val="80000"/>
              </a:lnSpc>
              <a:spcBef>
                <a:spcPct val="0"/>
              </a:spcBef>
              <a:buNone/>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GB" sz="2000" b="1" dirty="0" err="1">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MoRAN</a:t>
            </a:r>
            <a:r>
              <a:rPr lang="en-GB" sz="20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 &amp; </a:t>
            </a:r>
            <a:r>
              <a:rPr lang="en-GB" sz="2000" b="1" dirty="0" err="1">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MoCN</a:t>
            </a:r>
            <a:r>
              <a:rPr lang="en-GB" sz="20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 based on OpenRAN technology</a:t>
            </a:r>
            <a:endParaRPr lang="en-US" sz="20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2" name="TextBox 1">
            <a:extLst>
              <a:ext uri="{FF2B5EF4-FFF2-40B4-BE49-F238E27FC236}">
                <a16:creationId xmlns:a16="http://schemas.microsoft.com/office/drawing/2014/main" id="{2625DD1B-D9A0-583A-993F-200CD61241E8}"/>
              </a:ext>
            </a:extLst>
          </p:cNvPr>
          <p:cNvSpPr txBox="1"/>
          <p:nvPr/>
        </p:nvSpPr>
        <p:spPr>
          <a:xfrm>
            <a:off x="182552" y="1162117"/>
            <a:ext cx="8778365" cy="338554"/>
          </a:xfrm>
          <a:prstGeom prst="rect">
            <a:avLst/>
          </a:prstGeom>
          <a:noFill/>
        </p:spPr>
        <p:txBody>
          <a:bodyPr wrap="none" rtlCol="0">
            <a:spAutoFit/>
          </a:bodyPr>
          <a:lstStyle/>
          <a:p>
            <a:pPr marL="285750" indent="-285750">
              <a:buFont typeface="Wingdings" panose="05000000000000000000" pitchFamily="2" charset="2"/>
              <a:buChar char="Ø"/>
            </a:pPr>
            <a:r>
              <a:rPr lang="en-US" sz="1600" dirty="0">
                <a:latin typeface="Teshrin AR+LT" panose="02000000000000000000" pitchFamily="2" charset="-78"/>
                <a:ea typeface="Teshrin AR+LT" panose="02000000000000000000" pitchFamily="2" charset="-78"/>
                <a:cs typeface="Teshrin AR+LT" panose="02000000000000000000" pitchFamily="2" charset="-78"/>
              </a:rPr>
              <a:t>NH owned compute server – IBS </a:t>
            </a:r>
            <a:r>
              <a:rPr lang="en-US" sz="1600" dirty="0">
                <a:solidFill>
                  <a:schemeClr val="tx2"/>
                </a:solidFill>
                <a:latin typeface="Teshrin AR+LT" panose="02000000000000000000" pitchFamily="2" charset="-78"/>
                <a:ea typeface="Teshrin AR+LT" panose="02000000000000000000" pitchFamily="2" charset="-78"/>
                <a:cs typeface="Teshrin AR+LT" panose="02000000000000000000" pitchFamily="2" charset="-78"/>
              </a:rPr>
              <a:t>(Option 2) </a:t>
            </a:r>
            <a:r>
              <a:rPr lang="en-US" sz="1600" dirty="0">
                <a:solidFill>
                  <a:schemeClr val="accent4"/>
                </a:solidFill>
                <a:latin typeface="Teshrin AR+LT" panose="02000000000000000000" pitchFamily="2" charset="-78"/>
                <a:ea typeface="Teshrin AR+LT" panose="02000000000000000000" pitchFamily="2" charset="-78"/>
                <a:cs typeface="Teshrin AR+LT" panose="02000000000000000000" pitchFamily="2" charset="-78"/>
              </a:rPr>
              <a:t>[ </a:t>
            </a:r>
            <a:r>
              <a:rPr lang="en-US" sz="1600" b="1" dirty="0">
                <a:latin typeface="Teshrin AR+LT" panose="02000000000000000000" pitchFamily="2" charset="-78"/>
                <a:ea typeface="Teshrin AR+LT" panose="02000000000000000000" pitchFamily="2" charset="-78"/>
                <a:cs typeface="Teshrin AR+LT" panose="02000000000000000000" pitchFamily="2" charset="-78"/>
              </a:rPr>
              <a:t>MoRAN</a:t>
            </a:r>
            <a:r>
              <a:rPr lang="en-US" sz="1600" b="1" dirty="0">
                <a:solidFill>
                  <a:schemeClr val="accent4"/>
                </a:solidFill>
                <a:latin typeface="Teshrin AR+LT" panose="02000000000000000000" pitchFamily="2" charset="-78"/>
                <a:ea typeface="Teshrin AR+LT" panose="02000000000000000000" pitchFamily="2" charset="-78"/>
                <a:cs typeface="Teshrin AR+LT" panose="02000000000000000000" pitchFamily="2" charset="-78"/>
              </a:rPr>
              <a:t> </a:t>
            </a:r>
            <a:r>
              <a:rPr lang="en-US" sz="1600" dirty="0">
                <a:solidFill>
                  <a:schemeClr val="accent4"/>
                </a:solidFill>
                <a:latin typeface="Teshrin AR+LT" panose="02000000000000000000" pitchFamily="2" charset="-78"/>
                <a:ea typeface="Teshrin AR+LT" panose="02000000000000000000" pitchFamily="2" charset="-78"/>
                <a:cs typeface="Teshrin AR+LT" panose="02000000000000000000" pitchFamily="2" charset="-78"/>
              </a:rPr>
              <a:t>but maintaining the differentiation]</a:t>
            </a:r>
          </a:p>
        </p:txBody>
      </p:sp>
    </p:spTree>
    <p:extLst>
      <p:ext uri="{BB962C8B-B14F-4D97-AF65-F5344CB8AC3E}">
        <p14:creationId xmlns:p14="http://schemas.microsoft.com/office/powerpoint/2010/main" val="3441185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Rounded Corners 37">
            <a:extLst>
              <a:ext uri="{FF2B5EF4-FFF2-40B4-BE49-F238E27FC236}">
                <a16:creationId xmlns:a16="http://schemas.microsoft.com/office/drawing/2014/main" id="{D35B914B-D7C0-23F0-5462-595EFA8DAF11}"/>
              </a:ext>
            </a:extLst>
          </p:cNvPr>
          <p:cNvSpPr/>
          <p:nvPr/>
        </p:nvSpPr>
        <p:spPr>
          <a:xfrm>
            <a:off x="3967768" y="4157701"/>
            <a:ext cx="2275520" cy="2127165"/>
          </a:xfrm>
          <a:prstGeom prst="roundRect">
            <a:avLst/>
          </a:prstGeom>
          <a:solidFill>
            <a:schemeClr val="bg1">
              <a:lumMod val="65000"/>
            </a:schemeClr>
          </a:solid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Rectangle: Rounded Corners 193">
            <a:extLst>
              <a:ext uri="{FF2B5EF4-FFF2-40B4-BE49-F238E27FC236}">
                <a16:creationId xmlns:a16="http://schemas.microsoft.com/office/drawing/2014/main" id="{6E5C5EB6-233F-7A98-3FAA-5B47613DCF8A}"/>
              </a:ext>
            </a:extLst>
          </p:cNvPr>
          <p:cNvSpPr/>
          <p:nvPr/>
        </p:nvSpPr>
        <p:spPr>
          <a:xfrm>
            <a:off x="650481" y="2318990"/>
            <a:ext cx="2273803" cy="1676453"/>
          </a:xfrm>
          <a:prstGeom prst="roundRect">
            <a:avLst/>
          </a:prstGeom>
          <a:solidFill>
            <a:schemeClr val="bg1">
              <a:lumMod val="95000"/>
            </a:schemeClr>
          </a:solidFill>
          <a:ln w="3175">
            <a:prstDash val="dash"/>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 name="Rectangle: Rounded Corners 256">
            <a:extLst>
              <a:ext uri="{FF2B5EF4-FFF2-40B4-BE49-F238E27FC236}">
                <a16:creationId xmlns:a16="http://schemas.microsoft.com/office/drawing/2014/main" id="{0D91B087-57C4-D25B-01D2-5590A2DD8B29}"/>
              </a:ext>
            </a:extLst>
          </p:cNvPr>
          <p:cNvSpPr/>
          <p:nvPr/>
        </p:nvSpPr>
        <p:spPr>
          <a:xfrm>
            <a:off x="913433" y="2470823"/>
            <a:ext cx="1355081" cy="126881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95" name="Rectangle: Rounded Corners 194">
            <a:extLst>
              <a:ext uri="{FF2B5EF4-FFF2-40B4-BE49-F238E27FC236}">
                <a16:creationId xmlns:a16="http://schemas.microsoft.com/office/drawing/2014/main" id="{EBF7FEB2-E608-8791-4022-65B707CE3463}"/>
              </a:ext>
            </a:extLst>
          </p:cNvPr>
          <p:cNvSpPr/>
          <p:nvPr/>
        </p:nvSpPr>
        <p:spPr>
          <a:xfrm>
            <a:off x="3015152" y="2318990"/>
            <a:ext cx="3988229" cy="1676453"/>
          </a:xfrm>
          <a:prstGeom prst="roundRect">
            <a:avLst/>
          </a:prstGeom>
          <a:solidFill>
            <a:schemeClr val="bg1">
              <a:lumMod val="65000"/>
            </a:schemeClr>
          </a:solidFill>
          <a:ln w="3175">
            <a:prstDash val="dash"/>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 name="Rectangle: Rounded Corners 196">
            <a:extLst>
              <a:ext uri="{FF2B5EF4-FFF2-40B4-BE49-F238E27FC236}">
                <a16:creationId xmlns:a16="http://schemas.microsoft.com/office/drawing/2014/main" id="{C50C7E39-ED9C-7654-9FD8-E4D6844D6D93}"/>
              </a:ext>
            </a:extLst>
          </p:cNvPr>
          <p:cNvSpPr/>
          <p:nvPr/>
        </p:nvSpPr>
        <p:spPr>
          <a:xfrm>
            <a:off x="3031554" y="2470823"/>
            <a:ext cx="1835013" cy="1268812"/>
          </a:xfrm>
          <a:prstGeom prst="roundRect">
            <a:avLst/>
          </a:prstGeom>
          <a:solidFill>
            <a:schemeClr val="accent4">
              <a:alpha val="50000"/>
            </a:schemeClr>
          </a:solidFill>
          <a:ln>
            <a:solidFill>
              <a:schemeClr val="tx1"/>
            </a:solidFill>
            <a:prstDash val="sysDash"/>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000"/>
          </a:p>
        </p:txBody>
      </p:sp>
      <p:cxnSp>
        <p:nvCxnSpPr>
          <p:cNvPr id="198" name="Straight Connector 197">
            <a:extLst>
              <a:ext uri="{FF2B5EF4-FFF2-40B4-BE49-F238E27FC236}">
                <a16:creationId xmlns:a16="http://schemas.microsoft.com/office/drawing/2014/main" id="{F647A8C7-B968-7735-C0E1-74E3CC96E342}"/>
              </a:ext>
            </a:extLst>
          </p:cNvPr>
          <p:cNvCxnSpPr>
            <a:cxnSpLocks/>
            <a:stCxn id="201" idx="3"/>
          </p:cNvCxnSpPr>
          <p:nvPr/>
        </p:nvCxnSpPr>
        <p:spPr>
          <a:xfrm flipV="1">
            <a:off x="4302669" y="3088097"/>
            <a:ext cx="1472986" cy="19633"/>
          </a:xfrm>
          <a:prstGeom prst="line">
            <a:avLst/>
          </a:prstGeom>
        </p:spPr>
        <p:style>
          <a:lnRef idx="2">
            <a:schemeClr val="accent1"/>
          </a:lnRef>
          <a:fillRef idx="0">
            <a:schemeClr val="accent1"/>
          </a:fillRef>
          <a:effectRef idx="1">
            <a:schemeClr val="accent1"/>
          </a:effectRef>
          <a:fontRef idx="minor">
            <a:schemeClr val="tx1"/>
          </a:fontRef>
        </p:style>
      </p:cxnSp>
      <p:sp>
        <p:nvSpPr>
          <p:cNvPr id="199" name="Rectangle: Rounded Corners 198">
            <a:extLst>
              <a:ext uri="{FF2B5EF4-FFF2-40B4-BE49-F238E27FC236}">
                <a16:creationId xmlns:a16="http://schemas.microsoft.com/office/drawing/2014/main" id="{E19BDFE0-1439-51B6-5D98-30DF73BCBC2C}"/>
              </a:ext>
            </a:extLst>
          </p:cNvPr>
          <p:cNvSpPr/>
          <p:nvPr/>
        </p:nvSpPr>
        <p:spPr>
          <a:xfrm>
            <a:off x="5775656" y="2572193"/>
            <a:ext cx="1076441" cy="965339"/>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a:p>
        </p:txBody>
      </p:sp>
      <p:sp>
        <p:nvSpPr>
          <p:cNvPr id="200" name="TextBox 199">
            <a:extLst>
              <a:ext uri="{FF2B5EF4-FFF2-40B4-BE49-F238E27FC236}">
                <a16:creationId xmlns:a16="http://schemas.microsoft.com/office/drawing/2014/main" id="{82D2BCE6-82E8-43E9-62E6-BFCC7D25E7EB}"/>
              </a:ext>
            </a:extLst>
          </p:cNvPr>
          <p:cNvSpPr txBox="1"/>
          <p:nvPr/>
        </p:nvSpPr>
        <p:spPr>
          <a:xfrm>
            <a:off x="3192435" y="2650227"/>
            <a:ext cx="1110233" cy="246221"/>
          </a:xfrm>
          <a:prstGeom prst="rect">
            <a:avLst/>
          </a:prstGeom>
          <a:solidFill>
            <a:schemeClr val="accent3">
              <a:lumMod val="75000"/>
              <a:lumOff val="25000"/>
            </a:schemeClr>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vDU / vCU</a:t>
            </a:r>
          </a:p>
        </p:txBody>
      </p:sp>
      <p:sp>
        <p:nvSpPr>
          <p:cNvPr id="201" name="TextBox 200">
            <a:extLst>
              <a:ext uri="{FF2B5EF4-FFF2-40B4-BE49-F238E27FC236}">
                <a16:creationId xmlns:a16="http://schemas.microsoft.com/office/drawing/2014/main" id="{6B248176-E580-5AF6-90B8-2447939D1E0B}"/>
              </a:ext>
            </a:extLst>
          </p:cNvPr>
          <p:cNvSpPr txBox="1"/>
          <p:nvPr/>
        </p:nvSpPr>
        <p:spPr>
          <a:xfrm>
            <a:off x="3747517" y="2984619"/>
            <a:ext cx="555153" cy="246221"/>
          </a:xfrm>
          <a:prstGeom prst="rect">
            <a:avLst/>
          </a:prstGeom>
          <a:solidFill>
            <a:schemeClr val="accent4"/>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hDU</a:t>
            </a:r>
          </a:p>
        </p:txBody>
      </p:sp>
      <p:sp>
        <p:nvSpPr>
          <p:cNvPr id="202" name="TextBox 201">
            <a:extLst>
              <a:ext uri="{FF2B5EF4-FFF2-40B4-BE49-F238E27FC236}">
                <a16:creationId xmlns:a16="http://schemas.microsoft.com/office/drawing/2014/main" id="{632ECDE4-2410-6E26-AEE9-91628114DB1F}"/>
              </a:ext>
            </a:extLst>
          </p:cNvPr>
          <p:cNvSpPr txBox="1"/>
          <p:nvPr/>
        </p:nvSpPr>
        <p:spPr>
          <a:xfrm>
            <a:off x="5842886" y="2883441"/>
            <a:ext cx="1038661" cy="373789"/>
          </a:xfrm>
          <a:prstGeom prst="rect">
            <a:avLst/>
          </a:prstGeom>
          <a:noFill/>
        </p:spPr>
        <p:txBody>
          <a:bodyPr wrap="square" rtlCol="0">
            <a:spAutoFit/>
          </a:bodyPr>
          <a:lstStyle/>
          <a:p>
            <a:r>
              <a:rPr lang="en-US" sz="1000"/>
              <a:t>POI Master</a:t>
            </a:r>
          </a:p>
          <a:p>
            <a:r>
              <a:rPr lang="en-US" sz="1000"/>
              <a:t>7.2x Support </a:t>
            </a:r>
          </a:p>
        </p:txBody>
      </p:sp>
      <p:cxnSp>
        <p:nvCxnSpPr>
          <p:cNvPr id="208" name="Straight Connector 207">
            <a:extLst>
              <a:ext uri="{FF2B5EF4-FFF2-40B4-BE49-F238E27FC236}">
                <a16:creationId xmlns:a16="http://schemas.microsoft.com/office/drawing/2014/main" id="{CDB57170-A72F-4399-4724-3A39120249A2}"/>
              </a:ext>
            </a:extLst>
          </p:cNvPr>
          <p:cNvCxnSpPr>
            <a:cxnSpLocks/>
          </p:cNvCxnSpPr>
          <p:nvPr/>
        </p:nvCxnSpPr>
        <p:spPr>
          <a:xfrm>
            <a:off x="6852097" y="3053533"/>
            <a:ext cx="456416"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10" name="Straight Connector 209">
            <a:extLst>
              <a:ext uri="{FF2B5EF4-FFF2-40B4-BE49-F238E27FC236}">
                <a16:creationId xmlns:a16="http://schemas.microsoft.com/office/drawing/2014/main" id="{41B69438-0FDB-C6B1-C37E-CE8EC59ADBD5}"/>
              </a:ext>
            </a:extLst>
          </p:cNvPr>
          <p:cNvCxnSpPr>
            <a:cxnSpLocks/>
            <a:stCxn id="200" idx="3"/>
          </p:cNvCxnSpPr>
          <p:nvPr/>
        </p:nvCxnSpPr>
        <p:spPr>
          <a:xfrm flipV="1">
            <a:off x="4302668" y="2758724"/>
            <a:ext cx="1472989" cy="14614"/>
          </a:xfrm>
          <a:prstGeom prst="line">
            <a:avLst/>
          </a:prstGeom>
        </p:spPr>
        <p:style>
          <a:lnRef idx="2">
            <a:schemeClr val="accent1"/>
          </a:lnRef>
          <a:fillRef idx="0">
            <a:schemeClr val="accent1"/>
          </a:fillRef>
          <a:effectRef idx="1">
            <a:schemeClr val="accent1"/>
          </a:effectRef>
          <a:fontRef idx="minor">
            <a:schemeClr val="tx1"/>
          </a:fontRef>
        </p:style>
      </p:cxnSp>
      <p:sp>
        <p:nvSpPr>
          <p:cNvPr id="211" name="TextBox 210">
            <a:extLst>
              <a:ext uri="{FF2B5EF4-FFF2-40B4-BE49-F238E27FC236}">
                <a16:creationId xmlns:a16="http://schemas.microsoft.com/office/drawing/2014/main" id="{2635B544-4C6A-6193-3FDC-5B0DE6AB1ADE}"/>
              </a:ext>
            </a:extLst>
          </p:cNvPr>
          <p:cNvSpPr txBox="1"/>
          <p:nvPr/>
        </p:nvSpPr>
        <p:spPr>
          <a:xfrm>
            <a:off x="3432035" y="3537532"/>
            <a:ext cx="931280" cy="230469"/>
          </a:xfrm>
          <a:prstGeom prst="rect">
            <a:avLst/>
          </a:prstGeom>
          <a:noFill/>
        </p:spPr>
        <p:txBody>
          <a:bodyPr wrap="none" rtlCol="0">
            <a:spAutoFit/>
          </a:bodyPr>
          <a:lstStyle/>
          <a:p>
            <a:r>
              <a:rPr lang="en-US" sz="1000"/>
              <a:t>Shared COTS</a:t>
            </a:r>
          </a:p>
        </p:txBody>
      </p:sp>
      <p:sp>
        <p:nvSpPr>
          <p:cNvPr id="219" name="TextBox 218">
            <a:extLst>
              <a:ext uri="{FF2B5EF4-FFF2-40B4-BE49-F238E27FC236}">
                <a16:creationId xmlns:a16="http://schemas.microsoft.com/office/drawing/2014/main" id="{A57DF0BB-37CF-9E40-1B85-33C3F8ECB40F}"/>
              </a:ext>
            </a:extLst>
          </p:cNvPr>
          <p:cNvSpPr txBox="1"/>
          <p:nvPr/>
        </p:nvSpPr>
        <p:spPr>
          <a:xfrm>
            <a:off x="3192436" y="2984619"/>
            <a:ext cx="479198" cy="246221"/>
          </a:xfrm>
          <a:prstGeom prst="rect">
            <a:avLst/>
          </a:prstGeom>
          <a:solidFill>
            <a:schemeClr val="accent1"/>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vCU</a:t>
            </a:r>
          </a:p>
        </p:txBody>
      </p:sp>
      <p:cxnSp>
        <p:nvCxnSpPr>
          <p:cNvPr id="235" name="Straight Connector 234">
            <a:extLst>
              <a:ext uri="{FF2B5EF4-FFF2-40B4-BE49-F238E27FC236}">
                <a16:creationId xmlns:a16="http://schemas.microsoft.com/office/drawing/2014/main" id="{67E8D038-9A6B-91DA-7878-BCAB7A559CFB}"/>
              </a:ext>
            </a:extLst>
          </p:cNvPr>
          <p:cNvCxnSpPr>
            <a:stCxn id="219" idx="3"/>
            <a:endCxn id="201" idx="1"/>
          </p:cNvCxnSpPr>
          <p:nvPr/>
        </p:nvCxnSpPr>
        <p:spPr>
          <a:xfrm>
            <a:off x="3671634" y="3107730"/>
            <a:ext cx="75883" cy="0"/>
          </a:xfrm>
          <a:prstGeom prst="line">
            <a:avLst/>
          </a:prstGeom>
        </p:spPr>
        <p:style>
          <a:lnRef idx="2">
            <a:schemeClr val="accent1"/>
          </a:lnRef>
          <a:fillRef idx="0">
            <a:schemeClr val="accent1"/>
          </a:fillRef>
          <a:effectRef idx="1">
            <a:schemeClr val="accent1"/>
          </a:effectRef>
          <a:fontRef idx="minor">
            <a:schemeClr val="tx1"/>
          </a:fontRef>
        </p:style>
      </p:cxnSp>
      <p:sp>
        <p:nvSpPr>
          <p:cNvPr id="240" name="TextBox 239">
            <a:extLst>
              <a:ext uri="{FF2B5EF4-FFF2-40B4-BE49-F238E27FC236}">
                <a16:creationId xmlns:a16="http://schemas.microsoft.com/office/drawing/2014/main" id="{3EE8A4AC-4AE9-CBD5-851C-5AA1BFF03737}"/>
              </a:ext>
            </a:extLst>
          </p:cNvPr>
          <p:cNvSpPr txBox="1"/>
          <p:nvPr/>
        </p:nvSpPr>
        <p:spPr>
          <a:xfrm>
            <a:off x="1024743" y="2974802"/>
            <a:ext cx="1091531" cy="246221"/>
          </a:xfrm>
          <a:prstGeom prst="rect">
            <a:avLst/>
          </a:prstGeom>
          <a:solidFill>
            <a:schemeClr val="accent1"/>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Core/GWs/AAA</a:t>
            </a:r>
          </a:p>
        </p:txBody>
      </p:sp>
      <p:sp>
        <p:nvSpPr>
          <p:cNvPr id="241" name="TextBox 240">
            <a:extLst>
              <a:ext uri="{FF2B5EF4-FFF2-40B4-BE49-F238E27FC236}">
                <a16:creationId xmlns:a16="http://schemas.microsoft.com/office/drawing/2014/main" id="{84729BB8-DF1E-4879-8E72-6878B2B1226F}"/>
              </a:ext>
            </a:extLst>
          </p:cNvPr>
          <p:cNvSpPr txBox="1"/>
          <p:nvPr/>
        </p:nvSpPr>
        <p:spPr>
          <a:xfrm>
            <a:off x="1030933" y="3291311"/>
            <a:ext cx="1091531" cy="246221"/>
          </a:xfrm>
          <a:prstGeom prst="rect">
            <a:avLst/>
          </a:prstGeom>
          <a:solidFill>
            <a:srgbClr val="7030A0"/>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Core/GWs/AAA</a:t>
            </a:r>
          </a:p>
        </p:txBody>
      </p:sp>
      <p:cxnSp>
        <p:nvCxnSpPr>
          <p:cNvPr id="243" name="Straight Connector 242">
            <a:extLst>
              <a:ext uri="{FF2B5EF4-FFF2-40B4-BE49-F238E27FC236}">
                <a16:creationId xmlns:a16="http://schemas.microsoft.com/office/drawing/2014/main" id="{869710A8-F3B5-64EA-5C0D-3D5A978ACD64}"/>
              </a:ext>
            </a:extLst>
          </p:cNvPr>
          <p:cNvCxnSpPr>
            <a:cxnSpLocks/>
            <a:stCxn id="240" idx="3"/>
            <a:endCxn id="219" idx="1"/>
          </p:cNvCxnSpPr>
          <p:nvPr/>
        </p:nvCxnSpPr>
        <p:spPr>
          <a:xfrm>
            <a:off x="2116274" y="3097913"/>
            <a:ext cx="1076162" cy="9817"/>
          </a:xfrm>
          <a:prstGeom prst="line">
            <a:avLst/>
          </a:prstGeom>
        </p:spPr>
        <p:style>
          <a:lnRef idx="2">
            <a:schemeClr val="accent1"/>
          </a:lnRef>
          <a:fillRef idx="0">
            <a:schemeClr val="accent1"/>
          </a:fillRef>
          <a:effectRef idx="1">
            <a:schemeClr val="accent1"/>
          </a:effectRef>
          <a:fontRef idx="minor">
            <a:schemeClr val="tx1"/>
          </a:fontRef>
        </p:style>
      </p:cxnSp>
      <p:sp>
        <p:nvSpPr>
          <p:cNvPr id="247" name="TextBox 246">
            <a:extLst>
              <a:ext uri="{FF2B5EF4-FFF2-40B4-BE49-F238E27FC236}">
                <a16:creationId xmlns:a16="http://schemas.microsoft.com/office/drawing/2014/main" id="{39A1F35D-6BCB-8B61-C7EC-36C04249BD7E}"/>
              </a:ext>
            </a:extLst>
          </p:cNvPr>
          <p:cNvSpPr txBox="1"/>
          <p:nvPr/>
        </p:nvSpPr>
        <p:spPr>
          <a:xfrm>
            <a:off x="3192873" y="3301128"/>
            <a:ext cx="479198" cy="246221"/>
          </a:xfrm>
          <a:prstGeom prst="rect">
            <a:avLst/>
          </a:prstGeom>
          <a:solidFill>
            <a:schemeClr val="accent4"/>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hCU</a:t>
            </a:r>
          </a:p>
        </p:txBody>
      </p:sp>
      <p:cxnSp>
        <p:nvCxnSpPr>
          <p:cNvPr id="248" name="Straight Connector 247">
            <a:extLst>
              <a:ext uri="{FF2B5EF4-FFF2-40B4-BE49-F238E27FC236}">
                <a16:creationId xmlns:a16="http://schemas.microsoft.com/office/drawing/2014/main" id="{16978CAB-FE95-07AC-3AE6-EE26C61DE8DE}"/>
              </a:ext>
            </a:extLst>
          </p:cNvPr>
          <p:cNvCxnSpPr>
            <a:cxnSpLocks/>
            <a:endCxn id="247" idx="1"/>
          </p:cNvCxnSpPr>
          <p:nvPr/>
        </p:nvCxnSpPr>
        <p:spPr>
          <a:xfrm>
            <a:off x="2116711" y="3414422"/>
            <a:ext cx="1076162" cy="9817"/>
          </a:xfrm>
          <a:prstGeom prst="line">
            <a:avLst/>
          </a:prstGeom>
          <a:ln>
            <a:solidFill>
              <a:schemeClr val="accent5"/>
            </a:solidFill>
          </a:ln>
        </p:spPr>
        <p:style>
          <a:lnRef idx="2">
            <a:schemeClr val="accent1"/>
          </a:lnRef>
          <a:fillRef idx="0">
            <a:schemeClr val="accent1"/>
          </a:fillRef>
          <a:effectRef idx="1">
            <a:schemeClr val="accent1"/>
          </a:effectRef>
          <a:fontRef idx="minor">
            <a:schemeClr val="tx1"/>
          </a:fontRef>
        </p:style>
      </p:cxnSp>
      <p:sp>
        <p:nvSpPr>
          <p:cNvPr id="249" name="TextBox 248">
            <a:extLst>
              <a:ext uri="{FF2B5EF4-FFF2-40B4-BE49-F238E27FC236}">
                <a16:creationId xmlns:a16="http://schemas.microsoft.com/office/drawing/2014/main" id="{2F8A329A-FCE3-391C-FACD-593FB586FB19}"/>
              </a:ext>
            </a:extLst>
          </p:cNvPr>
          <p:cNvSpPr txBox="1"/>
          <p:nvPr/>
        </p:nvSpPr>
        <p:spPr>
          <a:xfrm>
            <a:off x="3747515" y="3291311"/>
            <a:ext cx="555153" cy="246221"/>
          </a:xfrm>
          <a:prstGeom prst="rect">
            <a:avLst/>
          </a:prstGeom>
          <a:solidFill>
            <a:schemeClr val="accent4"/>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hDU</a:t>
            </a:r>
          </a:p>
        </p:txBody>
      </p:sp>
      <p:cxnSp>
        <p:nvCxnSpPr>
          <p:cNvPr id="250" name="Straight Connector 249">
            <a:extLst>
              <a:ext uri="{FF2B5EF4-FFF2-40B4-BE49-F238E27FC236}">
                <a16:creationId xmlns:a16="http://schemas.microsoft.com/office/drawing/2014/main" id="{3EC81778-3CAA-6F8B-5804-75747EED92F6}"/>
              </a:ext>
            </a:extLst>
          </p:cNvPr>
          <p:cNvCxnSpPr/>
          <p:nvPr/>
        </p:nvCxnSpPr>
        <p:spPr>
          <a:xfrm>
            <a:off x="3671632" y="3424238"/>
            <a:ext cx="7588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51" name="Straight Connector 250">
            <a:extLst>
              <a:ext uri="{FF2B5EF4-FFF2-40B4-BE49-F238E27FC236}">
                <a16:creationId xmlns:a16="http://schemas.microsoft.com/office/drawing/2014/main" id="{B011460B-7E37-047F-88DF-C18F9C721A8B}"/>
              </a:ext>
            </a:extLst>
          </p:cNvPr>
          <p:cNvCxnSpPr>
            <a:cxnSpLocks/>
          </p:cNvCxnSpPr>
          <p:nvPr/>
        </p:nvCxnSpPr>
        <p:spPr>
          <a:xfrm flipV="1">
            <a:off x="4281421" y="3404605"/>
            <a:ext cx="1472986" cy="19633"/>
          </a:xfrm>
          <a:prstGeom prst="line">
            <a:avLst/>
          </a:prstGeom>
        </p:spPr>
        <p:style>
          <a:lnRef idx="2">
            <a:schemeClr val="accent1"/>
          </a:lnRef>
          <a:fillRef idx="0">
            <a:schemeClr val="accent1"/>
          </a:fillRef>
          <a:effectRef idx="1">
            <a:schemeClr val="accent1"/>
          </a:effectRef>
          <a:fontRef idx="minor">
            <a:schemeClr val="tx1"/>
          </a:fontRef>
        </p:style>
      </p:cxnSp>
      <p:sp>
        <p:nvSpPr>
          <p:cNvPr id="252" name="TextBox 251">
            <a:extLst>
              <a:ext uri="{FF2B5EF4-FFF2-40B4-BE49-F238E27FC236}">
                <a16:creationId xmlns:a16="http://schemas.microsoft.com/office/drawing/2014/main" id="{07F91B87-DC9C-BEC7-B7F9-733BB25F429E}"/>
              </a:ext>
            </a:extLst>
          </p:cNvPr>
          <p:cNvSpPr txBox="1"/>
          <p:nvPr/>
        </p:nvSpPr>
        <p:spPr>
          <a:xfrm>
            <a:off x="1032239" y="2633047"/>
            <a:ext cx="1091531" cy="246221"/>
          </a:xfrm>
          <a:prstGeom prst="rect">
            <a:avLst/>
          </a:prstGeom>
          <a:solidFill>
            <a:schemeClr val="accent3">
              <a:lumMod val="75000"/>
              <a:lumOff val="25000"/>
            </a:schemeClr>
          </a:solidFill>
          <a:effectLst>
            <a:outerShdw blurRad="63500" sx="102000" sy="102000" algn="ctr" rotWithShape="0">
              <a:prstClr val="black">
                <a:alpha val="40000"/>
              </a:prstClr>
            </a:outerShdw>
          </a:effectLst>
        </p:spPr>
        <p:txBody>
          <a:bodyPr wrap="square" rtlCol="0">
            <a:spAutoFit/>
          </a:bodyPr>
          <a:lstStyle/>
          <a:p>
            <a:r>
              <a:rPr lang="en-US" sz="1000">
                <a:solidFill>
                  <a:schemeClr val="bg1"/>
                </a:solidFill>
              </a:rPr>
              <a:t>Core/GWs/AAA</a:t>
            </a:r>
          </a:p>
        </p:txBody>
      </p:sp>
      <p:cxnSp>
        <p:nvCxnSpPr>
          <p:cNvPr id="253" name="Straight Connector 252">
            <a:extLst>
              <a:ext uri="{FF2B5EF4-FFF2-40B4-BE49-F238E27FC236}">
                <a16:creationId xmlns:a16="http://schemas.microsoft.com/office/drawing/2014/main" id="{BBFB8A8B-5BB5-26AD-7689-8EF9C7928E84}"/>
              </a:ext>
            </a:extLst>
          </p:cNvPr>
          <p:cNvCxnSpPr>
            <a:cxnSpLocks/>
            <a:stCxn id="252" idx="3"/>
          </p:cNvCxnSpPr>
          <p:nvPr/>
        </p:nvCxnSpPr>
        <p:spPr>
          <a:xfrm>
            <a:off x="2123770" y="2756158"/>
            <a:ext cx="1076162" cy="9817"/>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sp>
        <p:nvSpPr>
          <p:cNvPr id="259" name="TextBox 258">
            <a:extLst>
              <a:ext uri="{FF2B5EF4-FFF2-40B4-BE49-F238E27FC236}">
                <a16:creationId xmlns:a16="http://schemas.microsoft.com/office/drawing/2014/main" id="{F006CD0F-A1E1-035F-288D-0C80D2777413}"/>
              </a:ext>
            </a:extLst>
          </p:cNvPr>
          <p:cNvSpPr txBox="1"/>
          <p:nvPr/>
        </p:nvSpPr>
        <p:spPr>
          <a:xfrm>
            <a:off x="1337042" y="3537532"/>
            <a:ext cx="453970" cy="246221"/>
          </a:xfrm>
          <a:prstGeom prst="rect">
            <a:avLst/>
          </a:prstGeom>
          <a:noFill/>
        </p:spPr>
        <p:txBody>
          <a:bodyPr wrap="none" rtlCol="0">
            <a:spAutoFit/>
          </a:bodyPr>
          <a:lstStyle/>
          <a:p>
            <a:r>
              <a:rPr lang="en-US" sz="1000"/>
              <a:t>Core</a:t>
            </a:r>
          </a:p>
        </p:txBody>
      </p:sp>
      <p:cxnSp>
        <p:nvCxnSpPr>
          <p:cNvPr id="7" name="Connector: Elbow 6">
            <a:extLst>
              <a:ext uri="{FF2B5EF4-FFF2-40B4-BE49-F238E27FC236}">
                <a16:creationId xmlns:a16="http://schemas.microsoft.com/office/drawing/2014/main" id="{5318F746-2C7B-2593-5AFB-E9969ABF725E}"/>
              </a:ext>
            </a:extLst>
          </p:cNvPr>
          <p:cNvCxnSpPr>
            <a:endCxn id="3" idx="1"/>
          </p:cNvCxnSpPr>
          <p:nvPr/>
        </p:nvCxnSpPr>
        <p:spPr>
          <a:xfrm rot="5400000" flipH="1" flipV="1">
            <a:off x="7132391" y="2130064"/>
            <a:ext cx="1088082" cy="758859"/>
          </a:xfrm>
          <a:prstGeom prst="bentConnector2">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nvGrpSpPr>
          <p:cNvPr id="39" name="Group 38">
            <a:extLst>
              <a:ext uri="{FF2B5EF4-FFF2-40B4-BE49-F238E27FC236}">
                <a16:creationId xmlns:a16="http://schemas.microsoft.com/office/drawing/2014/main" id="{C17018E8-9EB5-CFE0-ADB5-B680090BF831}"/>
              </a:ext>
            </a:extLst>
          </p:cNvPr>
          <p:cNvGrpSpPr/>
          <p:nvPr/>
        </p:nvGrpSpPr>
        <p:grpSpPr>
          <a:xfrm>
            <a:off x="8055862" y="1358711"/>
            <a:ext cx="2549806" cy="1213481"/>
            <a:chOff x="7715076" y="1746420"/>
            <a:chExt cx="3331747" cy="1502690"/>
          </a:xfrm>
        </p:grpSpPr>
        <p:sp>
          <p:nvSpPr>
            <p:cNvPr id="3" name="Rectangle: Rounded Corners 2">
              <a:extLst>
                <a:ext uri="{FF2B5EF4-FFF2-40B4-BE49-F238E27FC236}">
                  <a16:creationId xmlns:a16="http://schemas.microsoft.com/office/drawing/2014/main" id="{27DE6F9D-B00C-ED11-7E69-E6030E044A13}"/>
                </a:ext>
              </a:extLst>
            </p:cNvPr>
            <p:cNvSpPr/>
            <p:nvPr/>
          </p:nvSpPr>
          <p:spPr>
            <a:xfrm>
              <a:off x="7715076" y="1746420"/>
              <a:ext cx="3331747" cy="1502690"/>
            </a:xfrm>
            <a:prstGeom prst="roundRect">
              <a:avLst/>
            </a:prstGeom>
            <a:solidFill>
              <a:schemeClr val="bg1">
                <a:lumMod val="65000"/>
              </a:schemeClr>
            </a:solidFill>
            <a:ln w="3175">
              <a:prstDash val="dash"/>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05" name="Rectangle: Rounded Corners 204">
              <a:extLst>
                <a:ext uri="{FF2B5EF4-FFF2-40B4-BE49-F238E27FC236}">
                  <a16:creationId xmlns:a16="http://schemas.microsoft.com/office/drawing/2014/main" id="{C4C3528C-D96E-A115-1987-F2C6E30637E9}"/>
                </a:ext>
              </a:extLst>
            </p:cNvPr>
            <p:cNvSpPr/>
            <p:nvPr/>
          </p:nvSpPr>
          <p:spPr>
            <a:xfrm>
              <a:off x="8008699" y="2084569"/>
              <a:ext cx="1210510" cy="681051"/>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800"/>
            </a:p>
          </p:txBody>
        </p:sp>
        <p:sp>
          <p:nvSpPr>
            <p:cNvPr id="206" name="TextBox 205">
              <a:extLst>
                <a:ext uri="{FF2B5EF4-FFF2-40B4-BE49-F238E27FC236}">
                  <a16:creationId xmlns:a16="http://schemas.microsoft.com/office/drawing/2014/main" id="{04B26077-3508-0F08-0D6E-E60A0BE83C3C}"/>
                </a:ext>
              </a:extLst>
            </p:cNvPr>
            <p:cNvSpPr txBox="1"/>
            <p:nvPr/>
          </p:nvSpPr>
          <p:spPr>
            <a:xfrm>
              <a:off x="7949710" y="2464116"/>
              <a:ext cx="1318068" cy="266791"/>
            </a:xfrm>
            <a:prstGeom prst="rect">
              <a:avLst/>
            </a:prstGeom>
            <a:noFill/>
          </p:spPr>
          <p:txBody>
            <a:bodyPr wrap="square" rtlCol="0">
              <a:spAutoFit/>
            </a:bodyPr>
            <a:lstStyle/>
            <a:p>
              <a:r>
                <a:rPr lang="en-US" sz="800"/>
                <a:t>RU/DAS/Antennas</a:t>
              </a:r>
            </a:p>
          </p:txBody>
        </p:sp>
        <p:sp>
          <p:nvSpPr>
            <p:cNvPr id="267" name="Oval 266">
              <a:extLst>
                <a:ext uri="{FF2B5EF4-FFF2-40B4-BE49-F238E27FC236}">
                  <a16:creationId xmlns:a16="http://schemas.microsoft.com/office/drawing/2014/main" id="{91262D9C-BB9E-B61A-1D27-64CAB33869C6}"/>
                </a:ext>
              </a:extLst>
            </p:cNvPr>
            <p:cNvSpPr/>
            <p:nvPr/>
          </p:nvSpPr>
          <p:spPr>
            <a:xfrm>
              <a:off x="8511430" y="2218569"/>
              <a:ext cx="208652" cy="22837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68" name="Oval 267">
              <a:extLst>
                <a:ext uri="{FF2B5EF4-FFF2-40B4-BE49-F238E27FC236}">
                  <a16:creationId xmlns:a16="http://schemas.microsoft.com/office/drawing/2014/main" id="{85BF7269-1318-06A5-B030-912BACE304C1}"/>
                </a:ext>
              </a:extLst>
            </p:cNvPr>
            <p:cNvSpPr/>
            <p:nvPr/>
          </p:nvSpPr>
          <p:spPr>
            <a:xfrm>
              <a:off x="8225397" y="2218569"/>
              <a:ext cx="208652" cy="228373"/>
            </a:xfrm>
            <a:prstGeom prst="ellipse">
              <a:avLst/>
            </a:prstGeom>
            <a:solidFill>
              <a:schemeClr val="accent3">
                <a:lumMod val="75000"/>
                <a:lumOff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69" name="Oval 268">
              <a:extLst>
                <a:ext uri="{FF2B5EF4-FFF2-40B4-BE49-F238E27FC236}">
                  <a16:creationId xmlns:a16="http://schemas.microsoft.com/office/drawing/2014/main" id="{C0D8FE62-AFC8-A725-F809-B3E39E86DE83}"/>
                </a:ext>
              </a:extLst>
            </p:cNvPr>
            <p:cNvSpPr/>
            <p:nvPr/>
          </p:nvSpPr>
          <p:spPr>
            <a:xfrm>
              <a:off x="8808137" y="2223630"/>
              <a:ext cx="208652" cy="228373"/>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1" name="Rectangle: Rounded Corners 10">
              <a:extLst>
                <a:ext uri="{FF2B5EF4-FFF2-40B4-BE49-F238E27FC236}">
                  <a16:creationId xmlns:a16="http://schemas.microsoft.com/office/drawing/2014/main" id="{8F816710-9D8B-84A2-0046-6F19758AF46C}"/>
                </a:ext>
              </a:extLst>
            </p:cNvPr>
            <p:cNvSpPr/>
            <p:nvPr/>
          </p:nvSpPr>
          <p:spPr>
            <a:xfrm>
              <a:off x="9613447" y="2084569"/>
              <a:ext cx="1210510" cy="681051"/>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800"/>
            </a:p>
          </p:txBody>
        </p:sp>
        <p:sp>
          <p:nvSpPr>
            <p:cNvPr id="12" name="TextBox 11">
              <a:extLst>
                <a:ext uri="{FF2B5EF4-FFF2-40B4-BE49-F238E27FC236}">
                  <a16:creationId xmlns:a16="http://schemas.microsoft.com/office/drawing/2014/main" id="{C293AE56-75CF-9B2A-1CB3-97927D10E10B}"/>
                </a:ext>
              </a:extLst>
            </p:cNvPr>
            <p:cNvSpPr txBox="1"/>
            <p:nvPr/>
          </p:nvSpPr>
          <p:spPr>
            <a:xfrm>
              <a:off x="9598636" y="2452003"/>
              <a:ext cx="1318550" cy="266791"/>
            </a:xfrm>
            <a:prstGeom prst="rect">
              <a:avLst/>
            </a:prstGeom>
            <a:noFill/>
          </p:spPr>
          <p:txBody>
            <a:bodyPr wrap="square" rtlCol="0">
              <a:spAutoFit/>
            </a:bodyPr>
            <a:lstStyle/>
            <a:p>
              <a:r>
                <a:rPr lang="en-US" sz="800"/>
                <a:t>RU/DAS/Antennas</a:t>
              </a:r>
            </a:p>
          </p:txBody>
        </p:sp>
        <p:sp>
          <p:nvSpPr>
            <p:cNvPr id="13" name="Oval 12">
              <a:extLst>
                <a:ext uri="{FF2B5EF4-FFF2-40B4-BE49-F238E27FC236}">
                  <a16:creationId xmlns:a16="http://schemas.microsoft.com/office/drawing/2014/main" id="{6EE2A3BC-F081-DD31-58EB-F423D3DE9C43}"/>
                </a:ext>
              </a:extLst>
            </p:cNvPr>
            <p:cNvSpPr/>
            <p:nvPr/>
          </p:nvSpPr>
          <p:spPr>
            <a:xfrm>
              <a:off x="10116178" y="2218569"/>
              <a:ext cx="208652" cy="228373"/>
            </a:xfrm>
            <a:prstGeom prst="ellipse">
              <a:avLst/>
            </a:prstGeom>
            <a:solidFill>
              <a:srgbClr val="03AC6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4" name="Oval 13">
              <a:extLst>
                <a:ext uri="{FF2B5EF4-FFF2-40B4-BE49-F238E27FC236}">
                  <a16:creationId xmlns:a16="http://schemas.microsoft.com/office/drawing/2014/main" id="{43EA5AEA-BF7E-9F0C-1F15-4436FAD3B7E0}"/>
                </a:ext>
              </a:extLst>
            </p:cNvPr>
            <p:cNvSpPr/>
            <p:nvPr/>
          </p:nvSpPr>
          <p:spPr>
            <a:xfrm>
              <a:off x="9830145" y="2218569"/>
              <a:ext cx="208652" cy="228373"/>
            </a:xfrm>
            <a:prstGeom prst="ellipse">
              <a:avLst/>
            </a:prstGeom>
            <a:solidFill>
              <a:srgbClr val="03AC6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5" name="Oval 14">
              <a:extLst>
                <a:ext uri="{FF2B5EF4-FFF2-40B4-BE49-F238E27FC236}">
                  <a16:creationId xmlns:a16="http://schemas.microsoft.com/office/drawing/2014/main" id="{33F6D60A-A19A-7538-8C74-F9C9C64900D6}"/>
                </a:ext>
              </a:extLst>
            </p:cNvPr>
            <p:cNvSpPr/>
            <p:nvPr/>
          </p:nvSpPr>
          <p:spPr>
            <a:xfrm>
              <a:off x="10412885" y="2223630"/>
              <a:ext cx="208652" cy="228373"/>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6" name="TextBox 15">
              <a:extLst>
                <a:ext uri="{FF2B5EF4-FFF2-40B4-BE49-F238E27FC236}">
                  <a16:creationId xmlns:a16="http://schemas.microsoft.com/office/drawing/2014/main" id="{8C29B14A-0B4C-8F95-310E-07572C742A36}"/>
                </a:ext>
              </a:extLst>
            </p:cNvPr>
            <p:cNvSpPr txBox="1"/>
            <p:nvPr/>
          </p:nvSpPr>
          <p:spPr>
            <a:xfrm>
              <a:off x="8713543" y="2898083"/>
              <a:ext cx="1423066" cy="343016"/>
            </a:xfrm>
            <a:prstGeom prst="rect">
              <a:avLst/>
            </a:prstGeom>
            <a:noFill/>
          </p:spPr>
          <p:txBody>
            <a:bodyPr wrap="none" rtlCol="0">
              <a:spAutoFit/>
            </a:bodyPr>
            <a:lstStyle/>
            <a:p>
              <a:r>
                <a:rPr lang="en-US" sz="1200"/>
                <a:t>Indoor Venues</a:t>
              </a:r>
            </a:p>
          </p:txBody>
        </p:sp>
      </p:grpSp>
      <p:sp>
        <p:nvSpPr>
          <p:cNvPr id="27" name="TextBox 26">
            <a:extLst>
              <a:ext uri="{FF2B5EF4-FFF2-40B4-BE49-F238E27FC236}">
                <a16:creationId xmlns:a16="http://schemas.microsoft.com/office/drawing/2014/main" id="{D9891822-A71A-4CFC-D49A-AEF1FA422151}"/>
              </a:ext>
            </a:extLst>
          </p:cNvPr>
          <p:cNvSpPr txBox="1"/>
          <p:nvPr/>
        </p:nvSpPr>
        <p:spPr>
          <a:xfrm>
            <a:off x="4328855" y="3760663"/>
            <a:ext cx="1476686" cy="261610"/>
          </a:xfrm>
          <a:prstGeom prst="rect">
            <a:avLst/>
          </a:prstGeom>
          <a:noFill/>
        </p:spPr>
        <p:txBody>
          <a:bodyPr wrap="none" rtlCol="0">
            <a:spAutoFit/>
          </a:bodyPr>
          <a:lstStyle/>
          <a:p>
            <a:r>
              <a:rPr lang="en-US" sz="1100"/>
              <a:t>NH Edge Data Center</a:t>
            </a:r>
          </a:p>
        </p:txBody>
      </p:sp>
      <p:sp>
        <p:nvSpPr>
          <p:cNvPr id="32" name="TextBox 31">
            <a:extLst>
              <a:ext uri="{FF2B5EF4-FFF2-40B4-BE49-F238E27FC236}">
                <a16:creationId xmlns:a16="http://schemas.microsoft.com/office/drawing/2014/main" id="{6764C123-D64C-D89D-E10B-7D18AAF44BB9}"/>
              </a:ext>
            </a:extLst>
          </p:cNvPr>
          <p:cNvSpPr txBox="1"/>
          <p:nvPr/>
        </p:nvSpPr>
        <p:spPr>
          <a:xfrm>
            <a:off x="1177669" y="3768658"/>
            <a:ext cx="1386918" cy="261610"/>
          </a:xfrm>
          <a:prstGeom prst="rect">
            <a:avLst/>
          </a:prstGeom>
          <a:noFill/>
        </p:spPr>
        <p:txBody>
          <a:bodyPr wrap="none" rtlCol="0">
            <a:spAutoFit/>
          </a:bodyPr>
          <a:lstStyle/>
          <a:p>
            <a:r>
              <a:rPr lang="en-US" sz="1100"/>
              <a:t>Customer premises</a:t>
            </a:r>
          </a:p>
        </p:txBody>
      </p:sp>
      <p:sp>
        <p:nvSpPr>
          <p:cNvPr id="2" name="Title 22">
            <a:extLst>
              <a:ext uri="{FF2B5EF4-FFF2-40B4-BE49-F238E27FC236}">
                <a16:creationId xmlns:a16="http://schemas.microsoft.com/office/drawing/2014/main" id="{723AE9FE-3A78-F083-CB20-F59F55575B71}"/>
              </a:ext>
            </a:extLst>
          </p:cNvPr>
          <p:cNvSpPr txBox="1">
            <a:spLocks/>
          </p:cNvSpPr>
          <p:nvPr/>
        </p:nvSpPr>
        <p:spPr>
          <a:xfrm>
            <a:off x="321207" y="541136"/>
            <a:ext cx="10284461" cy="754228"/>
          </a:xfrm>
          <a:prstGeom prst="rect">
            <a:avLst/>
          </a:prstGeom>
        </p:spPr>
        <p:txBody>
          <a:bodyPr anchor="t">
            <a:normAutofit/>
          </a:bodyPr>
          <a:lstStyle>
            <a:lvl1pPr algn="l" defTabSz="914400" rtl="0" eaLnBrk="1" latinLnBrk="0" hangingPunct="1">
              <a:lnSpc>
                <a:spcPct val="80000"/>
              </a:lnSpc>
              <a:spcBef>
                <a:spcPct val="0"/>
              </a:spcBef>
              <a:buNone/>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sz="20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Shared and Centralized Edge Location- </a:t>
            </a:r>
            <a:r>
              <a:rPr lang="en-US" sz="1800"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Leads to cost saving for MNOs  </a:t>
            </a:r>
            <a:r>
              <a:rPr lang="en-US" sz="1800" dirty="0">
                <a:solidFill>
                  <a:schemeClr val="tx2"/>
                </a:solidFill>
                <a:latin typeface="Teshrin AR+LT Bold" panose="02000000000000000000" pitchFamily="2" charset="-78"/>
                <a:ea typeface="Teshrin AR+LT Bold" panose="02000000000000000000" pitchFamily="2" charset="-78"/>
                <a:cs typeface="Teshrin AR+LT Bold" panose="02000000000000000000" pitchFamily="2" charset="-78"/>
              </a:rPr>
              <a:t>(Option 4) </a:t>
            </a:r>
            <a:endParaRPr kumimoji="0" lang="en-US" sz="1800" i="0" u="none" strike="noStrike" kern="1200" cap="none" spc="0" normalizeH="0" baseline="0" noProof="0" dirty="0">
              <a:ln>
                <a:noFill/>
              </a:ln>
              <a:solidFill>
                <a:schemeClr val="tx2"/>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grpSp>
        <p:nvGrpSpPr>
          <p:cNvPr id="40" name="Group 39">
            <a:extLst>
              <a:ext uri="{FF2B5EF4-FFF2-40B4-BE49-F238E27FC236}">
                <a16:creationId xmlns:a16="http://schemas.microsoft.com/office/drawing/2014/main" id="{FECA74EB-B830-F6E8-C83F-743158B69BFA}"/>
              </a:ext>
            </a:extLst>
          </p:cNvPr>
          <p:cNvGrpSpPr/>
          <p:nvPr/>
        </p:nvGrpSpPr>
        <p:grpSpPr>
          <a:xfrm>
            <a:off x="7297002" y="3078999"/>
            <a:ext cx="3308664" cy="1728891"/>
            <a:chOff x="6956219" y="3730450"/>
            <a:chExt cx="4266803" cy="2298207"/>
          </a:xfrm>
        </p:grpSpPr>
        <p:cxnSp>
          <p:nvCxnSpPr>
            <p:cNvPr id="17" name="Connector: Elbow 16">
              <a:extLst>
                <a:ext uri="{FF2B5EF4-FFF2-40B4-BE49-F238E27FC236}">
                  <a16:creationId xmlns:a16="http://schemas.microsoft.com/office/drawing/2014/main" id="{DE3F678F-3328-CE70-13C4-F70B6B0B7FE1}"/>
                </a:ext>
              </a:extLst>
            </p:cNvPr>
            <p:cNvCxnSpPr>
              <a:cxnSpLocks/>
            </p:cNvCxnSpPr>
            <p:nvPr/>
          </p:nvCxnSpPr>
          <p:spPr>
            <a:xfrm rot="16200000" flipH="1">
              <a:off x="6692075" y="3994594"/>
              <a:ext cx="1463344" cy="935056"/>
            </a:xfrm>
            <a:prstGeom prst="bentConnector3">
              <a:avLst>
                <a:gd name="adj1" fmla="val 100614"/>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25" name="Rectangle: Rounded Corners 24">
              <a:extLst>
                <a:ext uri="{FF2B5EF4-FFF2-40B4-BE49-F238E27FC236}">
                  <a16:creationId xmlns:a16="http://schemas.microsoft.com/office/drawing/2014/main" id="{EFCE04FF-5086-161C-0176-E873C095BF53}"/>
                </a:ext>
              </a:extLst>
            </p:cNvPr>
            <p:cNvSpPr/>
            <p:nvPr/>
          </p:nvSpPr>
          <p:spPr>
            <a:xfrm>
              <a:off x="7891275" y="4224266"/>
              <a:ext cx="3331747" cy="1804391"/>
            </a:xfrm>
            <a:prstGeom prst="roundRect">
              <a:avLst/>
            </a:prstGeom>
            <a:solidFill>
              <a:schemeClr val="bg1">
                <a:lumMod val="65000"/>
              </a:schemeClr>
            </a:solidFill>
            <a:ln w="3175">
              <a:prstDash val="dash"/>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9FB3C4D-3A58-26B6-8352-16235B5C2C0C}"/>
                </a:ext>
              </a:extLst>
            </p:cNvPr>
            <p:cNvSpPr txBox="1"/>
            <p:nvPr/>
          </p:nvSpPr>
          <p:spPr>
            <a:xfrm>
              <a:off x="8763744" y="5728853"/>
              <a:ext cx="1221616" cy="276999"/>
            </a:xfrm>
            <a:prstGeom prst="rect">
              <a:avLst/>
            </a:prstGeom>
            <a:noFill/>
          </p:spPr>
          <p:txBody>
            <a:bodyPr wrap="none" rtlCol="0">
              <a:spAutoFit/>
            </a:bodyPr>
            <a:lstStyle/>
            <a:p>
              <a:r>
                <a:rPr lang="en-US" sz="1200"/>
                <a:t>Street Furniture</a:t>
              </a:r>
            </a:p>
          </p:txBody>
        </p:sp>
        <p:grpSp>
          <p:nvGrpSpPr>
            <p:cNvPr id="18" name="Group 17">
              <a:extLst>
                <a:ext uri="{FF2B5EF4-FFF2-40B4-BE49-F238E27FC236}">
                  <a16:creationId xmlns:a16="http://schemas.microsoft.com/office/drawing/2014/main" id="{AD6AE08A-6B48-29C6-7869-2D90545CBA46}"/>
                </a:ext>
              </a:extLst>
            </p:cNvPr>
            <p:cNvGrpSpPr/>
            <p:nvPr/>
          </p:nvGrpSpPr>
          <p:grpSpPr>
            <a:xfrm>
              <a:off x="8754947" y="5155152"/>
              <a:ext cx="1561625" cy="494604"/>
              <a:chOff x="8225397" y="4699190"/>
              <a:chExt cx="1561625" cy="494604"/>
            </a:xfrm>
          </p:grpSpPr>
          <p:pic>
            <p:nvPicPr>
              <p:cNvPr id="6" name="Picture 5">
                <a:extLst>
                  <a:ext uri="{FF2B5EF4-FFF2-40B4-BE49-F238E27FC236}">
                    <a16:creationId xmlns:a16="http://schemas.microsoft.com/office/drawing/2014/main" id="{29703160-1E64-7538-8DB6-19E5745D9AF5}"/>
                  </a:ext>
                </a:extLst>
              </p:cNvPr>
              <p:cNvPicPr>
                <a:picLocks noChangeAspect="1"/>
              </p:cNvPicPr>
              <p:nvPr/>
            </p:nvPicPr>
            <p:blipFill>
              <a:blip r:embed="rId2"/>
              <a:stretch>
                <a:fillRect/>
              </a:stretch>
            </p:blipFill>
            <p:spPr>
              <a:xfrm>
                <a:off x="8225397" y="4699190"/>
                <a:ext cx="305617" cy="485392"/>
              </a:xfrm>
              <a:prstGeom prst="rect">
                <a:avLst/>
              </a:prstGeom>
            </p:spPr>
          </p:pic>
          <p:pic>
            <p:nvPicPr>
              <p:cNvPr id="8" name="Picture 7">
                <a:extLst>
                  <a:ext uri="{FF2B5EF4-FFF2-40B4-BE49-F238E27FC236}">
                    <a16:creationId xmlns:a16="http://schemas.microsoft.com/office/drawing/2014/main" id="{B1609761-D36E-640F-58A7-DE31E6FCB12C}"/>
                  </a:ext>
                </a:extLst>
              </p:cNvPr>
              <p:cNvPicPr>
                <a:picLocks noChangeAspect="1"/>
              </p:cNvPicPr>
              <p:nvPr/>
            </p:nvPicPr>
            <p:blipFill>
              <a:blip r:embed="rId2"/>
              <a:stretch>
                <a:fillRect/>
              </a:stretch>
            </p:blipFill>
            <p:spPr>
              <a:xfrm>
                <a:off x="8632069" y="4708402"/>
                <a:ext cx="305617" cy="485392"/>
              </a:xfrm>
              <a:prstGeom prst="rect">
                <a:avLst/>
              </a:prstGeom>
            </p:spPr>
          </p:pic>
          <p:pic>
            <p:nvPicPr>
              <p:cNvPr id="9" name="Picture 8">
                <a:extLst>
                  <a:ext uri="{FF2B5EF4-FFF2-40B4-BE49-F238E27FC236}">
                    <a16:creationId xmlns:a16="http://schemas.microsoft.com/office/drawing/2014/main" id="{37B118B2-B726-1E56-1CB9-95B9B45119EB}"/>
                  </a:ext>
                </a:extLst>
              </p:cNvPr>
              <p:cNvPicPr>
                <a:picLocks noChangeAspect="1"/>
              </p:cNvPicPr>
              <p:nvPr/>
            </p:nvPicPr>
            <p:blipFill>
              <a:blip r:embed="rId2"/>
              <a:stretch>
                <a:fillRect/>
              </a:stretch>
            </p:blipFill>
            <p:spPr>
              <a:xfrm>
                <a:off x="9038741" y="4699190"/>
                <a:ext cx="305617" cy="485392"/>
              </a:xfrm>
              <a:prstGeom prst="rect">
                <a:avLst/>
              </a:prstGeom>
            </p:spPr>
          </p:pic>
          <p:pic>
            <p:nvPicPr>
              <p:cNvPr id="10" name="Picture 9">
                <a:extLst>
                  <a:ext uri="{FF2B5EF4-FFF2-40B4-BE49-F238E27FC236}">
                    <a16:creationId xmlns:a16="http://schemas.microsoft.com/office/drawing/2014/main" id="{E5C58F2E-7E92-C358-DE39-DD11FFD77917}"/>
                  </a:ext>
                </a:extLst>
              </p:cNvPr>
              <p:cNvPicPr>
                <a:picLocks noChangeAspect="1"/>
              </p:cNvPicPr>
              <p:nvPr/>
            </p:nvPicPr>
            <p:blipFill>
              <a:blip r:embed="rId2"/>
              <a:stretch>
                <a:fillRect/>
              </a:stretch>
            </p:blipFill>
            <p:spPr>
              <a:xfrm>
                <a:off x="9481405" y="4699190"/>
                <a:ext cx="305617" cy="485392"/>
              </a:xfrm>
              <a:prstGeom prst="rect">
                <a:avLst/>
              </a:prstGeom>
            </p:spPr>
          </p:pic>
        </p:grpSp>
        <p:grpSp>
          <p:nvGrpSpPr>
            <p:cNvPr id="19" name="Group 18">
              <a:extLst>
                <a:ext uri="{FF2B5EF4-FFF2-40B4-BE49-F238E27FC236}">
                  <a16:creationId xmlns:a16="http://schemas.microsoft.com/office/drawing/2014/main" id="{463EE814-36C7-FFA5-DB5B-82C74C05E381}"/>
                </a:ext>
              </a:extLst>
            </p:cNvPr>
            <p:cNvGrpSpPr/>
            <p:nvPr/>
          </p:nvGrpSpPr>
          <p:grpSpPr>
            <a:xfrm>
              <a:off x="8754947" y="4399337"/>
              <a:ext cx="1561625" cy="494604"/>
              <a:chOff x="8225397" y="4699190"/>
              <a:chExt cx="1561625" cy="494604"/>
            </a:xfrm>
          </p:grpSpPr>
          <p:pic>
            <p:nvPicPr>
              <p:cNvPr id="20" name="Picture 19">
                <a:extLst>
                  <a:ext uri="{FF2B5EF4-FFF2-40B4-BE49-F238E27FC236}">
                    <a16:creationId xmlns:a16="http://schemas.microsoft.com/office/drawing/2014/main" id="{FABE2FBD-B60F-2470-FDCA-31E85193A06B}"/>
                  </a:ext>
                </a:extLst>
              </p:cNvPr>
              <p:cNvPicPr>
                <a:picLocks noChangeAspect="1"/>
              </p:cNvPicPr>
              <p:nvPr/>
            </p:nvPicPr>
            <p:blipFill>
              <a:blip r:embed="rId2"/>
              <a:stretch>
                <a:fillRect/>
              </a:stretch>
            </p:blipFill>
            <p:spPr>
              <a:xfrm>
                <a:off x="8225397" y="4699190"/>
                <a:ext cx="305617" cy="485392"/>
              </a:xfrm>
              <a:prstGeom prst="rect">
                <a:avLst/>
              </a:prstGeom>
            </p:spPr>
          </p:pic>
          <p:pic>
            <p:nvPicPr>
              <p:cNvPr id="21" name="Picture 20">
                <a:extLst>
                  <a:ext uri="{FF2B5EF4-FFF2-40B4-BE49-F238E27FC236}">
                    <a16:creationId xmlns:a16="http://schemas.microsoft.com/office/drawing/2014/main" id="{C42574AD-F0B8-3D29-83F2-373467E84E07}"/>
                  </a:ext>
                </a:extLst>
              </p:cNvPr>
              <p:cNvPicPr>
                <a:picLocks noChangeAspect="1"/>
              </p:cNvPicPr>
              <p:nvPr/>
            </p:nvPicPr>
            <p:blipFill>
              <a:blip r:embed="rId2"/>
              <a:stretch>
                <a:fillRect/>
              </a:stretch>
            </p:blipFill>
            <p:spPr>
              <a:xfrm>
                <a:off x="8632069" y="4708402"/>
                <a:ext cx="305617" cy="485392"/>
              </a:xfrm>
              <a:prstGeom prst="rect">
                <a:avLst/>
              </a:prstGeom>
            </p:spPr>
          </p:pic>
          <p:pic>
            <p:nvPicPr>
              <p:cNvPr id="22" name="Picture 21">
                <a:extLst>
                  <a:ext uri="{FF2B5EF4-FFF2-40B4-BE49-F238E27FC236}">
                    <a16:creationId xmlns:a16="http://schemas.microsoft.com/office/drawing/2014/main" id="{CA8F22E1-B30F-BE3B-811D-7CD1D6B4B618}"/>
                  </a:ext>
                </a:extLst>
              </p:cNvPr>
              <p:cNvPicPr>
                <a:picLocks noChangeAspect="1"/>
              </p:cNvPicPr>
              <p:nvPr/>
            </p:nvPicPr>
            <p:blipFill>
              <a:blip r:embed="rId2"/>
              <a:stretch>
                <a:fillRect/>
              </a:stretch>
            </p:blipFill>
            <p:spPr>
              <a:xfrm>
                <a:off x="9038741" y="4699190"/>
                <a:ext cx="305617" cy="485392"/>
              </a:xfrm>
              <a:prstGeom prst="rect">
                <a:avLst/>
              </a:prstGeom>
            </p:spPr>
          </p:pic>
          <p:pic>
            <p:nvPicPr>
              <p:cNvPr id="23" name="Picture 22">
                <a:extLst>
                  <a:ext uri="{FF2B5EF4-FFF2-40B4-BE49-F238E27FC236}">
                    <a16:creationId xmlns:a16="http://schemas.microsoft.com/office/drawing/2014/main" id="{D7A53CE1-1D88-69D5-94B6-CB4C20FAE3E6}"/>
                  </a:ext>
                </a:extLst>
              </p:cNvPr>
              <p:cNvPicPr>
                <a:picLocks noChangeAspect="1"/>
              </p:cNvPicPr>
              <p:nvPr/>
            </p:nvPicPr>
            <p:blipFill>
              <a:blip r:embed="rId2"/>
              <a:stretch>
                <a:fillRect/>
              </a:stretch>
            </p:blipFill>
            <p:spPr>
              <a:xfrm>
                <a:off x="9481405" y="4699190"/>
                <a:ext cx="305617" cy="485392"/>
              </a:xfrm>
              <a:prstGeom prst="rect">
                <a:avLst/>
              </a:prstGeom>
            </p:spPr>
          </p:pic>
        </p:grpSp>
        <p:sp>
          <p:nvSpPr>
            <p:cNvPr id="24" name="Oval 23">
              <a:extLst>
                <a:ext uri="{FF2B5EF4-FFF2-40B4-BE49-F238E27FC236}">
                  <a16:creationId xmlns:a16="http://schemas.microsoft.com/office/drawing/2014/main" id="{E40B4C56-5031-91BA-5283-873232B12A0F}"/>
                </a:ext>
              </a:extLst>
            </p:cNvPr>
            <p:cNvSpPr/>
            <p:nvPr/>
          </p:nvSpPr>
          <p:spPr>
            <a:xfrm>
              <a:off x="8802961" y="4510945"/>
              <a:ext cx="208652" cy="228373"/>
            </a:xfrm>
            <a:prstGeom prst="ellipse">
              <a:avLst/>
            </a:prstGeom>
            <a:solidFill>
              <a:schemeClr val="accent3">
                <a:lumMod val="75000"/>
                <a:lumOff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3BB21F6-F077-F46A-DDF4-85C06F504BC8}"/>
                </a:ext>
              </a:extLst>
            </p:cNvPr>
            <p:cNvSpPr/>
            <p:nvPr/>
          </p:nvSpPr>
          <p:spPr>
            <a:xfrm>
              <a:off x="9227332" y="5291548"/>
              <a:ext cx="208652" cy="228373"/>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717A6B8B-9C54-AC62-C358-60F35DA771C6}"/>
                </a:ext>
              </a:extLst>
            </p:cNvPr>
            <p:cNvSpPr/>
            <p:nvPr/>
          </p:nvSpPr>
          <p:spPr>
            <a:xfrm>
              <a:off x="9654074" y="4537058"/>
              <a:ext cx="208652" cy="228373"/>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193FEDB5-7304-87B1-23B9-1B0F8B2AF17C}"/>
                </a:ext>
              </a:extLst>
            </p:cNvPr>
            <p:cNvSpPr/>
            <p:nvPr/>
          </p:nvSpPr>
          <p:spPr>
            <a:xfrm>
              <a:off x="9222592" y="4585003"/>
              <a:ext cx="208652" cy="228373"/>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76E284E3-6263-6073-B915-546DA7E0DD08}"/>
                </a:ext>
              </a:extLst>
            </p:cNvPr>
            <p:cNvSpPr/>
            <p:nvPr/>
          </p:nvSpPr>
          <p:spPr>
            <a:xfrm>
              <a:off x="8776783" y="5283661"/>
              <a:ext cx="208652" cy="228373"/>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6F4165BF-BC16-A478-BE4A-A940BED95988}"/>
                </a:ext>
              </a:extLst>
            </p:cNvPr>
            <p:cNvSpPr/>
            <p:nvPr/>
          </p:nvSpPr>
          <p:spPr>
            <a:xfrm>
              <a:off x="9615606" y="5264359"/>
              <a:ext cx="208652" cy="228373"/>
            </a:xfrm>
            <a:prstGeom prst="ellipse">
              <a:avLst/>
            </a:prstGeom>
            <a:solidFill>
              <a:srgbClr val="03AC6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DF6BF2CD-B6AD-C0E8-EC5D-6AB2634787FE}"/>
                </a:ext>
              </a:extLst>
            </p:cNvPr>
            <p:cNvSpPr/>
            <p:nvPr/>
          </p:nvSpPr>
          <p:spPr>
            <a:xfrm>
              <a:off x="10073305" y="4522706"/>
              <a:ext cx="208652" cy="228373"/>
            </a:xfrm>
            <a:prstGeom prst="ellipse">
              <a:avLst/>
            </a:prstGeom>
            <a:solidFill>
              <a:srgbClr val="03AC6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A8F661AA-478B-CC94-A778-076DB5C8DCC0}"/>
                </a:ext>
              </a:extLst>
            </p:cNvPr>
            <p:cNvSpPr/>
            <p:nvPr/>
          </p:nvSpPr>
          <p:spPr>
            <a:xfrm>
              <a:off x="10073305" y="5278777"/>
              <a:ext cx="208652" cy="22837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6" name="Picture 35">
            <a:extLst>
              <a:ext uri="{FF2B5EF4-FFF2-40B4-BE49-F238E27FC236}">
                <a16:creationId xmlns:a16="http://schemas.microsoft.com/office/drawing/2014/main" id="{A6462351-3724-98C8-7AC2-09E900256631}"/>
              </a:ext>
            </a:extLst>
          </p:cNvPr>
          <p:cNvPicPr>
            <a:picLocks noChangeAspect="1"/>
          </p:cNvPicPr>
          <p:nvPr/>
        </p:nvPicPr>
        <p:blipFill>
          <a:blip r:embed="rId3"/>
          <a:stretch>
            <a:fillRect/>
          </a:stretch>
        </p:blipFill>
        <p:spPr>
          <a:xfrm>
            <a:off x="4704233" y="4534094"/>
            <a:ext cx="725930" cy="1012719"/>
          </a:xfrm>
          <a:prstGeom prst="rect">
            <a:avLst/>
          </a:prstGeom>
        </p:spPr>
      </p:pic>
      <p:sp>
        <p:nvSpPr>
          <p:cNvPr id="37" name="TextBox 36">
            <a:extLst>
              <a:ext uri="{FF2B5EF4-FFF2-40B4-BE49-F238E27FC236}">
                <a16:creationId xmlns:a16="http://schemas.microsoft.com/office/drawing/2014/main" id="{4B846E4F-1D16-3110-D991-7EF4EBEAE812}"/>
              </a:ext>
            </a:extLst>
          </p:cNvPr>
          <p:cNvSpPr txBox="1"/>
          <p:nvPr/>
        </p:nvSpPr>
        <p:spPr>
          <a:xfrm>
            <a:off x="3150080" y="4908041"/>
            <a:ext cx="700833" cy="584775"/>
          </a:xfrm>
          <a:prstGeom prst="rect">
            <a:avLst/>
          </a:prstGeom>
          <a:noFill/>
        </p:spPr>
        <p:txBody>
          <a:bodyPr wrap="none" rtlCol="0">
            <a:spAutoFit/>
          </a:bodyPr>
          <a:lstStyle/>
          <a:p>
            <a:r>
              <a:rPr lang="en-US" sz="3200" b="1"/>
              <a:t>Or </a:t>
            </a:r>
          </a:p>
        </p:txBody>
      </p:sp>
      <p:sp>
        <p:nvSpPr>
          <p:cNvPr id="41" name="TextBox 40">
            <a:extLst>
              <a:ext uri="{FF2B5EF4-FFF2-40B4-BE49-F238E27FC236}">
                <a16:creationId xmlns:a16="http://schemas.microsoft.com/office/drawing/2014/main" id="{F7C571C3-1EE4-B146-9EAB-11E693CE7356}"/>
              </a:ext>
            </a:extLst>
          </p:cNvPr>
          <p:cNvSpPr txBox="1"/>
          <p:nvPr/>
        </p:nvSpPr>
        <p:spPr>
          <a:xfrm>
            <a:off x="8114132" y="6401070"/>
            <a:ext cx="642441" cy="253916"/>
          </a:xfrm>
          <a:prstGeom prst="rect">
            <a:avLst/>
          </a:prstGeom>
          <a:solidFill>
            <a:schemeClr val="accent1"/>
          </a:solidFill>
          <a:effectLst>
            <a:outerShdw blurRad="63500" sx="102000" sy="102000" algn="ctr" rotWithShape="0">
              <a:prstClr val="black">
                <a:alpha val="40000"/>
              </a:prstClr>
            </a:outerShdw>
          </a:effectLst>
        </p:spPr>
        <p:txBody>
          <a:bodyPr wrap="square" rtlCol="0">
            <a:spAutoFit/>
          </a:bodyPr>
          <a:lstStyle/>
          <a:p>
            <a:r>
              <a:rPr lang="en-US" sz="1050">
                <a:solidFill>
                  <a:schemeClr val="bg1"/>
                </a:solidFill>
              </a:rPr>
              <a:t>MNO2</a:t>
            </a:r>
          </a:p>
        </p:txBody>
      </p:sp>
      <p:sp>
        <p:nvSpPr>
          <p:cNvPr id="42" name="TextBox 41">
            <a:extLst>
              <a:ext uri="{FF2B5EF4-FFF2-40B4-BE49-F238E27FC236}">
                <a16:creationId xmlns:a16="http://schemas.microsoft.com/office/drawing/2014/main" id="{0024137C-E435-429D-8DC7-2860B0504D5B}"/>
              </a:ext>
            </a:extLst>
          </p:cNvPr>
          <p:cNvSpPr txBox="1"/>
          <p:nvPr/>
        </p:nvSpPr>
        <p:spPr>
          <a:xfrm>
            <a:off x="7375903" y="6401070"/>
            <a:ext cx="642441" cy="253916"/>
          </a:xfrm>
          <a:prstGeom prst="rect">
            <a:avLst/>
          </a:prstGeom>
          <a:solidFill>
            <a:schemeClr val="accent3">
              <a:lumMod val="75000"/>
              <a:lumOff val="25000"/>
            </a:schemeClr>
          </a:solidFill>
          <a:effectLst>
            <a:outerShdw blurRad="63500" sx="102000" sy="102000" algn="ctr" rotWithShape="0">
              <a:prstClr val="black">
                <a:alpha val="40000"/>
              </a:prstClr>
            </a:outerShdw>
          </a:effectLst>
        </p:spPr>
        <p:txBody>
          <a:bodyPr wrap="square" rtlCol="0">
            <a:spAutoFit/>
          </a:bodyPr>
          <a:lstStyle/>
          <a:p>
            <a:r>
              <a:rPr lang="en-US" sz="1050">
                <a:solidFill>
                  <a:schemeClr val="bg1"/>
                </a:solidFill>
              </a:rPr>
              <a:t>MNO1</a:t>
            </a:r>
          </a:p>
        </p:txBody>
      </p:sp>
      <p:sp>
        <p:nvSpPr>
          <p:cNvPr id="43" name="TextBox 42">
            <a:extLst>
              <a:ext uri="{FF2B5EF4-FFF2-40B4-BE49-F238E27FC236}">
                <a16:creationId xmlns:a16="http://schemas.microsoft.com/office/drawing/2014/main" id="{C6512324-76AD-D187-80BD-825DDE767BE2}"/>
              </a:ext>
            </a:extLst>
          </p:cNvPr>
          <p:cNvSpPr txBox="1"/>
          <p:nvPr/>
        </p:nvSpPr>
        <p:spPr>
          <a:xfrm>
            <a:off x="9679276" y="6401070"/>
            <a:ext cx="945262" cy="253916"/>
          </a:xfrm>
          <a:prstGeom prst="rect">
            <a:avLst/>
          </a:prstGeom>
          <a:solidFill>
            <a:schemeClr val="accent4"/>
          </a:solidFill>
          <a:effectLst>
            <a:outerShdw blurRad="63500" sx="102000" sy="102000" algn="ctr" rotWithShape="0">
              <a:prstClr val="black">
                <a:alpha val="40000"/>
              </a:prstClr>
            </a:outerShdw>
          </a:effectLst>
        </p:spPr>
        <p:txBody>
          <a:bodyPr wrap="square" rtlCol="0">
            <a:spAutoFit/>
          </a:bodyPr>
          <a:lstStyle/>
          <a:p>
            <a:r>
              <a:rPr lang="en-US" sz="1050">
                <a:solidFill>
                  <a:schemeClr val="bg1"/>
                </a:solidFill>
              </a:rPr>
              <a:t>Hosted (NH)</a:t>
            </a:r>
          </a:p>
        </p:txBody>
      </p:sp>
      <p:sp>
        <p:nvSpPr>
          <p:cNvPr id="44" name="Rectangle: Rounded Corners 43">
            <a:extLst>
              <a:ext uri="{FF2B5EF4-FFF2-40B4-BE49-F238E27FC236}">
                <a16:creationId xmlns:a16="http://schemas.microsoft.com/office/drawing/2014/main" id="{D108BF1F-349D-E123-79C6-38D6CCF762AB}"/>
              </a:ext>
            </a:extLst>
          </p:cNvPr>
          <p:cNvSpPr/>
          <p:nvPr/>
        </p:nvSpPr>
        <p:spPr>
          <a:xfrm>
            <a:off x="7297002" y="6284866"/>
            <a:ext cx="3659382" cy="457200"/>
          </a:xfrm>
          <a:prstGeom prst="round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45" name="TextBox 44">
            <a:extLst>
              <a:ext uri="{FF2B5EF4-FFF2-40B4-BE49-F238E27FC236}">
                <a16:creationId xmlns:a16="http://schemas.microsoft.com/office/drawing/2014/main" id="{EE1EAE9E-3E7C-0C12-1376-6A53A3C27AE3}"/>
              </a:ext>
            </a:extLst>
          </p:cNvPr>
          <p:cNvSpPr txBox="1"/>
          <p:nvPr/>
        </p:nvSpPr>
        <p:spPr>
          <a:xfrm>
            <a:off x="8896704" y="6401070"/>
            <a:ext cx="642441" cy="253916"/>
          </a:xfrm>
          <a:prstGeom prst="rect">
            <a:avLst/>
          </a:prstGeom>
          <a:solidFill>
            <a:srgbClr val="7030A0"/>
          </a:solidFill>
          <a:effectLst>
            <a:outerShdw blurRad="63500" sx="102000" sy="102000" algn="ctr" rotWithShape="0">
              <a:prstClr val="black">
                <a:alpha val="40000"/>
              </a:prstClr>
            </a:outerShdw>
          </a:effectLst>
        </p:spPr>
        <p:txBody>
          <a:bodyPr wrap="square" rtlCol="0">
            <a:spAutoFit/>
          </a:bodyPr>
          <a:lstStyle/>
          <a:p>
            <a:r>
              <a:rPr lang="en-US" sz="1050">
                <a:solidFill>
                  <a:schemeClr val="bg1"/>
                </a:solidFill>
              </a:rPr>
              <a:t>MNO3</a:t>
            </a:r>
          </a:p>
        </p:txBody>
      </p:sp>
      <p:sp>
        <p:nvSpPr>
          <p:cNvPr id="193" name="TextBox 192">
            <a:extLst>
              <a:ext uri="{FF2B5EF4-FFF2-40B4-BE49-F238E27FC236}">
                <a16:creationId xmlns:a16="http://schemas.microsoft.com/office/drawing/2014/main" id="{C76F64D2-66C0-3EC7-9748-7FEF4FA124D5}"/>
              </a:ext>
            </a:extLst>
          </p:cNvPr>
          <p:cNvSpPr txBox="1"/>
          <p:nvPr/>
        </p:nvSpPr>
        <p:spPr>
          <a:xfrm>
            <a:off x="4089803" y="5564020"/>
            <a:ext cx="2031450" cy="584775"/>
          </a:xfrm>
          <a:prstGeom prst="rect">
            <a:avLst/>
          </a:prstGeom>
          <a:noFill/>
        </p:spPr>
        <p:txBody>
          <a:bodyPr wrap="square" rtlCol="0">
            <a:spAutoFit/>
          </a:bodyPr>
          <a:lstStyle/>
          <a:p>
            <a:r>
              <a:rPr lang="en-US" sz="1600"/>
              <a:t>Any Macro location as Hotel site</a:t>
            </a:r>
          </a:p>
        </p:txBody>
      </p:sp>
    </p:spTree>
    <p:extLst>
      <p:ext uri="{BB962C8B-B14F-4D97-AF65-F5344CB8AC3E}">
        <p14:creationId xmlns:p14="http://schemas.microsoft.com/office/powerpoint/2010/main" val="1523311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C35C1ED-344B-9D95-3D09-BF29BD306AFF}"/>
              </a:ext>
            </a:extLst>
          </p:cNvPr>
          <p:cNvSpPr>
            <a:spLocks noGrp="1"/>
          </p:cNvSpPr>
          <p:nvPr>
            <p:ph type="sldNum" sz="quarter" idx="4"/>
          </p:nvPr>
        </p:nvSpPr>
        <p:spPr/>
        <p:txBody>
          <a:bodyPr/>
          <a:lstStyle/>
          <a:p>
            <a:fld id="{809026F0-3A56-5942-B71A-A7F3D8217B56}" type="slidenum">
              <a:rPr lang="en-US" smtClean="0"/>
              <a:pPr/>
              <a:t>12</a:t>
            </a:fld>
            <a:endParaRPr lang="en-US"/>
          </a:p>
        </p:txBody>
      </p:sp>
      <p:sp>
        <p:nvSpPr>
          <p:cNvPr id="99" name="Rectangle: Rounded Corners 98">
            <a:extLst>
              <a:ext uri="{FF2B5EF4-FFF2-40B4-BE49-F238E27FC236}">
                <a16:creationId xmlns:a16="http://schemas.microsoft.com/office/drawing/2014/main" id="{C1FCF006-EC3B-27B5-1CF3-C61FCD1CC5AE}"/>
              </a:ext>
            </a:extLst>
          </p:cNvPr>
          <p:cNvSpPr/>
          <p:nvPr/>
        </p:nvSpPr>
        <p:spPr>
          <a:xfrm>
            <a:off x="668787" y="1476993"/>
            <a:ext cx="3399469" cy="273114"/>
          </a:xfrm>
          <a:prstGeom prst="roundRect">
            <a:avLst/>
          </a:prstGeom>
          <a:solidFill>
            <a:srgbClr val="243746"/>
          </a:solidFill>
          <a:ln w="19050" cap="flat" cmpd="sng" algn="ctr">
            <a:noFill/>
            <a:prstDash val="solid"/>
            <a:miter lim="800000"/>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Traditional OpenRAN Deployment</a:t>
            </a:r>
          </a:p>
        </p:txBody>
      </p:sp>
      <p:sp>
        <p:nvSpPr>
          <p:cNvPr id="100" name="Rectangle: Rounded Corners 99">
            <a:extLst>
              <a:ext uri="{FF2B5EF4-FFF2-40B4-BE49-F238E27FC236}">
                <a16:creationId xmlns:a16="http://schemas.microsoft.com/office/drawing/2014/main" id="{6EBE5179-113A-32CF-E9EB-F0319C9A9E51}"/>
              </a:ext>
            </a:extLst>
          </p:cNvPr>
          <p:cNvSpPr/>
          <p:nvPr/>
        </p:nvSpPr>
        <p:spPr>
          <a:xfrm>
            <a:off x="4214129" y="1488033"/>
            <a:ext cx="7622381" cy="246496"/>
          </a:xfrm>
          <a:prstGeom prst="roundRect">
            <a:avLst/>
          </a:prstGeom>
          <a:solidFill>
            <a:srgbClr val="243746"/>
          </a:solidFill>
          <a:ln w="19050" cap="flat" cmpd="sng" algn="ctr">
            <a:noFill/>
            <a:prstDash val="solid"/>
            <a:miter lim="800000"/>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COTS servers Sharing</a:t>
            </a:r>
          </a:p>
        </p:txBody>
      </p:sp>
      <p:cxnSp>
        <p:nvCxnSpPr>
          <p:cNvPr id="102" name="Straight Connector 101">
            <a:extLst>
              <a:ext uri="{FF2B5EF4-FFF2-40B4-BE49-F238E27FC236}">
                <a16:creationId xmlns:a16="http://schemas.microsoft.com/office/drawing/2014/main" id="{D1F1AF59-51CC-2FE6-0D41-12EE1F6641F5}"/>
              </a:ext>
            </a:extLst>
          </p:cNvPr>
          <p:cNvCxnSpPr>
            <a:cxnSpLocks/>
          </p:cNvCxnSpPr>
          <p:nvPr/>
        </p:nvCxnSpPr>
        <p:spPr>
          <a:xfrm>
            <a:off x="4118948" y="1467915"/>
            <a:ext cx="0" cy="4292773"/>
          </a:xfrm>
          <a:prstGeom prst="line">
            <a:avLst/>
          </a:prstGeom>
          <a:noFill/>
          <a:ln w="12700" cap="flat" cmpd="sng" algn="ctr">
            <a:solidFill>
              <a:sysClr val="windowText" lastClr="000000"/>
            </a:solidFill>
            <a:prstDash val="dash"/>
            <a:miter lim="800000"/>
          </a:ln>
          <a:effectLst/>
        </p:spPr>
      </p:cxnSp>
      <p:cxnSp>
        <p:nvCxnSpPr>
          <p:cNvPr id="103" name="Straight Connector 102">
            <a:extLst>
              <a:ext uri="{FF2B5EF4-FFF2-40B4-BE49-F238E27FC236}">
                <a16:creationId xmlns:a16="http://schemas.microsoft.com/office/drawing/2014/main" id="{A80BDC19-89BE-AA9E-D6D3-912E4C5CECDC}"/>
              </a:ext>
            </a:extLst>
          </p:cNvPr>
          <p:cNvCxnSpPr>
            <a:cxnSpLocks/>
          </p:cNvCxnSpPr>
          <p:nvPr/>
        </p:nvCxnSpPr>
        <p:spPr>
          <a:xfrm flipH="1">
            <a:off x="7720463" y="2739420"/>
            <a:ext cx="14767" cy="2000184"/>
          </a:xfrm>
          <a:prstGeom prst="line">
            <a:avLst/>
          </a:prstGeom>
          <a:noFill/>
          <a:ln w="12700" cap="flat" cmpd="sng" algn="ctr">
            <a:solidFill>
              <a:sysClr val="windowText" lastClr="000000"/>
            </a:solidFill>
            <a:prstDash val="dash"/>
            <a:miter lim="800000"/>
          </a:ln>
          <a:effectLst/>
        </p:spPr>
      </p:cxnSp>
      <p:sp>
        <p:nvSpPr>
          <p:cNvPr id="104" name="Rectangle: Rounded Corners 103">
            <a:extLst>
              <a:ext uri="{FF2B5EF4-FFF2-40B4-BE49-F238E27FC236}">
                <a16:creationId xmlns:a16="http://schemas.microsoft.com/office/drawing/2014/main" id="{3E57E536-B472-0BF9-0B57-61E1B7831C79}"/>
              </a:ext>
            </a:extLst>
          </p:cNvPr>
          <p:cNvSpPr/>
          <p:nvPr/>
        </p:nvSpPr>
        <p:spPr>
          <a:xfrm>
            <a:off x="715492" y="3799298"/>
            <a:ext cx="1206348" cy="329874"/>
          </a:xfrm>
          <a:prstGeom prst="roundRect">
            <a:avLst/>
          </a:prstGeom>
          <a:solidFill>
            <a:srgbClr val="83CBEB"/>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COTS Server </a:t>
            </a:r>
          </a:p>
        </p:txBody>
      </p:sp>
      <p:sp>
        <p:nvSpPr>
          <p:cNvPr id="105" name="Rectangle: Rounded Corners 104">
            <a:extLst>
              <a:ext uri="{FF2B5EF4-FFF2-40B4-BE49-F238E27FC236}">
                <a16:creationId xmlns:a16="http://schemas.microsoft.com/office/drawing/2014/main" id="{9B500966-2EC3-1D57-04D7-44CDF294EC82}"/>
              </a:ext>
            </a:extLst>
          </p:cNvPr>
          <p:cNvSpPr/>
          <p:nvPr/>
        </p:nvSpPr>
        <p:spPr>
          <a:xfrm>
            <a:off x="715492" y="3525521"/>
            <a:ext cx="1206348" cy="251301"/>
          </a:xfrm>
          <a:prstGeom prst="roundRect">
            <a:avLst/>
          </a:prstGeom>
          <a:solidFill>
            <a:srgbClr val="83CBEB"/>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 CaaS/Cloud Layer </a:t>
            </a:r>
          </a:p>
        </p:txBody>
      </p:sp>
      <p:sp>
        <p:nvSpPr>
          <p:cNvPr id="106" name="TextBox 105">
            <a:extLst>
              <a:ext uri="{FF2B5EF4-FFF2-40B4-BE49-F238E27FC236}">
                <a16:creationId xmlns:a16="http://schemas.microsoft.com/office/drawing/2014/main" id="{1AECFAE3-38F6-1E70-54C9-F423806A3A3A}"/>
              </a:ext>
            </a:extLst>
          </p:cNvPr>
          <p:cNvSpPr txBox="1"/>
          <p:nvPr/>
        </p:nvSpPr>
        <p:spPr>
          <a:xfrm>
            <a:off x="1089651" y="4548672"/>
            <a:ext cx="2497700" cy="230832"/>
          </a:xfrm>
          <a:prstGeom prst="rect">
            <a:avLst/>
          </a:prstGeom>
          <a:noFill/>
        </p:spPr>
        <p:txBody>
          <a:bodyPr wrap="square">
            <a:spAutoFit/>
          </a:bodyPr>
          <a:lstStyle/>
          <a:p>
            <a:r>
              <a:rPr lang="en-GB" sz="900" dirty="0">
                <a:solidFill>
                  <a:srgbClr val="223745"/>
                </a:solidFill>
                <a:latin typeface="Teshrin AR+LT" panose="02000000000000000000" pitchFamily="2" charset="-78"/>
                <a:ea typeface="Teshrin AR+LT" panose="02000000000000000000" pitchFamily="2" charset="-78"/>
                <a:cs typeface="Teshrin AR+LT" panose="02000000000000000000" pitchFamily="2" charset="-78"/>
              </a:rPr>
              <a:t>No Dependency </a:t>
            </a:r>
          </a:p>
        </p:txBody>
      </p:sp>
      <p:grpSp>
        <p:nvGrpSpPr>
          <p:cNvPr id="107" name="Group 106">
            <a:extLst>
              <a:ext uri="{FF2B5EF4-FFF2-40B4-BE49-F238E27FC236}">
                <a16:creationId xmlns:a16="http://schemas.microsoft.com/office/drawing/2014/main" id="{2E2C594F-F739-F5F3-B09E-494B157AEB96}"/>
              </a:ext>
            </a:extLst>
          </p:cNvPr>
          <p:cNvGrpSpPr/>
          <p:nvPr/>
        </p:nvGrpSpPr>
        <p:grpSpPr>
          <a:xfrm>
            <a:off x="973630" y="4569531"/>
            <a:ext cx="153197" cy="184666"/>
            <a:chOff x="8645312" y="1786096"/>
            <a:chExt cx="171140" cy="223446"/>
          </a:xfrm>
        </p:grpSpPr>
        <p:sp>
          <p:nvSpPr>
            <p:cNvPr id="108" name="Oval 107">
              <a:extLst>
                <a:ext uri="{FF2B5EF4-FFF2-40B4-BE49-F238E27FC236}">
                  <a16:creationId xmlns:a16="http://schemas.microsoft.com/office/drawing/2014/main" id="{ED5FCD74-9FA4-56B2-8726-42D8B50B741D}"/>
                </a:ext>
              </a:extLst>
            </p:cNvPr>
            <p:cNvSpPr/>
            <p:nvPr/>
          </p:nvSpPr>
          <p:spPr>
            <a:xfrm>
              <a:off x="8645312" y="1799961"/>
              <a:ext cx="171140" cy="171140"/>
            </a:xfrm>
            <a:prstGeom prst="ellipse">
              <a:avLst/>
            </a:prstGeom>
            <a:solidFill>
              <a:srgbClr val="0F9ED5"/>
            </a:solidFill>
            <a:ln w="1905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09" name="TextBox 108">
              <a:extLst>
                <a:ext uri="{FF2B5EF4-FFF2-40B4-BE49-F238E27FC236}">
                  <a16:creationId xmlns:a16="http://schemas.microsoft.com/office/drawing/2014/main" id="{DE891D9B-86D6-AA3C-445F-41CF79AB4D98}"/>
                </a:ext>
              </a:extLst>
            </p:cNvPr>
            <p:cNvSpPr txBox="1"/>
            <p:nvPr/>
          </p:nvSpPr>
          <p:spPr>
            <a:xfrm>
              <a:off x="8683592" y="1786096"/>
              <a:ext cx="91329" cy="223446"/>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a:t>
              </a:r>
            </a:p>
          </p:txBody>
        </p:sp>
      </p:grpSp>
      <p:sp>
        <p:nvSpPr>
          <p:cNvPr id="110" name="TextBox 109">
            <a:extLst>
              <a:ext uri="{FF2B5EF4-FFF2-40B4-BE49-F238E27FC236}">
                <a16:creationId xmlns:a16="http://schemas.microsoft.com/office/drawing/2014/main" id="{545969C7-1E24-C66D-30CC-CF631A1020FA}"/>
              </a:ext>
            </a:extLst>
          </p:cNvPr>
          <p:cNvSpPr txBox="1"/>
          <p:nvPr/>
        </p:nvSpPr>
        <p:spPr>
          <a:xfrm>
            <a:off x="1089651" y="4751467"/>
            <a:ext cx="2876665" cy="230832"/>
          </a:xfrm>
          <a:prstGeom prst="rect">
            <a:avLst/>
          </a:prstGeom>
          <a:noFill/>
        </p:spPr>
        <p:txBody>
          <a:bodyPr wrap="square">
            <a:spAutoFit/>
          </a:bodyPr>
          <a:lstStyle/>
          <a:p>
            <a:r>
              <a:rPr lang="en-GB" sz="900" dirty="0">
                <a:solidFill>
                  <a:srgbClr val="223745"/>
                </a:solidFill>
                <a:latin typeface="Teshrin AR+LT" panose="02000000000000000000" pitchFamily="2" charset="-78"/>
                <a:ea typeface="Teshrin AR+LT" panose="02000000000000000000" pitchFamily="2" charset="-78"/>
                <a:cs typeface="Teshrin AR+LT" panose="02000000000000000000" pitchFamily="2" charset="-78"/>
              </a:rPr>
              <a:t>Separate BTS. </a:t>
            </a:r>
          </a:p>
        </p:txBody>
      </p:sp>
      <p:grpSp>
        <p:nvGrpSpPr>
          <p:cNvPr id="111" name="Group 110">
            <a:extLst>
              <a:ext uri="{FF2B5EF4-FFF2-40B4-BE49-F238E27FC236}">
                <a16:creationId xmlns:a16="http://schemas.microsoft.com/office/drawing/2014/main" id="{ED8C55EC-9CD8-2AB6-28D9-03403F5E1A8F}"/>
              </a:ext>
            </a:extLst>
          </p:cNvPr>
          <p:cNvGrpSpPr/>
          <p:nvPr/>
        </p:nvGrpSpPr>
        <p:grpSpPr>
          <a:xfrm>
            <a:off x="2109697" y="6467351"/>
            <a:ext cx="2556192" cy="180654"/>
            <a:chOff x="8590816" y="1284702"/>
            <a:chExt cx="2556192" cy="180654"/>
          </a:xfrm>
        </p:grpSpPr>
        <p:grpSp>
          <p:nvGrpSpPr>
            <p:cNvPr id="112" name="Group 111">
              <a:extLst>
                <a:ext uri="{FF2B5EF4-FFF2-40B4-BE49-F238E27FC236}">
                  <a16:creationId xmlns:a16="http://schemas.microsoft.com/office/drawing/2014/main" id="{70F51F25-BFCD-315F-CFA5-AC53C883DC5A}"/>
                </a:ext>
              </a:extLst>
            </p:cNvPr>
            <p:cNvGrpSpPr/>
            <p:nvPr/>
          </p:nvGrpSpPr>
          <p:grpSpPr>
            <a:xfrm>
              <a:off x="8590816" y="1284702"/>
              <a:ext cx="1787151" cy="180654"/>
              <a:chOff x="9475088" y="1459466"/>
              <a:chExt cx="1787151" cy="180654"/>
            </a:xfrm>
          </p:grpSpPr>
          <p:sp>
            <p:nvSpPr>
              <p:cNvPr id="114" name="Rectangle: Rounded Corners 113">
                <a:extLst>
                  <a:ext uri="{FF2B5EF4-FFF2-40B4-BE49-F238E27FC236}">
                    <a16:creationId xmlns:a16="http://schemas.microsoft.com/office/drawing/2014/main" id="{70DA80B6-EFB5-DCC6-6C60-C8A6995233D9}"/>
                  </a:ext>
                </a:extLst>
              </p:cNvPr>
              <p:cNvSpPr/>
              <p:nvPr/>
            </p:nvSpPr>
            <p:spPr>
              <a:xfrm>
                <a:off x="9475088" y="1459466"/>
                <a:ext cx="1018110" cy="180654"/>
              </a:xfrm>
              <a:prstGeom prst="roundRect">
                <a:avLst/>
              </a:prstGeom>
              <a:solidFill>
                <a:sysClr val="windowText" lastClr="000000"/>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Neutral Host</a:t>
                </a:r>
              </a:p>
            </p:txBody>
          </p:sp>
          <p:sp>
            <p:nvSpPr>
              <p:cNvPr id="115" name="Rectangle: Rounded Corners 114">
                <a:extLst>
                  <a:ext uri="{FF2B5EF4-FFF2-40B4-BE49-F238E27FC236}">
                    <a16:creationId xmlns:a16="http://schemas.microsoft.com/office/drawing/2014/main" id="{CA3C22B2-1E4C-D6D3-EE0A-283FD291D460}"/>
                  </a:ext>
                </a:extLst>
              </p:cNvPr>
              <p:cNvSpPr/>
              <p:nvPr/>
            </p:nvSpPr>
            <p:spPr>
              <a:xfrm>
                <a:off x="10562666" y="1459466"/>
                <a:ext cx="699573" cy="180654"/>
              </a:xfrm>
              <a:prstGeom prst="roundRect">
                <a:avLst/>
              </a:prstGeom>
              <a:solidFill>
                <a:srgbClr val="83CBEB"/>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MNO 1</a:t>
                </a:r>
              </a:p>
            </p:txBody>
          </p:sp>
        </p:grpSp>
        <p:sp>
          <p:nvSpPr>
            <p:cNvPr id="113" name="Rectangle: Rounded Corners 112">
              <a:extLst>
                <a:ext uri="{FF2B5EF4-FFF2-40B4-BE49-F238E27FC236}">
                  <a16:creationId xmlns:a16="http://schemas.microsoft.com/office/drawing/2014/main" id="{DD4F6D20-D55C-25A8-00E1-36E0C190EF48}"/>
                </a:ext>
              </a:extLst>
            </p:cNvPr>
            <p:cNvSpPr/>
            <p:nvPr/>
          </p:nvSpPr>
          <p:spPr>
            <a:xfrm>
              <a:off x="10447435" y="1284702"/>
              <a:ext cx="699573" cy="180654"/>
            </a:xfrm>
            <a:prstGeom prst="roundRect">
              <a:avLst/>
            </a:prstGeom>
            <a:solidFill>
              <a:srgbClr val="A02B93">
                <a:lumMod val="40000"/>
                <a:lumOff val="60000"/>
              </a:srgbClr>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MNO 2</a:t>
              </a:r>
            </a:p>
          </p:txBody>
        </p:sp>
      </p:grpSp>
      <p:cxnSp>
        <p:nvCxnSpPr>
          <p:cNvPr id="116" name="Straight Connector 115">
            <a:extLst>
              <a:ext uri="{FF2B5EF4-FFF2-40B4-BE49-F238E27FC236}">
                <a16:creationId xmlns:a16="http://schemas.microsoft.com/office/drawing/2014/main" id="{BDC37DBE-866C-8E32-7BC3-AC84A33E15BA}"/>
              </a:ext>
            </a:extLst>
          </p:cNvPr>
          <p:cNvCxnSpPr>
            <a:cxnSpLocks/>
            <a:stCxn id="157" idx="2"/>
            <a:endCxn id="162" idx="0"/>
          </p:cNvCxnSpPr>
          <p:nvPr/>
        </p:nvCxnSpPr>
        <p:spPr>
          <a:xfrm flipH="1">
            <a:off x="1327147" y="2677040"/>
            <a:ext cx="7981" cy="373819"/>
          </a:xfrm>
          <a:prstGeom prst="line">
            <a:avLst/>
          </a:prstGeom>
          <a:noFill/>
          <a:ln w="12700" cap="flat" cmpd="sng" algn="ctr">
            <a:solidFill>
              <a:sysClr val="windowText" lastClr="000000"/>
            </a:solidFill>
            <a:prstDash val="solid"/>
            <a:miter lim="800000"/>
          </a:ln>
          <a:effectLst/>
        </p:spPr>
      </p:cxnSp>
      <p:grpSp>
        <p:nvGrpSpPr>
          <p:cNvPr id="120" name="Group 119">
            <a:extLst>
              <a:ext uri="{FF2B5EF4-FFF2-40B4-BE49-F238E27FC236}">
                <a16:creationId xmlns:a16="http://schemas.microsoft.com/office/drawing/2014/main" id="{6C9ECA05-318A-7EA7-3499-7E05C201503D}"/>
              </a:ext>
            </a:extLst>
          </p:cNvPr>
          <p:cNvGrpSpPr/>
          <p:nvPr/>
        </p:nvGrpSpPr>
        <p:grpSpPr>
          <a:xfrm>
            <a:off x="4809324" y="4473769"/>
            <a:ext cx="153197" cy="184666"/>
            <a:chOff x="9303948" y="1966224"/>
            <a:chExt cx="171140" cy="223446"/>
          </a:xfrm>
        </p:grpSpPr>
        <p:sp>
          <p:nvSpPr>
            <p:cNvPr id="121" name="Oval 120">
              <a:extLst>
                <a:ext uri="{FF2B5EF4-FFF2-40B4-BE49-F238E27FC236}">
                  <a16:creationId xmlns:a16="http://schemas.microsoft.com/office/drawing/2014/main" id="{B675B4EA-6136-0F2C-54C9-AFF1C382B772}"/>
                </a:ext>
              </a:extLst>
            </p:cNvPr>
            <p:cNvSpPr/>
            <p:nvPr/>
          </p:nvSpPr>
          <p:spPr>
            <a:xfrm>
              <a:off x="9303948" y="1973997"/>
              <a:ext cx="171140" cy="171140"/>
            </a:xfrm>
            <a:prstGeom prst="ellipse">
              <a:avLst/>
            </a:prstGeom>
            <a:solidFill>
              <a:srgbClr val="0F9ED5"/>
            </a:solidFill>
            <a:ln w="1905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22" name="TextBox 121">
              <a:extLst>
                <a:ext uri="{FF2B5EF4-FFF2-40B4-BE49-F238E27FC236}">
                  <a16:creationId xmlns:a16="http://schemas.microsoft.com/office/drawing/2014/main" id="{791D1B84-1265-E6A7-F4F1-743420246403}"/>
                </a:ext>
              </a:extLst>
            </p:cNvPr>
            <p:cNvSpPr txBox="1"/>
            <p:nvPr/>
          </p:nvSpPr>
          <p:spPr>
            <a:xfrm>
              <a:off x="9342558" y="1966224"/>
              <a:ext cx="91329" cy="223446"/>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a:t>
              </a:r>
            </a:p>
          </p:txBody>
        </p:sp>
      </p:grpSp>
      <p:sp>
        <p:nvSpPr>
          <p:cNvPr id="123" name="TextBox 122">
            <a:extLst>
              <a:ext uri="{FF2B5EF4-FFF2-40B4-BE49-F238E27FC236}">
                <a16:creationId xmlns:a16="http://schemas.microsoft.com/office/drawing/2014/main" id="{869E7440-9DC1-CB7F-0652-5F18BDD1A1A2}"/>
              </a:ext>
            </a:extLst>
          </p:cNvPr>
          <p:cNvSpPr txBox="1"/>
          <p:nvPr/>
        </p:nvSpPr>
        <p:spPr>
          <a:xfrm>
            <a:off x="4953491" y="4450686"/>
            <a:ext cx="1981049" cy="230832"/>
          </a:xfrm>
          <a:prstGeom prst="rect">
            <a:avLst/>
          </a:prstGeom>
          <a:noFill/>
        </p:spPr>
        <p:txBody>
          <a:bodyPr wrap="square">
            <a:spAutoFit/>
          </a:bodyPr>
          <a:lstStyle/>
          <a:p>
            <a:r>
              <a:rPr lang="en-GB" sz="900" dirty="0" err="1">
                <a:solidFill>
                  <a:srgbClr val="223745"/>
                </a:solidFill>
                <a:latin typeface="Teshrin AR+LT" panose="02000000000000000000" pitchFamily="2" charset="-78"/>
                <a:ea typeface="Teshrin AR+LT" panose="02000000000000000000" pitchFamily="2" charset="-78"/>
                <a:cs typeface="Teshrin AR+LT" panose="02000000000000000000" pitchFamily="2" charset="-78"/>
              </a:rPr>
              <a:t>OpEx</a:t>
            </a:r>
            <a:r>
              <a:rPr lang="en-GB" sz="900" dirty="0">
                <a:solidFill>
                  <a:srgbClr val="223745"/>
                </a:solidFill>
                <a:latin typeface="Teshrin AR+LT" panose="02000000000000000000" pitchFamily="2" charset="-78"/>
                <a:ea typeface="Teshrin AR+LT" panose="02000000000000000000" pitchFamily="2" charset="-78"/>
                <a:cs typeface="Teshrin AR+LT" panose="02000000000000000000" pitchFamily="2" charset="-78"/>
              </a:rPr>
              <a:t> model for COTS servers</a:t>
            </a:r>
          </a:p>
        </p:txBody>
      </p:sp>
      <p:sp>
        <p:nvSpPr>
          <p:cNvPr id="124" name="TextBox 123">
            <a:extLst>
              <a:ext uri="{FF2B5EF4-FFF2-40B4-BE49-F238E27FC236}">
                <a16:creationId xmlns:a16="http://schemas.microsoft.com/office/drawing/2014/main" id="{B20EDB34-023D-9026-35C8-E1ACAE209799}"/>
              </a:ext>
            </a:extLst>
          </p:cNvPr>
          <p:cNvSpPr txBox="1"/>
          <p:nvPr/>
        </p:nvSpPr>
        <p:spPr>
          <a:xfrm>
            <a:off x="4953491" y="4693837"/>
            <a:ext cx="1981049" cy="230832"/>
          </a:xfrm>
          <a:prstGeom prst="rect">
            <a:avLst/>
          </a:prstGeom>
          <a:noFill/>
        </p:spPr>
        <p:txBody>
          <a:bodyPr wrap="square">
            <a:spAutoFit/>
          </a:bodyPr>
          <a:lstStyle/>
          <a:p>
            <a:r>
              <a:rPr lang="en-GB" sz="900" dirty="0">
                <a:solidFill>
                  <a:srgbClr val="223745"/>
                </a:solidFill>
                <a:latin typeface="Teshrin AR+LT" panose="02000000000000000000" pitchFamily="2" charset="-78"/>
                <a:ea typeface="Teshrin AR+LT" panose="02000000000000000000" pitchFamily="2" charset="-78"/>
                <a:cs typeface="Teshrin AR+LT" panose="02000000000000000000" pitchFamily="2" charset="-78"/>
              </a:rPr>
              <a:t>Shared energy,  space &amp; COTS</a:t>
            </a:r>
          </a:p>
        </p:txBody>
      </p:sp>
      <p:grpSp>
        <p:nvGrpSpPr>
          <p:cNvPr id="125" name="Group 124">
            <a:extLst>
              <a:ext uri="{FF2B5EF4-FFF2-40B4-BE49-F238E27FC236}">
                <a16:creationId xmlns:a16="http://schemas.microsoft.com/office/drawing/2014/main" id="{C9C6FCEB-D377-6B33-730E-B20B172B7661}"/>
              </a:ext>
            </a:extLst>
          </p:cNvPr>
          <p:cNvGrpSpPr/>
          <p:nvPr/>
        </p:nvGrpSpPr>
        <p:grpSpPr>
          <a:xfrm>
            <a:off x="4809324" y="4716920"/>
            <a:ext cx="153197" cy="184666"/>
            <a:chOff x="9303948" y="1966224"/>
            <a:chExt cx="171140" cy="223446"/>
          </a:xfrm>
        </p:grpSpPr>
        <p:sp>
          <p:nvSpPr>
            <p:cNvPr id="126" name="Oval 125">
              <a:extLst>
                <a:ext uri="{FF2B5EF4-FFF2-40B4-BE49-F238E27FC236}">
                  <a16:creationId xmlns:a16="http://schemas.microsoft.com/office/drawing/2014/main" id="{5464A06A-A47A-3CFF-E739-7845B968B6D0}"/>
                </a:ext>
              </a:extLst>
            </p:cNvPr>
            <p:cNvSpPr/>
            <p:nvPr/>
          </p:nvSpPr>
          <p:spPr>
            <a:xfrm>
              <a:off x="9303948" y="1973997"/>
              <a:ext cx="171140" cy="171140"/>
            </a:xfrm>
            <a:prstGeom prst="ellipse">
              <a:avLst/>
            </a:prstGeom>
            <a:solidFill>
              <a:srgbClr val="0F9ED5"/>
            </a:solidFill>
            <a:ln w="1905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27" name="TextBox 126">
              <a:extLst>
                <a:ext uri="{FF2B5EF4-FFF2-40B4-BE49-F238E27FC236}">
                  <a16:creationId xmlns:a16="http://schemas.microsoft.com/office/drawing/2014/main" id="{194443E4-DEA6-F4BC-33C8-96C585E29E36}"/>
                </a:ext>
              </a:extLst>
            </p:cNvPr>
            <p:cNvSpPr txBox="1"/>
            <p:nvPr/>
          </p:nvSpPr>
          <p:spPr>
            <a:xfrm>
              <a:off x="9342558" y="1966224"/>
              <a:ext cx="91329" cy="223446"/>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a:t>
              </a:r>
            </a:p>
          </p:txBody>
        </p:sp>
      </p:grpSp>
      <p:sp>
        <p:nvSpPr>
          <p:cNvPr id="128" name="TextBox 127">
            <a:extLst>
              <a:ext uri="{FF2B5EF4-FFF2-40B4-BE49-F238E27FC236}">
                <a16:creationId xmlns:a16="http://schemas.microsoft.com/office/drawing/2014/main" id="{D13DA416-345B-3E26-A3BB-1AB05E5EB977}"/>
              </a:ext>
            </a:extLst>
          </p:cNvPr>
          <p:cNvSpPr txBox="1"/>
          <p:nvPr/>
        </p:nvSpPr>
        <p:spPr>
          <a:xfrm>
            <a:off x="4953491" y="4936602"/>
            <a:ext cx="2407775" cy="230832"/>
          </a:xfrm>
          <a:prstGeom prst="rect">
            <a:avLst/>
          </a:prstGeom>
          <a:noFill/>
        </p:spPr>
        <p:txBody>
          <a:bodyPr wrap="square">
            <a:spAutoFit/>
          </a:bodyPr>
          <a:lstStyle/>
          <a:p>
            <a:r>
              <a:rPr lang="en-GB" sz="900" dirty="0">
                <a:solidFill>
                  <a:srgbClr val="223745"/>
                </a:solidFill>
                <a:latin typeface="Teshrin AR+LT" panose="02000000000000000000" pitchFamily="2" charset="-78"/>
                <a:ea typeface="Teshrin AR+LT" panose="02000000000000000000" pitchFamily="2" charset="-78"/>
                <a:cs typeface="Teshrin AR+LT" panose="02000000000000000000" pitchFamily="2" charset="-78"/>
              </a:rPr>
              <a:t>Separate RAN SW, also different RAN SW</a:t>
            </a:r>
          </a:p>
        </p:txBody>
      </p:sp>
      <p:grpSp>
        <p:nvGrpSpPr>
          <p:cNvPr id="129" name="Group 128">
            <a:extLst>
              <a:ext uri="{FF2B5EF4-FFF2-40B4-BE49-F238E27FC236}">
                <a16:creationId xmlns:a16="http://schemas.microsoft.com/office/drawing/2014/main" id="{F5FCBE8B-713F-4445-6A69-09B94DF83CE8}"/>
              </a:ext>
            </a:extLst>
          </p:cNvPr>
          <p:cNvGrpSpPr/>
          <p:nvPr/>
        </p:nvGrpSpPr>
        <p:grpSpPr>
          <a:xfrm>
            <a:off x="4809324" y="4959685"/>
            <a:ext cx="153197" cy="184666"/>
            <a:chOff x="9303948" y="1966224"/>
            <a:chExt cx="171140" cy="223446"/>
          </a:xfrm>
        </p:grpSpPr>
        <p:sp>
          <p:nvSpPr>
            <p:cNvPr id="130" name="Oval 129">
              <a:extLst>
                <a:ext uri="{FF2B5EF4-FFF2-40B4-BE49-F238E27FC236}">
                  <a16:creationId xmlns:a16="http://schemas.microsoft.com/office/drawing/2014/main" id="{C7CDD1AB-4453-D6B0-DF69-19C5DF1B75DE}"/>
                </a:ext>
              </a:extLst>
            </p:cNvPr>
            <p:cNvSpPr/>
            <p:nvPr/>
          </p:nvSpPr>
          <p:spPr>
            <a:xfrm>
              <a:off x="9303948" y="1973997"/>
              <a:ext cx="171140" cy="171140"/>
            </a:xfrm>
            <a:prstGeom prst="ellipse">
              <a:avLst/>
            </a:prstGeom>
            <a:solidFill>
              <a:srgbClr val="0F9ED5"/>
            </a:solidFill>
            <a:ln w="1905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31" name="TextBox 130">
              <a:extLst>
                <a:ext uri="{FF2B5EF4-FFF2-40B4-BE49-F238E27FC236}">
                  <a16:creationId xmlns:a16="http://schemas.microsoft.com/office/drawing/2014/main" id="{F1A82087-45E4-3A5C-8580-867C3FB2D4D7}"/>
                </a:ext>
              </a:extLst>
            </p:cNvPr>
            <p:cNvSpPr txBox="1"/>
            <p:nvPr/>
          </p:nvSpPr>
          <p:spPr>
            <a:xfrm>
              <a:off x="9342558" y="1966224"/>
              <a:ext cx="91329" cy="223446"/>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a:t>
              </a:r>
            </a:p>
          </p:txBody>
        </p:sp>
      </p:grpSp>
      <p:sp>
        <p:nvSpPr>
          <p:cNvPr id="142" name="Rectangle: Rounded Corners 141">
            <a:extLst>
              <a:ext uri="{FF2B5EF4-FFF2-40B4-BE49-F238E27FC236}">
                <a16:creationId xmlns:a16="http://schemas.microsoft.com/office/drawing/2014/main" id="{4E0C71B2-0487-8B05-BF2C-9C16922AC60C}"/>
              </a:ext>
            </a:extLst>
          </p:cNvPr>
          <p:cNvSpPr/>
          <p:nvPr/>
        </p:nvSpPr>
        <p:spPr>
          <a:xfrm>
            <a:off x="4438764" y="5563586"/>
            <a:ext cx="7321407" cy="360081"/>
          </a:xfrm>
          <a:prstGeom prst="roundRect">
            <a:avLst/>
          </a:prstGeom>
          <a:solidFill>
            <a:schemeClr val="accent4"/>
          </a:solidFill>
          <a:ln w="19050" cap="flat" cmpd="sng" algn="ctr">
            <a:noFill/>
            <a:prstDash val="solid"/>
            <a:miter lim="800000"/>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schemeClr val="bg1"/>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Shared Servers, Shared Power, Shared Space</a:t>
            </a:r>
          </a:p>
        </p:txBody>
      </p:sp>
      <p:grpSp>
        <p:nvGrpSpPr>
          <p:cNvPr id="143" name="Group 142">
            <a:extLst>
              <a:ext uri="{FF2B5EF4-FFF2-40B4-BE49-F238E27FC236}">
                <a16:creationId xmlns:a16="http://schemas.microsoft.com/office/drawing/2014/main" id="{5AB268FB-3102-C7D6-E34A-7D1CFC75F3C4}"/>
              </a:ext>
            </a:extLst>
          </p:cNvPr>
          <p:cNvGrpSpPr/>
          <p:nvPr/>
        </p:nvGrpSpPr>
        <p:grpSpPr>
          <a:xfrm>
            <a:off x="971571" y="4761873"/>
            <a:ext cx="153197" cy="184666"/>
            <a:chOff x="9303948" y="1941438"/>
            <a:chExt cx="171140" cy="223446"/>
          </a:xfrm>
        </p:grpSpPr>
        <p:sp>
          <p:nvSpPr>
            <p:cNvPr id="144" name="Oval 143">
              <a:extLst>
                <a:ext uri="{FF2B5EF4-FFF2-40B4-BE49-F238E27FC236}">
                  <a16:creationId xmlns:a16="http://schemas.microsoft.com/office/drawing/2014/main" id="{2D0209FD-B696-8CF8-032F-29743BC20978}"/>
                </a:ext>
              </a:extLst>
            </p:cNvPr>
            <p:cNvSpPr/>
            <p:nvPr/>
          </p:nvSpPr>
          <p:spPr>
            <a:xfrm>
              <a:off x="9303948" y="1973997"/>
              <a:ext cx="171140" cy="171140"/>
            </a:xfrm>
            <a:prstGeom prst="ellipse">
              <a:avLst/>
            </a:prstGeom>
            <a:solidFill>
              <a:srgbClr val="C00000"/>
            </a:solidFill>
            <a:ln w="1905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45" name="TextBox 144">
              <a:extLst>
                <a:ext uri="{FF2B5EF4-FFF2-40B4-BE49-F238E27FC236}">
                  <a16:creationId xmlns:a16="http://schemas.microsoft.com/office/drawing/2014/main" id="{ACBC49B8-20A3-9F07-3F33-1948844AA06B}"/>
                </a:ext>
              </a:extLst>
            </p:cNvPr>
            <p:cNvSpPr txBox="1"/>
            <p:nvPr/>
          </p:nvSpPr>
          <p:spPr>
            <a:xfrm>
              <a:off x="9345312" y="1941438"/>
              <a:ext cx="82374" cy="223446"/>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a:t>
              </a:r>
            </a:p>
          </p:txBody>
        </p:sp>
      </p:grpSp>
      <p:grpSp>
        <p:nvGrpSpPr>
          <p:cNvPr id="146" name="Group 145">
            <a:extLst>
              <a:ext uri="{FF2B5EF4-FFF2-40B4-BE49-F238E27FC236}">
                <a16:creationId xmlns:a16="http://schemas.microsoft.com/office/drawing/2014/main" id="{E56C5137-C47A-E164-9A9F-EF5AA27CEA80}"/>
              </a:ext>
            </a:extLst>
          </p:cNvPr>
          <p:cNvGrpSpPr/>
          <p:nvPr/>
        </p:nvGrpSpPr>
        <p:grpSpPr>
          <a:xfrm>
            <a:off x="974276" y="5149156"/>
            <a:ext cx="153197" cy="184666"/>
            <a:chOff x="9303948" y="1941438"/>
            <a:chExt cx="171140" cy="223446"/>
          </a:xfrm>
        </p:grpSpPr>
        <p:sp>
          <p:nvSpPr>
            <p:cNvPr id="147" name="Oval 146">
              <a:extLst>
                <a:ext uri="{FF2B5EF4-FFF2-40B4-BE49-F238E27FC236}">
                  <a16:creationId xmlns:a16="http://schemas.microsoft.com/office/drawing/2014/main" id="{2A2B7DC1-CE29-093D-9BBE-5E3C1B684DBB}"/>
                </a:ext>
              </a:extLst>
            </p:cNvPr>
            <p:cNvSpPr/>
            <p:nvPr/>
          </p:nvSpPr>
          <p:spPr>
            <a:xfrm>
              <a:off x="9303948" y="1973997"/>
              <a:ext cx="171140" cy="171140"/>
            </a:xfrm>
            <a:prstGeom prst="ellipse">
              <a:avLst/>
            </a:prstGeom>
            <a:solidFill>
              <a:srgbClr val="C00000"/>
            </a:solidFill>
            <a:ln w="1905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48" name="TextBox 147">
              <a:extLst>
                <a:ext uri="{FF2B5EF4-FFF2-40B4-BE49-F238E27FC236}">
                  <a16:creationId xmlns:a16="http://schemas.microsoft.com/office/drawing/2014/main" id="{65BA8846-9BDD-3C29-8461-8968031C4007}"/>
                </a:ext>
              </a:extLst>
            </p:cNvPr>
            <p:cNvSpPr txBox="1"/>
            <p:nvPr/>
          </p:nvSpPr>
          <p:spPr>
            <a:xfrm>
              <a:off x="9345312" y="1941438"/>
              <a:ext cx="82374" cy="223446"/>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a:t>
              </a:r>
            </a:p>
          </p:txBody>
        </p:sp>
      </p:grpSp>
      <p:sp>
        <p:nvSpPr>
          <p:cNvPr id="149" name="Rectangle: Rounded Corners 148">
            <a:extLst>
              <a:ext uri="{FF2B5EF4-FFF2-40B4-BE49-F238E27FC236}">
                <a16:creationId xmlns:a16="http://schemas.microsoft.com/office/drawing/2014/main" id="{A37BB449-714D-B72A-C6AD-ADB75A75E237}"/>
              </a:ext>
            </a:extLst>
          </p:cNvPr>
          <p:cNvSpPr/>
          <p:nvPr/>
        </p:nvSpPr>
        <p:spPr>
          <a:xfrm>
            <a:off x="715492" y="3213625"/>
            <a:ext cx="1206348" cy="272161"/>
          </a:xfrm>
          <a:prstGeom prst="roundRect">
            <a:avLst/>
          </a:prstGeom>
          <a:solidFill>
            <a:srgbClr val="83CBEB"/>
          </a:solid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err="1">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vDU</a:t>
            </a:r>
            <a:r>
              <a:rPr kumimoji="0" lang="en-US" sz="8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 / </a:t>
            </a:r>
            <a:r>
              <a:rPr kumimoji="0" lang="en-US" sz="800" b="0" i="0" u="none" strike="noStrike" kern="0" cap="none" spc="0" normalizeH="0" baseline="0" noProof="0" dirty="0" err="1">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vCU</a:t>
            </a:r>
            <a:r>
              <a:rPr kumimoji="0" lang="en-US" sz="8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 SW </a:t>
            </a:r>
          </a:p>
        </p:txBody>
      </p:sp>
      <p:sp>
        <p:nvSpPr>
          <p:cNvPr id="150" name="Rectangle: Rounded Corners 149">
            <a:extLst>
              <a:ext uri="{FF2B5EF4-FFF2-40B4-BE49-F238E27FC236}">
                <a16:creationId xmlns:a16="http://schemas.microsoft.com/office/drawing/2014/main" id="{E6A75346-8CB0-83EE-7B88-AE42D8E223C3}"/>
              </a:ext>
            </a:extLst>
          </p:cNvPr>
          <p:cNvSpPr/>
          <p:nvPr/>
        </p:nvSpPr>
        <p:spPr>
          <a:xfrm>
            <a:off x="2301790" y="3230490"/>
            <a:ext cx="1252652" cy="238431"/>
          </a:xfrm>
          <a:prstGeom prst="roundRect">
            <a:avLst/>
          </a:prstGeom>
          <a:solidFill>
            <a:srgbClr val="A02B93">
              <a:lumMod val="40000"/>
              <a:lumOff val="60000"/>
            </a:srgbClr>
          </a:solidFill>
          <a:ln w="1905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err="1">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vDU</a:t>
            </a:r>
            <a:r>
              <a:rPr kumimoji="0" lang="en-US" sz="8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 / </a:t>
            </a:r>
            <a:r>
              <a:rPr kumimoji="0" lang="en-US" sz="800" b="0" i="0" u="none" strike="noStrike" kern="0" cap="none" spc="0" normalizeH="0" baseline="0" noProof="0" dirty="0" err="1">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vCU</a:t>
            </a:r>
            <a:r>
              <a:rPr kumimoji="0" lang="en-US" sz="8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 SW </a:t>
            </a:r>
          </a:p>
        </p:txBody>
      </p:sp>
      <p:sp>
        <p:nvSpPr>
          <p:cNvPr id="151" name="Rectangle: Rounded Corners 150">
            <a:extLst>
              <a:ext uri="{FF2B5EF4-FFF2-40B4-BE49-F238E27FC236}">
                <a16:creationId xmlns:a16="http://schemas.microsoft.com/office/drawing/2014/main" id="{D3293D0F-4EA8-0F35-2481-77131DC1BF91}"/>
              </a:ext>
            </a:extLst>
          </p:cNvPr>
          <p:cNvSpPr/>
          <p:nvPr/>
        </p:nvSpPr>
        <p:spPr>
          <a:xfrm>
            <a:off x="1598455" y="3251352"/>
            <a:ext cx="243974" cy="196707"/>
          </a:xfrm>
          <a:prstGeom prst="roundRect">
            <a:avLst/>
          </a:prstGeom>
          <a:solidFill>
            <a:sysClr val="window" lastClr="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prstClr val="black"/>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A</a:t>
            </a:r>
          </a:p>
        </p:txBody>
      </p:sp>
      <p:sp>
        <p:nvSpPr>
          <p:cNvPr id="152" name="Rectangle: Rounded Corners 151">
            <a:extLst>
              <a:ext uri="{FF2B5EF4-FFF2-40B4-BE49-F238E27FC236}">
                <a16:creationId xmlns:a16="http://schemas.microsoft.com/office/drawing/2014/main" id="{A545F7F6-9637-C213-2E4E-93BCE79E5DEF}"/>
              </a:ext>
            </a:extLst>
          </p:cNvPr>
          <p:cNvSpPr/>
          <p:nvPr/>
        </p:nvSpPr>
        <p:spPr>
          <a:xfrm>
            <a:off x="3280463" y="3251352"/>
            <a:ext cx="196707" cy="196707"/>
          </a:xfrm>
          <a:prstGeom prst="roundRect">
            <a:avLst/>
          </a:prstGeom>
          <a:solidFill>
            <a:sysClr val="window" lastClr="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prstClr val="black"/>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B</a:t>
            </a:r>
          </a:p>
        </p:txBody>
      </p:sp>
      <p:sp>
        <p:nvSpPr>
          <p:cNvPr id="157" name="Rectangle: Rounded Corners 156">
            <a:extLst>
              <a:ext uri="{FF2B5EF4-FFF2-40B4-BE49-F238E27FC236}">
                <a16:creationId xmlns:a16="http://schemas.microsoft.com/office/drawing/2014/main" id="{076898CF-D5A8-EC7D-F5AC-BD2B4CE5FECB}"/>
              </a:ext>
            </a:extLst>
          </p:cNvPr>
          <p:cNvSpPr/>
          <p:nvPr/>
        </p:nvSpPr>
        <p:spPr>
          <a:xfrm>
            <a:off x="890254" y="2438608"/>
            <a:ext cx="889747" cy="238432"/>
          </a:xfrm>
          <a:prstGeom prst="roundRect">
            <a:avLst/>
          </a:prstGeom>
          <a:solidFill>
            <a:srgbClr val="83CBEB"/>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 RU</a:t>
            </a:r>
          </a:p>
        </p:txBody>
      </p:sp>
      <p:sp>
        <p:nvSpPr>
          <p:cNvPr id="158" name="Rectangle: Rounded Corners 157">
            <a:extLst>
              <a:ext uri="{FF2B5EF4-FFF2-40B4-BE49-F238E27FC236}">
                <a16:creationId xmlns:a16="http://schemas.microsoft.com/office/drawing/2014/main" id="{552213A4-28B7-983E-D280-33F030417B56}"/>
              </a:ext>
            </a:extLst>
          </p:cNvPr>
          <p:cNvSpPr/>
          <p:nvPr/>
        </p:nvSpPr>
        <p:spPr>
          <a:xfrm>
            <a:off x="2319959" y="3799298"/>
            <a:ext cx="1206348" cy="329874"/>
          </a:xfrm>
          <a:prstGeom prst="roundRect">
            <a:avLst/>
          </a:prstGeom>
          <a:solidFill>
            <a:srgbClr val="E59EDD"/>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COTS Server</a:t>
            </a:r>
          </a:p>
        </p:txBody>
      </p:sp>
      <p:sp>
        <p:nvSpPr>
          <p:cNvPr id="159" name="Rectangle: Rounded Corners 158">
            <a:extLst>
              <a:ext uri="{FF2B5EF4-FFF2-40B4-BE49-F238E27FC236}">
                <a16:creationId xmlns:a16="http://schemas.microsoft.com/office/drawing/2014/main" id="{96A84483-B8C6-9AA6-078C-CD2FD2F9B09F}"/>
              </a:ext>
            </a:extLst>
          </p:cNvPr>
          <p:cNvSpPr/>
          <p:nvPr/>
        </p:nvSpPr>
        <p:spPr>
          <a:xfrm>
            <a:off x="2319959" y="3525521"/>
            <a:ext cx="1206348" cy="251301"/>
          </a:xfrm>
          <a:prstGeom prst="roundRect">
            <a:avLst/>
          </a:prstGeom>
          <a:solidFill>
            <a:srgbClr val="E59EDD"/>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 CaaS/Cloud Layer </a:t>
            </a:r>
          </a:p>
        </p:txBody>
      </p:sp>
      <p:sp>
        <p:nvSpPr>
          <p:cNvPr id="162" name="Rectangle: Rounded Corners 161">
            <a:extLst>
              <a:ext uri="{FF2B5EF4-FFF2-40B4-BE49-F238E27FC236}">
                <a16:creationId xmlns:a16="http://schemas.microsoft.com/office/drawing/2014/main" id="{429DD629-94D3-F4D2-BBBE-732A66959408}"/>
              </a:ext>
            </a:extLst>
          </p:cNvPr>
          <p:cNvSpPr/>
          <p:nvPr/>
        </p:nvSpPr>
        <p:spPr>
          <a:xfrm>
            <a:off x="582320" y="3050859"/>
            <a:ext cx="1489654" cy="1356287"/>
          </a:xfrm>
          <a:prstGeom prst="roundRect">
            <a:avLst/>
          </a:prstGeom>
          <a:noFill/>
          <a:ln w="9525" cap="flat" cmpd="sng" algn="ctr">
            <a:solidFill>
              <a:srgbClr val="0F9ED5"/>
            </a:solidFill>
            <a:prstDash val="solid"/>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F9ED5"/>
              </a:solidFill>
              <a:effectLst/>
              <a:uLnTx/>
              <a:uFillTx/>
              <a:latin typeface="Aptos" panose="02110004020202020204"/>
              <a:ea typeface="+mn-ea"/>
              <a:cs typeface="+mn-cs"/>
            </a:endParaRPr>
          </a:p>
        </p:txBody>
      </p:sp>
      <p:sp>
        <p:nvSpPr>
          <p:cNvPr id="163" name="Rectangle: Rounded Corners 162">
            <a:extLst>
              <a:ext uri="{FF2B5EF4-FFF2-40B4-BE49-F238E27FC236}">
                <a16:creationId xmlns:a16="http://schemas.microsoft.com/office/drawing/2014/main" id="{D3F0E779-414D-D525-4A9B-1FB76B1181A0}"/>
              </a:ext>
            </a:extLst>
          </p:cNvPr>
          <p:cNvSpPr/>
          <p:nvPr/>
        </p:nvSpPr>
        <p:spPr>
          <a:xfrm>
            <a:off x="2213637" y="3060791"/>
            <a:ext cx="1489654" cy="1346356"/>
          </a:xfrm>
          <a:prstGeom prst="roundRect">
            <a:avLst/>
          </a:prstGeom>
          <a:noFill/>
          <a:ln w="9525" cap="flat" cmpd="sng" algn="ctr">
            <a:solidFill>
              <a:srgbClr val="A02B93"/>
            </a:solidFill>
            <a:prstDash val="solid"/>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A02B93"/>
              </a:solidFill>
              <a:effectLst/>
              <a:uLnTx/>
              <a:uFillTx/>
              <a:latin typeface="Aptos" panose="02110004020202020204"/>
              <a:ea typeface="+mn-ea"/>
              <a:cs typeface="+mn-cs"/>
            </a:endParaRPr>
          </a:p>
        </p:txBody>
      </p:sp>
      <p:cxnSp>
        <p:nvCxnSpPr>
          <p:cNvPr id="166" name="Straight Connector 165">
            <a:extLst>
              <a:ext uri="{FF2B5EF4-FFF2-40B4-BE49-F238E27FC236}">
                <a16:creationId xmlns:a16="http://schemas.microsoft.com/office/drawing/2014/main" id="{BA8FBC1F-5DEA-999B-CA9C-0C8E49604D03}"/>
              </a:ext>
            </a:extLst>
          </p:cNvPr>
          <p:cNvCxnSpPr>
            <a:cxnSpLocks/>
            <a:stCxn id="167" idx="2"/>
            <a:endCxn id="163" idx="0"/>
          </p:cNvCxnSpPr>
          <p:nvPr/>
        </p:nvCxnSpPr>
        <p:spPr>
          <a:xfrm flipH="1">
            <a:off x="2958464" y="2695720"/>
            <a:ext cx="1024" cy="365071"/>
          </a:xfrm>
          <a:prstGeom prst="line">
            <a:avLst/>
          </a:prstGeom>
          <a:noFill/>
          <a:ln w="12700" cap="flat" cmpd="sng" algn="ctr">
            <a:solidFill>
              <a:sysClr val="windowText" lastClr="000000"/>
            </a:solidFill>
            <a:prstDash val="solid"/>
            <a:miter lim="800000"/>
          </a:ln>
          <a:effectLst/>
        </p:spPr>
      </p:cxnSp>
      <p:sp>
        <p:nvSpPr>
          <p:cNvPr id="167" name="Rectangle: Rounded Corners 166">
            <a:extLst>
              <a:ext uri="{FF2B5EF4-FFF2-40B4-BE49-F238E27FC236}">
                <a16:creationId xmlns:a16="http://schemas.microsoft.com/office/drawing/2014/main" id="{37FD2253-6D30-A05D-3952-C6D499B2E84B}"/>
              </a:ext>
            </a:extLst>
          </p:cNvPr>
          <p:cNvSpPr/>
          <p:nvPr/>
        </p:nvSpPr>
        <p:spPr>
          <a:xfrm>
            <a:off x="2514614" y="2457288"/>
            <a:ext cx="889747" cy="238432"/>
          </a:xfrm>
          <a:prstGeom prst="roundRect">
            <a:avLst/>
          </a:prstGeom>
          <a:solidFill>
            <a:srgbClr val="E59EDD"/>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 RU</a:t>
            </a:r>
          </a:p>
        </p:txBody>
      </p:sp>
      <p:sp>
        <p:nvSpPr>
          <p:cNvPr id="176" name="Rectangle: Rounded Corners 175">
            <a:extLst>
              <a:ext uri="{FF2B5EF4-FFF2-40B4-BE49-F238E27FC236}">
                <a16:creationId xmlns:a16="http://schemas.microsoft.com/office/drawing/2014/main" id="{777674B7-3250-0D48-15B6-931CB95BB9B6}"/>
              </a:ext>
            </a:extLst>
          </p:cNvPr>
          <p:cNvSpPr/>
          <p:nvPr/>
        </p:nvSpPr>
        <p:spPr>
          <a:xfrm>
            <a:off x="10861059" y="2744310"/>
            <a:ext cx="135829" cy="208474"/>
          </a:xfrm>
          <a:prstGeom prst="roundRect">
            <a:avLst/>
          </a:prstGeom>
          <a:solidFill>
            <a:sysClr val="window" lastClr="FFFFF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srgbClr val="0E2841"/>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81" name="TextBox 180">
            <a:extLst>
              <a:ext uri="{FF2B5EF4-FFF2-40B4-BE49-F238E27FC236}">
                <a16:creationId xmlns:a16="http://schemas.microsoft.com/office/drawing/2014/main" id="{7836C409-4E84-2D69-8FE1-09CB30F2891A}"/>
              </a:ext>
            </a:extLst>
          </p:cNvPr>
          <p:cNvSpPr txBox="1"/>
          <p:nvPr/>
        </p:nvSpPr>
        <p:spPr>
          <a:xfrm>
            <a:off x="8472587" y="3873485"/>
            <a:ext cx="881973" cy="369332"/>
          </a:xfrm>
          <a:prstGeom prst="rect">
            <a:avLst/>
          </a:prstGeom>
          <a:noFill/>
        </p:spPr>
        <p:txBody>
          <a:bodyPr wrap="none" rtlCol="0">
            <a:spAutoFit/>
          </a:bodyPr>
          <a:lstStyle/>
          <a:p>
            <a:r>
              <a:rPr lang="en-US" dirty="0">
                <a:solidFill>
                  <a:prstClr val="white"/>
                </a:solidFill>
                <a:latin typeface="Aptos" panose="02110004020202020204"/>
              </a:rPr>
              <a:t>MNO A</a:t>
            </a:r>
          </a:p>
        </p:txBody>
      </p:sp>
      <p:sp>
        <p:nvSpPr>
          <p:cNvPr id="182" name="TextBox 181">
            <a:extLst>
              <a:ext uri="{FF2B5EF4-FFF2-40B4-BE49-F238E27FC236}">
                <a16:creationId xmlns:a16="http://schemas.microsoft.com/office/drawing/2014/main" id="{CDFA52E1-3A0B-AC22-1166-50EEB411011B}"/>
              </a:ext>
            </a:extLst>
          </p:cNvPr>
          <p:cNvSpPr txBox="1"/>
          <p:nvPr/>
        </p:nvSpPr>
        <p:spPr>
          <a:xfrm>
            <a:off x="10016403" y="3861417"/>
            <a:ext cx="881973" cy="369332"/>
          </a:xfrm>
          <a:prstGeom prst="rect">
            <a:avLst/>
          </a:prstGeom>
          <a:noFill/>
        </p:spPr>
        <p:txBody>
          <a:bodyPr wrap="none" rtlCol="0">
            <a:spAutoFit/>
          </a:bodyPr>
          <a:lstStyle/>
          <a:p>
            <a:r>
              <a:rPr lang="en-US" dirty="0">
                <a:solidFill>
                  <a:prstClr val="white"/>
                </a:solidFill>
                <a:latin typeface="Aptos" panose="02110004020202020204"/>
              </a:rPr>
              <a:t>MNO B</a:t>
            </a:r>
          </a:p>
        </p:txBody>
      </p:sp>
      <p:sp>
        <p:nvSpPr>
          <p:cNvPr id="183" name="Rectangle: Rounded Corners 182">
            <a:extLst>
              <a:ext uri="{FF2B5EF4-FFF2-40B4-BE49-F238E27FC236}">
                <a16:creationId xmlns:a16="http://schemas.microsoft.com/office/drawing/2014/main" id="{A5D73BB6-E4A4-9C88-FE17-0A474C7A21FD}"/>
              </a:ext>
            </a:extLst>
          </p:cNvPr>
          <p:cNvSpPr/>
          <p:nvPr/>
        </p:nvSpPr>
        <p:spPr>
          <a:xfrm>
            <a:off x="2514614" y="2148452"/>
            <a:ext cx="889747" cy="238432"/>
          </a:xfrm>
          <a:prstGeom prst="roundRect">
            <a:avLst/>
          </a:prstGeom>
          <a:solidFill>
            <a:srgbClr val="D897CB"/>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Antenna</a:t>
            </a:r>
          </a:p>
        </p:txBody>
      </p:sp>
      <p:sp>
        <p:nvSpPr>
          <p:cNvPr id="184" name="Rectangle: Rounded Corners 183">
            <a:extLst>
              <a:ext uri="{FF2B5EF4-FFF2-40B4-BE49-F238E27FC236}">
                <a16:creationId xmlns:a16="http://schemas.microsoft.com/office/drawing/2014/main" id="{DAA4F6B9-BB8E-BB4C-D272-7B20816080B8}"/>
              </a:ext>
            </a:extLst>
          </p:cNvPr>
          <p:cNvSpPr/>
          <p:nvPr/>
        </p:nvSpPr>
        <p:spPr>
          <a:xfrm>
            <a:off x="890254" y="2148452"/>
            <a:ext cx="889747" cy="238432"/>
          </a:xfrm>
          <a:prstGeom prst="roundRect">
            <a:avLst/>
          </a:prstGeom>
          <a:solidFill>
            <a:srgbClr val="83CBEB"/>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Antenna</a:t>
            </a:r>
          </a:p>
        </p:txBody>
      </p:sp>
      <p:sp>
        <p:nvSpPr>
          <p:cNvPr id="185" name="TextBox 184">
            <a:extLst>
              <a:ext uri="{FF2B5EF4-FFF2-40B4-BE49-F238E27FC236}">
                <a16:creationId xmlns:a16="http://schemas.microsoft.com/office/drawing/2014/main" id="{BF0A0AE2-7F78-2745-F3CD-1F2A8A10D579}"/>
              </a:ext>
            </a:extLst>
          </p:cNvPr>
          <p:cNvSpPr txBox="1"/>
          <p:nvPr/>
        </p:nvSpPr>
        <p:spPr>
          <a:xfrm>
            <a:off x="1089651" y="4954262"/>
            <a:ext cx="2876665" cy="230832"/>
          </a:xfrm>
          <a:prstGeom prst="rect">
            <a:avLst/>
          </a:prstGeom>
          <a:noFill/>
        </p:spPr>
        <p:txBody>
          <a:bodyPr wrap="square">
            <a:spAutoFit/>
          </a:bodyPr>
          <a:lstStyle/>
          <a:p>
            <a:r>
              <a:rPr lang="en-GB" sz="900" dirty="0">
                <a:solidFill>
                  <a:srgbClr val="223745"/>
                </a:solidFill>
                <a:latin typeface="Teshrin AR+LT" panose="02000000000000000000" pitchFamily="2" charset="-78"/>
                <a:ea typeface="Teshrin AR+LT" panose="02000000000000000000" pitchFamily="2" charset="-78"/>
                <a:cs typeface="Teshrin AR+LT" panose="02000000000000000000" pitchFamily="2" charset="-78"/>
              </a:rPr>
              <a:t>Separate space and rack</a:t>
            </a:r>
          </a:p>
        </p:txBody>
      </p:sp>
      <p:sp>
        <p:nvSpPr>
          <p:cNvPr id="186" name="TextBox 185">
            <a:extLst>
              <a:ext uri="{FF2B5EF4-FFF2-40B4-BE49-F238E27FC236}">
                <a16:creationId xmlns:a16="http://schemas.microsoft.com/office/drawing/2014/main" id="{F0980D7C-9938-EE6C-7399-B7057CBDB742}"/>
              </a:ext>
            </a:extLst>
          </p:cNvPr>
          <p:cNvSpPr txBox="1"/>
          <p:nvPr/>
        </p:nvSpPr>
        <p:spPr>
          <a:xfrm>
            <a:off x="1089651" y="5151337"/>
            <a:ext cx="2876665" cy="230832"/>
          </a:xfrm>
          <a:prstGeom prst="rect">
            <a:avLst/>
          </a:prstGeom>
          <a:noFill/>
        </p:spPr>
        <p:txBody>
          <a:bodyPr wrap="square">
            <a:spAutoFit/>
          </a:bodyPr>
          <a:lstStyle/>
          <a:p>
            <a:r>
              <a:rPr lang="en-GB" sz="900" dirty="0">
                <a:solidFill>
                  <a:srgbClr val="223745"/>
                </a:solidFill>
                <a:latin typeface="Teshrin AR+LT" panose="02000000000000000000" pitchFamily="2" charset="-78"/>
                <a:ea typeface="Teshrin AR+LT" panose="02000000000000000000" pitchFamily="2" charset="-78"/>
                <a:cs typeface="Teshrin AR+LT" panose="02000000000000000000" pitchFamily="2" charset="-78"/>
              </a:rPr>
              <a:t>High  Capex and </a:t>
            </a:r>
            <a:r>
              <a:rPr lang="en-GB" sz="900" dirty="0" err="1">
                <a:solidFill>
                  <a:srgbClr val="223745"/>
                </a:solidFill>
                <a:latin typeface="Teshrin AR+LT" panose="02000000000000000000" pitchFamily="2" charset="-78"/>
                <a:ea typeface="Teshrin AR+LT" panose="02000000000000000000" pitchFamily="2" charset="-78"/>
                <a:cs typeface="Teshrin AR+LT" panose="02000000000000000000" pitchFamily="2" charset="-78"/>
              </a:rPr>
              <a:t>Opex</a:t>
            </a:r>
            <a:r>
              <a:rPr lang="en-GB" sz="900" dirty="0">
                <a:solidFill>
                  <a:srgbClr val="223745"/>
                </a:solidFill>
                <a:latin typeface="Teshrin AR+LT" panose="02000000000000000000" pitchFamily="2" charset="-78"/>
                <a:ea typeface="Teshrin AR+LT" panose="02000000000000000000" pitchFamily="2" charset="-78"/>
                <a:cs typeface="Teshrin AR+LT" panose="02000000000000000000" pitchFamily="2" charset="-78"/>
              </a:rPr>
              <a:t> </a:t>
            </a:r>
          </a:p>
        </p:txBody>
      </p:sp>
      <p:grpSp>
        <p:nvGrpSpPr>
          <p:cNvPr id="187" name="Group 186">
            <a:extLst>
              <a:ext uri="{FF2B5EF4-FFF2-40B4-BE49-F238E27FC236}">
                <a16:creationId xmlns:a16="http://schemas.microsoft.com/office/drawing/2014/main" id="{708C819F-75D8-A53B-8C44-8A84AA94891A}"/>
              </a:ext>
            </a:extLst>
          </p:cNvPr>
          <p:cNvGrpSpPr/>
          <p:nvPr/>
        </p:nvGrpSpPr>
        <p:grpSpPr>
          <a:xfrm>
            <a:off x="971571" y="4957291"/>
            <a:ext cx="153197" cy="184666"/>
            <a:chOff x="9303948" y="1941438"/>
            <a:chExt cx="171140" cy="223446"/>
          </a:xfrm>
        </p:grpSpPr>
        <p:sp>
          <p:nvSpPr>
            <p:cNvPr id="188" name="Oval 187">
              <a:extLst>
                <a:ext uri="{FF2B5EF4-FFF2-40B4-BE49-F238E27FC236}">
                  <a16:creationId xmlns:a16="http://schemas.microsoft.com/office/drawing/2014/main" id="{9B2CE637-0C6D-EAA0-CC28-A59CE4A4A650}"/>
                </a:ext>
              </a:extLst>
            </p:cNvPr>
            <p:cNvSpPr/>
            <p:nvPr/>
          </p:nvSpPr>
          <p:spPr>
            <a:xfrm>
              <a:off x="9303948" y="1973997"/>
              <a:ext cx="171140" cy="171140"/>
            </a:xfrm>
            <a:prstGeom prst="ellipse">
              <a:avLst/>
            </a:prstGeom>
            <a:solidFill>
              <a:srgbClr val="C00000"/>
            </a:solidFill>
            <a:ln w="1905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900" b="0" i="0" u="none" strike="noStrike" kern="0" cap="none" spc="0" normalizeH="0" baseline="0" noProof="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89" name="TextBox 188">
              <a:extLst>
                <a:ext uri="{FF2B5EF4-FFF2-40B4-BE49-F238E27FC236}">
                  <a16:creationId xmlns:a16="http://schemas.microsoft.com/office/drawing/2014/main" id="{3781918D-54E8-CCFD-B8C3-D4DA8F794FC1}"/>
                </a:ext>
              </a:extLst>
            </p:cNvPr>
            <p:cNvSpPr txBox="1"/>
            <p:nvPr/>
          </p:nvSpPr>
          <p:spPr>
            <a:xfrm>
              <a:off x="9345312" y="1941438"/>
              <a:ext cx="82374" cy="223446"/>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a:t>
              </a:r>
            </a:p>
          </p:txBody>
        </p:sp>
      </p:grpSp>
      <p:pic>
        <p:nvPicPr>
          <p:cNvPr id="191" name="Picture 190">
            <a:extLst>
              <a:ext uri="{FF2B5EF4-FFF2-40B4-BE49-F238E27FC236}">
                <a16:creationId xmlns:a16="http://schemas.microsoft.com/office/drawing/2014/main" id="{ABAC0E64-FE13-788B-E2ED-AC5027DB30FE}"/>
              </a:ext>
            </a:extLst>
          </p:cNvPr>
          <p:cNvPicPr>
            <a:picLocks noChangeAspect="1"/>
          </p:cNvPicPr>
          <p:nvPr/>
        </p:nvPicPr>
        <p:blipFill>
          <a:blip r:embed="rId2"/>
          <a:stretch>
            <a:fillRect/>
          </a:stretch>
        </p:blipFill>
        <p:spPr>
          <a:xfrm>
            <a:off x="8321005" y="3715862"/>
            <a:ext cx="3439166" cy="699975"/>
          </a:xfrm>
          <a:prstGeom prst="rect">
            <a:avLst/>
          </a:prstGeom>
        </p:spPr>
      </p:pic>
      <p:cxnSp>
        <p:nvCxnSpPr>
          <p:cNvPr id="170" name="Straight Connector 169">
            <a:extLst>
              <a:ext uri="{FF2B5EF4-FFF2-40B4-BE49-F238E27FC236}">
                <a16:creationId xmlns:a16="http://schemas.microsoft.com/office/drawing/2014/main" id="{E2EDDA8B-88E4-E665-6EC0-76564B3B918E}"/>
              </a:ext>
            </a:extLst>
          </p:cNvPr>
          <p:cNvCxnSpPr>
            <a:cxnSpLocks/>
          </p:cNvCxnSpPr>
          <p:nvPr/>
        </p:nvCxnSpPr>
        <p:spPr>
          <a:xfrm>
            <a:off x="9935214" y="2995713"/>
            <a:ext cx="0" cy="784654"/>
          </a:xfrm>
          <a:prstGeom prst="line">
            <a:avLst/>
          </a:prstGeom>
          <a:noFill/>
          <a:ln w="12700" cap="flat" cmpd="sng" algn="ctr">
            <a:solidFill>
              <a:sysClr val="windowText" lastClr="000000"/>
            </a:solidFill>
            <a:prstDash val="solid"/>
            <a:miter lim="800000"/>
          </a:ln>
          <a:effectLst/>
        </p:spPr>
      </p:cxnSp>
      <p:sp>
        <p:nvSpPr>
          <p:cNvPr id="194" name="Title 22">
            <a:extLst>
              <a:ext uri="{FF2B5EF4-FFF2-40B4-BE49-F238E27FC236}">
                <a16:creationId xmlns:a16="http://schemas.microsoft.com/office/drawing/2014/main" id="{CD57AEFE-F543-8010-3631-A917544BD188}"/>
              </a:ext>
            </a:extLst>
          </p:cNvPr>
          <p:cNvSpPr txBox="1">
            <a:spLocks/>
          </p:cNvSpPr>
          <p:nvPr/>
        </p:nvSpPr>
        <p:spPr>
          <a:xfrm>
            <a:off x="637806" y="658234"/>
            <a:ext cx="10284461" cy="754228"/>
          </a:xfrm>
          <a:prstGeom prst="rect">
            <a:avLst/>
          </a:prstGeom>
        </p:spPr>
        <p:txBody>
          <a:bodyPr anchor="t">
            <a:normAutofit/>
          </a:bodyPr>
          <a:lstStyle>
            <a:lvl1pPr algn="l" defTabSz="914400" rtl="0" eaLnBrk="1" latinLnBrk="0" hangingPunct="1">
              <a:lnSpc>
                <a:spcPct val="80000"/>
              </a:lnSpc>
              <a:spcBef>
                <a:spcPct val="0"/>
              </a:spcBef>
              <a:buNone/>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2000" b="1" i="0" u="none" strike="noStrike" kern="1200" cap="none" spc="0" normalizeH="0" baseline="0" noProof="0" dirty="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OpenRAN</a:t>
            </a:r>
            <a:r>
              <a:rPr kumimoji="0" lang="en-US" sz="2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could enable future active sharing models, but further innovations are necessary to tap its full potential.</a:t>
            </a:r>
          </a:p>
        </p:txBody>
      </p:sp>
      <p:sp>
        <p:nvSpPr>
          <p:cNvPr id="206" name="Rectangle: Rounded Corners 205">
            <a:extLst>
              <a:ext uri="{FF2B5EF4-FFF2-40B4-BE49-F238E27FC236}">
                <a16:creationId xmlns:a16="http://schemas.microsoft.com/office/drawing/2014/main" id="{9D05F651-30C4-342F-2225-A09A29DCF739}"/>
              </a:ext>
            </a:extLst>
          </p:cNvPr>
          <p:cNvSpPr/>
          <p:nvPr/>
        </p:nvSpPr>
        <p:spPr>
          <a:xfrm>
            <a:off x="9502588" y="2534873"/>
            <a:ext cx="889747" cy="238432"/>
          </a:xfrm>
          <a:prstGeom prst="roundRect">
            <a:avLst/>
          </a:prstGeom>
          <a:solidFill>
            <a:srgbClr val="D89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latin typeface="Teshrin AR+LT" panose="02000000000000000000" pitchFamily="2" charset="-78"/>
                <a:ea typeface="Teshrin AR+LT" panose="02000000000000000000" pitchFamily="2" charset="-78"/>
                <a:cs typeface="Teshrin AR+LT" panose="02000000000000000000" pitchFamily="2" charset="-78"/>
              </a:rPr>
              <a:t> RU</a:t>
            </a:r>
          </a:p>
        </p:txBody>
      </p:sp>
      <p:sp>
        <p:nvSpPr>
          <p:cNvPr id="207" name="Rectangle: Rounded Corners 206">
            <a:extLst>
              <a:ext uri="{FF2B5EF4-FFF2-40B4-BE49-F238E27FC236}">
                <a16:creationId xmlns:a16="http://schemas.microsoft.com/office/drawing/2014/main" id="{92D8971B-C088-DB09-90D8-C06D79B3A813}"/>
              </a:ext>
            </a:extLst>
          </p:cNvPr>
          <p:cNvSpPr/>
          <p:nvPr/>
        </p:nvSpPr>
        <p:spPr>
          <a:xfrm>
            <a:off x="9490342" y="2273695"/>
            <a:ext cx="889747" cy="238432"/>
          </a:xfrm>
          <a:prstGeom prst="roundRect">
            <a:avLst/>
          </a:prstGeom>
          <a:solidFill>
            <a:srgbClr val="D89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Teshrin AR+LT" panose="02000000000000000000" pitchFamily="2" charset="-78"/>
                <a:ea typeface="Teshrin AR+LT" panose="02000000000000000000" pitchFamily="2" charset="-78"/>
                <a:cs typeface="Teshrin AR+LT" panose="02000000000000000000" pitchFamily="2" charset="-78"/>
              </a:rPr>
              <a:t>Antenna</a:t>
            </a:r>
          </a:p>
        </p:txBody>
      </p:sp>
      <p:sp>
        <p:nvSpPr>
          <p:cNvPr id="208" name="Rectangle: Rounded Corners 207">
            <a:extLst>
              <a:ext uri="{FF2B5EF4-FFF2-40B4-BE49-F238E27FC236}">
                <a16:creationId xmlns:a16="http://schemas.microsoft.com/office/drawing/2014/main" id="{0FFFF87A-A7F1-B04F-E1AD-D8CF3C696169}"/>
              </a:ext>
            </a:extLst>
          </p:cNvPr>
          <p:cNvSpPr/>
          <p:nvPr/>
        </p:nvSpPr>
        <p:spPr>
          <a:xfrm>
            <a:off x="8478904" y="2534873"/>
            <a:ext cx="889747" cy="238432"/>
          </a:xfrm>
          <a:prstGeom prst="roundRect">
            <a:avLst/>
          </a:prstGeom>
          <a:solidFill>
            <a:srgbClr val="D3A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Teshrin AR+LT" panose="02000000000000000000" pitchFamily="2" charset="-78"/>
                <a:ea typeface="Teshrin AR+LT" panose="02000000000000000000" pitchFamily="2" charset="-78"/>
                <a:cs typeface="Teshrin AR+LT" panose="02000000000000000000" pitchFamily="2" charset="-78"/>
              </a:rPr>
              <a:t> RU</a:t>
            </a:r>
          </a:p>
        </p:txBody>
      </p:sp>
      <p:sp>
        <p:nvSpPr>
          <p:cNvPr id="209" name="Rectangle: Rounded Corners 208">
            <a:extLst>
              <a:ext uri="{FF2B5EF4-FFF2-40B4-BE49-F238E27FC236}">
                <a16:creationId xmlns:a16="http://schemas.microsoft.com/office/drawing/2014/main" id="{1CFEEB67-0C1D-5D07-1291-41268B860609}"/>
              </a:ext>
            </a:extLst>
          </p:cNvPr>
          <p:cNvSpPr/>
          <p:nvPr/>
        </p:nvSpPr>
        <p:spPr>
          <a:xfrm>
            <a:off x="8478904" y="2273695"/>
            <a:ext cx="889747" cy="238432"/>
          </a:xfrm>
          <a:prstGeom prst="roundRect">
            <a:avLst/>
          </a:prstGeom>
          <a:solidFill>
            <a:srgbClr val="D3AA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Teshrin AR+LT" panose="02000000000000000000" pitchFamily="2" charset="-78"/>
                <a:ea typeface="Teshrin AR+LT" panose="02000000000000000000" pitchFamily="2" charset="-78"/>
                <a:cs typeface="Teshrin AR+LT" panose="02000000000000000000" pitchFamily="2" charset="-78"/>
              </a:rPr>
              <a:t>Antenna</a:t>
            </a:r>
          </a:p>
        </p:txBody>
      </p:sp>
      <p:sp>
        <p:nvSpPr>
          <p:cNvPr id="210" name="Rectangle: Rounded Corners 209">
            <a:extLst>
              <a:ext uri="{FF2B5EF4-FFF2-40B4-BE49-F238E27FC236}">
                <a16:creationId xmlns:a16="http://schemas.microsoft.com/office/drawing/2014/main" id="{6EF5BE57-970A-97B1-F81C-376726258D9D}"/>
              </a:ext>
            </a:extLst>
          </p:cNvPr>
          <p:cNvSpPr/>
          <p:nvPr/>
        </p:nvSpPr>
        <p:spPr>
          <a:xfrm>
            <a:off x="10544114" y="2537043"/>
            <a:ext cx="889747" cy="238432"/>
          </a:xfrm>
          <a:prstGeom prst="roundRect">
            <a:avLst/>
          </a:prstGeom>
          <a:solidFill>
            <a:srgbClr val="83C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latin typeface="Teshrin AR+LT" panose="02000000000000000000" pitchFamily="2" charset="-78"/>
                <a:ea typeface="Teshrin AR+LT" panose="02000000000000000000" pitchFamily="2" charset="-78"/>
                <a:cs typeface="Teshrin AR+LT" panose="02000000000000000000" pitchFamily="2" charset="-78"/>
              </a:rPr>
              <a:t> RU</a:t>
            </a:r>
          </a:p>
        </p:txBody>
      </p:sp>
      <p:sp>
        <p:nvSpPr>
          <p:cNvPr id="211" name="Rectangle: Rounded Corners 210">
            <a:extLst>
              <a:ext uri="{FF2B5EF4-FFF2-40B4-BE49-F238E27FC236}">
                <a16:creationId xmlns:a16="http://schemas.microsoft.com/office/drawing/2014/main" id="{82071F83-BED7-8A22-B3BF-A0CA54E694F1}"/>
              </a:ext>
            </a:extLst>
          </p:cNvPr>
          <p:cNvSpPr/>
          <p:nvPr/>
        </p:nvSpPr>
        <p:spPr>
          <a:xfrm>
            <a:off x="10531868" y="2275865"/>
            <a:ext cx="889747" cy="238432"/>
          </a:xfrm>
          <a:prstGeom prst="roundRect">
            <a:avLst/>
          </a:prstGeom>
          <a:solidFill>
            <a:srgbClr val="83C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Teshrin AR+LT" panose="02000000000000000000" pitchFamily="2" charset="-78"/>
                <a:ea typeface="Teshrin AR+LT" panose="02000000000000000000" pitchFamily="2" charset="-78"/>
                <a:cs typeface="Teshrin AR+LT" panose="02000000000000000000" pitchFamily="2" charset="-78"/>
              </a:rPr>
              <a:t>Antenna</a:t>
            </a:r>
          </a:p>
        </p:txBody>
      </p:sp>
      <p:cxnSp>
        <p:nvCxnSpPr>
          <p:cNvPr id="212" name="Straight Connector 211">
            <a:extLst>
              <a:ext uri="{FF2B5EF4-FFF2-40B4-BE49-F238E27FC236}">
                <a16:creationId xmlns:a16="http://schemas.microsoft.com/office/drawing/2014/main" id="{671D1B49-833D-D83D-0ED5-13962651921E}"/>
              </a:ext>
            </a:extLst>
          </p:cNvPr>
          <p:cNvCxnSpPr>
            <a:cxnSpLocks/>
          </p:cNvCxnSpPr>
          <p:nvPr/>
        </p:nvCxnSpPr>
        <p:spPr>
          <a:xfrm>
            <a:off x="8923777" y="3035513"/>
            <a:ext cx="206521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13" name="Straight Connector 212">
            <a:extLst>
              <a:ext uri="{FF2B5EF4-FFF2-40B4-BE49-F238E27FC236}">
                <a16:creationId xmlns:a16="http://schemas.microsoft.com/office/drawing/2014/main" id="{B2C660B5-F7A3-FA22-A289-AF4DB428AB33}"/>
              </a:ext>
            </a:extLst>
          </p:cNvPr>
          <p:cNvCxnSpPr>
            <a:stCxn id="208" idx="2"/>
          </p:cNvCxnSpPr>
          <p:nvPr/>
        </p:nvCxnSpPr>
        <p:spPr>
          <a:xfrm flipH="1">
            <a:off x="8923777" y="2773305"/>
            <a:ext cx="1" cy="268357"/>
          </a:xfrm>
          <a:prstGeom prst="line">
            <a:avLst/>
          </a:prstGeom>
        </p:spPr>
        <p:style>
          <a:lnRef idx="2">
            <a:schemeClr val="accent1"/>
          </a:lnRef>
          <a:fillRef idx="0">
            <a:schemeClr val="accent1"/>
          </a:fillRef>
          <a:effectRef idx="1">
            <a:schemeClr val="accent1"/>
          </a:effectRef>
          <a:fontRef idx="minor">
            <a:schemeClr val="tx1"/>
          </a:fontRef>
        </p:style>
      </p:cxnSp>
      <p:cxnSp>
        <p:nvCxnSpPr>
          <p:cNvPr id="214" name="Straight Connector 213">
            <a:extLst>
              <a:ext uri="{FF2B5EF4-FFF2-40B4-BE49-F238E27FC236}">
                <a16:creationId xmlns:a16="http://schemas.microsoft.com/office/drawing/2014/main" id="{5445D3E1-2DA5-3282-A8B3-F63DC61E05DD}"/>
              </a:ext>
            </a:extLst>
          </p:cNvPr>
          <p:cNvCxnSpPr/>
          <p:nvPr/>
        </p:nvCxnSpPr>
        <p:spPr>
          <a:xfrm flipH="1">
            <a:off x="9935215" y="2761008"/>
            <a:ext cx="1" cy="268357"/>
          </a:xfrm>
          <a:prstGeom prst="line">
            <a:avLst/>
          </a:prstGeom>
        </p:spPr>
        <p:style>
          <a:lnRef idx="2">
            <a:schemeClr val="accent1"/>
          </a:lnRef>
          <a:fillRef idx="0">
            <a:schemeClr val="accent1"/>
          </a:fillRef>
          <a:effectRef idx="1">
            <a:schemeClr val="accent1"/>
          </a:effectRef>
          <a:fontRef idx="minor">
            <a:schemeClr val="tx1"/>
          </a:fontRef>
        </p:style>
      </p:cxnSp>
      <p:cxnSp>
        <p:nvCxnSpPr>
          <p:cNvPr id="215" name="Straight Connector 214">
            <a:extLst>
              <a:ext uri="{FF2B5EF4-FFF2-40B4-BE49-F238E27FC236}">
                <a16:creationId xmlns:a16="http://schemas.microsoft.com/office/drawing/2014/main" id="{28914DEF-A1C7-17A3-3985-00C1785DFC15}"/>
              </a:ext>
            </a:extLst>
          </p:cNvPr>
          <p:cNvCxnSpPr/>
          <p:nvPr/>
        </p:nvCxnSpPr>
        <p:spPr>
          <a:xfrm flipH="1">
            <a:off x="10988987" y="2767156"/>
            <a:ext cx="1" cy="268357"/>
          </a:xfrm>
          <a:prstGeom prst="line">
            <a:avLst/>
          </a:prstGeom>
        </p:spPr>
        <p:style>
          <a:lnRef idx="2">
            <a:schemeClr val="accent1"/>
          </a:lnRef>
          <a:fillRef idx="0">
            <a:schemeClr val="accent1"/>
          </a:fillRef>
          <a:effectRef idx="1">
            <a:schemeClr val="accent1"/>
          </a:effectRef>
          <a:fontRef idx="minor">
            <a:schemeClr val="tx1"/>
          </a:fontRef>
        </p:style>
      </p:cxnSp>
      <p:sp>
        <p:nvSpPr>
          <p:cNvPr id="216" name="TextBox 215">
            <a:extLst>
              <a:ext uri="{FF2B5EF4-FFF2-40B4-BE49-F238E27FC236}">
                <a16:creationId xmlns:a16="http://schemas.microsoft.com/office/drawing/2014/main" id="{CB728B07-E923-C14C-5044-6BB1836762F0}"/>
              </a:ext>
            </a:extLst>
          </p:cNvPr>
          <p:cNvSpPr txBox="1"/>
          <p:nvPr/>
        </p:nvSpPr>
        <p:spPr>
          <a:xfrm>
            <a:off x="9920963" y="3007981"/>
            <a:ext cx="1221809" cy="230832"/>
          </a:xfrm>
          <a:prstGeom prst="rect">
            <a:avLst/>
          </a:prstGeom>
          <a:noFill/>
        </p:spPr>
        <p:txBody>
          <a:bodyPr wrap="none" rtlCol="0">
            <a:spAutoFit/>
          </a:bodyPr>
          <a:lstStyle/>
          <a:p>
            <a:r>
              <a:rPr lang="en-US" sz="900" dirty="0"/>
              <a:t>Open Fronthaul 7.2x </a:t>
            </a:r>
          </a:p>
        </p:txBody>
      </p:sp>
      <p:sp>
        <p:nvSpPr>
          <p:cNvPr id="220" name="AutoShape 2">
            <a:extLst>
              <a:ext uri="{FF2B5EF4-FFF2-40B4-BE49-F238E27FC236}">
                <a16:creationId xmlns:a16="http://schemas.microsoft.com/office/drawing/2014/main" id="{8BE03323-B81F-1D28-0310-253DEA0D6F09}"/>
              </a:ext>
            </a:extLst>
          </p:cNvPr>
          <p:cNvSpPr>
            <a:spLocks noChangeArrowheads="1"/>
          </p:cNvSpPr>
          <p:nvPr/>
        </p:nvSpPr>
        <p:spPr bwMode="gray">
          <a:xfrm>
            <a:off x="867090" y="199096"/>
            <a:ext cx="1760223" cy="250893"/>
          </a:xfrm>
          <a:prstGeom prst="homePlate">
            <a:avLst>
              <a:gd name="adj" fmla="val 40000"/>
            </a:avLst>
          </a:prstGeom>
          <a:noFill/>
          <a:ln w="28575" algn="ctr">
            <a:noFill/>
            <a:miter lim="800000"/>
            <a:headEnd/>
            <a:tailEnd/>
          </a:ln>
          <a:effectLst/>
        </p:spPr>
        <p:txBody>
          <a:bodyPr lIns="72000" tIns="0" rIns="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1000" b="1" dirty="0" err="1">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OpenRAN</a:t>
            </a:r>
            <a:r>
              <a:rPr lang="en-US" sz="10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 Architectures</a:t>
            </a:r>
            <a:endParaRPr kumimoji="0" lang="en-US" sz="1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222" name="Rectangle: Rounded Corners 221">
            <a:extLst>
              <a:ext uri="{FF2B5EF4-FFF2-40B4-BE49-F238E27FC236}">
                <a16:creationId xmlns:a16="http://schemas.microsoft.com/office/drawing/2014/main" id="{5C938334-8211-EB2B-09D9-6E9096350AF5}"/>
              </a:ext>
            </a:extLst>
          </p:cNvPr>
          <p:cNvSpPr/>
          <p:nvPr/>
        </p:nvSpPr>
        <p:spPr>
          <a:xfrm>
            <a:off x="4790745" y="6480030"/>
            <a:ext cx="699573" cy="180654"/>
          </a:xfrm>
          <a:prstGeom prst="roundRect">
            <a:avLst/>
          </a:prstGeom>
          <a:solidFill>
            <a:srgbClr val="D3AA7F"/>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white"/>
                </a:solidFill>
                <a:effectLst/>
                <a:uLnTx/>
                <a:uFillTx/>
                <a:latin typeface="Teshrin AR+LT" panose="02000000000000000000" pitchFamily="2" charset="-78"/>
                <a:ea typeface="Teshrin AR+LT" panose="02000000000000000000" pitchFamily="2" charset="-78"/>
                <a:cs typeface="Teshrin AR+LT" panose="02000000000000000000" pitchFamily="2" charset="-78"/>
              </a:rPr>
              <a:t>MNO 3</a:t>
            </a:r>
          </a:p>
        </p:txBody>
      </p:sp>
      <p:cxnSp>
        <p:nvCxnSpPr>
          <p:cNvPr id="252" name="Straight Connector 251">
            <a:extLst>
              <a:ext uri="{FF2B5EF4-FFF2-40B4-BE49-F238E27FC236}">
                <a16:creationId xmlns:a16="http://schemas.microsoft.com/office/drawing/2014/main" id="{AA36DAAE-538E-C789-684B-2749D1BE06DF}"/>
              </a:ext>
            </a:extLst>
          </p:cNvPr>
          <p:cNvCxnSpPr>
            <a:cxnSpLocks/>
          </p:cNvCxnSpPr>
          <p:nvPr/>
        </p:nvCxnSpPr>
        <p:spPr>
          <a:xfrm>
            <a:off x="5881622" y="3470610"/>
            <a:ext cx="1358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98D86224-EB87-25A4-29D7-9BCE799BC9C6}"/>
              </a:ext>
            </a:extLst>
          </p:cNvPr>
          <p:cNvCxnSpPr>
            <a:cxnSpLocks/>
          </p:cNvCxnSpPr>
          <p:nvPr/>
        </p:nvCxnSpPr>
        <p:spPr>
          <a:xfrm>
            <a:off x="5942746" y="2721594"/>
            <a:ext cx="0" cy="745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a:extLst>
              <a:ext uri="{FF2B5EF4-FFF2-40B4-BE49-F238E27FC236}">
                <a16:creationId xmlns:a16="http://schemas.microsoft.com/office/drawing/2014/main" id="{2B467960-D417-1687-4DD7-CEA1A0726BF5}"/>
              </a:ext>
            </a:extLst>
          </p:cNvPr>
          <p:cNvCxnSpPr>
            <a:cxnSpLocks/>
          </p:cNvCxnSpPr>
          <p:nvPr/>
        </p:nvCxnSpPr>
        <p:spPr>
          <a:xfrm>
            <a:off x="5878586" y="2721594"/>
            <a:ext cx="1358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5" name="Rectangle: Rounded Corners 254">
            <a:extLst>
              <a:ext uri="{FF2B5EF4-FFF2-40B4-BE49-F238E27FC236}">
                <a16:creationId xmlns:a16="http://schemas.microsoft.com/office/drawing/2014/main" id="{5B7FE3EA-5864-CAF0-BFB6-58DB5870F17A}"/>
              </a:ext>
            </a:extLst>
          </p:cNvPr>
          <p:cNvSpPr/>
          <p:nvPr/>
        </p:nvSpPr>
        <p:spPr>
          <a:xfrm>
            <a:off x="6016320" y="2602378"/>
            <a:ext cx="889747" cy="238432"/>
          </a:xfrm>
          <a:prstGeom prst="roundRect">
            <a:avLst/>
          </a:prstGeom>
          <a:solidFill>
            <a:srgbClr val="D89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latin typeface="Teshrin AR+LT" panose="02000000000000000000" pitchFamily="2" charset="-78"/>
                <a:ea typeface="Teshrin AR+LT" panose="02000000000000000000" pitchFamily="2" charset="-78"/>
                <a:cs typeface="Teshrin AR+LT" panose="02000000000000000000" pitchFamily="2" charset="-78"/>
              </a:rPr>
              <a:t> RU</a:t>
            </a:r>
          </a:p>
        </p:txBody>
      </p:sp>
      <p:sp>
        <p:nvSpPr>
          <p:cNvPr id="256" name="Rectangle: Rounded Corners 255">
            <a:extLst>
              <a:ext uri="{FF2B5EF4-FFF2-40B4-BE49-F238E27FC236}">
                <a16:creationId xmlns:a16="http://schemas.microsoft.com/office/drawing/2014/main" id="{1E113B60-FDD2-31BC-2718-F769D1AC5220}"/>
              </a:ext>
            </a:extLst>
          </p:cNvPr>
          <p:cNvSpPr/>
          <p:nvPr/>
        </p:nvSpPr>
        <p:spPr>
          <a:xfrm>
            <a:off x="6004074" y="2341200"/>
            <a:ext cx="889747" cy="238432"/>
          </a:xfrm>
          <a:prstGeom prst="roundRect">
            <a:avLst/>
          </a:prstGeom>
          <a:solidFill>
            <a:srgbClr val="D89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Teshrin AR+LT" panose="02000000000000000000" pitchFamily="2" charset="-78"/>
                <a:ea typeface="Teshrin AR+LT" panose="02000000000000000000" pitchFamily="2" charset="-78"/>
                <a:cs typeface="Teshrin AR+LT" panose="02000000000000000000" pitchFamily="2" charset="-78"/>
              </a:rPr>
              <a:t>Antenna</a:t>
            </a:r>
          </a:p>
        </p:txBody>
      </p:sp>
      <p:sp>
        <p:nvSpPr>
          <p:cNvPr id="257" name="Rectangle: Rounded Corners 256">
            <a:extLst>
              <a:ext uri="{FF2B5EF4-FFF2-40B4-BE49-F238E27FC236}">
                <a16:creationId xmlns:a16="http://schemas.microsoft.com/office/drawing/2014/main" id="{7A2E2BF7-7F8F-7AED-B9CA-355D681B7733}"/>
              </a:ext>
            </a:extLst>
          </p:cNvPr>
          <p:cNvSpPr/>
          <p:nvPr/>
        </p:nvSpPr>
        <p:spPr>
          <a:xfrm>
            <a:off x="4992636" y="2602378"/>
            <a:ext cx="889747" cy="238432"/>
          </a:xfrm>
          <a:prstGeom prst="roundRect">
            <a:avLst/>
          </a:prstGeom>
          <a:solidFill>
            <a:srgbClr val="83C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Teshrin AR+LT" panose="02000000000000000000" pitchFamily="2" charset="-78"/>
                <a:ea typeface="Teshrin AR+LT" panose="02000000000000000000" pitchFamily="2" charset="-78"/>
                <a:cs typeface="Teshrin AR+LT" panose="02000000000000000000" pitchFamily="2" charset="-78"/>
              </a:rPr>
              <a:t> RU</a:t>
            </a:r>
          </a:p>
        </p:txBody>
      </p:sp>
      <p:sp>
        <p:nvSpPr>
          <p:cNvPr id="258" name="Rectangle: Rounded Corners 257">
            <a:extLst>
              <a:ext uri="{FF2B5EF4-FFF2-40B4-BE49-F238E27FC236}">
                <a16:creationId xmlns:a16="http://schemas.microsoft.com/office/drawing/2014/main" id="{3A107C62-3759-C4AB-4220-F60C458CB0E9}"/>
              </a:ext>
            </a:extLst>
          </p:cNvPr>
          <p:cNvSpPr/>
          <p:nvPr/>
        </p:nvSpPr>
        <p:spPr>
          <a:xfrm>
            <a:off x="4992636" y="2341200"/>
            <a:ext cx="889747" cy="238432"/>
          </a:xfrm>
          <a:prstGeom prst="roundRect">
            <a:avLst/>
          </a:prstGeom>
          <a:solidFill>
            <a:srgbClr val="83C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latin typeface="Teshrin AR+LT" panose="02000000000000000000" pitchFamily="2" charset="-78"/>
                <a:ea typeface="Teshrin AR+LT" panose="02000000000000000000" pitchFamily="2" charset="-78"/>
                <a:cs typeface="Teshrin AR+LT" panose="02000000000000000000" pitchFamily="2" charset="-78"/>
              </a:rPr>
              <a:t>Antenna</a:t>
            </a:r>
          </a:p>
        </p:txBody>
      </p:sp>
      <p:sp>
        <p:nvSpPr>
          <p:cNvPr id="259" name="Rectangle: Rounded Corners 258">
            <a:extLst>
              <a:ext uri="{FF2B5EF4-FFF2-40B4-BE49-F238E27FC236}">
                <a16:creationId xmlns:a16="http://schemas.microsoft.com/office/drawing/2014/main" id="{82263BBA-7202-7F52-3FB6-BC813FCAC509}"/>
              </a:ext>
            </a:extLst>
          </p:cNvPr>
          <p:cNvSpPr/>
          <p:nvPr/>
        </p:nvSpPr>
        <p:spPr>
          <a:xfrm>
            <a:off x="4651840" y="3895720"/>
            <a:ext cx="2598747" cy="23843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latin typeface="Teshrin AR+LT" panose="02000000000000000000" pitchFamily="2" charset="-78"/>
                <a:ea typeface="Teshrin AR+LT" panose="02000000000000000000" pitchFamily="2" charset="-78"/>
                <a:cs typeface="Teshrin AR+LT" panose="02000000000000000000" pitchFamily="2" charset="-78"/>
              </a:rPr>
              <a:t>COTS Server</a:t>
            </a:r>
          </a:p>
        </p:txBody>
      </p:sp>
      <p:sp>
        <p:nvSpPr>
          <p:cNvPr id="260" name="Rectangle: Rounded Corners 259">
            <a:extLst>
              <a:ext uri="{FF2B5EF4-FFF2-40B4-BE49-F238E27FC236}">
                <a16:creationId xmlns:a16="http://schemas.microsoft.com/office/drawing/2014/main" id="{6620C7F1-E9B6-3386-BC1E-725A0234F087}"/>
              </a:ext>
            </a:extLst>
          </p:cNvPr>
          <p:cNvSpPr/>
          <p:nvPr/>
        </p:nvSpPr>
        <p:spPr>
          <a:xfrm>
            <a:off x="4651840" y="3623557"/>
            <a:ext cx="2598747" cy="23843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latin typeface="Teshrin AR+LT" panose="02000000000000000000" pitchFamily="2" charset="-78"/>
                <a:ea typeface="Teshrin AR+LT" panose="02000000000000000000" pitchFamily="2" charset="-78"/>
                <a:cs typeface="Teshrin AR+LT" panose="02000000000000000000" pitchFamily="2" charset="-78"/>
              </a:rPr>
              <a:t> CaaS/Cloud Layer </a:t>
            </a:r>
          </a:p>
        </p:txBody>
      </p:sp>
      <p:sp>
        <p:nvSpPr>
          <p:cNvPr id="261" name="Rectangle: Rounded Corners 260">
            <a:extLst>
              <a:ext uri="{FF2B5EF4-FFF2-40B4-BE49-F238E27FC236}">
                <a16:creationId xmlns:a16="http://schemas.microsoft.com/office/drawing/2014/main" id="{6C03E4CB-3E29-4D78-C2A4-8CD0C6594B86}"/>
              </a:ext>
            </a:extLst>
          </p:cNvPr>
          <p:cNvSpPr/>
          <p:nvPr/>
        </p:nvSpPr>
        <p:spPr>
          <a:xfrm>
            <a:off x="4651840" y="3351395"/>
            <a:ext cx="1252652" cy="238431"/>
          </a:xfrm>
          <a:prstGeom prst="roundRect">
            <a:avLst/>
          </a:prstGeom>
          <a:solidFill>
            <a:srgbClr val="83C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err="1">
                <a:latin typeface="Teshrin AR+LT" panose="02000000000000000000" pitchFamily="2" charset="-78"/>
                <a:ea typeface="Teshrin AR+LT" panose="02000000000000000000" pitchFamily="2" charset="-78"/>
                <a:cs typeface="Teshrin AR+LT" panose="02000000000000000000" pitchFamily="2" charset="-78"/>
              </a:rPr>
              <a:t>vDU</a:t>
            </a:r>
            <a:r>
              <a:rPr lang="en-US" sz="800" dirty="0">
                <a:latin typeface="Teshrin AR+LT" panose="02000000000000000000" pitchFamily="2" charset="-78"/>
                <a:ea typeface="Teshrin AR+LT" panose="02000000000000000000" pitchFamily="2" charset="-78"/>
                <a:cs typeface="Teshrin AR+LT" panose="02000000000000000000" pitchFamily="2" charset="-78"/>
              </a:rPr>
              <a:t> / </a:t>
            </a:r>
            <a:r>
              <a:rPr lang="en-US" sz="800" dirty="0" err="1">
                <a:latin typeface="Teshrin AR+LT" panose="02000000000000000000" pitchFamily="2" charset="-78"/>
                <a:ea typeface="Teshrin AR+LT" panose="02000000000000000000" pitchFamily="2" charset="-78"/>
                <a:cs typeface="Teshrin AR+LT" panose="02000000000000000000" pitchFamily="2" charset="-78"/>
              </a:rPr>
              <a:t>vCU</a:t>
            </a:r>
            <a:r>
              <a:rPr lang="en-US" sz="800" dirty="0">
                <a:latin typeface="Teshrin AR+LT" panose="02000000000000000000" pitchFamily="2" charset="-78"/>
                <a:ea typeface="Teshrin AR+LT" panose="02000000000000000000" pitchFamily="2" charset="-78"/>
                <a:cs typeface="Teshrin AR+LT" panose="02000000000000000000" pitchFamily="2" charset="-78"/>
              </a:rPr>
              <a:t> SW </a:t>
            </a:r>
          </a:p>
        </p:txBody>
      </p:sp>
      <p:sp>
        <p:nvSpPr>
          <p:cNvPr id="262" name="Rectangle: Rounded Corners 261">
            <a:extLst>
              <a:ext uri="{FF2B5EF4-FFF2-40B4-BE49-F238E27FC236}">
                <a16:creationId xmlns:a16="http://schemas.microsoft.com/office/drawing/2014/main" id="{AAB7D4D7-2759-A0E5-2829-C12564C85948}"/>
              </a:ext>
            </a:extLst>
          </p:cNvPr>
          <p:cNvSpPr/>
          <p:nvPr/>
        </p:nvSpPr>
        <p:spPr>
          <a:xfrm>
            <a:off x="5997935" y="3351395"/>
            <a:ext cx="1252652" cy="238431"/>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err="1">
                <a:latin typeface="Teshrin AR+LT" panose="02000000000000000000" pitchFamily="2" charset="-78"/>
                <a:ea typeface="Teshrin AR+LT" panose="02000000000000000000" pitchFamily="2" charset="-78"/>
                <a:cs typeface="Teshrin AR+LT" panose="02000000000000000000" pitchFamily="2" charset="-78"/>
              </a:rPr>
              <a:t>vDU</a:t>
            </a:r>
            <a:r>
              <a:rPr lang="en-US" sz="800" dirty="0">
                <a:latin typeface="Teshrin AR+LT" panose="02000000000000000000" pitchFamily="2" charset="-78"/>
                <a:ea typeface="Teshrin AR+LT" panose="02000000000000000000" pitchFamily="2" charset="-78"/>
                <a:cs typeface="Teshrin AR+LT" panose="02000000000000000000" pitchFamily="2" charset="-78"/>
              </a:rPr>
              <a:t> / </a:t>
            </a:r>
            <a:r>
              <a:rPr lang="en-US" sz="800" dirty="0" err="1">
                <a:latin typeface="Teshrin AR+LT" panose="02000000000000000000" pitchFamily="2" charset="-78"/>
                <a:ea typeface="Teshrin AR+LT" panose="02000000000000000000" pitchFamily="2" charset="-78"/>
                <a:cs typeface="Teshrin AR+LT" panose="02000000000000000000" pitchFamily="2" charset="-78"/>
              </a:rPr>
              <a:t>vCU</a:t>
            </a:r>
            <a:r>
              <a:rPr lang="en-US" sz="800" dirty="0">
                <a:latin typeface="Teshrin AR+LT" panose="02000000000000000000" pitchFamily="2" charset="-78"/>
                <a:ea typeface="Teshrin AR+LT" panose="02000000000000000000" pitchFamily="2" charset="-78"/>
                <a:cs typeface="Teshrin AR+LT" panose="02000000000000000000" pitchFamily="2" charset="-78"/>
              </a:rPr>
              <a:t> SW </a:t>
            </a:r>
          </a:p>
        </p:txBody>
      </p:sp>
      <p:sp>
        <p:nvSpPr>
          <p:cNvPr id="263" name="Rectangle: Rounded Corners 262">
            <a:extLst>
              <a:ext uri="{FF2B5EF4-FFF2-40B4-BE49-F238E27FC236}">
                <a16:creationId xmlns:a16="http://schemas.microsoft.com/office/drawing/2014/main" id="{2E8E8D23-7A13-8C1E-F550-D3E7645C38B7}"/>
              </a:ext>
            </a:extLst>
          </p:cNvPr>
          <p:cNvSpPr/>
          <p:nvPr/>
        </p:nvSpPr>
        <p:spPr>
          <a:xfrm>
            <a:off x="5686084" y="3372257"/>
            <a:ext cx="196707" cy="196707"/>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2"/>
                </a:solidFill>
                <a:latin typeface="Teshrin AR+LT Bold" panose="02000000000000000000" pitchFamily="2" charset="-78"/>
                <a:ea typeface="Teshrin AR+LT Bold" panose="02000000000000000000" pitchFamily="2" charset="-78"/>
                <a:cs typeface="Teshrin AR+LT Bold" panose="02000000000000000000" pitchFamily="2" charset="-78"/>
              </a:rPr>
              <a:t>A</a:t>
            </a:r>
          </a:p>
        </p:txBody>
      </p:sp>
      <p:sp>
        <p:nvSpPr>
          <p:cNvPr id="264" name="Rectangle: Rounded Corners 263">
            <a:extLst>
              <a:ext uri="{FF2B5EF4-FFF2-40B4-BE49-F238E27FC236}">
                <a16:creationId xmlns:a16="http://schemas.microsoft.com/office/drawing/2014/main" id="{939F07A3-34B8-4019-594C-556EF7A42B61}"/>
              </a:ext>
            </a:extLst>
          </p:cNvPr>
          <p:cNvSpPr/>
          <p:nvPr/>
        </p:nvSpPr>
        <p:spPr>
          <a:xfrm>
            <a:off x="7030130" y="3372257"/>
            <a:ext cx="196707" cy="196707"/>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2"/>
                </a:solidFill>
                <a:latin typeface="Teshrin AR+LT Bold" panose="02000000000000000000" pitchFamily="2" charset="-78"/>
                <a:ea typeface="Teshrin AR+LT Bold" panose="02000000000000000000" pitchFamily="2" charset="-78"/>
                <a:cs typeface="Teshrin AR+LT Bold" panose="02000000000000000000" pitchFamily="2" charset="-78"/>
              </a:rPr>
              <a:t>B</a:t>
            </a:r>
          </a:p>
        </p:txBody>
      </p:sp>
    </p:spTree>
    <p:extLst>
      <p:ext uri="{BB962C8B-B14F-4D97-AF65-F5344CB8AC3E}">
        <p14:creationId xmlns:p14="http://schemas.microsoft.com/office/powerpoint/2010/main" val="322379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a:extLst>
              <a:ext uri="{FF2B5EF4-FFF2-40B4-BE49-F238E27FC236}">
                <a16:creationId xmlns:a16="http://schemas.microsoft.com/office/drawing/2014/main" id="{3D4FF617-9F97-240C-9D24-EDA80C2DBA4B}"/>
              </a:ext>
            </a:extLst>
          </p:cNvPr>
          <p:cNvSpPr/>
          <p:nvPr/>
        </p:nvSpPr>
        <p:spPr>
          <a:xfrm>
            <a:off x="5491489" y="4459738"/>
            <a:ext cx="505787" cy="365686"/>
          </a:xfrm>
          <a:prstGeom prst="rect">
            <a:avLst/>
          </a:prstGeom>
          <a:pattFill prst="ltDnDiag">
            <a:fgClr>
              <a:schemeClr val="bg1">
                <a:lumMod val="75000"/>
              </a:schemeClr>
            </a:fgClr>
            <a:bgClr>
              <a:schemeClr val="bg1"/>
            </a:bgClr>
          </a:pattFill>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graphicFrame>
        <p:nvGraphicFramePr>
          <p:cNvPr id="20" name="Object 19" hidden="1">
            <a:extLst>
              <a:ext uri="{FF2B5EF4-FFF2-40B4-BE49-F238E27FC236}">
                <a16:creationId xmlns:a16="http://schemas.microsoft.com/office/drawing/2014/main" id="{9FF1C191-446B-42EE-A851-B229CB589F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4" imgW="395" imgH="396" progId="TCLayout.ActiveDocument.1">
                  <p:embed/>
                </p:oleObj>
              </mc:Choice>
              <mc:Fallback>
                <p:oleObj name="think-cell Slide" r:id="rId14" imgW="395" imgH="396" progId="TCLayout.ActiveDocument.1">
                  <p:embed/>
                  <p:pic>
                    <p:nvPicPr>
                      <p:cNvPr id="20" name="Object 19" hidden="1">
                        <a:extLst>
                          <a:ext uri="{FF2B5EF4-FFF2-40B4-BE49-F238E27FC236}">
                            <a16:creationId xmlns:a16="http://schemas.microsoft.com/office/drawing/2014/main" id="{9FF1C191-446B-42EE-A851-B229CB589F7B}"/>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1" name="Rectangle 20" hidden="1">
            <a:extLst>
              <a:ext uri="{FF2B5EF4-FFF2-40B4-BE49-F238E27FC236}">
                <a16:creationId xmlns:a16="http://schemas.microsoft.com/office/drawing/2014/main" id="{115FC071-02C0-4570-AEBE-B9761530CE88}"/>
              </a:ext>
            </a:extLst>
          </p:cNvPr>
          <p:cNvSpPr/>
          <p:nvPr>
            <p:custDataLst>
              <p:tags r:id="rId2"/>
            </p:custDataLst>
          </p:nvPr>
        </p:nvSpPr>
        <p:spPr>
          <a:xfrm>
            <a:off x="0" y="0"/>
            <a:ext cx="158750" cy="158750"/>
          </a:xfrm>
          <a:prstGeom prst="rect">
            <a:avLst/>
          </a:prstGeom>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vert="horz" wrap="none" lIns="0" tIns="0" rIns="0" bIns="0"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3F4F3"/>
              </a:solidFill>
              <a:effectLst/>
              <a:uLnTx/>
              <a:uFillTx/>
              <a:latin typeface="Georgia" panose="02040502050405020303" pitchFamily="18" charset="0"/>
              <a:ea typeface="Tahoma" panose="020B0604030504040204" pitchFamily="34" charset="0"/>
              <a:cs typeface="Tahoma" panose="020B0604030504040204" pitchFamily="34" charset="0"/>
              <a:sym typeface="Georgia" panose="02040502050405020303" pitchFamily="18" charset="0"/>
            </a:endParaRPr>
          </a:p>
        </p:txBody>
      </p:sp>
      <p:sp>
        <p:nvSpPr>
          <p:cNvPr id="50" name="Slide Number Placeholder 5">
            <a:extLst>
              <a:ext uri="{FF2B5EF4-FFF2-40B4-BE49-F238E27FC236}">
                <a16:creationId xmlns:a16="http://schemas.microsoft.com/office/drawing/2014/main" id="{D54458AF-05FA-0E41-94AC-94685F767028}"/>
              </a:ext>
            </a:extLst>
          </p:cNvPr>
          <p:cNvSpPr txBox="1">
            <a:spLocks/>
          </p:cNvSpPr>
          <p:nvPr/>
        </p:nvSpPr>
        <p:spPr>
          <a:xfrm>
            <a:off x="11773504" y="6602475"/>
            <a:ext cx="451555" cy="365125"/>
          </a:xfrm>
          <a:prstGeom prst="rect">
            <a:avLst/>
          </a:prstGeom>
        </p:spPr>
        <p:txBody>
          <a:bodyPr vert="horz" lIns="91440" tIns="45720" rIns="91440" bIns="45720" rtlCol="0" anchor="ctr"/>
          <a:lstStyle>
            <a:defPPr>
              <a:defRPr lang="en-US"/>
            </a:defPPr>
            <a:lvl1pPr marL="0" algn="r" defTabSz="914400" rtl="0" eaLnBrk="1" latinLnBrk="0" hangingPunct="1">
              <a:defRPr sz="105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09026F0-3A56-5942-B71A-A7F3D8217B56}" type="slidenum">
              <a:rPr kumimoji="0" lang="en-US" sz="105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05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46" name="Subtitle 4">
            <a:extLst>
              <a:ext uri="{FF2B5EF4-FFF2-40B4-BE49-F238E27FC236}">
                <a16:creationId xmlns:a16="http://schemas.microsoft.com/office/drawing/2014/main" id="{D951ED2D-E88B-2B44-87E3-3576207EC6AF}"/>
              </a:ext>
            </a:extLst>
          </p:cNvPr>
          <p:cNvSpPr txBox="1">
            <a:spLocks/>
          </p:cNvSpPr>
          <p:nvPr/>
        </p:nvSpPr>
        <p:spPr>
          <a:xfrm>
            <a:off x="597990" y="395127"/>
            <a:ext cx="10996020" cy="32017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200" b="0" i="0" u="none" strike="noStrike" kern="1200" cap="none" spc="0" normalizeH="0" baseline="0" noProof="0">
              <a:ln>
                <a:noFill/>
              </a:ln>
              <a:solidFill>
                <a:srgbClr val="F94D05"/>
              </a:solidFill>
              <a:effectLst/>
              <a:uLnTx/>
              <a:uFillTx/>
            </a:endParaRPr>
          </a:p>
        </p:txBody>
      </p:sp>
      <p:sp>
        <p:nvSpPr>
          <p:cNvPr id="93" name="Subtitle 1">
            <a:extLst>
              <a:ext uri="{FF2B5EF4-FFF2-40B4-BE49-F238E27FC236}">
                <a16:creationId xmlns:a16="http://schemas.microsoft.com/office/drawing/2014/main" id="{E05E35EB-92E7-9841-94A2-447BACD0BE38}"/>
              </a:ext>
            </a:extLst>
          </p:cNvPr>
          <p:cNvSpPr txBox="1">
            <a:spLocks/>
          </p:cNvSpPr>
          <p:nvPr/>
        </p:nvSpPr>
        <p:spPr>
          <a:xfrm>
            <a:off x="10389777" y="6725223"/>
            <a:ext cx="1383727" cy="49166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2pPr>
            <a:lvl3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3pPr>
            <a:lvl4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4pPr>
            <a:lvl5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5pPr>
            <a:lvl6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6pPr>
            <a:lvl7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7pPr>
            <a:lvl8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8pPr>
            <a:lvl9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050" b="0" i="0" u="none" strike="noStrike" kern="1200" cap="none" spc="0" normalizeH="0" baseline="0" noProof="0" dirty="0">
                <a:ln>
                  <a:noFill/>
                </a:ln>
                <a:solidFill>
                  <a:srgbClr val="F94D05"/>
                </a:solidFill>
                <a:effectLst/>
                <a:uLnTx/>
                <a:uFillTx/>
                <a:latin typeface="Teshrin AR+LT" panose="02000000000000000000" pitchFamily="2" charset="-78"/>
                <a:ea typeface="Teshrin AR+LT" panose="02000000000000000000" pitchFamily="2" charset="-78"/>
                <a:cs typeface="Teshrin AR+LT" panose="02000000000000000000" pitchFamily="2" charset="-78"/>
              </a:rPr>
              <a:t>Confidential</a:t>
            </a:r>
          </a:p>
        </p:txBody>
      </p:sp>
      <p:sp>
        <p:nvSpPr>
          <p:cNvPr id="3" name="Rectangle 2">
            <a:extLst>
              <a:ext uri="{FF2B5EF4-FFF2-40B4-BE49-F238E27FC236}">
                <a16:creationId xmlns:a16="http://schemas.microsoft.com/office/drawing/2014/main" id="{81DDBEDE-0EA6-7F8B-EAD3-0DBB8B6EF3D8}"/>
              </a:ext>
            </a:extLst>
          </p:cNvPr>
          <p:cNvSpPr/>
          <p:nvPr/>
        </p:nvSpPr>
        <p:spPr>
          <a:xfrm>
            <a:off x="1461971" y="1941928"/>
            <a:ext cx="1287303" cy="320177"/>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050">
                <a:latin typeface="Teshrin AR+LT" panose="02000000000000000000" pitchFamily="2" charset="-78"/>
                <a:ea typeface="Teshrin AR+LT" panose="02000000000000000000" pitchFamily="2" charset="-78"/>
                <a:cs typeface="Teshrin AR+LT" panose="02000000000000000000" pitchFamily="2" charset="-78"/>
              </a:rPr>
              <a:t>Core Network</a:t>
            </a:r>
          </a:p>
        </p:txBody>
      </p:sp>
      <p:sp>
        <p:nvSpPr>
          <p:cNvPr id="4" name="Rectangle 3">
            <a:extLst>
              <a:ext uri="{FF2B5EF4-FFF2-40B4-BE49-F238E27FC236}">
                <a16:creationId xmlns:a16="http://schemas.microsoft.com/office/drawing/2014/main" id="{451FBFBB-47DD-48B8-9940-359F18ADF62B}"/>
              </a:ext>
            </a:extLst>
          </p:cNvPr>
          <p:cNvSpPr/>
          <p:nvPr/>
        </p:nvSpPr>
        <p:spPr>
          <a:xfrm>
            <a:off x="1461970" y="2316418"/>
            <a:ext cx="1287303" cy="320177"/>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050">
                <a:latin typeface="Teshrin AR+LT" panose="02000000000000000000" pitchFamily="2" charset="-78"/>
                <a:ea typeface="Teshrin AR+LT" panose="02000000000000000000" pitchFamily="2" charset="-78"/>
                <a:cs typeface="Teshrin AR+LT" panose="02000000000000000000" pitchFamily="2" charset="-78"/>
              </a:rPr>
              <a:t>RRU</a:t>
            </a:r>
          </a:p>
        </p:txBody>
      </p:sp>
      <p:sp>
        <p:nvSpPr>
          <p:cNvPr id="5" name="Rectangle 4">
            <a:extLst>
              <a:ext uri="{FF2B5EF4-FFF2-40B4-BE49-F238E27FC236}">
                <a16:creationId xmlns:a16="http://schemas.microsoft.com/office/drawing/2014/main" id="{E175733C-D2C4-033A-0191-4CD2B46864F3}"/>
              </a:ext>
            </a:extLst>
          </p:cNvPr>
          <p:cNvSpPr/>
          <p:nvPr/>
        </p:nvSpPr>
        <p:spPr>
          <a:xfrm>
            <a:off x="1461970" y="2690908"/>
            <a:ext cx="1287303" cy="320177"/>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050">
                <a:latin typeface="Teshrin AR+LT" panose="02000000000000000000" pitchFamily="2" charset="-78"/>
                <a:ea typeface="Teshrin AR+LT" panose="02000000000000000000" pitchFamily="2" charset="-78"/>
                <a:cs typeface="Teshrin AR+LT" panose="02000000000000000000" pitchFamily="2" charset="-78"/>
              </a:rPr>
              <a:t>Backhaul</a:t>
            </a:r>
          </a:p>
        </p:txBody>
      </p:sp>
      <p:sp>
        <p:nvSpPr>
          <p:cNvPr id="6" name="Rectangle 5">
            <a:extLst>
              <a:ext uri="{FF2B5EF4-FFF2-40B4-BE49-F238E27FC236}">
                <a16:creationId xmlns:a16="http://schemas.microsoft.com/office/drawing/2014/main" id="{7C55D160-7C9D-2A08-47DD-F69B3135206E}"/>
              </a:ext>
            </a:extLst>
          </p:cNvPr>
          <p:cNvSpPr/>
          <p:nvPr/>
        </p:nvSpPr>
        <p:spPr>
          <a:xfrm>
            <a:off x="1461969" y="3065398"/>
            <a:ext cx="1287303" cy="320177"/>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050">
                <a:latin typeface="Teshrin AR+LT" panose="02000000000000000000" pitchFamily="2" charset="-78"/>
                <a:ea typeface="Teshrin AR+LT" panose="02000000000000000000" pitchFamily="2" charset="-78"/>
                <a:cs typeface="Teshrin AR+LT" panose="02000000000000000000" pitchFamily="2" charset="-78"/>
              </a:rPr>
              <a:t>Base Station</a:t>
            </a:r>
          </a:p>
        </p:txBody>
      </p:sp>
      <p:sp>
        <p:nvSpPr>
          <p:cNvPr id="7" name="Rectangle 6">
            <a:extLst>
              <a:ext uri="{FF2B5EF4-FFF2-40B4-BE49-F238E27FC236}">
                <a16:creationId xmlns:a16="http://schemas.microsoft.com/office/drawing/2014/main" id="{6B07A8F8-8230-E8F7-36F4-F6954E9FAF3C}"/>
              </a:ext>
            </a:extLst>
          </p:cNvPr>
          <p:cNvSpPr/>
          <p:nvPr/>
        </p:nvSpPr>
        <p:spPr>
          <a:xfrm>
            <a:off x="1461968" y="3439888"/>
            <a:ext cx="1287303" cy="320177"/>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050" dirty="0">
                <a:latin typeface="Teshrin AR+LT" panose="02000000000000000000" pitchFamily="2" charset="-78"/>
                <a:ea typeface="Teshrin AR+LT" panose="02000000000000000000" pitchFamily="2" charset="-78"/>
                <a:cs typeface="Teshrin AR+LT" panose="02000000000000000000" pitchFamily="2" charset="-78"/>
              </a:rPr>
              <a:t>Site Front End (DAS]</a:t>
            </a:r>
          </a:p>
        </p:txBody>
      </p:sp>
      <p:sp>
        <p:nvSpPr>
          <p:cNvPr id="8" name="Rectangle 7">
            <a:extLst>
              <a:ext uri="{FF2B5EF4-FFF2-40B4-BE49-F238E27FC236}">
                <a16:creationId xmlns:a16="http://schemas.microsoft.com/office/drawing/2014/main" id="{75C582D0-C14D-C9DC-9275-4D6A7B1D61DC}"/>
              </a:ext>
            </a:extLst>
          </p:cNvPr>
          <p:cNvSpPr/>
          <p:nvPr/>
        </p:nvSpPr>
        <p:spPr>
          <a:xfrm>
            <a:off x="1457548" y="3814379"/>
            <a:ext cx="1287303" cy="320177"/>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050">
                <a:latin typeface="Teshrin AR+LT" panose="02000000000000000000" pitchFamily="2" charset="-78"/>
                <a:ea typeface="Teshrin AR+LT" panose="02000000000000000000" pitchFamily="2" charset="-78"/>
                <a:cs typeface="Teshrin AR+LT" panose="02000000000000000000" pitchFamily="2" charset="-78"/>
              </a:rPr>
              <a:t>Spectrum</a:t>
            </a:r>
          </a:p>
        </p:txBody>
      </p:sp>
      <p:grpSp>
        <p:nvGrpSpPr>
          <p:cNvPr id="105" name="Group 104">
            <a:extLst>
              <a:ext uri="{FF2B5EF4-FFF2-40B4-BE49-F238E27FC236}">
                <a16:creationId xmlns:a16="http://schemas.microsoft.com/office/drawing/2014/main" id="{BECCC410-3664-1230-5501-A90D1DA674D7}"/>
              </a:ext>
            </a:extLst>
          </p:cNvPr>
          <p:cNvGrpSpPr/>
          <p:nvPr/>
        </p:nvGrpSpPr>
        <p:grpSpPr>
          <a:xfrm>
            <a:off x="8220078" y="1939127"/>
            <a:ext cx="1540635" cy="2190417"/>
            <a:chOff x="10494187" y="2583041"/>
            <a:chExt cx="1540635" cy="2190417"/>
          </a:xfrm>
        </p:grpSpPr>
        <p:sp>
          <p:nvSpPr>
            <p:cNvPr id="43" name="Rectangle 42">
              <a:extLst>
                <a:ext uri="{FF2B5EF4-FFF2-40B4-BE49-F238E27FC236}">
                  <a16:creationId xmlns:a16="http://schemas.microsoft.com/office/drawing/2014/main" id="{292730F1-33F3-7F64-E9F3-01C6665596CC}"/>
                </a:ext>
              </a:extLst>
            </p:cNvPr>
            <p:cNvSpPr/>
            <p:nvPr/>
          </p:nvSpPr>
          <p:spPr>
            <a:xfrm>
              <a:off x="10494190" y="2583041"/>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200" dirty="0">
                <a:latin typeface="Teshrin AR+LT" panose="02000000000000000000" pitchFamily="2" charset="-78"/>
                <a:ea typeface="Teshrin AR+LT" panose="02000000000000000000" pitchFamily="2" charset="-78"/>
                <a:cs typeface="Teshrin AR+LT" panose="02000000000000000000" pitchFamily="2" charset="-78"/>
              </a:endParaRPr>
            </a:p>
          </p:txBody>
        </p:sp>
        <p:sp>
          <p:nvSpPr>
            <p:cNvPr id="44" name="Rectangle 43">
              <a:extLst>
                <a:ext uri="{FF2B5EF4-FFF2-40B4-BE49-F238E27FC236}">
                  <a16:creationId xmlns:a16="http://schemas.microsoft.com/office/drawing/2014/main" id="{3390496A-C06E-68C9-2114-62FB15E1FA4A}"/>
                </a:ext>
              </a:extLst>
            </p:cNvPr>
            <p:cNvSpPr/>
            <p:nvPr/>
          </p:nvSpPr>
          <p:spPr>
            <a:xfrm>
              <a:off x="10494190" y="2957089"/>
              <a:ext cx="1540632" cy="320177"/>
            </a:xfrm>
            <a:prstGeom prst="rect">
              <a:avLst/>
            </a:prstGeom>
            <a:solidFill>
              <a:schemeClr val="bg2">
                <a:lumMod val="75000"/>
              </a:schemeClr>
            </a:solidFill>
            <a:ln w="190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200" dirty="0">
                  <a:latin typeface="Teshrin AR+LT" panose="02000000000000000000" pitchFamily="2" charset="-78"/>
                  <a:ea typeface="Teshrin AR+LT" panose="02000000000000000000" pitchFamily="2" charset="-78"/>
                  <a:cs typeface="Teshrin AR+LT" panose="02000000000000000000" pitchFamily="2" charset="-78"/>
                </a:rPr>
                <a:t>X</a:t>
              </a:r>
            </a:p>
          </p:txBody>
        </p:sp>
        <p:sp>
          <p:nvSpPr>
            <p:cNvPr id="45" name="Rectangle 44">
              <a:extLst>
                <a:ext uri="{FF2B5EF4-FFF2-40B4-BE49-F238E27FC236}">
                  <a16:creationId xmlns:a16="http://schemas.microsoft.com/office/drawing/2014/main" id="{62BD5C40-4F3C-CA3D-BFCF-ADF4791E4D63}"/>
                </a:ext>
              </a:extLst>
            </p:cNvPr>
            <p:cNvSpPr/>
            <p:nvPr/>
          </p:nvSpPr>
          <p:spPr>
            <a:xfrm>
              <a:off x="10494190" y="3331137"/>
              <a:ext cx="1540632" cy="320177"/>
            </a:xfrm>
            <a:prstGeom prst="rect">
              <a:avLst/>
            </a:prstGeom>
            <a:solidFill>
              <a:schemeClr val="bg1">
                <a:lumMod val="95000"/>
              </a:schemeClr>
            </a:solidFill>
            <a:ln w="1905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49" name="Rectangle 48">
              <a:extLst>
                <a:ext uri="{FF2B5EF4-FFF2-40B4-BE49-F238E27FC236}">
                  <a16:creationId xmlns:a16="http://schemas.microsoft.com/office/drawing/2014/main" id="{4D7174FE-B009-3C94-81B6-F4889347CD90}"/>
                </a:ext>
              </a:extLst>
            </p:cNvPr>
            <p:cNvSpPr/>
            <p:nvPr/>
          </p:nvSpPr>
          <p:spPr>
            <a:xfrm>
              <a:off x="10494187" y="4079233"/>
              <a:ext cx="1540632" cy="320177"/>
            </a:xfrm>
            <a:prstGeom prst="rect">
              <a:avLst/>
            </a:prstGeom>
            <a:solidFill>
              <a:srgbClr val="83CBEB"/>
            </a:solidFill>
            <a:ln w="31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200" dirty="0">
                  <a:latin typeface="Teshrin AR+LT" panose="02000000000000000000" pitchFamily="2" charset="-78"/>
                  <a:ea typeface="Teshrin AR+LT" panose="02000000000000000000" pitchFamily="2" charset="-78"/>
                  <a:cs typeface="Teshrin AR+LT" panose="02000000000000000000" pitchFamily="2" charset="-78"/>
                </a:rPr>
                <a:t>7.2x Split</a:t>
              </a:r>
            </a:p>
          </p:txBody>
        </p:sp>
        <p:sp>
          <p:nvSpPr>
            <p:cNvPr id="51" name="Rectangle 50">
              <a:extLst>
                <a:ext uri="{FF2B5EF4-FFF2-40B4-BE49-F238E27FC236}">
                  <a16:creationId xmlns:a16="http://schemas.microsoft.com/office/drawing/2014/main" id="{1E331041-EB77-A949-7631-1054D1A0C04D}"/>
                </a:ext>
              </a:extLst>
            </p:cNvPr>
            <p:cNvSpPr/>
            <p:nvPr/>
          </p:nvSpPr>
          <p:spPr>
            <a:xfrm>
              <a:off x="10494187" y="4453281"/>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200" dirty="0">
                <a:latin typeface="Teshrin AR+LT" panose="02000000000000000000" pitchFamily="2" charset="-78"/>
                <a:ea typeface="Teshrin AR+LT" panose="02000000000000000000" pitchFamily="2" charset="-78"/>
                <a:cs typeface="Teshrin AR+LT" panose="02000000000000000000" pitchFamily="2" charset="-78"/>
              </a:endParaRPr>
            </a:p>
          </p:txBody>
        </p:sp>
        <p:sp>
          <p:nvSpPr>
            <p:cNvPr id="81" name="Rectangle 80">
              <a:extLst>
                <a:ext uri="{FF2B5EF4-FFF2-40B4-BE49-F238E27FC236}">
                  <a16:creationId xmlns:a16="http://schemas.microsoft.com/office/drawing/2014/main" id="{195B1E8B-0E75-897B-84D8-C2C9B22FBFF0}"/>
                </a:ext>
              </a:extLst>
            </p:cNvPr>
            <p:cNvSpPr/>
            <p:nvPr/>
          </p:nvSpPr>
          <p:spPr>
            <a:xfrm>
              <a:off x="10495523" y="3705185"/>
              <a:ext cx="744354" cy="320177"/>
            </a:xfrm>
            <a:prstGeom prst="rect">
              <a:avLst/>
            </a:prstGeom>
            <a:solidFill>
              <a:srgbClr val="83CBEB"/>
            </a:solid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chemeClr val="tx1"/>
                  </a:solidFill>
                  <a:latin typeface="Teshrin AR+LT" panose="02000000000000000000" pitchFamily="2" charset="-78"/>
                  <a:ea typeface="Teshrin AR+LT" panose="02000000000000000000" pitchFamily="2" charset="-78"/>
                  <a:cs typeface="Teshrin AR+LT" panose="02000000000000000000" pitchFamily="2" charset="-78"/>
                </a:rPr>
                <a:t>HW</a:t>
              </a:r>
            </a:p>
          </p:txBody>
        </p:sp>
        <p:sp>
          <p:nvSpPr>
            <p:cNvPr id="82" name="Rectangle 81">
              <a:extLst>
                <a:ext uri="{FF2B5EF4-FFF2-40B4-BE49-F238E27FC236}">
                  <a16:creationId xmlns:a16="http://schemas.microsoft.com/office/drawing/2014/main" id="{41841F20-F2EB-4052-888E-63935035EB52}"/>
                </a:ext>
              </a:extLst>
            </p:cNvPr>
            <p:cNvSpPr/>
            <p:nvPr/>
          </p:nvSpPr>
          <p:spPr>
            <a:xfrm>
              <a:off x="11342285" y="3705185"/>
              <a:ext cx="692533" cy="320177"/>
            </a:xfrm>
            <a:prstGeom prst="rect">
              <a:avLst/>
            </a:prstGeom>
            <a:pattFill prst="dkVert">
              <a:fgClr>
                <a:srgbClr val="83CBEB"/>
              </a:fgClr>
              <a:bgClr>
                <a:schemeClr val="bg1"/>
              </a:bgClr>
            </a:patt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0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SW</a:t>
              </a:r>
            </a:p>
          </p:txBody>
        </p:sp>
      </p:grpSp>
      <p:cxnSp>
        <p:nvCxnSpPr>
          <p:cNvPr id="87" name="Straight Connector 86">
            <a:extLst>
              <a:ext uri="{FF2B5EF4-FFF2-40B4-BE49-F238E27FC236}">
                <a16:creationId xmlns:a16="http://schemas.microsoft.com/office/drawing/2014/main" id="{67949ACC-8CDB-38C2-468D-04857AA1D17E}"/>
              </a:ext>
            </a:extLst>
          </p:cNvPr>
          <p:cNvCxnSpPr>
            <a:cxnSpLocks/>
          </p:cNvCxnSpPr>
          <p:nvPr/>
        </p:nvCxnSpPr>
        <p:spPr>
          <a:xfrm>
            <a:off x="7887407" y="1268848"/>
            <a:ext cx="0" cy="3484474"/>
          </a:xfrm>
          <a:prstGeom prst="line">
            <a:avLst/>
          </a:prstGeom>
          <a:ln>
            <a:prstDash val="dash"/>
          </a:ln>
        </p:spPr>
        <p:style>
          <a:lnRef idx="1">
            <a:schemeClr val="dk1"/>
          </a:lnRef>
          <a:fillRef idx="0">
            <a:schemeClr val="dk1"/>
          </a:fillRef>
          <a:effectRef idx="0">
            <a:schemeClr val="dk1"/>
          </a:effectRef>
          <a:fontRef idx="minor">
            <a:schemeClr val="tx1"/>
          </a:fontRef>
        </p:style>
      </p:cxnSp>
      <p:grpSp>
        <p:nvGrpSpPr>
          <p:cNvPr id="13" name="Group 12">
            <a:extLst>
              <a:ext uri="{FF2B5EF4-FFF2-40B4-BE49-F238E27FC236}">
                <a16:creationId xmlns:a16="http://schemas.microsoft.com/office/drawing/2014/main" id="{DD483F49-64DA-DA70-076B-C694BA11D6A4}"/>
              </a:ext>
            </a:extLst>
          </p:cNvPr>
          <p:cNvGrpSpPr/>
          <p:nvPr/>
        </p:nvGrpSpPr>
        <p:grpSpPr>
          <a:xfrm>
            <a:off x="3992076" y="1940631"/>
            <a:ext cx="1066928" cy="2191713"/>
            <a:chOff x="4011420" y="2564619"/>
            <a:chExt cx="1540641" cy="2191713"/>
          </a:xfrm>
        </p:grpSpPr>
        <p:sp>
          <p:nvSpPr>
            <p:cNvPr id="17" name="Rectangle 16">
              <a:extLst>
                <a:ext uri="{FF2B5EF4-FFF2-40B4-BE49-F238E27FC236}">
                  <a16:creationId xmlns:a16="http://schemas.microsoft.com/office/drawing/2014/main" id="{994EACD4-70FA-42E9-5184-E8A6E6375BAE}"/>
                </a:ext>
              </a:extLst>
            </p:cNvPr>
            <p:cNvSpPr/>
            <p:nvPr/>
          </p:nvSpPr>
          <p:spPr>
            <a:xfrm>
              <a:off x="4011429" y="2564619"/>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18" name="Rectangle 17">
              <a:extLst>
                <a:ext uri="{FF2B5EF4-FFF2-40B4-BE49-F238E27FC236}">
                  <a16:creationId xmlns:a16="http://schemas.microsoft.com/office/drawing/2014/main" id="{11D2F926-2AD4-6B70-55BF-2300B518FF6A}"/>
                </a:ext>
              </a:extLst>
            </p:cNvPr>
            <p:cNvSpPr/>
            <p:nvPr/>
          </p:nvSpPr>
          <p:spPr>
            <a:xfrm>
              <a:off x="4011427" y="2938667"/>
              <a:ext cx="1540632" cy="320177"/>
            </a:xfrm>
            <a:prstGeom prst="rect">
              <a:avLst/>
            </a:prstGeom>
            <a:solidFill>
              <a:schemeClr val="bg2">
                <a:lumMod val="75000"/>
              </a:schemeClr>
            </a:solid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b="1" dirty="0">
                  <a:latin typeface="Teshrin AR+LT" panose="02000000000000000000" pitchFamily="2" charset="-78"/>
                  <a:ea typeface="Teshrin AR+LT" panose="02000000000000000000" pitchFamily="2" charset="-78"/>
                  <a:cs typeface="Teshrin AR+LT" panose="02000000000000000000" pitchFamily="2" charset="-78"/>
                </a:rPr>
                <a:t>X</a:t>
              </a:r>
            </a:p>
          </p:txBody>
        </p:sp>
        <p:sp>
          <p:nvSpPr>
            <p:cNvPr id="19" name="Rectangle 18">
              <a:extLst>
                <a:ext uri="{FF2B5EF4-FFF2-40B4-BE49-F238E27FC236}">
                  <a16:creationId xmlns:a16="http://schemas.microsoft.com/office/drawing/2014/main" id="{1010009C-7898-BEB3-9981-6DCDC2D2ABA4}"/>
                </a:ext>
              </a:extLst>
            </p:cNvPr>
            <p:cNvSpPr/>
            <p:nvPr/>
          </p:nvSpPr>
          <p:spPr>
            <a:xfrm>
              <a:off x="4011429" y="3312715"/>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23" name="Rectangle 22">
              <a:extLst>
                <a:ext uri="{FF2B5EF4-FFF2-40B4-BE49-F238E27FC236}">
                  <a16:creationId xmlns:a16="http://schemas.microsoft.com/office/drawing/2014/main" id="{B891D8AD-9626-076D-342C-564B130B7BDE}"/>
                </a:ext>
              </a:extLst>
            </p:cNvPr>
            <p:cNvSpPr/>
            <p:nvPr/>
          </p:nvSpPr>
          <p:spPr>
            <a:xfrm>
              <a:off x="4011426" y="4060811"/>
              <a:ext cx="1540632" cy="320177"/>
            </a:xfrm>
            <a:prstGeom prst="rect">
              <a:avLst/>
            </a:prstGeom>
            <a:solidFill>
              <a:srgbClr val="83CBEB"/>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200" dirty="0">
                  <a:latin typeface="Teshrin AR+LT" panose="02000000000000000000" pitchFamily="2" charset="-78"/>
                  <a:ea typeface="Teshrin AR+LT" panose="02000000000000000000" pitchFamily="2" charset="-78"/>
                  <a:cs typeface="Teshrin AR+LT" panose="02000000000000000000" pitchFamily="2" charset="-78"/>
                </a:rPr>
                <a:t>7.2x Split</a:t>
              </a:r>
            </a:p>
          </p:txBody>
        </p:sp>
        <p:sp>
          <p:nvSpPr>
            <p:cNvPr id="24" name="Rectangle 23">
              <a:extLst>
                <a:ext uri="{FF2B5EF4-FFF2-40B4-BE49-F238E27FC236}">
                  <a16:creationId xmlns:a16="http://schemas.microsoft.com/office/drawing/2014/main" id="{72C58F32-2BB3-60B9-1D8D-BED8F5CA202A}"/>
                </a:ext>
              </a:extLst>
            </p:cNvPr>
            <p:cNvSpPr/>
            <p:nvPr/>
          </p:nvSpPr>
          <p:spPr>
            <a:xfrm>
              <a:off x="4011426" y="4436155"/>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grpSp>
          <p:nvGrpSpPr>
            <p:cNvPr id="88" name="Group 87">
              <a:extLst>
                <a:ext uri="{FF2B5EF4-FFF2-40B4-BE49-F238E27FC236}">
                  <a16:creationId xmlns:a16="http://schemas.microsoft.com/office/drawing/2014/main" id="{C5C7082C-6BCE-0D51-B562-6FE642EF150C}"/>
                </a:ext>
              </a:extLst>
            </p:cNvPr>
            <p:cNvGrpSpPr/>
            <p:nvPr/>
          </p:nvGrpSpPr>
          <p:grpSpPr>
            <a:xfrm>
              <a:off x="4011420" y="3700396"/>
              <a:ext cx="1539295" cy="320177"/>
              <a:chOff x="6690665" y="3507431"/>
              <a:chExt cx="1286187" cy="320177"/>
            </a:xfrm>
            <a:solidFill>
              <a:schemeClr val="bg1">
                <a:lumMod val="95000"/>
              </a:schemeClr>
            </a:solidFill>
          </p:grpSpPr>
          <p:sp>
            <p:nvSpPr>
              <p:cNvPr id="89" name="Rectangle 88">
                <a:extLst>
                  <a:ext uri="{FF2B5EF4-FFF2-40B4-BE49-F238E27FC236}">
                    <a16:creationId xmlns:a16="http://schemas.microsoft.com/office/drawing/2014/main" id="{525E0059-923D-7A85-08D1-918E766B1E55}"/>
                  </a:ext>
                </a:extLst>
              </p:cNvPr>
              <p:cNvSpPr/>
              <p:nvPr/>
            </p:nvSpPr>
            <p:spPr>
              <a:xfrm>
                <a:off x="6690665" y="3507431"/>
                <a:ext cx="621959"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000">
                    <a:solidFill>
                      <a:schemeClr val="tx1"/>
                    </a:solidFill>
                    <a:latin typeface="Teshrin AR+LT" panose="02000000000000000000" pitchFamily="2" charset="-78"/>
                    <a:ea typeface="Teshrin AR+LT" panose="02000000000000000000" pitchFamily="2" charset="-78"/>
                    <a:cs typeface="Teshrin AR+LT" panose="02000000000000000000" pitchFamily="2" charset="-78"/>
                  </a:rPr>
                  <a:t>HW</a:t>
                </a:r>
              </a:p>
            </p:txBody>
          </p:sp>
          <p:sp>
            <p:nvSpPr>
              <p:cNvPr id="90" name="Rectangle 89">
                <a:extLst>
                  <a:ext uri="{FF2B5EF4-FFF2-40B4-BE49-F238E27FC236}">
                    <a16:creationId xmlns:a16="http://schemas.microsoft.com/office/drawing/2014/main" id="{B8A82809-6ACF-6C9F-B10C-B7439A9E452C}"/>
                  </a:ext>
                </a:extLst>
              </p:cNvPr>
              <p:cNvSpPr/>
              <p:nvPr/>
            </p:nvSpPr>
            <p:spPr>
              <a:xfrm>
                <a:off x="7398193" y="3507431"/>
                <a:ext cx="578659"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0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SW</a:t>
                </a:r>
              </a:p>
            </p:txBody>
          </p:sp>
        </p:grpSp>
      </p:grpSp>
      <p:grpSp>
        <p:nvGrpSpPr>
          <p:cNvPr id="2" name="Group 1">
            <a:extLst>
              <a:ext uri="{FF2B5EF4-FFF2-40B4-BE49-F238E27FC236}">
                <a16:creationId xmlns:a16="http://schemas.microsoft.com/office/drawing/2014/main" id="{B7240FB3-0413-41A6-3B39-A2A36C7AA40D}"/>
              </a:ext>
            </a:extLst>
          </p:cNvPr>
          <p:cNvGrpSpPr/>
          <p:nvPr/>
        </p:nvGrpSpPr>
        <p:grpSpPr>
          <a:xfrm>
            <a:off x="2902545" y="1941927"/>
            <a:ext cx="903410" cy="2190417"/>
            <a:chOff x="2388430" y="2565915"/>
            <a:chExt cx="1540635" cy="2190417"/>
          </a:xfrm>
        </p:grpSpPr>
        <p:sp>
          <p:nvSpPr>
            <p:cNvPr id="10" name="Rectangle 9">
              <a:extLst>
                <a:ext uri="{FF2B5EF4-FFF2-40B4-BE49-F238E27FC236}">
                  <a16:creationId xmlns:a16="http://schemas.microsoft.com/office/drawing/2014/main" id="{89F41BED-9AF8-BE01-67F1-8DCDDC520C67}"/>
                </a:ext>
              </a:extLst>
            </p:cNvPr>
            <p:cNvSpPr/>
            <p:nvPr/>
          </p:nvSpPr>
          <p:spPr>
            <a:xfrm>
              <a:off x="2388433" y="2565915"/>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11" name="Rectangle 10">
              <a:extLst>
                <a:ext uri="{FF2B5EF4-FFF2-40B4-BE49-F238E27FC236}">
                  <a16:creationId xmlns:a16="http://schemas.microsoft.com/office/drawing/2014/main" id="{9C8CB0B9-5A7F-1958-6584-FCCDCEE92BC8}"/>
                </a:ext>
              </a:extLst>
            </p:cNvPr>
            <p:cNvSpPr/>
            <p:nvPr/>
          </p:nvSpPr>
          <p:spPr>
            <a:xfrm>
              <a:off x="2388433" y="2939963"/>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12" name="Rectangle 11">
              <a:extLst>
                <a:ext uri="{FF2B5EF4-FFF2-40B4-BE49-F238E27FC236}">
                  <a16:creationId xmlns:a16="http://schemas.microsoft.com/office/drawing/2014/main" id="{B0FB0595-0E11-7124-13C2-65C3ED0585E3}"/>
                </a:ext>
              </a:extLst>
            </p:cNvPr>
            <p:cNvSpPr/>
            <p:nvPr/>
          </p:nvSpPr>
          <p:spPr>
            <a:xfrm>
              <a:off x="2388433" y="3314011"/>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14" name="Rectangle 13">
              <a:extLst>
                <a:ext uri="{FF2B5EF4-FFF2-40B4-BE49-F238E27FC236}">
                  <a16:creationId xmlns:a16="http://schemas.microsoft.com/office/drawing/2014/main" id="{E90F7385-C451-D701-6E2E-8AE5305321D4}"/>
                </a:ext>
              </a:extLst>
            </p:cNvPr>
            <p:cNvSpPr/>
            <p:nvPr/>
          </p:nvSpPr>
          <p:spPr>
            <a:xfrm>
              <a:off x="2388430" y="4062107"/>
              <a:ext cx="1540632" cy="320177"/>
            </a:xfrm>
            <a:prstGeom prst="rect">
              <a:avLst/>
            </a:prstGeom>
            <a:solidFill>
              <a:srgbClr val="83CBEB"/>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15" name="Rectangle 14">
              <a:extLst>
                <a:ext uri="{FF2B5EF4-FFF2-40B4-BE49-F238E27FC236}">
                  <a16:creationId xmlns:a16="http://schemas.microsoft.com/office/drawing/2014/main" id="{DE9B7128-13F7-4FC9-5754-4F992F313076}"/>
                </a:ext>
              </a:extLst>
            </p:cNvPr>
            <p:cNvSpPr/>
            <p:nvPr/>
          </p:nvSpPr>
          <p:spPr>
            <a:xfrm>
              <a:off x="2388430" y="4436155"/>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grpSp>
          <p:nvGrpSpPr>
            <p:cNvPr id="91" name="Group 90">
              <a:extLst>
                <a:ext uri="{FF2B5EF4-FFF2-40B4-BE49-F238E27FC236}">
                  <a16:creationId xmlns:a16="http://schemas.microsoft.com/office/drawing/2014/main" id="{2FE4B98B-EB3D-77EC-8267-542DC4A6486A}"/>
                </a:ext>
              </a:extLst>
            </p:cNvPr>
            <p:cNvGrpSpPr/>
            <p:nvPr/>
          </p:nvGrpSpPr>
          <p:grpSpPr>
            <a:xfrm>
              <a:off x="2389761" y="3689386"/>
              <a:ext cx="1539295" cy="320177"/>
              <a:chOff x="6690665" y="3507431"/>
              <a:chExt cx="1286187" cy="320177"/>
            </a:xfrm>
            <a:solidFill>
              <a:schemeClr val="bg1">
                <a:lumMod val="95000"/>
              </a:schemeClr>
            </a:solidFill>
          </p:grpSpPr>
          <p:sp>
            <p:nvSpPr>
              <p:cNvPr id="92" name="Rectangle 91">
                <a:extLst>
                  <a:ext uri="{FF2B5EF4-FFF2-40B4-BE49-F238E27FC236}">
                    <a16:creationId xmlns:a16="http://schemas.microsoft.com/office/drawing/2014/main" id="{81DBDB02-F1C6-1104-5439-C201937EB80A}"/>
                  </a:ext>
                </a:extLst>
              </p:cNvPr>
              <p:cNvSpPr/>
              <p:nvPr/>
            </p:nvSpPr>
            <p:spPr>
              <a:xfrm>
                <a:off x="6690665" y="3507431"/>
                <a:ext cx="621959" cy="320177"/>
              </a:xfrm>
              <a:prstGeom prst="rect">
                <a:avLst/>
              </a:prstGeom>
              <a:grp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chemeClr val="tx1"/>
                    </a:solidFill>
                    <a:latin typeface="Teshrin AR+LT" panose="02000000000000000000" pitchFamily="2" charset="-78"/>
                    <a:ea typeface="Teshrin AR+LT" panose="02000000000000000000" pitchFamily="2" charset="-78"/>
                    <a:cs typeface="Teshrin AR+LT" panose="02000000000000000000" pitchFamily="2" charset="-78"/>
                  </a:rPr>
                  <a:t>HW</a:t>
                </a:r>
              </a:p>
            </p:txBody>
          </p:sp>
          <p:sp>
            <p:nvSpPr>
              <p:cNvPr id="94" name="Rectangle 93">
                <a:extLst>
                  <a:ext uri="{FF2B5EF4-FFF2-40B4-BE49-F238E27FC236}">
                    <a16:creationId xmlns:a16="http://schemas.microsoft.com/office/drawing/2014/main" id="{A7029CD1-D3C0-0D43-B494-8C41ABA5E877}"/>
                  </a:ext>
                </a:extLst>
              </p:cNvPr>
              <p:cNvSpPr/>
              <p:nvPr/>
            </p:nvSpPr>
            <p:spPr>
              <a:xfrm>
                <a:off x="7398193" y="3507431"/>
                <a:ext cx="578659" cy="320177"/>
              </a:xfrm>
              <a:prstGeom prst="rect">
                <a:avLst/>
              </a:prstGeom>
              <a:grp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chemeClr val="tx1"/>
                    </a:solidFill>
                    <a:latin typeface="Teshrin AR+LT" panose="02000000000000000000" pitchFamily="2" charset="-78"/>
                    <a:ea typeface="Teshrin AR+LT" panose="02000000000000000000" pitchFamily="2" charset="-78"/>
                    <a:cs typeface="Teshrin AR+LT" panose="02000000000000000000" pitchFamily="2" charset="-78"/>
                  </a:rPr>
                  <a:t>SW</a:t>
                </a:r>
              </a:p>
            </p:txBody>
          </p:sp>
        </p:grpSp>
      </p:grpSp>
      <p:grpSp>
        <p:nvGrpSpPr>
          <p:cNvPr id="112" name="Group 111">
            <a:extLst>
              <a:ext uri="{FF2B5EF4-FFF2-40B4-BE49-F238E27FC236}">
                <a16:creationId xmlns:a16="http://schemas.microsoft.com/office/drawing/2014/main" id="{0C3E612D-B1D5-A2AF-F888-38D707743ADE}"/>
              </a:ext>
            </a:extLst>
          </p:cNvPr>
          <p:cNvGrpSpPr/>
          <p:nvPr/>
        </p:nvGrpSpPr>
        <p:grpSpPr>
          <a:xfrm rot="5400000">
            <a:off x="10332484" y="3397990"/>
            <a:ext cx="3004645" cy="320506"/>
            <a:chOff x="6935732" y="6518857"/>
            <a:chExt cx="3004645" cy="320506"/>
          </a:xfrm>
        </p:grpSpPr>
        <p:sp>
          <p:nvSpPr>
            <p:cNvPr id="74" name="Rectangle 73">
              <a:extLst>
                <a:ext uri="{FF2B5EF4-FFF2-40B4-BE49-F238E27FC236}">
                  <a16:creationId xmlns:a16="http://schemas.microsoft.com/office/drawing/2014/main" id="{CE762DA8-0869-7366-2A36-B84FFD925554}"/>
                </a:ext>
              </a:extLst>
            </p:cNvPr>
            <p:cNvSpPr/>
            <p:nvPr/>
          </p:nvSpPr>
          <p:spPr>
            <a:xfrm>
              <a:off x="6935732" y="6618752"/>
              <a:ext cx="260957" cy="106995"/>
            </a:xfrm>
            <a:prstGeom prst="rect">
              <a:avLst/>
            </a:prstGeom>
            <a:solidFill>
              <a:srgbClr val="83CBEB"/>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76" name="Rectangle 75">
              <a:extLst>
                <a:ext uri="{FF2B5EF4-FFF2-40B4-BE49-F238E27FC236}">
                  <a16:creationId xmlns:a16="http://schemas.microsoft.com/office/drawing/2014/main" id="{4EA3277C-9C38-7B97-B290-832B305BD8A4}"/>
                </a:ext>
              </a:extLst>
            </p:cNvPr>
            <p:cNvSpPr/>
            <p:nvPr/>
          </p:nvSpPr>
          <p:spPr>
            <a:xfrm>
              <a:off x="7209466" y="6518857"/>
              <a:ext cx="1180238"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0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Owned by NHP</a:t>
              </a:r>
            </a:p>
          </p:txBody>
        </p:sp>
        <p:sp>
          <p:nvSpPr>
            <p:cNvPr id="83" name="Rectangle 82">
              <a:extLst>
                <a:ext uri="{FF2B5EF4-FFF2-40B4-BE49-F238E27FC236}">
                  <a16:creationId xmlns:a16="http://schemas.microsoft.com/office/drawing/2014/main" id="{A85017E2-ED50-B6E7-1492-57731017474F}"/>
                </a:ext>
              </a:extLst>
            </p:cNvPr>
            <p:cNvSpPr/>
            <p:nvPr/>
          </p:nvSpPr>
          <p:spPr>
            <a:xfrm>
              <a:off x="8462131" y="6620948"/>
              <a:ext cx="260957" cy="106995"/>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85" name="Rectangle 84">
              <a:extLst>
                <a:ext uri="{FF2B5EF4-FFF2-40B4-BE49-F238E27FC236}">
                  <a16:creationId xmlns:a16="http://schemas.microsoft.com/office/drawing/2014/main" id="{D65D251B-D0A0-2B24-C5AF-9A90C4B7E27E}"/>
                </a:ext>
              </a:extLst>
            </p:cNvPr>
            <p:cNvSpPr/>
            <p:nvPr/>
          </p:nvSpPr>
          <p:spPr>
            <a:xfrm>
              <a:off x="8760142" y="6519186"/>
              <a:ext cx="1180235"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0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Owned by MNO</a:t>
              </a:r>
            </a:p>
          </p:txBody>
        </p:sp>
      </p:grpSp>
      <p:grpSp>
        <p:nvGrpSpPr>
          <p:cNvPr id="31" name="Group 30">
            <a:extLst>
              <a:ext uri="{FF2B5EF4-FFF2-40B4-BE49-F238E27FC236}">
                <a16:creationId xmlns:a16="http://schemas.microsoft.com/office/drawing/2014/main" id="{8D4922B7-6248-42CA-CCA8-27864878AD26}"/>
              </a:ext>
            </a:extLst>
          </p:cNvPr>
          <p:cNvGrpSpPr/>
          <p:nvPr/>
        </p:nvGrpSpPr>
        <p:grpSpPr>
          <a:xfrm>
            <a:off x="6481272" y="1940231"/>
            <a:ext cx="1066919" cy="2190417"/>
            <a:chOff x="5780062" y="2564619"/>
            <a:chExt cx="1540639" cy="2190417"/>
          </a:xfrm>
        </p:grpSpPr>
        <p:sp>
          <p:nvSpPr>
            <p:cNvPr id="32" name="Rectangle 31">
              <a:extLst>
                <a:ext uri="{FF2B5EF4-FFF2-40B4-BE49-F238E27FC236}">
                  <a16:creationId xmlns:a16="http://schemas.microsoft.com/office/drawing/2014/main" id="{88DB4967-9E29-3D6E-7A0A-A7ED7743A7F6}"/>
                </a:ext>
              </a:extLst>
            </p:cNvPr>
            <p:cNvSpPr/>
            <p:nvPr/>
          </p:nvSpPr>
          <p:spPr>
            <a:xfrm>
              <a:off x="5780069" y="2564619"/>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33" name="Rectangle 32">
              <a:extLst>
                <a:ext uri="{FF2B5EF4-FFF2-40B4-BE49-F238E27FC236}">
                  <a16:creationId xmlns:a16="http://schemas.microsoft.com/office/drawing/2014/main" id="{8CD1E515-7727-B18B-291B-2FDEDE52C76E}"/>
                </a:ext>
              </a:extLst>
            </p:cNvPr>
            <p:cNvSpPr/>
            <p:nvPr/>
          </p:nvSpPr>
          <p:spPr>
            <a:xfrm>
              <a:off x="5780069" y="2938667"/>
              <a:ext cx="1540632" cy="320177"/>
            </a:xfrm>
            <a:prstGeom prst="rect">
              <a:avLst/>
            </a:prstGeom>
            <a:solidFill>
              <a:schemeClr val="bg2">
                <a:lumMod val="75000"/>
              </a:schemeClr>
            </a:solid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000">
                  <a:solidFill>
                    <a:schemeClr val="bg1"/>
                  </a:solidFill>
                  <a:latin typeface="Teshrin AR+LT" panose="02000000000000000000" pitchFamily="2" charset="-78"/>
                  <a:ea typeface="Teshrin AR+LT" panose="02000000000000000000" pitchFamily="2" charset="-78"/>
                  <a:cs typeface="Teshrin AR+LT" panose="02000000000000000000" pitchFamily="2" charset="-78"/>
                </a:rPr>
                <a:t>X</a:t>
              </a:r>
              <a:endParaRPr lang="en-GB" sz="1000" dirty="0">
                <a:solidFill>
                  <a:schemeClr val="bg1"/>
                </a:solidFill>
                <a:latin typeface="Teshrin AR+LT" panose="02000000000000000000" pitchFamily="2" charset="-78"/>
                <a:ea typeface="Teshrin AR+LT" panose="02000000000000000000" pitchFamily="2" charset="-78"/>
                <a:cs typeface="Teshrin AR+LT" panose="02000000000000000000" pitchFamily="2" charset="-78"/>
              </a:endParaRPr>
            </a:p>
          </p:txBody>
        </p:sp>
        <p:sp>
          <p:nvSpPr>
            <p:cNvPr id="34" name="Rectangle 33">
              <a:extLst>
                <a:ext uri="{FF2B5EF4-FFF2-40B4-BE49-F238E27FC236}">
                  <a16:creationId xmlns:a16="http://schemas.microsoft.com/office/drawing/2014/main" id="{B3AFD983-D98B-4303-E206-93C8A98D53EF}"/>
                </a:ext>
              </a:extLst>
            </p:cNvPr>
            <p:cNvSpPr/>
            <p:nvPr/>
          </p:nvSpPr>
          <p:spPr>
            <a:xfrm>
              <a:off x="5780069" y="3312715"/>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35" name="Rectangle 34">
              <a:extLst>
                <a:ext uri="{FF2B5EF4-FFF2-40B4-BE49-F238E27FC236}">
                  <a16:creationId xmlns:a16="http://schemas.microsoft.com/office/drawing/2014/main" id="{72C17C2B-7EAE-DA45-28B1-370255F824AC}"/>
                </a:ext>
              </a:extLst>
            </p:cNvPr>
            <p:cNvSpPr/>
            <p:nvPr/>
          </p:nvSpPr>
          <p:spPr>
            <a:xfrm>
              <a:off x="5780067" y="4060811"/>
              <a:ext cx="1540632" cy="320177"/>
            </a:xfrm>
            <a:prstGeom prst="rect">
              <a:avLst/>
            </a:prstGeom>
            <a:solidFill>
              <a:srgbClr val="83CBEB"/>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200" dirty="0">
                  <a:latin typeface="Teshrin AR+LT" panose="02000000000000000000" pitchFamily="2" charset="-78"/>
                  <a:ea typeface="Teshrin AR+LT" panose="02000000000000000000" pitchFamily="2" charset="-78"/>
                  <a:cs typeface="Teshrin AR+LT" panose="02000000000000000000" pitchFamily="2" charset="-78"/>
                </a:rPr>
                <a:t>7.2x Split</a:t>
              </a:r>
            </a:p>
          </p:txBody>
        </p:sp>
        <p:sp>
          <p:nvSpPr>
            <p:cNvPr id="36" name="Rectangle 35">
              <a:extLst>
                <a:ext uri="{FF2B5EF4-FFF2-40B4-BE49-F238E27FC236}">
                  <a16:creationId xmlns:a16="http://schemas.microsoft.com/office/drawing/2014/main" id="{15E2DD9A-285C-7B9C-9483-B12485B1DE29}"/>
                </a:ext>
              </a:extLst>
            </p:cNvPr>
            <p:cNvSpPr/>
            <p:nvPr/>
          </p:nvSpPr>
          <p:spPr>
            <a:xfrm>
              <a:off x="5780067" y="4434859"/>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grpSp>
          <p:nvGrpSpPr>
            <p:cNvPr id="40" name="Group 39">
              <a:extLst>
                <a:ext uri="{FF2B5EF4-FFF2-40B4-BE49-F238E27FC236}">
                  <a16:creationId xmlns:a16="http://schemas.microsoft.com/office/drawing/2014/main" id="{22B2DC32-10CA-4F92-AA02-1B109C842B84}"/>
                </a:ext>
              </a:extLst>
            </p:cNvPr>
            <p:cNvGrpSpPr/>
            <p:nvPr/>
          </p:nvGrpSpPr>
          <p:grpSpPr>
            <a:xfrm>
              <a:off x="5780062" y="3686763"/>
              <a:ext cx="1539295" cy="320177"/>
              <a:chOff x="6690665" y="3507431"/>
              <a:chExt cx="1286187" cy="320177"/>
            </a:xfrm>
            <a:solidFill>
              <a:schemeClr val="accent3">
                <a:lumMod val="25000"/>
                <a:lumOff val="75000"/>
              </a:schemeClr>
            </a:solidFill>
          </p:grpSpPr>
          <p:sp>
            <p:nvSpPr>
              <p:cNvPr id="47" name="Rectangle 46">
                <a:extLst>
                  <a:ext uri="{FF2B5EF4-FFF2-40B4-BE49-F238E27FC236}">
                    <a16:creationId xmlns:a16="http://schemas.microsoft.com/office/drawing/2014/main" id="{0E2B90A6-58FC-FF48-35A3-725AD9D4CAE7}"/>
                  </a:ext>
                </a:extLst>
              </p:cNvPr>
              <p:cNvSpPr/>
              <p:nvPr/>
            </p:nvSpPr>
            <p:spPr>
              <a:xfrm>
                <a:off x="6690665" y="3507431"/>
                <a:ext cx="621959" cy="320177"/>
              </a:xfrm>
              <a:prstGeom prst="rect">
                <a:avLst/>
              </a:prstGeom>
              <a:solidFill>
                <a:srgbClr val="83CBEB"/>
              </a:solid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000">
                    <a:solidFill>
                      <a:schemeClr val="tx1"/>
                    </a:solidFill>
                    <a:latin typeface="Teshrin AR+LT" panose="02000000000000000000" pitchFamily="2" charset="-78"/>
                    <a:ea typeface="Teshrin AR+LT" panose="02000000000000000000" pitchFamily="2" charset="-78"/>
                    <a:cs typeface="Teshrin AR+LT" panose="02000000000000000000" pitchFamily="2" charset="-78"/>
                  </a:rPr>
                  <a:t>HW</a:t>
                </a:r>
              </a:p>
            </p:txBody>
          </p:sp>
          <p:sp>
            <p:nvSpPr>
              <p:cNvPr id="53" name="Rectangle 52">
                <a:extLst>
                  <a:ext uri="{FF2B5EF4-FFF2-40B4-BE49-F238E27FC236}">
                    <a16:creationId xmlns:a16="http://schemas.microsoft.com/office/drawing/2014/main" id="{B2213A79-5915-06E5-673F-7CB93563D4C4}"/>
                  </a:ext>
                </a:extLst>
              </p:cNvPr>
              <p:cNvSpPr/>
              <p:nvPr/>
            </p:nvSpPr>
            <p:spPr>
              <a:xfrm>
                <a:off x="7398193" y="3507431"/>
                <a:ext cx="578659" cy="320177"/>
              </a:xfrm>
              <a:prstGeom prst="rect">
                <a:avLst/>
              </a:prstGeom>
              <a:pattFill prst="dkVert">
                <a:fgClr>
                  <a:srgbClr val="83CBEB"/>
                </a:fgClr>
                <a:bgClr>
                  <a:schemeClr val="bg1"/>
                </a:bgClr>
              </a:patt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0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SW</a:t>
                </a:r>
              </a:p>
            </p:txBody>
          </p:sp>
        </p:grpSp>
      </p:grpSp>
      <p:grpSp>
        <p:nvGrpSpPr>
          <p:cNvPr id="61" name="Group 60">
            <a:extLst>
              <a:ext uri="{FF2B5EF4-FFF2-40B4-BE49-F238E27FC236}">
                <a16:creationId xmlns:a16="http://schemas.microsoft.com/office/drawing/2014/main" id="{6774C704-FBC4-0D57-CA14-0AF42364C4DC}"/>
              </a:ext>
            </a:extLst>
          </p:cNvPr>
          <p:cNvGrpSpPr/>
          <p:nvPr/>
        </p:nvGrpSpPr>
        <p:grpSpPr>
          <a:xfrm>
            <a:off x="5238458" y="1949410"/>
            <a:ext cx="1066919" cy="2190417"/>
            <a:chOff x="5780062" y="2564619"/>
            <a:chExt cx="1540639" cy="2190417"/>
          </a:xfrm>
        </p:grpSpPr>
        <p:sp>
          <p:nvSpPr>
            <p:cNvPr id="62" name="Rectangle 61">
              <a:extLst>
                <a:ext uri="{FF2B5EF4-FFF2-40B4-BE49-F238E27FC236}">
                  <a16:creationId xmlns:a16="http://schemas.microsoft.com/office/drawing/2014/main" id="{A9E7D08C-6628-51C2-3C07-619FF47C3AC2}"/>
                </a:ext>
              </a:extLst>
            </p:cNvPr>
            <p:cNvSpPr/>
            <p:nvPr/>
          </p:nvSpPr>
          <p:spPr>
            <a:xfrm>
              <a:off x="5780069" y="2564619"/>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64" name="Rectangle 63">
              <a:extLst>
                <a:ext uri="{FF2B5EF4-FFF2-40B4-BE49-F238E27FC236}">
                  <a16:creationId xmlns:a16="http://schemas.microsoft.com/office/drawing/2014/main" id="{EDDF001A-ED7D-55C5-0931-50BCC06B64E6}"/>
                </a:ext>
              </a:extLst>
            </p:cNvPr>
            <p:cNvSpPr/>
            <p:nvPr/>
          </p:nvSpPr>
          <p:spPr>
            <a:xfrm>
              <a:off x="5780069" y="2938667"/>
              <a:ext cx="1540632" cy="320177"/>
            </a:xfrm>
            <a:prstGeom prst="rect">
              <a:avLst/>
            </a:prstGeom>
            <a:solidFill>
              <a:schemeClr val="bg2">
                <a:lumMod val="75000"/>
              </a:schemeClr>
            </a:solid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000" b="1" dirty="0">
                  <a:latin typeface="Teshrin AR+LT" panose="02000000000000000000" pitchFamily="2" charset="-78"/>
                  <a:ea typeface="Teshrin AR+LT" panose="02000000000000000000" pitchFamily="2" charset="-78"/>
                  <a:cs typeface="Teshrin AR+LT" panose="02000000000000000000" pitchFamily="2" charset="-78"/>
                </a:rPr>
                <a:t>X</a:t>
              </a:r>
            </a:p>
          </p:txBody>
        </p:sp>
        <p:sp>
          <p:nvSpPr>
            <p:cNvPr id="65" name="Rectangle 64">
              <a:extLst>
                <a:ext uri="{FF2B5EF4-FFF2-40B4-BE49-F238E27FC236}">
                  <a16:creationId xmlns:a16="http://schemas.microsoft.com/office/drawing/2014/main" id="{A57F0D8B-06DD-8714-9850-73673D60CDF9}"/>
                </a:ext>
              </a:extLst>
            </p:cNvPr>
            <p:cNvSpPr/>
            <p:nvPr/>
          </p:nvSpPr>
          <p:spPr>
            <a:xfrm>
              <a:off x="5780069" y="3312715"/>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66" name="Rectangle 65">
              <a:extLst>
                <a:ext uri="{FF2B5EF4-FFF2-40B4-BE49-F238E27FC236}">
                  <a16:creationId xmlns:a16="http://schemas.microsoft.com/office/drawing/2014/main" id="{6B5B4ECF-6F4F-4A7F-A0A7-4782A6427943}"/>
                </a:ext>
              </a:extLst>
            </p:cNvPr>
            <p:cNvSpPr/>
            <p:nvPr/>
          </p:nvSpPr>
          <p:spPr>
            <a:xfrm>
              <a:off x="5780067" y="4060811"/>
              <a:ext cx="1540632" cy="320177"/>
            </a:xfrm>
            <a:prstGeom prst="rect">
              <a:avLst/>
            </a:prstGeom>
            <a:solidFill>
              <a:srgbClr val="83CBEB"/>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200" dirty="0">
                  <a:latin typeface="Teshrin AR+LT" panose="02000000000000000000" pitchFamily="2" charset="-78"/>
                  <a:ea typeface="Teshrin AR+LT" panose="02000000000000000000" pitchFamily="2" charset="-78"/>
                  <a:cs typeface="Teshrin AR+LT" panose="02000000000000000000" pitchFamily="2" charset="-78"/>
                </a:rPr>
                <a:t>7.2x Split</a:t>
              </a:r>
            </a:p>
          </p:txBody>
        </p:sp>
        <p:sp>
          <p:nvSpPr>
            <p:cNvPr id="67" name="Rectangle 66">
              <a:extLst>
                <a:ext uri="{FF2B5EF4-FFF2-40B4-BE49-F238E27FC236}">
                  <a16:creationId xmlns:a16="http://schemas.microsoft.com/office/drawing/2014/main" id="{6A0CFFB4-8FD6-A6E3-A08D-C11F3D4D7C06}"/>
                </a:ext>
              </a:extLst>
            </p:cNvPr>
            <p:cNvSpPr/>
            <p:nvPr/>
          </p:nvSpPr>
          <p:spPr>
            <a:xfrm>
              <a:off x="5780067" y="4434859"/>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grpSp>
          <p:nvGrpSpPr>
            <p:cNvPr id="70" name="Group 69">
              <a:extLst>
                <a:ext uri="{FF2B5EF4-FFF2-40B4-BE49-F238E27FC236}">
                  <a16:creationId xmlns:a16="http://schemas.microsoft.com/office/drawing/2014/main" id="{EAE0B024-F303-1351-8548-1A79B35D249E}"/>
                </a:ext>
              </a:extLst>
            </p:cNvPr>
            <p:cNvGrpSpPr/>
            <p:nvPr/>
          </p:nvGrpSpPr>
          <p:grpSpPr>
            <a:xfrm>
              <a:off x="5780062" y="3686763"/>
              <a:ext cx="1539295" cy="320177"/>
              <a:chOff x="6690665" y="3507431"/>
              <a:chExt cx="1286187" cy="320177"/>
            </a:xfrm>
            <a:solidFill>
              <a:schemeClr val="accent3">
                <a:lumMod val="25000"/>
                <a:lumOff val="75000"/>
              </a:schemeClr>
            </a:solidFill>
          </p:grpSpPr>
          <p:sp>
            <p:nvSpPr>
              <p:cNvPr id="80" name="Rectangle 79">
                <a:extLst>
                  <a:ext uri="{FF2B5EF4-FFF2-40B4-BE49-F238E27FC236}">
                    <a16:creationId xmlns:a16="http://schemas.microsoft.com/office/drawing/2014/main" id="{E3AADE4A-B188-7925-0B0E-5902752C8BBE}"/>
                  </a:ext>
                </a:extLst>
              </p:cNvPr>
              <p:cNvSpPr/>
              <p:nvPr/>
            </p:nvSpPr>
            <p:spPr>
              <a:xfrm>
                <a:off x="6690665" y="3507431"/>
                <a:ext cx="621959" cy="320177"/>
              </a:xfrm>
              <a:prstGeom prst="rect">
                <a:avLst/>
              </a:prstGeom>
              <a:solidFill>
                <a:srgbClr val="83CBEB"/>
              </a:solid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0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HW</a:t>
                </a:r>
              </a:p>
            </p:txBody>
          </p:sp>
          <p:sp>
            <p:nvSpPr>
              <p:cNvPr id="86" name="Rectangle 85">
                <a:extLst>
                  <a:ext uri="{FF2B5EF4-FFF2-40B4-BE49-F238E27FC236}">
                    <a16:creationId xmlns:a16="http://schemas.microsoft.com/office/drawing/2014/main" id="{DD30140B-FFC9-23F8-28D5-4ADA24810435}"/>
                  </a:ext>
                </a:extLst>
              </p:cNvPr>
              <p:cNvSpPr/>
              <p:nvPr/>
            </p:nvSpPr>
            <p:spPr>
              <a:xfrm>
                <a:off x="7398193" y="3507431"/>
                <a:ext cx="578659"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0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SW</a:t>
                </a:r>
              </a:p>
            </p:txBody>
          </p:sp>
        </p:grpSp>
      </p:grpSp>
      <p:sp>
        <p:nvSpPr>
          <p:cNvPr id="71" name="Rectangle 70">
            <a:extLst>
              <a:ext uri="{FF2B5EF4-FFF2-40B4-BE49-F238E27FC236}">
                <a16:creationId xmlns:a16="http://schemas.microsoft.com/office/drawing/2014/main" id="{70DCCF62-5005-1309-252E-45FB5EEFBDF7}"/>
              </a:ext>
            </a:extLst>
          </p:cNvPr>
          <p:cNvSpPr/>
          <p:nvPr/>
        </p:nvSpPr>
        <p:spPr>
          <a:xfrm>
            <a:off x="3073026" y="4463132"/>
            <a:ext cx="522162" cy="1073357"/>
          </a:xfrm>
          <a:prstGeom prst="rect">
            <a:avLst/>
          </a:prstGeom>
          <a:solidFill>
            <a:schemeClr val="bg1">
              <a:lumMod val="6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a:extLst>
              <a:ext uri="{FF2B5EF4-FFF2-40B4-BE49-F238E27FC236}">
                <a16:creationId xmlns:a16="http://schemas.microsoft.com/office/drawing/2014/main" id="{89E95E46-354E-0CC2-1ECB-A9F81B428591}"/>
              </a:ext>
            </a:extLst>
          </p:cNvPr>
          <p:cNvSpPr txBox="1"/>
          <p:nvPr/>
        </p:nvSpPr>
        <p:spPr>
          <a:xfrm>
            <a:off x="3147197" y="5534276"/>
            <a:ext cx="373820" cy="276999"/>
          </a:xfrm>
          <a:prstGeom prst="rect">
            <a:avLst/>
          </a:prstGeom>
          <a:noFill/>
        </p:spPr>
        <p:txBody>
          <a:bodyPr wrap="none" rtlCol="0">
            <a:spAutoFit/>
          </a:bodyPr>
          <a:lstStyle/>
          <a:p>
            <a:r>
              <a:rPr lang="en-US" sz="1200" dirty="0"/>
              <a:t>0%</a:t>
            </a:r>
          </a:p>
        </p:txBody>
      </p:sp>
      <p:sp>
        <p:nvSpPr>
          <p:cNvPr id="98" name="Rectangle 97">
            <a:extLst>
              <a:ext uri="{FF2B5EF4-FFF2-40B4-BE49-F238E27FC236}">
                <a16:creationId xmlns:a16="http://schemas.microsoft.com/office/drawing/2014/main" id="{59583892-BD04-5112-0776-72BD8920BD0C}"/>
              </a:ext>
            </a:extLst>
          </p:cNvPr>
          <p:cNvSpPr/>
          <p:nvPr/>
        </p:nvSpPr>
        <p:spPr>
          <a:xfrm>
            <a:off x="4224493" y="4463132"/>
            <a:ext cx="522162" cy="379578"/>
          </a:xfrm>
          <a:prstGeom prst="rect">
            <a:avLst/>
          </a:prstGeom>
          <a:pattFill prst="ltDnDiag">
            <a:fgClr>
              <a:schemeClr val="bg1">
                <a:lumMod val="75000"/>
              </a:schemeClr>
            </a:fgClr>
            <a:bgClr>
              <a:schemeClr val="bg1"/>
            </a:bgClr>
          </a:patt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102" name="Rectangle 101">
            <a:extLst>
              <a:ext uri="{FF2B5EF4-FFF2-40B4-BE49-F238E27FC236}">
                <a16:creationId xmlns:a16="http://schemas.microsoft.com/office/drawing/2014/main" id="{B128EE63-2C08-E7B8-04DB-23DBD17818F0}"/>
              </a:ext>
            </a:extLst>
          </p:cNvPr>
          <p:cNvSpPr/>
          <p:nvPr/>
        </p:nvSpPr>
        <p:spPr>
          <a:xfrm>
            <a:off x="5475270" y="4831793"/>
            <a:ext cx="522162" cy="229484"/>
          </a:xfrm>
          <a:prstGeom prst="rect">
            <a:avLst/>
          </a:prstGeom>
          <a:pattFill prst="ltUpDiag">
            <a:fgClr>
              <a:schemeClr val="bg1">
                <a:lumMod val="75000"/>
              </a:schemeClr>
            </a:fgClr>
            <a:bgClr>
              <a:schemeClr val="bg1"/>
            </a:bgClr>
          </a:pattFill>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106" name="Rectangle 105">
            <a:extLst>
              <a:ext uri="{FF2B5EF4-FFF2-40B4-BE49-F238E27FC236}">
                <a16:creationId xmlns:a16="http://schemas.microsoft.com/office/drawing/2014/main" id="{EFAA95B1-36DA-FFE1-6AB0-6905F46A1D3D}"/>
              </a:ext>
            </a:extLst>
          </p:cNvPr>
          <p:cNvSpPr/>
          <p:nvPr/>
        </p:nvSpPr>
        <p:spPr>
          <a:xfrm>
            <a:off x="6739011" y="5067606"/>
            <a:ext cx="522162" cy="229484"/>
          </a:xfrm>
          <a:prstGeom prst="rect">
            <a:avLst/>
          </a:prstGeom>
          <a:pattFill prst="smConfetti">
            <a:fgClr>
              <a:schemeClr val="bg1">
                <a:lumMod val="75000"/>
              </a:schemeClr>
            </a:fgClr>
            <a:bgClr>
              <a:schemeClr val="bg1"/>
            </a:bgClr>
          </a:patt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cxnSp>
        <p:nvCxnSpPr>
          <p:cNvPr id="110" name="Straight Connector 109">
            <a:extLst>
              <a:ext uri="{FF2B5EF4-FFF2-40B4-BE49-F238E27FC236}">
                <a16:creationId xmlns:a16="http://schemas.microsoft.com/office/drawing/2014/main" id="{2F0D7CE9-7FE7-8596-392A-69EF307945E7}"/>
              </a:ext>
            </a:extLst>
          </p:cNvPr>
          <p:cNvCxnSpPr>
            <a:cxnSpLocks/>
          </p:cNvCxnSpPr>
          <p:nvPr/>
        </p:nvCxnSpPr>
        <p:spPr>
          <a:xfrm>
            <a:off x="3602902" y="4463132"/>
            <a:ext cx="112694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53D014E0-4F74-7232-6638-4DDE405B4EC0}"/>
              </a:ext>
            </a:extLst>
          </p:cNvPr>
          <p:cNvCxnSpPr>
            <a:cxnSpLocks/>
          </p:cNvCxnSpPr>
          <p:nvPr/>
        </p:nvCxnSpPr>
        <p:spPr>
          <a:xfrm>
            <a:off x="4644969" y="4842710"/>
            <a:ext cx="82709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CCB9F676-31ED-AB0F-A42D-92F8C2DE8A89}"/>
              </a:ext>
            </a:extLst>
          </p:cNvPr>
          <p:cNvCxnSpPr>
            <a:cxnSpLocks/>
            <a:stCxn id="122" idx="0"/>
          </p:cNvCxnSpPr>
          <p:nvPr/>
        </p:nvCxnSpPr>
        <p:spPr>
          <a:xfrm>
            <a:off x="5741760" y="5070524"/>
            <a:ext cx="121004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1" name="Rectangle 120">
            <a:extLst>
              <a:ext uri="{FF2B5EF4-FFF2-40B4-BE49-F238E27FC236}">
                <a16:creationId xmlns:a16="http://schemas.microsoft.com/office/drawing/2014/main" id="{321AF925-8E8A-6396-AC1F-6AA3E7A0F1B4}"/>
              </a:ext>
            </a:extLst>
          </p:cNvPr>
          <p:cNvSpPr/>
          <p:nvPr/>
        </p:nvSpPr>
        <p:spPr>
          <a:xfrm>
            <a:off x="4224493" y="4842710"/>
            <a:ext cx="522162" cy="693779"/>
          </a:xfrm>
          <a:prstGeom prst="rect">
            <a:avLst/>
          </a:prstGeom>
          <a:solidFill>
            <a:srgbClr val="A6A6A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121">
            <a:extLst>
              <a:ext uri="{FF2B5EF4-FFF2-40B4-BE49-F238E27FC236}">
                <a16:creationId xmlns:a16="http://schemas.microsoft.com/office/drawing/2014/main" id="{D10E795B-719A-C9A7-D101-6EB07EC1E30F}"/>
              </a:ext>
            </a:extLst>
          </p:cNvPr>
          <p:cNvSpPr/>
          <p:nvPr/>
        </p:nvSpPr>
        <p:spPr>
          <a:xfrm>
            <a:off x="5480679" y="5070524"/>
            <a:ext cx="522162" cy="465966"/>
          </a:xfrm>
          <a:prstGeom prst="rect">
            <a:avLst/>
          </a:prstGeom>
          <a:solidFill>
            <a:srgbClr val="A6A6A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Rectangle 122">
            <a:extLst>
              <a:ext uri="{FF2B5EF4-FFF2-40B4-BE49-F238E27FC236}">
                <a16:creationId xmlns:a16="http://schemas.microsoft.com/office/drawing/2014/main" id="{F07BF1CA-E337-5C4F-3DD6-74ECF8EE6C70}"/>
              </a:ext>
            </a:extLst>
          </p:cNvPr>
          <p:cNvSpPr/>
          <p:nvPr/>
        </p:nvSpPr>
        <p:spPr>
          <a:xfrm>
            <a:off x="6739011" y="5296474"/>
            <a:ext cx="522162" cy="240014"/>
          </a:xfrm>
          <a:prstGeom prst="rect">
            <a:avLst/>
          </a:prstGeom>
          <a:solidFill>
            <a:srgbClr val="A6A6A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Text Placeholder 2">
            <a:extLst>
              <a:ext uri="{FF2B5EF4-FFF2-40B4-BE49-F238E27FC236}">
                <a16:creationId xmlns:a16="http://schemas.microsoft.com/office/drawing/2014/main" id="{BCDA7F9C-7D2A-5362-C486-16BB5654FF23}"/>
              </a:ext>
            </a:extLst>
          </p:cNvPr>
          <p:cNvSpPr>
            <a:spLocks noGrp="1"/>
          </p:cNvSpPr>
          <p:nvPr>
            <p:custDataLst>
              <p:tags r:id="rId3"/>
            </p:custDataLst>
          </p:nvPr>
        </p:nvSpPr>
        <p:spPr bwMode="gray">
          <a:xfrm>
            <a:off x="4277804" y="5631339"/>
            <a:ext cx="4460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r>
              <a:rPr kumimoji="0" lang="en-GB" altLang="en-US" sz="1200" b="0" i="0" u="none" strike="noStrike" kern="1200" cap="none" spc="0" normalizeH="0" baseline="0" noProof="0" dirty="0">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-12% to -18%</a:t>
            </a:r>
            <a:endParaRPr kumimoji="0" lang="en-GB" sz="1200" b="0" i="0" u="none" strike="noStrike" kern="1200" cap="none" spc="0" normalizeH="0" baseline="0" noProof="0" dirty="0">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27" name="Text Placeholder 2">
            <a:extLst>
              <a:ext uri="{FF2B5EF4-FFF2-40B4-BE49-F238E27FC236}">
                <a16:creationId xmlns:a16="http://schemas.microsoft.com/office/drawing/2014/main" id="{DA7A64B9-8091-63ED-BD01-DC944795692A}"/>
              </a:ext>
            </a:extLst>
          </p:cNvPr>
          <p:cNvSpPr>
            <a:spLocks noGrp="1"/>
          </p:cNvSpPr>
          <p:nvPr>
            <p:custDataLst>
              <p:tags r:id="rId4"/>
            </p:custDataLst>
          </p:nvPr>
        </p:nvSpPr>
        <p:spPr bwMode="gray">
          <a:xfrm>
            <a:off x="5530892" y="4897275"/>
            <a:ext cx="4460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r>
              <a:rPr kumimoji="0" lang="en-GB" altLang="en-US" sz="1000" b="1" i="0" u="none" strike="noStrike" kern="1200" cap="none" spc="0" normalizeH="0" baseline="0" noProof="0" dirty="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rPr>
              <a:t>-14%</a:t>
            </a:r>
            <a:endParaRPr kumimoji="0" lang="en-GB" sz="1000" b="1" i="0" u="none" strike="noStrike" kern="1200" cap="none" spc="0" normalizeH="0" baseline="0" noProof="0" dirty="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28" name="Text Placeholder 2">
            <a:extLst>
              <a:ext uri="{FF2B5EF4-FFF2-40B4-BE49-F238E27FC236}">
                <a16:creationId xmlns:a16="http://schemas.microsoft.com/office/drawing/2014/main" id="{CC0CC845-7C5F-2435-8279-CA8FC7B2C550}"/>
              </a:ext>
            </a:extLst>
          </p:cNvPr>
          <p:cNvSpPr>
            <a:spLocks noGrp="1"/>
          </p:cNvSpPr>
          <p:nvPr>
            <p:custDataLst>
              <p:tags r:id="rId5"/>
            </p:custDataLst>
          </p:nvPr>
        </p:nvSpPr>
        <p:spPr bwMode="gray">
          <a:xfrm>
            <a:off x="6790840" y="5138407"/>
            <a:ext cx="4460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r>
              <a:rPr kumimoji="0" lang="en-GB" altLang="en-US" sz="1000" b="1" i="0" u="none" strike="noStrike" kern="1200" cap="none" spc="0" normalizeH="0" baseline="0" noProof="0" dirty="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rPr>
              <a:t>-27%</a:t>
            </a:r>
            <a:endParaRPr kumimoji="0" lang="en-GB" sz="1000" b="1" i="0" u="none" strike="noStrike" kern="1200" cap="none" spc="0" normalizeH="0" baseline="0" noProof="0" dirty="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31" name="TextBox 130">
            <a:extLst>
              <a:ext uri="{FF2B5EF4-FFF2-40B4-BE49-F238E27FC236}">
                <a16:creationId xmlns:a16="http://schemas.microsoft.com/office/drawing/2014/main" id="{497DEC7B-8E85-0A69-1F16-52772E4B94C4}"/>
              </a:ext>
            </a:extLst>
          </p:cNvPr>
          <p:cNvSpPr txBox="1"/>
          <p:nvPr/>
        </p:nvSpPr>
        <p:spPr>
          <a:xfrm>
            <a:off x="4241297" y="4526113"/>
            <a:ext cx="562975" cy="276999"/>
          </a:xfrm>
          <a:prstGeom prst="rect">
            <a:avLst/>
          </a:prstGeom>
          <a:noFill/>
        </p:spPr>
        <p:txBody>
          <a:bodyPr wrap="none" rtlCol="0">
            <a:spAutoFit/>
          </a:bodyPr>
          <a:lstStyle/>
          <a:p>
            <a:r>
              <a:rPr lang="en-US" sz="1200" b="1" dirty="0"/>
              <a:t>- 18%</a:t>
            </a:r>
          </a:p>
        </p:txBody>
      </p:sp>
      <p:sp>
        <p:nvSpPr>
          <p:cNvPr id="133" name="TextBox 132">
            <a:extLst>
              <a:ext uri="{FF2B5EF4-FFF2-40B4-BE49-F238E27FC236}">
                <a16:creationId xmlns:a16="http://schemas.microsoft.com/office/drawing/2014/main" id="{F093ED18-7B44-6826-652B-591FE67AB03D}"/>
              </a:ext>
            </a:extLst>
          </p:cNvPr>
          <p:cNvSpPr txBox="1"/>
          <p:nvPr/>
        </p:nvSpPr>
        <p:spPr>
          <a:xfrm>
            <a:off x="6409042" y="5550502"/>
            <a:ext cx="1268296" cy="276999"/>
          </a:xfrm>
          <a:prstGeom prst="rect">
            <a:avLst/>
          </a:prstGeom>
          <a:noFill/>
        </p:spPr>
        <p:txBody>
          <a:bodyPr wrap="none" rtlCol="0">
            <a:spAutoFit/>
          </a:bodyPr>
          <a:lstStyle/>
          <a:p>
            <a:r>
              <a:rPr lang="en-US" sz="1200" dirty="0">
                <a:solidFill>
                  <a:srgbClr val="F94D08"/>
                </a:solidFill>
                <a:latin typeface="Teshrin AR+LT Bold" panose="02000000000000000000" pitchFamily="2" charset="-78"/>
                <a:ea typeface="Teshrin AR+LT Bold" panose="02000000000000000000" pitchFamily="2" charset="-78"/>
                <a:cs typeface="Teshrin AR+LT Bold" panose="02000000000000000000" pitchFamily="2" charset="-78"/>
              </a:rPr>
              <a:t>-50% to – 60% </a:t>
            </a:r>
          </a:p>
        </p:txBody>
      </p:sp>
      <p:sp>
        <p:nvSpPr>
          <p:cNvPr id="134" name="Rectangle: Rounded Corners 133">
            <a:extLst>
              <a:ext uri="{FF2B5EF4-FFF2-40B4-BE49-F238E27FC236}">
                <a16:creationId xmlns:a16="http://schemas.microsoft.com/office/drawing/2014/main" id="{F7F74648-00BD-780D-FD9B-6E2AC3C4A3C3}"/>
              </a:ext>
            </a:extLst>
          </p:cNvPr>
          <p:cNvSpPr/>
          <p:nvPr/>
        </p:nvSpPr>
        <p:spPr>
          <a:xfrm>
            <a:off x="945466" y="5569246"/>
            <a:ext cx="2004768" cy="395274"/>
          </a:xfrm>
          <a:prstGeom prst="roundRect">
            <a:avLst/>
          </a:prstGeom>
          <a:solidFill>
            <a:schemeClr val="bg1"/>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sz="1100" b="1"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CAPEX Reduction for telecom part  (MNO]*</a:t>
            </a:r>
          </a:p>
        </p:txBody>
      </p:sp>
      <p:sp>
        <p:nvSpPr>
          <p:cNvPr id="136" name="TextBox 135">
            <a:extLst>
              <a:ext uri="{FF2B5EF4-FFF2-40B4-BE49-F238E27FC236}">
                <a16:creationId xmlns:a16="http://schemas.microsoft.com/office/drawing/2014/main" id="{77AD89F1-CB8F-8D49-E824-822992BD0A61}"/>
              </a:ext>
            </a:extLst>
          </p:cNvPr>
          <p:cNvSpPr txBox="1"/>
          <p:nvPr/>
        </p:nvSpPr>
        <p:spPr>
          <a:xfrm>
            <a:off x="3088791" y="4487841"/>
            <a:ext cx="530915" cy="276999"/>
          </a:xfrm>
          <a:prstGeom prst="rect">
            <a:avLst/>
          </a:prstGeom>
          <a:noFill/>
        </p:spPr>
        <p:txBody>
          <a:bodyPr wrap="none" rtlCol="0">
            <a:spAutoFit/>
          </a:bodyPr>
          <a:lstStyle/>
          <a:p>
            <a:r>
              <a:rPr lang="en-US" sz="1200" dirty="0"/>
              <a:t>100%</a:t>
            </a:r>
          </a:p>
        </p:txBody>
      </p:sp>
      <p:sp>
        <p:nvSpPr>
          <p:cNvPr id="137" name="TextBox 136">
            <a:extLst>
              <a:ext uri="{FF2B5EF4-FFF2-40B4-BE49-F238E27FC236}">
                <a16:creationId xmlns:a16="http://schemas.microsoft.com/office/drawing/2014/main" id="{D7590FBC-3834-A881-851B-C02FBCB16323}"/>
              </a:ext>
            </a:extLst>
          </p:cNvPr>
          <p:cNvSpPr txBox="1"/>
          <p:nvPr/>
        </p:nvSpPr>
        <p:spPr>
          <a:xfrm>
            <a:off x="4301924" y="5035430"/>
            <a:ext cx="474810" cy="276999"/>
          </a:xfrm>
          <a:prstGeom prst="rect">
            <a:avLst/>
          </a:prstGeom>
          <a:noFill/>
        </p:spPr>
        <p:txBody>
          <a:bodyPr wrap="none" rtlCol="0">
            <a:spAutoFit/>
          </a:bodyPr>
          <a:lstStyle/>
          <a:p>
            <a:r>
              <a:rPr lang="en-US" sz="1200" dirty="0"/>
              <a:t>82%</a:t>
            </a:r>
          </a:p>
        </p:txBody>
      </p:sp>
      <p:sp>
        <p:nvSpPr>
          <p:cNvPr id="138" name="TextBox 137">
            <a:extLst>
              <a:ext uri="{FF2B5EF4-FFF2-40B4-BE49-F238E27FC236}">
                <a16:creationId xmlns:a16="http://schemas.microsoft.com/office/drawing/2014/main" id="{22573942-4C58-4F9C-C248-5FDEB0247A06}"/>
              </a:ext>
            </a:extLst>
          </p:cNvPr>
          <p:cNvSpPr txBox="1"/>
          <p:nvPr/>
        </p:nvSpPr>
        <p:spPr>
          <a:xfrm>
            <a:off x="5508686" y="5142974"/>
            <a:ext cx="474810" cy="276999"/>
          </a:xfrm>
          <a:prstGeom prst="rect">
            <a:avLst/>
          </a:prstGeom>
          <a:noFill/>
        </p:spPr>
        <p:txBody>
          <a:bodyPr wrap="none" rtlCol="0">
            <a:spAutoFit/>
          </a:bodyPr>
          <a:lstStyle/>
          <a:p>
            <a:r>
              <a:rPr lang="en-US" sz="1200" dirty="0"/>
              <a:t>68%</a:t>
            </a:r>
          </a:p>
        </p:txBody>
      </p:sp>
      <p:sp>
        <p:nvSpPr>
          <p:cNvPr id="139" name="TextBox 138">
            <a:extLst>
              <a:ext uri="{FF2B5EF4-FFF2-40B4-BE49-F238E27FC236}">
                <a16:creationId xmlns:a16="http://schemas.microsoft.com/office/drawing/2014/main" id="{FB3CCA2D-451E-BB91-B4E4-5C1B278234C5}"/>
              </a:ext>
            </a:extLst>
          </p:cNvPr>
          <p:cNvSpPr txBox="1"/>
          <p:nvPr/>
        </p:nvSpPr>
        <p:spPr>
          <a:xfrm>
            <a:off x="6787673" y="5274816"/>
            <a:ext cx="474810" cy="276999"/>
          </a:xfrm>
          <a:prstGeom prst="rect">
            <a:avLst/>
          </a:prstGeom>
          <a:noFill/>
        </p:spPr>
        <p:txBody>
          <a:bodyPr wrap="none" rtlCol="0">
            <a:spAutoFit/>
          </a:bodyPr>
          <a:lstStyle/>
          <a:p>
            <a:r>
              <a:rPr lang="en-US" sz="1200" dirty="0"/>
              <a:t>41%</a:t>
            </a:r>
          </a:p>
        </p:txBody>
      </p:sp>
      <p:cxnSp>
        <p:nvCxnSpPr>
          <p:cNvPr id="130" name="Straight Connector 129">
            <a:extLst>
              <a:ext uri="{FF2B5EF4-FFF2-40B4-BE49-F238E27FC236}">
                <a16:creationId xmlns:a16="http://schemas.microsoft.com/office/drawing/2014/main" id="{02ABB1E8-5E9B-F11B-AE2B-2C7DCB402CA1}"/>
              </a:ext>
            </a:extLst>
          </p:cNvPr>
          <p:cNvCxnSpPr>
            <a:cxnSpLocks/>
          </p:cNvCxnSpPr>
          <p:nvPr/>
        </p:nvCxnSpPr>
        <p:spPr>
          <a:xfrm flipV="1">
            <a:off x="1881086" y="5550390"/>
            <a:ext cx="9712924" cy="130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0" name="Rectangle: Rounded Corners 149">
            <a:extLst>
              <a:ext uri="{FF2B5EF4-FFF2-40B4-BE49-F238E27FC236}">
                <a16:creationId xmlns:a16="http://schemas.microsoft.com/office/drawing/2014/main" id="{4A8A64D1-0549-8A7C-BBBA-7553F15D6503}"/>
              </a:ext>
            </a:extLst>
          </p:cNvPr>
          <p:cNvSpPr/>
          <p:nvPr/>
        </p:nvSpPr>
        <p:spPr>
          <a:xfrm>
            <a:off x="2144917" y="4448522"/>
            <a:ext cx="903408" cy="428906"/>
          </a:xfrm>
          <a:prstGeom prst="roundRect">
            <a:avLst/>
          </a:prstGeom>
          <a:solidFill>
            <a:schemeClr val="accent2"/>
          </a:solidFill>
          <a:effectLst>
            <a:outerShdw blurRad="50800" dist="381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1" name="Rectangle: Rounded Corners 150">
            <a:extLst>
              <a:ext uri="{FF2B5EF4-FFF2-40B4-BE49-F238E27FC236}">
                <a16:creationId xmlns:a16="http://schemas.microsoft.com/office/drawing/2014/main" id="{7BF16A7D-3ECC-C7A9-AADA-9CDE8E6E8B42}"/>
              </a:ext>
            </a:extLst>
          </p:cNvPr>
          <p:cNvSpPr/>
          <p:nvPr/>
        </p:nvSpPr>
        <p:spPr>
          <a:xfrm>
            <a:off x="2191549" y="4883447"/>
            <a:ext cx="840097" cy="335170"/>
          </a:xfrm>
          <a:prstGeom prst="roundRect">
            <a:avLst/>
          </a:prstGeom>
          <a:solidFill>
            <a:srgbClr val="00B050"/>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Rectangle: Rounded Corners 151">
            <a:extLst>
              <a:ext uri="{FF2B5EF4-FFF2-40B4-BE49-F238E27FC236}">
                <a16:creationId xmlns:a16="http://schemas.microsoft.com/office/drawing/2014/main" id="{2192B69A-7F9D-09B0-FA42-2484BCB25938}"/>
              </a:ext>
            </a:extLst>
          </p:cNvPr>
          <p:cNvSpPr/>
          <p:nvPr/>
        </p:nvSpPr>
        <p:spPr>
          <a:xfrm>
            <a:off x="2196003" y="5217907"/>
            <a:ext cx="839026" cy="335170"/>
          </a:xfrm>
          <a:prstGeom prst="roundRect">
            <a:avLst/>
          </a:prstGeom>
          <a:solidFill>
            <a:schemeClr val="accent4">
              <a:lumMod val="20000"/>
              <a:lumOff val="80000"/>
            </a:schemeClr>
          </a:solidFill>
          <a:effectLst>
            <a:outerShdw blurRad="50800" dist="381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Rectangle 139">
            <a:extLst>
              <a:ext uri="{FF2B5EF4-FFF2-40B4-BE49-F238E27FC236}">
                <a16:creationId xmlns:a16="http://schemas.microsoft.com/office/drawing/2014/main" id="{0FB237F5-74B0-0AAE-BCD9-1E870CD5650D}"/>
              </a:ext>
            </a:extLst>
          </p:cNvPr>
          <p:cNvSpPr/>
          <p:nvPr/>
        </p:nvSpPr>
        <p:spPr>
          <a:xfrm>
            <a:off x="2179509" y="4545578"/>
            <a:ext cx="862003" cy="272520"/>
          </a:xfrm>
          <a:prstGeom prst="rect">
            <a:avLst/>
          </a:prstGeom>
          <a:solidFill>
            <a:schemeClr val="accent2"/>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RRU 18%*</a:t>
            </a:r>
          </a:p>
        </p:txBody>
      </p:sp>
      <p:sp>
        <p:nvSpPr>
          <p:cNvPr id="153" name="Rectangle 152">
            <a:extLst>
              <a:ext uri="{FF2B5EF4-FFF2-40B4-BE49-F238E27FC236}">
                <a16:creationId xmlns:a16="http://schemas.microsoft.com/office/drawing/2014/main" id="{76A328CC-5099-05C6-F846-EBE098AE658E}"/>
              </a:ext>
            </a:extLst>
          </p:cNvPr>
          <p:cNvSpPr/>
          <p:nvPr/>
        </p:nvSpPr>
        <p:spPr>
          <a:xfrm>
            <a:off x="2204221" y="4903315"/>
            <a:ext cx="812102" cy="276455"/>
          </a:xfrm>
          <a:prstGeom prst="rect">
            <a:avLst/>
          </a:prstGeom>
          <a:solidFill>
            <a:srgbClr val="00B050"/>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BBU 28%</a:t>
            </a:r>
          </a:p>
        </p:txBody>
      </p:sp>
      <p:sp>
        <p:nvSpPr>
          <p:cNvPr id="154" name="Rectangle 153">
            <a:extLst>
              <a:ext uri="{FF2B5EF4-FFF2-40B4-BE49-F238E27FC236}">
                <a16:creationId xmlns:a16="http://schemas.microsoft.com/office/drawing/2014/main" id="{0A958C0E-7D00-2D2E-AB3C-B2F3B754C3D9}"/>
              </a:ext>
            </a:extLst>
          </p:cNvPr>
          <p:cNvSpPr/>
          <p:nvPr/>
        </p:nvSpPr>
        <p:spPr>
          <a:xfrm>
            <a:off x="2259280" y="5282250"/>
            <a:ext cx="757041" cy="216758"/>
          </a:xfrm>
          <a:prstGeom prst="rect">
            <a:avLst/>
          </a:prstGeom>
          <a:solidFill>
            <a:schemeClr val="accent4">
              <a:lumMod val="20000"/>
              <a:lumOff val="80000"/>
            </a:schemeClr>
          </a:solidFill>
          <a:ln>
            <a:no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SW 54%</a:t>
            </a:r>
          </a:p>
        </p:txBody>
      </p:sp>
      <p:sp>
        <p:nvSpPr>
          <p:cNvPr id="162" name="Text Placeholder 2">
            <a:extLst>
              <a:ext uri="{FF2B5EF4-FFF2-40B4-BE49-F238E27FC236}">
                <a16:creationId xmlns:a16="http://schemas.microsoft.com/office/drawing/2014/main" id="{5BA080D5-2B86-C997-5A0E-BA554ABFA1AB}"/>
              </a:ext>
            </a:extLst>
          </p:cNvPr>
          <p:cNvSpPr>
            <a:spLocks noGrp="1"/>
          </p:cNvSpPr>
          <p:nvPr>
            <p:custDataLst>
              <p:tags r:id="rId6"/>
            </p:custDataLst>
          </p:nvPr>
        </p:nvSpPr>
        <p:spPr bwMode="gray">
          <a:xfrm>
            <a:off x="5515446" y="5627512"/>
            <a:ext cx="4460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r>
              <a:rPr kumimoji="0" lang="en-GB" altLang="en-US" sz="1200" b="0" i="0" u="none" strike="noStrike" kern="1200" cap="none" spc="0" normalizeH="0" baseline="0" noProof="0" dirty="0">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-30% to -40%</a:t>
            </a:r>
            <a:endParaRPr kumimoji="0" lang="en-GB" sz="1200" b="0" i="0" u="none" strike="noStrike" kern="1200" cap="none" spc="0" normalizeH="0" baseline="0" noProof="0" dirty="0">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70" name="Rectangle 169">
            <a:extLst>
              <a:ext uri="{FF2B5EF4-FFF2-40B4-BE49-F238E27FC236}">
                <a16:creationId xmlns:a16="http://schemas.microsoft.com/office/drawing/2014/main" id="{2A885FA9-2B3E-4A5D-462F-2564F3123324}"/>
              </a:ext>
            </a:extLst>
          </p:cNvPr>
          <p:cNvSpPr/>
          <p:nvPr/>
        </p:nvSpPr>
        <p:spPr>
          <a:xfrm>
            <a:off x="8256245" y="5058792"/>
            <a:ext cx="522162" cy="491598"/>
          </a:xfrm>
          <a:prstGeom prst="rect">
            <a:avLst/>
          </a:prstGeom>
          <a:solidFill>
            <a:srgbClr val="A6A6A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TextBox 170">
            <a:extLst>
              <a:ext uri="{FF2B5EF4-FFF2-40B4-BE49-F238E27FC236}">
                <a16:creationId xmlns:a16="http://schemas.microsoft.com/office/drawing/2014/main" id="{B38FE680-5017-4002-E6D8-A9748372FF00}"/>
              </a:ext>
            </a:extLst>
          </p:cNvPr>
          <p:cNvSpPr txBox="1"/>
          <p:nvPr/>
        </p:nvSpPr>
        <p:spPr>
          <a:xfrm>
            <a:off x="8324968" y="5194922"/>
            <a:ext cx="474810" cy="276999"/>
          </a:xfrm>
          <a:prstGeom prst="rect">
            <a:avLst/>
          </a:prstGeom>
          <a:noFill/>
        </p:spPr>
        <p:txBody>
          <a:bodyPr wrap="none" rtlCol="0">
            <a:spAutoFit/>
          </a:bodyPr>
          <a:lstStyle/>
          <a:p>
            <a:r>
              <a:rPr lang="en-US" sz="1200" dirty="0"/>
              <a:t>68%</a:t>
            </a:r>
          </a:p>
        </p:txBody>
      </p:sp>
      <p:sp>
        <p:nvSpPr>
          <p:cNvPr id="172" name="Rectangle 171">
            <a:extLst>
              <a:ext uri="{FF2B5EF4-FFF2-40B4-BE49-F238E27FC236}">
                <a16:creationId xmlns:a16="http://schemas.microsoft.com/office/drawing/2014/main" id="{A9186181-F1BD-39DD-F7DA-3E974641815F}"/>
              </a:ext>
            </a:extLst>
          </p:cNvPr>
          <p:cNvSpPr/>
          <p:nvPr/>
        </p:nvSpPr>
        <p:spPr>
          <a:xfrm>
            <a:off x="8255175" y="4471389"/>
            <a:ext cx="522161" cy="606377"/>
          </a:xfrm>
          <a:prstGeom prst="rect">
            <a:avLst/>
          </a:prstGeom>
          <a:pattFill prst="ltDnDiag">
            <a:fgClr>
              <a:schemeClr val="bg1">
                <a:lumMod val="75000"/>
              </a:schemeClr>
            </a:fgClr>
            <a:bgClr>
              <a:schemeClr val="bg1"/>
            </a:bgClr>
          </a:patt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173" name="Text Placeholder 2">
            <a:extLst>
              <a:ext uri="{FF2B5EF4-FFF2-40B4-BE49-F238E27FC236}">
                <a16:creationId xmlns:a16="http://schemas.microsoft.com/office/drawing/2014/main" id="{2409EC1C-92A2-2101-7C60-4E00E4235803}"/>
              </a:ext>
            </a:extLst>
          </p:cNvPr>
          <p:cNvSpPr>
            <a:spLocks noGrp="1"/>
          </p:cNvSpPr>
          <p:nvPr>
            <p:custDataLst>
              <p:tags r:id="rId7"/>
            </p:custDataLst>
          </p:nvPr>
        </p:nvSpPr>
        <p:spPr bwMode="gray">
          <a:xfrm>
            <a:off x="8302630" y="5618188"/>
            <a:ext cx="4460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r>
              <a:rPr kumimoji="0" lang="en-GB" altLang="en-US" sz="1200" b="0" i="0" u="none" strike="noStrike" kern="1200" cap="none" spc="0" normalizeH="0" baseline="0" noProof="0" dirty="0">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-30% to 40%</a:t>
            </a:r>
            <a:endParaRPr kumimoji="0" lang="en-GB" sz="1200" b="0" i="0" u="none" strike="noStrike" kern="1200" cap="none" spc="0" normalizeH="0" baseline="0" noProof="0" dirty="0">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74" name="Text Placeholder 2">
            <a:extLst>
              <a:ext uri="{FF2B5EF4-FFF2-40B4-BE49-F238E27FC236}">
                <a16:creationId xmlns:a16="http://schemas.microsoft.com/office/drawing/2014/main" id="{5198353C-0B72-F1E8-3E63-729FF28DFC52}"/>
              </a:ext>
            </a:extLst>
          </p:cNvPr>
          <p:cNvSpPr>
            <a:spLocks noGrp="1"/>
          </p:cNvSpPr>
          <p:nvPr>
            <p:custDataLst>
              <p:tags r:id="rId8"/>
            </p:custDataLst>
          </p:nvPr>
        </p:nvSpPr>
        <p:spPr bwMode="gray">
          <a:xfrm>
            <a:off x="8301047" y="4753810"/>
            <a:ext cx="4460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r>
              <a:rPr kumimoji="0" lang="en-GB" altLang="en-US" sz="1000" b="1" i="0" u="none" strike="noStrike" kern="1200" cap="none" spc="0" normalizeH="0" baseline="0" noProof="0" dirty="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rPr>
              <a:t>-32%</a:t>
            </a:r>
            <a:endParaRPr kumimoji="0" lang="en-GB" sz="1000" b="1" i="0" u="none" strike="noStrike" kern="1200" cap="none" spc="0" normalizeH="0" baseline="0" noProof="0" dirty="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75" name="TextBox 174">
            <a:extLst>
              <a:ext uri="{FF2B5EF4-FFF2-40B4-BE49-F238E27FC236}">
                <a16:creationId xmlns:a16="http://schemas.microsoft.com/office/drawing/2014/main" id="{BB5C5A04-D4B5-71B1-D084-064082AC1CCC}"/>
              </a:ext>
            </a:extLst>
          </p:cNvPr>
          <p:cNvSpPr txBox="1"/>
          <p:nvPr/>
        </p:nvSpPr>
        <p:spPr>
          <a:xfrm>
            <a:off x="8064738" y="5751601"/>
            <a:ext cx="863698" cy="307777"/>
          </a:xfrm>
          <a:prstGeom prst="rect">
            <a:avLst/>
          </a:prstGeom>
          <a:noFill/>
        </p:spPr>
        <p:txBody>
          <a:bodyPr wrap="none" rtlCol="0">
            <a:spAutoFit/>
          </a:bodyPr>
          <a:lstStyle/>
          <a:p>
            <a:r>
              <a:rPr lang="en-US" sz="1400" dirty="0"/>
              <a:t>1</a:t>
            </a:r>
            <a:r>
              <a:rPr lang="en-US" sz="1400" baseline="30000" dirty="0"/>
              <a:t>st</a:t>
            </a:r>
            <a:r>
              <a:rPr lang="en-US" sz="1400" dirty="0"/>
              <a:t> Venue</a:t>
            </a:r>
          </a:p>
        </p:txBody>
      </p:sp>
      <p:sp>
        <p:nvSpPr>
          <p:cNvPr id="176" name="TextBox 175">
            <a:extLst>
              <a:ext uri="{FF2B5EF4-FFF2-40B4-BE49-F238E27FC236}">
                <a16:creationId xmlns:a16="http://schemas.microsoft.com/office/drawing/2014/main" id="{99851279-C072-922C-B430-A895761F381B}"/>
              </a:ext>
            </a:extLst>
          </p:cNvPr>
          <p:cNvSpPr txBox="1"/>
          <p:nvPr/>
        </p:nvSpPr>
        <p:spPr>
          <a:xfrm>
            <a:off x="9046156" y="5754192"/>
            <a:ext cx="903517" cy="307777"/>
          </a:xfrm>
          <a:prstGeom prst="rect">
            <a:avLst/>
          </a:prstGeom>
          <a:noFill/>
        </p:spPr>
        <p:txBody>
          <a:bodyPr wrap="none" rtlCol="0">
            <a:spAutoFit/>
          </a:bodyPr>
          <a:lstStyle/>
          <a:p>
            <a:r>
              <a:rPr lang="en-US" sz="1400" dirty="0"/>
              <a:t>2</a:t>
            </a:r>
            <a:r>
              <a:rPr lang="en-US" sz="1400" baseline="30000" dirty="0"/>
              <a:t>nd</a:t>
            </a:r>
            <a:r>
              <a:rPr lang="en-US" sz="1400" dirty="0"/>
              <a:t> Venue</a:t>
            </a:r>
          </a:p>
        </p:txBody>
      </p:sp>
      <p:sp>
        <p:nvSpPr>
          <p:cNvPr id="179" name="Rectangle 178">
            <a:extLst>
              <a:ext uri="{FF2B5EF4-FFF2-40B4-BE49-F238E27FC236}">
                <a16:creationId xmlns:a16="http://schemas.microsoft.com/office/drawing/2014/main" id="{3D8D8D3D-2707-5EBF-B3B7-6F2A43CFBDAA}"/>
              </a:ext>
            </a:extLst>
          </p:cNvPr>
          <p:cNvSpPr/>
          <p:nvPr/>
        </p:nvSpPr>
        <p:spPr>
          <a:xfrm>
            <a:off x="9236834" y="5067100"/>
            <a:ext cx="522162" cy="491598"/>
          </a:xfrm>
          <a:prstGeom prst="rect">
            <a:avLst/>
          </a:prstGeom>
          <a:solidFill>
            <a:srgbClr val="A6A6A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TextBox 179">
            <a:extLst>
              <a:ext uri="{FF2B5EF4-FFF2-40B4-BE49-F238E27FC236}">
                <a16:creationId xmlns:a16="http://schemas.microsoft.com/office/drawing/2014/main" id="{AAB8415B-F3A2-ADE3-4A7B-3BB3F3A80B6A}"/>
              </a:ext>
            </a:extLst>
          </p:cNvPr>
          <p:cNvSpPr txBox="1"/>
          <p:nvPr/>
        </p:nvSpPr>
        <p:spPr>
          <a:xfrm>
            <a:off x="9305557" y="5037810"/>
            <a:ext cx="452368" cy="276999"/>
          </a:xfrm>
          <a:prstGeom prst="rect">
            <a:avLst/>
          </a:prstGeom>
          <a:noFill/>
        </p:spPr>
        <p:txBody>
          <a:bodyPr wrap="none" rtlCol="0">
            <a:spAutoFit/>
          </a:bodyPr>
          <a:lstStyle/>
          <a:p>
            <a:r>
              <a:rPr lang="en-US" sz="1200" dirty="0"/>
              <a:t>45%</a:t>
            </a:r>
          </a:p>
        </p:txBody>
      </p:sp>
      <p:sp>
        <p:nvSpPr>
          <p:cNvPr id="181" name="Rectangle 180">
            <a:extLst>
              <a:ext uri="{FF2B5EF4-FFF2-40B4-BE49-F238E27FC236}">
                <a16:creationId xmlns:a16="http://schemas.microsoft.com/office/drawing/2014/main" id="{60503AE0-ECA0-F5EE-E90E-4D4312ED8B4C}"/>
              </a:ext>
            </a:extLst>
          </p:cNvPr>
          <p:cNvSpPr/>
          <p:nvPr/>
        </p:nvSpPr>
        <p:spPr>
          <a:xfrm>
            <a:off x="9223450" y="4470022"/>
            <a:ext cx="539207" cy="776899"/>
          </a:xfrm>
          <a:prstGeom prst="rect">
            <a:avLst/>
          </a:prstGeom>
          <a:pattFill prst="ltDnDiag">
            <a:fgClr>
              <a:schemeClr val="bg1">
                <a:lumMod val="75000"/>
              </a:schemeClr>
            </a:fgClr>
            <a:bgClr>
              <a:schemeClr val="bg1"/>
            </a:bgClr>
          </a:patt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182" name="Text Placeholder 2">
            <a:extLst>
              <a:ext uri="{FF2B5EF4-FFF2-40B4-BE49-F238E27FC236}">
                <a16:creationId xmlns:a16="http://schemas.microsoft.com/office/drawing/2014/main" id="{79DDB12F-AC81-937C-2E88-1C508C3E2D3F}"/>
              </a:ext>
            </a:extLst>
          </p:cNvPr>
          <p:cNvSpPr>
            <a:spLocks noGrp="1"/>
          </p:cNvSpPr>
          <p:nvPr>
            <p:custDataLst>
              <p:tags r:id="rId9"/>
            </p:custDataLst>
          </p:nvPr>
        </p:nvSpPr>
        <p:spPr bwMode="gray">
          <a:xfrm>
            <a:off x="9296220" y="4855566"/>
            <a:ext cx="4460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r>
              <a:rPr kumimoji="0" lang="en-GB" altLang="en-US" sz="1000" b="1" i="0" u="none" strike="noStrike" kern="1200" cap="none" spc="0" normalizeH="0" baseline="0" noProof="0" dirty="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rPr>
              <a:t>-70%</a:t>
            </a:r>
            <a:endParaRPr kumimoji="0" lang="en-GB" sz="1000" b="1" i="0" u="none" strike="noStrike" kern="1200" cap="none" spc="0" normalizeH="0" baseline="0" noProof="0" dirty="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83" name="Text Placeholder 2">
            <a:extLst>
              <a:ext uri="{FF2B5EF4-FFF2-40B4-BE49-F238E27FC236}">
                <a16:creationId xmlns:a16="http://schemas.microsoft.com/office/drawing/2014/main" id="{1492F8B1-1726-0C76-F936-79A76F3B47A6}"/>
              </a:ext>
            </a:extLst>
          </p:cNvPr>
          <p:cNvSpPr>
            <a:spLocks noGrp="1"/>
          </p:cNvSpPr>
          <p:nvPr>
            <p:custDataLst>
              <p:tags r:id="rId10"/>
            </p:custDataLst>
          </p:nvPr>
        </p:nvSpPr>
        <p:spPr bwMode="gray">
          <a:xfrm>
            <a:off x="9363518" y="5608567"/>
            <a:ext cx="4460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r>
              <a:rPr kumimoji="0" lang="en-GB" altLang="en-US" sz="1200" b="0" i="0" u="none" strike="noStrike" kern="1200" cap="none" spc="0" normalizeH="0" baseline="0" noProof="0" dirty="0">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-50%</a:t>
            </a:r>
            <a:r>
              <a:rPr lang="en-GB" altLang="en-US" dirty="0">
                <a:solidFill>
                  <a:srgbClr val="F94D08"/>
                </a:solidFill>
                <a:latin typeface="Teshrin AR+LT Bold" panose="02000000000000000000" pitchFamily="2" charset="-78"/>
                <a:ea typeface="Teshrin AR+LT Bold" panose="02000000000000000000" pitchFamily="2" charset="-78"/>
                <a:cs typeface="Teshrin AR+LT Bold" panose="02000000000000000000" pitchFamily="2" charset="-78"/>
              </a:rPr>
              <a:t> to -70%</a:t>
            </a:r>
            <a:endParaRPr kumimoji="0" lang="en-GB" sz="1200" b="0" i="0" u="none" strike="noStrike" kern="1200" cap="none" spc="0" normalizeH="0" baseline="0" noProof="0" dirty="0">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84" name="TextBox 183">
            <a:extLst>
              <a:ext uri="{FF2B5EF4-FFF2-40B4-BE49-F238E27FC236}">
                <a16:creationId xmlns:a16="http://schemas.microsoft.com/office/drawing/2014/main" id="{7F8C3FCF-0329-D620-D546-2D9FD261FF92}"/>
              </a:ext>
            </a:extLst>
          </p:cNvPr>
          <p:cNvSpPr txBox="1"/>
          <p:nvPr/>
        </p:nvSpPr>
        <p:spPr>
          <a:xfrm>
            <a:off x="9289940" y="5301680"/>
            <a:ext cx="474810" cy="276999"/>
          </a:xfrm>
          <a:prstGeom prst="rect">
            <a:avLst/>
          </a:prstGeom>
          <a:noFill/>
        </p:spPr>
        <p:txBody>
          <a:bodyPr wrap="none" rtlCol="0">
            <a:spAutoFit/>
          </a:bodyPr>
          <a:lstStyle/>
          <a:p>
            <a:r>
              <a:rPr lang="en-US" sz="1200" dirty="0"/>
              <a:t>30%</a:t>
            </a:r>
          </a:p>
        </p:txBody>
      </p:sp>
      <p:sp>
        <p:nvSpPr>
          <p:cNvPr id="186" name="Rectangle 185">
            <a:extLst>
              <a:ext uri="{FF2B5EF4-FFF2-40B4-BE49-F238E27FC236}">
                <a16:creationId xmlns:a16="http://schemas.microsoft.com/office/drawing/2014/main" id="{9A018083-99D2-4C67-F60F-EB6E3BB1C433}"/>
              </a:ext>
            </a:extLst>
          </p:cNvPr>
          <p:cNvSpPr/>
          <p:nvPr/>
        </p:nvSpPr>
        <p:spPr>
          <a:xfrm>
            <a:off x="1194722" y="5138407"/>
            <a:ext cx="475109" cy="42447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8B0E38CA-A72F-9A14-6452-221C63D17EA1}"/>
              </a:ext>
            </a:extLst>
          </p:cNvPr>
          <p:cNvSpPr txBox="1"/>
          <p:nvPr/>
        </p:nvSpPr>
        <p:spPr>
          <a:xfrm rot="16200000">
            <a:off x="-2053135" y="3624973"/>
            <a:ext cx="4414093" cy="276999"/>
          </a:xfrm>
          <a:prstGeom prst="rect">
            <a:avLst/>
          </a:prstGeom>
          <a:solidFill>
            <a:schemeClr val="bg1"/>
          </a:solidFill>
        </p:spPr>
        <p:txBody>
          <a:bodyPr wrap="none" rtlCol="0">
            <a:spAutoFit/>
          </a:bodyPr>
          <a:lstStyle/>
          <a:p>
            <a:r>
              <a:rPr lang="en-US" sz="1200" dirty="0"/>
              <a:t>*This is estimated and very high-level cost analysis for 3 sector site.</a:t>
            </a:r>
          </a:p>
        </p:txBody>
      </p:sp>
      <p:sp>
        <p:nvSpPr>
          <p:cNvPr id="54" name="TextBox 53">
            <a:extLst>
              <a:ext uri="{FF2B5EF4-FFF2-40B4-BE49-F238E27FC236}">
                <a16:creationId xmlns:a16="http://schemas.microsoft.com/office/drawing/2014/main" id="{7FE1EC49-5ADF-BF5A-3207-A62FFA28019F}"/>
              </a:ext>
            </a:extLst>
          </p:cNvPr>
          <p:cNvSpPr txBox="1"/>
          <p:nvPr/>
        </p:nvSpPr>
        <p:spPr>
          <a:xfrm>
            <a:off x="5485642" y="4511480"/>
            <a:ext cx="589217" cy="276999"/>
          </a:xfrm>
          <a:prstGeom prst="rect">
            <a:avLst/>
          </a:prstGeom>
          <a:noFill/>
        </p:spPr>
        <p:txBody>
          <a:bodyPr wrap="square" rtlCol="0">
            <a:spAutoFit/>
          </a:bodyPr>
          <a:lstStyle/>
          <a:p>
            <a:r>
              <a:rPr lang="en-US" sz="1200" b="1" dirty="0"/>
              <a:t>- 18%</a:t>
            </a:r>
          </a:p>
        </p:txBody>
      </p:sp>
      <p:sp>
        <p:nvSpPr>
          <p:cNvPr id="73" name="Rectangle 72">
            <a:extLst>
              <a:ext uri="{FF2B5EF4-FFF2-40B4-BE49-F238E27FC236}">
                <a16:creationId xmlns:a16="http://schemas.microsoft.com/office/drawing/2014/main" id="{FD051EDB-BE66-54AC-19B5-DC505681DA4E}"/>
              </a:ext>
            </a:extLst>
          </p:cNvPr>
          <p:cNvSpPr/>
          <p:nvPr/>
        </p:nvSpPr>
        <p:spPr>
          <a:xfrm>
            <a:off x="6759240" y="4456180"/>
            <a:ext cx="505787" cy="365686"/>
          </a:xfrm>
          <a:prstGeom prst="rect">
            <a:avLst/>
          </a:prstGeom>
          <a:pattFill prst="ltDnDiag">
            <a:fgClr>
              <a:schemeClr val="bg1">
                <a:lumMod val="75000"/>
              </a:schemeClr>
            </a:fgClr>
            <a:bgClr>
              <a:schemeClr val="bg1"/>
            </a:bgClr>
          </a:pattFill>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75" name="Rectangle 74">
            <a:extLst>
              <a:ext uri="{FF2B5EF4-FFF2-40B4-BE49-F238E27FC236}">
                <a16:creationId xmlns:a16="http://schemas.microsoft.com/office/drawing/2014/main" id="{1C34138F-6685-012D-3D73-C6F39C9B26E6}"/>
              </a:ext>
            </a:extLst>
          </p:cNvPr>
          <p:cNvSpPr/>
          <p:nvPr/>
        </p:nvSpPr>
        <p:spPr>
          <a:xfrm>
            <a:off x="6743021" y="4828235"/>
            <a:ext cx="522162" cy="229484"/>
          </a:xfrm>
          <a:prstGeom prst="rect">
            <a:avLst/>
          </a:prstGeom>
          <a:pattFill prst="ltUpDiag">
            <a:fgClr>
              <a:schemeClr val="bg1">
                <a:lumMod val="75000"/>
              </a:schemeClr>
            </a:fgClr>
            <a:bgClr>
              <a:schemeClr val="bg1"/>
            </a:bgClr>
          </a:pattFill>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77" name="TextBox 76">
            <a:extLst>
              <a:ext uri="{FF2B5EF4-FFF2-40B4-BE49-F238E27FC236}">
                <a16:creationId xmlns:a16="http://schemas.microsoft.com/office/drawing/2014/main" id="{2DD70B18-0B36-6DED-BE6B-0ED1C4FFCF11}"/>
              </a:ext>
            </a:extLst>
          </p:cNvPr>
          <p:cNvSpPr txBox="1"/>
          <p:nvPr/>
        </p:nvSpPr>
        <p:spPr>
          <a:xfrm>
            <a:off x="6753393" y="4507922"/>
            <a:ext cx="589217" cy="276999"/>
          </a:xfrm>
          <a:prstGeom prst="rect">
            <a:avLst/>
          </a:prstGeom>
          <a:noFill/>
        </p:spPr>
        <p:txBody>
          <a:bodyPr wrap="square" rtlCol="0">
            <a:spAutoFit/>
          </a:bodyPr>
          <a:lstStyle/>
          <a:p>
            <a:r>
              <a:rPr lang="en-US" sz="1200" b="1" dirty="0"/>
              <a:t>- 18%</a:t>
            </a:r>
          </a:p>
        </p:txBody>
      </p:sp>
      <p:sp>
        <p:nvSpPr>
          <p:cNvPr id="78" name="Text Placeholder 2">
            <a:extLst>
              <a:ext uri="{FF2B5EF4-FFF2-40B4-BE49-F238E27FC236}">
                <a16:creationId xmlns:a16="http://schemas.microsoft.com/office/drawing/2014/main" id="{F1CDCA9A-32DE-DB88-39D7-2EF25CE69DD3}"/>
              </a:ext>
            </a:extLst>
          </p:cNvPr>
          <p:cNvSpPr>
            <a:spLocks noGrp="1"/>
          </p:cNvSpPr>
          <p:nvPr>
            <p:custDataLst>
              <p:tags r:id="rId11"/>
            </p:custDataLst>
          </p:nvPr>
        </p:nvSpPr>
        <p:spPr bwMode="gray">
          <a:xfrm>
            <a:off x="6781058" y="4867106"/>
            <a:ext cx="4460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r>
              <a:rPr kumimoji="0" lang="en-GB" altLang="en-US" sz="1000" b="1" i="0" u="none" strike="noStrike" kern="1200" cap="none" spc="0" normalizeH="0" baseline="0" noProof="0" dirty="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rPr>
              <a:t>-14%</a:t>
            </a:r>
            <a:endParaRPr kumimoji="0" lang="en-GB" sz="1000" b="1" i="0" u="none" strike="noStrike" kern="1200" cap="none" spc="0" normalizeH="0" baseline="0" noProof="0" dirty="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22" name="Rectangle: Rounded Corners 21">
            <a:extLst>
              <a:ext uri="{FF2B5EF4-FFF2-40B4-BE49-F238E27FC236}">
                <a16:creationId xmlns:a16="http://schemas.microsoft.com/office/drawing/2014/main" id="{BE2BCDBD-EDC4-F9A0-4207-EB9178885D8E}"/>
              </a:ext>
            </a:extLst>
          </p:cNvPr>
          <p:cNvSpPr/>
          <p:nvPr/>
        </p:nvSpPr>
        <p:spPr>
          <a:xfrm>
            <a:off x="945466" y="6068976"/>
            <a:ext cx="10648544" cy="716062"/>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	</a:t>
            </a:r>
            <a:r>
              <a:rPr lang="en-US" sz="14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 Beyond cost benefits, this innovative approach aligns with and supports broader Saudi Vision 2030 goals, including driving digital transformation, fostering the adoption of new technologies, enhancing energy efficiency, and promoting sustainability.</a:t>
            </a:r>
            <a:r>
              <a:rPr lang="en-GB" sz="14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a:t>
            </a:r>
          </a:p>
        </p:txBody>
      </p:sp>
      <p:pic>
        <p:nvPicPr>
          <p:cNvPr id="25" name="Picture 2" descr="Saudi Arabia's Sportswashing Dilemma: GDP Growth vs. Human Rights Concerns">
            <a:extLst>
              <a:ext uri="{FF2B5EF4-FFF2-40B4-BE49-F238E27FC236}">
                <a16:creationId xmlns:a16="http://schemas.microsoft.com/office/drawing/2014/main" id="{B5D4D0A8-5467-3325-CA68-5EC59D1FADA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2412" y="6074758"/>
            <a:ext cx="991224" cy="661146"/>
          </a:xfrm>
          <a:prstGeom prst="rect">
            <a:avLst/>
          </a:prstGeom>
          <a:noFill/>
          <a:extLst>
            <a:ext uri="{909E8E84-426E-40DD-AFC4-6F175D3DCCD1}">
              <a14:hiddenFill xmlns:a14="http://schemas.microsoft.com/office/drawing/2010/main">
                <a:solidFill>
                  <a:srgbClr val="FFFFFF"/>
                </a:solidFill>
              </a14:hiddenFill>
            </a:ext>
          </a:extLst>
        </p:spPr>
      </p:pic>
      <p:sp>
        <p:nvSpPr>
          <p:cNvPr id="27" name="Title 22">
            <a:extLst>
              <a:ext uri="{FF2B5EF4-FFF2-40B4-BE49-F238E27FC236}">
                <a16:creationId xmlns:a16="http://schemas.microsoft.com/office/drawing/2014/main" id="{F6BBEF10-0266-A5B9-864D-4BA0B7492022}"/>
              </a:ext>
            </a:extLst>
          </p:cNvPr>
          <p:cNvSpPr txBox="1">
            <a:spLocks/>
          </p:cNvSpPr>
          <p:nvPr/>
        </p:nvSpPr>
        <p:spPr>
          <a:xfrm>
            <a:off x="401622" y="440336"/>
            <a:ext cx="10284461" cy="754228"/>
          </a:xfrm>
          <a:prstGeom prst="rect">
            <a:avLst/>
          </a:prstGeom>
        </p:spPr>
        <p:txBody>
          <a:bodyPr anchor="t">
            <a:normAutofit/>
          </a:bodyPr>
          <a:lstStyle>
            <a:lvl1pPr algn="l" defTabSz="914400" rtl="0" eaLnBrk="1" latinLnBrk="0" hangingPunct="1">
              <a:lnSpc>
                <a:spcPct val="80000"/>
              </a:lnSpc>
              <a:spcBef>
                <a:spcPct val="0"/>
              </a:spcBef>
              <a:buNone/>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2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Our proposed solution is an approach based on a Neutral Host operating an Open RAN-based infrastructure, to tap the unused efficiencies in the TelCo industry.</a:t>
            </a:r>
          </a:p>
        </p:txBody>
      </p:sp>
      <p:sp>
        <p:nvSpPr>
          <p:cNvPr id="29" name="Rectangle 28">
            <a:extLst>
              <a:ext uri="{FF2B5EF4-FFF2-40B4-BE49-F238E27FC236}">
                <a16:creationId xmlns:a16="http://schemas.microsoft.com/office/drawing/2014/main" id="{339D0602-30B1-78B9-9604-7F1A9577803F}"/>
              </a:ext>
            </a:extLst>
          </p:cNvPr>
          <p:cNvSpPr/>
          <p:nvPr/>
        </p:nvSpPr>
        <p:spPr>
          <a:xfrm>
            <a:off x="2574169" y="1591158"/>
            <a:ext cx="1604405" cy="3334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Traditional IBS</a:t>
            </a:r>
            <a:endPar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30" name="Rectangle 29">
            <a:extLst>
              <a:ext uri="{FF2B5EF4-FFF2-40B4-BE49-F238E27FC236}">
                <a16:creationId xmlns:a16="http://schemas.microsoft.com/office/drawing/2014/main" id="{088D582D-2459-9370-BEF8-DEC2A24B6731}"/>
              </a:ext>
            </a:extLst>
          </p:cNvPr>
          <p:cNvSpPr/>
          <p:nvPr/>
        </p:nvSpPr>
        <p:spPr>
          <a:xfrm>
            <a:off x="3725051" y="1404643"/>
            <a:ext cx="1604405" cy="3334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chemeClr val="tx2"/>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Option 1</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[ORAN Based]</a:t>
            </a:r>
          </a:p>
        </p:txBody>
      </p:sp>
      <p:sp>
        <p:nvSpPr>
          <p:cNvPr id="37" name="Rectangle 36">
            <a:extLst>
              <a:ext uri="{FF2B5EF4-FFF2-40B4-BE49-F238E27FC236}">
                <a16:creationId xmlns:a16="http://schemas.microsoft.com/office/drawing/2014/main" id="{B12DC289-414C-13E6-5D7C-EDB0DC5F509E}"/>
              </a:ext>
            </a:extLst>
          </p:cNvPr>
          <p:cNvSpPr/>
          <p:nvPr/>
        </p:nvSpPr>
        <p:spPr>
          <a:xfrm>
            <a:off x="4966059" y="1404643"/>
            <a:ext cx="1604405" cy="3334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chemeClr val="tx2"/>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Option 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Shared COTS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[MORAN]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[ORAN Based]</a:t>
            </a:r>
          </a:p>
        </p:txBody>
      </p:sp>
      <p:sp>
        <p:nvSpPr>
          <p:cNvPr id="38" name="Rectangle 37">
            <a:extLst>
              <a:ext uri="{FF2B5EF4-FFF2-40B4-BE49-F238E27FC236}">
                <a16:creationId xmlns:a16="http://schemas.microsoft.com/office/drawing/2014/main" id="{18E38928-4AA5-EE53-FB25-6E7D93462238}"/>
              </a:ext>
            </a:extLst>
          </p:cNvPr>
          <p:cNvSpPr/>
          <p:nvPr/>
        </p:nvSpPr>
        <p:spPr>
          <a:xfrm>
            <a:off x="6164974" y="1404643"/>
            <a:ext cx="1604405" cy="3334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a:ln>
                  <a:noFill/>
                </a:ln>
                <a:solidFill>
                  <a:schemeClr val="tx2"/>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Option 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NetCO</a:t>
            </a:r>
            <a:r>
              <a:rPr kumimoji="0" lang="en-GB" sz="1050" b="1" i="0" u="none" strike="noStrike" kern="1200" cap="none" spc="0" normalizeH="0" baseline="0" noProof="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a:t>
            </a:r>
            <a:r>
              <a:rPr kumimoji="0" lang="en-GB" sz="1050" b="1" i="0" u="none" strike="noStrike" kern="1200" cap="none" spc="0" normalizeH="0" baseline="0" noProof="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MoCN</a:t>
            </a:r>
            <a:r>
              <a:rPr kumimoji="0" lang="en-GB" sz="1050" b="1" i="0" u="none" strike="noStrike" kern="1200" cap="none" spc="0" normalizeH="0" baseline="0" noProof="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[ORAN Based]</a:t>
            </a:r>
          </a:p>
        </p:txBody>
      </p:sp>
      <p:sp>
        <p:nvSpPr>
          <p:cNvPr id="39" name="Rectangle 38">
            <a:extLst>
              <a:ext uri="{FF2B5EF4-FFF2-40B4-BE49-F238E27FC236}">
                <a16:creationId xmlns:a16="http://schemas.microsoft.com/office/drawing/2014/main" id="{610AB456-54B7-A87A-E0E2-049D830299C0}"/>
              </a:ext>
            </a:extLst>
          </p:cNvPr>
          <p:cNvSpPr/>
          <p:nvPr/>
        </p:nvSpPr>
        <p:spPr>
          <a:xfrm>
            <a:off x="8126233" y="1411970"/>
            <a:ext cx="1604405" cy="3334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chemeClr val="tx2"/>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Option 4</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Centralised/C-RAN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[ORAN Based]</a:t>
            </a:r>
          </a:p>
        </p:txBody>
      </p:sp>
    </p:spTree>
    <p:extLst>
      <p:ext uri="{BB962C8B-B14F-4D97-AF65-F5344CB8AC3E}">
        <p14:creationId xmlns:p14="http://schemas.microsoft.com/office/powerpoint/2010/main" val="17439361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1DD30C-EADC-4841-B32D-09E0635C04C2}"/>
              </a:ext>
            </a:extLst>
          </p:cNvPr>
          <p:cNvSpPr>
            <a:spLocks noGrp="1"/>
          </p:cNvSpPr>
          <p:nvPr>
            <p:ph type="body" sz="quarter" idx="10"/>
          </p:nvPr>
        </p:nvSpPr>
        <p:spPr/>
        <p:txBody>
          <a:bodyPr>
            <a:normAutofit fontScale="92500" lnSpcReduction="20000"/>
          </a:bodyPr>
          <a:lstStyle/>
          <a:p>
            <a:pPr marL="0" indent="0">
              <a:buNone/>
            </a:pPr>
            <a:r>
              <a:rPr lang="en-US" sz="2400" dirty="0">
                <a:latin typeface="Teshrin AR+LT Bold" panose="02000000000000000000" pitchFamily="2" charset="-78"/>
                <a:ea typeface="Teshrin AR+LT Bold" panose="02000000000000000000" pitchFamily="2" charset="-78"/>
                <a:cs typeface="Teshrin AR+LT Bold" panose="02000000000000000000" pitchFamily="2" charset="-78"/>
              </a:rPr>
              <a:t>Thank you! </a:t>
            </a:r>
          </a:p>
        </p:txBody>
      </p:sp>
    </p:spTree>
    <p:extLst>
      <p:ext uri="{BB962C8B-B14F-4D97-AF65-F5344CB8AC3E}">
        <p14:creationId xmlns:p14="http://schemas.microsoft.com/office/powerpoint/2010/main" val="3450848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D15AFBE2-89D9-F5CF-6ED3-73F95922FD06}"/>
              </a:ext>
            </a:extLst>
          </p:cNvPr>
          <p:cNvGraphicFramePr>
            <a:graphicFrameLocks noChangeAspect="1"/>
          </p:cNvGraphicFramePr>
          <p:nvPr>
            <p:custDataLst>
              <p:tags r:id="rId1"/>
            </p:custDataLst>
            <p:extLst>
              <p:ext uri="{D42A27DB-BD31-4B8C-83A1-F6EECF244321}">
                <p14:modId xmlns:p14="http://schemas.microsoft.com/office/powerpoint/2010/main" val="22443518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84" imgH="486" progId="TCLayout.ActiveDocument.1">
                  <p:embed/>
                </p:oleObj>
              </mc:Choice>
              <mc:Fallback>
                <p:oleObj name="think-cell Slide" r:id="rId3" imgW="484" imgH="486" progId="TCLayout.ActiveDocument.1">
                  <p:embed/>
                  <p:pic>
                    <p:nvPicPr>
                      <p:cNvPr id="9" name="think-cell data - do not delete" hidden="1">
                        <a:extLst>
                          <a:ext uri="{FF2B5EF4-FFF2-40B4-BE49-F238E27FC236}">
                            <a16:creationId xmlns:a16="http://schemas.microsoft.com/office/drawing/2014/main" id="{D15AFBE2-89D9-F5CF-6ED3-73F95922FD0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70" name="Rectangle 169">
            <a:extLst>
              <a:ext uri="{FF2B5EF4-FFF2-40B4-BE49-F238E27FC236}">
                <a16:creationId xmlns:a16="http://schemas.microsoft.com/office/drawing/2014/main" id="{0F3B4B54-80FF-C915-8F38-410110095620}"/>
              </a:ext>
            </a:extLst>
          </p:cNvPr>
          <p:cNvSpPr/>
          <p:nvPr/>
        </p:nvSpPr>
        <p:spPr>
          <a:xfrm>
            <a:off x="718667" y="2326266"/>
            <a:ext cx="10572372" cy="1542677"/>
          </a:xfrm>
          <a:prstGeom prst="rect">
            <a:avLst/>
          </a:prstGeom>
          <a:solidFill>
            <a:schemeClr val="bg1">
              <a:lumMod val="95000"/>
            </a:schemeClr>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1" name="Rectangle 170">
            <a:extLst>
              <a:ext uri="{FF2B5EF4-FFF2-40B4-BE49-F238E27FC236}">
                <a16:creationId xmlns:a16="http://schemas.microsoft.com/office/drawing/2014/main" id="{3202A99B-94F3-96D5-3EBB-F71CEA580CF8}"/>
              </a:ext>
            </a:extLst>
          </p:cNvPr>
          <p:cNvSpPr/>
          <p:nvPr/>
        </p:nvSpPr>
        <p:spPr>
          <a:xfrm>
            <a:off x="718620" y="4428512"/>
            <a:ext cx="10572371" cy="1542677"/>
          </a:xfrm>
          <a:prstGeom prst="rect">
            <a:avLst/>
          </a:prstGeom>
          <a:solidFill>
            <a:schemeClr val="bg1">
              <a:lumMod val="95000"/>
            </a:schemeClr>
          </a:solid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9">
            <a:extLst>
              <a:ext uri="{FF2B5EF4-FFF2-40B4-BE49-F238E27FC236}">
                <a16:creationId xmlns:a16="http://schemas.microsoft.com/office/drawing/2014/main" id="{9FF37F44-97CB-7966-8E58-4F469A67A88E}"/>
              </a:ext>
            </a:extLst>
          </p:cNvPr>
          <p:cNvSpPr>
            <a:spLocks noGrp="1"/>
          </p:cNvSpPr>
          <p:nvPr>
            <p:ph type="sldNum" sz="quarter" idx="4"/>
          </p:nvPr>
        </p:nvSpPr>
        <p:spPr/>
        <p:txBody>
          <a:bodyPr/>
          <a:lstStyle/>
          <a:p>
            <a:fld id="{2E5524B5-3EAF-4F4D-8DD7-315915C48A2B}" type="slidenum">
              <a:rPr lang="en-US" smtClean="0"/>
              <a:t>2</a:t>
            </a:fld>
            <a:endParaRPr lang="en-US"/>
          </a:p>
        </p:txBody>
      </p:sp>
      <p:sp>
        <p:nvSpPr>
          <p:cNvPr id="11" name="Title 22">
            <a:extLst>
              <a:ext uri="{FF2B5EF4-FFF2-40B4-BE49-F238E27FC236}">
                <a16:creationId xmlns:a16="http://schemas.microsoft.com/office/drawing/2014/main" id="{149AED18-7528-7337-37B5-2042F95B40A9}"/>
              </a:ext>
            </a:extLst>
          </p:cNvPr>
          <p:cNvSpPr txBox="1">
            <a:spLocks/>
          </p:cNvSpPr>
          <p:nvPr/>
        </p:nvSpPr>
        <p:spPr>
          <a:xfrm>
            <a:off x="857301" y="682491"/>
            <a:ext cx="10245936" cy="754228"/>
          </a:xfrm>
          <a:prstGeom prst="rect">
            <a:avLst/>
          </a:prstGeom>
        </p:spPr>
        <p:txBody>
          <a:bodyPr anchor="t">
            <a:normAutofit/>
          </a:bodyPr>
          <a:lstStyle>
            <a:lvl1pPr algn="l" defTabSz="914400" rtl="0" eaLnBrk="1" latinLnBrk="0" hangingPunct="1">
              <a:lnSpc>
                <a:spcPct val="80000"/>
              </a:lnSpc>
              <a:spcBef>
                <a:spcPct val="0"/>
              </a:spcBef>
              <a:buNone/>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GB" sz="24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OpenRAN in wireless telecommunications aims to </a:t>
            </a:r>
            <a:r>
              <a:rPr lang="en-US" sz="24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disaggregate</a:t>
            </a:r>
            <a:r>
              <a:rPr lang="en-GB" sz="24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 hardware and software, creating open interfaces between them.</a:t>
            </a:r>
            <a:endParaRPr kumimoji="0" lang="en-US" sz="24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pic>
        <p:nvPicPr>
          <p:cNvPr id="86" name="Picture 85">
            <a:extLst>
              <a:ext uri="{FF2B5EF4-FFF2-40B4-BE49-F238E27FC236}">
                <a16:creationId xmlns:a16="http://schemas.microsoft.com/office/drawing/2014/main" id="{DBDF494D-B2B4-C944-882B-47D1298582AA}"/>
              </a:ext>
            </a:extLst>
          </p:cNvPr>
          <p:cNvPicPr>
            <a:picLocks noChangeAspect="1"/>
          </p:cNvPicPr>
          <p:nvPr/>
        </p:nvPicPr>
        <p:blipFill rotWithShape="1">
          <a:blip r:embed="rId5"/>
          <a:srcRect l="6945" t="68568" r="84774" b="10715"/>
          <a:stretch/>
        </p:blipFill>
        <p:spPr>
          <a:xfrm>
            <a:off x="1391321" y="3571560"/>
            <a:ext cx="769137" cy="1178560"/>
          </a:xfrm>
          <a:prstGeom prst="rect">
            <a:avLst/>
          </a:prstGeom>
        </p:spPr>
      </p:pic>
      <p:sp>
        <p:nvSpPr>
          <p:cNvPr id="93" name="Rectangle: Rounded Corners 92">
            <a:extLst>
              <a:ext uri="{FF2B5EF4-FFF2-40B4-BE49-F238E27FC236}">
                <a16:creationId xmlns:a16="http://schemas.microsoft.com/office/drawing/2014/main" id="{9BDB2B7A-7905-1D08-2C07-820101174773}"/>
              </a:ext>
            </a:extLst>
          </p:cNvPr>
          <p:cNvSpPr/>
          <p:nvPr/>
        </p:nvSpPr>
        <p:spPr>
          <a:xfrm>
            <a:off x="900963" y="1597172"/>
            <a:ext cx="10390075" cy="273114"/>
          </a:xfrm>
          <a:prstGeom prst="roundRect">
            <a:avLst/>
          </a:prstGeom>
          <a:solidFill>
            <a:srgbClr val="243746"/>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a:t>
            </a:r>
            <a:r>
              <a:rPr lang="en-US" sz="1200" b="1" dirty="0">
                <a:solidFill>
                  <a:srgbClr val="FFFFFF"/>
                </a:solidFill>
                <a:latin typeface="Teshrin AR+LT Bold" panose="02000000000000000000" pitchFamily="2" charset="-78"/>
                <a:ea typeface="Teshrin AR+LT Bold" panose="02000000000000000000" pitchFamily="2" charset="-78"/>
                <a:cs typeface="Teshrin AR+LT Bold" panose="02000000000000000000" pitchFamily="2" charset="-78"/>
              </a:rPr>
              <a:t>In an Open RAN environment, the RAN is disaggregated into three main building blocks</a:t>
            </a:r>
            <a:endParaRPr kumimoji="0" lang="en-GB"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94" name="Rectangle: Rounded Corners 93">
            <a:extLst>
              <a:ext uri="{FF2B5EF4-FFF2-40B4-BE49-F238E27FC236}">
                <a16:creationId xmlns:a16="http://schemas.microsoft.com/office/drawing/2014/main" id="{1A0299B1-C2C7-C8DC-C127-C9DCE86179BD}"/>
              </a:ext>
            </a:extLst>
          </p:cNvPr>
          <p:cNvSpPr/>
          <p:nvPr/>
        </p:nvSpPr>
        <p:spPr>
          <a:xfrm>
            <a:off x="7903360" y="1970235"/>
            <a:ext cx="3387632" cy="264293"/>
          </a:xfrm>
          <a:prstGeom prst="roundRect">
            <a:avLst/>
          </a:prstGeom>
          <a:solidFill>
            <a:schemeClr val="accent2"/>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The Radio Unit (RU) </a:t>
            </a:r>
          </a:p>
        </p:txBody>
      </p:sp>
      <p:sp>
        <p:nvSpPr>
          <p:cNvPr id="95" name="Rectangle: Rounded Corners 94">
            <a:extLst>
              <a:ext uri="{FF2B5EF4-FFF2-40B4-BE49-F238E27FC236}">
                <a16:creationId xmlns:a16="http://schemas.microsoft.com/office/drawing/2014/main" id="{C30AD0A8-244A-8C8F-9C2E-E7E17D150A41}"/>
              </a:ext>
            </a:extLst>
          </p:cNvPr>
          <p:cNvSpPr/>
          <p:nvPr/>
        </p:nvSpPr>
        <p:spPr>
          <a:xfrm>
            <a:off x="4372944" y="1961414"/>
            <a:ext cx="3440811" cy="273114"/>
          </a:xfrm>
          <a:prstGeom prst="roundRect">
            <a:avLst/>
          </a:prstGeom>
          <a:solidFill>
            <a:schemeClr val="accent2"/>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The Distributed Unit (DU)</a:t>
            </a:r>
          </a:p>
        </p:txBody>
      </p:sp>
      <p:sp>
        <p:nvSpPr>
          <p:cNvPr id="96" name="Rectangle: Rounded Corners 95">
            <a:extLst>
              <a:ext uri="{FF2B5EF4-FFF2-40B4-BE49-F238E27FC236}">
                <a16:creationId xmlns:a16="http://schemas.microsoft.com/office/drawing/2014/main" id="{9A7FC092-72E4-B188-596A-79E418CF7AE5}"/>
              </a:ext>
            </a:extLst>
          </p:cNvPr>
          <p:cNvSpPr/>
          <p:nvPr/>
        </p:nvSpPr>
        <p:spPr>
          <a:xfrm>
            <a:off x="857301" y="1950886"/>
            <a:ext cx="3440811" cy="273114"/>
          </a:xfrm>
          <a:prstGeom prst="roundRect">
            <a:avLst/>
          </a:prstGeom>
          <a:solidFill>
            <a:schemeClr val="accent2"/>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The Centralized Unit (CU)</a:t>
            </a:r>
          </a:p>
        </p:txBody>
      </p:sp>
      <p:grpSp>
        <p:nvGrpSpPr>
          <p:cNvPr id="54" name="Group 53">
            <a:extLst>
              <a:ext uri="{FF2B5EF4-FFF2-40B4-BE49-F238E27FC236}">
                <a16:creationId xmlns:a16="http://schemas.microsoft.com/office/drawing/2014/main" id="{F3203B16-418C-65DF-4FB3-CEE8B02788B7}"/>
              </a:ext>
            </a:extLst>
          </p:cNvPr>
          <p:cNvGrpSpPr/>
          <p:nvPr/>
        </p:nvGrpSpPr>
        <p:grpSpPr>
          <a:xfrm flipH="1">
            <a:off x="10069894" y="2720497"/>
            <a:ext cx="595904" cy="1107086"/>
            <a:chOff x="8039575" y="1863157"/>
            <a:chExt cx="349626" cy="649546"/>
          </a:xfrm>
        </p:grpSpPr>
        <p:grpSp>
          <p:nvGrpSpPr>
            <p:cNvPr id="55" name="Group 628">
              <a:extLst>
                <a:ext uri="{FF2B5EF4-FFF2-40B4-BE49-F238E27FC236}">
                  <a16:creationId xmlns:a16="http://schemas.microsoft.com/office/drawing/2014/main" id="{B300E045-5C02-76F7-01F9-6895653800C2}"/>
                </a:ext>
              </a:extLst>
            </p:cNvPr>
            <p:cNvGrpSpPr/>
            <p:nvPr/>
          </p:nvGrpSpPr>
          <p:grpSpPr>
            <a:xfrm>
              <a:off x="8206746" y="1923402"/>
              <a:ext cx="182455" cy="481707"/>
              <a:chOff x="16801516" y="514351"/>
              <a:chExt cx="1195972" cy="3157538"/>
            </a:xfrm>
          </p:grpSpPr>
          <p:sp>
            <p:nvSpPr>
              <p:cNvPr id="70" name="Freeform 5">
                <a:extLst>
                  <a:ext uri="{FF2B5EF4-FFF2-40B4-BE49-F238E27FC236}">
                    <a16:creationId xmlns:a16="http://schemas.microsoft.com/office/drawing/2014/main" id="{CF449CE1-319B-A896-908E-3B46D37F1BF3}"/>
                  </a:ext>
                </a:extLst>
              </p:cNvPr>
              <p:cNvSpPr>
                <a:spLocks/>
              </p:cNvSpPr>
              <p:nvPr/>
            </p:nvSpPr>
            <p:spPr bwMode="auto">
              <a:xfrm rot="20873604">
                <a:off x="16801516" y="3239241"/>
                <a:ext cx="925513" cy="130175"/>
              </a:xfrm>
              <a:custGeom>
                <a:avLst/>
                <a:gdLst>
                  <a:gd name="T0" fmla="*/ 0 w 583"/>
                  <a:gd name="T1" fmla="*/ 45 h 82"/>
                  <a:gd name="T2" fmla="*/ 0 w 583"/>
                  <a:gd name="T3" fmla="*/ 82 h 82"/>
                  <a:gd name="T4" fmla="*/ 583 w 583"/>
                  <a:gd name="T5" fmla="*/ 37 h 82"/>
                  <a:gd name="T6" fmla="*/ 583 w 583"/>
                  <a:gd name="T7" fmla="*/ 0 h 82"/>
                  <a:gd name="T8" fmla="*/ 0 w 583"/>
                  <a:gd name="T9" fmla="*/ 45 h 82"/>
                </a:gdLst>
                <a:ahLst/>
                <a:cxnLst>
                  <a:cxn ang="0">
                    <a:pos x="T0" y="T1"/>
                  </a:cxn>
                  <a:cxn ang="0">
                    <a:pos x="T2" y="T3"/>
                  </a:cxn>
                  <a:cxn ang="0">
                    <a:pos x="T4" y="T5"/>
                  </a:cxn>
                  <a:cxn ang="0">
                    <a:pos x="T6" y="T7"/>
                  </a:cxn>
                  <a:cxn ang="0">
                    <a:pos x="T8" y="T9"/>
                  </a:cxn>
                </a:cxnLst>
                <a:rect l="0" t="0" r="r" b="b"/>
                <a:pathLst>
                  <a:path w="583" h="82">
                    <a:moveTo>
                      <a:pt x="0" y="45"/>
                    </a:moveTo>
                    <a:lnTo>
                      <a:pt x="0" y="82"/>
                    </a:lnTo>
                    <a:lnTo>
                      <a:pt x="583" y="37"/>
                    </a:lnTo>
                    <a:lnTo>
                      <a:pt x="583" y="0"/>
                    </a:lnTo>
                    <a:lnTo>
                      <a:pt x="0" y="45"/>
                    </a:lnTo>
                    <a:close/>
                  </a:path>
                </a:pathLst>
              </a:custGeom>
              <a:solidFill>
                <a:srgbClr val="D5812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71" name="Freeform 6">
                <a:extLst>
                  <a:ext uri="{FF2B5EF4-FFF2-40B4-BE49-F238E27FC236}">
                    <a16:creationId xmlns:a16="http://schemas.microsoft.com/office/drawing/2014/main" id="{039D049D-B842-465E-4463-1DF49603A88C}"/>
                  </a:ext>
                </a:extLst>
              </p:cNvPr>
              <p:cNvSpPr>
                <a:spLocks/>
              </p:cNvSpPr>
              <p:nvPr/>
            </p:nvSpPr>
            <p:spPr bwMode="auto">
              <a:xfrm rot="20846866">
                <a:off x="16838894" y="3208272"/>
                <a:ext cx="930275" cy="98425"/>
              </a:xfrm>
              <a:custGeom>
                <a:avLst/>
                <a:gdLst>
                  <a:gd name="T0" fmla="*/ 0 w 586"/>
                  <a:gd name="T1" fmla="*/ 44 h 62"/>
                  <a:gd name="T2" fmla="*/ 3 w 586"/>
                  <a:gd name="T3" fmla="*/ 62 h 62"/>
                  <a:gd name="T4" fmla="*/ 586 w 586"/>
                  <a:gd name="T5" fmla="*/ 17 h 62"/>
                  <a:gd name="T6" fmla="*/ 583 w 586"/>
                  <a:gd name="T7" fmla="*/ 0 h 62"/>
                  <a:gd name="T8" fmla="*/ 0 w 586"/>
                  <a:gd name="T9" fmla="*/ 44 h 62"/>
                </a:gdLst>
                <a:ahLst/>
                <a:cxnLst>
                  <a:cxn ang="0">
                    <a:pos x="T0" y="T1"/>
                  </a:cxn>
                  <a:cxn ang="0">
                    <a:pos x="T2" y="T3"/>
                  </a:cxn>
                  <a:cxn ang="0">
                    <a:pos x="T4" y="T5"/>
                  </a:cxn>
                  <a:cxn ang="0">
                    <a:pos x="T6" y="T7"/>
                  </a:cxn>
                  <a:cxn ang="0">
                    <a:pos x="T8" y="T9"/>
                  </a:cxn>
                </a:cxnLst>
                <a:rect l="0" t="0" r="r" b="b"/>
                <a:pathLst>
                  <a:path w="586" h="62">
                    <a:moveTo>
                      <a:pt x="0" y="44"/>
                    </a:moveTo>
                    <a:lnTo>
                      <a:pt x="3" y="62"/>
                    </a:lnTo>
                    <a:lnTo>
                      <a:pt x="586" y="17"/>
                    </a:lnTo>
                    <a:lnTo>
                      <a:pt x="583" y="0"/>
                    </a:lnTo>
                    <a:lnTo>
                      <a:pt x="0" y="44"/>
                    </a:lnTo>
                    <a:close/>
                  </a:path>
                </a:pathLst>
              </a:custGeom>
              <a:solidFill>
                <a:srgbClr val="D58129">
                  <a:lumMod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72" name="Freeform 7">
                <a:extLst>
                  <a:ext uri="{FF2B5EF4-FFF2-40B4-BE49-F238E27FC236}">
                    <a16:creationId xmlns:a16="http://schemas.microsoft.com/office/drawing/2014/main" id="{3C368E40-3AC0-1895-1261-477390F7E2E2}"/>
                  </a:ext>
                </a:extLst>
              </p:cNvPr>
              <p:cNvSpPr>
                <a:spLocks/>
              </p:cNvSpPr>
              <p:nvPr/>
            </p:nvSpPr>
            <p:spPr bwMode="auto">
              <a:xfrm rot="21412998">
                <a:off x="16829449" y="1687333"/>
                <a:ext cx="925513" cy="128588"/>
              </a:xfrm>
              <a:custGeom>
                <a:avLst/>
                <a:gdLst>
                  <a:gd name="T0" fmla="*/ 0 w 583"/>
                  <a:gd name="T1" fmla="*/ 43 h 81"/>
                  <a:gd name="T2" fmla="*/ 0 w 583"/>
                  <a:gd name="T3" fmla="*/ 81 h 81"/>
                  <a:gd name="T4" fmla="*/ 583 w 583"/>
                  <a:gd name="T5" fmla="*/ 36 h 81"/>
                  <a:gd name="T6" fmla="*/ 583 w 583"/>
                  <a:gd name="T7" fmla="*/ 0 h 81"/>
                  <a:gd name="T8" fmla="*/ 0 w 583"/>
                  <a:gd name="T9" fmla="*/ 43 h 81"/>
                </a:gdLst>
                <a:ahLst/>
                <a:cxnLst>
                  <a:cxn ang="0">
                    <a:pos x="T0" y="T1"/>
                  </a:cxn>
                  <a:cxn ang="0">
                    <a:pos x="T2" y="T3"/>
                  </a:cxn>
                  <a:cxn ang="0">
                    <a:pos x="T4" y="T5"/>
                  </a:cxn>
                  <a:cxn ang="0">
                    <a:pos x="T6" y="T7"/>
                  </a:cxn>
                  <a:cxn ang="0">
                    <a:pos x="T8" y="T9"/>
                  </a:cxn>
                </a:cxnLst>
                <a:rect l="0" t="0" r="r" b="b"/>
                <a:pathLst>
                  <a:path w="583" h="81">
                    <a:moveTo>
                      <a:pt x="0" y="43"/>
                    </a:moveTo>
                    <a:lnTo>
                      <a:pt x="0" y="81"/>
                    </a:lnTo>
                    <a:lnTo>
                      <a:pt x="583" y="36"/>
                    </a:lnTo>
                    <a:lnTo>
                      <a:pt x="583" y="0"/>
                    </a:lnTo>
                    <a:lnTo>
                      <a:pt x="0" y="43"/>
                    </a:lnTo>
                    <a:close/>
                  </a:path>
                </a:pathLst>
              </a:custGeom>
              <a:solidFill>
                <a:srgbClr val="D5812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73" name="Freeform 8">
                <a:extLst>
                  <a:ext uri="{FF2B5EF4-FFF2-40B4-BE49-F238E27FC236}">
                    <a16:creationId xmlns:a16="http://schemas.microsoft.com/office/drawing/2014/main" id="{4C5A499F-F5C1-E5AF-07A4-15765E89CFC5}"/>
                  </a:ext>
                </a:extLst>
              </p:cNvPr>
              <p:cNvSpPr>
                <a:spLocks/>
              </p:cNvSpPr>
              <p:nvPr/>
            </p:nvSpPr>
            <p:spPr bwMode="auto">
              <a:xfrm rot="21409336">
                <a:off x="16836103" y="1660343"/>
                <a:ext cx="930274" cy="96838"/>
              </a:xfrm>
              <a:custGeom>
                <a:avLst/>
                <a:gdLst>
                  <a:gd name="T0" fmla="*/ 0 w 586"/>
                  <a:gd name="T1" fmla="*/ 45 h 61"/>
                  <a:gd name="T2" fmla="*/ 3 w 586"/>
                  <a:gd name="T3" fmla="*/ 61 h 61"/>
                  <a:gd name="T4" fmla="*/ 586 w 586"/>
                  <a:gd name="T5" fmla="*/ 18 h 61"/>
                  <a:gd name="T6" fmla="*/ 583 w 586"/>
                  <a:gd name="T7" fmla="*/ 0 h 61"/>
                  <a:gd name="T8" fmla="*/ 0 w 586"/>
                  <a:gd name="T9" fmla="*/ 45 h 61"/>
                </a:gdLst>
                <a:ahLst/>
                <a:cxnLst>
                  <a:cxn ang="0">
                    <a:pos x="T0" y="T1"/>
                  </a:cxn>
                  <a:cxn ang="0">
                    <a:pos x="T2" y="T3"/>
                  </a:cxn>
                  <a:cxn ang="0">
                    <a:pos x="T4" y="T5"/>
                  </a:cxn>
                  <a:cxn ang="0">
                    <a:pos x="T6" y="T7"/>
                  </a:cxn>
                  <a:cxn ang="0">
                    <a:pos x="T8" y="T9"/>
                  </a:cxn>
                </a:cxnLst>
                <a:rect l="0" t="0" r="r" b="b"/>
                <a:pathLst>
                  <a:path w="586" h="61">
                    <a:moveTo>
                      <a:pt x="0" y="45"/>
                    </a:moveTo>
                    <a:lnTo>
                      <a:pt x="3" y="61"/>
                    </a:lnTo>
                    <a:lnTo>
                      <a:pt x="586" y="18"/>
                    </a:lnTo>
                    <a:lnTo>
                      <a:pt x="583" y="0"/>
                    </a:lnTo>
                    <a:lnTo>
                      <a:pt x="0" y="45"/>
                    </a:lnTo>
                    <a:close/>
                  </a:path>
                </a:pathLst>
              </a:custGeom>
              <a:solidFill>
                <a:srgbClr val="D58129">
                  <a:lumMod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74" name="Freeform 9">
                <a:extLst>
                  <a:ext uri="{FF2B5EF4-FFF2-40B4-BE49-F238E27FC236}">
                    <a16:creationId xmlns:a16="http://schemas.microsoft.com/office/drawing/2014/main" id="{3F6BBEAD-BF67-ADD8-C700-759EABF4BDCC}"/>
                  </a:ext>
                </a:extLst>
              </p:cNvPr>
              <p:cNvSpPr>
                <a:spLocks/>
              </p:cNvSpPr>
              <p:nvPr/>
            </p:nvSpPr>
            <p:spPr bwMode="auto">
              <a:xfrm>
                <a:off x="17653000" y="514351"/>
                <a:ext cx="344488" cy="461963"/>
              </a:xfrm>
              <a:custGeom>
                <a:avLst/>
                <a:gdLst>
                  <a:gd name="T0" fmla="*/ 159 w 217"/>
                  <a:gd name="T1" fmla="*/ 6 h 291"/>
                  <a:gd name="T2" fmla="*/ 0 w 217"/>
                  <a:gd name="T3" fmla="*/ 0 h 291"/>
                  <a:gd name="T4" fmla="*/ 66 w 217"/>
                  <a:gd name="T5" fmla="*/ 291 h 291"/>
                  <a:gd name="T6" fmla="*/ 217 w 217"/>
                  <a:gd name="T7" fmla="*/ 262 h 291"/>
                  <a:gd name="T8" fmla="*/ 159 w 217"/>
                  <a:gd name="T9" fmla="*/ 6 h 291"/>
                </a:gdLst>
                <a:ahLst/>
                <a:cxnLst>
                  <a:cxn ang="0">
                    <a:pos x="T0" y="T1"/>
                  </a:cxn>
                  <a:cxn ang="0">
                    <a:pos x="T2" y="T3"/>
                  </a:cxn>
                  <a:cxn ang="0">
                    <a:pos x="T4" y="T5"/>
                  </a:cxn>
                  <a:cxn ang="0">
                    <a:pos x="T6" y="T7"/>
                  </a:cxn>
                  <a:cxn ang="0">
                    <a:pos x="T8" y="T9"/>
                  </a:cxn>
                </a:cxnLst>
                <a:rect l="0" t="0" r="r" b="b"/>
                <a:pathLst>
                  <a:path w="217" h="291">
                    <a:moveTo>
                      <a:pt x="159" y="6"/>
                    </a:moveTo>
                    <a:lnTo>
                      <a:pt x="0" y="0"/>
                    </a:lnTo>
                    <a:lnTo>
                      <a:pt x="66" y="291"/>
                    </a:lnTo>
                    <a:lnTo>
                      <a:pt x="217" y="262"/>
                    </a:lnTo>
                    <a:lnTo>
                      <a:pt x="159" y="6"/>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75" name="Freeform 10">
                <a:extLst>
                  <a:ext uri="{FF2B5EF4-FFF2-40B4-BE49-F238E27FC236}">
                    <a16:creationId xmlns:a16="http://schemas.microsoft.com/office/drawing/2014/main" id="{039ECAC3-FC0B-3DFD-38EC-D45C342790AE}"/>
                  </a:ext>
                </a:extLst>
              </p:cNvPr>
              <p:cNvSpPr>
                <a:spLocks/>
              </p:cNvSpPr>
              <p:nvPr/>
            </p:nvSpPr>
            <p:spPr bwMode="auto">
              <a:xfrm>
                <a:off x="17653000" y="514351"/>
                <a:ext cx="104775" cy="3157538"/>
              </a:xfrm>
              <a:custGeom>
                <a:avLst/>
                <a:gdLst>
                  <a:gd name="T0" fmla="*/ 0 w 66"/>
                  <a:gd name="T1" fmla="*/ 0 h 1989"/>
                  <a:gd name="T2" fmla="*/ 0 w 66"/>
                  <a:gd name="T3" fmla="*/ 1698 h 1989"/>
                  <a:gd name="T4" fmla="*/ 66 w 66"/>
                  <a:gd name="T5" fmla="*/ 1989 h 1989"/>
                  <a:gd name="T6" fmla="*/ 66 w 66"/>
                  <a:gd name="T7" fmla="*/ 291 h 1989"/>
                  <a:gd name="T8" fmla="*/ 0 w 66"/>
                  <a:gd name="T9" fmla="*/ 0 h 1989"/>
                </a:gdLst>
                <a:ahLst/>
                <a:cxnLst>
                  <a:cxn ang="0">
                    <a:pos x="T0" y="T1"/>
                  </a:cxn>
                  <a:cxn ang="0">
                    <a:pos x="T2" y="T3"/>
                  </a:cxn>
                  <a:cxn ang="0">
                    <a:pos x="T4" y="T5"/>
                  </a:cxn>
                  <a:cxn ang="0">
                    <a:pos x="T6" y="T7"/>
                  </a:cxn>
                  <a:cxn ang="0">
                    <a:pos x="T8" y="T9"/>
                  </a:cxn>
                </a:cxnLst>
                <a:rect l="0" t="0" r="r" b="b"/>
                <a:pathLst>
                  <a:path w="66" h="1989">
                    <a:moveTo>
                      <a:pt x="0" y="0"/>
                    </a:moveTo>
                    <a:lnTo>
                      <a:pt x="0" y="1698"/>
                    </a:lnTo>
                    <a:lnTo>
                      <a:pt x="66" y="1989"/>
                    </a:lnTo>
                    <a:lnTo>
                      <a:pt x="66" y="291"/>
                    </a:lnTo>
                    <a:lnTo>
                      <a:pt x="0" y="0"/>
                    </a:lnTo>
                    <a:close/>
                  </a:path>
                </a:pathLst>
              </a:custGeom>
              <a:solidFill>
                <a:srgbClr val="D58129">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76" name="Freeform 11">
                <a:extLst>
                  <a:ext uri="{FF2B5EF4-FFF2-40B4-BE49-F238E27FC236}">
                    <a16:creationId xmlns:a16="http://schemas.microsoft.com/office/drawing/2014/main" id="{A6195DD0-80AB-D558-FB83-17D5F2E03315}"/>
                  </a:ext>
                </a:extLst>
              </p:cNvPr>
              <p:cNvSpPr>
                <a:spLocks/>
              </p:cNvSpPr>
              <p:nvPr/>
            </p:nvSpPr>
            <p:spPr bwMode="auto">
              <a:xfrm>
                <a:off x="17757775" y="930276"/>
                <a:ext cx="239713" cy="2741613"/>
              </a:xfrm>
              <a:custGeom>
                <a:avLst/>
                <a:gdLst>
                  <a:gd name="T0" fmla="*/ 0 w 151"/>
                  <a:gd name="T1" fmla="*/ 29 h 1727"/>
                  <a:gd name="T2" fmla="*/ 0 w 151"/>
                  <a:gd name="T3" fmla="*/ 1727 h 1727"/>
                  <a:gd name="T4" fmla="*/ 151 w 151"/>
                  <a:gd name="T5" fmla="*/ 1697 h 1727"/>
                  <a:gd name="T6" fmla="*/ 151 w 151"/>
                  <a:gd name="T7" fmla="*/ 0 h 1727"/>
                  <a:gd name="T8" fmla="*/ 0 w 151"/>
                  <a:gd name="T9" fmla="*/ 29 h 1727"/>
                </a:gdLst>
                <a:ahLst/>
                <a:cxnLst>
                  <a:cxn ang="0">
                    <a:pos x="T0" y="T1"/>
                  </a:cxn>
                  <a:cxn ang="0">
                    <a:pos x="T2" y="T3"/>
                  </a:cxn>
                  <a:cxn ang="0">
                    <a:pos x="T4" y="T5"/>
                  </a:cxn>
                  <a:cxn ang="0">
                    <a:pos x="T6" y="T7"/>
                  </a:cxn>
                  <a:cxn ang="0">
                    <a:pos x="T8" y="T9"/>
                  </a:cxn>
                </a:cxnLst>
                <a:rect l="0" t="0" r="r" b="b"/>
                <a:pathLst>
                  <a:path w="151" h="1727">
                    <a:moveTo>
                      <a:pt x="0" y="29"/>
                    </a:moveTo>
                    <a:lnTo>
                      <a:pt x="0" y="1727"/>
                    </a:lnTo>
                    <a:lnTo>
                      <a:pt x="151" y="1697"/>
                    </a:lnTo>
                    <a:lnTo>
                      <a:pt x="151" y="0"/>
                    </a:lnTo>
                    <a:lnTo>
                      <a:pt x="0" y="29"/>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pic>
            <p:nvPicPr>
              <p:cNvPr id="77" name="Picture 13">
                <a:extLst>
                  <a:ext uri="{FF2B5EF4-FFF2-40B4-BE49-F238E27FC236}">
                    <a16:creationId xmlns:a16="http://schemas.microsoft.com/office/drawing/2014/main" id="{1FFD33EF-8C10-315E-DB02-82EDA563796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7591089" y="1068383"/>
                <a:ext cx="122237" cy="2262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Freeform 14">
                <a:extLst>
                  <a:ext uri="{FF2B5EF4-FFF2-40B4-BE49-F238E27FC236}">
                    <a16:creationId xmlns:a16="http://schemas.microsoft.com/office/drawing/2014/main" id="{7F5CF82C-305F-4053-1EFB-B4C5BAEF19CC}"/>
                  </a:ext>
                </a:extLst>
              </p:cNvPr>
              <p:cNvSpPr>
                <a:spLocks/>
              </p:cNvSpPr>
              <p:nvPr/>
            </p:nvSpPr>
            <p:spPr bwMode="auto">
              <a:xfrm>
                <a:off x="17600614" y="1081089"/>
                <a:ext cx="103188" cy="76945"/>
              </a:xfrm>
              <a:custGeom>
                <a:avLst/>
                <a:gdLst>
                  <a:gd name="T0" fmla="*/ 56 w 65"/>
                  <a:gd name="T1" fmla="*/ 4 h 37"/>
                  <a:gd name="T2" fmla="*/ 56 w 65"/>
                  <a:gd name="T3" fmla="*/ 4 h 37"/>
                  <a:gd name="T4" fmla="*/ 60 w 65"/>
                  <a:gd name="T5" fmla="*/ 7 h 37"/>
                  <a:gd name="T6" fmla="*/ 63 w 65"/>
                  <a:gd name="T7" fmla="*/ 10 h 37"/>
                  <a:gd name="T8" fmla="*/ 65 w 65"/>
                  <a:gd name="T9" fmla="*/ 15 h 37"/>
                  <a:gd name="T10" fmla="*/ 65 w 65"/>
                  <a:gd name="T11" fmla="*/ 18 h 37"/>
                  <a:gd name="T12" fmla="*/ 65 w 65"/>
                  <a:gd name="T13" fmla="*/ 22 h 37"/>
                  <a:gd name="T14" fmla="*/ 63 w 65"/>
                  <a:gd name="T15" fmla="*/ 25 h 37"/>
                  <a:gd name="T16" fmla="*/ 60 w 65"/>
                  <a:gd name="T17" fmla="*/ 28 h 37"/>
                  <a:gd name="T18" fmla="*/ 56 w 65"/>
                  <a:gd name="T19" fmla="*/ 31 h 37"/>
                  <a:gd name="T20" fmla="*/ 56 w 65"/>
                  <a:gd name="T21" fmla="*/ 31 h 37"/>
                  <a:gd name="T22" fmla="*/ 45 w 65"/>
                  <a:gd name="T23" fmla="*/ 36 h 37"/>
                  <a:gd name="T24" fmla="*/ 33 w 65"/>
                  <a:gd name="T25" fmla="*/ 37 h 37"/>
                  <a:gd name="T26" fmla="*/ 21 w 65"/>
                  <a:gd name="T27" fmla="*/ 36 h 37"/>
                  <a:gd name="T28" fmla="*/ 9 w 65"/>
                  <a:gd name="T29" fmla="*/ 31 h 37"/>
                  <a:gd name="T30" fmla="*/ 9 w 65"/>
                  <a:gd name="T31" fmla="*/ 31 h 37"/>
                  <a:gd name="T32" fmla="*/ 6 w 65"/>
                  <a:gd name="T33" fmla="*/ 28 h 37"/>
                  <a:gd name="T34" fmla="*/ 3 w 65"/>
                  <a:gd name="T35" fmla="*/ 25 h 37"/>
                  <a:gd name="T36" fmla="*/ 0 w 65"/>
                  <a:gd name="T37" fmla="*/ 22 h 37"/>
                  <a:gd name="T38" fmla="*/ 0 w 65"/>
                  <a:gd name="T39" fmla="*/ 18 h 37"/>
                  <a:gd name="T40" fmla="*/ 0 w 65"/>
                  <a:gd name="T41" fmla="*/ 15 h 37"/>
                  <a:gd name="T42" fmla="*/ 3 w 65"/>
                  <a:gd name="T43" fmla="*/ 10 h 37"/>
                  <a:gd name="T44" fmla="*/ 6 w 65"/>
                  <a:gd name="T45" fmla="*/ 7 h 37"/>
                  <a:gd name="T46" fmla="*/ 9 w 65"/>
                  <a:gd name="T47" fmla="*/ 4 h 37"/>
                  <a:gd name="T48" fmla="*/ 9 w 65"/>
                  <a:gd name="T49" fmla="*/ 4 h 37"/>
                  <a:gd name="T50" fmla="*/ 21 w 65"/>
                  <a:gd name="T51" fmla="*/ 1 h 37"/>
                  <a:gd name="T52" fmla="*/ 33 w 65"/>
                  <a:gd name="T53" fmla="*/ 0 h 37"/>
                  <a:gd name="T54" fmla="*/ 45 w 65"/>
                  <a:gd name="T55" fmla="*/ 1 h 37"/>
                  <a:gd name="T56" fmla="*/ 56 w 65"/>
                  <a:gd name="T57" fmla="*/ 4 h 37"/>
                  <a:gd name="T58" fmla="*/ 56 w 65"/>
                  <a:gd name="T5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37">
                    <a:moveTo>
                      <a:pt x="56" y="4"/>
                    </a:moveTo>
                    <a:lnTo>
                      <a:pt x="56" y="4"/>
                    </a:lnTo>
                    <a:lnTo>
                      <a:pt x="60" y="7"/>
                    </a:lnTo>
                    <a:lnTo>
                      <a:pt x="63" y="10"/>
                    </a:lnTo>
                    <a:lnTo>
                      <a:pt x="65" y="15"/>
                    </a:lnTo>
                    <a:lnTo>
                      <a:pt x="65" y="18"/>
                    </a:lnTo>
                    <a:lnTo>
                      <a:pt x="65" y="22"/>
                    </a:lnTo>
                    <a:lnTo>
                      <a:pt x="63" y="25"/>
                    </a:lnTo>
                    <a:lnTo>
                      <a:pt x="60" y="28"/>
                    </a:lnTo>
                    <a:lnTo>
                      <a:pt x="56" y="31"/>
                    </a:lnTo>
                    <a:lnTo>
                      <a:pt x="56" y="31"/>
                    </a:lnTo>
                    <a:lnTo>
                      <a:pt x="45" y="36"/>
                    </a:lnTo>
                    <a:lnTo>
                      <a:pt x="33" y="37"/>
                    </a:lnTo>
                    <a:lnTo>
                      <a:pt x="21" y="36"/>
                    </a:lnTo>
                    <a:lnTo>
                      <a:pt x="9" y="31"/>
                    </a:lnTo>
                    <a:lnTo>
                      <a:pt x="9" y="31"/>
                    </a:lnTo>
                    <a:lnTo>
                      <a:pt x="6" y="28"/>
                    </a:lnTo>
                    <a:lnTo>
                      <a:pt x="3" y="25"/>
                    </a:lnTo>
                    <a:lnTo>
                      <a:pt x="0" y="22"/>
                    </a:lnTo>
                    <a:lnTo>
                      <a:pt x="0" y="18"/>
                    </a:lnTo>
                    <a:lnTo>
                      <a:pt x="0" y="15"/>
                    </a:lnTo>
                    <a:lnTo>
                      <a:pt x="3" y="10"/>
                    </a:lnTo>
                    <a:lnTo>
                      <a:pt x="6" y="7"/>
                    </a:lnTo>
                    <a:lnTo>
                      <a:pt x="9" y="4"/>
                    </a:lnTo>
                    <a:lnTo>
                      <a:pt x="9" y="4"/>
                    </a:lnTo>
                    <a:lnTo>
                      <a:pt x="21" y="1"/>
                    </a:lnTo>
                    <a:lnTo>
                      <a:pt x="33" y="0"/>
                    </a:lnTo>
                    <a:lnTo>
                      <a:pt x="45" y="1"/>
                    </a:lnTo>
                    <a:lnTo>
                      <a:pt x="56" y="4"/>
                    </a:lnTo>
                    <a:lnTo>
                      <a:pt x="56" y="4"/>
                    </a:lnTo>
                    <a:close/>
                  </a:path>
                </a:pathLst>
              </a:custGeom>
              <a:solidFill>
                <a:srgbClr val="AEB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grpSp>
        <p:grpSp>
          <p:nvGrpSpPr>
            <p:cNvPr id="56" name="Group 639">
              <a:extLst>
                <a:ext uri="{FF2B5EF4-FFF2-40B4-BE49-F238E27FC236}">
                  <a16:creationId xmlns:a16="http://schemas.microsoft.com/office/drawing/2014/main" id="{40F2A7F4-8101-0A1E-9284-DEEB11567EF7}"/>
                </a:ext>
              </a:extLst>
            </p:cNvPr>
            <p:cNvGrpSpPr/>
            <p:nvPr/>
          </p:nvGrpSpPr>
          <p:grpSpPr>
            <a:xfrm>
              <a:off x="8039575" y="1863157"/>
              <a:ext cx="182180" cy="534565"/>
              <a:chOff x="13366750" y="58738"/>
              <a:chExt cx="1111251" cy="3260725"/>
            </a:xfrm>
          </p:grpSpPr>
          <p:sp>
            <p:nvSpPr>
              <p:cNvPr id="61" name="Freeform 28">
                <a:extLst>
                  <a:ext uri="{FF2B5EF4-FFF2-40B4-BE49-F238E27FC236}">
                    <a16:creationId xmlns:a16="http://schemas.microsoft.com/office/drawing/2014/main" id="{74BEF7D3-DB89-609E-E41C-848BC18BABB4}"/>
                  </a:ext>
                </a:extLst>
              </p:cNvPr>
              <p:cNvSpPr>
                <a:spLocks/>
              </p:cNvSpPr>
              <p:nvPr/>
            </p:nvSpPr>
            <p:spPr bwMode="auto">
              <a:xfrm>
                <a:off x="13366750" y="58738"/>
                <a:ext cx="752475" cy="381000"/>
              </a:xfrm>
              <a:custGeom>
                <a:avLst/>
                <a:gdLst>
                  <a:gd name="T0" fmla="*/ 354 w 474"/>
                  <a:gd name="T1" fmla="*/ 0 h 240"/>
                  <a:gd name="T2" fmla="*/ 0 w 474"/>
                  <a:gd name="T3" fmla="*/ 156 h 240"/>
                  <a:gd name="T4" fmla="*/ 72 w 474"/>
                  <a:gd name="T5" fmla="*/ 240 h 240"/>
                  <a:gd name="T6" fmla="*/ 474 w 474"/>
                  <a:gd name="T7" fmla="*/ 60 h 240"/>
                  <a:gd name="T8" fmla="*/ 354 w 474"/>
                  <a:gd name="T9" fmla="*/ 0 h 240"/>
                </a:gdLst>
                <a:ahLst/>
                <a:cxnLst>
                  <a:cxn ang="0">
                    <a:pos x="T0" y="T1"/>
                  </a:cxn>
                  <a:cxn ang="0">
                    <a:pos x="T2" y="T3"/>
                  </a:cxn>
                  <a:cxn ang="0">
                    <a:pos x="T4" y="T5"/>
                  </a:cxn>
                  <a:cxn ang="0">
                    <a:pos x="T6" y="T7"/>
                  </a:cxn>
                  <a:cxn ang="0">
                    <a:pos x="T8" y="T9"/>
                  </a:cxn>
                </a:cxnLst>
                <a:rect l="0" t="0" r="r" b="b"/>
                <a:pathLst>
                  <a:path w="474" h="240">
                    <a:moveTo>
                      <a:pt x="354" y="0"/>
                    </a:moveTo>
                    <a:lnTo>
                      <a:pt x="0" y="156"/>
                    </a:lnTo>
                    <a:lnTo>
                      <a:pt x="72" y="240"/>
                    </a:lnTo>
                    <a:lnTo>
                      <a:pt x="474" y="60"/>
                    </a:lnTo>
                    <a:lnTo>
                      <a:pt x="354" y="0"/>
                    </a:lnTo>
                    <a:close/>
                  </a:path>
                </a:pathLst>
              </a:custGeom>
              <a:solidFill>
                <a:srgbClr val="D58129">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62" name="Freeform 29">
                <a:extLst>
                  <a:ext uri="{FF2B5EF4-FFF2-40B4-BE49-F238E27FC236}">
                    <a16:creationId xmlns:a16="http://schemas.microsoft.com/office/drawing/2014/main" id="{0E2C57BD-B7F0-9106-9384-6A0C931B7871}"/>
                  </a:ext>
                </a:extLst>
              </p:cNvPr>
              <p:cNvSpPr>
                <a:spLocks/>
              </p:cNvSpPr>
              <p:nvPr/>
            </p:nvSpPr>
            <p:spPr bwMode="auto">
              <a:xfrm>
                <a:off x="13366750" y="306388"/>
                <a:ext cx="114300" cy="2827338"/>
              </a:xfrm>
              <a:custGeom>
                <a:avLst/>
                <a:gdLst>
                  <a:gd name="T0" fmla="*/ 0 w 72"/>
                  <a:gd name="T1" fmla="*/ 0 h 1781"/>
                  <a:gd name="T2" fmla="*/ 0 w 72"/>
                  <a:gd name="T3" fmla="*/ 1698 h 1781"/>
                  <a:gd name="T4" fmla="*/ 72 w 72"/>
                  <a:gd name="T5" fmla="*/ 1781 h 1781"/>
                  <a:gd name="T6" fmla="*/ 72 w 72"/>
                  <a:gd name="T7" fmla="*/ 84 h 1781"/>
                  <a:gd name="T8" fmla="*/ 0 w 72"/>
                  <a:gd name="T9" fmla="*/ 0 h 1781"/>
                </a:gdLst>
                <a:ahLst/>
                <a:cxnLst>
                  <a:cxn ang="0">
                    <a:pos x="T0" y="T1"/>
                  </a:cxn>
                  <a:cxn ang="0">
                    <a:pos x="T2" y="T3"/>
                  </a:cxn>
                  <a:cxn ang="0">
                    <a:pos x="T4" y="T5"/>
                  </a:cxn>
                  <a:cxn ang="0">
                    <a:pos x="T6" y="T7"/>
                  </a:cxn>
                  <a:cxn ang="0">
                    <a:pos x="T8" y="T9"/>
                  </a:cxn>
                </a:cxnLst>
                <a:rect l="0" t="0" r="r" b="b"/>
                <a:pathLst>
                  <a:path w="72" h="1781">
                    <a:moveTo>
                      <a:pt x="0" y="0"/>
                    </a:moveTo>
                    <a:lnTo>
                      <a:pt x="0" y="1698"/>
                    </a:lnTo>
                    <a:lnTo>
                      <a:pt x="72" y="1781"/>
                    </a:lnTo>
                    <a:lnTo>
                      <a:pt x="72" y="84"/>
                    </a:lnTo>
                    <a:lnTo>
                      <a:pt x="0" y="0"/>
                    </a:lnTo>
                    <a:close/>
                  </a:path>
                </a:pathLst>
              </a:custGeom>
              <a:solidFill>
                <a:srgbClr val="D58129">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63" name="Freeform 30">
                <a:extLst>
                  <a:ext uri="{FF2B5EF4-FFF2-40B4-BE49-F238E27FC236}">
                    <a16:creationId xmlns:a16="http://schemas.microsoft.com/office/drawing/2014/main" id="{1C4877F9-917C-374D-4D9C-1E426446A73F}"/>
                  </a:ext>
                </a:extLst>
              </p:cNvPr>
              <p:cNvSpPr>
                <a:spLocks/>
              </p:cNvSpPr>
              <p:nvPr/>
            </p:nvSpPr>
            <p:spPr bwMode="auto">
              <a:xfrm>
                <a:off x="13481050" y="153988"/>
                <a:ext cx="638175" cy="2979738"/>
              </a:xfrm>
              <a:custGeom>
                <a:avLst/>
                <a:gdLst>
                  <a:gd name="T0" fmla="*/ 0 w 402"/>
                  <a:gd name="T1" fmla="*/ 180 h 1877"/>
                  <a:gd name="T2" fmla="*/ 0 w 402"/>
                  <a:gd name="T3" fmla="*/ 1877 h 1877"/>
                  <a:gd name="T4" fmla="*/ 402 w 402"/>
                  <a:gd name="T5" fmla="*/ 1698 h 1877"/>
                  <a:gd name="T6" fmla="*/ 402 w 402"/>
                  <a:gd name="T7" fmla="*/ 0 h 1877"/>
                  <a:gd name="T8" fmla="*/ 0 w 402"/>
                  <a:gd name="T9" fmla="*/ 180 h 1877"/>
                </a:gdLst>
                <a:ahLst/>
                <a:cxnLst>
                  <a:cxn ang="0">
                    <a:pos x="T0" y="T1"/>
                  </a:cxn>
                  <a:cxn ang="0">
                    <a:pos x="T2" y="T3"/>
                  </a:cxn>
                  <a:cxn ang="0">
                    <a:pos x="T4" y="T5"/>
                  </a:cxn>
                  <a:cxn ang="0">
                    <a:pos x="T6" y="T7"/>
                  </a:cxn>
                  <a:cxn ang="0">
                    <a:pos x="T8" y="T9"/>
                  </a:cxn>
                </a:cxnLst>
                <a:rect l="0" t="0" r="r" b="b"/>
                <a:pathLst>
                  <a:path w="402" h="1877">
                    <a:moveTo>
                      <a:pt x="0" y="180"/>
                    </a:moveTo>
                    <a:lnTo>
                      <a:pt x="0" y="1877"/>
                    </a:lnTo>
                    <a:lnTo>
                      <a:pt x="402" y="1698"/>
                    </a:lnTo>
                    <a:lnTo>
                      <a:pt x="402" y="0"/>
                    </a:lnTo>
                    <a:lnTo>
                      <a:pt x="0" y="180"/>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pic>
            <p:nvPicPr>
              <p:cNvPr id="64" name="Picture 32">
                <a:extLst>
                  <a:ext uri="{FF2B5EF4-FFF2-40B4-BE49-F238E27FC236}">
                    <a16:creationId xmlns:a16="http://schemas.microsoft.com/office/drawing/2014/main" id="{BA43247B-728A-3B26-CE77-26BB9C690B5E}"/>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3808074" y="673101"/>
                <a:ext cx="120650" cy="2241688"/>
              </a:xfrm>
              <a:prstGeom prst="rect">
                <a:avLst/>
              </a:prstGeom>
              <a:solidFill>
                <a:srgbClr val="D58129">
                  <a:lumMod val="50000"/>
                </a:srgb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5" name="Freeform 33">
                <a:extLst>
                  <a:ext uri="{FF2B5EF4-FFF2-40B4-BE49-F238E27FC236}">
                    <a16:creationId xmlns:a16="http://schemas.microsoft.com/office/drawing/2014/main" id="{C1A99D36-3819-7DF4-BFD1-CDBA56639A58}"/>
                  </a:ext>
                </a:extLst>
              </p:cNvPr>
              <p:cNvSpPr>
                <a:spLocks/>
              </p:cNvSpPr>
              <p:nvPr/>
            </p:nvSpPr>
            <p:spPr bwMode="auto">
              <a:xfrm>
                <a:off x="13817600" y="685801"/>
                <a:ext cx="104775" cy="58738"/>
              </a:xfrm>
              <a:custGeom>
                <a:avLst/>
                <a:gdLst>
                  <a:gd name="T0" fmla="*/ 55 w 66"/>
                  <a:gd name="T1" fmla="*/ 6 h 37"/>
                  <a:gd name="T2" fmla="*/ 55 w 66"/>
                  <a:gd name="T3" fmla="*/ 6 h 37"/>
                  <a:gd name="T4" fmla="*/ 60 w 66"/>
                  <a:gd name="T5" fmla="*/ 7 h 37"/>
                  <a:gd name="T6" fmla="*/ 63 w 66"/>
                  <a:gd name="T7" fmla="*/ 12 h 37"/>
                  <a:gd name="T8" fmla="*/ 64 w 66"/>
                  <a:gd name="T9" fmla="*/ 15 h 37"/>
                  <a:gd name="T10" fmla="*/ 66 w 66"/>
                  <a:gd name="T11" fmla="*/ 18 h 37"/>
                  <a:gd name="T12" fmla="*/ 64 w 66"/>
                  <a:gd name="T13" fmla="*/ 22 h 37"/>
                  <a:gd name="T14" fmla="*/ 63 w 66"/>
                  <a:gd name="T15" fmla="*/ 25 h 37"/>
                  <a:gd name="T16" fmla="*/ 60 w 66"/>
                  <a:gd name="T17" fmla="*/ 28 h 37"/>
                  <a:gd name="T18" fmla="*/ 55 w 66"/>
                  <a:gd name="T19" fmla="*/ 31 h 37"/>
                  <a:gd name="T20" fmla="*/ 55 w 66"/>
                  <a:gd name="T21" fmla="*/ 31 h 37"/>
                  <a:gd name="T22" fmla="*/ 45 w 66"/>
                  <a:gd name="T23" fmla="*/ 36 h 37"/>
                  <a:gd name="T24" fmla="*/ 33 w 66"/>
                  <a:gd name="T25" fmla="*/ 37 h 37"/>
                  <a:gd name="T26" fmla="*/ 21 w 66"/>
                  <a:gd name="T27" fmla="*/ 36 h 37"/>
                  <a:gd name="T28" fmla="*/ 11 w 66"/>
                  <a:gd name="T29" fmla="*/ 31 h 37"/>
                  <a:gd name="T30" fmla="*/ 11 w 66"/>
                  <a:gd name="T31" fmla="*/ 31 h 37"/>
                  <a:gd name="T32" fmla="*/ 6 w 66"/>
                  <a:gd name="T33" fmla="*/ 28 h 37"/>
                  <a:gd name="T34" fmla="*/ 3 w 66"/>
                  <a:gd name="T35" fmla="*/ 25 h 37"/>
                  <a:gd name="T36" fmla="*/ 2 w 66"/>
                  <a:gd name="T37" fmla="*/ 22 h 37"/>
                  <a:gd name="T38" fmla="*/ 0 w 66"/>
                  <a:gd name="T39" fmla="*/ 18 h 37"/>
                  <a:gd name="T40" fmla="*/ 2 w 66"/>
                  <a:gd name="T41" fmla="*/ 15 h 37"/>
                  <a:gd name="T42" fmla="*/ 3 w 66"/>
                  <a:gd name="T43" fmla="*/ 12 h 37"/>
                  <a:gd name="T44" fmla="*/ 6 w 66"/>
                  <a:gd name="T45" fmla="*/ 7 h 37"/>
                  <a:gd name="T46" fmla="*/ 11 w 66"/>
                  <a:gd name="T47" fmla="*/ 6 h 37"/>
                  <a:gd name="T48" fmla="*/ 11 w 66"/>
                  <a:gd name="T49" fmla="*/ 6 h 37"/>
                  <a:gd name="T50" fmla="*/ 21 w 66"/>
                  <a:gd name="T51" fmla="*/ 1 h 37"/>
                  <a:gd name="T52" fmla="*/ 33 w 66"/>
                  <a:gd name="T53" fmla="*/ 0 h 37"/>
                  <a:gd name="T54" fmla="*/ 45 w 66"/>
                  <a:gd name="T55" fmla="*/ 1 h 37"/>
                  <a:gd name="T56" fmla="*/ 55 w 66"/>
                  <a:gd name="T57" fmla="*/ 6 h 37"/>
                  <a:gd name="T58" fmla="*/ 55 w 66"/>
                  <a:gd name="T59"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37">
                    <a:moveTo>
                      <a:pt x="55" y="6"/>
                    </a:moveTo>
                    <a:lnTo>
                      <a:pt x="55" y="6"/>
                    </a:lnTo>
                    <a:lnTo>
                      <a:pt x="60" y="7"/>
                    </a:lnTo>
                    <a:lnTo>
                      <a:pt x="63" y="12"/>
                    </a:lnTo>
                    <a:lnTo>
                      <a:pt x="64" y="15"/>
                    </a:lnTo>
                    <a:lnTo>
                      <a:pt x="66" y="18"/>
                    </a:lnTo>
                    <a:lnTo>
                      <a:pt x="64" y="22"/>
                    </a:lnTo>
                    <a:lnTo>
                      <a:pt x="63" y="25"/>
                    </a:lnTo>
                    <a:lnTo>
                      <a:pt x="60" y="28"/>
                    </a:lnTo>
                    <a:lnTo>
                      <a:pt x="55" y="31"/>
                    </a:lnTo>
                    <a:lnTo>
                      <a:pt x="55" y="31"/>
                    </a:lnTo>
                    <a:lnTo>
                      <a:pt x="45" y="36"/>
                    </a:lnTo>
                    <a:lnTo>
                      <a:pt x="33" y="37"/>
                    </a:lnTo>
                    <a:lnTo>
                      <a:pt x="21" y="36"/>
                    </a:lnTo>
                    <a:lnTo>
                      <a:pt x="11" y="31"/>
                    </a:lnTo>
                    <a:lnTo>
                      <a:pt x="11" y="31"/>
                    </a:lnTo>
                    <a:lnTo>
                      <a:pt x="6" y="28"/>
                    </a:lnTo>
                    <a:lnTo>
                      <a:pt x="3" y="25"/>
                    </a:lnTo>
                    <a:lnTo>
                      <a:pt x="2" y="22"/>
                    </a:lnTo>
                    <a:lnTo>
                      <a:pt x="0" y="18"/>
                    </a:lnTo>
                    <a:lnTo>
                      <a:pt x="2" y="15"/>
                    </a:lnTo>
                    <a:lnTo>
                      <a:pt x="3" y="12"/>
                    </a:lnTo>
                    <a:lnTo>
                      <a:pt x="6" y="7"/>
                    </a:lnTo>
                    <a:lnTo>
                      <a:pt x="11" y="6"/>
                    </a:lnTo>
                    <a:lnTo>
                      <a:pt x="11" y="6"/>
                    </a:lnTo>
                    <a:lnTo>
                      <a:pt x="21" y="1"/>
                    </a:lnTo>
                    <a:lnTo>
                      <a:pt x="33" y="0"/>
                    </a:lnTo>
                    <a:lnTo>
                      <a:pt x="45" y="1"/>
                    </a:lnTo>
                    <a:lnTo>
                      <a:pt x="55" y="6"/>
                    </a:lnTo>
                    <a:lnTo>
                      <a:pt x="55" y="6"/>
                    </a:lnTo>
                    <a:close/>
                  </a:path>
                </a:pathLst>
              </a:custGeom>
              <a:solidFill>
                <a:srgbClr val="AEB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66" name="Freeform 34">
                <a:extLst>
                  <a:ext uri="{FF2B5EF4-FFF2-40B4-BE49-F238E27FC236}">
                    <a16:creationId xmlns:a16="http://schemas.microsoft.com/office/drawing/2014/main" id="{04073A7D-9C1C-75E3-9ABA-85397D7ABEFD}"/>
                  </a:ext>
                </a:extLst>
              </p:cNvPr>
              <p:cNvSpPr>
                <a:spLocks/>
              </p:cNvSpPr>
              <p:nvPr/>
            </p:nvSpPr>
            <p:spPr bwMode="auto">
              <a:xfrm>
                <a:off x="13869988" y="2830513"/>
                <a:ext cx="569913" cy="488950"/>
              </a:xfrm>
              <a:custGeom>
                <a:avLst/>
                <a:gdLst>
                  <a:gd name="T0" fmla="*/ 359 w 359"/>
                  <a:gd name="T1" fmla="*/ 308 h 308"/>
                  <a:gd name="T2" fmla="*/ 359 w 359"/>
                  <a:gd name="T3" fmla="*/ 270 h 308"/>
                  <a:gd name="T4" fmla="*/ 0 w 359"/>
                  <a:gd name="T5" fmla="*/ 0 h 308"/>
                  <a:gd name="T6" fmla="*/ 0 w 359"/>
                  <a:gd name="T7" fmla="*/ 38 h 308"/>
                  <a:gd name="T8" fmla="*/ 359 w 359"/>
                  <a:gd name="T9" fmla="*/ 308 h 308"/>
                </a:gdLst>
                <a:ahLst/>
                <a:cxnLst>
                  <a:cxn ang="0">
                    <a:pos x="T0" y="T1"/>
                  </a:cxn>
                  <a:cxn ang="0">
                    <a:pos x="T2" y="T3"/>
                  </a:cxn>
                  <a:cxn ang="0">
                    <a:pos x="T4" y="T5"/>
                  </a:cxn>
                  <a:cxn ang="0">
                    <a:pos x="T6" y="T7"/>
                  </a:cxn>
                  <a:cxn ang="0">
                    <a:pos x="T8" y="T9"/>
                  </a:cxn>
                </a:cxnLst>
                <a:rect l="0" t="0" r="r" b="b"/>
                <a:pathLst>
                  <a:path w="359" h="308">
                    <a:moveTo>
                      <a:pt x="359" y="308"/>
                    </a:moveTo>
                    <a:lnTo>
                      <a:pt x="359" y="270"/>
                    </a:lnTo>
                    <a:lnTo>
                      <a:pt x="0" y="0"/>
                    </a:lnTo>
                    <a:lnTo>
                      <a:pt x="0" y="38"/>
                    </a:lnTo>
                    <a:lnTo>
                      <a:pt x="359" y="308"/>
                    </a:lnTo>
                    <a:close/>
                  </a:path>
                </a:pathLst>
              </a:custGeom>
              <a:solidFill>
                <a:srgbClr val="D5812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67" name="Freeform 35">
                <a:extLst>
                  <a:ext uri="{FF2B5EF4-FFF2-40B4-BE49-F238E27FC236}">
                    <a16:creationId xmlns:a16="http://schemas.microsoft.com/office/drawing/2014/main" id="{FB14B8E3-C4A8-A153-3DE7-E7A8F0C92BC4}"/>
                  </a:ext>
                </a:extLst>
              </p:cNvPr>
              <p:cNvSpPr>
                <a:spLocks/>
              </p:cNvSpPr>
              <p:nvPr/>
            </p:nvSpPr>
            <p:spPr bwMode="auto">
              <a:xfrm>
                <a:off x="13869989" y="2814637"/>
                <a:ext cx="608012" cy="444501"/>
              </a:xfrm>
              <a:custGeom>
                <a:avLst/>
                <a:gdLst>
                  <a:gd name="T0" fmla="*/ 359 w 383"/>
                  <a:gd name="T1" fmla="*/ 280 h 280"/>
                  <a:gd name="T2" fmla="*/ 383 w 383"/>
                  <a:gd name="T3" fmla="*/ 270 h 280"/>
                  <a:gd name="T4" fmla="*/ 24 w 383"/>
                  <a:gd name="T5" fmla="*/ 0 h 280"/>
                  <a:gd name="T6" fmla="*/ 0 w 383"/>
                  <a:gd name="T7" fmla="*/ 10 h 280"/>
                  <a:gd name="T8" fmla="*/ 359 w 383"/>
                  <a:gd name="T9" fmla="*/ 280 h 280"/>
                </a:gdLst>
                <a:ahLst/>
                <a:cxnLst>
                  <a:cxn ang="0">
                    <a:pos x="T0" y="T1"/>
                  </a:cxn>
                  <a:cxn ang="0">
                    <a:pos x="T2" y="T3"/>
                  </a:cxn>
                  <a:cxn ang="0">
                    <a:pos x="T4" y="T5"/>
                  </a:cxn>
                  <a:cxn ang="0">
                    <a:pos x="T6" y="T7"/>
                  </a:cxn>
                  <a:cxn ang="0">
                    <a:pos x="T8" y="T9"/>
                  </a:cxn>
                </a:cxnLst>
                <a:rect l="0" t="0" r="r" b="b"/>
                <a:pathLst>
                  <a:path w="383" h="280">
                    <a:moveTo>
                      <a:pt x="359" y="280"/>
                    </a:moveTo>
                    <a:lnTo>
                      <a:pt x="383" y="270"/>
                    </a:lnTo>
                    <a:lnTo>
                      <a:pt x="24" y="0"/>
                    </a:lnTo>
                    <a:lnTo>
                      <a:pt x="0" y="10"/>
                    </a:lnTo>
                    <a:lnTo>
                      <a:pt x="359" y="280"/>
                    </a:lnTo>
                    <a:close/>
                  </a:path>
                </a:pathLst>
              </a:custGeom>
              <a:solidFill>
                <a:srgbClr val="D58129">
                  <a:lumMod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68" name="Freeform 36">
                <a:extLst>
                  <a:ext uri="{FF2B5EF4-FFF2-40B4-BE49-F238E27FC236}">
                    <a16:creationId xmlns:a16="http://schemas.microsoft.com/office/drawing/2014/main" id="{E966C067-BA16-718E-D5B6-F7CFE138B8A4}"/>
                  </a:ext>
                </a:extLst>
              </p:cNvPr>
              <p:cNvSpPr>
                <a:spLocks/>
              </p:cNvSpPr>
              <p:nvPr/>
            </p:nvSpPr>
            <p:spPr bwMode="auto">
              <a:xfrm>
                <a:off x="13869988" y="1316038"/>
                <a:ext cx="569913" cy="488950"/>
              </a:xfrm>
              <a:custGeom>
                <a:avLst/>
                <a:gdLst>
                  <a:gd name="T0" fmla="*/ 359 w 359"/>
                  <a:gd name="T1" fmla="*/ 308 h 308"/>
                  <a:gd name="T2" fmla="*/ 359 w 359"/>
                  <a:gd name="T3" fmla="*/ 270 h 308"/>
                  <a:gd name="T4" fmla="*/ 0 w 359"/>
                  <a:gd name="T5" fmla="*/ 0 h 308"/>
                  <a:gd name="T6" fmla="*/ 0 w 359"/>
                  <a:gd name="T7" fmla="*/ 36 h 308"/>
                  <a:gd name="T8" fmla="*/ 359 w 359"/>
                  <a:gd name="T9" fmla="*/ 308 h 308"/>
                </a:gdLst>
                <a:ahLst/>
                <a:cxnLst>
                  <a:cxn ang="0">
                    <a:pos x="T0" y="T1"/>
                  </a:cxn>
                  <a:cxn ang="0">
                    <a:pos x="T2" y="T3"/>
                  </a:cxn>
                  <a:cxn ang="0">
                    <a:pos x="T4" y="T5"/>
                  </a:cxn>
                  <a:cxn ang="0">
                    <a:pos x="T6" y="T7"/>
                  </a:cxn>
                  <a:cxn ang="0">
                    <a:pos x="T8" y="T9"/>
                  </a:cxn>
                </a:cxnLst>
                <a:rect l="0" t="0" r="r" b="b"/>
                <a:pathLst>
                  <a:path w="359" h="308">
                    <a:moveTo>
                      <a:pt x="359" y="308"/>
                    </a:moveTo>
                    <a:lnTo>
                      <a:pt x="359" y="270"/>
                    </a:lnTo>
                    <a:lnTo>
                      <a:pt x="0" y="0"/>
                    </a:lnTo>
                    <a:lnTo>
                      <a:pt x="0" y="36"/>
                    </a:lnTo>
                    <a:lnTo>
                      <a:pt x="359" y="308"/>
                    </a:lnTo>
                    <a:close/>
                  </a:path>
                </a:pathLst>
              </a:custGeom>
              <a:solidFill>
                <a:srgbClr val="D5812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69" name="Freeform 37">
                <a:extLst>
                  <a:ext uri="{FF2B5EF4-FFF2-40B4-BE49-F238E27FC236}">
                    <a16:creationId xmlns:a16="http://schemas.microsoft.com/office/drawing/2014/main" id="{A8C26C8E-2AB2-F54E-3603-FD3EB435F679}"/>
                  </a:ext>
                </a:extLst>
              </p:cNvPr>
              <p:cNvSpPr>
                <a:spLocks/>
              </p:cNvSpPr>
              <p:nvPr/>
            </p:nvSpPr>
            <p:spPr bwMode="auto">
              <a:xfrm>
                <a:off x="13869988" y="1296988"/>
                <a:ext cx="608013" cy="447675"/>
              </a:xfrm>
              <a:custGeom>
                <a:avLst/>
                <a:gdLst>
                  <a:gd name="T0" fmla="*/ 359 w 383"/>
                  <a:gd name="T1" fmla="*/ 282 h 282"/>
                  <a:gd name="T2" fmla="*/ 383 w 383"/>
                  <a:gd name="T3" fmla="*/ 272 h 282"/>
                  <a:gd name="T4" fmla="*/ 24 w 383"/>
                  <a:gd name="T5" fmla="*/ 0 h 282"/>
                  <a:gd name="T6" fmla="*/ 0 w 383"/>
                  <a:gd name="T7" fmla="*/ 12 h 282"/>
                  <a:gd name="T8" fmla="*/ 359 w 383"/>
                  <a:gd name="T9" fmla="*/ 282 h 282"/>
                </a:gdLst>
                <a:ahLst/>
                <a:cxnLst>
                  <a:cxn ang="0">
                    <a:pos x="T0" y="T1"/>
                  </a:cxn>
                  <a:cxn ang="0">
                    <a:pos x="T2" y="T3"/>
                  </a:cxn>
                  <a:cxn ang="0">
                    <a:pos x="T4" y="T5"/>
                  </a:cxn>
                  <a:cxn ang="0">
                    <a:pos x="T6" y="T7"/>
                  </a:cxn>
                  <a:cxn ang="0">
                    <a:pos x="T8" y="T9"/>
                  </a:cxn>
                </a:cxnLst>
                <a:rect l="0" t="0" r="r" b="b"/>
                <a:pathLst>
                  <a:path w="383" h="282">
                    <a:moveTo>
                      <a:pt x="359" y="282"/>
                    </a:moveTo>
                    <a:lnTo>
                      <a:pt x="383" y="272"/>
                    </a:lnTo>
                    <a:lnTo>
                      <a:pt x="24" y="0"/>
                    </a:lnTo>
                    <a:lnTo>
                      <a:pt x="0" y="12"/>
                    </a:lnTo>
                    <a:lnTo>
                      <a:pt x="359" y="282"/>
                    </a:lnTo>
                    <a:close/>
                  </a:path>
                </a:pathLst>
              </a:custGeom>
              <a:solidFill>
                <a:srgbClr val="D58129">
                  <a:lumMod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grpSp>
        <p:grpSp>
          <p:nvGrpSpPr>
            <p:cNvPr id="57" name="Group 650">
              <a:extLst>
                <a:ext uri="{FF2B5EF4-FFF2-40B4-BE49-F238E27FC236}">
                  <a16:creationId xmlns:a16="http://schemas.microsoft.com/office/drawing/2014/main" id="{B792AF61-4CC1-5FE7-F73B-DC1577C64B63}"/>
                </a:ext>
              </a:extLst>
            </p:cNvPr>
            <p:cNvGrpSpPr/>
            <p:nvPr/>
          </p:nvGrpSpPr>
          <p:grpSpPr>
            <a:xfrm>
              <a:off x="8148316" y="2021601"/>
              <a:ext cx="130390" cy="491102"/>
              <a:chOff x="16414077" y="1888863"/>
              <a:chExt cx="795338" cy="2995613"/>
            </a:xfrm>
          </p:grpSpPr>
          <p:sp>
            <p:nvSpPr>
              <p:cNvPr id="58" name="Freeform 22">
                <a:extLst>
                  <a:ext uri="{FF2B5EF4-FFF2-40B4-BE49-F238E27FC236}">
                    <a16:creationId xmlns:a16="http://schemas.microsoft.com/office/drawing/2014/main" id="{DFE9E176-0736-91C4-48D0-31556DCFCC6F}"/>
                  </a:ext>
                </a:extLst>
              </p:cNvPr>
              <p:cNvSpPr>
                <a:spLocks/>
              </p:cNvSpPr>
              <p:nvPr/>
            </p:nvSpPr>
            <p:spPr bwMode="auto">
              <a:xfrm>
                <a:off x="16414077" y="1888863"/>
                <a:ext cx="795338" cy="300037"/>
              </a:xfrm>
              <a:custGeom>
                <a:avLst/>
                <a:gdLst>
                  <a:gd name="T0" fmla="*/ 33 w 501"/>
                  <a:gd name="T1" fmla="*/ 0 h 189"/>
                  <a:gd name="T2" fmla="*/ 0 w 501"/>
                  <a:gd name="T3" fmla="*/ 90 h 189"/>
                  <a:gd name="T4" fmla="*/ 413 w 501"/>
                  <a:gd name="T5" fmla="*/ 189 h 189"/>
                  <a:gd name="T6" fmla="*/ 501 w 501"/>
                  <a:gd name="T7" fmla="*/ 112 h 189"/>
                  <a:gd name="T8" fmla="*/ 33 w 501"/>
                  <a:gd name="T9" fmla="*/ 0 h 189"/>
                </a:gdLst>
                <a:ahLst/>
                <a:cxnLst>
                  <a:cxn ang="0">
                    <a:pos x="T0" y="T1"/>
                  </a:cxn>
                  <a:cxn ang="0">
                    <a:pos x="T2" y="T3"/>
                  </a:cxn>
                  <a:cxn ang="0">
                    <a:pos x="T4" y="T5"/>
                  </a:cxn>
                  <a:cxn ang="0">
                    <a:pos x="T6" y="T7"/>
                  </a:cxn>
                  <a:cxn ang="0">
                    <a:pos x="T8" y="T9"/>
                  </a:cxn>
                </a:cxnLst>
                <a:rect l="0" t="0" r="r" b="b"/>
                <a:pathLst>
                  <a:path w="501" h="189">
                    <a:moveTo>
                      <a:pt x="33" y="0"/>
                    </a:moveTo>
                    <a:lnTo>
                      <a:pt x="0" y="90"/>
                    </a:lnTo>
                    <a:lnTo>
                      <a:pt x="413" y="189"/>
                    </a:lnTo>
                    <a:lnTo>
                      <a:pt x="501" y="112"/>
                    </a:lnTo>
                    <a:lnTo>
                      <a:pt x="33" y="0"/>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59" name="Freeform 23">
                <a:extLst>
                  <a:ext uri="{FF2B5EF4-FFF2-40B4-BE49-F238E27FC236}">
                    <a16:creationId xmlns:a16="http://schemas.microsoft.com/office/drawing/2014/main" id="{516C12FD-CBFB-F8C5-F877-C44DD1AC033D}"/>
                  </a:ext>
                </a:extLst>
              </p:cNvPr>
              <p:cNvSpPr>
                <a:spLocks/>
              </p:cNvSpPr>
              <p:nvPr/>
            </p:nvSpPr>
            <p:spPr bwMode="auto">
              <a:xfrm>
                <a:off x="17069713" y="2066663"/>
                <a:ext cx="139701" cy="2817813"/>
              </a:xfrm>
              <a:custGeom>
                <a:avLst/>
                <a:gdLst>
                  <a:gd name="T0" fmla="*/ 0 w 88"/>
                  <a:gd name="T1" fmla="*/ 77 h 1775"/>
                  <a:gd name="T2" fmla="*/ 0 w 88"/>
                  <a:gd name="T3" fmla="*/ 1775 h 1775"/>
                  <a:gd name="T4" fmla="*/ 88 w 88"/>
                  <a:gd name="T5" fmla="*/ 1697 h 1775"/>
                  <a:gd name="T6" fmla="*/ 88 w 88"/>
                  <a:gd name="T7" fmla="*/ 0 h 1775"/>
                  <a:gd name="T8" fmla="*/ 0 w 88"/>
                  <a:gd name="T9" fmla="*/ 77 h 1775"/>
                </a:gdLst>
                <a:ahLst/>
                <a:cxnLst>
                  <a:cxn ang="0">
                    <a:pos x="T0" y="T1"/>
                  </a:cxn>
                  <a:cxn ang="0">
                    <a:pos x="T2" y="T3"/>
                  </a:cxn>
                  <a:cxn ang="0">
                    <a:pos x="T4" y="T5"/>
                  </a:cxn>
                  <a:cxn ang="0">
                    <a:pos x="T6" y="T7"/>
                  </a:cxn>
                  <a:cxn ang="0">
                    <a:pos x="T8" y="T9"/>
                  </a:cxn>
                </a:cxnLst>
                <a:rect l="0" t="0" r="r" b="b"/>
                <a:pathLst>
                  <a:path w="88" h="1775">
                    <a:moveTo>
                      <a:pt x="0" y="77"/>
                    </a:moveTo>
                    <a:lnTo>
                      <a:pt x="0" y="1775"/>
                    </a:lnTo>
                    <a:lnTo>
                      <a:pt x="88" y="1697"/>
                    </a:lnTo>
                    <a:lnTo>
                      <a:pt x="88" y="0"/>
                    </a:lnTo>
                    <a:lnTo>
                      <a:pt x="0" y="77"/>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60" name="Freeform 24">
                <a:extLst>
                  <a:ext uri="{FF2B5EF4-FFF2-40B4-BE49-F238E27FC236}">
                    <a16:creationId xmlns:a16="http://schemas.microsoft.com/office/drawing/2014/main" id="{88513DFC-77F8-E4F0-2101-6C4036D82118}"/>
                  </a:ext>
                </a:extLst>
              </p:cNvPr>
              <p:cNvSpPr>
                <a:spLocks/>
              </p:cNvSpPr>
              <p:nvPr/>
            </p:nvSpPr>
            <p:spPr bwMode="auto">
              <a:xfrm>
                <a:off x="16414077" y="2031736"/>
                <a:ext cx="655640" cy="2852740"/>
              </a:xfrm>
              <a:custGeom>
                <a:avLst/>
                <a:gdLst>
                  <a:gd name="T0" fmla="*/ 0 w 413"/>
                  <a:gd name="T1" fmla="*/ 0 h 1797"/>
                  <a:gd name="T2" fmla="*/ 0 w 413"/>
                  <a:gd name="T3" fmla="*/ 1698 h 1797"/>
                  <a:gd name="T4" fmla="*/ 413 w 413"/>
                  <a:gd name="T5" fmla="*/ 1797 h 1797"/>
                  <a:gd name="T6" fmla="*/ 413 w 413"/>
                  <a:gd name="T7" fmla="*/ 99 h 1797"/>
                  <a:gd name="T8" fmla="*/ 0 w 413"/>
                  <a:gd name="T9" fmla="*/ 0 h 1797"/>
                </a:gdLst>
                <a:ahLst/>
                <a:cxnLst>
                  <a:cxn ang="0">
                    <a:pos x="T0" y="T1"/>
                  </a:cxn>
                  <a:cxn ang="0">
                    <a:pos x="T2" y="T3"/>
                  </a:cxn>
                  <a:cxn ang="0">
                    <a:pos x="T4" y="T5"/>
                  </a:cxn>
                  <a:cxn ang="0">
                    <a:pos x="T6" y="T7"/>
                  </a:cxn>
                  <a:cxn ang="0">
                    <a:pos x="T8" y="T9"/>
                  </a:cxn>
                </a:cxnLst>
                <a:rect l="0" t="0" r="r" b="b"/>
                <a:pathLst>
                  <a:path w="413" h="1797">
                    <a:moveTo>
                      <a:pt x="0" y="0"/>
                    </a:moveTo>
                    <a:lnTo>
                      <a:pt x="0" y="1698"/>
                    </a:lnTo>
                    <a:lnTo>
                      <a:pt x="413" y="1797"/>
                    </a:lnTo>
                    <a:lnTo>
                      <a:pt x="413" y="99"/>
                    </a:lnTo>
                    <a:lnTo>
                      <a:pt x="0" y="0"/>
                    </a:lnTo>
                    <a:close/>
                  </a:path>
                </a:pathLst>
              </a:custGeom>
              <a:solidFill>
                <a:srgbClr val="D58129">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grpSp>
      </p:grpSp>
      <p:grpSp>
        <p:nvGrpSpPr>
          <p:cNvPr id="79" name="Group 650">
            <a:extLst>
              <a:ext uri="{FF2B5EF4-FFF2-40B4-BE49-F238E27FC236}">
                <a16:creationId xmlns:a16="http://schemas.microsoft.com/office/drawing/2014/main" id="{FCA5C465-7B7C-CD6C-2736-7E816F2620E9}"/>
              </a:ext>
            </a:extLst>
          </p:cNvPr>
          <p:cNvGrpSpPr/>
          <p:nvPr/>
        </p:nvGrpSpPr>
        <p:grpSpPr>
          <a:xfrm flipH="1">
            <a:off x="7781907" y="2959366"/>
            <a:ext cx="691459" cy="629349"/>
            <a:chOff x="16414077" y="1888863"/>
            <a:chExt cx="795338" cy="2995613"/>
          </a:xfrm>
        </p:grpSpPr>
        <p:sp>
          <p:nvSpPr>
            <p:cNvPr id="80" name="Freeform 22">
              <a:extLst>
                <a:ext uri="{FF2B5EF4-FFF2-40B4-BE49-F238E27FC236}">
                  <a16:creationId xmlns:a16="http://schemas.microsoft.com/office/drawing/2014/main" id="{370F248B-148F-D071-0969-562E495E75E8}"/>
                </a:ext>
              </a:extLst>
            </p:cNvPr>
            <p:cNvSpPr>
              <a:spLocks/>
            </p:cNvSpPr>
            <p:nvPr/>
          </p:nvSpPr>
          <p:spPr bwMode="auto">
            <a:xfrm>
              <a:off x="16414077" y="1888863"/>
              <a:ext cx="795338" cy="300037"/>
            </a:xfrm>
            <a:custGeom>
              <a:avLst/>
              <a:gdLst>
                <a:gd name="T0" fmla="*/ 33 w 501"/>
                <a:gd name="T1" fmla="*/ 0 h 189"/>
                <a:gd name="T2" fmla="*/ 0 w 501"/>
                <a:gd name="T3" fmla="*/ 90 h 189"/>
                <a:gd name="T4" fmla="*/ 413 w 501"/>
                <a:gd name="T5" fmla="*/ 189 h 189"/>
                <a:gd name="T6" fmla="*/ 501 w 501"/>
                <a:gd name="T7" fmla="*/ 112 h 189"/>
                <a:gd name="T8" fmla="*/ 33 w 501"/>
                <a:gd name="T9" fmla="*/ 0 h 189"/>
              </a:gdLst>
              <a:ahLst/>
              <a:cxnLst>
                <a:cxn ang="0">
                  <a:pos x="T0" y="T1"/>
                </a:cxn>
                <a:cxn ang="0">
                  <a:pos x="T2" y="T3"/>
                </a:cxn>
                <a:cxn ang="0">
                  <a:pos x="T4" y="T5"/>
                </a:cxn>
                <a:cxn ang="0">
                  <a:pos x="T6" y="T7"/>
                </a:cxn>
                <a:cxn ang="0">
                  <a:pos x="T8" y="T9"/>
                </a:cxn>
              </a:cxnLst>
              <a:rect l="0" t="0" r="r" b="b"/>
              <a:pathLst>
                <a:path w="501" h="189">
                  <a:moveTo>
                    <a:pt x="33" y="0"/>
                  </a:moveTo>
                  <a:lnTo>
                    <a:pt x="0" y="90"/>
                  </a:lnTo>
                  <a:lnTo>
                    <a:pt x="413" y="189"/>
                  </a:lnTo>
                  <a:lnTo>
                    <a:pt x="501" y="112"/>
                  </a:lnTo>
                  <a:lnTo>
                    <a:pt x="33" y="0"/>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81" name="Freeform 23">
              <a:extLst>
                <a:ext uri="{FF2B5EF4-FFF2-40B4-BE49-F238E27FC236}">
                  <a16:creationId xmlns:a16="http://schemas.microsoft.com/office/drawing/2014/main" id="{48BB1A5A-1A8C-EC80-4FFD-88763D5D1E8A}"/>
                </a:ext>
              </a:extLst>
            </p:cNvPr>
            <p:cNvSpPr>
              <a:spLocks/>
            </p:cNvSpPr>
            <p:nvPr/>
          </p:nvSpPr>
          <p:spPr bwMode="auto">
            <a:xfrm>
              <a:off x="17069713" y="2066663"/>
              <a:ext cx="139701" cy="2817813"/>
            </a:xfrm>
            <a:custGeom>
              <a:avLst/>
              <a:gdLst>
                <a:gd name="T0" fmla="*/ 0 w 88"/>
                <a:gd name="T1" fmla="*/ 77 h 1775"/>
                <a:gd name="T2" fmla="*/ 0 w 88"/>
                <a:gd name="T3" fmla="*/ 1775 h 1775"/>
                <a:gd name="T4" fmla="*/ 88 w 88"/>
                <a:gd name="T5" fmla="*/ 1697 h 1775"/>
                <a:gd name="T6" fmla="*/ 88 w 88"/>
                <a:gd name="T7" fmla="*/ 0 h 1775"/>
                <a:gd name="T8" fmla="*/ 0 w 88"/>
                <a:gd name="T9" fmla="*/ 77 h 1775"/>
              </a:gdLst>
              <a:ahLst/>
              <a:cxnLst>
                <a:cxn ang="0">
                  <a:pos x="T0" y="T1"/>
                </a:cxn>
                <a:cxn ang="0">
                  <a:pos x="T2" y="T3"/>
                </a:cxn>
                <a:cxn ang="0">
                  <a:pos x="T4" y="T5"/>
                </a:cxn>
                <a:cxn ang="0">
                  <a:pos x="T6" y="T7"/>
                </a:cxn>
                <a:cxn ang="0">
                  <a:pos x="T8" y="T9"/>
                </a:cxn>
              </a:cxnLst>
              <a:rect l="0" t="0" r="r" b="b"/>
              <a:pathLst>
                <a:path w="88" h="1775">
                  <a:moveTo>
                    <a:pt x="0" y="77"/>
                  </a:moveTo>
                  <a:lnTo>
                    <a:pt x="0" y="1775"/>
                  </a:lnTo>
                  <a:lnTo>
                    <a:pt x="88" y="1697"/>
                  </a:lnTo>
                  <a:lnTo>
                    <a:pt x="88" y="0"/>
                  </a:lnTo>
                  <a:lnTo>
                    <a:pt x="0" y="77"/>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82" name="Freeform 24">
              <a:extLst>
                <a:ext uri="{FF2B5EF4-FFF2-40B4-BE49-F238E27FC236}">
                  <a16:creationId xmlns:a16="http://schemas.microsoft.com/office/drawing/2014/main" id="{6C7A4B50-6D5E-DD7D-E18B-D7E179FD7FBE}"/>
                </a:ext>
              </a:extLst>
            </p:cNvPr>
            <p:cNvSpPr>
              <a:spLocks/>
            </p:cNvSpPr>
            <p:nvPr/>
          </p:nvSpPr>
          <p:spPr bwMode="auto">
            <a:xfrm>
              <a:off x="16414077" y="2031736"/>
              <a:ext cx="655640" cy="2852740"/>
            </a:xfrm>
            <a:custGeom>
              <a:avLst/>
              <a:gdLst>
                <a:gd name="T0" fmla="*/ 0 w 413"/>
                <a:gd name="T1" fmla="*/ 0 h 1797"/>
                <a:gd name="T2" fmla="*/ 0 w 413"/>
                <a:gd name="T3" fmla="*/ 1698 h 1797"/>
                <a:gd name="T4" fmla="*/ 413 w 413"/>
                <a:gd name="T5" fmla="*/ 1797 h 1797"/>
                <a:gd name="T6" fmla="*/ 413 w 413"/>
                <a:gd name="T7" fmla="*/ 99 h 1797"/>
                <a:gd name="T8" fmla="*/ 0 w 413"/>
                <a:gd name="T9" fmla="*/ 0 h 1797"/>
              </a:gdLst>
              <a:ahLst/>
              <a:cxnLst>
                <a:cxn ang="0">
                  <a:pos x="T0" y="T1"/>
                </a:cxn>
                <a:cxn ang="0">
                  <a:pos x="T2" y="T3"/>
                </a:cxn>
                <a:cxn ang="0">
                  <a:pos x="T4" y="T5"/>
                </a:cxn>
                <a:cxn ang="0">
                  <a:pos x="T6" y="T7"/>
                </a:cxn>
                <a:cxn ang="0">
                  <a:pos x="T8" y="T9"/>
                </a:cxn>
              </a:cxnLst>
              <a:rect l="0" t="0" r="r" b="b"/>
              <a:pathLst>
                <a:path w="413" h="1797">
                  <a:moveTo>
                    <a:pt x="0" y="0"/>
                  </a:moveTo>
                  <a:lnTo>
                    <a:pt x="0" y="1698"/>
                  </a:lnTo>
                  <a:lnTo>
                    <a:pt x="413" y="1797"/>
                  </a:lnTo>
                  <a:lnTo>
                    <a:pt x="413" y="99"/>
                  </a:lnTo>
                  <a:lnTo>
                    <a:pt x="0" y="0"/>
                  </a:lnTo>
                  <a:close/>
                </a:path>
              </a:pathLst>
            </a:custGeom>
            <a:solidFill>
              <a:srgbClr val="D58129">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dirty="0">
                <a:ln>
                  <a:noFill/>
                </a:ln>
                <a:solidFill>
                  <a:srgbClr val="8EB4E3"/>
                </a:solidFill>
                <a:effectLst/>
                <a:uLnTx/>
                <a:uFillTx/>
                <a:latin typeface="Arial"/>
              </a:endParaRPr>
            </a:p>
          </p:txBody>
        </p:sp>
      </p:grpSp>
      <p:pic>
        <p:nvPicPr>
          <p:cNvPr id="83" name="Picture 2" descr="Download Free Icons Png - Rack Server Icon Png PNG Image with No Background  - PNGkey.com">
            <a:extLst>
              <a:ext uri="{FF2B5EF4-FFF2-40B4-BE49-F238E27FC236}">
                <a16:creationId xmlns:a16="http://schemas.microsoft.com/office/drawing/2014/main" id="{ECC7C65E-B69C-66F7-7BE6-F043383A2216}"/>
              </a:ext>
            </a:extLst>
          </p:cNvPr>
          <p:cNvPicPr>
            <a:picLocks noChangeAspect="1" noChangeArrowheads="1"/>
          </p:cNvPicPr>
          <p:nvPr/>
        </p:nvPicPr>
        <p:blipFill>
          <a:blip r:embed="rId8" cstate="print">
            <a:duotone>
              <a:srgbClr val="D58129">
                <a:shade val="45000"/>
                <a:satMod val="135000"/>
              </a:srgbClr>
              <a:prstClr val="white"/>
            </a:duotone>
            <a:extLst>
              <a:ext uri="{BEBA8EAE-BF5A-486C-A8C5-ECC9F3942E4B}">
                <a14:imgProps xmlns:a14="http://schemas.microsoft.com/office/drawing/2010/main">
                  <a14:imgLayer r:embed="rId9">
                    <a14:imgEffect>
                      <a14:colorTemperature colorTemp="5300"/>
                    </a14:imgEffect>
                  </a14:imgLayer>
                </a14:imgProps>
              </a:ext>
              <a:ext uri="{28A0092B-C50C-407E-A947-70E740481C1C}">
                <a14:useLocalDpi xmlns:a14="http://schemas.microsoft.com/office/drawing/2010/main" val="0"/>
              </a:ext>
            </a:extLst>
          </a:blip>
          <a:srcRect/>
          <a:stretch>
            <a:fillRect/>
          </a:stretch>
        </p:blipFill>
        <p:spPr bwMode="auto">
          <a:xfrm>
            <a:off x="3149943" y="2863859"/>
            <a:ext cx="719455" cy="820362"/>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2" descr="Download Free Icons Png - Rack Server Icon Png PNG Image with No Background  - PNGkey.com">
            <a:extLst>
              <a:ext uri="{FF2B5EF4-FFF2-40B4-BE49-F238E27FC236}">
                <a16:creationId xmlns:a16="http://schemas.microsoft.com/office/drawing/2014/main" id="{02C1119F-B65A-CCBC-0F1A-6EEEB19B0A32}"/>
              </a:ext>
            </a:extLst>
          </p:cNvPr>
          <p:cNvPicPr>
            <a:picLocks noChangeAspect="1" noChangeArrowheads="1"/>
          </p:cNvPicPr>
          <p:nvPr/>
        </p:nvPicPr>
        <p:blipFill rotWithShape="1">
          <a:blip r:embed="rId8" cstate="print">
            <a:duotone>
              <a:srgbClr val="D58129">
                <a:shade val="45000"/>
                <a:satMod val="135000"/>
              </a:srgbClr>
              <a:prstClr val="white"/>
            </a:duotone>
            <a:extLst>
              <a:ext uri="{BEBA8EAE-BF5A-486C-A8C5-ECC9F3942E4B}">
                <a14:imgProps xmlns:a14="http://schemas.microsoft.com/office/drawing/2010/main">
                  <a14:imgLayer r:embed="rId9">
                    <a14:imgEffect>
                      <a14:colorTemperature colorTemp="5300"/>
                    </a14:imgEffect>
                  </a14:imgLayer>
                </a14:imgProps>
              </a:ext>
              <a:ext uri="{28A0092B-C50C-407E-A947-70E740481C1C}">
                <a14:useLocalDpi xmlns:a14="http://schemas.microsoft.com/office/drawing/2010/main" val="0"/>
              </a:ext>
            </a:extLst>
          </a:blip>
          <a:srcRect b="56391"/>
          <a:stretch/>
        </p:blipFill>
        <p:spPr bwMode="auto">
          <a:xfrm>
            <a:off x="5465925" y="3095165"/>
            <a:ext cx="719455" cy="357750"/>
          </a:xfrm>
          <a:prstGeom prst="rect">
            <a:avLst/>
          </a:prstGeom>
          <a:noFill/>
          <a:extLst>
            <a:ext uri="{909E8E84-426E-40DD-AFC4-6F175D3DCCD1}">
              <a14:hiddenFill xmlns:a14="http://schemas.microsoft.com/office/drawing/2010/main">
                <a:solidFill>
                  <a:srgbClr val="FFFFFF"/>
                </a:solidFill>
              </a14:hiddenFill>
            </a:ext>
          </a:extLst>
        </p:spPr>
      </p:pic>
      <p:grpSp>
        <p:nvGrpSpPr>
          <p:cNvPr id="97" name="Group 96">
            <a:extLst>
              <a:ext uri="{FF2B5EF4-FFF2-40B4-BE49-F238E27FC236}">
                <a16:creationId xmlns:a16="http://schemas.microsoft.com/office/drawing/2014/main" id="{1ED70FCB-3779-A25E-0D0C-4FFF17F0A9D6}"/>
              </a:ext>
            </a:extLst>
          </p:cNvPr>
          <p:cNvGrpSpPr/>
          <p:nvPr/>
        </p:nvGrpSpPr>
        <p:grpSpPr>
          <a:xfrm flipH="1">
            <a:off x="10069894" y="4494097"/>
            <a:ext cx="595904" cy="1107086"/>
            <a:chOff x="8039575" y="1863157"/>
            <a:chExt cx="349626" cy="649546"/>
          </a:xfrm>
        </p:grpSpPr>
        <p:grpSp>
          <p:nvGrpSpPr>
            <p:cNvPr id="98" name="Group 628">
              <a:extLst>
                <a:ext uri="{FF2B5EF4-FFF2-40B4-BE49-F238E27FC236}">
                  <a16:creationId xmlns:a16="http://schemas.microsoft.com/office/drawing/2014/main" id="{8F79C413-AE0E-1364-5FD5-63F4C0FF6ED2}"/>
                </a:ext>
              </a:extLst>
            </p:cNvPr>
            <p:cNvGrpSpPr/>
            <p:nvPr/>
          </p:nvGrpSpPr>
          <p:grpSpPr>
            <a:xfrm>
              <a:off x="8206746" y="1923402"/>
              <a:ext cx="182455" cy="481707"/>
              <a:chOff x="16801516" y="514351"/>
              <a:chExt cx="1195972" cy="3157538"/>
            </a:xfrm>
          </p:grpSpPr>
          <p:sp>
            <p:nvSpPr>
              <p:cNvPr id="113" name="Freeform 5">
                <a:extLst>
                  <a:ext uri="{FF2B5EF4-FFF2-40B4-BE49-F238E27FC236}">
                    <a16:creationId xmlns:a16="http://schemas.microsoft.com/office/drawing/2014/main" id="{ECFDE5CC-783D-E920-0321-AEC03381BE10}"/>
                  </a:ext>
                </a:extLst>
              </p:cNvPr>
              <p:cNvSpPr>
                <a:spLocks/>
              </p:cNvSpPr>
              <p:nvPr/>
            </p:nvSpPr>
            <p:spPr bwMode="auto">
              <a:xfrm rot="20873604">
                <a:off x="16801516" y="3239241"/>
                <a:ext cx="925513" cy="130175"/>
              </a:xfrm>
              <a:custGeom>
                <a:avLst/>
                <a:gdLst>
                  <a:gd name="T0" fmla="*/ 0 w 583"/>
                  <a:gd name="T1" fmla="*/ 45 h 82"/>
                  <a:gd name="T2" fmla="*/ 0 w 583"/>
                  <a:gd name="T3" fmla="*/ 82 h 82"/>
                  <a:gd name="T4" fmla="*/ 583 w 583"/>
                  <a:gd name="T5" fmla="*/ 37 h 82"/>
                  <a:gd name="T6" fmla="*/ 583 w 583"/>
                  <a:gd name="T7" fmla="*/ 0 h 82"/>
                  <a:gd name="T8" fmla="*/ 0 w 583"/>
                  <a:gd name="T9" fmla="*/ 45 h 82"/>
                </a:gdLst>
                <a:ahLst/>
                <a:cxnLst>
                  <a:cxn ang="0">
                    <a:pos x="T0" y="T1"/>
                  </a:cxn>
                  <a:cxn ang="0">
                    <a:pos x="T2" y="T3"/>
                  </a:cxn>
                  <a:cxn ang="0">
                    <a:pos x="T4" y="T5"/>
                  </a:cxn>
                  <a:cxn ang="0">
                    <a:pos x="T6" y="T7"/>
                  </a:cxn>
                  <a:cxn ang="0">
                    <a:pos x="T8" y="T9"/>
                  </a:cxn>
                </a:cxnLst>
                <a:rect l="0" t="0" r="r" b="b"/>
                <a:pathLst>
                  <a:path w="583" h="82">
                    <a:moveTo>
                      <a:pt x="0" y="45"/>
                    </a:moveTo>
                    <a:lnTo>
                      <a:pt x="0" y="82"/>
                    </a:lnTo>
                    <a:lnTo>
                      <a:pt x="583" y="37"/>
                    </a:lnTo>
                    <a:lnTo>
                      <a:pt x="583" y="0"/>
                    </a:lnTo>
                    <a:lnTo>
                      <a:pt x="0" y="45"/>
                    </a:lnTo>
                    <a:close/>
                  </a:path>
                </a:pathLst>
              </a:custGeom>
              <a:solidFill>
                <a:srgbClr val="D5812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14" name="Freeform 6">
                <a:extLst>
                  <a:ext uri="{FF2B5EF4-FFF2-40B4-BE49-F238E27FC236}">
                    <a16:creationId xmlns:a16="http://schemas.microsoft.com/office/drawing/2014/main" id="{068D177C-A773-5F46-05D6-2D6CD258737D}"/>
                  </a:ext>
                </a:extLst>
              </p:cNvPr>
              <p:cNvSpPr>
                <a:spLocks/>
              </p:cNvSpPr>
              <p:nvPr/>
            </p:nvSpPr>
            <p:spPr bwMode="auto">
              <a:xfrm rot="20846866">
                <a:off x="16838894" y="3208272"/>
                <a:ext cx="930275" cy="98425"/>
              </a:xfrm>
              <a:custGeom>
                <a:avLst/>
                <a:gdLst>
                  <a:gd name="T0" fmla="*/ 0 w 586"/>
                  <a:gd name="T1" fmla="*/ 44 h 62"/>
                  <a:gd name="T2" fmla="*/ 3 w 586"/>
                  <a:gd name="T3" fmla="*/ 62 h 62"/>
                  <a:gd name="T4" fmla="*/ 586 w 586"/>
                  <a:gd name="T5" fmla="*/ 17 h 62"/>
                  <a:gd name="T6" fmla="*/ 583 w 586"/>
                  <a:gd name="T7" fmla="*/ 0 h 62"/>
                  <a:gd name="T8" fmla="*/ 0 w 586"/>
                  <a:gd name="T9" fmla="*/ 44 h 62"/>
                </a:gdLst>
                <a:ahLst/>
                <a:cxnLst>
                  <a:cxn ang="0">
                    <a:pos x="T0" y="T1"/>
                  </a:cxn>
                  <a:cxn ang="0">
                    <a:pos x="T2" y="T3"/>
                  </a:cxn>
                  <a:cxn ang="0">
                    <a:pos x="T4" y="T5"/>
                  </a:cxn>
                  <a:cxn ang="0">
                    <a:pos x="T6" y="T7"/>
                  </a:cxn>
                  <a:cxn ang="0">
                    <a:pos x="T8" y="T9"/>
                  </a:cxn>
                </a:cxnLst>
                <a:rect l="0" t="0" r="r" b="b"/>
                <a:pathLst>
                  <a:path w="586" h="62">
                    <a:moveTo>
                      <a:pt x="0" y="44"/>
                    </a:moveTo>
                    <a:lnTo>
                      <a:pt x="3" y="62"/>
                    </a:lnTo>
                    <a:lnTo>
                      <a:pt x="586" y="17"/>
                    </a:lnTo>
                    <a:lnTo>
                      <a:pt x="583" y="0"/>
                    </a:lnTo>
                    <a:lnTo>
                      <a:pt x="0" y="44"/>
                    </a:lnTo>
                    <a:close/>
                  </a:path>
                </a:pathLst>
              </a:custGeom>
              <a:solidFill>
                <a:srgbClr val="D58129">
                  <a:lumMod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15" name="Freeform 7">
                <a:extLst>
                  <a:ext uri="{FF2B5EF4-FFF2-40B4-BE49-F238E27FC236}">
                    <a16:creationId xmlns:a16="http://schemas.microsoft.com/office/drawing/2014/main" id="{96B35A91-D253-7308-A81B-7E989DC1BF3F}"/>
                  </a:ext>
                </a:extLst>
              </p:cNvPr>
              <p:cNvSpPr>
                <a:spLocks/>
              </p:cNvSpPr>
              <p:nvPr/>
            </p:nvSpPr>
            <p:spPr bwMode="auto">
              <a:xfrm rot="21412998">
                <a:off x="16829449" y="1687333"/>
                <a:ext cx="925513" cy="128588"/>
              </a:xfrm>
              <a:custGeom>
                <a:avLst/>
                <a:gdLst>
                  <a:gd name="T0" fmla="*/ 0 w 583"/>
                  <a:gd name="T1" fmla="*/ 43 h 81"/>
                  <a:gd name="T2" fmla="*/ 0 w 583"/>
                  <a:gd name="T3" fmla="*/ 81 h 81"/>
                  <a:gd name="T4" fmla="*/ 583 w 583"/>
                  <a:gd name="T5" fmla="*/ 36 h 81"/>
                  <a:gd name="T6" fmla="*/ 583 w 583"/>
                  <a:gd name="T7" fmla="*/ 0 h 81"/>
                  <a:gd name="T8" fmla="*/ 0 w 583"/>
                  <a:gd name="T9" fmla="*/ 43 h 81"/>
                </a:gdLst>
                <a:ahLst/>
                <a:cxnLst>
                  <a:cxn ang="0">
                    <a:pos x="T0" y="T1"/>
                  </a:cxn>
                  <a:cxn ang="0">
                    <a:pos x="T2" y="T3"/>
                  </a:cxn>
                  <a:cxn ang="0">
                    <a:pos x="T4" y="T5"/>
                  </a:cxn>
                  <a:cxn ang="0">
                    <a:pos x="T6" y="T7"/>
                  </a:cxn>
                  <a:cxn ang="0">
                    <a:pos x="T8" y="T9"/>
                  </a:cxn>
                </a:cxnLst>
                <a:rect l="0" t="0" r="r" b="b"/>
                <a:pathLst>
                  <a:path w="583" h="81">
                    <a:moveTo>
                      <a:pt x="0" y="43"/>
                    </a:moveTo>
                    <a:lnTo>
                      <a:pt x="0" y="81"/>
                    </a:lnTo>
                    <a:lnTo>
                      <a:pt x="583" y="36"/>
                    </a:lnTo>
                    <a:lnTo>
                      <a:pt x="583" y="0"/>
                    </a:lnTo>
                    <a:lnTo>
                      <a:pt x="0" y="43"/>
                    </a:lnTo>
                    <a:close/>
                  </a:path>
                </a:pathLst>
              </a:custGeom>
              <a:solidFill>
                <a:srgbClr val="D5812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16" name="Freeform 8">
                <a:extLst>
                  <a:ext uri="{FF2B5EF4-FFF2-40B4-BE49-F238E27FC236}">
                    <a16:creationId xmlns:a16="http://schemas.microsoft.com/office/drawing/2014/main" id="{9227FE46-B2E3-72BE-78C4-E690AEBF9C0C}"/>
                  </a:ext>
                </a:extLst>
              </p:cNvPr>
              <p:cNvSpPr>
                <a:spLocks/>
              </p:cNvSpPr>
              <p:nvPr/>
            </p:nvSpPr>
            <p:spPr bwMode="auto">
              <a:xfrm rot="21409336">
                <a:off x="16836103" y="1660343"/>
                <a:ext cx="930274" cy="96838"/>
              </a:xfrm>
              <a:custGeom>
                <a:avLst/>
                <a:gdLst>
                  <a:gd name="T0" fmla="*/ 0 w 586"/>
                  <a:gd name="T1" fmla="*/ 45 h 61"/>
                  <a:gd name="T2" fmla="*/ 3 w 586"/>
                  <a:gd name="T3" fmla="*/ 61 h 61"/>
                  <a:gd name="T4" fmla="*/ 586 w 586"/>
                  <a:gd name="T5" fmla="*/ 18 h 61"/>
                  <a:gd name="T6" fmla="*/ 583 w 586"/>
                  <a:gd name="T7" fmla="*/ 0 h 61"/>
                  <a:gd name="T8" fmla="*/ 0 w 586"/>
                  <a:gd name="T9" fmla="*/ 45 h 61"/>
                </a:gdLst>
                <a:ahLst/>
                <a:cxnLst>
                  <a:cxn ang="0">
                    <a:pos x="T0" y="T1"/>
                  </a:cxn>
                  <a:cxn ang="0">
                    <a:pos x="T2" y="T3"/>
                  </a:cxn>
                  <a:cxn ang="0">
                    <a:pos x="T4" y="T5"/>
                  </a:cxn>
                  <a:cxn ang="0">
                    <a:pos x="T6" y="T7"/>
                  </a:cxn>
                  <a:cxn ang="0">
                    <a:pos x="T8" y="T9"/>
                  </a:cxn>
                </a:cxnLst>
                <a:rect l="0" t="0" r="r" b="b"/>
                <a:pathLst>
                  <a:path w="586" h="61">
                    <a:moveTo>
                      <a:pt x="0" y="45"/>
                    </a:moveTo>
                    <a:lnTo>
                      <a:pt x="3" y="61"/>
                    </a:lnTo>
                    <a:lnTo>
                      <a:pt x="586" y="18"/>
                    </a:lnTo>
                    <a:lnTo>
                      <a:pt x="583" y="0"/>
                    </a:lnTo>
                    <a:lnTo>
                      <a:pt x="0" y="45"/>
                    </a:lnTo>
                    <a:close/>
                  </a:path>
                </a:pathLst>
              </a:custGeom>
              <a:solidFill>
                <a:srgbClr val="D58129">
                  <a:lumMod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17" name="Freeform 9">
                <a:extLst>
                  <a:ext uri="{FF2B5EF4-FFF2-40B4-BE49-F238E27FC236}">
                    <a16:creationId xmlns:a16="http://schemas.microsoft.com/office/drawing/2014/main" id="{F62F063D-E4C1-0BB5-14EC-8DB9A3EFBF17}"/>
                  </a:ext>
                </a:extLst>
              </p:cNvPr>
              <p:cNvSpPr>
                <a:spLocks/>
              </p:cNvSpPr>
              <p:nvPr/>
            </p:nvSpPr>
            <p:spPr bwMode="auto">
              <a:xfrm>
                <a:off x="17653000" y="514351"/>
                <a:ext cx="344488" cy="461963"/>
              </a:xfrm>
              <a:custGeom>
                <a:avLst/>
                <a:gdLst>
                  <a:gd name="T0" fmla="*/ 159 w 217"/>
                  <a:gd name="T1" fmla="*/ 6 h 291"/>
                  <a:gd name="T2" fmla="*/ 0 w 217"/>
                  <a:gd name="T3" fmla="*/ 0 h 291"/>
                  <a:gd name="T4" fmla="*/ 66 w 217"/>
                  <a:gd name="T5" fmla="*/ 291 h 291"/>
                  <a:gd name="T6" fmla="*/ 217 w 217"/>
                  <a:gd name="T7" fmla="*/ 262 h 291"/>
                  <a:gd name="T8" fmla="*/ 159 w 217"/>
                  <a:gd name="T9" fmla="*/ 6 h 291"/>
                </a:gdLst>
                <a:ahLst/>
                <a:cxnLst>
                  <a:cxn ang="0">
                    <a:pos x="T0" y="T1"/>
                  </a:cxn>
                  <a:cxn ang="0">
                    <a:pos x="T2" y="T3"/>
                  </a:cxn>
                  <a:cxn ang="0">
                    <a:pos x="T4" y="T5"/>
                  </a:cxn>
                  <a:cxn ang="0">
                    <a:pos x="T6" y="T7"/>
                  </a:cxn>
                  <a:cxn ang="0">
                    <a:pos x="T8" y="T9"/>
                  </a:cxn>
                </a:cxnLst>
                <a:rect l="0" t="0" r="r" b="b"/>
                <a:pathLst>
                  <a:path w="217" h="291">
                    <a:moveTo>
                      <a:pt x="159" y="6"/>
                    </a:moveTo>
                    <a:lnTo>
                      <a:pt x="0" y="0"/>
                    </a:lnTo>
                    <a:lnTo>
                      <a:pt x="66" y="291"/>
                    </a:lnTo>
                    <a:lnTo>
                      <a:pt x="217" y="262"/>
                    </a:lnTo>
                    <a:lnTo>
                      <a:pt x="159" y="6"/>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18" name="Freeform 10">
                <a:extLst>
                  <a:ext uri="{FF2B5EF4-FFF2-40B4-BE49-F238E27FC236}">
                    <a16:creationId xmlns:a16="http://schemas.microsoft.com/office/drawing/2014/main" id="{B29F2804-9D39-3E83-628C-9F275E0D5CC1}"/>
                  </a:ext>
                </a:extLst>
              </p:cNvPr>
              <p:cNvSpPr>
                <a:spLocks/>
              </p:cNvSpPr>
              <p:nvPr/>
            </p:nvSpPr>
            <p:spPr bwMode="auto">
              <a:xfrm>
                <a:off x="17653000" y="514351"/>
                <a:ext cx="104775" cy="3157538"/>
              </a:xfrm>
              <a:custGeom>
                <a:avLst/>
                <a:gdLst>
                  <a:gd name="T0" fmla="*/ 0 w 66"/>
                  <a:gd name="T1" fmla="*/ 0 h 1989"/>
                  <a:gd name="T2" fmla="*/ 0 w 66"/>
                  <a:gd name="T3" fmla="*/ 1698 h 1989"/>
                  <a:gd name="T4" fmla="*/ 66 w 66"/>
                  <a:gd name="T5" fmla="*/ 1989 h 1989"/>
                  <a:gd name="T6" fmla="*/ 66 w 66"/>
                  <a:gd name="T7" fmla="*/ 291 h 1989"/>
                  <a:gd name="T8" fmla="*/ 0 w 66"/>
                  <a:gd name="T9" fmla="*/ 0 h 1989"/>
                </a:gdLst>
                <a:ahLst/>
                <a:cxnLst>
                  <a:cxn ang="0">
                    <a:pos x="T0" y="T1"/>
                  </a:cxn>
                  <a:cxn ang="0">
                    <a:pos x="T2" y="T3"/>
                  </a:cxn>
                  <a:cxn ang="0">
                    <a:pos x="T4" y="T5"/>
                  </a:cxn>
                  <a:cxn ang="0">
                    <a:pos x="T6" y="T7"/>
                  </a:cxn>
                  <a:cxn ang="0">
                    <a:pos x="T8" y="T9"/>
                  </a:cxn>
                </a:cxnLst>
                <a:rect l="0" t="0" r="r" b="b"/>
                <a:pathLst>
                  <a:path w="66" h="1989">
                    <a:moveTo>
                      <a:pt x="0" y="0"/>
                    </a:moveTo>
                    <a:lnTo>
                      <a:pt x="0" y="1698"/>
                    </a:lnTo>
                    <a:lnTo>
                      <a:pt x="66" y="1989"/>
                    </a:lnTo>
                    <a:lnTo>
                      <a:pt x="66" y="291"/>
                    </a:lnTo>
                    <a:lnTo>
                      <a:pt x="0" y="0"/>
                    </a:lnTo>
                    <a:close/>
                  </a:path>
                </a:pathLst>
              </a:custGeom>
              <a:solidFill>
                <a:srgbClr val="D58129">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19" name="Freeform 11">
                <a:extLst>
                  <a:ext uri="{FF2B5EF4-FFF2-40B4-BE49-F238E27FC236}">
                    <a16:creationId xmlns:a16="http://schemas.microsoft.com/office/drawing/2014/main" id="{1E774C41-BF11-0555-B24A-AEEFD8001D62}"/>
                  </a:ext>
                </a:extLst>
              </p:cNvPr>
              <p:cNvSpPr>
                <a:spLocks/>
              </p:cNvSpPr>
              <p:nvPr/>
            </p:nvSpPr>
            <p:spPr bwMode="auto">
              <a:xfrm>
                <a:off x="17757775" y="930276"/>
                <a:ext cx="239713" cy="2741613"/>
              </a:xfrm>
              <a:custGeom>
                <a:avLst/>
                <a:gdLst>
                  <a:gd name="T0" fmla="*/ 0 w 151"/>
                  <a:gd name="T1" fmla="*/ 29 h 1727"/>
                  <a:gd name="T2" fmla="*/ 0 w 151"/>
                  <a:gd name="T3" fmla="*/ 1727 h 1727"/>
                  <a:gd name="T4" fmla="*/ 151 w 151"/>
                  <a:gd name="T5" fmla="*/ 1697 h 1727"/>
                  <a:gd name="T6" fmla="*/ 151 w 151"/>
                  <a:gd name="T7" fmla="*/ 0 h 1727"/>
                  <a:gd name="T8" fmla="*/ 0 w 151"/>
                  <a:gd name="T9" fmla="*/ 29 h 1727"/>
                </a:gdLst>
                <a:ahLst/>
                <a:cxnLst>
                  <a:cxn ang="0">
                    <a:pos x="T0" y="T1"/>
                  </a:cxn>
                  <a:cxn ang="0">
                    <a:pos x="T2" y="T3"/>
                  </a:cxn>
                  <a:cxn ang="0">
                    <a:pos x="T4" y="T5"/>
                  </a:cxn>
                  <a:cxn ang="0">
                    <a:pos x="T6" y="T7"/>
                  </a:cxn>
                  <a:cxn ang="0">
                    <a:pos x="T8" y="T9"/>
                  </a:cxn>
                </a:cxnLst>
                <a:rect l="0" t="0" r="r" b="b"/>
                <a:pathLst>
                  <a:path w="151" h="1727">
                    <a:moveTo>
                      <a:pt x="0" y="29"/>
                    </a:moveTo>
                    <a:lnTo>
                      <a:pt x="0" y="1727"/>
                    </a:lnTo>
                    <a:lnTo>
                      <a:pt x="151" y="1697"/>
                    </a:lnTo>
                    <a:lnTo>
                      <a:pt x="151" y="0"/>
                    </a:lnTo>
                    <a:lnTo>
                      <a:pt x="0" y="29"/>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pic>
            <p:nvPicPr>
              <p:cNvPr id="120" name="Picture 13">
                <a:extLst>
                  <a:ext uri="{FF2B5EF4-FFF2-40B4-BE49-F238E27FC236}">
                    <a16:creationId xmlns:a16="http://schemas.microsoft.com/office/drawing/2014/main" id="{ED788189-9801-8C4E-B2BE-E9D6498FA3C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7591089" y="1068383"/>
                <a:ext cx="122237" cy="2262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 name="Freeform 14">
                <a:extLst>
                  <a:ext uri="{FF2B5EF4-FFF2-40B4-BE49-F238E27FC236}">
                    <a16:creationId xmlns:a16="http://schemas.microsoft.com/office/drawing/2014/main" id="{F56FF9A0-1372-410B-9F1F-AE06DC542DE2}"/>
                  </a:ext>
                </a:extLst>
              </p:cNvPr>
              <p:cNvSpPr>
                <a:spLocks/>
              </p:cNvSpPr>
              <p:nvPr/>
            </p:nvSpPr>
            <p:spPr bwMode="auto">
              <a:xfrm>
                <a:off x="17600614" y="1081089"/>
                <a:ext cx="103188" cy="76945"/>
              </a:xfrm>
              <a:custGeom>
                <a:avLst/>
                <a:gdLst>
                  <a:gd name="T0" fmla="*/ 56 w 65"/>
                  <a:gd name="T1" fmla="*/ 4 h 37"/>
                  <a:gd name="T2" fmla="*/ 56 w 65"/>
                  <a:gd name="T3" fmla="*/ 4 h 37"/>
                  <a:gd name="T4" fmla="*/ 60 w 65"/>
                  <a:gd name="T5" fmla="*/ 7 h 37"/>
                  <a:gd name="T6" fmla="*/ 63 w 65"/>
                  <a:gd name="T7" fmla="*/ 10 h 37"/>
                  <a:gd name="T8" fmla="*/ 65 w 65"/>
                  <a:gd name="T9" fmla="*/ 15 h 37"/>
                  <a:gd name="T10" fmla="*/ 65 w 65"/>
                  <a:gd name="T11" fmla="*/ 18 h 37"/>
                  <a:gd name="T12" fmla="*/ 65 w 65"/>
                  <a:gd name="T13" fmla="*/ 22 h 37"/>
                  <a:gd name="T14" fmla="*/ 63 w 65"/>
                  <a:gd name="T15" fmla="*/ 25 h 37"/>
                  <a:gd name="T16" fmla="*/ 60 w 65"/>
                  <a:gd name="T17" fmla="*/ 28 h 37"/>
                  <a:gd name="T18" fmla="*/ 56 w 65"/>
                  <a:gd name="T19" fmla="*/ 31 h 37"/>
                  <a:gd name="T20" fmla="*/ 56 w 65"/>
                  <a:gd name="T21" fmla="*/ 31 h 37"/>
                  <a:gd name="T22" fmla="*/ 45 w 65"/>
                  <a:gd name="T23" fmla="*/ 36 h 37"/>
                  <a:gd name="T24" fmla="*/ 33 w 65"/>
                  <a:gd name="T25" fmla="*/ 37 h 37"/>
                  <a:gd name="T26" fmla="*/ 21 w 65"/>
                  <a:gd name="T27" fmla="*/ 36 h 37"/>
                  <a:gd name="T28" fmla="*/ 9 w 65"/>
                  <a:gd name="T29" fmla="*/ 31 h 37"/>
                  <a:gd name="T30" fmla="*/ 9 w 65"/>
                  <a:gd name="T31" fmla="*/ 31 h 37"/>
                  <a:gd name="T32" fmla="*/ 6 w 65"/>
                  <a:gd name="T33" fmla="*/ 28 h 37"/>
                  <a:gd name="T34" fmla="*/ 3 w 65"/>
                  <a:gd name="T35" fmla="*/ 25 h 37"/>
                  <a:gd name="T36" fmla="*/ 0 w 65"/>
                  <a:gd name="T37" fmla="*/ 22 h 37"/>
                  <a:gd name="T38" fmla="*/ 0 w 65"/>
                  <a:gd name="T39" fmla="*/ 18 h 37"/>
                  <a:gd name="T40" fmla="*/ 0 w 65"/>
                  <a:gd name="T41" fmla="*/ 15 h 37"/>
                  <a:gd name="T42" fmla="*/ 3 w 65"/>
                  <a:gd name="T43" fmla="*/ 10 h 37"/>
                  <a:gd name="T44" fmla="*/ 6 w 65"/>
                  <a:gd name="T45" fmla="*/ 7 h 37"/>
                  <a:gd name="T46" fmla="*/ 9 w 65"/>
                  <a:gd name="T47" fmla="*/ 4 h 37"/>
                  <a:gd name="T48" fmla="*/ 9 w 65"/>
                  <a:gd name="T49" fmla="*/ 4 h 37"/>
                  <a:gd name="T50" fmla="*/ 21 w 65"/>
                  <a:gd name="T51" fmla="*/ 1 h 37"/>
                  <a:gd name="T52" fmla="*/ 33 w 65"/>
                  <a:gd name="T53" fmla="*/ 0 h 37"/>
                  <a:gd name="T54" fmla="*/ 45 w 65"/>
                  <a:gd name="T55" fmla="*/ 1 h 37"/>
                  <a:gd name="T56" fmla="*/ 56 w 65"/>
                  <a:gd name="T57" fmla="*/ 4 h 37"/>
                  <a:gd name="T58" fmla="*/ 56 w 65"/>
                  <a:gd name="T5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37">
                    <a:moveTo>
                      <a:pt x="56" y="4"/>
                    </a:moveTo>
                    <a:lnTo>
                      <a:pt x="56" y="4"/>
                    </a:lnTo>
                    <a:lnTo>
                      <a:pt x="60" y="7"/>
                    </a:lnTo>
                    <a:lnTo>
                      <a:pt x="63" y="10"/>
                    </a:lnTo>
                    <a:lnTo>
                      <a:pt x="65" y="15"/>
                    </a:lnTo>
                    <a:lnTo>
                      <a:pt x="65" y="18"/>
                    </a:lnTo>
                    <a:lnTo>
                      <a:pt x="65" y="22"/>
                    </a:lnTo>
                    <a:lnTo>
                      <a:pt x="63" y="25"/>
                    </a:lnTo>
                    <a:lnTo>
                      <a:pt x="60" y="28"/>
                    </a:lnTo>
                    <a:lnTo>
                      <a:pt x="56" y="31"/>
                    </a:lnTo>
                    <a:lnTo>
                      <a:pt x="56" y="31"/>
                    </a:lnTo>
                    <a:lnTo>
                      <a:pt x="45" y="36"/>
                    </a:lnTo>
                    <a:lnTo>
                      <a:pt x="33" y="37"/>
                    </a:lnTo>
                    <a:lnTo>
                      <a:pt x="21" y="36"/>
                    </a:lnTo>
                    <a:lnTo>
                      <a:pt x="9" y="31"/>
                    </a:lnTo>
                    <a:lnTo>
                      <a:pt x="9" y="31"/>
                    </a:lnTo>
                    <a:lnTo>
                      <a:pt x="6" y="28"/>
                    </a:lnTo>
                    <a:lnTo>
                      <a:pt x="3" y="25"/>
                    </a:lnTo>
                    <a:lnTo>
                      <a:pt x="0" y="22"/>
                    </a:lnTo>
                    <a:lnTo>
                      <a:pt x="0" y="18"/>
                    </a:lnTo>
                    <a:lnTo>
                      <a:pt x="0" y="15"/>
                    </a:lnTo>
                    <a:lnTo>
                      <a:pt x="3" y="10"/>
                    </a:lnTo>
                    <a:lnTo>
                      <a:pt x="6" y="7"/>
                    </a:lnTo>
                    <a:lnTo>
                      <a:pt x="9" y="4"/>
                    </a:lnTo>
                    <a:lnTo>
                      <a:pt x="9" y="4"/>
                    </a:lnTo>
                    <a:lnTo>
                      <a:pt x="21" y="1"/>
                    </a:lnTo>
                    <a:lnTo>
                      <a:pt x="33" y="0"/>
                    </a:lnTo>
                    <a:lnTo>
                      <a:pt x="45" y="1"/>
                    </a:lnTo>
                    <a:lnTo>
                      <a:pt x="56" y="4"/>
                    </a:lnTo>
                    <a:lnTo>
                      <a:pt x="56" y="4"/>
                    </a:lnTo>
                    <a:close/>
                  </a:path>
                </a:pathLst>
              </a:custGeom>
              <a:solidFill>
                <a:srgbClr val="AEB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grpSp>
        <p:grpSp>
          <p:nvGrpSpPr>
            <p:cNvPr id="99" name="Group 639">
              <a:extLst>
                <a:ext uri="{FF2B5EF4-FFF2-40B4-BE49-F238E27FC236}">
                  <a16:creationId xmlns:a16="http://schemas.microsoft.com/office/drawing/2014/main" id="{620F6C05-9ECF-ECAE-8909-F808E9A996F4}"/>
                </a:ext>
              </a:extLst>
            </p:cNvPr>
            <p:cNvGrpSpPr/>
            <p:nvPr/>
          </p:nvGrpSpPr>
          <p:grpSpPr>
            <a:xfrm>
              <a:off x="8039575" y="1863157"/>
              <a:ext cx="182180" cy="534565"/>
              <a:chOff x="13366750" y="58738"/>
              <a:chExt cx="1111251" cy="3260725"/>
            </a:xfrm>
          </p:grpSpPr>
          <p:sp>
            <p:nvSpPr>
              <p:cNvPr id="104" name="Freeform 28">
                <a:extLst>
                  <a:ext uri="{FF2B5EF4-FFF2-40B4-BE49-F238E27FC236}">
                    <a16:creationId xmlns:a16="http://schemas.microsoft.com/office/drawing/2014/main" id="{671E4432-AF27-731C-3112-B752FFA39632}"/>
                  </a:ext>
                </a:extLst>
              </p:cNvPr>
              <p:cNvSpPr>
                <a:spLocks/>
              </p:cNvSpPr>
              <p:nvPr/>
            </p:nvSpPr>
            <p:spPr bwMode="auto">
              <a:xfrm>
                <a:off x="13366750" y="58738"/>
                <a:ext cx="752475" cy="381000"/>
              </a:xfrm>
              <a:custGeom>
                <a:avLst/>
                <a:gdLst>
                  <a:gd name="T0" fmla="*/ 354 w 474"/>
                  <a:gd name="T1" fmla="*/ 0 h 240"/>
                  <a:gd name="T2" fmla="*/ 0 w 474"/>
                  <a:gd name="T3" fmla="*/ 156 h 240"/>
                  <a:gd name="T4" fmla="*/ 72 w 474"/>
                  <a:gd name="T5" fmla="*/ 240 h 240"/>
                  <a:gd name="T6" fmla="*/ 474 w 474"/>
                  <a:gd name="T7" fmla="*/ 60 h 240"/>
                  <a:gd name="T8" fmla="*/ 354 w 474"/>
                  <a:gd name="T9" fmla="*/ 0 h 240"/>
                </a:gdLst>
                <a:ahLst/>
                <a:cxnLst>
                  <a:cxn ang="0">
                    <a:pos x="T0" y="T1"/>
                  </a:cxn>
                  <a:cxn ang="0">
                    <a:pos x="T2" y="T3"/>
                  </a:cxn>
                  <a:cxn ang="0">
                    <a:pos x="T4" y="T5"/>
                  </a:cxn>
                  <a:cxn ang="0">
                    <a:pos x="T6" y="T7"/>
                  </a:cxn>
                  <a:cxn ang="0">
                    <a:pos x="T8" y="T9"/>
                  </a:cxn>
                </a:cxnLst>
                <a:rect l="0" t="0" r="r" b="b"/>
                <a:pathLst>
                  <a:path w="474" h="240">
                    <a:moveTo>
                      <a:pt x="354" y="0"/>
                    </a:moveTo>
                    <a:lnTo>
                      <a:pt x="0" y="156"/>
                    </a:lnTo>
                    <a:lnTo>
                      <a:pt x="72" y="240"/>
                    </a:lnTo>
                    <a:lnTo>
                      <a:pt x="474" y="60"/>
                    </a:lnTo>
                    <a:lnTo>
                      <a:pt x="354" y="0"/>
                    </a:lnTo>
                    <a:close/>
                  </a:path>
                </a:pathLst>
              </a:custGeom>
              <a:solidFill>
                <a:srgbClr val="D58129">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05" name="Freeform 29">
                <a:extLst>
                  <a:ext uri="{FF2B5EF4-FFF2-40B4-BE49-F238E27FC236}">
                    <a16:creationId xmlns:a16="http://schemas.microsoft.com/office/drawing/2014/main" id="{C4CFE199-B223-919A-653A-1EB9DEF62B55}"/>
                  </a:ext>
                </a:extLst>
              </p:cNvPr>
              <p:cNvSpPr>
                <a:spLocks/>
              </p:cNvSpPr>
              <p:nvPr/>
            </p:nvSpPr>
            <p:spPr bwMode="auto">
              <a:xfrm>
                <a:off x="13366750" y="306388"/>
                <a:ext cx="114300" cy="2827338"/>
              </a:xfrm>
              <a:custGeom>
                <a:avLst/>
                <a:gdLst>
                  <a:gd name="T0" fmla="*/ 0 w 72"/>
                  <a:gd name="T1" fmla="*/ 0 h 1781"/>
                  <a:gd name="T2" fmla="*/ 0 w 72"/>
                  <a:gd name="T3" fmla="*/ 1698 h 1781"/>
                  <a:gd name="T4" fmla="*/ 72 w 72"/>
                  <a:gd name="T5" fmla="*/ 1781 h 1781"/>
                  <a:gd name="T6" fmla="*/ 72 w 72"/>
                  <a:gd name="T7" fmla="*/ 84 h 1781"/>
                  <a:gd name="T8" fmla="*/ 0 w 72"/>
                  <a:gd name="T9" fmla="*/ 0 h 1781"/>
                </a:gdLst>
                <a:ahLst/>
                <a:cxnLst>
                  <a:cxn ang="0">
                    <a:pos x="T0" y="T1"/>
                  </a:cxn>
                  <a:cxn ang="0">
                    <a:pos x="T2" y="T3"/>
                  </a:cxn>
                  <a:cxn ang="0">
                    <a:pos x="T4" y="T5"/>
                  </a:cxn>
                  <a:cxn ang="0">
                    <a:pos x="T6" y="T7"/>
                  </a:cxn>
                  <a:cxn ang="0">
                    <a:pos x="T8" y="T9"/>
                  </a:cxn>
                </a:cxnLst>
                <a:rect l="0" t="0" r="r" b="b"/>
                <a:pathLst>
                  <a:path w="72" h="1781">
                    <a:moveTo>
                      <a:pt x="0" y="0"/>
                    </a:moveTo>
                    <a:lnTo>
                      <a:pt x="0" y="1698"/>
                    </a:lnTo>
                    <a:lnTo>
                      <a:pt x="72" y="1781"/>
                    </a:lnTo>
                    <a:lnTo>
                      <a:pt x="72" y="84"/>
                    </a:lnTo>
                    <a:lnTo>
                      <a:pt x="0" y="0"/>
                    </a:lnTo>
                    <a:close/>
                  </a:path>
                </a:pathLst>
              </a:custGeom>
              <a:solidFill>
                <a:srgbClr val="D58129">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06" name="Freeform 30">
                <a:extLst>
                  <a:ext uri="{FF2B5EF4-FFF2-40B4-BE49-F238E27FC236}">
                    <a16:creationId xmlns:a16="http://schemas.microsoft.com/office/drawing/2014/main" id="{2C5F4EB0-5B08-C76C-D33F-90B04E9A6EA6}"/>
                  </a:ext>
                </a:extLst>
              </p:cNvPr>
              <p:cNvSpPr>
                <a:spLocks/>
              </p:cNvSpPr>
              <p:nvPr/>
            </p:nvSpPr>
            <p:spPr bwMode="auto">
              <a:xfrm>
                <a:off x="13481050" y="153988"/>
                <a:ext cx="638175" cy="2979738"/>
              </a:xfrm>
              <a:custGeom>
                <a:avLst/>
                <a:gdLst>
                  <a:gd name="T0" fmla="*/ 0 w 402"/>
                  <a:gd name="T1" fmla="*/ 180 h 1877"/>
                  <a:gd name="T2" fmla="*/ 0 w 402"/>
                  <a:gd name="T3" fmla="*/ 1877 h 1877"/>
                  <a:gd name="T4" fmla="*/ 402 w 402"/>
                  <a:gd name="T5" fmla="*/ 1698 h 1877"/>
                  <a:gd name="T6" fmla="*/ 402 w 402"/>
                  <a:gd name="T7" fmla="*/ 0 h 1877"/>
                  <a:gd name="T8" fmla="*/ 0 w 402"/>
                  <a:gd name="T9" fmla="*/ 180 h 1877"/>
                </a:gdLst>
                <a:ahLst/>
                <a:cxnLst>
                  <a:cxn ang="0">
                    <a:pos x="T0" y="T1"/>
                  </a:cxn>
                  <a:cxn ang="0">
                    <a:pos x="T2" y="T3"/>
                  </a:cxn>
                  <a:cxn ang="0">
                    <a:pos x="T4" y="T5"/>
                  </a:cxn>
                  <a:cxn ang="0">
                    <a:pos x="T6" y="T7"/>
                  </a:cxn>
                  <a:cxn ang="0">
                    <a:pos x="T8" y="T9"/>
                  </a:cxn>
                </a:cxnLst>
                <a:rect l="0" t="0" r="r" b="b"/>
                <a:pathLst>
                  <a:path w="402" h="1877">
                    <a:moveTo>
                      <a:pt x="0" y="180"/>
                    </a:moveTo>
                    <a:lnTo>
                      <a:pt x="0" y="1877"/>
                    </a:lnTo>
                    <a:lnTo>
                      <a:pt x="402" y="1698"/>
                    </a:lnTo>
                    <a:lnTo>
                      <a:pt x="402" y="0"/>
                    </a:lnTo>
                    <a:lnTo>
                      <a:pt x="0" y="180"/>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pic>
            <p:nvPicPr>
              <p:cNvPr id="107" name="Picture 32">
                <a:extLst>
                  <a:ext uri="{FF2B5EF4-FFF2-40B4-BE49-F238E27FC236}">
                    <a16:creationId xmlns:a16="http://schemas.microsoft.com/office/drawing/2014/main" id="{BB49FDC1-F788-49A3-8846-76DBB473E6D1}"/>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3808074" y="673101"/>
                <a:ext cx="120650" cy="2241688"/>
              </a:xfrm>
              <a:prstGeom prst="rect">
                <a:avLst/>
              </a:prstGeom>
              <a:solidFill>
                <a:srgbClr val="D58129">
                  <a:lumMod val="50000"/>
                </a:srgb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8" name="Freeform 33">
                <a:extLst>
                  <a:ext uri="{FF2B5EF4-FFF2-40B4-BE49-F238E27FC236}">
                    <a16:creationId xmlns:a16="http://schemas.microsoft.com/office/drawing/2014/main" id="{993463D8-DA59-CB2A-4773-97A021ECACD1}"/>
                  </a:ext>
                </a:extLst>
              </p:cNvPr>
              <p:cNvSpPr>
                <a:spLocks/>
              </p:cNvSpPr>
              <p:nvPr/>
            </p:nvSpPr>
            <p:spPr bwMode="auto">
              <a:xfrm>
                <a:off x="13817600" y="685801"/>
                <a:ext cx="104775" cy="58738"/>
              </a:xfrm>
              <a:custGeom>
                <a:avLst/>
                <a:gdLst>
                  <a:gd name="T0" fmla="*/ 55 w 66"/>
                  <a:gd name="T1" fmla="*/ 6 h 37"/>
                  <a:gd name="T2" fmla="*/ 55 w 66"/>
                  <a:gd name="T3" fmla="*/ 6 h 37"/>
                  <a:gd name="T4" fmla="*/ 60 w 66"/>
                  <a:gd name="T5" fmla="*/ 7 h 37"/>
                  <a:gd name="T6" fmla="*/ 63 w 66"/>
                  <a:gd name="T7" fmla="*/ 12 h 37"/>
                  <a:gd name="T8" fmla="*/ 64 w 66"/>
                  <a:gd name="T9" fmla="*/ 15 h 37"/>
                  <a:gd name="T10" fmla="*/ 66 w 66"/>
                  <a:gd name="T11" fmla="*/ 18 h 37"/>
                  <a:gd name="T12" fmla="*/ 64 w 66"/>
                  <a:gd name="T13" fmla="*/ 22 h 37"/>
                  <a:gd name="T14" fmla="*/ 63 w 66"/>
                  <a:gd name="T15" fmla="*/ 25 h 37"/>
                  <a:gd name="T16" fmla="*/ 60 w 66"/>
                  <a:gd name="T17" fmla="*/ 28 h 37"/>
                  <a:gd name="T18" fmla="*/ 55 w 66"/>
                  <a:gd name="T19" fmla="*/ 31 h 37"/>
                  <a:gd name="T20" fmla="*/ 55 w 66"/>
                  <a:gd name="T21" fmla="*/ 31 h 37"/>
                  <a:gd name="T22" fmla="*/ 45 w 66"/>
                  <a:gd name="T23" fmla="*/ 36 h 37"/>
                  <a:gd name="T24" fmla="*/ 33 w 66"/>
                  <a:gd name="T25" fmla="*/ 37 h 37"/>
                  <a:gd name="T26" fmla="*/ 21 w 66"/>
                  <a:gd name="T27" fmla="*/ 36 h 37"/>
                  <a:gd name="T28" fmla="*/ 11 w 66"/>
                  <a:gd name="T29" fmla="*/ 31 h 37"/>
                  <a:gd name="T30" fmla="*/ 11 w 66"/>
                  <a:gd name="T31" fmla="*/ 31 h 37"/>
                  <a:gd name="T32" fmla="*/ 6 w 66"/>
                  <a:gd name="T33" fmla="*/ 28 h 37"/>
                  <a:gd name="T34" fmla="*/ 3 w 66"/>
                  <a:gd name="T35" fmla="*/ 25 h 37"/>
                  <a:gd name="T36" fmla="*/ 2 w 66"/>
                  <a:gd name="T37" fmla="*/ 22 h 37"/>
                  <a:gd name="T38" fmla="*/ 0 w 66"/>
                  <a:gd name="T39" fmla="*/ 18 h 37"/>
                  <a:gd name="T40" fmla="*/ 2 w 66"/>
                  <a:gd name="T41" fmla="*/ 15 h 37"/>
                  <a:gd name="T42" fmla="*/ 3 w 66"/>
                  <a:gd name="T43" fmla="*/ 12 h 37"/>
                  <a:gd name="T44" fmla="*/ 6 w 66"/>
                  <a:gd name="T45" fmla="*/ 7 h 37"/>
                  <a:gd name="T46" fmla="*/ 11 w 66"/>
                  <a:gd name="T47" fmla="*/ 6 h 37"/>
                  <a:gd name="T48" fmla="*/ 11 w 66"/>
                  <a:gd name="T49" fmla="*/ 6 h 37"/>
                  <a:gd name="T50" fmla="*/ 21 w 66"/>
                  <a:gd name="T51" fmla="*/ 1 h 37"/>
                  <a:gd name="T52" fmla="*/ 33 w 66"/>
                  <a:gd name="T53" fmla="*/ 0 h 37"/>
                  <a:gd name="T54" fmla="*/ 45 w 66"/>
                  <a:gd name="T55" fmla="*/ 1 h 37"/>
                  <a:gd name="T56" fmla="*/ 55 w 66"/>
                  <a:gd name="T57" fmla="*/ 6 h 37"/>
                  <a:gd name="T58" fmla="*/ 55 w 66"/>
                  <a:gd name="T59"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37">
                    <a:moveTo>
                      <a:pt x="55" y="6"/>
                    </a:moveTo>
                    <a:lnTo>
                      <a:pt x="55" y="6"/>
                    </a:lnTo>
                    <a:lnTo>
                      <a:pt x="60" y="7"/>
                    </a:lnTo>
                    <a:lnTo>
                      <a:pt x="63" y="12"/>
                    </a:lnTo>
                    <a:lnTo>
                      <a:pt x="64" y="15"/>
                    </a:lnTo>
                    <a:lnTo>
                      <a:pt x="66" y="18"/>
                    </a:lnTo>
                    <a:lnTo>
                      <a:pt x="64" y="22"/>
                    </a:lnTo>
                    <a:lnTo>
                      <a:pt x="63" y="25"/>
                    </a:lnTo>
                    <a:lnTo>
                      <a:pt x="60" y="28"/>
                    </a:lnTo>
                    <a:lnTo>
                      <a:pt x="55" y="31"/>
                    </a:lnTo>
                    <a:lnTo>
                      <a:pt x="55" y="31"/>
                    </a:lnTo>
                    <a:lnTo>
                      <a:pt x="45" y="36"/>
                    </a:lnTo>
                    <a:lnTo>
                      <a:pt x="33" y="37"/>
                    </a:lnTo>
                    <a:lnTo>
                      <a:pt x="21" y="36"/>
                    </a:lnTo>
                    <a:lnTo>
                      <a:pt x="11" y="31"/>
                    </a:lnTo>
                    <a:lnTo>
                      <a:pt x="11" y="31"/>
                    </a:lnTo>
                    <a:lnTo>
                      <a:pt x="6" y="28"/>
                    </a:lnTo>
                    <a:lnTo>
                      <a:pt x="3" y="25"/>
                    </a:lnTo>
                    <a:lnTo>
                      <a:pt x="2" y="22"/>
                    </a:lnTo>
                    <a:lnTo>
                      <a:pt x="0" y="18"/>
                    </a:lnTo>
                    <a:lnTo>
                      <a:pt x="2" y="15"/>
                    </a:lnTo>
                    <a:lnTo>
                      <a:pt x="3" y="12"/>
                    </a:lnTo>
                    <a:lnTo>
                      <a:pt x="6" y="7"/>
                    </a:lnTo>
                    <a:lnTo>
                      <a:pt x="11" y="6"/>
                    </a:lnTo>
                    <a:lnTo>
                      <a:pt x="11" y="6"/>
                    </a:lnTo>
                    <a:lnTo>
                      <a:pt x="21" y="1"/>
                    </a:lnTo>
                    <a:lnTo>
                      <a:pt x="33" y="0"/>
                    </a:lnTo>
                    <a:lnTo>
                      <a:pt x="45" y="1"/>
                    </a:lnTo>
                    <a:lnTo>
                      <a:pt x="55" y="6"/>
                    </a:lnTo>
                    <a:lnTo>
                      <a:pt x="55" y="6"/>
                    </a:lnTo>
                    <a:close/>
                  </a:path>
                </a:pathLst>
              </a:custGeom>
              <a:solidFill>
                <a:srgbClr val="AEB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09" name="Freeform 34">
                <a:extLst>
                  <a:ext uri="{FF2B5EF4-FFF2-40B4-BE49-F238E27FC236}">
                    <a16:creationId xmlns:a16="http://schemas.microsoft.com/office/drawing/2014/main" id="{443F3474-92FF-0F5A-751C-AC156368BBA6}"/>
                  </a:ext>
                </a:extLst>
              </p:cNvPr>
              <p:cNvSpPr>
                <a:spLocks/>
              </p:cNvSpPr>
              <p:nvPr/>
            </p:nvSpPr>
            <p:spPr bwMode="auto">
              <a:xfrm>
                <a:off x="13869988" y="2830513"/>
                <a:ext cx="569913" cy="488950"/>
              </a:xfrm>
              <a:custGeom>
                <a:avLst/>
                <a:gdLst>
                  <a:gd name="T0" fmla="*/ 359 w 359"/>
                  <a:gd name="T1" fmla="*/ 308 h 308"/>
                  <a:gd name="T2" fmla="*/ 359 w 359"/>
                  <a:gd name="T3" fmla="*/ 270 h 308"/>
                  <a:gd name="T4" fmla="*/ 0 w 359"/>
                  <a:gd name="T5" fmla="*/ 0 h 308"/>
                  <a:gd name="T6" fmla="*/ 0 w 359"/>
                  <a:gd name="T7" fmla="*/ 38 h 308"/>
                  <a:gd name="T8" fmla="*/ 359 w 359"/>
                  <a:gd name="T9" fmla="*/ 308 h 308"/>
                </a:gdLst>
                <a:ahLst/>
                <a:cxnLst>
                  <a:cxn ang="0">
                    <a:pos x="T0" y="T1"/>
                  </a:cxn>
                  <a:cxn ang="0">
                    <a:pos x="T2" y="T3"/>
                  </a:cxn>
                  <a:cxn ang="0">
                    <a:pos x="T4" y="T5"/>
                  </a:cxn>
                  <a:cxn ang="0">
                    <a:pos x="T6" y="T7"/>
                  </a:cxn>
                  <a:cxn ang="0">
                    <a:pos x="T8" y="T9"/>
                  </a:cxn>
                </a:cxnLst>
                <a:rect l="0" t="0" r="r" b="b"/>
                <a:pathLst>
                  <a:path w="359" h="308">
                    <a:moveTo>
                      <a:pt x="359" y="308"/>
                    </a:moveTo>
                    <a:lnTo>
                      <a:pt x="359" y="270"/>
                    </a:lnTo>
                    <a:lnTo>
                      <a:pt x="0" y="0"/>
                    </a:lnTo>
                    <a:lnTo>
                      <a:pt x="0" y="38"/>
                    </a:lnTo>
                    <a:lnTo>
                      <a:pt x="359" y="308"/>
                    </a:lnTo>
                    <a:close/>
                  </a:path>
                </a:pathLst>
              </a:custGeom>
              <a:solidFill>
                <a:srgbClr val="D5812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10" name="Freeform 35">
                <a:extLst>
                  <a:ext uri="{FF2B5EF4-FFF2-40B4-BE49-F238E27FC236}">
                    <a16:creationId xmlns:a16="http://schemas.microsoft.com/office/drawing/2014/main" id="{F2B1BD14-4D56-81EB-7A02-4ADAF2A1A44C}"/>
                  </a:ext>
                </a:extLst>
              </p:cNvPr>
              <p:cNvSpPr>
                <a:spLocks/>
              </p:cNvSpPr>
              <p:nvPr/>
            </p:nvSpPr>
            <p:spPr bwMode="auto">
              <a:xfrm>
                <a:off x="13869989" y="2814637"/>
                <a:ext cx="608012" cy="444501"/>
              </a:xfrm>
              <a:custGeom>
                <a:avLst/>
                <a:gdLst>
                  <a:gd name="T0" fmla="*/ 359 w 383"/>
                  <a:gd name="T1" fmla="*/ 280 h 280"/>
                  <a:gd name="T2" fmla="*/ 383 w 383"/>
                  <a:gd name="T3" fmla="*/ 270 h 280"/>
                  <a:gd name="T4" fmla="*/ 24 w 383"/>
                  <a:gd name="T5" fmla="*/ 0 h 280"/>
                  <a:gd name="T6" fmla="*/ 0 w 383"/>
                  <a:gd name="T7" fmla="*/ 10 h 280"/>
                  <a:gd name="T8" fmla="*/ 359 w 383"/>
                  <a:gd name="T9" fmla="*/ 280 h 280"/>
                </a:gdLst>
                <a:ahLst/>
                <a:cxnLst>
                  <a:cxn ang="0">
                    <a:pos x="T0" y="T1"/>
                  </a:cxn>
                  <a:cxn ang="0">
                    <a:pos x="T2" y="T3"/>
                  </a:cxn>
                  <a:cxn ang="0">
                    <a:pos x="T4" y="T5"/>
                  </a:cxn>
                  <a:cxn ang="0">
                    <a:pos x="T6" y="T7"/>
                  </a:cxn>
                  <a:cxn ang="0">
                    <a:pos x="T8" y="T9"/>
                  </a:cxn>
                </a:cxnLst>
                <a:rect l="0" t="0" r="r" b="b"/>
                <a:pathLst>
                  <a:path w="383" h="280">
                    <a:moveTo>
                      <a:pt x="359" y="280"/>
                    </a:moveTo>
                    <a:lnTo>
                      <a:pt x="383" y="270"/>
                    </a:lnTo>
                    <a:lnTo>
                      <a:pt x="24" y="0"/>
                    </a:lnTo>
                    <a:lnTo>
                      <a:pt x="0" y="10"/>
                    </a:lnTo>
                    <a:lnTo>
                      <a:pt x="359" y="280"/>
                    </a:lnTo>
                    <a:close/>
                  </a:path>
                </a:pathLst>
              </a:custGeom>
              <a:solidFill>
                <a:srgbClr val="D58129">
                  <a:lumMod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11" name="Freeform 36">
                <a:extLst>
                  <a:ext uri="{FF2B5EF4-FFF2-40B4-BE49-F238E27FC236}">
                    <a16:creationId xmlns:a16="http://schemas.microsoft.com/office/drawing/2014/main" id="{92B67CAA-58FE-BFD6-DC5B-3C361CE78466}"/>
                  </a:ext>
                </a:extLst>
              </p:cNvPr>
              <p:cNvSpPr>
                <a:spLocks/>
              </p:cNvSpPr>
              <p:nvPr/>
            </p:nvSpPr>
            <p:spPr bwMode="auto">
              <a:xfrm>
                <a:off x="13869988" y="1316038"/>
                <a:ext cx="569913" cy="488950"/>
              </a:xfrm>
              <a:custGeom>
                <a:avLst/>
                <a:gdLst>
                  <a:gd name="T0" fmla="*/ 359 w 359"/>
                  <a:gd name="T1" fmla="*/ 308 h 308"/>
                  <a:gd name="T2" fmla="*/ 359 w 359"/>
                  <a:gd name="T3" fmla="*/ 270 h 308"/>
                  <a:gd name="T4" fmla="*/ 0 w 359"/>
                  <a:gd name="T5" fmla="*/ 0 h 308"/>
                  <a:gd name="T6" fmla="*/ 0 w 359"/>
                  <a:gd name="T7" fmla="*/ 36 h 308"/>
                  <a:gd name="T8" fmla="*/ 359 w 359"/>
                  <a:gd name="T9" fmla="*/ 308 h 308"/>
                </a:gdLst>
                <a:ahLst/>
                <a:cxnLst>
                  <a:cxn ang="0">
                    <a:pos x="T0" y="T1"/>
                  </a:cxn>
                  <a:cxn ang="0">
                    <a:pos x="T2" y="T3"/>
                  </a:cxn>
                  <a:cxn ang="0">
                    <a:pos x="T4" y="T5"/>
                  </a:cxn>
                  <a:cxn ang="0">
                    <a:pos x="T6" y="T7"/>
                  </a:cxn>
                  <a:cxn ang="0">
                    <a:pos x="T8" y="T9"/>
                  </a:cxn>
                </a:cxnLst>
                <a:rect l="0" t="0" r="r" b="b"/>
                <a:pathLst>
                  <a:path w="359" h="308">
                    <a:moveTo>
                      <a:pt x="359" y="308"/>
                    </a:moveTo>
                    <a:lnTo>
                      <a:pt x="359" y="270"/>
                    </a:lnTo>
                    <a:lnTo>
                      <a:pt x="0" y="0"/>
                    </a:lnTo>
                    <a:lnTo>
                      <a:pt x="0" y="36"/>
                    </a:lnTo>
                    <a:lnTo>
                      <a:pt x="359" y="308"/>
                    </a:lnTo>
                    <a:close/>
                  </a:path>
                </a:pathLst>
              </a:custGeom>
              <a:solidFill>
                <a:srgbClr val="D5812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12" name="Freeform 37">
                <a:extLst>
                  <a:ext uri="{FF2B5EF4-FFF2-40B4-BE49-F238E27FC236}">
                    <a16:creationId xmlns:a16="http://schemas.microsoft.com/office/drawing/2014/main" id="{B078AF02-77BE-A2A7-8B83-62B1DF271EAF}"/>
                  </a:ext>
                </a:extLst>
              </p:cNvPr>
              <p:cNvSpPr>
                <a:spLocks/>
              </p:cNvSpPr>
              <p:nvPr/>
            </p:nvSpPr>
            <p:spPr bwMode="auto">
              <a:xfrm>
                <a:off x="13869988" y="1296988"/>
                <a:ext cx="608013" cy="447675"/>
              </a:xfrm>
              <a:custGeom>
                <a:avLst/>
                <a:gdLst>
                  <a:gd name="T0" fmla="*/ 359 w 383"/>
                  <a:gd name="T1" fmla="*/ 282 h 282"/>
                  <a:gd name="T2" fmla="*/ 383 w 383"/>
                  <a:gd name="T3" fmla="*/ 272 h 282"/>
                  <a:gd name="T4" fmla="*/ 24 w 383"/>
                  <a:gd name="T5" fmla="*/ 0 h 282"/>
                  <a:gd name="T6" fmla="*/ 0 w 383"/>
                  <a:gd name="T7" fmla="*/ 12 h 282"/>
                  <a:gd name="T8" fmla="*/ 359 w 383"/>
                  <a:gd name="T9" fmla="*/ 282 h 282"/>
                </a:gdLst>
                <a:ahLst/>
                <a:cxnLst>
                  <a:cxn ang="0">
                    <a:pos x="T0" y="T1"/>
                  </a:cxn>
                  <a:cxn ang="0">
                    <a:pos x="T2" y="T3"/>
                  </a:cxn>
                  <a:cxn ang="0">
                    <a:pos x="T4" y="T5"/>
                  </a:cxn>
                  <a:cxn ang="0">
                    <a:pos x="T6" y="T7"/>
                  </a:cxn>
                  <a:cxn ang="0">
                    <a:pos x="T8" y="T9"/>
                  </a:cxn>
                </a:cxnLst>
                <a:rect l="0" t="0" r="r" b="b"/>
                <a:pathLst>
                  <a:path w="383" h="282">
                    <a:moveTo>
                      <a:pt x="359" y="282"/>
                    </a:moveTo>
                    <a:lnTo>
                      <a:pt x="383" y="272"/>
                    </a:lnTo>
                    <a:lnTo>
                      <a:pt x="24" y="0"/>
                    </a:lnTo>
                    <a:lnTo>
                      <a:pt x="0" y="12"/>
                    </a:lnTo>
                    <a:lnTo>
                      <a:pt x="359" y="282"/>
                    </a:lnTo>
                    <a:close/>
                  </a:path>
                </a:pathLst>
              </a:custGeom>
              <a:solidFill>
                <a:srgbClr val="D58129">
                  <a:lumMod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grpSp>
        <p:grpSp>
          <p:nvGrpSpPr>
            <p:cNvPr id="100" name="Group 650">
              <a:extLst>
                <a:ext uri="{FF2B5EF4-FFF2-40B4-BE49-F238E27FC236}">
                  <a16:creationId xmlns:a16="http://schemas.microsoft.com/office/drawing/2014/main" id="{9BCE356C-676E-429C-A452-22552E08D7BA}"/>
                </a:ext>
              </a:extLst>
            </p:cNvPr>
            <p:cNvGrpSpPr/>
            <p:nvPr/>
          </p:nvGrpSpPr>
          <p:grpSpPr>
            <a:xfrm>
              <a:off x="8148316" y="2021601"/>
              <a:ext cx="130390" cy="491102"/>
              <a:chOff x="16414077" y="1888863"/>
              <a:chExt cx="795338" cy="2995613"/>
            </a:xfrm>
          </p:grpSpPr>
          <p:sp>
            <p:nvSpPr>
              <p:cNvPr id="101" name="Freeform 22">
                <a:extLst>
                  <a:ext uri="{FF2B5EF4-FFF2-40B4-BE49-F238E27FC236}">
                    <a16:creationId xmlns:a16="http://schemas.microsoft.com/office/drawing/2014/main" id="{4CDD2E24-6A5E-271B-A366-F2E03E7746AB}"/>
                  </a:ext>
                </a:extLst>
              </p:cNvPr>
              <p:cNvSpPr>
                <a:spLocks/>
              </p:cNvSpPr>
              <p:nvPr/>
            </p:nvSpPr>
            <p:spPr bwMode="auto">
              <a:xfrm>
                <a:off x="16414077" y="1888863"/>
                <a:ext cx="795338" cy="300037"/>
              </a:xfrm>
              <a:custGeom>
                <a:avLst/>
                <a:gdLst>
                  <a:gd name="T0" fmla="*/ 33 w 501"/>
                  <a:gd name="T1" fmla="*/ 0 h 189"/>
                  <a:gd name="T2" fmla="*/ 0 w 501"/>
                  <a:gd name="T3" fmla="*/ 90 h 189"/>
                  <a:gd name="T4" fmla="*/ 413 w 501"/>
                  <a:gd name="T5" fmla="*/ 189 h 189"/>
                  <a:gd name="T6" fmla="*/ 501 w 501"/>
                  <a:gd name="T7" fmla="*/ 112 h 189"/>
                  <a:gd name="T8" fmla="*/ 33 w 501"/>
                  <a:gd name="T9" fmla="*/ 0 h 189"/>
                </a:gdLst>
                <a:ahLst/>
                <a:cxnLst>
                  <a:cxn ang="0">
                    <a:pos x="T0" y="T1"/>
                  </a:cxn>
                  <a:cxn ang="0">
                    <a:pos x="T2" y="T3"/>
                  </a:cxn>
                  <a:cxn ang="0">
                    <a:pos x="T4" y="T5"/>
                  </a:cxn>
                  <a:cxn ang="0">
                    <a:pos x="T6" y="T7"/>
                  </a:cxn>
                  <a:cxn ang="0">
                    <a:pos x="T8" y="T9"/>
                  </a:cxn>
                </a:cxnLst>
                <a:rect l="0" t="0" r="r" b="b"/>
                <a:pathLst>
                  <a:path w="501" h="189">
                    <a:moveTo>
                      <a:pt x="33" y="0"/>
                    </a:moveTo>
                    <a:lnTo>
                      <a:pt x="0" y="90"/>
                    </a:lnTo>
                    <a:lnTo>
                      <a:pt x="413" y="189"/>
                    </a:lnTo>
                    <a:lnTo>
                      <a:pt x="501" y="112"/>
                    </a:lnTo>
                    <a:lnTo>
                      <a:pt x="33" y="0"/>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02" name="Freeform 23">
                <a:extLst>
                  <a:ext uri="{FF2B5EF4-FFF2-40B4-BE49-F238E27FC236}">
                    <a16:creationId xmlns:a16="http://schemas.microsoft.com/office/drawing/2014/main" id="{6116C07B-BD71-0A79-811E-BC4F84EC5614}"/>
                  </a:ext>
                </a:extLst>
              </p:cNvPr>
              <p:cNvSpPr>
                <a:spLocks/>
              </p:cNvSpPr>
              <p:nvPr/>
            </p:nvSpPr>
            <p:spPr bwMode="auto">
              <a:xfrm>
                <a:off x="17069713" y="2066663"/>
                <a:ext cx="139701" cy="2817813"/>
              </a:xfrm>
              <a:custGeom>
                <a:avLst/>
                <a:gdLst>
                  <a:gd name="T0" fmla="*/ 0 w 88"/>
                  <a:gd name="T1" fmla="*/ 77 h 1775"/>
                  <a:gd name="T2" fmla="*/ 0 w 88"/>
                  <a:gd name="T3" fmla="*/ 1775 h 1775"/>
                  <a:gd name="T4" fmla="*/ 88 w 88"/>
                  <a:gd name="T5" fmla="*/ 1697 h 1775"/>
                  <a:gd name="T6" fmla="*/ 88 w 88"/>
                  <a:gd name="T7" fmla="*/ 0 h 1775"/>
                  <a:gd name="T8" fmla="*/ 0 w 88"/>
                  <a:gd name="T9" fmla="*/ 77 h 1775"/>
                </a:gdLst>
                <a:ahLst/>
                <a:cxnLst>
                  <a:cxn ang="0">
                    <a:pos x="T0" y="T1"/>
                  </a:cxn>
                  <a:cxn ang="0">
                    <a:pos x="T2" y="T3"/>
                  </a:cxn>
                  <a:cxn ang="0">
                    <a:pos x="T4" y="T5"/>
                  </a:cxn>
                  <a:cxn ang="0">
                    <a:pos x="T6" y="T7"/>
                  </a:cxn>
                  <a:cxn ang="0">
                    <a:pos x="T8" y="T9"/>
                  </a:cxn>
                </a:cxnLst>
                <a:rect l="0" t="0" r="r" b="b"/>
                <a:pathLst>
                  <a:path w="88" h="1775">
                    <a:moveTo>
                      <a:pt x="0" y="77"/>
                    </a:moveTo>
                    <a:lnTo>
                      <a:pt x="0" y="1775"/>
                    </a:lnTo>
                    <a:lnTo>
                      <a:pt x="88" y="1697"/>
                    </a:lnTo>
                    <a:lnTo>
                      <a:pt x="88" y="0"/>
                    </a:lnTo>
                    <a:lnTo>
                      <a:pt x="0" y="77"/>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03" name="Freeform 24">
                <a:extLst>
                  <a:ext uri="{FF2B5EF4-FFF2-40B4-BE49-F238E27FC236}">
                    <a16:creationId xmlns:a16="http://schemas.microsoft.com/office/drawing/2014/main" id="{1C714A3D-B78D-33C3-22C4-CE22351C7BAF}"/>
                  </a:ext>
                </a:extLst>
              </p:cNvPr>
              <p:cNvSpPr>
                <a:spLocks/>
              </p:cNvSpPr>
              <p:nvPr/>
            </p:nvSpPr>
            <p:spPr bwMode="auto">
              <a:xfrm>
                <a:off x="16414077" y="2031736"/>
                <a:ext cx="655640" cy="2852740"/>
              </a:xfrm>
              <a:custGeom>
                <a:avLst/>
                <a:gdLst>
                  <a:gd name="T0" fmla="*/ 0 w 413"/>
                  <a:gd name="T1" fmla="*/ 0 h 1797"/>
                  <a:gd name="T2" fmla="*/ 0 w 413"/>
                  <a:gd name="T3" fmla="*/ 1698 h 1797"/>
                  <a:gd name="T4" fmla="*/ 413 w 413"/>
                  <a:gd name="T5" fmla="*/ 1797 h 1797"/>
                  <a:gd name="T6" fmla="*/ 413 w 413"/>
                  <a:gd name="T7" fmla="*/ 99 h 1797"/>
                  <a:gd name="T8" fmla="*/ 0 w 413"/>
                  <a:gd name="T9" fmla="*/ 0 h 1797"/>
                </a:gdLst>
                <a:ahLst/>
                <a:cxnLst>
                  <a:cxn ang="0">
                    <a:pos x="T0" y="T1"/>
                  </a:cxn>
                  <a:cxn ang="0">
                    <a:pos x="T2" y="T3"/>
                  </a:cxn>
                  <a:cxn ang="0">
                    <a:pos x="T4" y="T5"/>
                  </a:cxn>
                  <a:cxn ang="0">
                    <a:pos x="T6" y="T7"/>
                  </a:cxn>
                  <a:cxn ang="0">
                    <a:pos x="T8" y="T9"/>
                  </a:cxn>
                </a:cxnLst>
                <a:rect l="0" t="0" r="r" b="b"/>
                <a:pathLst>
                  <a:path w="413" h="1797">
                    <a:moveTo>
                      <a:pt x="0" y="0"/>
                    </a:moveTo>
                    <a:lnTo>
                      <a:pt x="0" y="1698"/>
                    </a:lnTo>
                    <a:lnTo>
                      <a:pt x="413" y="1797"/>
                    </a:lnTo>
                    <a:lnTo>
                      <a:pt x="413" y="99"/>
                    </a:lnTo>
                    <a:lnTo>
                      <a:pt x="0" y="0"/>
                    </a:lnTo>
                    <a:close/>
                  </a:path>
                </a:pathLst>
              </a:custGeom>
              <a:solidFill>
                <a:srgbClr val="D58129">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grpSp>
      </p:grpSp>
      <p:grpSp>
        <p:nvGrpSpPr>
          <p:cNvPr id="122" name="Group 650">
            <a:extLst>
              <a:ext uri="{FF2B5EF4-FFF2-40B4-BE49-F238E27FC236}">
                <a16:creationId xmlns:a16="http://schemas.microsoft.com/office/drawing/2014/main" id="{39A37232-017F-BF2C-719B-75C5C439BCC0}"/>
              </a:ext>
            </a:extLst>
          </p:cNvPr>
          <p:cNvGrpSpPr/>
          <p:nvPr/>
        </p:nvGrpSpPr>
        <p:grpSpPr>
          <a:xfrm flipH="1">
            <a:off x="7781907" y="4732966"/>
            <a:ext cx="691459" cy="629349"/>
            <a:chOff x="16414077" y="1888863"/>
            <a:chExt cx="795338" cy="2995613"/>
          </a:xfrm>
        </p:grpSpPr>
        <p:sp>
          <p:nvSpPr>
            <p:cNvPr id="123" name="Freeform 22">
              <a:extLst>
                <a:ext uri="{FF2B5EF4-FFF2-40B4-BE49-F238E27FC236}">
                  <a16:creationId xmlns:a16="http://schemas.microsoft.com/office/drawing/2014/main" id="{B443E677-2114-A134-D379-7FA4543E3CF7}"/>
                </a:ext>
              </a:extLst>
            </p:cNvPr>
            <p:cNvSpPr>
              <a:spLocks/>
            </p:cNvSpPr>
            <p:nvPr/>
          </p:nvSpPr>
          <p:spPr bwMode="auto">
            <a:xfrm>
              <a:off x="16414077" y="1888863"/>
              <a:ext cx="795338" cy="300037"/>
            </a:xfrm>
            <a:custGeom>
              <a:avLst/>
              <a:gdLst>
                <a:gd name="T0" fmla="*/ 33 w 501"/>
                <a:gd name="T1" fmla="*/ 0 h 189"/>
                <a:gd name="T2" fmla="*/ 0 w 501"/>
                <a:gd name="T3" fmla="*/ 90 h 189"/>
                <a:gd name="T4" fmla="*/ 413 w 501"/>
                <a:gd name="T5" fmla="*/ 189 h 189"/>
                <a:gd name="T6" fmla="*/ 501 w 501"/>
                <a:gd name="T7" fmla="*/ 112 h 189"/>
                <a:gd name="T8" fmla="*/ 33 w 501"/>
                <a:gd name="T9" fmla="*/ 0 h 189"/>
              </a:gdLst>
              <a:ahLst/>
              <a:cxnLst>
                <a:cxn ang="0">
                  <a:pos x="T0" y="T1"/>
                </a:cxn>
                <a:cxn ang="0">
                  <a:pos x="T2" y="T3"/>
                </a:cxn>
                <a:cxn ang="0">
                  <a:pos x="T4" y="T5"/>
                </a:cxn>
                <a:cxn ang="0">
                  <a:pos x="T6" y="T7"/>
                </a:cxn>
                <a:cxn ang="0">
                  <a:pos x="T8" y="T9"/>
                </a:cxn>
              </a:cxnLst>
              <a:rect l="0" t="0" r="r" b="b"/>
              <a:pathLst>
                <a:path w="501" h="189">
                  <a:moveTo>
                    <a:pt x="33" y="0"/>
                  </a:moveTo>
                  <a:lnTo>
                    <a:pt x="0" y="90"/>
                  </a:lnTo>
                  <a:lnTo>
                    <a:pt x="413" y="189"/>
                  </a:lnTo>
                  <a:lnTo>
                    <a:pt x="501" y="112"/>
                  </a:lnTo>
                  <a:lnTo>
                    <a:pt x="33" y="0"/>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24" name="Freeform 23">
              <a:extLst>
                <a:ext uri="{FF2B5EF4-FFF2-40B4-BE49-F238E27FC236}">
                  <a16:creationId xmlns:a16="http://schemas.microsoft.com/office/drawing/2014/main" id="{1177E2F7-6495-6903-0683-D59A93101B0C}"/>
                </a:ext>
              </a:extLst>
            </p:cNvPr>
            <p:cNvSpPr>
              <a:spLocks/>
            </p:cNvSpPr>
            <p:nvPr/>
          </p:nvSpPr>
          <p:spPr bwMode="auto">
            <a:xfrm>
              <a:off x="17069713" y="2066663"/>
              <a:ext cx="139701" cy="2817813"/>
            </a:xfrm>
            <a:custGeom>
              <a:avLst/>
              <a:gdLst>
                <a:gd name="T0" fmla="*/ 0 w 88"/>
                <a:gd name="T1" fmla="*/ 77 h 1775"/>
                <a:gd name="T2" fmla="*/ 0 w 88"/>
                <a:gd name="T3" fmla="*/ 1775 h 1775"/>
                <a:gd name="T4" fmla="*/ 88 w 88"/>
                <a:gd name="T5" fmla="*/ 1697 h 1775"/>
                <a:gd name="T6" fmla="*/ 88 w 88"/>
                <a:gd name="T7" fmla="*/ 0 h 1775"/>
                <a:gd name="T8" fmla="*/ 0 w 88"/>
                <a:gd name="T9" fmla="*/ 77 h 1775"/>
              </a:gdLst>
              <a:ahLst/>
              <a:cxnLst>
                <a:cxn ang="0">
                  <a:pos x="T0" y="T1"/>
                </a:cxn>
                <a:cxn ang="0">
                  <a:pos x="T2" y="T3"/>
                </a:cxn>
                <a:cxn ang="0">
                  <a:pos x="T4" y="T5"/>
                </a:cxn>
                <a:cxn ang="0">
                  <a:pos x="T6" y="T7"/>
                </a:cxn>
                <a:cxn ang="0">
                  <a:pos x="T8" y="T9"/>
                </a:cxn>
              </a:cxnLst>
              <a:rect l="0" t="0" r="r" b="b"/>
              <a:pathLst>
                <a:path w="88" h="1775">
                  <a:moveTo>
                    <a:pt x="0" y="77"/>
                  </a:moveTo>
                  <a:lnTo>
                    <a:pt x="0" y="1775"/>
                  </a:lnTo>
                  <a:lnTo>
                    <a:pt x="88" y="1697"/>
                  </a:lnTo>
                  <a:lnTo>
                    <a:pt x="88" y="0"/>
                  </a:lnTo>
                  <a:lnTo>
                    <a:pt x="0" y="77"/>
                  </a:lnTo>
                  <a:close/>
                </a:path>
              </a:pathLst>
            </a:custGeom>
            <a:solidFill>
              <a:srgbClr val="D58129">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ndParaRPr>
            </a:p>
          </p:txBody>
        </p:sp>
        <p:sp>
          <p:nvSpPr>
            <p:cNvPr id="125" name="Freeform 24">
              <a:extLst>
                <a:ext uri="{FF2B5EF4-FFF2-40B4-BE49-F238E27FC236}">
                  <a16:creationId xmlns:a16="http://schemas.microsoft.com/office/drawing/2014/main" id="{865022D4-E820-8C0B-CD69-8ACB05FA1F0F}"/>
                </a:ext>
              </a:extLst>
            </p:cNvPr>
            <p:cNvSpPr>
              <a:spLocks/>
            </p:cNvSpPr>
            <p:nvPr/>
          </p:nvSpPr>
          <p:spPr bwMode="auto">
            <a:xfrm>
              <a:off x="16414077" y="2031736"/>
              <a:ext cx="655640" cy="2852740"/>
            </a:xfrm>
            <a:custGeom>
              <a:avLst/>
              <a:gdLst>
                <a:gd name="T0" fmla="*/ 0 w 413"/>
                <a:gd name="T1" fmla="*/ 0 h 1797"/>
                <a:gd name="T2" fmla="*/ 0 w 413"/>
                <a:gd name="T3" fmla="*/ 1698 h 1797"/>
                <a:gd name="T4" fmla="*/ 413 w 413"/>
                <a:gd name="T5" fmla="*/ 1797 h 1797"/>
                <a:gd name="T6" fmla="*/ 413 w 413"/>
                <a:gd name="T7" fmla="*/ 99 h 1797"/>
                <a:gd name="T8" fmla="*/ 0 w 413"/>
                <a:gd name="T9" fmla="*/ 0 h 1797"/>
              </a:gdLst>
              <a:ahLst/>
              <a:cxnLst>
                <a:cxn ang="0">
                  <a:pos x="T0" y="T1"/>
                </a:cxn>
                <a:cxn ang="0">
                  <a:pos x="T2" y="T3"/>
                </a:cxn>
                <a:cxn ang="0">
                  <a:pos x="T4" y="T5"/>
                </a:cxn>
                <a:cxn ang="0">
                  <a:pos x="T6" y="T7"/>
                </a:cxn>
                <a:cxn ang="0">
                  <a:pos x="T8" y="T9"/>
                </a:cxn>
              </a:cxnLst>
              <a:rect l="0" t="0" r="r" b="b"/>
              <a:pathLst>
                <a:path w="413" h="1797">
                  <a:moveTo>
                    <a:pt x="0" y="0"/>
                  </a:moveTo>
                  <a:lnTo>
                    <a:pt x="0" y="1698"/>
                  </a:lnTo>
                  <a:lnTo>
                    <a:pt x="413" y="1797"/>
                  </a:lnTo>
                  <a:lnTo>
                    <a:pt x="413" y="99"/>
                  </a:lnTo>
                  <a:lnTo>
                    <a:pt x="0" y="0"/>
                  </a:lnTo>
                  <a:close/>
                </a:path>
              </a:pathLst>
            </a:custGeom>
            <a:solidFill>
              <a:srgbClr val="D58129">
                <a:lumMod val="20000"/>
                <a:lumOff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dirty="0">
                <a:ln>
                  <a:noFill/>
                </a:ln>
                <a:solidFill>
                  <a:srgbClr val="8EB4E3"/>
                </a:solidFill>
                <a:effectLst/>
                <a:uLnTx/>
                <a:uFillTx/>
                <a:latin typeface="Arial"/>
              </a:endParaRPr>
            </a:p>
          </p:txBody>
        </p:sp>
      </p:grpSp>
      <p:pic>
        <p:nvPicPr>
          <p:cNvPr id="126" name="Picture 2" descr="Download Free Icons Png - Rack Server Icon Png PNG Image with No Background  - PNGkey.com">
            <a:extLst>
              <a:ext uri="{FF2B5EF4-FFF2-40B4-BE49-F238E27FC236}">
                <a16:creationId xmlns:a16="http://schemas.microsoft.com/office/drawing/2014/main" id="{38DFE226-5918-8B7B-2D5D-4AC108C0CE86}"/>
              </a:ext>
            </a:extLst>
          </p:cNvPr>
          <p:cNvPicPr>
            <a:picLocks noChangeAspect="1" noChangeArrowheads="1"/>
          </p:cNvPicPr>
          <p:nvPr/>
        </p:nvPicPr>
        <p:blipFill>
          <a:blip r:embed="rId8" cstate="print">
            <a:duotone>
              <a:srgbClr val="D58129">
                <a:shade val="45000"/>
                <a:satMod val="135000"/>
              </a:srgbClr>
              <a:prstClr val="white"/>
            </a:duotone>
            <a:extLst>
              <a:ext uri="{BEBA8EAE-BF5A-486C-A8C5-ECC9F3942E4B}">
                <a14:imgProps xmlns:a14="http://schemas.microsoft.com/office/drawing/2010/main">
                  <a14:imgLayer r:embed="rId9">
                    <a14:imgEffect>
                      <a14:colorTemperature colorTemp="5300"/>
                    </a14:imgEffect>
                  </a14:imgLayer>
                </a14:imgProps>
              </a:ext>
              <a:ext uri="{28A0092B-C50C-407E-A947-70E740481C1C}">
                <a14:useLocalDpi xmlns:a14="http://schemas.microsoft.com/office/drawing/2010/main" val="0"/>
              </a:ext>
            </a:extLst>
          </a:blip>
          <a:srcRect/>
          <a:stretch>
            <a:fillRect/>
          </a:stretch>
        </p:blipFill>
        <p:spPr bwMode="auto">
          <a:xfrm>
            <a:off x="3149943" y="4637459"/>
            <a:ext cx="719455" cy="820362"/>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2" descr="Download Free Icons Png - Rack Server Icon Png PNG Image with No Background  - PNGkey.com">
            <a:extLst>
              <a:ext uri="{FF2B5EF4-FFF2-40B4-BE49-F238E27FC236}">
                <a16:creationId xmlns:a16="http://schemas.microsoft.com/office/drawing/2014/main" id="{12BBDCC7-B619-DD7A-10E0-C0CCB7F693D3}"/>
              </a:ext>
            </a:extLst>
          </p:cNvPr>
          <p:cNvPicPr>
            <a:picLocks noChangeAspect="1" noChangeArrowheads="1"/>
          </p:cNvPicPr>
          <p:nvPr/>
        </p:nvPicPr>
        <p:blipFill rotWithShape="1">
          <a:blip r:embed="rId8" cstate="print">
            <a:duotone>
              <a:srgbClr val="D58129">
                <a:shade val="45000"/>
                <a:satMod val="135000"/>
              </a:srgbClr>
              <a:prstClr val="white"/>
            </a:duotone>
            <a:extLst>
              <a:ext uri="{BEBA8EAE-BF5A-486C-A8C5-ECC9F3942E4B}">
                <a14:imgProps xmlns:a14="http://schemas.microsoft.com/office/drawing/2010/main">
                  <a14:imgLayer r:embed="rId9">
                    <a14:imgEffect>
                      <a14:colorTemperature colorTemp="5300"/>
                    </a14:imgEffect>
                  </a14:imgLayer>
                </a14:imgProps>
              </a:ext>
              <a:ext uri="{28A0092B-C50C-407E-A947-70E740481C1C}">
                <a14:useLocalDpi xmlns:a14="http://schemas.microsoft.com/office/drawing/2010/main" val="0"/>
              </a:ext>
            </a:extLst>
          </a:blip>
          <a:srcRect b="56391"/>
          <a:stretch/>
        </p:blipFill>
        <p:spPr bwMode="auto">
          <a:xfrm>
            <a:off x="5465925" y="4868765"/>
            <a:ext cx="719455" cy="357750"/>
          </a:xfrm>
          <a:prstGeom prst="rect">
            <a:avLst/>
          </a:prstGeom>
          <a:noFill/>
          <a:extLst>
            <a:ext uri="{909E8E84-426E-40DD-AFC4-6F175D3DCCD1}">
              <a14:hiddenFill xmlns:a14="http://schemas.microsoft.com/office/drawing/2010/main">
                <a:solidFill>
                  <a:srgbClr val="FFFFFF"/>
                </a:solidFill>
              </a14:hiddenFill>
            </a:ext>
          </a:extLst>
        </p:spPr>
      </p:pic>
      <p:cxnSp>
        <p:nvCxnSpPr>
          <p:cNvPr id="130" name="Connector: Elbow 129">
            <a:extLst>
              <a:ext uri="{FF2B5EF4-FFF2-40B4-BE49-F238E27FC236}">
                <a16:creationId xmlns:a16="http://schemas.microsoft.com/office/drawing/2014/main" id="{0E5ECC21-67D9-C1CB-6C4F-E2D785E8EF0D}"/>
              </a:ext>
            </a:extLst>
          </p:cNvPr>
          <p:cNvCxnSpPr>
            <a:stCxn id="86" idx="3"/>
            <a:endCxn id="83" idx="1"/>
          </p:cNvCxnSpPr>
          <p:nvPr/>
        </p:nvCxnSpPr>
        <p:spPr>
          <a:xfrm flipV="1">
            <a:off x="2160458" y="3274040"/>
            <a:ext cx="989485" cy="886800"/>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Connector: Elbow 131">
            <a:extLst>
              <a:ext uri="{FF2B5EF4-FFF2-40B4-BE49-F238E27FC236}">
                <a16:creationId xmlns:a16="http://schemas.microsoft.com/office/drawing/2014/main" id="{E8849741-D2E3-E45B-63DF-1D55451459AE}"/>
              </a:ext>
            </a:extLst>
          </p:cNvPr>
          <p:cNvCxnSpPr>
            <a:stCxn id="86" idx="3"/>
            <a:endCxn id="126" idx="1"/>
          </p:cNvCxnSpPr>
          <p:nvPr/>
        </p:nvCxnSpPr>
        <p:spPr>
          <a:xfrm>
            <a:off x="2160458" y="4160840"/>
            <a:ext cx="989485" cy="886800"/>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Arrow Connector 133">
            <a:extLst>
              <a:ext uri="{FF2B5EF4-FFF2-40B4-BE49-F238E27FC236}">
                <a16:creationId xmlns:a16="http://schemas.microsoft.com/office/drawing/2014/main" id="{CF2595AE-1B87-16A2-D6C9-436D051C4DD8}"/>
              </a:ext>
            </a:extLst>
          </p:cNvPr>
          <p:cNvCxnSpPr>
            <a:stCxn id="83" idx="3"/>
            <a:endCxn id="85" idx="1"/>
          </p:cNvCxnSpPr>
          <p:nvPr/>
        </p:nvCxnSpPr>
        <p:spPr>
          <a:xfrm>
            <a:off x="3869398" y="3274040"/>
            <a:ext cx="1596527" cy="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a:extLst>
              <a:ext uri="{FF2B5EF4-FFF2-40B4-BE49-F238E27FC236}">
                <a16:creationId xmlns:a16="http://schemas.microsoft.com/office/drawing/2014/main" id="{F99D4130-B162-211F-E37D-03C52768302B}"/>
              </a:ext>
            </a:extLst>
          </p:cNvPr>
          <p:cNvCxnSpPr>
            <a:cxnSpLocks/>
            <a:stCxn id="85" idx="3"/>
          </p:cNvCxnSpPr>
          <p:nvPr/>
        </p:nvCxnSpPr>
        <p:spPr>
          <a:xfrm>
            <a:off x="6185380" y="3274040"/>
            <a:ext cx="1520345" cy="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0" name="Straight Arrow Connector 139">
            <a:extLst>
              <a:ext uri="{FF2B5EF4-FFF2-40B4-BE49-F238E27FC236}">
                <a16:creationId xmlns:a16="http://schemas.microsoft.com/office/drawing/2014/main" id="{40B43654-D112-B15B-528C-7E353168D71F}"/>
              </a:ext>
            </a:extLst>
          </p:cNvPr>
          <p:cNvCxnSpPr>
            <a:cxnSpLocks/>
          </p:cNvCxnSpPr>
          <p:nvPr/>
        </p:nvCxnSpPr>
        <p:spPr>
          <a:xfrm>
            <a:off x="8482891" y="3274040"/>
            <a:ext cx="151835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7" name="Straight Arrow Connector 146">
            <a:extLst>
              <a:ext uri="{FF2B5EF4-FFF2-40B4-BE49-F238E27FC236}">
                <a16:creationId xmlns:a16="http://schemas.microsoft.com/office/drawing/2014/main" id="{15174998-915A-692D-9970-31AD78988194}"/>
              </a:ext>
            </a:extLst>
          </p:cNvPr>
          <p:cNvCxnSpPr/>
          <p:nvPr/>
        </p:nvCxnSpPr>
        <p:spPr>
          <a:xfrm>
            <a:off x="3869398" y="5054605"/>
            <a:ext cx="1596527" cy="0"/>
          </a:xfrm>
          <a:prstGeom prst="straightConnector1">
            <a:avLst/>
          </a:prstGeom>
          <a:ln>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147">
            <a:extLst>
              <a:ext uri="{FF2B5EF4-FFF2-40B4-BE49-F238E27FC236}">
                <a16:creationId xmlns:a16="http://schemas.microsoft.com/office/drawing/2014/main" id="{BDCF90E1-C4E2-93E9-A637-069E1D087334}"/>
              </a:ext>
            </a:extLst>
          </p:cNvPr>
          <p:cNvCxnSpPr>
            <a:cxnSpLocks/>
          </p:cNvCxnSpPr>
          <p:nvPr/>
        </p:nvCxnSpPr>
        <p:spPr>
          <a:xfrm>
            <a:off x="6185380" y="5054605"/>
            <a:ext cx="1520345" cy="0"/>
          </a:xfrm>
          <a:prstGeom prst="straightConnector1">
            <a:avLst/>
          </a:prstGeom>
          <a:ln>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9" name="Straight Arrow Connector 148">
            <a:extLst>
              <a:ext uri="{FF2B5EF4-FFF2-40B4-BE49-F238E27FC236}">
                <a16:creationId xmlns:a16="http://schemas.microsoft.com/office/drawing/2014/main" id="{CD38CE39-B3EB-AB2E-B5F1-0BA83A2B529E}"/>
              </a:ext>
            </a:extLst>
          </p:cNvPr>
          <p:cNvCxnSpPr>
            <a:cxnSpLocks/>
          </p:cNvCxnSpPr>
          <p:nvPr/>
        </p:nvCxnSpPr>
        <p:spPr>
          <a:xfrm>
            <a:off x="8482891" y="5054605"/>
            <a:ext cx="151835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0" name="Rectangle: Rounded Corners 149">
            <a:extLst>
              <a:ext uri="{FF2B5EF4-FFF2-40B4-BE49-F238E27FC236}">
                <a16:creationId xmlns:a16="http://schemas.microsoft.com/office/drawing/2014/main" id="{AA27454D-7DA7-11A9-DB49-F561FE665E1E}"/>
              </a:ext>
            </a:extLst>
          </p:cNvPr>
          <p:cNvSpPr/>
          <p:nvPr/>
        </p:nvSpPr>
        <p:spPr>
          <a:xfrm>
            <a:off x="7390336" y="2449994"/>
            <a:ext cx="1474600" cy="244739"/>
          </a:xfrm>
          <a:prstGeom prst="roundRect">
            <a:avLst/>
          </a:prstGeom>
          <a:solidFill>
            <a:schemeClr val="accent2"/>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Radio Unit (RU) </a:t>
            </a:r>
          </a:p>
        </p:txBody>
      </p:sp>
      <p:sp>
        <p:nvSpPr>
          <p:cNvPr id="152" name="Rectangle: Rounded Corners 151">
            <a:extLst>
              <a:ext uri="{FF2B5EF4-FFF2-40B4-BE49-F238E27FC236}">
                <a16:creationId xmlns:a16="http://schemas.microsoft.com/office/drawing/2014/main" id="{5DF98EAB-1345-3D51-493D-CEE6AF1A77CB}"/>
              </a:ext>
            </a:extLst>
          </p:cNvPr>
          <p:cNvSpPr/>
          <p:nvPr/>
        </p:nvSpPr>
        <p:spPr>
          <a:xfrm>
            <a:off x="5088352" y="2449994"/>
            <a:ext cx="1474600" cy="244739"/>
          </a:xfrm>
          <a:prstGeom prst="roundRect">
            <a:avLst/>
          </a:prstGeom>
          <a:solidFill>
            <a:schemeClr val="accent2"/>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Distributed Unit (DU)</a:t>
            </a:r>
          </a:p>
        </p:txBody>
      </p:sp>
      <p:sp>
        <p:nvSpPr>
          <p:cNvPr id="153" name="Rectangle: Rounded Corners 152">
            <a:extLst>
              <a:ext uri="{FF2B5EF4-FFF2-40B4-BE49-F238E27FC236}">
                <a16:creationId xmlns:a16="http://schemas.microsoft.com/office/drawing/2014/main" id="{8E91E6EC-EED1-AA05-931A-DC03AE948991}"/>
              </a:ext>
            </a:extLst>
          </p:cNvPr>
          <p:cNvSpPr/>
          <p:nvPr/>
        </p:nvSpPr>
        <p:spPr>
          <a:xfrm>
            <a:off x="2772370" y="5643661"/>
            <a:ext cx="1474600" cy="244739"/>
          </a:xfrm>
          <a:prstGeom prst="roundRect">
            <a:avLst/>
          </a:prstGeom>
          <a:solidFill>
            <a:schemeClr val="accent2"/>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Centralized Unit (CU)</a:t>
            </a:r>
          </a:p>
        </p:txBody>
      </p:sp>
      <p:sp>
        <p:nvSpPr>
          <p:cNvPr id="154" name="Rectangle: Rounded Corners 153">
            <a:extLst>
              <a:ext uri="{FF2B5EF4-FFF2-40B4-BE49-F238E27FC236}">
                <a16:creationId xmlns:a16="http://schemas.microsoft.com/office/drawing/2014/main" id="{3EDAF158-E7CA-AE9B-8ED7-0B5FC2C9EF71}"/>
              </a:ext>
            </a:extLst>
          </p:cNvPr>
          <p:cNvSpPr/>
          <p:nvPr/>
        </p:nvSpPr>
        <p:spPr>
          <a:xfrm>
            <a:off x="2772370" y="2449994"/>
            <a:ext cx="1474600" cy="244739"/>
          </a:xfrm>
          <a:prstGeom prst="roundRect">
            <a:avLst/>
          </a:prstGeom>
          <a:solidFill>
            <a:schemeClr val="accent2"/>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Centralized Unit (CU)</a:t>
            </a:r>
          </a:p>
        </p:txBody>
      </p:sp>
      <p:sp>
        <p:nvSpPr>
          <p:cNvPr id="155" name="Rectangle: Rounded Corners 154">
            <a:extLst>
              <a:ext uri="{FF2B5EF4-FFF2-40B4-BE49-F238E27FC236}">
                <a16:creationId xmlns:a16="http://schemas.microsoft.com/office/drawing/2014/main" id="{2B07A8F1-67E1-F4FC-AC0A-2B1FFC5E18A7}"/>
              </a:ext>
            </a:extLst>
          </p:cNvPr>
          <p:cNvSpPr/>
          <p:nvPr/>
        </p:nvSpPr>
        <p:spPr>
          <a:xfrm>
            <a:off x="7390336" y="5643661"/>
            <a:ext cx="1474600" cy="244739"/>
          </a:xfrm>
          <a:prstGeom prst="roundRect">
            <a:avLst/>
          </a:prstGeom>
          <a:solidFill>
            <a:schemeClr val="accent2"/>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Radio Unit (RU) </a:t>
            </a:r>
          </a:p>
        </p:txBody>
      </p:sp>
      <p:sp>
        <p:nvSpPr>
          <p:cNvPr id="156" name="Rectangle: Rounded Corners 155">
            <a:extLst>
              <a:ext uri="{FF2B5EF4-FFF2-40B4-BE49-F238E27FC236}">
                <a16:creationId xmlns:a16="http://schemas.microsoft.com/office/drawing/2014/main" id="{BDA09CBE-5560-4B15-F2BD-C3B26492AC40}"/>
              </a:ext>
            </a:extLst>
          </p:cNvPr>
          <p:cNvSpPr/>
          <p:nvPr/>
        </p:nvSpPr>
        <p:spPr>
          <a:xfrm>
            <a:off x="5088352" y="5643661"/>
            <a:ext cx="1474600" cy="244739"/>
          </a:xfrm>
          <a:prstGeom prst="roundRect">
            <a:avLst/>
          </a:prstGeom>
          <a:solidFill>
            <a:schemeClr val="accent2"/>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Distributed Unit (DU)</a:t>
            </a:r>
          </a:p>
        </p:txBody>
      </p:sp>
      <p:sp>
        <p:nvSpPr>
          <p:cNvPr id="157" name="Rectangle: Rounded Corners 156">
            <a:extLst>
              <a:ext uri="{FF2B5EF4-FFF2-40B4-BE49-F238E27FC236}">
                <a16:creationId xmlns:a16="http://schemas.microsoft.com/office/drawing/2014/main" id="{6CF4173E-D555-0922-B62A-7A0FDDF014D9}"/>
              </a:ext>
            </a:extLst>
          </p:cNvPr>
          <p:cNvSpPr/>
          <p:nvPr/>
        </p:nvSpPr>
        <p:spPr>
          <a:xfrm>
            <a:off x="9628636" y="2449994"/>
            <a:ext cx="1474600" cy="244739"/>
          </a:xfrm>
          <a:prstGeom prst="roundRect">
            <a:avLst/>
          </a:prstGeom>
          <a:solidFill>
            <a:schemeClr val="tx1"/>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Antennas</a:t>
            </a:r>
          </a:p>
        </p:txBody>
      </p:sp>
      <p:sp>
        <p:nvSpPr>
          <p:cNvPr id="158" name="Rectangle: Rounded Corners 157">
            <a:extLst>
              <a:ext uri="{FF2B5EF4-FFF2-40B4-BE49-F238E27FC236}">
                <a16:creationId xmlns:a16="http://schemas.microsoft.com/office/drawing/2014/main" id="{870F2C63-816C-440E-18E1-EDAF91C19FF6}"/>
              </a:ext>
            </a:extLst>
          </p:cNvPr>
          <p:cNvSpPr/>
          <p:nvPr/>
        </p:nvSpPr>
        <p:spPr>
          <a:xfrm>
            <a:off x="9628636" y="5640076"/>
            <a:ext cx="1474600" cy="244739"/>
          </a:xfrm>
          <a:prstGeom prst="roundRect">
            <a:avLst/>
          </a:prstGeom>
          <a:solidFill>
            <a:schemeClr val="tx1"/>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Antennas</a:t>
            </a:r>
          </a:p>
        </p:txBody>
      </p:sp>
      <p:sp>
        <p:nvSpPr>
          <p:cNvPr id="159" name="Rectangle: Rounded Corners 158">
            <a:extLst>
              <a:ext uri="{FF2B5EF4-FFF2-40B4-BE49-F238E27FC236}">
                <a16:creationId xmlns:a16="http://schemas.microsoft.com/office/drawing/2014/main" id="{961B2ECA-5CEC-DEB5-AFF6-0A1FBED587DB}"/>
              </a:ext>
            </a:extLst>
          </p:cNvPr>
          <p:cNvSpPr/>
          <p:nvPr/>
        </p:nvSpPr>
        <p:spPr>
          <a:xfrm>
            <a:off x="401835" y="4057156"/>
            <a:ext cx="1039167" cy="245494"/>
          </a:xfrm>
          <a:prstGeom prst="roundRect">
            <a:avLst/>
          </a:prstGeom>
          <a:solidFill>
            <a:schemeClr val="tx1"/>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Core Network</a:t>
            </a:r>
          </a:p>
        </p:txBody>
      </p:sp>
      <p:sp>
        <p:nvSpPr>
          <p:cNvPr id="160" name="Rectangle: Rounded Corners 159">
            <a:extLst>
              <a:ext uri="{FF2B5EF4-FFF2-40B4-BE49-F238E27FC236}">
                <a16:creationId xmlns:a16="http://schemas.microsoft.com/office/drawing/2014/main" id="{72BAA9AC-9E3D-8A97-A1B4-8EDB4C6C2B8E}"/>
              </a:ext>
            </a:extLst>
          </p:cNvPr>
          <p:cNvSpPr/>
          <p:nvPr/>
        </p:nvSpPr>
        <p:spPr>
          <a:xfrm>
            <a:off x="6217228" y="3615625"/>
            <a:ext cx="1596527" cy="244739"/>
          </a:xfrm>
          <a:prstGeom prst="roundRect">
            <a:avLst/>
          </a:prstGeom>
          <a:noFill/>
          <a:ln>
            <a:solidFill>
              <a:schemeClr val="tx2"/>
            </a:solidFill>
            <a:prstDash val="dash"/>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chemeClr val="tx2"/>
                </a:solidFill>
                <a:effectLst/>
                <a:uLnTx/>
                <a:uFillTx/>
                <a:latin typeface="Teshrin AR+LT" panose="02000000000000000000" pitchFamily="2" charset="-78"/>
                <a:ea typeface="Teshrin AR+LT" panose="02000000000000000000" pitchFamily="2" charset="-78"/>
                <a:cs typeface="Teshrin AR+LT" panose="02000000000000000000" pitchFamily="2" charset="-78"/>
              </a:rPr>
              <a:t>Front Haul (closed)</a:t>
            </a:r>
          </a:p>
        </p:txBody>
      </p:sp>
      <p:sp>
        <p:nvSpPr>
          <p:cNvPr id="161" name="Rectangle: Rounded Corners 160">
            <a:extLst>
              <a:ext uri="{FF2B5EF4-FFF2-40B4-BE49-F238E27FC236}">
                <a16:creationId xmlns:a16="http://schemas.microsoft.com/office/drawing/2014/main" id="{42A0FC67-2BEC-C39B-CDB6-D485469752E2}"/>
              </a:ext>
            </a:extLst>
          </p:cNvPr>
          <p:cNvSpPr/>
          <p:nvPr/>
        </p:nvSpPr>
        <p:spPr>
          <a:xfrm>
            <a:off x="3919080" y="3603744"/>
            <a:ext cx="1596527" cy="244739"/>
          </a:xfrm>
          <a:prstGeom prst="roundRect">
            <a:avLst/>
          </a:prstGeom>
          <a:noFill/>
          <a:ln>
            <a:solidFill>
              <a:schemeClr val="tx2"/>
            </a:solidFill>
            <a:prstDash val="dash"/>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chemeClr val="tx2"/>
                </a:solidFill>
                <a:effectLst/>
                <a:uLnTx/>
                <a:uFillTx/>
                <a:latin typeface="Teshrin AR+LT" panose="02000000000000000000" pitchFamily="2" charset="-78"/>
                <a:ea typeface="Teshrin AR+LT" panose="02000000000000000000" pitchFamily="2" charset="-78"/>
                <a:cs typeface="Teshrin AR+LT" panose="02000000000000000000" pitchFamily="2" charset="-78"/>
              </a:rPr>
              <a:t>Midhaul (closed)</a:t>
            </a:r>
          </a:p>
        </p:txBody>
      </p:sp>
      <p:sp>
        <p:nvSpPr>
          <p:cNvPr id="162" name="Rectangle: Rounded Corners 161">
            <a:extLst>
              <a:ext uri="{FF2B5EF4-FFF2-40B4-BE49-F238E27FC236}">
                <a16:creationId xmlns:a16="http://schemas.microsoft.com/office/drawing/2014/main" id="{D318C2D7-A4A7-F936-D10C-D7AC4B3F6DCA}"/>
              </a:ext>
            </a:extLst>
          </p:cNvPr>
          <p:cNvSpPr/>
          <p:nvPr/>
        </p:nvSpPr>
        <p:spPr>
          <a:xfrm>
            <a:off x="8440130" y="3571560"/>
            <a:ext cx="1596527" cy="244739"/>
          </a:xfrm>
          <a:prstGeom prst="roundRect">
            <a:avLst/>
          </a:prstGeom>
          <a:noFill/>
          <a:ln>
            <a:noFill/>
            <a:prstDash val="dash"/>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RF</a:t>
            </a:r>
            <a:endParaRPr kumimoji="0" lang="en-GB" sz="1000" i="0" u="none" strike="noStrike" kern="1200" cap="none" spc="0" normalizeH="0" baseline="0" noProof="0" dirty="0">
              <a:ln>
                <a:noFill/>
              </a:ln>
              <a:solidFill>
                <a:schemeClr val="tx1"/>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64" name="Rectangle: Rounded Corners 163">
            <a:extLst>
              <a:ext uri="{FF2B5EF4-FFF2-40B4-BE49-F238E27FC236}">
                <a16:creationId xmlns:a16="http://schemas.microsoft.com/office/drawing/2014/main" id="{5684686D-EFB3-6878-0913-253E7F8760F6}"/>
              </a:ext>
            </a:extLst>
          </p:cNvPr>
          <p:cNvSpPr/>
          <p:nvPr/>
        </p:nvSpPr>
        <p:spPr>
          <a:xfrm>
            <a:off x="6185380" y="4505381"/>
            <a:ext cx="1596527" cy="244739"/>
          </a:xfrm>
          <a:prstGeom prst="roundRect">
            <a:avLst/>
          </a:prstGeom>
          <a:noFill/>
          <a:ln>
            <a:solidFill>
              <a:schemeClr val="accent4"/>
            </a:solidFill>
            <a:prstDash val="dash"/>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chemeClr val="accent4"/>
                </a:solidFill>
                <a:effectLst/>
                <a:uLnTx/>
                <a:uFillTx/>
                <a:latin typeface="Teshrin AR+LT" panose="02000000000000000000" pitchFamily="2" charset="-78"/>
                <a:ea typeface="Teshrin AR+LT" panose="02000000000000000000" pitchFamily="2" charset="-78"/>
                <a:cs typeface="Teshrin AR+LT" panose="02000000000000000000" pitchFamily="2" charset="-78"/>
              </a:rPr>
              <a:t>Open -Fronthaul</a:t>
            </a:r>
          </a:p>
        </p:txBody>
      </p:sp>
      <p:sp>
        <p:nvSpPr>
          <p:cNvPr id="165" name="Rectangle: Rounded Corners 164">
            <a:extLst>
              <a:ext uri="{FF2B5EF4-FFF2-40B4-BE49-F238E27FC236}">
                <a16:creationId xmlns:a16="http://schemas.microsoft.com/office/drawing/2014/main" id="{C8D072F6-5728-B550-F710-B98672910DD9}"/>
              </a:ext>
            </a:extLst>
          </p:cNvPr>
          <p:cNvSpPr/>
          <p:nvPr/>
        </p:nvSpPr>
        <p:spPr>
          <a:xfrm>
            <a:off x="3879194" y="4500229"/>
            <a:ext cx="1596527" cy="244739"/>
          </a:xfrm>
          <a:prstGeom prst="roundRect">
            <a:avLst/>
          </a:prstGeom>
          <a:noFill/>
          <a:ln>
            <a:solidFill>
              <a:schemeClr val="accent4"/>
            </a:solidFill>
            <a:prstDash val="dash"/>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i="0" u="none" strike="noStrike" kern="1200" cap="none" spc="0" normalizeH="0" baseline="0" noProof="0" dirty="0">
                <a:ln>
                  <a:noFill/>
                </a:ln>
                <a:solidFill>
                  <a:schemeClr val="accent4"/>
                </a:solidFill>
                <a:effectLst/>
                <a:uLnTx/>
                <a:uFillTx/>
                <a:latin typeface="Teshrin AR+LT" panose="02000000000000000000" pitchFamily="2" charset="-78"/>
                <a:ea typeface="Teshrin AR+LT" panose="02000000000000000000" pitchFamily="2" charset="-78"/>
                <a:cs typeface="Teshrin AR+LT" panose="02000000000000000000" pitchFamily="2" charset="-78"/>
              </a:rPr>
              <a:t>Open- Mid</a:t>
            </a:r>
            <a:r>
              <a:rPr lang="en-GB" sz="1000" dirty="0">
                <a:solidFill>
                  <a:schemeClr val="accent4"/>
                </a:solidFill>
                <a:latin typeface="Teshrin AR+LT" panose="02000000000000000000" pitchFamily="2" charset="-78"/>
                <a:ea typeface="Teshrin AR+LT" panose="02000000000000000000" pitchFamily="2" charset="-78"/>
                <a:cs typeface="Teshrin AR+LT" panose="02000000000000000000" pitchFamily="2" charset="-78"/>
              </a:rPr>
              <a:t>haul</a:t>
            </a:r>
            <a:r>
              <a:rPr kumimoji="0" lang="en-GB" sz="1000" i="0" u="none" strike="noStrike" kern="1200" cap="none" spc="0" normalizeH="0" baseline="0" noProof="0" dirty="0">
                <a:ln>
                  <a:noFill/>
                </a:ln>
                <a:solidFill>
                  <a:schemeClr val="accent4"/>
                </a:solidFill>
                <a:effectLst/>
                <a:uLnTx/>
                <a:uFillTx/>
                <a:latin typeface="Teshrin AR+LT" panose="02000000000000000000" pitchFamily="2" charset="-78"/>
                <a:ea typeface="Teshrin AR+LT" panose="02000000000000000000" pitchFamily="2" charset="-78"/>
                <a:cs typeface="Teshrin AR+LT" panose="02000000000000000000" pitchFamily="2" charset="-78"/>
              </a:rPr>
              <a:t> </a:t>
            </a:r>
          </a:p>
        </p:txBody>
      </p:sp>
      <p:sp>
        <p:nvSpPr>
          <p:cNvPr id="166" name="Rectangle: Rounded Corners 165">
            <a:extLst>
              <a:ext uri="{FF2B5EF4-FFF2-40B4-BE49-F238E27FC236}">
                <a16:creationId xmlns:a16="http://schemas.microsoft.com/office/drawing/2014/main" id="{2F0DC958-7A2A-C605-F665-527B5CCCDF2A}"/>
              </a:ext>
            </a:extLst>
          </p:cNvPr>
          <p:cNvSpPr/>
          <p:nvPr/>
        </p:nvSpPr>
        <p:spPr>
          <a:xfrm>
            <a:off x="8440130" y="4473740"/>
            <a:ext cx="1596527" cy="244739"/>
          </a:xfrm>
          <a:prstGeom prst="roundRect">
            <a:avLst/>
          </a:prstGeom>
          <a:noFill/>
          <a:ln>
            <a:noFill/>
            <a:prstDash val="dash"/>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RF</a:t>
            </a:r>
            <a:endParaRPr kumimoji="0" lang="en-GB" sz="1000" i="0" u="none" strike="noStrike" kern="1200" cap="none" spc="0" normalizeH="0" baseline="0" noProof="0" dirty="0">
              <a:ln>
                <a:noFill/>
              </a:ln>
              <a:solidFill>
                <a:schemeClr val="tx1"/>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67" name="Rectangle 166">
            <a:extLst>
              <a:ext uri="{FF2B5EF4-FFF2-40B4-BE49-F238E27FC236}">
                <a16:creationId xmlns:a16="http://schemas.microsoft.com/office/drawing/2014/main" id="{FAF9836F-497D-1D5D-6EAD-6DF0DC5085A4}"/>
              </a:ext>
            </a:extLst>
          </p:cNvPr>
          <p:cNvSpPr/>
          <p:nvPr/>
        </p:nvSpPr>
        <p:spPr>
          <a:xfrm>
            <a:off x="762520" y="2498463"/>
            <a:ext cx="2142945" cy="6393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Teshrin AR+LT Bold" panose="02000000000000000000" pitchFamily="2" charset="-78"/>
                <a:ea typeface="Teshrin AR+LT Bold" panose="02000000000000000000" pitchFamily="2" charset="-78"/>
                <a:cs typeface="Teshrin AR+LT Bold" panose="02000000000000000000" pitchFamily="2" charset="-78"/>
              </a:rPr>
              <a:t>Traditional RAN</a:t>
            </a:r>
          </a:p>
          <a:p>
            <a:pPr algn="ctr"/>
            <a:endParaRPr lang="en-US" sz="1200" dirty="0">
              <a:solidFill>
                <a:schemeClr val="tx1"/>
              </a:solidFill>
              <a:latin typeface="Teshrin AR+LT Bold" panose="02000000000000000000" pitchFamily="2" charset="-78"/>
              <a:ea typeface="Teshrin AR+LT Bold" panose="02000000000000000000" pitchFamily="2" charset="-78"/>
              <a:cs typeface="Teshrin AR+LT Bold" panose="02000000000000000000" pitchFamily="2" charset="-78"/>
            </a:endParaRPr>
          </a:p>
          <a:p>
            <a:pPr algn="ctr"/>
            <a:r>
              <a:rPr lang="en-US" sz="1000" dirty="0">
                <a:solidFill>
                  <a:srgbClr val="00B050"/>
                </a:solidFill>
                <a:latin typeface="Teshrin AR+LT" panose="02000000000000000000" pitchFamily="2" charset="-78"/>
                <a:ea typeface="Teshrin AR+LT" panose="02000000000000000000" pitchFamily="2" charset="-78"/>
                <a:cs typeface="Teshrin AR+LT" panose="02000000000000000000" pitchFamily="2" charset="-78"/>
              </a:rPr>
              <a:t>Comm-Off-the-shelf hardware</a:t>
            </a:r>
            <a:r>
              <a:rPr lang="en-US" sz="1000" dirty="0">
                <a:solidFill>
                  <a:schemeClr val="tx2"/>
                </a:solidFill>
                <a:latin typeface="Teshrin AR+LT" panose="02000000000000000000" pitchFamily="2" charset="-78"/>
                <a:ea typeface="Teshrin AR+LT" panose="02000000000000000000" pitchFamily="2" charset="-78"/>
                <a:cs typeface="Teshrin AR+LT" panose="02000000000000000000" pitchFamily="2" charset="-78"/>
              </a:rPr>
              <a:t>, proprietary interfaces </a:t>
            </a:r>
            <a:r>
              <a:rPr lang="en-US" sz="1000" dirty="0">
                <a:solidFill>
                  <a:schemeClr val="tx1">
                    <a:lumMod val="50000"/>
                  </a:schemeClr>
                </a:solidFill>
                <a:latin typeface="Teshrin AR+LT" panose="02000000000000000000" pitchFamily="2" charset="-78"/>
                <a:ea typeface="Teshrin AR+LT" panose="02000000000000000000" pitchFamily="2" charset="-78"/>
                <a:cs typeface="Teshrin AR+LT" panose="02000000000000000000" pitchFamily="2" charset="-78"/>
              </a:rPr>
              <a:t>and</a:t>
            </a:r>
            <a:r>
              <a:rPr lang="en-US" sz="1000" dirty="0">
                <a:solidFill>
                  <a:schemeClr val="tx2"/>
                </a:solidFill>
                <a:latin typeface="Teshrin AR+LT" panose="02000000000000000000" pitchFamily="2" charset="-78"/>
                <a:ea typeface="Teshrin AR+LT" panose="02000000000000000000" pitchFamily="2" charset="-78"/>
                <a:cs typeface="Teshrin AR+LT" panose="02000000000000000000" pitchFamily="2" charset="-78"/>
              </a:rPr>
              <a:t> software, also single vendor</a:t>
            </a:r>
          </a:p>
        </p:txBody>
      </p:sp>
      <p:sp>
        <p:nvSpPr>
          <p:cNvPr id="168" name="Rectangle 167">
            <a:extLst>
              <a:ext uri="{FF2B5EF4-FFF2-40B4-BE49-F238E27FC236}">
                <a16:creationId xmlns:a16="http://schemas.microsoft.com/office/drawing/2014/main" id="{F7A3A6DB-DC79-AFBF-36D2-462543119AE0}"/>
              </a:ext>
            </a:extLst>
          </p:cNvPr>
          <p:cNvSpPr/>
          <p:nvPr/>
        </p:nvSpPr>
        <p:spPr>
          <a:xfrm>
            <a:off x="718666" y="5080143"/>
            <a:ext cx="2142945" cy="6393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Teshrin AR+LT Bold" panose="02000000000000000000" pitchFamily="2" charset="-78"/>
                <a:ea typeface="Teshrin AR+LT Bold" panose="02000000000000000000" pitchFamily="2" charset="-78"/>
                <a:cs typeface="Teshrin AR+LT Bold" panose="02000000000000000000" pitchFamily="2" charset="-78"/>
              </a:rPr>
              <a:t>OpenRAN</a:t>
            </a:r>
          </a:p>
          <a:p>
            <a:pPr algn="ctr"/>
            <a:endParaRPr lang="en-US" sz="1200" dirty="0">
              <a:solidFill>
                <a:schemeClr val="tx1"/>
              </a:solidFill>
              <a:latin typeface="Teshrin AR+LT Bold" panose="02000000000000000000" pitchFamily="2" charset="-78"/>
              <a:ea typeface="Teshrin AR+LT Bold" panose="02000000000000000000" pitchFamily="2" charset="-78"/>
              <a:cs typeface="Teshrin AR+LT Bold" panose="02000000000000000000" pitchFamily="2" charset="-78"/>
            </a:endParaRPr>
          </a:p>
          <a:p>
            <a:pPr algn="ctr"/>
            <a:r>
              <a:rPr lang="en-US" sz="1000" dirty="0">
                <a:solidFill>
                  <a:srgbClr val="00B050"/>
                </a:solidFill>
                <a:latin typeface="Teshrin AR+LT" panose="02000000000000000000" pitchFamily="2" charset="-78"/>
                <a:ea typeface="Teshrin AR+LT" panose="02000000000000000000" pitchFamily="2" charset="-78"/>
                <a:cs typeface="Teshrin AR+LT" panose="02000000000000000000" pitchFamily="2" charset="-78"/>
              </a:rPr>
              <a:t>Comm-Off-the-shelf hardware</a:t>
            </a:r>
            <a:r>
              <a:rPr lang="en-US" sz="1000" dirty="0">
                <a:solidFill>
                  <a:schemeClr val="tx2"/>
                </a:solidFill>
                <a:latin typeface="Teshrin AR+LT" panose="02000000000000000000" pitchFamily="2" charset="-78"/>
                <a:ea typeface="Teshrin AR+LT" panose="02000000000000000000" pitchFamily="2" charset="-78"/>
                <a:cs typeface="Teshrin AR+LT" panose="02000000000000000000" pitchFamily="2" charset="-78"/>
              </a:rPr>
              <a:t>, </a:t>
            </a:r>
            <a:r>
              <a:rPr lang="en-US" sz="1000" dirty="0">
                <a:solidFill>
                  <a:schemeClr val="accent4"/>
                </a:solidFill>
                <a:latin typeface="Teshrin AR+LT" panose="02000000000000000000" pitchFamily="2" charset="-78"/>
                <a:ea typeface="Teshrin AR+LT" panose="02000000000000000000" pitchFamily="2" charset="-78"/>
                <a:cs typeface="Teshrin AR+LT" panose="02000000000000000000" pitchFamily="2" charset="-78"/>
              </a:rPr>
              <a:t>open interfaces  interfaces </a:t>
            </a:r>
            <a:r>
              <a:rPr lang="en-US" sz="1000" dirty="0">
                <a:solidFill>
                  <a:schemeClr val="tx1">
                    <a:lumMod val="50000"/>
                  </a:schemeClr>
                </a:solidFill>
                <a:latin typeface="Teshrin AR+LT" panose="02000000000000000000" pitchFamily="2" charset="-78"/>
                <a:ea typeface="Teshrin AR+LT" panose="02000000000000000000" pitchFamily="2" charset="-78"/>
                <a:cs typeface="Teshrin AR+LT" panose="02000000000000000000" pitchFamily="2" charset="-78"/>
              </a:rPr>
              <a:t>and</a:t>
            </a:r>
            <a:r>
              <a:rPr lang="en-US" sz="1000" dirty="0">
                <a:solidFill>
                  <a:schemeClr val="tx2"/>
                </a:solidFill>
                <a:latin typeface="Teshrin AR+LT" panose="02000000000000000000" pitchFamily="2" charset="-78"/>
                <a:ea typeface="Teshrin AR+LT" panose="02000000000000000000" pitchFamily="2" charset="-78"/>
                <a:cs typeface="Teshrin AR+LT" panose="02000000000000000000" pitchFamily="2" charset="-78"/>
              </a:rPr>
              <a:t> proprietary software, </a:t>
            </a:r>
            <a:r>
              <a:rPr lang="en-US" sz="1000" dirty="0">
                <a:solidFill>
                  <a:schemeClr val="accent4"/>
                </a:solidFill>
                <a:latin typeface="Teshrin AR+LT" panose="02000000000000000000" pitchFamily="2" charset="-78"/>
                <a:ea typeface="Teshrin AR+LT" panose="02000000000000000000" pitchFamily="2" charset="-78"/>
                <a:cs typeface="Teshrin AR+LT" panose="02000000000000000000" pitchFamily="2" charset="-78"/>
              </a:rPr>
              <a:t>multi-vendor</a:t>
            </a:r>
          </a:p>
        </p:txBody>
      </p:sp>
      <p:sp>
        <p:nvSpPr>
          <p:cNvPr id="172" name="AutoShape 2">
            <a:extLst>
              <a:ext uri="{FF2B5EF4-FFF2-40B4-BE49-F238E27FC236}">
                <a16:creationId xmlns:a16="http://schemas.microsoft.com/office/drawing/2014/main" id="{CA28871D-1324-3EC6-A168-3B41254693CD}"/>
              </a:ext>
            </a:extLst>
          </p:cNvPr>
          <p:cNvSpPr>
            <a:spLocks noChangeArrowheads="1"/>
          </p:cNvSpPr>
          <p:nvPr/>
        </p:nvSpPr>
        <p:spPr bwMode="gray">
          <a:xfrm>
            <a:off x="867090" y="199096"/>
            <a:ext cx="1760223" cy="250893"/>
          </a:xfrm>
          <a:prstGeom prst="homePlate">
            <a:avLst>
              <a:gd name="adj" fmla="val 40000"/>
            </a:avLst>
          </a:prstGeom>
          <a:noFill/>
          <a:ln w="28575" algn="ctr">
            <a:noFill/>
            <a:miter lim="800000"/>
            <a:headEnd/>
            <a:tailEnd/>
          </a:ln>
          <a:effectLst/>
        </p:spPr>
        <p:txBody>
          <a:bodyPr lIns="72000" tIns="0" rIns="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What is </a:t>
            </a:r>
            <a:r>
              <a:rPr kumimoji="0" lang="en-US" sz="1000" b="1" i="0" u="none" strike="noStrike" kern="1200" cap="none" spc="0" normalizeH="0" baseline="0" noProof="0" dirty="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OpenRAN</a:t>
            </a:r>
            <a:r>
              <a:rPr kumimoji="0" lang="en-US" sz="1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a:t>
            </a:r>
          </a:p>
        </p:txBody>
      </p:sp>
    </p:spTree>
    <p:extLst>
      <p:ext uri="{BB962C8B-B14F-4D97-AF65-F5344CB8AC3E}">
        <p14:creationId xmlns:p14="http://schemas.microsoft.com/office/powerpoint/2010/main" val="4007548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A07D8638-D64D-3DF0-0FC5-442A4F68AD22}"/>
              </a:ext>
            </a:extLst>
          </p:cNvPr>
          <p:cNvGraphicFramePr>
            <a:graphicFrameLocks noChangeAspect="1"/>
          </p:cNvGraphicFramePr>
          <p:nvPr>
            <p:custDataLst>
              <p:tags r:id="rId1"/>
            </p:custDataLst>
            <p:extLst>
              <p:ext uri="{D42A27DB-BD31-4B8C-83A1-F6EECF244321}">
                <p14:modId xmlns:p14="http://schemas.microsoft.com/office/powerpoint/2010/main" val="351768633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84" imgH="486" progId="TCLayout.ActiveDocument.1">
                  <p:embed/>
                </p:oleObj>
              </mc:Choice>
              <mc:Fallback>
                <p:oleObj name="think-cell Slide" r:id="rId3" imgW="484" imgH="486" progId="TCLayout.ActiveDocument.1">
                  <p:embed/>
                  <p:pic>
                    <p:nvPicPr>
                      <p:cNvPr id="6" name="think-cell data - do not delete" hidden="1">
                        <a:extLst>
                          <a:ext uri="{FF2B5EF4-FFF2-40B4-BE49-F238E27FC236}">
                            <a16:creationId xmlns:a16="http://schemas.microsoft.com/office/drawing/2014/main" id="{A07D8638-D64D-3DF0-0FC5-442A4F68AD2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48" name="Rectangle: Rounded Corners 1047">
            <a:extLst>
              <a:ext uri="{FF2B5EF4-FFF2-40B4-BE49-F238E27FC236}">
                <a16:creationId xmlns:a16="http://schemas.microsoft.com/office/drawing/2014/main" id="{F2CC6EA3-BEB1-C6D2-A143-6217DD847996}"/>
              </a:ext>
            </a:extLst>
          </p:cNvPr>
          <p:cNvSpPr/>
          <p:nvPr/>
        </p:nvSpPr>
        <p:spPr>
          <a:xfrm>
            <a:off x="127907" y="1400550"/>
            <a:ext cx="3638950" cy="3943204"/>
          </a:xfrm>
          <a:prstGeom prst="roundRect">
            <a:avLst/>
          </a:prstGeom>
          <a:solidFill>
            <a:srgbClr val="F3F3F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9" name="Rectangle: Rounded Corners 1028">
            <a:extLst>
              <a:ext uri="{FF2B5EF4-FFF2-40B4-BE49-F238E27FC236}">
                <a16:creationId xmlns:a16="http://schemas.microsoft.com/office/drawing/2014/main" id="{187A340B-8C6D-FF18-618C-F09F2FD87EA8}"/>
              </a:ext>
            </a:extLst>
          </p:cNvPr>
          <p:cNvSpPr/>
          <p:nvPr/>
        </p:nvSpPr>
        <p:spPr>
          <a:xfrm>
            <a:off x="3832477" y="1400550"/>
            <a:ext cx="3092816" cy="4563999"/>
          </a:xfrm>
          <a:prstGeom prst="roundRect">
            <a:avLst/>
          </a:prstGeom>
          <a:solidFill>
            <a:srgbClr val="F3F3F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5AA761AF-F4E8-3746-2AAE-8D8CC443C957}"/>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5524B5-3EAF-4F4D-8DD7-315915C48A2B}" type="slidenum">
              <a:rPr kumimoji="0" lang="en-US" sz="105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05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7" name="Title 22">
            <a:extLst>
              <a:ext uri="{FF2B5EF4-FFF2-40B4-BE49-F238E27FC236}">
                <a16:creationId xmlns:a16="http://schemas.microsoft.com/office/drawing/2014/main" id="{B600E70C-A2D3-5C57-2B01-F5A17FF81AF1}"/>
              </a:ext>
            </a:extLst>
          </p:cNvPr>
          <p:cNvSpPr txBox="1">
            <a:spLocks/>
          </p:cNvSpPr>
          <p:nvPr/>
        </p:nvSpPr>
        <p:spPr>
          <a:xfrm>
            <a:off x="856775" y="683011"/>
            <a:ext cx="10585397" cy="91261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400" kern="1200" cap="none" baseline="0">
                <a:solidFill>
                  <a:schemeClr val="tx2"/>
                </a:solidFill>
                <a:latin typeface="Tahoma" charset="0"/>
                <a:ea typeface="Tahoma" charset="0"/>
                <a:cs typeface="Tahoma"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GB" b="0" i="0" u="none" strike="noStrike" kern="1200" cap="none" spc="0" normalizeH="0" baseline="0" noProof="0" dirty="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OpenRAN</a:t>
            </a:r>
            <a:r>
              <a:rPr kumimoji="0" lang="en-GB" b="0"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vendor ecosystem has evolved </a:t>
            </a:r>
            <a:r>
              <a:rPr kumimoji="0" lang="en-US" b="0"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significantly. </a:t>
            </a:r>
            <a:endParaRPr kumimoji="0" lang="en-GB" b="0"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grpSp>
        <p:nvGrpSpPr>
          <p:cNvPr id="346" name="Group 345">
            <a:extLst>
              <a:ext uri="{FF2B5EF4-FFF2-40B4-BE49-F238E27FC236}">
                <a16:creationId xmlns:a16="http://schemas.microsoft.com/office/drawing/2014/main" id="{7ABAB068-EC6E-A4C9-4FDA-46DBE00E33C1}"/>
              </a:ext>
            </a:extLst>
          </p:cNvPr>
          <p:cNvGrpSpPr/>
          <p:nvPr/>
        </p:nvGrpSpPr>
        <p:grpSpPr>
          <a:xfrm flipH="1">
            <a:off x="2337510" y="1476750"/>
            <a:ext cx="316871" cy="588691"/>
            <a:chOff x="8039575" y="1863157"/>
            <a:chExt cx="349626" cy="649546"/>
          </a:xfrm>
        </p:grpSpPr>
        <p:grpSp>
          <p:nvGrpSpPr>
            <p:cNvPr id="347" name="Group 628">
              <a:extLst>
                <a:ext uri="{FF2B5EF4-FFF2-40B4-BE49-F238E27FC236}">
                  <a16:creationId xmlns:a16="http://schemas.microsoft.com/office/drawing/2014/main" id="{DD2D938E-589C-E888-1314-3A6023D484D8}"/>
                </a:ext>
              </a:extLst>
            </p:cNvPr>
            <p:cNvGrpSpPr/>
            <p:nvPr/>
          </p:nvGrpSpPr>
          <p:grpSpPr>
            <a:xfrm>
              <a:off x="8206746" y="1923402"/>
              <a:ext cx="182455" cy="481707"/>
              <a:chOff x="16801516" y="514351"/>
              <a:chExt cx="1195972" cy="3157538"/>
            </a:xfrm>
          </p:grpSpPr>
          <p:sp>
            <p:nvSpPr>
              <p:cNvPr id="362" name="Freeform 5">
                <a:extLst>
                  <a:ext uri="{FF2B5EF4-FFF2-40B4-BE49-F238E27FC236}">
                    <a16:creationId xmlns:a16="http://schemas.microsoft.com/office/drawing/2014/main" id="{2D877D58-5916-D713-BBB9-03B7F6EC2E93}"/>
                  </a:ext>
                </a:extLst>
              </p:cNvPr>
              <p:cNvSpPr>
                <a:spLocks/>
              </p:cNvSpPr>
              <p:nvPr/>
            </p:nvSpPr>
            <p:spPr bwMode="auto">
              <a:xfrm rot="20873604">
                <a:off x="16801516" y="3239241"/>
                <a:ext cx="925513" cy="130175"/>
              </a:xfrm>
              <a:custGeom>
                <a:avLst/>
                <a:gdLst>
                  <a:gd name="T0" fmla="*/ 0 w 583"/>
                  <a:gd name="T1" fmla="*/ 45 h 82"/>
                  <a:gd name="T2" fmla="*/ 0 w 583"/>
                  <a:gd name="T3" fmla="*/ 82 h 82"/>
                  <a:gd name="T4" fmla="*/ 583 w 583"/>
                  <a:gd name="T5" fmla="*/ 37 h 82"/>
                  <a:gd name="T6" fmla="*/ 583 w 583"/>
                  <a:gd name="T7" fmla="*/ 0 h 82"/>
                  <a:gd name="T8" fmla="*/ 0 w 583"/>
                  <a:gd name="T9" fmla="*/ 45 h 82"/>
                </a:gdLst>
                <a:ahLst/>
                <a:cxnLst>
                  <a:cxn ang="0">
                    <a:pos x="T0" y="T1"/>
                  </a:cxn>
                  <a:cxn ang="0">
                    <a:pos x="T2" y="T3"/>
                  </a:cxn>
                  <a:cxn ang="0">
                    <a:pos x="T4" y="T5"/>
                  </a:cxn>
                  <a:cxn ang="0">
                    <a:pos x="T6" y="T7"/>
                  </a:cxn>
                  <a:cxn ang="0">
                    <a:pos x="T8" y="T9"/>
                  </a:cxn>
                </a:cxnLst>
                <a:rect l="0" t="0" r="r" b="b"/>
                <a:pathLst>
                  <a:path w="583" h="82">
                    <a:moveTo>
                      <a:pt x="0" y="45"/>
                    </a:moveTo>
                    <a:lnTo>
                      <a:pt x="0" y="82"/>
                    </a:lnTo>
                    <a:lnTo>
                      <a:pt x="583" y="37"/>
                    </a:lnTo>
                    <a:lnTo>
                      <a:pt x="583" y="0"/>
                    </a:lnTo>
                    <a:lnTo>
                      <a:pt x="0" y="45"/>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63" name="Freeform 6">
                <a:extLst>
                  <a:ext uri="{FF2B5EF4-FFF2-40B4-BE49-F238E27FC236}">
                    <a16:creationId xmlns:a16="http://schemas.microsoft.com/office/drawing/2014/main" id="{DC77D8D3-A6CB-E8C7-39AC-82DBB199F73C}"/>
                  </a:ext>
                </a:extLst>
              </p:cNvPr>
              <p:cNvSpPr>
                <a:spLocks/>
              </p:cNvSpPr>
              <p:nvPr/>
            </p:nvSpPr>
            <p:spPr bwMode="auto">
              <a:xfrm rot="20846866">
                <a:off x="16838894" y="3208272"/>
                <a:ext cx="930275" cy="98425"/>
              </a:xfrm>
              <a:custGeom>
                <a:avLst/>
                <a:gdLst>
                  <a:gd name="T0" fmla="*/ 0 w 586"/>
                  <a:gd name="T1" fmla="*/ 44 h 62"/>
                  <a:gd name="T2" fmla="*/ 3 w 586"/>
                  <a:gd name="T3" fmla="*/ 62 h 62"/>
                  <a:gd name="T4" fmla="*/ 586 w 586"/>
                  <a:gd name="T5" fmla="*/ 17 h 62"/>
                  <a:gd name="T6" fmla="*/ 583 w 586"/>
                  <a:gd name="T7" fmla="*/ 0 h 62"/>
                  <a:gd name="T8" fmla="*/ 0 w 586"/>
                  <a:gd name="T9" fmla="*/ 44 h 62"/>
                </a:gdLst>
                <a:ahLst/>
                <a:cxnLst>
                  <a:cxn ang="0">
                    <a:pos x="T0" y="T1"/>
                  </a:cxn>
                  <a:cxn ang="0">
                    <a:pos x="T2" y="T3"/>
                  </a:cxn>
                  <a:cxn ang="0">
                    <a:pos x="T4" y="T5"/>
                  </a:cxn>
                  <a:cxn ang="0">
                    <a:pos x="T6" y="T7"/>
                  </a:cxn>
                  <a:cxn ang="0">
                    <a:pos x="T8" y="T9"/>
                  </a:cxn>
                </a:cxnLst>
                <a:rect l="0" t="0" r="r" b="b"/>
                <a:pathLst>
                  <a:path w="586" h="62">
                    <a:moveTo>
                      <a:pt x="0" y="44"/>
                    </a:moveTo>
                    <a:lnTo>
                      <a:pt x="3" y="62"/>
                    </a:lnTo>
                    <a:lnTo>
                      <a:pt x="586" y="17"/>
                    </a:lnTo>
                    <a:lnTo>
                      <a:pt x="583" y="0"/>
                    </a:lnTo>
                    <a:lnTo>
                      <a:pt x="0" y="44"/>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64" name="Freeform 7">
                <a:extLst>
                  <a:ext uri="{FF2B5EF4-FFF2-40B4-BE49-F238E27FC236}">
                    <a16:creationId xmlns:a16="http://schemas.microsoft.com/office/drawing/2014/main" id="{75625680-4173-0FBB-423C-BB46C450A51E}"/>
                  </a:ext>
                </a:extLst>
              </p:cNvPr>
              <p:cNvSpPr>
                <a:spLocks/>
              </p:cNvSpPr>
              <p:nvPr/>
            </p:nvSpPr>
            <p:spPr bwMode="auto">
              <a:xfrm rot="21412998">
                <a:off x="16829449" y="1687333"/>
                <a:ext cx="925513" cy="128588"/>
              </a:xfrm>
              <a:custGeom>
                <a:avLst/>
                <a:gdLst>
                  <a:gd name="T0" fmla="*/ 0 w 583"/>
                  <a:gd name="T1" fmla="*/ 43 h 81"/>
                  <a:gd name="T2" fmla="*/ 0 w 583"/>
                  <a:gd name="T3" fmla="*/ 81 h 81"/>
                  <a:gd name="T4" fmla="*/ 583 w 583"/>
                  <a:gd name="T5" fmla="*/ 36 h 81"/>
                  <a:gd name="T6" fmla="*/ 583 w 583"/>
                  <a:gd name="T7" fmla="*/ 0 h 81"/>
                  <a:gd name="T8" fmla="*/ 0 w 583"/>
                  <a:gd name="T9" fmla="*/ 43 h 81"/>
                </a:gdLst>
                <a:ahLst/>
                <a:cxnLst>
                  <a:cxn ang="0">
                    <a:pos x="T0" y="T1"/>
                  </a:cxn>
                  <a:cxn ang="0">
                    <a:pos x="T2" y="T3"/>
                  </a:cxn>
                  <a:cxn ang="0">
                    <a:pos x="T4" y="T5"/>
                  </a:cxn>
                  <a:cxn ang="0">
                    <a:pos x="T6" y="T7"/>
                  </a:cxn>
                  <a:cxn ang="0">
                    <a:pos x="T8" y="T9"/>
                  </a:cxn>
                </a:cxnLst>
                <a:rect l="0" t="0" r="r" b="b"/>
                <a:pathLst>
                  <a:path w="583" h="81">
                    <a:moveTo>
                      <a:pt x="0" y="43"/>
                    </a:moveTo>
                    <a:lnTo>
                      <a:pt x="0" y="81"/>
                    </a:lnTo>
                    <a:lnTo>
                      <a:pt x="583" y="36"/>
                    </a:lnTo>
                    <a:lnTo>
                      <a:pt x="583" y="0"/>
                    </a:lnTo>
                    <a:lnTo>
                      <a:pt x="0" y="43"/>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65" name="Freeform 8">
                <a:extLst>
                  <a:ext uri="{FF2B5EF4-FFF2-40B4-BE49-F238E27FC236}">
                    <a16:creationId xmlns:a16="http://schemas.microsoft.com/office/drawing/2014/main" id="{047558C9-385B-83D2-232F-42A0BF930F0B}"/>
                  </a:ext>
                </a:extLst>
              </p:cNvPr>
              <p:cNvSpPr>
                <a:spLocks/>
              </p:cNvSpPr>
              <p:nvPr/>
            </p:nvSpPr>
            <p:spPr bwMode="auto">
              <a:xfrm rot="21409336">
                <a:off x="16836103" y="1660343"/>
                <a:ext cx="930274" cy="96838"/>
              </a:xfrm>
              <a:custGeom>
                <a:avLst/>
                <a:gdLst>
                  <a:gd name="T0" fmla="*/ 0 w 586"/>
                  <a:gd name="T1" fmla="*/ 45 h 61"/>
                  <a:gd name="T2" fmla="*/ 3 w 586"/>
                  <a:gd name="T3" fmla="*/ 61 h 61"/>
                  <a:gd name="T4" fmla="*/ 586 w 586"/>
                  <a:gd name="T5" fmla="*/ 18 h 61"/>
                  <a:gd name="T6" fmla="*/ 583 w 586"/>
                  <a:gd name="T7" fmla="*/ 0 h 61"/>
                  <a:gd name="T8" fmla="*/ 0 w 586"/>
                  <a:gd name="T9" fmla="*/ 45 h 61"/>
                </a:gdLst>
                <a:ahLst/>
                <a:cxnLst>
                  <a:cxn ang="0">
                    <a:pos x="T0" y="T1"/>
                  </a:cxn>
                  <a:cxn ang="0">
                    <a:pos x="T2" y="T3"/>
                  </a:cxn>
                  <a:cxn ang="0">
                    <a:pos x="T4" y="T5"/>
                  </a:cxn>
                  <a:cxn ang="0">
                    <a:pos x="T6" y="T7"/>
                  </a:cxn>
                  <a:cxn ang="0">
                    <a:pos x="T8" y="T9"/>
                  </a:cxn>
                </a:cxnLst>
                <a:rect l="0" t="0" r="r" b="b"/>
                <a:pathLst>
                  <a:path w="586" h="61">
                    <a:moveTo>
                      <a:pt x="0" y="45"/>
                    </a:moveTo>
                    <a:lnTo>
                      <a:pt x="3" y="61"/>
                    </a:lnTo>
                    <a:lnTo>
                      <a:pt x="586" y="18"/>
                    </a:lnTo>
                    <a:lnTo>
                      <a:pt x="583" y="0"/>
                    </a:lnTo>
                    <a:lnTo>
                      <a:pt x="0" y="45"/>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66" name="Freeform 9">
                <a:extLst>
                  <a:ext uri="{FF2B5EF4-FFF2-40B4-BE49-F238E27FC236}">
                    <a16:creationId xmlns:a16="http://schemas.microsoft.com/office/drawing/2014/main" id="{04F8E341-53B7-53D0-0F23-A5FCDC7FC2D3}"/>
                  </a:ext>
                </a:extLst>
              </p:cNvPr>
              <p:cNvSpPr>
                <a:spLocks/>
              </p:cNvSpPr>
              <p:nvPr/>
            </p:nvSpPr>
            <p:spPr bwMode="auto">
              <a:xfrm>
                <a:off x="17653000" y="514351"/>
                <a:ext cx="344488" cy="461963"/>
              </a:xfrm>
              <a:custGeom>
                <a:avLst/>
                <a:gdLst>
                  <a:gd name="T0" fmla="*/ 159 w 217"/>
                  <a:gd name="T1" fmla="*/ 6 h 291"/>
                  <a:gd name="T2" fmla="*/ 0 w 217"/>
                  <a:gd name="T3" fmla="*/ 0 h 291"/>
                  <a:gd name="T4" fmla="*/ 66 w 217"/>
                  <a:gd name="T5" fmla="*/ 291 h 291"/>
                  <a:gd name="T6" fmla="*/ 217 w 217"/>
                  <a:gd name="T7" fmla="*/ 262 h 291"/>
                  <a:gd name="T8" fmla="*/ 159 w 217"/>
                  <a:gd name="T9" fmla="*/ 6 h 291"/>
                </a:gdLst>
                <a:ahLst/>
                <a:cxnLst>
                  <a:cxn ang="0">
                    <a:pos x="T0" y="T1"/>
                  </a:cxn>
                  <a:cxn ang="0">
                    <a:pos x="T2" y="T3"/>
                  </a:cxn>
                  <a:cxn ang="0">
                    <a:pos x="T4" y="T5"/>
                  </a:cxn>
                  <a:cxn ang="0">
                    <a:pos x="T6" y="T7"/>
                  </a:cxn>
                  <a:cxn ang="0">
                    <a:pos x="T8" y="T9"/>
                  </a:cxn>
                </a:cxnLst>
                <a:rect l="0" t="0" r="r" b="b"/>
                <a:pathLst>
                  <a:path w="217" h="291">
                    <a:moveTo>
                      <a:pt x="159" y="6"/>
                    </a:moveTo>
                    <a:lnTo>
                      <a:pt x="0" y="0"/>
                    </a:lnTo>
                    <a:lnTo>
                      <a:pt x="66" y="291"/>
                    </a:lnTo>
                    <a:lnTo>
                      <a:pt x="217" y="262"/>
                    </a:lnTo>
                    <a:lnTo>
                      <a:pt x="159" y="6"/>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67" name="Freeform 10">
                <a:extLst>
                  <a:ext uri="{FF2B5EF4-FFF2-40B4-BE49-F238E27FC236}">
                    <a16:creationId xmlns:a16="http://schemas.microsoft.com/office/drawing/2014/main" id="{D8ED25BA-1045-DAC7-508B-22D6FFA11C60}"/>
                  </a:ext>
                </a:extLst>
              </p:cNvPr>
              <p:cNvSpPr>
                <a:spLocks/>
              </p:cNvSpPr>
              <p:nvPr/>
            </p:nvSpPr>
            <p:spPr bwMode="auto">
              <a:xfrm>
                <a:off x="17653000" y="514351"/>
                <a:ext cx="104775" cy="3157538"/>
              </a:xfrm>
              <a:custGeom>
                <a:avLst/>
                <a:gdLst>
                  <a:gd name="T0" fmla="*/ 0 w 66"/>
                  <a:gd name="T1" fmla="*/ 0 h 1989"/>
                  <a:gd name="T2" fmla="*/ 0 w 66"/>
                  <a:gd name="T3" fmla="*/ 1698 h 1989"/>
                  <a:gd name="T4" fmla="*/ 66 w 66"/>
                  <a:gd name="T5" fmla="*/ 1989 h 1989"/>
                  <a:gd name="T6" fmla="*/ 66 w 66"/>
                  <a:gd name="T7" fmla="*/ 291 h 1989"/>
                  <a:gd name="T8" fmla="*/ 0 w 66"/>
                  <a:gd name="T9" fmla="*/ 0 h 1989"/>
                </a:gdLst>
                <a:ahLst/>
                <a:cxnLst>
                  <a:cxn ang="0">
                    <a:pos x="T0" y="T1"/>
                  </a:cxn>
                  <a:cxn ang="0">
                    <a:pos x="T2" y="T3"/>
                  </a:cxn>
                  <a:cxn ang="0">
                    <a:pos x="T4" y="T5"/>
                  </a:cxn>
                  <a:cxn ang="0">
                    <a:pos x="T6" y="T7"/>
                  </a:cxn>
                  <a:cxn ang="0">
                    <a:pos x="T8" y="T9"/>
                  </a:cxn>
                </a:cxnLst>
                <a:rect l="0" t="0" r="r" b="b"/>
                <a:pathLst>
                  <a:path w="66" h="1989">
                    <a:moveTo>
                      <a:pt x="0" y="0"/>
                    </a:moveTo>
                    <a:lnTo>
                      <a:pt x="0" y="1698"/>
                    </a:lnTo>
                    <a:lnTo>
                      <a:pt x="66" y="1989"/>
                    </a:lnTo>
                    <a:lnTo>
                      <a:pt x="66" y="291"/>
                    </a:lnTo>
                    <a:lnTo>
                      <a:pt x="0" y="0"/>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68" name="Freeform 11">
                <a:extLst>
                  <a:ext uri="{FF2B5EF4-FFF2-40B4-BE49-F238E27FC236}">
                    <a16:creationId xmlns:a16="http://schemas.microsoft.com/office/drawing/2014/main" id="{DF3A8291-C1C2-634A-A58D-0AFD7D9F8E03}"/>
                  </a:ext>
                </a:extLst>
              </p:cNvPr>
              <p:cNvSpPr>
                <a:spLocks/>
              </p:cNvSpPr>
              <p:nvPr/>
            </p:nvSpPr>
            <p:spPr bwMode="auto">
              <a:xfrm>
                <a:off x="17757775" y="930276"/>
                <a:ext cx="239713" cy="2741613"/>
              </a:xfrm>
              <a:custGeom>
                <a:avLst/>
                <a:gdLst>
                  <a:gd name="T0" fmla="*/ 0 w 151"/>
                  <a:gd name="T1" fmla="*/ 29 h 1727"/>
                  <a:gd name="T2" fmla="*/ 0 w 151"/>
                  <a:gd name="T3" fmla="*/ 1727 h 1727"/>
                  <a:gd name="T4" fmla="*/ 151 w 151"/>
                  <a:gd name="T5" fmla="*/ 1697 h 1727"/>
                  <a:gd name="T6" fmla="*/ 151 w 151"/>
                  <a:gd name="T7" fmla="*/ 0 h 1727"/>
                  <a:gd name="T8" fmla="*/ 0 w 151"/>
                  <a:gd name="T9" fmla="*/ 29 h 1727"/>
                </a:gdLst>
                <a:ahLst/>
                <a:cxnLst>
                  <a:cxn ang="0">
                    <a:pos x="T0" y="T1"/>
                  </a:cxn>
                  <a:cxn ang="0">
                    <a:pos x="T2" y="T3"/>
                  </a:cxn>
                  <a:cxn ang="0">
                    <a:pos x="T4" y="T5"/>
                  </a:cxn>
                  <a:cxn ang="0">
                    <a:pos x="T6" y="T7"/>
                  </a:cxn>
                  <a:cxn ang="0">
                    <a:pos x="T8" y="T9"/>
                  </a:cxn>
                </a:cxnLst>
                <a:rect l="0" t="0" r="r" b="b"/>
                <a:pathLst>
                  <a:path w="151" h="1727">
                    <a:moveTo>
                      <a:pt x="0" y="29"/>
                    </a:moveTo>
                    <a:lnTo>
                      <a:pt x="0" y="1727"/>
                    </a:lnTo>
                    <a:lnTo>
                      <a:pt x="151" y="1697"/>
                    </a:lnTo>
                    <a:lnTo>
                      <a:pt x="151" y="0"/>
                    </a:lnTo>
                    <a:lnTo>
                      <a:pt x="0" y="29"/>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pic>
            <p:nvPicPr>
              <p:cNvPr id="369" name="Picture 13">
                <a:extLst>
                  <a:ext uri="{FF2B5EF4-FFF2-40B4-BE49-F238E27FC236}">
                    <a16:creationId xmlns:a16="http://schemas.microsoft.com/office/drawing/2014/main" id="{FC0C90C8-C184-CD2C-9003-B9E93510BBA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591089" y="1068383"/>
                <a:ext cx="122237" cy="2262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0" name="Freeform 14">
                <a:extLst>
                  <a:ext uri="{FF2B5EF4-FFF2-40B4-BE49-F238E27FC236}">
                    <a16:creationId xmlns:a16="http://schemas.microsoft.com/office/drawing/2014/main" id="{A36A2815-61B0-6AEB-62A0-78CEA8010CE9}"/>
                  </a:ext>
                </a:extLst>
              </p:cNvPr>
              <p:cNvSpPr>
                <a:spLocks/>
              </p:cNvSpPr>
              <p:nvPr/>
            </p:nvSpPr>
            <p:spPr bwMode="auto">
              <a:xfrm>
                <a:off x="17600614" y="1081089"/>
                <a:ext cx="103188" cy="76945"/>
              </a:xfrm>
              <a:custGeom>
                <a:avLst/>
                <a:gdLst>
                  <a:gd name="T0" fmla="*/ 56 w 65"/>
                  <a:gd name="T1" fmla="*/ 4 h 37"/>
                  <a:gd name="T2" fmla="*/ 56 w 65"/>
                  <a:gd name="T3" fmla="*/ 4 h 37"/>
                  <a:gd name="T4" fmla="*/ 60 w 65"/>
                  <a:gd name="T5" fmla="*/ 7 h 37"/>
                  <a:gd name="T6" fmla="*/ 63 w 65"/>
                  <a:gd name="T7" fmla="*/ 10 h 37"/>
                  <a:gd name="T8" fmla="*/ 65 w 65"/>
                  <a:gd name="T9" fmla="*/ 15 h 37"/>
                  <a:gd name="T10" fmla="*/ 65 w 65"/>
                  <a:gd name="T11" fmla="*/ 18 h 37"/>
                  <a:gd name="T12" fmla="*/ 65 w 65"/>
                  <a:gd name="T13" fmla="*/ 22 h 37"/>
                  <a:gd name="T14" fmla="*/ 63 w 65"/>
                  <a:gd name="T15" fmla="*/ 25 h 37"/>
                  <a:gd name="T16" fmla="*/ 60 w 65"/>
                  <a:gd name="T17" fmla="*/ 28 h 37"/>
                  <a:gd name="T18" fmla="*/ 56 w 65"/>
                  <a:gd name="T19" fmla="*/ 31 h 37"/>
                  <a:gd name="T20" fmla="*/ 56 w 65"/>
                  <a:gd name="T21" fmla="*/ 31 h 37"/>
                  <a:gd name="T22" fmla="*/ 45 w 65"/>
                  <a:gd name="T23" fmla="*/ 36 h 37"/>
                  <a:gd name="T24" fmla="*/ 33 w 65"/>
                  <a:gd name="T25" fmla="*/ 37 h 37"/>
                  <a:gd name="T26" fmla="*/ 21 w 65"/>
                  <a:gd name="T27" fmla="*/ 36 h 37"/>
                  <a:gd name="T28" fmla="*/ 9 w 65"/>
                  <a:gd name="T29" fmla="*/ 31 h 37"/>
                  <a:gd name="T30" fmla="*/ 9 w 65"/>
                  <a:gd name="T31" fmla="*/ 31 h 37"/>
                  <a:gd name="T32" fmla="*/ 6 w 65"/>
                  <a:gd name="T33" fmla="*/ 28 h 37"/>
                  <a:gd name="T34" fmla="*/ 3 w 65"/>
                  <a:gd name="T35" fmla="*/ 25 h 37"/>
                  <a:gd name="T36" fmla="*/ 0 w 65"/>
                  <a:gd name="T37" fmla="*/ 22 h 37"/>
                  <a:gd name="T38" fmla="*/ 0 w 65"/>
                  <a:gd name="T39" fmla="*/ 18 h 37"/>
                  <a:gd name="T40" fmla="*/ 0 w 65"/>
                  <a:gd name="T41" fmla="*/ 15 h 37"/>
                  <a:gd name="T42" fmla="*/ 3 w 65"/>
                  <a:gd name="T43" fmla="*/ 10 h 37"/>
                  <a:gd name="T44" fmla="*/ 6 w 65"/>
                  <a:gd name="T45" fmla="*/ 7 h 37"/>
                  <a:gd name="T46" fmla="*/ 9 w 65"/>
                  <a:gd name="T47" fmla="*/ 4 h 37"/>
                  <a:gd name="T48" fmla="*/ 9 w 65"/>
                  <a:gd name="T49" fmla="*/ 4 h 37"/>
                  <a:gd name="T50" fmla="*/ 21 w 65"/>
                  <a:gd name="T51" fmla="*/ 1 h 37"/>
                  <a:gd name="T52" fmla="*/ 33 w 65"/>
                  <a:gd name="T53" fmla="*/ 0 h 37"/>
                  <a:gd name="T54" fmla="*/ 45 w 65"/>
                  <a:gd name="T55" fmla="*/ 1 h 37"/>
                  <a:gd name="T56" fmla="*/ 56 w 65"/>
                  <a:gd name="T57" fmla="*/ 4 h 37"/>
                  <a:gd name="T58" fmla="*/ 56 w 65"/>
                  <a:gd name="T5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37">
                    <a:moveTo>
                      <a:pt x="56" y="4"/>
                    </a:moveTo>
                    <a:lnTo>
                      <a:pt x="56" y="4"/>
                    </a:lnTo>
                    <a:lnTo>
                      <a:pt x="60" y="7"/>
                    </a:lnTo>
                    <a:lnTo>
                      <a:pt x="63" y="10"/>
                    </a:lnTo>
                    <a:lnTo>
                      <a:pt x="65" y="15"/>
                    </a:lnTo>
                    <a:lnTo>
                      <a:pt x="65" y="18"/>
                    </a:lnTo>
                    <a:lnTo>
                      <a:pt x="65" y="22"/>
                    </a:lnTo>
                    <a:lnTo>
                      <a:pt x="63" y="25"/>
                    </a:lnTo>
                    <a:lnTo>
                      <a:pt x="60" y="28"/>
                    </a:lnTo>
                    <a:lnTo>
                      <a:pt x="56" y="31"/>
                    </a:lnTo>
                    <a:lnTo>
                      <a:pt x="56" y="31"/>
                    </a:lnTo>
                    <a:lnTo>
                      <a:pt x="45" y="36"/>
                    </a:lnTo>
                    <a:lnTo>
                      <a:pt x="33" y="37"/>
                    </a:lnTo>
                    <a:lnTo>
                      <a:pt x="21" y="36"/>
                    </a:lnTo>
                    <a:lnTo>
                      <a:pt x="9" y="31"/>
                    </a:lnTo>
                    <a:lnTo>
                      <a:pt x="9" y="31"/>
                    </a:lnTo>
                    <a:lnTo>
                      <a:pt x="6" y="28"/>
                    </a:lnTo>
                    <a:lnTo>
                      <a:pt x="3" y="25"/>
                    </a:lnTo>
                    <a:lnTo>
                      <a:pt x="0" y="22"/>
                    </a:lnTo>
                    <a:lnTo>
                      <a:pt x="0" y="18"/>
                    </a:lnTo>
                    <a:lnTo>
                      <a:pt x="0" y="15"/>
                    </a:lnTo>
                    <a:lnTo>
                      <a:pt x="3" y="10"/>
                    </a:lnTo>
                    <a:lnTo>
                      <a:pt x="6" y="7"/>
                    </a:lnTo>
                    <a:lnTo>
                      <a:pt x="9" y="4"/>
                    </a:lnTo>
                    <a:lnTo>
                      <a:pt x="9" y="4"/>
                    </a:lnTo>
                    <a:lnTo>
                      <a:pt x="21" y="1"/>
                    </a:lnTo>
                    <a:lnTo>
                      <a:pt x="33" y="0"/>
                    </a:lnTo>
                    <a:lnTo>
                      <a:pt x="45" y="1"/>
                    </a:lnTo>
                    <a:lnTo>
                      <a:pt x="56" y="4"/>
                    </a:lnTo>
                    <a:lnTo>
                      <a:pt x="56" y="4"/>
                    </a:lnTo>
                    <a:close/>
                  </a:path>
                </a:pathLst>
              </a:custGeom>
              <a:solidFill>
                <a:srgbClr val="AEB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grpSp>
        <p:grpSp>
          <p:nvGrpSpPr>
            <p:cNvPr id="348" name="Group 639">
              <a:extLst>
                <a:ext uri="{FF2B5EF4-FFF2-40B4-BE49-F238E27FC236}">
                  <a16:creationId xmlns:a16="http://schemas.microsoft.com/office/drawing/2014/main" id="{22B79155-7A54-D5EA-DD30-A25B117E50C3}"/>
                </a:ext>
              </a:extLst>
            </p:cNvPr>
            <p:cNvGrpSpPr/>
            <p:nvPr/>
          </p:nvGrpSpPr>
          <p:grpSpPr>
            <a:xfrm>
              <a:off x="8039575" y="1863157"/>
              <a:ext cx="182180" cy="534565"/>
              <a:chOff x="13366750" y="58738"/>
              <a:chExt cx="1111251" cy="3260725"/>
            </a:xfrm>
          </p:grpSpPr>
          <p:sp>
            <p:nvSpPr>
              <p:cNvPr id="353" name="Freeform 28">
                <a:extLst>
                  <a:ext uri="{FF2B5EF4-FFF2-40B4-BE49-F238E27FC236}">
                    <a16:creationId xmlns:a16="http://schemas.microsoft.com/office/drawing/2014/main" id="{10F2B4DD-54E9-720E-1BF7-5FC406A3003E}"/>
                  </a:ext>
                </a:extLst>
              </p:cNvPr>
              <p:cNvSpPr>
                <a:spLocks/>
              </p:cNvSpPr>
              <p:nvPr/>
            </p:nvSpPr>
            <p:spPr bwMode="auto">
              <a:xfrm>
                <a:off x="13366750" y="58738"/>
                <a:ext cx="752475" cy="381000"/>
              </a:xfrm>
              <a:custGeom>
                <a:avLst/>
                <a:gdLst>
                  <a:gd name="T0" fmla="*/ 354 w 474"/>
                  <a:gd name="T1" fmla="*/ 0 h 240"/>
                  <a:gd name="T2" fmla="*/ 0 w 474"/>
                  <a:gd name="T3" fmla="*/ 156 h 240"/>
                  <a:gd name="T4" fmla="*/ 72 w 474"/>
                  <a:gd name="T5" fmla="*/ 240 h 240"/>
                  <a:gd name="T6" fmla="*/ 474 w 474"/>
                  <a:gd name="T7" fmla="*/ 60 h 240"/>
                  <a:gd name="T8" fmla="*/ 354 w 474"/>
                  <a:gd name="T9" fmla="*/ 0 h 240"/>
                </a:gdLst>
                <a:ahLst/>
                <a:cxnLst>
                  <a:cxn ang="0">
                    <a:pos x="T0" y="T1"/>
                  </a:cxn>
                  <a:cxn ang="0">
                    <a:pos x="T2" y="T3"/>
                  </a:cxn>
                  <a:cxn ang="0">
                    <a:pos x="T4" y="T5"/>
                  </a:cxn>
                  <a:cxn ang="0">
                    <a:pos x="T6" y="T7"/>
                  </a:cxn>
                  <a:cxn ang="0">
                    <a:pos x="T8" y="T9"/>
                  </a:cxn>
                </a:cxnLst>
                <a:rect l="0" t="0" r="r" b="b"/>
                <a:pathLst>
                  <a:path w="474" h="240">
                    <a:moveTo>
                      <a:pt x="354" y="0"/>
                    </a:moveTo>
                    <a:lnTo>
                      <a:pt x="0" y="156"/>
                    </a:lnTo>
                    <a:lnTo>
                      <a:pt x="72" y="240"/>
                    </a:lnTo>
                    <a:lnTo>
                      <a:pt x="474" y="60"/>
                    </a:lnTo>
                    <a:lnTo>
                      <a:pt x="354" y="0"/>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54" name="Freeform 29">
                <a:extLst>
                  <a:ext uri="{FF2B5EF4-FFF2-40B4-BE49-F238E27FC236}">
                    <a16:creationId xmlns:a16="http://schemas.microsoft.com/office/drawing/2014/main" id="{17CA0AD7-B0EB-3CE8-BB1C-EC54092E274F}"/>
                  </a:ext>
                </a:extLst>
              </p:cNvPr>
              <p:cNvSpPr>
                <a:spLocks/>
              </p:cNvSpPr>
              <p:nvPr/>
            </p:nvSpPr>
            <p:spPr bwMode="auto">
              <a:xfrm>
                <a:off x="13366750" y="306388"/>
                <a:ext cx="114300" cy="2827338"/>
              </a:xfrm>
              <a:custGeom>
                <a:avLst/>
                <a:gdLst>
                  <a:gd name="T0" fmla="*/ 0 w 72"/>
                  <a:gd name="T1" fmla="*/ 0 h 1781"/>
                  <a:gd name="T2" fmla="*/ 0 w 72"/>
                  <a:gd name="T3" fmla="*/ 1698 h 1781"/>
                  <a:gd name="T4" fmla="*/ 72 w 72"/>
                  <a:gd name="T5" fmla="*/ 1781 h 1781"/>
                  <a:gd name="T6" fmla="*/ 72 w 72"/>
                  <a:gd name="T7" fmla="*/ 84 h 1781"/>
                  <a:gd name="T8" fmla="*/ 0 w 72"/>
                  <a:gd name="T9" fmla="*/ 0 h 1781"/>
                </a:gdLst>
                <a:ahLst/>
                <a:cxnLst>
                  <a:cxn ang="0">
                    <a:pos x="T0" y="T1"/>
                  </a:cxn>
                  <a:cxn ang="0">
                    <a:pos x="T2" y="T3"/>
                  </a:cxn>
                  <a:cxn ang="0">
                    <a:pos x="T4" y="T5"/>
                  </a:cxn>
                  <a:cxn ang="0">
                    <a:pos x="T6" y="T7"/>
                  </a:cxn>
                  <a:cxn ang="0">
                    <a:pos x="T8" y="T9"/>
                  </a:cxn>
                </a:cxnLst>
                <a:rect l="0" t="0" r="r" b="b"/>
                <a:pathLst>
                  <a:path w="72" h="1781">
                    <a:moveTo>
                      <a:pt x="0" y="0"/>
                    </a:moveTo>
                    <a:lnTo>
                      <a:pt x="0" y="1698"/>
                    </a:lnTo>
                    <a:lnTo>
                      <a:pt x="72" y="1781"/>
                    </a:lnTo>
                    <a:lnTo>
                      <a:pt x="72" y="84"/>
                    </a:lnTo>
                    <a:lnTo>
                      <a:pt x="0" y="0"/>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55" name="Freeform 30">
                <a:extLst>
                  <a:ext uri="{FF2B5EF4-FFF2-40B4-BE49-F238E27FC236}">
                    <a16:creationId xmlns:a16="http://schemas.microsoft.com/office/drawing/2014/main" id="{D7E45D9C-5983-5DCC-59B0-F36E3137272F}"/>
                  </a:ext>
                </a:extLst>
              </p:cNvPr>
              <p:cNvSpPr>
                <a:spLocks/>
              </p:cNvSpPr>
              <p:nvPr/>
            </p:nvSpPr>
            <p:spPr bwMode="auto">
              <a:xfrm>
                <a:off x="13481050" y="153988"/>
                <a:ext cx="638175" cy="2979738"/>
              </a:xfrm>
              <a:custGeom>
                <a:avLst/>
                <a:gdLst>
                  <a:gd name="T0" fmla="*/ 0 w 402"/>
                  <a:gd name="T1" fmla="*/ 180 h 1877"/>
                  <a:gd name="T2" fmla="*/ 0 w 402"/>
                  <a:gd name="T3" fmla="*/ 1877 h 1877"/>
                  <a:gd name="T4" fmla="*/ 402 w 402"/>
                  <a:gd name="T5" fmla="*/ 1698 h 1877"/>
                  <a:gd name="T6" fmla="*/ 402 w 402"/>
                  <a:gd name="T7" fmla="*/ 0 h 1877"/>
                  <a:gd name="T8" fmla="*/ 0 w 402"/>
                  <a:gd name="T9" fmla="*/ 180 h 1877"/>
                </a:gdLst>
                <a:ahLst/>
                <a:cxnLst>
                  <a:cxn ang="0">
                    <a:pos x="T0" y="T1"/>
                  </a:cxn>
                  <a:cxn ang="0">
                    <a:pos x="T2" y="T3"/>
                  </a:cxn>
                  <a:cxn ang="0">
                    <a:pos x="T4" y="T5"/>
                  </a:cxn>
                  <a:cxn ang="0">
                    <a:pos x="T6" y="T7"/>
                  </a:cxn>
                  <a:cxn ang="0">
                    <a:pos x="T8" y="T9"/>
                  </a:cxn>
                </a:cxnLst>
                <a:rect l="0" t="0" r="r" b="b"/>
                <a:pathLst>
                  <a:path w="402" h="1877">
                    <a:moveTo>
                      <a:pt x="0" y="180"/>
                    </a:moveTo>
                    <a:lnTo>
                      <a:pt x="0" y="1877"/>
                    </a:lnTo>
                    <a:lnTo>
                      <a:pt x="402" y="1698"/>
                    </a:lnTo>
                    <a:lnTo>
                      <a:pt x="402" y="0"/>
                    </a:lnTo>
                    <a:lnTo>
                      <a:pt x="0" y="18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pic>
            <p:nvPicPr>
              <p:cNvPr id="356" name="Picture 32">
                <a:extLst>
                  <a:ext uri="{FF2B5EF4-FFF2-40B4-BE49-F238E27FC236}">
                    <a16:creationId xmlns:a16="http://schemas.microsoft.com/office/drawing/2014/main" id="{B6CEEA1F-483A-2DCD-1A29-1C6BDE0B65E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3808074" y="673101"/>
                <a:ext cx="120650" cy="2241688"/>
              </a:xfrm>
              <a:prstGeom prst="rect">
                <a:avLst/>
              </a:prstGeom>
              <a:solidFill>
                <a:schemeClr val="accent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57" name="Freeform 33">
                <a:extLst>
                  <a:ext uri="{FF2B5EF4-FFF2-40B4-BE49-F238E27FC236}">
                    <a16:creationId xmlns:a16="http://schemas.microsoft.com/office/drawing/2014/main" id="{3AFA951B-AB7B-0675-19CE-5E3F9610B994}"/>
                  </a:ext>
                </a:extLst>
              </p:cNvPr>
              <p:cNvSpPr>
                <a:spLocks/>
              </p:cNvSpPr>
              <p:nvPr/>
            </p:nvSpPr>
            <p:spPr bwMode="auto">
              <a:xfrm>
                <a:off x="13817600" y="685801"/>
                <a:ext cx="104775" cy="58738"/>
              </a:xfrm>
              <a:custGeom>
                <a:avLst/>
                <a:gdLst>
                  <a:gd name="T0" fmla="*/ 55 w 66"/>
                  <a:gd name="T1" fmla="*/ 6 h 37"/>
                  <a:gd name="T2" fmla="*/ 55 w 66"/>
                  <a:gd name="T3" fmla="*/ 6 h 37"/>
                  <a:gd name="T4" fmla="*/ 60 w 66"/>
                  <a:gd name="T5" fmla="*/ 7 h 37"/>
                  <a:gd name="T6" fmla="*/ 63 w 66"/>
                  <a:gd name="T7" fmla="*/ 12 h 37"/>
                  <a:gd name="T8" fmla="*/ 64 w 66"/>
                  <a:gd name="T9" fmla="*/ 15 h 37"/>
                  <a:gd name="T10" fmla="*/ 66 w 66"/>
                  <a:gd name="T11" fmla="*/ 18 h 37"/>
                  <a:gd name="T12" fmla="*/ 64 w 66"/>
                  <a:gd name="T13" fmla="*/ 22 h 37"/>
                  <a:gd name="T14" fmla="*/ 63 w 66"/>
                  <a:gd name="T15" fmla="*/ 25 h 37"/>
                  <a:gd name="T16" fmla="*/ 60 w 66"/>
                  <a:gd name="T17" fmla="*/ 28 h 37"/>
                  <a:gd name="T18" fmla="*/ 55 w 66"/>
                  <a:gd name="T19" fmla="*/ 31 h 37"/>
                  <a:gd name="T20" fmla="*/ 55 w 66"/>
                  <a:gd name="T21" fmla="*/ 31 h 37"/>
                  <a:gd name="T22" fmla="*/ 45 w 66"/>
                  <a:gd name="T23" fmla="*/ 36 h 37"/>
                  <a:gd name="T24" fmla="*/ 33 w 66"/>
                  <a:gd name="T25" fmla="*/ 37 h 37"/>
                  <a:gd name="T26" fmla="*/ 21 w 66"/>
                  <a:gd name="T27" fmla="*/ 36 h 37"/>
                  <a:gd name="T28" fmla="*/ 11 w 66"/>
                  <a:gd name="T29" fmla="*/ 31 h 37"/>
                  <a:gd name="T30" fmla="*/ 11 w 66"/>
                  <a:gd name="T31" fmla="*/ 31 h 37"/>
                  <a:gd name="T32" fmla="*/ 6 w 66"/>
                  <a:gd name="T33" fmla="*/ 28 h 37"/>
                  <a:gd name="T34" fmla="*/ 3 w 66"/>
                  <a:gd name="T35" fmla="*/ 25 h 37"/>
                  <a:gd name="T36" fmla="*/ 2 w 66"/>
                  <a:gd name="T37" fmla="*/ 22 h 37"/>
                  <a:gd name="T38" fmla="*/ 0 w 66"/>
                  <a:gd name="T39" fmla="*/ 18 h 37"/>
                  <a:gd name="T40" fmla="*/ 2 w 66"/>
                  <a:gd name="T41" fmla="*/ 15 h 37"/>
                  <a:gd name="T42" fmla="*/ 3 w 66"/>
                  <a:gd name="T43" fmla="*/ 12 h 37"/>
                  <a:gd name="T44" fmla="*/ 6 w 66"/>
                  <a:gd name="T45" fmla="*/ 7 h 37"/>
                  <a:gd name="T46" fmla="*/ 11 w 66"/>
                  <a:gd name="T47" fmla="*/ 6 h 37"/>
                  <a:gd name="T48" fmla="*/ 11 w 66"/>
                  <a:gd name="T49" fmla="*/ 6 h 37"/>
                  <a:gd name="T50" fmla="*/ 21 w 66"/>
                  <a:gd name="T51" fmla="*/ 1 h 37"/>
                  <a:gd name="T52" fmla="*/ 33 w 66"/>
                  <a:gd name="T53" fmla="*/ 0 h 37"/>
                  <a:gd name="T54" fmla="*/ 45 w 66"/>
                  <a:gd name="T55" fmla="*/ 1 h 37"/>
                  <a:gd name="T56" fmla="*/ 55 w 66"/>
                  <a:gd name="T57" fmla="*/ 6 h 37"/>
                  <a:gd name="T58" fmla="*/ 55 w 66"/>
                  <a:gd name="T59"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37">
                    <a:moveTo>
                      <a:pt x="55" y="6"/>
                    </a:moveTo>
                    <a:lnTo>
                      <a:pt x="55" y="6"/>
                    </a:lnTo>
                    <a:lnTo>
                      <a:pt x="60" y="7"/>
                    </a:lnTo>
                    <a:lnTo>
                      <a:pt x="63" y="12"/>
                    </a:lnTo>
                    <a:lnTo>
                      <a:pt x="64" y="15"/>
                    </a:lnTo>
                    <a:lnTo>
                      <a:pt x="66" y="18"/>
                    </a:lnTo>
                    <a:lnTo>
                      <a:pt x="64" y="22"/>
                    </a:lnTo>
                    <a:lnTo>
                      <a:pt x="63" y="25"/>
                    </a:lnTo>
                    <a:lnTo>
                      <a:pt x="60" y="28"/>
                    </a:lnTo>
                    <a:lnTo>
                      <a:pt x="55" y="31"/>
                    </a:lnTo>
                    <a:lnTo>
                      <a:pt x="55" y="31"/>
                    </a:lnTo>
                    <a:lnTo>
                      <a:pt x="45" y="36"/>
                    </a:lnTo>
                    <a:lnTo>
                      <a:pt x="33" y="37"/>
                    </a:lnTo>
                    <a:lnTo>
                      <a:pt x="21" y="36"/>
                    </a:lnTo>
                    <a:lnTo>
                      <a:pt x="11" y="31"/>
                    </a:lnTo>
                    <a:lnTo>
                      <a:pt x="11" y="31"/>
                    </a:lnTo>
                    <a:lnTo>
                      <a:pt x="6" y="28"/>
                    </a:lnTo>
                    <a:lnTo>
                      <a:pt x="3" y="25"/>
                    </a:lnTo>
                    <a:lnTo>
                      <a:pt x="2" y="22"/>
                    </a:lnTo>
                    <a:lnTo>
                      <a:pt x="0" y="18"/>
                    </a:lnTo>
                    <a:lnTo>
                      <a:pt x="2" y="15"/>
                    </a:lnTo>
                    <a:lnTo>
                      <a:pt x="3" y="12"/>
                    </a:lnTo>
                    <a:lnTo>
                      <a:pt x="6" y="7"/>
                    </a:lnTo>
                    <a:lnTo>
                      <a:pt x="11" y="6"/>
                    </a:lnTo>
                    <a:lnTo>
                      <a:pt x="11" y="6"/>
                    </a:lnTo>
                    <a:lnTo>
                      <a:pt x="21" y="1"/>
                    </a:lnTo>
                    <a:lnTo>
                      <a:pt x="33" y="0"/>
                    </a:lnTo>
                    <a:lnTo>
                      <a:pt x="45" y="1"/>
                    </a:lnTo>
                    <a:lnTo>
                      <a:pt x="55" y="6"/>
                    </a:lnTo>
                    <a:lnTo>
                      <a:pt x="55" y="6"/>
                    </a:lnTo>
                    <a:close/>
                  </a:path>
                </a:pathLst>
              </a:custGeom>
              <a:solidFill>
                <a:srgbClr val="AEB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58" name="Freeform 34">
                <a:extLst>
                  <a:ext uri="{FF2B5EF4-FFF2-40B4-BE49-F238E27FC236}">
                    <a16:creationId xmlns:a16="http://schemas.microsoft.com/office/drawing/2014/main" id="{AEADCA3D-6070-23FF-44EA-9F4BE92A6E49}"/>
                  </a:ext>
                </a:extLst>
              </p:cNvPr>
              <p:cNvSpPr>
                <a:spLocks/>
              </p:cNvSpPr>
              <p:nvPr/>
            </p:nvSpPr>
            <p:spPr bwMode="auto">
              <a:xfrm>
                <a:off x="13869988" y="2830513"/>
                <a:ext cx="569913" cy="488950"/>
              </a:xfrm>
              <a:custGeom>
                <a:avLst/>
                <a:gdLst>
                  <a:gd name="T0" fmla="*/ 359 w 359"/>
                  <a:gd name="T1" fmla="*/ 308 h 308"/>
                  <a:gd name="T2" fmla="*/ 359 w 359"/>
                  <a:gd name="T3" fmla="*/ 270 h 308"/>
                  <a:gd name="T4" fmla="*/ 0 w 359"/>
                  <a:gd name="T5" fmla="*/ 0 h 308"/>
                  <a:gd name="T6" fmla="*/ 0 w 359"/>
                  <a:gd name="T7" fmla="*/ 38 h 308"/>
                  <a:gd name="T8" fmla="*/ 359 w 359"/>
                  <a:gd name="T9" fmla="*/ 308 h 308"/>
                </a:gdLst>
                <a:ahLst/>
                <a:cxnLst>
                  <a:cxn ang="0">
                    <a:pos x="T0" y="T1"/>
                  </a:cxn>
                  <a:cxn ang="0">
                    <a:pos x="T2" y="T3"/>
                  </a:cxn>
                  <a:cxn ang="0">
                    <a:pos x="T4" y="T5"/>
                  </a:cxn>
                  <a:cxn ang="0">
                    <a:pos x="T6" y="T7"/>
                  </a:cxn>
                  <a:cxn ang="0">
                    <a:pos x="T8" y="T9"/>
                  </a:cxn>
                </a:cxnLst>
                <a:rect l="0" t="0" r="r" b="b"/>
                <a:pathLst>
                  <a:path w="359" h="308">
                    <a:moveTo>
                      <a:pt x="359" y="308"/>
                    </a:moveTo>
                    <a:lnTo>
                      <a:pt x="359" y="270"/>
                    </a:lnTo>
                    <a:lnTo>
                      <a:pt x="0" y="0"/>
                    </a:lnTo>
                    <a:lnTo>
                      <a:pt x="0" y="38"/>
                    </a:lnTo>
                    <a:lnTo>
                      <a:pt x="359" y="308"/>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59" name="Freeform 35">
                <a:extLst>
                  <a:ext uri="{FF2B5EF4-FFF2-40B4-BE49-F238E27FC236}">
                    <a16:creationId xmlns:a16="http://schemas.microsoft.com/office/drawing/2014/main" id="{2085C5FB-AA44-63BF-EA96-CADD7E4A9E28}"/>
                  </a:ext>
                </a:extLst>
              </p:cNvPr>
              <p:cNvSpPr>
                <a:spLocks/>
              </p:cNvSpPr>
              <p:nvPr/>
            </p:nvSpPr>
            <p:spPr bwMode="auto">
              <a:xfrm>
                <a:off x="13869989" y="2814637"/>
                <a:ext cx="608012" cy="444501"/>
              </a:xfrm>
              <a:custGeom>
                <a:avLst/>
                <a:gdLst>
                  <a:gd name="T0" fmla="*/ 359 w 383"/>
                  <a:gd name="T1" fmla="*/ 280 h 280"/>
                  <a:gd name="T2" fmla="*/ 383 w 383"/>
                  <a:gd name="T3" fmla="*/ 270 h 280"/>
                  <a:gd name="T4" fmla="*/ 24 w 383"/>
                  <a:gd name="T5" fmla="*/ 0 h 280"/>
                  <a:gd name="T6" fmla="*/ 0 w 383"/>
                  <a:gd name="T7" fmla="*/ 10 h 280"/>
                  <a:gd name="T8" fmla="*/ 359 w 383"/>
                  <a:gd name="T9" fmla="*/ 280 h 280"/>
                </a:gdLst>
                <a:ahLst/>
                <a:cxnLst>
                  <a:cxn ang="0">
                    <a:pos x="T0" y="T1"/>
                  </a:cxn>
                  <a:cxn ang="0">
                    <a:pos x="T2" y="T3"/>
                  </a:cxn>
                  <a:cxn ang="0">
                    <a:pos x="T4" y="T5"/>
                  </a:cxn>
                  <a:cxn ang="0">
                    <a:pos x="T6" y="T7"/>
                  </a:cxn>
                  <a:cxn ang="0">
                    <a:pos x="T8" y="T9"/>
                  </a:cxn>
                </a:cxnLst>
                <a:rect l="0" t="0" r="r" b="b"/>
                <a:pathLst>
                  <a:path w="383" h="280">
                    <a:moveTo>
                      <a:pt x="359" y="280"/>
                    </a:moveTo>
                    <a:lnTo>
                      <a:pt x="383" y="270"/>
                    </a:lnTo>
                    <a:lnTo>
                      <a:pt x="24" y="0"/>
                    </a:lnTo>
                    <a:lnTo>
                      <a:pt x="0" y="10"/>
                    </a:lnTo>
                    <a:lnTo>
                      <a:pt x="359" y="28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60" name="Freeform 36">
                <a:extLst>
                  <a:ext uri="{FF2B5EF4-FFF2-40B4-BE49-F238E27FC236}">
                    <a16:creationId xmlns:a16="http://schemas.microsoft.com/office/drawing/2014/main" id="{52808701-5EDC-6F6A-8712-3ECC56063EC7}"/>
                  </a:ext>
                </a:extLst>
              </p:cNvPr>
              <p:cNvSpPr>
                <a:spLocks/>
              </p:cNvSpPr>
              <p:nvPr/>
            </p:nvSpPr>
            <p:spPr bwMode="auto">
              <a:xfrm>
                <a:off x="13869988" y="1316038"/>
                <a:ext cx="569913" cy="488950"/>
              </a:xfrm>
              <a:custGeom>
                <a:avLst/>
                <a:gdLst>
                  <a:gd name="T0" fmla="*/ 359 w 359"/>
                  <a:gd name="T1" fmla="*/ 308 h 308"/>
                  <a:gd name="T2" fmla="*/ 359 w 359"/>
                  <a:gd name="T3" fmla="*/ 270 h 308"/>
                  <a:gd name="T4" fmla="*/ 0 w 359"/>
                  <a:gd name="T5" fmla="*/ 0 h 308"/>
                  <a:gd name="T6" fmla="*/ 0 w 359"/>
                  <a:gd name="T7" fmla="*/ 36 h 308"/>
                  <a:gd name="T8" fmla="*/ 359 w 359"/>
                  <a:gd name="T9" fmla="*/ 308 h 308"/>
                </a:gdLst>
                <a:ahLst/>
                <a:cxnLst>
                  <a:cxn ang="0">
                    <a:pos x="T0" y="T1"/>
                  </a:cxn>
                  <a:cxn ang="0">
                    <a:pos x="T2" y="T3"/>
                  </a:cxn>
                  <a:cxn ang="0">
                    <a:pos x="T4" y="T5"/>
                  </a:cxn>
                  <a:cxn ang="0">
                    <a:pos x="T6" y="T7"/>
                  </a:cxn>
                  <a:cxn ang="0">
                    <a:pos x="T8" y="T9"/>
                  </a:cxn>
                </a:cxnLst>
                <a:rect l="0" t="0" r="r" b="b"/>
                <a:pathLst>
                  <a:path w="359" h="308">
                    <a:moveTo>
                      <a:pt x="359" y="308"/>
                    </a:moveTo>
                    <a:lnTo>
                      <a:pt x="359" y="270"/>
                    </a:lnTo>
                    <a:lnTo>
                      <a:pt x="0" y="0"/>
                    </a:lnTo>
                    <a:lnTo>
                      <a:pt x="0" y="36"/>
                    </a:lnTo>
                    <a:lnTo>
                      <a:pt x="359" y="308"/>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61" name="Freeform 37">
                <a:extLst>
                  <a:ext uri="{FF2B5EF4-FFF2-40B4-BE49-F238E27FC236}">
                    <a16:creationId xmlns:a16="http://schemas.microsoft.com/office/drawing/2014/main" id="{C9408058-CC7B-0CB7-B148-4298FD2F0B07}"/>
                  </a:ext>
                </a:extLst>
              </p:cNvPr>
              <p:cNvSpPr>
                <a:spLocks/>
              </p:cNvSpPr>
              <p:nvPr/>
            </p:nvSpPr>
            <p:spPr bwMode="auto">
              <a:xfrm>
                <a:off x="13869988" y="1296988"/>
                <a:ext cx="608013" cy="447675"/>
              </a:xfrm>
              <a:custGeom>
                <a:avLst/>
                <a:gdLst>
                  <a:gd name="T0" fmla="*/ 359 w 383"/>
                  <a:gd name="T1" fmla="*/ 282 h 282"/>
                  <a:gd name="T2" fmla="*/ 383 w 383"/>
                  <a:gd name="T3" fmla="*/ 272 h 282"/>
                  <a:gd name="T4" fmla="*/ 24 w 383"/>
                  <a:gd name="T5" fmla="*/ 0 h 282"/>
                  <a:gd name="T6" fmla="*/ 0 w 383"/>
                  <a:gd name="T7" fmla="*/ 12 h 282"/>
                  <a:gd name="T8" fmla="*/ 359 w 383"/>
                  <a:gd name="T9" fmla="*/ 282 h 282"/>
                </a:gdLst>
                <a:ahLst/>
                <a:cxnLst>
                  <a:cxn ang="0">
                    <a:pos x="T0" y="T1"/>
                  </a:cxn>
                  <a:cxn ang="0">
                    <a:pos x="T2" y="T3"/>
                  </a:cxn>
                  <a:cxn ang="0">
                    <a:pos x="T4" y="T5"/>
                  </a:cxn>
                  <a:cxn ang="0">
                    <a:pos x="T6" y="T7"/>
                  </a:cxn>
                  <a:cxn ang="0">
                    <a:pos x="T8" y="T9"/>
                  </a:cxn>
                </a:cxnLst>
                <a:rect l="0" t="0" r="r" b="b"/>
                <a:pathLst>
                  <a:path w="383" h="282">
                    <a:moveTo>
                      <a:pt x="359" y="282"/>
                    </a:moveTo>
                    <a:lnTo>
                      <a:pt x="383" y="272"/>
                    </a:lnTo>
                    <a:lnTo>
                      <a:pt x="24" y="0"/>
                    </a:lnTo>
                    <a:lnTo>
                      <a:pt x="0" y="12"/>
                    </a:lnTo>
                    <a:lnTo>
                      <a:pt x="359" y="282"/>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grpSp>
        <p:grpSp>
          <p:nvGrpSpPr>
            <p:cNvPr id="349" name="Group 650">
              <a:extLst>
                <a:ext uri="{FF2B5EF4-FFF2-40B4-BE49-F238E27FC236}">
                  <a16:creationId xmlns:a16="http://schemas.microsoft.com/office/drawing/2014/main" id="{5481CD1C-B6AE-0BF5-AAB2-F200D040EDDF}"/>
                </a:ext>
              </a:extLst>
            </p:cNvPr>
            <p:cNvGrpSpPr/>
            <p:nvPr/>
          </p:nvGrpSpPr>
          <p:grpSpPr>
            <a:xfrm>
              <a:off x="8148316" y="2021601"/>
              <a:ext cx="130390" cy="491102"/>
              <a:chOff x="16414077" y="1888863"/>
              <a:chExt cx="795338" cy="2995613"/>
            </a:xfrm>
          </p:grpSpPr>
          <p:sp>
            <p:nvSpPr>
              <p:cNvPr id="350" name="Freeform 22">
                <a:extLst>
                  <a:ext uri="{FF2B5EF4-FFF2-40B4-BE49-F238E27FC236}">
                    <a16:creationId xmlns:a16="http://schemas.microsoft.com/office/drawing/2014/main" id="{38AE85D6-BDA0-1D54-4B30-FABE4A53E794}"/>
                  </a:ext>
                </a:extLst>
              </p:cNvPr>
              <p:cNvSpPr>
                <a:spLocks/>
              </p:cNvSpPr>
              <p:nvPr/>
            </p:nvSpPr>
            <p:spPr bwMode="auto">
              <a:xfrm>
                <a:off x="16414077" y="1888863"/>
                <a:ext cx="795338" cy="300037"/>
              </a:xfrm>
              <a:custGeom>
                <a:avLst/>
                <a:gdLst>
                  <a:gd name="T0" fmla="*/ 33 w 501"/>
                  <a:gd name="T1" fmla="*/ 0 h 189"/>
                  <a:gd name="T2" fmla="*/ 0 w 501"/>
                  <a:gd name="T3" fmla="*/ 90 h 189"/>
                  <a:gd name="T4" fmla="*/ 413 w 501"/>
                  <a:gd name="T5" fmla="*/ 189 h 189"/>
                  <a:gd name="T6" fmla="*/ 501 w 501"/>
                  <a:gd name="T7" fmla="*/ 112 h 189"/>
                  <a:gd name="T8" fmla="*/ 33 w 501"/>
                  <a:gd name="T9" fmla="*/ 0 h 189"/>
                </a:gdLst>
                <a:ahLst/>
                <a:cxnLst>
                  <a:cxn ang="0">
                    <a:pos x="T0" y="T1"/>
                  </a:cxn>
                  <a:cxn ang="0">
                    <a:pos x="T2" y="T3"/>
                  </a:cxn>
                  <a:cxn ang="0">
                    <a:pos x="T4" y="T5"/>
                  </a:cxn>
                  <a:cxn ang="0">
                    <a:pos x="T6" y="T7"/>
                  </a:cxn>
                  <a:cxn ang="0">
                    <a:pos x="T8" y="T9"/>
                  </a:cxn>
                </a:cxnLst>
                <a:rect l="0" t="0" r="r" b="b"/>
                <a:pathLst>
                  <a:path w="501" h="189">
                    <a:moveTo>
                      <a:pt x="33" y="0"/>
                    </a:moveTo>
                    <a:lnTo>
                      <a:pt x="0" y="90"/>
                    </a:lnTo>
                    <a:lnTo>
                      <a:pt x="413" y="189"/>
                    </a:lnTo>
                    <a:lnTo>
                      <a:pt x="501" y="112"/>
                    </a:lnTo>
                    <a:lnTo>
                      <a:pt x="33" y="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51" name="Freeform 23">
                <a:extLst>
                  <a:ext uri="{FF2B5EF4-FFF2-40B4-BE49-F238E27FC236}">
                    <a16:creationId xmlns:a16="http://schemas.microsoft.com/office/drawing/2014/main" id="{4F25B196-28D6-1A3C-A6B2-AE4C7AE97DF8}"/>
                  </a:ext>
                </a:extLst>
              </p:cNvPr>
              <p:cNvSpPr>
                <a:spLocks/>
              </p:cNvSpPr>
              <p:nvPr/>
            </p:nvSpPr>
            <p:spPr bwMode="auto">
              <a:xfrm>
                <a:off x="17069713" y="2066663"/>
                <a:ext cx="139701" cy="2817813"/>
              </a:xfrm>
              <a:custGeom>
                <a:avLst/>
                <a:gdLst>
                  <a:gd name="T0" fmla="*/ 0 w 88"/>
                  <a:gd name="T1" fmla="*/ 77 h 1775"/>
                  <a:gd name="T2" fmla="*/ 0 w 88"/>
                  <a:gd name="T3" fmla="*/ 1775 h 1775"/>
                  <a:gd name="T4" fmla="*/ 88 w 88"/>
                  <a:gd name="T5" fmla="*/ 1697 h 1775"/>
                  <a:gd name="T6" fmla="*/ 88 w 88"/>
                  <a:gd name="T7" fmla="*/ 0 h 1775"/>
                  <a:gd name="T8" fmla="*/ 0 w 88"/>
                  <a:gd name="T9" fmla="*/ 77 h 1775"/>
                </a:gdLst>
                <a:ahLst/>
                <a:cxnLst>
                  <a:cxn ang="0">
                    <a:pos x="T0" y="T1"/>
                  </a:cxn>
                  <a:cxn ang="0">
                    <a:pos x="T2" y="T3"/>
                  </a:cxn>
                  <a:cxn ang="0">
                    <a:pos x="T4" y="T5"/>
                  </a:cxn>
                  <a:cxn ang="0">
                    <a:pos x="T6" y="T7"/>
                  </a:cxn>
                  <a:cxn ang="0">
                    <a:pos x="T8" y="T9"/>
                  </a:cxn>
                </a:cxnLst>
                <a:rect l="0" t="0" r="r" b="b"/>
                <a:pathLst>
                  <a:path w="88" h="1775">
                    <a:moveTo>
                      <a:pt x="0" y="77"/>
                    </a:moveTo>
                    <a:lnTo>
                      <a:pt x="0" y="1775"/>
                    </a:lnTo>
                    <a:lnTo>
                      <a:pt x="88" y="1697"/>
                    </a:lnTo>
                    <a:lnTo>
                      <a:pt x="88" y="0"/>
                    </a:lnTo>
                    <a:lnTo>
                      <a:pt x="0" y="77"/>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52" name="Freeform 24">
                <a:extLst>
                  <a:ext uri="{FF2B5EF4-FFF2-40B4-BE49-F238E27FC236}">
                    <a16:creationId xmlns:a16="http://schemas.microsoft.com/office/drawing/2014/main" id="{BB764E1E-4186-9B3E-AED2-C944E0628C14}"/>
                  </a:ext>
                </a:extLst>
              </p:cNvPr>
              <p:cNvSpPr>
                <a:spLocks/>
              </p:cNvSpPr>
              <p:nvPr/>
            </p:nvSpPr>
            <p:spPr bwMode="auto">
              <a:xfrm>
                <a:off x="16414077" y="2031736"/>
                <a:ext cx="655640" cy="2852740"/>
              </a:xfrm>
              <a:custGeom>
                <a:avLst/>
                <a:gdLst>
                  <a:gd name="T0" fmla="*/ 0 w 413"/>
                  <a:gd name="T1" fmla="*/ 0 h 1797"/>
                  <a:gd name="T2" fmla="*/ 0 w 413"/>
                  <a:gd name="T3" fmla="*/ 1698 h 1797"/>
                  <a:gd name="T4" fmla="*/ 413 w 413"/>
                  <a:gd name="T5" fmla="*/ 1797 h 1797"/>
                  <a:gd name="T6" fmla="*/ 413 w 413"/>
                  <a:gd name="T7" fmla="*/ 99 h 1797"/>
                  <a:gd name="T8" fmla="*/ 0 w 413"/>
                  <a:gd name="T9" fmla="*/ 0 h 1797"/>
                </a:gdLst>
                <a:ahLst/>
                <a:cxnLst>
                  <a:cxn ang="0">
                    <a:pos x="T0" y="T1"/>
                  </a:cxn>
                  <a:cxn ang="0">
                    <a:pos x="T2" y="T3"/>
                  </a:cxn>
                  <a:cxn ang="0">
                    <a:pos x="T4" y="T5"/>
                  </a:cxn>
                  <a:cxn ang="0">
                    <a:pos x="T6" y="T7"/>
                  </a:cxn>
                  <a:cxn ang="0">
                    <a:pos x="T8" y="T9"/>
                  </a:cxn>
                </a:cxnLst>
                <a:rect l="0" t="0" r="r" b="b"/>
                <a:pathLst>
                  <a:path w="413" h="1797">
                    <a:moveTo>
                      <a:pt x="0" y="0"/>
                    </a:moveTo>
                    <a:lnTo>
                      <a:pt x="0" y="1698"/>
                    </a:lnTo>
                    <a:lnTo>
                      <a:pt x="413" y="1797"/>
                    </a:lnTo>
                    <a:lnTo>
                      <a:pt x="413" y="99"/>
                    </a:lnTo>
                    <a:lnTo>
                      <a:pt x="0" y="0"/>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grpSp>
      </p:grpSp>
      <p:grpSp>
        <p:nvGrpSpPr>
          <p:cNvPr id="372" name="Group 650">
            <a:extLst>
              <a:ext uri="{FF2B5EF4-FFF2-40B4-BE49-F238E27FC236}">
                <a16:creationId xmlns:a16="http://schemas.microsoft.com/office/drawing/2014/main" id="{3B3C1487-ADF7-9B4F-61DC-E61740C39B85}"/>
              </a:ext>
            </a:extLst>
          </p:cNvPr>
          <p:cNvGrpSpPr/>
          <p:nvPr/>
        </p:nvGrpSpPr>
        <p:grpSpPr>
          <a:xfrm flipH="1">
            <a:off x="2312104" y="2594975"/>
            <a:ext cx="367682" cy="334655"/>
            <a:chOff x="16414077" y="1888863"/>
            <a:chExt cx="795338" cy="2995613"/>
          </a:xfrm>
        </p:grpSpPr>
        <p:sp>
          <p:nvSpPr>
            <p:cNvPr id="374" name="Freeform 22">
              <a:extLst>
                <a:ext uri="{FF2B5EF4-FFF2-40B4-BE49-F238E27FC236}">
                  <a16:creationId xmlns:a16="http://schemas.microsoft.com/office/drawing/2014/main" id="{BA27150A-9736-DDF6-34AE-7CB48D8D9093}"/>
                </a:ext>
              </a:extLst>
            </p:cNvPr>
            <p:cNvSpPr>
              <a:spLocks/>
            </p:cNvSpPr>
            <p:nvPr/>
          </p:nvSpPr>
          <p:spPr bwMode="auto">
            <a:xfrm>
              <a:off x="16414077" y="1888863"/>
              <a:ext cx="795338" cy="300037"/>
            </a:xfrm>
            <a:custGeom>
              <a:avLst/>
              <a:gdLst>
                <a:gd name="T0" fmla="*/ 33 w 501"/>
                <a:gd name="T1" fmla="*/ 0 h 189"/>
                <a:gd name="T2" fmla="*/ 0 w 501"/>
                <a:gd name="T3" fmla="*/ 90 h 189"/>
                <a:gd name="T4" fmla="*/ 413 w 501"/>
                <a:gd name="T5" fmla="*/ 189 h 189"/>
                <a:gd name="T6" fmla="*/ 501 w 501"/>
                <a:gd name="T7" fmla="*/ 112 h 189"/>
                <a:gd name="T8" fmla="*/ 33 w 501"/>
                <a:gd name="T9" fmla="*/ 0 h 189"/>
              </a:gdLst>
              <a:ahLst/>
              <a:cxnLst>
                <a:cxn ang="0">
                  <a:pos x="T0" y="T1"/>
                </a:cxn>
                <a:cxn ang="0">
                  <a:pos x="T2" y="T3"/>
                </a:cxn>
                <a:cxn ang="0">
                  <a:pos x="T4" y="T5"/>
                </a:cxn>
                <a:cxn ang="0">
                  <a:pos x="T6" y="T7"/>
                </a:cxn>
                <a:cxn ang="0">
                  <a:pos x="T8" y="T9"/>
                </a:cxn>
              </a:cxnLst>
              <a:rect l="0" t="0" r="r" b="b"/>
              <a:pathLst>
                <a:path w="501" h="189">
                  <a:moveTo>
                    <a:pt x="33" y="0"/>
                  </a:moveTo>
                  <a:lnTo>
                    <a:pt x="0" y="90"/>
                  </a:lnTo>
                  <a:lnTo>
                    <a:pt x="413" y="189"/>
                  </a:lnTo>
                  <a:lnTo>
                    <a:pt x="501" y="112"/>
                  </a:lnTo>
                  <a:lnTo>
                    <a:pt x="33" y="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75" name="Freeform 23">
              <a:extLst>
                <a:ext uri="{FF2B5EF4-FFF2-40B4-BE49-F238E27FC236}">
                  <a16:creationId xmlns:a16="http://schemas.microsoft.com/office/drawing/2014/main" id="{8DF3E528-0793-2242-31E0-FDBA93E7979C}"/>
                </a:ext>
              </a:extLst>
            </p:cNvPr>
            <p:cNvSpPr>
              <a:spLocks/>
            </p:cNvSpPr>
            <p:nvPr/>
          </p:nvSpPr>
          <p:spPr bwMode="auto">
            <a:xfrm>
              <a:off x="17069713" y="2066663"/>
              <a:ext cx="139701" cy="2817813"/>
            </a:xfrm>
            <a:custGeom>
              <a:avLst/>
              <a:gdLst>
                <a:gd name="T0" fmla="*/ 0 w 88"/>
                <a:gd name="T1" fmla="*/ 77 h 1775"/>
                <a:gd name="T2" fmla="*/ 0 w 88"/>
                <a:gd name="T3" fmla="*/ 1775 h 1775"/>
                <a:gd name="T4" fmla="*/ 88 w 88"/>
                <a:gd name="T5" fmla="*/ 1697 h 1775"/>
                <a:gd name="T6" fmla="*/ 88 w 88"/>
                <a:gd name="T7" fmla="*/ 0 h 1775"/>
                <a:gd name="T8" fmla="*/ 0 w 88"/>
                <a:gd name="T9" fmla="*/ 77 h 1775"/>
              </a:gdLst>
              <a:ahLst/>
              <a:cxnLst>
                <a:cxn ang="0">
                  <a:pos x="T0" y="T1"/>
                </a:cxn>
                <a:cxn ang="0">
                  <a:pos x="T2" y="T3"/>
                </a:cxn>
                <a:cxn ang="0">
                  <a:pos x="T4" y="T5"/>
                </a:cxn>
                <a:cxn ang="0">
                  <a:pos x="T6" y="T7"/>
                </a:cxn>
                <a:cxn ang="0">
                  <a:pos x="T8" y="T9"/>
                </a:cxn>
              </a:cxnLst>
              <a:rect l="0" t="0" r="r" b="b"/>
              <a:pathLst>
                <a:path w="88" h="1775">
                  <a:moveTo>
                    <a:pt x="0" y="77"/>
                  </a:moveTo>
                  <a:lnTo>
                    <a:pt x="0" y="1775"/>
                  </a:lnTo>
                  <a:lnTo>
                    <a:pt x="88" y="1697"/>
                  </a:lnTo>
                  <a:lnTo>
                    <a:pt x="88" y="0"/>
                  </a:lnTo>
                  <a:lnTo>
                    <a:pt x="0" y="77"/>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76" name="Freeform 24">
              <a:extLst>
                <a:ext uri="{FF2B5EF4-FFF2-40B4-BE49-F238E27FC236}">
                  <a16:creationId xmlns:a16="http://schemas.microsoft.com/office/drawing/2014/main" id="{20A03367-F24C-A23B-CFF7-CFDCACE639AC}"/>
                </a:ext>
              </a:extLst>
            </p:cNvPr>
            <p:cNvSpPr>
              <a:spLocks/>
            </p:cNvSpPr>
            <p:nvPr/>
          </p:nvSpPr>
          <p:spPr bwMode="auto">
            <a:xfrm>
              <a:off x="16414077" y="2031736"/>
              <a:ext cx="655640" cy="2852740"/>
            </a:xfrm>
            <a:custGeom>
              <a:avLst/>
              <a:gdLst>
                <a:gd name="T0" fmla="*/ 0 w 413"/>
                <a:gd name="T1" fmla="*/ 0 h 1797"/>
                <a:gd name="T2" fmla="*/ 0 w 413"/>
                <a:gd name="T3" fmla="*/ 1698 h 1797"/>
                <a:gd name="T4" fmla="*/ 413 w 413"/>
                <a:gd name="T5" fmla="*/ 1797 h 1797"/>
                <a:gd name="T6" fmla="*/ 413 w 413"/>
                <a:gd name="T7" fmla="*/ 99 h 1797"/>
                <a:gd name="T8" fmla="*/ 0 w 413"/>
                <a:gd name="T9" fmla="*/ 0 h 1797"/>
              </a:gdLst>
              <a:ahLst/>
              <a:cxnLst>
                <a:cxn ang="0">
                  <a:pos x="T0" y="T1"/>
                </a:cxn>
                <a:cxn ang="0">
                  <a:pos x="T2" y="T3"/>
                </a:cxn>
                <a:cxn ang="0">
                  <a:pos x="T4" y="T5"/>
                </a:cxn>
                <a:cxn ang="0">
                  <a:pos x="T6" y="T7"/>
                </a:cxn>
                <a:cxn ang="0">
                  <a:pos x="T8" y="T9"/>
                </a:cxn>
              </a:cxnLst>
              <a:rect l="0" t="0" r="r" b="b"/>
              <a:pathLst>
                <a:path w="413" h="1797">
                  <a:moveTo>
                    <a:pt x="0" y="0"/>
                  </a:moveTo>
                  <a:lnTo>
                    <a:pt x="0" y="1698"/>
                  </a:lnTo>
                  <a:lnTo>
                    <a:pt x="413" y="1797"/>
                  </a:lnTo>
                  <a:lnTo>
                    <a:pt x="413" y="99"/>
                  </a:lnTo>
                  <a:lnTo>
                    <a:pt x="0" y="0"/>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grpSp>
      <p:pic>
        <p:nvPicPr>
          <p:cNvPr id="377" name="Picture 2" descr="Download Free Icons Png - Rack Server Icon Png PNG Image with No Background  - PNGkey.com">
            <a:extLst>
              <a:ext uri="{FF2B5EF4-FFF2-40B4-BE49-F238E27FC236}">
                <a16:creationId xmlns:a16="http://schemas.microsoft.com/office/drawing/2014/main" id="{DA36983F-5E70-31A5-714B-55D3233990D3}"/>
              </a:ext>
            </a:extLst>
          </p:cNvPr>
          <p:cNvPicPr>
            <a:picLocks noChangeAspect="1" noChangeArrowheads="1"/>
          </p:cNvPicPr>
          <p:nvPr/>
        </p:nvPicPr>
        <p:blipFill>
          <a:blip r:embed="rId7" cstate="print">
            <a:duotone>
              <a:schemeClr val="accent1">
                <a:shade val="45000"/>
                <a:satMod val="135000"/>
              </a:schemeClr>
              <a:prstClr val="white"/>
            </a:duotone>
            <a:extLst>
              <a:ext uri="{BEBA8EAE-BF5A-486C-A8C5-ECC9F3942E4B}">
                <a14:imgProps xmlns:a14="http://schemas.microsoft.com/office/drawing/2010/main">
                  <a14:imgLayer r:embed="rId8">
                    <a14:imgEffect>
                      <a14:colorTemperature colorTemp="5300"/>
                    </a14:imgEffect>
                  </a14:imgLayer>
                </a14:imgProps>
              </a:ext>
              <a:ext uri="{28A0092B-C50C-407E-A947-70E740481C1C}">
                <a14:useLocalDpi xmlns:a14="http://schemas.microsoft.com/office/drawing/2010/main" val="0"/>
              </a:ext>
            </a:extLst>
          </a:blip>
          <a:srcRect/>
          <a:stretch>
            <a:fillRect/>
          </a:stretch>
        </p:blipFill>
        <p:spPr bwMode="auto">
          <a:xfrm>
            <a:off x="2304661" y="3816649"/>
            <a:ext cx="382569" cy="436226"/>
          </a:xfrm>
          <a:prstGeom prst="rect">
            <a:avLst/>
          </a:prstGeom>
          <a:noFill/>
          <a:extLst>
            <a:ext uri="{909E8E84-426E-40DD-AFC4-6F175D3DCCD1}">
              <a14:hiddenFill xmlns:a14="http://schemas.microsoft.com/office/drawing/2010/main">
                <a:solidFill>
                  <a:srgbClr val="FFFFFF"/>
                </a:solidFill>
              </a14:hiddenFill>
            </a:ext>
          </a:extLst>
        </p:spPr>
      </p:pic>
      <p:grpSp>
        <p:nvGrpSpPr>
          <p:cNvPr id="380" name="Group 379">
            <a:extLst>
              <a:ext uri="{FF2B5EF4-FFF2-40B4-BE49-F238E27FC236}">
                <a16:creationId xmlns:a16="http://schemas.microsoft.com/office/drawing/2014/main" id="{3F2991C1-5358-D378-F2CE-069FB1211C43}"/>
              </a:ext>
            </a:extLst>
          </p:cNvPr>
          <p:cNvGrpSpPr/>
          <p:nvPr/>
        </p:nvGrpSpPr>
        <p:grpSpPr>
          <a:xfrm flipH="1">
            <a:off x="5417950" y="1477070"/>
            <a:ext cx="316871" cy="588691"/>
            <a:chOff x="8039575" y="1863157"/>
            <a:chExt cx="349626" cy="649546"/>
          </a:xfrm>
        </p:grpSpPr>
        <p:grpSp>
          <p:nvGrpSpPr>
            <p:cNvPr id="381" name="Group 628">
              <a:extLst>
                <a:ext uri="{FF2B5EF4-FFF2-40B4-BE49-F238E27FC236}">
                  <a16:creationId xmlns:a16="http://schemas.microsoft.com/office/drawing/2014/main" id="{D262F743-BA28-1961-BC63-6F803C98275A}"/>
                </a:ext>
              </a:extLst>
            </p:cNvPr>
            <p:cNvGrpSpPr/>
            <p:nvPr/>
          </p:nvGrpSpPr>
          <p:grpSpPr>
            <a:xfrm>
              <a:off x="8206746" y="1923402"/>
              <a:ext cx="182455" cy="481707"/>
              <a:chOff x="16801516" y="514351"/>
              <a:chExt cx="1195972" cy="3157538"/>
            </a:xfrm>
          </p:grpSpPr>
          <p:sp>
            <p:nvSpPr>
              <p:cNvPr id="396" name="Freeform 5">
                <a:extLst>
                  <a:ext uri="{FF2B5EF4-FFF2-40B4-BE49-F238E27FC236}">
                    <a16:creationId xmlns:a16="http://schemas.microsoft.com/office/drawing/2014/main" id="{259078DB-F1C8-F87D-D10F-D61DC927D445}"/>
                  </a:ext>
                </a:extLst>
              </p:cNvPr>
              <p:cNvSpPr>
                <a:spLocks/>
              </p:cNvSpPr>
              <p:nvPr/>
            </p:nvSpPr>
            <p:spPr bwMode="auto">
              <a:xfrm rot="20873604">
                <a:off x="16801516" y="3239241"/>
                <a:ext cx="925513" cy="130175"/>
              </a:xfrm>
              <a:custGeom>
                <a:avLst/>
                <a:gdLst>
                  <a:gd name="T0" fmla="*/ 0 w 583"/>
                  <a:gd name="T1" fmla="*/ 45 h 82"/>
                  <a:gd name="T2" fmla="*/ 0 w 583"/>
                  <a:gd name="T3" fmla="*/ 82 h 82"/>
                  <a:gd name="T4" fmla="*/ 583 w 583"/>
                  <a:gd name="T5" fmla="*/ 37 h 82"/>
                  <a:gd name="T6" fmla="*/ 583 w 583"/>
                  <a:gd name="T7" fmla="*/ 0 h 82"/>
                  <a:gd name="T8" fmla="*/ 0 w 583"/>
                  <a:gd name="T9" fmla="*/ 45 h 82"/>
                </a:gdLst>
                <a:ahLst/>
                <a:cxnLst>
                  <a:cxn ang="0">
                    <a:pos x="T0" y="T1"/>
                  </a:cxn>
                  <a:cxn ang="0">
                    <a:pos x="T2" y="T3"/>
                  </a:cxn>
                  <a:cxn ang="0">
                    <a:pos x="T4" y="T5"/>
                  </a:cxn>
                  <a:cxn ang="0">
                    <a:pos x="T6" y="T7"/>
                  </a:cxn>
                  <a:cxn ang="0">
                    <a:pos x="T8" y="T9"/>
                  </a:cxn>
                </a:cxnLst>
                <a:rect l="0" t="0" r="r" b="b"/>
                <a:pathLst>
                  <a:path w="583" h="82">
                    <a:moveTo>
                      <a:pt x="0" y="45"/>
                    </a:moveTo>
                    <a:lnTo>
                      <a:pt x="0" y="82"/>
                    </a:lnTo>
                    <a:lnTo>
                      <a:pt x="583" y="37"/>
                    </a:lnTo>
                    <a:lnTo>
                      <a:pt x="583" y="0"/>
                    </a:lnTo>
                    <a:lnTo>
                      <a:pt x="0" y="45"/>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97" name="Freeform 6">
                <a:extLst>
                  <a:ext uri="{FF2B5EF4-FFF2-40B4-BE49-F238E27FC236}">
                    <a16:creationId xmlns:a16="http://schemas.microsoft.com/office/drawing/2014/main" id="{931962D4-9C47-2164-E144-8748708241BC}"/>
                  </a:ext>
                </a:extLst>
              </p:cNvPr>
              <p:cNvSpPr>
                <a:spLocks/>
              </p:cNvSpPr>
              <p:nvPr/>
            </p:nvSpPr>
            <p:spPr bwMode="auto">
              <a:xfrm rot="20846866">
                <a:off x="16838894" y="3208272"/>
                <a:ext cx="930275" cy="98425"/>
              </a:xfrm>
              <a:custGeom>
                <a:avLst/>
                <a:gdLst>
                  <a:gd name="T0" fmla="*/ 0 w 586"/>
                  <a:gd name="T1" fmla="*/ 44 h 62"/>
                  <a:gd name="T2" fmla="*/ 3 w 586"/>
                  <a:gd name="T3" fmla="*/ 62 h 62"/>
                  <a:gd name="T4" fmla="*/ 586 w 586"/>
                  <a:gd name="T5" fmla="*/ 17 h 62"/>
                  <a:gd name="T6" fmla="*/ 583 w 586"/>
                  <a:gd name="T7" fmla="*/ 0 h 62"/>
                  <a:gd name="T8" fmla="*/ 0 w 586"/>
                  <a:gd name="T9" fmla="*/ 44 h 62"/>
                </a:gdLst>
                <a:ahLst/>
                <a:cxnLst>
                  <a:cxn ang="0">
                    <a:pos x="T0" y="T1"/>
                  </a:cxn>
                  <a:cxn ang="0">
                    <a:pos x="T2" y="T3"/>
                  </a:cxn>
                  <a:cxn ang="0">
                    <a:pos x="T4" y="T5"/>
                  </a:cxn>
                  <a:cxn ang="0">
                    <a:pos x="T6" y="T7"/>
                  </a:cxn>
                  <a:cxn ang="0">
                    <a:pos x="T8" y="T9"/>
                  </a:cxn>
                </a:cxnLst>
                <a:rect l="0" t="0" r="r" b="b"/>
                <a:pathLst>
                  <a:path w="586" h="62">
                    <a:moveTo>
                      <a:pt x="0" y="44"/>
                    </a:moveTo>
                    <a:lnTo>
                      <a:pt x="3" y="62"/>
                    </a:lnTo>
                    <a:lnTo>
                      <a:pt x="586" y="17"/>
                    </a:lnTo>
                    <a:lnTo>
                      <a:pt x="583" y="0"/>
                    </a:lnTo>
                    <a:lnTo>
                      <a:pt x="0" y="44"/>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98" name="Freeform 7">
                <a:extLst>
                  <a:ext uri="{FF2B5EF4-FFF2-40B4-BE49-F238E27FC236}">
                    <a16:creationId xmlns:a16="http://schemas.microsoft.com/office/drawing/2014/main" id="{37C6D38D-908B-0BC5-3E8F-3EA29C279E82}"/>
                  </a:ext>
                </a:extLst>
              </p:cNvPr>
              <p:cNvSpPr>
                <a:spLocks/>
              </p:cNvSpPr>
              <p:nvPr/>
            </p:nvSpPr>
            <p:spPr bwMode="auto">
              <a:xfrm rot="21412998">
                <a:off x="16829449" y="1687333"/>
                <a:ext cx="925513" cy="128588"/>
              </a:xfrm>
              <a:custGeom>
                <a:avLst/>
                <a:gdLst>
                  <a:gd name="T0" fmla="*/ 0 w 583"/>
                  <a:gd name="T1" fmla="*/ 43 h 81"/>
                  <a:gd name="T2" fmla="*/ 0 w 583"/>
                  <a:gd name="T3" fmla="*/ 81 h 81"/>
                  <a:gd name="T4" fmla="*/ 583 w 583"/>
                  <a:gd name="T5" fmla="*/ 36 h 81"/>
                  <a:gd name="T6" fmla="*/ 583 w 583"/>
                  <a:gd name="T7" fmla="*/ 0 h 81"/>
                  <a:gd name="T8" fmla="*/ 0 w 583"/>
                  <a:gd name="T9" fmla="*/ 43 h 81"/>
                </a:gdLst>
                <a:ahLst/>
                <a:cxnLst>
                  <a:cxn ang="0">
                    <a:pos x="T0" y="T1"/>
                  </a:cxn>
                  <a:cxn ang="0">
                    <a:pos x="T2" y="T3"/>
                  </a:cxn>
                  <a:cxn ang="0">
                    <a:pos x="T4" y="T5"/>
                  </a:cxn>
                  <a:cxn ang="0">
                    <a:pos x="T6" y="T7"/>
                  </a:cxn>
                  <a:cxn ang="0">
                    <a:pos x="T8" y="T9"/>
                  </a:cxn>
                </a:cxnLst>
                <a:rect l="0" t="0" r="r" b="b"/>
                <a:pathLst>
                  <a:path w="583" h="81">
                    <a:moveTo>
                      <a:pt x="0" y="43"/>
                    </a:moveTo>
                    <a:lnTo>
                      <a:pt x="0" y="81"/>
                    </a:lnTo>
                    <a:lnTo>
                      <a:pt x="583" y="36"/>
                    </a:lnTo>
                    <a:lnTo>
                      <a:pt x="583" y="0"/>
                    </a:lnTo>
                    <a:lnTo>
                      <a:pt x="0" y="43"/>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99" name="Freeform 8">
                <a:extLst>
                  <a:ext uri="{FF2B5EF4-FFF2-40B4-BE49-F238E27FC236}">
                    <a16:creationId xmlns:a16="http://schemas.microsoft.com/office/drawing/2014/main" id="{0A3C3B1A-AF43-BED9-4763-CC7F99067747}"/>
                  </a:ext>
                </a:extLst>
              </p:cNvPr>
              <p:cNvSpPr>
                <a:spLocks/>
              </p:cNvSpPr>
              <p:nvPr/>
            </p:nvSpPr>
            <p:spPr bwMode="auto">
              <a:xfrm rot="21409336">
                <a:off x="16836103" y="1660343"/>
                <a:ext cx="930274" cy="96838"/>
              </a:xfrm>
              <a:custGeom>
                <a:avLst/>
                <a:gdLst>
                  <a:gd name="T0" fmla="*/ 0 w 586"/>
                  <a:gd name="T1" fmla="*/ 45 h 61"/>
                  <a:gd name="T2" fmla="*/ 3 w 586"/>
                  <a:gd name="T3" fmla="*/ 61 h 61"/>
                  <a:gd name="T4" fmla="*/ 586 w 586"/>
                  <a:gd name="T5" fmla="*/ 18 h 61"/>
                  <a:gd name="T6" fmla="*/ 583 w 586"/>
                  <a:gd name="T7" fmla="*/ 0 h 61"/>
                  <a:gd name="T8" fmla="*/ 0 w 586"/>
                  <a:gd name="T9" fmla="*/ 45 h 61"/>
                </a:gdLst>
                <a:ahLst/>
                <a:cxnLst>
                  <a:cxn ang="0">
                    <a:pos x="T0" y="T1"/>
                  </a:cxn>
                  <a:cxn ang="0">
                    <a:pos x="T2" y="T3"/>
                  </a:cxn>
                  <a:cxn ang="0">
                    <a:pos x="T4" y="T5"/>
                  </a:cxn>
                  <a:cxn ang="0">
                    <a:pos x="T6" y="T7"/>
                  </a:cxn>
                  <a:cxn ang="0">
                    <a:pos x="T8" y="T9"/>
                  </a:cxn>
                </a:cxnLst>
                <a:rect l="0" t="0" r="r" b="b"/>
                <a:pathLst>
                  <a:path w="586" h="61">
                    <a:moveTo>
                      <a:pt x="0" y="45"/>
                    </a:moveTo>
                    <a:lnTo>
                      <a:pt x="3" y="61"/>
                    </a:lnTo>
                    <a:lnTo>
                      <a:pt x="586" y="18"/>
                    </a:lnTo>
                    <a:lnTo>
                      <a:pt x="583" y="0"/>
                    </a:lnTo>
                    <a:lnTo>
                      <a:pt x="0" y="45"/>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400" name="Freeform 9">
                <a:extLst>
                  <a:ext uri="{FF2B5EF4-FFF2-40B4-BE49-F238E27FC236}">
                    <a16:creationId xmlns:a16="http://schemas.microsoft.com/office/drawing/2014/main" id="{E3CF8EC4-BCF3-5651-29F0-9F6367ED9E4A}"/>
                  </a:ext>
                </a:extLst>
              </p:cNvPr>
              <p:cNvSpPr>
                <a:spLocks/>
              </p:cNvSpPr>
              <p:nvPr/>
            </p:nvSpPr>
            <p:spPr bwMode="auto">
              <a:xfrm>
                <a:off x="17653000" y="514351"/>
                <a:ext cx="344488" cy="461963"/>
              </a:xfrm>
              <a:custGeom>
                <a:avLst/>
                <a:gdLst>
                  <a:gd name="T0" fmla="*/ 159 w 217"/>
                  <a:gd name="T1" fmla="*/ 6 h 291"/>
                  <a:gd name="T2" fmla="*/ 0 w 217"/>
                  <a:gd name="T3" fmla="*/ 0 h 291"/>
                  <a:gd name="T4" fmla="*/ 66 w 217"/>
                  <a:gd name="T5" fmla="*/ 291 h 291"/>
                  <a:gd name="T6" fmla="*/ 217 w 217"/>
                  <a:gd name="T7" fmla="*/ 262 h 291"/>
                  <a:gd name="T8" fmla="*/ 159 w 217"/>
                  <a:gd name="T9" fmla="*/ 6 h 291"/>
                </a:gdLst>
                <a:ahLst/>
                <a:cxnLst>
                  <a:cxn ang="0">
                    <a:pos x="T0" y="T1"/>
                  </a:cxn>
                  <a:cxn ang="0">
                    <a:pos x="T2" y="T3"/>
                  </a:cxn>
                  <a:cxn ang="0">
                    <a:pos x="T4" y="T5"/>
                  </a:cxn>
                  <a:cxn ang="0">
                    <a:pos x="T6" y="T7"/>
                  </a:cxn>
                  <a:cxn ang="0">
                    <a:pos x="T8" y="T9"/>
                  </a:cxn>
                </a:cxnLst>
                <a:rect l="0" t="0" r="r" b="b"/>
                <a:pathLst>
                  <a:path w="217" h="291">
                    <a:moveTo>
                      <a:pt x="159" y="6"/>
                    </a:moveTo>
                    <a:lnTo>
                      <a:pt x="0" y="0"/>
                    </a:lnTo>
                    <a:lnTo>
                      <a:pt x="66" y="291"/>
                    </a:lnTo>
                    <a:lnTo>
                      <a:pt x="217" y="262"/>
                    </a:lnTo>
                    <a:lnTo>
                      <a:pt x="159" y="6"/>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401" name="Freeform 10">
                <a:extLst>
                  <a:ext uri="{FF2B5EF4-FFF2-40B4-BE49-F238E27FC236}">
                    <a16:creationId xmlns:a16="http://schemas.microsoft.com/office/drawing/2014/main" id="{E86D0DE7-5686-9D8F-2B70-93C06EE77AE2}"/>
                  </a:ext>
                </a:extLst>
              </p:cNvPr>
              <p:cNvSpPr>
                <a:spLocks/>
              </p:cNvSpPr>
              <p:nvPr/>
            </p:nvSpPr>
            <p:spPr bwMode="auto">
              <a:xfrm>
                <a:off x="17653000" y="514351"/>
                <a:ext cx="104775" cy="3157538"/>
              </a:xfrm>
              <a:custGeom>
                <a:avLst/>
                <a:gdLst>
                  <a:gd name="T0" fmla="*/ 0 w 66"/>
                  <a:gd name="T1" fmla="*/ 0 h 1989"/>
                  <a:gd name="T2" fmla="*/ 0 w 66"/>
                  <a:gd name="T3" fmla="*/ 1698 h 1989"/>
                  <a:gd name="T4" fmla="*/ 66 w 66"/>
                  <a:gd name="T5" fmla="*/ 1989 h 1989"/>
                  <a:gd name="T6" fmla="*/ 66 w 66"/>
                  <a:gd name="T7" fmla="*/ 291 h 1989"/>
                  <a:gd name="T8" fmla="*/ 0 w 66"/>
                  <a:gd name="T9" fmla="*/ 0 h 1989"/>
                </a:gdLst>
                <a:ahLst/>
                <a:cxnLst>
                  <a:cxn ang="0">
                    <a:pos x="T0" y="T1"/>
                  </a:cxn>
                  <a:cxn ang="0">
                    <a:pos x="T2" y="T3"/>
                  </a:cxn>
                  <a:cxn ang="0">
                    <a:pos x="T4" y="T5"/>
                  </a:cxn>
                  <a:cxn ang="0">
                    <a:pos x="T6" y="T7"/>
                  </a:cxn>
                  <a:cxn ang="0">
                    <a:pos x="T8" y="T9"/>
                  </a:cxn>
                </a:cxnLst>
                <a:rect l="0" t="0" r="r" b="b"/>
                <a:pathLst>
                  <a:path w="66" h="1989">
                    <a:moveTo>
                      <a:pt x="0" y="0"/>
                    </a:moveTo>
                    <a:lnTo>
                      <a:pt x="0" y="1698"/>
                    </a:lnTo>
                    <a:lnTo>
                      <a:pt x="66" y="1989"/>
                    </a:lnTo>
                    <a:lnTo>
                      <a:pt x="66" y="291"/>
                    </a:lnTo>
                    <a:lnTo>
                      <a:pt x="0" y="0"/>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402" name="Freeform 11">
                <a:extLst>
                  <a:ext uri="{FF2B5EF4-FFF2-40B4-BE49-F238E27FC236}">
                    <a16:creationId xmlns:a16="http://schemas.microsoft.com/office/drawing/2014/main" id="{1CE6AE9E-06E1-6646-24EC-DDF65A541B99}"/>
                  </a:ext>
                </a:extLst>
              </p:cNvPr>
              <p:cNvSpPr>
                <a:spLocks/>
              </p:cNvSpPr>
              <p:nvPr/>
            </p:nvSpPr>
            <p:spPr bwMode="auto">
              <a:xfrm>
                <a:off x="17757775" y="930276"/>
                <a:ext cx="239713" cy="2741613"/>
              </a:xfrm>
              <a:custGeom>
                <a:avLst/>
                <a:gdLst>
                  <a:gd name="T0" fmla="*/ 0 w 151"/>
                  <a:gd name="T1" fmla="*/ 29 h 1727"/>
                  <a:gd name="T2" fmla="*/ 0 w 151"/>
                  <a:gd name="T3" fmla="*/ 1727 h 1727"/>
                  <a:gd name="T4" fmla="*/ 151 w 151"/>
                  <a:gd name="T5" fmla="*/ 1697 h 1727"/>
                  <a:gd name="T6" fmla="*/ 151 w 151"/>
                  <a:gd name="T7" fmla="*/ 0 h 1727"/>
                  <a:gd name="T8" fmla="*/ 0 w 151"/>
                  <a:gd name="T9" fmla="*/ 29 h 1727"/>
                </a:gdLst>
                <a:ahLst/>
                <a:cxnLst>
                  <a:cxn ang="0">
                    <a:pos x="T0" y="T1"/>
                  </a:cxn>
                  <a:cxn ang="0">
                    <a:pos x="T2" y="T3"/>
                  </a:cxn>
                  <a:cxn ang="0">
                    <a:pos x="T4" y="T5"/>
                  </a:cxn>
                  <a:cxn ang="0">
                    <a:pos x="T6" y="T7"/>
                  </a:cxn>
                  <a:cxn ang="0">
                    <a:pos x="T8" y="T9"/>
                  </a:cxn>
                </a:cxnLst>
                <a:rect l="0" t="0" r="r" b="b"/>
                <a:pathLst>
                  <a:path w="151" h="1727">
                    <a:moveTo>
                      <a:pt x="0" y="29"/>
                    </a:moveTo>
                    <a:lnTo>
                      <a:pt x="0" y="1727"/>
                    </a:lnTo>
                    <a:lnTo>
                      <a:pt x="151" y="1697"/>
                    </a:lnTo>
                    <a:lnTo>
                      <a:pt x="151" y="0"/>
                    </a:lnTo>
                    <a:lnTo>
                      <a:pt x="0" y="29"/>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pic>
            <p:nvPicPr>
              <p:cNvPr id="403" name="Picture 13">
                <a:extLst>
                  <a:ext uri="{FF2B5EF4-FFF2-40B4-BE49-F238E27FC236}">
                    <a16:creationId xmlns:a16="http://schemas.microsoft.com/office/drawing/2014/main" id="{3C7914E9-72B4-B9AD-D894-86ED2E05492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591089" y="1068383"/>
                <a:ext cx="122237" cy="2262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4" name="Freeform 14">
                <a:extLst>
                  <a:ext uri="{FF2B5EF4-FFF2-40B4-BE49-F238E27FC236}">
                    <a16:creationId xmlns:a16="http://schemas.microsoft.com/office/drawing/2014/main" id="{CD83CAFC-EB37-B7F0-2DBD-9E8982A15421}"/>
                  </a:ext>
                </a:extLst>
              </p:cNvPr>
              <p:cNvSpPr>
                <a:spLocks/>
              </p:cNvSpPr>
              <p:nvPr/>
            </p:nvSpPr>
            <p:spPr bwMode="auto">
              <a:xfrm>
                <a:off x="17600614" y="1081089"/>
                <a:ext cx="103188" cy="76945"/>
              </a:xfrm>
              <a:custGeom>
                <a:avLst/>
                <a:gdLst>
                  <a:gd name="T0" fmla="*/ 56 w 65"/>
                  <a:gd name="T1" fmla="*/ 4 h 37"/>
                  <a:gd name="T2" fmla="*/ 56 w 65"/>
                  <a:gd name="T3" fmla="*/ 4 h 37"/>
                  <a:gd name="T4" fmla="*/ 60 w 65"/>
                  <a:gd name="T5" fmla="*/ 7 h 37"/>
                  <a:gd name="T6" fmla="*/ 63 w 65"/>
                  <a:gd name="T7" fmla="*/ 10 h 37"/>
                  <a:gd name="T8" fmla="*/ 65 w 65"/>
                  <a:gd name="T9" fmla="*/ 15 h 37"/>
                  <a:gd name="T10" fmla="*/ 65 w 65"/>
                  <a:gd name="T11" fmla="*/ 18 h 37"/>
                  <a:gd name="T12" fmla="*/ 65 w 65"/>
                  <a:gd name="T13" fmla="*/ 22 h 37"/>
                  <a:gd name="T14" fmla="*/ 63 w 65"/>
                  <a:gd name="T15" fmla="*/ 25 h 37"/>
                  <a:gd name="T16" fmla="*/ 60 w 65"/>
                  <a:gd name="T17" fmla="*/ 28 h 37"/>
                  <a:gd name="T18" fmla="*/ 56 w 65"/>
                  <a:gd name="T19" fmla="*/ 31 h 37"/>
                  <a:gd name="T20" fmla="*/ 56 w 65"/>
                  <a:gd name="T21" fmla="*/ 31 h 37"/>
                  <a:gd name="T22" fmla="*/ 45 w 65"/>
                  <a:gd name="T23" fmla="*/ 36 h 37"/>
                  <a:gd name="T24" fmla="*/ 33 w 65"/>
                  <a:gd name="T25" fmla="*/ 37 h 37"/>
                  <a:gd name="T26" fmla="*/ 21 w 65"/>
                  <a:gd name="T27" fmla="*/ 36 h 37"/>
                  <a:gd name="T28" fmla="*/ 9 w 65"/>
                  <a:gd name="T29" fmla="*/ 31 h 37"/>
                  <a:gd name="T30" fmla="*/ 9 w 65"/>
                  <a:gd name="T31" fmla="*/ 31 h 37"/>
                  <a:gd name="T32" fmla="*/ 6 w 65"/>
                  <a:gd name="T33" fmla="*/ 28 h 37"/>
                  <a:gd name="T34" fmla="*/ 3 w 65"/>
                  <a:gd name="T35" fmla="*/ 25 h 37"/>
                  <a:gd name="T36" fmla="*/ 0 w 65"/>
                  <a:gd name="T37" fmla="*/ 22 h 37"/>
                  <a:gd name="T38" fmla="*/ 0 w 65"/>
                  <a:gd name="T39" fmla="*/ 18 h 37"/>
                  <a:gd name="T40" fmla="*/ 0 w 65"/>
                  <a:gd name="T41" fmla="*/ 15 h 37"/>
                  <a:gd name="T42" fmla="*/ 3 w 65"/>
                  <a:gd name="T43" fmla="*/ 10 h 37"/>
                  <a:gd name="T44" fmla="*/ 6 w 65"/>
                  <a:gd name="T45" fmla="*/ 7 h 37"/>
                  <a:gd name="T46" fmla="*/ 9 w 65"/>
                  <a:gd name="T47" fmla="*/ 4 h 37"/>
                  <a:gd name="T48" fmla="*/ 9 w 65"/>
                  <a:gd name="T49" fmla="*/ 4 h 37"/>
                  <a:gd name="T50" fmla="*/ 21 w 65"/>
                  <a:gd name="T51" fmla="*/ 1 h 37"/>
                  <a:gd name="T52" fmla="*/ 33 w 65"/>
                  <a:gd name="T53" fmla="*/ 0 h 37"/>
                  <a:gd name="T54" fmla="*/ 45 w 65"/>
                  <a:gd name="T55" fmla="*/ 1 h 37"/>
                  <a:gd name="T56" fmla="*/ 56 w 65"/>
                  <a:gd name="T57" fmla="*/ 4 h 37"/>
                  <a:gd name="T58" fmla="*/ 56 w 65"/>
                  <a:gd name="T59"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37">
                    <a:moveTo>
                      <a:pt x="56" y="4"/>
                    </a:moveTo>
                    <a:lnTo>
                      <a:pt x="56" y="4"/>
                    </a:lnTo>
                    <a:lnTo>
                      <a:pt x="60" y="7"/>
                    </a:lnTo>
                    <a:lnTo>
                      <a:pt x="63" y="10"/>
                    </a:lnTo>
                    <a:lnTo>
                      <a:pt x="65" y="15"/>
                    </a:lnTo>
                    <a:lnTo>
                      <a:pt x="65" y="18"/>
                    </a:lnTo>
                    <a:lnTo>
                      <a:pt x="65" y="22"/>
                    </a:lnTo>
                    <a:lnTo>
                      <a:pt x="63" y="25"/>
                    </a:lnTo>
                    <a:lnTo>
                      <a:pt x="60" y="28"/>
                    </a:lnTo>
                    <a:lnTo>
                      <a:pt x="56" y="31"/>
                    </a:lnTo>
                    <a:lnTo>
                      <a:pt x="56" y="31"/>
                    </a:lnTo>
                    <a:lnTo>
                      <a:pt x="45" y="36"/>
                    </a:lnTo>
                    <a:lnTo>
                      <a:pt x="33" y="37"/>
                    </a:lnTo>
                    <a:lnTo>
                      <a:pt x="21" y="36"/>
                    </a:lnTo>
                    <a:lnTo>
                      <a:pt x="9" y="31"/>
                    </a:lnTo>
                    <a:lnTo>
                      <a:pt x="9" y="31"/>
                    </a:lnTo>
                    <a:lnTo>
                      <a:pt x="6" y="28"/>
                    </a:lnTo>
                    <a:lnTo>
                      <a:pt x="3" y="25"/>
                    </a:lnTo>
                    <a:lnTo>
                      <a:pt x="0" y="22"/>
                    </a:lnTo>
                    <a:lnTo>
                      <a:pt x="0" y="18"/>
                    </a:lnTo>
                    <a:lnTo>
                      <a:pt x="0" y="15"/>
                    </a:lnTo>
                    <a:lnTo>
                      <a:pt x="3" y="10"/>
                    </a:lnTo>
                    <a:lnTo>
                      <a:pt x="6" y="7"/>
                    </a:lnTo>
                    <a:lnTo>
                      <a:pt x="9" y="4"/>
                    </a:lnTo>
                    <a:lnTo>
                      <a:pt x="9" y="4"/>
                    </a:lnTo>
                    <a:lnTo>
                      <a:pt x="21" y="1"/>
                    </a:lnTo>
                    <a:lnTo>
                      <a:pt x="33" y="0"/>
                    </a:lnTo>
                    <a:lnTo>
                      <a:pt x="45" y="1"/>
                    </a:lnTo>
                    <a:lnTo>
                      <a:pt x="56" y="4"/>
                    </a:lnTo>
                    <a:lnTo>
                      <a:pt x="56" y="4"/>
                    </a:lnTo>
                    <a:close/>
                  </a:path>
                </a:pathLst>
              </a:custGeom>
              <a:solidFill>
                <a:srgbClr val="AEB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grpSp>
        <p:grpSp>
          <p:nvGrpSpPr>
            <p:cNvPr id="382" name="Group 639">
              <a:extLst>
                <a:ext uri="{FF2B5EF4-FFF2-40B4-BE49-F238E27FC236}">
                  <a16:creationId xmlns:a16="http://schemas.microsoft.com/office/drawing/2014/main" id="{1D40597B-6D77-F02F-2DE1-DF8F228A4ADC}"/>
                </a:ext>
              </a:extLst>
            </p:cNvPr>
            <p:cNvGrpSpPr/>
            <p:nvPr/>
          </p:nvGrpSpPr>
          <p:grpSpPr>
            <a:xfrm>
              <a:off x="8039575" y="1863157"/>
              <a:ext cx="182180" cy="534565"/>
              <a:chOff x="13366750" y="58738"/>
              <a:chExt cx="1111251" cy="3260725"/>
            </a:xfrm>
          </p:grpSpPr>
          <p:sp>
            <p:nvSpPr>
              <p:cNvPr id="387" name="Freeform 28">
                <a:extLst>
                  <a:ext uri="{FF2B5EF4-FFF2-40B4-BE49-F238E27FC236}">
                    <a16:creationId xmlns:a16="http://schemas.microsoft.com/office/drawing/2014/main" id="{99352B19-93B4-6139-90FB-CD3BE070A202}"/>
                  </a:ext>
                </a:extLst>
              </p:cNvPr>
              <p:cNvSpPr>
                <a:spLocks/>
              </p:cNvSpPr>
              <p:nvPr/>
            </p:nvSpPr>
            <p:spPr bwMode="auto">
              <a:xfrm>
                <a:off x="13366750" y="58738"/>
                <a:ext cx="752475" cy="381000"/>
              </a:xfrm>
              <a:custGeom>
                <a:avLst/>
                <a:gdLst>
                  <a:gd name="T0" fmla="*/ 354 w 474"/>
                  <a:gd name="T1" fmla="*/ 0 h 240"/>
                  <a:gd name="T2" fmla="*/ 0 w 474"/>
                  <a:gd name="T3" fmla="*/ 156 h 240"/>
                  <a:gd name="T4" fmla="*/ 72 w 474"/>
                  <a:gd name="T5" fmla="*/ 240 h 240"/>
                  <a:gd name="T6" fmla="*/ 474 w 474"/>
                  <a:gd name="T7" fmla="*/ 60 h 240"/>
                  <a:gd name="T8" fmla="*/ 354 w 474"/>
                  <a:gd name="T9" fmla="*/ 0 h 240"/>
                </a:gdLst>
                <a:ahLst/>
                <a:cxnLst>
                  <a:cxn ang="0">
                    <a:pos x="T0" y="T1"/>
                  </a:cxn>
                  <a:cxn ang="0">
                    <a:pos x="T2" y="T3"/>
                  </a:cxn>
                  <a:cxn ang="0">
                    <a:pos x="T4" y="T5"/>
                  </a:cxn>
                  <a:cxn ang="0">
                    <a:pos x="T6" y="T7"/>
                  </a:cxn>
                  <a:cxn ang="0">
                    <a:pos x="T8" y="T9"/>
                  </a:cxn>
                </a:cxnLst>
                <a:rect l="0" t="0" r="r" b="b"/>
                <a:pathLst>
                  <a:path w="474" h="240">
                    <a:moveTo>
                      <a:pt x="354" y="0"/>
                    </a:moveTo>
                    <a:lnTo>
                      <a:pt x="0" y="156"/>
                    </a:lnTo>
                    <a:lnTo>
                      <a:pt x="72" y="240"/>
                    </a:lnTo>
                    <a:lnTo>
                      <a:pt x="474" y="60"/>
                    </a:lnTo>
                    <a:lnTo>
                      <a:pt x="354" y="0"/>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88" name="Freeform 29">
                <a:extLst>
                  <a:ext uri="{FF2B5EF4-FFF2-40B4-BE49-F238E27FC236}">
                    <a16:creationId xmlns:a16="http://schemas.microsoft.com/office/drawing/2014/main" id="{CB655462-32B0-CE18-F250-F2A423E28F56}"/>
                  </a:ext>
                </a:extLst>
              </p:cNvPr>
              <p:cNvSpPr>
                <a:spLocks/>
              </p:cNvSpPr>
              <p:nvPr/>
            </p:nvSpPr>
            <p:spPr bwMode="auto">
              <a:xfrm>
                <a:off x="13366750" y="306388"/>
                <a:ext cx="114300" cy="2827338"/>
              </a:xfrm>
              <a:custGeom>
                <a:avLst/>
                <a:gdLst>
                  <a:gd name="T0" fmla="*/ 0 w 72"/>
                  <a:gd name="T1" fmla="*/ 0 h 1781"/>
                  <a:gd name="T2" fmla="*/ 0 w 72"/>
                  <a:gd name="T3" fmla="*/ 1698 h 1781"/>
                  <a:gd name="T4" fmla="*/ 72 w 72"/>
                  <a:gd name="T5" fmla="*/ 1781 h 1781"/>
                  <a:gd name="T6" fmla="*/ 72 w 72"/>
                  <a:gd name="T7" fmla="*/ 84 h 1781"/>
                  <a:gd name="T8" fmla="*/ 0 w 72"/>
                  <a:gd name="T9" fmla="*/ 0 h 1781"/>
                </a:gdLst>
                <a:ahLst/>
                <a:cxnLst>
                  <a:cxn ang="0">
                    <a:pos x="T0" y="T1"/>
                  </a:cxn>
                  <a:cxn ang="0">
                    <a:pos x="T2" y="T3"/>
                  </a:cxn>
                  <a:cxn ang="0">
                    <a:pos x="T4" y="T5"/>
                  </a:cxn>
                  <a:cxn ang="0">
                    <a:pos x="T6" y="T7"/>
                  </a:cxn>
                  <a:cxn ang="0">
                    <a:pos x="T8" y="T9"/>
                  </a:cxn>
                </a:cxnLst>
                <a:rect l="0" t="0" r="r" b="b"/>
                <a:pathLst>
                  <a:path w="72" h="1781">
                    <a:moveTo>
                      <a:pt x="0" y="0"/>
                    </a:moveTo>
                    <a:lnTo>
                      <a:pt x="0" y="1698"/>
                    </a:lnTo>
                    <a:lnTo>
                      <a:pt x="72" y="1781"/>
                    </a:lnTo>
                    <a:lnTo>
                      <a:pt x="72" y="84"/>
                    </a:lnTo>
                    <a:lnTo>
                      <a:pt x="0" y="0"/>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89" name="Freeform 30">
                <a:extLst>
                  <a:ext uri="{FF2B5EF4-FFF2-40B4-BE49-F238E27FC236}">
                    <a16:creationId xmlns:a16="http://schemas.microsoft.com/office/drawing/2014/main" id="{A007E53E-938A-16F9-A53C-CEFBC7EEAA56}"/>
                  </a:ext>
                </a:extLst>
              </p:cNvPr>
              <p:cNvSpPr>
                <a:spLocks/>
              </p:cNvSpPr>
              <p:nvPr/>
            </p:nvSpPr>
            <p:spPr bwMode="auto">
              <a:xfrm>
                <a:off x="13481050" y="153988"/>
                <a:ext cx="638175" cy="2979738"/>
              </a:xfrm>
              <a:custGeom>
                <a:avLst/>
                <a:gdLst>
                  <a:gd name="T0" fmla="*/ 0 w 402"/>
                  <a:gd name="T1" fmla="*/ 180 h 1877"/>
                  <a:gd name="T2" fmla="*/ 0 w 402"/>
                  <a:gd name="T3" fmla="*/ 1877 h 1877"/>
                  <a:gd name="T4" fmla="*/ 402 w 402"/>
                  <a:gd name="T5" fmla="*/ 1698 h 1877"/>
                  <a:gd name="T6" fmla="*/ 402 w 402"/>
                  <a:gd name="T7" fmla="*/ 0 h 1877"/>
                  <a:gd name="T8" fmla="*/ 0 w 402"/>
                  <a:gd name="T9" fmla="*/ 180 h 1877"/>
                </a:gdLst>
                <a:ahLst/>
                <a:cxnLst>
                  <a:cxn ang="0">
                    <a:pos x="T0" y="T1"/>
                  </a:cxn>
                  <a:cxn ang="0">
                    <a:pos x="T2" y="T3"/>
                  </a:cxn>
                  <a:cxn ang="0">
                    <a:pos x="T4" y="T5"/>
                  </a:cxn>
                  <a:cxn ang="0">
                    <a:pos x="T6" y="T7"/>
                  </a:cxn>
                  <a:cxn ang="0">
                    <a:pos x="T8" y="T9"/>
                  </a:cxn>
                </a:cxnLst>
                <a:rect l="0" t="0" r="r" b="b"/>
                <a:pathLst>
                  <a:path w="402" h="1877">
                    <a:moveTo>
                      <a:pt x="0" y="180"/>
                    </a:moveTo>
                    <a:lnTo>
                      <a:pt x="0" y="1877"/>
                    </a:lnTo>
                    <a:lnTo>
                      <a:pt x="402" y="1698"/>
                    </a:lnTo>
                    <a:lnTo>
                      <a:pt x="402" y="0"/>
                    </a:lnTo>
                    <a:lnTo>
                      <a:pt x="0" y="18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pic>
            <p:nvPicPr>
              <p:cNvPr id="390" name="Picture 32">
                <a:extLst>
                  <a:ext uri="{FF2B5EF4-FFF2-40B4-BE49-F238E27FC236}">
                    <a16:creationId xmlns:a16="http://schemas.microsoft.com/office/drawing/2014/main" id="{1FA6ED86-65E5-8ADE-9D0F-C6EA70AC47C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3808074" y="673101"/>
                <a:ext cx="120650" cy="2241688"/>
              </a:xfrm>
              <a:prstGeom prst="rect">
                <a:avLst/>
              </a:prstGeom>
              <a:solidFill>
                <a:schemeClr val="accent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91" name="Freeform 33">
                <a:extLst>
                  <a:ext uri="{FF2B5EF4-FFF2-40B4-BE49-F238E27FC236}">
                    <a16:creationId xmlns:a16="http://schemas.microsoft.com/office/drawing/2014/main" id="{326A4998-9310-06D6-7FD1-E5510DE384E6}"/>
                  </a:ext>
                </a:extLst>
              </p:cNvPr>
              <p:cNvSpPr>
                <a:spLocks/>
              </p:cNvSpPr>
              <p:nvPr/>
            </p:nvSpPr>
            <p:spPr bwMode="auto">
              <a:xfrm>
                <a:off x="13817600" y="685801"/>
                <a:ext cx="104775" cy="58738"/>
              </a:xfrm>
              <a:custGeom>
                <a:avLst/>
                <a:gdLst>
                  <a:gd name="T0" fmla="*/ 55 w 66"/>
                  <a:gd name="T1" fmla="*/ 6 h 37"/>
                  <a:gd name="T2" fmla="*/ 55 w 66"/>
                  <a:gd name="T3" fmla="*/ 6 h 37"/>
                  <a:gd name="T4" fmla="*/ 60 w 66"/>
                  <a:gd name="T5" fmla="*/ 7 h 37"/>
                  <a:gd name="T6" fmla="*/ 63 w 66"/>
                  <a:gd name="T7" fmla="*/ 12 h 37"/>
                  <a:gd name="T8" fmla="*/ 64 w 66"/>
                  <a:gd name="T9" fmla="*/ 15 h 37"/>
                  <a:gd name="T10" fmla="*/ 66 w 66"/>
                  <a:gd name="T11" fmla="*/ 18 h 37"/>
                  <a:gd name="T12" fmla="*/ 64 w 66"/>
                  <a:gd name="T13" fmla="*/ 22 h 37"/>
                  <a:gd name="T14" fmla="*/ 63 w 66"/>
                  <a:gd name="T15" fmla="*/ 25 h 37"/>
                  <a:gd name="T16" fmla="*/ 60 w 66"/>
                  <a:gd name="T17" fmla="*/ 28 h 37"/>
                  <a:gd name="T18" fmla="*/ 55 w 66"/>
                  <a:gd name="T19" fmla="*/ 31 h 37"/>
                  <a:gd name="T20" fmla="*/ 55 w 66"/>
                  <a:gd name="T21" fmla="*/ 31 h 37"/>
                  <a:gd name="T22" fmla="*/ 45 w 66"/>
                  <a:gd name="T23" fmla="*/ 36 h 37"/>
                  <a:gd name="T24" fmla="*/ 33 w 66"/>
                  <a:gd name="T25" fmla="*/ 37 h 37"/>
                  <a:gd name="T26" fmla="*/ 21 w 66"/>
                  <a:gd name="T27" fmla="*/ 36 h 37"/>
                  <a:gd name="T28" fmla="*/ 11 w 66"/>
                  <a:gd name="T29" fmla="*/ 31 h 37"/>
                  <a:gd name="T30" fmla="*/ 11 w 66"/>
                  <a:gd name="T31" fmla="*/ 31 h 37"/>
                  <a:gd name="T32" fmla="*/ 6 w 66"/>
                  <a:gd name="T33" fmla="*/ 28 h 37"/>
                  <a:gd name="T34" fmla="*/ 3 w 66"/>
                  <a:gd name="T35" fmla="*/ 25 h 37"/>
                  <a:gd name="T36" fmla="*/ 2 w 66"/>
                  <a:gd name="T37" fmla="*/ 22 h 37"/>
                  <a:gd name="T38" fmla="*/ 0 w 66"/>
                  <a:gd name="T39" fmla="*/ 18 h 37"/>
                  <a:gd name="T40" fmla="*/ 2 w 66"/>
                  <a:gd name="T41" fmla="*/ 15 h 37"/>
                  <a:gd name="T42" fmla="*/ 3 w 66"/>
                  <a:gd name="T43" fmla="*/ 12 h 37"/>
                  <a:gd name="T44" fmla="*/ 6 w 66"/>
                  <a:gd name="T45" fmla="*/ 7 h 37"/>
                  <a:gd name="T46" fmla="*/ 11 w 66"/>
                  <a:gd name="T47" fmla="*/ 6 h 37"/>
                  <a:gd name="T48" fmla="*/ 11 w 66"/>
                  <a:gd name="T49" fmla="*/ 6 h 37"/>
                  <a:gd name="T50" fmla="*/ 21 w 66"/>
                  <a:gd name="T51" fmla="*/ 1 h 37"/>
                  <a:gd name="T52" fmla="*/ 33 w 66"/>
                  <a:gd name="T53" fmla="*/ 0 h 37"/>
                  <a:gd name="T54" fmla="*/ 45 w 66"/>
                  <a:gd name="T55" fmla="*/ 1 h 37"/>
                  <a:gd name="T56" fmla="*/ 55 w 66"/>
                  <a:gd name="T57" fmla="*/ 6 h 37"/>
                  <a:gd name="T58" fmla="*/ 55 w 66"/>
                  <a:gd name="T59"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37">
                    <a:moveTo>
                      <a:pt x="55" y="6"/>
                    </a:moveTo>
                    <a:lnTo>
                      <a:pt x="55" y="6"/>
                    </a:lnTo>
                    <a:lnTo>
                      <a:pt x="60" y="7"/>
                    </a:lnTo>
                    <a:lnTo>
                      <a:pt x="63" y="12"/>
                    </a:lnTo>
                    <a:lnTo>
                      <a:pt x="64" y="15"/>
                    </a:lnTo>
                    <a:lnTo>
                      <a:pt x="66" y="18"/>
                    </a:lnTo>
                    <a:lnTo>
                      <a:pt x="64" y="22"/>
                    </a:lnTo>
                    <a:lnTo>
                      <a:pt x="63" y="25"/>
                    </a:lnTo>
                    <a:lnTo>
                      <a:pt x="60" y="28"/>
                    </a:lnTo>
                    <a:lnTo>
                      <a:pt x="55" y="31"/>
                    </a:lnTo>
                    <a:lnTo>
                      <a:pt x="55" y="31"/>
                    </a:lnTo>
                    <a:lnTo>
                      <a:pt x="45" y="36"/>
                    </a:lnTo>
                    <a:lnTo>
                      <a:pt x="33" y="37"/>
                    </a:lnTo>
                    <a:lnTo>
                      <a:pt x="21" y="36"/>
                    </a:lnTo>
                    <a:lnTo>
                      <a:pt x="11" y="31"/>
                    </a:lnTo>
                    <a:lnTo>
                      <a:pt x="11" y="31"/>
                    </a:lnTo>
                    <a:lnTo>
                      <a:pt x="6" y="28"/>
                    </a:lnTo>
                    <a:lnTo>
                      <a:pt x="3" y="25"/>
                    </a:lnTo>
                    <a:lnTo>
                      <a:pt x="2" y="22"/>
                    </a:lnTo>
                    <a:lnTo>
                      <a:pt x="0" y="18"/>
                    </a:lnTo>
                    <a:lnTo>
                      <a:pt x="2" y="15"/>
                    </a:lnTo>
                    <a:lnTo>
                      <a:pt x="3" y="12"/>
                    </a:lnTo>
                    <a:lnTo>
                      <a:pt x="6" y="7"/>
                    </a:lnTo>
                    <a:lnTo>
                      <a:pt x="11" y="6"/>
                    </a:lnTo>
                    <a:lnTo>
                      <a:pt x="11" y="6"/>
                    </a:lnTo>
                    <a:lnTo>
                      <a:pt x="21" y="1"/>
                    </a:lnTo>
                    <a:lnTo>
                      <a:pt x="33" y="0"/>
                    </a:lnTo>
                    <a:lnTo>
                      <a:pt x="45" y="1"/>
                    </a:lnTo>
                    <a:lnTo>
                      <a:pt x="55" y="6"/>
                    </a:lnTo>
                    <a:lnTo>
                      <a:pt x="55" y="6"/>
                    </a:lnTo>
                    <a:close/>
                  </a:path>
                </a:pathLst>
              </a:custGeom>
              <a:solidFill>
                <a:srgbClr val="AEB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92" name="Freeform 34">
                <a:extLst>
                  <a:ext uri="{FF2B5EF4-FFF2-40B4-BE49-F238E27FC236}">
                    <a16:creationId xmlns:a16="http://schemas.microsoft.com/office/drawing/2014/main" id="{E00E4869-071F-ED33-781D-77475112761E}"/>
                  </a:ext>
                </a:extLst>
              </p:cNvPr>
              <p:cNvSpPr>
                <a:spLocks/>
              </p:cNvSpPr>
              <p:nvPr/>
            </p:nvSpPr>
            <p:spPr bwMode="auto">
              <a:xfrm>
                <a:off x="13869988" y="2830513"/>
                <a:ext cx="569913" cy="488950"/>
              </a:xfrm>
              <a:custGeom>
                <a:avLst/>
                <a:gdLst>
                  <a:gd name="T0" fmla="*/ 359 w 359"/>
                  <a:gd name="T1" fmla="*/ 308 h 308"/>
                  <a:gd name="T2" fmla="*/ 359 w 359"/>
                  <a:gd name="T3" fmla="*/ 270 h 308"/>
                  <a:gd name="T4" fmla="*/ 0 w 359"/>
                  <a:gd name="T5" fmla="*/ 0 h 308"/>
                  <a:gd name="T6" fmla="*/ 0 w 359"/>
                  <a:gd name="T7" fmla="*/ 38 h 308"/>
                  <a:gd name="T8" fmla="*/ 359 w 359"/>
                  <a:gd name="T9" fmla="*/ 308 h 308"/>
                </a:gdLst>
                <a:ahLst/>
                <a:cxnLst>
                  <a:cxn ang="0">
                    <a:pos x="T0" y="T1"/>
                  </a:cxn>
                  <a:cxn ang="0">
                    <a:pos x="T2" y="T3"/>
                  </a:cxn>
                  <a:cxn ang="0">
                    <a:pos x="T4" y="T5"/>
                  </a:cxn>
                  <a:cxn ang="0">
                    <a:pos x="T6" y="T7"/>
                  </a:cxn>
                  <a:cxn ang="0">
                    <a:pos x="T8" y="T9"/>
                  </a:cxn>
                </a:cxnLst>
                <a:rect l="0" t="0" r="r" b="b"/>
                <a:pathLst>
                  <a:path w="359" h="308">
                    <a:moveTo>
                      <a:pt x="359" y="308"/>
                    </a:moveTo>
                    <a:lnTo>
                      <a:pt x="359" y="270"/>
                    </a:lnTo>
                    <a:lnTo>
                      <a:pt x="0" y="0"/>
                    </a:lnTo>
                    <a:lnTo>
                      <a:pt x="0" y="38"/>
                    </a:lnTo>
                    <a:lnTo>
                      <a:pt x="359" y="308"/>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93" name="Freeform 35">
                <a:extLst>
                  <a:ext uri="{FF2B5EF4-FFF2-40B4-BE49-F238E27FC236}">
                    <a16:creationId xmlns:a16="http://schemas.microsoft.com/office/drawing/2014/main" id="{755D31B1-9680-E7A8-23B9-BC6D47FF5E60}"/>
                  </a:ext>
                </a:extLst>
              </p:cNvPr>
              <p:cNvSpPr>
                <a:spLocks/>
              </p:cNvSpPr>
              <p:nvPr/>
            </p:nvSpPr>
            <p:spPr bwMode="auto">
              <a:xfrm>
                <a:off x="13869989" y="2814637"/>
                <a:ext cx="608012" cy="444501"/>
              </a:xfrm>
              <a:custGeom>
                <a:avLst/>
                <a:gdLst>
                  <a:gd name="T0" fmla="*/ 359 w 383"/>
                  <a:gd name="T1" fmla="*/ 280 h 280"/>
                  <a:gd name="T2" fmla="*/ 383 w 383"/>
                  <a:gd name="T3" fmla="*/ 270 h 280"/>
                  <a:gd name="T4" fmla="*/ 24 w 383"/>
                  <a:gd name="T5" fmla="*/ 0 h 280"/>
                  <a:gd name="T6" fmla="*/ 0 w 383"/>
                  <a:gd name="T7" fmla="*/ 10 h 280"/>
                  <a:gd name="T8" fmla="*/ 359 w 383"/>
                  <a:gd name="T9" fmla="*/ 280 h 280"/>
                </a:gdLst>
                <a:ahLst/>
                <a:cxnLst>
                  <a:cxn ang="0">
                    <a:pos x="T0" y="T1"/>
                  </a:cxn>
                  <a:cxn ang="0">
                    <a:pos x="T2" y="T3"/>
                  </a:cxn>
                  <a:cxn ang="0">
                    <a:pos x="T4" y="T5"/>
                  </a:cxn>
                  <a:cxn ang="0">
                    <a:pos x="T6" y="T7"/>
                  </a:cxn>
                  <a:cxn ang="0">
                    <a:pos x="T8" y="T9"/>
                  </a:cxn>
                </a:cxnLst>
                <a:rect l="0" t="0" r="r" b="b"/>
                <a:pathLst>
                  <a:path w="383" h="280">
                    <a:moveTo>
                      <a:pt x="359" y="280"/>
                    </a:moveTo>
                    <a:lnTo>
                      <a:pt x="383" y="270"/>
                    </a:lnTo>
                    <a:lnTo>
                      <a:pt x="24" y="0"/>
                    </a:lnTo>
                    <a:lnTo>
                      <a:pt x="0" y="10"/>
                    </a:lnTo>
                    <a:lnTo>
                      <a:pt x="359" y="28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94" name="Freeform 36">
                <a:extLst>
                  <a:ext uri="{FF2B5EF4-FFF2-40B4-BE49-F238E27FC236}">
                    <a16:creationId xmlns:a16="http://schemas.microsoft.com/office/drawing/2014/main" id="{6A994B45-E6F0-6597-E88C-87D856F0AF26}"/>
                  </a:ext>
                </a:extLst>
              </p:cNvPr>
              <p:cNvSpPr>
                <a:spLocks/>
              </p:cNvSpPr>
              <p:nvPr/>
            </p:nvSpPr>
            <p:spPr bwMode="auto">
              <a:xfrm>
                <a:off x="13869988" y="1316038"/>
                <a:ext cx="569913" cy="488950"/>
              </a:xfrm>
              <a:custGeom>
                <a:avLst/>
                <a:gdLst>
                  <a:gd name="T0" fmla="*/ 359 w 359"/>
                  <a:gd name="T1" fmla="*/ 308 h 308"/>
                  <a:gd name="T2" fmla="*/ 359 w 359"/>
                  <a:gd name="T3" fmla="*/ 270 h 308"/>
                  <a:gd name="T4" fmla="*/ 0 w 359"/>
                  <a:gd name="T5" fmla="*/ 0 h 308"/>
                  <a:gd name="T6" fmla="*/ 0 w 359"/>
                  <a:gd name="T7" fmla="*/ 36 h 308"/>
                  <a:gd name="T8" fmla="*/ 359 w 359"/>
                  <a:gd name="T9" fmla="*/ 308 h 308"/>
                </a:gdLst>
                <a:ahLst/>
                <a:cxnLst>
                  <a:cxn ang="0">
                    <a:pos x="T0" y="T1"/>
                  </a:cxn>
                  <a:cxn ang="0">
                    <a:pos x="T2" y="T3"/>
                  </a:cxn>
                  <a:cxn ang="0">
                    <a:pos x="T4" y="T5"/>
                  </a:cxn>
                  <a:cxn ang="0">
                    <a:pos x="T6" y="T7"/>
                  </a:cxn>
                  <a:cxn ang="0">
                    <a:pos x="T8" y="T9"/>
                  </a:cxn>
                </a:cxnLst>
                <a:rect l="0" t="0" r="r" b="b"/>
                <a:pathLst>
                  <a:path w="359" h="308">
                    <a:moveTo>
                      <a:pt x="359" y="308"/>
                    </a:moveTo>
                    <a:lnTo>
                      <a:pt x="359" y="270"/>
                    </a:lnTo>
                    <a:lnTo>
                      <a:pt x="0" y="0"/>
                    </a:lnTo>
                    <a:lnTo>
                      <a:pt x="0" y="36"/>
                    </a:lnTo>
                    <a:lnTo>
                      <a:pt x="359" y="308"/>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95" name="Freeform 37">
                <a:extLst>
                  <a:ext uri="{FF2B5EF4-FFF2-40B4-BE49-F238E27FC236}">
                    <a16:creationId xmlns:a16="http://schemas.microsoft.com/office/drawing/2014/main" id="{4BDB2202-EE61-A96E-2E59-E902A17B1F34}"/>
                  </a:ext>
                </a:extLst>
              </p:cNvPr>
              <p:cNvSpPr>
                <a:spLocks/>
              </p:cNvSpPr>
              <p:nvPr/>
            </p:nvSpPr>
            <p:spPr bwMode="auto">
              <a:xfrm>
                <a:off x="13869988" y="1296988"/>
                <a:ext cx="608013" cy="447675"/>
              </a:xfrm>
              <a:custGeom>
                <a:avLst/>
                <a:gdLst>
                  <a:gd name="T0" fmla="*/ 359 w 383"/>
                  <a:gd name="T1" fmla="*/ 282 h 282"/>
                  <a:gd name="T2" fmla="*/ 383 w 383"/>
                  <a:gd name="T3" fmla="*/ 272 h 282"/>
                  <a:gd name="T4" fmla="*/ 24 w 383"/>
                  <a:gd name="T5" fmla="*/ 0 h 282"/>
                  <a:gd name="T6" fmla="*/ 0 w 383"/>
                  <a:gd name="T7" fmla="*/ 12 h 282"/>
                  <a:gd name="T8" fmla="*/ 359 w 383"/>
                  <a:gd name="T9" fmla="*/ 282 h 282"/>
                </a:gdLst>
                <a:ahLst/>
                <a:cxnLst>
                  <a:cxn ang="0">
                    <a:pos x="T0" y="T1"/>
                  </a:cxn>
                  <a:cxn ang="0">
                    <a:pos x="T2" y="T3"/>
                  </a:cxn>
                  <a:cxn ang="0">
                    <a:pos x="T4" y="T5"/>
                  </a:cxn>
                  <a:cxn ang="0">
                    <a:pos x="T6" y="T7"/>
                  </a:cxn>
                  <a:cxn ang="0">
                    <a:pos x="T8" y="T9"/>
                  </a:cxn>
                </a:cxnLst>
                <a:rect l="0" t="0" r="r" b="b"/>
                <a:pathLst>
                  <a:path w="383" h="282">
                    <a:moveTo>
                      <a:pt x="359" y="282"/>
                    </a:moveTo>
                    <a:lnTo>
                      <a:pt x="383" y="272"/>
                    </a:lnTo>
                    <a:lnTo>
                      <a:pt x="24" y="0"/>
                    </a:lnTo>
                    <a:lnTo>
                      <a:pt x="0" y="12"/>
                    </a:lnTo>
                    <a:lnTo>
                      <a:pt x="359" y="282"/>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grpSp>
        <p:grpSp>
          <p:nvGrpSpPr>
            <p:cNvPr id="383" name="Group 650">
              <a:extLst>
                <a:ext uri="{FF2B5EF4-FFF2-40B4-BE49-F238E27FC236}">
                  <a16:creationId xmlns:a16="http://schemas.microsoft.com/office/drawing/2014/main" id="{3CBCDE88-FDD8-C298-1736-526D8B0B60FE}"/>
                </a:ext>
              </a:extLst>
            </p:cNvPr>
            <p:cNvGrpSpPr/>
            <p:nvPr/>
          </p:nvGrpSpPr>
          <p:grpSpPr>
            <a:xfrm>
              <a:off x="8148316" y="2021601"/>
              <a:ext cx="130390" cy="491102"/>
              <a:chOff x="16414077" y="1888863"/>
              <a:chExt cx="795338" cy="2995613"/>
            </a:xfrm>
          </p:grpSpPr>
          <p:sp>
            <p:nvSpPr>
              <p:cNvPr id="384" name="Freeform 22">
                <a:extLst>
                  <a:ext uri="{FF2B5EF4-FFF2-40B4-BE49-F238E27FC236}">
                    <a16:creationId xmlns:a16="http://schemas.microsoft.com/office/drawing/2014/main" id="{021F4096-F0E8-DC10-2B12-1FCE2FB4D633}"/>
                  </a:ext>
                </a:extLst>
              </p:cNvPr>
              <p:cNvSpPr>
                <a:spLocks/>
              </p:cNvSpPr>
              <p:nvPr/>
            </p:nvSpPr>
            <p:spPr bwMode="auto">
              <a:xfrm>
                <a:off x="16414077" y="1888863"/>
                <a:ext cx="795338" cy="300037"/>
              </a:xfrm>
              <a:custGeom>
                <a:avLst/>
                <a:gdLst>
                  <a:gd name="T0" fmla="*/ 33 w 501"/>
                  <a:gd name="T1" fmla="*/ 0 h 189"/>
                  <a:gd name="T2" fmla="*/ 0 w 501"/>
                  <a:gd name="T3" fmla="*/ 90 h 189"/>
                  <a:gd name="T4" fmla="*/ 413 w 501"/>
                  <a:gd name="T5" fmla="*/ 189 h 189"/>
                  <a:gd name="T6" fmla="*/ 501 w 501"/>
                  <a:gd name="T7" fmla="*/ 112 h 189"/>
                  <a:gd name="T8" fmla="*/ 33 w 501"/>
                  <a:gd name="T9" fmla="*/ 0 h 189"/>
                </a:gdLst>
                <a:ahLst/>
                <a:cxnLst>
                  <a:cxn ang="0">
                    <a:pos x="T0" y="T1"/>
                  </a:cxn>
                  <a:cxn ang="0">
                    <a:pos x="T2" y="T3"/>
                  </a:cxn>
                  <a:cxn ang="0">
                    <a:pos x="T4" y="T5"/>
                  </a:cxn>
                  <a:cxn ang="0">
                    <a:pos x="T6" y="T7"/>
                  </a:cxn>
                  <a:cxn ang="0">
                    <a:pos x="T8" y="T9"/>
                  </a:cxn>
                </a:cxnLst>
                <a:rect l="0" t="0" r="r" b="b"/>
                <a:pathLst>
                  <a:path w="501" h="189">
                    <a:moveTo>
                      <a:pt x="33" y="0"/>
                    </a:moveTo>
                    <a:lnTo>
                      <a:pt x="0" y="90"/>
                    </a:lnTo>
                    <a:lnTo>
                      <a:pt x="413" y="189"/>
                    </a:lnTo>
                    <a:lnTo>
                      <a:pt x="501" y="112"/>
                    </a:lnTo>
                    <a:lnTo>
                      <a:pt x="33" y="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85" name="Freeform 23">
                <a:extLst>
                  <a:ext uri="{FF2B5EF4-FFF2-40B4-BE49-F238E27FC236}">
                    <a16:creationId xmlns:a16="http://schemas.microsoft.com/office/drawing/2014/main" id="{0D20037F-EC3F-B8AD-142F-85B05B77278C}"/>
                  </a:ext>
                </a:extLst>
              </p:cNvPr>
              <p:cNvSpPr>
                <a:spLocks/>
              </p:cNvSpPr>
              <p:nvPr/>
            </p:nvSpPr>
            <p:spPr bwMode="auto">
              <a:xfrm>
                <a:off x="17069713" y="2066663"/>
                <a:ext cx="139701" cy="2817813"/>
              </a:xfrm>
              <a:custGeom>
                <a:avLst/>
                <a:gdLst>
                  <a:gd name="T0" fmla="*/ 0 w 88"/>
                  <a:gd name="T1" fmla="*/ 77 h 1775"/>
                  <a:gd name="T2" fmla="*/ 0 w 88"/>
                  <a:gd name="T3" fmla="*/ 1775 h 1775"/>
                  <a:gd name="T4" fmla="*/ 88 w 88"/>
                  <a:gd name="T5" fmla="*/ 1697 h 1775"/>
                  <a:gd name="T6" fmla="*/ 88 w 88"/>
                  <a:gd name="T7" fmla="*/ 0 h 1775"/>
                  <a:gd name="T8" fmla="*/ 0 w 88"/>
                  <a:gd name="T9" fmla="*/ 77 h 1775"/>
                </a:gdLst>
                <a:ahLst/>
                <a:cxnLst>
                  <a:cxn ang="0">
                    <a:pos x="T0" y="T1"/>
                  </a:cxn>
                  <a:cxn ang="0">
                    <a:pos x="T2" y="T3"/>
                  </a:cxn>
                  <a:cxn ang="0">
                    <a:pos x="T4" y="T5"/>
                  </a:cxn>
                  <a:cxn ang="0">
                    <a:pos x="T6" y="T7"/>
                  </a:cxn>
                  <a:cxn ang="0">
                    <a:pos x="T8" y="T9"/>
                  </a:cxn>
                </a:cxnLst>
                <a:rect l="0" t="0" r="r" b="b"/>
                <a:pathLst>
                  <a:path w="88" h="1775">
                    <a:moveTo>
                      <a:pt x="0" y="77"/>
                    </a:moveTo>
                    <a:lnTo>
                      <a:pt x="0" y="1775"/>
                    </a:lnTo>
                    <a:lnTo>
                      <a:pt x="88" y="1697"/>
                    </a:lnTo>
                    <a:lnTo>
                      <a:pt x="88" y="0"/>
                    </a:lnTo>
                    <a:lnTo>
                      <a:pt x="0" y="77"/>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386" name="Freeform 24">
                <a:extLst>
                  <a:ext uri="{FF2B5EF4-FFF2-40B4-BE49-F238E27FC236}">
                    <a16:creationId xmlns:a16="http://schemas.microsoft.com/office/drawing/2014/main" id="{90B20A2F-75CB-2D8E-BEE7-30FD56B08064}"/>
                  </a:ext>
                </a:extLst>
              </p:cNvPr>
              <p:cNvSpPr>
                <a:spLocks/>
              </p:cNvSpPr>
              <p:nvPr/>
            </p:nvSpPr>
            <p:spPr bwMode="auto">
              <a:xfrm>
                <a:off x="16414077" y="2031736"/>
                <a:ext cx="655640" cy="2852740"/>
              </a:xfrm>
              <a:custGeom>
                <a:avLst/>
                <a:gdLst>
                  <a:gd name="T0" fmla="*/ 0 w 413"/>
                  <a:gd name="T1" fmla="*/ 0 h 1797"/>
                  <a:gd name="T2" fmla="*/ 0 w 413"/>
                  <a:gd name="T3" fmla="*/ 1698 h 1797"/>
                  <a:gd name="T4" fmla="*/ 413 w 413"/>
                  <a:gd name="T5" fmla="*/ 1797 h 1797"/>
                  <a:gd name="T6" fmla="*/ 413 w 413"/>
                  <a:gd name="T7" fmla="*/ 99 h 1797"/>
                  <a:gd name="T8" fmla="*/ 0 w 413"/>
                  <a:gd name="T9" fmla="*/ 0 h 1797"/>
                </a:gdLst>
                <a:ahLst/>
                <a:cxnLst>
                  <a:cxn ang="0">
                    <a:pos x="T0" y="T1"/>
                  </a:cxn>
                  <a:cxn ang="0">
                    <a:pos x="T2" y="T3"/>
                  </a:cxn>
                  <a:cxn ang="0">
                    <a:pos x="T4" y="T5"/>
                  </a:cxn>
                  <a:cxn ang="0">
                    <a:pos x="T6" y="T7"/>
                  </a:cxn>
                  <a:cxn ang="0">
                    <a:pos x="T8" y="T9"/>
                  </a:cxn>
                </a:cxnLst>
                <a:rect l="0" t="0" r="r" b="b"/>
                <a:pathLst>
                  <a:path w="413" h="1797">
                    <a:moveTo>
                      <a:pt x="0" y="0"/>
                    </a:moveTo>
                    <a:lnTo>
                      <a:pt x="0" y="1698"/>
                    </a:lnTo>
                    <a:lnTo>
                      <a:pt x="413" y="1797"/>
                    </a:lnTo>
                    <a:lnTo>
                      <a:pt x="413" y="99"/>
                    </a:lnTo>
                    <a:lnTo>
                      <a:pt x="0" y="0"/>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grpSp>
      </p:grpSp>
      <p:grpSp>
        <p:nvGrpSpPr>
          <p:cNvPr id="405" name="Group 650">
            <a:extLst>
              <a:ext uri="{FF2B5EF4-FFF2-40B4-BE49-F238E27FC236}">
                <a16:creationId xmlns:a16="http://schemas.microsoft.com/office/drawing/2014/main" id="{E0A840C7-621E-AE30-833D-5226C4F4D549}"/>
              </a:ext>
            </a:extLst>
          </p:cNvPr>
          <p:cNvGrpSpPr/>
          <p:nvPr/>
        </p:nvGrpSpPr>
        <p:grpSpPr>
          <a:xfrm flipH="1">
            <a:off x="5392544" y="2594975"/>
            <a:ext cx="367682" cy="334655"/>
            <a:chOff x="16414077" y="1888863"/>
            <a:chExt cx="795338" cy="2995613"/>
          </a:xfrm>
        </p:grpSpPr>
        <p:sp>
          <p:nvSpPr>
            <p:cNvPr id="406" name="Freeform 22">
              <a:extLst>
                <a:ext uri="{FF2B5EF4-FFF2-40B4-BE49-F238E27FC236}">
                  <a16:creationId xmlns:a16="http://schemas.microsoft.com/office/drawing/2014/main" id="{87F18601-1BF7-612D-D781-D4E69CEBF656}"/>
                </a:ext>
              </a:extLst>
            </p:cNvPr>
            <p:cNvSpPr>
              <a:spLocks/>
            </p:cNvSpPr>
            <p:nvPr/>
          </p:nvSpPr>
          <p:spPr bwMode="auto">
            <a:xfrm>
              <a:off x="16414077" y="1888863"/>
              <a:ext cx="795338" cy="300037"/>
            </a:xfrm>
            <a:custGeom>
              <a:avLst/>
              <a:gdLst>
                <a:gd name="T0" fmla="*/ 33 w 501"/>
                <a:gd name="T1" fmla="*/ 0 h 189"/>
                <a:gd name="T2" fmla="*/ 0 w 501"/>
                <a:gd name="T3" fmla="*/ 90 h 189"/>
                <a:gd name="T4" fmla="*/ 413 w 501"/>
                <a:gd name="T5" fmla="*/ 189 h 189"/>
                <a:gd name="T6" fmla="*/ 501 w 501"/>
                <a:gd name="T7" fmla="*/ 112 h 189"/>
                <a:gd name="T8" fmla="*/ 33 w 501"/>
                <a:gd name="T9" fmla="*/ 0 h 189"/>
              </a:gdLst>
              <a:ahLst/>
              <a:cxnLst>
                <a:cxn ang="0">
                  <a:pos x="T0" y="T1"/>
                </a:cxn>
                <a:cxn ang="0">
                  <a:pos x="T2" y="T3"/>
                </a:cxn>
                <a:cxn ang="0">
                  <a:pos x="T4" y="T5"/>
                </a:cxn>
                <a:cxn ang="0">
                  <a:pos x="T6" y="T7"/>
                </a:cxn>
                <a:cxn ang="0">
                  <a:pos x="T8" y="T9"/>
                </a:cxn>
              </a:cxnLst>
              <a:rect l="0" t="0" r="r" b="b"/>
              <a:pathLst>
                <a:path w="501" h="189">
                  <a:moveTo>
                    <a:pt x="33" y="0"/>
                  </a:moveTo>
                  <a:lnTo>
                    <a:pt x="0" y="90"/>
                  </a:lnTo>
                  <a:lnTo>
                    <a:pt x="413" y="189"/>
                  </a:lnTo>
                  <a:lnTo>
                    <a:pt x="501" y="112"/>
                  </a:lnTo>
                  <a:lnTo>
                    <a:pt x="33" y="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407" name="Freeform 23">
              <a:extLst>
                <a:ext uri="{FF2B5EF4-FFF2-40B4-BE49-F238E27FC236}">
                  <a16:creationId xmlns:a16="http://schemas.microsoft.com/office/drawing/2014/main" id="{CB05156B-03F0-6538-0439-6F1098BBFDD5}"/>
                </a:ext>
              </a:extLst>
            </p:cNvPr>
            <p:cNvSpPr>
              <a:spLocks/>
            </p:cNvSpPr>
            <p:nvPr/>
          </p:nvSpPr>
          <p:spPr bwMode="auto">
            <a:xfrm>
              <a:off x="17069713" y="2066663"/>
              <a:ext cx="139701" cy="2817813"/>
            </a:xfrm>
            <a:custGeom>
              <a:avLst/>
              <a:gdLst>
                <a:gd name="T0" fmla="*/ 0 w 88"/>
                <a:gd name="T1" fmla="*/ 77 h 1775"/>
                <a:gd name="T2" fmla="*/ 0 w 88"/>
                <a:gd name="T3" fmla="*/ 1775 h 1775"/>
                <a:gd name="T4" fmla="*/ 88 w 88"/>
                <a:gd name="T5" fmla="*/ 1697 h 1775"/>
                <a:gd name="T6" fmla="*/ 88 w 88"/>
                <a:gd name="T7" fmla="*/ 0 h 1775"/>
                <a:gd name="T8" fmla="*/ 0 w 88"/>
                <a:gd name="T9" fmla="*/ 77 h 1775"/>
              </a:gdLst>
              <a:ahLst/>
              <a:cxnLst>
                <a:cxn ang="0">
                  <a:pos x="T0" y="T1"/>
                </a:cxn>
                <a:cxn ang="0">
                  <a:pos x="T2" y="T3"/>
                </a:cxn>
                <a:cxn ang="0">
                  <a:pos x="T4" y="T5"/>
                </a:cxn>
                <a:cxn ang="0">
                  <a:pos x="T6" y="T7"/>
                </a:cxn>
                <a:cxn ang="0">
                  <a:pos x="T8" y="T9"/>
                </a:cxn>
              </a:cxnLst>
              <a:rect l="0" t="0" r="r" b="b"/>
              <a:pathLst>
                <a:path w="88" h="1775">
                  <a:moveTo>
                    <a:pt x="0" y="77"/>
                  </a:moveTo>
                  <a:lnTo>
                    <a:pt x="0" y="1775"/>
                  </a:lnTo>
                  <a:lnTo>
                    <a:pt x="88" y="1697"/>
                  </a:lnTo>
                  <a:lnTo>
                    <a:pt x="88" y="0"/>
                  </a:lnTo>
                  <a:lnTo>
                    <a:pt x="0" y="77"/>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sp>
          <p:nvSpPr>
            <p:cNvPr id="408" name="Freeform 24">
              <a:extLst>
                <a:ext uri="{FF2B5EF4-FFF2-40B4-BE49-F238E27FC236}">
                  <a16:creationId xmlns:a16="http://schemas.microsoft.com/office/drawing/2014/main" id="{15E1CBBB-5E19-6D92-01BA-018F5BCF724B}"/>
                </a:ext>
              </a:extLst>
            </p:cNvPr>
            <p:cNvSpPr>
              <a:spLocks/>
            </p:cNvSpPr>
            <p:nvPr/>
          </p:nvSpPr>
          <p:spPr bwMode="auto">
            <a:xfrm>
              <a:off x="16414077" y="2031736"/>
              <a:ext cx="655640" cy="2852740"/>
            </a:xfrm>
            <a:custGeom>
              <a:avLst/>
              <a:gdLst>
                <a:gd name="T0" fmla="*/ 0 w 413"/>
                <a:gd name="T1" fmla="*/ 0 h 1797"/>
                <a:gd name="T2" fmla="*/ 0 w 413"/>
                <a:gd name="T3" fmla="*/ 1698 h 1797"/>
                <a:gd name="T4" fmla="*/ 413 w 413"/>
                <a:gd name="T5" fmla="*/ 1797 h 1797"/>
                <a:gd name="T6" fmla="*/ 413 w 413"/>
                <a:gd name="T7" fmla="*/ 99 h 1797"/>
                <a:gd name="T8" fmla="*/ 0 w 413"/>
                <a:gd name="T9" fmla="*/ 0 h 1797"/>
              </a:gdLst>
              <a:ahLst/>
              <a:cxnLst>
                <a:cxn ang="0">
                  <a:pos x="T0" y="T1"/>
                </a:cxn>
                <a:cxn ang="0">
                  <a:pos x="T2" y="T3"/>
                </a:cxn>
                <a:cxn ang="0">
                  <a:pos x="T4" y="T5"/>
                </a:cxn>
                <a:cxn ang="0">
                  <a:pos x="T6" y="T7"/>
                </a:cxn>
                <a:cxn ang="0">
                  <a:pos x="T8" y="T9"/>
                </a:cxn>
              </a:cxnLst>
              <a:rect l="0" t="0" r="r" b="b"/>
              <a:pathLst>
                <a:path w="413" h="1797">
                  <a:moveTo>
                    <a:pt x="0" y="0"/>
                  </a:moveTo>
                  <a:lnTo>
                    <a:pt x="0" y="1698"/>
                  </a:lnTo>
                  <a:lnTo>
                    <a:pt x="413" y="1797"/>
                  </a:lnTo>
                  <a:lnTo>
                    <a:pt x="413" y="99"/>
                  </a:lnTo>
                  <a:lnTo>
                    <a:pt x="0" y="0"/>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7948" tIns="78973" rIns="157948" bIns="78973" numCol="1" anchor="t" anchorCtr="0" compatLnSpc="1">
              <a:prstTxWarp prst="textNoShape">
                <a:avLst/>
              </a:prstTxWarp>
            </a:bodyPr>
            <a:lstStyle/>
            <a:p>
              <a:pPr marL="0" marR="0" lvl="0" indent="0" algn="ctr" defTabSz="1579552" rtl="0" eaLnBrk="0" fontAlgn="base" latinLnBrk="0" hangingPunct="0">
                <a:lnSpc>
                  <a:spcPct val="100000"/>
                </a:lnSpc>
                <a:spcBef>
                  <a:spcPct val="20000"/>
                </a:spcBef>
                <a:spcAft>
                  <a:spcPct val="0"/>
                </a:spcAft>
                <a:buClr>
                  <a:srgbClr val="005CAD"/>
                </a:buClr>
                <a:buSzPct val="90000"/>
                <a:buFontTx/>
                <a:buNone/>
                <a:tabLst/>
                <a:defRPr/>
              </a:pPr>
              <a:endParaRPr kumimoji="0" lang="en-US" sz="3457" b="0" i="0" u="none" strike="noStrike" kern="0" cap="none" spc="0" normalizeH="0" baseline="0" noProof="0">
                <a:ln>
                  <a:noFill/>
                </a:ln>
                <a:solidFill>
                  <a:srgbClr val="8EB4E3"/>
                </a:solidFill>
                <a:effectLst/>
                <a:uLnTx/>
                <a:uFillTx/>
                <a:latin typeface="Arial"/>
                <a:ea typeface="+mn-ea"/>
                <a:cs typeface="+mn-cs"/>
              </a:endParaRPr>
            </a:p>
          </p:txBody>
        </p:sp>
      </p:grpSp>
      <p:pic>
        <p:nvPicPr>
          <p:cNvPr id="409" name="Picture 2" descr="Download Free Icons Png - Rack Server Icon Png PNG Image with No Background  - PNGkey.com">
            <a:extLst>
              <a:ext uri="{FF2B5EF4-FFF2-40B4-BE49-F238E27FC236}">
                <a16:creationId xmlns:a16="http://schemas.microsoft.com/office/drawing/2014/main" id="{28F9A0D0-0FD2-893C-E3C0-9213AC6034FD}"/>
              </a:ext>
            </a:extLst>
          </p:cNvPr>
          <p:cNvPicPr>
            <a:picLocks noChangeAspect="1" noChangeArrowheads="1"/>
          </p:cNvPicPr>
          <p:nvPr/>
        </p:nvPicPr>
        <p:blipFill>
          <a:blip r:embed="rId7" cstate="print">
            <a:duotone>
              <a:schemeClr val="accent1">
                <a:shade val="45000"/>
                <a:satMod val="135000"/>
              </a:schemeClr>
              <a:prstClr val="white"/>
            </a:duotone>
            <a:extLst>
              <a:ext uri="{BEBA8EAE-BF5A-486C-A8C5-ECC9F3942E4B}">
                <a14:imgProps xmlns:a14="http://schemas.microsoft.com/office/drawing/2010/main">
                  <a14:imgLayer r:embed="rId8">
                    <a14:imgEffect>
                      <a14:colorTemperature colorTemp="5300"/>
                    </a14:imgEffect>
                  </a14:imgLayer>
                </a14:imgProps>
              </a:ext>
              <a:ext uri="{28A0092B-C50C-407E-A947-70E740481C1C}">
                <a14:useLocalDpi xmlns:a14="http://schemas.microsoft.com/office/drawing/2010/main" val="0"/>
              </a:ext>
            </a:extLst>
          </a:blip>
          <a:srcRect/>
          <a:stretch>
            <a:fillRect/>
          </a:stretch>
        </p:blipFill>
        <p:spPr bwMode="auto">
          <a:xfrm>
            <a:off x="5385101" y="5409014"/>
            <a:ext cx="382569" cy="436226"/>
          </a:xfrm>
          <a:prstGeom prst="rect">
            <a:avLst/>
          </a:prstGeom>
          <a:noFill/>
          <a:extLst>
            <a:ext uri="{909E8E84-426E-40DD-AFC4-6F175D3DCCD1}">
              <a14:hiddenFill xmlns:a14="http://schemas.microsoft.com/office/drawing/2010/main">
                <a:solidFill>
                  <a:srgbClr val="FFFFFF"/>
                </a:solidFill>
              </a14:hiddenFill>
            </a:ext>
          </a:extLst>
        </p:spPr>
      </p:pic>
      <p:pic>
        <p:nvPicPr>
          <p:cNvPr id="410" name="Picture 409">
            <a:extLst>
              <a:ext uri="{FF2B5EF4-FFF2-40B4-BE49-F238E27FC236}">
                <a16:creationId xmlns:a16="http://schemas.microsoft.com/office/drawing/2014/main" id="{A639CE8D-6A6F-EC04-BE45-728667D2221E}"/>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5365666" y="4336195"/>
            <a:ext cx="421439" cy="371417"/>
          </a:xfrm>
          <a:prstGeom prst="rect">
            <a:avLst/>
          </a:prstGeom>
        </p:spPr>
      </p:pic>
      <p:pic>
        <p:nvPicPr>
          <p:cNvPr id="411" name="Picture 410">
            <a:extLst>
              <a:ext uri="{FF2B5EF4-FFF2-40B4-BE49-F238E27FC236}">
                <a16:creationId xmlns:a16="http://schemas.microsoft.com/office/drawing/2014/main" id="{8D1605BE-3F99-BC21-17CA-FC2979C4FBEC}"/>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5382274" y="3439252"/>
            <a:ext cx="388223" cy="371417"/>
          </a:xfrm>
          <a:prstGeom prst="rect">
            <a:avLst/>
          </a:prstGeom>
        </p:spPr>
      </p:pic>
      <p:pic>
        <p:nvPicPr>
          <p:cNvPr id="1026" name="Picture 2" descr="Huawei Logo, symbol, meaning, history, PNG, brand">
            <a:extLst>
              <a:ext uri="{FF2B5EF4-FFF2-40B4-BE49-F238E27FC236}">
                <a16:creationId xmlns:a16="http://schemas.microsoft.com/office/drawing/2014/main" id="{99DBA5EC-FF80-90B8-CD44-AEC4E5FEE5C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171" y="2342956"/>
            <a:ext cx="839973" cy="47248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ownload Ericsson Logo in SVG Vector or PNG File Format - Logo.wine">
            <a:extLst>
              <a:ext uri="{FF2B5EF4-FFF2-40B4-BE49-F238E27FC236}">
                <a16:creationId xmlns:a16="http://schemas.microsoft.com/office/drawing/2014/main" id="{8445D582-39B7-4D8D-4CF4-00A22CAACAB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907" y="3056806"/>
            <a:ext cx="872500" cy="58166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Nokia Logo and symbol, meaning, history, PNG">
            <a:extLst>
              <a:ext uri="{FF2B5EF4-FFF2-40B4-BE49-F238E27FC236}">
                <a16:creationId xmlns:a16="http://schemas.microsoft.com/office/drawing/2014/main" id="{BBE880E0-44B2-6D38-B3FA-191B83950F5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1030" y="3879838"/>
            <a:ext cx="786255" cy="44226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ownload ZTE Logo in SVG Vector or PNG File Format - Logo.wine">
            <a:extLst>
              <a:ext uri="{FF2B5EF4-FFF2-40B4-BE49-F238E27FC236}">
                <a16:creationId xmlns:a16="http://schemas.microsoft.com/office/drawing/2014/main" id="{70630742-3EAD-AFE9-33CA-0AA80042C14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9793" y="4563472"/>
            <a:ext cx="708728" cy="472485"/>
          </a:xfrm>
          <a:prstGeom prst="rect">
            <a:avLst/>
          </a:prstGeom>
          <a:noFill/>
          <a:extLst>
            <a:ext uri="{909E8E84-426E-40DD-AFC4-6F175D3DCCD1}">
              <a14:hiddenFill xmlns:a14="http://schemas.microsoft.com/office/drawing/2010/main">
                <a:solidFill>
                  <a:srgbClr val="FFFFFF"/>
                </a:solidFill>
              </a14:hiddenFill>
            </a:ext>
          </a:extLst>
        </p:spPr>
      </p:pic>
      <p:sp>
        <p:nvSpPr>
          <p:cNvPr id="477" name="Rectangle: Rounded Corners 476">
            <a:extLst>
              <a:ext uri="{FF2B5EF4-FFF2-40B4-BE49-F238E27FC236}">
                <a16:creationId xmlns:a16="http://schemas.microsoft.com/office/drawing/2014/main" id="{C8E20618-3EF2-C924-8872-E278B957F3F7}"/>
              </a:ext>
            </a:extLst>
          </p:cNvPr>
          <p:cNvSpPr/>
          <p:nvPr/>
        </p:nvSpPr>
        <p:spPr>
          <a:xfrm>
            <a:off x="7333838" y="1400550"/>
            <a:ext cx="4602480" cy="1605280"/>
          </a:xfrm>
          <a:prstGeom prst="roundRect">
            <a:avLst/>
          </a:prstGeom>
          <a:solidFill>
            <a:srgbClr val="D2F8FF"/>
          </a:solidFill>
          <a:ln>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Teshrin AR+LT" panose="02000000000000000000" pitchFamily="2" charset="-78"/>
              <a:ea typeface="Teshrin AR+LT" panose="02000000000000000000" pitchFamily="2" charset="-78"/>
              <a:cs typeface="Teshrin AR+LT" panose="02000000000000000000" pitchFamily="2" charset="-78"/>
            </a:endParaRPr>
          </a:p>
        </p:txBody>
      </p:sp>
      <p:sp>
        <p:nvSpPr>
          <p:cNvPr id="478" name="Rectangle: Rounded Corners 477">
            <a:extLst>
              <a:ext uri="{FF2B5EF4-FFF2-40B4-BE49-F238E27FC236}">
                <a16:creationId xmlns:a16="http://schemas.microsoft.com/office/drawing/2014/main" id="{8374AF31-CD81-2AAA-1254-4D44DE0B24C5}"/>
              </a:ext>
            </a:extLst>
          </p:cNvPr>
          <p:cNvSpPr/>
          <p:nvPr/>
        </p:nvSpPr>
        <p:spPr>
          <a:xfrm>
            <a:off x="7333838" y="3164268"/>
            <a:ext cx="4602480" cy="921385"/>
          </a:xfrm>
          <a:prstGeom prst="roundRect">
            <a:avLst/>
          </a:prstGeom>
          <a:solidFill>
            <a:srgbClr val="FFE0DD"/>
          </a:solidFill>
          <a:ln>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Teshrin AR+LT" panose="02000000000000000000" pitchFamily="2" charset="-78"/>
              <a:ea typeface="Teshrin AR+LT" panose="02000000000000000000" pitchFamily="2" charset="-78"/>
              <a:cs typeface="Teshrin AR+LT" panose="02000000000000000000" pitchFamily="2" charset="-78"/>
            </a:endParaRPr>
          </a:p>
        </p:txBody>
      </p:sp>
      <p:sp>
        <p:nvSpPr>
          <p:cNvPr id="479" name="Rectangle: Rounded Corners 478">
            <a:extLst>
              <a:ext uri="{FF2B5EF4-FFF2-40B4-BE49-F238E27FC236}">
                <a16:creationId xmlns:a16="http://schemas.microsoft.com/office/drawing/2014/main" id="{9D62373F-EAEA-C7A9-075B-A2BF08B89C15}"/>
              </a:ext>
            </a:extLst>
          </p:cNvPr>
          <p:cNvSpPr/>
          <p:nvPr/>
        </p:nvSpPr>
        <p:spPr>
          <a:xfrm>
            <a:off x="7333838" y="4244091"/>
            <a:ext cx="4602480" cy="555624"/>
          </a:xfrm>
          <a:prstGeom prst="roundRect">
            <a:avLst/>
          </a:prstGeom>
          <a:solidFill>
            <a:srgbClr val="F1F1DC"/>
          </a:solidFill>
          <a:ln>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Teshrin AR+LT" panose="02000000000000000000" pitchFamily="2" charset="-78"/>
              <a:ea typeface="Teshrin AR+LT" panose="02000000000000000000" pitchFamily="2" charset="-78"/>
              <a:cs typeface="Teshrin AR+LT" panose="02000000000000000000" pitchFamily="2" charset="-78"/>
            </a:endParaRPr>
          </a:p>
        </p:txBody>
      </p:sp>
      <p:sp>
        <p:nvSpPr>
          <p:cNvPr id="480" name="Rectangle: Rounded Corners 479">
            <a:extLst>
              <a:ext uri="{FF2B5EF4-FFF2-40B4-BE49-F238E27FC236}">
                <a16:creationId xmlns:a16="http://schemas.microsoft.com/office/drawing/2014/main" id="{03B26E35-F418-CA5D-7D94-225A87B9BB07}"/>
              </a:ext>
            </a:extLst>
          </p:cNvPr>
          <p:cNvSpPr/>
          <p:nvPr/>
        </p:nvSpPr>
        <p:spPr>
          <a:xfrm>
            <a:off x="7333838" y="4958154"/>
            <a:ext cx="4602480" cy="1337946"/>
          </a:xfrm>
          <a:prstGeom prst="roundRect">
            <a:avLst/>
          </a:prstGeom>
          <a:solidFill>
            <a:srgbClr val="EBE4EB"/>
          </a:solidFill>
          <a:ln>
            <a:solidFill>
              <a:schemeClr val="tx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Teshrin AR+LT" panose="02000000000000000000" pitchFamily="2" charset="-78"/>
              <a:ea typeface="Teshrin AR+LT" panose="02000000000000000000" pitchFamily="2" charset="-78"/>
              <a:cs typeface="Teshrin AR+LT" panose="02000000000000000000" pitchFamily="2" charset="-78"/>
            </a:endParaRPr>
          </a:p>
        </p:txBody>
      </p:sp>
      <p:sp>
        <p:nvSpPr>
          <p:cNvPr id="481" name="Right Brace 480">
            <a:extLst>
              <a:ext uri="{FF2B5EF4-FFF2-40B4-BE49-F238E27FC236}">
                <a16:creationId xmlns:a16="http://schemas.microsoft.com/office/drawing/2014/main" id="{42F0154F-3DDC-8F8C-D631-FE1A7E9941A6}"/>
              </a:ext>
            </a:extLst>
          </p:cNvPr>
          <p:cNvSpPr/>
          <p:nvPr/>
        </p:nvSpPr>
        <p:spPr>
          <a:xfrm>
            <a:off x="7000965" y="1476750"/>
            <a:ext cx="203200" cy="145288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482" name="Right Brace 481">
            <a:extLst>
              <a:ext uri="{FF2B5EF4-FFF2-40B4-BE49-F238E27FC236}">
                <a16:creationId xmlns:a16="http://schemas.microsoft.com/office/drawing/2014/main" id="{4625A7AB-EE7E-D86F-DF3B-8A741AFDFEC5}"/>
              </a:ext>
            </a:extLst>
          </p:cNvPr>
          <p:cNvSpPr/>
          <p:nvPr/>
        </p:nvSpPr>
        <p:spPr>
          <a:xfrm>
            <a:off x="7000965" y="3218720"/>
            <a:ext cx="142240" cy="812481"/>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483" name="Right Brace 482">
            <a:extLst>
              <a:ext uri="{FF2B5EF4-FFF2-40B4-BE49-F238E27FC236}">
                <a16:creationId xmlns:a16="http://schemas.microsoft.com/office/drawing/2014/main" id="{EADDBD69-A445-DDD6-4A40-092EEFD17888}"/>
              </a:ext>
            </a:extLst>
          </p:cNvPr>
          <p:cNvSpPr/>
          <p:nvPr/>
        </p:nvSpPr>
        <p:spPr>
          <a:xfrm>
            <a:off x="7000965" y="4244091"/>
            <a:ext cx="132080" cy="555624"/>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484" name="Right Brace 483">
            <a:extLst>
              <a:ext uri="{FF2B5EF4-FFF2-40B4-BE49-F238E27FC236}">
                <a16:creationId xmlns:a16="http://schemas.microsoft.com/office/drawing/2014/main" id="{60B8C7D4-01F6-5029-7D6B-F318C679A396}"/>
              </a:ext>
            </a:extLst>
          </p:cNvPr>
          <p:cNvSpPr/>
          <p:nvPr/>
        </p:nvSpPr>
        <p:spPr>
          <a:xfrm>
            <a:off x="7000965" y="5166435"/>
            <a:ext cx="142240" cy="921385"/>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pic>
        <p:nvPicPr>
          <p:cNvPr id="485" name="Imagen 49" descr="Logotipo&#10;&#10;Descripción generada automáticamente">
            <a:extLst>
              <a:ext uri="{FF2B5EF4-FFF2-40B4-BE49-F238E27FC236}">
                <a16:creationId xmlns:a16="http://schemas.microsoft.com/office/drawing/2014/main" id="{301A840F-C097-C8A5-349D-E080AC6A6F60}"/>
              </a:ext>
            </a:extLst>
          </p:cNvPr>
          <p:cNvPicPr>
            <a:picLocks noChangeAspect="1"/>
          </p:cNvPicPr>
          <p:nvPr/>
        </p:nvPicPr>
        <p:blipFill>
          <a:blip r:embed="rId15"/>
          <a:stretch>
            <a:fillRect/>
          </a:stretch>
        </p:blipFill>
        <p:spPr>
          <a:xfrm>
            <a:off x="7591484" y="1434914"/>
            <a:ext cx="507773" cy="507773"/>
          </a:xfrm>
          <a:prstGeom prst="rect">
            <a:avLst/>
          </a:prstGeom>
        </p:spPr>
      </p:pic>
      <p:pic>
        <p:nvPicPr>
          <p:cNvPr id="487" name="Picture 486" descr="A blue lines in a black background&#10;&#10;Description automatically generated">
            <a:extLst>
              <a:ext uri="{FF2B5EF4-FFF2-40B4-BE49-F238E27FC236}">
                <a16:creationId xmlns:a16="http://schemas.microsoft.com/office/drawing/2014/main" id="{B3EC26EA-F52F-C4D7-A718-06C2E2B13A9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205068" y="1433076"/>
            <a:ext cx="468000" cy="468000"/>
          </a:xfrm>
          <a:prstGeom prst="rect">
            <a:avLst/>
          </a:prstGeom>
        </p:spPr>
      </p:pic>
      <p:pic>
        <p:nvPicPr>
          <p:cNvPr id="488" name="Picture 487" descr="A blue and black logo&#10;&#10;Description automatically generated">
            <a:extLst>
              <a:ext uri="{FF2B5EF4-FFF2-40B4-BE49-F238E27FC236}">
                <a16:creationId xmlns:a16="http://schemas.microsoft.com/office/drawing/2014/main" id="{CBD7C49E-CF1F-6E1E-4596-06F225D57C9C}"/>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434687" y="2018609"/>
            <a:ext cx="851493" cy="123172"/>
          </a:xfrm>
          <a:prstGeom prst="rect">
            <a:avLst/>
          </a:prstGeom>
        </p:spPr>
      </p:pic>
      <p:pic>
        <p:nvPicPr>
          <p:cNvPr id="489" name="Picture 488" descr="A black background with a black square&#10;&#10;Description automatically generated with medium confidence">
            <a:extLst>
              <a:ext uri="{FF2B5EF4-FFF2-40B4-BE49-F238E27FC236}">
                <a16:creationId xmlns:a16="http://schemas.microsoft.com/office/drawing/2014/main" id="{598AC6A7-4C9A-70A6-F606-374950DE4D3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539381" y="2646187"/>
            <a:ext cx="851493" cy="244472"/>
          </a:xfrm>
          <a:prstGeom prst="rect">
            <a:avLst/>
          </a:prstGeom>
        </p:spPr>
      </p:pic>
      <p:pic>
        <p:nvPicPr>
          <p:cNvPr id="490" name="Picture 489" descr="A black background with red text&#10;&#10;Description automatically generated">
            <a:extLst>
              <a:ext uri="{FF2B5EF4-FFF2-40B4-BE49-F238E27FC236}">
                <a16:creationId xmlns:a16="http://schemas.microsoft.com/office/drawing/2014/main" id="{8E380FD0-F27C-68DC-E4DC-7D33B644B078}"/>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492495" y="2584174"/>
            <a:ext cx="1043391" cy="280314"/>
          </a:xfrm>
          <a:prstGeom prst="rect">
            <a:avLst/>
          </a:prstGeom>
        </p:spPr>
      </p:pic>
      <p:pic>
        <p:nvPicPr>
          <p:cNvPr id="491" name="Picture 490" descr="A close up of a logo&#10;&#10;Description automatically generated">
            <a:extLst>
              <a:ext uri="{FF2B5EF4-FFF2-40B4-BE49-F238E27FC236}">
                <a16:creationId xmlns:a16="http://schemas.microsoft.com/office/drawing/2014/main" id="{FB452F13-F1E6-F30F-1536-144C9372A38B}"/>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286180" y="1918561"/>
            <a:ext cx="1043391" cy="323267"/>
          </a:xfrm>
          <a:prstGeom prst="rect">
            <a:avLst/>
          </a:prstGeom>
        </p:spPr>
      </p:pic>
      <p:pic>
        <p:nvPicPr>
          <p:cNvPr id="492" name="Picture 491" descr="A blue text on a black background&#10;&#10;Description automatically generated">
            <a:extLst>
              <a:ext uri="{FF2B5EF4-FFF2-40B4-BE49-F238E27FC236}">
                <a16:creationId xmlns:a16="http://schemas.microsoft.com/office/drawing/2014/main" id="{A4C413C4-5A53-D894-C258-6DAAB818CE92}"/>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169121" y="1698540"/>
            <a:ext cx="1188831" cy="792554"/>
          </a:xfrm>
          <a:prstGeom prst="rect">
            <a:avLst/>
          </a:prstGeom>
        </p:spPr>
      </p:pic>
      <p:pic>
        <p:nvPicPr>
          <p:cNvPr id="493" name="Picture 492" descr="A red curved line on a black background&#10;&#10;Description automatically generated">
            <a:extLst>
              <a:ext uri="{FF2B5EF4-FFF2-40B4-BE49-F238E27FC236}">
                <a16:creationId xmlns:a16="http://schemas.microsoft.com/office/drawing/2014/main" id="{90A9A56F-66C5-AEE3-EF43-55C3FEF46B86}"/>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9585267" y="2604638"/>
            <a:ext cx="805809" cy="355472"/>
          </a:xfrm>
          <a:prstGeom prst="rect">
            <a:avLst/>
          </a:prstGeom>
        </p:spPr>
      </p:pic>
      <p:pic>
        <p:nvPicPr>
          <p:cNvPr id="494" name="Picture 493" descr="A blue text on a black background&#10;&#10;Description automatically generated">
            <a:extLst>
              <a:ext uri="{FF2B5EF4-FFF2-40B4-BE49-F238E27FC236}">
                <a16:creationId xmlns:a16="http://schemas.microsoft.com/office/drawing/2014/main" id="{310FF8ED-C466-86A9-58CC-5506CD3FD35A}"/>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8734937" y="1552950"/>
            <a:ext cx="1152402" cy="400110"/>
          </a:xfrm>
          <a:prstGeom prst="rect">
            <a:avLst/>
          </a:prstGeom>
        </p:spPr>
      </p:pic>
      <p:pic>
        <p:nvPicPr>
          <p:cNvPr id="495" name="Imagen 43">
            <a:extLst>
              <a:ext uri="{FF2B5EF4-FFF2-40B4-BE49-F238E27FC236}">
                <a16:creationId xmlns:a16="http://schemas.microsoft.com/office/drawing/2014/main" id="{4AE7F61A-A4B5-A6A1-0130-41B9C2EC505E}"/>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9853221" y="1387745"/>
            <a:ext cx="680736" cy="680736"/>
          </a:xfrm>
          <a:prstGeom prst="rect">
            <a:avLst/>
          </a:prstGeom>
        </p:spPr>
      </p:pic>
      <p:pic>
        <p:nvPicPr>
          <p:cNvPr id="496" name="Picture 495" descr="A blue and red logo&#10;&#10;Description automatically generated">
            <a:extLst>
              <a:ext uri="{FF2B5EF4-FFF2-40B4-BE49-F238E27FC236}">
                <a16:creationId xmlns:a16="http://schemas.microsoft.com/office/drawing/2014/main" id="{B9F2C84C-16CD-DF43-9159-AE3F25D48A3B}"/>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0263997" y="1753005"/>
            <a:ext cx="730460" cy="730460"/>
          </a:xfrm>
          <a:prstGeom prst="rect">
            <a:avLst/>
          </a:prstGeom>
        </p:spPr>
      </p:pic>
      <p:pic>
        <p:nvPicPr>
          <p:cNvPr id="497" name="Picture 496" descr="A blue and black logo&#10;&#10;Description automatically generated">
            <a:extLst>
              <a:ext uri="{FF2B5EF4-FFF2-40B4-BE49-F238E27FC236}">
                <a16:creationId xmlns:a16="http://schemas.microsoft.com/office/drawing/2014/main" id="{0B0407CF-0030-B2E0-A643-080A4B41FC30}"/>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0933660" y="1972143"/>
            <a:ext cx="730460" cy="292184"/>
          </a:xfrm>
          <a:prstGeom prst="rect">
            <a:avLst/>
          </a:prstGeom>
        </p:spPr>
      </p:pic>
      <p:pic>
        <p:nvPicPr>
          <p:cNvPr id="498" name="Picture 497" descr="A black background with orange letters&#10;&#10;Description automatically generated">
            <a:extLst>
              <a:ext uri="{FF2B5EF4-FFF2-40B4-BE49-F238E27FC236}">
                <a16:creationId xmlns:a16="http://schemas.microsoft.com/office/drawing/2014/main" id="{77F700C6-526F-93D8-7865-CA75568757CC}"/>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7343253" y="2195046"/>
            <a:ext cx="930728" cy="465364"/>
          </a:xfrm>
          <a:prstGeom prst="rect">
            <a:avLst/>
          </a:prstGeom>
        </p:spPr>
      </p:pic>
      <p:pic>
        <p:nvPicPr>
          <p:cNvPr id="499" name="Picture 498" descr="Blue letters on a black background&#10;&#10;Description automatically generated">
            <a:extLst>
              <a:ext uri="{FF2B5EF4-FFF2-40B4-BE49-F238E27FC236}">
                <a16:creationId xmlns:a16="http://schemas.microsoft.com/office/drawing/2014/main" id="{10775C65-1D0D-13EB-5F37-55BEAF8259A6}"/>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0667679" y="1610179"/>
            <a:ext cx="940052" cy="242594"/>
          </a:xfrm>
          <a:prstGeom prst="rect">
            <a:avLst/>
          </a:prstGeom>
        </p:spPr>
      </p:pic>
      <p:pic>
        <p:nvPicPr>
          <p:cNvPr id="500" name="Picture 499" descr="A blue letters on a black background&#10;&#10;Description automatically generated">
            <a:extLst>
              <a:ext uri="{FF2B5EF4-FFF2-40B4-BE49-F238E27FC236}">
                <a16:creationId xmlns:a16="http://schemas.microsoft.com/office/drawing/2014/main" id="{497CBEC2-7FE0-A220-502F-E335508FBC4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292600" y="2279604"/>
            <a:ext cx="458496" cy="305664"/>
          </a:xfrm>
          <a:prstGeom prst="rect">
            <a:avLst/>
          </a:prstGeom>
        </p:spPr>
      </p:pic>
      <p:pic>
        <p:nvPicPr>
          <p:cNvPr id="501" name="Picture 500" descr="A black and grey logo&#10;&#10;Description automatically generated">
            <a:extLst>
              <a:ext uri="{FF2B5EF4-FFF2-40B4-BE49-F238E27FC236}">
                <a16:creationId xmlns:a16="http://schemas.microsoft.com/office/drawing/2014/main" id="{2D4FE018-FB2C-6116-E8CB-2A931F10F075}"/>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0502836" y="2669585"/>
            <a:ext cx="766581" cy="229974"/>
          </a:xfrm>
          <a:prstGeom prst="rect">
            <a:avLst/>
          </a:prstGeom>
        </p:spPr>
      </p:pic>
      <p:pic>
        <p:nvPicPr>
          <p:cNvPr id="502" name="Picture 501" descr="A blue text on a black background&#10;&#10;Description automatically generated">
            <a:extLst>
              <a:ext uri="{FF2B5EF4-FFF2-40B4-BE49-F238E27FC236}">
                <a16:creationId xmlns:a16="http://schemas.microsoft.com/office/drawing/2014/main" id="{9CE495DA-3724-F755-976B-920D4C955ECD}"/>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8869288" y="2319944"/>
            <a:ext cx="460569" cy="259454"/>
          </a:xfrm>
          <a:prstGeom prst="rect">
            <a:avLst/>
          </a:prstGeom>
        </p:spPr>
      </p:pic>
      <p:pic>
        <p:nvPicPr>
          <p:cNvPr id="503" name="Picture 502" descr="A blue logo on a black background&#10;&#10;Description automatically generated">
            <a:extLst>
              <a:ext uri="{FF2B5EF4-FFF2-40B4-BE49-F238E27FC236}">
                <a16:creationId xmlns:a16="http://schemas.microsoft.com/office/drawing/2014/main" id="{5C099E24-0097-AE4A-A096-7DB71D48FB12}"/>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9418644" y="2246205"/>
            <a:ext cx="468695" cy="309451"/>
          </a:xfrm>
          <a:prstGeom prst="rect">
            <a:avLst/>
          </a:prstGeom>
        </p:spPr>
      </p:pic>
      <p:pic>
        <p:nvPicPr>
          <p:cNvPr id="504" name="Picture 503" descr="A red line on a black background&#10;&#10;Description automatically generated">
            <a:extLst>
              <a:ext uri="{FF2B5EF4-FFF2-40B4-BE49-F238E27FC236}">
                <a16:creationId xmlns:a16="http://schemas.microsoft.com/office/drawing/2014/main" id="{8B0FDD8B-44F1-C57A-50A0-152FF6900C6A}"/>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1240893" y="2474147"/>
            <a:ext cx="596864" cy="596864"/>
          </a:xfrm>
          <a:prstGeom prst="rect">
            <a:avLst/>
          </a:prstGeom>
        </p:spPr>
      </p:pic>
      <p:pic>
        <p:nvPicPr>
          <p:cNvPr id="505" name="Picture 504" descr="A black background with a black square&#10;&#10;Description automatically generated with medium confidence">
            <a:extLst>
              <a:ext uri="{FF2B5EF4-FFF2-40B4-BE49-F238E27FC236}">
                <a16:creationId xmlns:a16="http://schemas.microsoft.com/office/drawing/2014/main" id="{8F5E1583-B57F-4443-F14B-08230C554E31}"/>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0016786" y="2332086"/>
            <a:ext cx="947316" cy="184560"/>
          </a:xfrm>
          <a:prstGeom prst="rect">
            <a:avLst/>
          </a:prstGeom>
        </p:spPr>
      </p:pic>
      <p:pic>
        <p:nvPicPr>
          <p:cNvPr id="506" name="Picture 505" descr="A blue square with white text&#10;&#10;Description automatically generated">
            <a:extLst>
              <a:ext uri="{FF2B5EF4-FFF2-40B4-BE49-F238E27FC236}">
                <a16:creationId xmlns:a16="http://schemas.microsoft.com/office/drawing/2014/main" id="{DE03957A-43CA-32A2-05FE-F3E3F38C7407}"/>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11118258" y="2295265"/>
            <a:ext cx="348239" cy="261257"/>
          </a:xfrm>
          <a:prstGeom prst="rect">
            <a:avLst/>
          </a:prstGeom>
        </p:spPr>
      </p:pic>
      <p:pic>
        <p:nvPicPr>
          <p:cNvPr id="507" name="Picture 506" descr="A blue text on a black background&#10;&#10;Description automatically generated">
            <a:extLst>
              <a:ext uri="{FF2B5EF4-FFF2-40B4-BE49-F238E27FC236}">
                <a16:creationId xmlns:a16="http://schemas.microsoft.com/office/drawing/2014/main" id="{99224E6E-F251-7DA1-BD39-CC8B3B1353FF}"/>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425927" y="3347920"/>
            <a:ext cx="1034038" cy="359014"/>
          </a:xfrm>
          <a:prstGeom prst="rect">
            <a:avLst/>
          </a:prstGeom>
        </p:spPr>
      </p:pic>
      <p:pic>
        <p:nvPicPr>
          <p:cNvPr id="508" name="Imagen 43">
            <a:extLst>
              <a:ext uri="{FF2B5EF4-FFF2-40B4-BE49-F238E27FC236}">
                <a16:creationId xmlns:a16="http://schemas.microsoft.com/office/drawing/2014/main" id="{BB2ADBF0-69C9-BA87-4802-750FB46E064D}"/>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8638660" y="3164682"/>
            <a:ext cx="572833" cy="572833"/>
          </a:xfrm>
          <a:prstGeom prst="rect">
            <a:avLst/>
          </a:prstGeom>
        </p:spPr>
      </p:pic>
      <p:pic>
        <p:nvPicPr>
          <p:cNvPr id="509" name="Picture 508" descr="Blue letters on a black background&#10;&#10;Description automatically generated">
            <a:extLst>
              <a:ext uri="{FF2B5EF4-FFF2-40B4-BE49-F238E27FC236}">
                <a16:creationId xmlns:a16="http://schemas.microsoft.com/office/drawing/2014/main" id="{5E998288-E036-6B40-C51B-F31868D9DD4E}"/>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9379262" y="3320619"/>
            <a:ext cx="983223" cy="253735"/>
          </a:xfrm>
          <a:prstGeom prst="rect">
            <a:avLst/>
          </a:prstGeom>
        </p:spPr>
      </p:pic>
      <p:pic>
        <p:nvPicPr>
          <p:cNvPr id="510" name="Picture 1">
            <a:extLst>
              <a:ext uri="{FF2B5EF4-FFF2-40B4-BE49-F238E27FC236}">
                <a16:creationId xmlns:a16="http://schemas.microsoft.com/office/drawing/2014/main" id="{81101958-8B70-9DA4-2519-0B9CF9847F3D}"/>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10419631" y="3206838"/>
            <a:ext cx="479611" cy="479611"/>
          </a:xfrm>
          <a:prstGeom prst="rect">
            <a:avLst/>
          </a:prstGeom>
        </p:spPr>
      </p:pic>
      <p:pic>
        <p:nvPicPr>
          <p:cNvPr id="511" name="Picture 510" descr="A blue letters on a black background&#10;&#10;Description automatically generated">
            <a:extLst>
              <a:ext uri="{FF2B5EF4-FFF2-40B4-BE49-F238E27FC236}">
                <a16:creationId xmlns:a16="http://schemas.microsoft.com/office/drawing/2014/main" id="{CC483CE2-7F58-1D6E-7A23-580F44D93A1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076799" y="3343492"/>
            <a:ext cx="389698" cy="259799"/>
          </a:xfrm>
          <a:prstGeom prst="rect">
            <a:avLst/>
          </a:prstGeom>
        </p:spPr>
      </p:pic>
      <p:pic>
        <p:nvPicPr>
          <p:cNvPr id="128" name="Picture 127" descr="A close up of a logo&#10;&#10;Description automatically generated">
            <a:extLst>
              <a:ext uri="{FF2B5EF4-FFF2-40B4-BE49-F238E27FC236}">
                <a16:creationId xmlns:a16="http://schemas.microsoft.com/office/drawing/2014/main" id="{DA45A14A-F24F-FBE2-10E3-F6CB19B05131}"/>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477511" y="3740142"/>
            <a:ext cx="953356" cy="295372"/>
          </a:xfrm>
          <a:prstGeom prst="rect">
            <a:avLst/>
          </a:prstGeom>
        </p:spPr>
      </p:pic>
      <p:pic>
        <p:nvPicPr>
          <p:cNvPr id="129" name="Picture 128" descr="A black screen with orange letters&#10;&#10;Description automatically generated">
            <a:extLst>
              <a:ext uri="{FF2B5EF4-FFF2-40B4-BE49-F238E27FC236}">
                <a16:creationId xmlns:a16="http://schemas.microsoft.com/office/drawing/2014/main" id="{D3472358-03D2-B40E-1CA5-2132D68009F1}"/>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9355032" y="3764718"/>
            <a:ext cx="846805" cy="262002"/>
          </a:xfrm>
          <a:prstGeom prst="rect">
            <a:avLst/>
          </a:prstGeom>
        </p:spPr>
      </p:pic>
      <p:pic>
        <p:nvPicPr>
          <p:cNvPr id="130" name="Picture 129" descr="A blue text on a black background&#10;&#10;Description automatically generated">
            <a:extLst>
              <a:ext uri="{FF2B5EF4-FFF2-40B4-BE49-F238E27FC236}">
                <a16:creationId xmlns:a16="http://schemas.microsoft.com/office/drawing/2014/main" id="{B00266BC-33B7-C05D-4B1D-F0A41194895C}"/>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10527470" y="3763302"/>
            <a:ext cx="978158" cy="264367"/>
          </a:xfrm>
          <a:prstGeom prst="rect">
            <a:avLst/>
          </a:prstGeom>
        </p:spPr>
      </p:pic>
      <p:pic>
        <p:nvPicPr>
          <p:cNvPr id="131" name="Picture 130" descr="A blue and grey logo&#10;&#10;Description automatically generated">
            <a:extLst>
              <a:ext uri="{FF2B5EF4-FFF2-40B4-BE49-F238E27FC236}">
                <a16:creationId xmlns:a16="http://schemas.microsoft.com/office/drawing/2014/main" id="{07612F47-0EBE-B7F3-0747-09C7C966D75E}"/>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8610600" y="3737515"/>
            <a:ext cx="410963" cy="271405"/>
          </a:xfrm>
          <a:prstGeom prst="rect">
            <a:avLst/>
          </a:prstGeom>
        </p:spPr>
      </p:pic>
      <p:pic>
        <p:nvPicPr>
          <p:cNvPr id="132" name="Picture 131" descr="A black and white logo&#10;&#10;Description automatically generated">
            <a:extLst>
              <a:ext uri="{FF2B5EF4-FFF2-40B4-BE49-F238E27FC236}">
                <a16:creationId xmlns:a16="http://schemas.microsoft.com/office/drawing/2014/main" id="{F48DAC4D-AE48-D8D0-B0A6-5E926845EA64}"/>
              </a:ext>
            </a:extLst>
          </p:cNvP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7477511" y="4492148"/>
            <a:ext cx="662212" cy="83750"/>
          </a:xfrm>
          <a:prstGeom prst="rect">
            <a:avLst/>
          </a:prstGeom>
        </p:spPr>
      </p:pic>
      <p:pic>
        <p:nvPicPr>
          <p:cNvPr id="133" name="Picture 132" descr="A red hat on a black background&#10;&#10;Description automatically generated">
            <a:extLst>
              <a:ext uri="{FF2B5EF4-FFF2-40B4-BE49-F238E27FC236}">
                <a16:creationId xmlns:a16="http://schemas.microsoft.com/office/drawing/2014/main" id="{F0AD672B-9504-FDF4-F7DC-8AFB4B880F74}"/>
              </a:ext>
            </a:extLst>
          </p:cNvPr>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8124370" y="4214774"/>
            <a:ext cx="997694" cy="665129"/>
          </a:xfrm>
          <a:prstGeom prst="rect">
            <a:avLst/>
          </a:prstGeom>
        </p:spPr>
      </p:pic>
      <p:pic>
        <p:nvPicPr>
          <p:cNvPr id="134" name="Picture 133" descr="A black and grey logo&#10;&#10;Description automatically generated">
            <a:extLst>
              <a:ext uri="{FF2B5EF4-FFF2-40B4-BE49-F238E27FC236}">
                <a16:creationId xmlns:a16="http://schemas.microsoft.com/office/drawing/2014/main" id="{19C31B39-DC88-23E2-1CB5-5DC37358D03B}"/>
              </a:ext>
            </a:extLst>
          </p:cNvPr>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9039923" y="4204203"/>
            <a:ext cx="711382" cy="675699"/>
          </a:xfrm>
          <a:prstGeom prst="rect">
            <a:avLst/>
          </a:prstGeom>
        </p:spPr>
      </p:pic>
      <p:pic>
        <p:nvPicPr>
          <p:cNvPr id="135" name="Picture 134" descr="A black background with red text&#10;&#10;Description automatically generated">
            <a:extLst>
              <a:ext uri="{FF2B5EF4-FFF2-40B4-BE49-F238E27FC236}">
                <a16:creationId xmlns:a16="http://schemas.microsoft.com/office/drawing/2014/main" id="{0D06516F-E779-154F-2087-810BEA71F5BF}"/>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816925" y="4225031"/>
            <a:ext cx="1043391" cy="387369"/>
          </a:xfrm>
          <a:prstGeom prst="rect">
            <a:avLst/>
          </a:prstGeom>
        </p:spPr>
      </p:pic>
      <p:grpSp>
        <p:nvGrpSpPr>
          <p:cNvPr id="136" name="Group 135">
            <a:extLst>
              <a:ext uri="{FF2B5EF4-FFF2-40B4-BE49-F238E27FC236}">
                <a16:creationId xmlns:a16="http://schemas.microsoft.com/office/drawing/2014/main" id="{75DBA1F1-D1FD-A58B-19BC-DFD2457E6F72}"/>
              </a:ext>
            </a:extLst>
          </p:cNvPr>
          <p:cNvGrpSpPr/>
          <p:nvPr/>
        </p:nvGrpSpPr>
        <p:grpSpPr>
          <a:xfrm>
            <a:off x="10925937" y="4369464"/>
            <a:ext cx="1027198" cy="296554"/>
            <a:chOff x="1587778" y="6092157"/>
            <a:chExt cx="1360666" cy="344186"/>
          </a:xfrm>
        </p:grpSpPr>
        <p:pic>
          <p:nvPicPr>
            <p:cNvPr id="137" name="Picture 136" descr="A blue diamond with orange and green squares&#10;&#10;Description automatically generated">
              <a:extLst>
                <a:ext uri="{FF2B5EF4-FFF2-40B4-BE49-F238E27FC236}">
                  <a16:creationId xmlns:a16="http://schemas.microsoft.com/office/drawing/2014/main" id="{4AD89A7A-98F2-8D20-B545-5A1147B899D2}"/>
                </a:ext>
              </a:extLst>
            </p:cNvPr>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1587778" y="6092157"/>
              <a:ext cx="315231" cy="312031"/>
            </a:xfrm>
            <a:prstGeom prst="rect">
              <a:avLst/>
            </a:prstGeom>
          </p:spPr>
        </p:pic>
        <p:sp>
          <p:nvSpPr>
            <p:cNvPr id="138" name="TextBox 137">
              <a:extLst>
                <a:ext uri="{FF2B5EF4-FFF2-40B4-BE49-F238E27FC236}">
                  <a16:creationId xmlns:a16="http://schemas.microsoft.com/office/drawing/2014/main" id="{138AF5B0-49B5-ADC5-CCE8-8E72019213A3}"/>
                </a:ext>
              </a:extLst>
            </p:cNvPr>
            <p:cNvSpPr txBox="1"/>
            <p:nvPr/>
          </p:nvSpPr>
          <p:spPr>
            <a:xfrm>
              <a:off x="1797134" y="6114853"/>
              <a:ext cx="1151310" cy="321490"/>
            </a:xfrm>
            <a:prstGeom prst="rect">
              <a:avLst/>
            </a:prstGeom>
            <a:noFill/>
          </p:spPr>
          <p:txBody>
            <a:bodyPr wrap="none" rtlCol="0">
              <a:spAutoFit/>
            </a:bodyPr>
            <a:lstStyle/>
            <a:p>
              <a:r>
                <a:rPr lang="en-US" sz="1200" i="1" dirty="0">
                  <a:latin typeface="Teshrin AR+LT" panose="02000000000000000000" pitchFamily="2" charset="-78"/>
                  <a:ea typeface="Teshrin AR+LT" panose="02000000000000000000" pitchFamily="2" charset="-78"/>
                  <a:cs typeface="Teshrin AR+LT" panose="02000000000000000000" pitchFamily="2" charset="-78"/>
                </a:rPr>
                <a:t>Cirrus360</a:t>
              </a:r>
            </a:p>
          </p:txBody>
        </p:sp>
      </p:grpSp>
      <p:pic>
        <p:nvPicPr>
          <p:cNvPr id="139" name="Picture 138" descr="A blue logo on a black background&#10;&#10;Description automatically generated">
            <a:extLst>
              <a:ext uri="{FF2B5EF4-FFF2-40B4-BE49-F238E27FC236}">
                <a16:creationId xmlns:a16="http://schemas.microsoft.com/office/drawing/2014/main" id="{387F5532-F345-D569-9CB8-616B7930FDDD}"/>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7506028" y="5103837"/>
            <a:ext cx="468695" cy="309451"/>
          </a:xfrm>
          <a:prstGeom prst="rect">
            <a:avLst/>
          </a:prstGeom>
        </p:spPr>
      </p:pic>
      <p:pic>
        <p:nvPicPr>
          <p:cNvPr id="140" name="Picture 139" descr="A blue circle with black letters&#10;&#10;Description automatically generated">
            <a:extLst>
              <a:ext uri="{FF2B5EF4-FFF2-40B4-BE49-F238E27FC236}">
                <a16:creationId xmlns:a16="http://schemas.microsoft.com/office/drawing/2014/main" id="{69084DA4-4330-289F-448C-B28B32B58CD9}"/>
              </a:ext>
            </a:extLst>
          </p:cNvPr>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8099257" y="5056098"/>
            <a:ext cx="406976" cy="406976"/>
          </a:xfrm>
          <a:prstGeom prst="rect">
            <a:avLst/>
          </a:prstGeom>
        </p:spPr>
      </p:pic>
      <p:pic>
        <p:nvPicPr>
          <p:cNvPr id="141" name="Picture 140" descr="A black and blue logo&#10;&#10;Description automatically generated">
            <a:extLst>
              <a:ext uri="{FF2B5EF4-FFF2-40B4-BE49-F238E27FC236}">
                <a16:creationId xmlns:a16="http://schemas.microsoft.com/office/drawing/2014/main" id="{933A1C47-9258-3E90-3282-65680F8EE4DC}"/>
              </a:ext>
            </a:extLst>
          </p:cNvPr>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8430867" y="4731685"/>
            <a:ext cx="1633646" cy="1089097"/>
          </a:xfrm>
          <a:prstGeom prst="rect">
            <a:avLst/>
          </a:prstGeom>
        </p:spPr>
      </p:pic>
      <p:pic>
        <p:nvPicPr>
          <p:cNvPr id="142" name="Picture 141" descr="A blue circle with lines in it&#10;&#10;Description automatically generated">
            <a:extLst>
              <a:ext uri="{FF2B5EF4-FFF2-40B4-BE49-F238E27FC236}">
                <a16:creationId xmlns:a16="http://schemas.microsoft.com/office/drawing/2014/main" id="{0E4ABD91-0FED-D7A7-E518-0196044D6292}"/>
              </a:ext>
            </a:extLst>
          </p:cNvPr>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9840978" y="4894829"/>
            <a:ext cx="1230662" cy="820441"/>
          </a:xfrm>
          <a:prstGeom prst="rect">
            <a:avLst/>
          </a:prstGeom>
        </p:spPr>
      </p:pic>
      <p:pic>
        <p:nvPicPr>
          <p:cNvPr id="143" name="Picture 142" descr="A green and blue logo with a red circle and a red dot&#10;&#10;Description automatically generated">
            <a:extLst>
              <a:ext uri="{FF2B5EF4-FFF2-40B4-BE49-F238E27FC236}">
                <a16:creationId xmlns:a16="http://schemas.microsoft.com/office/drawing/2014/main" id="{A575A195-5D9C-C3D9-CC17-57D2F22D2441}"/>
              </a:ext>
            </a:extLst>
          </p:cNvPr>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10964102" y="5103837"/>
            <a:ext cx="751941" cy="501294"/>
          </a:xfrm>
          <a:prstGeom prst="rect">
            <a:avLst/>
          </a:prstGeom>
        </p:spPr>
      </p:pic>
      <p:pic>
        <p:nvPicPr>
          <p:cNvPr id="144" name="Picture 143" descr="A blue and black logo&#10;&#10;Description automatically generated">
            <a:extLst>
              <a:ext uri="{FF2B5EF4-FFF2-40B4-BE49-F238E27FC236}">
                <a16:creationId xmlns:a16="http://schemas.microsoft.com/office/drawing/2014/main" id="{0ED0C063-1914-62DA-7848-E49129898C97}"/>
              </a:ext>
            </a:extLst>
          </p:cNvPr>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7548276" y="5558971"/>
            <a:ext cx="479672" cy="253327"/>
          </a:xfrm>
          <a:prstGeom prst="rect">
            <a:avLst/>
          </a:prstGeom>
        </p:spPr>
      </p:pic>
      <p:pic>
        <p:nvPicPr>
          <p:cNvPr id="145" name="Picture 144" descr="A red curved line on a black background&#10;&#10;Description automatically generated">
            <a:extLst>
              <a:ext uri="{FF2B5EF4-FFF2-40B4-BE49-F238E27FC236}">
                <a16:creationId xmlns:a16="http://schemas.microsoft.com/office/drawing/2014/main" id="{40B12033-C2B7-D031-DCA2-0EF40431B8D3}"/>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8185702" y="5577370"/>
            <a:ext cx="805809" cy="355472"/>
          </a:xfrm>
          <a:prstGeom prst="rect">
            <a:avLst/>
          </a:prstGeom>
        </p:spPr>
      </p:pic>
      <p:pic>
        <p:nvPicPr>
          <p:cNvPr id="146" name="Picture 145" descr="A black and grey logo&#10;&#10;Description automatically generated">
            <a:extLst>
              <a:ext uri="{FF2B5EF4-FFF2-40B4-BE49-F238E27FC236}">
                <a16:creationId xmlns:a16="http://schemas.microsoft.com/office/drawing/2014/main" id="{35E42A9D-0393-F22D-1D16-C02DA5FE72CF}"/>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9064593" y="5652163"/>
            <a:ext cx="766581" cy="229974"/>
          </a:xfrm>
          <a:prstGeom prst="rect">
            <a:avLst/>
          </a:prstGeom>
        </p:spPr>
      </p:pic>
      <p:pic>
        <p:nvPicPr>
          <p:cNvPr id="147" name="Picture 146" descr="A black background with a black square&#10;&#10;Description automatically generated with medium confidence">
            <a:extLst>
              <a:ext uri="{FF2B5EF4-FFF2-40B4-BE49-F238E27FC236}">
                <a16:creationId xmlns:a16="http://schemas.microsoft.com/office/drawing/2014/main" id="{3F0B0599-8403-99CE-33D3-45BE9E147834}"/>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870873" y="5646993"/>
            <a:ext cx="851493" cy="244472"/>
          </a:xfrm>
          <a:prstGeom prst="rect">
            <a:avLst/>
          </a:prstGeom>
        </p:spPr>
      </p:pic>
      <p:pic>
        <p:nvPicPr>
          <p:cNvPr id="148" name="Picture 147" descr="A blue text on a black background&#10;&#10;Description automatically generated">
            <a:extLst>
              <a:ext uri="{FF2B5EF4-FFF2-40B4-BE49-F238E27FC236}">
                <a16:creationId xmlns:a16="http://schemas.microsoft.com/office/drawing/2014/main" id="{19BF13EC-4961-EA61-091E-B85707D04C74}"/>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778853" y="5345582"/>
            <a:ext cx="1188831" cy="792554"/>
          </a:xfrm>
          <a:prstGeom prst="rect">
            <a:avLst/>
          </a:prstGeom>
        </p:spPr>
      </p:pic>
      <p:pic>
        <p:nvPicPr>
          <p:cNvPr id="149" name="Picture 148" descr="A black and red rectangle with a red stripe&#10;&#10;Description automatically generated">
            <a:extLst>
              <a:ext uri="{FF2B5EF4-FFF2-40B4-BE49-F238E27FC236}">
                <a16:creationId xmlns:a16="http://schemas.microsoft.com/office/drawing/2014/main" id="{85FE9516-B2D3-6087-A893-886BC81BA43D}"/>
              </a:ext>
            </a:extLst>
          </p:cNvPr>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7567935" y="5988493"/>
            <a:ext cx="667812" cy="228541"/>
          </a:xfrm>
          <a:prstGeom prst="rect">
            <a:avLst/>
          </a:prstGeom>
        </p:spPr>
      </p:pic>
      <p:pic>
        <p:nvPicPr>
          <p:cNvPr id="150" name="Picture 149" descr="A blue text on a black background&#10;&#10;Description automatically generated">
            <a:extLst>
              <a:ext uri="{FF2B5EF4-FFF2-40B4-BE49-F238E27FC236}">
                <a16:creationId xmlns:a16="http://schemas.microsoft.com/office/drawing/2014/main" id="{82667A3F-DD21-722A-C765-38DC4D2289A6}"/>
              </a:ext>
            </a:extLst>
          </p:cNvPr>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8599047" y="5949799"/>
            <a:ext cx="570074" cy="380049"/>
          </a:xfrm>
          <a:prstGeom prst="rect">
            <a:avLst/>
          </a:prstGeom>
        </p:spPr>
      </p:pic>
      <p:pic>
        <p:nvPicPr>
          <p:cNvPr id="151" name="Picture 150" descr="A colorful logo with black background&#10;&#10;Description automatically generated">
            <a:extLst>
              <a:ext uri="{FF2B5EF4-FFF2-40B4-BE49-F238E27FC236}">
                <a16:creationId xmlns:a16="http://schemas.microsoft.com/office/drawing/2014/main" id="{E1DAFCE7-7CD3-776F-9A37-2AC6EA2FE9D8}"/>
              </a:ext>
            </a:extLst>
          </p:cNvPr>
          <p:cNvPicPr>
            <a:picLocks noChangeAspect="1"/>
          </p:cNvPicPr>
          <p:nvPr/>
        </p:nvPicPr>
        <p:blipFill>
          <a:blip r:embed="rId50">
            <a:extLst>
              <a:ext uri="{28A0092B-C50C-407E-A947-70E740481C1C}">
                <a14:useLocalDpi xmlns:a14="http://schemas.microsoft.com/office/drawing/2010/main" val="0"/>
              </a:ext>
            </a:extLst>
          </a:blip>
          <a:stretch>
            <a:fillRect/>
          </a:stretch>
        </p:blipFill>
        <p:spPr>
          <a:xfrm>
            <a:off x="9474331" y="6017001"/>
            <a:ext cx="608206" cy="242269"/>
          </a:xfrm>
          <a:prstGeom prst="rect">
            <a:avLst/>
          </a:prstGeom>
        </p:spPr>
      </p:pic>
      <p:pic>
        <p:nvPicPr>
          <p:cNvPr id="152" name="Picture 151" descr="A logo with blue and green squares&#10;&#10;Description automatically generated">
            <a:extLst>
              <a:ext uri="{FF2B5EF4-FFF2-40B4-BE49-F238E27FC236}">
                <a16:creationId xmlns:a16="http://schemas.microsoft.com/office/drawing/2014/main" id="{B272E204-67D8-22CA-560D-2F96713A1C97}"/>
              </a:ext>
            </a:extLst>
          </p:cNvPr>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a:off x="10347322" y="5957015"/>
            <a:ext cx="692974" cy="272046"/>
          </a:xfrm>
          <a:prstGeom prst="rect">
            <a:avLst/>
          </a:prstGeom>
        </p:spPr>
      </p:pic>
      <p:pic>
        <p:nvPicPr>
          <p:cNvPr id="153" name="Picture 152" descr="A blue text on a black background&#10;&#10;Description automatically generated">
            <a:extLst>
              <a:ext uri="{FF2B5EF4-FFF2-40B4-BE49-F238E27FC236}">
                <a16:creationId xmlns:a16="http://schemas.microsoft.com/office/drawing/2014/main" id="{C6B10D6D-5CF5-0B32-B525-655A37635401}"/>
              </a:ext>
            </a:extLst>
          </p:cNvPr>
          <p:cNvPicPr>
            <a:picLocks noChangeAspect="1"/>
          </p:cNvPicPr>
          <p:nvPr/>
        </p:nvPicPr>
        <p:blipFill>
          <a:blip r:embed="rId52">
            <a:extLst>
              <a:ext uri="{28A0092B-C50C-407E-A947-70E740481C1C}">
                <a14:useLocalDpi xmlns:a14="http://schemas.microsoft.com/office/drawing/2010/main" val="0"/>
              </a:ext>
            </a:extLst>
          </a:blip>
          <a:stretch>
            <a:fillRect/>
          </a:stretch>
        </p:blipFill>
        <p:spPr>
          <a:xfrm>
            <a:off x="11233670" y="5921642"/>
            <a:ext cx="594930" cy="269722"/>
          </a:xfrm>
          <a:prstGeom prst="rect">
            <a:avLst/>
          </a:prstGeom>
        </p:spPr>
      </p:pic>
      <p:sp>
        <p:nvSpPr>
          <p:cNvPr id="154" name="Rectangle 153">
            <a:extLst>
              <a:ext uri="{FF2B5EF4-FFF2-40B4-BE49-F238E27FC236}">
                <a16:creationId xmlns:a16="http://schemas.microsoft.com/office/drawing/2014/main" id="{7F161DF6-A855-6C4C-1336-2E0BCF845C30}"/>
              </a:ext>
            </a:extLst>
          </p:cNvPr>
          <p:cNvSpPr/>
          <p:nvPr/>
        </p:nvSpPr>
        <p:spPr>
          <a:xfrm>
            <a:off x="5812433" y="1451720"/>
            <a:ext cx="1054809" cy="6393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5G 3.5GHz </a:t>
            </a:r>
            <a:r>
              <a:rPr lang="en-US" sz="1200" dirty="0" err="1">
                <a:solidFill>
                  <a:schemeClr val="tx1"/>
                </a:solidFill>
                <a:latin typeface="Teshrin AR+LT" panose="02000000000000000000" pitchFamily="2" charset="-78"/>
                <a:ea typeface="Teshrin AR+LT" panose="02000000000000000000" pitchFamily="2" charset="-78"/>
                <a:cs typeface="Teshrin AR+LT" panose="02000000000000000000" pitchFamily="2" charset="-78"/>
              </a:rPr>
              <a:t>MaMIMO</a:t>
            </a:r>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 Antenna </a:t>
            </a:r>
          </a:p>
        </p:txBody>
      </p:sp>
      <p:sp>
        <p:nvSpPr>
          <p:cNvPr id="155" name="Rectangle 154">
            <a:extLst>
              <a:ext uri="{FF2B5EF4-FFF2-40B4-BE49-F238E27FC236}">
                <a16:creationId xmlns:a16="http://schemas.microsoft.com/office/drawing/2014/main" id="{6368A321-5DB0-522C-907D-D570002FD62A}"/>
              </a:ext>
            </a:extLst>
          </p:cNvPr>
          <p:cNvSpPr/>
          <p:nvPr/>
        </p:nvSpPr>
        <p:spPr>
          <a:xfrm>
            <a:off x="5812433" y="2462657"/>
            <a:ext cx="1054809" cy="6393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2G/4G/5G Single RAN Radio</a:t>
            </a:r>
          </a:p>
        </p:txBody>
      </p:sp>
      <p:sp>
        <p:nvSpPr>
          <p:cNvPr id="159" name="Rectangle 158">
            <a:extLst>
              <a:ext uri="{FF2B5EF4-FFF2-40B4-BE49-F238E27FC236}">
                <a16:creationId xmlns:a16="http://schemas.microsoft.com/office/drawing/2014/main" id="{D1D7C74D-6890-205E-D78E-3B0478C88DC9}"/>
              </a:ext>
            </a:extLst>
          </p:cNvPr>
          <p:cNvSpPr/>
          <p:nvPr/>
        </p:nvSpPr>
        <p:spPr>
          <a:xfrm>
            <a:off x="5812433" y="3310209"/>
            <a:ext cx="1054809" cy="6393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Radio Software</a:t>
            </a:r>
          </a:p>
        </p:txBody>
      </p:sp>
      <p:sp>
        <p:nvSpPr>
          <p:cNvPr id="1024" name="Rectangle 1023">
            <a:extLst>
              <a:ext uri="{FF2B5EF4-FFF2-40B4-BE49-F238E27FC236}">
                <a16:creationId xmlns:a16="http://schemas.microsoft.com/office/drawing/2014/main" id="{AF84DF6C-5288-D3CD-F621-7DC660460B64}"/>
              </a:ext>
            </a:extLst>
          </p:cNvPr>
          <p:cNvSpPr/>
          <p:nvPr/>
        </p:nvSpPr>
        <p:spPr>
          <a:xfrm>
            <a:off x="5815707" y="4217655"/>
            <a:ext cx="1054809" cy="6393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Abstraction Layer</a:t>
            </a:r>
          </a:p>
        </p:txBody>
      </p:sp>
      <p:sp>
        <p:nvSpPr>
          <p:cNvPr id="1025" name="Rectangle 1024">
            <a:extLst>
              <a:ext uri="{FF2B5EF4-FFF2-40B4-BE49-F238E27FC236}">
                <a16:creationId xmlns:a16="http://schemas.microsoft.com/office/drawing/2014/main" id="{81E78F68-D401-05A3-4945-8FDA84B7B39B}"/>
              </a:ext>
            </a:extLst>
          </p:cNvPr>
          <p:cNvSpPr/>
          <p:nvPr/>
        </p:nvSpPr>
        <p:spPr>
          <a:xfrm>
            <a:off x="5762451" y="5257396"/>
            <a:ext cx="1054809" cy="6393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GPP Baseband Hardware (COTS) </a:t>
            </a:r>
          </a:p>
        </p:txBody>
      </p:sp>
      <p:cxnSp>
        <p:nvCxnSpPr>
          <p:cNvPr id="1034" name="Connector: Elbow 1033">
            <a:extLst>
              <a:ext uri="{FF2B5EF4-FFF2-40B4-BE49-F238E27FC236}">
                <a16:creationId xmlns:a16="http://schemas.microsoft.com/office/drawing/2014/main" id="{CF0725D5-EF66-0090-C31B-6AD7736CEDF2}"/>
              </a:ext>
            </a:extLst>
          </p:cNvPr>
          <p:cNvCxnSpPr>
            <a:cxnSpLocks/>
            <a:stCxn id="463" idx="0"/>
            <a:endCxn id="403" idx="2"/>
          </p:cNvCxnSpPr>
          <p:nvPr/>
        </p:nvCxnSpPr>
        <p:spPr>
          <a:xfrm rot="5400000" flipH="1" flipV="1">
            <a:off x="4682689" y="1613044"/>
            <a:ext cx="474880" cy="1091122"/>
          </a:xfrm>
          <a:prstGeom prst="bentConnector3">
            <a:avLst>
              <a:gd name="adj1" fmla="val 121062"/>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38" name="Connector: Elbow 1037">
            <a:extLst>
              <a:ext uri="{FF2B5EF4-FFF2-40B4-BE49-F238E27FC236}">
                <a16:creationId xmlns:a16="http://schemas.microsoft.com/office/drawing/2014/main" id="{D8BEE8A0-D85E-A67A-781D-5A8F302FAE28}"/>
              </a:ext>
            </a:extLst>
          </p:cNvPr>
          <p:cNvCxnSpPr>
            <a:stCxn id="463" idx="2"/>
          </p:cNvCxnSpPr>
          <p:nvPr/>
        </p:nvCxnSpPr>
        <p:spPr>
          <a:xfrm rot="16200000" flipH="1">
            <a:off x="4759655" y="2204266"/>
            <a:ext cx="237532" cy="1007706"/>
          </a:xfrm>
          <a:prstGeom prst="bentConnector2">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40" name="Connector: Elbow 1039">
            <a:extLst>
              <a:ext uri="{FF2B5EF4-FFF2-40B4-BE49-F238E27FC236}">
                <a16:creationId xmlns:a16="http://schemas.microsoft.com/office/drawing/2014/main" id="{D3DC585F-04DD-C8E8-EDF8-F1145FF07D0A}"/>
              </a:ext>
            </a:extLst>
          </p:cNvPr>
          <p:cNvCxnSpPr>
            <a:stCxn id="463" idx="2"/>
            <a:endCxn id="411" idx="1"/>
          </p:cNvCxnSpPr>
          <p:nvPr/>
        </p:nvCxnSpPr>
        <p:spPr>
          <a:xfrm rot="16200000" flipH="1">
            <a:off x="4360617" y="2603304"/>
            <a:ext cx="1035608" cy="1007706"/>
          </a:xfrm>
          <a:prstGeom prst="bentConnector2">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42" name="Connector: Elbow 1041">
            <a:extLst>
              <a:ext uri="{FF2B5EF4-FFF2-40B4-BE49-F238E27FC236}">
                <a16:creationId xmlns:a16="http://schemas.microsoft.com/office/drawing/2014/main" id="{B3FF770F-0FA5-29CF-5CED-71FEA3B3033D}"/>
              </a:ext>
            </a:extLst>
          </p:cNvPr>
          <p:cNvCxnSpPr>
            <a:endCxn id="410" idx="1"/>
          </p:cNvCxnSpPr>
          <p:nvPr/>
        </p:nvCxnSpPr>
        <p:spPr>
          <a:xfrm rot="16200000" flipH="1">
            <a:off x="3911484" y="3067722"/>
            <a:ext cx="1917266" cy="991098"/>
          </a:xfrm>
          <a:prstGeom prst="bentConnector2">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44" name="Connector: Elbow 1043">
            <a:extLst>
              <a:ext uri="{FF2B5EF4-FFF2-40B4-BE49-F238E27FC236}">
                <a16:creationId xmlns:a16="http://schemas.microsoft.com/office/drawing/2014/main" id="{AC19E159-1651-22E9-C69B-0C93A7B35105}"/>
              </a:ext>
            </a:extLst>
          </p:cNvPr>
          <p:cNvCxnSpPr>
            <a:endCxn id="409" idx="1"/>
          </p:cNvCxnSpPr>
          <p:nvPr/>
        </p:nvCxnSpPr>
        <p:spPr>
          <a:xfrm rot="16200000" flipH="1">
            <a:off x="3360947" y="3602973"/>
            <a:ext cx="3037774" cy="1010533"/>
          </a:xfrm>
          <a:prstGeom prst="bentConnector2">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032" name="Group 1031">
            <a:extLst>
              <a:ext uri="{FF2B5EF4-FFF2-40B4-BE49-F238E27FC236}">
                <a16:creationId xmlns:a16="http://schemas.microsoft.com/office/drawing/2014/main" id="{9092C28E-C359-A031-EA3C-234CE28A2218}"/>
              </a:ext>
            </a:extLst>
          </p:cNvPr>
          <p:cNvGrpSpPr/>
          <p:nvPr/>
        </p:nvGrpSpPr>
        <p:grpSpPr>
          <a:xfrm>
            <a:off x="3873491" y="2394186"/>
            <a:ext cx="873122" cy="2661912"/>
            <a:chOff x="3873491" y="2394186"/>
            <a:chExt cx="873122" cy="2661912"/>
          </a:xfrm>
        </p:grpSpPr>
        <p:grpSp>
          <p:nvGrpSpPr>
            <p:cNvPr id="412" name="Group 411">
              <a:extLst>
                <a:ext uri="{FF2B5EF4-FFF2-40B4-BE49-F238E27FC236}">
                  <a16:creationId xmlns:a16="http://schemas.microsoft.com/office/drawing/2014/main" id="{EFD3DAB8-E064-0D8E-447E-54C71B426DF0}"/>
                </a:ext>
              </a:extLst>
            </p:cNvPr>
            <p:cNvGrpSpPr/>
            <p:nvPr/>
          </p:nvGrpSpPr>
          <p:grpSpPr>
            <a:xfrm>
              <a:off x="3971754" y="2517075"/>
              <a:ext cx="701250" cy="2539023"/>
              <a:chOff x="1730745" y="1698041"/>
              <a:chExt cx="771372" cy="2539020"/>
            </a:xfrm>
          </p:grpSpPr>
          <p:grpSp>
            <p:nvGrpSpPr>
              <p:cNvPr id="413" name="Group 412">
                <a:extLst>
                  <a:ext uri="{FF2B5EF4-FFF2-40B4-BE49-F238E27FC236}">
                    <a16:creationId xmlns:a16="http://schemas.microsoft.com/office/drawing/2014/main" id="{552284FD-BCE5-05E4-6FB8-FEE21B1DE1AE}"/>
                  </a:ext>
                </a:extLst>
              </p:cNvPr>
              <p:cNvGrpSpPr/>
              <p:nvPr/>
            </p:nvGrpSpPr>
            <p:grpSpPr>
              <a:xfrm>
                <a:off x="1730745" y="1698041"/>
                <a:ext cx="771371" cy="2539020"/>
                <a:chOff x="1730745" y="1698041"/>
                <a:chExt cx="771371" cy="2539020"/>
              </a:xfrm>
            </p:grpSpPr>
            <p:sp>
              <p:nvSpPr>
                <p:cNvPr id="415" name="Line 250">
                  <a:extLst>
                    <a:ext uri="{FF2B5EF4-FFF2-40B4-BE49-F238E27FC236}">
                      <a16:creationId xmlns:a16="http://schemas.microsoft.com/office/drawing/2014/main" id="{98D2B560-324E-2DDE-E5FD-F36F3DF6431F}"/>
                    </a:ext>
                  </a:extLst>
                </p:cNvPr>
                <p:cNvSpPr>
                  <a:spLocks noChangeShapeType="1"/>
                </p:cNvSpPr>
                <p:nvPr/>
              </p:nvSpPr>
              <p:spPr bwMode="auto">
                <a:xfrm flipH="1">
                  <a:off x="1803235" y="2233355"/>
                  <a:ext cx="185873" cy="1737909"/>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16" name="Freeform 251">
                  <a:extLst>
                    <a:ext uri="{FF2B5EF4-FFF2-40B4-BE49-F238E27FC236}">
                      <a16:creationId xmlns:a16="http://schemas.microsoft.com/office/drawing/2014/main" id="{DFE85989-22B8-436C-90A5-7156E72BF4EE}"/>
                    </a:ext>
                  </a:extLst>
                </p:cNvPr>
                <p:cNvSpPr>
                  <a:spLocks/>
                </p:cNvSpPr>
                <p:nvPr/>
              </p:nvSpPr>
              <p:spPr bwMode="auto">
                <a:xfrm>
                  <a:off x="2223308" y="2214767"/>
                  <a:ext cx="223047" cy="1778801"/>
                </a:xfrm>
                <a:custGeom>
                  <a:avLst/>
                  <a:gdLst>
                    <a:gd name="T0" fmla="*/ 21 w 120"/>
                    <a:gd name="T1" fmla="*/ 9 h 957"/>
                    <a:gd name="T2" fmla="*/ 120 w 120"/>
                    <a:gd name="T3" fmla="*/ 945 h 957"/>
                    <a:gd name="T4" fmla="*/ 120 w 120"/>
                    <a:gd name="T5" fmla="*/ 945 h 957"/>
                    <a:gd name="T6" fmla="*/ 119 w 120"/>
                    <a:gd name="T7" fmla="*/ 949 h 957"/>
                    <a:gd name="T8" fmla="*/ 118 w 120"/>
                    <a:gd name="T9" fmla="*/ 952 h 957"/>
                    <a:gd name="T10" fmla="*/ 115 w 120"/>
                    <a:gd name="T11" fmla="*/ 955 h 957"/>
                    <a:gd name="T12" fmla="*/ 111 w 120"/>
                    <a:gd name="T13" fmla="*/ 957 h 957"/>
                    <a:gd name="T14" fmla="*/ 111 w 120"/>
                    <a:gd name="T15" fmla="*/ 957 h 957"/>
                    <a:gd name="T16" fmla="*/ 107 w 120"/>
                    <a:gd name="T17" fmla="*/ 956 h 957"/>
                    <a:gd name="T18" fmla="*/ 103 w 120"/>
                    <a:gd name="T19" fmla="*/ 955 h 957"/>
                    <a:gd name="T20" fmla="*/ 101 w 120"/>
                    <a:gd name="T21" fmla="*/ 951 h 957"/>
                    <a:gd name="T22" fmla="*/ 100 w 120"/>
                    <a:gd name="T23" fmla="*/ 948 h 957"/>
                    <a:gd name="T24" fmla="*/ 0 w 120"/>
                    <a:gd name="T25" fmla="*/ 11 h 957"/>
                    <a:gd name="T26" fmla="*/ 0 w 120"/>
                    <a:gd name="T27" fmla="*/ 11 h 957"/>
                    <a:gd name="T28" fmla="*/ 2 w 120"/>
                    <a:gd name="T29" fmla="*/ 7 h 957"/>
                    <a:gd name="T30" fmla="*/ 3 w 120"/>
                    <a:gd name="T31" fmla="*/ 3 h 957"/>
                    <a:gd name="T32" fmla="*/ 6 w 120"/>
                    <a:gd name="T33" fmla="*/ 1 h 957"/>
                    <a:gd name="T34" fmla="*/ 9 w 120"/>
                    <a:gd name="T35" fmla="*/ 0 h 957"/>
                    <a:gd name="T36" fmla="*/ 9 w 120"/>
                    <a:gd name="T37" fmla="*/ 0 h 957"/>
                    <a:gd name="T38" fmla="*/ 14 w 120"/>
                    <a:gd name="T39" fmla="*/ 0 h 957"/>
                    <a:gd name="T40" fmla="*/ 17 w 120"/>
                    <a:gd name="T41" fmla="*/ 2 h 957"/>
                    <a:gd name="T42" fmla="*/ 20 w 120"/>
                    <a:gd name="T43" fmla="*/ 6 h 957"/>
                    <a:gd name="T44" fmla="*/ 21 w 120"/>
                    <a:gd name="T45" fmla="*/ 9 h 957"/>
                    <a:gd name="T46" fmla="*/ 21 w 120"/>
                    <a:gd name="T47" fmla="*/ 9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957">
                      <a:moveTo>
                        <a:pt x="21" y="9"/>
                      </a:moveTo>
                      <a:lnTo>
                        <a:pt x="120" y="945"/>
                      </a:lnTo>
                      <a:lnTo>
                        <a:pt x="120" y="945"/>
                      </a:lnTo>
                      <a:lnTo>
                        <a:pt x="119" y="949"/>
                      </a:lnTo>
                      <a:lnTo>
                        <a:pt x="118" y="952"/>
                      </a:lnTo>
                      <a:lnTo>
                        <a:pt x="115" y="955"/>
                      </a:lnTo>
                      <a:lnTo>
                        <a:pt x="111" y="957"/>
                      </a:lnTo>
                      <a:lnTo>
                        <a:pt x="111" y="957"/>
                      </a:lnTo>
                      <a:lnTo>
                        <a:pt x="107" y="956"/>
                      </a:lnTo>
                      <a:lnTo>
                        <a:pt x="103" y="955"/>
                      </a:lnTo>
                      <a:lnTo>
                        <a:pt x="101" y="951"/>
                      </a:lnTo>
                      <a:lnTo>
                        <a:pt x="100" y="948"/>
                      </a:lnTo>
                      <a:lnTo>
                        <a:pt x="0" y="11"/>
                      </a:lnTo>
                      <a:lnTo>
                        <a:pt x="0" y="11"/>
                      </a:lnTo>
                      <a:lnTo>
                        <a:pt x="2" y="7"/>
                      </a:lnTo>
                      <a:lnTo>
                        <a:pt x="3" y="3"/>
                      </a:lnTo>
                      <a:lnTo>
                        <a:pt x="6" y="1"/>
                      </a:lnTo>
                      <a:lnTo>
                        <a:pt x="9" y="0"/>
                      </a:lnTo>
                      <a:lnTo>
                        <a:pt x="9" y="0"/>
                      </a:lnTo>
                      <a:lnTo>
                        <a:pt x="14" y="0"/>
                      </a:lnTo>
                      <a:lnTo>
                        <a:pt x="17" y="2"/>
                      </a:lnTo>
                      <a:lnTo>
                        <a:pt x="20" y="6"/>
                      </a:lnTo>
                      <a:lnTo>
                        <a:pt x="21" y="9"/>
                      </a:lnTo>
                      <a:lnTo>
                        <a:pt x="21" y="9"/>
                      </a:lnTo>
                      <a:close/>
                    </a:path>
                  </a:pathLst>
                </a:custGeom>
                <a:solidFill>
                  <a:srgbClr val="1E3346"/>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17" name="Line 252">
                  <a:extLst>
                    <a:ext uri="{FF2B5EF4-FFF2-40B4-BE49-F238E27FC236}">
                      <a16:creationId xmlns:a16="http://schemas.microsoft.com/office/drawing/2014/main" id="{60135BBA-4DA0-C540-EE0F-F4954A977C11}"/>
                    </a:ext>
                  </a:extLst>
                </p:cNvPr>
                <p:cNvSpPr>
                  <a:spLocks noChangeShapeType="1"/>
                </p:cNvSpPr>
                <p:nvPr/>
              </p:nvSpPr>
              <p:spPr bwMode="auto">
                <a:xfrm>
                  <a:off x="1924053" y="2233355"/>
                  <a:ext cx="368028" cy="0"/>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18" name="Line 253">
                  <a:extLst>
                    <a:ext uri="{FF2B5EF4-FFF2-40B4-BE49-F238E27FC236}">
                      <a16:creationId xmlns:a16="http://schemas.microsoft.com/office/drawing/2014/main" id="{F5169F12-B62B-C98E-936F-21B09D022A7E}"/>
                    </a:ext>
                  </a:extLst>
                </p:cNvPr>
                <p:cNvSpPr>
                  <a:spLocks noChangeShapeType="1"/>
                </p:cNvSpPr>
                <p:nvPr/>
              </p:nvSpPr>
              <p:spPr bwMode="auto">
                <a:xfrm>
                  <a:off x="1924053" y="2186886"/>
                  <a:ext cx="368028" cy="0"/>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19" name="Line 254">
                  <a:extLst>
                    <a:ext uri="{FF2B5EF4-FFF2-40B4-BE49-F238E27FC236}">
                      <a16:creationId xmlns:a16="http://schemas.microsoft.com/office/drawing/2014/main" id="{671EB851-9BCE-530D-D9E3-B0D303836194}"/>
                    </a:ext>
                  </a:extLst>
                </p:cNvPr>
                <p:cNvSpPr>
                  <a:spLocks noChangeShapeType="1"/>
                </p:cNvSpPr>
                <p:nvPr/>
              </p:nvSpPr>
              <p:spPr bwMode="auto">
                <a:xfrm>
                  <a:off x="1989108" y="1956404"/>
                  <a:ext cx="0" cy="230482"/>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20" name="Line 255">
                  <a:extLst>
                    <a:ext uri="{FF2B5EF4-FFF2-40B4-BE49-F238E27FC236}">
                      <a16:creationId xmlns:a16="http://schemas.microsoft.com/office/drawing/2014/main" id="{0D699511-3171-7D69-9739-AB920E2AE22C}"/>
                    </a:ext>
                  </a:extLst>
                </p:cNvPr>
                <p:cNvSpPr>
                  <a:spLocks noChangeShapeType="1"/>
                </p:cNvSpPr>
                <p:nvPr/>
              </p:nvSpPr>
              <p:spPr bwMode="auto">
                <a:xfrm>
                  <a:off x="2243754" y="1956404"/>
                  <a:ext cx="0" cy="230482"/>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421" name="Group 420">
                  <a:extLst>
                    <a:ext uri="{FF2B5EF4-FFF2-40B4-BE49-F238E27FC236}">
                      <a16:creationId xmlns:a16="http://schemas.microsoft.com/office/drawing/2014/main" id="{2F8EED1C-BDD2-687D-461D-DE65270B62DA}"/>
                    </a:ext>
                  </a:extLst>
                </p:cNvPr>
                <p:cNvGrpSpPr/>
                <p:nvPr/>
              </p:nvGrpSpPr>
              <p:grpSpPr>
                <a:xfrm>
                  <a:off x="2080186" y="1698041"/>
                  <a:ext cx="87360" cy="2520433"/>
                  <a:chOff x="2080186" y="1698041"/>
                  <a:chExt cx="87360" cy="2520433"/>
                </a:xfrm>
              </p:grpSpPr>
              <p:sp>
                <p:nvSpPr>
                  <p:cNvPr id="441" name="Freeform 228">
                    <a:extLst>
                      <a:ext uri="{FF2B5EF4-FFF2-40B4-BE49-F238E27FC236}">
                        <a16:creationId xmlns:a16="http://schemas.microsoft.com/office/drawing/2014/main" id="{099CC11A-023B-268A-2607-14E7E2FC5300}"/>
                      </a:ext>
                    </a:extLst>
                  </p:cNvPr>
                  <p:cNvSpPr>
                    <a:spLocks/>
                  </p:cNvSpPr>
                  <p:nvPr/>
                </p:nvSpPr>
                <p:spPr bwMode="auto">
                  <a:xfrm>
                    <a:off x="2141524" y="1698041"/>
                    <a:ext cx="13011" cy="2462813"/>
                  </a:xfrm>
                  <a:custGeom>
                    <a:avLst/>
                    <a:gdLst>
                      <a:gd name="T0" fmla="*/ 0 w 7"/>
                      <a:gd name="T1" fmla="*/ 1322 h 1325"/>
                      <a:gd name="T2" fmla="*/ 0 w 7"/>
                      <a:gd name="T3" fmla="*/ 3 h 1325"/>
                      <a:gd name="T4" fmla="*/ 0 w 7"/>
                      <a:gd name="T5" fmla="*/ 3 h 1325"/>
                      <a:gd name="T6" fmla="*/ 1 w 7"/>
                      <a:gd name="T7" fmla="*/ 1 h 1325"/>
                      <a:gd name="T8" fmla="*/ 4 w 7"/>
                      <a:gd name="T9" fmla="*/ 0 h 1325"/>
                      <a:gd name="T10" fmla="*/ 4 w 7"/>
                      <a:gd name="T11" fmla="*/ 0 h 1325"/>
                      <a:gd name="T12" fmla="*/ 6 w 7"/>
                      <a:gd name="T13" fmla="*/ 1 h 1325"/>
                      <a:gd name="T14" fmla="*/ 7 w 7"/>
                      <a:gd name="T15" fmla="*/ 3 h 1325"/>
                      <a:gd name="T16" fmla="*/ 7 w 7"/>
                      <a:gd name="T17" fmla="*/ 1322 h 1325"/>
                      <a:gd name="T18" fmla="*/ 7 w 7"/>
                      <a:gd name="T19" fmla="*/ 1322 h 1325"/>
                      <a:gd name="T20" fmla="*/ 6 w 7"/>
                      <a:gd name="T21" fmla="*/ 1324 h 1325"/>
                      <a:gd name="T22" fmla="*/ 4 w 7"/>
                      <a:gd name="T23" fmla="*/ 1325 h 1325"/>
                      <a:gd name="T24" fmla="*/ 4 w 7"/>
                      <a:gd name="T25" fmla="*/ 1325 h 1325"/>
                      <a:gd name="T26" fmla="*/ 1 w 7"/>
                      <a:gd name="T27" fmla="*/ 1324 h 1325"/>
                      <a:gd name="T28" fmla="*/ 0 w 7"/>
                      <a:gd name="T29" fmla="*/ 1322 h 1325"/>
                      <a:gd name="T30" fmla="*/ 0 w 7"/>
                      <a:gd name="T31" fmla="*/ 1322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325">
                        <a:moveTo>
                          <a:pt x="0" y="1322"/>
                        </a:moveTo>
                        <a:lnTo>
                          <a:pt x="0" y="3"/>
                        </a:lnTo>
                        <a:lnTo>
                          <a:pt x="0" y="3"/>
                        </a:lnTo>
                        <a:lnTo>
                          <a:pt x="1" y="1"/>
                        </a:lnTo>
                        <a:lnTo>
                          <a:pt x="4" y="0"/>
                        </a:lnTo>
                        <a:lnTo>
                          <a:pt x="4" y="0"/>
                        </a:lnTo>
                        <a:lnTo>
                          <a:pt x="6" y="1"/>
                        </a:lnTo>
                        <a:lnTo>
                          <a:pt x="7" y="3"/>
                        </a:lnTo>
                        <a:lnTo>
                          <a:pt x="7" y="1322"/>
                        </a:lnTo>
                        <a:lnTo>
                          <a:pt x="7" y="1322"/>
                        </a:lnTo>
                        <a:lnTo>
                          <a:pt x="6" y="1324"/>
                        </a:lnTo>
                        <a:lnTo>
                          <a:pt x="4" y="1325"/>
                        </a:lnTo>
                        <a:lnTo>
                          <a:pt x="4" y="1325"/>
                        </a:lnTo>
                        <a:lnTo>
                          <a:pt x="1" y="1324"/>
                        </a:lnTo>
                        <a:lnTo>
                          <a:pt x="0" y="1322"/>
                        </a:lnTo>
                        <a:lnTo>
                          <a:pt x="0" y="1322"/>
                        </a:lnTo>
                        <a:close/>
                      </a:path>
                    </a:pathLst>
                  </a:custGeom>
                  <a:solidFill>
                    <a:srgbClr val="1E3346"/>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42" name="Line 229">
                    <a:extLst>
                      <a:ext uri="{FF2B5EF4-FFF2-40B4-BE49-F238E27FC236}">
                        <a16:creationId xmlns:a16="http://schemas.microsoft.com/office/drawing/2014/main" id="{E64D441F-A50F-5260-16BD-37E850570CD7}"/>
                      </a:ext>
                    </a:extLst>
                  </p:cNvPr>
                  <p:cNvSpPr>
                    <a:spLocks noChangeShapeType="1"/>
                  </p:cNvSpPr>
                  <p:nvPr/>
                </p:nvSpPr>
                <p:spPr bwMode="auto">
                  <a:xfrm flipV="1">
                    <a:off x="2080186" y="1701759"/>
                    <a:ext cx="0" cy="2486976"/>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43" name="Line 230">
                    <a:extLst>
                      <a:ext uri="{FF2B5EF4-FFF2-40B4-BE49-F238E27FC236}">
                        <a16:creationId xmlns:a16="http://schemas.microsoft.com/office/drawing/2014/main" id="{0F875543-0025-F1CF-E7C0-34755922C95E}"/>
                      </a:ext>
                    </a:extLst>
                  </p:cNvPr>
                  <p:cNvSpPr>
                    <a:spLocks noChangeShapeType="1"/>
                  </p:cNvSpPr>
                  <p:nvPr/>
                </p:nvSpPr>
                <p:spPr bwMode="auto">
                  <a:xfrm>
                    <a:off x="2148959" y="1714770"/>
                    <a:ext cx="0" cy="165427"/>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44" name="Line 231">
                    <a:extLst>
                      <a:ext uri="{FF2B5EF4-FFF2-40B4-BE49-F238E27FC236}">
                        <a16:creationId xmlns:a16="http://schemas.microsoft.com/office/drawing/2014/main" id="{F49FE83D-B988-489B-41FA-22012F0F1D2C}"/>
                      </a:ext>
                    </a:extLst>
                  </p:cNvPr>
                  <p:cNvSpPr>
                    <a:spLocks noChangeShapeType="1"/>
                  </p:cNvSpPr>
                  <p:nvPr/>
                </p:nvSpPr>
                <p:spPr bwMode="auto">
                  <a:xfrm>
                    <a:off x="2080186" y="1714770"/>
                    <a:ext cx="0" cy="165427"/>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45" name="Line 256">
                    <a:extLst>
                      <a:ext uri="{FF2B5EF4-FFF2-40B4-BE49-F238E27FC236}">
                        <a16:creationId xmlns:a16="http://schemas.microsoft.com/office/drawing/2014/main" id="{42F4609E-AAFD-1F63-922F-834B96AF9456}"/>
                      </a:ext>
                    </a:extLst>
                  </p:cNvPr>
                  <p:cNvSpPr>
                    <a:spLocks noChangeShapeType="1"/>
                  </p:cNvSpPr>
                  <p:nvPr/>
                </p:nvSpPr>
                <p:spPr bwMode="auto">
                  <a:xfrm>
                    <a:off x="2148959" y="1956404"/>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46" name="Line 257">
                    <a:extLst>
                      <a:ext uri="{FF2B5EF4-FFF2-40B4-BE49-F238E27FC236}">
                        <a16:creationId xmlns:a16="http://schemas.microsoft.com/office/drawing/2014/main" id="{2F776B17-E8C9-88EA-C775-37490653FB14}"/>
                      </a:ext>
                    </a:extLst>
                  </p:cNvPr>
                  <p:cNvSpPr>
                    <a:spLocks noChangeShapeType="1"/>
                  </p:cNvSpPr>
                  <p:nvPr/>
                </p:nvSpPr>
                <p:spPr bwMode="auto">
                  <a:xfrm>
                    <a:off x="2080186" y="1956404"/>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47" name="Line 258">
                    <a:extLst>
                      <a:ext uri="{FF2B5EF4-FFF2-40B4-BE49-F238E27FC236}">
                        <a16:creationId xmlns:a16="http://schemas.microsoft.com/office/drawing/2014/main" id="{9F9D028A-B6D4-9E4E-9463-C07222C82493}"/>
                      </a:ext>
                    </a:extLst>
                  </p:cNvPr>
                  <p:cNvSpPr>
                    <a:spLocks noChangeShapeType="1"/>
                  </p:cNvSpPr>
                  <p:nvPr/>
                </p:nvSpPr>
                <p:spPr bwMode="auto">
                  <a:xfrm>
                    <a:off x="2148959" y="3160859"/>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48" name="Line 259">
                    <a:extLst>
                      <a:ext uri="{FF2B5EF4-FFF2-40B4-BE49-F238E27FC236}">
                        <a16:creationId xmlns:a16="http://schemas.microsoft.com/office/drawing/2014/main" id="{D69E5550-F9A5-D3EE-BFD1-5A2A7CFCA413}"/>
                      </a:ext>
                    </a:extLst>
                  </p:cNvPr>
                  <p:cNvSpPr>
                    <a:spLocks noChangeShapeType="1"/>
                  </p:cNvSpPr>
                  <p:nvPr/>
                </p:nvSpPr>
                <p:spPr bwMode="auto">
                  <a:xfrm>
                    <a:off x="2080186" y="3160859"/>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49" name="Line 260">
                    <a:extLst>
                      <a:ext uri="{FF2B5EF4-FFF2-40B4-BE49-F238E27FC236}">
                        <a16:creationId xmlns:a16="http://schemas.microsoft.com/office/drawing/2014/main" id="{B34825C6-8E50-D4FD-3269-841C0D8A8BB5}"/>
                      </a:ext>
                    </a:extLst>
                  </p:cNvPr>
                  <p:cNvSpPr>
                    <a:spLocks noChangeShapeType="1"/>
                  </p:cNvSpPr>
                  <p:nvPr/>
                </p:nvSpPr>
                <p:spPr bwMode="auto">
                  <a:xfrm>
                    <a:off x="2148959" y="3469408"/>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50" name="Line 261">
                    <a:extLst>
                      <a:ext uri="{FF2B5EF4-FFF2-40B4-BE49-F238E27FC236}">
                        <a16:creationId xmlns:a16="http://schemas.microsoft.com/office/drawing/2014/main" id="{8C78687D-3574-A828-8105-9DBF8031069E}"/>
                      </a:ext>
                    </a:extLst>
                  </p:cNvPr>
                  <p:cNvSpPr>
                    <a:spLocks noChangeShapeType="1"/>
                  </p:cNvSpPr>
                  <p:nvPr/>
                </p:nvSpPr>
                <p:spPr bwMode="auto">
                  <a:xfrm>
                    <a:off x="2080186" y="3469408"/>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51" name="Line 262">
                    <a:extLst>
                      <a:ext uri="{FF2B5EF4-FFF2-40B4-BE49-F238E27FC236}">
                        <a16:creationId xmlns:a16="http://schemas.microsoft.com/office/drawing/2014/main" id="{E2ECBF93-43C9-233A-7F6E-30ED4AE8625E}"/>
                      </a:ext>
                    </a:extLst>
                  </p:cNvPr>
                  <p:cNvSpPr>
                    <a:spLocks noChangeShapeType="1"/>
                  </p:cNvSpPr>
                  <p:nvPr/>
                </p:nvSpPr>
                <p:spPr bwMode="auto">
                  <a:xfrm>
                    <a:off x="2148959" y="3790967"/>
                    <a:ext cx="0" cy="167285"/>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52" name="Line 263">
                    <a:extLst>
                      <a:ext uri="{FF2B5EF4-FFF2-40B4-BE49-F238E27FC236}">
                        <a16:creationId xmlns:a16="http://schemas.microsoft.com/office/drawing/2014/main" id="{BDB4F72A-B9F3-66EF-FCF7-BA6ECC753110}"/>
                      </a:ext>
                    </a:extLst>
                  </p:cNvPr>
                  <p:cNvSpPr>
                    <a:spLocks noChangeShapeType="1"/>
                  </p:cNvSpPr>
                  <p:nvPr/>
                </p:nvSpPr>
                <p:spPr bwMode="auto">
                  <a:xfrm>
                    <a:off x="2080186" y="3790967"/>
                    <a:ext cx="0" cy="167285"/>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53" name="Line 264">
                    <a:extLst>
                      <a:ext uri="{FF2B5EF4-FFF2-40B4-BE49-F238E27FC236}">
                        <a16:creationId xmlns:a16="http://schemas.microsoft.com/office/drawing/2014/main" id="{DC3D78C4-2BFC-B49D-FCBA-9D063BCAC40B}"/>
                      </a:ext>
                    </a:extLst>
                  </p:cNvPr>
                  <p:cNvSpPr>
                    <a:spLocks noChangeShapeType="1"/>
                  </p:cNvSpPr>
                  <p:nvPr/>
                </p:nvSpPr>
                <p:spPr bwMode="auto">
                  <a:xfrm>
                    <a:off x="2148959" y="2233355"/>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54" name="Line 265">
                    <a:extLst>
                      <a:ext uri="{FF2B5EF4-FFF2-40B4-BE49-F238E27FC236}">
                        <a16:creationId xmlns:a16="http://schemas.microsoft.com/office/drawing/2014/main" id="{3128F7A4-341D-86F7-363E-D5826FC83B39}"/>
                      </a:ext>
                    </a:extLst>
                  </p:cNvPr>
                  <p:cNvSpPr>
                    <a:spLocks noChangeShapeType="1"/>
                  </p:cNvSpPr>
                  <p:nvPr/>
                </p:nvSpPr>
                <p:spPr bwMode="auto">
                  <a:xfrm>
                    <a:off x="2080186" y="2233355"/>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55" name="Freeform 266">
                    <a:extLst>
                      <a:ext uri="{FF2B5EF4-FFF2-40B4-BE49-F238E27FC236}">
                        <a16:creationId xmlns:a16="http://schemas.microsoft.com/office/drawing/2014/main" id="{7942B6D0-4050-B688-B562-4395FAE50491}"/>
                      </a:ext>
                    </a:extLst>
                  </p:cNvPr>
                  <p:cNvSpPr>
                    <a:spLocks/>
                  </p:cNvSpPr>
                  <p:nvPr/>
                </p:nvSpPr>
                <p:spPr bwMode="auto">
                  <a:xfrm>
                    <a:off x="2132230" y="2521457"/>
                    <a:ext cx="35316" cy="204460"/>
                  </a:xfrm>
                  <a:custGeom>
                    <a:avLst/>
                    <a:gdLst>
                      <a:gd name="T0" fmla="*/ 19 w 19"/>
                      <a:gd name="T1" fmla="*/ 10 h 110"/>
                      <a:gd name="T2" fmla="*/ 19 w 19"/>
                      <a:gd name="T3" fmla="*/ 100 h 110"/>
                      <a:gd name="T4" fmla="*/ 19 w 19"/>
                      <a:gd name="T5" fmla="*/ 100 h 110"/>
                      <a:gd name="T6" fmla="*/ 18 w 19"/>
                      <a:gd name="T7" fmla="*/ 104 h 110"/>
                      <a:gd name="T8" fmla="*/ 17 w 19"/>
                      <a:gd name="T9" fmla="*/ 108 h 110"/>
                      <a:gd name="T10" fmla="*/ 13 w 19"/>
                      <a:gd name="T11" fmla="*/ 110 h 110"/>
                      <a:gd name="T12" fmla="*/ 9 w 19"/>
                      <a:gd name="T13" fmla="*/ 110 h 110"/>
                      <a:gd name="T14" fmla="*/ 9 w 19"/>
                      <a:gd name="T15" fmla="*/ 110 h 110"/>
                      <a:gd name="T16" fmla="*/ 5 w 19"/>
                      <a:gd name="T17" fmla="*/ 110 h 110"/>
                      <a:gd name="T18" fmla="*/ 2 w 19"/>
                      <a:gd name="T19" fmla="*/ 108 h 110"/>
                      <a:gd name="T20" fmla="*/ 0 w 19"/>
                      <a:gd name="T21" fmla="*/ 104 h 110"/>
                      <a:gd name="T22" fmla="*/ 0 w 19"/>
                      <a:gd name="T23" fmla="*/ 100 h 110"/>
                      <a:gd name="T24" fmla="*/ 0 w 19"/>
                      <a:gd name="T25" fmla="*/ 10 h 110"/>
                      <a:gd name="T26" fmla="*/ 0 w 19"/>
                      <a:gd name="T27" fmla="*/ 10 h 110"/>
                      <a:gd name="T28" fmla="*/ 0 w 19"/>
                      <a:gd name="T29" fmla="*/ 7 h 110"/>
                      <a:gd name="T30" fmla="*/ 2 w 19"/>
                      <a:gd name="T31" fmla="*/ 3 h 110"/>
                      <a:gd name="T32" fmla="*/ 5 w 19"/>
                      <a:gd name="T33" fmla="*/ 1 h 110"/>
                      <a:gd name="T34" fmla="*/ 9 w 19"/>
                      <a:gd name="T35" fmla="*/ 0 h 110"/>
                      <a:gd name="T36" fmla="*/ 9 w 19"/>
                      <a:gd name="T37" fmla="*/ 0 h 110"/>
                      <a:gd name="T38" fmla="*/ 13 w 19"/>
                      <a:gd name="T39" fmla="*/ 1 h 110"/>
                      <a:gd name="T40" fmla="*/ 17 w 19"/>
                      <a:gd name="T41" fmla="*/ 3 h 110"/>
                      <a:gd name="T42" fmla="*/ 18 w 19"/>
                      <a:gd name="T43" fmla="*/ 7 h 110"/>
                      <a:gd name="T44" fmla="*/ 19 w 19"/>
                      <a:gd name="T45" fmla="*/ 10 h 110"/>
                      <a:gd name="T46" fmla="*/ 19 w 19"/>
                      <a:gd name="T47" fmla="*/ 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110">
                        <a:moveTo>
                          <a:pt x="19" y="10"/>
                        </a:moveTo>
                        <a:lnTo>
                          <a:pt x="19" y="100"/>
                        </a:lnTo>
                        <a:lnTo>
                          <a:pt x="19" y="100"/>
                        </a:lnTo>
                        <a:lnTo>
                          <a:pt x="18" y="104"/>
                        </a:lnTo>
                        <a:lnTo>
                          <a:pt x="17" y="108"/>
                        </a:lnTo>
                        <a:lnTo>
                          <a:pt x="13" y="110"/>
                        </a:lnTo>
                        <a:lnTo>
                          <a:pt x="9" y="110"/>
                        </a:lnTo>
                        <a:lnTo>
                          <a:pt x="9" y="110"/>
                        </a:lnTo>
                        <a:lnTo>
                          <a:pt x="5" y="110"/>
                        </a:lnTo>
                        <a:lnTo>
                          <a:pt x="2" y="108"/>
                        </a:lnTo>
                        <a:lnTo>
                          <a:pt x="0" y="104"/>
                        </a:lnTo>
                        <a:lnTo>
                          <a:pt x="0" y="100"/>
                        </a:lnTo>
                        <a:lnTo>
                          <a:pt x="0" y="10"/>
                        </a:lnTo>
                        <a:lnTo>
                          <a:pt x="0" y="10"/>
                        </a:lnTo>
                        <a:lnTo>
                          <a:pt x="0" y="7"/>
                        </a:lnTo>
                        <a:lnTo>
                          <a:pt x="2" y="3"/>
                        </a:lnTo>
                        <a:lnTo>
                          <a:pt x="5" y="1"/>
                        </a:lnTo>
                        <a:lnTo>
                          <a:pt x="9" y="0"/>
                        </a:lnTo>
                        <a:lnTo>
                          <a:pt x="9" y="0"/>
                        </a:lnTo>
                        <a:lnTo>
                          <a:pt x="13" y="1"/>
                        </a:lnTo>
                        <a:lnTo>
                          <a:pt x="17" y="3"/>
                        </a:lnTo>
                        <a:lnTo>
                          <a:pt x="18" y="7"/>
                        </a:lnTo>
                        <a:lnTo>
                          <a:pt x="19" y="10"/>
                        </a:lnTo>
                        <a:lnTo>
                          <a:pt x="19" y="10"/>
                        </a:lnTo>
                        <a:close/>
                      </a:path>
                    </a:pathLst>
                  </a:custGeom>
                  <a:solidFill>
                    <a:srgbClr val="1E3346"/>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56" name="Line 267">
                    <a:extLst>
                      <a:ext uri="{FF2B5EF4-FFF2-40B4-BE49-F238E27FC236}">
                        <a16:creationId xmlns:a16="http://schemas.microsoft.com/office/drawing/2014/main" id="{D95564AB-93D4-FBE5-1536-815D511C146F}"/>
                      </a:ext>
                    </a:extLst>
                  </p:cNvPr>
                  <p:cNvSpPr>
                    <a:spLocks noChangeShapeType="1"/>
                  </p:cNvSpPr>
                  <p:nvPr/>
                </p:nvSpPr>
                <p:spPr bwMode="auto">
                  <a:xfrm>
                    <a:off x="2080186" y="2540044"/>
                    <a:ext cx="0" cy="167285"/>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57" name="Line 268">
                    <a:extLst>
                      <a:ext uri="{FF2B5EF4-FFF2-40B4-BE49-F238E27FC236}">
                        <a16:creationId xmlns:a16="http://schemas.microsoft.com/office/drawing/2014/main" id="{533A31BC-0816-355C-6FDE-018C6A72F5F1}"/>
                      </a:ext>
                    </a:extLst>
                  </p:cNvPr>
                  <p:cNvSpPr>
                    <a:spLocks noChangeShapeType="1"/>
                  </p:cNvSpPr>
                  <p:nvPr/>
                </p:nvSpPr>
                <p:spPr bwMode="auto">
                  <a:xfrm>
                    <a:off x="2148959" y="2867180"/>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58" name="Line 269">
                    <a:extLst>
                      <a:ext uri="{FF2B5EF4-FFF2-40B4-BE49-F238E27FC236}">
                        <a16:creationId xmlns:a16="http://schemas.microsoft.com/office/drawing/2014/main" id="{2FD5106F-BAB9-E2FD-664B-FAD629E74286}"/>
                      </a:ext>
                    </a:extLst>
                  </p:cNvPr>
                  <p:cNvSpPr>
                    <a:spLocks noChangeShapeType="1"/>
                  </p:cNvSpPr>
                  <p:nvPr/>
                </p:nvSpPr>
                <p:spPr bwMode="auto">
                  <a:xfrm>
                    <a:off x="2080186" y="2867180"/>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59" name="Line 270">
                    <a:extLst>
                      <a:ext uri="{FF2B5EF4-FFF2-40B4-BE49-F238E27FC236}">
                        <a16:creationId xmlns:a16="http://schemas.microsoft.com/office/drawing/2014/main" id="{26400F1D-1770-2546-8841-C40EC1A50618}"/>
                      </a:ext>
                    </a:extLst>
                  </p:cNvPr>
                  <p:cNvSpPr>
                    <a:spLocks noChangeShapeType="1"/>
                  </p:cNvSpPr>
                  <p:nvPr/>
                </p:nvSpPr>
                <p:spPr bwMode="auto">
                  <a:xfrm>
                    <a:off x="2148959" y="4051189"/>
                    <a:ext cx="0" cy="167285"/>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60" name="Line 271">
                    <a:extLst>
                      <a:ext uri="{FF2B5EF4-FFF2-40B4-BE49-F238E27FC236}">
                        <a16:creationId xmlns:a16="http://schemas.microsoft.com/office/drawing/2014/main" id="{DC94626D-BABA-BED4-BCFC-89EEB946F87A}"/>
                      </a:ext>
                    </a:extLst>
                  </p:cNvPr>
                  <p:cNvSpPr>
                    <a:spLocks noChangeShapeType="1"/>
                  </p:cNvSpPr>
                  <p:nvPr/>
                </p:nvSpPr>
                <p:spPr bwMode="auto">
                  <a:xfrm>
                    <a:off x="2080186" y="4051189"/>
                    <a:ext cx="0" cy="167285"/>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sp>
              <p:nvSpPr>
                <p:cNvPr id="422" name="Line 272">
                  <a:extLst>
                    <a:ext uri="{FF2B5EF4-FFF2-40B4-BE49-F238E27FC236}">
                      <a16:creationId xmlns:a16="http://schemas.microsoft.com/office/drawing/2014/main" id="{2E987DBC-40FB-75C3-B9BF-89B2B2F4BE08}"/>
                    </a:ext>
                  </a:extLst>
                </p:cNvPr>
                <p:cNvSpPr>
                  <a:spLocks noChangeShapeType="1"/>
                </p:cNvSpPr>
                <p:nvPr/>
              </p:nvSpPr>
              <p:spPr bwMode="auto">
                <a:xfrm flipH="1">
                  <a:off x="1730745" y="3967546"/>
                  <a:ext cx="74349" cy="269515"/>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423" name="Group 422">
                  <a:extLst>
                    <a:ext uri="{FF2B5EF4-FFF2-40B4-BE49-F238E27FC236}">
                      <a16:creationId xmlns:a16="http://schemas.microsoft.com/office/drawing/2014/main" id="{D167F4E0-F1EF-1E9D-2D0D-5BA2BDF83548}"/>
                    </a:ext>
                  </a:extLst>
                </p:cNvPr>
                <p:cNvGrpSpPr/>
                <p:nvPr/>
              </p:nvGrpSpPr>
              <p:grpSpPr>
                <a:xfrm>
                  <a:off x="1738180" y="1880197"/>
                  <a:ext cx="763936" cy="2338278"/>
                  <a:chOff x="1738180" y="1880197"/>
                  <a:chExt cx="763936" cy="2338278"/>
                </a:xfrm>
              </p:grpSpPr>
              <p:sp>
                <p:nvSpPr>
                  <p:cNvPr id="424" name="Line 235">
                    <a:extLst>
                      <a:ext uri="{FF2B5EF4-FFF2-40B4-BE49-F238E27FC236}">
                        <a16:creationId xmlns:a16="http://schemas.microsoft.com/office/drawing/2014/main" id="{1CAB0E1C-C09B-EAF9-DCAC-93DEE30E5B11}"/>
                      </a:ext>
                    </a:extLst>
                  </p:cNvPr>
                  <p:cNvSpPr>
                    <a:spLocks noChangeShapeType="1"/>
                  </p:cNvSpPr>
                  <p:nvPr/>
                </p:nvSpPr>
                <p:spPr bwMode="auto">
                  <a:xfrm flipV="1">
                    <a:off x="1964945" y="1880197"/>
                    <a:ext cx="282526" cy="135687"/>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25" name="Line 236">
                    <a:extLst>
                      <a:ext uri="{FF2B5EF4-FFF2-40B4-BE49-F238E27FC236}">
                        <a16:creationId xmlns:a16="http://schemas.microsoft.com/office/drawing/2014/main" id="{6C138DEA-7204-21A5-7B98-8E54F220472B}"/>
                      </a:ext>
                    </a:extLst>
                  </p:cNvPr>
                  <p:cNvSpPr>
                    <a:spLocks noChangeShapeType="1"/>
                  </p:cNvSpPr>
                  <p:nvPr/>
                </p:nvSpPr>
                <p:spPr bwMode="auto">
                  <a:xfrm flipH="1" flipV="1">
                    <a:off x="1989108" y="1883914"/>
                    <a:ext cx="256504" cy="135687"/>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26" name="Rectangle 241">
                    <a:extLst>
                      <a:ext uri="{FF2B5EF4-FFF2-40B4-BE49-F238E27FC236}">
                        <a16:creationId xmlns:a16="http://schemas.microsoft.com/office/drawing/2014/main" id="{6CBAE52F-43A2-DCD0-BE4B-128E721AE79A}"/>
                      </a:ext>
                    </a:extLst>
                  </p:cNvPr>
                  <p:cNvSpPr>
                    <a:spLocks noChangeArrowheads="1"/>
                  </p:cNvSpPr>
                  <p:nvPr/>
                </p:nvSpPr>
                <p:spPr bwMode="auto">
                  <a:xfrm>
                    <a:off x="1989108" y="1880197"/>
                    <a:ext cx="254646" cy="139404"/>
                  </a:xfrm>
                  <a:prstGeom prst="rect">
                    <a:avLst/>
                  </a:prstGeom>
                  <a:noFill/>
                  <a:ln w="4763">
                    <a:solidFill>
                      <a:srgbClr val="1E334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27" name="Line 273">
                    <a:extLst>
                      <a:ext uri="{FF2B5EF4-FFF2-40B4-BE49-F238E27FC236}">
                        <a16:creationId xmlns:a16="http://schemas.microsoft.com/office/drawing/2014/main" id="{20F5D18B-01C3-D04D-C9A8-499E9C07FAE5}"/>
                      </a:ext>
                    </a:extLst>
                  </p:cNvPr>
                  <p:cNvSpPr>
                    <a:spLocks noChangeShapeType="1"/>
                  </p:cNvSpPr>
                  <p:nvPr/>
                </p:nvSpPr>
                <p:spPr bwMode="auto">
                  <a:xfrm flipH="1">
                    <a:off x="1738180" y="3980558"/>
                    <a:ext cx="706316" cy="230482"/>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28" name="Line 274">
                    <a:extLst>
                      <a:ext uri="{FF2B5EF4-FFF2-40B4-BE49-F238E27FC236}">
                        <a16:creationId xmlns:a16="http://schemas.microsoft.com/office/drawing/2014/main" id="{8C0C2180-4AB5-E638-80A1-E2D9B0B7C3FA}"/>
                      </a:ext>
                    </a:extLst>
                  </p:cNvPr>
                  <p:cNvSpPr>
                    <a:spLocks noChangeShapeType="1"/>
                  </p:cNvSpPr>
                  <p:nvPr/>
                </p:nvSpPr>
                <p:spPr bwMode="auto">
                  <a:xfrm flipH="1" flipV="1">
                    <a:off x="1803235" y="3986134"/>
                    <a:ext cx="698881" cy="232341"/>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29" name="Line 275">
                    <a:extLst>
                      <a:ext uri="{FF2B5EF4-FFF2-40B4-BE49-F238E27FC236}">
                        <a16:creationId xmlns:a16="http://schemas.microsoft.com/office/drawing/2014/main" id="{6471CEC9-A5ED-D219-80C6-EF3A6529F67D}"/>
                      </a:ext>
                    </a:extLst>
                  </p:cNvPr>
                  <p:cNvSpPr>
                    <a:spLocks noChangeShapeType="1"/>
                  </p:cNvSpPr>
                  <p:nvPr/>
                </p:nvSpPr>
                <p:spPr bwMode="auto">
                  <a:xfrm flipH="1">
                    <a:off x="1819964" y="3707325"/>
                    <a:ext cx="576205" cy="263939"/>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30" name="Line 276">
                    <a:extLst>
                      <a:ext uri="{FF2B5EF4-FFF2-40B4-BE49-F238E27FC236}">
                        <a16:creationId xmlns:a16="http://schemas.microsoft.com/office/drawing/2014/main" id="{72CCEFA6-FF9B-81B9-466D-88853D1AD458}"/>
                      </a:ext>
                    </a:extLst>
                  </p:cNvPr>
                  <p:cNvSpPr>
                    <a:spLocks noChangeShapeType="1"/>
                  </p:cNvSpPr>
                  <p:nvPr/>
                </p:nvSpPr>
                <p:spPr bwMode="auto">
                  <a:xfrm flipH="1" flipV="1">
                    <a:off x="1829258" y="3707325"/>
                    <a:ext cx="622673" cy="258363"/>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31" name="Line 277">
                    <a:extLst>
                      <a:ext uri="{FF2B5EF4-FFF2-40B4-BE49-F238E27FC236}">
                        <a16:creationId xmlns:a16="http://schemas.microsoft.com/office/drawing/2014/main" id="{A94FD664-9122-91B6-FEF6-F033EC5585C0}"/>
                      </a:ext>
                    </a:extLst>
                  </p:cNvPr>
                  <p:cNvSpPr>
                    <a:spLocks noChangeShapeType="1"/>
                  </p:cNvSpPr>
                  <p:nvPr/>
                </p:nvSpPr>
                <p:spPr bwMode="auto">
                  <a:xfrm flipH="1">
                    <a:off x="1834834" y="3450820"/>
                    <a:ext cx="529737" cy="256504"/>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32" name="Line 278">
                    <a:extLst>
                      <a:ext uri="{FF2B5EF4-FFF2-40B4-BE49-F238E27FC236}">
                        <a16:creationId xmlns:a16="http://schemas.microsoft.com/office/drawing/2014/main" id="{A664B783-9C6B-F5CD-7569-279F5E4E222A}"/>
                      </a:ext>
                    </a:extLst>
                  </p:cNvPr>
                  <p:cNvSpPr>
                    <a:spLocks noChangeShapeType="1"/>
                  </p:cNvSpPr>
                  <p:nvPr/>
                </p:nvSpPr>
                <p:spPr bwMode="auto">
                  <a:xfrm flipH="1" flipV="1">
                    <a:off x="1853421" y="3437809"/>
                    <a:ext cx="552042" cy="275092"/>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33" name="Line 279">
                    <a:extLst>
                      <a:ext uri="{FF2B5EF4-FFF2-40B4-BE49-F238E27FC236}">
                        <a16:creationId xmlns:a16="http://schemas.microsoft.com/office/drawing/2014/main" id="{9E4C706E-6D30-19CF-BBE5-F2B5D1586773}"/>
                      </a:ext>
                    </a:extLst>
                  </p:cNvPr>
                  <p:cNvSpPr>
                    <a:spLocks noChangeShapeType="1"/>
                  </p:cNvSpPr>
                  <p:nvPr/>
                </p:nvSpPr>
                <p:spPr bwMode="auto">
                  <a:xfrm>
                    <a:off x="1896172" y="3101380"/>
                    <a:ext cx="481410" cy="349441"/>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34" name="Line 280">
                    <a:extLst>
                      <a:ext uri="{FF2B5EF4-FFF2-40B4-BE49-F238E27FC236}">
                        <a16:creationId xmlns:a16="http://schemas.microsoft.com/office/drawing/2014/main" id="{AE68F678-C182-5D15-E3DF-60ADEBF37102}"/>
                      </a:ext>
                    </a:extLst>
                  </p:cNvPr>
                  <p:cNvSpPr>
                    <a:spLocks noChangeShapeType="1"/>
                  </p:cNvSpPr>
                  <p:nvPr/>
                </p:nvSpPr>
                <p:spPr bwMode="auto">
                  <a:xfrm flipV="1">
                    <a:off x="1853421" y="3101380"/>
                    <a:ext cx="496280" cy="332712"/>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35" name="Line 281">
                    <a:extLst>
                      <a:ext uri="{FF2B5EF4-FFF2-40B4-BE49-F238E27FC236}">
                        <a16:creationId xmlns:a16="http://schemas.microsoft.com/office/drawing/2014/main" id="{91140B92-4D9A-8B01-9E8A-71CC6E034829}"/>
                      </a:ext>
                    </a:extLst>
                  </p:cNvPr>
                  <p:cNvSpPr>
                    <a:spLocks noChangeShapeType="1"/>
                  </p:cNvSpPr>
                  <p:nvPr/>
                </p:nvSpPr>
                <p:spPr bwMode="auto">
                  <a:xfrm>
                    <a:off x="1924053" y="2783538"/>
                    <a:ext cx="425648" cy="325277"/>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36" name="Freeform 282">
                    <a:extLst>
                      <a:ext uri="{FF2B5EF4-FFF2-40B4-BE49-F238E27FC236}">
                        <a16:creationId xmlns:a16="http://schemas.microsoft.com/office/drawing/2014/main" id="{31F5D3F6-B982-F1B0-EFC4-407AA643E597}"/>
                      </a:ext>
                    </a:extLst>
                  </p:cNvPr>
                  <p:cNvSpPr>
                    <a:spLocks/>
                  </p:cNvSpPr>
                  <p:nvPr/>
                </p:nvSpPr>
                <p:spPr bwMode="auto">
                  <a:xfrm>
                    <a:off x="1888737" y="2777961"/>
                    <a:ext cx="414496" cy="336430"/>
                  </a:xfrm>
                  <a:custGeom>
                    <a:avLst/>
                    <a:gdLst>
                      <a:gd name="T0" fmla="*/ 2 w 223"/>
                      <a:gd name="T1" fmla="*/ 175 h 181"/>
                      <a:gd name="T2" fmla="*/ 218 w 223"/>
                      <a:gd name="T3" fmla="*/ 0 h 181"/>
                      <a:gd name="T4" fmla="*/ 218 w 223"/>
                      <a:gd name="T5" fmla="*/ 0 h 181"/>
                      <a:gd name="T6" fmla="*/ 220 w 223"/>
                      <a:gd name="T7" fmla="*/ 0 h 181"/>
                      <a:gd name="T8" fmla="*/ 222 w 223"/>
                      <a:gd name="T9" fmla="*/ 1 h 181"/>
                      <a:gd name="T10" fmla="*/ 222 w 223"/>
                      <a:gd name="T11" fmla="*/ 1 h 181"/>
                      <a:gd name="T12" fmla="*/ 223 w 223"/>
                      <a:gd name="T13" fmla="*/ 3 h 181"/>
                      <a:gd name="T14" fmla="*/ 222 w 223"/>
                      <a:gd name="T15" fmla="*/ 6 h 181"/>
                      <a:gd name="T16" fmla="*/ 6 w 223"/>
                      <a:gd name="T17" fmla="*/ 180 h 181"/>
                      <a:gd name="T18" fmla="*/ 6 w 223"/>
                      <a:gd name="T19" fmla="*/ 180 h 181"/>
                      <a:gd name="T20" fmla="*/ 4 w 223"/>
                      <a:gd name="T21" fmla="*/ 181 h 181"/>
                      <a:gd name="T22" fmla="*/ 2 w 223"/>
                      <a:gd name="T23" fmla="*/ 180 h 181"/>
                      <a:gd name="T24" fmla="*/ 2 w 223"/>
                      <a:gd name="T25" fmla="*/ 180 h 181"/>
                      <a:gd name="T26" fmla="*/ 0 w 223"/>
                      <a:gd name="T27" fmla="*/ 178 h 181"/>
                      <a:gd name="T28" fmla="*/ 2 w 223"/>
                      <a:gd name="T29" fmla="*/ 175 h 181"/>
                      <a:gd name="T30" fmla="*/ 2 w 223"/>
                      <a:gd name="T31" fmla="*/ 17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3" h="181">
                        <a:moveTo>
                          <a:pt x="2" y="175"/>
                        </a:moveTo>
                        <a:lnTo>
                          <a:pt x="218" y="0"/>
                        </a:lnTo>
                        <a:lnTo>
                          <a:pt x="218" y="0"/>
                        </a:lnTo>
                        <a:lnTo>
                          <a:pt x="220" y="0"/>
                        </a:lnTo>
                        <a:lnTo>
                          <a:pt x="222" y="1"/>
                        </a:lnTo>
                        <a:lnTo>
                          <a:pt x="222" y="1"/>
                        </a:lnTo>
                        <a:lnTo>
                          <a:pt x="223" y="3"/>
                        </a:lnTo>
                        <a:lnTo>
                          <a:pt x="222" y="6"/>
                        </a:lnTo>
                        <a:lnTo>
                          <a:pt x="6" y="180"/>
                        </a:lnTo>
                        <a:lnTo>
                          <a:pt x="6" y="180"/>
                        </a:lnTo>
                        <a:lnTo>
                          <a:pt x="4" y="181"/>
                        </a:lnTo>
                        <a:lnTo>
                          <a:pt x="2" y="180"/>
                        </a:lnTo>
                        <a:lnTo>
                          <a:pt x="2" y="180"/>
                        </a:lnTo>
                        <a:lnTo>
                          <a:pt x="0" y="178"/>
                        </a:lnTo>
                        <a:lnTo>
                          <a:pt x="2" y="175"/>
                        </a:lnTo>
                        <a:lnTo>
                          <a:pt x="2" y="175"/>
                        </a:lnTo>
                        <a:close/>
                      </a:path>
                    </a:pathLst>
                  </a:custGeom>
                  <a:solidFill>
                    <a:srgbClr val="1E3346"/>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37" name="Freeform 283">
                    <a:extLst>
                      <a:ext uri="{FF2B5EF4-FFF2-40B4-BE49-F238E27FC236}">
                        <a16:creationId xmlns:a16="http://schemas.microsoft.com/office/drawing/2014/main" id="{9FAFF4D6-AEC0-0AEB-525D-5F8C2808A0CF}"/>
                      </a:ext>
                    </a:extLst>
                  </p:cNvPr>
                  <p:cNvSpPr>
                    <a:spLocks/>
                  </p:cNvSpPr>
                  <p:nvPr/>
                </p:nvSpPr>
                <p:spPr bwMode="auto">
                  <a:xfrm>
                    <a:off x="1959369" y="2473130"/>
                    <a:ext cx="343864" cy="314125"/>
                  </a:xfrm>
                  <a:custGeom>
                    <a:avLst/>
                    <a:gdLst>
                      <a:gd name="T0" fmla="*/ 4 w 185"/>
                      <a:gd name="T1" fmla="*/ 0 h 169"/>
                      <a:gd name="T2" fmla="*/ 184 w 185"/>
                      <a:gd name="T3" fmla="*/ 163 h 169"/>
                      <a:gd name="T4" fmla="*/ 184 w 185"/>
                      <a:gd name="T5" fmla="*/ 163 h 169"/>
                      <a:gd name="T6" fmla="*/ 185 w 185"/>
                      <a:gd name="T7" fmla="*/ 166 h 169"/>
                      <a:gd name="T8" fmla="*/ 184 w 185"/>
                      <a:gd name="T9" fmla="*/ 167 h 169"/>
                      <a:gd name="T10" fmla="*/ 184 w 185"/>
                      <a:gd name="T11" fmla="*/ 167 h 169"/>
                      <a:gd name="T12" fmla="*/ 183 w 185"/>
                      <a:gd name="T13" fmla="*/ 169 h 169"/>
                      <a:gd name="T14" fmla="*/ 182 w 185"/>
                      <a:gd name="T15" fmla="*/ 169 h 169"/>
                      <a:gd name="T16" fmla="*/ 180 w 185"/>
                      <a:gd name="T17" fmla="*/ 167 h 169"/>
                      <a:gd name="T18" fmla="*/ 1 w 185"/>
                      <a:gd name="T19" fmla="*/ 5 h 169"/>
                      <a:gd name="T20" fmla="*/ 1 w 185"/>
                      <a:gd name="T21" fmla="*/ 5 h 169"/>
                      <a:gd name="T22" fmla="*/ 0 w 185"/>
                      <a:gd name="T23" fmla="*/ 3 h 169"/>
                      <a:gd name="T24" fmla="*/ 0 w 185"/>
                      <a:gd name="T25" fmla="*/ 3 h 169"/>
                      <a:gd name="T26" fmla="*/ 1 w 185"/>
                      <a:gd name="T27" fmla="*/ 0 h 169"/>
                      <a:gd name="T28" fmla="*/ 1 w 185"/>
                      <a:gd name="T29" fmla="*/ 0 h 169"/>
                      <a:gd name="T30" fmla="*/ 2 w 185"/>
                      <a:gd name="T31" fmla="*/ 0 h 169"/>
                      <a:gd name="T32" fmla="*/ 4 w 185"/>
                      <a:gd name="T33" fmla="*/ 0 h 169"/>
                      <a:gd name="T34" fmla="*/ 4 w 185"/>
                      <a:gd name="T3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5" h="169">
                        <a:moveTo>
                          <a:pt x="4" y="0"/>
                        </a:moveTo>
                        <a:lnTo>
                          <a:pt x="184" y="163"/>
                        </a:lnTo>
                        <a:lnTo>
                          <a:pt x="184" y="163"/>
                        </a:lnTo>
                        <a:lnTo>
                          <a:pt x="185" y="166"/>
                        </a:lnTo>
                        <a:lnTo>
                          <a:pt x="184" y="167"/>
                        </a:lnTo>
                        <a:lnTo>
                          <a:pt x="184" y="167"/>
                        </a:lnTo>
                        <a:lnTo>
                          <a:pt x="183" y="169"/>
                        </a:lnTo>
                        <a:lnTo>
                          <a:pt x="182" y="169"/>
                        </a:lnTo>
                        <a:lnTo>
                          <a:pt x="180" y="167"/>
                        </a:lnTo>
                        <a:lnTo>
                          <a:pt x="1" y="5"/>
                        </a:lnTo>
                        <a:lnTo>
                          <a:pt x="1" y="5"/>
                        </a:lnTo>
                        <a:lnTo>
                          <a:pt x="0" y="3"/>
                        </a:lnTo>
                        <a:lnTo>
                          <a:pt x="0" y="3"/>
                        </a:lnTo>
                        <a:lnTo>
                          <a:pt x="1" y="0"/>
                        </a:lnTo>
                        <a:lnTo>
                          <a:pt x="1" y="0"/>
                        </a:lnTo>
                        <a:lnTo>
                          <a:pt x="2" y="0"/>
                        </a:lnTo>
                        <a:lnTo>
                          <a:pt x="4" y="0"/>
                        </a:lnTo>
                        <a:lnTo>
                          <a:pt x="4" y="0"/>
                        </a:lnTo>
                        <a:close/>
                      </a:path>
                    </a:pathLst>
                  </a:custGeom>
                  <a:solidFill>
                    <a:srgbClr val="1E3346"/>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38" name="Freeform 284">
                    <a:extLst>
                      <a:ext uri="{FF2B5EF4-FFF2-40B4-BE49-F238E27FC236}">
                        <a16:creationId xmlns:a16="http://schemas.microsoft.com/office/drawing/2014/main" id="{B8FD2A7E-97F9-6326-49C8-6DB441298AB3}"/>
                      </a:ext>
                    </a:extLst>
                  </p:cNvPr>
                  <p:cNvSpPr>
                    <a:spLocks/>
                  </p:cNvSpPr>
                  <p:nvPr/>
                </p:nvSpPr>
                <p:spPr bwMode="auto">
                  <a:xfrm>
                    <a:off x="1916618" y="2467554"/>
                    <a:ext cx="379180" cy="323418"/>
                  </a:xfrm>
                  <a:custGeom>
                    <a:avLst/>
                    <a:gdLst>
                      <a:gd name="T0" fmla="*/ 1 w 204"/>
                      <a:gd name="T1" fmla="*/ 169 h 174"/>
                      <a:gd name="T2" fmla="*/ 199 w 204"/>
                      <a:gd name="T3" fmla="*/ 0 h 174"/>
                      <a:gd name="T4" fmla="*/ 199 w 204"/>
                      <a:gd name="T5" fmla="*/ 0 h 174"/>
                      <a:gd name="T6" fmla="*/ 202 w 204"/>
                      <a:gd name="T7" fmla="*/ 0 h 174"/>
                      <a:gd name="T8" fmla="*/ 204 w 204"/>
                      <a:gd name="T9" fmla="*/ 1 h 174"/>
                      <a:gd name="T10" fmla="*/ 204 w 204"/>
                      <a:gd name="T11" fmla="*/ 1 h 174"/>
                      <a:gd name="T12" fmla="*/ 204 w 204"/>
                      <a:gd name="T13" fmla="*/ 3 h 174"/>
                      <a:gd name="T14" fmla="*/ 203 w 204"/>
                      <a:gd name="T15" fmla="*/ 5 h 174"/>
                      <a:gd name="T16" fmla="*/ 5 w 204"/>
                      <a:gd name="T17" fmla="*/ 174 h 174"/>
                      <a:gd name="T18" fmla="*/ 5 w 204"/>
                      <a:gd name="T19" fmla="*/ 174 h 174"/>
                      <a:gd name="T20" fmla="*/ 2 w 204"/>
                      <a:gd name="T21" fmla="*/ 174 h 174"/>
                      <a:gd name="T22" fmla="*/ 1 w 204"/>
                      <a:gd name="T23" fmla="*/ 173 h 174"/>
                      <a:gd name="T24" fmla="*/ 1 w 204"/>
                      <a:gd name="T25" fmla="*/ 173 h 174"/>
                      <a:gd name="T26" fmla="*/ 0 w 204"/>
                      <a:gd name="T27" fmla="*/ 172 h 174"/>
                      <a:gd name="T28" fmla="*/ 0 w 204"/>
                      <a:gd name="T29" fmla="*/ 170 h 174"/>
                      <a:gd name="T30" fmla="*/ 1 w 204"/>
                      <a:gd name="T31" fmla="*/ 169 h 174"/>
                      <a:gd name="T32" fmla="*/ 1 w 204"/>
                      <a:gd name="T33" fmla="*/ 16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74">
                        <a:moveTo>
                          <a:pt x="1" y="169"/>
                        </a:moveTo>
                        <a:lnTo>
                          <a:pt x="199" y="0"/>
                        </a:lnTo>
                        <a:lnTo>
                          <a:pt x="199" y="0"/>
                        </a:lnTo>
                        <a:lnTo>
                          <a:pt x="202" y="0"/>
                        </a:lnTo>
                        <a:lnTo>
                          <a:pt x="204" y="1"/>
                        </a:lnTo>
                        <a:lnTo>
                          <a:pt x="204" y="1"/>
                        </a:lnTo>
                        <a:lnTo>
                          <a:pt x="204" y="3"/>
                        </a:lnTo>
                        <a:lnTo>
                          <a:pt x="203" y="5"/>
                        </a:lnTo>
                        <a:lnTo>
                          <a:pt x="5" y="174"/>
                        </a:lnTo>
                        <a:lnTo>
                          <a:pt x="5" y="174"/>
                        </a:lnTo>
                        <a:lnTo>
                          <a:pt x="2" y="174"/>
                        </a:lnTo>
                        <a:lnTo>
                          <a:pt x="1" y="173"/>
                        </a:lnTo>
                        <a:lnTo>
                          <a:pt x="1" y="173"/>
                        </a:lnTo>
                        <a:lnTo>
                          <a:pt x="0" y="172"/>
                        </a:lnTo>
                        <a:lnTo>
                          <a:pt x="0" y="170"/>
                        </a:lnTo>
                        <a:lnTo>
                          <a:pt x="1" y="169"/>
                        </a:lnTo>
                        <a:lnTo>
                          <a:pt x="1" y="169"/>
                        </a:lnTo>
                        <a:close/>
                      </a:path>
                    </a:pathLst>
                  </a:custGeom>
                  <a:solidFill>
                    <a:srgbClr val="1E3346"/>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39" name="Line 285">
                    <a:extLst>
                      <a:ext uri="{FF2B5EF4-FFF2-40B4-BE49-F238E27FC236}">
                        <a16:creationId xmlns:a16="http://schemas.microsoft.com/office/drawing/2014/main" id="{5767239A-177C-4AFB-3A4E-92D054963C48}"/>
                      </a:ext>
                    </a:extLst>
                  </p:cNvPr>
                  <p:cNvSpPr>
                    <a:spLocks noChangeShapeType="1"/>
                  </p:cNvSpPr>
                  <p:nvPr/>
                </p:nvSpPr>
                <p:spPr bwMode="auto">
                  <a:xfrm flipV="1">
                    <a:off x="1963086" y="2211050"/>
                    <a:ext cx="276950" cy="265798"/>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40" name="Line 286">
                    <a:extLst>
                      <a:ext uri="{FF2B5EF4-FFF2-40B4-BE49-F238E27FC236}">
                        <a16:creationId xmlns:a16="http://schemas.microsoft.com/office/drawing/2014/main" id="{D41AA355-82A7-77AD-41F7-84688066AF53}"/>
                      </a:ext>
                    </a:extLst>
                  </p:cNvPr>
                  <p:cNvSpPr>
                    <a:spLocks noChangeShapeType="1"/>
                  </p:cNvSpPr>
                  <p:nvPr/>
                </p:nvSpPr>
                <p:spPr bwMode="auto">
                  <a:xfrm flipH="1" flipV="1">
                    <a:off x="1996543" y="2211050"/>
                    <a:ext cx="286244" cy="265798"/>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grpSp>
          <p:sp>
            <p:nvSpPr>
              <p:cNvPr id="414" name="Line 294">
                <a:extLst>
                  <a:ext uri="{FF2B5EF4-FFF2-40B4-BE49-F238E27FC236}">
                    <a16:creationId xmlns:a16="http://schemas.microsoft.com/office/drawing/2014/main" id="{7223E017-3A73-F761-B381-8FF3E2A79660}"/>
                  </a:ext>
                </a:extLst>
              </p:cNvPr>
              <p:cNvSpPr>
                <a:spLocks noChangeShapeType="1"/>
              </p:cNvSpPr>
              <p:nvPr/>
            </p:nvSpPr>
            <p:spPr bwMode="auto">
              <a:xfrm>
                <a:off x="2425909" y="3963829"/>
                <a:ext cx="76208" cy="267657"/>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sp>
          <p:nvSpPr>
            <p:cNvPr id="461" name="Rectangle 239">
              <a:extLst>
                <a:ext uri="{FF2B5EF4-FFF2-40B4-BE49-F238E27FC236}">
                  <a16:creationId xmlns:a16="http://schemas.microsoft.com/office/drawing/2014/main" id="{576551B9-DB9C-9A3F-5C12-2BDB107D5DC5}"/>
                </a:ext>
              </a:extLst>
            </p:cNvPr>
            <p:cNvSpPr>
              <a:spLocks noChangeArrowheads="1"/>
            </p:cNvSpPr>
            <p:nvPr/>
          </p:nvSpPr>
          <p:spPr bwMode="auto">
            <a:xfrm>
              <a:off x="4106741" y="2903478"/>
              <a:ext cx="104765" cy="193308"/>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62" name="Rectangle 240">
              <a:extLst>
                <a:ext uri="{FF2B5EF4-FFF2-40B4-BE49-F238E27FC236}">
                  <a16:creationId xmlns:a16="http://schemas.microsoft.com/office/drawing/2014/main" id="{713B73C0-2E3E-2C9B-ADEC-40D224E3E99A}"/>
                </a:ext>
              </a:extLst>
            </p:cNvPr>
            <p:cNvSpPr>
              <a:spLocks noChangeArrowheads="1"/>
            </p:cNvSpPr>
            <p:nvPr/>
          </p:nvSpPr>
          <p:spPr bwMode="auto">
            <a:xfrm>
              <a:off x="4434554" y="2903478"/>
              <a:ext cx="108144" cy="195166"/>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63" name="Rectangle 287">
              <a:extLst>
                <a:ext uri="{FF2B5EF4-FFF2-40B4-BE49-F238E27FC236}">
                  <a16:creationId xmlns:a16="http://schemas.microsoft.com/office/drawing/2014/main" id="{4D24CBC1-467D-948E-AF43-8D85D60B615E}"/>
                </a:ext>
              </a:extLst>
            </p:cNvPr>
            <p:cNvSpPr>
              <a:spLocks noChangeArrowheads="1"/>
            </p:cNvSpPr>
            <p:nvPr/>
          </p:nvSpPr>
          <p:spPr bwMode="auto">
            <a:xfrm>
              <a:off x="4331479" y="2396045"/>
              <a:ext cx="86178" cy="193308"/>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64" name="Rectangle 288">
              <a:extLst>
                <a:ext uri="{FF2B5EF4-FFF2-40B4-BE49-F238E27FC236}">
                  <a16:creationId xmlns:a16="http://schemas.microsoft.com/office/drawing/2014/main" id="{76AF9718-9BEB-8236-45F8-9699DC5846F2}"/>
                </a:ext>
              </a:extLst>
            </p:cNvPr>
            <p:cNvSpPr>
              <a:spLocks noChangeArrowheads="1"/>
            </p:cNvSpPr>
            <p:nvPr/>
          </p:nvSpPr>
          <p:spPr bwMode="auto">
            <a:xfrm>
              <a:off x="4228404" y="2394186"/>
              <a:ext cx="84488" cy="193308"/>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65" name="Freeform 366">
              <a:extLst>
                <a:ext uri="{FF2B5EF4-FFF2-40B4-BE49-F238E27FC236}">
                  <a16:creationId xmlns:a16="http://schemas.microsoft.com/office/drawing/2014/main" id="{DCB0F65D-E620-C1CC-41C5-4DEC5458991D}"/>
                </a:ext>
              </a:extLst>
            </p:cNvPr>
            <p:cNvSpPr>
              <a:spLocks/>
            </p:cNvSpPr>
            <p:nvPr/>
          </p:nvSpPr>
          <p:spPr bwMode="auto">
            <a:xfrm>
              <a:off x="4069566" y="2596787"/>
              <a:ext cx="140250" cy="152416"/>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66" name="Freeform 367">
              <a:extLst>
                <a:ext uri="{FF2B5EF4-FFF2-40B4-BE49-F238E27FC236}">
                  <a16:creationId xmlns:a16="http://schemas.microsoft.com/office/drawing/2014/main" id="{D380F025-58B4-BF0C-6198-6F7513C3DB57}"/>
                </a:ext>
              </a:extLst>
            </p:cNvPr>
            <p:cNvSpPr>
              <a:spLocks/>
            </p:cNvSpPr>
            <p:nvPr/>
          </p:nvSpPr>
          <p:spPr bwMode="auto">
            <a:xfrm>
              <a:off x="4432864" y="2600505"/>
              <a:ext cx="140250" cy="152416"/>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467" name="Group 4">
              <a:extLst>
                <a:ext uri="{FF2B5EF4-FFF2-40B4-BE49-F238E27FC236}">
                  <a16:creationId xmlns:a16="http://schemas.microsoft.com/office/drawing/2014/main" id="{E8D0C270-2EDF-1A57-AA99-05FC62517234}"/>
                </a:ext>
              </a:extLst>
            </p:cNvPr>
            <p:cNvGrpSpPr>
              <a:grpSpLocks noChangeAspect="1"/>
            </p:cNvGrpSpPr>
            <p:nvPr/>
          </p:nvGrpSpPr>
          <p:grpSpPr bwMode="auto">
            <a:xfrm rot="5400000">
              <a:off x="4497411" y="2592474"/>
              <a:ext cx="322252" cy="176153"/>
              <a:chOff x="1162" y="2091"/>
              <a:chExt cx="2004" cy="1205"/>
            </a:xfrm>
            <a:solidFill>
              <a:schemeClr val="tx2"/>
            </a:solidFill>
          </p:grpSpPr>
          <p:sp>
            <p:nvSpPr>
              <p:cNvPr id="468" name="Freeform 5">
                <a:extLst>
                  <a:ext uri="{FF2B5EF4-FFF2-40B4-BE49-F238E27FC236}">
                    <a16:creationId xmlns:a16="http://schemas.microsoft.com/office/drawing/2014/main" id="{D2194F4A-1FEC-3592-91D3-2D7B5ED1A06F}"/>
                  </a:ext>
                </a:extLst>
              </p:cNvPr>
              <p:cNvSpPr>
                <a:spLocks noEditPoints="1"/>
              </p:cNvSpPr>
              <p:nvPr/>
            </p:nvSpPr>
            <p:spPr bwMode="auto">
              <a:xfrm>
                <a:off x="1692" y="2887"/>
                <a:ext cx="943" cy="409"/>
              </a:xfrm>
              <a:custGeom>
                <a:avLst/>
                <a:gdLst>
                  <a:gd name="T0" fmla="*/ 705 w 780"/>
                  <a:gd name="T1" fmla="*/ 126 h 338"/>
                  <a:gd name="T2" fmla="*/ 390 w 780"/>
                  <a:gd name="T3" fmla="*/ 0 h 338"/>
                  <a:gd name="T4" fmla="*/ 75 w 780"/>
                  <a:gd name="T5" fmla="*/ 126 h 338"/>
                  <a:gd name="T6" fmla="*/ 31 w 780"/>
                  <a:gd name="T7" fmla="*/ 175 h 338"/>
                  <a:gd name="T8" fmla="*/ 40 w 780"/>
                  <a:gd name="T9" fmla="*/ 308 h 338"/>
                  <a:gd name="T10" fmla="*/ 40 w 780"/>
                  <a:gd name="T11" fmla="*/ 308 h 338"/>
                  <a:gd name="T12" fmla="*/ 112 w 780"/>
                  <a:gd name="T13" fmla="*/ 338 h 338"/>
                  <a:gd name="T14" fmla="*/ 192 w 780"/>
                  <a:gd name="T15" fmla="*/ 298 h 338"/>
                  <a:gd name="T16" fmla="*/ 212 w 780"/>
                  <a:gd name="T17" fmla="*/ 276 h 338"/>
                  <a:gd name="T18" fmla="*/ 390 w 780"/>
                  <a:gd name="T19" fmla="*/ 202 h 338"/>
                  <a:gd name="T20" fmla="*/ 568 w 780"/>
                  <a:gd name="T21" fmla="*/ 276 h 338"/>
                  <a:gd name="T22" fmla="*/ 588 w 780"/>
                  <a:gd name="T23" fmla="*/ 298 h 338"/>
                  <a:gd name="T24" fmla="*/ 669 w 780"/>
                  <a:gd name="T25" fmla="*/ 338 h 338"/>
                  <a:gd name="T26" fmla="*/ 669 w 780"/>
                  <a:gd name="T27" fmla="*/ 338 h 338"/>
                  <a:gd name="T28" fmla="*/ 740 w 780"/>
                  <a:gd name="T29" fmla="*/ 308 h 338"/>
                  <a:gd name="T30" fmla="*/ 740 w 780"/>
                  <a:gd name="T31" fmla="*/ 308 h 338"/>
                  <a:gd name="T32" fmla="*/ 749 w 780"/>
                  <a:gd name="T33" fmla="*/ 175 h 338"/>
                  <a:gd name="T34" fmla="*/ 705 w 780"/>
                  <a:gd name="T35" fmla="*/ 126 h 338"/>
                  <a:gd name="T36" fmla="*/ 706 w 780"/>
                  <a:gd name="T37" fmla="*/ 274 h 338"/>
                  <a:gd name="T38" fmla="*/ 706 w 780"/>
                  <a:gd name="T39" fmla="*/ 274 h 338"/>
                  <a:gd name="T40" fmla="*/ 669 w 780"/>
                  <a:gd name="T41" fmla="*/ 290 h 338"/>
                  <a:gd name="T42" fmla="*/ 626 w 780"/>
                  <a:gd name="T43" fmla="*/ 269 h 338"/>
                  <a:gd name="T44" fmla="*/ 602 w 780"/>
                  <a:gd name="T45" fmla="*/ 242 h 338"/>
                  <a:gd name="T46" fmla="*/ 390 w 780"/>
                  <a:gd name="T47" fmla="*/ 154 h 338"/>
                  <a:gd name="T48" fmla="*/ 178 w 780"/>
                  <a:gd name="T49" fmla="*/ 242 h 338"/>
                  <a:gd name="T50" fmla="*/ 155 w 780"/>
                  <a:gd name="T51" fmla="*/ 269 h 338"/>
                  <a:gd name="T52" fmla="*/ 112 w 780"/>
                  <a:gd name="T53" fmla="*/ 290 h 338"/>
                  <a:gd name="T54" fmla="*/ 74 w 780"/>
                  <a:gd name="T55" fmla="*/ 274 h 338"/>
                  <a:gd name="T56" fmla="*/ 74 w 780"/>
                  <a:gd name="T57" fmla="*/ 274 h 338"/>
                  <a:gd name="T58" fmla="*/ 69 w 780"/>
                  <a:gd name="T59" fmla="*/ 204 h 338"/>
                  <a:gd name="T60" fmla="*/ 108 w 780"/>
                  <a:gd name="T61" fmla="*/ 161 h 338"/>
                  <a:gd name="T62" fmla="*/ 390 w 780"/>
                  <a:gd name="T63" fmla="*/ 48 h 338"/>
                  <a:gd name="T64" fmla="*/ 672 w 780"/>
                  <a:gd name="T65" fmla="*/ 161 h 338"/>
                  <a:gd name="T66" fmla="*/ 711 w 780"/>
                  <a:gd name="T67" fmla="*/ 204 h 338"/>
                  <a:gd name="T68" fmla="*/ 706 w 780"/>
                  <a:gd name="T69" fmla="*/ 274 h 338"/>
                  <a:gd name="T70" fmla="*/ 706 w 780"/>
                  <a:gd name="T71" fmla="*/ 274 h 338"/>
                  <a:gd name="T72" fmla="*/ 706 w 780"/>
                  <a:gd name="T73" fmla="*/ 27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0" h="338">
                    <a:moveTo>
                      <a:pt x="705" y="126"/>
                    </a:moveTo>
                    <a:cubicBezTo>
                      <a:pt x="621" y="44"/>
                      <a:pt x="509" y="0"/>
                      <a:pt x="390" y="0"/>
                    </a:cubicBezTo>
                    <a:cubicBezTo>
                      <a:pt x="272" y="0"/>
                      <a:pt x="160" y="44"/>
                      <a:pt x="75" y="126"/>
                    </a:cubicBezTo>
                    <a:cubicBezTo>
                      <a:pt x="59" y="141"/>
                      <a:pt x="45" y="157"/>
                      <a:pt x="31" y="175"/>
                    </a:cubicBezTo>
                    <a:cubicBezTo>
                      <a:pt x="0" y="214"/>
                      <a:pt x="4" y="272"/>
                      <a:pt x="40" y="308"/>
                    </a:cubicBezTo>
                    <a:cubicBezTo>
                      <a:pt x="40" y="308"/>
                      <a:pt x="40" y="308"/>
                      <a:pt x="40" y="308"/>
                    </a:cubicBezTo>
                    <a:cubicBezTo>
                      <a:pt x="59" y="327"/>
                      <a:pt x="85" y="338"/>
                      <a:pt x="112" y="338"/>
                    </a:cubicBezTo>
                    <a:cubicBezTo>
                      <a:pt x="143" y="338"/>
                      <a:pt x="173" y="323"/>
                      <a:pt x="192" y="298"/>
                    </a:cubicBezTo>
                    <a:cubicBezTo>
                      <a:pt x="199" y="290"/>
                      <a:pt x="205" y="283"/>
                      <a:pt x="212" y="276"/>
                    </a:cubicBezTo>
                    <a:cubicBezTo>
                      <a:pt x="260" y="228"/>
                      <a:pt x="323" y="202"/>
                      <a:pt x="390" y="202"/>
                    </a:cubicBezTo>
                    <a:cubicBezTo>
                      <a:pt x="457" y="202"/>
                      <a:pt x="521" y="228"/>
                      <a:pt x="568" y="276"/>
                    </a:cubicBezTo>
                    <a:cubicBezTo>
                      <a:pt x="575" y="283"/>
                      <a:pt x="582" y="290"/>
                      <a:pt x="588" y="298"/>
                    </a:cubicBezTo>
                    <a:cubicBezTo>
                      <a:pt x="608" y="323"/>
                      <a:pt x="637" y="338"/>
                      <a:pt x="669" y="338"/>
                    </a:cubicBezTo>
                    <a:cubicBezTo>
                      <a:pt x="669" y="338"/>
                      <a:pt x="669" y="338"/>
                      <a:pt x="669" y="338"/>
                    </a:cubicBezTo>
                    <a:cubicBezTo>
                      <a:pt x="696" y="338"/>
                      <a:pt x="721" y="327"/>
                      <a:pt x="740" y="308"/>
                    </a:cubicBezTo>
                    <a:cubicBezTo>
                      <a:pt x="740" y="308"/>
                      <a:pt x="740" y="308"/>
                      <a:pt x="740" y="308"/>
                    </a:cubicBezTo>
                    <a:cubicBezTo>
                      <a:pt x="776" y="272"/>
                      <a:pt x="780" y="214"/>
                      <a:pt x="749" y="175"/>
                    </a:cubicBezTo>
                    <a:cubicBezTo>
                      <a:pt x="736" y="157"/>
                      <a:pt x="721" y="141"/>
                      <a:pt x="705" y="126"/>
                    </a:cubicBezTo>
                    <a:close/>
                    <a:moveTo>
                      <a:pt x="706" y="274"/>
                    </a:moveTo>
                    <a:cubicBezTo>
                      <a:pt x="706" y="274"/>
                      <a:pt x="706" y="274"/>
                      <a:pt x="706" y="274"/>
                    </a:cubicBezTo>
                    <a:cubicBezTo>
                      <a:pt x="696" y="284"/>
                      <a:pt x="683" y="290"/>
                      <a:pt x="669" y="290"/>
                    </a:cubicBezTo>
                    <a:cubicBezTo>
                      <a:pt x="652" y="290"/>
                      <a:pt x="636" y="282"/>
                      <a:pt x="626" y="269"/>
                    </a:cubicBezTo>
                    <a:cubicBezTo>
                      <a:pt x="618" y="259"/>
                      <a:pt x="610" y="250"/>
                      <a:pt x="602" y="242"/>
                    </a:cubicBezTo>
                    <a:cubicBezTo>
                      <a:pt x="546" y="185"/>
                      <a:pt x="470" y="154"/>
                      <a:pt x="390" y="154"/>
                    </a:cubicBezTo>
                    <a:cubicBezTo>
                      <a:pt x="310" y="154"/>
                      <a:pt x="235" y="185"/>
                      <a:pt x="178" y="242"/>
                    </a:cubicBezTo>
                    <a:cubicBezTo>
                      <a:pt x="170" y="250"/>
                      <a:pt x="162" y="259"/>
                      <a:pt x="155" y="269"/>
                    </a:cubicBezTo>
                    <a:cubicBezTo>
                      <a:pt x="144" y="282"/>
                      <a:pt x="128" y="290"/>
                      <a:pt x="112" y="290"/>
                    </a:cubicBezTo>
                    <a:cubicBezTo>
                      <a:pt x="98" y="290"/>
                      <a:pt x="84" y="284"/>
                      <a:pt x="74" y="274"/>
                    </a:cubicBezTo>
                    <a:cubicBezTo>
                      <a:pt x="74" y="274"/>
                      <a:pt x="74" y="274"/>
                      <a:pt x="74" y="274"/>
                    </a:cubicBezTo>
                    <a:cubicBezTo>
                      <a:pt x="55" y="255"/>
                      <a:pt x="53" y="225"/>
                      <a:pt x="69" y="204"/>
                    </a:cubicBezTo>
                    <a:cubicBezTo>
                      <a:pt x="81" y="189"/>
                      <a:pt x="94" y="174"/>
                      <a:pt x="108" y="161"/>
                    </a:cubicBezTo>
                    <a:cubicBezTo>
                      <a:pt x="184" y="88"/>
                      <a:pt x="284" y="48"/>
                      <a:pt x="390" y="48"/>
                    </a:cubicBezTo>
                    <a:cubicBezTo>
                      <a:pt x="496" y="48"/>
                      <a:pt x="596" y="88"/>
                      <a:pt x="672" y="161"/>
                    </a:cubicBezTo>
                    <a:cubicBezTo>
                      <a:pt x="686" y="174"/>
                      <a:pt x="699" y="189"/>
                      <a:pt x="711" y="204"/>
                    </a:cubicBezTo>
                    <a:cubicBezTo>
                      <a:pt x="727" y="225"/>
                      <a:pt x="725" y="255"/>
                      <a:pt x="706" y="274"/>
                    </a:cubicBezTo>
                    <a:close/>
                    <a:moveTo>
                      <a:pt x="706" y="274"/>
                    </a:moveTo>
                    <a:cubicBezTo>
                      <a:pt x="706" y="274"/>
                      <a:pt x="706" y="274"/>
                      <a:pt x="706"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69" name="Freeform 7">
                <a:extLst>
                  <a:ext uri="{FF2B5EF4-FFF2-40B4-BE49-F238E27FC236}">
                    <a16:creationId xmlns:a16="http://schemas.microsoft.com/office/drawing/2014/main" id="{D1662EF8-4CAA-BF8E-5544-708D726809C6}"/>
                  </a:ext>
                </a:extLst>
              </p:cNvPr>
              <p:cNvSpPr>
                <a:spLocks noEditPoints="1"/>
              </p:cNvSpPr>
              <p:nvPr/>
            </p:nvSpPr>
            <p:spPr bwMode="auto">
              <a:xfrm>
                <a:off x="1162" y="2091"/>
                <a:ext cx="2004" cy="674"/>
              </a:xfrm>
              <a:custGeom>
                <a:avLst/>
                <a:gdLst>
                  <a:gd name="T0" fmla="*/ 1622 w 1658"/>
                  <a:gd name="T1" fmla="*/ 387 h 557"/>
                  <a:gd name="T2" fmla="*/ 1589 w 1658"/>
                  <a:gd name="T3" fmla="*/ 352 h 557"/>
                  <a:gd name="T4" fmla="*/ 1020 w 1658"/>
                  <a:gd name="T5" fmla="*/ 54 h 557"/>
                  <a:gd name="T6" fmla="*/ 399 w 1658"/>
                  <a:gd name="T7" fmla="*/ 127 h 557"/>
                  <a:gd name="T8" fmla="*/ 387 w 1658"/>
                  <a:gd name="T9" fmla="*/ 158 h 557"/>
                  <a:gd name="T10" fmla="*/ 418 w 1658"/>
                  <a:gd name="T11" fmla="*/ 170 h 557"/>
                  <a:gd name="T12" fmla="*/ 1555 w 1658"/>
                  <a:gd name="T13" fmla="*/ 386 h 557"/>
                  <a:gd name="T14" fmla="*/ 1586 w 1658"/>
                  <a:gd name="T15" fmla="*/ 419 h 557"/>
                  <a:gd name="T16" fmla="*/ 1585 w 1658"/>
                  <a:gd name="T17" fmla="*/ 493 h 557"/>
                  <a:gd name="T18" fmla="*/ 1545 w 1658"/>
                  <a:gd name="T19" fmla="*/ 508 h 557"/>
                  <a:gd name="T20" fmla="*/ 1508 w 1658"/>
                  <a:gd name="T21" fmla="*/ 491 h 557"/>
                  <a:gd name="T22" fmla="*/ 1479 w 1658"/>
                  <a:gd name="T23" fmla="*/ 462 h 557"/>
                  <a:gd name="T24" fmla="*/ 829 w 1658"/>
                  <a:gd name="T25" fmla="*/ 193 h 557"/>
                  <a:gd name="T26" fmla="*/ 829 w 1658"/>
                  <a:gd name="T27" fmla="*/ 193 h 557"/>
                  <a:gd name="T28" fmla="*/ 179 w 1658"/>
                  <a:gd name="T29" fmla="*/ 462 h 557"/>
                  <a:gd name="T30" fmla="*/ 151 w 1658"/>
                  <a:gd name="T31" fmla="*/ 491 h 557"/>
                  <a:gd name="T32" fmla="*/ 113 w 1658"/>
                  <a:gd name="T33" fmla="*/ 508 h 557"/>
                  <a:gd name="T34" fmla="*/ 74 w 1658"/>
                  <a:gd name="T35" fmla="*/ 493 h 557"/>
                  <a:gd name="T36" fmla="*/ 72 w 1658"/>
                  <a:gd name="T37" fmla="*/ 419 h 557"/>
                  <a:gd name="T38" fmla="*/ 104 w 1658"/>
                  <a:gd name="T39" fmla="*/ 386 h 557"/>
                  <a:gd name="T40" fmla="*/ 339 w 1658"/>
                  <a:gd name="T41" fmla="*/ 209 h 557"/>
                  <a:gd name="T42" fmla="*/ 349 w 1658"/>
                  <a:gd name="T43" fmla="*/ 177 h 557"/>
                  <a:gd name="T44" fmla="*/ 316 w 1658"/>
                  <a:gd name="T45" fmla="*/ 167 h 557"/>
                  <a:gd name="T46" fmla="*/ 70 w 1658"/>
                  <a:gd name="T47" fmla="*/ 352 h 557"/>
                  <a:gd name="T48" fmla="*/ 36 w 1658"/>
                  <a:gd name="T49" fmla="*/ 387 h 557"/>
                  <a:gd name="T50" fmla="*/ 40 w 1658"/>
                  <a:gd name="T51" fmla="*/ 527 h 557"/>
                  <a:gd name="T52" fmla="*/ 112 w 1658"/>
                  <a:gd name="T53" fmla="*/ 556 h 557"/>
                  <a:gd name="T54" fmla="*/ 114 w 1658"/>
                  <a:gd name="T55" fmla="*/ 556 h 557"/>
                  <a:gd name="T56" fmla="*/ 186 w 1658"/>
                  <a:gd name="T57" fmla="*/ 524 h 557"/>
                  <a:gd name="T58" fmla="*/ 213 w 1658"/>
                  <a:gd name="T59" fmla="*/ 496 h 557"/>
                  <a:gd name="T60" fmla="*/ 829 w 1658"/>
                  <a:gd name="T61" fmla="*/ 241 h 557"/>
                  <a:gd name="T62" fmla="*/ 829 w 1658"/>
                  <a:gd name="T63" fmla="*/ 241 h 557"/>
                  <a:gd name="T64" fmla="*/ 1445 w 1658"/>
                  <a:gd name="T65" fmla="*/ 495 h 557"/>
                  <a:gd name="T66" fmla="*/ 1472 w 1658"/>
                  <a:gd name="T67" fmla="*/ 524 h 557"/>
                  <a:gd name="T68" fmla="*/ 1544 w 1658"/>
                  <a:gd name="T69" fmla="*/ 556 h 557"/>
                  <a:gd name="T70" fmla="*/ 1619 w 1658"/>
                  <a:gd name="T71" fmla="*/ 527 h 557"/>
                  <a:gd name="T72" fmla="*/ 1622 w 1658"/>
                  <a:gd name="T73" fmla="*/ 387 h 557"/>
                  <a:gd name="T74" fmla="*/ 1622 w 1658"/>
                  <a:gd name="T75" fmla="*/ 387 h 557"/>
                  <a:gd name="T76" fmla="*/ 1622 w 1658"/>
                  <a:gd name="T77" fmla="*/ 387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8" h="557">
                    <a:moveTo>
                      <a:pt x="1622" y="387"/>
                    </a:moveTo>
                    <a:cubicBezTo>
                      <a:pt x="1611" y="375"/>
                      <a:pt x="1600" y="363"/>
                      <a:pt x="1589" y="352"/>
                    </a:cubicBezTo>
                    <a:cubicBezTo>
                      <a:pt x="1432" y="196"/>
                      <a:pt x="1236" y="93"/>
                      <a:pt x="1020" y="54"/>
                    </a:cubicBezTo>
                    <a:cubicBezTo>
                      <a:pt x="810" y="16"/>
                      <a:pt x="595" y="41"/>
                      <a:pt x="399" y="127"/>
                    </a:cubicBezTo>
                    <a:cubicBezTo>
                      <a:pt x="387" y="132"/>
                      <a:pt x="381" y="146"/>
                      <a:pt x="387" y="158"/>
                    </a:cubicBezTo>
                    <a:cubicBezTo>
                      <a:pt x="392" y="170"/>
                      <a:pt x="406" y="176"/>
                      <a:pt x="418" y="170"/>
                    </a:cubicBezTo>
                    <a:cubicBezTo>
                      <a:pt x="807" y="0"/>
                      <a:pt x="1253" y="85"/>
                      <a:pt x="1555" y="386"/>
                    </a:cubicBezTo>
                    <a:cubicBezTo>
                      <a:pt x="1566" y="397"/>
                      <a:pt x="1576" y="408"/>
                      <a:pt x="1586" y="419"/>
                    </a:cubicBezTo>
                    <a:cubicBezTo>
                      <a:pt x="1606" y="440"/>
                      <a:pt x="1605" y="472"/>
                      <a:pt x="1585" y="493"/>
                    </a:cubicBezTo>
                    <a:cubicBezTo>
                      <a:pt x="1574" y="503"/>
                      <a:pt x="1560" y="509"/>
                      <a:pt x="1545" y="508"/>
                    </a:cubicBezTo>
                    <a:cubicBezTo>
                      <a:pt x="1531" y="508"/>
                      <a:pt x="1517" y="502"/>
                      <a:pt x="1508" y="491"/>
                    </a:cubicBezTo>
                    <a:cubicBezTo>
                      <a:pt x="1498" y="481"/>
                      <a:pt x="1489" y="471"/>
                      <a:pt x="1479" y="462"/>
                    </a:cubicBezTo>
                    <a:cubicBezTo>
                      <a:pt x="1306" y="288"/>
                      <a:pt x="1075" y="193"/>
                      <a:pt x="829" y="193"/>
                    </a:cubicBezTo>
                    <a:cubicBezTo>
                      <a:pt x="829" y="193"/>
                      <a:pt x="829" y="193"/>
                      <a:pt x="829" y="193"/>
                    </a:cubicBezTo>
                    <a:cubicBezTo>
                      <a:pt x="583" y="193"/>
                      <a:pt x="352" y="288"/>
                      <a:pt x="179" y="462"/>
                    </a:cubicBezTo>
                    <a:cubicBezTo>
                      <a:pt x="169" y="471"/>
                      <a:pt x="160" y="481"/>
                      <a:pt x="151" y="491"/>
                    </a:cubicBezTo>
                    <a:cubicBezTo>
                      <a:pt x="141" y="502"/>
                      <a:pt x="128" y="508"/>
                      <a:pt x="113" y="508"/>
                    </a:cubicBezTo>
                    <a:cubicBezTo>
                      <a:pt x="98" y="509"/>
                      <a:pt x="84" y="503"/>
                      <a:pt x="74" y="493"/>
                    </a:cubicBezTo>
                    <a:cubicBezTo>
                      <a:pt x="54" y="472"/>
                      <a:pt x="53" y="440"/>
                      <a:pt x="72" y="419"/>
                    </a:cubicBezTo>
                    <a:cubicBezTo>
                      <a:pt x="82" y="408"/>
                      <a:pt x="93" y="397"/>
                      <a:pt x="104" y="386"/>
                    </a:cubicBezTo>
                    <a:cubicBezTo>
                      <a:pt x="174" y="316"/>
                      <a:pt x="253" y="256"/>
                      <a:pt x="339" y="209"/>
                    </a:cubicBezTo>
                    <a:cubicBezTo>
                      <a:pt x="351" y="203"/>
                      <a:pt x="355" y="188"/>
                      <a:pt x="349" y="177"/>
                    </a:cubicBezTo>
                    <a:cubicBezTo>
                      <a:pt x="342" y="165"/>
                      <a:pt x="328" y="161"/>
                      <a:pt x="316" y="167"/>
                    </a:cubicBezTo>
                    <a:cubicBezTo>
                      <a:pt x="226" y="216"/>
                      <a:pt x="143" y="279"/>
                      <a:pt x="70" y="352"/>
                    </a:cubicBezTo>
                    <a:cubicBezTo>
                      <a:pt x="58" y="363"/>
                      <a:pt x="47" y="375"/>
                      <a:pt x="36" y="387"/>
                    </a:cubicBezTo>
                    <a:cubicBezTo>
                      <a:pt x="0" y="427"/>
                      <a:pt x="1" y="488"/>
                      <a:pt x="40" y="527"/>
                    </a:cubicBezTo>
                    <a:cubicBezTo>
                      <a:pt x="59" y="546"/>
                      <a:pt x="85" y="556"/>
                      <a:pt x="112" y="556"/>
                    </a:cubicBezTo>
                    <a:cubicBezTo>
                      <a:pt x="112" y="556"/>
                      <a:pt x="113" y="556"/>
                      <a:pt x="114" y="556"/>
                    </a:cubicBezTo>
                    <a:cubicBezTo>
                      <a:pt x="142" y="556"/>
                      <a:pt x="167" y="544"/>
                      <a:pt x="186" y="524"/>
                    </a:cubicBezTo>
                    <a:cubicBezTo>
                      <a:pt x="195" y="514"/>
                      <a:pt x="204" y="505"/>
                      <a:pt x="213" y="496"/>
                    </a:cubicBezTo>
                    <a:cubicBezTo>
                      <a:pt x="377" y="331"/>
                      <a:pt x="596" y="241"/>
                      <a:pt x="829" y="241"/>
                    </a:cubicBezTo>
                    <a:cubicBezTo>
                      <a:pt x="829" y="241"/>
                      <a:pt x="829" y="241"/>
                      <a:pt x="829" y="241"/>
                    </a:cubicBezTo>
                    <a:cubicBezTo>
                      <a:pt x="1062" y="241"/>
                      <a:pt x="1281" y="331"/>
                      <a:pt x="1445" y="495"/>
                    </a:cubicBezTo>
                    <a:cubicBezTo>
                      <a:pt x="1454" y="505"/>
                      <a:pt x="1463" y="514"/>
                      <a:pt x="1472" y="524"/>
                    </a:cubicBezTo>
                    <a:cubicBezTo>
                      <a:pt x="1491" y="544"/>
                      <a:pt x="1517" y="556"/>
                      <a:pt x="1544" y="556"/>
                    </a:cubicBezTo>
                    <a:cubicBezTo>
                      <a:pt x="1572" y="557"/>
                      <a:pt x="1599" y="546"/>
                      <a:pt x="1619" y="527"/>
                    </a:cubicBezTo>
                    <a:cubicBezTo>
                      <a:pt x="1657" y="488"/>
                      <a:pt x="1658" y="427"/>
                      <a:pt x="1622" y="387"/>
                    </a:cubicBezTo>
                    <a:close/>
                    <a:moveTo>
                      <a:pt x="1622" y="387"/>
                    </a:moveTo>
                    <a:cubicBezTo>
                      <a:pt x="1622" y="387"/>
                      <a:pt x="1622" y="387"/>
                      <a:pt x="1622" y="3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70" name="Freeform 8">
                <a:extLst>
                  <a:ext uri="{FF2B5EF4-FFF2-40B4-BE49-F238E27FC236}">
                    <a16:creationId xmlns:a16="http://schemas.microsoft.com/office/drawing/2014/main" id="{05180580-8095-E127-8728-8AB6D848554F}"/>
                  </a:ext>
                </a:extLst>
              </p:cNvPr>
              <p:cNvSpPr>
                <a:spLocks noEditPoints="1"/>
              </p:cNvSpPr>
              <p:nvPr/>
            </p:nvSpPr>
            <p:spPr bwMode="auto">
              <a:xfrm>
                <a:off x="1428" y="2512"/>
                <a:ext cx="1473" cy="519"/>
              </a:xfrm>
              <a:custGeom>
                <a:avLst/>
                <a:gdLst>
                  <a:gd name="T0" fmla="*/ 1136 w 1219"/>
                  <a:gd name="T1" fmla="*/ 210 h 429"/>
                  <a:gd name="T2" fmla="*/ 655 w 1219"/>
                  <a:gd name="T3" fmla="*/ 1 h 429"/>
                  <a:gd name="T4" fmla="*/ 630 w 1219"/>
                  <a:gd name="T5" fmla="*/ 24 h 429"/>
                  <a:gd name="T6" fmla="*/ 653 w 1219"/>
                  <a:gd name="T7" fmla="*/ 49 h 429"/>
                  <a:gd name="T8" fmla="*/ 1103 w 1219"/>
                  <a:gd name="T9" fmla="*/ 245 h 429"/>
                  <a:gd name="T10" fmla="*/ 1147 w 1219"/>
                  <a:gd name="T11" fmla="*/ 291 h 429"/>
                  <a:gd name="T12" fmla="*/ 1145 w 1219"/>
                  <a:gd name="T13" fmla="*/ 364 h 429"/>
                  <a:gd name="T14" fmla="*/ 1106 w 1219"/>
                  <a:gd name="T15" fmla="*/ 380 h 429"/>
                  <a:gd name="T16" fmla="*/ 1067 w 1219"/>
                  <a:gd name="T17" fmla="*/ 361 h 429"/>
                  <a:gd name="T18" fmla="*/ 1032 w 1219"/>
                  <a:gd name="T19" fmla="*/ 325 h 429"/>
                  <a:gd name="T20" fmla="*/ 609 w 1219"/>
                  <a:gd name="T21" fmla="*/ 155 h 429"/>
                  <a:gd name="T22" fmla="*/ 609 w 1219"/>
                  <a:gd name="T23" fmla="*/ 155 h 429"/>
                  <a:gd name="T24" fmla="*/ 186 w 1219"/>
                  <a:gd name="T25" fmla="*/ 325 h 429"/>
                  <a:gd name="T26" fmla="*/ 151 w 1219"/>
                  <a:gd name="T27" fmla="*/ 361 h 429"/>
                  <a:gd name="T28" fmla="*/ 113 w 1219"/>
                  <a:gd name="T29" fmla="*/ 380 h 429"/>
                  <a:gd name="T30" fmla="*/ 73 w 1219"/>
                  <a:gd name="T31" fmla="*/ 364 h 429"/>
                  <a:gd name="T32" fmla="*/ 71 w 1219"/>
                  <a:gd name="T33" fmla="*/ 291 h 429"/>
                  <a:gd name="T34" fmla="*/ 100 w 1219"/>
                  <a:gd name="T35" fmla="*/ 260 h 429"/>
                  <a:gd name="T36" fmla="*/ 566 w 1219"/>
                  <a:gd name="T37" fmla="*/ 49 h 429"/>
                  <a:gd name="T38" fmla="*/ 588 w 1219"/>
                  <a:gd name="T39" fmla="*/ 24 h 429"/>
                  <a:gd name="T40" fmla="*/ 563 w 1219"/>
                  <a:gd name="T41" fmla="*/ 1 h 429"/>
                  <a:gd name="T42" fmla="*/ 66 w 1219"/>
                  <a:gd name="T43" fmla="*/ 226 h 429"/>
                  <a:gd name="T44" fmla="*/ 35 w 1219"/>
                  <a:gd name="T45" fmla="*/ 260 h 429"/>
                  <a:gd name="T46" fmla="*/ 39 w 1219"/>
                  <a:gd name="T47" fmla="*/ 398 h 429"/>
                  <a:gd name="T48" fmla="*/ 111 w 1219"/>
                  <a:gd name="T49" fmla="*/ 428 h 429"/>
                  <a:gd name="T50" fmla="*/ 114 w 1219"/>
                  <a:gd name="T51" fmla="*/ 428 h 429"/>
                  <a:gd name="T52" fmla="*/ 187 w 1219"/>
                  <a:gd name="T53" fmla="*/ 393 h 429"/>
                  <a:gd name="T54" fmla="*/ 219 w 1219"/>
                  <a:gd name="T55" fmla="*/ 360 h 429"/>
                  <a:gd name="T56" fmla="*/ 999 w 1219"/>
                  <a:gd name="T57" fmla="*/ 360 h 429"/>
                  <a:gd name="T58" fmla="*/ 1031 w 1219"/>
                  <a:gd name="T59" fmla="*/ 393 h 429"/>
                  <a:gd name="T60" fmla="*/ 1104 w 1219"/>
                  <a:gd name="T61" fmla="*/ 428 h 429"/>
                  <a:gd name="T62" fmla="*/ 1179 w 1219"/>
                  <a:gd name="T63" fmla="*/ 398 h 429"/>
                  <a:gd name="T64" fmla="*/ 1183 w 1219"/>
                  <a:gd name="T65" fmla="*/ 259 h 429"/>
                  <a:gd name="T66" fmla="*/ 1136 w 1219"/>
                  <a:gd name="T67" fmla="*/ 210 h 429"/>
                  <a:gd name="T68" fmla="*/ 1136 w 1219"/>
                  <a:gd name="T69" fmla="*/ 210 h 429"/>
                  <a:gd name="T70" fmla="*/ 1136 w 1219"/>
                  <a:gd name="T71" fmla="*/ 21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9" h="429">
                    <a:moveTo>
                      <a:pt x="1136" y="210"/>
                    </a:moveTo>
                    <a:cubicBezTo>
                      <a:pt x="1006" y="86"/>
                      <a:pt x="835" y="12"/>
                      <a:pt x="655" y="1"/>
                    </a:cubicBezTo>
                    <a:cubicBezTo>
                      <a:pt x="642" y="0"/>
                      <a:pt x="631" y="10"/>
                      <a:pt x="630" y="24"/>
                    </a:cubicBezTo>
                    <a:cubicBezTo>
                      <a:pt x="629" y="37"/>
                      <a:pt x="639" y="48"/>
                      <a:pt x="653" y="49"/>
                    </a:cubicBezTo>
                    <a:cubicBezTo>
                      <a:pt x="821" y="59"/>
                      <a:pt x="981" y="129"/>
                      <a:pt x="1103" y="245"/>
                    </a:cubicBezTo>
                    <a:cubicBezTo>
                      <a:pt x="1119" y="259"/>
                      <a:pt x="1133" y="275"/>
                      <a:pt x="1147" y="291"/>
                    </a:cubicBezTo>
                    <a:cubicBezTo>
                      <a:pt x="1166" y="312"/>
                      <a:pt x="1165" y="344"/>
                      <a:pt x="1145" y="364"/>
                    </a:cubicBezTo>
                    <a:cubicBezTo>
                      <a:pt x="1135" y="375"/>
                      <a:pt x="1121" y="380"/>
                      <a:pt x="1106" y="380"/>
                    </a:cubicBezTo>
                    <a:cubicBezTo>
                      <a:pt x="1091" y="379"/>
                      <a:pt x="1077" y="373"/>
                      <a:pt x="1067" y="361"/>
                    </a:cubicBezTo>
                    <a:cubicBezTo>
                      <a:pt x="1056" y="349"/>
                      <a:pt x="1044" y="337"/>
                      <a:pt x="1032" y="325"/>
                    </a:cubicBezTo>
                    <a:cubicBezTo>
                      <a:pt x="919" y="215"/>
                      <a:pt x="768" y="155"/>
                      <a:pt x="609" y="155"/>
                    </a:cubicBezTo>
                    <a:cubicBezTo>
                      <a:pt x="609" y="155"/>
                      <a:pt x="609" y="155"/>
                      <a:pt x="609" y="155"/>
                    </a:cubicBezTo>
                    <a:cubicBezTo>
                      <a:pt x="450" y="155"/>
                      <a:pt x="300" y="215"/>
                      <a:pt x="186" y="325"/>
                    </a:cubicBezTo>
                    <a:cubicBezTo>
                      <a:pt x="174" y="337"/>
                      <a:pt x="162" y="349"/>
                      <a:pt x="151" y="361"/>
                    </a:cubicBezTo>
                    <a:cubicBezTo>
                      <a:pt x="141" y="373"/>
                      <a:pt x="128" y="379"/>
                      <a:pt x="113" y="380"/>
                    </a:cubicBezTo>
                    <a:cubicBezTo>
                      <a:pt x="98" y="380"/>
                      <a:pt x="84" y="375"/>
                      <a:pt x="73" y="364"/>
                    </a:cubicBezTo>
                    <a:cubicBezTo>
                      <a:pt x="53" y="344"/>
                      <a:pt x="52" y="312"/>
                      <a:pt x="71" y="291"/>
                    </a:cubicBezTo>
                    <a:cubicBezTo>
                      <a:pt x="80" y="281"/>
                      <a:pt x="90" y="270"/>
                      <a:pt x="100" y="260"/>
                    </a:cubicBezTo>
                    <a:cubicBezTo>
                      <a:pt x="224" y="135"/>
                      <a:pt x="389" y="60"/>
                      <a:pt x="566" y="49"/>
                    </a:cubicBezTo>
                    <a:cubicBezTo>
                      <a:pt x="579" y="48"/>
                      <a:pt x="589" y="37"/>
                      <a:pt x="588" y="24"/>
                    </a:cubicBezTo>
                    <a:cubicBezTo>
                      <a:pt x="588" y="10"/>
                      <a:pt x="576" y="0"/>
                      <a:pt x="563" y="1"/>
                    </a:cubicBezTo>
                    <a:cubicBezTo>
                      <a:pt x="375" y="13"/>
                      <a:pt x="198" y="92"/>
                      <a:pt x="66" y="226"/>
                    </a:cubicBezTo>
                    <a:cubicBezTo>
                      <a:pt x="55" y="237"/>
                      <a:pt x="45" y="248"/>
                      <a:pt x="35" y="260"/>
                    </a:cubicBezTo>
                    <a:cubicBezTo>
                      <a:pt x="0" y="299"/>
                      <a:pt x="2" y="360"/>
                      <a:pt x="39" y="398"/>
                    </a:cubicBezTo>
                    <a:cubicBezTo>
                      <a:pt x="59" y="417"/>
                      <a:pt x="84" y="428"/>
                      <a:pt x="111" y="428"/>
                    </a:cubicBezTo>
                    <a:cubicBezTo>
                      <a:pt x="112" y="428"/>
                      <a:pt x="113" y="428"/>
                      <a:pt x="114" y="428"/>
                    </a:cubicBezTo>
                    <a:cubicBezTo>
                      <a:pt x="142" y="427"/>
                      <a:pt x="169" y="414"/>
                      <a:pt x="187" y="393"/>
                    </a:cubicBezTo>
                    <a:cubicBezTo>
                      <a:pt x="197" y="382"/>
                      <a:pt x="208" y="370"/>
                      <a:pt x="219" y="360"/>
                    </a:cubicBezTo>
                    <a:cubicBezTo>
                      <a:pt x="434" y="152"/>
                      <a:pt x="784" y="152"/>
                      <a:pt x="999" y="360"/>
                    </a:cubicBezTo>
                    <a:cubicBezTo>
                      <a:pt x="1010" y="370"/>
                      <a:pt x="1021" y="382"/>
                      <a:pt x="1031" y="393"/>
                    </a:cubicBezTo>
                    <a:cubicBezTo>
                      <a:pt x="1050" y="414"/>
                      <a:pt x="1076" y="427"/>
                      <a:pt x="1104" y="428"/>
                    </a:cubicBezTo>
                    <a:cubicBezTo>
                      <a:pt x="1133" y="429"/>
                      <a:pt x="1159" y="418"/>
                      <a:pt x="1179" y="398"/>
                    </a:cubicBezTo>
                    <a:cubicBezTo>
                      <a:pt x="1217" y="360"/>
                      <a:pt x="1219" y="299"/>
                      <a:pt x="1183" y="259"/>
                    </a:cubicBezTo>
                    <a:cubicBezTo>
                      <a:pt x="1169" y="242"/>
                      <a:pt x="1153" y="226"/>
                      <a:pt x="1136" y="210"/>
                    </a:cubicBezTo>
                    <a:close/>
                    <a:moveTo>
                      <a:pt x="1136" y="210"/>
                    </a:moveTo>
                    <a:cubicBezTo>
                      <a:pt x="1136" y="210"/>
                      <a:pt x="1136" y="210"/>
                      <a:pt x="1136" y="2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grpSp>
          <p:nvGrpSpPr>
            <p:cNvPr id="471" name="Group 4">
              <a:extLst>
                <a:ext uri="{FF2B5EF4-FFF2-40B4-BE49-F238E27FC236}">
                  <a16:creationId xmlns:a16="http://schemas.microsoft.com/office/drawing/2014/main" id="{0C30A43A-F97B-AEF8-34E2-B1637E0037CD}"/>
                </a:ext>
              </a:extLst>
            </p:cNvPr>
            <p:cNvGrpSpPr>
              <a:grpSpLocks noChangeAspect="1"/>
            </p:cNvGrpSpPr>
            <p:nvPr/>
          </p:nvGrpSpPr>
          <p:grpSpPr bwMode="auto">
            <a:xfrm rot="16200000">
              <a:off x="3800442" y="2592475"/>
              <a:ext cx="322252" cy="176153"/>
              <a:chOff x="1162" y="2091"/>
              <a:chExt cx="2004" cy="1205"/>
            </a:xfrm>
            <a:solidFill>
              <a:schemeClr val="tx2"/>
            </a:solidFill>
          </p:grpSpPr>
          <p:sp>
            <p:nvSpPr>
              <p:cNvPr id="472" name="Freeform 5">
                <a:extLst>
                  <a:ext uri="{FF2B5EF4-FFF2-40B4-BE49-F238E27FC236}">
                    <a16:creationId xmlns:a16="http://schemas.microsoft.com/office/drawing/2014/main" id="{18A67559-0002-8047-472C-A7F812D1599B}"/>
                  </a:ext>
                </a:extLst>
              </p:cNvPr>
              <p:cNvSpPr>
                <a:spLocks noEditPoints="1"/>
              </p:cNvSpPr>
              <p:nvPr/>
            </p:nvSpPr>
            <p:spPr bwMode="auto">
              <a:xfrm>
                <a:off x="1692" y="2887"/>
                <a:ext cx="943" cy="409"/>
              </a:xfrm>
              <a:custGeom>
                <a:avLst/>
                <a:gdLst>
                  <a:gd name="T0" fmla="*/ 705 w 780"/>
                  <a:gd name="T1" fmla="*/ 126 h 338"/>
                  <a:gd name="T2" fmla="*/ 390 w 780"/>
                  <a:gd name="T3" fmla="*/ 0 h 338"/>
                  <a:gd name="T4" fmla="*/ 75 w 780"/>
                  <a:gd name="T5" fmla="*/ 126 h 338"/>
                  <a:gd name="T6" fmla="*/ 31 w 780"/>
                  <a:gd name="T7" fmla="*/ 175 h 338"/>
                  <a:gd name="T8" fmla="*/ 40 w 780"/>
                  <a:gd name="T9" fmla="*/ 308 h 338"/>
                  <a:gd name="T10" fmla="*/ 40 w 780"/>
                  <a:gd name="T11" fmla="*/ 308 h 338"/>
                  <a:gd name="T12" fmla="*/ 112 w 780"/>
                  <a:gd name="T13" fmla="*/ 338 h 338"/>
                  <a:gd name="T14" fmla="*/ 192 w 780"/>
                  <a:gd name="T15" fmla="*/ 298 h 338"/>
                  <a:gd name="T16" fmla="*/ 212 w 780"/>
                  <a:gd name="T17" fmla="*/ 276 h 338"/>
                  <a:gd name="T18" fmla="*/ 390 w 780"/>
                  <a:gd name="T19" fmla="*/ 202 h 338"/>
                  <a:gd name="T20" fmla="*/ 568 w 780"/>
                  <a:gd name="T21" fmla="*/ 276 h 338"/>
                  <a:gd name="T22" fmla="*/ 588 w 780"/>
                  <a:gd name="T23" fmla="*/ 298 h 338"/>
                  <a:gd name="T24" fmla="*/ 669 w 780"/>
                  <a:gd name="T25" fmla="*/ 338 h 338"/>
                  <a:gd name="T26" fmla="*/ 669 w 780"/>
                  <a:gd name="T27" fmla="*/ 338 h 338"/>
                  <a:gd name="T28" fmla="*/ 740 w 780"/>
                  <a:gd name="T29" fmla="*/ 308 h 338"/>
                  <a:gd name="T30" fmla="*/ 740 w 780"/>
                  <a:gd name="T31" fmla="*/ 308 h 338"/>
                  <a:gd name="T32" fmla="*/ 749 w 780"/>
                  <a:gd name="T33" fmla="*/ 175 h 338"/>
                  <a:gd name="T34" fmla="*/ 705 w 780"/>
                  <a:gd name="T35" fmla="*/ 126 h 338"/>
                  <a:gd name="T36" fmla="*/ 706 w 780"/>
                  <a:gd name="T37" fmla="*/ 274 h 338"/>
                  <a:gd name="T38" fmla="*/ 706 w 780"/>
                  <a:gd name="T39" fmla="*/ 274 h 338"/>
                  <a:gd name="T40" fmla="*/ 669 w 780"/>
                  <a:gd name="T41" fmla="*/ 290 h 338"/>
                  <a:gd name="T42" fmla="*/ 626 w 780"/>
                  <a:gd name="T43" fmla="*/ 269 h 338"/>
                  <a:gd name="T44" fmla="*/ 602 w 780"/>
                  <a:gd name="T45" fmla="*/ 242 h 338"/>
                  <a:gd name="T46" fmla="*/ 390 w 780"/>
                  <a:gd name="T47" fmla="*/ 154 h 338"/>
                  <a:gd name="T48" fmla="*/ 178 w 780"/>
                  <a:gd name="T49" fmla="*/ 242 h 338"/>
                  <a:gd name="T50" fmla="*/ 155 w 780"/>
                  <a:gd name="T51" fmla="*/ 269 h 338"/>
                  <a:gd name="T52" fmla="*/ 112 w 780"/>
                  <a:gd name="T53" fmla="*/ 290 h 338"/>
                  <a:gd name="T54" fmla="*/ 74 w 780"/>
                  <a:gd name="T55" fmla="*/ 274 h 338"/>
                  <a:gd name="T56" fmla="*/ 74 w 780"/>
                  <a:gd name="T57" fmla="*/ 274 h 338"/>
                  <a:gd name="T58" fmla="*/ 69 w 780"/>
                  <a:gd name="T59" fmla="*/ 204 h 338"/>
                  <a:gd name="T60" fmla="*/ 108 w 780"/>
                  <a:gd name="T61" fmla="*/ 161 h 338"/>
                  <a:gd name="T62" fmla="*/ 390 w 780"/>
                  <a:gd name="T63" fmla="*/ 48 h 338"/>
                  <a:gd name="T64" fmla="*/ 672 w 780"/>
                  <a:gd name="T65" fmla="*/ 161 h 338"/>
                  <a:gd name="T66" fmla="*/ 711 w 780"/>
                  <a:gd name="T67" fmla="*/ 204 h 338"/>
                  <a:gd name="T68" fmla="*/ 706 w 780"/>
                  <a:gd name="T69" fmla="*/ 274 h 338"/>
                  <a:gd name="T70" fmla="*/ 706 w 780"/>
                  <a:gd name="T71" fmla="*/ 274 h 338"/>
                  <a:gd name="T72" fmla="*/ 706 w 780"/>
                  <a:gd name="T73" fmla="*/ 27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0" h="338">
                    <a:moveTo>
                      <a:pt x="705" y="126"/>
                    </a:moveTo>
                    <a:cubicBezTo>
                      <a:pt x="621" y="44"/>
                      <a:pt x="509" y="0"/>
                      <a:pt x="390" y="0"/>
                    </a:cubicBezTo>
                    <a:cubicBezTo>
                      <a:pt x="272" y="0"/>
                      <a:pt x="160" y="44"/>
                      <a:pt x="75" y="126"/>
                    </a:cubicBezTo>
                    <a:cubicBezTo>
                      <a:pt x="59" y="141"/>
                      <a:pt x="45" y="157"/>
                      <a:pt x="31" y="175"/>
                    </a:cubicBezTo>
                    <a:cubicBezTo>
                      <a:pt x="0" y="214"/>
                      <a:pt x="4" y="272"/>
                      <a:pt x="40" y="308"/>
                    </a:cubicBezTo>
                    <a:cubicBezTo>
                      <a:pt x="40" y="308"/>
                      <a:pt x="40" y="308"/>
                      <a:pt x="40" y="308"/>
                    </a:cubicBezTo>
                    <a:cubicBezTo>
                      <a:pt x="59" y="327"/>
                      <a:pt x="85" y="338"/>
                      <a:pt x="112" y="338"/>
                    </a:cubicBezTo>
                    <a:cubicBezTo>
                      <a:pt x="143" y="338"/>
                      <a:pt x="173" y="323"/>
                      <a:pt x="192" y="298"/>
                    </a:cubicBezTo>
                    <a:cubicBezTo>
                      <a:pt x="199" y="290"/>
                      <a:pt x="205" y="283"/>
                      <a:pt x="212" y="276"/>
                    </a:cubicBezTo>
                    <a:cubicBezTo>
                      <a:pt x="260" y="228"/>
                      <a:pt x="323" y="202"/>
                      <a:pt x="390" y="202"/>
                    </a:cubicBezTo>
                    <a:cubicBezTo>
                      <a:pt x="457" y="202"/>
                      <a:pt x="521" y="228"/>
                      <a:pt x="568" y="276"/>
                    </a:cubicBezTo>
                    <a:cubicBezTo>
                      <a:pt x="575" y="283"/>
                      <a:pt x="582" y="290"/>
                      <a:pt x="588" y="298"/>
                    </a:cubicBezTo>
                    <a:cubicBezTo>
                      <a:pt x="608" y="323"/>
                      <a:pt x="637" y="338"/>
                      <a:pt x="669" y="338"/>
                    </a:cubicBezTo>
                    <a:cubicBezTo>
                      <a:pt x="669" y="338"/>
                      <a:pt x="669" y="338"/>
                      <a:pt x="669" y="338"/>
                    </a:cubicBezTo>
                    <a:cubicBezTo>
                      <a:pt x="696" y="338"/>
                      <a:pt x="721" y="327"/>
                      <a:pt x="740" y="308"/>
                    </a:cubicBezTo>
                    <a:cubicBezTo>
                      <a:pt x="740" y="308"/>
                      <a:pt x="740" y="308"/>
                      <a:pt x="740" y="308"/>
                    </a:cubicBezTo>
                    <a:cubicBezTo>
                      <a:pt x="776" y="272"/>
                      <a:pt x="780" y="214"/>
                      <a:pt x="749" y="175"/>
                    </a:cubicBezTo>
                    <a:cubicBezTo>
                      <a:pt x="736" y="157"/>
                      <a:pt x="721" y="141"/>
                      <a:pt x="705" y="126"/>
                    </a:cubicBezTo>
                    <a:close/>
                    <a:moveTo>
                      <a:pt x="706" y="274"/>
                    </a:moveTo>
                    <a:cubicBezTo>
                      <a:pt x="706" y="274"/>
                      <a:pt x="706" y="274"/>
                      <a:pt x="706" y="274"/>
                    </a:cubicBezTo>
                    <a:cubicBezTo>
                      <a:pt x="696" y="284"/>
                      <a:pt x="683" y="290"/>
                      <a:pt x="669" y="290"/>
                    </a:cubicBezTo>
                    <a:cubicBezTo>
                      <a:pt x="652" y="290"/>
                      <a:pt x="636" y="282"/>
                      <a:pt x="626" y="269"/>
                    </a:cubicBezTo>
                    <a:cubicBezTo>
                      <a:pt x="618" y="259"/>
                      <a:pt x="610" y="250"/>
                      <a:pt x="602" y="242"/>
                    </a:cubicBezTo>
                    <a:cubicBezTo>
                      <a:pt x="546" y="185"/>
                      <a:pt x="470" y="154"/>
                      <a:pt x="390" y="154"/>
                    </a:cubicBezTo>
                    <a:cubicBezTo>
                      <a:pt x="310" y="154"/>
                      <a:pt x="235" y="185"/>
                      <a:pt x="178" y="242"/>
                    </a:cubicBezTo>
                    <a:cubicBezTo>
                      <a:pt x="170" y="250"/>
                      <a:pt x="162" y="259"/>
                      <a:pt x="155" y="269"/>
                    </a:cubicBezTo>
                    <a:cubicBezTo>
                      <a:pt x="144" y="282"/>
                      <a:pt x="128" y="290"/>
                      <a:pt x="112" y="290"/>
                    </a:cubicBezTo>
                    <a:cubicBezTo>
                      <a:pt x="98" y="290"/>
                      <a:pt x="84" y="284"/>
                      <a:pt x="74" y="274"/>
                    </a:cubicBezTo>
                    <a:cubicBezTo>
                      <a:pt x="74" y="274"/>
                      <a:pt x="74" y="274"/>
                      <a:pt x="74" y="274"/>
                    </a:cubicBezTo>
                    <a:cubicBezTo>
                      <a:pt x="55" y="255"/>
                      <a:pt x="53" y="225"/>
                      <a:pt x="69" y="204"/>
                    </a:cubicBezTo>
                    <a:cubicBezTo>
                      <a:pt x="81" y="189"/>
                      <a:pt x="94" y="174"/>
                      <a:pt x="108" y="161"/>
                    </a:cubicBezTo>
                    <a:cubicBezTo>
                      <a:pt x="184" y="88"/>
                      <a:pt x="284" y="48"/>
                      <a:pt x="390" y="48"/>
                    </a:cubicBezTo>
                    <a:cubicBezTo>
                      <a:pt x="496" y="48"/>
                      <a:pt x="596" y="88"/>
                      <a:pt x="672" y="161"/>
                    </a:cubicBezTo>
                    <a:cubicBezTo>
                      <a:pt x="686" y="174"/>
                      <a:pt x="699" y="189"/>
                      <a:pt x="711" y="204"/>
                    </a:cubicBezTo>
                    <a:cubicBezTo>
                      <a:pt x="727" y="225"/>
                      <a:pt x="725" y="255"/>
                      <a:pt x="706" y="274"/>
                    </a:cubicBezTo>
                    <a:close/>
                    <a:moveTo>
                      <a:pt x="706" y="274"/>
                    </a:moveTo>
                    <a:cubicBezTo>
                      <a:pt x="706" y="274"/>
                      <a:pt x="706" y="274"/>
                      <a:pt x="706"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73" name="Freeform 7">
                <a:extLst>
                  <a:ext uri="{FF2B5EF4-FFF2-40B4-BE49-F238E27FC236}">
                    <a16:creationId xmlns:a16="http://schemas.microsoft.com/office/drawing/2014/main" id="{E25F51C3-FDF5-897F-B8B9-6EBD233FDCB0}"/>
                  </a:ext>
                </a:extLst>
              </p:cNvPr>
              <p:cNvSpPr>
                <a:spLocks noEditPoints="1"/>
              </p:cNvSpPr>
              <p:nvPr/>
            </p:nvSpPr>
            <p:spPr bwMode="auto">
              <a:xfrm>
                <a:off x="1162" y="2091"/>
                <a:ext cx="2004" cy="674"/>
              </a:xfrm>
              <a:custGeom>
                <a:avLst/>
                <a:gdLst>
                  <a:gd name="T0" fmla="*/ 1622 w 1658"/>
                  <a:gd name="T1" fmla="*/ 387 h 557"/>
                  <a:gd name="T2" fmla="*/ 1589 w 1658"/>
                  <a:gd name="T3" fmla="*/ 352 h 557"/>
                  <a:gd name="T4" fmla="*/ 1020 w 1658"/>
                  <a:gd name="T5" fmla="*/ 54 h 557"/>
                  <a:gd name="T6" fmla="*/ 399 w 1658"/>
                  <a:gd name="T7" fmla="*/ 127 h 557"/>
                  <a:gd name="T8" fmla="*/ 387 w 1658"/>
                  <a:gd name="T9" fmla="*/ 158 h 557"/>
                  <a:gd name="T10" fmla="*/ 418 w 1658"/>
                  <a:gd name="T11" fmla="*/ 170 h 557"/>
                  <a:gd name="T12" fmla="*/ 1555 w 1658"/>
                  <a:gd name="T13" fmla="*/ 386 h 557"/>
                  <a:gd name="T14" fmla="*/ 1586 w 1658"/>
                  <a:gd name="T15" fmla="*/ 419 h 557"/>
                  <a:gd name="T16" fmla="*/ 1585 w 1658"/>
                  <a:gd name="T17" fmla="*/ 493 h 557"/>
                  <a:gd name="T18" fmla="*/ 1545 w 1658"/>
                  <a:gd name="T19" fmla="*/ 508 h 557"/>
                  <a:gd name="T20" fmla="*/ 1508 w 1658"/>
                  <a:gd name="T21" fmla="*/ 491 h 557"/>
                  <a:gd name="T22" fmla="*/ 1479 w 1658"/>
                  <a:gd name="T23" fmla="*/ 462 h 557"/>
                  <a:gd name="T24" fmla="*/ 829 w 1658"/>
                  <a:gd name="T25" fmla="*/ 193 h 557"/>
                  <a:gd name="T26" fmla="*/ 829 w 1658"/>
                  <a:gd name="T27" fmla="*/ 193 h 557"/>
                  <a:gd name="T28" fmla="*/ 179 w 1658"/>
                  <a:gd name="T29" fmla="*/ 462 h 557"/>
                  <a:gd name="T30" fmla="*/ 151 w 1658"/>
                  <a:gd name="T31" fmla="*/ 491 h 557"/>
                  <a:gd name="T32" fmla="*/ 113 w 1658"/>
                  <a:gd name="T33" fmla="*/ 508 h 557"/>
                  <a:gd name="T34" fmla="*/ 74 w 1658"/>
                  <a:gd name="T35" fmla="*/ 493 h 557"/>
                  <a:gd name="T36" fmla="*/ 72 w 1658"/>
                  <a:gd name="T37" fmla="*/ 419 h 557"/>
                  <a:gd name="T38" fmla="*/ 104 w 1658"/>
                  <a:gd name="T39" fmla="*/ 386 h 557"/>
                  <a:gd name="T40" fmla="*/ 339 w 1658"/>
                  <a:gd name="T41" fmla="*/ 209 h 557"/>
                  <a:gd name="T42" fmla="*/ 349 w 1658"/>
                  <a:gd name="T43" fmla="*/ 177 h 557"/>
                  <a:gd name="T44" fmla="*/ 316 w 1658"/>
                  <a:gd name="T45" fmla="*/ 167 h 557"/>
                  <a:gd name="T46" fmla="*/ 70 w 1658"/>
                  <a:gd name="T47" fmla="*/ 352 h 557"/>
                  <a:gd name="T48" fmla="*/ 36 w 1658"/>
                  <a:gd name="T49" fmla="*/ 387 h 557"/>
                  <a:gd name="T50" fmla="*/ 40 w 1658"/>
                  <a:gd name="T51" fmla="*/ 527 h 557"/>
                  <a:gd name="T52" fmla="*/ 112 w 1658"/>
                  <a:gd name="T53" fmla="*/ 556 h 557"/>
                  <a:gd name="T54" fmla="*/ 114 w 1658"/>
                  <a:gd name="T55" fmla="*/ 556 h 557"/>
                  <a:gd name="T56" fmla="*/ 186 w 1658"/>
                  <a:gd name="T57" fmla="*/ 524 h 557"/>
                  <a:gd name="T58" fmla="*/ 213 w 1658"/>
                  <a:gd name="T59" fmla="*/ 496 h 557"/>
                  <a:gd name="T60" fmla="*/ 829 w 1658"/>
                  <a:gd name="T61" fmla="*/ 241 h 557"/>
                  <a:gd name="T62" fmla="*/ 829 w 1658"/>
                  <a:gd name="T63" fmla="*/ 241 h 557"/>
                  <a:gd name="T64" fmla="*/ 1445 w 1658"/>
                  <a:gd name="T65" fmla="*/ 495 h 557"/>
                  <a:gd name="T66" fmla="*/ 1472 w 1658"/>
                  <a:gd name="T67" fmla="*/ 524 h 557"/>
                  <a:gd name="T68" fmla="*/ 1544 w 1658"/>
                  <a:gd name="T69" fmla="*/ 556 h 557"/>
                  <a:gd name="T70" fmla="*/ 1619 w 1658"/>
                  <a:gd name="T71" fmla="*/ 527 h 557"/>
                  <a:gd name="T72" fmla="*/ 1622 w 1658"/>
                  <a:gd name="T73" fmla="*/ 387 h 557"/>
                  <a:gd name="T74" fmla="*/ 1622 w 1658"/>
                  <a:gd name="T75" fmla="*/ 387 h 557"/>
                  <a:gd name="T76" fmla="*/ 1622 w 1658"/>
                  <a:gd name="T77" fmla="*/ 387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8" h="557">
                    <a:moveTo>
                      <a:pt x="1622" y="387"/>
                    </a:moveTo>
                    <a:cubicBezTo>
                      <a:pt x="1611" y="375"/>
                      <a:pt x="1600" y="363"/>
                      <a:pt x="1589" y="352"/>
                    </a:cubicBezTo>
                    <a:cubicBezTo>
                      <a:pt x="1432" y="196"/>
                      <a:pt x="1236" y="93"/>
                      <a:pt x="1020" y="54"/>
                    </a:cubicBezTo>
                    <a:cubicBezTo>
                      <a:pt x="810" y="16"/>
                      <a:pt x="595" y="41"/>
                      <a:pt x="399" y="127"/>
                    </a:cubicBezTo>
                    <a:cubicBezTo>
                      <a:pt x="387" y="132"/>
                      <a:pt x="381" y="146"/>
                      <a:pt x="387" y="158"/>
                    </a:cubicBezTo>
                    <a:cubicBezTo>
                      <a:pt x="392" y="170"/>
                      <a:pt x="406" y="176"/>
                      <a:pt x="418" y="170"/>
                    </a:cubicBezTo>
                    <a:cubicBezTo>
                      <a:pt x="807" y="0"/>
                      <a:pt x="1253" y="85"/>
                      <a:pt x="1555" y="386"/>
                    </a:cubicBezTo>
                    <a:cubicBezTo>
                      <a:pt x="1566" y="397"/>
                      <a:pt x="1576" y="408"/>
                      <a:pt x="1586" y="419"/>
                    </a:cubicBezTo>
                    <a:cubicBezTo>
                      <a:pt x="1606" y="440"/>
                      <a:pt x="1605" y="472"/>
                      <a:pt x="1585" y="493"/>
                    </a:cubicBezTo>
                    <a:cubicBezTo>
                      <a:pt x="1574" y="503"/>
                      <a:pt x="1560" y="509"/>
                      <a:pt x="1545" y="508"/>
                    </a:cubicBezTo>
                    <a:cubicBezTo>
                      <a:pt x="1531" y="508"/>
                      <a:pt x="1517" y="502"/>
                      <a:pt x="1508" y="491"/>
                    </a:cubicBezTo>
                    <a:cubicBezTo>
                      <a:pt x="1498" y="481"/>
                      <a:pt x="1489" y="471"/>
                      <a:pt x="1479" y="462"/>
                    </a:cubicBezTo>
                    <a:cubicBezTo>
                      <a:pt x="1306" y="288"/>
                      <a:pt x="1075" y="193"/>
                      <a:pt x="829" y="193"/>
                    </a:cubicBezTo>
                    <a:cubicBezTo>
                      <a:pt x="829" y="193"/>
                      <a:pt x="829" y="193"/>
                      <a:pt x="829" y="193"/>
                    </a:cubicBezTo>
                    <a:cubicBezTo>
                      <a:pt x="583" y="193"/>
                      <a:pt x="352" y="288"/>
                      <a:pt x="179" y="462"/>
                    </a:cubicBezTo>
                    <a:cubicBezTo>
                      <a:pt x="169" y="471"/>
                      <a:pt x="160" y="481"/>
                      <a:pt x="151" y="491"/>
                    </a:cubicBezTo>
                    <a:cubicBezTo>
                      <a:pt x="141" y="502"/>
                      <a:pt x="128" y="508"/>
                      <a:pt x="113" y="508"/>
                    </a:cubicBezTo>
                    <a:cubicBezTo>
                      <a:pt x="98" y="509"/>
                      <a:pt x="84" y="503"/>
                      <a:pt x="74" y="493"/>
                    </a:cubicBezTo>
                    <a:cubicBezTo>
                      <a:pt x="54" y="472"/>
                      <a:pt x="53" y="440"/>
                      <a:pt x="72" y="419"/>
                    </a:cubicBezTo>
                    <a:cubicBezTo>
                      <a:pt x="82" y="408"/>
                      <a:pt x="93" y="397"/>
                      <a:pt x="104" y="386"/>
                    </a:cubicBezTo>
                    <a:cubicBezTo>
                      <a:pt x="174" y="316"/>
                      <a:pt x="253" y="256"/>
                      <a:pt x="339" y="209"/>
                    </a:cubicBezTo>
                    <a:cubicBezTo>
                      <a:pt x="351" y="203"/>
                      <a:pt x="355" y="188"/>
                      <a:pt x="349" y="177"/>
                    </a:cubicBezTo>
                    <a:cubicBezTo>
                      <a:pt x="342" y="165"/>
                      <a:pt x="328" y="161"/>
                      <a:pt x="316" y="167"/>
                    </a:cubicBezTo>
                    <a:cubicBezTo>
                      <a:pt x="226" y="216"/>
                      <a:pt x="143" y="279"/>
                      <a:pt x="70" y="352"/>
                    </a:cubicBezTo>
                    <a:cubicBezTo>
                      <a:pt x="58" y="363"/>
                      <a:pt x="47" y="375"/>
                      <a:pt x="36" y="387"/>
                    </a:cubicBezTo>
                    <a:cubicBezTo>
                      <a:pt x="0" y="427"/>
                      <a:pt x="1" y="488"/>
                      <a:pt x="40" y="527"/>
                    </a:cubicBezTo>
                    <a:cubicBezTo>
                      <a:pt x="59" y="546"/>
                      <a:pt x="85" y="556"/>
                      <a:pt x="112" y="556"/>
                    </a:cubicBezTo>
                    <a:cubicBezTo>
                      <a:pt x="112" y="556"/>
                      <a:pt x="113" y="556"/>
                      <a:pt x="114" y="556"/>
                    </a:cubicBezTo>
                    <a:cubicBezTo>
                      <a:pt x="142" y="556"/>
                      <a:pt x="167" y="544"/>
                      <a:pt x="186" y="524"/>
                    </a:cubicBezTo>
                    <a:cubicBezTo>
                      <a:pt x="195" y="514"/>
                      <a:pt x="204" y="505"/>
                      <a:pt x="213" y="496"/>
                    </a:cubicBezTo>
                    <a:cubicBezTo>
                      <a:pt x="377" y="331"/>
                      <a:pt x="596" y="241"/>
                      <a:pt x="829" y="241"/>
                    </a:cubicBezTo>
                    <a:cubicBezTo>
                      <a:pt x="829" y="241"/>
                      <a:pt x="829" y="241"/>
                      <a:pt x="829" y="241"/>
                    </a:cubicBezTo>
                    <a:cubicBezTo>
                      <a:pt x="1062" y="241"/>
                      <a:pt x="1281" y="331"/>
                      <a:pt x="1445" y="495"/>
                    </a:cubicBezTo>
                    <a:cubicBezTo>
                      <a:pt x="1454" y="505"/>
                      <a:pt x="1463" y="514"/>
                      <a:pt x="1472" y="524"/>
                    </a:cubicBezTo>
                    <a:cubicBezTo>
                      <a:pt x="1491" y="544"/>
                      <a:pt x="1517" y="556"/>
                      <a:pt x="1544" y="556"/>
                    </a:cubicBezTo>
                    <a:cubicBezTo>
                      <a:pt x="1572" y="557"/>
                      <a:pt x="1599" y="546"/>
                      <a:pt x="1619" y="527"/>
                    </a:cubicBezTo>
                    <a:cubicBezTo>
                      <a:pt x="1657" y="488"/>
                      <a:pt x="1658" y="427"/>
                      <a:pt x="1622" y="387"/>
                    </a:cubicBezTo>
                    <a:close/>
                    <a:moveTo>
                      <a:pt x="1622" y="387"/>
                    </a:moveTo>
                    <a:cubicBezTo>
                      <a:pt x="1622" y="387"/>
                      <a:pt x="1622" y="387"/>
                      <a:pt x="1622" y="3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74" name="Freeform 8">
                <a:extLst>
                  <a:ext uri="{FF2B5EF4-FFF2-40B4-BE49-F238E27FC236}">
                    <a16:creationId xmlns:a16="http://schemas.microsoft.com/office/drawing/2014/main" id="{B4379453-28EE-E5A0-D6E9-EB21CC9E815D}"/>
                  </a:ext>
                </a:extLst>
              </p:cNvPr>
              <p:cNvSpPr>
                <a:spLocks noEditPoints="1"/>
              </p:cNvSpPr>
              <p:nvPr/>
            </p:nvSpPr>
            <p:spPr bwMode="auto">
              <a:xfrm>
                <a:off x="1428" y="2512"/>
                <a:ext cx="1473" cy="519"/>
              </a:xfrm>
              <a:custGeom>
                <a:avLst/>
                <a:gdLst>
                  <a:gd name="T0" fmla="*/ 1136 w 1219"/>
                  <a:gd name="T1" fmla="*/ 210 h 429"/>
                  <a:gd name="T2" fmla="*/ 655 w 1219"/>
                  <a:gd name="T3" fmla="*/ 1 h 429"/>
                  <a:gd name="T4" fmla="*/ 630 w 1219"/>
                  <a:gd name="T5" fmla="*/ 24 h 429"/>
                  <a:gd name="T6" fmla="*/ 653 w 1219"/>
                  <a:gd name="T7" fmla="*/ 49 h 429"/>
                  <a:gd name="T8" fmla="*/ 1103 w 1219"/>
                  <a:gd name="T9" fmla="*/ 245 h 429"/>
                  <a:gd name="T10" fmla="*/ 1147 w 1219"/>
                  <a:gd name="T11" fmla="*/ 291 h 429"/>
                  <a:gd name="T12" fmla="*/ 1145 w 1219"/>
                  <a:gd name="T13" fmla="*/ 364 h 429"/>
                  <a:gd name="T14" fmla="*/ 1106 w 1219"/>
                  <a:gd name="T15" fmla="*/ 380 h 429"/>
                  <a:gd name="T16" fmla="*/ 1067 w 1219"/>
                  <a:gd name="T17" fmla="*/ 361 h 429"/>
                  <a:gd name="T18" fmla="*/ 1032 w 1219"/>
                  <a:gd name="T19" fmla="*/ 325 h 429"/>
                  <a:gd name="T20" fmla="*/ 609 w 1219"/>
                  <a:gd name="T21" fmla="*/ 155 h 429"/>
                  <a:gd name="T22" fmla="*/ 609 w 1219"/>
                  <a:gd name="T23" fmla="*/ 155 h 429"/>
                  <a:gd name="T24" fmla="*/ 186 w 1219"/>
                  <a:gd name="T25" fmla="*/ 325 h 429"/>
                  <a:gd name="T26" fmla="*/ 151 w 1219"/>
                  <a:gd name="T27" fmla="*/ 361 h 429"/>
                  <a:gd name="T28" fmla="*/ 113 w 1219"/>
                  <a:gd name="T29" fmla="*/ 380 h 429"/>
                  <a:gd name="T30" fmla="*/ 73 w 1219"/>
                  <a:gd name="T31" fmla="*/ 364 h 429"/>
                  <a:gd name="T32" fmla="*/ 71 w 1219"/>
                  <a:gd name="T33" fmla="*/ 291 h 429"/>
                  <a:gd name="T34" fmla="*/ 100 w 1219"/>
                  <a:gd name="T35" fmla="*/ 260 h 429"/>
                  <a:gd name="T36" fmla="*/ 566 w 1219"/>
                  <a:gd name="T37" fmla="*/ 49 h 429"/>
                  <a:gd name="T38" fmla="*/ 588 w 1219"/>
                  <a:gd name="T39" fmla="*/ 24 h 429"/>
                  <a:gd name="T40" fmla="*/ 563 w 1219"/>
                  <a:gd name="T41" fmla="*/ 1 h 429"/>
                  <a:gd name="T42" fmla="*/ 66 w 1219"/>
                  <a:gd name="T43" fmla="*/ 226 h 429"/>
                  <a:gd name="T44" fmla="*/ 35 w 1219"/>
                  <a:gd name="T45" fmla="*/ 260 h 429"/>
                  <a:gd name="T46" fmla="*/ 39 w 1219"/>
                  <a:gd name="T47" fmla="*/ 398 h 429"/>
                  <a:gd name="T48" fmla="*/ 111 w 1219"/>
                  <a:gd name="T49" fmla="*/ 428 h 429"/>
                  <a:gd name="T50" fmla="*/ 114 w 1219"/>
                  <a:gd name="T51" fmla="*/ 428 h 429"/>
                  <a:gd name="T52" fmla="*/ 187 w 1219"/>
                  <a:gd name="T53" fmla="*/ 393 h 429"/>
                  <a:gd name="T54" fmla="*/ 219 w 1219"/>
                  <a:gd name="T55" fmla="*/ 360 h 429"/>
                  <a:gd name="T56" fmla="*/ 999 w 1219"/>
                  <a:gd name="T57" fmla="*/ 360 h 429"/>
                  <a:gd name="T58" fmla="*/ 1031 w 1219"/>
                  <a:gd name="T59" fmla="*/ 393 h 429"/>
                  <a:gd name="T60" fmla="*/ 1104 w 1219"/>
                  <a:gd name="T61" fmla="*/ 428 h 429"/>
                  <a:gd name="T62" fmla="*/ 1179 w 1219"/>
                  <a:gd name="T63" fmla="*/ 398 h 429"/>
                  <a:gd name="T64" fmla="*/ 1183 w 1219"/>
                  <a:gd name="T65" fmla="*/ 259 h 429"/>
                  <a:gd name="T66" fmla="*/ 1136 w 1219"/>
                  <a:gd name="T67" fmla="*/ 210 h 429"/>
                  <a:gd name="T68" fmla="*/ 1136 w 1219"/>
                  <a:gd name="T69" fmla="*/ 210 h 429"/>
                  <a:gd name="T70" fmla="*/ 1136 w 1219"/>
                  <a:gd name="T71" fmla="*/ 21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9" h="429">
                    <a:moveTo>
                      <a:pt x="1136" y="210"/>
                    </a:moveTo>
                    <a:cubicBezTo>
                      <a:pt x="1006" y="86"/>
                      <a:pt x="835" y="12"/>
                      <a:pt x="655" y="1"/>
                    </a:cubicBezTo>
                    <a:cubicBezTo>
                      <a:pt x="642" y="0"/>
                      <a:pt x="631" y="10"/>
                      <a:pt x="630" y="24"/>
                    </a:cubicBezTo>
                    <a:cubicBezTo>
                      <a:pt x="629" y="37"/>
                      <a:pt x="639" y="48"/>
                      <a:pt x="653" y="49"/>
                    </a:cubicBezTo>
                    <a:cubicBezTo>
                      <a:pt x="821" y="59"/>
                      <a:pt x="981" y="129"/>
                      <a:pt x="1103" y="245"/>
                    </a:cubicBezTo>
                    <a:cubicBezTo>
                      <a:pt x="1119" y="259"/>
                      <a:pt x="1133" y="275"/>
                      <a:pt x="1147" y="291"/>
                    </a:cubicBezTo>
                    <a:cubicBezTo>
                      <a:pt x="1166" y="312"/>
                      <a:pt x="1165" y="344"/>
                      <a:pt x="1145" y="364"/>
                    </a:cubicBezTo>
                    <a:cubicBezTo>
                      <a:pt x="1135" y="375"/>
                      <a:pt x="1121" y="380"/>
                      <a:pt x="1106" y="380"/>
                    </a:cubicBezTo>
                    <a:cubicBezTo>
                      <a:pt x="1091" y="379"/>
                      <a:pt x="1077" y="373"/>
                      <a:pt x="1067" y="361"/>
                    </a:cubicBezTo>
                    <a:cubicBezTo>
                      <a:pt x="1056" y="349"/>
                      <a:pt x="1044" y="337"/>
                      <a:pt x="1032" y="325"/>
                    </a:cubicBezTo>
                    <a:cubicBezTo>
                      <a:pt x="919" y="215"/>
                      <a:pt x="768" y="155"/>
                      <a:pt x="609" y="155"/>
                    </a:cubicBezTo>
                    <a:cubicBezTo>
                      <a:pt x="609" y="155"/>
                      <a:pt x="609" y="155"/>
                      <a:pt x="609" y="155"/>
                    </a:cubicBezTo>
                    <a:cubicBezTo>
                      <a:pt x="450" y="155"/>
                      <a:pt x="300" y="215"/>
                      <a:pt x="186" y="325"/>
                    </a:cubicBezTo>
                    <a:cubicBezTo>
                      <a:pt x="174" y="337"/>
                      <a:pt x="162" y="349"/>
                      <a:pt x="151" y="361"/>
                    </a:cubicBezTo>
                    <a:cubicBezTo>
                      <a:pt x="141" y="373"/>
                      <a:pt x="128" y="379"/>
                      <a:pt x="113" y="380"/>
                    </a:cubicBezTo>
                    <a:cubicBezTo>
                      <a:pt x="98" y="380"/>
                      <a:pt x="84" y="375"/>
                      <a:pt x="73" y="364"/>
                    </a:cubicBezTo>
                    <a:cubicBezTo>
                      <a:pt x="53" y="344"/>
                      <a:pt x="52" y="312"/>
                      <a:pt x="71" y="291"/>
                    </a:cubicBezTo>
                    <a:cubicBezTo>
                      <a:pt x="80" y="281"/>
                      <a:pt x="90" y="270"/>
                      <a:pt x="100" y="260"/>
                    </a:cubicBezTo>
                    <a:cubicBezTo>
                      <a:pt x="224" y="135"/>
                      <a:pt x="389" y="60"/>
                      <a:pt x="566" y="49"/>
                    </a:cubicBezTo>
                    <a:cubicBezTo>
                      <a:pt x="579" y="48"/>
                      <a:pt x="589" y="37"/>
                      <a:pt x="588" y="24"/>
                    </a:cubicBezTo>
                    <a:cubicBezTo>
                      <a:pt x="588" y="10"/>
                      <a:pt x="576" y="0"/>
                      <a:pt x="563" y="1"/>
                    </a:cubicBezTo>
                    <a:cubicBezTo>
                      <a:pt x="375" y="13"/>
                      <a:pt x="198" y="92"/>
                      <a:pt x="66" y="226"/>
                    </a:cubicBezTo>
                    <a:cubicBezTo>
                      <a:pt x="55" y="237"/>
                      <a:pt x="45" y="248"/>
                      <a:pt x="35" y="260"/>
                    </a:cubicBezTo>
                    <a:cubicBezTo>
                      <a:pt x="0" y="299"/>
                      <a:pt x="2" y="360"/>
                      <a:pt x="39" y="398"/>
                    </a:cubicBezTo>
                    <a:cubicBezTo>
                      <a:pt x="59" y="417"/>
                      <a:pt x="84" y="428"/>
                      <a:pt x="111" y="428"/>
                    </a:cubicBezTo>
                    <a:cubicBezTo>
                      <a:pt x="112" y="428"/>
                      <a:pt x="113" y="428"/>
                      <a:pt x="114" y="428"/>
                    </a:cubicBezTo>
                    <a:cubicBezTo>
                      <a:pt x="142" y="427"/>
                      <a:pt x="169" y="414"/>
                      <a:pt x="187" y="393"/>
                    </a:cubicBezTo>
                    <a:cubicBezTo>
                      <a:pt x="197" y="382"/>
                      <a:pt x="208" y="370"/>
                      <a:pt x="219" y="360"/>
                    </a:cubicBezTo>
                    <a:cubicBezTo>
                      <a:pt x="434" y="152"/>
                      <a:pt x="784" y="152"/>
                      <a:pt x="999" y="360"/>
                    </a:cubicBezTo>
                    <a:cubicBezTo>
                      <a:pt x="1010" y="370"/>
                      <a:pt x="1021" y="382"/>
                      <a:pt x="1031" y="393"/>
                    </a:cubicBezTo>
                    <a:cubicBezTo>
                      <a:pt x="1050" y="414"/>
                      <a:pt x="1076" y="427"/>
                      <a:pt x="1104" y="428"/>
                    </a:cubicBezTo>
                    <a:cubicBezTo>
                      <a:pt x="1133" y="429"/>
                      <a:pt x="1159" y="418"/>
                      <a:pt x="1179" y="398"/>
                    </a:cubicBezTo>
                    <a:cubicBezTo>
                      <a:pt x="1217" y="360"/>
                      <a:pt x="1219" y="299"/>
                      <a:pt x="1183" y="259"/>
                    </a:cubicBezTo>
                    <a:cubicBezTo>
                      <a:pt x="1169" y="242"/>
                      <a:pt x="1153" y="226"/>
                      <a:pt x="1136" y="210"/>
                    </a:cubicBezTo>
                    <a:close/>
                    <a:moveTo>
                      <a:pt x="1136" y="210"/>
                    </a:moveTo>
                    <a:cubicBezTo>
                      <a:pt x="1136" y="210"/>
                      <a:pt x="1136" y="210"/>
                      <a:pt x="1136" y="2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grpSp>
      <p:sp>
        <p:nvSpPr>
          <p:cNvPr id="1046" name="Rectangle 1045">
            <a:extLst>
              <a:ext uri="{FF2B5EF4-FFF2-40B4-BE49-F238E27FC236}">
                <a16:creationId xmlns:a16="http://schemas.microsoft.com/office/drawing/2014/main" id="{B1BA4854-67E5-5109-DAE4-830EDA8AA7EE}"/>
              </a:ext>
            </a:extLst>
          </p:cNvPr>
          <p:cNvSpPr/>
          <p:nvPr/>
        </p:nvSpPr>
        <p:spPr>
          <a:xfrm>
            <a:off x="2688337" y="1451720"/>
            <a:ext cx="1054809" cy="6393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5G 3.5GHz </a:t>
            </a:r>
            <a:r>
              <a:rPr lang="en-US" sz="1200" dirty="0" err="1">
                <a:solidFill>
                  <a:schemeClr val="tx1"/>
                </a:solidFill>
                <a:latin typeface="Teshrin AR+LT" panose="02000000000000000000" pitchFamily="2" charset="-78"/>
                <a:ea typeface="Teshrin AR+LT" panose="02000000000000000000" pitchFamily="2" charset="-78"/>
                <a:cs typeface="Teshrin AR+LT" panose="02000000000000000000" pitchFamily="2" charset="-78"/>
              </a:rPr>
              <a:t>MaMIMO</a:t>
            </a:r>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 Antenna </a:t>
            </a:r>
          </a:p>
        </p:txBody>
      </p:sp>
      <p:sp>
        <p:nvSpPr>
          <p:cNvPr id="1047" name="Rectangle 1046">
            <a:extLst>
              <a:ext uri="{FF2B5EF4-FFF2-40B4-BE49-F238E27FC236}">
                <a16:creationId xmlns:a16="http://schemas.microsoft.com/office/drawing/2014/main" id="{A3EA632A-886F-187C-A158-7132B99CF3F0}"/>
              </a:ext>
            </a:extLst>
          </p:cNvPr>
          <p:cNvSpPr/>
          <p:nvPr/>
        </p:nvSpPr>
        <p:spPr>
          <a:xfrm>
            <a:off x="2688337" y="2462657"/>
            <a:ext cx="1054809" cy="6393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2G/4G/5G Single RAN Radio</a:t>
            </a:r>
          </a:p>
        </p:txBody>
      </p:sp>
      <p:sp>
        <p:nvSpPr>
          <p:cNvPr id="1049" name="Rectangle 1048">
            <a:extLst>
              <a:ext uri="{FF2B5EF4-FFF2-40B4-BE49-F238E27FC236}">
                <a16:creationId xmlns:a16="http://schemas.microsoft.com/office/drawing/2014/main" id="{434DEC5A-841E-D010-2FBA-42659A450A12}"/>
              </a:ext>
            </a:extLst>
          </p:cNvPr>
          <p:cNvSpPr/>
          <p:nvPr/>
        </p:nvSpPr>
        <p:spPr>
          <a:xfrm>
            <a:off x="2688337" y="3717985"/>
            <a:ext cx="1054809" cy="6393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Baseband unit </a:t>
            </a:r>
          </a:p>
        </p:txBody>
      </p:sp>
      <p:sp>
        <p:nvSpPr>
          <p:cNvPr id="1050" name="Left Brace 1049">
            <a:extLst>
              <a:ext uri="{FF2B5EF4-FFF2-40B4-BE49-F238E27FC236}">
                <a16:creationId xmlns:a16="http://schemas.microsoft.com/office/drawing/2014/main" id="{CF27A0D3-0411-B00E-432E-A3A34BE20037}"/>
              </a:ext>
            </a:extLst>
          </p:cNvPr>
          <p:cNvSpPr/>
          <p:nvPr/>
        </p:nvSpPr>
        <p:spPr>
          <a:xfrm>
            <a:off x="963712" y="2513685"/>
            <a:ext cx="232416" cy="242841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52" name="Connector: Elbow 1051">
            <a:extLst>
              <a:ext uri="{FF2B5EF4-FFF2-40B4-BE49-F238E27FC236}">
                <a16:creationId xmlns:a16="http://schemas.microsoft.com/office/drawing/2014/main" id="{D076D069-028A-1F54-6D1F-16035B99E386}"/>
              </a:ext>
            </a:extLst>
          </p:cNvPr>
          <p:cNvCxnSpPr>
            <a:stCxn id="254" idx="0"/>
            <a:endCxn id="369" idx="3"/>
          </p:cNvCxnSpPr>
          <p:nvPr/>
        </p:nvCxnSpPr>
        <p:spPr>
          <a:xfrm rot="5400000" flipH="1" flipV="1">
            <a:off x="1765471" y="1784717"/>
            <a:ext cx="631645" cy="591013"/>
          </a:xfrm>
          <a:prstGeom prst="bentConnector2">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1054" name="Connector: Elbow 1053">
            <a:extLst>
              <a:ext uri="{FF2B5EF4-FFF2-40B4-BE49-F238E27FC236}">
                <a16:creationId xmlns:a16="http://schemas.microsoft.com/office/drawing/2014/main" id="{E53857B4-9363-8B95-88FE-8E869E8C95E3}"/>
              </a:ext>
            </a:extLst>
          </p:cNvPr>
          <p:cNvCxnSpPr>
            <a:stCxn id="254" idx="2"/>
          </p:cNvCxnSpPr>
          <p:nvPr/>
        </p:nvCxnSpPr>
        <p:spPr>
          <a:xfrm rot="16200000" flipH="1">
            <a:off x="1932180" y="2442960"/>
            <a:ext cx="226088" cy="518874"/>
          </a:xfrm>
          <a:prstGeom prst="bentConnector2">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1056" name="Connector: Elbow 1055">
            <a:extLst>
              <a:ext uri="{FF2B5EF4-FFF2-40B4-BE49-F238E27FC236}">
                <a16:creationId xmlns:a16="http://schemas.microsoft.com/office/drawing/2014/main" id="{71A0F714-8544-A20D-B2F4-2E915DA5A271}"/>
              </a:ext>
            </a:extLst>
          </p:cNvPr>
          <p:cNvCxnSpPr>
            <a:stCxn id="254" idx="2"/>
            <a:endCxn id="377" idx="1"/>
          </p:cNvCxnSpPr>
          <p:nvPr/>
        </p:nvCxnSpPr>
        <p:spPr>
          <a:xfrm rot="16200000" flipH="1">
            <a:off x="1322520" y="3052620"/>
            <a:ext cx="1445409" cy="518874"/>
          </a:xfrm>
          <a:prstGeom prst="bentConnector2">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nvGrpSpPr>
          <p:cNvPr id="1031" name="Group 1030">
            <a:extLst>
              <a:ext uri="{FF2B5EF4-FFF2-40B4-BE49-F238E27FC236}">
                <a16:creationId xmlns:a16="http://schemas.microsoft.com/office/drawing/2014/main" id="{C40BF2CA-2685-4198-7BA0-3E997AEC2B28}"/>
              </a:ext>
            </a:extLst>
          </p:cNvPr>
          <p:cNvGrpSpPr/>
          <p:nvPr/>
        </p:nvGrpSpPr>
        <p:grpSpPr>
          <a:xfrm>
            <a:off x="1284710" y="2394186"/>
            <a:ext cx="873122" cy="2661912"/>
            <a:chOff x="1654126" y="2243471"/>
            <a:chExt cx="873122" cy="2661912"/>
          </a:xfrm>
        </p:grpSpPr>
        <p:grpSp>
          <p:nvGrpSpPr>
            <p:cNvPr id="156" name="Group 155">
              <a:extLst>
                <a:ext uri="{FF2B5EF4-FFF2-40B4-BE49-F238E27FC236}">
                  <a16:creationId xmlns:a16="http://schemas.microsoft.com/office/drawing/2014/main" id="{244A6F02-0178-DAFD-7090-3057ACCD75F0}"/>
                </a:ext>
              </a:extLst>
            </p:cNvPr>
            <p:cNvGrpSpPr/>
            <p:nvPr/>
          </p:nvGrpSpPr>
          <p:grpSpPr>
            <a:xfrm>
              <a:off x="1752389" y="2366360"/>
              <a:ext cx="701250" cy="2539023"/>
              <a:chOff x="1730745" y="1698041"/>
              <a:chExt cx="771372" cy="2539020"/>
            </a:xfrm>
          </p:grpSpPr>
          <p:grpSp>
            <p:nvGrpSpPr>
              <p:cNvPr id="157" name="Group 156">
                <a:extLst>
                  <a:ext uri="{FF2B5EF4-FFF2-40B4-BE49-F238E27FC236}">
                    <a16:creationId xmlns:a16="http://schemas.microsoft.com/office/drawing/2014/main" id="{E9D02A0B-7C47-65B3-67D6-57C34B13A83E}"/>
                  </a:ext>
                </a:extLst>
              </p:cNvPr>
              <p:cNvGrpSpPr/>
              <p:nvPr/>
            </p:nvGrpSpPr>
            <p:grpSpPr>
              <a:xfrm>
                <a:off x="1730745" y="1698041"/>
                <a:ext cx="771371" cy="2539020"/>
                <a:chOff x="1730745" y="1698041"/>
                <a:chExt cx="771371" cy="2539020"/>
              </a:xfrm>
            </p:grpSpPr>
            <p:sp>
              <p:nvSpPr>
                <p:cNvPr id="160" name="Line 250">
                  <a:extLst>
                    <a:ext uri="{FF2B5EF4-FFF2-40B4-BE49-F238E27FC236}">
                      <a16:creationId xmlns:a16="http://schemas.microsoft.com/office/drawing/2014/main" id="{0A749B7E-011C-0E11-2C89-76DAF3C3C3E9}"/>
                    </a:ext>
                  </a:extLst>
                </p:cNvPr>
                <p:cNvSpPr>
                  <a:spLocks noChangeShapeType="1"/>
                </p:cNvSpPr>
                <p:nvPr/>
              </p:nvSpPr>
              <p:spPr bwMode="auto">
                <a:xfrm flipH="1">
                  <a:off x="1803235" y="2233355"/>
                  <a:ext cx="185873" cy="1737909"/>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61" name="Freeform 251">
                  <a:extLst>
                    <a:ext uri="{FF2B5EF4-FFF2-40B4-BE49-F238E27FC236}">
                      <a16:creationId xmlns:a16="http://schemas.microsoft.com/office/drawing/2014/main" id="{9C369C74-80F8-472A-75F3-EDA8A1B0DB87}"/>
                    </a:ext>
                  </a:extLst>
                </p:cNvPr>
                <p:cNvSpPr>
                  <a:spLocks/>
                </p:cNvSpPr>
                <p:nvPr/>
              </p:nvSpPr>
              <p:spPr bwMode="auto">
                <a:xfrm>
                  <a:off x="2223308" y="2214767"/>
                  <a:ext cx="223047" cy="1778801"/>
                </a:xfrm>
                <a:custGeom>
                  <a:avLst/>
                  <a:gdLst>
                    <a:gd name="T0" fmla="*/ 21 w 120"/>
                    <a:gd name="T1" fmla="*/ 9 h 957"/>
                    <a:gd name="T2" fmla="*/ 120 w 120"/>
                    <a:gd name="T3" fmla="*/ 945 h 957"/>
                    <a:gd name="T4" fmla="*/ 120 w 120"/>
                    <a:gd name="T5" fmla="*/ 945 h 957"/>
                    <a:gd name="T6" fmla="*/ 119 w 120"/>
                    <a:gd name="T7" fmla="*/ 949 h 957"/>
                    <a:gd name="T8" fmla="*/ 118 w 120"/>
                    <a:gd name="T9" fmla="*/ 952 h 957"/>
                    <a:gd name="T10" fmla="*/ 115 w 120"/>
                    <a:gd name="T11" fmla="*/ 955 h 957"/>
                    <a:gd name="T12" fmla="*/ 111 w 120"/>
                    <a:gd name="T13" fmla="*/ 957 h 957"/>
                    <a:gd name="T14" fmla="*/ 111 w 120"/>
                    <a:gd name="T15" fmla="*/ 957 h 957"/>
                    <a:gd name="T16" fmla="*/ 107 w 120"/>
                    <a:gd name="T17" fmla="*/ 956 h 957"/>
                    <a:gd name="T18" fmla="*/ 103 w 120"/>
                    <a:gd name="T19" fmla="*/ 955 h 957"/>
                    <a:gd name="T20" fmla="*/ 101 w 120"/>
                    <a:gd name="T21" fmla="*/ 951 h 957"/>
                    <a:gd name="T22" fmla="*/ 100 w 120"/>
                    <a:gd name="T23" fmla="*/ 948 h 957"/>
                    <a:gd name="T24" fmla="*/ 0 w 120"/>
                    <a:gd name="T25" fmla="*/ 11 h 957"/>
                    <a:gd name="T26" fmla="*/ 0 w 120"/>
                    <a:gd name="T27" fmla="*/ 11 h 957"/>
                    <a:gd name="T28" fmla="*/ 2 w 120"/>
                    <a:gd name="T29" fmla="*/ 7 h 957"/>
                    <a:gd name="T30" fmla="*/ 3 w 120"/>
                    <a:gd name="T31" fmla="*/ 3 h 957"/>
                    <a:gd name="T32" fmla="*/ 6 w 120"/>
                    <a:gd name="T33" fmla="*/ 1 h 957"/>
                    <a:gd name="T34" fmla="*/ 9 w 120"/>
                    <a:gd name="T35" fmla="*/ 0 h 957"/>
                    <a:gd name="T36" fmla="*/ 9 w 120"/>
                    <a:gd name="T37" fmla="*/ 0 h 957"/>
                    <a:gd name="T38" fmla="*/ 14 w 120"/>
                    <a:gd name="T39" fmla="*/ 0 h 957"/>
                    <a:gd name="T40" fmla="*/ 17 w 120"/>
                    <a:gd name="T41" fmla="*/ 2 h 957"/>
                    <a:gd name="T42" fmla="*/ 20 w 120"/>
                    <a:gd name="T43" fmla="*/ 6 h 957"/>
                    <a:gd name="T44" fmla="*/ 21 w 120"/>
                    <a:gd name="T45" fmla="*/ 9 h 957"/>
                    <a:gd name="T46" fmla="*/ 21 w 120"/>
                    <a:gd name="T47" fmla="*/ 9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957">
                      <a:moveTo>
                        <a:pt x="21" y="9"/>
                      </a:moveTo>
                      <a:lnTo>
                        <a:pt x="120" y="945"/>
                      </a:lnTo>
                      <a:lnTo>
                        <a:pt x="120" y="945"/>
                      </a:lnTo>
                      <a:lnTo>
                        <a:pt x="119" y="949"/>
                      </a:lnTo>
                      <a:lnTo>
                        <a:pt x="118" y="952"/>
                      </a:lnTo>
                      <a:lnTo>
                        <a:pt x="115" y="955"/>
                      </a:lnTo>
                      <a:lnTo>
                        <a:pt x="111" y="957"/>
                      </a:lnTo>
                      <a:lnTo>
                        <a:pt x="111" y="957"/>
                      </a:lnTo>
                      <a:lnTo>
                        <a:pt x="107" y="956"/>
                      </a:lnTo>
                      <a:lnTo>
                        <a:pt x="103" y="955"/>
                      </a:lnTo>
                      <a:lnTo>
                        <a:pt x="101" y="951"/>
                      </a:lnTo>
                      <a:lnTo>
                        <a:pt x="100" y="948"/>
                      </a:lnTo>
                      <a:lnTo>
                        <a:pt x="0" y="11"/>
                      </a:lnTo>
                      <a:lnTo>
                        <a:pt x="0" y="11"/>
                      </a:lnTo>
                      <a:lnTo>
                        <a:pt x="2" y="7"/>
                      </a:lnTo>
                      <a:lnTo>
                        <a:pt x="3" y="3"/>
                      </a:lnTo>
                      <a:lnTo>
                        <a:pt x="6" y="1"/>
                      </a:lnTo>
                      <a:lnTo>
                        <a:pt x="9" y="0"/>
                      </a:lnTo>
                      <a:lnTo>
                        <a:pt x="9" y="0"/>
                      </a:lnTo>
                      <a:lnTo>
                        <a:pt x="14" y="0"/>
                      </a:lnTo>
                      <a:lnTo>
                        <a:pt x="17" y="2"/>
                      </a:lnTo>
                      <a:lnTo>
                        <a:pt x="20" y="6"/>
                      </a:lnTo>
                      <a:lnTo>
                        <a:pt x="21" y="9"/>
                      </a:lnTo>
                      <a:lnTo>
                        <a:pt x="21" y="9"/>
                      </a:lnTo>
                      <a:close/>
                    </a:path>
                  </a:pathLst>
                </a:custGeom>
                <a:solidFill>
                  <a:srgbClr val="1E3346"/>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62" name="Line 252">
                  <a:extLst>
                    <a:ext uri="{FF2B5EF4-FFF2-40B4-BE49-F238E27FC236}">
                      <a16:creationId xmlns:a16="http://schemas.microsoft.com/office/drawing/2014/main" id="{D7172E4C-DE7E-09BE-D6E9-174DF5DC574C}"/>
                    </a:ext>
                  </a:extLst>
                </p:cNvPr>
                <p:cNvSpPr>
                  <a:spLocks noChangeShapeType="1"/>
                </p:cNvSpPr>
                <p:nvPr/>
              </p:nvSpPr>
              <p:spPr bwMode="auto">
                <a:xfrm>
                  <a:off x="1924053" y="2233355"/>
                  <a:ext cx="368028" cy="0"/>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63" name="Line 253">
                  <a:extLst>
                    <a:ext uri="{FF2B5EF4-FFF2-40B4-BE49-F238E27FC236}">
                      <a16:creationId xmlns:a16="http://schemas.microsoft.com/office/drawing/2014/main" id="{56937E3D-9021-3E10-2B6A-CF207024D14C}"/>
                    </a:ext>
                  </a:extLst>
                </p:cNvPr>
                <p:cNvSpPr>
                  <a:spLocks noChangeShapeType="1"/>
                </p:cNvSpPr>
                <p:nvPr/>
              </p:nvSpPr>
              <p:spPr bwMode="auto">
                <a:xfrm>
                  <a:off x="1924053" y="2186886"/>
                  <a:ext cx="368028" cy="0"/>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64" name="Line 254">
                  <a:extLst>
                    <a:ext uri="{FF2B5EF4-FFF2-40B4-BE49-F238E27FC236}">
                      <a16:creationId xmlns:a16="http://schemas.microsoft.com/office/drawing/2014/main" id="{6B55EC0E-BCC0-CFCE-67EE-1B7F66D0A51D}"/>
                    </a:ext>
                  </a:extLst>
                </p:cNvPr>
                <p:cNvSpPr>
                  <a:spLocks noChangeShapeType="1"/>
                </p:cNvSpPr>
                <p:nvPr/>
              </p:nvSpPr>
              <p:spPr bwMode="auto">
                <a:xfrm>
                  <a:off x="1989108" y="1956404"/>
                  <a:ext cx="0" cy="230482"/>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65" name="Line 255">
                  <a:extLst>
                    <a:ext uri="{FF2B5EF4-FFF2-40B4-BE49-F238E27FC236}">
                      <a16:creationId xmlns:a16="http://schemas.microsoft.com/office/drawing/2014/main" id="{88494DCD-AA7D-A0ED-3284-739A48809285}"/>
                    </a:ext>
                  </a:extLst>
                </p:cNvPr>
                <p:cNvSpPr>
                  <a:spLocks noChangeShapeType="1"/>
                </p:cNvSpPr>
                <p:nvPr/>
              </p:nvSpPr>
              <p:spPr bwMode="auto">
                <a:xfrm>
                  <a:off x="2243754" y="1956404"/>
                  <a:ext cx="0" cy="230482"/>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166" name="Group 165">
                  <a:extLst>
                    <a:ext uri="{FF2B5EF4-FFF2-40B4-BE49-F238E27FC236}">
                      <a16:creationId xmlns:a16="http://schemas.microsoft.com/office/drawing/2014/main" id="{88CA7678-BF62-061C-1709-1DA1618DBF88}"/>
                    </a:ext>
                  </a:extLst>
                </p:cNvPr>
                <p:cNvGrpSpPr/>
                <p:nvPr/>
              </p:nvGrpSpPr>
              <p:grpSpPr>
                <a:xfrm>
                  <a:off x="2080186" y="1698041"/>
                  <a:ext cx="87360" cy="2520433"/>
                  <a:chOff x="2080186" y="1698041"/>
                  <a:chExt cx="87360" cy="2520433"/>
                </a:xfrm>
              </p:grpSpPr>
              <p:sp>
                <p:nvSpPr>
                  <p:cNvPr id="186" name="Freeform 228">
                    <a:extLst>
                      <a:ext uri="{FF2B5EF4-FFF2-40B4-BE49-F238E27FC236}">
                        <a16:creationId xmlns:a16="http://schemas.microsoft.com/office/drawing/2014/main" id="{909D218C-5FAB-57DD-C44E-F1E54B1B7E63}"/>
                      </a:ext>
                    </a:extLst>
                  </p:cNvPr>
                  <p:cNvSpPr>
                    <a:spLocks/>
                  </p:cNvSpPr>
                  <p:nvPr/>
                </p:nvSpPr>
                <p:spPr bwMode="auto">
                  <a:xfrm>
                    <a:off x="2141524" y="1698041"/>
                    <a:ext cx="13011" cy="2462813"/>
                  </a:xfrm>
                  <a:custGeom>
                    <a:avLst/>
                    <a:gdLst>
                      <a:gd name="T0" fmla="*/ 0 w 7"/>
                      <a:gd name="T1" fmla="*/ 1322 h 1325"/>
                      <a:gd name="T2" fmla="*/ 0 w 7"/>
                      <a:gd name="T3" fmla="*/ 3 h 1325"/>
                      <a:gd name="T4" fmla="*/ 0 w 7"/>
                      <a:gd name="T5" fmla="*/ 3 h 1325"/>
                      <a:gd name="T6" fmla="*/ 1 w 7"/>
                      <a:gd name="T7" fmla="*/ 1 h 1325"/>
                      <a:gd name="T8" fmla="*/ 4 w 7"/>
                      <a:gd name="T9" fmla="*/ 0 h 1325"/>
                      <a:gd name="T10" fmla="*/ 4 w 7"/>
                      <a:gd name="T11" fmla="*/ 0 h 1325"/>
                      <a:gd name="T12" fmla="*/ 6 w 7"/>
                      <a:gd name="T13" fmla="*/ 1 h 1325"/>
                      <a:gd name="T14" fmla="*/ 7 w 7"/>
                      <a:gd name="T15" fmla="*/ 3 h 1325"/>
                      <a:gd name="T16" fmla="*/ 7 w 7"/>
                      <a:gd name="T17" fmla="*/ 1322 h 1325"/>
                      <a:gd name="T18" fmla="*/ 7 w 7"/>
                      <a:gd name="T19" fmla="*/ 1322 h 1325"/>
                      <a:gd name="T20" fmla="*/ 6 w 7"/>
                      <a:gd name="T21" fmla="*/ 1324 h 1325"/>
                      <a:gd name="T22" fmla="*/ 4 w 7"/>
                      <a:gd name="T23" fmla="*/ 1325 h 1325"/>
                      <a:gd name="T24" fmla="*/ 4 w 7"/>
                      <a:gd name="T25" fmla="*/ 1325 h 1325"/>
                      <a:gd name="T26" fmla="*/ 1 w 7"/>
                      <a:gd name="T27" fmla="*/ 1324 h 1325"/>
                      <a:gd name="T28" fmla="*/ 0 w 7"/>
                      <a:gd name="T29" fmla="*/ 1322 h 1325"/>
                      <a:gd name="T30" fmla="*/ 0 w 7"/>
                      <a:gd name="T31" fmla="*/ 1322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325">
                        <a:moveTo>
                          <a:pt x="0" y="1322"/>
                        </a:moveTo>
                        <a:lnTo>
                          <a:pt x="0" y="3"/>
                        </a:lnTo>
                        <a:lnTo>
                          <a:pt x="0" y="3"/>
                        </a:lnTo>
                        <a:lnTo>
                          <a:pt x="1" y="1"/>
                        </a:lnTo>
                        <a:lnTo>
                          <a:pt x="4" y="0"/>
                        </a:lnTo>
                        <a:lnTo>
                          <a:pt x="4" y="0"/>
                        </a:lnTo>
                        <a:lnTo>
                          <a:pt x="6" y="1"/>
                        </a:lnTo>
                        <a:lnTo>
                          <a:pt x="7" y="3"/>
                        </a:lnTo>
                        <a:lnTo>
                          <a:pt x="7" y="1322"/>
                        </a:lnTo>
                        <a:lnTo>
                          <a:pt x="7" y="1322"/>
                        </a:lnTo>
                        <a:lnTo>
                          <a:pt x="6" y="1324"/>
                        </a:lnTo>
                        <a:lnTo>
                          <a:pt x="4" y="1325"/>
                        </a:lnTo>
                        <a:lnTo>
                          <a:pt x="4" y="1325"/>
                        </a:lnTo>
                        <a:lnTo>
                          <a:pt x="1" y="1324"/>
                        </a:lnTo>
                        <a:lnTo>
                          <a:pt x="0" y="1322"/>
                        </a:lnTo>
                        <a:lnTo>
                          <a:pt x="0" y="1322"/>
                        </a:lnTo>
                        <a:close/>
                      </a:path>
                    </a:pathLst>
                  </a:custGeom>
                  <a:solidFill>
                    <a:srgbClr val="1E3346"/>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87" name="Line 229">
                    <a:extLst>
                      <a:ext uri="{FF2B5EF4-FFF2-40B4-BE49-F238E27FC236}">
                        <a16:creationId xmlns:a16="http://schemas.microsoft.com/office/drawing/2014/main" id="{18BAF573-9C09-3542-BC45-6D01A285BE1A}"/>
                      </a:ext>
                    </a:extLst>
                  </p:cNvPr>
                  <p:cNvSpPr>
                    <a:spLocks noChangeShapeType="1"/>
                  </p:cNvSpPr>
                  <p:nvPr/>
                </p:nvSpPr>
                <p:spPr bwMode="auto">
                  <a:xfrm flipV="1">
                    <a:off x="2080186" y="1701759"/>
                    <a:ext cx="0" cy="2486976"/>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88" name="Line 230">
                    <a:extLst>
                      <a:ext uri="{FF2B5EF4-FFF2-40B4-BE49-F238E27FC236}">
                        <a16:creationId xmlns:a16="http://schemas.microsoft.com/office/drawing/2014/main" id="{83FA6B3C-F75B-4E16-5BA4-0394C7CFA813}"/>
                      </a:ext>
                    </a:extLst>
                  </p:cNvPr>
                  <p:cNvSpPr>
                    <a:spLocks noChangeShapeType="1"/>
                  </p:cNvSpPr>
                  <p:nvPr/>
                </p:nvSpPr>
                <p:spPr bwMode="auto">
                  <a:xfrm>
                    <a:off x="2148959" y="1714770"/>
                    <a:ext cx="0" cy="165427"/>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89" name="Line 231">
                    <a:extLst>
                      <a:ext uri="{FF2B5EF4-FFF2-40B4-BE49-F238E27FC236}">
                        <a16:creationId xmlns:a16="http://schemas.microsoft.com/office/drawing/2014/main" id="{491B79E0-7530-0522-52EA-EB251FBC756F}"/>
                      </a:ext>
                    </a:extLst>
                  </p:cNvPr>
                  <p:cNvSpPr>
                    <a:spLocks noChangeShapeType="1"/>
                  </p:cNvSpPr>
                  <p:nvPr/>
                </p:nvSpPr>
                <p:spPr bwMode="auto">
                  <a:xfrm>
                    <a:off x="2080186" y="1714770"/>
                    <a:ext cx="0" cy="165427"/>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90" name="Line 256">
                    <a:extLst>
                      <a:ext uri="{FF2B5EF4-FFF2-40B4-BE49-F238E27FC236}">
                        <a16:creationId xmlns:a16="http://schemas.microsoft.com/office/drawing/2014/main" id="{AC02B304-B163-8F12-4342-F9C9D616A13A}"/>
                      </a:ext>
                    </a:extLst>
                  </p:cNvPr>
                  <p:cNvSpPr>
                    <a:spLocks noChangeShapeType="1"/>
                  </p:cNvSpPr>
                  <p:nvPr/>
                </p:nvSpPr>
                <p:spPr bwMode="auto">
                  <a:xfrm>
                    <a:off x="2148959" y="1956404"/>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91" name="Line 257">
                    <a:extLst>
                      <a:ext uri="{FF2B5EF4-FFF2-40B4-BE49-F238E27FC236}">
                        <a16:creationId xmlns:a16="http://schemas.microsoft.com/office/drawing/2014/main" id="{A9F95719-5D8B-0B58-D974-97DAB4AE63D9}"/>
                      </a:ext>
                    </a:extLst>
                  </p:cNvPr>
                  <p:cNvSpPr>
                    <a:spLocks noChangeShapeType="1"/>
                  </p:cNvSpPr>
                  <p:nvPr/>
                </p:nvSpPr>
                <p:spPr bwMode="auto">
                  <a:xfrm>
                    <a:off x="2080186" y="1956404"/>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92" name="Line 258">
                    <a:extLst>
                      <a:ext uri="{FF2B5EF4-FFF2-40B4-BE49-F238E27FC236}">
                        <a16:creationId xmlns:a16="http://schemas.microsoft.com/office/drawing/2014/main" id="{84A181A1-292D-0303-7E39-0E92BB0A6D27}"/>
                      </a:ext>
                    </a:extLst>
                  </p:cNvPr>
                  <p:cNvSpPr>
                    <a:spLocks noChangeShapeType="1"/>
                  </p:cNvSpPr>
                  <p:nvPr/>
                </p:nvSpPr>
                <p:spPr bwMode="auto">
                  <a:xfrm>
                    <a:off x="2148959" y="3160859"/>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93" name="Line 259">
                    <a:extLst>
                      <a:ext uri="{FF2B5EF4-FFF2-40B4-BE49-F238E27FC236}">
                        <a16:creationId xmlns:a16="http://schemas.microsoft.com/office/drawing/2014/main" id="{3CE71CA5-D06A-8975-D22E-503E3974C979}"/>
                      </a:ext>
                    </a:extLst>
                  </p:cNvPr>
                  <p:cNvSpPr>
                    <a:spLocks noChangeShapeType="1"/>
                  </p:cNvSpPr>
                  <p:nvPr/>
                </p:nvSpPr>
                <p:spPr bwMode="auto">
                  <a:xfrm>
                    <a:off x="2080186" y="3160859"/>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94" name="Line 260">
                    <a:extLst>
                      <a:ext uri="{FF2B5EF4-FFF2-40B4-BE49-F238E27FC236}">
                        <a16:creationId xmlns:a16="http://schemas.microsoft.com/office/drawing/2014/main" id="{C7C7D2DD-A02E-DE63-9A8C-CD347958825A}"/>
                      </a:ext>
                    </a:extLst>
                  </p:cNvPr>
                  <p:cNvSpPr>
                    <a:spLocks noChangeShapeType="1"/>
                  </p:cNvSpPr>
                  <p:nvPr/>
                </p:nvSpPr>
                <p:spPr bwMode="auto">
                  <a:xfrm>
                    <a:off x="2148959" y="3469408"/>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95" name="Line 261">
                    <a:extLst>
                      <a:ext uri="{FF2B5EF4-FFF2-40B4-BE49-F238E27FC236}">
                        <a16:creationId xmlns:a16="http://schemas.microsoft.com/office/drawing/2014/main" id="{E3F1A77D-143C-3ABE-07BF-099CC81B7BE9}"/>
                      </a:ext>
                    </a:extLst>
                  </p:cNvPr>
                  <p:cNvSpPr>
                    <a:spLocks noChangeShapeType="1"/>
                  </p:cNvSpPr>
                  <p:nvPr/>
                </p:nvSpPr>
                <p:spPr bwMode="auto">
                  <a:xfrm>
                    <a:off x="2080186" y="3469408"/>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96" name="Line 262">
                    <a:extLst>
                      <a:ext uri="{FF2B5EF4-FFF2-40B4-BE49-F238E27FC236}">
                        <a16:creationId xmlns:a16="http://schemas.microsoft.com/office/drawing/2014/main" id="{A092C9D2-2185-ADB6-2D0B-39BD41F1F792}"/>
                      </a:ext>
                    </a:extLst>
                  </p:cNvPr>
                  <p:cNvSpPr>
                    <a:spLocks noChangeShapeType="1"/>
                  </p:cNvSpPr>
                  <p:nvPr/>
                </p:nvSpPr>
                <p:spPr bwMode="auto">
                  <a:xfrm>
                    <a:off x="2148959" y="3790967"/>
                    <a:ext cx="0" cy="167285"/>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97" name="Line 263">
                    <a:extLst>
                      <a:ext uri="{FF2B5EF4-FFF2-40B4-BE49-F238E27FC236}">
                        <a16:creationId xmlns:a16="http://schemas.microsoft.com/office/drawing/2014/main" id="{0D152831-3B5A-C653-6D78-2AADB712BAC4}"/>
                      </a:ext>
                    </a:extLst>
                  </p:cNvPr>
                  <p:cNvSpPr>
                    <a:spLocks noChangeShapeType="1"/>
                  </p:cNvSpPr>
                  <p:nvPr/>
                </p:nvSpPr>
                <p:spPr bwMode="auto">
                  <a:xfrm>
                    <a:off x="2080186" y="3790967"/>
                    <a:ext cx="0" cy="167285"/>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98" name="Line 264">
                    <a:extLst>
                      <a:ext uri="{FF2B5EF4-FFF2-40B4-BE49-F238E27FC236}">
                        <a16:creationId xmlns:a16="http://schemas.microsoft.com/office/drawing/2014/main" id="{8743A06D-9DD5-C9CA-F7C0-E335BDC507F6}"/>
                      </a:ext>
                    </a:extLst>
                  </p:cNvPr>
                  <p:cNvSpPr>
                    <a:spLocks noChangeShapeType="1"/>
                  </p:cNvSpPr>
                  <p:nvPr/>
                </p:nvSpPr>
                <p:spPr bwMode="auto">
                  <a:xfrm>
                    <a:off x="2148959" y="2233355"/>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99" name="Line 265">
                    <a:extLst>
                      <a:ext uri="{FF2B5EF4-FFF2-40B4-BE49-F238E27FC236}">
                        <a16:creationId xmlns:a16="http://schemas.microsoft.com/office/drawing/2014/main" id="{BDAB23C0-3F1D-0D74-1569-7E648E9BEE7C}"/>
                      </a:ext>
                    </a:extLst>
                  </p:cNvPr>
                  <p:cNvSpPr>
                    <a:spLocks noChangeShapeType="1"/>
                  </p:cNvSpPr>
                  <p:nvPr/>
                </p:nvSpPr>
                <p:spPr bwMode="auto">
                  <a:xfrm>
                    <a:off x="2080186" y="2233355"/>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00" name="Freeform 266">
                    <a:extLst>
                      <a:ext uri="{FF2B5EF4-FFF2-40B4-BE49-F238E27FC236}">
                        <a16:creationId xmlns:a16="http://schemas.microsoft.com/office/drawing/2014/main" id="{4A8E0325-6ACE-3DEB-54D8-87A1E143B39A}"/>
                      </a:ext>
                    </a:extLst>
                  </p:cNvPr>
                  <p:cNvSpPr>
                    <a:spLocks/>
                  </p:cNvSpPr>
                  <p:nvPr/>
                </p:nvSpPr>
                <p:spPr bwMode="auto">
                  <a:xfrm>
                    <a:off x="2132230" y="2521457"/>
                    <a:ext cx="35316" cy="204460"/>
                  </a:xfrm>
                  <a:custGeom>
                    <a:avLst/>
                    <a:gdLst>
                      <a:gd name="T0" fmla="*/ 19 w 19"/>
                      <a:gd name="T1" fmla="*/ 10 h 110"/>
                      <a:gd name="T2" fmla="*/ 19 w 19"/>
                      <a:gd name="T3" fmla="*/ 100 h 110"/>
                      <a:gd name="T4" fmla="*/ 19 w 19"/>
                      <a:gd name="T5" fmla="*/ 100 h 110"/>
                      <a:gd name="T6" fmla="*/ 18 w 19"/>
                      <a:gd name="T7" fmla="*/ 104 h 110"/>
                      <a:gd name="T8" fmla="*/ 17 w 19"/>
                      <a:gd name="T9" fmla="*/ 108 h 110"/>
                      <a:gd name="T10" fmla="*/ 13 w 19"/>
                      <a:gd name="T11" fmla="*/ 110 h 110"/>
                      <a:gd name="T12" fmla="*/ 9 w 19"/>
                      <a:gd name="T13" fmla="*/ 110 h 110"/>
                      <a:gd name="T14" fmla="*/ 9 w 19"/>
                      <a:gd name="T15" fmla="*/ 110 h 110"/>
                      <a:gd name="T16" fmla="*/ 5 w 19"/>
                      <a:gd name="T17" fmla="*/ 110 h 110"/>
                      <a:gd name="T18" fmla="*/ 2 w 19"/>
                      <a:gd name="T19" fmla="*/ 108 h 110"/>
                      <a:gd name="T20" fmla="*/ 0 w 19"/>
                      <a:gd name="T21" fmla="*/ 104 h 110"/>
                      <a:gd name="T22" fmla="*/ 0 w 19"/>
                      <a:gd name="T23" fmla="*/ 100 h 110"/>
                      <a:gd name="T24" fmla="*/ 0 w 19"/>
                      <a:gd name="T25" fmla="*/ 10 h 110"/>
                      <a:gd name="T26" fmla="*/ 0 w 19"/>
                      <a:gd name="T27" fmla="*/ 10 h 110"/>
                      <a:gd name="T28" fmla="*/ 0 w 19"/>
                      <a:gd name="T29" fmla="*/ 7 h 110"/>
                      <a:gd name="T30" fmla="*/ 2 w 19"/>
                      <a:gd name="T31" fmla="*/ 3 h 110"/>
                      <a:gd name="T32" fmla="*/ 5 w 19"/>
                      <a:gd name="T33" fmla="*/ 1 h 110"/>
                      <a:gd name="T34" fmla="*/ 9 w 19"/>
                      <a:gd name="T35" fmla="*/ 0 h 110"/>
                      <a:gd name="T36" fmla="*/ 9 w 19"/>
                      <a:gd name="T37" fmla="*/ 0 h 110"/>
                      <a:gd name="T38" fmla="*/ 13 w 19"/>
                      <a:gd name="T39" fmla="*/ 1 h 110"/>
                      <a:gd name="T40" fmla="*/ 17 w 19"/>
                      <a:gd name="T41" fmla="*/ 3 h 110"/>
                      <a:gd name="T42" fmla="*/ 18 w 19"/>
                      <a:gd name="T43" fmla="*/ 7 h 110"/>
                      <a:gd name="T44" fmla="*/ 19 w 19"/>
                      <a:gd name="T45" fmla="*/ 10 h 110"/>
                      <a:gd name="T46" fmla="*/ 19 w 19"/>
                      <a:gd name="T47" fmla="*/ 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110">
                        <a:moveTo>
                          <a:pt x="19" y="10"/>
                        </a:moveTo>
                        <a:lnTo>
                          <a:pt x="19" y="100"/>
                        </a:lnTo>
                        <a:lnTo>
                          <a:pt x="19" y="100"/>
                        </a:lnTo>
                        <a:lnTo>
                          <a:pt x="18" y="104"/>
                        </a:lnTo>
                        <a:lnTo>
                          <a:pt x="17" y="108"/>
                        </a:lnTo>
                        <a:lnTo>
                          <a:pt x="13" y="110"/>
                        </a:lnTo>
                        <a:lnTo>
                          <a:pt x="9" y="110"/>
                        </a:lnTo>
                        <a:lnTo>
                          <a:pt x="9" y="110"/>
                        </a:lnTo>
                        <a:lnTo>
                          <a:pt x="5" y="110"/>
                        </a:lnTo>
                        <a:lnTo>
                          <a:pt x="2" y="108"/>
                        </a:lnTo>
                        <a:lnTo>
                          <a:pt x="0" y="104"/>
                        </a:lnTo>
                        <a:lnTo>
                          <a:pt x="0" y="100"/>
                        </a:lnTo>
                        <a:lnTo>
                          <a:pt x="0" y="10"/>
                        </a:lnTo>
                        <a:lnTo>
                          <a:pt x="0" y="10"/>
                        </a:lnTo>
                        <a:lnTo>
                          <a:pt x="0" y="7"/>
                        </a:lnTo>
                        <a:lnTo>
                          <a:pt x="2" y="3"/>
                        </a:lnTo>
                        <a:lnTo>
                          <a:pt x="5" y="1"/>
                        </a:lnTo>
                        <a:lnTo>
                          <a:pt x="9" y="0"/>
                        </a:lnTo>
                        <a:lnTo>
                          <a:pt x="9" y="0"/>
                        </a:lnTo>
                        <a:lnTo>
                          <a:pt x="13" y="1"/>
                        </a:lnTo>
                        <a:lnTo>
                          <a:pt x="17" y="3"/>
                        </a:lnTo>
                        <a:lnTo>
                          <a:pt x="18" y="7"/>
                        </a:lnTo>
                        <a:lnTo>
                          <a:pt x="19" y="10"/>
                        </a:lnTo>
                        <a:lnTo>
                          <a:pt x="19" y="10"/>
                        </a:lnTo>
                        <a:close/>
                      </a:path>
                    </a:pathLst>
                  </a:custGeom>
                  <a:solidFill>
                    <a:srgbClr val="1E3346"/>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01" name="Line 267">
                    <a:extLst>
                      <a:ext uri="{FF2B5EF4-FFF2-40B4-BE49-F238E27FC236}">
                        <a16:creationId xmlns:a16="http://schemas.microsoft.com/office/drawing/2014/main" id="{97BF1496-2BCD-9EE2-D542-D82254E37B54}"/>
                      </a:ext>
                    </a:extLst>
                  </p:cNvPr>
                  <p:cNvSpPr>
                    <a:spLocks noChangeShapeType="1"/>
                  </p:cNvSpPr>
                  <p:nvPr/>
                </p:nvSpPr>
                <p:spPr bwMode="auto">
                  <a:xfrm>
                    <a:off x="2080186" y="2540044"/>
                    <a:ext cx="0" cy="167285"/>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02" name="Line 268">
                    <a:extLst>
                      <a:ext uri="{FF2B5EF4-FFF2-40B4-BE49-F238E27FC236}">
                        <a16:creationId xmlns:a16="http://schemas.microsoft.com/office/drawing/2014/main" id="{108297DF-9950-1B63-8E42-55B4F988100C}"/>
                      </a:ext>
                    </a:extLst>
                  </p:cNvPr>
                  <p:cNvSpPr>
                    <a:spLocks noChangeShapeType="1"/>
                  </p:cNvSpPr>
                  <p:nvPr/>
                </p:nvSpPr>
                <p:spPr bwMode="auto">
                  <a:xfrm>
                    <a:off x="2148959" y="2867180"/>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03" name="Line 269">
                    <a:extLst>
                      <a:ext uri="{FF2B5EF4-FFF2-40B4-BE49-F238E27FC236}">
                        <a16:creationId xmlns:a16="http://schemas.microsoft.com/office/drawing/2014/main" id="{9E513E86-1502-395F-DB06-DC9E2669CDBB}"/>
                      </a:ext>
                    </a:extLst>
                  </p:cNvPr>
                  <p:cNvSpPr>
                    <a:spLocks noChangeShapeType="1"/>
                  </p:cNvSpPr>
                  <p:nvPr/>
                </p:nvSpPr>
                <p:spPr bwMode="auto">
                  <a:xfrm>
                    <a:off x="2080186" y="2867180"/>
                    <a:ext cx="0" cy="163568"/>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04" name="Line 270">
                    <a:extLst>
                      <a:ext uri="{FF2B5EF4-FFF2-40B4-BE49-F238E27FC236}">
                        <a16:creationId xmlns:a16="http://schemas.microsoft.com/office/drawing/2014/main" id="{DA8B89DA-EF41-BE9F-8BD9-A5F156C6AAE4}"/>
                      </a:ext>
                    </a:extLst>
                  </p:cNvPr>
                  <p:cNvSpPr>
                    <a:spLocks noChangeShapeType="1"/>
                  </p:cNvSpPr>
                  <p:nvPr/>
                </p:nvSpPr>
                <p:spPr bwMode="auto">
                  <a:xfrm>
                    <a:off x="2148959" y="4051189"/>
                    <a:ext cx="0" cy="167285"/>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05" name="Line 271">
                    <a:extLst>
                      <a:ext uri="{FF2B5EF4-FFF2-40B4-BE49-F238E27FC236}">
                        <a16:creationId xmlns:a16="http://schemas.microsoft.com/office/drawing/2014/main" id="{9B9180D7-2057-8D21-B633-54BC0FFB6CBE}"/>
                      </a:ext>
                    </a:extLst>
                  </p:cNvPr>
                  <p:cNvSpPr>
                    <a:spLocks noChangeShapeType="1"/>
                  </p:cNvSpPr>
                  <p:nvPr/>
                </p:nvSpPr>
                <p:spPr bwMode="auto">
                  <a:xfrm>
                    <a:off x="2080186" y="4051189"/>
                    <a:ext cx="0" cy="167285"/>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sp>
              <p:nvSpPr>
                <p:cNvPr id="167" name="Line 272">
                  <a:extLst>
                    <a:ext uri="{FF2B5EF4-FFF2-40B4-BE49-F238E27FC236}">
                      <a16:creationId xmlns:a16="http://schemas.microsoft.com/office/drawing/2014/main" id="{1B3F1F5A-90DB-DA3C-65BC-C06080B8E64F}"/>
                    </a:ext>
                  </a:extLst>
                </p:cNvPr>
                <p:cNvSpPr>
                  <a:spLocks noChangeShapeType="1"/>
                </p:cNvSpPr>
                <p:nvPr/>
              </p:nvSpPr>
              <p:spPr bwMode="auto">
                <a:xfrm flipH="1">
                  <a:off x="1730745" y="3967546"/>
                  <a:ext cx="74349" cy="269515"/>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168" name="Group 167">
                  <a:extLst>
                    <a:ext uri="{FF2B5EF4-FFF2-40B4-BE49-F238E27FC236}">
                      <a16:creationId xmlns:a16="http://schemas.microsoft.com/office/drawing/2014/main" id="{55AFA067-B0C1-1D97-27C7-DD73189C52B6}"/>
                    </a:ext>
                  </a:extLst>
                </p:cNvPr>
                <p:cNvGrpSpPr/>
                <p:nvPr/>
              </p:nvGrpSpPr>
              <p:grpSpPr>
                <a:xfrm>
                  <a:off x="1738180" y="1880197"/>
                  <a:ext cx="763936" cy="2338278"/>
                  <a:chOff x="1738180" y="1880197"/>
                  <a:chExt cx="763936" cy="2338278"/>
                </a:xfrm>
              </p:grpSpPr>
              <p:sp>
                <p:nvSpPr>
                  <p:cNvPr id="169" name="Line 235">
                    <a:extLst>
                      <a:ext uri="{FF2B5EF4-FFF2-40B4-BE49-F238E27FC236}">
                        <a16:creationId xmlns:a16="http://schemas.microsoft.com/office/drawing/2014/main" id="{E5D55471-8C27-373C-0AAA-3478A7D54CDE}"/>
                      </a:ext>
                    </a:extLst>
                  </p:cNvPr>
                  <p:cNvSpPr>
                    <a:spLocks noChangeShapeType="1"/>
                  </p:cNvSpPr>
                  <p:nvPr/>
                </p:nvSpPr>
                <p:spPr bwMode="auto">
                  <a:xfrm flipV="1">
                    <a:off x="1964945" y="1880197"/>
                    <a:ext cx="282526" cy="135687"/>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0" name="Line 236">
                    <a:extLst>
                      <a:ext uri="{FF2B5EF4-FFF2-40B4-BE49-F238E27FC236}">
                        <a16:creationId xmlns:a16="http://schemas.microsoft.com/office/drawing/2014/main" id="{35308AB2-4CE5-7EE8-72CA-7B31E336196A}"/>
                      </a:ext>
                    </a:extLst>
                  </p:cNvPr>
                  <p:cNvSpPr>
                    <a:spLocks noChangeShapeType="1"/>
                  </p:cNvSpPr>
                  <p:nvPr/>
                </p:nvSpPr>
                <p:spPr bwMode="auto">
                  <a:xfrm flipH="1" flipV="1">
                    <a:off x="1989108" y="1883914"/>
                    <a:ext cx="256504" cy="135687"/>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1" name="Rectangle 241">
                    <a:extLst>
                      <a:ext uri="{FF2B5EF4-FFF2-40B4-BE49-F238E27FC236}">
                        <a16:creationId xmlns:a16="http://schemas.microsoft.com/office/drawing/2014/main" id="{7D6831B1-83B0-4711-D116-D70834B86A07}"/>
                      </a:ext>
                    </a:extLst>
                  </p:cNvPr>
                  <p:cNvSpPr>
                    <a:spLocks noChangeArrowheads="1"/>
                  </p:cNvSpPr>
                  <p:nvPr/>
                </p:nvSpPr>
                <p:spPr bwMode="auto">
                  <a:xfrm>
                    <a:off x="1989108" y="1880197"/>
                    <a:ext cx="254646" cy="139404"/>
                  </a:xfrm>
                  <a:prstGeom prst="rect">
                    <a:avLst/>
                  </a:prstGeom>
                  <a:noFill/>
                  <a:ln w="4763">
                    <a:solidFill>
                      <a:srgbClr val="1E334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2" name="Line 273">
                    <a:extLst>
                      <a:ext uri="{FF2B5EF4-FFF2-40B4-BE49-F238E27FC236}">
                        <a16:creationId xmlns:a16="http://schemas.microsoft.com/office/drawing/2014/main" id="{CE176D3F-B678-EFDC-0797-3032B11A4DCE}"/>
                      </a:ext>
                    </a:extLst>
                  </p:cNvPr>
                  <p:cNvSpPr>
                    <a:spLocks noChangeShapeType="1"/>
                  </p:cNvSpPr>
                  <p:nvPr/>
                </p:nvSpPr>
                <p:spPr bwMode="auto">
                  <a:xfrm flipH="1">
                    <a:off x="1738180" y="3980558"/>
                    <a:ext cx="706316" cy="230482"/>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3" name="Line 274">
                    <a:extLst>
                      <a:ext uri="{FF2B5EF4-FFF2-40B4-BE49-F238E27FC236}">
                        <a16:creationId xmlns:a16="http://schemas.microsoft.com/office/drawing/2014/main" id="{B2EB37E3-70E7-D766-13A6-32A85B4E326D}"/>
                      </a:ext>
                    </a:extLst>
                  </p:cNvPr>
                  <p:cNvSpPr>
                    <a:spLocks noChangeShapeType="1"/>
                  </p:cNvSpPr>
                  <p:nvPr/>
                </p:nvSpPr>
                <p:spPr bwMode="auto">
                  <a:xfrm flipH="1" flipV="1">
                    <a:off x="1803235" y="3986134"/>
                    <a:ext cx="698881" cy="232341"/>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4" name="Line 275">
                    <a:extLst>
                      <a:ext uri="{FF2B5EF4-FFF2-40B4-BE49-F238E27FC236}">
                        <a16:creationId xmlns:a16="http://schemas.microsoft.com/office/drawing/2014/main" id="{4D06E013-C42B-77C6-E6A6-8F85A2FC02E2}"/>
                      </a:ext>
                    </a:extLst>
                  </p:cNvPr>
                  <p:cNvSpPr>
                    <a:spLocks noChangeShapeType="1"/>
                  </p:cNvSpPr>
                  <p:nvPr/>
                </p:nvSpPr>
                <p:spPr bwMode="auto">
                  <a:xfrm flipH="1">
                    <a:off x="1819964" y="3707325"/>
                    <a:ext cx="576205" cy="263939"/>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5" name="Line 276">
                    <a:extLst>
                      <a:ext uri="{FF2B5EF4-FFF2-40B4-BE49-F238E27FC236}">
                        <a16:creationId xmlns:a16="http://schemas.microsoft.com/office/drawing/2014/main" id="{8AD22079-169C-9DE1-B134-C6D605832481}"/>
                      </a:ext>
                    </a:extLst>
                  </p:cNvPr>
                  <p:cNvSpPr>
                    <a:spLocks noChangeShapeType="1"/>
                  </p:cNvSpPr>
                  <p:nvPr/>
                </p:nvSpPr>
                <p:spPr bwMode="auto">
                  <a:xfrm flipH="1" flipV="1">
                    <a:off x="1829258" y="3707325"/>
                    <a:ext cx="622673" cy="258363"/>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6" name="Line 277">
                    <a:extLst>
                      <a:ext uri="{FF2B5EF4-FFF2-40B4-BE49-F238E27FC236}">
                        <a16:creationId xmlns:a16="http://schemas.microsoft.com/office/drawing/2014/main" id="{723A79DE-DD8D-AA80-F01C-1EC1DB21BFF7}"/>
                      </a:ext>
                    </a:extLst>
                  </p:cNvPr>
                  <p:cNvSpPr>
                    <a:spLocks noChangeShapeType="1"/>
                  </p:cNvSpPr>
                  <p:nvPr/>
                </p:nvSpPr>
                <p:spPr bwMode="auto">
                  <a:xfrm flipH="1">
                    <a:off x="1834834" y="3450820"/>
                    <a:ext cx="529737" cy="256504"/>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7" name="Line 278">
                    <a:extLst>
                      <a:ext uri="{FF2B5EF4-FFF2-40B4-BE49-F238E27FC236}">
                        <a16:creationId xmlns:a16="http://schemas.microsoft.com/office/drawing/2014/main" id="{7F5C1340-2DE4-1A85-1933-0C892DCE0A2F}"/>
                      </a:ext>
                    </a:extLst>
                  </p:cNvPr>
                  <p:cNvSpPr>
                    <a:spLocks noChangeShapeType="1"/>
                  </p:cNvSpPr>
                  <p:nvPr/>
                </p:nvSpPr>
                <p:spPr bwMode="auto">
                  <a:xfrm flipH="1" flipV="1">
                    <a:off x="1853421" y="3437809"/>
                    <a:ext cx="552042" cy="275092"/>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8" name="Line 279">
                    <a:extLst>
                      <a:ext uri="{FF2B5EF4-FFF2-40B4-BE49-F238E27FC236}">
                        <a16:creationId xmlns:a16="http://schemas.microsoft.com/office/drawing/2014/main" id="{50223587-5418-8330-2CB2-3FC26E4DBE1C}"/>
                      </a:ext>
                    </a:extLst>
                  </p:cNvPr>
                  <p:cNvSpPr>
                    <a:spLocks noChangeShapeType="1"/>
                  </p:cNvSpPr>
                  <p:nvPr/>
                </p:nvSpPr>
                <p:spPr bwMode="auto">
                  <a:xfrm>
                    <a:off x="1896172" y="3101380"/>
                    <a:ext cx="481410" cy="349441"/>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9" name="Line 280">
                    <a:extLst>
                      <a:ext uri="{FF2B5EF4-FFF2-40B4-BE49-F238E27FC236}">
                        <a16:creationId xmlns:a16="http://schemas.microsoft.com/office/drawing/2014/main" id="{CA1D8D34-5880-2C34-49AD-6B6FEC6B811F}"/>
                      </a:ext>
                    </a:extLst>
                  </p:cNvPr>
                  <p:cNvSpPr>
                    <a:spLocks noChangeShapeType="1"/>
                  </p:cNvSpPr>
                  <p:nvPr/>
                </p:nvSpPr>
                <p:spPr bwMode="auto">
                  <a:xfrm flipV="1">
                    <a:off x="1853421" y="3101380"/>
                    <a:ext cx="496280" cy="332712"/>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80" name="Line 281">
                    <a:extLst>
                      <a:ext uri="{FF2B5EF4-FFF2-40B4-BE49-F238E27FC236}">
                        <a16:creationId xmlns:a16="http://schemas.microsoft.com/office/drawing/2014/main" id="{0D54490D-F0FE-F40A-4156-A62CAB64FB00}"/>
                      </a:ext>
                    </a:extLst>
                  </p:cNvPr>
                  <p:cNvSpPr>
                    <a:spLocks noChangeShapeType="1"/>
                  </p:cNvSpPr>
                  <p:nvPr/>
                </p:nvSpPr>
                <p:spPr bwMode="auto">
                  <a:xfrm>
                    <a:off x="1924053" y="2783538"/>
                    <a:ext cx="425648" cy="325277"/>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81" name="Freeform 282">
                    <a:extLst>
                      <a:ext uri="{FF2B5EF4-FFF2-40B4-BE49-F238E27FC236}">
                        <a16:creationId xmlns:a16="http://schemas.microsoft.com/office/drawing/2014/main" id="{429DAF8D-1770-B319-A2AF-DB6219B31527}"/>
                      </a:ext>
                    </a:extLst>
                  </p:cNvPr>
                  <p:cNvSpPr>
                    <a:spLocks/>
                  </p:cNvSpPr>
                  <p:nvPr/>
                </p:nvSpPr>
                <p:spPr bwMode="auto">
                  <a:xfrm>
                    <a:off x="1888737" y="2777961"/>
                    <a:ext cx="414496" cy="336430"/>
                  </a:xfrm>
                  <a:custGeom>
                    <a:avLst/>
                    <a:gdLst>
                      <a:gd name="T0" fmla="*/ 2 w 223"/>
                      <a:gd name="T1" fmla="*/ 175 h 181"/>
                      <a:gd name="T2" fmla="*/ 218 w 223"/>
                      <a:gd name="T3" fmla="*/ 0 h 181"/>
                      <a:gd name="T4" fmla="*/ 218 w 223"/>
                      <a:gd name="T5" fmla="*/ 0 h 181"/>
                      <a:gd name="T6" fmla="*/ 220 w 223"/>
                      <a:gd name="T7" fmla="*/ 0 h 181"/>
                      <a:gd name="T8" fmla="*/ 222 w 223"/>
                      <a:gd name="T9" fmla="*/ 1 h 181"/>
                      <a:gd name="T10" fmla="*/ 222 w 223"/>
                      <a:gd name="T11" fmla="*/ 1 h 181"/>
                      <a:gd name="T12" fmla="*/ 223 w 223"/>
                      <a:gd name="T13" fmla="*/ 3 h 181"/>
                      <a:gd name="T14" fmla="*/ 222 w 223"/>
                      <a:gd name="T15" fmla="*/ 6 h 181"/>
                      <a:gd name="T16" fmla="*/ 6 w 223"/>
                      <a:gd name="T17" fmla="*/ 180 h 181"/>
                      <a:gd name="T18" fmla="*/ 6 w 223"/>
                      <a:gd name="T19" fmla="*/ 180 h 181"/>
                      <a:gd name="T20" fmla="*/ 4 w 223"/>
                      <a:gd name="T21" fmla="*/ 181 h 181"/>
                      <a:gd name="T22" fmla="*/ 2 w 223"/>
                      <a:gd name="T23" fmla="*/ 180 h 181"/>
                      <a:gd name="T24" fmla="*/ 2 w 223"/>
                      <a:gd name="T25" fmla="*/ 180 h 181"/>
                      <a:gd name="T26" fmla="*/ 0 w 223"/>
                      <a:gd name="T27" fmla="*/ 178 h 181"/>
                      <a:gd name="T28" fmla="*/ 2 w 223"/>
                      <a:gd name="T29" fmla="*/ 175 h 181"/>
                      <a:gd name="T30" fmla="*/ 2 w 223"/>
                      <a:gd name="T31" fmla="*/ 17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3" h="181">
                        <a:moveTo>
                          <a:pt x="2" y="175"/>
                        </a:moveTo>
                        <a:lnTo>
                          <a:pt x="218" y="0"/>
                        </a:lnTo>
                        <a:lnTo>
                          <a:pt x="218" y="0"/>
                        </a:lnTo>
                        <a:lnTo>
                          <a:pt x="220" y="0"/>
                        </a:lnTo>
                        <a:lnTo>
                          <a:pt x="222" y="1"/>
                        </a:lnTo>
                        <a:lnTo>
                          <a:pt x="222" y="1"/>
                        </a:lnTo>
                        <a:lnTo>
                          <a:pt x="223" y="3"/>
                        </a:lnTo>
                        <a:lnTo>
                          <a:pt x="222" y="6"/>
                        </a:lnTo>
                        <a:lnTo>
                          <a:pt x="6" y="180"/>
                        </a:lnTo>
                        <a:lnTo>
                          <a:pt x="6" y="180"/>
                        </a:lnTo>
                        <a:lnTo>
                          <a:pt x="4" y="181"/>
                        </a:lnTo>
                        <a:lnTo>
                          <a:pt x="2" y="180"/>
                        </a:lnTo>
                        <a:lnTo>
                          <a:pt x="2" y="180"/>
                        </a:lnTo>
                        <a:lnTo>
                          <a:pt x="0" y="178"/>
                        </a:lnTo>
                        <a:lnTo>
                          <a:pt x="2" y="175"/>
                        </a:lnTo>
                        <a:lnTo>
                          <a:pt x="2" y="175"/>
                        </a:lnTo>
                        <a:close/>
                      </a:path>
                    </a:pathLst>
                  </a:custGeom>
                  <a:solidFill>
                    <a:srgbClr val="1E3346"/>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82" name="Freeform 283">
                    <a:extLst>
                      <a:ext uri="{FF2B5EF4-FFF2-40B4-BE49-F238E27FC236}">
                        <a16:creationId xmlns:a16="http://schemas.microsoft.com/office/drawing/2014/main" id="{E48F86F7-86C1-D89C-BAB3-9A7687F28467}"/>
                      </a:ext>
                    </a:extLst>
                  </p:cNvPr>
                  <p:cNvSpPr>
                    <a:spLocks/>
                  </p:cNvSpPr>
                  <p:nvPr/>
                </p:nvSpPr>
                <p:spPr bwMode="auto">
                  <a:xfrm>
                    <a:off x="1959369" y="2473130"/>
                    <a:ext cx="343864" cy="314125"/>
                  </a:xfrm>
                  <a:custGeom>
                    <a:avLst/>
                    <a:gdLst>
                      <a:gd name="T0" fmla="*/ 4 w 185"/>
                      <a:gd name="T1" fmla="*/ 0 h 169"/>
                      <a:gd name="T2" fmla="*/ 184 w 185"/>
                      <a:gd name="T3" fmla="*/ 163 h 169"/>
                      <a:gd name="T4" fmla="*/ 184 w 185"/>
                      <a:gd name="T5" fmla="*/ 163 h 169"/>
                      <a:gd name="T6" fmla="*/ 185 w 185"/>
                      <a:gd name="T7" fmla="*/ 166 h 169"/>
                      <a:gd name="T8" fmla="*/ 184 w 185"/>
                      <a:gd name="T9" fmla="*/ 167 h 169"/>
                      <a:gd name="T10" fmla="*/ 184 w 185"/>
                      <a:gd name="T11" fmla="*/ 167 h 169"/>
                      <a:gd name="T12" fmla="*/ 183 w 185"/>
                      <a:gd name="T13" fmla="*/ 169 h 169"/>
                      <a:gd name="T14" fmla="*/ 182 w 185"/>
                      <a:gd name="T15" fmla="*/ 169 h 169"/>
                      <a:gd name="T16" fmla="*/ 180 w 185"/>
                      <a:gd name="T17" fmla="*/ 167 h 169"/>
                      <a:gd name="T18" fmla="*/ 1 w 185"/>
                      <a:gd name="T19" fmla="*/ 5 h 169"/>
                      <a:gd name="T20" fmla="*/ 1 w 185"/>
                      <a:gd name="T21" fmla="*/ 5 h 169"/>
                      <a:gd name="T22" fmla="*/ 0 w 185"/>
                      <a:gd name="T23" fmla="*/ 3 h 169"/>
                      <a:gd name="T24" fmla="*/ 0 w 185"/>
                      <a:gd name="T25" fmla="*/ 3 h 169"/>
                      <a:gd name="T26" fmla="*/ 1 w 185"/>
                      <a:gd name="T27" fmla="*/ 0 h 169"/>
                      <a:gd name="T28" fmla="*/ 1 w 185"/>
                      <a:gd name="T29" fmla="*/ 0 h 169"/>
                      <a:gd name="T30" fmla="*/ 2 w 185"/>
                      <a:gd name="T31" fmla="*/ 0 h 169"/>
                      <a:gd name="T32" fmla="*/ 4 w 185"/>
                      <a:gd name="T33" fmla="*/ 0 h 169"/>
                      <a:gd name="T34" fmla="*/ 4 w 185"/>
                      <a:gd name="T3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5" h="169">
                        <a:moveTo>
                          <a:pt x="4" y="0"/>
                        </a:moveTo>
                        <a:lnTo>
                          <a:pt x="184" y="163"/>
                        </a:lnTo>
                        <a:lnTo>
                          <a:pt x="184" y="163"/>
                        </a:lnTo>
                        <a:lnTo>
                          <a:pt x="185" y="166"/>
                        </a:lnTo>
                        <a:lnTo>
                          <a:pt x="184" y="167"/>
                        </a:lnTo>
                        <a:lnTo>
                          <a:pt x="184" y="167"/>
                        </a:lnTo>
                        <a:lnTo>
                          <a:pt x="183" y="169"/>
                        </a:lnTo>
                        <a:lnTo>
                          <a:pt x="182" y="169"/>
                        </a:lnTo>
                        <a:lnTo>
                          <a:pt x="180" y="167"/>
                        </a:lnTo>
                        <a:lnTo>
                          <a:pt x="1" y="5"/>
                        </a:lnTo>
                        <a:lnTo>
                          <a:pt x="1" y="5"/>
                        </a:lnTo>
                        <a:lnTo>
                          <a:pt x="0" y="3"/>
                        </a:lnTo>
                        <a:lnTo>
                          <a:pt x="0" y="3"/>
                        </a:lnTo>
                        <a:lnTo>
                          <a:pt x="1" y="0"/>
                        </a:lnTo>
                        <a:lnTo>
                          <a:pt x="1" y="0"/>
                        </a:lnTo>
                        <a:lnTo>
                          <a:pt x="2" y="0"/>
                        </a:lnTo>
                        <a:lnTo>
                          <a:pt x="4" y="0"/>
                        </a:lnTo>
                        <a:lnTo>
                          <a:pt x="4" y="0"/>
                        </a:lnTo>
                        <a:close/>
                      </a:path>
                    </a:pathLst>
                  </a:custGeom>
                  <a:solidFill>
                    <a:srgbClr val="1E3346"/>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83" name="Freeform 284">
                    <a:extLst>
                      <a:ext uri="{FF2B5EF4-FFF2-40B4-BE49-F238E27FC236}">
                        <a16:creationId xmlns:a16="http://schemas.microsoft.com/office/drawing/2014/main" id="{9B93DEDA-0EA4-F1C2-2934-8E48450F30DA}"/>
                      </a:ext>
                    </a:extLst>
                  </p:cNvPr>
                  <p:cNvSpPr>
                    <a:spLocks/>
                  </p:cNvSpPr>
                  <p:nvPr/>
                </p:nvSpPr>
                <p:spPr bwMode="auto">
                  <a:xfrm>
                    <a:off x="1916618" y="2467554"/>
                    <a:ext cx="379180" cy="323418"/>
                  </a:xfrm>
                  <a:custGeom>
                    <a:avLst/>
                    <a:gdLst>
                      <a:gd name="T0" fmla="*/ 1 w 204"/>
                      <a:gd name="T1" fmla="*/ 169 h 174"/>
                      <a:gd name="T2" fmla="*/ 199 w 204"/>
                      <a:gd name="T3" fmla="*/ 0 h 174"/>
                      <a:gd name="T4" fmla="*/ 199 w 204"/>
                      <a:gd name="T5" fmla="*/ 0 h 174"/>
                      <a:gd name="T6" fmla="*/ 202 w 204"/>
                      <a:gd name="T7" fmla="*/ 0 h 174"/>
                      <a:gd name="T8" fmla="*/ 204 w 204"/>
                      <a:gd name="T9" fmla="*/ 1 h 174"/>
                      <a:gd name="T10" fmla="*/ 204 w 204"/>
                      <a:gd name="T11" fmla="*/ 1 h 174"/>
                      <a:gd name="T12" fmla="*/ 204 w 204"/>
                      <a:gd name="T13" fmla="*/ 3 h 174"/>
                      <a:gd name="T14" fmla="*/ 203 w 204"/>
                      <a:gd name="T15" fmla="*/ 5 h 174"/>
                      <a:gd name="T16" fmla="*/ 5 w 204"/>
                      <a:gd name="T17" fmla="*/ 174 h 174"/>
                      <a:gd name="T18" fmla="*/ 5 w 204"/>
                      <a:gd name="T19" fmla="*/ 174 h 174"/>
                      <a:gd name="T20" fmla="*/ 2 w 204"/>
                      <a:gd name="T21" fmla="*/ 174 h 174"/>
                      <a:gd name="T22" fmla="*/ 1 w 204"/>
                      <a:gd name="T23" fmla="*/ 173 h 174"/>
                      <a:gd name="T24" fmla="*/ 1 w 204"/>
                      <a:gd name="T25" fmla="*/ 173 h 174"/>
                      <a:gd name="T26" fmla="*/ 0 w 204"/>
                      <a:gd name="T27" fmla="*/ 172 h 174"/>
                      <a:gd name="T28" fmla="*/ 0 w 204"/>
                      <a:gd name="T29" fmla="*/ 170 h 174"/>
                      <a:gd name="T30" fmla="*/ 1 w 204"/>
                      <a:gd name="T31" fmla="*/ 169 h 174"/>
                      <a:gd name="T32" fmla="*/ 1 w 204"/>
                      <a:gd name="T33" fmla="*/ 16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74">
                        <a:moveTo>
                          <a:pt x="1" y="169"/>
                        </a:moveTo>
                        <a:lnTo>
                          <a:pt x="199" y="0"/>
                        </a:lnTo>
                        <a:lnTo>
                          <a:pt x="199" y="0"/>
                        </a:lnTo>
                        <a:lnTo>
                          <a:pt x="202" y="0"/>
                        </a:lnTo>
                        <a:lnTo>
                          <a:pt x="204" y="1"/>
                        </a:lnTo>
                        <a:lnTo>
                          <a:pt x="204" y="1"/>
                        </a:lnTo>
                        <a:lnTo>
                          <a:pt x="204" y="3"/>
                        </a:lnTo>
                        <a:lnTo>
                          <a:pt x="203" y="5"/>
                        </a:lnTo>
                        <a:lnTo>
                          <a:pt x="5" y="174"/>
                        </a:lnTo>
                        <a:lnTo>
                          <a:pt x="5" y="174"/>
                        </a:lnTo>
                        <a:lnTo>
                          <a:pt x="2" y="174"/>
                        </a:lnTo>
                        <a:lnTo>
                          <a:pt x="1" y="173"/>
                        </a:lnTo>
                        <a:lnTo>
                          <a:pt x="1" y="173"/>
                        </a:lnTo>
                        <a:lnTo>
                          <a:pt x="0" y="172"/>
                        </a:lnTo>
                        <a:lnTo>
                          <a:pt x="0" y="170"/>
                        </a:lnTo>
                        <a:lnTo>
                          <a:pt x="1" y="169"/>
                        </a:lnTo>
                        <a:lnTo>
                          <a:pt x="1" y="169"/>
                        </a:lnTo>
                        <a:close/>
                      </a:path>
                    </a:pathLst>
                  </a:custGeom>
                  <a:solidFill>
                    <a:srgbClr val="1E3346"/>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84" name="Line 285">
                    <a:extLst>
                      <a:ext uri="{FF2B5EF4-FFF2-40B4-BE49-F238E27FC236}">
                        <a16:creationId xmlns:a16="http://schemas.microsoft.com/office/drawing/2014/main" id="{204D479E-E837-2D33-38F3-F190F64CEC8E}"/>
                      </a:ext>
                    </a:extLst>
                  </p:cNvPr>
                  <p:cNvSpPr>
                    <a:spLocks noChangeShapeType="1"/>
                  </p:cNvSpPr>
                  <p:nvPr/>
                </p:nvSpPr>
                <p:spPr bwMode="auto">
                  <a:xfrm flipV="1">
                    <a:off x="1963086" y="2211050"/>
                    <a:ext cx="276950" cy="265798"/>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85" name="Line 286">
                    <a:extLst>
                      <a:ext uri="{FF2B5EF4-FFF2-40B4-BE49-F238E27FC236}">
                        <a16:creationId xmlns:a16="http://schemas.microsoft.com/office/drawing/2014/main" id="{739E538C-D389-FD85-29C3-8D0C7C8C42E6}"/>
                      </a:ext>
                    </a:extLst>
                  </p:cNvPr>
                  <p:cNvSpPr>
                    <a:spLocks noChangeShapeType="1"/>
                  </p:cNvSpPr>
                  <p:nvPr/>
                </p:nvSpPr>
                <p:spPr bwMode="auto">
                  <a:xfrm flipH="1" flipV="1">
                    <a:off x="1996543" y="2211050"/>
                    <a:ext cx="286244" cy="265798"/>
                  </a:xfrm>
                  <a:prstGeom prst="line">
                    <a:avLst/>
                  </a:prstGeom>
                  <a:noFill/>
                  <a:ln w="4763">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grpSp>
          <p:sp>
            <p:nvSpPr>
              <p:cNvPr id="158" name="Line 294">
                <a:extLst>
                  <a:ext uri="{FF2B5EF4-FFF2-40B4-BE49-F238E27FC236}">
                    <a16:creationId xmlns:a16="http://schemas.microsoft.com/office/drawing/2014/main" id="{7069007E-C067-EB21-579D-A78735699E6C}"/>
                  </a:ext>
                </a:extLst>
              </p:cNvPr>
              <p:cNvSpPr>
                <a:spLocks noChangeShapeType="1"/>
              </p:cNvSpPr>
              <p:nvPr/>
            </p:nvSpPr>
            <p:spPr bwMode="auto">
              <a:xfrm>
                <a:off x="2425909" y="3963829"/>
                <a:ext cx="76208" cy="267657"/>
              </a:xfrm>
              <a:prstGeom prst="line">
                <a:avLst/>
              </a:prstGeom>
              <a:noFill/>
              <a:ln w="19050">
                <a:solidFill>
                  <a:srgbClr val="1E334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sp>
          <p:nvSpPr>
            <p:cNvPr id="252" name="Rectangle 239">
              <a:extLst>
                <a:ext uri="{FF2B5EF4-FFF2-40B4-BE49-F238E27FC236}">
                  <a16:creationId xmlns:a16="http://schemas.microsoft.com/office/drawing/2014/main" id="{582ED234-F0B7-4EAB-E54F-15EDAEF4BE94}"/>
                </a:ext>
              </a:extLst>
            </p:cNvPr>
            <p:cNvSpPr>
              <a:spLocks noChangeArrowheads="1"/>
            </p:cNvSpPr>
            <p:nvPr/>
          </p:nvSpPr>
          <p:spPr bwMode="auto">
            <a:xfrm>
              <a:off x="1887376" y="2752763"/>
              <a:ext cx="104765" cy="193308"/>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53" name="Rectangle 240">
              <a:extLst>
                <a:ext uri="{FF2B5EF4-FFF2-40B4-BE49-F238E27FC236}">
                  <a16:creationId xmlns:a16="http://schemas.microsoft.com/office/drawing/2014/main" id="{EC86C820-2F69-695B-3DC3-13DA6620A5FB}"/>
                </a:ext>
              </a:extLst>
            </p:cNvPr>
            <p:cNvSpPr>
              <a:spLocks noChangeArrowheads="1"/>
            </p:cNvSpPr>
            <p:nvPr/>
          </p:nvSpPr>
          <p:spPr bwMode="auto">
            <a:xfrm>
              <a:off x="2215189" y="2752763"/>
              <a:ext cx="108144" cy="195166"/>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54" name="Rectangle 287">
              <a:extLst>
                <a:ext uri="{FF2B5EF4-FFF2-40B4-BE49-F238E27FC236}">
                  <a16:creationId xmlns:a16="http://schemas.microsoft.com/office/drawing/2014/main" id="{D9025737-0BB9-C76E-A0D6-5692962A69C4}"/>
                </a:ext>
              </a:extLst>
            </p:cNvPr>
            <p:cNvSpPr>
              <a:spLocks noChangeArrowheads="1"/>
            </p:cNvSpPr>
            <p:nvPr/>
          </p:nvSpPr>
          <p:spPr bwMode="auto">
            <a:xfrm>
              <a:off x="2112114" y="2245330"/>
              <a:ext cx="86178" cy="193308"/>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55" name="Rectangle 288">
              <a:extLst>
                <a:ext uri="{FF2B5EF4-FFF2-40B4-BE49-F238E27FC236}">
                  <a16:creationId xmlns:a16="http://schemas.microsoft.com/office/drawing/2014/main" id="{9CB2A510-7308-7C43-C0F0-38C76237A0FF}"/>
                </a:ext>
              </a:extLst>
            </p:cNvPr>
            <p:cNvSpPr>
              <a:spLocks noChangeArrowheads="1"/>
            </p:cNvSpPr>
            <p:nvPr/>
          </p:nvSpPr>
          <p:spPr bwMode="auto">
            <a:xfrm>
              <a:off x="2009039" y="2243471"/>
              <a:ext cx="84488" cy="193308"/>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56" name="Freeform 366">
              <a:extLst>
                <a:ext uri="{FF2B5EF4-FFF2-40B4-BE49-F238E27FC236}">
                  <a16:creationId xmlns:a16="http://schemas.microsoft.com/office/drawing/2014/main" id="{D78AE2A3-6430-DAF0-5596-2BF80C60D146}"/>
                </a:ext>
              </a:extLst>
            </p:cNvPr>
            <p:cNvSpPr>
              <a:spLocks/>
            </p:cNvSpPr>
            <p:nvPr/>
          </p:nvSpPr>
          <p:spPr bwMode="auto">
            <a:xfrm>
              <a:off x="1850201" y="2446072"/>
              <a:ext cx="140250" cy="152416"/>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57" name="Freeform 367">
              <a:extLst>
                <a:ext uri="{FF2B5EF4-FFF2-40B4-BE49-F238E27FC236}">
                  <a16:creationId xmlns:a16="http://schemas.microsoft.com/office/drawing/2014/main" id="{873094C4-6229-ACA4-BB29-F2ABDD78FE7A}"/>
                </a:ext>
              </a:extLst>
            </p:cNvPr>
            <p:cNvSpPr>
              <a:spLocks/>
            </p:cNvSpPr>
            <p:nvPr/>
          </p:nvSpPr>
          <p:spPr bwMode="auto">
            <a:xfrm>
              <a:off x="2213499" y="2449790"/>
              <a:ext cx="140250" cy="152416"/>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259" name="Group 4">
              <a:extLst>
                <a:ext uri="{FF2B5EF4-FFF2-40B4-BE49-F238E27FC236}">
                  <a16:creationId xmlns:a16="http://schemas.microsoft.com/office/drawing/2014/main" id="{ED08E720-BCEB-2F08-9317-F88780891E43}"/>
                </a:ext>
              </a:extLst>
            </p:cNvPr>
            <p:cNvGrpSpPr>
              <a:grpSpLocks noChangeAspect="1"/>
            </p:cNvGrpSpPr>
            <p:nvPr/>
          </p:nvGrpSpPr>
          <p:grpSpPr bwMode="auto">
            <a:xfrm rot="5400000">
              <a:off x="2278046" y="2441759"/>
              <a:ext cx="322252" cy="176153"/>
              <a:chOff x="1162" y="2091"/>
              <a:chExt cx="2004" cy="1205"/>
            </a:xfrm>
            <a:solidFill>
              <a:schemeClr val="tx2"/>
            </a:solidFill>
          </p:grpSpPr>
          <p:sp>
            <p:nvSpPr>
              <p:cNvPr id="260" name="Freeform 5">
                <a:extLst>
                  <a:ext uri="{FF2B5EF4-FFF2-40B4-BE49-F238E27FC236}">
                    <a16:creationId xmlns:a16="http://schemas.microsoft.com/office/drawing/2014/main" id="{9DB7F877-E025-EF44-1BAC-6657007905CF}"/>
                  </a:ext>
                </a:extLst>
              </p:cNvPr>
              <p:cNvSpPr>
                <a:spLocks noEditPoints="1"/>
              </p:cNvSpPr>
              <p:nvPr/>
            </p:nvSpPr>
            <p:spPr bwMode="auto">
              <a:xfrm>
                <a:off x="1692" y="2887"/>
                <a:ext cx="943" cy="409"/>
              </a:xfrm>
              <a:custGeom>
                <a:avLst/>
                <a:gdLst>
                  <a:gd name="T0" fmla="*/ 705 w 780"/>
                  <a:gd name="T1" fmla="*/ 126 h 338"/>
                  <a:gd name="T2" fmla="*/ 390 w 780"/>
                  <a:gd name="T3" fmla="*/ 0 h 338"/>
                  <a:gd name="T4" fmla="*/ 75 w 780"/>
                  <a:gd name="T5" fmla="*/ 126 h 338"/>
                  <a:gd name="T6" fmla="*/ 31 w 780"/>
                  <a:gd name="T7" fmla="*/ 175 h 338"/>
                  <a:gd name="T8" fmla="*/ 40 w 780"/>
                  <a:gd name="T9" fmla="*/ 308 h 338"/>
                  <a:gd name="T10" fmla="*/ 40 w 780"/>
                  <a:gd name="T11" fmla="*/ 308 h 338"/>
                  <a:gd name="T12" fmla="*/ 112 w 780"/>
                  <a:gd name="T13" fmla="*/ 338 h 338"/>
                  <a:gd name="T14" fmla="*/ 192 w 780"/>
                  <a:gd name="T15" fmla="*/ 298 h 338"/>
                  <a:gd name="T16" fmla="*/ 212 w 780"/>
                  <a:gd name="T17" fmla="*/ 276 h 338"/>
                  <a:gd name="T18" fmla="*/ 390 w 780"/>
                  <a:gd name="T19" fmla="*/ 202 h 338"/>
                  <a:gd name="T20" fmla="*/ 568 w 780"/>
                  <a:gd name="T21" fmla="*/ 276 h 338"/>
                  <a:gd name="T22" fmla="*/ 588 w 780"/>
                  <a:gd name="T23" fmla="*/ 298 h 338"/>
                  <a:gd name="T24" fmla="*/ 669 w 780"/>
                  <a:gd name="T25" fmla="*/ 338 h 338"/>
                  <a:gd name="T26" fmla="*/ 669 w 780"/>
                  <a:gd name="T27" fmla="*/ 338 h 338"/>
                  <a:gd name="T28" fmla="*/ 740 w 780"/>
                  <a:gd name="T29" fmla="*/ 308 h 338"/>
                  <a:gd name="T30" fmla="*/ 740 w 780"/>
                  <a:gd name="T31" fmla="*/ 308 h 338"/>
                  <a:gd name="T32" fmla="*/ 749 w 780"/>
                  <a:gd name="T33" fmla="*/ 175 h 338"/>
                  <a:gd name="T34" fmla="*/ 705 w 780"/>
                  <a:gd name="T35" fmla="*/ 126 h 338"/>
                  <a:gd name="T36" fmla="*/ 706 w 780"/>
                  <a:gd name="T37" fmla="*/ 274 h 338"/>
                  <a:gd name="T38" fmla="*/ 706 w 780"/>
                  <a:gd name="T39" fmla="*/ 274 h 338"/>
                  <a:gd name="T40" fmla="*/ 669 w 780"/>
                  <a:gd name="T41" fmla="*/ 290 h 338"/>
                  <a:gd name="T42" fmla="*/ 626 w 780"/>
                  <a:gd name="T43" fmla="*/ 269 h 338"/>
                  <a:gd name="T44" fmla="*/ 602 w 780"/>
                  <a:gd name="T45" fmla="*/ 242 h 338"/>
                  <a:gd name="T46" fmla="*/ 390 w 780"/>
                  <a:gd name="T47" fmla="*/ 154 h 338"/>
                  <a:gd name="T48" fmla="*/ 178 w 780"/>
                  <a:gd name="T49" fmla="*/ 242 h 338"/>
                  <a:gd name="T50" fmla="*/ 155 w 780"/>
                  <a:gd name="T51" fmla="*/ 269 h 338"/>
                  <a:gd name="T52" fmla="*/ 112 w 780"/>
                  <a:gd name="T53" fmla="*/ 290 h 338"/>
                  <a:gd name="T54" fmla="*/ 74 w 780"/>
                  <a:gd name="T55" fmla="*/ 274 h 338"/>
                  <a:gd name="T56" fmla="*/ 74 w 780"/>
                  <a:gd name="T57" fmla="*/ 274 h 338"/>
                  <a:gd name="T58" fmla="*/ 69 w 780"/>
                  <a:gd name="T59" fmla="*/ 204 h 338"/>
                  <a:gd name="T60" fmla="*/ 108 w 780"/>
                  <a:gd name="T61" fmla="*/ 161 h 338"/>
                  <a:gd name="T62" fmla="*/ 390 w 780"/>
                  <a:gd name="T63" fmla="*/ 48 h 338"/>
                  <a:gd name="T64" fmla="*/ 672 w 780"/>
                  <a:gd name="T65" fmla="*/ 161 h 338"/>
                  <a:gd name="T66" fmla="*/ 711 w 780"/>
                  <a:gd name="T67" fmla="*/ 204 h 338"/>
                  <a:gd name="T68" fmla="*/ 706 w 780"/>
                  <a:gd name="T69" fmla="*/ 274 h 338"/>
                  <a:gd name="T70" fmla="*/ 706 w 780"/>
                  <a:gd name="T71" fmla="*/ 274 h 338"/>
                  <a:gd name="T72" fmla="*/ 706 w 780"/>
                  <a:gd name="T73" fmla="*/ 27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0" h="338">
                    <a:moveTo>
                      <a:pt x="705" y="126"/>
                    </a:moveTo>
                    <a:cubicBezTo>
                      <a:pt x="621" y="44"/>
                      <a:pt x="509" y="0"/>
                      <a:pt x="390" y="0"/>
                    </a:cubicBezTo>
                    <a:cubicBezTo>
                      <a:pt x="272" y="0"/>
                      <a:pt x="160" y="44"/>
                      <a:pt x="75" y="126"/>
                    </a:cubicBezTo>
                    <a:cubicBezTo>
                      <a:pt x="59" y="141"/>
                      <a:pt x="45" y="157"/>
                      <a:pt x="31" y="175"/>
                    </a:cubicBezTo>
                    <a:cubicBezTo>
                      <a:pt x="0" y="214"/>
                      <a:pt x="4" y="272"/>
                      <a:pt x="40" y="308"/>
                    </a:cubicBezTo>
                    <a:cubicBezTo>
                      <a:pt x="40" y="308"/>
                      <a:pt x="40" y="308"/>
                      <a:pt x="40" y="308"/>
                    </a:cubicBezTo>
                    <a:cubicBezTo>
                      <a:pt x="59" y="327"/>
                      <a:pt x="85" y="338"/>
                      <a:pt x="112" y="338"/>
                    </a:cubicBezTo>
                    <a:cubicBezTo>
                      <a:pt x="143" y="338"/>
                      <a:pt x="173" y="323"/>
                      <a:pt x="192" y="298"/>
                    </a:cubicBezTo>
                    <a:cubicBezTo>
                      <a:pt x="199" y="290"/>
                      <a:pt x="205" y="283"/>
                      <a:pt x="212" y="276"/>
                    </a:cubicBezTo>
                    <a:cubicBezTo>
                      <a:pt x="260" y="228"/>
                      <a:pt x="323" y="202"/>
                      <a:pt x="390" y="202"/>
                    </a:cubicBezTo>
                    <a:cubicBezTo>
                      <a:pt x="457" y="202"/>
                      <a:pt x="521" y="228"/>
                      <a:pt x="568" y="276"/>
                    </a:cubicBezTo>
                    <a:cubicBezTo>
                      <a:pt x="575" y="283"/>
                      <a:pt x="582" y="290"/>
                      <a:pt x="588" y="298"/>
                    </a:cubicBezTo>
                    <a:cubicBezTo>
                      <a:pt x="608" y="323"/>
                      <a:pt x="637" y="338"/>
                      <a:pt x="669" y="338"/>
                    </a:cubicBezTo>
                    <a:cubicBezTo>
                      <a:pt x="669" y="338"/>
                      <a:pt x="669" y="338"/>
                      <a:pt x="669" y="338"/>
                    </a:cubicBezTo>
                    <a:cubicBezTo>
                      <a:pt x="696" y="338"/>
                      <a:pt x="721" y="327"/>
                      <a:pt x="740" y="308"/>
                    </a:cubicBezTo>
                    <a:cubicBezTo>
                      <a:pt x="740" y="308"/>
                      <a:pt x="740" y="308"/>
                      <a:pt x="740" y="308"/>
                    </a:cubicBezTo>
                    <a:cubicBezTo>
                      <a:pt x="776" y="272"/>
                      <a:pt x="780" y="214"/>
                      <a:pt x="749" y="175"/>
                    </a:cubicBezTo>
                    <a:cubicBezTo>
                      <a:pt x="736" y="157"/>
                      <a:pt x="721" y="141"/>
                      <a:pt x="705" y="126"/>
                    </a:cubicBezTo>
                    <a:close/>
                    <a:moveTo>
                      <a:pt x="706" y="274"/>
                    </a:moveTo>
                    <a:cubicBezTo>
                      <a:pt x="706" y="274"/>
                      <a:pt x="706" y="274"/>
                      <a:pt x="706" y="274"/>
                    </a:cubicBezTo>
                    <a:cubicBezTo>
                      <a:pt x="696" y="284"/>
                      <a:pt x="683" y="290"/>
                      <a:pt x="669" y="290"/>
                    </a:cubicBezTo>
                    <a:cubicBezTo>
                      <a:pt x="652" y="290"/>
                      <a:pt x="636" y="282"/>
                      <a:pt x="626" y="269"/>
                    </a:cubicBezTo>
                    <a:cubicBezTo>
                      <a:pt x="618" y="259"/>
                      <a:pt x="610" y="250"/>
                      <a:pt x="602" y="242"/>
                    </a:cubicBezTo>
                    <a:cubicBezTo>
                      <a:pt x="546" y="185"/>
                      <a:pt x="470" y="154"/>
                      <a:pt x="390" y="154"/>
                    </a:cubicBezTo>
                    <a:cubicBezTo>
                      <a:pt x="310" y="154"/>
                      <a:pt x="235" y="185"/>
                      <a:pt x="178" y="242"/>
                    </a:cubicBezTo>
                    <a:cubicBezTo>
                      <a:pt x="170" y="250"/>
                      <a:pt x="162" y="259"/>
                      <a:pt x="155" y="269"/>
                    </a:cubicBezTo>
                    <a:cubicBezTo>
                      <a:pt x="144" y="282"/>
                      <a:pt x="128" y="290"/>
                      <a:pt x="112" y="290"/>
                    </a:cubicBezTo>
                    <a:cubicBezTo>
                      <a:pt x="98" y="290"/>
                      <a:pt x="84" y="284"/>
                      <a:pt x="74" y="274"/>
                    </a:cubicBezTo>
                    <a:cubicBezTo>
                      <a:pt x="74" y="274"/>
                      <a:pt x="74" y="274"/>
                      <a:pt x="74" y="274"/>
                    </a:cubicBezTo>
                    <a:cubicBezTo>
                      <a:pt x="55" y="255"/>
                      <a:pt x="53" y="225"/>
                      <a:pt x="69" y="204"/>
                    </a:cubicBezTo>
                    <a:cubicBezTo>
                      <a:pt x="81" y="189"/>
                      <a:pt x="94" y="174"/>
                      <a:pt x="108" y="161"/>
                    </a:cubicBezTo>
                    <a:cubicBezTo>
                      <a:pt x="184" y="88"/>
                      <a:pt x="284" y="48"/>
                      <a:pt x="390" y="48"/>
                    </a:cubicBezTo>
                    <a:cubicBezTo>
                      <a:pt x="496" y="48"/>
                      <a:pt x="596" y="88"/>
                      <a:pt x="672" y="161"/>
                    </a:cubicBezTo>
                    <a:cubicBezTo>
                      <a:pt x="686" y="174"/>
                      <a:pt x="699" y="189"/>
                      <a:pt x="711" y="204"/>
                    </a:cubicBezTo>
                    <a:cubicBezTo>
                      <a:pt x="727" y="225"/>
                      <a:pt x="725" y="255"/>
                      <a:pt x="706" y="274"/>
                    </a:cubicBezTo>
                    <a:close/>
                    <a:moveTo>
                      <a:pt x="706" y="274"/>
                    </a:moveTo>
                    <a:cubicBezTo>
                      <a:pt x="706" y="274"/>
                      <a:pt x="706" y="274"/>
                      <a:pt x="706"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61" name="Freeform 7">
                <a:extLst>
                  <a:ext uri="{FF2B5EF4-FFF2-40B4-BE49-F238E27FC236}">
                    <a16:creationId xmlns:a16="http://schemas.microsoft.com/office/drawing/2014/main" id="{2F8EBAFF-A0E5-AEE8-B2F4-475088E7E9F4}"/>
                  </a:ext>
                </a:extLst>
              </p:cNvPr>
              <p:cNvSpPr>
                <a:spLocks noEditPoints="1"/>
              </p:cNvSpPr>
              <p:nvPr/>
            </p:nvSpPr>
            <p:spPr bwMode="auto">
              <a:xfrm>
                <a:off x="1162" y="2091"/>
                <a:ext cx="2004" cy="674"/>
              </a:xfrm>
              <a:custGeom>
                <a:avLst/>
                <a:gdLst>
                  <a:gd name="T0" fmla="*/ 1622 w 1658"/>
                  <a:gd name="T1" fmla="*/ 387 h 557"/>
                  <a:gd name="T2" fmla="*/ 1589 w 1658"/>
                  <a:gd name="T3" fmla="*/ 352 h 557"/>
                  <a:gd name="T4" fmla="*/ 1020 w 1658"/>
                  <a:gd name="T5" fmla="*/ 54 h 557"/>
                  <a:gd name="T6" fmla="*/ 399 w 1658"/>
                  <a:gd name="T7" fmla="*/ 127 h 557"/>
                  <a:gd name="T8" fmla="*/ 387 w 1658"/>
                  <a:gd name="T9" fmla="*/ 158 h 557"/>
                  <a:gd name="T10" fmla="*/ 418 w 1658"/>
                  <a:gd name="T11" fmla="*/ 170 h 557"/>
                  <a:gd name="T12" fmla="*/ 1555 w 1658"/>
                  <a:gd name="T13" fmla="*/ 386 h 557"/>
                  <a:gd name="T14" fmla="*/ 1586 w 1658"/>
                  <a:gd name="T15" fmla="*/ 419 h 557"/>
                  <a:gd name="T16" fmla="*/ 1585 w 1658"/>
                  <a:gd name="T17" fmla="*/ 493 h 557"/>
                  <a:gd name="T18" fmla="*/ 1545 w 1658"/>
                  <a:gd name="T19" fmla="*/ 508 h 557"/>
                  <a:gd name="T20" fmla="*/ 1508 w 1658"/>
                  <a:gd name="T21" fmla="*/ 491 h 557"/>
                  <a:gd name="T22" fmla="*/ 1479 w 1658"/>
                  <a:gd name="T23" fmla="*/ 462 h 557"/>
                  <a:gd name="T24" fmla="*/ 829 w 1658"/>
                  <a:gd name="T25" fmla="*/ 193 h 557"/>
                  <a:gd name="T26" fmla="*/ 829 w 1658"/>
                  <a:gd name="T27" fmla="*/ 193 h 557"/>
                  <a:gd name="T28" fmla="*/ 179 w 1658"/>
                  <a:gd name="T29" fmla="*/ 462 h 557"/>
                  <a:gd name="T30" fmla="*/ 151 w 1658"/>
                  <a:gd name="T31" fmla="*/ 491 h 557"/>
                  <a:gd name="T32" fmla="*/ 113 w 1658"/>
                  <a:gd name="T33" fmla="*/ 508 h 557"/>
                  <a:gd name="T34" fmla="*/ 74 w 1658"/>
                  <a:gd name="T35" fmla="*/ 493 h 557"/>
                  <a:gd name="T36" fmla="*/ 72 w 1658"/>
                  <a:gd name="T37" fmla="*/ 419 h 557"/>
                  <a:gd name="T38" fmla="*/ 104 w 1658"/>
                  <a:gd name="T39" fmla="*/ 386 h 557"/>
                  <a:gd name="T40" fmla="*/ 339 w 1658"/>
                  <a:gd name="T41" fmla="*/ 209 h 557"/>
                  <a:gd name="T42" fmla="*/ 349 w 1658"/>
                  <a:gd name="T43" fmla="*/ 177 h 557"/>
                  <a:gd name="T44" fmla="*/ 316 w 1658"/>
                  <a:gd name="T45" fmla="*/ 167 h 557"/>
                  <a:gd name="T46" fmla="*/ 70 w 1658"/>
                  <a:gd name="T47" fmla="*/ 352 h 557"/>
                  <a:gd name="T48" fmla="*/ 36 w 1658"/>
                  <a:gd name="T49" fmla="*/ 387 h 557"/>
                  <a:gd name="T50" fmla="*/ 40 w 1658"/>
                  <a:gd name="T51" fmla="*/ 527 h 557"/>
                  <a:gd name="T52" fmla="*/ 112 w 1658"/>
                  <a:gd name="T53" fmla="*/ 556 h 557"/>
                  <a:gd name="T54" fmla="*/ 114 w 1658"/>
                  <a:gd name="T55" fmla="*/ 556 h 557"/>
                  <a:gd name="T56" fmla="*/ 186 w 1658"/>
                  <a:gd name="T57" fmla="*/ 524 h 557"/>
                  <a:gd name="T58" fmla="*/ 213 w 1658"/>
                  <a:gd name="T59" fmla="*/ 496 h 557"/>
                  <a:gd name="T60" fmla="*/ 829 w 1658"/>
                  <a:gd name="T61" fmla="*/ 241 h 557"/>
                  <a:gd name="T62" fmla="*/ 829 w 1658"/>
                  <a:gd name="T63" fmla="*/ 241 h 557"/>
                  <a:gd name="T64" fmla="*/ 1445 w 1658"/>
                  <a:gd name="T65" fmla="*/ 495 h 557"/>
                  <a:gd name="T66" fmla="*/ 1472 w 1658"/>
                  <a:gd name="T67" fmla="*/ 524 h 557"/>
                  <a:gd name="T68" fmla="*/ 1544 w 1658"/>
                  <a:gd name="T69" fmla="*/ 556 h 557"/>
                  <a:gd name="T70" fmla="*/ 1619 w 1658"/>
                  <a:gd name="T71" fmla="*/ 527 h 557"/>
                  <a:gd name="T72" fmla="*/ 1622 w 1658"/>
                  <a:gd name="T73" fmla="*/ 387 h 557"/>
                  <a:gd name="T74" fmla="*/ 1622 w 1658"/>
                  <a:gd name="T75" fmla="*/ 387 h 557"/>
                  <a:gd name="T76" fmla="*/ 1622 w 1658"/>
                  <a:gd name="T77" fmla="*/ 387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8" h="557">
                    <a:moveTo>
                      <a:pt x="1622" y="387"/>
                    </a:moveTo>
                    <a:cubicBezTo>
                      <a:pt x="1611" y="375"/>
                      <a:pt x="1600" y="363"/>
                      <a:pt x="1589" y="352"/>
                    </a:cubicBezTo>
                    <a:cubicBezTo>
                      <a:pt x="1432" y="196"/>
                      <a:pt x="1236" y="93"/>
                      <a:pt x="1020" y="54"/>
                    </a:cubicBezTo>
                    <a:cubicBezTo>
                      <a:pt x="810" y="16"/>
                      <a:pt x="595" y="41"/>
                      <a:pt x="399" y="127"/>
                    </a:cubicBezTo>
                    <a:cubicBezTo>
                      <a:pt x="387" y="132"/>
                      <a:pt x="381" y="146"/>
                      <a:pt x="387" y="158"/>
                    </a:cubicBezTo>
                    <a:cubicBezTo>
                      <a:pt x="392" y="170"/>
                      <a:pt x="406" y="176"/>
                      <a:pt x="418" y="170"/>
                    </a:cubicBezTo>
                    <a:cubicBezTo>
                      <a:pt x="807" y="0"/>
                      <a:pt x="1253" y="85"/>
                      <a:pt x="1555" y="386"/>
                    </a:cubicBezTo>
                    <a:cubicBezTo>
                      <a:pt x="1566" y="397"/>
                      <a:pt x="1576" y="408"/>
                      <a:pt x="1586" y="419"/>
                    </a:cubicBezTo>
                    <a:cubicBezTo>
                      <a:pt x="1606" y="440"/>
                      <a:pt x="1605" y="472"/>
                      <a:pt x="1585" y="493"/>
                    </a:cubicBezTo>
                    <a:cubicBezTo>
                      <a:pt x="1574" y="503"/>
                      <a:pt x="1560" y="509"/>
                      <a:pt x="1545" y="508"/>
                    </a:cubicBezTo>
                    <a:cubicBezTo>
                      <a:pt x="1531" y="508"/>
                      <a:pt x="1517" y="502"/>
                      <a:pt x="1508" y="491"/>
                    </a:cubicBezTo>
                    <a:cubicBezTo>
                      <a:pt x="1498" y="481"/>
                      <a:pt x="1489" y="471"/>
                      <a:pt x="1479" y="462"/>
                    </a:cubicBezTo>
                    <a:cubicBezTo>
                      <a:pt x="1306" y="288"/>
                      <a:pt x="1075" y="193"/>
                      <a:pt x="829" y="193"/>
                    </a:cubicBezTo>
                    <a:cubicBezTo>
                      <a:pt x="829" y="193"/>
                      <a:pt x="829" y="193"/>
                      <a:pt x="829" y="193"/>
                    </a:cubicBezTo>
                    <a:cubicBezTo>
                      <a:pt x="583" y="193"/>
                      <a:pt x="352" y="288"/>
                      <a:pt x="179" y="462"/>
                    </a:cubicBezTo>
                    <a:cubicBezTo>
                      <a:pt x="169" y="471"/>
                      <a:pt x="160" y="481"/>
                      <a:pt x="151" y="491"/>
                    </a:cubicBezTo>
                    <a:cubicBezTo>
                      <a:pt x="141" y="502"/>
                      <a:pt x="128" y="508"/>
                      <a:pt x="113" y="508"/>
                    </a:cubicBezTo>
                    <a:cubicBezTo>
                      <a:pt x="98" y="509"/>
                      <a:pt x="84" y="503"/>
                      <a:pt x="74" y="493"/>
                    </a:cubicBezTo>
                    <a:cubicBezTo>
                      <a:pt x="54" y="472"/>
                      <a:pt x="53" y="440"/>
                      <a:pt x="72" y="419"/>
                    </a:cubicBezTo>
                    <a:cubicBezTo>
                      <a:pt x="82" y="408"/>
                      <a:pt x="93" y="397"/>
                      <a:pt x="104" y="386"/>
                    </a:cubicBezTo>
                    <a:cubicBezTo>
                      <a:pt x="174" y="316"/>
                      <a:pt x="253" y="256"/>
                      <a:pt x="339" y="209"/>
                    </a:cubicBezTo>
                    <a:cubicBezTo>
                      <a:pt x="351" y="203"/>
                      <a:pt x="355" y="188"/>
                      <a:pt x="349" y="177"/>
                    </a:cubicBezTo>
                    <a:cubicBezTo>
                      <a:pt x="342" y="165"/>
                      <a:pt x="328" y="161"/>
                      <a:pt x="316" y="167"/>
                    </a:cubicBezTo>
                    <a:cubicBezTo>
                      <a:pt x="226" y="216"/>
                      <a:pt x="143" y="279"/>
                      <a:pt x="70" y="352"/>
                    </a:cubicBezTo>
                    <a:cubicBezTo>
                      <a:pt x="58" y="363"/>
                      <a:pt x="47" y="375"/>
                      <a:pt x="36" y="387"/>
                    </a:cubicBezTo>
                    <a:cubicBezTo>
                      <a:pt x="0" y="427"/>
                      <a:pt x="1" y="488"/>
                      <a:pt x="40" y="527"/>
                    </a:cubicBezTo>
                    <a:cubicBezTo>
                      <a:pt x="59" y="546"/>
                      <a:pt x="85" y="556"/>
                      <a:pt x="112" y="556"/>
                    </a:cubicBezTo>
                    <a:cubicBezTo>
                      <a:pt x="112" y="556"/>
                      <a:pt x="113" y="556"/>
                      <a:pt x="114" y="556"/>
                    </a:cubicBezTo>
                    <a:cubicBezTo>
                      <a:pt x="142" y="556"/>
                      <a:pt x="167" y="544"/>
                      <a:pt x="186" y="524"/>
                    </a:cubicBezTo>
                    <a:cubicBezTo>
                      <a:pt x="195" y="514"/>
                      <a:pt x="204" y="505"/>
                      <a:pt x="213" y="496"/>
                    </a:cubicBezTo>
                    <a:cubicBezTo>
                      <a:pt x="377" y="331"/>
                      <a:pt x="596" y="241"/>
                      <a:pt x="829" y="241"/>
                    </a:cubicBezTo>
                    <a:cubicBezTo>
                      <a:pt x="829" y="241"/>
                      <a:pt x="829" y="241"/>
                      <a:pt x="829" y="241"/>
                    </a:cubicBezTo>
                    <a:cubicBezTo>
                      <a:pt x="1062" y="241"/>
                      <a:pt x="1281" y="331"/>
                      <a:pt x="1445" y="495"/>
                    </a:cubicBezTo>
                    <a:cubicBezTo>
                      <a:pt x="1454" y="505"/>
                      <a:pt x="1463" y="514"/>
                      <a:pt x="1472" y="524"/>
                    </a:cubicBezTo>
                    <a:cubicBezTo>
                      <a:pt x="1491" y="544"/>
                      <a:pt x="1517" y="556"/>
                      <a:pt x="1544" y="556"/>
                    </a:cubicBezTo>
                    <a:cubicBezTo>
                      <a:pt x="1572" y="557"/>
                      <a:pt x="1599" y="546"/>
                      <a:pt x="1619" y="527"/>
                    </a:cubicBezTo>
                    <a:cubicBezTo>
                      <a:pt x="1657" y="488"/>
                      <a:pt x="1658" y="427"/>
                      <a:pt x="1622" y="387"/>
                    </a:cubicBezTo>
                    <a:close/>
                    <a:moveTo>
                      <a:pt x="1622" y="387"/>
                    </a:moveTo>
                    <a:cubicBezTo>
                      <a:pt x="1622" y="387"/>
                      <a:pt x="1622" y="387"/>
                      <a:pt x="1622" y="3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62" name="Freeform 8">
                <a:extLst>
                  <a:ext uri="{FF2B5EF4-FFF2-40B4-BE49-F238E27FC236}">
                    <a16:creationId xmlns:a16="http://schemas.microsoft.com/office/drawing/2014/main" id="{95C5E601-4078-7072-12C6-7C4C898E8209}"/>
                  </a:ext>
                </a:extLst>
              </p:cNvPr>
              <p:cNvSpPr>
                <a:spLocks noEditPoints="1"/>
              </p:cNvSpPr>
              <p:nvPr/>
            </p:nvSpPr>
            <p:spPr bwMode="auto">
              <a:xfrm>
                <a:off x="1428" y="2512"/>
                <a:ext cx="1473" cy="519"/>
              </a:xfrm>
              <a:custGeom>
                <a:avLst/>
                <a:gdLst>
                  <a:gd name="T0" fmla="*/ 1136 w 1219"/>
                  <a:gd name="T1" fmla="*/ 210 h 429"/>
                  <a:gd name="T2" fmla="*/ 655 w 1219"/>
                  <a:gd name="T3" fmla="*/ 1 h 429"/>
                  <a:gd name="T4" fmla="*/ 630 w 1219"/>
                  <a:gd name="T5" fmla="*/ 24 h 429"/>
                  <a:gd name="T6" fmla="*/ 653 w 1219"/>
                  <a:gd name="T7" fmla="*/ 49 h 429"/>
                  <a:gd name="T8" fmla="*/ 1103 w 1219"/>
                  <a:gd name="T9" fmla="*/ 245 h 429"/>
                  <a:gd name="T10" fmla="*/ 1147 w 1219"/>
                  <a:gd name="T11" fmla="*/ 291 h 429"/>
                  <a:gd name="T12" fmla="*/ 1145 w 1219"/>
                  <a:gd name="T13" fmla="*/ 364 h 429"/>
                  <a:gd name="T14" fmla="*/ 1106 w 1219"/>
                  <a:gd name="T15" fmla="*/ 380 h 429"/>
                  <a:gd name="T16" fmla="*/ 1067 w 1219"/>
                  <a:gd name="T17" fmla="*/ 361 h 429"/>
                  <a:gd name="T18" fmla="*/ 1032 w 1219"/>
                  <a:gd name="T19" fmla="*/ 325 h 429"/>
                  <a:gd name="T20" fmla="*/ 609 w 1219"/>
                  <a:gd name="T21" fmla="*/ 155 h 429"/>
                  <a:gd name="T22" fmla="*/ 609 w 1219"/>
                  <a:gd name="T23" fmla="*/ 155 h 429"/>
                  <a:gd name="T24" fmla="*/ 186 w 1219"/>
                  <a:gd name="T25" fmla="*/ 325 h 429"/>
                  <a:gd name="T26" fmla="*/ 151 w 1219"/>
                  <a:gd name="T27" fmla="*/ 361 h 429"/>
                  <a:gd name="T28" fmla="*/ 113 w 1219"/>
                  <a:gd name="T29" fmla="*/ 380 h 429"/>
                  <a:gd name="T30" fmla="*/ 73 w 1219"/>
                  <a:gd name="T31" fmla="*/ 364 h 429"/>
                  <a:gd name="T32" fmla="*/ 71 w 1219"/>
                  <a:gd name="T33" fmla="*/ 291 h 429"/>
                  <a:gd name="T34" fmla="*/ 100 w 1219"/>
                  <a:gd name="T35" fmla="*/ 260 h 429"/>
                  <a:gd name="T36" fmla="*/ 566 w 1219"/>
                  <a:gd name="T37" fmla="*/ 49 h 429"/>
                  <a:gd name="T38" fmla="*/ 588 w 1219"/>
                  <a:gd name="T39" fmla="*/ 24 h 429"/>
                  <a:gd name="T40" fmla="*/ 563 w 1219"/>
                  <a:gd name="T41" fmla="*/ 1 h 429"/>
                  <a:gd name="T42" fmla="*/ 66 w 1219"/>
                  <a:gd name="T43" fmla="*/ 226 h 429"/>
                  <a:gd name="T44" fmla="*/ 35 w 1219"/>
                  <a:gd name="T45" fmla="*/ 260 h 429"/>
                  <a:gd name="T46" fmla="*/ 39 w 1219"/>
                  <a:gd name="T47" fmla="*/ 398 h 429"/>
                  <a:gd name="T48" fmla="*/ 111 w 1219"/>
                  <a:gd name="T49" fmla="*/ 428 h 429"/>
                  <a:gd name="T50" fmla="*/ 114 w 1219"/>
                  <a:gd name="T51" fmla="*/ 428 h 429"/>
                  <a:gd name="T52" fmla="*/ 187 w 1219"/>
                  <a:gd name="T53" fmla="*/ 393 h 429"/>
                  <a:gd name="T54" fmla="*/ 219 w 1219"/>
                  <a:gd name="T55" fmla="*/ 360 h 429"/>
                  <a:gd name="T56" fmla="*/ 999 w 1219"/>
                  <a:gd name="T57" fmla="*/ 360 h 429"/>
                  <a:gd name="T58" fmla="*/ 1031 w 1219"/>
                  <a:gd name="T59" fmla="*/ 393 h 429"/>
                  <a:gd name="T60" fmla="*/ 1104 w 1219"/>
                  <a:gd name="T61" fmla="*/ 428 h 429"/>
                  <a:gd name="T62" fmla="*/ 1179 w 1219"/>
                  <a:gd name="T63" fmla="*/ 398 h 429"/>
                  <a:gd name="T64" fmla="*/ 1183 w 1219"/>
                  <a:gd name="T65" fmla="*/ 259 h 429"/>
                  <a:gd name="T66" fmla="*/ 1136 w 1219"/>
                  <a:gd name="T67" fmla="*/ 210 h 429"/>
                  <a:gd name="T68" fmla="*/ 1136 w 1219"/>
                  <a:gd name="T69" fmla="*/ 210 h 429"/>
                  <a:gd name="T70" fmla="*/ 1136 w 1219"/>
                  <a:gd name="T71" fmla="*/ 21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9" h="429">
                    <a:moveTo>
                      <a:pt x="1136" y="210"/>
                    </a:moveTo>
                    <a:cubicBezTo>
                      <a:pt x="1006" y="86"/>
                      <a:pt x="835" y="12"/>
                      <a:pt x="655" y="1"/>
                    </a:cubicBezTo>
                    <a:cubicBezTo>
                      <a:pt x="642" y="0"/>
                      <a:pt x="631" y="10"/>
                      <a:pt x="630" y="24"/>
                    </a:cubicBezTo>
                    <a:cubicBezTo>
                      <a:pt x="629" y="37"/>
                      <a:pt x="639" y="48"/>
                      <a:pt x="653" y="49"/>
                    </a:cubicBezTo>
                    <a:cubicBezTo>
                      <a:pt x="821" y="59"/>
                      <a:pt x="981" y="129"/>
                      <a:pt x="1103" y="245"/>
                    </a:cubicBezTo>
                    <a:cubicBezTo>
                      <a:pt x="1119" y="259"/>
                      <a:pt x="1133" y="275"/>
                      <a:pt x="1147" y="291"/>
                    </a:cubicBezTo>
                    <a:cubicBezTo>
                      <a:pt x="1166" y="312"/>
                      <a:pt x="1165" y="344"/>
                      <a:pt x="1145" y="364"/>
                    </a:cubicBezTo>
                    <a:cubicBezTo>
                      <a:pt x="1135" y="375"/>
                      <a:pt x="1121" y="380"/>
                      <a:pt x="1106" y="380"/>
                    </a:cubicBezTo>
                    <a:cubicBezTo>
                      <a:pt x="1091" y="379"/>
                      <a:pt x="1077" y="373"/>
                      <a:pt x="1067" y="361"/>
                    </a:cubicBezTo>
                    <a:cubicBezTo>
                      <a:pt x="1056" y="349"/>
                      <a:pt x="1044" y="337"/>
                      <a:pt x="1032" y="325"/>
                    </a:cubicBezTo>
                    <a:cubicBezTo>
                      <a:pt x="919" y="215"/>
                      <a:pt x="768" y="155"/>
                      <a:pt x="609" y="155"/>
                    </a:cubicBezTo>
                    <a:cubicBezTo>
                      <a:pt x="609" y="155"/>
                      <a:pt x="609" y="155"/>
                      <a:pt x="609" y="155"/>
                    </a:cubicBezTo>
                    <a:cubicBezTo>
                      <a:pt x="450" y="155"/>
                      <a:pt x="300" y="215"/>
                      <a:pt x="186" y="325"/>
                    </a:cubicBezTo>
                    <a:cubicBezTo>
                      <a:pt x="174" y="337"/>
                      <a:pt x="162" y="349"/>
                      <a:pt x="151" y="361"/>
                    </a:cubicBezTo>
                    <a:cubicBezTo>
                      <a:pt x="141" y="373"/>
                      <a:pt x="128" y="379"/>
                      <a:pt x="113" y="380"/>
                    </a:cubicBezTo>
                    <a:cubicBezTo>
                      <a:pt x="98" y="380"/>
                      <a:pt x="84" y="375"/>
                      <a:pt x="73" y="364"/>
                    </a:cubicBezTo>
                    <a:cubicBezTo>
                      <a:pt x="53" y="344"/>
                      <a:pt x="52" y="312"/>
                      <a:pt x="71" y="291"/>
                    </a:cubicBezTo>
                    <a:cubicBezTo>
                      <a:pt x="80" y="281"/>
                      <a:pt x="90" y="270"/>
                      <a:pt x="100" y="260"/>
                    </a:cubicBezTo>
                    <a:cubicBezTo>
                      <a:pt x="224" y="135"/>
                      <a:pt x="389" y="60"/>
                      <a:pt x="566" y="49"/>
                    </a:cubicBezTo>
                    <a:cubicBezTo>
                      <a:pt x="579" y="48"/>
                      <a:pt x="589" y="37"/>
                      <a:pt x="588" y="24"/>
                    </a:cubicBezTo>
                    <a:cubicBezTo>
                      <a:pt x="588" y="10"/>
                      <a:pt x="576" y="0"/>
                      <a:pt x="563" y="1"/>
                    </a:cubicBezTo>
                    <a:cubicBezTo>
                      <a:pt x="375" y="13"/>
                      <a:pt x="198" y="92"/>
                      <a:pt x="66" y="226"/>
                    </a:cubicBezTo>
                    <a:cubicBezTo>
                      <a:pt x="55" y="237"/>
                      <a:pt x="45" y="248"/>
                      <a:pt x="35" y="260"/>
                    </a:cubicBezTo>
                    <a:cubicBezTo>
                      <a:pt x="0" y="299"/>
                      <a:pt x="2" y="360"/>
                      <a:pt x="39" y="398"/>
                    </a:cubicBezTo>
                    <a:cubicBezTo>
                      <a:pt x="59" y="417"/>
                      <a:pt x="84" y="428"/>
                      <a:pt x="111" y="428"/>
                    </a:cubicBezTo>
                    <a:cubicBezTo>
                      <a:pt x="112" y="428"/>
                      <a:pt x="113" y="428"/>
                      <a:pt x="114" y="428"/>
                    </a:cubicBezTo>
                    <a:cubicBezTo>
                      <a:pt x="142" y="427"/>
                      <a:pt x="169" y="414"/>
                      <a:pt x="187" y="393"/>
                    </a:cubicBezTo>
                    <a:cubicBezTo>
                      <a:pt x="197" y="382"/>
                      <a:pt x="208" y="370"/>
                      <a:pt x="219" y="360"/>
                    </a:cubicBezTo>
                    <a:cubicBezTo>
                      <a:pt x="434" y="152"/>
                      <a:pt x="784" y="152"/>
                      <a:pt x="999" y="360"/>
                    </a:cubicBezTo>
                    <a:cubicBezTo>
                      <a:pt x="1010" y="370"/>
                      <a:pt x="1021" y="382"/>
                      <a:pt x="1031" y="393"/>
                    </a:cubicBezTo>
                    <a:cubicBezTo>
                      <a:pt x="1050" y="414"/>
                      <a:pt x="1076" y="427"/>
                      <a:pt x="1104" y="428"/>
                    </a:cubicBezTo>
                    <a:cubicBezTo>
                      <a:pt x="1133" y="429"/>
                      <a:pt x="1159" y="418"/>
                      <a:pt x="1179" y="398"/>
                    </a:cubicBezTo>
                    <a:cubicBezTo>
                      <a:pt x="1217" y="360"/>
                      <a:pt x="1219" y="299"/>
                      <a:pt x="1183" y="259"/>
                    </a:cubicBezTo>
                    <a:cubicBezTo>
                      <a:pt x="1169" y="242"/>
                      <a:pt x="1153" y="226"/>
                      <a:pt x="1136" y="210"/>
                    </a:cubicBezTo>
                    <a:close/>
                    <a:moveTo>
                      <a:pt x="1136" y="210"/>
                    </a:moveTo>
                    <a:cubicBezTo>
                      <a:pt x="1136" y="210"/>
                      <a:pt x="1136" y="210"/>
                      <a:pt x="1136" y="2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grpSp>
          <p:nvGrpSpPr>
            <p:cNvPr id="263" name="Group 4">
              <a:extLst>
                <a:ext uri="{FF2B5EF4-FFF2-40B4-BE49-F238E27FC236}">
                  <a16:creationId xmlns:a16="http://schemas.microsoft.com/office/drawing/2014/main" id="{37B56EA3-DAE2-4406-A3B0-07313C1E6FFD}"/>
                </a:ext>
              </a:extLst>
            </p:cNvPr>
            <p:cNvGrpSpPr>
              <a:grpSpLocks noChangeAspect="1"/>
            </p:cNvGrpSpPr>
            <p:nvPr/>
          </p:nvGrpSpPr>
          <p:grpSpPr bwMode="auto">
            <a:xfrm rot="16200000">
              <a:off x="1581077" y="2441760"/>
              <a:ext cx="322252" cy="176153"/>
              <a:chOff x="1162" y="2091"/>
              <a:chExt cx="2004" cy="1205"/>
            </a:xfrm>
            <a:solidFill>
              <a:schemeClr val="tx2"/>
            </a:solidFill>
          </p:grpSpPr>
          <p:sp>
            <p:nvSpPr>
              <p:cNvPr id="264" name="Freeform 5">
                <a:extLst>
                  <a:ext uri="{FF2B5EF4-FFF2-40B4-BE49-F238E27FC236}">
                    <a16:creationId xmlns:a16="http://schemas.microsoft.com/office/drawing/2014/main" id="{42EC8EFB-370B-7142-D42A-903E2DBE462F}"/>
                  </a:ext>
                </a:extLst>
              </p:cNvPr>
              <p:cNvSpPr>
                <a:spLocks noEditPoints="1"/>
              </p:cNvSpPr>
              <p:nvPr/>
            </p:nvSpPr>
            <p:spPr bwMode="auto">
              <a:xfrm>
                <a:off x="1692" y="2887"/>
                <a:ext cx="943" cy="409"/>
              </a:xfrm>
              <a:custGeom>
                <a:avLst/>
                <a:gdLst>
                  <a:gd name="T0" fmla="*/ 705 w 780"/>
                  <a:gd name="T1" fmla="*/ 126 h 338"/>
                  <a:gd name="T2" fmla="*/ 390 w 780"/>
                  <a:gd name="T3" fmla="*/ 0 h 338"/>
                  <a:gd name="T4" fmla="*/ 75 w 780"/>
                  <a:gd name="T5" fmla="*/ 126 h 338"/>
                  <a:gd name="T6" fmla="*/ 31 w 780"/>
                  <a:gd name="T7" fmla="*/ 175 h 338"/>
                  <a:gd name="T8" fmla="*/ 40 w 780"/>
                  <a:gd name="T9" fmla="*/ 308 h 338"/>
                  <a:gd name="T10" fmla="*/ 40 w 780"/>
                  <a:gd name="T11" fmla="*/ 308 h 338"/>
                  <a:gd name="T12" fmla="*/ 112 w 780"/>
                  <a:gd name="T13" fmla="*/ 338 h 338"/>
                  <a:gd name="T14" fmla="*/ 192 w 780"/>
                  <a:gd name="T15" fmla="*/ 298 h 338"/>
                  <a:gd name="T16" fmla="*/ 212 w 780"/>
                  <a:gd name="T17" fmla="*/ 276 h 338"/>
                  <a:gd name="T18" fmla="*/ 390 w 780"/>
                  <a:gd name="T19" fmla="*/ 202 h 338"/>
                  <a:gd name="T20" fmla="*/ 568 w 780"/>
                  <a:gd name="T21" fmla="*/ 276 h 338"/>
                  <a:gd name="T22" fmla="*/ 588 w 780"/>
                  <a:gd name="T23" fmla="*/ 298 h 338"/>
                  <a:gd name="T24" fmla="*/ 669 w 780"/>
                  <a:gd name="T25" fmla="*/ 338 h 338"/>
                  <a:gd name="T26" fmla="*/ 669 w 780"/>
                  <a:gd name="T27" fmla="*/ 338 h 338"/>
                  <a:gd name="T28" fmla="*/ 740 w 780"/>
                  <a:gd name="T29" fmla="*/ 308 h 338"/>
                  <a:gd name="T30" fmla="*/ 740 w 780"/>
                  <a:gd name="T31" fmla="*/ 308 h 338"/>
                  <a:gd name="T32" fmla="*/ 749 w 780"/>
                  <a:gd name="T33" fmla="*/ 175 h 338"/>
                  <a:gd name="T34" fmla="*/ 705 w 780"/>
                  <a:gd name="T35" fmla="*/ 126 h 338"/>
                  <a:gd name="T36" fmla="*/ 706 w 780"/>
                  <a:gd name="T37" fmla="*/ 274 h 338"/>
                  <a:gd name="T38" fmla="*/ 706 w 780"/>
                  <a:gd name="T39" fmla="*/ 274 h 338"/>
                  <a:gd name="T40" fmla="*/ 669 w 780"/>
                  <a:gd name="T41" fmla="*/ 290 h 338"/>
                  <a:gd name="T42" fmla="*/ 626 w 780"/>
                  <a:gd name="T43" fmla="*/ 269 h 338"/>
                  <a:gd name="T44" fmla="*/ 602 w 780"/>
                  <a:gd name="T45" fmla="*/ 242 h 338"/>
                  <a:gd name="T46" fmla="*/ 390 w 780"/>
                  <a:gd name="T47" fmla="*/ 154 h 338"/>
                  <a:gd name="T48" fmla="*/ 178 w 780"/>
                  <a:gd name="T49" fmla="*/ 242 h 338"/>
                  <a:gd name="T50" fmla="*/ 155 w 780"/>
                  <a:gd name="T51" fmla="*/ 269 h 338"/>
                  <a:gd name="T52" fmla="*/ 112 w 780"/>
                  <a:gd name="T53" fmla="*/ 290 h 338"/>
                  <a:gd name="T54" fmla="*/ 74 w 780"/>
                  <a:gd name="T55" fmla="*/ 274 h 338"/>
                  <a:gd name="T56" fmla="*/ 74 w 780"/>
                  <a:gd name="T57" fmla="*/ 274 h 338"/>
                  <a:gd name="T58" fmla="*/ 69 w 780"/>
                  <a:gd name="T59" fmla="*/ 204 h 338"/>
                  <a:gd name="T60" fmla="*/ 108 w 780"/>
                  <a:gd name="T61" fmla="*/ 161 h 338"/>
                  <a:gd name="T62" fmla="*/ 390 w 780"/>
                  <a:gd name="T63" fmla="*/ 48 h 338"/>
                  <a:gd name="T64" fmla="*/ 672 w 780"/>
                  <a:gd name="T65" fmla="*/ 161 h 338"/>
                  <a:gd name="T66" fmla="*/ 711 w 780"/>
                  <a:gd name="T67" fmla="*/ 204 h 338"/>
                  <a:gd name="T68" fmla="*/ 706 w 780"/>
                  <a:gd name="T69" fmla="*/ 274 h 338"/>
                  <a:gd name="T70" fmla="*/ 706 w 780"/>
                  <a:gd name="T71" fmla="*/ 274 h 338"/>
                  <a:gd name="T72" fmla="*/ 706 w 780"/>
                  <a:gd name="T73" fmla="*/ 27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0" h="338">
                    <a:moveTo>
                      <a:pt x="705" y="126"/>
                    </a:moveTo>
                    <a:cubicBezTo>
                      <a:pt x="621" y="44"/>
                      <a:pt x="509" y="0"/>
                      <a:pt x="390" y="0"/>
                    </a:cubicBezTo>
                    <a:cubicBezTo>
                      <a:pt x="272" y="0"/>
                      <a:pt x="160" y="44"/>
                      <a:pt x="75" y="126"/>
                    </a:cubicBezTo>
                    <a:cubicBezTo>
                      <a:pt x="59" y="141"/>
                      <a:pt x="45" y="157"/>
                      <a:pt x="31" y="175"/>
                    </a:cubicBezTo>
                    <a:cubicBezTo>
                      <a:pt x="0" y="214"/>
                      <a:pt x="4" y="272"/>
                      <a:pt x="40" y="308"/>
                    </a:cubicBezTo>
                    <a:cubicBezTo>
                      <a:pt x="40" y="308"/>
                      <a:pt x="40" y="308"/>
                      <a:pt x="40" y="308"/>
                    </a:cubicBezTo>
                    <a:cubicBezTo>
                      <a:pt x="59" y="327"/>
                      <a:pt x="85" y="338"/>
                      <a:pt x="112" y="338"/>
                    </a:cubicBezTo>
                    <a:cubicBezTo>
                      <a:pt x="143" y="338"/>
                      <a:pt x="173" y="323"/>
                      <a:pt x="192" y="298"/>
                    </a:cubicBezTo>
                    <a:cubicBezTo>
                      <a:pt x="199" y="290"/>
                      <a:pt x="205" y="283"/>
                      <a:pt x="212" y="276"/>
                    </a:cubicBezTo>
                    <a:cubicBezTo>
                      <a:pt x="260" y="228"/>
                      <a:pt x="323" y="202"/>
                      <a:pt x="390" y="202"/>
                    </a:cubicBezTo>
                    <a:cubicBezTo>
                      <a:pt x="457" y="202"/>
                      <a:pt x="521" y="228"/>
                      <a:pt x="568" y="276"/>
                    </a:cubicBezTo>
                    <a:cubicBezTo>
                      <a:pt x="575" y="283"/>
                      <a:pt x="582" y="290"/>
                      <a:pt x="588" y="298"/>
                    </a:cubicBezTo>
                    <a:cubicBezTo>
                      <a:pt x="608" y="323"/>
                      <a:pt x="637" y="338"/>
                      <a:pt x="669" y="338"/>
                    </a:cubicBezTo>
                    <a:cubicBezTo>
                      <a:pt x="669" y="338"/>
                      <a:pt x="669" y="338"/>
                      <a:pt x="669" y="338"/>
                    </a:cubicBezTo>
                    <a:cubicBezTo>
                      <a:pt x="696" y="338"/>
                      <a:pt x="721" y="327"/>
                      <a:pt x="740" y="308"/>
                    </a:cubicBezTo>
                    <a:cubicBezTo>
                      <a:pt x="740" y="308"/>
                      <a:pt x="740" y="308"/>
                      <a:pt x="740" y="308"/>
                    </a:cubicBezTo>
                    <a:cubicBezTo>
                      <a:pt x="776" y="272"/>
                      <a:pt x="780" y="214"/>
                      <a:pt x="749" y="175"/>
                    </a:cubicBezTo>
                    <a:cubicBezTo>
                      <a:pt x="736" y="157"/>
                      <a:pt x="721" y="141"/>
                      <a:pt x="705" y="126"/>
                    </a:cubicBezTo>
                    <a:close/>
                    <a:moveTo>
                      <a:pt x="706" y="274"/>
                    </a:moveTo>
                    <a:cubicBezTo>
                      <a:pt x="706" y="274"/>
                      <a:pt x="706" y="274"/>
                      <a:pt x="706" y="274"/>
                    </a:cubicBezTo>
                    <a:cubicBezTo>
                      <a:pt x="696" y="284"/>
                      <a:pt x="683" y="290"/>
                      <a:pt x="669" y="290"/>
                    </a:cubicBezTo>
                    <a:cubicBezTo>
                      <a:pt x="652" y="290"/>
                      <a:pt x="636" y="282"/>
                      <a:pt x="626" y="269"/>
                    </a:cubicBezTo>
                    <a:cubicBezTo>
                      <a:pt x="618" y="259"/>
                      <a:pt x="610" y="250"/>
                      <a:pt x="602" y="242"/>
                    </a:cubicBezTo>
                    <a:cubicBezTo>
                      <a:pt x="546" y="185"/>
                      <a:pt x="470" y="154"/>
                      <a:pt x="390" y="154"/>
                    </a:cubicBezTo>
                    <a:cubicBezTo>
                      <a:pt x="310" y="154"/>
                      <a:pt x="235" y="185"/>
                      <a:pt x="178" y="242"/>
                    </a:cubicBezTo>
                    <a:cubicBezTo>
                      <a:pt x="170" y="250"/>
                      <a:pt x="162" y="259"/>
                      <a:pt x="155" y="269"/>
                    </a:cubicBezTo>
                    <a:cubicBezTo>
                      <a:pt x="144" y="282"/>
                      <a:pt x="128" y="290"/>
                      <a:pt x="112" y="290"/>
                    </a:cubicBezTo>
                    <a:cubicBezTo>
                      <a:pt x="98" y="290"/>
                      <a:pt x="84" y="284"/>
                      <a:pt x="74" y="274"/>
                    </a:cubicBezTo>
                    <a:cubicBezTo>
                      <a:pt x="74" y="274"/>
                      <a:pt x="74" y="274"/>
                      <a:pt x="74" y="274"/>
                    </a:cubicBezTo>
                    <a:cubicBezTo>
                      <a:pt x="55" y="255"/>
                      <a:pt x="53" y="225"/>
                      <a:pt x="69" y="204"/>
                    </a:cubicBezTo>
                    <a:cubicBezTo>
                      <a:pt x="81" y="189"/>
                      <a:pt x="94" y="174"/>
                      <a:pt x="108" y="161"/>
                    </a:cubicBezTo>
                    <a:cubicBezTo>
                      <a:pt x="184" y="88"/>
                      <a:pt x="284" y="48"/>
                      <a:pt x="390" y="48"/>
                    </a:cubicBezTo>
                    <a:cubicBezTo>
                      <a:pt x="496" y="48"/>
                      <a:pt x="596" y="88"/>
                      <a:pt x="672" y="161"/>
                    </a:cubicBezTo>
                    <a:cubicBezTo>
                      <a:pt x="686" y="174"/>
                      <a:pt x="699" y="189"/>
                      <a:pt x="711" y="204"/>
                    </a:cubicBezTo>
                    <a:cubicBezTo>
                      <a:pt x="727" y="225"/>
                      <a:pt x="725" y="255"/>
                      <a:pt x="706" y="274"/>
                    </a:cubicBezTo>
                    <a:close/>
                    <a:moveTo>
                      <a:pt x="706" y="274"/>
                    </a:moveTo>
                    <a:cubicBezTo>
                      <a:pt x="706" y="274"/>
                      <a:pt x="706" y="274"/>
                      <a:pt x="706"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65" name="Freeform 7">
                <a:extLst>
                  <a:ext uri="{FF2B5EF4-FFF2-40B4-BE49-F238E27FC236}">
                    <a16:creationId xmlns:a16="http://schemas.microsoft.com/office/drawing/2014/main" id="{C42A32C1-E9E7-B4EB-940A-F016FAD556B3}"/>
                  </a:ext>
                </a:extLst>
              </p:cNvPr>
              <p:cNvSpPr>
                <a:spLocks noEditPoints="1"/>
              </p:cNvSpPr>
              <p:nvPr/>
            </p:nvSpPr>
            <p:spPr bwMode="auto">
              <a:xfrm>
                <a:off x="1162" y="2091"/>
                <a:ext cx="2004" cy="674"/>
              </a:xfrm>
              <a:custGeom>
                <a:avLst/>
                <a:gdLst>
                  <a:gd name="T0" fmla="*/ 1622 w 1658"/>
                  <a:gd name="T1" fmla="*/ 387 h 557"/>
                  <a:gd name="T2" fmla="*/ 1589 w 1658"/>
                  <a:gd name="T3" fmla="*/ 352 h 557"/>
                  <a:gd name="T4" fmla="*/ 1020 w 1658"/>
                  <a:gd name="T5" fmla="*/ 54 h 557"/>
                  <a:gd name="T6" fmla="*/ 399 w 1658"/>
                  <a:gd name="T7" fmla="*/ 127 h 557"/>
                  <a:gd name="T8" fmla="*/ 387 w 1658"/>
                  <a:gd name="T9" fmla="*/ 158 h 557"/>
                  <a:gd name="T10" fmla="*/ 418 w 1658"/>
                  <a:gd name="T11" fmla="*/ 170 h 557"/>
                  <a:gd name="T12" fmla="*/ 1555 w 1658"/>
                  <a:gd name="T13" fmla="*/ 386 h 557"/>
                  <a:gd name="T14" fmla="*/ 1586 w 1658"/>
                  <a:gd name="T15" fmla="*/ 419 h 557"/>
                  <a:gd name="T16" fmla="*/ 1585 w 1658"/>
                  <a:gd name="T17" fmla="*/ 493 h 557"/>
                  <a:gd name="T18" fmla="*/ 1545 w 1658"/>
                  <a:gd name="T19" fmla="*/ 508 h 557"/>
                  <a:gd name="T20" fmla="*/ 1508 w 1658"/>
                  <a:gd name="T21" fmla="*/ 491 h 557"/>
                  <a:gd name="T22" fmla="*/ 1479 w 1658"/>
                  <a:gd name="T23" fmla="*/ 462 h 557"/>
                  <a:gd name="T24" fmla="*/ 829 w 1658"/>
                  <a:gd name="T25" fmla="*/ 193 h 557"/>
                  <a:gd name="T26" fmla="*/ 829 w 1658"/>
                  <a:gd name="T27" fmla="*/ 193 h 557"/>
                  <a:gd name="T28" fmla="*/ 179 w 1658"/>
                  <a:gd name="T29" fmla="*/ 462 h 557"/>
                  <a:gd name="T30" fmla="*/ 151 w 1658"/>
                  <a:gd name="T31" fmla="*/ 491 h 557"/>
                  <a:gd name="T32" fmla="*/ 113 w 1658"/>
                  <a:gd name="T33" fmla="*/ 508 h 557"/>
                  <a:gd name="T34" fmla="*/ 74 w 1658"/>
                  <a:gd name="T35" fmla="*/ 493 h 557"/>
                  <a:gd name="T36" fmla="*/ 72 w 1658"/>
                  <a:gd name="T37" fmla="*/ 419 h 557"/>
                  <a:gd name="T38" fmla="*/ 104 w 1658"/>
                  <a:gd name="T39" fmla="*/ 386 h 557"/>
                  <a:gd name="T40" fmla="*/ 339 w 1658"/>
                  <a:gd name="T41" fmla="*/ 209 h 557"/>
                  <a:gd name="T42" fmla="*/ 349 w 1658"/>
                  <a:gd name="T43" fmla="*/ 177 h 557"/>
                  <a:gd name="T44" fmla="*/ 316 w 1658"/>
                  <a:gd name="T45" fmla="*/ 167 h 557"/>
                  <a:gd name="T46" fmla="*/ 70 w 1658"/>
                  <a:gd name="T47" fmla="*/ 352 h 557"/>
                  <a:gd name="T48" fmla="*/ 36 w 1658"/>
                  <a:gd name="T49" fmla="*/ 387 h 557"/>
                  <a:gd name="T50" fmla="*/ 40 w 1658"/>
                  <a:gd name="T51" fmla="*/ 527 h 557"/>
                  <a:gd name="T52" fmla="*/ 112 w 1658"/>
                  <a:gd name="T53" fmla="*/ 556 h 557"/>
                  <a:gd name="T54" fmla="*/ 114 w 1658"/>
                  <a:gd name="T55" fmla="*/ 556 h 557"/>
                  <a:gd name="T56" fmla="*/ 186 w 1658"/>
                  <a:gd name="T57" fmla="*/ 524 h 557"/>
                  <a:gd name="T58" fmla="*/ 213 w 1658"/>
                  <a:gd name="T59" fmla="*/ 496 h 557"/>
                  <a:gd name="T60" fmla="*/ 829 w 1658"/>
                  <a:gd name="T61" fmla="*/ 241 h 557"/>
                  <a:gd name="T62" fmla="*/ 829 w 1658"/>
                  <a:gd name="T63" fmla="*/ 241 h 557"/>
                  <a:gd name="T64" fmla="*/ 1445 w 1658"/>
                  <a:gd name="T65" fmla="*/ 495 h 557"/>
                  <a:gd name="T66" fmla="*/ 1472 w 1658"/>
                  <a:gd name="T67" fmla="*/ 524 h 557"/>
                  <a:gd name="T68" fmla="*/ 1544 w 1658"/>
                  <a:gd name="T69" fmla="*/ 556 h 557"/>
                  <a:gd name="T70" fmla="*/ 1619 w 1658"/>
                  <a:gd name="T71" fmla="*/ 527 h 557"/>
                  <a:gd name="T72" fmla="*/ 1622 w 1658"/>
                  <a:gd name="T73" fmla="*/ 387 h 557"/>
                  <a:gd name="T74" fmla="*/ 1622 w 1658"/>
                  <a:gd name="T75" fmla="*/ 387 h 557"/>
                  <a:gd name="T76" fmla="*/ 1622 w 1658"/>
                  <a:gd name="T77" fmla="*/ 387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8" h="557">
                    <a:moveTo>
                      <a:pt x="1622" y="387"/>
                    </a:moveTo>
                    <a:cubicBezTo>
                      <a:pt x="1611" y="375"/>
                      <a:pt x="1600" y="363"/>
                      <a:pt x="1589" y="352"/>
                    </a:cubicBezTo>
                    <a:cubicBezTo>
                      <a:pt x="1432" y="196"/>
                      <a:pt x="1236" y="93"/>
                      <a:pt x="1020" y="54"/>
                    </a:cubicBezTo>
                    <a:cubicBezTo>
                      <a:pt x="810" y="16"/>
                      <a:pt x="595" y="41"/>
                      <a:pt x="399" y="127"/>
                    </a:cubicBezTo>
                    <a:cubicBezTo>
                      <a:pt x="387" y="132"/>
                      <a:pt x="381" y="146"/>
                      <a:pt x="387" y="158"/>
                    </a:cubicBezTo>
                    <a:cubicBezTo>
                      <a:pt x="392" y="170"/>
                      <a:pt x="406" y="176"/>
                      <a:pt x="418" y="170"/>
                    </a:cubicBezTo>
                    <a:cubicBezTo>
                      <a:pt x="807" y="0"/>
                      <a:pt x="1253" y="85"/>
                      <a:pt x="1555" y="386"/>
                    </a:cubicBezTo>
                    <a:cubicBezTo>
                      <a:pt x="1566" y="397"/>
                      <a:pt x="1576" y="408"/>
                      <a:pt x="1586" y="419"/>
                    </a:cubicBezTo>
                    <a:cubicBezTo>
                      <a:pt x="1606" y="440"/>
                      <a:pt x="1605" y="472"/>
                      <a:pt x="1585" y="493"/>
                    </a:cubicBezTo>
                    <a:cubicBezTo>
                      <a:pt x="1574" y="503"/>
                      <a:pt x="1560" y="509"/>
                      <a:pt x="1545" y="508"/>
                    </a:cubicBezTo>
                    <a:cubicBezTo>
                      <a:pt x="1531" y="508"/>
                      <a:pt x="1517" y="502"/>
                      <a:pt x="1508" y="491"/>
                    </a:cubicBezTo>
                    <a:cubicBezTo>
                      <a:pt x="1498" y="481"/>
                      <a:pt x="1489" y="471"/>
                      <a:pt x="1479" y="462"/>
                    </a:cubicBezTo>
                    <a:cubicBezTo>
                      <a:pt x="1306" y="288"/>
                      <a:pt x="1075" y="193"/>
                      <a:pt x="829" y="193"/>
                    </a:cubicBezTo>
                    <a:cubicBezTo>
                      <a:pt x="829" y="193"/>
                      <a:pt x="829" y="193"/>
                      <a:pt x="829" y="193"/>
                    </a:cubicBezTo>
                    <a:cubicBezTo>
                      <a:pt x="583" y="193"/>
                      <a:pt x="352" y="288"/>
                      <a:pt x="179" y="462"/>
                    </a:cubicBezTo>
                    <a:cubicBezTo>
                      <a:pt x="169" y="471"/>
                      <a:pt x="160" y="481"/>
                      <a:pt x="151" y="491"/>
                    </a:cubicBezTo>
                    <a:cubicBezTo>
                      <a:pt x="141" y="502"/>
                      <a:pt x="128" y="508"/>
                      <a:pt x="113" y="508"/>
                    </a:cubicBezTo>
                    <a:cubicBezTo>
                      <a:pt x="98" y="509"/>
                      <a:pt x="84" y="503"/>
                      <a:pt x="74" y="493"/>
                    </a:cubicBezTo>
                    <a:cubicBezTo>
                      <a:pt x="54" y="472"/>
                      <a:pt x="53" y="440"/>
                      <a:pt x="72" y="419"/>
                    </a:cubicBezTo>
                    <a:cubicBezTo>
                      <a:pt x="82" y="408"/>
                      <a:pt x="93" y="397"/>
                      <a:pt x="104" y="386"/>
                    </a:cubicBezTo>
                    <a:cubicBezTo>
                      <a:pt x="174" y="316"/>
                      <a:pt x="253" y="256"/>
                      <a:pt x="339" y="209"/>
                    </a:cubicBezTo>
                    <a:cubicBezTo>
                      <a:pt x="351" y="203"/>
                      <a:pt x="355" y="188"/>
                      <a:pt x="349" y="177"/>
                    </a:cubicBezTo>
                    <a:cubicBezTo>
                      <a:pt x="342" y="165"/>
                      <a:pt x="328" y="161"/>
                      <a:pt x="316" y="167"/>
                    </a:cubicBezTo>
                    <a:cubicBezTo>
                      <a:pt x="226" y="216"/>
                      <a:pt x="143" y="279"/>
                      <a:pt x="70" y="352"/>
                    </a:cubicBezTo>
                    <a:cubicBezTo>
                      <a:pt x="58" y="363"/>
                      <a:pt x="47" y="375"/>
                      <a:pt x="36" y="387"/>
                    </a:cubicBezTo>
                    <a:cubicBezTo>
                      <a:pt x="0" y="427"/>
                      <a:pt x="1" y="488"/>
                      <a:pt x="40" y="527"/>
                    </a:cubicBezTo>
                    <a:cubicBezTo>
                      <a:pt x="59" y="546"/>
                      <a:pt x="85" y="556"/>
                      <a:pt x="112" y="556"/>
                    </a:cubicBezTo>
                    <a:cubicBezTo>
                      <a:pt x="112" y="556"/>
                      <a:pt x="113" y="556"/>
                      <a:pt x="114" y="556"/>
                    </a:cubicBezTo>
                    <a:cubicBezTo>
                      <a:pt x="142" y="556"/>
                      <a:pt x="167" y="544"/>
                      <a:pt x="186" y="524"/>
                    </a:cubicBezTo>
                    <a:cubicBezTo>
                      <a:pt x="195" y="514"/>
                      <a:pt x="204" y="505"/>
                      <a:pt x="213" y="496"/>
                    </a:cubicBezTo>
                    <a:cubicBezTo>
                      <a:pt x="377" y="331"/>
                      <a:pt x="596" y="241"/>
                      <a:pt x="829" y="241"/>
                    </a:cubicBezTo>
                    <a:cubicBezTo>
                      <a:pt x="829" y="241"/>
                      <a:pt x="829" y="241"/>
                      <a:pt x="829" y="241"/>
                    </a:cubicBezTo>
                    <a:cubicBezTo>
                      <a:pt x="1062" y="241"/>
                      <a:pt x="1281" y="331"/>
                      <a:pt x="1445" y="495"/>
                    </a:cubicBezTo>
                    <a:cubicBezTo>
                      <a:pt x="1454" y="505"/>
                      <a:pt x="1463" y="514"/>
                      <a:pt x="1472" y="524"/>
                    </a:cubicBezTo>
                    <a:cubicBezTo>
                      <a:pt x="1491" y="544"/>
                      <a:pt x="1517" y="556"/>
                      <a:pt x="1544" y="556"/>
                    </a:cubicBezTo>
                    <a:cubicBezTo>
                      <a:pt x="1572" y="557"/>
                      <a:pt x="1599" y="546"/>
                      <a:pt x="1619" y="527"/>
                    </a:cubicBezTo>
                    <a:cubicBezTo>
                      <a:pt x="1657" y="488"/>
                      <a:pt x="1658" y="427"/>
                      <a:pt x="1622" y="387"/>
                    </a:cubicBezTo>
                    <a:close/>
                    <a:moveTo>
                      <a:pt x="1622" y="387"/>
                    </a:moveTo>
                    <a:cubicBezTo>
                      <a:pt x="1622" y="387"/>
                      <a:pt x="1622" y="387"/>
                      <a:pt x="1622" y="3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66" name="Freeform 8">
                <a:extLst>
                  <a:ext uri="{FF2B5EF4-FFF2-40B4-BE49-F238E27FC236}">
                    <a16:creationId xmlns:a16="http://schemas.microsoft.com/office/drawing/2014/main" id="{DA643089-5E86-6FF0-E039-0041AC8809EB}"/>
                  </a:ext>
                </a:extLst>
              </p:cNvPr>
              <p:cNvSpPr>
                <a:spLocks noEditPoints="1"/>
              </p:cNvSpPr>
              <p:nvPr/>
            </p:nvSpPr>
            <p:spPr bwMode="auto">
              <a:xfrm>
                <a:off x="1428" y="2512"/>
                <a:ext cx="1473" cy="519"/>
              </a:xfrm>
              <a:custGeom>
                <a:avLst/>
                <a:gdLst>
                  <a:gd name="T0" fmla="*/ 1136 w 1219"/>
                  <a:gd name="T1" fmla="*/ 210 h 429"/>
                  <a:gd name="T2" fmla="*/ 655 w 1219"/>
                  <a:gd name="T3" fmla="*/ 1 h 429"/>
                  <a:gd name="T4" fmla="*/ 630 w 1219"/>
                  <a:gd name="T5" fmla="*/ 24 h 429"/>
                  <a:gd name="T6" fmla="*/ 653 w 1219"/>
                  <a:gd name="T7" fmla="*/ 49 h 429"/>
                  <a:gd name="T8" fmla="*/ 1103 w 1219"/>
                  <a:gd name="T9" fmla="*/ 245 h 429"/>
                  <a:gd name="T10" fmla="*/ 1147 w 1219"/>
                  <a:gd name="T11" fmla="*/ 291 h 429"/>
                  <a:gd name="T12" fmla="*/ 1145 w 1219"/>
                  <a:gd name="T13" fmla="*/ 364 h 429"/>
                  <a:gd name="T14" fmla="*/ 1106 w 1219"/>
                  <a:gd name="T15" fmla="*/ 380 h 429"/>
                  <a:gd name="T16" fmla="*/ 1067 w 1219"/>
                  <a:gd name="T17" fmla="*/ 361 h 429"/>
                  <a:gd name="T18" fmla="*/ 1032 w 1219"/>
                  <a:gd name="T19" fmla="*/ 325 h 429"/>
                  <a:gd name="T20" fmla="*/ 609 w 1219"/>
                  <a:gd name="T21" fmla="*/ 155 h 429"/>
                  <a:gd name="T22" fmla="*/ 609 w 1219"/>
                  <a:gd name="T23" fmla="*/ 155 h 429"/>
                  <a:gd name="T24" fmla="*/ 186 w 1219"/>
                  <a:gd name="T25" fmla="*/ 325 h 429"/>
                  <a:gd name="T26" fmla="*/ 151 w 1219"/>
                  <a:gd name="T27" fmla="*/ 361 h 429"/>
                  <a:gd name="T28" fmla="*/ 113 w 1219"/>
                  <a:gd name="T29" fmla="*/ 380 h 429"/>
                  <a:gd name="T30" fmla="*/ 73 w 1219"/>
                  <a:gd name="T31" fmla="*/ 364 h 429"/>
                  <a:gd name="T32" fmla="*/ 71 w 1219"/>
                  <a:gd name="T33" fmla="*/ 291 h 429"/>
                  <a:gd name="T34" fmla="*/ 100 w 1219"/>
                  <a:gd name="T35" fmla="*/ 260 h 429"/>
                  <a:gd name="T36" fmla="*/ 566 w 1219"/>
                  <a:gd name="T37" fmla="*/ 49 h 429"/>
                  <a:gd name="T38" fmla="*/ 588 w 1219"/>
                  <a:gd name="T39" fmla="*/ 24 h 429"/>
                  <a:gd name="T40" fmla="*/ 563 w 1219"/>
                  <a:gd name="T41" fmla="*/ 1 h 429"/>
                  <a:gd name="T42" fmla="*/ 66 w 1219"/>
                  <a:gd name="T43" fmla="*/ 226 h 429"/>
                  <a:gd name="T44" fmla="*/ 35 w 1219"/>
                  <a:gd name="T45" fmla="*/ 260 h 429"/>
                  <a:gd name="T46" fmla="*/ 39 w 1219"/>
                  <a:gd name="T47" fmla="*/ 398 h 429"/>
                  <a:gd name="T48" fmla="*/ 111 w 1219"/>
                  <a:gd name="T49" fmla="*/ 428 h 429"/>
                  <a:gd name="T50" fmla="*/ 114 w 1219"/>
                  <a:gd name="T51" fmla="*/ 428 h 429"/>
                  <a:gd name="T52" fmla="*/ 187 w 1219"/>
                  <a:gd name="T53" fmla="*/ 393 h 429"/>
                  <a:gd name="T54" fmla="*/ 219 w 1219"/>
                  <a:gd name="T55" fmla="*/ 360 h 429"/>
                  <a:gd name="T56" fmla="*/ 999 w 1219"/>
                  <a:gd name="T57" fmla="*/ 360 h 429"/>
                  <a:gd name="T58" fmla="*/ 1031 w 1219"/>
                  <a:gd name="T59" fmla="*/ 393 h 429"/>
                  <a:gd name="T60" fmla="*/ 1104 w 1219"/>
                  <a:gd name="T61" fmla="*/ 428 h 429"/>
                  <a:gd name="T62" fmla="*/ 1179 w 1219"/>
                  <a:gd name="T63" fmla="*/ 398 h 429"/>
                  <a:gd name="T64" fmla="*/ 1183 w 1219"/>
                  <a:gd name="T65" fmla="*/ 259 h 429"/>
                  <a:gd name="T66" fmla="*/ 1136 w 1219"/>
                  <a:gd name="T67" fmla="*/ 210 h 429"/>
                  <a:gd name="T68" fmla="*/ 1136 w 1219"/>
                  <a:gd name="T69" fmla="*/ 210 h 429"/>
                  <a:gd name="T70" fmla="*/ 1136 w 1219"/>
                  <a:gd name="T71" fmla="*/ 21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9" h="429">
                    <a:moveTo>
                      <a:pt x="1136" y="210"/>
                    </a:moveTo>
                    <a:cubicBezTo>
                      <a:pt x="1006" y="86"/>
                      <a:pt x="835" y="12"/>
                      <a:pt x="655" y="1"/>
                    </a:cubicBezTo>
                    <a:cubicBezTo>
                      <a:pt x="642" y="0"/>
                      <a:pt x="631" y="10"/>
                      <a:pt x="630" y="24"/>
                    </a:cubicBezTo>
                    <a:cubicBezTo>
                      <a:pt x="629" y="37"/>
                      <a:pt x="639" y="48"/>
                      <a:pt x="653" y="49"/>
                    </a:cubicBezTo>
                    <a:cubicBezTo>
                      <a:pt x="821" y="59"/>
                      <a:pt x="981" y="129"/>
                      <a:pt x="1103" y="245"/>
                    </a:cubicBezTo>
                    <a:cubicBezTo>
                      <a:pt x="1119" y="259"/>
                      <a:pt x="1133" y="275"/>
                      <a:pt x="1147" y="291"/>
                    </a:cubicBezTo>
                    <a:cubicBezTo>
                      <a:pt x="1166" y="312"/>
                      <a:pt x="1165" y="344"/>
                      <a:pt x="1145" y="364"/>
                    </a:cubicBezTo>
                    <a:cubicBezTo>
                      <a:pt x="1135" y="375"/>
                      <a:pt x="1121" y="380"/>
                      <a:pt x="1106" y="380"/>
                    </a:cubicBezTo>
                    <a:cubicBezTo>
                      <a:pt x="1091" y="379"/>
                      <a:pt x="1077" y="373"/>
                      <a:pt x="1067" y="361"/>
                    </a:cubicBezTo>
                    <a:cubicBezTo>
                      <a:pt x="1056" y="349"/>
                      <a:pt x="1044" y="337"/>
                      <a:pt x="1032" y="325"/>
                    </a:cubicBezTo>
                    <a:cubicBezTo>
                      <a:pt x="919" y="215"/>
                      <a:pt x="768" y="155"/>
                      <a:pt x="609" y="155"/>
                    </a:cubicBezTo>
                    <a:cubicBezTo>
                      <a:pt x="609" y="155"/>
                      <a:pt x="609" y="155"/>
                      <a:pt x="609" y="155"/>
                    </a:cubicBezTo>
                    <a:cubicBezTo>
                      <a:pt x="450" y="155"/>
                      <a:pt x="300" y="215"/>
                      <a:pt x="186" y="325"/>
                    </a:cubicBezTo>
                    <a:cubicBezTo>
                      <a:pt x="174" y="337"/>
                      <a:pt x="162" y="349"/>
                      <a:pt x="151" y="361"/>
                    </a:cubicBezTo>
                    <a:cubicBezTo>
                      <a:pt x="141" y="373"/>
                      <a:pt x="128" y="379"/>
                      <a:pt x="113" y="380"/>
                    </a:cubicBezTo>
                    <a:cubicBezTo>
                      <a:pt x="98" y="380"/>
                      <a:pt x="84" y="375"/>
                      <a:pt x="73" y="364"/>
                    </a:cubicBezTo>
                    <a:cubicBezTo>
                      <a:pt x="53" y="344"/>
                      <a:pt x="52" y="312"/>
                      <a:pt x="71" y="291"/>
                    </a:cubicBezTo>
                    <a:cubicBezTo>
                      <a:pt x="80" y="281"/>
                      <a:pt x="90" y="270"/>
                      <a:pt x="100" y="260"/>
                    </a:cubicBezTo>
                    <a:cubicBezTo>
                      <a:pt x="224" y="135"/>
                      <a:pt x="389" y="60"/>
                      <a:pt x="566" y="49"/>
                    </a:cubicBezTo>
                    <a:cubicBezTo>
                      <a:pt x="579" y="48"/>
                      <a:pt x="589" y="37"/>
                      <a:pt x="588" y="24"/>
                    </a:cubicBezTo>
                    <a:cubicBezTo>
                      <a:pt x="588" y="10"/>
                      <a:pt x="576" y="0"/>
                      <a:pt x="563" y="1"/>
                    </a:cubicBezTo>
                    <a:cubicBezTo>
                      <a:pt x="375" y="13"/>
                      <a:pt x="198" y="92"/>
                      <a:pt x="66" y="226"/>
                    </a:cubicBezTo>
                    <a:cubicBezTo>
                      <a:pt x="55" y="237"/>
                      <a:pt x="45" y="248"/>
                      <a:pt x="35" y="260"/>
                    </a:cubicBezTo>
                    <a:cubicBezTo>
                      <a:pt x="0" y="299"/>
                      <a:pt x="2" y="360"/>
                      <a:pt x="39" y="398"/>
                    </a:cubicBezTo>
                    <a:cubicBezTo>
                      <a:pt x="59" y="417"/>
                      <a:pt x="84" y="428"/>
                      <a:pt x="111" y="428"/>
                    </a:cubicBezTo>
                    <a:cubicBezTo>
                      <a:pt x="112" y="428"/>
                      <a:pt x="113" y="428"/>
                      <a:pt x="114" y="428"/>
                    </a:cubicBezTo>
                    <a:cubicBezTo>
                      <a:pt x="142" y="427"/>
                      <a:pt x="169" y="414"/>
                      <a:pt x="187" y="393"/>
                    </a:cubicBezTo>
                    <a:cubicBezTo>
                      <a:pt x="197" y="382"/>
                      <a:pt x="208" y="370"/>
                      <a:pt x="219" y="360"/>
                    </a:cubicBezTo>
                    <a:cubicBezTo>
                      <a:pt x="434" y="152"/>
                      <a:pt x="784" y="152"/>
                      <a:pt x="999" y="360"/>
                    </a:cubicBezTo>
                    <a:cubicBezTo>
                      <a:pt x="1010" y="370"/>
                      <a:pt x="1021" y="382"/>
                      <a:pt x="1031" y="393"/>
                    </a:cubicBezTo>
                    <a:cubicBezTo>
                      <a:pt x="1050" y="414"/>
                      <a:pt x="1076" y="427"/>
                      <a:pt x="1104" y="428"/>
                    </a:cubicBezTo>
                    <a:cubicBezTo>
                      <a:pt x="1133" y="429"/>
                      <a:pt x="1159" y="418"/>
                      <a:pt x="1179" y="398"/>
                    </a:cubicBezTo>
                    <a:cubicBezTo>
                      <a:pt x="1217" y="360"/>
                      <a:pt x="1219" y="299"/>
                      <a:pt x="1183" y="259"/>
                    </a:cubicBezTo>
                    <a:cubicBezTo>
                      <a:pt x="1169" y="242"/>
                      <a:pt x="1153" y="226"/>
                      <a:pt x="1136" y="210"/>
                    </a:cubicBezTo>
                    <a:close/>
                    <a:moveTo>
                      <a:pt x="1136" y="210"/>
                    </a:moveTo>
                    <a:cubicBezTo>
                      <a:pt x="1136" y="210"/>
                      <a:pt x="1136" y="210"/>
                      <a:pt x="1136" y="2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090447" rtl="0" eaLnBrk="1" fontAlgn="auto" latinLnBrk="0" hangingPunct="1">
                  <a:lnSpc>
                    <a:spcPct val="100000"/>
                  </a:lnSpc>
                  <a:spcBef>
                    <a:spcPts val="0"/>
                  </a:spcBef>
                  <a:spcAft>
                    <a:spcPts val="0"/>
                  </a:spcAft>
                  <a:buClrTx/>
                  <a:buSzTx/>
                  <a:buFontTx/>
                  <a:buNone/>
                  <a:tabLst/>
                  <a:defRPr/>
                </a:pPr>
                <a:endParaRPr kumimoji="0" lang="en-US" sz="2141" b="0" i="0" u="none" strike="noStrike" kern="0" cap="none" spc="0" normalizeH="0" baseline="0" noProof="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grpSp>
      <p:grpSp>
        <p:nvGrpSpPr>
          <p:cNvPr id="1064" name="Group 1063">
            <a:extLst>
              <a:ext uri="{FF2B5EF4-FFF2-40B4-BE49-F238E27FC236}">
                <a16:creationId xmlns:a16="http://schemas.microsoft.com/office/drawing/2014/main" id="{BC0F7052-EDFA-7986-7A1F-AC005AAC2A13}"/>
              </a:ext>
            </a:extLst>
          </p:cNvPr>
          <p:cNvGrpSpPr/>
          <p:nvPr/>
        </p:nvGrpSpPr>
        <p:grpSpPr>
          <a:xfrm>
            <a:off x="777382" y="5193887"/>
            <a:ext cx="2340000" cy="790485"/>
            <a:chOff x="363400" y="5333754"/>
            <a:chExt cx="2340000" cy="790485"/>
          </a:xfrm>
        </p:grpSpPr>
        <p:sp>
          <p:nvSpPr>
            <p:cNvPr id="1060" name="TextBox 1059">
              <a:extLst>
                <a:ext uri="{FF2B5EF4-FFF2-40B4-BE49-F238E27FC236}">
                  <a16:creationId xmlns:a16="http://schemas.microsoft.com/office/drawing/2014/main" id="{F15AF142-CA0C-2AAD-8280-0D664A24029E}"/>
                </a:ext>
              </a:extLst>
            </p:cNvPr>
            <p:cNvSpPr txBox="1"/>
            <p:nvPr/>
          </p:nvSpPr>
          <p:spPr>
            <a:xfrm>
              <a:off x="363400" y="5662574"/>
              <a:ext cx="2340000" cy="461665"/>
            </a:xfrm>
            <a:prstGeom prst="rect">
              <a:avLst/>
            </a:prstGeom>
            <a:noFill/>
          </p:spPr>
          <p:txBody>
            <a:bodyPr wrap="none" rtlCol="0">
              <a:spAutoFit/>
            </a:bodyPr>
            <a:lstStyle/>
            <a:p>
              <a:pPr algn="ctr"/>
              <a:r>
                <a:rPr lang="en-US" sz="1200" dirty="0">
                  <a:latin typeface="Teshrin AR+LT" panose="02000000000000000000" pitchFamily="2" charset="-78"/>
                  <a:ea typeface="Teshrin AR+LT" panose="02000000000000000000" pitchFamily="2" charset="-78"/>
                  <a:cs typeface="Teshrin AR+LT" panose="02000000000000000000" pitchFamily="2" charset="-78"/>
                </a:rPr>
                <a:t>All from same vendor with </a:t>
              </a:r>
            </a:p>
            <a:p>
              <a:pPr algn="ctr"/>
              <a:r>
                <a:rPr lang="en-US" sz="1200" dirty="0">
                  <a:latin typeface="Teshrin AR+LT" panose="02000000000000000000" pitchFamily="2" charset="-78"/>
                  <a:ea typeface="Teshrin AR+LT" panose="02000000000000000000" pitchFamily="2" charset="-78"/>
                  <a:cs typeface="Teshrin AR+LT" panose="02000000000000000000" pitchFamily="2" charset="-78"/>
                </a:rPr>
                <a:t>Closed/proprietary interfaces</a:t>
              </a:r>
            </a:p>
          </p:txBody>
        </p:sp>
        <p:sp>
          <p:nvSpPr>
            <p:cNvPr id="1061" name="Arrow: Right 1060">
              <a:extLst>
                <a:ext uri="{FF2B5EF4-FFF2-40B4-BE49-F238E27FC236}">
                  <a16:creationId xmlns:a16="http://schemas.microsoft.com/office/drawing/2014/main" id="{B88E5D8D-28EF-F069-D910-EF554463D6CF}"/>
                </a:ext>
              </a:extLst>
            </p:cNvPr>
            <p:cNvSpPr/>
            <p:nvPr/>
          </p:nvSpPr>
          <p:spPr>
            <a:xfrm rot="16200000">
              <a:off x="1381000" y="5303591"/>
              <a:ext cx="304800" cy="365125"/>
            </a:xfrm>
            <a:prstGeom prst="righ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65" name="Group 1064">
            <a:extLst>
              <a:ext uri="{FF2B5EF4-FFF2-40B4-BE49-F238E27FC236}">
                <a16:creationId xmlns:a16="http://schemas.microsoft.com/office/drawing/2014/main" id="{EAC90526-E719-C791-0592-65BEA30E8C03}"/>
              </a:ext>
            </a:extLst>
          </p:cNvPr>
          <p:cNvGrpSpPr/>
          <p:nvPr/>
        </p:nvGrpSpPr>
        <p:grpSpPr>
          <a:xfrm>
            <a:off x="4304240" y="6008706"/>
            <a:ext cx="3765049" cy="616294"/>
            <a:chOff x="4246197" y="5723417"/>
            <a:chExt cx="3765049" cy="616294"/>
          </a:xfrm>
        </p:grpSpPr>
        <p:sp>
          <p:nvSpPr>
            <p:cNvPr id="1062" name="TextBox 1061">
              <a:extLst>
                <a:ext uri="{FF2B5EF4-FFF2-40B4-BE49-F238E27FC236}">
                  <a16:creationId xmlns:a16="http://schemas.microsoft.com/office/drawing/2014/main" id="{31A488DD-2629-F088-4D1F-B4BB0888D9D4}"/>
                </a:ext>
              </a:extLst>
            </p:cNvPr>
            <p:cNvSpPr txBox="1"/>
            <p:nvPr/>
          </p:nvSpPr>
          <p:spPr>
            <a:xfrm>
              <a:off x="4246197" y="6062712"/>
              <a:ext cx="3765049" cy="276999"/>
            </a:xfrm>
            <a:prstGeom prst="rect">
              <a:avLst/>
            </a:prstGeom>
            <a:noFill/>
          </p:spPr>
          <p:txBody>
            <a:bodyPr wrap="square" rtlCol="0">
              <a:spAutoFit/>
            </a:bodyPr>
            <a:lstStyle/>
            <a:p>
              <a:pPr algn="ctr"/>
              <a:r>
                <a:rPr lang="en-US" sz="1200" dirty="0">
                  <a:latin typeface="Teshrin AR+LT" panose="02000000000000000000" pitchFamily="2" charset="-78"/>
                  <a:ea typeface="Teshrin AR+LT" panose="02000000000000000000" pitchFamily="2" charset="-78"/>
                  <a:cs typeface="Teshrin AR+LT" panose="02000000000000000000" pitchFamily="2" charset="-78"/>
                </a:rPr>
                <a:t>Different Open RAN vendors with Open Interfaces</a:t>
              </a:r>
            </a:p>
          </p:txBody>
        </p:sp>
        <p:sp>
          <p:nvSpPr>
            <p:cNvPr id="1063" name="Arrow: Right 1062">
              <a:extLst>
                <a:ext uri="{FF2B5EF4-FFF2-40B4-BE49-F238E27FC236}">
                  <a16:creationId xmlns:a16="http://schemas.microsoft.com/office/drawing/2014/main" id="{722A350D-CB48-E0EC-15DD-D5662D5E6337}"/>
                </a:ext>
              </a:extLst>
            </p:cNvPr>
            <p:cNvSpPr/>
            <p:nvPr/>
          </p:nvSpPr>
          <p:spPr>
            <a:xfrm rot="16200000">
              <a:off x="5263798" y="5693254"/>
              <a:ext cx="304800" cy="365125"/>
            </a:xfrm>
            <a:prstGeom prst="righ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57" name="Rectangle: Rounded Corners 1056">
            <a:extLst>
              <a:ext uri="{FF2B5EF4-FFF2-40B4-BE49-F238E27FC236}">
                <a16:creationId xmlns:a16="http://schemas.microsoft.com/office/drawing/2014/main" id="{4490F5D1-6423-9CBD-69B6-655168D24910}"/>
              </a:ext>
            </a:extLst>
          </p:cNvPr>
          <p:cNvSpPr/>
          <p:nvPr/>
        </p:nvSpPr>
        <p:spPr>
          <a:xfrm>
            <a:off x="137396" y="1140541"/>
            <a:ext cx="3638950" cy="273114"/>
          </a:xfrm>
          <a:prstGeom prst="roundRect">
            <a:avLst/>
          </a:prstGeom>
          <a:solidFill>
            <a:srgbClr val="243746"/>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Traditional Base Station</a:t>
            </a:r>
          </a:p>
        </p:txBody>
      </p:sp>
      <p:sp>
        <p:nvSpPr>
          <p:cNvPr id="1058" name="Rectangle: Rounded Corners 1057">
            <a:extLst>
              <a:ext uri="{FF2B5EF4-FFF2-40B4-BE49-F238E27FC236}">
                <a16:creationId xmlns:a16="http://schemas.microsoft.com/office/drawing/2014/main" id="{1155DF2E-AED6-998C-4007-DF8EE3190164}"/>
              </a:ext>
            </a:extLst>
          </p:cNvPr>
          <p:cNvSpPr/>
          <p:nvPr/>
        </p:nvSpPr>
        <p:spPr>
          <a:xfrm>
            <a:off x="3810616" y="1140541"/>
            <a:ext cx="3092816" cy="273114"/>
          </a:xfrm>
          <a:prstGeom prst="roundRect">
            <a:avLst/>
          </a:prstGeom>
          <a:solidFill>
            <a:srgbClr val="243746"/>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err="1">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OpenRAN</a:t>
            </a:r>
            <a:r>
              <a:rPr kumimoji="0" lang="en-GB"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Base Station</a:t>
            </a:r>
          </a:p>
        </p:txBody>
      </p:sp>
      <p:sp>
        <p:nvSpPr>
          <p:cNvPr id="1059" name="Rectangle: Rounded Corners 1058">
            <a:extLst>
              <a:ext uri="{FF2B5EF4-FFF2-40B4-BE49-F238E27FC236}">
                <a16:creationId xmlns:a16="http://schemas.microsoft.com/office/drawing/2014/main" id="{2C343F82-1D2A-E4A4-1417-3FC59D67ADA2}"/>
              </a:ext>
            </a:extLst>
          </p:cNvPr>
          <p:cNvSpPr/>
          <p:nvPr/>
        </p:nvSpPr>
        <p:spPr>
          <a:xfrm>
            <a:off x="7333838" y="1140541"/>
            <a:ext cx="4602480" cy="273114"/>
          </a:xfrm>
          <a:prstGeom prst="roundRect">
            <a:avLst/>
          </a:prstGeom>
          <a:solidFill>
            <a:srgbClr val="243746"/>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Developing </a:t>
            </a:r>
            <a:r>
              <a:rPr kumimoji="0" lang="en-GB" sz="1200" b="1" i="0" u="none" strike="noStrike" kern="1200" cap="none" spc="0" normalizeH="0" baseline="0" noProof="0" dirty="0" err="1">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OpenRAN</a:t>
            </a:r>
            <a:r>
              <a:rPr kumimoji="0" lang="en-GB"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Vendor Ecosystem</a:t>
            </a:r>
          </a:p>
        </p:txBody>
      </p:sp>
      <p:sp>
        <p:nvSpPr>
          <p:cNvPr id="1066" name="AutoShape 2">
            <a:extLst>
              <a:ext uri="{FF2B5EF4-FFF2-40B4-BE49-F238E27FC236}">
                <a16:creationId xmlns:a16="http://schemas.microsoft.com/office/drawing/2014/main" id="{5C5E70AE-813A-DA42-9354-5685CEC4934B}"/>
              </a:ext>
            </a:extLst>
          </p:cNvPr>
          <p:cNvSpPr>
            <a:spLocks noChangeArrowheads="1"/>
          </p:cNvSpPr>
          <p:nvPr/>
        </p:nvSpPr>
        <p:spPr bwMode="gray">
          <a:xfrm>
            <a:off x="867090" y="199096"/>
            <a:ext cx="1760223" cy="250893"/>
          </a:xfrm>
          <a:prstGeom prst="homePlate">
            <a:avLst>
              <a:gd name="adj" fmla="val 40000"/>
            </a:avLst>
          </a:prstGeom>
          <a:noFill/>
          <a:ln w="28575" algn="ctr">
            <a:noFill/>
            <a:miter lim="800000"/>
            <a:headEnd/>
            <a:tailEnd/>
          </a:ln>
          <a:effectLst/>
        </p:spPr>
        <p:txBody>
          <a:bodyPr lIns="72000" tIns="0" rIns="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OpenRAN</a:t>
            </a:r>
            <a:r>
              <a:rPr kumimoji="0" lang="en-US" sz="1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Ecosystem</a:t>
            </a:r>
          </a:p>
        </p:txBody>
      </p:sp>
    </p:spTree>
    <p:extLst>
      <p:ext uri="{BB962C8B-B14F-4D97-AF65-F5344CB8AC3E}">
        <p14:creationId xmlns:p14="http://schemas.microsoft.com/office/powerpoint/2010/main" val="3353586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9B3D1-345F-3BF5-D7A4-515AC2FDF089}"/>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05F1EA29-9192-EF37-602B-2755468CBD46}"/>
              </a:ext>
            </a:extLst>
          </p:cNvPr>
          <p:cNvGraphicFramePr>
            <a:graphicFrameLocks noChangeAspect="1"/>
          </p:cNvGraphicFramePr>
          <p:nvPr>
            <p:custDataLst>
              <p:tags r:id="rId1"/>
            </p:custDataLst>
            <p:extLst>
              <p:ext uri="{D42A27DB-BD31-4B8C-83A1-F6EECF244321}">
                <p14:modId xmlns:p14="http://schemas.microsoft.com/office/powerpoint/2010/main" val="19303394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84" imgH="486" progId="TCLayout.ActiveDocument.1">
                  <p:embed/>
                </p:oleObj>
              </mc:Choice>
              <mc:Fallback>
                <p:oleObj name="think-cell Slide" r:id="rId3" imgW="484" imgH="486" progId="TCLayout.ActiveDocument.1">
                  <p:embed/>
                  <p:pic>
                    <p:nvPicPr>
                      <p:cNvPr id="5" name="think-cell data - do not delete" hidden="1">
                        <a:extLst>
                          <a:ext uri="{FF2B5EF4-FFF2-40B4-BE49-F238E27FC236}">
                            <a16:creationId xmlns:a16="http://schemas.microsoft.com/office/drawing/2014/main" id="{05F1EA29-9192-EF37-602B-2755468CBD4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3" name="Slide Number Placeholder 22">
            <a:extLst>
              <a:ext uri="{FF2B5EF4-FFF2-40B4-BE49-F238E27FC236}">
                <a16:creationId xmlns:a16="http://schemas.microsoft.com/office/drawing/2014/main" id="{6B8C53DA-40EC-E934-520E-C80371BF9CDD}"/>
              </a:ext>
            </a:extLst>
          </p:cNvPr>
          <p:cNvSpPr>
            <a:spLocks noGrp="1"/>
          </p:cNvSpPr>
          <p:nvPr>
            <p:ph type="sldNum" sz="quarter" idx="4"/>
          </p:nvPr>
        </p:nvSpPr>
        <p:spPr/>
        <p:txBody>
          <a:bodyPr/>
          <a:lstStyle/>
          <a:p>
            <a:fld id="{2E5524B5-3EAF-4F4D-8DD7-315915C48A2B}" type="slidenum">
              <a:rPr lang="en-US" smtClean="0"/>
              <a:t>4</a:t>
            </a:fld>
            <a:endParaRPr lang="en-US"/>
          </a:p>
        </p:txBody>
      </p:sp>
      <p:sp>
        <p:nvSpPr>
          <p:cNvPr id="49" name="Freeform 9">
            <a:extLst>
              <a:ext uri="{FF2B5EF4-FFF2-40B4-BE49-F238E27FC236}">
                <a16:creationId xmlns:a16="http://schemas.microsoft.com/office/drawing/2014/main" id="{DD611F8E-44D9-6876-5A08-7B7A7C649141}"/>
              </a:ext>
            </a:extLst>
          </p:cNvPr>
          <p:cNvSpPr>
            <a:spLocks/>
          </p:cNvSpPr>
          <p:nvPr/>
        </p:nvSpPr>
        <p:spPr bwMode="auto">
          <a:xfrm>
            <a:off x="4881117" y="1733725"/>
            <a:ext cx="1039813" cy="600075"/>
          </a:xfrm>
          <a:custGeom>
            <a:avLst/>
            <a:gdLst>
              <a:gd name="T0" fmla="*/ 2678 w 2678"/>
              <a:gd name="T1" fmla="*/ 0 h 1545"/>
              <a:gd name="T2" fmla="*/ 2678 w 2678"/>
              <a:gd name="T3" fmla="*/ 0 h 1545"/>
              <a:gd name="T4" fmla="*/ 0 w 2678"/>
              <a:gd name="T5" fmla="*/ 1545 h 1545"/>
            </a:gdLst>
            <a:ahLst/>
            <a:cxnLst>
              <a:cxn ang="0">
                <a:pos x="T0" y="T1"/>
              </a:cxn>
              <a:cxn ang="0">
                <a:pos x="T2" y="T3"/>
              </a:cxn>
              <a:cxn ang="0">
                <a:pos x="T4" y="T5"/>
              </a:cxn>
            </a:cxnLst>
            <a:rect l="0" t="0" r="r" b="b"/>
            <a:pathLst>
              <a:path w="2678" h="1545">
                <a:moveTo>
                  <a:pt x="2678" y="0"/>
                </a:moveTo>
                <a:lnTo>
                  <a:pt x="2678" y="0"/>
                </a:lnTo>
                <a:cubicBezTo>
                  <a:pt x="1634" y="111"/>
                  <a:pt x="649" y="651"/>
                  <a:pt x="0" y="1545"/>
                </a:cubicBezTo>
              </a:path>
            </a:pathLst>
          </a:custGeom>
          <a:noFill/>
          <a:ln w="155575" cap="rnd">
            <a:solidFill>
              <a:srgbClr val="F94D08"/>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endParaRPr>
          </a:p>
        </p:txBody>
      </p:sp>
      <p:sp>
        <p:nvSpPr>
          <p:cNvPr id="50" name="Freeform 10">
            <a:extLst>
              <a:ext uri="{FF2B5EF4-FFF2-40B4-BE49-F238E27FC236}">
                <a16:creationId xmlns:a16="http://schemas.microsoft.com/office/drawing/2014/main" id="{91FF09D4-84A9-F0BC-41DC-137EBB179A3D}"/>
              </a:ext>
            </a:extLst>
          </p:cNvPr>
          <p:cNvSpPr>
            <a:spLocks/>
          </p:cNvSpPr>
          <p:nvPr/>
        </p:nvSpPr>
        <p:spPr bwMode="auto">
          <a:xfrm>
            <a:off x="6232080" y="1732137"/>
            <a:ext cx="1041400" cy="601663"/>
          </a:xfrm>
          <a:custGeom>
            <a:avLst/>
            <a:gdLst>
              <a:gd name="T0" fmla="*/ 2678 w 2678"/>
              <a:gd name="T1" fmla="*/ 1546 h 1546"/>
              <a:gd name="T2" fmla="*/ 2678 w 2678"/>
              <a:gd name="T3" fmla="*/ 1546 h 1546"/>
              <a:gd name="T4" fmla="*/ 1503 w 2678"/>
              <a:gd name="T5" fmla="*/ 489 h 1546"/>
              <a:gd name="T6" fmla="*/ 0 w 2678"/>
              <a:gd name="T7" fmla="*/ 0 h 1546"/>
            </a:gdLst>
            <a:ahLst/>
            <a:cxnLst>
              <a:cxn ang="0">
                <a:pos x="T0" y="T1"/>
              </a:cxn>
              <a:cxn ang="0">
                <a:pos x="T2" y="T3"/>
              </a:cxn>
              <a:cxn ang="0">
                <a:pos x="T4" y="T5"/>
              </a:cxn>
              <a:cxn ang="0">
                <a:pos x="T6" y="T7"/>
              </a:cxn>
            </a:cxnLst>
            <a:rect l="0" t="0" r="r" b="b"/>
            <a:pathLst>
              <a:path w="2678" h="1546">
                <a:moveTo>
                  <a:pt x="2678" y="1546"/>
                </a:moveTo>
                <a:lnTo>
                  <a:pt x="2678" y="1546"/>
                </a:lnTo>
                <a:cubicBezTo>
                  <a:pt x="2374" y="1128"/>
                  <a:pt x="1979" y="765"/>
                  <a:pt x="1503" y="489"/>
                </a:cubicBezTo>
                <a:cubicBezTo>
                  <a:pt x="1026" y="214"/>
                  <a:pt x="514" y="54"/>
                  <a:pt x="0" y="0"/>
                </a:cubicBezTo>
              </a:path>
            </a:pathLst>
          </a:custGeom>
          <a:noFill/>
          <a:ln w="155575" cap="rnd">
            <a:solidFill>
              <a:srgbClr val="F94D08"/>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endParaRPr>
          </a:p>
        </p:txBody>
      </p:sp>
      <p:sp>
        <p:nvSpPr>
          <p:cNvPr id="51" name="Freeform 11">
            <a:extLst>
              <a:ext uri="{FF2B5EF4-FFF2-40B4-BE49-F238E27FC236}">
                <a16:creationId xmlns:a16="http://schemas.microsoft.com/office/drawing/2014/main" id="{8FC003A9-A6E7-295B-359D-4D42099FD7C4}"/>
              </a:ext>
            </a:extLst>
          </p:cNvPr>
          <p:cNvSpPr>
            <a:spLocks/>
          </p:cNvSpPr>
          <p:nvPr/>
        </p:nvSpPr>
        <p:spPr bwMode="auto">
          <a:xfrm>
            <a:off x="4550917" y="2603675"/>
            <a:ext cx="174625" cy="1201738"/>
          </a:xfrm>
          <a:custGeom>
            <a:avLst/>
            <a:gdLst>
              <a:gd name="T0" fmla="*/ 450 w 450"/>
              <a:gd name="T1" fmla="*/ 0 h 3092"/>
              <a:gd name="T2" fmla="*/ 450 w 450"/>
              <a:gd name="T3" fmla="*/ 0 h 3092"/>
              <a:gd name="T4" fmla="*/ 450 w 450"/>
              <a:gd name="T5" fmla="*/ 3092 h 3092"/>
            </a:gdLst>
            <a:ahLst/>
            <a:cxnLst>
              <a:cxn ang="0">
                <a:pos x="T0" y="T1"/>
              </a:cxn>
              <a:cxn ang="0">
                <a:pos x="T2" y="T3"/>
              </a:cxn>
              <a:cxn ang="0">
                <a:pos x="T4" y="T5"/>
              </a:cxn>
            </a:cxnLst>
            <a:rect l="0" t="0" r="r" b="b"/>
            <a:pathLst>
              <a:path w="450" h="3092">
                <a:moveTo>
                  <a:pt x="450" y="0"/>
                </a:moveTo>
                <a:lnTo>
                  <a:pt x="450" y="0"/>
                </a:lnTo>
                <a:cubicBezTo>
                  <a:pt x="0" y="1010"/>
                  <a:pt x="24" y="2133"/>
                  <a:pt x="450" y="3092"/>
                </a:cubicBezTo>
              </a:path>
            </a:pathLst>
          </a:custGeom>
          <a:noFill/>
          <a:ln w="155575" cap="rnd">
            <a:solidFill>
              <a:srgbClr val="F94D08"/>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endParaRPr>
          </a:p>
        </p:txBody>
      </p:sp>
      <p:sp>
        <p:nvSpPr>
          <p:cNvPr id="52" name="Freeform 12">
            <a:extLst>
              <a:ext uri="{FF2B5EF4-FFF2-40B4-BE49-F238E27FC236}">
                <a16:creationId xmlns:a16="http://schemas.microsoft.com/office/drawing/2014/main" id="{AE9F3182-02A8-CE6A-A57E-FDBC943E62EF}"/>
              </a:ext>
            </a:extLst>
          </p:cNvPr>
          <p:cNvSpPr>
            <a:spLocks/>
          </p:cNvSpPr>
          <p:nvPr/>
        </p:nvSpPr>
        <p:spPr bwMode="auto">
          <a:xfrm>
            <a:off x="7427467" y="2603675"/>
            <a:ext cx="176213" cy="1201738"/>
          </a:xfrm>
          <a:custGeom>
            <a:avLst/>
            <a:gdLst>
              <a:gd name="T0" fmla="*/ 1 w 451"/>
              <a:gd name="T1" fmla="*/ 3092 h 3092"/>
              <a:gd name="T2" fmla="*/ 1 w 451"/>
              <a:gd name="T3" fmla="*/ 3092 h 3092"/>
              <a:gd name="T4" fmla="*/ 0 w 451"/>
              <a:gd name="T5" fmla="*/ 0 h 3092"/>
            </a:gdLst>
            <a:ahLst/>
            <a:cxnLst>
              <a:cxn ang="0">
                <a:pos x="T0" y="T1"/>
              </a:cxn>
              <a:cxn ang="0">
                <a:pos x="T2" y="T3"/>
              </a:cxn>
              <a:cxn ang="0">
                <a:pos x="T4" y="T5"/>
              </a:cxn>
            </a:cxnLst>
            <a:rect l="0" t="0" r="r" b="b"/>
            <a:pathLst>
              <a:path w="451" h="3092">
                <a:moveTo>
                  <a:pt x="1" y="3092"/>
                </a:moveTo>
                <a:lnTo>
                  <a:pt x="1" y="3092"/>
                </a:lnTo>
                <a:cubicBezTo>
                  <a:pt x="451" y="2083"/>
                  <a:pt x="426" y="960"/>
                  <a:pt x="0" y="0"/>
                </a:cubicBezTo>
              </a:path>
            </a:pathLst>
          </a:custGeom>
          <a:noFill/>
          <a:ln w="155575" cap="rnd">
            <a:solidFill>
              <a:srgbClr val="F94D08"/>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endParaRPr>
          </a:p>
        </p:txBody>
      </p:sp>
      <p:sp>
        <p:nvSpPr>
          <p:cNvPr id="53" name="Freeform 13">
            <a:extLst>
              <a:ext uri="{FF2B5EF4-FFF2-40B4-BE49-F238E27FC236}">
                <a16:creationId xmlns:a16="http://schemas.microsoft.com/office/drawing/2014/main" id="{D9C4EEDB-D6CB-D676-47B3-F3EC67101918}"/>
              </a:ext>
            </a:extLst>
          </p:cNvPr>
          <p:cNvSpPr>
            <a:spLocks/>
          </p:cNvSpPr>
          <p:nvPr/>
        </p:nvSpPr>
        <p:spPr bwMode="auto">
          <a:xfrm>
            <a:off x="4879530" y="4075287"/>
            <a:ext cx="1041400" cy="601663"/>
          </a:xfrm>
          <a:custGeom>
            <a:avLst/>
            <a:gdLst>
              <a:gd name="T0" fmla="*/ 0 w 2679"/>
              <a:gd name="T1" fmla="*/ 0 h 1547"/>
              <a:gd name="T2" fmla="*/ 0 w 2679"/>
              <a:gd name="T3" fmla="*/ 0 h 1547"/>
              <a:gd name="T4" fmla="*/ 1176 w 2679"/>
              <a:gd name="T5" fmla="*/ 1057 h 1547"/>
              <a:gd name="T6" fmla="*/ 2679 w 2679"/>
              <a:gd name="T7" fmla="*/ 1547 h 1547"/>
            </a:gdLst>
            <a:ahLst/>
            <a:cxnLst>
              <a:cxn ang="0">
                <a:pos x="T0" y="T1"/>
              </a:cxn>
              <a:cxn ang="0">
                <a:pos x="T2" y="T3"/>
              </a:cxn>
              <a:cxn ang="0">
                <a:pos x="T4" y="T5"/>
              </a:cxn>
              <a:cxn ang="0">
                <a:pos x="T6" y="T7"/>
              </a:cxn>
            </a:cxnLst>
            <a:rect l="0" t="0" r="r" b="b"/>
            <a:pathLst>
              <a:path w="2679" h="1547">
                <a:moveTo>
                  <a:pt x="0" y="0"/>
                </a:moveTo>
                <a:lnTo>
                  <a:pt x="0" y="0"/>
                </a:lnTo>
                <a:cubicBezTo>
                  <a:pt x="304" y="419"/>
                  <a:pt x="699" y="782"/>
                  <a:pt x="1176" y="1057"/>
                </a:cubicBezTo>
                <a:cubicBezTo>
                  <a:pt x="1653" y="1333"/>
                  <a:pt x="2164" y="1493"/>
                  <a:pt x="2679" y="1547"/>
                </a:cubicBezTo>
              </a:path>
            </a:pathLst>
          </a:custGeom>
          <a:noFill/>
          <a:ln w="155575" cap="rnd">
            <a:solidFill>
              <a:srgbClr val="F94D08"/>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endParaRPr>
          </a:p>
        </p:txBody>
      </p:sp>
      <p:sp>
        <p:nvSpPr>
          <p:cNvPr id="54" name="Freeform 14">
            <a:extLst>
              <a:ext uri="{FF2B5EF4-FFF2-40B4-BE49-F238E27FC236}">
                <a16:creationId xmlns:a16="http://schemas.microsoft.com/office/drawing/2014/main" id="{3CA47D83-8677-3A95-30BA-78F4A588F414}"/>
              </a:ext>
            </a:extLst>
          </p:cNvPr>
          <p:cNvSpPr>
            <a:spLocks/>
          </p:cNvSpPr>
          <p:nvPr/>
        </p:nvSpPr>
        <p:spPr bwMode="auto">
          <a:xfrm>
            <a:off x="6232080" y="4075287"/>
            <a:ext cx="1041400" cy="601663"/>
          </a:xfrm>
          <a:custGeom>
            <a:avLst/>
            <a:gdLst>
              <a:gd name="T0" fmla="*/ 0 w 2678"/>
              <a:gd name="T1" fmla="*/ 1546 h 1546"/>
              <a:gd name="T2" fmla="*/ 0 w 2678"/>
              <a:gd name="T3" fmla="*/ 1546 h 1546"/>
              <a:gd name="T4" fmla="*/ 2678 w 2678"/>
              <a:gd name="T5" fmla="*/ 0 h 1546"/>
            </a:gdLst>
            <a:ahLst/>
            <a:cxnLst>
              <a:cxn ang="0">
                <a:pos x="T0" y="T1"/>
              </a:cxn>
              <a:cxn ang="0">
                <a:pos x="T2" y="T3"/>
              </a:cxn>
              <a:cxn ang="0">
                <a:pos x="T4" y="T5"/>
              </a:cxn>
            </a:cxnLst>
            <a:rect l="0" t="0" r="r" b="b"/>
            <a:pathLst>
              <a:path w="2678" h="1546">
                <a:moveTo>
                  <a:pt x="0" y="1546"/>
                </a:moveTo>
                <a:lnTo>
                  <a:pt x="0" y="1546"/>
                </a:lnTo>
                <a:cubicBezTo>
                  <a:pt x="1043" y="1435"/>
                  <a:pt x="2028" y="895"/>
                  <a:pt x="2678" y="0"/>
                </a:cubicBezTo>
              </a:path>
            </a:pathLst>
          </a:custGeom>
          <a:noFill/>
          <a:ln w="155575" cap="rnd">
            <a:solidFill>
              <a:srgbClr val="F94D08"/>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endParaRPr>
          </a:p>
        </p:txBody>
      </p:sp>
      <p:sp>
        <p:nvSpPr>
          <p:cNvPr id="55" name="Freeform 31">
            <a:extLst>
              <a:ext uri="{FF2B5EF4-FFF2-40B4-BE49-F238E27FC236}">
                <a16:creationId xmlns:a16="http://schemas.microsoft.com/office/drawing/2014/main" id="{B177C5B5-1D77-CA7E-7FAD-9BAB010A9A93}"/>
              </a:ext>
            </a:extLst>
          </p:cNvPr>
          <p:cNvSpPr>
            <a:spLocks/>
          </p:cNvSpPr>
          <p:nvPr/>
        </p:nvSpPr>
        <p:spPr bwMode="auto">
          <a:xfrm>
            <a:off x="4476962" y="1523678"/>
            <a:ext cx="211138" cy="320675"/>
          </a:xfrm>
          <a:custGeom>
            <a:avLst/>
            <a:gdLst>
              <a:gd name="T0" fmla="*/ 544 w 544"/>
              <a:gd name="T1" fmla="*/ 825 h 825"/>
              <a:gd name="T2" fmla="*/ 544 w 544"/>
              <a:gd name="T3" fmla="*/ 825 h 825"/>
              <a:gd name="T4" fmla="*/ 0 w 544"/>
              <a:gd name="T5" fmla="*/ 825 h 825"/>
              <a:gd name="T6" fmla="*/ 0 w 544"/>
              <a:gd name="T7" fmla="*/ 681 h 825"/>
              <a:gd name="T8" fmla="*/ 173 w 544"/>
              <a:gd name="T9" fmla="*/ 681 h 825"/>
              <a:gd name="T10" fmla="*/ 173 w 544"/>
              <a:gd name="T11" fmla="*/ 246 h 825"/>
              <a:gd name="T12" fmla="*/ 0 w 544"/>
              <a:gd name="T13" fmla="*/ 246 h 825"/>
              <a:gd name="T14" fmla="*/ 0 w 544"/>
              <a:gd name="T15" fmla="*/ 112 h 825"/>
              <a:gd name="T16" fmla="*/ 75 w 544"/>
              <a:gd name="T17" fmla="*/ 107 h 825"/>
              <a:gd name="T18" fmla="*/ 136 w 544"/>
              <a:gd name="T19" fmla="*/ 91 h 825"/>
              <a:gd name="T20" fmla="*/ 177 w 544"/>
              <a:gd name="T21" fmla="*/ 55 h 825"/>
              <a:gd name="T22" fmla="*/ 194 w 544"/>
              <a:gd name="T23" fmla="*/ 0 h 825"/>
              <a:gd name="T24" fmla="*/ 374 w 544"/>
              <a:gd name="T25" fmla="*/ 0 h 825"/>
              <a:gd name="T26" fmla="*/ 374 w 544"/>
              <a:gd name="T27" fmla="*/ 681 h 825"/>
              <a:gd name="T28" fmla="*/ 544 w 544"/>
              <a:gd name="T29" fmla="*/ 681 h 825"/>
              <a:gd name="T30" fmla="*/ 544 w 544"/>
              <a:gd name="T31" fmla="*/ 825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4" h="825">
                <a:moveTo>
                  <a:pt x="544" y="825"/>
                </a:moveTo>
                <a:lnTo>
                  <a:pt x="544" y="825"/>
                </a:lnTo>
                <a:lnTo>
                  <a:pt x="0" y="825"/>
                </a:lnTo>
                <a:lnTo>
                  <a:pt x="0" y="681"/>
                </a:lnTo>
                <a:lnTo>
                  <a:pt x="173" y="681"/>
                </a:lnTo>
                <a:lnTo>
                  <a:pt x="173" y="246"/>
                </a:lnTo>
                <a:lnTo>
                  <a:pt x="0" y="246"/>
                </a:lnTo>
                <a:lnTo>
                  <a:pt x="0" y="112"/>
                </a:lnTo>
                <a:cubicBezTo>
                  <a:pt x="25" y="112"/>
                  <a:pt x="50" y="110"/>
                  <a:pt x="75" y="107"/>
                </a:cubicBezTo>
                <a:cubicBezTo>
                  <a:pt x="100" y="104"/>
                  <a:pt x="120" y="98"/>
                  <a:pt x="136" y="91"/>
                </a:cubicBezTo>
                <a:cubicBezTo>
                  <a:pt x="153" y="82"/>
                  <a:pt x="167" y="70"/>
                  <a:pt x="177" y="55"/>
                </a:cubicBezTo>
                <a:cubicBezTo>
                  <a:pt x="186" y="40"/>
                  <a:pt x="192" y="22"/>
                  <a:pt x="194" y="0"/>
                </a:cubicBezTo>
                <a:lnTo>
                  <a:pt x="374" y="0"/>
                </a:lnTo>
                <a:lnTo>
                  <a:pt x="374" y="681"/>
                </a:lnTo>
                <a:lnTo>
                  <a:pt x="544" y="681"/>
                </a:lnTo>
                <a:lnTo>
                  <a:pt x="544" y="825"/>
                </a:lnTo>
                <a:close/>
              </a:path>
            </a:pathLst>
          </a:custGeom>
          <a:solidFill>
            <a:srgbClr val="0BA4B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57" name="Freeform 66">
            <a:extLst>
              <a:ext uri="{FF2B5EF4-FFF2-40B4-BE49-F238E27FC236}">
                <a16:creationId xmlns:a16="http://schemas.microsoft.com/office/drawing/2014/main" id="{C026EFDF-66EC-2510-9108-F0BCBD67487D}"/>
              </a:ext>
            </a:extLst>
          </p:cNvPr>
          <p:cNvSpPr>
            <a:spLocks/>
          </p:cNvSpPr>
          <p:nvPr/>
        </p:nvSpPr>
        <p:spPr bwMode="auto">
          <a:xfrm>
            <a:off x="4068077" y="3168096"/>
            <a:ext cx="234950" cy="325438"/>
          </a:xfrm>
          <a:custGeom>
            <a:avLst/>
            <a:gdLst>
              <a:gd name="T0" fmla="*/ 604 w 604"/>
              <a:gd name="T1" fmla="*/ 839 h 839"/>
              <a:gd name="T2" fmla="*/ 604 w 604"/>
              <a:gd name="T3" fmla="*/ 839 h 839"/>
              <a:gd name="T4" fmla="*/ 0 w 604"/>
              <a:gd name="T5" fmla="*/ 839 h 839"/>
              <a:gd name="T6" fmla="*/ 0 w 604"/>
              <a:gd name="T7" fmla="*/ 704 h 839"/>
              <a:gd name="T8" fmla="*/ 137 w 604"/>
              <a:gd name="T9" fmla="*/ 589 h 839"/>
              <a:gd name="T10" fmla="*/ 245 w 604"/>
              <a:gd name="T11" fmla="*/ 487 h 839"/>
              <a:gd name="T12" fmla="*/ 332 w 604"/>
              <a:gd name="T13" fmla="*/ 375 h 839"/>
              <a:gd name="T14" fmla="*/ 359 w 604"/>
              <a:gd name="T15" fmla="*/ 276 h 839"/>
              <a:gd name="T16" fmla="*/ 325 w 604"/>
              <a:gd name="T17" fmla="*/ 188 h 839"/>
              <a:gd name="T18" fmla="*/ 230 w 604"/>
              <a:gd name="T19" fmla="*/ 157 h 839"/>
              <a:gd name="T20" fmla="*/ 170 w 604"/>
              <a:gd name="T21" fmla="*/ 165 h 839"/>
              <a:gd name="T22" fmla="*/ 113 w 604"/>
              <a:gd name="T23" fmla="*/ 185 h 839"/>
              <a:gd name="T24" fmla="*/ 65 w 604"/>
              <a:gd name="T25" fmla="*/ 211 h 839"/>
              <a:gd name="T26" fmla="*/ 35 w 604"/>
              <a:gd name="T27" fmla="*/ 231 h 839"/>
              <a:gd name="T28" fmla="*/ 19 w 604"/>
              <a:gd name="T29" fmla="*/ 231 h 839"/>
              <a:gd name="T30" fmla="*/ 19 w 604"/>
              <a:gd name="T31" fmla="*/ 51 h 839"/>
              <a:gd name="T32" fmla="*/ 128 w 604"/>
              <a:gd name="T33" fmla="*/ 17 h 839"/>
              <a:gd name="T34" fmla="*/ 271 w 604"/>
              <a:gd name="T35" fmla="*/ 0 h 839"/>
              <a:gd name="T36" fmla="*/ 493 w 604"/>
              <a:gd name="T37" fmla="*/ 65 h 839"/>
              <a:gd name="T38" fmla="*/ 568 w 604"/>
              <a:gd name="T39" fmla="*/ 248 h 839"/>
              <a:gd name="T40" fmla="*/ 534 w 604"/>
              <a:gd name="T41" fmla="*/ 391 h 839"/>
              <a:gd name="T42" fmla="*/ 420 w 604"/>
              <a:gd name="T43" fmla="*/ 541 h 839"/>
              <a:gd name="T44" fmla="*/ 323 w 604"/>
              <a:gd name="T45" fmla="*/ 629 h 839"/>
              <a:gd name="T46" fmla="*/ 255 w 604"/>
              <a:gd name="T47" fmla="*/ 683 h 839"/>
              <a:gd name="T48" fmla="*/ 604 w 604"/>
              <a:gd name="T49" fmla="*/ 683 h 839"/>
              <a:gd name="T50" fmla="*/ 604 w 604"/>
              <a:gd name="T51"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4" h="839">
                <a:moveTo>
                  <a:pt x="604" y="839"/>
                </a:moveTo>
                <a:lnTo>
                  <a:pt x="604" y="839"/>
                </a:lnTo>
                <a:lnTo>
                  <a:pt x="0" y="839"/>
                </a:lnTo>
                <a:lnTo>
                  <a:pt x="0" y="704"/>
                </a:lnTo>
                <a:cubicBezTo>
                  <a:pt x="51" y="664"/>
                  <a:pt x="97" y="626"/>
                  <a:pt x="137" y="589"/>
                </a:cubicBezTo>
                <a:cubicBezTo>
                  <a:pt x="178" y="553"/>
                  <a:pt x="214" y="519"/>
                  <a:pt x="245" y="487"/>
                </a:cubicBezTo>
                <a:cubicBezTo>
                  <a:pt x="285" y="444"/>
                  <a:pt x="314" y="407"/>
                  <a:pt x="332" y="375"/>
                </a:cubicBezTo>
                <a:cubicBezTo>
                  <a:pt x="350" y="343"/>
                  <a:pt x="359" y="310"/>
                  <a:pt x="359" y="276"/>
                </a:cubicBezTo>
                <a:cubicBezTo>
                  <a:pt x="359" y="238"/>
                  <a:pt x="348" y="208"/>
                  <a:pt x="325" y="188"/>
                </a:cubicBezTo>
                <a:cubicBezTo>
                  <a:pt x="302" y="167"/>
                  <a:pt x="270" y="157"/>
                  <a:pt x="230" y="157"/>
                </a:cubicBezTo>
                <a:cubicBezTo>
                  <a:pt x="208" y="157"/>
                  <a:pt x="189" y="160"/>
                  <a:pt x="170" y="165"/>
                </a:cubicBezTo>
                <a:cubicBezTo>
                  <a:pt x="151" y="170"/>
                  <a:pt x="133" y="177"/>
                  <a:pt x="113" y="185"/>
                </a:cubicBezTo>
                <a:cubicBezTo>
                  <a:pt x="95" y="193"/>
                  <a:pt x="79" y="202"/>
                  <a:pt x="65" y="211"/>
                </a:cubicBezTo>
                <a:cubicBezTo>
                  <a:pt x="52" y="220"/>
                  <a:pt x="42" y="226"/>
                  <a:pt x="35" y="231"/>
                </a:cubicBezTo>
                <a:lnTo>
                  <a:pt x="19" y="231"/>
                </a:lnTo>
                <a:lnTo>
                  <a:pt x="19" y="51"/>
                </a:lnTo>
                <a:cubicBezTo>
                  <a:pt x="43" y="40"/>
                  <a:pt x="79" y="29"/>
                  <a:pt x="128" y="17"/>
                </a:cubicBezTo>
                <a:cubicBezTo>
                  <a:pt x="178" y="5"/>
                  <a:pt x="225" y="0"/>
                  <a:pt x="271" y="0"/>
                </a:cubicBezTo>
                <a:cubicBezTo>
                  <a:pt x="369" y="0"/>
                  <a:pt x="443" y="21"/>
                  <a:pt x="493" y="65"/>
                </a:cubicBezTo>
                <a:cubicBezTo>
                  <a:pt x="543" y="108"/>
                  <a:pt x="568" y="169"/>
                  <a:pt x="568" y="248"/>
                </a:cubicBezTo>
                <a:cubicBezTo>
                  <a:pt x="568" y="297"/>
                  <a:pt x="557" y="345"/>
                  <a:pt x="534" y="391"/>
                </a:cubicBezTo>
                <a:cubicBezTo>
                  <a:pt x="511" y="438"/>
                  <a:pt x="473" y="488"/>
                  <a:pt x="420" y="541"/>
                </a:cubicBezTo>
                <a:cubicBezTo>
                  <a:pt x="387" y="574"/>
                  <a:pt x="355" y="603"/>
                  <a:pt x="323" y="629"/>
                </a:cubicBezTo>
                <a:cubicBezTo>
                  <a:pt x="292" y="655"/>
                  <a:pt x="269" y="673"/>
                  <a:pt x="255" y="683"/>
                </a:cubicBezTo>
                <a:lnTo>
                  <a:pt x="604" y="683"/>
                </a:lnTo>
                <a:lnTo>
                  <a:pt x="604" y="839"/>
                </a:lnTo>
                <a:close/>
              </a:path>
            </a:pathLst>
          </a:custGeom>
          <a:solidFill>
            <a:srgbClr val="0BA4B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58" name="Freeform 92">
            <a:extLst>
              <a:ext uri="{FF2B5EF4-FFF2-40B4-BE49-F238E27FC236}">
                <a16:creationId xmlns:a16="http://schemas.microsoft.com/office/drawing/2014/main" id="{EFE67B31-FE4E-69C3-2A3D-D6371968C6C6}"/>
              </a:ext>
            </a:extLst>
          </p:cNvPr>
          <p:cNvSpPr>
            <a:spLocks/>
          </p:cNvSpPr>
          <p:nvPr/>
        </p:nvSpPr>
        <p:spPr bwMode="auto">
          <a:xfrm>
            <a:off x="7357165" y="1567730"/>
            <a:ext cx="234950" cy="325438"/>
          </a:xfrm>
          <a:custGeom>
            <a:avLst/>
            <a:gdLst>
              <a:gd name="T0" fmla="*/ 603 w 603"/>
              <a:gd name="T1" fmla="*/ 544 h 840"/>
              <a:gd name="T2" fmla="*/ 603 w 603"/>
              <a:gd name="T3" fmla="*/ 544 h 840"/>
              <a:gd name="T4" fmla="*/ 581 w 603"/>
              <a:gd name="T5" fmla="*/ 663 h 840"/>
              <a:gd name="T6" fmla="*/ 516 w 603"/>
              <a:gd name="T7" fmla="*/ 758 h 840"/>
              <a:gd name="T8" fmla="*/ 413 w 603"/>
              <a:gd name="T9" fmla="*/ 818 h 840"/>
              <a:gd name="T10" fmla="*/ 267 w 603"/>
              <a:gd name="T11" fmla="*/ 840 h 840"/>
              <a:gd name="T12" fmla="*/ 109 w 603"/>
              <a:gd name="T13" fmla="*/ 824 h 840"/>
              <a:gd name="T14" fmla="*/ 0 w 603"/>
              <a:gd name="T15" fmla="*/ 790 h 840"/>
              <a:gd name="T16" fmla="*/ 0 w 603"/>
              <a:gd name="T17" fmla="*/ 611 h 840"/>
              <a:gd name="T18" fmla="*/ 19 w 603"/>
              <a:gd name="T19" fmla="*/ 611 h 840"/>
              <a:gd name="T20" fmla="*/ 54 w 603"/>
              <a:gd name="T21" fmla="*/ 630 h 840"/>
              <a:gd name="T22" fmla="*/ 104 w 603"/>
              <a:gd name="T23" fmla="*/ 654 h 840"/>
              <a:gd name="T24" fmla="*/ 164 w 603"/>
              <a:gd name="T25" fmla="*/ 673 h 840"/>
              <a:gd name="T26" fmla="*/ 231 w 603"/>
              <a:gd name="T27" fmla="*/ 680 h 840"/>
              <a:gd name="T28" fmla="*/ 300 w 603"/>
              <a:gd name="T29" fmla="*/ 672 h 840"/>
              <a:gd name="T30" fmla="*/ 360 w 603"/>
              <a:gd name="T31" fmla="*/ 643 h 840"/>
              <a:gd name="T32" fmla="*/ 386 w 603"/>
              <a:gd name="T33" fmla="*/ 606 h 840"/>
              <a:gd name="T34" fmla="*/ 395 w 603"/>
              <a:gd name="T35" fmla="*/ 551 h 840"/>
              <a:gd name="T36" fmla="*/ 383 w 603"/>
              <a:gd name="T37" fmla="*/ 502 h 840"/>
              <a:gd name="T38" fmla="*/ 352 w 603"/>
              <a:gd name="T39" fmla="*/ 468 h 840"/>
              <a:gd name="T40" fmla="*/ 284 w 603"/>
              <a:gd name="T41" fmla="*/ 444 h 840"/>
              <a:gd name="T42" fmla="*/ 216 w 603"/>
              <a:gd name="T43" fmla="*/ 439 h 840"/>
              <a:gd name="T44" fmla="*/ 127 w 603"/>
              <a:gd name="T45" fmla="*/ 446 h 840"/>
              <a:gd name="T46" fmla="*/ 53 w 603"/>
              <a:gd name="T47" fmla="*/ 462 h 840"/>
              <a:gd name="T48" fmla="*/ 35 w 603"/>
              <a:gd name="T49" fmla="*/ 462 h 840"/>
              <a:gd name="T50" fmla="*/ 35 w 603"/>
              <a:gd name="T51" fmla="*/ 0 h 840"/>
              <a:gd name="T52" fmla="*/ 580 w 603"/>
              <a:gd name="T53" fmla="*/ 0 h 840"/>
              <a:gd name="T54" fmla="*/ 580 w 603"/>
              <a:gd name="T55" fmla="*/ 155 h 840"/>
              <a:gd name="T56" fmla="*/ 231 w 603"/>
              <a:gd name="T57" fmla="*/ 155 h 840"/>
              <a:gd name="T58" fmla="*/ 231 w 603"/>
              <a:gd name="T59" fmla="*/ 292 h 840"/>
              <a:gd name="T60" fmla="*/ 270 w 603"/>
              <a:gd name="T61" fmla="*/ 290 h 840"/>
              <a:gd name="T62" fmla="*/ 306 w 603"/>
              <a:gd name="T63" fmla="*/ 289 h 840"/>
              <a:gd name="T64" fmla="*/ 415 w 603"/>
              <a:gd name="T65" fmla="*/ 301 h 840"/>
              <a:gd name="T66" fmla="*/ 504 w 603"/>
              <a:gd name="T67" fmla="*/ 338 h 840"/>
              <a:gd name="T68" fmla="*/ 577 w 603"/>
              <a:gd name="T69" fmla="*/ 419 h 840"/>
              <a:gd name="T70" fmla="*/ 603 w 603"/>
              <a:gd name="T71" fmla="*/ 544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3" h="840">
                <a:moveTo>
                  <a:pt x="603" y="544"/>
                </a:moveTo>
                <a:lnTo>
                  <a:pt x="603" y="544"/>
                </a:lnTo>
                <a:cubicBezTo>
                  <a:pt x="603" y="587"/>
                  <a:pt x="596" y="627"/>
                  <a:pt x="581" y="663"/>
                </a:cubicBezTo>
                <a:cubicBezTo>
                  <a:pt x="567" y="700"/>
                  <a:pt x="545" y="731"/>
                  <a:pt x="516" y="758"/>
                </a:cubicBezTo>
                <a:cubicBezTo>
                  <a:pt x="487" y="784"/>
                  <a:pt x="453" y="804"/>
                  <a:pt x="413" y="818"/>
                </a:cubicBezTo>
                <a:cubicBezTo>
                  <a:pt x="374" y="833"/>
                  <a:pt x="325" y="840"/>
                  <a:pt x="267" y="840"/>
                </a:cubicBezTo>
                <a:cubicBezTo>
                  <a:pt x="206" y="840"/>
                  <a:pt x="153" y="834"/>
                  <a:pt x="109" y="824"/>
                </a:cubicBezTo>
                <a:cubicBezTo>
                  <a:pt x="65" y="814"/>
                  <a:pt x="29" y="803"/>
                  <a:pt x="0" y="790"/>
                </a:cubicBezTo>
                <a:lnTo>
                  <a:pt x="0" y="611"/>
                </a:lnTo>
                <a:lnTo>
                  <a:pt x="19" y="611"/>
                </a:lnTo>
                <a:cubicBezTo>
                  <a:pt x="29" y="616"/>
                  <a:pt x="41" y="623"/>
                  <a:pt x="54" y="630"/>
                </a:cubicBezTo>
                <a:cubicBezTo>
                  <a:pt x="66" y="638"/>
                  <a:pt x="83" y="646"/>
                  <a:pt x="104" y="654"/>
                </a:cubicBezTo>
                <a:cubicBezTo>
                  <a:pt x="124" y="661"/>
                  <a:pt x="144" y="668"/>
                  <a:pt x="164" y="673"/>
                </a:cubicBezTo>
                <a:cubicBezTo>
                  <a:pt x="184" y="678"/>
                  <a:pt x="206" y="680"/>
                  <a:pt x="231" y="680"/>
                </a:cubicBezTo>
                <a:cubicBezTo>
                  <a:pt x="252" y="680"/>
                  <a:pt x="275" y="678"/>
                  <a:pt x="300" y="672"/>
                </a:cubicBezTo>
                <a:cubicBezTo>
                  <a:pt x="325" y="667"/>
                  <a:pt x="345" y="657"/>
                  <a:pt x="360" y="643"/>
                </a:cubicBezTo>
                <a:cubicBezTo>
                  <a:pt x="371" y="632"/>
                  <a:pt x="380" y="620"/>
                  <a:pt x="386" y="606"/>
                </a:cubicBezTo>
                <a:cubicBezTo>
                  <a:pt x="392" y="592"/>
                  <a:pt x="395" y="574"/>
                  <a:pt x="395" y="551"/>
                </a:cubicBezTo>
                <a:cubicBezTo>
                  <a:pt x="395" y="532"/>
                  <a:pt x="391" y="516"/>
                  <a:pt x="383" y="502"/>
                </a:cubicBezTo>
                <a:cubicBezTo>
                  <a:pt x="375" y="488"/>
                  <a:pt x="365" y="477"/>
                  <a:pt x="352" y="468"/>
                </a:cubicBezTo>
                <a:cubicBezTo>
                  <a:pt x="333" y="456"/>
                  <a:pt x="311" y="448"/>
                  <a:pt x="284" y="444"/>
                </a:cubicBezTo>
                <a:cubicBezTo>
                  <a:pt x="258" y="441"/>
                  <a:pt x="235" y="439"/>
                  <a:pt x="216" y="439"/>
                </a:cubicBezTo>
                <a:cubicBezTo>
                  <a:pt x="185" y="439"/>
                  <a:pt x="156" y="442"/>
                  <a:pt x="127" y="446"/>
                </a:cubicBezTo>
                <a:cubicBezTo>
                  <a:pt x="99" y="451"/>
                  <a:pt x="74" y="456"/>
                  <a:pt x="53" y="462"/>
                </a:cubicBezTo>
                <a:lnTo>
                  <a:pt x="35" y="462"/>
                </a:lnTo>
                <a:lnTo>
                  <a:pt x="35" y="0"/>
                </a:lnTo>
                <a:lnTo>
                  <a:pt x="580" y="0"/>
                </a:lnTo>
                <a:lnTo>
                  <a:pt x="580" y="155"/>
                </a:lnTo>
                <a:lnTo>
                  <a:pt x="231" y="155"/>
                </a:lnTo>
                <a:lnTo>
                  <a:pt x="231" y="292"/>
                </a:lnTo>
                <a:cubicBezTo>
                  <a:pt x="242" y="291"/>
                  <a:pt x="255" y="291"/>
                  <a:pt x="270" y="290"/>
                </a:cubicBezTo>
                <a:cubicBezTo>
                  <a:pt x="285" y="290"/>
                  <a:pt x="297" y="289"/>
                  <a:pt x="306" y="289"/>
                </a:cubicBezTo>
                <a:cubicBezTo>
                  <a:pt x="345" y="289"/>
                  <a:pt x="382" y="293"/>
                  <a:pt x="415" y="301"/>
                </a:cubicBezTo>
                <a:cubicBezTo>
                  <a:pt x="449" y="309"/>
                  <a:pt x="478" y="321"/>
                  <a:pt x="504" y="338"/>
                </a:cubicBezTo>
                <a:cubicBezTo>
                  <a:pt x="536" y="358"/>
                  <a:pt x="560" y="385"/>
                  <a:pt x="577" y="419"/>
                </a:cubicBezTo>
                <a:cubicBezTo>
                  <a:pt x="594" y="454"/>
                  <a:pt x="603" y="495"/>
                  <a:pt x="603" y="544"/>
                </a:cubicBezTo>
                <a:close/>
              </a:path>
            </a:pathLst>
          </a:custGeom>
          <a:solidFill>
            <a:srgbClr val="0BA4B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effectLst/>
              <a:uLnTx/>
              <a:uFillTx/>
            </a:endParaRPr>
          </a:p>
        </p:txBody>
      </p:sp>
      <p:sp>
        <p:nvSpPr>
          <p:cNvPr id="59" name="Freeform 101">
            <a:extLst>
              <a:ext uri="{FF2B5EF4-FFF2-40B4-BE49-F238E27FC236}">
                <a16:creationId xmlns:a16="http://schemas.microsoft.com/office/drawing/2014/main" id="{A4FFD590-1A8D-664F-22C1-463E0A8874DE}"/>
              </a:ext>
            </a:extLst>
          </p:cNvPr>
          <p:cNvSpPr>
            <a:spLocks/>
          </p:cNvSpPr>
          <p:nvPr/>
        </p:nvSpPr>
        <p:spPr bwMode="auto">
          <a:xfrm>
            <a:off x="6795232" y="5041703"/>
            <a:ext cx="236538" cy="333375"/>
          </a:xfrm>
          <a:custGeom>
            <a:avLst/>
            <a:gdLst>
              <a:gd name="T0" fmla="*/ 611 w 611"/>
              <a:gd name="T1" fmla="*/ 591 h 857"/>
              <a:gd name="T2" fmla="*/ 611 w 611"/>
              <a:gd name="T3" fmla="*/ 591 h 857"/>
              <a:gd name="T4" fmla="*/ 589 w 611"/>
              <a:gd name="T5" fmla="*/ 701 h 857"/>
              <a:gd name="T6" fmla="*/ 523 w 611"/>
              <a:gd name="T7" fmla="*/ 786 h 857"/>
              <a:gd name="T8" fmla="*/ 421 w 611"/>
              <a:gd name="T9" fmla="*/ 839 h 857"/>
              <a:gd name="T10" fmla="*/ 277 w 611"/>
              <a:gd name="T11" fmla="*/ 857 h 857"/>
              <a:gd name="T12" fmla="*/ 112 w 611"/>
              <a:gd name="T13" fmla="*/ 841 h 857"/>
              <a:gd name="T14" fmla="*/ 0 w 611"/>
              <a:gd name="T15" fmla="*/ 806 h 857"/>
              <a:gd name="T16" fmla="*/ 0 w 611"/>
              <a:gd name="T17" fmla="*/ 627 h 857"/>
              <a:gd name="T18" fmla="*/ 20 w 611"/>
              <a:gd name="T19" fmla="*/ 627 h 857"/>
              <a:gd name="T20" fmla="*/ 127 w 611"/>
              <a:gd name="T21" fmla="*/ 677 h 857"/>
              <a:gd name="T22" fmla="*/ 238 w 611"/>
              <a:gd name="T23" fmla="*/ 698 h 857"/>
              <a:gd name="T24" fmla="*/ 303 w 611"/>
              <a:gd name="T25" fmla="*/ 692 h 857"/>
              <a:gd name="T26" fmla="*/ 362 w 611"/>
              <a:gd name="T27" fmla="*/ 670 h 857"/>
              <a:gd name="T28" fmla="*/ 392 w 611"/>
              <a:gd name="T29" fmla="*/ 636 h 857"/>
              <a:gd name="T30" fmla="*/ 403 w 611"/>
              <a:gd name="T31" fmla="*/ 578 h 857"/>
              <a:gd name="T32" fmla="*/ 387 w 611"/>
              <a:gd name="T33" fmla="*/ 522 h 857"/>
              <a:gd name="T34" fmla="*/ 345 w 611"/>
              <a:gd name="T35" fmla="*/ 494 h 857"/>
              <a:gd name="T36" fmla="*/ 281 w 611"/>
              <a:gd name="T37" fmla="*/ 483 h 857"/>
              <a:gd name="T38" fmla="*/ 216 w 611"/>
              <a:gd name="T39" fmla="*/ 482 h 857"/>
              <a:gd name="T40" fmla="*/ 181 w 611"/>
              <a:gd name="T41" fmla="*/ 482 h 857"/>
              <a:gd name="T42" fmla="*/ 181 w 611"/>
              <a:gd name="T43" fmla="*/ 337 h 857"/>
              <a:gd name="T44" fmla="*/ 213 w 611"/>
              <a:gd name="T45" fmla="*/ 337 h 857"/>
              <a:gd name="T46" fmla="*/ 282 w 611"/>
              <a:gd name="T47" fmla="*/ 334 h 857"/>
              <a:gd name="T48" fmla="*/ 336 w 611"/>
              <a:gd name="T49" fmla="*/ 321 h 857"/>
              <a:gd name="T50" fmla="*/ 370 w 611"/>
              <a:gd name="T51" fmla="*/ 291 h 857"/>
              <a:gd name="T52" fmla="*/ 383 w 611"/>
              <a:gd name="T53" fmla="*/ 240 h 857"/>
              <a:gd name="T54" fmla="*/ 371 w 611"/>
              <a:gd name="T55" fmla="*/ 200 h 857"/>
              <a:gd name="T56" fmla="*/ 343 w 611"/>
              <a:gd name="T57" fmla="*/ 175 h 857"/>
              <a:gd name="T58" fmla="*/ 296 w 611"/>
              <a:gd name="T59" fmla="*/ 162 h 857"/>
              <a:gd name="T60" fmla="*/ 251 w 611"/>
              <a:gd name="T61" fmla="*/ 159 h 857"/>
              <a:gd name="T62" fmla="*/ 189 w 611"/>
              <a:gd name="T63" fmla="*/ 166 h 857"/>
              <a:gd name="T64" fmla="*/ 128 w 611"/>
              <a:gd name="T65" fmla="*/ 184 h 857"/>
              <a:gd name="T66" fmla="*/ 79 w 611"/>
              <a:gd name="T67" fmla="*/ 207 h 857"/>
              <a:gd name="T68" fmla="*/ 41 w 611"/>
              <a:gd name="T69" fmla="*/ 228 h 857"/>
              <a:gd name="T70" fmla="*/ 24 w 611"/>
              <a:gd name="T71" fmla="*/ 228 h 857"/>
              <a:gd name="T72" fmla="*/ 24 w 611"/>
              <a:gd name="T73" fmla="*/ 52 h 857"/>
              <a:gd name="T74" fmla="*/ 139 w 611"/>
              <a:gd name="T75" fmla="*/ 17 h 857"/>
              <a:gd name="T76" fmla="*/ 286 w 611"/>
              <a:gd name="T77" fmla="*/ 0 h 857"/>
              <a:gd name="T78" fmla="*/ 414 w 611"/>
              <a:gd name="T79" fmla="*/ 13 h 857"/>
              <a:gd name="T80" fmla="*/ 506 w 611"/>
              <a:gd name="T81" fmla="*/ 50 h 857"/>
              <a:gd name="T82" fmla="*/ 569 w 611"/>
              <a:gd name="T83" fmla="*/ 116 h 857"/>
              <a:gd name="T84" fmla="*/ 590 w 611"/>
              <a:gd name="T85" fmla="*/ 206 h 857"/>
              <a:gd name="T86" fmla="*/ 549 w 611"/>
              <a:gd name="T87" fmla="*/ 329 h 857"/>
              <a:gd name="T88" fmla="*/ 442 w 611"/>
              <a:gd name="T89" fmla="*/ 397 h 857"/>
              <a:gd name="T90" fmla="*/ 442 w 611"/>
              <a:gd name="T91" fmla="*/ 405 h 857"/>
              <a:gd name="T92" fmla="*/ 499 w 611"/>
              <a:gd name="T93" fmla="*/ 420 h 857"/>
              <a:gd name="T94" fmla="*/ 554 w 611"/>
              <a:gd name="T95" fmla="*/ 454 h 857"/>
              <a:gd name="T96" fmla="*/ 595 w 611"/>
              <a:gd name="T97" fmla="*/ 510 h 857"/>
              <a:gd name="T98" fmla="*/ 611 w 611"/>
              <a:gd name="T99" fmla="*/ 591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1" h="857">
                <a:moveTo>
                  <a:pt x="611" y="591"/>
                </a:moveTo>
                <a:lnTo>
                  <a:pt x="611" y="591"/>
                </a:lnTo>
                <a:cubicBezTo>
                  <a:pt x="611" y="631"/>
                  <a:pt x="604" y="668"/>
                  <a:pt x="589" y="701"/>
                </a:cubicBezTo>
                <a:cubicBezTo>
                  <a:pt x="574" y="734"/>
                  <a:pt x="552" y="762"/>
                  <a:pt x="523" y="786"/>
                </a:cubicBezTo>
                <a:cubicBezTo>
                  <a:pt x="494" y="809"/>
                  <a:pt x="460" y="827"/>
                  <a:pt x="421" y="839"/>
                </a:cubicBezTo>
                <a:cubicBezTo>
                  <a:pt x="382" y="851"/>
                  <a:pt x="334" y="857"/>
                  <a:pt x="277" y="857"/>
                </a:cubicBezTo>
                <a:cubicBezTo>
                  <a:pt x="213" y="857"/>
                  <a:pt x="158" y="852"/>
                  <a:pt x="112" y="841"/>
                </a:cubicBezTo>
                <a:cubicBezTo>
                  <a:pt x="66" y="831"/>
                  <a:pt x="29" y="819"/>
                  <a:pt x="0" y="806"/>
                </a:cubicBezTo>
                <a:lnTo>
                  <a:pt x="0" y="627"/>
                </a:lnTo>
                <a:lnTo>
                  <a:pt x="20" y="627"/>
                </a:lnTo>
                <a:cubicBezTo>
                  <a:pt x="50" y="646"/>
                  <a:pt x="86" y="663"/>
                  <a:pt x="127" y="677"/>
                </a:cubicBezTo>
                <a:cubicBezTo>
                  <a:pt x="167" y="691"/>
                  <a:pt x="205" y="698"/>
                  <a:pt x="238" y="698"/>
                </a:cubicBezTo>
                <a:cubicBezTo>
                  <a:pt x="258" y="698"/>
                  <a:pt x="280" y="696"/>
                  <a:pt x="303" y="692"/>
                </a:cubicBezTo>
                <a:cubicBezTo>
                  <a:pt x="326" y="689"/>
                  <a:pt x="346" y="681"/>
                  <a:pt x="362" y="670"/>
                </a:cubicBezTo>
                <a:cubicBezTo>
                  <a:pt x="374" y="660"/>
                  <a:pt x="385" y="649"/>
                  <a:pt x="392" y="636"/>
                </a:cubicBezTo>
                <a:cubicBezTo>
                  <a:pt x="400" y="622"/>
                  <a:pt x="403" y="603"/>
                  <a:pt x="403" y="578"/>
                </a:cubicBezTo>
                <a:cubicBezTo>
                  <a:pt x="403" y="554"/>
                  <a:pt x="398" y="535"/>
                  <a:pt x="387" y="522"/>
                </a:cubicBezTo>
                <a:cubicBezTo>
                  <a:pt x="377" y="509"/>
                  <a:pt x="362" y="500"/>
                  <a:pt x="345" y="494"/>
                </a:cubicBezTo>
                <a:cubicBezTo>
                  <a:pt x="327" y="487"/>
                  <a:pt x="306" y="484"/>
                  <a:pt x="281" y="483"/>
                </a:cubicBezTo>
                <a:cubicBezTo>
                  <a:pt x="257" y="482"/>
                  <a:pt x="235" y="482"/>
                  <a:pt x="216" y="482"/>
                </a:cubicBezTo>
                <a:lnTo>
                  <a:pt x="181" y="482"/>
                </a:lnTo>
                <a:lnTo>
                  <a:pt x="181" y="337"/>
                </a:lnTo>
                <a:lnTo>
                  <a:pt x="213" y="337"/>
                </a:lnTo>
                <a:cubicBezTo>
                  <a:pt x="238" y="337"/>
                  <a:pt x="261" y="336"/>
                  <a:pt x="282" y="334"/>
                </a:cubicBezTo>
                <a:cubicBezTo>
                  <a:pt x="303" y="332"/>
                  <a:pt x="321" y="327"/>
                  <a:pt x="336" y="321"/>
                </a:cubicBezTo>
                <a:cubicBezTo>
                  <a:pt x="351" y="314"/>
                  <a:pt x="362" y="304"/>
                  <a:pt x="370" y="291"/>
                </a:cubicBezTo>
                <a:cubicBezTo>
                  <a:pt x="379" y="279"/>
                  <a:pt x="383" y="262"/>
                  <a:pt x="383" y="240"/>
                </a:cubicBezTo>
                <a:cubicBezTo>
                  <a:pt x="383" y="224"/>
                  <a:pt x="379" y="210"/>
                  <a:pt x="371" y="200"/>
                </a:cubicBezTo>
                <a:cubicBezTo>
                  <a:pt x="364" y="189"/>
                  <a:pt x="354" y="181"/>
                  <a:pt x="343" y="175"/>
                </a:cubicBezTo>
                <a:cubicBezTo>
                  <a:pt x="329" y="169"/>
                  <a:pt x="314" y="164"/>
                  <a:pt x="296" y="162"/>
                </a:cubicBezTo>
                <a:cubicBezTo>
                  <a:pt x="278" y="160"/>
                  <a:pt x="263" y="159"/>
                  <a:pt x="251" y="159"/>
                </a:cubicBezTo>
                <a:cubicBezTo>
                  <a:pt x="231" y="159"/>
                  <a:pt x="210" y="161"/>
                  <a:pt x="189" y="166"/>
                </a:cubicBezTo>
                <a:cubicBezTo>
                  <a:pt x="168" y="171"/>
                  <a:pt x="147" y="177"/>
                  <a:pt x="128" y="184"/>
                </a:cubicBezTo>
                <a:cubicBezTo>
                  <a:pt x="112" y="190"/>
                  <a:pt x="96" y="198"/>
                  <a:pt x="79" y="207"/>
                </a:cubicBezTo>
                <a:cubicBezTo>
                  <a:pt x="62" y="216"/>
                  <a:pt x="49" y="224"/>
                  <a:pt x="41" y="228"/>
                </a:cubicBezTo>
                <a:lnTo>
                  <a:pt x="24" y="228"/>
                </a:lnTo>
                <a:lnTo>
                  <a:pt x="24" y="52"/>
                </a:lnTo>
                <a:cubicBezTo>
                  <a:pt x="52" y="40"/>
                  <a:pt x="91" y="28"/>
                  <a:pt x="139" y="17"/>
                </a:cubicBezTo>
                <a:cubicBezTo>
                  <a:pt x="187" y="6"/>
                  <a:pt x="236" y="0"/>
                  <a:pt x="286" y="0"/>
                </a:cubicBezTo>
                <a:cubicBezTo>
                  <a:pt x="335" y="0"/>
                  <a:pt x="378" y="4"/>
                  <a:pt x="414" y="13"/>
                </a:cubicBezTo>
                <a:cubicBezTo>
                  <a:pt x="450" y="21"/>
                  <a:pt x="480" y="33"/>
                  <a:pt x="506" y="50"/>
                </a:cubicBezTo>
                <a:cubicBezTo>
                  <a:pt x="534" y="67"/>
                  <a:pt x="555" y="89"/>
                  <a:pt x="569" y="116"/>
                </a:cubicBezTo>
                <a:cubicBezTo>
                  <a:pt x="583" y="143"/>
                  <a:pt x="590" y="173"/>
                  <a:pt x="590" y="206"/>
                </a:cubicBezTo>
                <a:cubicBezTo>
                  <a:pt x="590" y="253"/>
                  <a:pt x="576" y="294"/>
                  <a:pt x="549" y="329"/>
                </a:cubicBezTo>
                <a:cubicBezTo>
                  <a:pt x="522" y="364"/>
                  <a:pt x="486" y="387"/>
                  <a:pt x="442" y="397"/>
                </a:cubicBezTo>
                <a:lnTo>
                  <a:pt x="442" y="405"/>
                </a:lnTo>
                <a:cubicBezTo>
                  <a:pt x="462" y="408"/>
                  <a:pt x="481" y="413"/>
                  <a:pt x="499" y="420"/>
                </a:cubicBezTo>
                <a:cubicBezTo>
                  <a:pt x="518" y="427"/>
                  <a:pt x="536" y="439"/>
                  <a:pt x="554" y="454"/>
                </a:cubicBezTo>
                <a:cubicBezTo>
                  <a:pt x="570" y="469"/>
                  <a:pt x="584" y="487"/>
                  <a:pt x="595" y="510"/>
                </a:cubicBezTo>
                <a:cubicBezTo>
                  <a:pt x="606" y="533"/>
                  <a:pt x="611" y="560"/>
                  <a:pt x="611" y="591"/>
                </a:cubicBezTo>
                <a:close/>
              </a:path>
            </a:pathLst>
          </a:custGeom>
          <a:solidFill>
            <a:srgbClr val="0BA4B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60" name="Freeform 117">
            <a:extLst>
              <a:ext uri="{FF2B5EF4-FFF2-40B4-BE49-F238E27FC236}">
                <a16:creationId xmlns:a16="http://schemas.microsoft.com/office/drawing/2014/main" id="{79BCCEBD-F6E3-83C1-B9FA-B33EDBCC04C0}"/>
              </a:ext>
            </a:extLst>
          </p:cNvPr>
          <p:cNvSpPr>
            <a:spLocks noEditPoints="1"/>
          </p:cNvSpPr>
          <p:nvPr/>
        </p:nvSpPr>
        <p:spPr bwMode="auto">
          <a:xfrm>
            <a:off x="7969481" y="3162441"/>
            <a:ext cx="261938" cy="322263"/>
          </a:xfrm>
          <a:custGeom>
            <a:avLst/>
            <a:gdLst>
              <a:gd name="T0" fmla="*/ 362 w 672"/>
              <a:gd name="T1" fmla="*/ 483 h 826"/>
              <a:gd name="T2" fmla="*/ 362 w 672"/>
              <a:gd name="T3" fmla="*/ 483 h 826"/>
              <a:gd name="T4" fmla="*/ 362 w 672"/>
              <a:gd name="T5" fmla="*/ 203 h 826"/>
              <a:gd name="T6" fmla="*/ 153 w 672"/>
              <a:gd name="T7" fmla="*/ 483 h 826"/>
              <a:gd name="T8" fmla="*/ 362 w 672"/>
              <a:gd name="T9" fmla="*/ 483 h 826"/>
              <a:gd name="T10" fmla="*/ 672 w 672"/>
              <a:gd name="T11" fmla="*/ 631 h 826"/>
              <a:gd name="T12" fmla="*/ 672 w 672"/>
              <a:gd name="T13" fmla="*/ 631 h 826"/>
              <a:gd name="T14" fmla="*/ 561 w 672"/>
              <a:gd name="T15" fmla="*/ 631 h 826"/>
              <a:gd name="T16" fmla="*/ 561 w 672"/>
              <a:gd name="T17" fmla="*/ 826 h 826"/>
              <a:gd name="T18" fmla="*/ 362 w 672"/>
              <a:gd name="T19" fmla="*/ 826 h 826"/>
              <a:gd name="T20" fmla="*/ 362 w 672"/>
              <a:gd name="T21" fmla="*/ 631 h 826"/>
              <a:gd name="T22" fmla="*/ 0 w 672"/>
              <a:gd name="T23" fmla="*/ 631 h 826"/>
              <a:gd name="T24" fmla="*/ 0 w 672"/>
              <a:gd name="T25" fmla="*/ 478 h 826"/>
              <a:gd name="T26" fmla="*/ 355 w 672"/>
              <a:gd name="T27" fmla="*/ 0 h 826"/>
              <a:gd name="T28" fmla="*/ 561 w 672"/>
              <a:gd name="T29" fmla="*/ 0 h 826"/>
              <a:gd name="T30" fmla="*/ 561 w 672"/>
              <a:gd name="T31" fmla="*/ 483 h 826"/>
              <a:gd name="T32" fmla="*/ 672 w 672"/>
              <a:gd name="T33" fmla="*/ 483 h 826"/>
              <a:gd name="T34" fmla="*/ 672 w 672"/>
              <a:gd name="T35" fmla="*/ 631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2" h="826">
                <a:moveTo>
                  <a:pt x="362" y="483"/>
                </a:moveTo>
                <a:lnTo>
                  <a:pt x="362" y="483"/>
                </a:lnTo>
                <a:lnTo>
                  <a:pt x="362" y="203"/>
                </a:lnTo>
                <a:lnTo>
                  <a:pt x="153" y="483"/>
                </a:lnTo>
                <a:lnTo>
                  <a:pt x="362" y="483"/>
                </a:lnTo>
                <a:close/>
                <a:moveTo>
                  <a:pt x="672" y="631"/>
                </a:moveTo>
                <a:lnTo>
                  <a:pt x="672" y="631"/>
                </a:lnTo>
                <a:lnTo>
                  <a:pt x="561" y="631"/>
                </a:lnTo>
                <a:lnTo>
                  <a:pt x="561" y="826"/>
                </a:lnTo>
                <a:lnTo>
                  <a:pt x="362" y="826"/>
                </a:lnTo>
                <a:lnTo>
                  <a:pt x="362" y="631"/>
                </a:lnTo>
                <a:lnTo>
                  <a:pt x="0" y="631"/>
                </a:lnTo>
                <a:lnTo>
                  <a:pt x="0" y="478"/>
                </a:lnTo>
                <a:lnTo>
                  <a:pt x="355" y="0"/>
                </a:lnTo>
                <a:lnTo>
                  <a:pt x="561" y="0"/>
                </a:lnTo>
                <a:lnTo>
                  <a:pt x="561" y="483"/>
                </a:lnTo>
                <a:lnTo>
                  <a:pt x="672" y="483"/>
                </a:lnTo>
                <a:lnTo>
                  <a:pt x="672" y="631"/>
                </a:lnTo>
                <a:close/>
              </a:path>
            </a:pathLst>
          </a:custGeom>
          <a:solidFill>
            <a:srgbClr val="0BA4B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61" name="TextBox 60">
            <a:extLst>
              <a:ext uri="{FF2B5EF4-FFF2-40B4-BE49-F238E27FC236}">
                <a16:creationId xmlns:a16="http://schemas.microsoft.com/office/drawing/2014/main" id="{F8C78447-2442-8628-C637-9F76FE4A66C6}"/>
              </a:ext>
            </a:extLst>
          </p:cNvPr>
          <p:cNvSpPr txBox="1"/>
          <p:nvPr/>
        </p:nvSpPr>
        <p:spPr>
          <a:xfrm>
            <a:off x="2107969" y="1530127"/>
            <a:ext cx="2242357" cy="523220"/>
          </a:xfrm>
          <a:prstGeom prst="rect">
            <a:avLst/>
          </a:prstGeom>
          <a:noFill/>
        </p:spPr>
        <p:txBody>
          <a:bodyPr wrap="square" rtlCol="0">
            <a:spAutoFit/>
          </a:bodyPr>
          <a:lstStyle/>
          <a:p>
            <a:pPr algn="r">
              <a:defRPr/>
            </a:pPr>
            <a:r>
              <a:rPr lang="en-US" sz="1400" b="1" dirty="0">
                <a:latin typeface="Teshrin AR+LT Bold" panose="02000000000000000000" pitchFamily="2" charset="-78"/>
                <a:ea typeface="Teshrin AR+LT Bold" panose="02000000000000000000" pitchFamily="2" charset="-78"/>
                <a:cs typeface="Teshrin AR+LT Bold" panose="02000000000000000000" pitchFamily="2" charset="-78"/>
              </a:rPr>
              <a:t>Lower Total Cost of Ownership (TCO) </a:t>
            </a:r>
          </a:p>
        </p:txBody>
      </p:sp>
      <p:sp>
        <p:nvSpPr>
          <p:cNvPr id="62" name="TextBox 61">
            <a:extLst>
              <a:ext uri="{FF2B5EF4-FFF2-40B4-BE49-F238E27FC236}">
                <a16:creationId xmlns:a16="http://schemas.microsoft.com/office/drawing/2014/main" id="{88795C59-5AC8-1A66-53BF-2467D4165634}"/>
              </a:ext>
            </a:extLst>
          </p:cNvPr>
          <p:cNvSpPr txBox="1"/>
          <p:nvPr/>
        </p:nvSpPr>
        <p:spPr>
          <a:xfrm>
            <a:off x="1306126" y="3176927"/>
            <a:ext cx="2772212" cy="307777"/>
          </a:xfrm>
          <a:prstGeom prst="rect">
            <a:avLst/>
          </a:prstGeom>
          <a:noFill/>
        </p:spPr>
        <p:txBody>
          <a:bodyPr wrap="square" lIns="91440" tIns="45720" rIns="91440" bIns="45720" rtlCol="0" anchor="t">
            <a:spAutoFit/>
          </a:bodyPr>
          <a:lstStyle>
            <a:defPPr>
              <a:defRPr lang="en-US"/>
            </a:defPPr>
            <a:lvl1pPr>
              <a:defRPr sz="1400" b="1">
                <a:solidFill>
                  <a:schemeClr val="tx2"/>
                </a:solidFill>
                <a:latin typeface="Tahoma" panose="020B0604030504040204" pitchFamily="34" charset="0"/>
                <a:ea typeface="Tahoma" panose="020B0604030504040204" pitchFamily="34" charset="0"/>
                <a:cs typeface="Tahoma" panose="020B0604030504040204" pitchFamily="34" charset="0"/>
              </a:defRPr>
            </a:lvl1pPr>
          </a:lstStyle>
          <a:p>
            <a:pPr algn="r">
              <a:defRPr/>
            </a:pPr>
            <a:r>
              <a:rPr lang="en-US" dirty="0">
                <a:solidFill>
                  <a:schemeClr val="tx1"/>
                </a:solidFill>
                <a:latin typeface="Teshrin AR+LT Bold" panose="02000000000000000000" pitchFamily="2" charset="-78"/>
                <a:ea typeface="Teshrin AR+LT Bold" panose="02000000000000000000" pitchFamily="2" charset="-78"/>
                <a:cs typeface="Teshrin AR+LT Bold" panose="02000000000000000000" pitchFamily="2" charset="-78"/>
              </a:rPr>
              <a:t>Innovation and Flexibility</a:t>
            </a:r>
          </a:p>
        </p:txBody>
      </p:sp>
      <p:sp>
        <p:nvSpPr>
          <p:cNvPr id="63" name="Rectangle 62">
            <a:extLst>
              <a:ext uri="{FF2B5EF4-FFF2-40B4-BE49-F238E27FC236}">
                <a16:creationId xmlns:a16="http://schemas.microsoft.com/office/drawing/2014/main" id="{2D9A5004-E23E-145E-1E7F-16CC62D0D978}"/>
              </a:ext>
            </a:extLst>
          </p:cNvPr>
          <p:cNvSpPr/>
          <p:nvPr/>
        </p:nvSpPr>
        <p:spPr>
          <a:xfrm>
            <a:off x="4784299" y="4908841"/>
            <a:ext cx="2416366" cy="738664"/>
          </a:xfrm>
          <a:prstGeom prst="rect">
            <a:avLst/>
          </a:prstGeom>
          <a:noFill/>
        </p:spPr>
        <p:txBody>
          <a:bodyPr wrap="square" rtlCol="0">
            <a:spAutoFit/>
          </a:bodyPr>
          <a:lstStyle/>
          <a:p>
            <a:pPr algn="ctr">
              <a:defRPr/>
            </a:pPr>
            <a:r>
              <a:rPr lang="en-US" sz="1400" b="1" dirty="0">
                <a:latin typeface="Teshrin AR+LT Bold" panose="02000000000000000000" pitchFamily="2" charset="-78"/>
                <a:ea typeface="Teshrin AR+LT Bold" panose="02000000000000000000" pitchFamily="2" charset="-78"/>
                <a:cs typeface="Teshrin AR+LT Bold" panose="02000000000000000000" pitchFamily="2" charset="-78"/>
              </a:rPr>
              <a:t>Automation and Manageability</a:t>
            </a:r>
          </a:p>
          <a:p>
            <a:pPr algn="ctr">
              <a:defRPr/>
            </a:pPr>
            <a:r>
              <a:rPr lang="en-US" sz="1400" b="1" dirty="0">
                <a:latin typeface="Teshrin AR+LT Bold" panose="02000000000000000000" pitchFamily="2" charset="-78"/>
                <a:ea typeface="Teshrin AR+LT Bold" panose="02000000000000000000" pitchFamily="2" charset="-78"/>
                <a:cs typeface="Teshrin AR+LT Bold" panose="02000000000000000000" pitchFamily="2" charset="-78"/>
              </a:rPr>
              <a:t>[CI/CD, RIC, AI] </a:t>
            </a:r>
          </a:p>
        </p:txBody>
      </p:sp>
      <p:sp>
        <p:nvSpPr>
          <p:cNvPr id="65" name="TextBox 64">
            <a:extLst>
              <a:ext uri="{FF2B5EF4-FFF2-40B4-BE49-F238E27FC236}">
                <a16:creationId xmlns:a16="http://schemas.microsoft.com/office/drawing/2014/main" id="{AA576649-4591-1E04-81AE-4DFB863452D0}"/>
              </a:ext>
            </a:extLst>
          </p:cNvPr>
          <p:cNvSpPr txBox="1"/>
          <p:nvPr/>
        </p:nvSpPr>
        <p:spPr>
          <a:xfrm>
            <a:off x="8318507" y="3176927"/>
            <a:ext cx="2685322" cy="307777"/>
          </a:xfrm>
          <a:prstGeom prst="rect">
            <a:avLst/>
          </a:prstGeom>
          <a:noFill/>
        </p:spPr>
        <p:txBody>
          <a:bodyPr wrap="square" rtlCol="0">
            <a:spAutoFit/>
          </a:bodyPr>
          <a:lstStyle>
            <a:defPPr>
              <a:defRPr lang="en-US"/>
            </a:defPPr>
            <a:lvl1pPr>
              <a:defRPr sz="1400" b="1">
                <a:solidFill>
                  <a:schemeClr val="tx2"/>
                </a:solidFill>
                <a:latin typeface="Tahoma" panose="020B0604030504040204" pitchFamily="34" charset="0"/>
                <a:ea typeface="Tahoma" panose="020B0604030504040204" pitchFamily="34" charset="0"/>
                <a:cs typeface="Tahoma" panose="020B0604030504040204" pitchFamily="34" charset="0"/>
              </a:defRPr>
            </a:lvl1pPr>
          </a:lstStyle>
          <a:p>
            <a:pPr>
              <a:defRPr/>
            </a:pPr>
            <a:r>
              <a:rPr lang="en-US" dirty="0">
                <a:solidFill>
                  <a:schemeClr val="tx1"/>
                </a:solidFill>
                <a:latin typeface="Teshrin AR+LT Bold" panose="02000000000000000000" pitchFamily="2" charset="-78"/>
                <a:ea typeface="Teshrin AR+LT Bold" panose="02000000000000000000" pitchFamily="2" charset="-78"/>
                <a:cs typeface="Teshrin AR+LT Bold" panose="02000000000000000000" pitchFamily="2" charset="-78"/>
              </a:rPr>
              <a:t>Vendors Diversity</a:t>
            </a:r>
          </a:p>
        </p:txBody>
      </p:sp>
      <p:sp>
        <p:nvSpPr>
          <p:cNvPr id="69" name="TextBox 68">
            <a:extLst>
              <a:ext uri="{FF2B5EF4-FFF2-40B4-BE49-F238E27FC236}">
                <a16:creationId xmlns:a16="http://schemas.microsoft.com/office/drawing/2014/main" id="{02CF394B-BFBC-C997-1860-8221CE10328D}"/>
              </a:ext>
            </a:extLst>
          </p:cNvPr>
          <p:cNvSpPr txBox="1"/>
          <p:nvPr/>
        </p:nvSpPr>
        <p:spPr>
          <a:xfrm>
            <a:off x="7694939" y="1536477"/>
            <a:ext cx="2383659" cy="307777"/>
          </a:xfrm>
          <a:prstGeom prst="rect">
            <a:avLst/>
          </a:prstGeom>
          <a:noFill/>
        </p:spPr>
        <p:txBody>
          <a:bodyPr wrap="square" rtlCol="0">
            <a:spAutoFit/>
          </a:bodyPr>
          <a:lstStyle>
            <a:defPPr>
              <a:defRPr lang="en-US"/>
            </a:defPPr>
            <a:lvl1pPr>
              <a:defRPr sz="1400" b="1">
                <a:solidFill>
                  <a:schemeClr val="tx2"/>
                </a:solidFill>
                <a:latin typeface="Tahoma" panose="020B0604030504040204" pitchFamily="34" charset="0"/>
                <a:ea typeface="Tahoma" panose="020B0604030504040204" pitchFamily="34" charset="0"/>
                <a:cs typeface="Tahoma" panose="020B0604030504040204" pitchFamily="34" charset="0"/>
              </a:defRPr>
            </a:lvl1pPr>
          </a:lstStyle>
          <a:p>
            <a:pPr>
              <a:defRPr/>
            </a:pPr>
            <a:r>
              <a:rPr lang="en-US" dirty="0">
                <a:solidFill>
                  <a:schemeClr val="tx1"/>
                </a:solidFill>
                <a:latin typeface="Teshrin AR+LT Bold" panose="02000000000000000000" pitchFamily="2" charset="-78"/>
                <a:ea typeface="Teshrin AR+LT Bold" panose="02000000000000000000" pitchFamily="2" charset="-78"/>
                <a:cs typeface="Teshrin AR+LT Bold" panose="02000000000000000000" pitchFamily="2" charset="-78"/>
              </a:rPr>
              <a:t>Faster Time to Market</a:t>
            </a:r>
          </a:p>
        </p:txBody>
      </p:sp>
      <p:sp>
        <p:nvSpPr>
          <p:cNvPr id="75" name="Title 22">
            <a:extLst>
              <a:ext uri="{FF2B5EF4-FFF2-40B4-BE49-F238E27FC236}">
                <a16:creationId xmlns:a16="http://schemas.microsoft.com/office/drawing/2014/main" id="{2DC5AC46-C119-5CFB-1319-36688CBFEA70}"/>
              </a:ext>
            </a:extLst>
          </p:cNvPr>
          <p:cNvSpPr txBox="1">
            <a:spLocks/>
          </p:cNvSpPr>
          <p:nvPr/>
        </p:nvSpPr>
        <p:spPr>
          <a:xfrm>
            <a:off x="857301" y="682491"/>
            <a:ext cx="10466798" cy="754228"/>
          </a:xfrm>
          <a:prstGeom prst="rect">
            <a:avLst/>
          </a:prstGeom>
        </p:spPr>
        <p:txBody>
          <a:bodyPr anchor="t">
            <a:normAutofit/>
          </a:bodyPr>
          <a:lstStyle>
            <a:lvl1pPr algn="l" defTabSz="914400" rtl="0" eaLnBrk="1" latinLnBrk="0" hangingPunct="1">
              <a:lnSpc>
                <a:spcPct val="80000"/>
              </a:lnSpc>
              <a:spcBef>
                <a:spcPct val="0"/>
              </a:spcBef>
              <a:buNone/>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GB" sz="22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Deploying OpenRAN can generate diverse benefits through value-creating partnerships.</a:t>
            </a:r>
            <a:endParaRPr kumimoji="0" lang="en-US" sz="2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pic>
        <p:nvPicPr>
          <p:cNvPr id="78" name="Picture 77">
            <a:extLst>
              <a:ext uri="{FF2B5EF4-FFF2-40B4-BE49-F238E27FC236}">
                <a16:creationId xmlns:a16="http://schemas.microsoft.com/office/drawing/2014/main" id="{75D22964-5F46-A48A-FC4D-5C914725F3CC}"/>
              </a:ext>
            </a:extLst>
          </p:cNvPr>
          <p:cNvPicPr>
            <a:picLocks noChangeAspect="1"/>
          </p:cNvPicPr>
          <p:nvPr/>
        </p:nvPicPr>
        <p:blipFill>
          <a:blip r:embed="rId5"/>
          <a:stretch>
            <a:fillRect/>
          </a:stretch>
        </p:blipFill>
        <p:spPr>
          <a:xfrm>
            <a:off x="5691256" y="1893168"/>
            <a:ext cx="809489" cy="2622751"/>
          </a:xfrm>
          <a:prstGeom prst="rect">
            <a:avLst/>
          </a:prstGeom>
        </p:spPr>
      </p:pic>
      <p:pic>
        <p:nvPicPr>
          <p:cNvPr id="79" name="Picture 78">
            <a:extLst>
              <a:ext uri="{FF2B5EF4-FFF2-40B4-BE49-F238E27FC236}">
                <a16:creationId xmlns:a16="http://schemas.microsoft.com/office/drawing/2014/main" id="{A9550FFB-00A1-CF38-DDD0-560D5E85677C}"/>
              </a:ext>
            </a:extLst>
          </p:cNvPr>
          <p:cNvPicPr>
            <a:picLocks noChangeAspect="1"/>
          </p:cNvPicPr>
          <p:nvPr/>
        </p:nvPicPr>
        <p:blipFill>
          <a:blip r:embed="rId6"/>
          <a:stretch>
            <a:fillRect/>
          </a:stretch>
        </p:blipFill>
        <p:spPr>
          <a:xfrm>
            <a:off x="2914002" y="1991990"/>
            <a:ext cx="887444" cy="753410"/>
          </a:xfrm>
          <a:prstGeom prst="rect">
            <a:avLst/>
          </a:prstGeom>
        </p:spPr>
      </p:pic>
      <p:pic>
        <p:nvPicPr>
          <p:cNvPr id="80" name="Picture 79">
            <a:extLst>
              <a:ext uri="{FF2B5EF4-FFF2-40B4-BE49-F238E27FC236}">
                <a16:creationId xmlns:a16="http://schemas.microsoft.com/office/drawing/2014/main" id="{5D3922DF-3E1B-AFC2-32F3-6734A46028AA}"/>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3364049" y="3437453"/>
            <a:ext cx="828265" cy="932440"/>
          </a:xfrm>
          <a:prstGeom prst="rect">
            <a:avLst/>
          </a:prstGeom>
        </p:spPr>
      </p:pic>
      <p:pic>
        <p:nvPicPr>
          <p:cNvPr id="81" name="Picture 80">
            <a:extLst>
              <a:ext uri="{FF2B5EF4-FFF2-40B4-BE49-F238E27FC236}">
                <a16:creationId xmlns:a16="http://schemas.microsoft.com/office/drawing/2014/main" id="{080D7D02-9D07-43BB-049E-E50D5839C631}"/>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5691256" y="5613481"/>
            <a:ext cx="1010671" cy="851962"/>
          </a:xfrm>
          <a:prstGeom prst="rect">
            <a:avLst/>
          </a:prstGeom>
        </p:spPr>
      </p:pic>
      <p:pic>
        <p:nvPicPr>
          <p:cNvPr id="82" name="Picture 81">
            <a:extLst>
              <a:ext uri="{FF2B5EF4-FFF2-40B4-BE49-F238E27FC236}">
                <a16:creationId xmlns:a16="http://schemas.microsoft.com/office/drawing/2014/main" id="{5487A57D-49D1-E33A-B0AA-39B1CD2B6BC8}"/>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8318507" y="1834790"/>
            <a:ext cx="742305" cy="685157"/>
          </a:xfrm>
          <a:prstGeom prst="rect">
            <a:avLst/>
          </a:prstGeom>
        </p:spPr>
      </p:pic>
      <p:pic>
        <p:nvPicPr>
          <p:cNvPr id="83" name="Picture 82">
            <a:extLst>
              <a:ext uri="{FF2B5EF4-FFF2-40B4-BE49-F238E27FC236}">
                <a16:creationId xmlns:a16="http://schemas.microsoft.com/office/drawing/2014/main" id="{B02B39A4-C274-00DB-5F11-30F165C31318}"/>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8272920" y="3484292"/>
            <a:ext cx="833477" cy="838762"/>
          </a:xfrm>
          <a:prstGeom prst="rect">
            <a:avLst/>
          </a:prstGeom>
        </p:spPr>
      </p:pic>
      <p:sp>
        <p:nvSpPr>
          <p:cNvPr id="85" name="AutoShape 2">
            <a:extLst>
              <a:ext uri="{FF2B5EF4-FFF2-40B4-BE49-F238E27FC236}">
                <a16:creationId xmlns:a16="http://schemas.microsoft.com/office/drawing/2014/main" id="{A08FE799-69D1-E06F-1E6A-68C43AB3A9F6}"/>
              </a:ext>
            </a:extLst>
          </p:cNvPr>
          <p:cNvSpPr>
            <a:spLocks noChangeArrowheads="1"/>
          </p:cNvSpPr>
          <p:nvPr/>
        </p:nvSpPr>
        <p:spPr bwMode="gray">
          <a:xfrm>
            <a:off x="867090" y="199096"/>
            <a:ext cx="1760223" cy="250893"/>
          </a:xfrm>
          <a:prstGeom prst="homePlate">
            <a:avLst>
              <a:gd name="adj" fmla="val 40000"/>
            </a:avLst>
          </a:prstGeom>
          <a:noFill/>
          <a:ln w="28575" algn="ctr">
            <a:noFill/>
            <a:miter lim="800000"/>
            <a:headEnd/>
            <a:tailEnd/>
          </a:ln>
          <a:effectLst/>
        </p:spPr>
        <p:txBody>
          <a:bodyPr lIns="72000" tIns="0" rIns="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Why </a:t>
            </a:r>
            <a:r>
              <a:rPr kumimoji="0" lang="en-US" sz="1000" b="1" i="0" u="none" strike="noStrike" kern="1200" cap="none" spc="0" normalizeH="0" baseline="0" noProof="0" dirty="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OpenRAN</a:t>
            </a:r>
            <a:r>
              <a:rPr kumimoji="0" lang="en-US" sz="1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a:t>
            </a:r>
          </a:p>
        </p:txBody>
      </p:sp>
    </p:spTree>
    <p:extLst>
      <p:ext uri="{BB962C8B-B14F-4D97-AF65-F5344CB8AC3E}">
        <p14:creationId xmlns:p14="http://schemas.microsoft.com/office/powerpoint/2010/main" val="3678729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A2D3D-E4B5-0777-2625-2A4934DA98F0}"/>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CF3C0F73-1953-94DD-3F5C-666FE8F9EC0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84" imgH="486" progId="TCLayout.ActiveDocument.1">
                  <p:embed/>
                </p:oleObj>
              </mc:Choice>
              <mc:Fallback>
                <p:oleObj name="think-cell Slide" r:id="rId4" imgW="484" imgH="486" progId="TCLayout.ActiveDocument.1">
                  <p:embed/>
                  <p:pic>
                    <p:nvPicPr>
                      <p:cNvPr id="10" name="think-cell data - do not delete" hidden="1">
                        <a:extLst>
                          <a:ext uri="{FF2B5EF4-FFF2-40B4-BE49-F238E27FC236}">
                            <a16:creationId xmlns:a16="http://schemas.microsoft.com/office/drawing/2014/main" id="{CF3C0F73-1953-94DD-3F5C-666FE8F9EC0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EB0B02E1-FFFF-02D9-5EEB-1A06CE2D2B5C}"/>
              </a:ext>
            </a:extLst>
          </p:cNvPr>
          <p:cNvSpPr>
            <a:spLocks noGrp="1"/>
          </p:cNvSpPr>
          <p:nvPr>
            <p:ph type="sldNum" sz="quarter" idx="4"/>
          </p:nvPr>
        </p:nvSpPr>
        <p:spPr/>
        <p:txBody>
          <a:bodyPr/>
          <a:lstStyle/>
          <a:p>
            <a:fld id="{2E5524B5-3EAF-4F4D-8DD7-315915C48A2B}" type="slidenum">
              <a:rPr lang="en-US" smtClean="0"/>
              <a:t>5</a:t>
            </a:fld>
            <a:endParaRPr lang="en-US"/>
          </a:p>
        </p:txBody>
      </p:sp>
      <p:grpSp>
        <p:nvGrpSpPr>
          <p:cNvPr id="2" name="Graphic 2">
            <a:extLst>
              <a:ext uri="{FF2B5EF4-FFF2-40B4-BE49-F238E27FC236}">
                <a16:creationId xmlns:a16="http://schemas.microsoft.com/office/drawing/2014/main" id="{062BDF75-EDC7-FED8-C707-AB95AB54BB64}"/>
              </a:ext>
            </a:extLst>
          </p:cNvPr>
          <p:cNvGrpSpPr/>
          <p:nvPr/>
        </p:nvGrpSpPr>
        <p:grpSpPr>
          <a:xfrm>
            <a:off x="801184" y="2009250"/>
            <a:ext cx="10589633" cy="2179726"/>
            <a:chOff x="1986" y="1333682"/>
            <a:chExt cx="12187667" cy="2508658"/>
          </a:xfrm>
          <a:solidFill>
            <a:schemeClr val="bg1">
              <a:lumMod val="75000"/>
            </a:schemeClr>
          </a:solidFill>
        </p:grpSpPr>
        <p:sp>
          <p:nvSpPr>
            <p:cNvPr id="3" name="Freeform: Shape 2">
              <a:extLst>
                <a:ext uri="{FF2B5EF4-FFF2-40B4-BE49-F238E27FC236}">
                  <a16:creationId xmlns:a16="http://schemas.microsoft.com/office/drawing/2014/main" id="{8B0F1A7B-F974-C06C-EE3E-EE257EF19FB5}"/>
                </a:ext>
              </a:extLst>
            </p:cNvPr>
            <p:cNvSpPr/>
            <p:nvPr/>
          </p:nvSpPr>
          <p:spPr>
            <a:xfrm>
              <a:off x="1986" y="1333682"/>
              <a:ext cx="1287326" cy="964533"/>
            </a:xfrm>
            <a:custGeom>
              <a:avLst/>
              <a:gdLst>
                <a:gd name="connsiteX0" fmla="*/ 1285280 w 1287326"/>
                <a:gd name="connsiteY0" fmla="*/ 840793 h 964533"/>
                <a:gd name="connsiteX1" fmla="*/ 1284642 w 1287326"/>
                <a:gd name="connsiteY1" fmla="*/ 836233 h 964533"/>
                <a:gd name="connsiteX2" fmla="*/ 1273882 w 1287326"/>
                <a:gd name="connsiteY2" fmla="*/ 826202 h 964533"/>
                <a:gd name="connsiteX3" fmla="*/ 1262027 w 1287326"/>
                <a:gd name="connsiteY3" fmla="*/ 820002 h 964533"/>
                <a:gd name="connsiteX4" fmla="*/ 1250081 w 1287326"/>
                <a:gd name="connsiteY4" fmla="*/ 815077 h 964533"/>
                <a:gd name="connsiteX5" fmla="*/ 1226281 w 1287326"/>
                <a:gd name="connsiteY5" fmla="*/ 807235 h 964533"/>
                <a:gd name="connsiteX6" fmla="*/ 1224092 w 1287326"/>
                <a:gd name="connsiteY6" fmla="*/ 805320 h 964533"/>
                <a:gd name="connsiteX7" fmla="*/ 1209320 w 1287326"/>
                <a:gd name="connsiteY7" fmla="*/ 786079 h 964533"/>
                <a:gd name="connsiteX8" fmla="*/ 1210323 w 1287326"/>
                <a:gd name="connsiteY8" fmla="*/ 779240 h 964533"/>
                <a:gd name="connsiteX9" fmla="*/ 1199654 w 1287326"/>
                <a:gd name="connsiteY9" fmla="*/ 761549 h 964533"/>
                <a:gd name="connsiteX10" fmla="*/ 1176856 w 1287326"/>
                <a:gd name="connsiteY10" fmla="*/ 728083 h 964533"/>
                <a:gd name="connsiteX11" fmla="*/ 1171294 w 1287326"/>
                <a:gd name="connsiteY11" fmla="*/ 718964 h 964533"/>
                <a:gd name="connsiteX12" fmla="*/ 1155609 w 1287326"/>
                <a:gd name="connsiteY12" fmla="*/ 707109 h 964533"/>
                <a:gd name="connsiteX13" fmla="*/ 1139469 w 1287326"/>
                <a:gd name="connsiteY13" fmla="*/ 692154 h 964533"/>
                <a:gd name="connsiteX14" fmla="*/ 1128800 w 1287326"/>
                <a:gd name="connsiteY14" fmla="*/ 680938 h 964533"/>
                <a:gd name="connsiteX15" fmla="*/ 1117583 w 1287326"/>
                <a:gd name="connsiteY15" fmla="*/ 674099 h 964533"/>
                <a:gd name="connsiteX16" fmla="*/ 1103723 w 1287326"/>
                <a:gd name="connsiteY16" fmla="*/ 654584 h 964533"/>
                <a:gd name="connsiteX17" fmla="*/ 1091230 w 1287326"/>
                <a:gd name="connsiteY17" fmla="*/ 653581 h 964533"/>
                <a:gd name="connsiteX18" fmla="*/ 1082749 w 1287326"/>
                <a:gd name="connsiteY18" fmla="*/ 656408 h 964533"/>
                <a:gd name="connsiteX19" fmla="*/ 1073630 w 1287326"/>
                <a:gd name="connsiteY19" fmla="*/ 658961 h 964533"/>
                <a:gd name="connsiteX20" fmla="*/ 1073630 w 1287326"/>
                <a:gd name="connsiteY20" fmla="*/ 661423 h 964533"/>
                <a:gd name="connsiteX21" fmla="*/ 1070530 w 1287326"/>
                <a:gd name="connsiteY21" fmla="*/ 666804 h 964533"/>
                <a:gd name="connsiteX22" fmla="*/ 1067612 w 1287326"/>
                <a:gd name="connsiteY22" fmla="*/ 668263 h 964533"/>
                <a:gd name="connsiteX23" fmla="*/ 1067612 w 1287326"/>
                <a:gd name="connsiteY23" fmla="*/ 675923 h 964533"/>
                <a:gd name="connsiteX24" fmla="*/ 1054663 w 1287326"/>
                <a:gd name="connsiteY24" fmla="*/ 682762 h 964533"/>
                <a:gd name="connsiteX25" fmla="*/ 1036425 w 1287326"/>
                <a:gd name="connsiteY25" fmla="*/ 692337 h 964533"/>
                <a:gd name="connsiteX26" fmla="*/ 1033507 w 1287326"/>
                <a:gd name="connsiteY26" fmla="*/ 693704 h 964533"/>
                <a:gd name="connsiteX27" fmla="*/ 1032868 w 1287326"/>
                <a:gd name="connsiteY27" fmla="*/ 691607 h 964533"/>
                <a:gd name="connsiteX28" fmla="*/ 1032321 w 1287326"/>
                <a:gd name="connsiteY28" fmla="*/ 686592 h 964533"/>
                <a:gd name="connsiteX29" fmla="*/ 1025756 w 1287326"/>
                <a:gd name="connsiteY29" fmla="*/ 675102 h 964533"/>
                <a:gd name="connsiteX30" fmla="*/ 979340 w 1287326"/>
                <a:gd name="connsiteY30" fmla="*/ 638626 h 964533"/>
                <a:gd name="connsiteX31" fmla="*/ 976605 w 1287326"/>
                <a:gd name="connsiteY31" fmla="*/ 631969 h 964533"/>
                <a:gd name="connsiteX32" fmla="*/ 978155 w 1287326"/>
                <a:gd name="connsiteY32" fmla="*/ 624948 h 964533"/>
                <a:gd name="connsiteX33" fmla="*/ 976331 w 1287326"/>
                <a:gd name="connsiteY33" fmla="*/ 621847 h 964533"/>
                <a:gd name="connsiteX34" fmla="*/ 963656 w 1287326"/>
                <a:gd name="connsiteY34" fmla="*/ 621847 h 964533"/>
                <a:gd name="connsiteX35" fmla="*/ 950160 w 1287326"/>
                <a:gd name="connsiteY35" fmla="*/ 628048 h 964533"/>
                <a:gd name="connsiteX36" fmla="*/ 947698 w 1287326"/>
                <a:gd name="connsiteY36" fmla="*/ 629507 h 964533"/>
                <a:gd name="connsiteX37" fmla="*/ 917332 w 1287326"/>
                <a:gd name="connsiteY37" fmla="*/ 624218 h 964533"/>
                <a:gd name="connsiteX38" fmla="*/ 914414 w 1287326"/>
                <a:gd name="connsiteY38" fmla="*/ 615099 h 964533"/>
                <a:gd name="connsiteX39" fmla="*/ 914414 w 1287326"/>
                <a:gd name="connsiteY39" fmla="*/ 107814 h 964533"/>
                <a:gd name="connsiteX40" fmla="*/ 902194 w 1287326"/>
                <a:gd name="connsiteY40" fmla="*/ 103710 h 964533"/>
                <a:gd name="connsiteX41" fmla="*/ 857785 w 1287326"/>
                <a:gd name="connsiteY41" fmla="*/ 87478 h 964533"/>
                <a:gd name="connsiteX42" fmla="*/ 840733 w 1287326"/>
                <a:gd name="connsiteY42" fmla="*/ 86293 h 964533"/>
                <a:gd name="connsiteX43" fmla="*/ 825322 w 1287326"/>
                <a:gd name="connsiteY43" fmla="*/ 84652 h 964533"/>
                <a:gd name="connsiteX44" fmla="*/ 813650 w 1287326"/>
                <a:gd name="connsiteY44" fmla="*/ 85199 h 964533"/>
                <a:gd name="connsiteX45" fmla="*/ 807631 w 1287326"/>
                <a:gd name="connsiteY45" fmla="*/ 87478 h 964533"/>
                <a:gd name="connsiteX46" fmla="*/ 791946 w 1287326"/>
                <a:gd name="connsiteY46" fmla="*/ 87478 h 964533"/>
                <a:gd name="connsiteX47" fmla="*/ 768602 w 1287326"/>
                <a:gd name="connsiteY47" fmla="*/ 86840 h 964533"/>
                <a:gd name="connsiteX48" fmla="*/ 746352 w 1287326"/>
                <a:gd name="connsiteY48" fmla="*/ 77721 h 964533"/>
                <a:gd name="connsiteX49" fmla="*/ 715895 w 1287326"/>
                <a:gd name="connsiteY49" fmla="*/ 77174 h 964533"/>
                <a:gd name="connsiteX50" fmla="*/ 668294 w 1287326"/>
                <a:gd name="connsiteY50" fmla="*/ 71247 h 964533"/>
                <a:gd name="connsiteX51" fmla="*/ 601908 w 1287326"/>
                <a:gd name="connsiteY51" fmla="*/ 61489 h 964533"/>
                <a:gd name="connsiteX52" fmla="*/ 584765 w 1287326"/>
                <a:gd name="connsiteY52" fmla="*/ 61489 h 964533"/>
                <a:gd name="connsiteX53" fmla="*/ 569718 w 1287326"/>
                <a:gd name="connsiteY53" fmla="*/ 62401 h 964533"/>
                <a:gd name="connsiteX54" fmla="*/ 566527 w 1287326"/>
                <a:gd name="connsiteY54" fmla="*/ 64955 h 964533"/>
                <a:gd name="connsiteX55" fmla="*/ 548927 w 1287326"/>
                <a:gd name="connsiteY55" fmla="*/ 56930 h 964533"/>
                <a:gd name="connsiteX56" fmla="*/ 548289 w 1287326"/>
                <a:gd name="connsiteY56" fmla="*/ 54377 h 964533"/>
                <a:gd name="connsiteX57" fmla="*/ 528957 w 1287326"/>
                <a:gd name="connsiteY57" fmla="*/ 55471 h 964533"/>
                <a:gd name="connsiteX58" fmla="*/ 529504 w 1287326"/>
                <a:gd name="connsiteY58" fmla="*/ 52644 h 964533"/>
                <a:gd name="connsiteX59" fmla="*/ 533790 w 1287326"/>
                <a:gd name="connsiteY59" fmla="*/ 50091 h 964533"/>
                <a:gd name="connsiteX60" fmla="*/ 527224 w 1287326"/>
                <a:gd name="connsiteY60" fmla="*/ 44437 h 964533"/>
                <a:gd name="connsiteX61" fmla="*/ 533243 w 1287326"/>
                <a:gd name="connsiteY61" fmla="*/ 36412 h 964533"/>
                <a:gd name="connsiteX62" fmla="*/ 487010 w 1287326"/>
                <a:gd name="connsiteY62" fmla="*/ 33859 h 964533"/>
                <a:gd name="connsiteX63" fmla="*/ 475338 w 1287326"/>
                <a:gd name="connsiteY63" fmla="*/ 35592 h 964533"/>
                <a:gd name="connsiteX64" fmla="*/ 461659 w 1287326"/>
                <a:gd name="connsiteY64" fmla="*/ 39239 h 964533"/>
                <a:gd name="connsiteX65" fmla="*/ 453452 w 1287326"/>
                <a:gd name="connsiteY65" fmla="*/ 30120 h 964533"/>
                <a:gd name="connsiteX66" fmla="*/ 447981 w 1287326"/>
                <a:gd name="connsiteY66" fmla="*/ 22369 h 964533"/>
                <a:gd name="connsiteX67" fmla="*/ 438862 w 1287326"/>
                <a:gd name="connsiteY67" fmla="*/ 22369 h 964533"/>
                <a:gd name="connsiteX68" fmla="*/ 435761 w 1287326"/>
                <a:gd name="connsiteY68" fmla="*/ 18722 h 964533"/>
                <a:gd name="connsiteX69" fmla="*/ 432570 w 1287326"/>
                <a:gd name="connsiteY69" fmla="*/ 22369 h 964533"/>
                <a:gd name="connsiteX70" fmla="*/ 432570 w 1287326"/>
                <a:gd name="connsiteY70" fmla="*/ 26108 h 964533"/>
                <a:gd name="connsiteX71" fmla="*/ 423451 w 1287326"/>
                <a:gd name="connsiteY71" fmla="*/ 30394 h 964533"/>
                <a:gd name="connsiteX72" fmla="*/ 417250 w 1287326"/>
                <a:gd name="connsiteY72" fmla="*/ 37507 h 964533"/>
                <a:gd name="connsiteX73" fmla="*/ 411231 w 1287326"/>
                <a:gd name="connsiteY73" fmla="*/ 36959 h 964533"/>
                <a:gd name="connsiteX74" fmla="*/ 407857 w 1287326"/>
                <a:gd name="connsiteY74" fmla="*/ 36959 h 964533"/>
                <a:gd name="connsiteX75" fmla="*/ 410684 w 1287326"/>
                <a:gd name="connsiteY75" fmla="*/ 26929 h 964533"/>
                <a:gd name="connsiteX76" fmla="*/ 420898 w 1287326"/>
                <a:gd name="connsiteY76" fmla="*/ 20728 h 964533"/>
                <a:gd name="connsiteX77" fmla="*/ 416703 w 1287326"/>
                <a:gd name="connsiteY77" fmla="*/ 18083 h 964533"/>
                <a:gd name="connsiteX78" fmla="*/ 389346 w 1287326"/>
                <a:gd name="connsiteY78" fmla="*/ 6776 h 964533"/>
                <a:gd name="connsiteX79" fmla="*/ 392173 w 1287326"/>
                <a:gd name="connsiteY79" fmla="*/ 3311 h 964533"/>
                <a:gd name="connsiteX80" fmla="*/ 391261 w 1287326"/>
                <a:gd name="connsiteY80" fmla="*/ 210 h 964533"/>
                <a:gd name="connsiteX81" fmla="*/ 383601 w 1287326"/>
                <a:gd name="connsiteY81" fmla="*/ 5590 h 964533"/>
                <a:gd name="connsiteX82" fmla="*/ 338007 w 1287326"/>
                <a:gd name="connsiteY82" fmla="*/ 36321 h 964533"/>
                <a:gd name="connsiteX83" fmla="*/ 325787 w 1287326"/>
                <a:gd name="connsiteY83" fmla="*/ 37233 h 964533"/>
                <a:gd name="connsiteX84" fmla="*/ 317762 w 1287326"/>
                <a:gd name="connsiteY84" fmla="*/ 39513 h 964533"/>
                <a:gd name="connsiteX85" fmla="*/ 299525 w 1287326"/>
                <a:gd name="connsiteY85" fmla="*/ 39513 h 964533"/>
                <a:gd name="connsiteX86" fmla="*/ 293324 w 1287326"/>
                <a:gd name="connsiteY86" fmla="*/ 39513 h 964533"/>
                <a:gd name="connsiteX87" fmla="*/ 294965 w 1287326"/>
                <a:gd name="connsiteY87" fmla="*/ 35774 h 964533"/>
                <a:gd name="connsiteX88" fmla="*/ 287032 w 1287326"/>
                <a:gd name="connsiteY88" fmla="*/ 36321 h 964533"/>
                <a:gd name="connsiteX89" fmla="*/ 277275 w 1287326"/>
                <a:gd name="connsiteY89" fmla="*/ 43160 h 964533"/>
                <a:gd name="connsiteX90" fmla="*/ 271347 w 1287326"/>
                <a:gd name="connsiteY90" fmla="*/ 48358 h 964533"/>
                <a:gd name="connsiteX91" fmla="*/ 277275 w 1287326"/>
                <a:gd name="connsiteY91" fmla="*/ 52279 h 964533"/>
                <a:gd name="connsiteX92" fmla="*/ 283293 w 1287326"/>
                <a:gd name="connsiteY92" fmla="*/ 56292 h 964533"/>
                <a:gd name="connsiteX93" fmla="*/ 284752 w 1287326"/>
                <a:gd name="connsiteY93" fmla="*/ 57751 h 964533"/>
                <a:gd name="connsiteX94" fmla="*/ 277275 w 1287326"/>
                <a:gd name="connsiteY94" fmla="*/ 61398 h 964533"/>
                <a:gd name="connsiteX95" fmla="*/ 278186 w 1287326"/>
                <a:gd name="connsiteY95" fmla="*/ 70517 h 964533"/>
                <a:gd name="connsiteX96" fmla="*/ 276454 w 1287326"/>
                <a:gd name="connsiteY96" fmla="*/ 71155 h 964533"/>
                <a:gd name="connsiteX97" fmla="*/ 271894 w 1287326"/>
                <a:gd name="connsiteY97" fmla="*/ 65958 h 964533"/>
                <a:gd name="connsiteX98" fmla="*/ 270527 w 1287326"/>
                <a:gd name="connsiteY98" fmla="*/ 63404 h 964533"/>
                <a:gd name="connsiteX99" fmla="*/ 271347 w 1287326"/>
                <a:gd name="connsiteY99" fmla="*/ 58298 h 964533"/>
                <a:gd name="connsiteX100" fmla="*/ 270162 w 1287326"/>
                <a:gd name="connsiteY100" fmla="*/ 56565 h 964533"/>
                <a:gd name="connsiteX101" fmla="*/ 270162 w 1287326"/>
                <a:gd name="connsiteY101" fmla="*/ 52644 h 964533"/>
                <a:gd name="connsiteX102" fmla="*/ 265602 w 1287326"/>
                <a:gd name="connsiteY102" fmla="*/ 52644 h 964533"/>
                <a:gd name="connsiteX103" fmla="*/ 257030 w 1287326"/>
                <a:gd name="connsiteY103" fmla="*/ 58115 h 964533"/>
                <a:gd name="connsiteX104" fmla="*/ 247364 w 1287326"/>
                <a:gd name="connsiteY104" fmla="*/ 62128 h 964533"/>
                <a:gd name="connsiteX105" fmla="*/ 229674 w 1287326"/>
                <a:gd name="connsiteY105" fmla="*/ 71247 h 964533"/>
                <a:gd name="connsiteX106" fmla="*/ 213716 w 1287326"/>
                <a:gd name="connsiteY106" fmla="*/ 74347 h 964533"/>
                <a:gd name="connsiteX107" fmla="*/ 206329 w 1287326"/>
                <a:gd name="connsiteY107" fmla="*/ 77174 h 964533"/>
                <a:gd name="connsiteX108" fmla="*/ 208244 w 1287326"/>
                <a:gd name="connsiteY108" fmla="*/ 75168 h 964533"/>
                <a:gd name="connsiteX109" fmla="*/ 210889 w 1287326"/>
                <a:gd name="connsiteY109" fmla="*/ 71794 h 964533"/>
                <a:gd name="connsiteX110" fmla="*/ 208518 w 1287326"/>
                <a:gd name="connsiteY110" fmla="*/ 69241 h 964533"/>
                <a:gd name="connsiteX111" fmla="*/ 201132 w 1287326"/>
                <a:gd name="connsiteY111" fmla="*/ 72341 h 964533"/>
                <a:gd name="connsiteX112" fmla="*/ 184353 w 1287326"/>
                <a:gd name="connsiteY112" fmla="*/ 89211 h 964533"/>
                <a:gd name="connsiteX113" fmla="*/ 172042 w 1287326"/>
                <a:gd name="connsiteY113" fmla="*/ 100883 h 964533"/>
                <a:gd name="connsiteX114" fmla="*/ 164382 w 1287326"/>
                <a:gd name="connsiteY114" fmla="*/ 113376 h 964533"/>
                <a:gd name="connsiteX115" fmla="*/ 106568 w 1287326"/>
                <a:gd name="connsiteY115" fmla="*/ 153591 h 964533"/>
                <a:gd name="connsiteX116" fmla="*/ 74926 w 1287326"/>
                <a:gd name="connsiteY116" fmla="*/ 154685 h 964533"/>
                <a:gd name="connsiteX117" fmla="*/ 61156 w 1287326"/>
                <a:gd name="connsiteY117" fmla="*/ 159427 h 964533"/>
                <a:gd name="connsiteX118" fmla="*/ 48025 w 1287326"/>
                <a:gd name="connsiteY118" fmla="*/ 185142 h 964533"/>
                <a:gd name="connsiteX119" fmla="*/ 41186 w 1287326"/>
                <a:gd name="connsiteY119" fmla="*/ 185142 h 964533"/>
                <a:gd name="connsiteX120" fmla="*/ 44833 w 1287326"/>
                <a:gd name="connsiteY120" fmla="*/ 186601 h 964533"/>
                <a:gd name="connsiteX121" fmla="*/ 63071 w 1287326"/>
                <a:gd name="connsiteY121" fmla="*/ 191981 h 964533"/>
                <a:gd name="connsiteX122" fmla="*/ 78391 w 1287326"/>
                <a:gd name="connsiteY122" fmla="*/ 200279 h 964533"/>
                <a:gd name="connsiteX123" fmla="*/ 98726 w 1287326"/>
                <a:gd name="connsiteY123" fmla="*/ 210766 h 964533"/>
                <a:gd name="connsiteX124" fmla="*/ 109760 w 1287326"/>
                <a:gd name="connsiteY124" fmla="*/ 217058 h 964533"/>
                <a:gd name="connsiteX125" fmla="*/ 111310 w 1287326"/>
                <a:gd name="connsiteY125" fmla="*/ 216420 h 964533"/>
                <a:gd name="connsiteX126" fmla="*/ 113955 w 1287326"/>
                <a:gd name="connsiteY126" fmla="*/ 217970 h 964533"/>
                <a:gd name="connsiteX127" fmla="*/ 129548 w 1287326"/>
                <a:gd name="connsiteY127" fmla="*/ 227636 h 964533"/>
                <a:gd name="connsiteX128" fmla="*/ 142862 w 1287326"/>
                <a:gd name="connsiteY128" fmla="*/ 250433 h 964533"/>
                <a:gd name="connsiteX129" fmla="*/ 153075 w 1287326"/>
                <a:gd name="connsiteY129" fmla="*/ 259552 h 964533"/>
                <a:gd name="connsiteX130" fmla="*/ 168851 w 1287326"/>
                <a:gd name="connsiteY130" fmla="*/ 262835 h 964533"/>
                <a:gd name="connsiteX131" fmla="*/ 175507 w 1287326"/>
                <a:gd name="connsiteY131" fmla="*/ 262015 h 964533"/>
                <a:gd name="connsiteX132" fmla="*/ 180247 w 1287326"/>
                <a:gd name="connsiteY132" fmla="*/ 261467 h 964533"/>
                <a:gd name="connsiteX133" fmla="*/ 180796 w 1287326"/>
                <a:gd name="connsiteY133" fmla="*/ 262015 h 964533"/>
                <a:gd name="connsiteX134" fmla="*/ 184898 w 1287326"/>
                <a:gd name="connsiteY134" fmla="*/ 262471 h 964533"/>
                <a:gd name="connsiteX135" fmla="*/ 185356 w 1287326"/>
                <a:gd name="connsiteY135" fmla="*/ 262015 h 964533"/>
                <a:gd name="connsiteX136" fmla="*/ 190280 w 1287326"/>
                <a:gd name="connsiteY136" fmla="*/ 257820 h 964533"/>
                <a:gd name="connsiteX137" fmla="*/ 191465 w 1287326"/>
                <a:gd name="connsiteY137" fmla="*/ 263565 h 964533"/>
                <a:gd name="connsiteX138" fmla="*/ 194839 w 1287326"/>
                <a:gd name="connsiteY138" fmla="*/ 261467 h 964533"/>
                <a:gd name="connsiteX139" fmla="*/ 197757 w 1287326"/>
                <a:gd name="connsiteY139" fmla="*/ 262015 h 964533"/>
                <a:gd name="connsiteX140" fmla="*/ 217454 w 1287326"/>
                <a:gd name="connsiteY140" fmla="*/ 263929 h 964533"/>
                <a:gd name="connsiteX141" fmla="*/ 217454 w 1287326"/>
                <a:gd name="connsiteY141" fmla="*/ 266756 h 964533"/>
                <a:gd name="connsiteX142" fmla="*/ 207788 w 1287326"/>
                <a:gd name="connsiteY142" fmla="*/ 279523 h 964533"/>
                <a:gd name="connsiteX143" fmla="*/ 217910 w 1287326"/>
                <a:gd name="connsiteY143" fmla="*/ 286362 h 964533"/>
                <a:gd name="connsiteX144" fmla="*/ 222835 w 1287326"/>
                <a:gd name="connsiteY144" fmla="*/ 288824 h 964533"/>
                <a:gd name="connsiteX145" fmla="*/ 229674 w 1287326"/>
                <a:gd name="connsiteY145" fmla="*/ 286909 h 964533"/>
                <a:gd name="connsiteX146" fmla="*/ 245097 w 1287326"/>
                <a:gd name="connsiteY146" fmla="*/ 284538 h 964533"/>
                <a:gd name="connsiteX147" fmla="*/ 245449 w 1287326"/>
                <a:gd name="connsiteY147" fmla="*/ 284812 h 964533"/>
                <a:gd name="connsiteX148" fmla="*/ 253565 w 1287326"/>
                <a:gd name="connsiteY148" fmla="*/ 285450 h 964533"/>
                <a:gd name="connsiteX149" fmla="*/ 256300 w 1287326"/>
                <a:gd name="connsiteY149" fmla="*/ 284693 h 964533"/>
                <a:gd name="connsiteX150" fmla="*/ 256483 w 1287326"/>
                <a:gd name="connsiteY150" fmla="*/ 284812 h 964533"/>
                <a:gd name="connsiteX151" fmla="*/ 258489 w 1287326"/>
                <a:gd name="connsiteY151" fmla="*/ 284082 h 964533"/>
                <a:gd name="connsiteX152" fmla="*/ 261955 w 1287326"/>
                <a:gd name="connsiteY152" fmla="*/ 286180 h 964533"/>
                <a:gd name="connsiteX153" fmla="*/ 258307 w 1287326"/>
                <a:gd name="connsiteY153" fmla="*/ 299129 h 964533"/>
                <a:gd name="connsiteX154" fmla="*/ 238793 w 1287326"/>
                <a:gd name="connsiteY154" fmla="*/ 294113 h 964533"/>
                <a:gd name="connsiteX155" fmla="*/ 224932 w 1287326"/>
                <a:gd name="connsiteY155" fmla="*/ 290192 h 964533"/>
                <a:gd name="connsiteX156" fmla="*/ 219825 w 1287326"/>
                <a:gd name="connsiteY156" fmla="*/ 289736 h 964533"/>
                <a:gd name="connsiteX157" fmla="*/ 214263 w 1287326"/>
                <a:gd name="connsiteY157" fmla="*/ 288642 h 964533"/>
                <a:gd name="connsiteX158" fmla="*/ 201770 w 1287326"/>
                <a:gd name="connsiteY158" fmla="*/ 279523 h 964533"/>
                <a:gd name="connsiteX159" fmla="*/ 201132 w 1287326"/>
                <a:gd name="connsiteY159" fmla="*/ 276422 h 964533"/>
                <a:gd name="connsiteX160" fmla="*/ 193928 w 1287326"/>
                <a:gd name="connsiteY160" fmla="*/ 270404 h 964533"/>
                <a:gd name="connsiteX161" fmla="*/ 187635 w 1287326"/>
                <a:gd name="connsiteY161" fmla="*/ 269036 h 964533"/>
                <a:gd name="connsiteX162" fmla="*/ 189003 w 1287326"/>
                <a:gd name="connsiteY162" fmla="*/ 279888 h 964533"/>
                <a:gd name="connsiteX163" fmla="*/ 199490 w 1287326"/>
                <a:gd name="connsiteY163" fmla="*/ 284629 h 964533"/>
                <a:gd name="connsiteX164" fmla="*/ 205326 w 1287326"/>
                <a:gd name="connsiteY164" fmla="*/ 289918 h 964533"/>
                <a:gd name="connsiteX165" fmla="*/ 206329 w 1287326"/>
                <a:gd name="connsiteY165" fmla="*/ 297943 h 964533"/>
                <a:gd name="connsiteX166" fmla="*/ 205144 w 1287326"/>
                <a:gd name="connsiteY166" fmla="*/ 304600 h 964533"/>
                <a:gd name="connsiteX167" fmla="*/ 208974 w 1287326"/>
                <a:gd name="connsiteY167" fmla="*/ 300588 h 964533"/>
                <a:gd name="connsiteX168" fmla="*/ 221284 w 1287326"/>
                <a:gd name="connsiteY168" fmla="*/ 298308 h 964533"/>
                <a:gd name="connsiteX169" fmla="*/ 236878 w 1287326"/>
                <a:gd name="connsiteY169" fmla="*/ 307974 h 964533"/>
                <a:gd name="connsiteX170" fmla="*/ 233686 w 1287326"/>
                <a:gd name="connsiteY170" fmla="*/ 310618 h 964533"/>
                <a:gd name="connsiteX171" fmla="*/ 229491 w 1287326"/>
                <a:gd name="connsiteY171" fmla="*/ 308612 h 964533"/>
                <a:gd name="connsiteX172" fmla="*/ 212713 w 1287326"/>
                <a:gd name="connsiteY172" fmla="*/ 314084 h 964533"/>
                <a:gd name="connsiteX173" fmla="*/ 211071 w 1287326"/>
                <a:gd name="connsiteY173" fmla="*/ 318096 h 964533"/>
                <a:gd name="connsiteX174" fmla="*/ 209156 w 1287326"/>
                <a:gd name="connsiteY174" fmla="*/ 321105 h 964533"/>
                <a:gd name="connsiteX175" fmla="*/ 198669 w 1287326"/>
                <a:gd name="connsiteY175" fmla="*/ 321105 h 964533"/>
                <a:gd name="connsiteX176" fmla="*/ 182711 w 1287326"/>
                <a:gd name="connsiteY176" fmla="*/ 319920 h 964533"/>
                <a:gd name="connsiteX177" fmla="*/ 178973 w 1287326"/>
                <a:gd name="connsiteY177" fmla="*/ 320923 h 964533"/>
                <a:gd name="connsiteX178" fmla="*/ 152528 w 1287326"/>
                <a:gd name="connsiteY178" fmla="*/ 316546 h 964533"/>
                <a:gd name="connsiteX179" fmla="*/ 134290 w 1287326"/>
                <a:gd name="connsiteY179" fmla="*/ 310436 h 964533"/>
                <a:gd name="connsiteX180" fmla="*/ 135019 w 1287326"/>
                <a:gd name="connsiteY180" fmla="*/ 308703 h 964533"/>
                <a:gd name="connsiteX181" fmla="*/ 139579 w 1287326"/>
                <a:gd name="connsiteY181" fmla="*/ 300223 h 964533"/>
                <a:gd name="connsiteX182" fmla="*/ 141494 w 1287326"/>
                <a:gd name="connsiteY182" fmla="*/ 295663 h 964533"/>
                <a:gd name="connsiteX183" fmla="*/ 138667 w 1287326"/>
                <a:gd name="connsiteY183" fmla="*/ 289189 h 964533"/>
                <a:gd name="connsiteX184" fmla="*/ 115140 w 1287326"/>
                <a:gd name="connsiteY184" fmla="*/ 290466 h 964533"/>
                <a:gd name="connsiteX185" fmla="*/ 106021 w 1287326"/>
                <a:gd name="connsiteY185" fmla="*/ 293566 h 964533"/>
                <a:gd name="connsiteX186" fmla="*/ 99182 w 1287326"/>
                <a:gd name="connsiteY186" fmla="*/ 297943 h 964533"/>
                <a:gd name="connsiteX187" fmla="*/ 82859 w 1287326"/>
                <a:gd name="connsiteY187" fmla="*/ 299858 h 964533"/>
                <a:gd name="connsiteX188" fmla="*/ 75382 w 1287326"/>
                <a:gd name="connsiteY188" fmla="*/ 308977 h 964533"/>
                <a:gd name="connsiteX189" fmla="*/ 80944 w 1287326"/>
                <a:gd name="connsiteY189" fmla="*/ 314175 h 964533"/>
                <a:gd name="connsiteX190" fmla="*/ 63618 w 1287326"/>
                <a:gd name="connsiteY190" fmla="*/ 314175 h 964533"/>
                <a:gd name="connsiteX191" fmla="*/ 56414 w 1287326"/>
                <a:gd name="connsiteY191" fmla="*/ 312625 h 964533"/>
                <a:gd name="connsiteX192" fmla="*/ 41003 w 1287326"/>
                <a:gd name="connsiteY192" fmla="*/ 321014 h 964533"/>
                <a:gd name="connsiteX193" fmla="*/ 34164 w 1287326"/>
                <a:gd name="connsiteY193" fmla="*/ 325573 h 964533"/>
                <a:gd name="connsiteX194" fmla="*/ 26231 w 1287326"/>
                <a:gd name="connsiteY194" fmla="*/ 328583 h 964533"/>
                <a:gd name="connsiteX195" fmla="*/ 15561 w 1287326"/>
                <a:gd name="connsiteY195" fmla="*/ 333142 h 964533"/>
                <a:gd name="connsiteX196" fmla="*/ 10090 w 1287326"/>
                <a:gd name="connsiteY196" fmla="*/ 337519 h 964533"/>
                <a:gd name="connsiteX197" fmla="*/ 2248 w 1287326"/>
                <a:gd name="connsiteY197" fmla="*/ 340529 h 964533"/>
                <a:gd name="connsiteX198" fmla="*/ 2248 w 1287326"/>
                <a:gd name="connsiteY198" fmla="*/ 344906 h 964533"/>
                <a:gd name="connsiteX199" fmla="*/ 24133 w 1287326"/>
                <a:gd name="connsiteY199" fmla="*/ 354024 h 964533"/>
                <a:gd name="connsiteX200" fmla="*/ 36079 w 1287326"/>
                <a:gd name="connsiteY200" fmla="*/ 356487 h 964533"/>
                <a:gd name="connsiteX201" fmla="*/ 40091 w 1287326"/>
                <a:gd name="connsiteY201" fmla="*/ 356487 h 964533"/>
                <a:gd name="connsiteX202" fmla="*/ 51672 w 1287326"/>
                <a:gd name="connsiteY202" fmla="*/ 358766 h 964533"/>
                <a:gd name="connsiteX203" fmla="*/ 62250 w 1287326"/>
                <a:gd name="connsiteY203" fmla="*/ 360681 h 964533"/>
                <a:gd name="connsiteX204" fmla="*/ 60791 w 1287326"/>
                <a:gd name="connsiteY204" fmla="*/ 362961 h 964533"/>
                <a:gd name="connsiteX205" fmla="*/ 51672 w 1287326"/>
                <a:gd name="connsiteY205" fmla="*/ 365606 h 964533"/>
                <a:gd name="connsiteX206" fmla="*/ 44824 w 1287326"/>
                <a:gd name="connsiteY206" fmla="*/ 370876 h 964533"/>
                <a:gd name="connsiteX207" fmla="*/ 44012 w 1287326"/>
                <a:gd name="connsiteY207" fmla="*/ 370712 h 964533"/>
                <a:gd name="connsiteX208" fmla="*/ 39635 w 1287326"/>
                <a:gd name="connsiteY208" fmla="*/ 371898 h 964533"/>
                <a:gd name="connsiteX209" fmla="*/ 50122 w 1287326"/>
                <a:gd name="connsiteY209" fmla="*/ 380013 h 964533"/>
                <a:gd name="connsiteX210" fmla="*/ 52949 w 1287326"/>
                <a:gd name="connsiteY210" fmla="*/ 384026 h 964533"/>
                <a:gd name="connsiteX211" fmla="*/ 58694 w 1287326"/>
                <a:gd name="connsiteY211" fmla="*/ 396975 h 964533"/>
                <a:gd name="connsiteX212" fmla="*/ 73284 w 1287326"/>
                <a:gd name="connsiteY212" fmla="*/ 401352 h 964533"/>
                <a:gd name="connsiteX213" fmla="*/ 89060 w 1287326"/>
                <a:gd name="connsiteY213" fmla="*/ 405182 h 964533"/>
                <a:gd name="connsiteX214" fmla="*/ 106386 w 1287326"/>
                <a:gd name="connsiteY214" fmla="*/ 407188 h 964533"/>
                <a:gd name="connsiteX215" fmla="*/ 105200 w 1287326"/>
                <a:gd name="connsiteY215" fmla="*/ 406276 h 964533"/>
                <a:gd name="connsiteX216" fmla="*/ 106386 w 1287326"/>
                <a:gd name="connsiteY216" fmla="*/ 403631 h 964533"/>
                <a:gd name="connsiteX217" fmla="*/ 113590 w 1287326"/>
                <a:gd name="connsiteY217" fmla="*/ 403631 h 964533"/>
                <a:gd name="connsiteX218" fmla="*/ 120611 w 1287326"/>
                <a:gd name="connsiteY218" fmla="*/ 400713 h 964533"/>
                <a:gd name="connsiteX219" fmla="*/ 129730 w 1287326"/>
                <a:gd name="connsiteY219" fmla="*/ 400713 h 964533"/>
                <a:gd name="connsiteX220" fmla="*/ 140217 w 1287326"/>
                <a:gd name="connsiteY220" fmla="*/ 400713 h 964533"/>
                <a:gd name="connsiteX221" fmla="*/ 159367 w 1287326"/>
                <a:gd name="connsiteY221" fmla="*/ 406094 h 964533"/>
                <a:gd name="connsiteX222" fmla="*/ 164747 w 1287326"/>
                <a:gd name="connsiteY222" fmla="*/ 407370 h 964533"/>
                <a:gd name="connsiteX223" fmla="*/ 164747 w 1287326"/>
                <a:gd name="connsiteY223" fmla="*/ 403814 h 964533"/>
                <a:gd name="connsiteX224" fmla="*/ 157269 w 1287326"/>
                <a:gd name="connsiteY224" fmla="*/ 401078 h 964533"/>
                <a:gd name="connsiteX225" fmla="*/ 158273 w 1287326"/>
                <a:gd name="connsiteY225" fmla="*/ 398069 h 964533"/>
                <a:gd name="connsiteX226" fmla="*/ 167391 w 1287326"/>
                <a:gd name="connsiteY226" fmla="*/ 400166 h 964533"/>
                <a:gd name="connsiteX227" fmla="*/ 175325 w 1287326"/>
                <a:gd name="connsiteY227" fmla="*/ 409285 h 964533"/>
                <a:gd name="connsiteX228" fmla="*/ 178790 w 1287326"/>
                <a:gd name="connsiteY228" fmla="*/ 411747 h 964533"/>
                <a:gd name="connsiteX229" fmla="*/ 184444 w 1287326"/>
                <a:gd name="connsiteY229" fmla="*/ 402628 h 964533"/>
                <a:gd name="connsiteX230" fmla="*/ 196390 w 1287326"/>
                <a:gd name="connsiteY230" fmla="*/ 395972 h 964533"/>
                <a:gd name="connsiteX231" fmla="*/ 204050 w 1287326"/>
                <a:gd name="connsiteY231" fmla="*/ 393145 h 964533"/>
                <a:gd name="connsiteX232" fmla="*/ 210250 w 1287326"/>
                <a:gd name="connsiteY232" fmla="*/ 389771 h 964533"/>
                <a:gd name="connsiteX233" fmla="*/ 215631 w 1287326"/>
                <a:gd name="connsiteY233" fmla="*/ 388950 h 964533"/>
                <a:gd name="connsiteX234" fmla="*/ 227029 w 1287326"/>
                <a:gd name="connsiteY234" fmla="*/ 385029 h 964533"/>
                <a:gd name="connsiteX235" fmla="*/ 236148 w 1287326"/>
                <a:gd name="connsiteY235" fmla="*/ 381199 h 964533"/>
                <a:gd name="connsiteX236" fmla="*/ 238793 w 1287326"/>
                <a:gd name="connsiteY236" fmla="*/ 385576 h 964533"/>
                <a:gd name="connsiteX237" fmla="*/ 239887 w 1287326"/>
                <a:gd name="connsiteY237" fmla="*/ 396975 h 964533"/>
                <a:gd name="connsiteX238" fmla="*/ 227394 w 1287326"/>
                <a:gd name="connsiteY238" fmla="*/ 403449 h 964533"/>
                <a:gd name="connsiteX239" fmla="*/ 223199 w 1287326"/>
                <a:gd name="connsiteY239" fmla="*/ 405091 h 964533"/>
                <a:gd name="connsiteX240" fmla="*/ 226756 w 1287326"/>
                <a:gd name="connsiteY240" fmla="*/ 409285 h 964533"/>
                <a:gd name="connsiteX241" fmla="*/ 230768 w 1287326"/>
                <a:gd name="connsiteY241" fmla="*/ 410471 h 964533"/>
                <a:gd name="connsiteX242" fmla="*/ 235692 w 1287326"/>
                <a:gd name="connsiteY242" fmla="*/ 416945 h 964533"/>
                <a:gd name="connsiteX243" fmla="*/ 239157 w 1287326"/>
                <a:gd name="connsiteY243" fmla="*/ 425608 h 964533"/>
                <a:gd name="connsiteX244" fmla="*/ 243717 w 1287326"/>
                <a:gd name="connsiteY244" fmla="*/ 435730 h 964533"/>
                <a:gd name="connsiteX245" fmla="*/ 238793 w 1287326"/>
                <a:gd name="connsiteY245" fmla="*/ 451870 h 964533"/>
                <a:gd name="connsiteX246" fmla="*/ 223199 w 1287326"/>
                <a:gd name="connsiteY246" fmla="*/ 458345 h 964533"/>
                <a:gd name="connsiteX247" fmla="*/ 199672 w 1287326"/>
                <a:gd name="connsiteY247" fmla="*/ 458345 h 964533"/>
                <a:gd name="connsiteX248" fmla="*/ 191830 w 1287326"/>
                <a:gd name="connsiteY248" fmla="*/ 458345 h 964533"/>
                <a:gd name="connsiteX249" fmla="*/ 180432 w 1287326"/>
                <a:gd name="connsiteY249" fmla="*/ 473118 h 964533"/>
                <a:gd name="connsiteX250" fmla="*/ 172042 w 1287326"/>
                <a:gd name="connsiteY250" fmla="*/ 478498 h 964533"/>
                <a:gd name="connsiteX251" fmla="*/ 147056 w 1287326"/>
                <a:gd name="connsiteY251" fmla="*/ 476948 h 964533"/>
                <a:gd name="connsiteX252" fmla="*/ 118332 w 1287326"/>
                <a:gd name="connsiteY252" fmla="*/ 477677 h 964533"/>
                <a:gd name="connsiteX253" fmla="*/ 118332 w 1287326"/>
                <a:gd name="connsiteY253" fmla="*/ 479227 h 964533"/>
                <a:gd name="connsiteX254" fmla="*/ 122709 w 1287326"/>
                <a:gd name="connsiteY254" fmla="*/ 484516 h 964533"/>
                <a:gd name="connsiteX255" fmla="*/ 106386 w 1287326"/>
                <a:gd name="connsiteY255" fmla="*/ 494821 h 964533"/>
                <a:gd name="connsiteX256" fmla="*/ 110398 w 1287326"/>
                <a:gd name="connsiteY256" fmla="*/ 503301 h 964533"/>
                <a:gd name="connsiteX257" fmla="*/ 112222 w 1287326"/>
                <a:gd name="connsiteY257" fmla="*/ 507131 h 964533"/>
                <a:gd name="connsiteX258" fmla="*/ 108848 w 1287326"/>
                <a:gd name="connsiteY258" fmla="*/ 511508 h 964533"/>
                <a:gd name="connsiteX259" fmla="*/ 106751 w 1287326"/>
                <a:gd name="connsiteY259" fmla="*/ 511508 h 964533"/>
                <a:gd name="connsiteX260" fmla="*/ 95170 w 1287326"/>
                <a:gd name="connsiteY260" fmla="*/ 514700 h 964533"/>
                <a:gd name="connsiteX261" fmla="*/ 76385 w 1287326"/>
                <a:gd name="connsiteY261" fmla="*/ 538865 h 964533"/>
                <a:gd name="connsiteX262" fmla="*/ 75199 w 1287326"/>
                <a:gd name="connsiteY262" fmla="*/ 547255 h 964533"/>
                <a:gd name="connsiteX263" fmla="*/ 71643 w 1287326"/>
                <a:gd name="connsiteY263" fmla="*/ 551996 h 964533"/>
                <a:gd name="connsiteX264" fmla="*/ 69728 w 1287326"/>
                <a:gd name="connsiteY264" fmla="*/ 555917 h 964533"/>
                <a:gd name="connsiteX265" fmla="*/ 63801 w 1287326"/>
                <a:gd name="connsiteY265" fmla="*/ 556921 h 964533"/>
                <a:gd name="connsiteX266" fmla="*/ 61703 w 1287326"/>
                <a:gd name="connsiteY266" fmla="*/ 558380 h 964533"/>
                <a:gd name="connsiteX267" fmla="*/ 67448 w 1287326"/>
                <a:gd name="connsiteY267" fmla="*/ 561662 h 964533"/>
                <a:gd name="connsiteX268" fmla="*/ 73102 w 1287326"/>
                <a:gd name="connsiteY268" fmla="*/ 565675 h 964533"/>
                <a:gd name="connsiteX269" fmla="*/ 76932 w 1287326"/>
                <a:gd name="connsiteY269" fmla="*/ 573608 h 964533"/>
                <a:gd name="connsiteX270" fmla="*/ 80123 w 1287326"/>
                <a:gd name="connsiteY270" fmla="*/ 579535 h 964533"/>
                <a:gd name="connsiteX271" fmla="*/ 86071 w 1287326"/>
                <a:gd name="connsiteY271" fmla="*/ 585800 h 964533"/>
                <a:gd name="connsiteX272" fmla="*/ 87145 w 1287326"/>
                <a:gd name="connsiteY272" fmla="*/ 585736 h 964533"/>
                <a:gd name="connsiteX273" fmla="*/ 88878 w 1287326"/>
                <a:gd name="connsiteY273" fmla="*/ 582362 h 964533"/>
                <a:gd name="connsiteX274" fmla="*/ 90063 w 1287326"/>
                <a:gd name="connsiteY274" fmla="*/ 576891 h 964533"/>
                <a:gd name="connsiteX275" fmla="*/ 93255 w 1287326"/>
                <a:gd name="connsiteY275" fmla="*/ 574155 h 964533"/>
                <a:gd name="connsiteX276" fmla="*/ 91522 w 1287326"/>
                <a:gd name="connsiteY276" fmla="*/ 577256 h 964533"/>
                <a:gd name="connsiteX277" fmla="*/ 91522 w 1287326"/>
                <a:gd name="connsiteY277" fmla="*/ 580265 h 964533"/>
                <a:gd name="connsiteX278" fmla="*/ 96264 w 1287326"/>
                <a:gd name="connsiteY278" fmla="*/ 580265 h 964533"/>
                <a:gd name="connsiteX279" fmla="*/ 97632 w 1287326"/>
                <a:gd name="connsiteY279" fmla="*/ 580265 h 964533"/>
                <a:gd name="connsiteX280" fmla="*/ 98726 w 1287326"/>
                <a:gd name="connsiteY280" fmla="*/ 583913 h 964533"/>
                <a:gd name="connsiteX281" fmla="*/ 106021 w 1287326"/>
                <a:gd name="connsiteY281" fmla="*/ 585372 h 964533"/>
                <a:gd name="connsiteX282" fmla="*/ 102556 w 1287326"/>
                <a:gd name="connsiteY282" fmla="*/ 589202 h 964533"/>
                <a:gd name="connsiteX283" fmla="*/ 100459 w 1287326"/>
                <a:gd name="connsiteY283" fmla="*/ 589202 h 964533"/>
                <a:gd name="connsiteX284" fmla="*/ 95899 w 1287326"/>
                <a:gd name="connsiteY284" fmla="*/ 590934 h 964533"/>
                <a:gd name="connsiteX285" fmla="*/ 100459 w 1287326"/>
                <a:gd name="connsiteY285" fmla="*/ 592849 h 964533"/>
                <a:gd name="connsiteX286" fmla="*/ 107845 w 1287326"/>
                <a:gd name="connsiteY286" fmla="*/ 592849 h 964533"/>
                <a:gd name="connsiteX287" fmla="*/ 111492 w 1287326"/>
                <a:gd name="connsiteY287" fmla="*/ 593396 h 964533"/>
                <a:gd name="connsiteX288" fmla="*/ 116964 w 1287326"/>
                <a:gd name="connsiteY288" fmla="*/ 595494 h 964533"/>
                <a:gd name="connsiteX289" fmla="*/ 123621 w 1287326"/>
                <a:gd name="connsiteY289" fmla="*/ 596588 h 964533"/>
                <a:gd name="connsiteX290" fmla="*/ 131645 w 1287326"/>
                <a:gd name="connsiteY290" fmla="*/ 596588 h 964533"/>
                <a:gd name="connsiteX291" fmla="*/ 138302 w 1287326"/>
                <a:gd name="connsiteY291" fmla="*/ 594217 h 964533"/>
                <a:gd name="connsiteX292" fmla="*/ 143044 w 1287326"/>
                <a:gd name="connsiteY292" fmla="*/ 589931 h 964533"/>
                <a:gd name="connsiteX293" fmla="*/ 146236 w 1287326"/>
                <a:gd name="connsiteY293" fmla="*/ 592940 h 964533"/>
                <a:gd name="connsiteX294" fmla="*/ 146236 w 1287326"/>
                <a:gd name="connsiteY294" fmla="*/ 595767 h 964533"/>
                <a:gd name="connsiteX295" fmla="*/ 143409 w 1287326"/>
                <a:gd name="connsiteY295" fmla="*/ 597317 h 964533"/>
                <a:gd name="connsiteX296" fmla="*/ 150248 w 1287326"/>
                <a:gd name="connsiteY296" fmla="*/ 608898 h 964533"/>
                <a:gd name="connsiteX297" fmla="*/ 140399 w 1287326"/>
                <a:gd name="connsiteY297" fmla="*/ 606254 h 964533"/>
                <a:gd name="connsiteX298" fmla="*/ 133743 w 1287326"/>
                <a:gd name="connsiteY298" fmla="*/ 602789 h 964533"/>
                <a:gd name="connsiteX299" fmla="*/ 126903 w 1287326"/>
                <a:gd name="connsiteY299" fmla="*/ 607895 h 964533"/>
                <a:gd name="connsiteX300" fmla="*/ 123256 w 1287326"/>
                <a:gd name="connsiteY300" fmla="*/ 607895 h 964533"/>
                <a:gd name="connsiteX301" fmla="*/ 125900 w 1287326"/>
                <a:gd name="connsiteY301" fmla="*/ 605433 h 964533"/>
                <a:gd name="connsiteX302" fmla="*/ 125900 w 1287326"/>
                <a:gd name="connsiteY302" fmla="*/ 601056 h 964533"/>
                <a:gd name="connsiteX303" fmla="*/ 116781 w 1287326"/>
                <a:gd name="connsiteY303" fmla="*/ 598776 h 964533"/>
                <a:gd name="connsiteX304" fmla="*/ 110763 w 1287326"/>
                <a:gd name="connsiteY304" fmla="*/ 595858 h 964533"/>
                <a:gd name="connsiteX305" fmla="*/ 108118 w 1287326"/>
                <a:gd name="connsiteY305" fmla="*/ 594946 h 964533"/>
                <a:gd name="connsiteX306" fmla="*/ 105200 w 1287326"/>
                <a:gd name="connsiteY306" fmla="*/ 594217 h 964533"/>
                <a:gd name="connsiteX307" fmla="*/ 103285 w 1287326"/>
                <a:gd name="connsiteY307" fmla="*/ 595129 h 964533"/>
                <a:gd name="connsiteX308" fmla="*/ 102191 w 1287326"/>
                <a:gd name="connsiteY308" fmla="*/ 599871 h 964533"/>
                <a:gd name="connsiteX309" fmla="*/ 100823 w 1287326"/>
                <a:gd name="connsiteY309" fmla="*/ 603154 h 964533"/>
                <a:gd name="connsiteX310" fmla="*/ 97814 w 1287326"/>
                <a:gd name="connsiteY310" fmla="*/ 606710 h 964533"/>
                <a:gd name="connsiteX311" fmla="*/ 89425 w 1287326"/>
                <a:gd name="connsiteY311" fmla="*/ 612272 h 964533"/>
                <a:gd name="connsiteX312" fmla="*/ 98544 w 1287326"/>
                <a:gd name="connsiteY312" fmla="*/ 612272 h 964533"/>
                <a:gd name="connsiteX313" fmla="*/ 101644 w 1287326"/>
                <a:gd name="connsiteY313" fmla="*/ 613549 h 964533"/>
                <a:gd name="connsiteX314" fmla="*/ 98908 w 1287326"/>
                <a:gd name="connsiteY314" fmla="*/ 619476 h 964533"/>
                <a:gd name="connsiteX315" fmla="*/ 109577 w 1287326"/>
                <a:gd name="connsiteY315" fmla="*/ 623853 h 964533"/>
                <a:gd name="connsiteX316" fmla="*/ 115322 w 1287326"/>
                <a:gd name="connsiteY316" fmla="*/ 625586 h 964533"/>
                <a:gd name="connsiteX317" fmla="*/ 141494 w 1287326"/>
                <a:gd name="connsiteY317" fmla="*/ 649478 h 964533"/>
                <a:gd name="connsiteX318" fmla="*/ 175690 w 1287326"/>
                <a:gd name="connsiteY318" fmla="*/ 642821 h 964533"/>
                <a:gd name="connsiteX319" fmla="*/ 177422 w 1287326"/>
                <a:gd name="connsiteY319" fmla="*/ 640359 h 964533"/>
                <a:gd name="connsiteX320" fmla="*/ 179520 w 1287326"/>
                <a:gd name="connsiteY320" fmla="*/ 640359 h 964533"/>
                <a:gd name="connsiteX321" fmla="*/ 184809 w 1287326"/>
                <a:gd name="connsiteY321" fmla="*/ 639812 h 964533"/>
                <a:gd name="connsiteX322" fmla="*/ 187909 w 1287326"/>
                <a:gd name="connsiteY322" fmla="*/ 631969 h 964533"/>
                <a:gd name="connsiteX323" fmla="*/ 184079 w 1287326"/>
                <a:gd name="connsiteY323" fmla="*/ 628231 h 964533"/>
                <a:gd name="connsiteX324" fmla="*/ 182711 w 1287326"/>
                <a:gd name="connsiteY324" fmla="*/ 626680 h 964533"/>
                <a:gd name="connsiteX325" fmla="*/ 183897 w 1287326"/>
                <a:gd name="connsiteY325" fmla="*/ 623853 h 964533"/>
                <a:gd name="connsiteX326" fmla="*/ 185538 w 1287326"/>
                <a:gd name="connsiteY326" fmla="*/ 621756 h 964533"/>
                <a:gd name="connsiteX327" fmla="*/ 189003 w 1287326"/>
                <a:gd name="connsiteY327" fmla="*/ 619476 h 964533"/>
                <a:gd name="connsiteX328" fmla="*/ 189550 w 1287326"/>
                <a:gd name="connsiteY328" fmla="*/ 617379 h 964533"/>
                <a:gd name="connsiteX329" fmla="*/ 192013 w 1287326"/>
                <a:gd name="connsiteY329" fmla="*/ 613184 h 964533"/>
                <a:gd name="connsiteX330" fmla="*/ 196207 w 1287326"/>
                <a:gd name="connsiteY330" fmla="*/ 608443 h 964533"/>
                <a:gd name="connsiteX331" fmla="*/ 199034 w 1287326"/>
                <a:gd name="connsiteY331" fmla="*/ 605798 h 964533"/>
                <a:gd name="connsiteX332" fmla="*/ 200402 w 1287326"/>
                <a:gd name="connsiteY332" fmla="*/ 604977 h 964533"/>
                <a:gd name="connsiteX333" fmla="*/ 203046 w 1287326"/>
                <a:gd name="connsiteY333" fmla="*/ 604977 h 964533"/>
                <a:gd name="connsiteX334" fmla="*/ 203046 w 1287326"/>
                <a:gd name="connsiteY334" fmla="*/ 606710 h 964533"/>
                <a:gd name="connsiteX335" fmla="*/ 193928 w 1287326"/>
                <a:gd name="connsiteY335" fmla="*/ 615829 h 964533"/>
                <a:gd name="connsiteX336" fmla="*/ 188821 w 1287326"/>
                <a:gd name="connsiteY336" fmla="*/ 623215 h 964533"/>
                <a:gd name="connsiteX337" fmla="*/ 189368 w 1287326"/>
                <a:gd name="connsiteY337" fmla="*/ 627592 h 964533"/>
                <a:gd name="connsiteX338" fmla="*/ 192104 w 1287326"/>
                <a:gd name="connsiteY338" fmla="*/ 631057 h 964533"/>
                <a:gd name="connsiteX339" fmla="*/ 193745 w 1287326"/>
                <a:gd name="connsiteY339" fmla="*/ 630419 h 964533"/>
                <a:gd name="connsiteX340" fmla="*/ 194931 w 1287326"/>
                <a:gd name="connsiteY340" fmla="*/ 629325 h 964533"/>
                <a:gd name="connsiteX341" fmla="*/ 197028 w 1287326"/>
                <a:gd name="connsiteY341" fmla="*/ 631057 h 964533"/>
                <a:gd name="connsiteX342" fmla="*/ 202682 w 1287326"/>
                <a:gd name="connsiteY342" fmla="*/ 649295 h 964533"/>
                <a:gd name="connsiteX343" fmla="*/ 207606 w 1287326"/>
                <a:gd name="connsiteY343" fmla="*/ 658961 h 964533"/>
                <a:gd name="connsiteX344" fmla="*/ 208609 w 1287326"/>
                <a:gd name="connsiteY344" fmla="*/ 668080 h 964533"/>
                <a:gd name="connsiteX345" fmla="*/ 202864 w 1287326"/>
                <a:gd name="connsiteY345" fmla="*/ 681394 h 964533"/>
                <a:gd name="connsiteX346" fmla="*/ 210342 w 1287326"/>
                <a:gd name="connsiteY346" fmla="*/ 684768 h 964533"/>
                <a:gd name="connsiteX347" fmla="*/ 214901 w 1287326"/>
                <a:gd name="connsiteY347" fmla="*/ 684768 h 964533"/>
                <a:gd name="connsiteX348" fmla="*/ 208609 w 1287326"/>
                <a:gd name="connsiteY348" fmla="*/ 689327 h 964533"/>
                <a:gd name="connsiteX349" fmla="*/ 210889 w 1287326"/>
                <a:gd name="connsiteY349" fmla="*/ 698446 h 964533"/>
                <a:gd name="connsiteX350" fmla="*/ 212348 w 1287326"/>
                <a:gd name="connsiteY350" fmla="*/ 699085 h 964533"/>
                <a:gd name="connsiteX351" fmla="*/ 212804 w 1287326"/>
                <a:gd name="connsiteY351" fmla="*/ 701182 h 964533"/>
                <a:gd name="connsiteX352" fmla="*/ 199308 w 1287326"/>
                <a:gd name="connsiteY352" fmla="*/ 707018 h 964533"/>
                <a:gd name="connsiteX353" fmla="*/ 200402 w 1287326"/>
                <a:gd name="connsiteY353" fmla="*/ 708203 h 964533"/>
                <a:gd name="connsiteX354" fmla="*/ 208609 w 1287326"/>
                <a:gd name="connsiteY354" fmla="*/ 708751 h 964533"/>
                <a:gd name="connsiteX355" fmla="*/ 211254 w 1287326"/>
                <a:gd name="connsiteY355" fmla="*/ 708751 h 964533"/>
                <a:gd name="connsiteX356" fmla="*/ 212530 w 1287326"/>
                <a:gd name="connsiteY356" fmla="*/ 709663 h 964533"/>
                <a:gd name="connsiteX357" fmla="*/ 214445 w 1287326"/>
                <a:gd name="connsiteY357" fmla="*/ 710301 h 964533"/>
                <a:gd name="connsiteX358" fmla="*/ 221467 w 1287326"/>
                <a:gd name="connsiteY358" fmla="*/ 707565 h 964533"/>
                <a:gd name="connsiteX359" fmla="*/ 226482 w 1287326"/>
                <a:gd name="connsiteY359" fmla="*/ 703279 h 964533"/>
                <a:gd name="connsiteX360" fmla="*/ 231224 w 1287326"/>
                <a:gd name="connsiteY360" fmla="*/ 698720 h 964533"/>
                <a:gd name="connsiteX361" fmla="*/ 240343 w 1287326"/>
                <a:gd name="connsiteY361" fmla="*/ 696258 h 964533"/>
                <a:gd name="connsiteX362" fmla="*/ 243899 w 1287326"/>
                <a:gd name="connsiteY362" fmla="*/ 695437 h 964533"/>
                <a:gd name="connsiteX363" fmla="*/ 260405 w 1287326"/>
                <a:gd name="connsiteY363" fmla="*/ 688051 h 964533"/>
                <a:gd name="connsiteX364" fmla="*/ 263505 w 1287326"/>
                <a:gd name="connsiteY364" fmla="*/ 693887 h 964533"/>
                <a:gd name="connsiteX365" fmla="*/ 265602 w 1287326"/>
                <a:gd name="connsiteY365" fmla="*/ 695437 h 964533"/>
                <a:gd name="connsiteX366" fmla="*/ 268611 w 1287326"/>
                <a:gd name="connsiteY366" fmla="*/ 695984 h 964533"/>
                <a:gd name="connsiteX367" fmla="*/ 271803 w 1287326"/>
                <a:gd name="connsiteY367" fmla="*/ 697717 h 964533"/>
                <a:gd name="connsiteX368" fmla="*/ 272806 w 1287326"/>
                <a:gd name="connsiteY368" fmla="*/ 700361 h 964533"/>
                <a:gd name="connsiteX369" fmla="*/ 276545 w 1287326"/>
                <a:gd name="connsiteY369" fmla="*/ 698720 h 964533"/>
                <a:gd name="connsiteX370" fmla="*/ 280922 w 1287326"/>
                <a:gd name="connsiteY370" fmla="*/ 692610 h 964533"/>
                <a:gd name="connsiteX371" fmla="*/ 283840 w 1287326"/>
                <a:gd name="connsiteY371" fmla="*/ 695072 h 964533"/>
                <a:gd name="connsiteX372" fmla="*/ 285664 w 1287326"/>
                <a:gd name="connsiteY372" fmla="*/ 698720 h 964533"/>
                <a:gd name="connsiteX373" fmla="*/ 292138 w 1287326"/>
                <a:gd name="connsiteY373" fmla="*/ 704009 h 964533"/>
                <a:gd name="connsiteX374" fmla="*/ 310376 w 1287326"/>
                <a:gd name="connsiteY374" fmla="*/ 718781 h 964533"/>
                <a:gd name="connsiteX375" fmla="*/ 307458 w 1287326"/>
                <a:gd name="connsiteY375" fmla="*/ 704738 h 964533"/>
                <a:gd name="connsiteX376" fmla="*/ 309738 w 1287326"/>
                <a:gd name="connsiteY376" fmla="*/ 697534 h 964533"/>
                <a:gd name="connsiteX377" fmla="*/ 312018 w 1287326"/>
                <a:gd name="connsiteY377" fmla="*/ 693522 h 964533"/>
                <a:gd name="connsiteX378" fmla="*/ 313021 w 1287326"/>
                <a:gd name="connsiteY378" fmla="*/ 694160 h 964533"/>
                <a:gd name="connsiteX379" fmla="*/ 315118 w 1287326"/>
                <a:gd name="connsiteY379" fmla="*/ 694160 h 964533"/>
                <a:gd name="connsiteX380" fmla="*/ 321137 w 1287326"/>
                <a:gd name="connsiteY380" fmla="*/ 688780 h 964533"/>
                <a:gd name="connsiteX381" fmla="*/ 321137 w 1287326"/>
                <a:gd name="connsiteY381" fmla="*/ 684585 h 964533"/>
                <a:gd name="connsiteX382" fmla="*/ 322322 w 1287326"/>
                <a:gd name="connsiteY382" fmla="*/ 683674 h 964533"/>
                <a:gd name="connsiteX383" fmla="*/ 329708 w 1287326"/>
                <a:gd name="connsiteY383" fmla="*/ 688051 h 964533"/>
                <a:gd name="connsiteX384" fmla="*/ 336365 w 1287326"/>
                <a:gd name="connsiteY384" fmla="*/ 691425 h 964533"/>
                <a:gd name="connsiteX385" fmla="*/ 334633 w 1287326"/>
                <a:gd name="connsiteY385" fmla="*/ 691425 h 964533"/>
                <a:gd name="connsiteX386" fmla="*/ 325514 w 1287326"/>
                <a:gd name="connsiteY386" fmla="*/ 688507 h 964533"/>
                <a:gd name="connsiteX387" fmla="*/ 320954 w 1287326"/>
                <a:gd name="connsiteY387" fmla="*/ 692337 h 964533"/>
                <a:gd name="connsiteX388" fmla="*/ 320954 w 1287326"/>
                <a:gd name="connsiteY388" fmla="*/ 700088 h 964533"/>
                <a:gd name="connsiteX389" fmla="*/ 325878 w 1287326"/>
                <a:gd name="connsiteY389" fmla="*/ 703918 h 964533"/>
                <a:gd name="connsiteX390" fmla="*/ 331076 w 1287326"/>
                <a:gd name="connsiteY390" fmla="*/ 709207 h 964533"/>
                <a:gd name="connsiteX391" fmla="*/ 340742 w 1287326"/>
                <a:gd name="connsiteY391" fmla="*/ 706197 h 964533"/>
                <a:gd name="connsiteX392" fmla="*/ 354056 w 1287326"/>
                <a:gd name="connsiteY392" fmla="*/ 700270 h 964533"/>
                <a:gd name="connsiteX393" fmla="*/ 367369 w 1287326"/>
                <a:gd name="connsiteY393" fmla="*/ 695528 h 964533"/>
                <a:gd name="connsiteX394" fmla="*/ 373023 w 1287326"/>
                <a:gd name="connsiteY394" fmla="*/ 690422 h 964533"/>
                <a:gd name="connsiteX395" fmla="*/ 377218 w 1287326"/>
                <a:gd name="connsiteY395" fmla="*/ 685680 h 964533"/>
                <a:gd name="connsiteX396" fmla="*/ 370561 w 1287326"/>
                <a:gd name="connsiteY396" fmla="*/ 702185 h 964533"/>
                <a:gd name="connsiteX397" fmla="*/ 370561 w 1287326"/>
                <a:gd name="connsiteY397" fmla="*/ 705285 h 964533"/>
                <a:gd name="connsiteX398" fmla="*/ 355788 w 1287326"/>
                <a:gd name="connsiteY398" fmla="*/ 720788 h 964533"/>
                <a:gd name="connsiteX399" fmla="*/ 358433 w 1287326"/>
                <a:gd name="connsiteY399" fmla="*/ 727900 h 964533"/>
                <a:gd name="connsiteX400" fmla="*/ 364543 w 1287326"/>
                <a:gd name="connsiteY400" fmla="*/ 730363 h 964533"/>
                <a:gd name="connsiteX401" fmla="*/ 354603 w 1287326"/>
                <a:gd name="connsiteY401" fmla="*/ 731457 h 964533"/>
                <a:gd name="connsiteX402" fmla="*/ 349679 w 1287326"/>
                <a:gd name="connsiteY402" fmla="*/ 742673 h 964533"/>
                <a:gd name="connsiteX403" fmla="*/ 348129 w 1287326"/>
                <a:gd name="connsiteY403" fmla="*/ 753525 h 964533"/>
                <a:gd name="connsiteX404" fmla="*/ 349132 w 1287326"/>
                <a:gd name="connsiteY404" fmla="*/ 758449 h 964533"/>
                <a:gd name="connsiteX405" fmla="*/ 350226 w 1287326"/>
                <a:gd name="connsiteY405" fmla="*/ 763008 h 964533"/>
                <a:gd name="connsiteX406" fmla="*/ 347764 w 1287326"/>
                <a:gd name="connsiteY406" fmla="*/ 761093 h 964533"/>
                <a:gd name="connsiteX407" fmla="*/ 345119 w 1287326"/>
                <a:gd name="connsiteY407" fmla="*/ 761093 h 964533"/>
                <a:gd name="connsiteX408" fmla="*/ 331441 w 1287326"/>
                <a:gd name="connsiteY408" fmla="*/ 771124 h 964533"/>
                <a:gd name="connsiteX409" fmla="*/ 321137 w 1287326"/>
                <a:gd name="connsiteY409" fmla="*/ 780243 h 964533"/>
                <a:gd name="connsiteX410" fmla="*/ 314936 w 1287326"/>
                <a:gd name="connsiteY410" fmla="*/ 792006 h 964533"/>
                <a:gd name="connsiteX411" fmla="*/ 309829 w 1287326"/>
                <a:gd name="connsiteY411" fmla="*/ 798116 h 964533"/>
                <a:gd name="connsiteX412" fmla="*/ 301440 w 1287326"/>
                <a:gd name="connsiteY412" fmla="*/ 798116 h 964533"/>
                <a:gd name="connsiteX413" fmla="*/ 264964 w 1287326"/>
                <a:gd name="connsiteY413" fmla="*/ 819819 h 964533"/>
                <a:gd name="connsiteX414" fmla="*/ 255845 w 1287326"/>
                <a:gd name="connsiteY414" fmla="*/ 827388 h 964533"/>
                <a:gd name="connsiteX415" fmla="*/ 251833 w 1287326"/>
                <a:gd name="connsiteY415" fmla="*/ 836507 h 964533"/>
                <a:gd name="connsiteX416" fmla="*/ 252927 w 1287326"/>
                <a:gd name="connsiteY416" fmla="*/ 839881 h 964533"/>
                <a:gd name="connsiteX417" fmla="*/ 261316 w 1287326"/>
                <a:gd name="connsiteY417" fmla="*/ 844440 h 964533"/>
                <a:gd name="connsiteX418" fmla="*/ 260587 w 1287326"/>
                <a:gd name="connsiteY418" fmla="*/ 846993 h 964533"/>
                <a:gd name="connsiteX419" fmla="*/ 246270 w 1287326"/>
                <a:gd name="connsiteY419" fmla="*/ 842799 h 964533"/>
                <a:gd name="connsiteX420" fmla="*/ 244811 w 1287326"/>
                <a:gd name="connsiteY420" fmla="*/ 844440 h 964533"/>
                <a:gd name="connsiteX421" fmla="*/ 246726 w 1287326"/>
                <a:gd name="connsiteY421" fmla="*/ 849820 h 964533"/>
                <a:gd name="connsiteX422" fmla="*/ 238884 w 1287326"/>
                <a:gd name="connsiteY422" fmla="*/ 844076 h 964533"/>
                <a:gd name="connsiteX423" fmla="*/ 237607 w 1287326"/>
                <a:gd name="connsiteY423" fmla="*/ 842252 h 964533"/>
                <a:gd name="connsiteX424" fmla="*/ 238154 w 1287326"/>
                <a:gd name="connsiteY424" fmla="*/ 839698 h 964533"/>
                <a:gd name="connsiteX425" fmla="*/ 239613 w 1287326"/>
                <a:gd name="connsiteY425" fmla="*/ 837054 h 964533"/>
                <a:gd name="connsiteX426" fmla="*/ 227850 w 1287326"/>
                <a:gd name="connsiteY426" fmla="*/ 837054 h 964533"/>
                <a:gd name="connsiteX427" fmla="*/ 208153 w 1287326"/>
                <a:gd name="connsiteY427" fmla="*/ 843893 h 964533"/>
                <a:gd name="connsiteX428" fmla="*/ 192195 w 1287326"/>
                <a:gd name="connsiteY428" fmla="*/ 853468 h 964533"/>
                <a:gd name="connsiteX429" fmla="*/ 169215 w 1287326"/>
                <a:gd name="connsiteY429" fmla="*/ 873803 h 964533"/>
                <a:gd name="connsiteX430" fmla="*/ 166480 w 1287326"/>
                <a:gd name="connsiteY430" fmla="*/ 873803 h 964533"/>
                <a:gd name="connsiteX431" fmla="*/ 164656 w 1287326"/>
                <a:gd name="connsiteY431" fmla="*/ 873803 h 964533"/>
                <a:gd name="connsiteX432" fmla="*/ 158911 w 1287326"/>
                <a:gd name="connsiteY432" fmla="*/ 881554 h 964533"/>
                <a:gd name="connsiteX433" fmla="*/ 158911 w 1287326"/>
                <a:gd name="connsiteY433" fmla="*/ 888211 h 964533"/>
                <a:gd name="connsiteX434" fmla="*/ 160188 w 1287326"/>
                <a:gd name="connsiteY434" fmla="*/ 888941 h 964533"/>
                <a:gd name="connsiteX435" fmla="*/ 163470 w 1287326"/>
                <a:gd name="connsiteY435" fmla="*/ 882649 h 964533"/>
                <a:gd name="connsiteX436" fmla="*/ 162650 w 1287326"/>
                <a:gd name="connsiteY436" fmla="*/ 877542 h 964533"/>
                <a:gd name="connsiteX437" fmla="*/ 168212 w 1287326"/>
                <a:gd name="connsiteY437" fmla="*/ 879822 h 964533"/>
                <a:gd name="connsiteX438" fmla="*/ 171221 w 1287326"/>
                <a:gd name="connsiteY438" fmla="*/ 883469 h 964533"/>
                <a:gd name="connsiteX439" fmla="*/ 172954 w 1287326"/>
                <a:gd name="connsiteY439" fmla="*/ 884928 h 964533"/>
                <a:gd name="connsiteX440" fmla="*/ 182073 w 1287326"/>
                <a:gd name="connsiteY440" fmla="*/ 884928 h 964533"/>
                <a:gd name="connsiteX441" fmla="*/ 182802 w 1287326"/>
                <a:gd name="connsiteY441" fmla="*/ 881189 h 964533"/>
                <a:gd name="connsiteX442" fmla="*/ 181526 w 1287326"/>
                <a:gd name="connsiteY442" fmla="*/ 877360 h 964533"/>
                <a:gd name="connsiteX443" fmla="*/ 181070 w 1287326"/>
                <a:gd name="connsiteY443" fmla="*/ 874533 h 964533"/>
                <a:gd name="connsiteX444" fmla="*/ 178425 w 1287326"/>
                <a:gd name="connsiteY444" fmla="*/ 870703 h 964533"/>
                <a:gd name="connsiteX445" fmla="*/ 182620 w 1287326"/>
                <a:gd name="connsiteY445" fmla="*/ 871706 h 964533"/>
                <a:gd name="connsiteX446" fmla="*/ 190371 w 1287326"/>
                <a:gd name="connsiteY446" fmla="*/ 878910 h 964533"/>
                <a:gd name="connsiteX447" fmla="*/ 189277 w 1287326"/>
                <a:gd name="connsiteY447" fmla="*/ 881372 h 964533"/>
                <a:gd name="connsiteX448" fmla="*/ 194383 w 1287326"/>
                <a:gd name="connsiteY448" fmla="*/ 881372 h 964533"/>
                <a:gd name="connsiteX449" fmla="*/ 198943 w 1287326"/>
                <a:gd name="connsiteY449" fmla="*/ 878271 h 964533"/>
                <a:gd name="connsiteX450" fmla="*/ 202226 w 1287326"/>
                <a:gd name="connsiteY450" fmla="*/ 875992 h 964533"/>
                <a:gd name="connsiteX451" fmla="*/ 205965 w 1287326"/>
                <a:gd name="connsiteY451" fmla="*/ 870520 h 964533"/>
                <a:gd name="connsiteX452" fmla="*/ 213989 w 1287326"/>
                <a:gd name="connsiteY452" fmla="*/ 861401 h 964533"/>
                <a:gd name="connsiteX453" fmla="*/ 221923 w 1287326"/>
                <a:gd name="connsiteY453" fmla="*/ 854927 h 964533"/>
                <a:gd name="connsiteX454" fmla="*/ 228944 w 1287326"/>
                <a:gd name="connsiteY454" fmla="*/ 858575 h 964533"/>
                <a:gd name="connsiteX455" fmla="*/ 221011 w 1287326"/>
                <a:gd name="connsiteY455" fmla="*/ 862952 h 964533"/>
                <a:gd name="connsiteX456" fmla="*/ 222287 w 1287326"/>
                <a:gd name="connsiteY456" fmla="*/ 866508 h 964533"/>
                <a:gd name="connsiteX457" fmla="*/ 229218 w 1287326"/>
                <a:gd name="connsiteY457" fmla="*/ 865778 h 964533"/>
                <a:gd name="connsiteX458" fmla="*/ 243626 w 1287326"/>
                <a:gd name="connsiteY458" fmla="*/ 863134 h 964533"/>
                <a:gd name="connsiteX459" fmla="*/ 246453 w 1287326"/>
                <a:gd name="connsiteY459" fmla="*/ 859851 h 964533"/>
                <a:gd name="connsiteX460" fmla="*/ 248003 w 1287326"/>
                <a:gd name="connsiteY460" fmla="*/ 856112 h 964533"/>
                <a:gd name="connsiteX461" fmla="*/ 251377 w 1287326"/>
                <a:gd name="connsiteY461" fmla="*/ 857571 h 964533"/>
                <a:gd name="connsiteX462" fmla="*/ 252927 w 1287326"/>
                <a:gd name="connsiteY462" fmla="*/ 861219 h 964533"/>
                <a:gd name="connsiteX463" fmla="*/ 256119 w 1287326"/>
                <a:gd name="connsiteY463" fmla="*/ 856112 h 964533"/>
                <a:gd name="connsiteX464" fmla="*/ 258763 w 1287326"/>
                <a:gd name="connsiteY464" fmla="*/ 852100 h 964533"/>
                <a:gd name="connsiteX465" fmla="*/ 280831 w 1287326"/>
                <a:gd name="connsiteY465" fmla="*/ 846355 h 964533"/>
                <a:gd name="connsiteX466" fmla="*/ 282928 w 1287326"/>
                <a:gd name="connsiteY466" fmla="*/ 846993 h 964533"/>
                <a:gd name="connsiteX467" fmla="*/ 282928 w 1287326"/>
                <a:gd name="connsiteY467" fmla="*/ 850915 h 964533"/>
                <a:gd name="connsiteX468" fmla="*/ 282928 w 1287326"/>
                <a:gd name="connsiteY468" fmla="*/ 852647 h 964533"/>
                <a:gd name="connsiteX469" fmla="*/ 282928 w 1287326"/>
                <a:gd name="connsiteY469" fmla="*/ 854562 h 964533"/>
                <a:gd name="connsiteX470" fmla="*/ 281560 w 1287326"/>
                <a:gd name="connsiteY470" fmla="*/ 857024 h 964533"/>
                <a:gd name="connsiteX471" fmla="*/ 287852 w 1287326"/>
                <a:gd name="connsiteY471" fmla="*/ 847905 h 964533"/>
                <a:gd name="connsiteX472" fmla="*/ 288764 w 1287326"/>
                <a:gd name="connsiteY472" fmla="*/ 844714 h 964533"/>
                <a:gd name="connsiteX473" fmla="*/ 297883 w 1287326"/>
                <a:gd name="connsiteY473" fmla="*/ 843528 h 964533"/>
                <a:gd name="connsiteX474" fmla="*/ 311562 w 1287326"/>
                <a:gd name="connsiteY474" fmla="*/ 838604 h 964533"/>
                <a:gd name="connsiteX475" fmla="*/ 314662 w 1287326"/>
                <a:gd name="connsiteY475" fmla="*/ 838057 h 964533"/>
                <a:gd name="connsiteX476" fmla="*/ 315574 w 1287326"/>
                <a:gd name="connsiteY476" fmla="*/ 836507 h 964533"/>
                <a:gd name="connsiteX477" fmla="*/ 319222 w 1287326"/>
                <a:gd name="connsiteY477" fmla="*/ 831218 h 964533"/>
                <a:gd name="connsiteX478" fmla="*/ 320681 w 1287326"/>
                <a:gd name="connsiteY478" fmla="*/ 833680 h 964533"/>
                <a:gd name="connsiteX479" fmla="*/ 321137 w 1287326"/>
                <a:gd name="connsiteY479" fmla="*/ 834774 h 964533"/>
                <a:gd name="connsiteX480" fmla="*/ 322413 w 1287326"/>
                <a:gd name="connsiteY480" fmla="*/ 835777 h 964533"/>
                <a:gd name="connsiteX481" fmla="*/ 322960 w 1287326"/>
                <a:gd name="connsiteY481" fmla="*/ 833133 h 964533"/>
                <a:gd name="connsiteX482" fmla="*/ 324128 w 1287326"/>
                <a:gd name="connsiteY482" fmla="*/ 829038 h 964533"/>
                <a:gd name="connsiteX483" fmla="*/ 324328 w 1287326"/>
                <a:gd name="connsiteY483" fmla="*/ 828938 h 964533"/>
                <a:gd name="connsiteX484" fmla="*/ 326061 w 1287326"/>
                <a:gd name="connsiteY484" fmla="*/ 826020 h 964533"/>
                <a:gd name="connsiteX485" fmla="*/ 326790 w 1287326"/>
                <a:gd name="connsiteY485" fmla="*/ 823376 h 964533"/>
                <a:gd name="connsiteX486" fmla="*/ 326790 w 1287326"/>
                <a:gd name="connsiteY486" fmla="*/ 821096 h 964533"/>
                <a:gd name="connsiteX487" fmla="*/ 320954 w 1287326"/>
                <a:gd name="connsiteY487" fmla="*/ 821096 h 964533"/>
                <a:gd name="connsiteX488" fmla="*/ 319951 w 1287326"/>
                <a:gd name="connsiteY488" fmla="*/ 819454 h 964533"/>
                <a:gd name="connsiteX489" fmla="*/ 342566 w 1287326"/>
                <a:gd name="connsiteY489" fmla="*/ 804591 h 964533"/>
                <a:gd name="connsiteX490" fmla="*/ 352597 w 1287326"/>
                <a:gd name="connsiteY490" fmla="*/ 804591 h 964533"/>
                <a:gd name="connsiteX491" fmla="*/ 355515 w 1287326"/>
                <a:gd name="connsiteY491" fmla="*/ 803314 h 964533"/>
                <a:gd name="connsiteX492" fmla="*/ 356792 w 1287326"/>
                <a:gd name="connsiteY492" fmla="*/ 799666 h 964533"/>
                <a:gd name="connsiteX493" fmla="*/ 374300 w 1287326"/>
                <a:gd name="connsiteY493" fmla="*/ 794195 h 964533"/>
                <a:gd name="connsiteX494" fmla="*/ 378677 w 1287326"/>
                <a:gd name="connsiteY494" fmla="*/ 792645 h 964533"/>
                <a:gd name="connsiteX495" fmla="*/ 380410 w 1287326"/>
                <a:gd name="connsiteY495" fmla="*/ 790730 h 964533"/>
                <a:gd name="connsiteX496" fmla="*/ 383784 w 1287326"/>
                <a:gd name="connsiteY496" fmla="*/ 788450 h 964533"/>
                <a:gd name="connsiteX497" fmla="*/ 386246 w 1287326"/>
                <a:gd name="connsiteY497" fmla="*/ 786170 h 964533"/>
                <a:gd name="connsiteX498" fmla="*/ 389528 w 1287326"/>
                <a:gd name="connsiteY498" fmla="*/ 779331 h 964533"/>
                <a:gd name="connsiteX499" fmla="*/ 392173 w 1287326"/>
                <a:gd name="connsiteY499" fmla="*/ 773677 h 964533"/>
                <a:gd name="connsiteX500" fmla="*/ 391352 w 1287326"/>
                <a:gd name="connsiteY500" fmla="*/ 770395 h 964533"/>
                <a:gd name="connsiteX501" fmla="*/ 404483 w 1287326"/>
                <a:gd name="connsiteY501" fmla="*/ 764376 h 964533"/>
                <a:gd name="connsiteX502" fmla="*/ 417068 w 1287326"/>
                <a:gd name="connsiteY502" fmla="*/ 755987 h 964533"/>
                <a:gd name="connsiteX503" fmla="*/ 422539 w 1287326"/>
                <a:gd name="connsiteY503" fmla="*/ 750242 h 964533"/>
                <a:gd name="connsiteX504" fmla="*/ 429743 w 1287326"/>
                <a:gd name="connsiteY504" fmla="*/ 749330 h 964533"/>
                <a:gd name="connsiteX505" fmla="*/ 436217 w 1287326"/>
                <a:gd name="connsiteY505" fmla="*/ 744041 h 964533"/>
                <a:gd name="connsiteX506" fmla="*/ 438679 w 1287326"/>
                <a:gd name="connsiteY506" fmla="*/ 740211 h 964533"/>
                <a:gd name="connsiteX507" fmla="*/ 445519 w 1287326"/>
                <a:gd name="connsiteY507" fmla="*/ 736563 h 964533"/>
                <a:gd name="connsiteX508" fmla="*/ 457100 w 1287326"/>
                <a:gd name="connsiteY508" fmla="*/ 731092 h 964533"/>
                <a:gd name="connsiteX509" fmla="*/ 460383 w 1287326"/>
                <a:gd name="connsiteY509" fmla="*/ 731092 h 964533"/>
                <a:gd name="connsiteX510" fmla="*/ 464304 w 1287326"/>
                <a:gd name="connsiteY510" fmla="*/ 731639 h 964533"/>
                <a:gd name="connsiteX511" fmla="*/ 467404 w 1287326"/>
                <a:gd name="connsiteY511" fmla="*/ 728995 h 964533"/>
                <a:gd name="connsiteX512" fmla="*/ 468134 w 1287326"/>
                <a:gd name="connsiteY512" fmla="*/ 727262 h 964533"/>
                <a:gd name="connsiteX513" fmla="*/ 468134 w 1287326"/>
                <a:gd name="connsiteY513" fmla="*/ 725347 h 964533"/>
                <a:gd name="connsiteX514" fmla="*/ 468134 w 1287326"/>
                <a:gd name="connsiteY514" fmla="*/ 723888 h 964533"/>
                <a:gd name="connsiteX515" fmla="*/ 466401 w 1287326"/>
                <a:gd name="connsiteY515" fmla="*/ 722338 h 964533"/>
                <a:gd name="connsiteX516" fmla="*/ 473240 w 1287326"/>
                <a:gd name="connsiteY516" fmla="*/ 718964 h 964533"/>
                <a:gd name="connsiteX517" fmla="*/ 472812 w 1287326"/>
                <a:gd name="connsiteY517" fmla="*/ 714988 h 964533"/>
                <a:gd name="connsiteX518" fmla="*/ 474243 w 1287326"/>
                <a:gd name="connsiteY518" fmla="*/ 714040 h 964533"/>
                <a:gd name="connsiteX519" fmla="*/ 477800 w 1287326"/>
                <a:gd name="connsiteY519" fmla="*/ 710757 h 964533"/>
                <a:gd name="connsiteX520" fmla="*/ 485460 w 1287326"/>
                <a:gd name="connsiteY520" fmla="*/ 706745 h 964533"/>
                <a:gd name="connsiteX521" fmla="*/ 495855 w 1287326"/>
                <a:gd name="connsiteY521" fmla="*/ 699358 h 964533"/>
                <a:gd name="connsiteX522" fmla="*/ 495855 w 1287326"/>
                <a:gd name="connsiteY522" fmla="*/ 692154 h 964533"/>
                <a:gd name="connsiteX523" fmla="*/ 487283 w 1287326"/>
                <a:gd name="connsiteY523" fmla="*/ 687777 h 964533"/>
                <a:gd name="connsiteX524" fmla="*/ 482359 w 1287326"/>
                <a:gd name="connsiteY524" fmla="*/ 686227 h 964533"/>
                <a:gd name="connsiteX525" fmla="*/ 470231 w 1287326"/>
                <a:gd name="connsiteY525" fmla="*/ 686227 h 964533"/>
                <a:gd name="connsiteX526" fmla="*/ 467769 w 1287326"/>
                <a:gd name="connsiteY526" fmla="*/ 683947 h 964533"/>
                <a:gd name="connsiteX527" fmla="*/ 468681 w 1287326"/>
                <a:gd name="connsiteY527" fmla="*/ 679844 h 964533"/>
                <a:gd name="connsiteX528" fmla="*/ 470596 w 1287326"/>
                <a:gd name="connsiteY528" fmla="*/ 676926 h 964533"/>
                <a:gd name="connsiteX529" fmla="*/ 473787 w 1287326"/>
                <a:gd name="connsiteY529" fmla="*/ 672001 h 964533"/>
                <a:gd name="connsiteX530" fmla="*/ 472693 w 1287326"/>
                <a:gd name="connsiteY530" fmla="*/ 671272 h 964533"/>
                <a:gd name="connsiteX531" fmla="*/ 474790 w 1287326"/>
                <a:gd name="connsiteY531" fmla="*/ 668810 h 964533"/>
                <a:gd name="connsiteX532" fmla="*/ 483362 w 1287326"/>
                <a:gd name="connsiteY532" fmla="*/ 663885 h 964533"/>
                <a:gd name="connsiteX533" fmla="*/ 483362 w 1287326"/>
                <a:gd name="connsiteY533" fmla="*/ 660056 h 964533"/>
                <a:gd name="connsiteX534" fmla="*/ 488651 w 1287326"/>
                <a:gd name="connsiteY534" fmla="*/ 658323 h 964533"/>
                <a:gd name="connsiteX535" fmla="*/ 489745 w 1287326"/>
                <a:gd name="connsiteY535" fmla="*/ 654767 h 964533"/>
                <a:gd name="connsiteX536" fmla="*/ 494943 w 1287326"/>
                <a:gd name="connsiteY536" fmla="*/ 651666 h 964533"/>
                <a:gd name="connsiteX537" fmla="*/ 497770 w 1287326"/>
                <a:gd name="connsiteY537" fmla="*/ 656773 h 964533"/>
                <a:gd name="connsiteX538" fmla="*/ 506889 w 1287326"/>
                <a:gd name="connsiteY538" fmla="*/ 647654 h 964533"/>
                <a:gd name="connsiteX539" fmla="*/ 504427 w 1287326"/>
                <a:gd name="connsiteY539" fmla="*/ 644280 h 964533"/>
                <a:gd name="connsiteX540" fmla="*/ 520020 w 1287326"/>
                <a:gd name="connsiteY540" fmla="*/ 640268 h 964533"/>
                <a:gd name="connsiteX541" fmla="*/ 518470 w 1287326"/>
                <a:gd name="connsiteY541" fmla="*/ 631149 h 964533"/>
                <a:gd name="connsiteX542" fmla="*/ 508804 w 1287326"/>
                <a:gd name="connsiteY542" fmla="*/ 624309 h 964533"/>
                <a:gd name="connsiteX543" fmla="*/ 516373 w 1287326"/>
                <a:gd name="connsiteY543" fmla="*/ 622212 h 964533"/>
                <a:gd name="connsiteX544" fmla="*/ 533699 w 1287326"/>
                <a:gd name="connsiteY544" fmla="*/ 619203 h 964533"/>
                <a:gd name="connsiteX545" fmla="*/ 533699 w 1287326"/>
                <a:gd name="connsiteY545" fmla="*/ 617288 h 964533"/>
                <a:gd name="connsiteX546" fmla="*/ 537346 w 1287326"/>
                <a:gd name="connsiteY546" fmla="*/ 610266 h 964533"/>
                <a:gd name="connsiteX547" fmla="*/ 543091 w 1287326"/>
                <a:gd name="connsiteY547" fmla="*/ 603974 h 964533"/>
                <a:gd name="connsiteX548" fmla="*/ 548745 w 1287326"/>
                <a:gd name="connsiteY548" fmla="*/ 600600 h 964533"/>
                <a:gd name="connsiteX549" fmla="*/ 550842 w 1287326"/>
                <a:gd name="connsiteY549" fmla="*/ 597591 h 964533"/>
                <a:gd name="connsiteX550" fmla="*/ 557317 w 1287326"/>
                <a:gd name="connsiteY550" fmla="*/ 589566 h 964533"/>
                <a:gd name="connsiteX551" fmla="*/ 573822 w 1287326"/>
                <a:gd name="connsiteY551" fmla="*/ 582180 h 964533"/>
                <a:gd name="connsiteX552" fmla="*/ 582941 w 1287326"/>
                <a:gd name="connsiteY552" fmla="*/ 575888 h 964533"/>
                <a:gd name="connsiteX553" fmla="*/ 589962 w 1287326"/>
                <a:gd name="connsiteY553" fmla="*/ 571511 h 964533"/>
                <a:gd name="connsiteX554" fmla="*/ 600814 w 1287326"/>
                <a:gd name="connsiteY554" fmla="*/ 569231 h 964533"/>
                <a:gd name="connsiteX555" fmla="*/ 618505 w 1287326"/>
                <a:gd name="connsiteY555" fmla="*/ 566404 h 964533"/>
                <a:gd name="connsiteX556" fmla="*/ 632548 w 1287326"/>
                <a:gd name="connsiteY556" fmla="*/ 562210 h 964533"/>
                <a:gd name="connsiteX557" fmla="*/ 630450 w 1287326"/>
                <a:gd name="connsiteY557" fmla="*/ 565036 h 964533"/>
                <a:gd name="connsiteX558" fmla="*/ 617137 w 1287326"/>
                <a:gd name="connsiteY558" fmla="*/ 574155 h 964533"/>
                <a:gd name="connsiteX559" fmla="*/ 611574 w 1287326"/>
                <a:gd name="connsiteY559" fmla="*/ 578350 h 964533"/>
                <a:gd name="connsiteX560" fmla="*/ 612760 w 1287326"/>
                <a:gd name="connsiteY560" fmla="*/ 581633 h 964533"/>
                <a:gd name="connsiteX561" fmla="*/ 634007 w 1287326"/>
                <a:gd name="connsiteY561" fmla="*/ 591481 h 964533"/>
                <a:gd name="connsiteX562" fmla="*/ 630815 w 1287326"/>
                <a:gd name="connsiteY562" fmla="*/ 592393 h 964533"/>
                <a:gd name="connsiteX563" fmla="*/ 615587 w 1287326"/>
                <a:gd name="connsiteY563" fmla="*/ 590569 h 964533"/>
                <a:gd name="connsiteX564" fmla="*/ 600449 w 1287326"/>
                <a:gd name="connsiteY564" fmla="*/ 590569 h 964533"/>
                <a:gd name="connsiteX565" fmla="*/ 586588 w 1287326"/>
                <a:gd name="connsiteY565" fmla="*/ 591664 h 964533"/>
                <a:gd name="connsiteX566" fmla="*/ 567530 w 1287326"/>
                <a:gd name="connsiteY566" fmla="*/ 600235 h 964533"/>
                <a:gd name="connsiteX567" fmla="*/ 565250 w 1287326"/>
                <a:gd name="connsiteY567" fmla="*/ 606072 h 964533"/>
                <a:gd name="connsiteX568" fmla="*/ 567347 w 1287326"/>
                <a:gd name="connsiteY568" fmla="*/ 617926 h 964533"/>
                <a:gd name="connsiteX569" fmla="*/ 564338 w 1287326"/>
                <a:gd name="connsiteY569" fmla="*/ 621665 h 964533"/>
                <a:gd name="connsiteX570" fmla="*/ 558958 w 1287326"/>
                <a:gd name="connsiteY570" fmla="*/ 631969 h 964533"/>
                <a:gd name="connsiteX571" fmla="*/ 550842 w 1287326"/>
                <a:gd name="connsiteY571" fmla="*/ 643368 h 964533"/>
                <a:gd name="connsiteX572" fmla="*/ 553122 w 1287326"/>
                <a:gd name="connsiteY572" fmla="*/ 654767 h 964533"/>
                <a:gd name="connsiteX573" fmla="*/ 567165 w 1287326"/>
                <a:gd name="connsiteY573" fmla="*/ 654219 h 964533"/>
                <a:gd name="connsiteX574" fmla="*/ 573275 w 1287326"/>
                <a:gd name="connsiteY574" fmla="*/ 650207 h 964533"/>
                <a:gd name="connsiteX575" fmla="*/ 573822 w 1287326"/>
                <a:gd name="connsiteY575" fmla="*/ 653034 h 964533"/>
                <a:gd name="connsiteX576" fmla="*/ 571177 w 1287326"/>
                <a:gd name="connsiteY576" fmla="*/ 658141 h 964533"/>
                <a:gd name="connsiteX577" fmla="*/ 568351 w 1287326"/>
                <a:gd name="connsiteY577" fmla="*/ 660238 h 964533"/>
                <a:gd name="connsiteX578" fmla="*/ 563791 w 1287326"/>
                <a:gd name="connsiteY578" fmla="*/ 663156 h 964533"/>
                <a:gd name="connsiteX579" fmla="*/ 562970 w 1287326"/>
                <a:gd name="connsiteY579" fmla="*/ 666348 h 964533"/>
                <a:gd name="connsiteX580" fmla="*/ 554672 w 1287326"/>
                <a:gd name="connsiteY580" fmla="*/ 666348 h 964533"/>
                <a:gd name="connsiteX581" fmla="*/ 549474 w 1287326"/>
                <a:gd name="connsiteY581" fmla="*/ 668445 h 964533"/>
                <a:gd name="connsiteX582" fmla="*/ 548198 w 1287326"/>
                <a:gd name="connsiteY582" fmla="*/ 669904 h 964533"/>
                <a:gd name="connsiteX583" fmla="*/ 548198 w 1287326"/>
                <a:gd name="connsiteY583" fmla="*/ 671454 h 964533"/>
                <a:gd name="connsiteX584" fmla="*/ 546009 w 1287326"/>
                <a:gd name="connsiteY584" fmla="*/ 675649 h 964533"/>
                <a:gd name="connsiteX585" fmla="*/ 562879 w 1287326"/>
                <a:gd name="connsiteY585" fmla="*/ 678476 h 964533"/>
                <a:gd name="connsiteX586" fmla="*/ 577105 w 1287326"/>
                <a:gd name="connsiteY586" fmla="*/ 673552 h 964533"/>
                <a:gd name="connsiteX587" fmla="*/ 588321 w 1287326"/>
                <a:gd name="connsiteY587" fmla="*/ 667807 h 964533"/>
                <a:gd name="connsiteX588" fmla="*/ 591330 w 1287326"/>
                <a:gd name="connsiteY588" fmla="*/ 664068 h 964533"/>
                <a:gd name="connsiteX589" fmla="*/ 591330 w 1287326"/>
                <a:gd name="connsiteY589" fmla="*/ 660603 h 964533"/>
                <a:gd name="connsiteX590" fmla="*/ 593519 w 1287326"/>
                <a:gd name="connsiteY590" fmla="*/ 661606 h 964533"/>
                <a:gd name="connsiteX591" fmla="*/ 596254 w 1287326"/>
                <a:gd name="connsiteY591" fmla="*/ 663703 h 964533"/>
                <a:gd name="connsiteX592" fmla="*/ 603094 w 1287326"/>
                <a:gd name="connsiteY592" fmla="*/ 654584 h 964533"/>
                <a:gd name="connsiteX593" fmla="*/ 599081 w 1287326"/>
                <a:gd name="connsiteY593" fmla="*/ 665709 h 964533"/>
                <a:gd name="connsiteX594" fmla="*/ 605191 w 1287326"/>
                <a:gd name="connsiteY594" fmla="*/ 660785 h 964533"/>
                <a:gd name="connsiteX595" fmla="*/ 609112 w 1287326"/>
                <a:gd name="connsiteY595" fmla="*/ 653946 h 964533"/>
                <a:gd name="connsiteX596" fmla="*/ 612760 w 1287326"/>
                <a:gd name="connsiteY596" fmla="*/ 652669 h 964533"/>
                <a:gd name="connsiteX597" fmla="*/ 615039 w 1287326"/>
                <a:gd name="connsiteY597" fmla="*/ 651849 h 964533"/>
                <a:gd name="connsiteX598" fmla="*/ 619781 w 1287326"/>
                <a:gd name="connsiteY598" fmla="*/ 652669 h 964533"/>
                <a:gd name="connsiteX599" fmla="*/ 618869 w 1287326"/>
                <a:gd name="connsiteY599" fmla="*/ 646012 h 964533"/>
                <a:gd name="connsiteX600" fmla="*/ 622608 w 1287326"/>
                <a:gd name="connsiteY600" fmla="*/ 644462 h 964533"/>
                <a:gd name="connsiteX601" fmla="*/ 625435 w 1287326"/>
                <a:gd name="connsiteY601" fmla="*/ 653581 h 964533"/>
                <a:gd name="connsiteX602" fmla="*/ 626256 w 1287326"/>
                <a:gd name="connsiteY602" fmla="*/ 645009 h 964533"/>
                <a:gd name="connsiteX603" fmla="*/ 630815 w 1287326"/>
                <a:gd name="connsiteY603" fmla="*/ 637623 h 964533"/>
                <a:gd name="connsiteX604" fmla="*/ 633824 w 1287326"/>
                <a:gd name="connsiteY604" fmla="*/ 636894 h 964533"/>
                <a:gd name="connsiteX605" fmla="*/ 636925 w 1287326"/>
                <a:gd name="connsiteY605" fmla="*/ 642183 h 964533"/>
                <a:gd name="connsiteX606" fmla="*/ 646591 w 1287326"/>
                <a:gd name="connsiteY606" fmla="*/ 640085 h 964533"/>
                <a:gd name="connsiteX607" fmla="*/ 656613 w 1287326"/>
                <a:gd name="connsiteY607" fmla="*/ 642538 h 964533"/>
                <a:gd name="connsiteX608" fmla="*/ 657807 w 1287326"/>
                <a:gd name="connsiteY608" fmla="*/ 641635 h 964533"/>
                <a:gd name="connsiteX609" fmla="*/ 664282 w 1287326"/>
                <a:gd name="connsiteY609" fmla="*/ 636894 h 964533"/>
                <a:gd name="connsiteX610" fmla="*/ 667656 w 1287326"/>
                <a:gd name="connsiteY610" fmla="*/ 632516 h 964533"/>
                <a:gd name="connsiteX611" fmla="*/ 671030 w 1287326"/>
                <a:gd name="connsiteY611" fmla="*/ 630054 h 964533"/>
                <a:gd name="connsiteX612" fmla="*/ 672397 w 1287326"/>
                <a:gd name="connsiteY612" fmla="*/ 627775 h 964533"/>
                <a:gd name="connsiteX613" fmla="*/ 667838 w 1287326"/>
                <a:gd name="connsiteY613" fmla="*/ 623945 h 964533"/>
                <a:gd name="connsiteX614" fmla="*/ 672033 w 1287326"/>
                <a:gd name="connsiteY614" fmla="*/ 619932 h 964533"/>
                <a:gd name="connsiteX615" fmla="*/ 678507 w 1287326"/>
                <a:gd name="connsiteY615" fmla="*/ 617835 h 964533"/>
                <a:gd name="connsiteX616" fmla="*/ 680422 w 1287326"/>
                <a:gd name="connsiteY616" fmla="*/ 615190 h 964533"/>
                <a:gd name="connsiteX617" fmla="*/ 678689 w 1287326"/>
                <a:gd name="connsiteY617" fmla="*/ 611178 h 964533"/>
                <a:gd name="connsiteX618" fmla="*/ 675407 w 1287326"/>
                <a:gd name="connsiteY618" fmla="*/ 610631 h 964533"/>
                <a:gd name="connsiteX619" fmla="*/ 667838 w 1287326"/>
                <a:gd name="connsiteY619" fmla="*/ 616558 h 964533"/>
                <a:gd name="connsiteX620" fmla="*/ 658719 w 1287326"/>
                <a:gd name="connsiteY620" fmla="*/ 615373 h 964533"/>
                <a:gd name="connsiteX621" fmla="*/ 658719 w 1287326"/>
                <a:gd name="connsiteY621" fmla="*/ 612728 h 964533"/>
                <a:gd name="connsiteX622" fmla="*/ 667291 w 1287326"/>
                <a:gd name="connsiteY622" fmla="*/ 609719 h 964533"/>
                <a:gd name="connsiteX623" fmla="*/ 670938 w 1287326"/>
                <a:gd name="connsiteY623" fmla="*/ 604795 h 964533"/>
                <a:gd name="connsiteX624" fmla="*/ 668841 w 1287326"/>
                <a:gd name="connsiteY624" fmla="*/ 602880 h 964533"/>
                <a:gd name="connsiteX625" fmla="*/ 665558 w 1287326"/>
                <a:gd name="connsiteY625" fmla="*/ 603792 h 964533"/>
                <a:gd name="connsiteX626" fmla="*/ 663279 w 1287326"/>
                <a:gd name="connsiteY626" fmla="*/ 600783 h 964533"/>
                <a:gd name="connsiteX627" fmla="*/ 657260 w 1287326"/>
                <a:gd name="connsiteY627" fmla="*/ 604521 h 964533"/>
                <a:gd name="connsiteX628" fmla="*/ 657260 w 1287326"/>
                <a:gd name="connsiteY628" fmla="*/ 601694 h 964533"/>
                <a:gd name="connsiteX629" fmla="*/ 663279 w 1287326"/>
                <a:gd name="connsiteY629" fmla="*/ 598138 h 964533"/>
                <a:gd name="connsiteX630" fmla="*/ 658172 w 1287326"/>
                <a:gd name="connsiteY630" fmla="*/ 598868 h 964533"/>
                <a:gd name="connsiteX631" fmla="*/ 664646 w 1287326"/>
                <a:gd name="connsiteY631" fmla="*/ 596041 h 964533"/>
                <a:gd name="connsiteX632" fmla="*/ 668659 w 1287326"/>
                <a:gd name="connsiteY632" fmla="*/ 591299 h 964533"/>
                <a:gd name="connsiteX633" fmla="*/ 669935 w 1287326"/>
                <a:gd name="connsiteY633" fmla="*/ 589749 h 964533"/>
                <a:gd name="connsiteX634" fmla="*/ 673218 w 1287326"/>
                <a:gd name="connsiteY634" fmla="*/ 585736 h 964533"/>
                <a:gd name="connsiteX635" fmla="*/ 666744 w 1287326"/>
                <a:gd name="connsiteY635" fmla="*/ 587834 h 964533"/>
                <a:gd name="connsiteX636" fmla="*/ 665923 w 1287326"/>
                <a:gd name="connsiteY636" fmla="*/ 585372 h 964533"/>
                <a:gd name="connsiteX637" fmla="*/ 676045 w 1287326"/>
                <a:gd name="connsiteY637" fmla="*/ 581998 h 964533"/>
                <a:gd name="connsiteX638" fmla="*/ 684617 w 1287326"/>
                <a:gd name="connsiteY638" fmla="*/ 578168 h 964533"/>
                <a:gd name="connsiteX639" fmla="*/ 687079 w 1287326"/>
                <a:gd name="connsiteY639" fmla="*/ 576800 h 964533"/>
                <a:gd name="connsiteX640" fmla="*/ 679054 w 1287326"/>
                <a:gd name="connsiteY640" fmla="*/ 587834 h 964533"/>
                <a:gd name="connsiteX641" fmla="*/ 678507 w 1287326"/>
                <a:gd name="connsiteY641" fmla="*/ 592393 h 964533"/>
                <a:gd name="connsiteX642" fmla="*/ 684434 w 1287326"/>
                <a:gd name="connsiteY642" fmla="*/ 594490 h 964533"/>
                <a:gd name="connsiteX643" fmla="*/ 689359 w 1287326"/>
                <a:gd name="connsiteY643" fmla="*/ 591299 h 964533"/>
                <a:gd name="connsiteX644" fmla="*/ 691638 w 1287326"/>
                <a:gd name="connsiteY644" fmla="*/ 589019 h 964533"/>
                <a:gd name="connsiteX645" fmla="*/ 691091 w 1287326"/>
                <a:gd name="connsiteY645" fmla="*/ 586922 h 964533"/>
                <a:gd name="connsiteX646" fmla="*/ 693736 w 1287326"/>
                <a:gd name="connsiteY646" fmla="*/ 582545 h 964533"/>
                <a:gd name="connsiteX647" fmla="*/ 694648 w 1287326"/>
                <a:gd name="connsiteY647" fmla="*/ 583457 h 964533"/>
                <a:gd name="connsiteX648" fmla="*/ 694648 w 1287326"/>
                <a:gd name="connsiteY648" fmla="*/ 590296 h 964533"/>
                <a:gd name="connsiteX649" fmla="*/ 695742 w 1287326"/>
                <a:gd name="connsiteY649" fmla="*/ 590296 h 964533"/>
                <a:gd name="connsiteX650" fmla="*/ 697839 w 1287326"/>
                <a:gd name="connsiteY650" fmla="*/ 589566 h 964533"/>
                <a:gd name="connsiteX651" fmla="*/ 702581 w 1287326"/>
                <a:gd name="connsiteY651" fmla="*/ 589566 h 964533"/>
                <a:gd name="connsiteX652" fmla="*/ 712521 w 1287326"/>
                <a:gd name="connsiteY652" fmla="*/ 587469 h 964533"/>
                <a:gd name="connsiteX653" fmla="*/ 721640 w 1287326"/>
                <a:gd name="connsiteY653" fmla="*/ 584460 h 964533"/>
                <a:gd name="connsiteX654" fmla="*/ 733221 w 1287326"/>
                <a:gd name="connsiteY654" fmla="*/ 580812 h 964533"/>
                <a:gd name="connsiteX655" fmla="*/ 730576 w 1287326"/>
                <a:gd name="connsiteY655" fmla="*/ 582545 h 964533"/>
                <a:gd name="connsiteX656" fmla="*/ 726199 w 1287326"/>
                <a:gd name="connsiteY656" fmla="*/ 585007 h 964533"/>
                <a:gd name="connsiteX657" fmla="*/ 725014 w 1287326"/>
                <a:gd name="connsiteY657" fmla="*/ 586010 h 964533"/>
                <a:gd name="connsiteX658" fmla="*/ 723372 w 1287326"/>
                <a:gd name="connsiteY658" fmla="*/ 588472 h 964533"/>
                <a:gd name="connsiteX659" fmla="*/ 723372 w 1287326"/>
                <a:gd name="connsiteY659" fmla="*/ 590387 h 964533"/>
                <a:gd name="connsiteX660" fmla="*/ 722734 w 1287326"/>
                <a:gd name="connsiteY660" fmla="*/ 592028 h 964533"/>
                <a:gd name="connsiteX661" fmla="*/ 728479 w 1287326"/>
                <a:gd name="connsiteY661" fmla="*/ 595858 h 964533"/>
                <a:gd name="connsiteX662" fmla="*/ 736230 w 1287326"/>
                <a:gd name="connsiteY662" fmla="*/ 595311 h 964533"/>
                <a:gd name="connsiteX663" fmla="*/ 735318 w 1287326"/>
                <a:gd name="connsiteY663" fmla="*/ 597591 h 964533"/>
                <a:gd name="connsiteX664" fmla="*/ 729208 w 1287326"/>
                <a:gd name="connsiteY664" fmla="*/ 600235 h 964533"/>
                <a:gd name="connsiteX665" fmla="*/ 724649 w 1287326"/>
                <a:gd name="connsiteY665" fmla="*/ 601330 h 964533"/>
                <a:gd name="connsiteX666" fmla="*/ 729208 w 1287326"/>
                <a:gd name="connsiteY666" fmla="*/ 602333 h 964533"/>
                <a:gd name="connsiteX667" fmla="*/ 736048 w 1287326"/>
                <a:gd name="connsiteY667" fmla="*/ 600418 h 964533"/>
                <a:gd name="connsiteX668" fmla="*/ 743251 w 1287326"/>
                <a:gd name="connsiteY668" fmla="*/ 599688 h 964533"/>
                <a:gd name="connsiteX669" fmla="*/ 742522 w 1287326"/>
                <a:gd name="connsiteY669" fmla="*/ 601968 h 964533"/>
                <a:gd name="connsiteX670" fmla="*/ 741336 w 1287326"/>
                <a:gd name="connsiteY670" fmla="*/ 605160 h 964533"/>
                <a:gd name="connsiteX671" fmla="*/ 752735 w 1287326"/>
                <a:gd name="connsiteY671" fmla="*/ 603609 h 964533"/>
                <a:gd name="connsiteX672" fmla="*/ 758115 w 1287326"/>
                <a:gd name="connsiteY672" fmla="*/ 606710 h 964533"/>
                <a:gd name="connsiteX673" fmla="*/ 750273 w 1287326"/>
                <a:gd name="connsiteY673" fmla="*/ 614096 h 964533"/>
                <a:gd name="connsiteX674" fmla="*/ 753191 w 1287326"/>
                <a:gd name="connsiteY674" fmla="*/ 615373 h 964533"/>
                <a:gd name="connsiteX675" fmla="*/ 774985 w 1287326"/>
                <a:gd name="connsiteY675" fmla="*/ 616011 h 964533"/>
                <a:gd name="connsiteX676" fmla="*/ 781460 w 1287326"/>
                <a:gd name="connsiteY676" fmla="*/ 611452 h 964533"/>
                <a:gd name="connsiteX677" fmla="*/ 788846 w 1287326"/>
                <a:gd name="connsiteY677" fmla="*/ 604065 h 964533"/>
                <a:gd name="connsiteX678" fmla="*/ 790032 w 1287326"/>
                <a:gd name="connsiteY678" fmla="*/ 604795 h 964533"/>
                <a:gd name="connsiteX679" fmla="*/ 785837 w 1287326"/>
                <a:gd name="connsiteY679" fmla="*/ 615190 h 964533"/>
                <a:gd name="connsiteX680" fmla="*/ 785290 w 1287326"/>
                <a:gd name="connsiteY680" fmla="*/ 618838 h 964533"/>
                <a:gd name="connsiteX681" fmla="*/ 784287 w 1287326"/>
                <a:gd name="connsiteY681" fmla="*/ 621118 h 964533"/>
                <a:gd name="connsiteX682" fmla="*/ 786202 w 1287326"/>
                <a:gd name="connsiteY682" fmla="*/ 624948 h 964533"/>
                <a:gd name="connsiteX683" fmla="*/ 810184 w 1287326"/>
                <a:gd name="connsiteY683" fmla="*/ 634067 h 964533"/>
                <a:gd name="connsiteX684" fmla="*/ 816568 w 1287326"/>
                <a:gd name="connsiteY684" fmla="*/ 635982 h 964533"/>
                <a:gd name="connsiteX685" fmla="*/ 859882 w 1287326"/>
                <a:gd name="connsiteY685" fmla="*/ 633702 h 964533"/>
                <a:gd name="connsiteX686" fmla="*/ 890704 w 1287326"/>
                <a:gd name="connsiteY686" fmla="*/ 639356 h 964533"/>
                <a:gd name="connsiteX687" fmla="*/ 900370 w 1287326"/>
                <a:gd name="connsiteY687" fmla="*/ 638626 h 964533"/>
                <a:gd name="connsiteX688" fmla="*/ 901921 w 1287326"/>
                <a:gd name="connsiteY688" fmla="*/ 634614 h 964533"/>
                <a:gd name="connsiteX689" fmla="*/ 901921 w 1287326"/>
                <a:gd name="connsiteY689" fmla="*/ 631605 h 964533"/>
                <a:gd name="connsiteX690" fmla="*/ 906480 w 1287326"/>
                <a:gd name="connsiteY690" fmla="*/ 637805 h 964533"/>
                <a:gd name="connsiteX691" fmla="*/ 903745 w 1287326"/>
                <a:gd name="connsiteY691" fmla="*/ 643368 h 964533"/>
                <a:gd name="connsiteX692" fmla="*/ 904565 w 1287326"/>
                <a:gd name="connsiteY692" fmla="*/ 645648 h 964533"/>
                <a:gd name="connsiteX693" fmla="*/ 937758 w 1287326"/>
                <a:gd name="connsiteY693" fmla="*/ 653399 h 964533"/>
                <a:gd name="connsiteX694" fmla="*/ 961741 w 1287326"/>
                <a:gd name="connsiteY694" fmla="*/ 642821 h 964533"/>
                <a:gd name="connsiteX695" fmla="*/ 965571 w 1287326"/>
                <a:gd name="connsiteY695" fmla="*/ 638444 h 964533"/>
                <a:gd name="connsiteX696" fmla="*/ 970313 w 1287326"/>
                <a:gd name="connsiteY696" fmla="*/ 637076 h 964533"/>
                <a:gd name="connsiteX697" fmla="*/ 983809 w 1287326"/>
                <a:gd name="connsiteY697" fmla="*/ 645648 h 964533"/>
                <a:gd name="connsiteX698" fmla="*/ 982623 w 1287326"/>
                <a:gd name="connsiteY698" fmla="*/ 646742 h 964533"/>
                <a:gd name="connsiteX699" fmla="*/ 974872 w 1287326"/>
                <a:gd name="connsiteY699" fmla="*/ 649660 h 964533"/>
                <a:gd name="connsiteX700" fmla="*/ 973687 w 1287326"/>
                <a:gd name="connsiteY700" fmla="*/ 660056 h 964533"/>
                <a:gd name="connsiteX701" fmla="*/ 973687 w 1287326"/>
                <a:gd name="connsiteY701" fmla="*/ 649842 h 964533"/>
                <a:gd name="connsiteX702" fmla="*/ 968580 w 1287326"/>
                <a:gd name="connsiteY702" fmla="*/ 640723 h 964533"/>
                <a:gd name="connsiteX703" fmla="*/ 963856 w 1287326"/>
                <a:gd name="connsiteY703" fmla="*/ 645484 h 964533"/>
                <a:gd name="connsiteX704" fmla="*/ 964932 w 1287326"/>
                <a:gd name="connsiteY704" fmla="*/ 648475 h 964533"/>
                <a:gd name="connsiteX705" fmla="*/ 964486 w 1287326"/>
                <a:gd name="connsiteY705" fmla="*/ 658396 h 964533"/>
                <a:gd name="connsiteX706" fmla="*/ 963200 w 1287326"/>
                <a:gd name="connsiteY706" fmla="*/ 659326 h 964533"/>
                <a:gd name="connsiteX707" fmla="*/ 958093 w 1287326"/>
                <a:gd name="connsiteY707" fmla="*/ 663156 h 964533"/>
                <a:gd name="connsiteX708" fmla="*/ 983717 w 1287326"/>
                <a:gd name="connsiteY708" fmla="*/ 675831 h 964533"/>
                <a:gd name="connsiteX709" fmla="*/ 998217 w 1287326"/>
                <a:gd name="connsiteY709" fmla="*/ 680391 h 964533"/>
                <a:gd name="connsiteX710" fmla="*/ 1001408 w 1287326"/>
                <a:gd name="connsiteY710" fmla="*/ 681120 h 964533"/>
                <a:gd name="connsiteX711" fmla="*/ 999858 w 1287326"/>
                <a:gd name="connsiteY711" fmla="*/ 684038 h 964533"/>
                <a:gd name="connsiteX712" fmla="*/ 1060499 w 1287326"/>
                <a:gd name="connsiteY712" fmla="*/ 725803 h 964533"/>
                <a:gd name="connsiteX713" fmla="*/ 1063964 w 1287326"/>
                <a:gd name="connsiteY713" fmla="*/ 724618 h 964533"/>
                <a:gd name="connsiteX714" fmla="*/ 1067338 w 1287326"/>
                <a:gd name="connsiteY714" fmla="*/ 721608 h 964533"/>
                <a:gd name="connsiteX715" fmla="*/ 1070621 w 1287326"/>
                <a:gd name="connsiteY715" fmla="*/ 719146 h 964533"/>
                <a:gd name="connsiteX716" fmla="*/ 1072445 w 1287326"/>
                <a:gd name="connsiteY716" fmla="*/ 718417 h 964533"/>
                <a:gd name="connsiteX717" fmla="*/ 1083479 w 1287326"/>
                <a:gd name="connsiteY717" fmla="*/ 720332 h 964533"/>
                <a:gd name="connsiteX718" fmla="*/ 1079466 w 1287326"/>
                <a:gd name="connsiteY718" fmla="*/ 708933 h 964533"/>
                <a:gd name="connsiteX719" fmla="*/ 1075728 w 1287326"/>
                <a:gd name="connsiteY719" fmla="*/ 707018 h 964533"/>
                <a:gd name="connsiteX720" fmla="*/ 1072627 w 1287326"/>
                <a:gd name="connsiteY720" fmla="*/ 706015 h 964533"/>
                <a:gd name="connsiteX721" fmla="*/ 1067156 w 1287326"/>
                <a:gd name="connsiteY721" fmla="*/ 699632 h 964533"/>
                <a:gd name="connsiteX722" fmla="*/ 1068523 w 1287326"/>
                <a:gd name="connsiteY722" fmla="*/ 698811 h 964533"/>
                <a:gd name="connsiteX723" fmla="*/ 1062961 w 1287326"/>
                <a:gd name="connsiteY723" fmla="*/ 695984 h 964533"/>
                <a:gd name="connsiteX724" fmla="*/ 1052383 w 1287326"/>
                <a:gd name="connsiteY724" fmla="*/ 695255 h 964533"/>
                <a:gd name="connsiteX725" fmla="*/ 1051015 w 1287326"/>
                <a:gd name="connsiteY725" fmla="*/ 693887 h 964533"/>
                <a:gd name="connsiteX726" fmla="*/ 1052109 w 1287326"/>
                <a:gd name="connsiteY726" fmla="*/ 688142 h 964533"/>
                <a:gd name="connsiteX727" fmla="*/ 1057672 w 1287326"/>
                <a:gd name="connsiteY727" fmla="*/ 688142 h 964533"/>
                <a:gd name="connsiteX728" fmla="*/ 1063690 w 1287326"/>
                <a:gd name="connsiteY728" fmla="*/ 689783 h 964533"/>
                <a:gd name="connsiteX729" fmla="*/ 1068523 w 1287326"/>
                <a:gd name="connsiteY729" fmla="*/ 691881 h 964533"/>
                <a:gd name="connsiteX730" fmla="*/ 1075910 w 1287326"/>
                <a:gd name="connsiteY730" fmla="*/ 698537 h 964533"/>
                <a:gd name="connsiteX731" fmla="*/ 1081928 w 1287326"/>
                <a:gd name="connsiteY731" fmla="*/ 693796 h 964533"/>
                <a:gd name="connsiteX732" fmla="*/ 1083479 w 1287326"/>
                <a:gd name="connsiteY732" fmla="*/ 691334 h 964533"/>
                <a:gd name="connsiteX733" fmla="*/ 1088220 w 1287326"/>
                <a:gd name="connsiteY733" fmla="*/ 693796 h 964533"/>
                <a:gd name="connsiteX734" fmla="*/ 1086761 w 1287326"/>
                <a:gd name="connsiteY734" fmla="*/ 696623 h 964533"/>
                <a:gd name="connsiteX735" fmla="*/ 1086123 w 1287326"/>
                <a:gd name="connsiteY735" fmla="*/ 701000 h 964533"/>
                <a:gd name="connsiteX736" fmla="*/ 1091047 w 1287326"/>
                <a:gd name="connsiteY736" fmla="*/ 713219 h 964533"/>
                <a:gd name="connsiteX737" fmla="*/ 1088859 w 1287326"/>
                <a:gd name="connsiteY737" fmla="*/ 715681 h 964533"/>
                <a:gd name="connsiteX738" fmla="*/ 1093965 w 1287326"/>
                <a:gd name="connsiteY738" fmla="*/ 718873 h 964533"/>
                <a:gd name="connsiteX739" fmla="*/ 1101899 w 1287326"/>
                <a:gd name="connsiteY739" fmla="*/ 718873 h 964533"/>
                <a:gd name="connsiteX740" fmla="*/ 1103814 w 1287326"/>
                <a:gd name="connsiteY740" fmla="*/ 716958 h 964533"/>
                <a:gd name="connsiteX741" fmla="*/ 1105729 w 1287326"/>
                <a:gd name="connsiteY741" fmla="*/ 719237 h 964533"/>
                <a:gd name="connsiteX742" fmla="*/ 1112203 w 1287326"/>
                <a:gd name="connsiteY742" fmla="*/ 725894 h 964533"/>
                <a:gd name="connsiteX743" fmla="*/ 1116398 w 1287326"/>
                <a:gd name="connsiteY743" fmla="*/ 716228 h 964533"/>
                <a:gd name="connsiteX744" fmla="*/ 1113115 w 1287326"/>
                <a:gd name="connsiteY744" fmla="*/ 708203 h 964533"/>
                <a:gd name="connsiteX745" fmla="*/ 1113115 w 1287326"/>
                <a:gd name="connsiteY745" fmla="*/ 703279 h 964533"/>
                <a:gd name="connsiteX746" fmla="*/ 1106276 w 1287326"/>
                <a:gd name="connsiteY746" fmla="*/ 689601 h 964533"/>
                <a:gd name="connsiteX747" fmla="*/ 1104817 w 1287326"/>
                <a:gd name="connsiteY747" fmla="*/ 681485 h 964533"/>
                <a:gd name="connsiteX748" fmla="*/ 1104817 w 1287326"/>
                <a:gd name="connsiteY748" fmla="*/ 678020 h 964533"/>
                <a:gd name="connsiteX749" fmla="*/ 1104817 w 1287326"/>
                <a:gd name="connsiteY749" fmla="*/ 675193 h 964533"/>
                <a:gd name="connsiteX750" fmla="*/ 1104817 w 1287326"/>
                <a:gd name="connsiteY750" fmla="*/ 672913 h 964533"/>
                <a:gd name="connsiteX751" fmla="*/ 1107826 w 1287326"/>
                <a:gd name="connsiteY751" fmla="*/ 674007 h 964533"/>
                <a:gd name="connsiteX752" fmla="*/ 1109741 w 1287326"/>
                <a:gd name="connsiteY752" fmla="*/ 679114 h 964533"/>
                <a:gd name="connsiteX753" fmla="*/ 1112933 w 1287326"/>
                <a:gd name="connsiteY753" fmla="*/ 689054 h 964533"/>
                <a:gd name="connsiteX754" fmla="*/ 1115851 w 1287326"/>
                <a:gd name="connsiteY754" fmla="*/ 698173 h 964533"/>
                <a:gd name="connsiteX755" fmla="*/ 1119772 w 1287326"/>
                <a:gd name="connsiteY755" fmla="*/ 699541 h 964533"/>
                <a:gd name="connsiteX756" fmla="*/ 1122507 w 1287326"/>
                <a:gd name="connsiteY756" fmla="*/ 703279 h 964533"/>
                <a:gd name="connsiteX757" fmla="*/ 1120045 w 1287326"/>
                <a:gd name="connsiteY757" fmla="*/ 706745 h 964533"/>
                <a:gd name="connsiteX758" fmla="*/ 1125334 w 1287326"/>
                <a:gd name="connsiteY758" fmla="*/ 713766 h 964533"/>
                <a:gd name="connsiteX759" fmla="*/ 1135730 w 1287326"/>
                <a:gd name="connsiteY759" fmla="*/ 723797 h 964533"/>
                <a:gd name="connsiteX760" fmla="*/ 1149226 w 1287326"/>
                <a:gd name="connsiteY760" fmla="*/ 725529 h 964533"/>
                <a:gd name="connsiteX761" fmla="*/ 1148679 w 1287326"/>
                <a:gd name="connsiteY761" fmla="*/ 721335 h 964533"/>
                <a:gd name="connsiteX762" fmla="*/ 1151323 w 1287326"/>
                <a:gd name="connsiteY762" fmla="*/ 717961 h 964533"/>
                <a:gd name="connsiteX763" fmla="*/ 1156703 w 1287326"/>
                <a:gd name="connsiteY763" fmla="*/ 712398 h 964533"/>
                <a:gd name="connsiteX764" fmla="*/ 1156247 w 1287326"/>
                <a:gd name="connsiteY764" fmla="*/ 714496 h 964533"/>
                <a:gd name="connsiteX765" fmla="*/ 1152874 w 1287326"/>
                <a:gd name="connsiteY765" fmla="*/ 720058 h 964533"/>
                <a:gd name="connsiteX766" fmla="*/ 1152144 w 1287326"/>
                <a:gd name="connsiteY766" fmla="*/ 724618 h 964533"/>
                <a:gd name="connsiteX767" fmla="*/ 1151141 w 1287326"/>
                <a:gd name="connsiteY767" fmla="*/ 728903 h 964533"/>
                <a:gd name="connsiteX768" fmla="*/ 1154150 w 1287326"/>
                <a:gd name="connsiteY768" fmla="*/ 736016 h 964533"/>
                <a:gd name="connsiteX769" fmla="*/ 1159895 w 1287326"/>
                <a:gd name="connsiteY769" fmla="*/ 734284 h 964533"/>
                <a:gd name="connsiteX770" fmla="*/ 1162540 w 1287326"/>
                <a:gd name="connsiteY770" fmla="*/ 733736 h 964533"/>
                <a:gd name="connsiteX771" fmla="*/ 1161810 w 1287326"/>
                <a:gd name="connsiteY771" fmla="*/ 739937 h 964533"/>
                <a:gd name="connsiteX772" fmla="*/ 1159166 w 1287326"/>
                <a:gd name="connsiteY772" fmla="*/ 741852 h 964533"/>
                <a:gd name="connsiteX773" fmla="*/ 1164455 w 1287326"/>
                <a:gd name="connsiteY773" fmla="*/ 745318 h 964533"/>
                <a:gd name="connsiteX774" fmla="*/ 1173574 w 1287326"/>
                <a:gd name="connsiteY774" fmla="*/ 741852 h 964533"/>
                <a:gd name="connsiteX775" fmla="*/ 1172023 w 1287326"/>
                <a:gd name="connsiteY775" fmla="*/ 743038 h 964533"/>
                <a:gd name="connsiteX776" fmla="*/ 1170108 w 1287326"/>
                <a:gd name="connsiteY776" fmla="*/ 749877 h 964533"/>
                <a:gd name="connsiteX777" fmla="*/ 1172570 w 1287326"/>
                <a:gd name="connsiteY777" fmla="*/ 754619 h 964533"/>
                <a:gd name="connsiteX778" fmla="*/ 1164090 w 1287326"/>
                <a:gd name="connsiteY778" fmla="*/ 755166 h 964533"/>
                <a:gd name="connsiteX779" fmla="*/ 1170747 w 1287326"/>
                <a:gd name="connsiteY779" fmla="*/ 757446 h 964533"/>
                <a:gd name="connsiteX780" fmla="*/ 1173026 w 1287326"/>
                <a:gd name="connsiteY780" fmla="*/ 759543 h 964533"/>
                <a:gd name="connsiteX781" fmla="*/ 1178680 w 1287326"/>
                <a:gd name="connsiteY781" fmla="*/ 770395 h 964533"/>
                <a:gd name="connsiteX782" fmla="*/ 1178680 w 1287326"/>
                <a:gd name="connsiteY782" fmla="*/ 772492 h 964533"/>
                <a:gd name="connsiteX783" fmla="*/ 1171294 w 1287326"/>
                <a:gd name="connsiteY783" fmla="*/ 774498 h 964533"/>
                <a:gd name="connsiteX784" fmla="*/ 1171294 w 1287326"/>
                <a:gd name="connsiteY784" fmla="*/ 778146 h 964533"/>
                <a:gd name="connsiteX785" fmla="*/ 1186066 w 1287326"/>
                <a:gd name="connsiteY785" fmla="*/ 780608 h 964533"/>
                <a:gd name="connsiteX786" fmla="*/ 1194091 w 1287326"/>
                <a:gd name="connsiteY786" fmla="*/ 784073 h 964533"/>
                <a:gd name="connsiteX787" fmla="*/ 1192176 w 1287326"/>
                <a:gd name="connsiteY787" fmla="*/ 787629 h 964533"/>
                <a:gd name="connsiteX788" fmla="*/ 1192176 w 1287326"/>
                <a:gd name="connsiteY788" fmla="*/ 790730 h 964533"/>
                <a:gd name="connsiteX789" fmla="*/ 1202116 w 1287326"/>
                <a:gd name="connsiteY789" fmla="*/ 796019 h 964533"/>
                <a:gd name="connsiteX790" fmla="*/ 1205307 w 1287326"/>
                <a:gd name="connsiteY790" fmla="*/ 798116 h 964533"/>
                <a:gd name="connsiteX791" fmla="*/ 1203028 w 1287326"/>
                <a:gd name="connsiteY791" fmla="*/ 802676 h 964533"/>
                <a:gd name="connsiteX792" fmla="*/ 1205490 w 1287326"/>
                <a:gd name="connsiteY792" fmla="*/ 806050 h 964533"/>
                <a:gd name="connsiteX793" fmla="*/ 1214062 w 1287326"/>
                <a:gd name="connsiteY793" fmla="*/ 813527 h 964533"/>
                <a:gd name="connsiteX794" fmla="*/ 1220171 w 1287326"/>
                <a:gd name="connsiteY794" fmla="*/ 819546 h 964533"/>
                <a:gd name="connsiteX795" fmla="*/ 1225278 w 1287326"/>
                <a:gd name="connsiteY795" fmla="*/ 825838 h 964533"/>
                <a:gd name="connsiteX796" fmla="*/ 1222360 w 1287326"/>
                <a:gd name="connsiteY796" fmla="*/ 831127 h 964533"/>
                <a:gd name="connsiteX797" fmla="*/ 1220718 w 1287326"/>
                <a:gd name="connsiteY797" fmla="*/ 837054 h 964533"/>
                <a:gd name="connsiteX798" fmla="*/ 1218256 w 1287326"/>
                <a:gd name="connsiteY798" fmla="*/ 841978 h 964533"/>
                <a:gd name="connsiteX799" fmla="*/ 1217253 w 1287326"/>
                <a:gd name="connsiteY799" fmla="*/ 844076 h 964533"/>
                <a:gd name="connsiteX800" fmla="*/ 1214791 w 1287326"/>
                <a:gd name="connsiteY800" fmla="*/ 846173 h 964533"/>
                <a:gd name="connsiteX801" fmla="*/ 1213514 w 1287326"/>
                <a:gd name="connsiteY801" fmla="*/ 847267 h 964533"/>
                <a:gd name="connsiteX802" fmla="*/ 1212694 w 1287326"/>
                <a:gd name="connsiteY802" fmla="*/ 850185 h 964533"/>
                <a:gd name="connsiteX803" fmla="*/ 1221813 w 1287326"/>
                <a:gd name="connsiteY803" fmla="*/ 857024 h 964533"/>
                <a:gd name="connsiteX804" fmla="*/ 1223363 w 1287326"/>
                <a:gd name="connsiteY804" fmla="*/ 849364 h 964533"/>
                <a:gd name="connsiteX805" fmla="*/ 1227375 w 1287326"/>
                <a:gd name="connsiteY805" fmla="*/ 843346 h 964533"/>
                <a:gd name="connsiteX806" fmla="*/ 1228105 w 1287326"/>
                <a:gd name="connsiteY806" fmla="*/ 839698 h 964533"/>
                <a:gd name="connsiteX807" fmla="*/ 1248622 w 1287326"/>
                <a:gd name="connsiteY807" fmla="*/ 831765 h 964533"/>
                <a:gd name="connsiteX808" fmla="*/ 1250720 w 1287326"/>
                <a:gd name="connsiteY808" fmla="*/ 832494 h 964533"/>
                <a:gd name="connsiteX809" fmla="*/ 1250172 w 1287326"/>
                <a:gd name="connsiteY809" fmla="*/ 839151 h 964533"/>
                <a:gd name="connsiteX810" fmla="*/ 1259291 w 1287326"/>
                <a:gd name="connsiteY810" fmla="*/ 863864 h 964533"/>
                <a:gd name="connsiteX811" fmla="*/ 1264033 w 1287326"/>
                <a:gd name="connsiteY811" fmla="*/ 867238 h 964533"/>
                <a:gd name="connsiteX812" fmla="*/ 1260750 w 1287326"/>
                <a:gd name="connsiteY812" fmla="*/ 868605 h 964533"/>
                <a:gd name="connsiteX813" fmla="*/ 1253182 w 1287326"/>
                <a:gd name="connsiteY813" fmla="*/ 872618 h 964533"/>
                <a:gd name="connsiteX814" fmla="*/ 1255279 w 1287326"/>
                <a:gd name="connsiteY814" fmla="*/ 877724 h 964533"/>
                <a:gd name="connsiteX815" fmla="*/ 1258835 w 1287326"/>
                <a:gd name="connsiteY815" fmla="*/ 878271 h 964533"/>
                <a:gd name="connsiteX816" fmla="*/ 1255826 w 1287326"/>
                <a:gd name="connsiteY816" fmla="*/ 883013 h 964533"/>
                <a:gd name="connsiteX817" fmla="*/ 1257924 w 1287326"/>
                <a:gd name="connsiteY817" fmla="*/ 889488 h 964533"/>
                <a:gd name="connsiteX818" fmla="*/ 1267042 w 1287326"/>
                <a:gd name="connsiteY818" fmla="*/ 892315 h 964533"/>
                <a:gd name="connsiteX819" fmla="*/ 1278624 w 1287326"/>
                <a:gd name="connsiteY819" fmla="*/ 883196 h 964533"/>
                <a:gd name="connsiteX820" fmla="*/ 1284915 w 1287326"/>
                <a:gd name="connsiteY820" fmla="*/ 872162 h 964533"/>
                <a:gd name="connsiteX821" fmla="*/ 1285463 w 1287326"/>
                <a:gd name="connsiteY821" fmla="*/ 860581 h 964533"/>
                <a:gd name="connsiteX822" fmla="*/ 1282818 w 1287326"/>
                <a:gd name="connsiteY822" fmla="*/ 849182 h 964533"/>
                <a:gd name="connsiteX823" fmla="*/ 1283730 w 1287326"/>
                <a:gd name="connsiteY823" fmla="*/ 846082 h 964533"/>
                <a:gd name="connsiteX824" fmla="*/ 1285280 w 1287326"/>
                <a:gd name="connsiteY824" fmla="*/ 840793 h 964533"/>
                <a:gd name="connsiteX825" fmla="*/ 1067794 w 1287326"/>
                <a:gd name="connsiteY825" fmla="*/ 735196 h 964533"/>
                <a:gd name="connsiteX826" fmla="*/ 1065514 w 1287326"/>
                <a:gd name="connsiteY826" fmla="*/ 742308 h 964533"/>
                <a:gd name="connsiteX827" fmla="*/ 1069800 w 1287326"/>
                <a:gd name="connsiteY827" fmla="*/ 742855 h 964533"/>
                <a:gd name="connsiteX828" fmla="*/ 1067794 w 1287326"/>
                <a:gd name="connsiteY828" fmla="*/ 735196 h 964533"/>
                <a:gd name="connsiteX829" fmla="*/ 1095789 w 1287326"/>
                <a:gd name="connsiteY829" fmla="*/ 763373 h 964533"/>
                <a:gd name="connsiteX830" fmla="*/ 1094330 w 1287326"/>
                <a:gd name="connsiteY830" fmla="*/ 756260 h 964533"/>
                <a:gd name="connsiteX831" fmla="*/ 1096336 w 1287326"/>
                <a:gd name="connsiteY831" fmla="*/ 753707 h 964533"/>
                <a:gd name="connsiteX832" fmla="*/ 1119954 w 1287326"/>
                <a:gd name="connsiteY832" fmla="*/ 762826 h 964533"/>
                <a:gd name="connsiteX833" fmla="*/ 1121140 w 1287326"/>
                <a:gd name="connsiteY833" fmla="*/ 753707 h 964533"/>
                <a:gd name="connsiteX834" fmla="*/ 1110835 w 1287326"/>
                <a:gd name="connsiteY834" fmla="*/ 751701 h 964533"/>
                <a:gd name="connsiteX835" fmla="*/ 1100622 w 1287326"/>
                <a:gd name="connsiteY835" fmla="*/ 745409 h 964533"/>
                <a:gd name="connsiteX836" fmla="*/ 1094877 w 1287326"/>
                <a:gd name="connsiteY836" fmla="*/ 741761 h 964533"/>
                <a:gd name="connsiteX837" fmla="*/ 1114848 w 1287326"/>
                <a:gd name="connsiteY837" fmla="*/ 748600 h 964533"/>
                <a:gd name="connsiteX838" fmla="*/ 1114848 w 1287326"/>
                <a:gd name="connsiteY838" fmla="*/ 745135 h 964533"/>
                <a:gd name="connsiteX839" fmla="*/ 1117674 w 1287326"/>
                <a:gd name="connsiteY839" fmla="*/ 744041 h 964533"/>
                <a:gd name="connsiteX840" fmla="*/ 1118586 w 1287326"/>
                <a:gd name="connsiteY840" fmla="*/ 737749 h 964533"/>
                <a:gd name="connsiteX841" fmla="*/ 1109467 w 1287326"/>
                <a:gd name="connsiteY841" fmla="*/ 733189 h 964533"/>
                <a:gd name="connsiteX842" fmla="*/ 1100349 w 1287326"/>
                <a:gd name="connsiteY842" fmla="*/ 735196 h 964533"/>
                <a:gd name="connsiteX843" fmla="*/ 1093418 w 1287326"/>
                <a:gd name="connsiteY843" fmla="*/ 739481 h 964533"/>
                <a:gd name="connsiteX844" fmla="*/ 1097157 w 1287326"/>
                <a:gd name="connsiteY844" fmla="*/ 734284 h 964533"/>
                <a:gd name="connsiteX845" fmla="*/ 1095151 w 1287326"/>
                <a:gd name="connsiteY845" fmla="*/ 727171 h 964533"/>
                <a:gd name="connsiteX846" fmla="*/ 1086944 w 1287326"/>
                <a:gd name="connsiteY846" fmla="*/ 727171 h 964533"/>
                <a:gd name="connsiteX847" fmla="*/ 1080925 w 1287326"/>
                <a:gd name="connsiteY847" fmla="*/ 729177 h 964533"/>
                <a:gd name="connsiteX848" fmla="*/ 1074907 w 1287326"/>
                <a:gd name="connsiteY848" fmla="*/ 731730 h 964533"/>
                <a:gd name="connsiteX849" fmla="*/ 1071259 w 1287326"/>
                <a:gd name="connsiteY849" fmla="*/ 733189 h 964533"/>
                <a:gd name="connsiteX850" fmla="*/ 1073539 w 1287326"/>
                <a:gd name="connsiteY850" fmla="*/ 738296 h 964533"/>
                <a:gd name="connsiteX851" fmla="*/ 1075545 w 1287326"/>
                <a:gd name="connsiteY851" fmla="*/ 741761 h 964533"/>
                <a:gd name="connsiteX852" fmla="*/ 1071533 w 1287326"/>
                <a:gd name="connsiteY852" fmla="*/ 744314 h 964533"/>
                <a:gd name="connsiteX853" fmla="*/ 1073539 w 1287326"/>
                <a:gd name="connsiteY853" fmla="*/ 747962 h 964533"/>
                <a:gd name="connsiteX854" fmla="*/ 1084664 w 1287326"/>
                <a:gd name="connsiteY854" fmla="*/ 760273 h 964533"/>
                <a:gd name="connsiteX855" fmla="*/ 1095789 w 1287326"/>
                <a:gd name="connsiteY855" fmla="*/ 763373 h 964533"/>
                <a:gd name="connsiteX856" fmla="*/ 1147585 w 1287326"/>
                <a:gd name="connsiteY856" fmla="*/ 773951 h 964533"/>
                <a:gd name="connsiteX857" fmla="*/ 1155609 w 1287326"/>
                <a:gd name="connsiteY857" fmla="*/ 769391 h 964533"/>
                <a:gd name="connsiteX858" fmla="*/ 1149591 w 1287326"/>
                <a:gd name="connsiteY858" fmla="*/ 754254 h 964533"/>
                <a:gd name="connsiteX859" fmla="*/ 1143299 w 1287326"/>
                <a:gd name="connsiteY859" fmla="*/ 746868 h 964533"/>
                <a:gd name="connsiteX860" fmla="*/ 1142752 w 1287326"/>
                <a:gd name="connsiteY860" fmla="*/ 740302 h 964533"/>
                <a:gd name="connsiteX861" fmla="*/ 1142752 w 1287326"/>
                <a:gd name="connsiteY861" fmla="*/ 736016 h 964533"/>
                <a:gd name="connsiteX862" fmla="*/ 1151870 w 1287326"/>
                <a:gd name="connsiteY862" fmla="*/ 750880 h 964533"/>
                <a:gd name="connsiteX863" fmla="*/ 1155883 w 1287326"/>
                <a:gd name="connsiteY863" fmla="*/ 753433 h 964533"/>
                <a:gd name="connsiteX864" fmla="*/ 1147858 w 1287326"/>
                <a:gd name="connsiteY864" fmla="*/ 736016 h 964533"/>
                <a:gd name="connsiteX865" fmla="*/ 1133085 w 1287326"/>
                <a:gd name="connsiteY865" fmla="*/ 730363 h 964533"/>
                <a:gd name="connsiteX866" fmla="*/ 1123967 w 1287326"/>
                <a:gd name="connsiteY866" fmla="*/ 722976 h 964533"/>
                <a:gd name="connsiteX867" fmla="*/ 1120228 w 1287326"/>
                <a:gd name="connsiteY867" fmla="*/ 722976 h 964533"/>
                <a:gd name="connsiteX868" fmla="*/ 1121140 w 1287326"/>
                <a:gd name="connsiteY868" fmla="*/ 727809 h 964533"/>
                <a:gd name="connsiteX869" fmla="*/ 1125061 w 1287326"/>
                <a:gd name="connsiteY869" fmla="*/ 730089 h 964533"/>
                <a:gd name="connsiteX870" fmla="*/ 1126246 w 1287326"/>
                <a:gd name="connsiteY870" fmla="*/ 732369 h 964533"/>
                <a:gd name="connsiteX871" fmla="*/ 1126246 w 1287326"/>
                <a:gd name="connsiteY871" fmla="*/ 741488 h 964533"/>
                <a:gd name="connsiteX872" fmla="*/ 1130806 w 1287326"/>
                <a:gd name="connsiteY872" fmla="*/ 758814 h 964533"/>
                <a:gd name="connsiteX873" fmla="*/ 1136459 w 1287326"/>
                <a:gd name="connsiteY873" fmla="*/ 762005 h 964533"/>
                <a:gd name="connsiteX874" fmla="*/ 1140198 w 1287326"/>
                <a:gd name="connsiteY874" fmla="*/ 764558 h 964533"/>
                <a:gd name="connsiteX875" fmla="*/ 1138739 w 1287326"/>
                <a:gd name="connsiteY875" fmla="*/ 769665 h 964533"/>
                <a:gd name="connsiteX876" fmla="*/ 1132812 w 1287326"/>
                <a:gd name="connsiteY876" fmla="*/ 781611 h 964533"/>
                <a:gd name="connsiteX877" fmla="*/ 1136459 w 1287326"/>
                <a:gd name="connsiteY877" fmla="*/ 783891 h 964533"/>
                <a:gd name="connsiteX878" fmla="*/ 1145578 w 1287326"/>
                <a:gd name="connsiteY878" fmla="*/ 778237 h 964533"/>
                <a:gd name="connsiteX879" fmla="*/ 1147585 w 1287326"/>
                <a:gd name="connsiteY879" fmla="*/ 774225 h 964533"/>
                <a:gd name="connsiteX880" fmla="*/ 1090956 w 1287326"/>
                <a:gd name="connsiteY880" fmla="*/ 771398 h 964533"/>
                <a:gd name="connsiteX881" fmla="*/ 1090956 w 1287326"/>
                <a:gd name="connsiteY881" fmla="*/ 777051 h 964533"/>
                <a:gd name="connsiteX882" fmla="*/ 1090044 w 1287326"/>
                <a:gd name="connsiteY882" fmla="*/ 786170 h 964533"/>
                <a:gd name="connsiteX883" fmla="*/ 1096610 w 1287326"/>
                <a:gd name="connsiteY883" fmla="*/ 786170 h 964533"/>
                <a:gd name="connsiteX884" fmla="*/ 1095789 w 1287326"/>
                <a:gd name="connsiteY884" fmla="*/ 775319 h 964533"/>
                <a:gd name="connsiteX885" fmla="*/ 1090956 w 1287326"/>
                <a:gd name="connsiteY885" fmla="*/ 771398 h 964533"/>
                <a:gd name="connsiteX886" fmla="*/ 1119134 w 1287326"/>
                <a:gd name="connsiteY886" fmla="*/ 769939 h 964533"/>
                <a:gd name="connsiteX887" fmla="*/ 1106276 w 1287326"/>
                <a:gd name="connsiteY887" fmla="*/ 765653 h 964533"/>
                <a:gd name="connsiteX888" fmla="*/ 1105182 w 1287326"/>
                <a:gd name="connsiteY888" fmla="*/ 761640 h 964533"/>
                <a:gd name="connsiteX889" fmla="*/ 1098890 w 1287326"/>
                <a:gd name="connsiteY889" fmla="*/ 767659 h 964533"/>
                <a:gd name="connsiteX890" fmla="*/ 1096610 w 1287326"/>
                <a:gd name="connsiteY890" fmla="*/ 769391 h 964533"/>
                <a:gd name="connsiteX891" fmla="*/ 1099710 w 1287326"/>
                <a:gd name="connsiteY891" fmla="*/ 775045 h 964533"/>
                <a:gd name="connsiteX892" fmla="*/ 1103723 w 1287326"/>
                <a:gd name="connsiteY892" fmla="*/ 775957 h 964533"/>
                <a:gd name="connsiteX893" fmla="*/ 1104908 w 1287326"/>
                <a:gd name="connsiteY893" fmla="*/ 778510 h 964533"/>
                <a:gd name="connsiteX894" fmla="*/ 1108008 w 1287326"/>
                <a:gd name="connsiteY894" fmla="*/ 785350 h 964533"/>
                <a:gd name="connsiteX895" fmla="*/ 1109194 w 1287326"/>
                <a:gd name="connsiteY895" fmla="*/ 787903 h 964533"/>
                <a:gd name="connsiteX896" fmla="*/ 1106002 w 1287326"/>
                <a:gd name="connsiteY896" fmla="*/ 793009 h 964533"/>
                <a:gd name="connsiteX897" fmla="*/ 1111747 w 1287326"/>
                <a:gd name="connsiteY897" fmla="*/ 797022 h 964533"/>
                <a:gd name="connsiteX898" fmla="*/ 1111747 w 1287326"/>
                <a:gd name="connsiteY898" fmla="*/ 799302 h 964533"/>
                <a:gd name="connsiteX899" fmla="*/ 1114392 w 1287326"/>
                <a:gd name="connsiteY899" fmla="*/ 801581 h 964533"/>
                <a:gd name="connsiteX900" fmla="*/ 1115212 w 1287326"/>
                <a:gd name="connsiteY900" fmla="*/ 804408 h 964533"/>
                <a:gd name="connsiteX901" fmla="*/ 1119772 w 1287326"/>
                <a:gd name="connsiteY901" fmla="*/ 804408 h 964533"/>
                <a:gd name="connsiteX902" fmla="*/ 1121231 w 1287326"/>
                <a:gd name="connsiteY902" fmla="*/ 807600 h 964533"/>
                <a:gd name="connsiteX903" fmla="*/ 1128070 w 1287326"/>
                <a:gd name="connsiteY903" fmla="*/ 824379 h 964533"/>
                <a:gd name="connsiteX904" fmla="*/ 1129985 w 1287326"/>
                <a:gd name="connsiteY904" fmla="*/ 818087 h 964533"/>
                <a:gd name="connsiteX905" fmla="*/ 1119134 w 1287326"/>
                <a:gd name="connsiteY905" fmla="*/ 769939 h 964533"/>
                <a:gd name="connsiteX906" fmla="*/ 1159895 w 1287326"/>
                <a:gd name="connsiteY906" fmla="*/ 805594 h 964533"/>
                <a:gd name="connsiteX907" fmla="*/ 1157889 w 1287326"/>
                <a:gd name="connsiteY907" fmla="*/ 797569 h 964533"/>
                <a:gd name="connsiteX908" fmla="*/ 1155609 w 1287326"/>
                <a:gd name="connsiteY908" fmla="*/ 800761 h 964533"/>
                <a:gd name="connsiteX909" fmla="*/ 1148770 w 1287326"/>
                <a:gd name="connsiteY909" fmla="*/ 792462 h 964533"/>
                <a:gd name="connsiteX910" fmla="*/ 1145670 w 1287326"/>
                <a:gd name="connsiteY910" fmla="*/ 792462 h 964533"/>
                <a:gd name="connsiteX911" fmla="*/ 1141657 w 1287326"/>
                <a:gd name="connsiteY911" fmla="*/ 792462 h 964533"/>
                <a:gd name="connsiteX912" fmla="*/ 1137645 w 1287326"/>
                <a:gd name="connsiteY912" fmla="*/ 798754 h 964533"/>
                <a:gd name="connsiteX913" fmla="*/ 1141384 w 1287326"/>
                <a:gd name="connsiteY913" fmla="*/ 802128 h 964533"/>
                <a:gd name="connsiteX914" fmla="*/ 1143025 w 1287326"/>
                <a:gd name="connsiteY914" fmla="*/ 804135 h 964533"/>
                <a:gd name="connsiteX915" fmla="*/ 1144484 w 1287326"/>
                <a:gd name="connsiteY915" fmla="*/ 806414 h 964533"/>
                <a:gd name="connsiteX916" fmla="*/ 1144484 w 1287326"/>
                <a:gd name="connsiteY916" fmla="*/ 808694 h 964533"/>
                <a:gd name="connsiteX917" fmla="*/ 1150776 w 1287326"/>
                <a:gd name="connsiteY917" fmla="*/ 812706 h 964533"/>
                <a:gd name="connsiteX918" fmla="*/ 1148496 w 1287326"/>
                <a:gd name="connsiteY918" fmla="*/ 816445 h 964533"/>
                <a:gd name="connsiteX919" fmla="*/ 1143025 w 1287326"/>
                <a:gd name="connsiteY919" fmla="*/ 817539 h 964533"/>
                <a:gd name="connsiteX920" fmla="*/ 1143025 w 1287326"/>
                <a:gd name="connsiteY920" fmla="*/ 820366 h 964533"/>
                <a:gd name="connsiteX921" fmla="*/ 1143025 w 1287326"/>
                <a:gd name="connsiteY921" fmla="*/ 823558 h 964533"/>
                <a:gd name="connsiteX922" fmla="*/ 1143663 w 1287326"/>
                <a:gd name="connsiteY922" fmla="*/ 827570 h 964533"/>
                <a:gd name="connsiteX923" fmla="*/ 1145031 w 1287326"/>
                <a:gd name="connsiteY923" fmla="*/ 832677 h 964533"/>
                <a:gd name="connsiteX924" fmla="*/ 1149317 w 1287326"/>
                <a:gd name="connsiteY924" fmla="*/ 823558 h 964533"/>
                <a:gd name="connsiteX925" fmla="*/ 1152144 w 1287326"/>
                <a:gd name="connsiteY925" fmla="*/ 827570 h 964533"/>
                <a:gd name="connsiteX926" fmla="*/ 1153056 w 1287326"/>
                <a:gd name="connsiteY926" fmla="*/ 823011 h 964533"/>
                <a:gd name="connsiteX927" fmla="*/ 1155336 w 1287326"/>
                <a:gd name="connsiteY927" fmla="*/ 819819 h 964533"/>
                <a:gd name="connsiteX928" fmla="*/ 1155336 w 1287326"/>
                <a:gd name="connsiteY928" fmla="*/ 807873 h 964533"/>
                <a:gd name="connsiteX929" fmla="*/ 1159895 w 1287326"/>
                <a:gd name="connsiteY929" fmla="*/ 805594 h 964533"/>
                <a:gd name="connsiteX930" fmla="*/ 1185519 w 1287326"/>
                <a:gd name="connsiteY930" fmla="*/ 793009 h 964533"/>
                <a:gd name="connsiteX931" fmla="*/ 1179446 w 1287326"/>
                <a:gd name="connsiteY931" fmla="*/ 787420 h 964533"/>
                <a:gd name="connsiteX932" fmla="*/ 1178133 w 1287326"/>
                <a:gd name="connsiteY932" fmla="*/ 787629 h 964533"/>
                <a:gd name="connsiteX933" fmla="*/ 1174394 w 1287326"/>
                <a:gd name="connsiteY933" fmla="*/ 789362 h 964533"/>
                <a:gd name="connsiteX934" fmla="*/ 1153877 w 1287326"/>
                <a:gd name="connsiteY934" fmla="*/ 784438 h 964533"/>
                <a:gd name="connsiteX935" fmla="*/ 1155336 w 1287326"/>
                <a:gd name="connsiteY935" fmla="*/ 789636 h 964533"/>
                <a:gd name="connsiteX936" fmla="*/ 1156703 w 1287326"/>
                <a:gd name="connsiteY936" fmla="*/ 792462 h 964533"/>
                <a:gd name="connsiteX937" fmla="*/ 1159348 w 1287326"/>
                <a:gd name="connsiteY937" fmla="*/ 794742 h 964533"/>
                <a:gd name="connsiteX938" fmla="*/ 1162175 w 1287326"/>
                <a:gd name="connsiteY938" fmla="*/ 798116 h 964533"/>
                <a:gd name="connsiteX939" fmla="*/ 1165002 w 1287326"/>
                <a:gd name="connsiteY939" fmla="*/ 812980 h 964533"/>
                <a:gd name="connsiteX940" fmla="*/ 1178954 w 1287326"/>
                <a:gd name="connsiteY940" fmla="*/ 811247 h 964533"/>
                <a:gd name="connsiteX941" fmla="*/ 1180413 w 1287326"/>
                <a:gd name="connsiteY941" fmla="*/ 805867 h 964533"/>
                <a:gd name="connsiteX942" fmla="*/ 1177859 w 1287326"/>
                <a:gd name="connsiteY942" fmla="*/ 804408 h 964533"/>
                <a:gd name="connsiteX943" fmla="*/ 1174394 w 1287326"/>
                <a:gd name="connsiteY943" fmla="*/ 798481 h 964533"/>
                <a:gd name="connsiteX944" fmla="*/ 1178407 w 1287326"/>
                <a:gd name="connsiteY944" fmla="*/ 799849 h 964533"/>
                <a:gd name="connsiteX945" fmla="*/ 1184060 w 1287326"/>
                <a:gd name="connsiteY945" fmla="*/ 804408 h 964533"/>
                <a:gd name="connsiteX946" fmla="*/ 1186705 w 1287326"/>
                <a:gd name="connsiteY946" fmla="*/ 802128 h 964533"/>
                <a:gd name="connsiteX947" fmla="*/ 1185519 w 1287326"/>
                <a:gd name="connsiteY947" fmla="*/ 793009 h 964533"/>
                <a:gd name="connsiteX948" fmla="*/ 1187799 w 1287326"/>
                <a:gd name="connsiteY948" fmla="*/ 807235 h 964533"/>
                <a:gd name="connsiteX949" fmla="*/ 1187872 w 1287326"/>
                <a:gd name="connsiteY949" fmla="*/ 810846 h 964533"/>
                <a:gd name="connsiteX950" fmla="*/ 1190079 w 1287326"/>
                <a:gd name="connsiteY950" fmla="*/ 811521 h 964533"/>
                <a:gd name="connsiteX951" fmla="*/ 1196097 w 1287326"/>
                <a:gd name="connsiteY951" fmla="*/ 809880 h 964533"/>
                <a:gd name="connsiteX952" fmla="*/ 1198651 w 1287326"/>
                <a:gd name="connsiteY952" fmla="*/ 805867 h 964533"/>
                <a:gd name="connsiteX953" fmla="*/ 1191264 w 1287326"/>
                <a:gd name="connsiteY953" fmla="*/ 798116 h 964533"/>
                <a:gd name="connsiteX954" fmla="*/ 1188893 w 1287326"/>
                <a:gd name="connsiteY954" fmla="*/ 800761 h 964533"/>
                <a:gd name="connsiteX955" fmla="*/ 1187799 w 1287326"/>
                <a:gd name="connsiteY955" fmla="*/ 807235 h 964533"/>
                <a:gd name="connsiteX956" fmla="*/ 1173026 w 1287326"/>
                <a:gd name="connsiteY956" fmla="*/ 829759 h 964533"/>
                <a:gd name="connsiteX957" fmla="*/ 1160442 w 1287326"/>
                <a:gd name="connsiteY957" fmla="*/ 835504 h 964533"/>
                <a:gd name="connsiteX958" fmla="*/ 1159895 w 1287326"/>
                <a:gd name="connsiteY958" fmla="*/ 838878 h 964533"/>
                <a:gd name="connsiteX959" fmla="*/ 1169014 w 1287326"/>
                <a:gd name="connsiteY959" fmla="*/ 836963 h 964533"/>
                <a:gd name="connsiteX960" fmla="*/ 1173026 w 1287326"/>
                <a:gd name="connsiteY960" fmla="*/ 829759 h 964533"/>
                <a:gd name="connsiteX961" fmla="*/ 1184334 w 1287326"/>
                <a:gd name="connsiteY961" fmla="*/ 871706 h 964533"/>
                <a:gd name="connsiteX962" fmla="*/ 1188620 w 1287326"/>
                <a:gd name="connsiteY962" fmla="*/ 872253 h 964533"/>
                <a:gd name="connsiteX963" fmla="*/ 1192085 w 1287326"/>
                <a:gd name="connsiteY963" fmla="*/ 872253 h 964533"/>
                <a:gd name="connsiteX964" fmla="*/ 1196371 w 1287326"/>
                <a:gd name="connsiteY964" fmla="*/ 872800 h 964533"/>
                <a:gd name="connsiteX965" fmla="*/ 1198012 w 1287326"/>
                <a:gd name="connsiteY965" fmla="*/ 876265 h 964533"/>
                <a:gd name="connsiteX966" fmla="*/ 1199198 w 1287326"/>
                <a:gd name="connsiteY966" fmla="*/ 878819 h 964533"/>
                <a:gd name="connsiteX967" fmla="*/ 1200018 w 1287326"/>
                <a:gd name="connsiteY967" fmla="*/ 883378 h 964533"/>
                <a:gd name="connsiteX968" fmla="*/ 1207131 w 1287326"/>
                <a:gd name="connsiteY968" fmla="*/ 888485 h 964533"/>
                <a:gd name="connsiteX969" fmla="*/ 1210870 w 1287326"/>
                <a:gd name="connsiteY969" fmla="*/ 893318 h 964533"/>
                <a:gd name="connsiteX970" fmla="*/ 1213697 w 1287326"/>
                <a:gd name="connsiteY970" fmla="*/ 895324 h 964533"/>
                <a:gd name="connsiteX971" fmla="*/ 1219989 w 1287326"/>
                <a:gd name="connsiteY971" fmla="*/ 889032 h 964533"/>
                <a:gd name="connsiteX972" fmla="*/ 1217983 w 1287326"/>
                <a:gd name="connsiteY972" fmla="*/ 882557 h 964533"/>
                <a:gd name="connsiteX973" fmla="*/ 1217162 w 1287326"/>
                <a:gd name="connsiteY973" fmla="*/ 879913 h 964533"/>
                <a:gd name="connsiteX974" fmla="*/ 1218621 w 1287326"/>
                <a:gd name="connsiteY974" fmla="*/ 870794 h 964533"/>
                <a:gd name="connsiteX975" fmla="*/ 1215156 w 1287326"/>
                <a:gd name="connsiteY975" fmla="*/ 867146 h 964533"/>
                <a:gd name="connsiteX976" fmla="*/ 1206858 w 1287326"/>
                <a:gd name="connsiteY976" fmla="*/ 864320 h 964533"/>
                <a:gd name="connsiteX977" fmla="*/ 1206858 w 1287326"/>
                <a:gd name="connsiteY977" fmla="*/ 860307 h 964533"/>
                <a:gd name="connsiteX978" fmla="*/ 1198377 w 1287326"/>
                <a:gd name="connsiteY978" fmla="*/ 861128 h 964533"/>
                <a:gd name="connsiteX979" fmla="*/ 1198377 w 1287326"/>
                <a:gd name="connsiteY979" fmla="*/ 856295 h 964533"/>
                <a:gd name="connsiteX980" fmla="*/ 1202572 w 1287326"/>
                <a:gd name="connsiteY980" fmla="*/ 855201 h 964533"/>
                <a:gd name="connsiteX981" fmla="*/ 1211691 w 1287326"/>
                <a:gd name="connsiteY981" fmla="*/ 859122 h 964533"/>
                <a:gd name="connsiteX982" fmla="*/ 1206858 w 1287326"/>
                <a:gd name="connsiteY982" fmla="*/ 853742 h 964533"/>
                <a:gd name="connsiteX983" fmla="*/ 1198651 w 1287326"/>
                <a:gd name="connsiteY983" fmla="*/ 839790 h 964533"/>
                <a:gd name="connsiteX984" fmla="*/ 1186066 w 1287326"/>
                <a:gd name="connsiteY984" fmla="*/ 832950 h 964533"/>
                <a:gd name="connsiteX985" fmla="*/ 1182692 w 1287326"/>
                <a:gd name="connsiteY985" fmla="*/ 825199 h 964533"/>
                <a:gd name="connsiteX986" fmla="*/ 1174394 w 1287326"/>
                <a:gd name="connsiteY986" fmla="*/ 820640 h 964533"/>
                <a:gd name="connsiteX987" fmla="*/ 1167008 w 1287326"/>
                <a:gd name="connsiteY987" fmla="*/ 819819 h 964533"/>
                <a:gd name="connsiteX988" fmla="*/ 1164181 w 1287326"/>
                <a:gd name="connsiteY988" fmla="*/ 822372 h 964533"/>
                <a:gd name="connsiteX989" fmla="*/ 1165549 w 1287326"/>
                <a:gd name="connsiteY989" fmla="*/ 826385 h 964533"/>
                <a:gd name="connsiteX990" fmla="*/ 1170655 w 1287326"/>
                <a:gd name="connsiteY990" fmla="*/ 827479 h 964533"/>
                <a:gd name="connsiteX991" fmla="*/ 1177586 w 1287326"/>
                <a:gd name="connsiteY991" fmla="*/ 833771 h 964533"/>
                <a:gd name="connsiteX992" fmla="*/ 1178407 w 1287326"/>
                <a:gd name="connsiteY992" fmla="*/ 839790 h 964533"/>
                <a:gd name="connsiteX993" fmla="*/ 1178707 w 1287326"/>
                <a:gd name="connsiteY993" fmla="*/ 845845 h 964533"/>
                <a:gd name="connsiteX994" fmla="*/ 1177221 w 1287326"/>
                <a:gd name="connsiteY994" fmla="*/ 846902 h 964533"/>
                <a:gd name="connsiteX995" fmla="*/ 1173026 w 1287326"/>
                <a:gd name="connsiteY995" fmla="*/ 853742 h 964533"/>
                <a:gd name="connsiteX996" fmla="*/ 1179501 w 1287326"/>
                <a:gd name="connsiteY996" fmla="*/ 855474 h 964533"/>
                <a:gd name="connsiteX997" fmla="*/ 1183513 w 1287326"/>
                <a:gd name="connsiteY997" fmla="*/ 856568 h 964533"/>
                <a:gd name="connsiteX998" fmla="*/ 1183513 w 1287326"/>
                <a:gd name="connsiteY998" fmla="*/ 860307 h 964533"/>
                <a:gd name="connsiteX999" fmla="*/ 1186614 w 1287326"/>
                <a:gd name="connsiteY999" fmla="*/ 866873 h 964533"/>
                <a:gd name="connsiteX1000" fmla="*/ 1179501 w 1287326"/>
                <a:gd name="connsiteY1000" fmla="*/ 868879 h 964533"/>
                <a:gd name="connsiteX1001" fmla="*/ 1184334 w 1287326"/>
                <a:gd name="connsiteY1001" fmla="*/ 871706 h 964533"/>
                <a:gd name="connsiteX1002" fmla="*/ 1185793 w 1287326"/>
                <a:gd name="connsiteY1002" fmla="*/ 820366 h 964533"/>
                <a:gd name="connsiteX1003" fmla="*/ 1194912 w 1287326"/>
                <a:gd name="connsiteY1003" fmla="*/ 815807 h 964533"/>
                <a:gd name="connsiteX1004" fmla="*/ 1186978 w 1287326"/>
                <a:gd name="connsiteY1004" fmla="*/ 814439 h 964533"/>
                <a:gd name="connsiteX1005" fmla="*/ 1185793 w 1287326"/>
                <a:gd name="connsiteY1005" fmla="*/ 820366 h 964533"/>
                <a:gd name="connsiteX1006" fmla="*/ 1172388 w 1287326"/>
                <a:gd name="connsiteY1006" fmla="*/ 867967 h 964533"/>
                <a:gd name="connsiteX1007" fmla="*/ 1169561 w 1287326"/>
                <a:gd name="connsiteY1007" fmla="*/ 871067 h 964533"/>
                <a:gd name="connsiteX1008" fmla="*/ 1174394 w 1287326"/>
                <a:gd name="connsiteY1008" fmla="*/ 873074 h 964533"/>
                <a:gd name="connsiteX1009" fmla="*/ 1175853 w 1287326"/>
                <a:gd name="connsiteY1009" fmla="*/ 869426 h 964533"/>
                <a:gd name="connsiteX1010" fmla="*/ 1172388 w 1287326"/>
                <a:gd name="connsiteY1010" fmla="*/ 867967 h 964533"/>
                <a:gd name="connsiteX1011" fmla="*/ 1204943 w 1287326"/>
                <a:gd name="connsiteY1011" fmla="*/ 821278 h 964533"/>
                <a:gd name="connsiteX1012" fmla="*/ 1201477 w 1287326"/>
                <a:gd name="connsiteY1012" fmla="*/ 820366 h 964533"/>
                <a:gd name="connsiteX1013" fmla="*/ 1197465 w 1287326"/>
                <a:gd name="connsiteY1013" fmla="*/ 824926 h 964533"/>
                <a:gd name="connsiteX1014" fmla="*/ 1196918 w 1287326"/>
                <a:gd name="connsiteY1014" fmla="*/ 829212 h 964533"/>
                <a:gd name="connsiteX1015" fmla="*/ 1203210 w 1287326"/>
                <a:gd name="connsiteY1015" fmla="*/ 832677 h 964533"/>
                <a:gd name="connsiteX1016" fmla="*/ 1206037 w 1287326"/>
                <a:gd name="connsiteY1016" fmla="*/ 836324 h 964533"/>
                <a:gd name="connsiteX1017" fmla="*/ 1208864 w 1287326"/>
                <a:gd name="connsiteY1017" fmla="*/ 838604 h 964533"/>
                <a:gd name="connsiteX1018" fmla="*/ 1215976 w 1287326"/>
                <a:gd name="connsiteY1018" fmla="*/ 835230 h 964533"/>
                <a:gd name="connsiteX1019" fmla="*/ 1212055 w 1287326"/>
                <a:gd name="connsiteY1019" fmla="*/ 828938 h 964533"/>
                <a:gd name="connsiteX1020" fmla="*/ 1202936 w 1287326"/>
                <a:gd name="connsiteY1020" fmla="*/ 824926 h 964533"/>
                <a:gd name="connsiteX1021" fmla="*/ 1204943 w 1287326"/>
                <a:gd name="connsiteY1021" fmla="*/ 821278 h 964533"/>
                <a:gd name="connsiteX1022" fmla="*/ 1218895 w 1287326"/>
                <a:gd name="connsiteY1022" fmla="*/ 828938 h 964533"/>
                <a:gd name="connsiteX1023" fmla="*/ 1216888 w 1287326"/>
                <a:gd name="connsiteY1023" fmla="*/ 822099 h 964533"/>
                <a:gd name="connsiteX1024" fmla="*/ 1207769 w 1287326"/>
                <a:gd name="connsiteY1024" fmla="*/ 816080 h 964533"/>
                <a:gd name="connsiteX1025" fmla="*/ 1212329 w 1287326"/>
                <a:gd name="connsiteY1025" fmla="*/ 826385 h 964533"/>
                <a:gd name="connsiteX1026" fmla="*/ 1218895 w 1287326"/>
                <a:gd name="connsiteY1026" fmla="*/ 828938 h 964533"/>
                <a:gd name="connsiteX1027" fmla="*/ 1187799 w 1287326"/>
                <a:gd name="connsiteY1027" fmla="*/ 892771 h 964533"/>
                <a:gd name="connsiteX1028" fmla="*/ 1194912 w 1287326"/>
                <a:gd name="connsiteY1028" fmla="*/ 896509 h 964533"/>
                <a:gd name="connsiteX1029" fmla="*/ 1183513 w 1287326"/>
                <a:gd name="connsiteY1029" fmla="*/ 875992 h 964533"/>
                <a:gd name="connsiteX1030" fmla="*/ 1178680 w 1287326"/>
                <a:gd name="connsiteY1030" fmla="*/ 875080 h 964533"/>
                <a:gd name="connsiteX1031" fmla="*/ 1181507 w 1287326"/>
                <a:gd name="connsiteY1031" fmla="*/ 885931 h 964533"/>
                <a:gd name="connsiteX1032" fmla="*/ 1187799 w 1287326"/>
                <a:gd name="connsiteY1032" fmla="*/ 892771 h 964533"/>
                <a:gd name="connsiteX1033" fmla="*/ 1225460 w 1287326"/>
                <a:gd name="connsiteY1033" fmla="*/ 872800 h 964533"/>
                <a:gd name="connsiteX1034" fmla="*/ 1228834 w 1287326"/>
                <a:gd name="connsiteY1034" fmla="*/ 871979 h 964533"/>
                <a:gd name="connsiteX1035" fmla="*/ 1226007 w 1287326"/>
                <a:gd name="connsiteY1035" fmla="*/ 864867 h 964533"/>
                <a:gd name="connsiteX1036" fmla="*/ 1225734 w 1287326"/>
                <a:gd name="connsiteY1036" fmla="*/ 872800 h 964533"/>
                <a:gd name="connsiteX1037" fmla="*/ 1227466 w 1287326"/>
                <a:gd name="connsiteY1037" fmla="*/ 859760 h 964533"/>
                <a:gd name="connsiteX1038" fmla="*/ 1229381 w 1287326"/>
                <a:gd name="connsiteY1038" fmla="*/ 865687 h 964533"/>
                <a:gd name="connsiteX1039" fmla="*/ 1233941 w 1287326"/>
                <a:gd name="connsiteY1039" fmla="*/ 864320 h 964533"/>
                <a:gd name="connsiteX1040" fmla="*/ 1239412 w 1287326"/>
                <a:gd name="connsiteY1040" fmla="*/ 861128 h 964533"/>
                <a:gd name="connsiteX1041" fmla="*/ 1241692 w 1287326"/>
                <a:gd name="connsiteY1041" fmla="*/ 859122 h 964533"/>
                <a:gd name="connsiteX1042" fmla="*/ 1240506 w 1287326"/>
                <a:gd name="connsiteY1042" fmla="*/ 865961 h 964533"/>
                <a:gd name="connsiteX1043" fmla="*/ 1244245 w 1287326"/>
                <a:gd name="connsiteY1043" fmla="*/ 866873 h 964533"/>
                <a:gd name="connsiteX1044" fmla="*/ 1246798 w 1287326"/>
                <a:gd name="connsiteY1044" fmla="*/ 868879 h 964533"/>
                <a:gd name="connsiteX1045" fmla="*/ 1251084 w 1287326"/>
                <a:gd name="connsiteY1045" fmla="*/ 868879 h 964533"/>
                <a:gd name="connsiteX1046" fmla="*/ 1251631 w 1287326"/>
                <a:gd name="connsiteY1046" fmla="*/ 847176 h 964533"/>
                <a:gd name="connsiteX1047" fmla="*/ 1235126 w 1287326"/>
                <a:gd name="connsiteY1047" fmla="*/ 840337 h 964533"/>
                <a:gd name="connsiteX1048" fmla="*/ 1233120 w 1287326"/>
                <a:gd name="connsiteY1048" fmla="*/ 843164 h 964533"/>
                <a:gd name="connsiteX1049" fmla="*/ 1233120 w 1287326"/>
                <a:gd name="connsiteY1049" fmla="*/ 845990 h 964533"/>
                <a:gd name="connsiteX1050" fmla="*/ 1230567 w 1287326"/>
                <a:gd name="connsiteY1050" fmla="*/ 850276 h 964533"/>
                <a:gd name="connsiteX1051" fmla="*/ 1231387 w 1287326"/>
                <a:gd name="connsiteY1051" fmla="*/ 854836 h 964533"/>
                <a:gd name="connsiteX1052" fmla="*/ 1227740 w 1287326"/>
                <a:gd name="connsiteY1052" fmla="*/ 859760 h 964533"/>
                <a:gd name="connsiteX1053" fmla="*/ 1237132 w 1287326"/>
                <a:gd name="connsiteY1053" fmla="*/ 882831 h 964533"/>
                <a:gd name="connsiteX1054" fmla="*/ 1238774 w 1287326"/>
                <a:gd name="connsiteY1054" fmla="*/ 877086 h 964533"/>
                <a:gd name="connsiteX1055" fmla="*/ 1234579 w 1287326"/>
                <a:gd name="connsiteY1055" fmla="*/ 870794 h 964533"/>
                <a:gd name="connsiteX1056" fmla="*/ 1233394 w 1287326"/>
                <a:gd name="connsiteY1056" fmla="*/ 873712 h 964533"/>
                <a:gd name="connsiteX1057" fmla="*/ 1232026 w 1287326"/>
                <a:gd name="connsiteY1057" fmla="*/ 881098 h 964533"/>
                <a:gd name="connsiteX1058" fmla="*/ 1237406 w 1287326"/>
                <a:gd name="connsiteY1058" fmla="*/ 882831 h 964533"/>
                <a:gd name="connsiteX1059" fmla="*/ 1243333 w 1287326"/>
                <a:gd name="connsiteY1059" fmla="*/ 886752 h 964533"/>
                <a:gd name="connsiteX1060" fmla="*/ 1240233 w 1287326"/>
                <a:gd name="connsiteY1060" fmla="*/ 884746 h 964533"/>
                <a:gd name="connsiteX1061" fmla="*/ 1238774 w 1287326"/>
                <a:gd name="connsiteY1061" fmla="*/ 887664 h 964533"/>
                <a:gd name="connsiteX1062" fmla="*/ 1243607 w 1287326"/>
                <a:gd name="connsiteY1062" fmla="*/ 886752 h 964533"/>
                <a:gd name="connsiteX1063" fmla="*/ 710788 w 1287326"/>
                <a:gd name="connsiteY1063" fmla="*/ 623215 h 964533"/>
                <a:gd name="connsiteX1064" fmla="*/ 707049 w 1287326"/>
                <a:gd name="connsiteY1064" fmla="*/ 621209 h 964533"/>
                <a:gd name="connsiteX1065" fmla="*/ 699116 w 1287326"/>
                <a:gd name="connsiteY1065" fmla="*/ 628322 h 964533"/>
                <a:gd name="connsiteX1066" fmla="*/ 691638 w 1287326"/>
                <a:gd name="connsiteY1066" fmla="*/ 636894 h 964533"/>
                <a:gd name="connsiteX1067" fmla="*/ 681972 w 1287326"/>
                <a:gd name="connsiteY1067" fmla="*/ 646012 h 964533"/>
                <a:gd name="connsiteX1068" fmla="*/ 682884 w 1287326"/>
                <a:gd name="connsiteY1068" fmla="*/ 648292 h 964533"/>
                <a:gd name="connsiteX1069" fmla="*/ 694556 w 1287326"/>
                <a:gd name="connsiteY1069" fmla="*/ 641453 h 964533"/>
                <a:gd name="connsiteX1070" fmla="*/ 699663 w 1287326"/>
                <a:gd name="connsiteY1070" fmla="*/ 636255 h 964533"/>
                <a:gd name="connsiteX1071" fmla="*/ 708782 w 1287326"/>
                <a:gd name="connsiteY1071" fmla="*/ 629142 h 964533"/>
                <a:gd name="connsiteX1072" fmla="*/ 711062 w 1287326"/>
                <a:gd name="connsiteY1072" fmla="*/ 623215 h 964533"/>
                <a:gd name="connsiteX1073" fmla="*/ 522938 w 1287326"/>
                <a:gd name="connsiteY1073" fmla="*/ 711213 h 964533"/>
                <a:gd name="connsiteX1074" fmla="*/ 528683 w 1287326"/>
                <a:gd name="connsiteY1074" fmla="*/ 710118 h 964533"/>
                <a:gd name="connsiteX1075" fmla="*/ 523212 w 1287326"/>
                <a:gd name="connsiteY1075" fmla="*/ 711213 h 964533"/>
                <a:gd name="connsiteX1076" fmla="*/ 537255 w 1287326"/>
                <a:gd name="connsiteY1076" fmla="*/ 722611 h 964533"/>
                <a:gd name="connsiteX1077" fmla="*/ 535522 w 1287326"/>
                <a:gd name="connsiteY1077" fmla="*/ 720058 h 964533"/>
                <a:gd name="connsiteX1078" fmla="*/ 532969 w 1287326"/>
                <a:gd name="connsiteY1078" fmla="*/ 718417 h 964533"/>
                <a:gd name="connsiteX1079" fmla="*/ 530142 w 1287326"/>
                <a:gd name="connsiteY1079" fmla="*/ 719511 h 964533"/>
                <a:gd name="connsiteX1080" fmla="*/ 527498 w 1287326"/>
                <a:gd name="connsiteY1080" fmla="*/ 720332 h 964533"/>
                <a:gd name="connsiteX1081" fmla="*/ 521297 w 1287326"/>
                <a:gd name="connsiteY1081" fmla="*/ 715499 h 964533"/>
                <a:gd name="connsiteX1082" fmla="*/ 515005 w 1287326"/>
                <a:gd name="connsiteY1082" fmla="*/ 718690 h 964533"/>
                <a:gd name="connsiteX1083" fmla="*/ 515005 w 1287326"/>
                <a:gd name="connsiteY1083" fmla="*/ 722338 h 964533"/>
                <a:gd name="connsiteX1084" fmla="*/ 507892 w 1287326"/>
                <a:gd name="connsiteY1084" fmla="*/ 723797 h 964533"/>
                <a:gd name="connsiteX1085" fmla="*/ 507071 w 1287326"/>
                <a:gd name="connsiteY1085" fmla="*/ 727809 h 964533"/>
                <a:gd name="connsiteX1086" fmla="*/ 502785 w 1287326"/>
                <a:gd name="connsiteY1086" fmla="*/ 730089 h 964533"/>
                <a:gd name="connsiteX1087" fmla="*/ 502785 w 1287326"/>
                <a:gd name="connsiteY1087" fmla="*/ 733189 h 964533"/>
                <a:gd name="connsiteX1088" fmla="*/ 509898 w 1287326"/>
                <a:gd name="connsiteY1088" fmla="*/ 737749 h 964533"/>
                <a:gd name="connsiteX1089" fmla="*/ 519017 w 1287326"/>
                <a:gd name="connsiteY1089" fmla="*/ 731457 h 964533"/>
                <a:gd name="connsiteX1090" fmla="*/ 527589 w 1287326"/>
                <a:gd name="connsiteY1090" fmla="*/ 731457 h 964533"/>
                <a:gd name="connsiteX1091" fmla="*/ 531784 w 1287326"/>
                <a:gd name="connsiteY1091" fmla="*/ 729177 h 964533"/>
                <a:gd name="connsiteX1092" fmla="*/ 535249 w 1287326"/>
                <a:gd name="connsiteY1092" fmla="*/ 729177 h 964533"/>
                <a:gd name="connsiteX1093" fmla="*/ 540903 w 1287326"/>
                <a:gd name="connsiteY1093" fmla="*/ 726624 h 964533"/>
                <a:gd name="connsiteX1094" fmla="*/ 539261 w 1287326"/>
                <a:gd name="connsiteY1094" fmla="*/ 724344 h 964533"/>
                <a:gd name="connsiteX1095" fmla="*/ 537529 w 1287326"/>
                <a:gd name="connsiteY1095" fmla="*/ 722611 h 964533"/>
                <a:gd name="connsiteX1096" fmla="*/ 527498 w 1287326"/>
                <a:gd name="connsiteY1096" fmla="*/ 757719 h 964533"/>
                <a:gd name="connsiteX1097" fmla="*/ 525856 w 1287326"/>
                <a:gd name="connsiteY1097" fmla="*/ 755440 h 964533"/>
                <a:gd name="connsiteX1098" fmla="*/ 530142 w 1287326"/>
                <a:gd name="connsiteY1098" fmla="*/ 749147 h 964533"/>
                <a:gd name="connsiteX1099" fmla="*/ 526951 w 1287326"/>
                <a:gd name="connsiteY1099" fmla="*/ 745409 h 964533"/>
                <a:gd name="connsiteX1100" fmla="*/ 521570 w 1287326"/>
                <a:gd name="connsiteY1100" fmla="*/ 742855 h 964533"/>
                <a:gd name="connsiteX1101" fmla="*/ 519564 w 1287326"/>
                <a:gd name="connsiteY1101" fmla="*/ 745135 h 964533"/>
                <a:gd name="connsiteX1102" fmla="*/ 516737 w 1287326"/>
                <a:gd name="connsiteY1102" fmla="*/ 746321 h 964533"/>
                <a:gd name="connsiteX1103" fmla="*/ 513819 w 1287326"/>
                <a:gd name="connsiteY1103" fmla="*/ 744862 h 964533"/>
                <a:gd name="connsiteX1104" fmla="*/ 508713 w 1287326"/>
                <a:gd name="connsiteY1104" fmla="*/ 742582 h 964533"/>
                <a:gd name="connsiteX1105" fmla="*/ 502785 w 1287326"/>
                <a:gd name="connsiteY1105" fmla="*/ 741214 h 964533"/>
                <a:gd name="connsiteX1106" fmla="*/ 501326 w 1287326"/>
                <a:gd name="connsiteY1106" fmla="*/ 741761 h 964533"/>
                <a:gd name="connsiteX1107" fmla="*/ 502512 w 1287326"/>
                <a:gd name="connsiteY1107" fmla="*/ 745409 h 964533"/>
                <a:gd name="connsiteX1108" fmla="*/ 500779 w 1287326"/>
                <a:gd name="connsiteY1108" fmla="*/ 748600 h 964533"/>
                <a:gd name="connsiteX1109" fmla="*/ 492481 w 1287326"/>
                <a:gd name="connsiteY1109" fmla="*/ 747688 h 964533"/>
                <a:gd name="connsiteX1110" fmla="*/ 495946 w 1287326"/>
                <a:gd name="connsiteY1110" fmla="*/ 750607 h 964533"/>
                <a:gd name="connsiteX1111" fmla="*/ 494214 w 1287326"/>
                <a:gd name="connsiteY1111" fmla="*/ 751427 h 964533"/>
                <a:gd name="connsiteX1112" fmla="*/ 492755 w 1287326"/>
                <a:gd name="connsiteY1112" fmla="*/ 751974 h 964533"/>
                <a:gd name="connsiteX1113" fmla="*/ 488195 w 1287326"/>
                <a:gd name="connsiteY1113" fmla="*/ 747688 h 964533"/>
                <a:gd name="connsiteX1114" fmla="*/ 476797 w 1287326"/>
                <a:gd name="connsiteY1114" fmla="*/ 747141 h 964533"/>
                <a:gd name="connsiteX1115" fmla="*/ 483362 w 1287326"/>
                <a:gd name="connsiteY1115" fmla="*/ 754528 h 964533"/>
                <a:gd name="connsiteX1116" fmla="*/ 481630 w 1287326"/>
                <a:gd name="connsiteY1116" fmla="*/ 755713 h 964533"/>
                <a:gd name="connsiteX1117" fmla="*/ 480809 w 1287326"/>
                <a:gd name="connsiteY1117" fmla="*/ 758540 h 964533"/>
                <a:gd name="connsiteX1118" fmla="*/ 480809 w 1287326"/>
                <a:gd name="connsiteY1118" fmla="*/ 760273 h 964533"/>
                <a:gd name="connsiteX1119" fmla="*/ 479988 w 1287326"/>
                <a:gd name="connsiteY1119" fmla="*/ 761640 h 964533"/>
                <a:gd name="connsiteX1120" fmla="*/ 472511 w 1287326"/>
                <a:gd name="connsiteY1120" fmla="*/ 761093 h 964533"/>
                <a:gd name="connsiteX1121" fmla="*/ 469684 w 1287326"/>
                <a:gd name="connsiteY1121" fmla="*/ 755987 h 964533"/>
                <a:gd name="connsiteX1122" fmla="*/ 458285 w 1287326"/>
                <a:gd name="connsiteY1122" fmla="*/ 759452 h 964533"/>
                <a:gd name="connsiteX1123" fmla="*/ 449166 w 1287326"/>
                <a:gd name="connsiteY1123" fmla="*/ 768571 h 964533"/>
                <a:gd name="connsiteX1124" fmla="*/ 449713 w 1287326"/>
                <a:gd name="connsiteY1124" fmla="*/ 774225 h 964533"/>
                <a:gd name="connsiteX1125" fmla="*/ 456005 w 1287326"/>
                <a:gd name="connsiteY1125" fmla="*/ 782523 h 964533"/>
                <a:gd name="connsiteX1126" fmla="*/ 462024 w 1287326"/>
                <a:gd name="connsiteY1126" fmla="*/ 790183 h 964533"/>
                <a:gd name="connsiteX1127" fmla="*/ 467130 w 1287326"/>
                <a:gd name="connsiteY1127" fmla="*/ 790183 h 964533"/>
                <a:gd name="connsiteX1128" fmla="*/ 461750 w 1287326"/>
                <a:gd name="connsiteY1128" fmla="*/ 783617 h 964533"/>
                <a:gd name="connsiteX1129" fmla="*/ 463665 w 1287326"/>
                <a:gd name="connsiteY1129" fmla="*/ 781337 h 964533"/>
                <a:gd name="connsiteX1130" fmla="*/ 471143 w 1287326"/>
                <a:gd name="connsiteY1130" fmla="*/ 781337 h 964533"/>
                <a:gd name="connsiteX1131" fmla="*/ 472237 w 1287326"/>
                <a:gd name="connsiteY1131" fmla="*/ 784438 h 964533"/>
                <a:gd name="connsiteX1132" fmla="*/ 476523 w 1287326"/>
                <a:gd name="connsiteY1132" fmla="*/ 785350 h 964533"/>
                <a:gd name="connsiteX1133" fmla="*/ 478256 w 1287326"/>
                <a:gd name="connsiteY1133" fmla="*/ 786444 h 964533"/>
                <a:gd name="connsiteX1134" fmla="*/ 471416 w 1287326"/>
                <a:gd name="connsiteY1134" fmla="*/ 797842 h 964533"/>
                <a:gd name="connsiteX1135" fmla="*/ 474790 w 1287326"/>
                <a:gd name="connsiteY1135" fmla="*/ 800396 h 964533"/>
                <a:gd name="connsiteX1136" fmla="*/ 479623 w 1287326"/>
                <a:gd name="connsiteY1136" fmla="*/ 796475 h 964533"/>
                <a:gd name="connsiteX1137" fmla="*/ 485642 w 1287326"/>
                <a:gd name="connsiteY1137" fmla="*/ 791277 h 964533"/>
                <a:gd name="connsiteX1138" fmla="*/ 484821 w 1287326"/>
                <a:gd name="connsiteY1138" fmla="*/ 786991 h 964533"/>
                <a:gd name="connsiteX1139" fmla="*/ 488195 w 1287326"/>
                <a:gd name="connsiteY1139" fmla="*/ 784438 h 964533"/>
                <a:gd name="connsiteX1140" fmla="*/ 490475 w 1287326"/>
                <a:gd name="connsiteY1140" fmla="*/ 781337 h 964533"/>
                <a:gd name="connsiteX1141" fmla="*/ 492208 w 1287326"/>
                <a:gd name="connsiteY1141" fmla="*/ 779605 h 964533"/>
                <a:gd name="connsiteX1142" fmla="*/ 496493 w 1287326"/>
                <a:gd name="connsiteY1142" fmla="*/ 779605 h 964533"/>
                <a:gd name="connsiteX1143" fmla="*/ 504153 w 1287326"/>
                <a:gd name="connsiteY1143" fmla="*/ 777325 h 964533"/>
                <a:gd name="connsiteX1144" fmla="*/ 506433 w 1287326"/>
                <a:gd name="connsiteY1144" fmla="*/ 773951 h 964533"/>
                <a:gd name="connsiteX1145" fmla="*/ 516099 w 1287326"/>
                <a:gd name="connsiteY1145" fmla="*/ 772765 h 964533"/>
                <a:gd name="connsiteX1146" fmla="*/ 514458 w 1287326"/>
                <a:gd name="connsiteY1146" fmla="*/ 765379 h 964533"/>
                <a:gd name="connsiteX1147" fmla="*/ 523577 w 1287326"/>
                <a:gd name="connsiteY1147" fmla="*/ 764832 h 964533"/>
                <a:gd name="connsiteX1148" fmla="*/ 535522 w 1287326"/>
                <a:gd name="connsiteY1148" fmla="*/ 759999 h 964533"/>
                <a:gd name="connsiteX1149" fmla="*/ 527771 w 1287326"/>
                <a:gd name="connsiteY1149" fmla="*/ 757719 h 964533"/>
                <a:gd name="connsiteX1150" fmla="*/ 493667 w 1287326"/>
                <a:gd name="connsiteY1150" fmla="*/ 741488 h 964533"/>
                <a:gd name="connsiteX1151" fmla="*/ 499320 w 1287326"/>
                <a:gd name="connsiteY1151" fmla="*/ 747141 h 964533"/>
                <a:gd name="connsiteX1152" fmla="*/ 493940 w 1287326"/>
                <a:gd name="connsiteY1152" fmla="*/ 741488 h 964533"/>
                <a:gd name="connsiteX1153" fmla="*/ 508986 w 1287326"/>
                <a:gd name="connsiteY1153" fmla="*/ 779605 h 964533"/>
                <a:gd name="connsiteX1154" fmla="*/ 499867 w 1287326"/>
                <a:gd name="connsiteY1154" fmla="*/ 779605 h 964533"/>
                <a:gd name="connsiteX1155" fmla="*/ 495581 w 1287326"/>
                <a:gd name="connsiteY1155" fmla="*/ 781611 h 964533"/>
                <a:gd name="connsiteX1156" fmla="*/ 499320 w 1287326"/>
                <a:gd name="connsiteY1156" fmla="*/ 783891 h 964533"/>
                <a:gd name="connsiteX1157" fmla="*/ 509260 w 1287326"/>
                <a:gd name="connsiteY1157" fmla="*/ 779605 h 964533"/>
                <a:gd name="connsiteX1158" fmla="*/ 286211 w 1287326"/>
                <a:gd name="connsiteY1158" fmla="*/ 879913 h 964533"/>
                <a:gd name="connsiteX1159" fmla="*/ 287305 w 1287326"/>
                <a:gd name="connsiteY1159" fmla="*/ 874533 h 964533"/>
                <a:gd name="connsiteX1160" fmla="*/ 285299 w 1287326"/>
                <a:gd name="connsiteY1160" fmla="*/ 873712 h 964533"/>
                <a:gd name="connsiteX1161" fmla="*/ 283019 w 1287326"/>
                <a:gd name="connsiteY1161" fmla="*/ 878545 h 964533"/>
                <a:gd name="connsiteX1162" fmla="*/ 286485 w 1287326"/>
                <a:gd name="connsiteY1162" fmla="*/ 879913 h 964533"/>
                <a:gd name="connsiteX1163" fmla="*/ 272168 w 1287326"/>
                <a:gd name="connsiteY1163" fmla="*/ 870794 h 964533"/>
                <a:gd name="connsiteX1164" fmla="*/ 265967 w 1287326"/>
                <a:gd name="connsiteY1164" fmla="*/ 877998 h 964533"/>
                <a:gd name="connsiteX1165" fmla="*/ 266514 w 1287326"/>
                <a:gd name="connsiteY1165" fmla="*/ 883378 h 964533"/>
                <a:gd name="connsiteX1166" fmla="*/ 269615 w 1287326"/>
                <a:gd name="connsiteY1166" fmla="*/ 881372 h 964533"/>
                <a:gd name="connsiteX1167" fmla="*/ 273353 w 1287326"/>
                <a:gd name="connsiteY1167" fmla="*/ 877086 h 964533"/>
                <a:gd name="connsiteX1168" fmla="*/ 275907 w 1287326"/>
                <a:gd name="connsiteY1168" fmla="*/ 872253 h 964533"/>
                <a:gd name="connsiteX1169" fmla="*/ 272441 w 1287326"/>
                <a:gd name="connsiteY1169" fmla="*/ 871067 h 964533"/>
                <a:gd name="connsiteX1170" fmla="*/ 248550 w 1287326"/>
                <a:gd name="connsiteY1170" fmla="*/ 865961 h 964533"/>
                <a:gd name="connsiteX1171" fmla="*/ 244642 w 1287326"/>
                <a:gd name="connsiteY1171" fmla="*/ 865122 h 964533"/>
                <a:gd name="connsiteX1172" fmla="*/ 244264 w 1287326"/>
                <a:gd name="connsiteY1172" fmla="*/ 865414 h 964533"/>
                <a:gd name="connsiteX1173" fmla="*/ 243170 w 1287326"/>
                <a:gd name="connsiteY1173" fmla="*/ 871067 h 964533"/>
                <a:gd name="connsiteX1174" fmla="*/ 246270 w 1287326"/>
                <a:gd name="connsiteY1174" fmla="*/ 875992 h 964533"/>
                <a:gd name="connsiteX1175" fmla="*/ 252836 w 1287326"/>
                <a:gd name="connsiteY1175" fmla="*/ 871706 h 964533"/>
                <a:gd name="connsiteX1176" fmla="*/ 248550 w 1287326"/>
                <a:gd name="connsiteY1176" fmla="*/ 865961 h 964533"/>
                <a:gd name="connsiteX1177" fmla="*/ 194383 w 1287326"/>
                <a:gd name="connsiteY1177" fmla="*/ 884199 h 964533"/>
                <a:gd name="connsiteX1178" fmla="*/ 190462 w 1287326"/>
                <a:gd name="connsiteY1178" fmla="*/ 886752 h 964533"/>
                <a:gd name="connsiteX1179" fmla="*/ 193016 w 1287326"/>
                <a:gd name="connsiteY1179" fmla="*/ 888485 h 964533"/>
                <a:gd name="connsiteX1180" fmla="*/ 194657 w 1287326"/>
                <a:gd name="connsiteY1180" fmla="*/ 884199 h 964533"/>
                <a:gd name="connsiteX1181" fmla="*/ 177878 w 1287326"/>
                <a:gd name="connsiteY1181" fmla="*/ 908455 h 964533"/>
                <a:gd name="connsiteX1182" fmla="*/ 182711 w 1287326"/>
                <a:gd name="connsiteY1182" fmla="*/ 912741 h 964533"/>
                <a:gd name="connsiteX1183" fmla="*/ 178152 w 1287326"/>
                <a:gd name="connsiteY1183" fmla="*/ 908455 h 964533"/>
                <a:gd name="connsiteX1184" fmla="*/ 59 w 1287326"/>
                <a:gd name="connsiteY1184" fmla="*/ 954050 h 964533"/>
                <a:gd name="connsiteX1185" fmla="*/ 2065 w 1287326"/>
                <a:gd name="connsiteY1185" fmla="*/ 956056 h 964533"/>
                <a:gd name="connsiteX1186" fmla="*/ 4072 w 1287326"/>
                <a:gd name="connsiteY1186" fmla="*/ 952317 h 964533"/>
                <a:gd name="connsiteX1187" fmla="*/ 333 w 1287326"/>
                <a:gd name="connsiteY1187" fmla="*/ 954050 h 964533"/>
                <a:gd name="connsiteX1188" fmla="*/ 52493 w 1287326"/>
                <a:gd name="connsiteY1188" fmla="*/ 930705 h 964533"/>
                <a:gd name="connsiteX1189" fmla="*/ 46566 w 1287326"/>
                <a:gd name="connsiteY1189" fmla="*/ 932985 h 964533"/>
                <a:gd name="connsiteX1190" fmla="*/ 43648 w 1287326"/>
                <a:gd name="connsiteY1190" fmla="*/ 930067 h 964533"/>
                <a:gd name="connsiteX1191" fmla="*/ 32523 w 1287326"/>
                <a:gd name="connsiteY1191" fmla="*/ 935265 h 964533"/>
                <a:gd name="connsiteX1192" fmla="*/ 36535 w 1287326"/>
                <a:gd name="connsiteY1192" fmla="*/ 941192 h 964533"/>
                <a:gd name="connsiteX1193" fmla="*/ 35714 w 1287326"/>
                <a:gd name="connsiteY1193" fmla="*/ 943745 h 964533"/>
                <a:gd name="connsiteX1194" fmla="*/ 31702 w 1287326"/>
                <a:gd name="connsiteY1194" fmla="*/ 947211 h 964533"/>
                <a:gd name="connsiteX1195" fmla="*/ 29696 w 1287326"/>
                <a:gd name="connsiteY1195" fmla="*/ 952591 h 964533"/>
                <a:gd name="connsiteX1196" fmla="*/ 8357 w 1287326"/>
                <a:gd name="connsiteY1196" fmla="*/ 960068 h 964533"/>
                <a:gd name="connsiteX1197" fmla="*/ 9178 w 1287326"/>
                <a:gd name="connsiteY1197" fmla="*/ 962895 h 964533"/>
                <a:gd name="connsiteX1198" fmla="*/ 17203 w 1287326"/>
                <a:gd name="connsiteY1198" fmla="*/ 962895 h 964533"/>
                <a:gd name="connsiteX1199" fmla="*/ 21762 w 1287326"/>
                <a:gd name="connsiteY1199" fmla="*/ 959430 h 964533"/>
                <a:gd name="connsiteX1200" fmla="*/ 33982 w 1287326"/>
                <a:gd name="connsiteY1200" fmla="*/ 954323 h 964533"/>
                <a:gd name="connsiteX1201" fmla="*/ 38541 w 1287326"/>
                <a:gd name="connsiteY1201" fmla="*/ 953229 h 964533"/>
                <a:gd name="connsiteX1202" fmla="*/ 41642 w 1287326"/>
                <a:gd name="connsiteY1202" fmla="*/ 953229 h 964533"/>
                <a:gd name="connsiteX1203" fmla="*/ 43374 w 1287326"/>
                <a:gd name="connsiteY1203" fmla="*/ 951770 h 964533"/>
                <a:gd name="connsiteX1204" fmla="*/ 46201 w 1287326"/>
                <a:gd name="connsiteY1204" fmla="*/ 950402 h 964533"/>
                <a:gd name="connsiteX1205" fmla="*/ 53679 w 1287326"/>
                <a:gd name="connsiteY1205" fmla="*/ 944384 h 964533"/>
                <a:gd name="connsiteX1206" fmla="*/ 57052 w 1287326"/>
                <a:gd name="connsiteY1206" fmla="*/ 942651 h 964533"/>
                <a:gd name="connsiteX1207" fmla="*/ 51125 w 1287326"/>
                <a:gd name="connsiteY1207" fmla="*/ 938639 h 964533"/>
                <a:gd name="connsiteX1208" fmla="*/ 56232 w 1287326"/>
                <a:gd name="connsiteY1208" fmla="*/ 934991 h 964533"/>
                <a:gd name="connsiteX1209" fmla="*/ 59332 w 1287326"/>
                <a:gd name="connsiteY1209" fmla="*/ 933806 h 964533"/>
                <a:gd name="connsiteX1210" fmla="*/ 52767 w 1287326"/>
                <a:gd name="connsiteY1210" fmla="*/ 930705 h 964533"/>
                <a:gd name="connsiteX1211" fmla="*/ 72463 w 1287326"/>
                <a:gd name="connsiteY1211" fmla="*/ 920674 h 964533"/>
                <a:gd name="connsiteX1212" fmla="*/ 65351 w 1287326"/>
                <a:gd name="connsiteY1212" fmla="*/ 921222 h 964533"/>
                <a:gd name="connsiteX1213" fmla="*/ 65351 w 1287326"/>
                <a:gd name="connsiteY1213" fmla="*/ 924687 h 964533"/>
                <a:gd name="connsiteX1214" fmla="*/ 77297 w 1287326"/>
                <a:gd name="connsiteY1214" fmla="*/ 926419 h 964533"/>
                <a:gd name="connsiteX1215" fmla="*/ 72737 w 1287326"/>
                <a:gd name="connsiteY1215" fmla="*/ 920674 h 964533"/>
                <a:gd name="connsiteX1216" fmla="*/ 84683 w 1287326"/>
                <a:gd name="connsiteY1216" fmla="*/ 919854 h 964533"/>
                <a:gd name="connsiteX1217" fmla="*/ 82403 w 1287326"/>
                <a:gd name="connsiteY1217" fmla="*/ 916388 h 964533"/>
                <a:gd name="connsiteX1218" fmla="*/ 80397 w 1287326"/>
                <a:gd name="connsiteY1218" fmla="*/ 918395 h 964533"/>
                <a:gd name="connsiteX1219" fmla="*/ 84956 w 1287326"/>
                <a:gd name="connsiteY1219" fmla="*/ 922407 h 964533"/>
                <a:gd name="connsiteX1220" fmla="*/ 84956 w 1287326"/>
                <a:gd name="connsiteY1220" fmla="*/ 920127 h 964533"/>
                <a:gd name="connsiteX1221" fmla="*/ 160552 w 1287326"/>
                <a:gd name="connsiteY1221" fmla="*/ 894230 h 964533"/>
                <a:gd name="connsiteX1222" fmla="*/ 151433 w 1287326"/>
                <a:gd name="connsiteY1222" fmla="*/ 882193 h 964533"/>
                <a:gd name="connsiteX1223" fmla="*/ 140035 w 1287326"/>
                <a:gd name="connsiteY1223" fmla="*/ 881372 h 964533"/>
                <a:gd name="connsiteX1224" fmla="*/ 125444 w 1287326"/>
                <a:gd name="connsiteY1224" fmla="*/ 885658 h 964533"/>
                <a:gd name="connsiteX1225" fmla="*/ 115231 w 1287326"/>
                <a:gd name="connsiteY1225" fmla="*/ 891311 h 964533"/>
                <a:gd name="connsiteX1226" fmla="*/ 107207 w 1287326"/>
                <a:gd name="connsiteY1226" fmla="*/ 899883 h 964533"/>
                <a:gd name="connsiteX1227" fmla="*/ 105200 w 1287326"/>
                <a:gd name="connsiteY1227" fmla="*/ 904169 h 964533"/>
                <a:gd name="connsiteX1228" fmla="*/ 109486 w 1287326"/>
                <a:gd name="connsiteY1228" fmla="*/ 910735 h 964533"/>
                <a:gd name="connsiteX1229" fmla="*/ 121797 w 1287326"/>
                <a:gd name="connsiteY1229" fmla="*/ 909002 h 964533"/>
                <a:gd name="connsiteX1230" fmla="*/ 124350 w 1287326"/>
                <a:gd name="connsiteY1230" fmla="*/ 904716 h 964533"/>
                <a:gd name="connsiteX1231" fmla="*/ 143409 w 1287326"/>
                <a:gd name="connsiteY1231" fmla="*/ 901069 h 964533"/>
                <a:gd name="connsiteX1232" fmla="*/ 157087 w 1287326"/>
                <a:gd name="connsiteY1232" fmla="*/ 895871 h 964533"/>
                <a:gd name="connsiteX1233" fmla="*/ 165659 w 1287326"/>
                <a:gd name="connsiteY1233" fmla="*/ 899063 h 964533"/>
                <a:gd name="connsiteX1234" fmla="*/ 160826 w 1287326"/>
                <a:gd name="connsiteY1234" fmla="*/ 894230 h 964533"/>
                <a:gd name="connsiteX1235" fmla="*/ 245449 w 1287326"/>
                <a:gd name="connsiteY1235" fmla="*/ 702094 h 964533"/>
                <a:gd name="connsiteX1236" fmla="*/ 236331 w 1287326"/>
                <a:gd name="connsiteY1236" fmla="*/ 704738 h 964533"/>
                <a:gd name="connsiteX1237" fmla="*/ 234060 w 1287326"/>
                <a:gd name="connsiteY1237" fmla="*/ 708185 h 964533"/>
                <a:gd name="connsiteX1238" fmla="*/ 234324 w 1287326"/>
                <a:gd name="connsiteY1238" fmla="*/ 708933 h 964533"/>
                <a:gd name="connsiteX1239" fmla="*/ 245723 w 1287326"/>
                <a:gd name="connsiteY1239" fmla="*/ 702094 h 964533"/>
                <a:gd name="connsiteX1240" fmla="*/ 80397 w 1287326"/>
                <a:gd name="connsiteY1240" fmla="*/ 637441 h 964533"/>
                <a:gd name="connsiteX1241" fmla="*/ 77844 w 1287326"/>
                <a:gd name="connsiteY1241" fmla="*/ 632334 h 964533"/>
                <a:gd name="connsiteX1242" fmla="*/ 77297 w 1287326"/>
                <a:gd name="connsiteY1242" fmla="*/ 627775 h 964533"/>
                <a:gd name="connsiteX1243" fmla="*/ 73011 w 1287326"/>
                <a:gd name="connsiteY1243" fmla="*/ 622030 h 964533"/>
                <a:gd name="connsiteX1244" fmla="*/ 65624 w 1287326"/>
                <a:gd name="connsiteY1244" fmla="*/ 620571 h 964533"/>
                <a:gd name="connsiteX1245" fmla="*/ 60518 w 1287326"/>
                <a:gd name="connsiteY1245" fmla="*/ 619750 h 964533"/>
                <a:gd name="connsiteX1246" fmla="*/ 53040 w 1287326"/>
                <a:gd name="connsiteY1246" fmla="*/ 619750 h 964533"/>
                <a:gd name="connsiteX1247" fmla="*/ 44468 w 1287326"/>
                <a:gd name="connsiteY1247" fmla="*/ 623489 h 964533"/>
                <a:gd name="connsiteX1248" fmla="*/ 39635 w 1287326"/>
                <a:gd name="connsiteY1248" fmla="*/ 626589 h 964533"/>
                <a:gd name="connsiteX1249" fmla="*/ 33161 w 1287326"/>
                <a:gd name="connsiteY1249" fmla="*/ 628322 h 964533"/>
                <a:gd name="connsiteX1250" fmla="*/ 22583 w 1287326"/>
                <a:gd name="connsiteY1250" fmla="*/ 628322 h 964533"/>
                <a:gd name="connsiteX1251" fmla="*/ 24042 w 1287326"/>
                <a:gd name="connsiteY1251" fmla="*/ 631422 h 964533"/>
                <a:gd name="connsiteX1252" fmla="*/ 57052 w 1287326"/>
                <a:gd name="connsiteY1252" fmla="*/ 649660 h 964533"/>
                <a:gd name="connsiteX1253" fmla="*/ 60518 w 1287326"/>
                <a:gd name="connsiteY1253" fmla="*/ 648566 h 964533"/>
                <a:gd name="connsiteX1254" fmla="*/ 62433 w 1287326"/>
                <a:gd name="connsiteY1254" fmla="*/ 647107 h 964533"/>
                <a:gd name="connsiteX1255" fmla="*/ 69637 w 1287326"/>
                <a:gd name="connsiteY1255" fmla="*/ 645374 h 964533"/>
                <a:gd name="connsiteX1256" fmla="*/ 78756 w 1287326"/>
                <a:gd name="connsiteY1256" fmla="*/ 644827 h 964533"/>
                <a:gd name="connsiteX1257" fmla="*/ 80397 w 1287326"/>
                <a:gd name="connsiteY1257" fmla="*/ 637441 h 964533"/>
                <a:gd name="connsiteX1258" fmla="*/ 4345 w 1287326"/>
                <a:gd name="connsiteY1258" fmla="*/ 334510 h 964533"/>
                <a:gd name="connsiteX1259" fmla="*/ 1245 w 1287326"/>
                <a:gd name="connsiteY1259" fmla="*/ 336790 h 964533"/>
                <a:gd name="connsiteX1260" fmla="*/ 4345 w 1287326"/>
                <a:gd name="connsiteY1260" fmla="*/ 334236 h 964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Lst>
              <a:rect l="l" t="t" r="r" b="b"/>
              <a:pathLst>
                <a:path w="1287326" h="964533">
                  <a:moveTo>
                    <a:pt x="1285280" y="840793"/>
                  </a:moveTo>
                  <a:cubicBezTo>
                    <a:pt x="1286101" y="840063"/>
                    <a:pt x="1284642" y="836233"/>
                    <a:pt x="1284642" y="836233"/>
                  </a:cubicBezTo>
                  <a:cubicBezTo>
                    <a:pt x="1283365" y="830671"/>
                    <a:pt x="1276709" y="828117"/>
                    <a:pt x="1273882" y="826202"/>
                  </a:cubicBezTo>
                  <a:cubicBezTo>
                    <a:pt x="1273882" y="826202"/>
                    <a:pt x="1264763" y="821278"/>
                    <a:pt x="1262027" y="820002"/>
                  </a:cubicBezTo>
                  <a:cubicBezTo>
                    <a:pt x="1257933" y="818643"/>
                    <a:pt x="1253939" y="817001"/>
                    <a:pt x="1250081" y="815077"/>
                  </a:cubicBezTo>
                  <a:cubicBezTo>
                    <a:pt x="1242339" y="811922"/>
                    <a:pt x="1234388" y="809296"/>
                    <a:pt x="1226281" y="807235"/>
                  </a:cubicBezTo>
                  <a:cubicBezTo>
                    <a:pt x="1225241" y="807071"/>
                    <a:pt x="1224393" y="806323"/>
                    <a:pt x="1224092" y="805320"/>
                  </a:cubicBezTo>
                  <a:cubicBezTo>
                    <a:pt x="1222269" y="801125"/>
                    <a:pt x="1211599" y="789636"/>
                    <a:pt x="1209320" y="786079"/>
                  </a:cubicBezTo>
                  <a:cubicBezTo>
                    <a:pt x="1207040" y="782523"/>
                    <a:pt x="1208499" y="781520"/>
                    <a:pt x="1210323" y="779240"/>
                  </a:cubicBezTo>
                  <a:cubicBezTo>
                    <a:pt x="1212147" y="776960"/>
                    <a:pt x="1201660" y="764285"/>
                    <a:pt x="1199654" y="761549"/>
                  </a:cubicBezTo>
                  <a:cubicBezTo>
                    <a:pt x="1197647" y="758814"/>
                    <a:pt x="1177951" y="729907"/>
                    <a:pt x="1176856" y="728083"/>
                  </a:cubicBezTo>
                  <a:cubicBezTo>
                    <a:pt x="1175188" y="724937"/>
                    <a:pt x="1173327" y="721891"/>
                    <a:pt x="1171294" y="718964"/>
                  </a:cubicBezTo>
                  <a:cubicBezTo>
                    <a:pt x="1169744" y="717231"/>
                    <a:pt x="1159713" y="710392"/>
                    <a:pt x="1155609" y="707109"/>
                  </a:cubicBezTo>
                  <a:cubicBezTo>
                    <a:pt x="1149326" y="703197"/>
                    <a:pt x="1143846" y="698118"/>
                    <a:pt x="1139469" y="692154"/>
                  </a:cubicBezTo>
                  <a:cubicBezTo>
                    <a:pt x="1137089" y="687449"/>
                    <a:pt x="1133377" y="683546"/>
                    <a:pt x="1128800" y="680938"/>
                  </a:cubicBezTo>
                  <a:cubicBezTo>
                    <a:pt x="1124942" y="678859"/>
                    <a:pt x="1121204" y="676570"/>
                    <a:pt x="1117583" y="674099"/>
                  </a:cubicBezTo>
                  <a:cubicBezTo>
                    <a:pt x="1112459" y="667962"/>
                    <a:pt x="1107826" y="661442"/>
                    <a:pt x="1103723" y="654584"/>
                  </a:cubicBezTo>
                  <a:cubicBezTo>
                    <a:pt x="1099163" y="648110"/>
                    <a:pt x="1091230" y="653581"/>
                    <a:pt x="1091230" y="653581"/>
                  </a:cubicBezTo>
                  <a:cubicBezTo>
                    <a:pt x="1088585" y="654995"/>
                    <a:pt x="1085713" y="655952"/>
                    <a:pt x="1082749" y="656408"/>
                  </a:cubicBezTo>
                  <a:cubicBezTo>
                    <a:pt x="1078828" y="657411"/>
                    <a:pt x="1075636" y="658597"/>
                    <a:pt x="1073630" y="658961"/>
                  </a:cubicBezTo>
                  <a:cubicBezTo>
                    <a:pt x="1071624" y="659326"/>
                    <a:pt x="1071806" y="658961"/>
                    <a:pt x="1073630" y="661423"/>
                  </a:cubicBezTo>
                  <a:cubicBezTo>
                    <a:pt x="1075454" y="663885"/>
                    <a:pt x="1071806" y="665801"/>
                    <a:pt x="1070530" y="666804"/>
                  </a:cubicBezTo>
                  <a:cubicBezTo>
                    <a:pt x="1069253" y="667807"/>
                    <a:pt x="1069071" y="666074"/>
                    <a:pt x="1067612" y="668263"/>
                  </a:cubicBezTo>
                  <a:cubicBezTo>
                    <a:pt x="1066153" y="670451"/>
                    <a:pt x="1067612" y="670816"/>
                    <a:pt x="1067612" y="675923"/>
                  </a:cubicBezTo>
                  <a:cubicBezTo>
                    <a:pt x="1067612" y="681029"/>
                    <a:pt x="1059040" y="681759"/>
                    <a:pt x="1054663" y="682762"/>
                  </a:cubicBezTo>
                  <a:cubicBezTo>
                    <a:pt x="1048279" y="685333"/>
                    <a:pt x="1042170" y="688543"/>
                    <a:pt x="1036425" y="692337"/>
                  </a:cubicBezTo>
                  <a:cubicBezTo>
                    <a:pt x="1034783" y="693431"/>
                    <a:pt x="1034601" y="693704"/>
                    <a:pt x="1033507" y="693704"/>
                  </a:cubicBezTo>
                  <a:cubicBezTo>
                    <a:pt x="1032413" y="693704"/>
                    <a:pt x="1032504" y="693157"/>
                    <a:pt x="1032868" y="691607"/>
                  </a:cubicBezTo>
                  <a:cubicBezTo>
                    <a:pt x="1033014" y="689920"/>
                    <a:pt x="1032823" y="688215"/>
                    <a:pt x="1032321" y="686592"/>
                  </a:cubicBezTo>
                  <a:cubicBezTo>
                    <a:pt x="1031373" y="682178"/>
                    <a:pt x="1029075" y="678166"/>
                    <a:pt x="1025756" y="675102"/>
                  </a:cubicBezTo>
                  <a:cubicBezTo>
                    <a:pt x="1024388" y="673916"/>
                    <a:pt x="982076" y="640906"/>
                    <a:pt x="979340" y="638626"/>
                  </a:cubicBezTo>
                  <a:cubicBezTo>
                    <a:pt x="977079" y="637240"/>
                    <a:pt x="975975" y="634550"/>
                    <a:pt x="976605" y="631969"/>
                  </a:cubicBezTo>
                  <a:cubicBezTo>
                    <a:pt x="977298" y="629671"/>
                    <a:pt x="977818" y="627328"/>
                    <a:pt x="978155" y="624948"/>
                  </a:cubicBezTo>
                  <a:cubicBezTo>
                    <a:pt x="978884" y="621939"/>
                    <a:pt x="978155" y="621847"/>
                    <a:pt x="976331" y="621847"/>
                  </a:cubicBezTo>
                  <a:lnTo>
                    <a:pt x="963656" y="621847"/>
                  </a:lnTo>
                  <a:cubicBezTo>
                    <a:pt x="958586" y="622312"/>
                    <a:pt x="953817" y="624501"/>
                    <a:pt x="950160" y="628048"/>
                  </a:cubicBezTo>
                  <a:cubicBezTo>
                    <a:pt x="949521" y="628787"/>
                    <a:pt x="948655" y="629297"/>
                    <a:pt x="947698" y="629507"/>
                  </a:cubicBezTo>
                  <a:cubicBezTo>
                    <a:pt x="947698" y="629507"/>
                    <a:pt x="921070" y="624765"/>
                    <a:pt x="917332" y="624218"/>
                  </a:cubicBezTo>
                  <a:cubicBezTo>
                    <a:pt x="913593" y="623671"/>
                    <a:pt x="914414" y="615099"/>
                    <a:pt x="914414" y="615099"/>
                  </a:cubicBezTo>
                  <a:lnTo>
                    <a:pt x="914414" y="107814"/>
                  </a:lnTo>
                  <a:cubicBezTo>
                    <a:pt x="910255" y="106719"/>
                    <a:pt x="906170" y="105351"/>
                    <a:pt x="902194" y="103710"/>
                  </a:cubicBezTo>
                  <a:cubicBezTo>
                    <a:pt x="891434" y="99151"/>
                    <a:pt x="860886" y="88299"/>
                    <a:pt x="857785" y="87478"/>
                  </a:cubicBezTo>
                  <a:cubicBezTo>
                    <a:pt x="852131" y="86712"/>
                    <a:pt x="846432" y="86320"/>
                    <a:pt x="840733" y="86293"/>
                  </a:cubicBezTo>
                  <a:cubicBezTo>
                    <a:pt x="836173" y="86293"/>
                    <a:pt x="825322" y="84652"/>
                    <a:pt x="825322" y="84652"/>
                  </a:cubicBezTo>
                  <a:cubicBezTo>
                    <a:pt x="821428" y="84296"/>
                    <a:pt x="817498" y="84478"/>
                    <a:pt x="813650" y="85199"/>
                  </a:cubicBezTo>
                  <a:cubicBezTo>
                    <a:pt x="810458" y="86293"/>
                    <a:pt x="810184" y="88025"/>
                    <a:pt x="807631" y="87478"/>
                  </a:cubicBezTo>
                  <a:cubicBezTo>
                    <a:pt x="802524" y="85873"/>
                    <a:pt x="797053" y="85873"/>
                    <a:pt x="791946" y="87478"/>
                  </a:cubicBezTo>
                  <a:cubicBezTo>
                    <a:pt x="784232" y="89156"/>
                    <a:pt x="776216" y="88937"/>
                    <a:pt x="768602" y="86840"/>
                  </a:cubicBezTo>
                  <a:cubicBezTo>
                    <a:pt x="761617" y="82837"/>
                    <a:pt x="754139" y="79773"/>
                    <a:pt x="746352" y="77721"/>
                  </a:cubicBezTo>
                  <a:cubicBezTo>
                    <a:pt x="740060" y="77721"/>
                    <a:pt x="720181" y="76900"/>
                    <a:pt x="715895" y="77174"/>
                  </a:cubicBezTo>
                  <a:cubicBezTo>
                    <a:pt x="699937" y="76007"/>
                    <a:pt x="684051" y="74028"/>
                    <a:pt x="668294" y="71247"/>
                  </a:cubicBezTo>
                  <a:cubicBezTo>
                    <a:pt x="646418" y="66477"/>
                    <a:pt x="624231" y="63222"/>
                    <a:pt x="601908" y="61489"/>
                  </a:cubicBezTo>
                  <a:cubicBezTo>
                    <a:pt x="596218" y="62292"/>
                    <a:pt x="590455" y="62292"/>
                    <a:pt x="584765" y="61489"/>
                  </a:cubicBezTo>
                  <a:cubicBezTo>
                    <a:pt x="583032" y="61489"/>
                    <a:pt x="570539" y="60395"/>
                    <a:pt x="569718" y="62401"/>
                  </a:cubicBezTo>
                  <a:cubicBezTo>
                    <a:pt x="568898" y="64407"/>
                    <a:pt x="569718" y="65502"/>
                    <a:pt x="566527" y="64955"/>
                  </a:cubicBezTo>
                  <a:cubicBezTo>
                    <a:pt x="563335" y="64407"/>
                    <a:pt x="546921" y="58389"/>
                    <a:pt x="548927" y="56930"/>
                  </a:cubicBezTo>
                  <a:cubicBezTo>
                    <a:pt x="550933" y="55471"/>
                    <a:pt x="550569" y="54103"/>
                    <a:pt x="548289" y="54377"/>
                  </a:cubicBezTo>
                  <a:cubicBezTo>
                    <a:pt x="546009" y="54650"/>
                    <a:pt x="528957" y="55471"/>
                    <a:pt x="528957" y="55471"/>
                  </a:cubicBezTo>
                  <a:cubicBezTo>
                    <a:pt x="528957" y="55471"/>
                    <a:pt x="520932" y="52918"/>
                    <a:pt x="529504" y="52644"/>
                  </a:cubicBezTo>
                  <a:cubicBezTo>
                    <a:pt x="538076" y="52370"/>
                    <a:pt x="540082" y="52644"/>
                    <a:pt x="533790" y="50091"/>
                  </a:cubicBezTo>
                  <a:cubicBezTo>
                    <a:pt x="527498" y="47537"/>
                    <a:pt x="523212" y="46990"/>
                    <a:pt x="527224" y="44437"/>
                  </a:cubicBezTo>
                  <a:cubicBezTo>
                    <a:pt x="531237" y="41884"/>
                    <a:pt x="536890" y="36686"/>
                    <a:pt x="533243" y="36412"/>
                  </a:cubicBezTo>
                  <a:cubicBezTo>
                    <a:pt x="529595" y="36139"/>
                    <a:pt x="488469" y="34406"/>
                    <a:pt x="487010" y="33859"/>
                  </a:cubicBezTo>
                  <a:cubicBezTo>
                    <a:pt x="485551" y="33312"/>
                    <a:pt x="476797" y="33859"/>
                    <a:pt x="475338" y="35592"/>
                  </a:cubicBezTo>
                  <a:cubicBezTo>
                    <a:pt x="471799" y="39239"/>
                    <a:pt x="466547" y="40644"/>
                    <a:pt x="461659" y="39239"/>
                  </a:cubicBezTo>
                  <a:cubicBezTo>
                    <a:pt x="456553" y="36959"/>
                    <a:pt x="453179" y="34680"/>
                    <a:pt x="453452" y="30120"/>
                  </a:cubicBezTo>
                  <a:cubicBezTo>
                    <a:pt x="453726" y="25561"/>
                    <a:pt x="453452" y="21549"/>
                    <a:pt x="447981" y="22369"/>
                  </a:cubicBezTo>
                  <a:cubicBezTo>
                    <a:pt x="442509" y="23190"/>
                    <a:pt x="437768" y="27749"/>
                    <a:pt x="438862" y="22369"/>
                  </a:cubicBezTo>
                  <a:cubicBezTo>
                    <a:pt x="439956" y="16989"/>
                    <a:pt x="438862" y="17263"/>
                    <a:pt x="435761" y="18722"/>
                  </a:cubicBezTo>
                  <a:cubicBezTo>
                    <a:pt x="432661" y="20181"/>
                    <a:pt x="430928" y="20090"/>
                    <a:pt x="432570" y="22369"/>
                  </a:cubicBezTo>
                  <a:cubicBezTo>
                    <a:pt x="434211" y="24649"/>
                    <a:pt x="435214" y="26655"/>
                    <a:pt x="432570" y="26108"/>
                  </a:cubicBezTo>
                  <a:cubicBezTo>
                    <a:pt x="429925" y="25561"/>
                    <a:pt x="424089" y="26108"/>
                    <a:pt x="423451" y="30394"/>
                  </a:cubicBezTo>
                  <a:cubicBezTo>
                    <a:pt x="422813" y="34680"/>
                    <a:pt x="420350" y="37507"/>
                    <a:pt x="417250" y="37507"/>
                  </a:cubicBezTo>
                  <a:cubicBezTo>
                    <a:pt x="414150" y="37507"/>
                    <a:pt x="410958" y="33768"/>
                    <a:pt x="411231" y="36959"/>
                  </a:cubicBezTo>
                  <a:cubicBezTo>
                    <a:pt x="411505" y="40151"/>
                    <a:pt x="408405" y="42887"/>
                    <a:pt x="407857" y="36959"/>
                  </a:cubicBezTo>
                  <a:cubicBezTo>
                    <a:pt x="407310" y="31032"/>
                    <a:pt x="404939" y="28661"/>
                    <a:pt x="410684" y="26929"/>
                  </a:cubicBezTo>
                  <a:cubicBezTo>
                    <a:pt x="416429" y="25196"/>
                    <a:pt x="421262" y="21549"/>
                    <a:pt x="420898" y="20728"/>
                  </a:cubicBezTo>
                  <a:cubicBezTo>
                    <a:pt x="420533" y="19907"/>
                    <a:pt x="422083" y="18722"/>
                    <a:pt x="416703" y="18083"/>
                  </a:cubicBezTo>
                  <a:cubicBezTo>
                    <a:pt x="411323" y="17445"/>
                    <a:pt x="391261" y="12156"/>
                    <a:pt x="389346" y="6776"/>
                  </a:cubicBezTo>
                  <a:cubicBezTo>
                    <a:pt x="387431" y="1396"/>
                    <a:pt x="388708" y="4131"/>
                    <a:pt x="392173" y="3311"/>
                  </a:cubicBezTo>
                  <a:cubicBezTo>
                    <a:pt x="395638" y="2490"/>
                    <a:pt x="395000" y="-975"/>
                    <a:pt x="391261" y="210"/>
                  </a:cubicBezTo>
                  <a:cubicBezTo>
                    <a:pt x="388217" y="1177"/>
                    <a:pt x="385543" y="3055"/>
                    <a:pt x="383601" y="5590"/>
                  </a:cubicBezTo>
                  <a:cubicBezTo>
                    <a:pt x="381595" y="7870"/>
                    <a:pt x="351685" y="36686"/>
                    <a:pt x="338007" y="36321"/>
                  </a:cubicBezTo>
                  <a:cubicBezTo>
                    <a:pt x="324328" y="35956"/>
                    <a:pt x="326608" y="36321"/>
                    <a:pt x="325787" y="37233"/>
                  </a:cubicBezTo>
                  <a:cubicBezTo>
                    <a:pt x="323324" y="38601"/>
                    <a:pt x="320578" y="39385"/>
                    <a:pt x="317762" y="39513"/>
                  </a:cubicBezTo>
                  <a:cubicBezTo>
                    <a:pt x="311730" y="38446"/>
                    <a:pt x="305557" y="38446"/>
                    <a:pt x="299525" y="39513"/>
                  </a:cubicBezTo>
                  <a:cubicBezTo>
                    <a:pt x="295239" y="41519"/>
                    <a:pt x="289311" y="41519"/>
                    <a:pt x="293324" y="39513"/>
                  </a:cubicBezTo>
                  <a:cubicBezTo>
                    <a:pt x="297336" y="37507"/>
                    <a:pt x="299251" y="36321"/>
                    <a:pt x="294965" y="35774"/>
                  </a:cubicBezTo>
                  <a:cubicBezTo>
                    <a:pt x="290679" y="35227"/>
                    <a:pt x="289585" y="34406"/>
                    <a:pt x="287032" y="36321"/>
                  </a:cubicBezTo>
                  <a:cubicBezTo>
                    <a:pt x="284478" y="38236"/>
                    <a:pt x="279919" y="41519"/>
                    <a:pt x="277275" y="43160"/>
                  </a:cubicBezTo>
                  <a:cubicBezTo>
                    <a:pt x="274630" y="44802"/>
                    <a:pt x="266241" y="48358"/>
                    <a:pt x="271347" y="48358"/>
                  </a:cubicBezTo>
                  <a:cubicBezTo>
                    <a:pt x="276454" y="48358"/>
                    <a:pt x="275907" y="49726"/>
                    <a:pt x="277275" y="52279"/>
                  </a:cubicBezTo>
                  <a:cubicBezTo>
                    <a:pt x="278642" y="54833"/>
                    <a:pt x="279645" y="56839"/>
                    <a:pt x="283293" y="56292"/>
                  </a:cubicBezTo>
                  <a:cubicBezTo>
                    <a:pt x="286941" y="55745"/>
                    <a:pt x="290406" y="56292"/>
                    <a:pt x="284752" y="57751"/>
                  </a:cubicBezTo>
                  <a:cubicBezTo>
                    <a:pt x="279098" y="59210"/>
                    <a:pt x="277639" y="57203"/>
                    <a:pt x="277275" y="61398"/>
                  </a:cubicBezTo>
                  <a:cubicBezTo>
                    <a:pt x="276910" y="65593"/>
                    <a:pt x="276727" y="68511"/>
                    <a:pt x="278186" y="70517"/>
                  </a:cubicBezTo>
                  <a:cubicBezTo>
                    <a:pt x="279645" y="72523"/>
                    <a:pt x="278734" y="75988"/>
                    <a:pt x="276454" y="71155"/>
                  </a:cubicBezTo>
                  <a:cubicBezTo>
                    <a:pt x="274174" y="66322"/>
                    <a:pt x="274448" y="64316"/>
                    <a:pt x="271894" y="65958"/>
                  </a:cubicBezTo>
                  <a:cubicBezTo>
                    <a:pt x="269341" y="67599"/>
                    <a:pt x="266788" y="68237"/>
                    <a:pt x="270527" y="63404"/>
                  </a:cubicBezTo>
                  <a:cubicBezTo>
                    <a:pt x="274265" y="58571"/>
                    <a:pt x="273080" y="57751"/>
                    <a:pt x="271347" y="58298"/>
                  </a:cubicBezTo>
                  <a:cubicBezTo>
                    <a:pt x="269615" y="58845"/>
                    <a:pt x="263323" y="60030"/>
                    <a:pt x="270162" y="56565"/>
                  </a:cubicBezTo>
                  <a:cubicBezTo>
                    <a:pt x="277001" y="53100"/>
                    <a:pt x="272441" y="52918"/>
                    <a:pt x="270162" y="52644"/>
                  </a:cubicBezTo>
                  <a:cubicBezTo>
                    <a:pt x="267882" y="52370"/>
                    <a:pt x="268429" y="51459"/>
                    <a:pt x="265602" y="52644"/>
                  </a:cubicBezTo>
                  <a:cubicBezTo>
                    <a:pt x="262531" y="54112"/>
                    <a:pt x="259651" y="55945"/>
                    <a:pt x="257030" y="58115"/>
                  </a:cubicBezTo>
                  <a:cubicBezTo>
                    <a:pt x="253654" y="59046"/>
                    <a:pt x="250406" y="60395"/>
                    <a:pt x="247364" y="62128"/>
                  </a:cubicBezTo>
                  <a:cubicBezTo>
                    <a:pt x="242154" y="66350"/>
                    <a:pt x="236133" y="69450"/>
                    <a:pt x="229674" y="71247"/>
                  </a:cubicBezTo>
                  <a:cubicBezTo>
                    <a:pt x="221375" y="73162"/>
                    <a:pt x="215722" y="72614"/>
                    <a:pt x="213716" y="74347"/>
                  </a:cubicBezTo>
                  <a:cubicBezTo>
                    <a:pt x="211709" y="76080"/>
                    <a:pt x="210524" y="75533"/>
                    <a:pt x="206329" y="77174"/>
                  </a:cubicBezTo>
                  <a:cubicBezTo>
                    <a:pt x="202135" y="78815"/>
                    <a:pt x="206329" y="76627"/>
                    <a:pt x="208244" y="75168"/>
                  </a:cubicBezTo>
                  <a:cubicBezTo>
                    <a:pt x="210159" y="73709"/>
                    <a:pt x="207150" y="71794"/>
                    <a:pt x="210889" y="71794"/>
                  </a:cubicBezTo>
                  <a:cubicBezTo>
                    <a:pt x="214627" y="71794"/>
                    <a:pt x="210250" y="69514"/>
                    <a:pt x="208518" y="69241"/>
                  </a:cubicBezTo>
                  <a:cubicBezTo>
                    <a:pt x="205661" y="68730"/>
                    <a:pt x="202771" y="69943"/>
                    <a:pt x="201132" y="72341"/>
                  </a:cubicBezTo>
                  <a:cubicBezTo>
                    <a:pt x="198578" y="75806"/>
                    <a:pt x="187180" y="85472"/>
                    <a:pt x="184353" y="89211"/>
                  </a:cubicBezTo>
                  <a:cubicBezTo>
                    <a:pt x="180540" y="93397"/>
                    <a:pt x="176426" y="97299"/>
                    <a:pt x="172042" y="100883"/>
                  </a:cubicBezTo>
                  <a:cubicBezTo>
                    <a:pt x="168261" y="104157"/>
                    <a:pt x="165587" y="108525"/>
                    <a:pt x="164382" y="113376"/>
                  </a:cubicBezTo>
                  <a:cubicBezTo>
                    <a:pt x="163562" y="119121"/>
                    <a:pt x="157269" y="149852"/>
                    <a:pt x="106568" y="153591"/>
                  </a:cubicBezTo>
                  <a:cubicBezTo>
                    <a:pt x="106568" y="153591"/>
                    <a:pt x="81491" y="154958"/>
                    <a:pt x="74926" y="154685"/>
                  </a:cubicBezTo>
                  <a:cubicBezTo>
                    <a:pt x="68360" y="154411"/>
                    <a:pt x="60791" y="152770"/>
                    <a:pt x="61156" y="159427"/>
                  </a:cubicBezTo>
                  <a:cubicBezTo>
                    <a:pt x="61156" y="159427"/>
                    <a:pt x="59971" y="184321"/>
                    <a:pt x="48025" y="185142"/>
                  </a:cubicBezTo>
                  <a:cubicBezTo>
                    <a:pt x="45749" y="185334"/>
                    <a:pt x="43462" y="185334"/>
                    <a:pt x="41186" y="185142"/>
                  </a:cubicBezTo>
                  <a:cubicBezTo>
                    <a:pt x="39635" y="184686"/>
                    <a:pt x="40456" y="186236"/>
                    <a:pt x="44833" y="186601"/>
                  </a:cubicBezTo>
                  <a:cubicBezTo>
                    <a:pt x="49210" y="186966"/>
                    <a:pt x="60791" y="188881"/>
                    <a:pt x="63071" y="191981"/>
                  </a:cubicBezTo>
                  <a:cubicBezTo>
                    <a:pt x="67137" y="196340"/>
                    <a:pt x="72516" y="199258"/>
                    <a:pt x="78391" y="200279"/>
                  </a:cubicBezTo>
                  <a:cubicBezTo>
                    <a:pt x="85724" y="202577"/>
                    <a:pt x="92604" y="206125"/>
                    <a:pt x="98726" y="210766"/>
                  </a:cubicBezTo>
                  <a:cubicBezTo>
                    <a:pt x="104289" y="214323"/>
                    <a:pt x="108848" y="216238"/>
                    <a:pt x="109760" y="217058"/>
                  </a:cubicBezTo>
                  <a:cubicBezTo>
                    <a:pt x="110672" y="217879"/>
                    <a:pt x="110763" y="217605"/>
                    <a:pt x="111310" y="216420"/>
                  </a:cubicBezTo>
                  <a:cubicBezTo>
                    <a:pt x="111857" y="215234"/>
                    <a:pt x="112587" y="216420"/>
                    <a:pt x="113955" y="217970"/>
                  </a:cubicBezTo>
                  <a:cubicBezTo>
                    <a:pt x="118981" y="221463"/>
                    <a:pt x="124186" y="224691"/>
                    <a:pt x="129548" y="227636"/>
                  </a:cubicBezTo>
                  <a:cubicBezTo>
                    <a:pt x="136955" y="233062"/>
                    <a:pt x="141777" y="241315"/>
                    <a:pt x="142862" y="250433"/>
                  </a:cubicBezTo>
                  <a:cubicBezTo>
                    <a:pt x="142862" y="250433"/>
                    <a:pt x="142406" y="258458"/>
                    <a:pt x="153075" y="259552"/>
                  </a:cubicBezTo>
                  <a:cubicBezTo>
                    <a:pt x="158508" y="259507"/>
                    <a:pt x="163888" y="260619"/>
                    <a:pt x="168851" y="262835"/>
                  </a:cubicBezTo>
                  <a:cubicBezTo>
                    <a:pt x="171010" y="264048"/>
                    <a:pt x="173708" y="263720"/>
                    <a:pt x="175507" y="262015"/>
                  </a:cubicBezTo>
                  <a:cubicBezTo>
                    <a:pt x="176664" y="260556"/>
                    <a:pt x="178786" y="260309"/>
                    <a:pt x="180247" y="261467"/>
                  </a:cubicBezTo>
                  <a:cubicBezTo>
                    <a:pt x="180451" y="261622"/>
                    <a:pt x="180635" y="261814"/>
                    <a:pt x="180796" y="262015"/>
                  </a:cubicBezTo>
                  <a:cubicBezTo>
                    <a:pt x="181802" y="263273"/>
                    <a:pt x="183639" y="263483"/>
                    <a:pt x="184898" y="262471"/>
                  </a:cubicBezTo>
                  <a:cubicBezTo>
                    <a:pt x="185067" y="262334"/>
                    <a:pt x="185221" y="262188"/>
                    <a:pt x="185356" y="262015"/>
                  </a:cubicBezTo>
                  <a:cubicBezTo>
                    <a:pt x="186906" y="260282"/>
                    <a:pt x="194475" y="250433"/>
                    <a:pt x="190280" y="257820"/>
                  </a:cubicBezTo>
                  <a:cubicBezTo>
                    <a:pt x="186085" y="265206"/>
                    <a:pt x="189733" y="264294"/>
                    <a:pt x="191465" y="263565"/>
                  </a:cubicBezTo>
                  <a:cubicBezTo>
                    <a:pt x="193198" y="262835"/>
                    <a:pt x="193745" y="260556"/>
                    <a:pt x="194839" y="261467"/>
                  </a:cubicBezTo>
                  <a:cubicBezTo>
                    <a:pt x="195656" y="262133"/>
                    <a:pt x="196755" y="262343"/>
                    <a:pt x="197757" y="262015"/>
                  </a:cubicBezTo>
                  <a:cubicBezTo>
                    <a:pt x="204379" y="260939"/>
                    <a:pt x="211164" y="261604"/>
                    <a:pt x="217454" y="263929"/>
                  </a:cubicBezTo>
                  <a:cubicBezTo>
                    <a:pt x="217454" y="263929"/>
                    <a:pt x="220555" y="265115"/>
                    <a:pt x="217454" y="266756"/>
                  </a:cubicBezTo>
                  <a:cubicBezTo>
                    <a:pt x="214354" y="268398"/>
                    <a:pt x="204597" y="275875"/>
                    <a:pt x="207788" y="279523"/>
                  </a:cubicBezTo>
                  <a:cubicBezTo>
                    <a:pt x="210980" y="283170"/>
                    <a:pt x="216907" y="285177"/>
                    <a:pt x="217910" y="286362"/>
                  </a:cubicBezTo>
                  <a:cubicBezTo>
                    <a:pt x="219015" y="287976"/>
                    <a:pt x="220878" y="288915"/>
                    <a:pt x="222835" y="288824"/>
                  </a:cubicBezTo>
                  <a:cubicBezTo>
                    <a:pt x="225844" y="288824"/>
                    <a:pt x="228488" y="289736"/>
                    <a:pt x="229674" y="286909"/>
                  </a:cubicBezTo>
                  <a:cubicBezTo>
                    <a:pt x="233279" y="281994"/>
                    <a:pt x="240185" y="280936"/>
                    <a:pt x="245097" y="284538"/>
                  </a:cubicBezTo>
                  <a:cubicBezTo>
                    <a:pt x="245217" y="284629"/>
                    <a:pt x="245334" y="284721"/>
                    <a:pt x="245449" y="284812"/>
                  </a:cubicBezTo>
                  <a:cubicBezTo>
                    <a:pt x="250921" y="290374"/>
                    <a:pt x="253565" y="285450"/>
                    <a:pt x="253565" y="285450"/>
                  </a:cubicBezTo>
                  <a:cubicBezTo>
                    <a:pt x="254112" y="284484"/>
                    <a:pt x="255336" y="284146"/>
                    <a:pt x="256300" y="284693"/>
                  </a:cubicBezTo>
                  <a:cubicBezTo>
                    <a:pt x="256363" y="284730"/>
                    <a:pt x="256424" y="284766"/>
                    <a:pt x="256483" y="284812"/>
                  </a:cubicBezTo>
                  <a:cubicBezTo>
                    <a:pt x="258125" y="286180"/>
                    <a:pt x="257578" y="284812"/>
                    <a:pt x="258489" y="284082"/>
                  </a:cubicBezTo>
                  <a:cubicBezTo>
                    <a:pt x="259401" y="283353"/>
                    <a:pt x="260587" y="284082"/>
                    <a:pt x="261955" y="286180"/>
                  </a:cubicBezTo>
                  <a:cubicBezTo>
                    <a:pt x="263323" y="288277"/>
                    <a:pt x="266149" y="298855"/>
                    <a:pt x="258307" y="299129"/>
                  </a:cubicBezTo>
                  <a:cubicBezTo>
                    <a:pt x="251489" y="299092"/>
                    <a:pt x="244786" y="297369"/>
                    <a:pt x="238793" y="294113"/>
                  </a:cubicBezTo>
                  <a:cubicBezTo>
                    <a:pt x="234691" y="291396"/>
                    <a:pt x="229847" y="290028"/>
                    <a:pt x="224932" y="290192"/>
                  </a:cubicBezTo>
                  <a:cubicBezTo>
                    <a:pt x="223249" y="290821"/>
                    <a:pt x="221370" y="290657"/>
                    <a:pt x="219825" y="289736"/>
                  </a:cubicBezTo>
                  <a:cubicBezTo>
                    <a:pt x="217997" y="289253"/>
                    <a:pt x="216139" y="288888"/>
                    <a:pt x="214263" y="288642"/>
                  </a:cubicBezTo>
                  <a:cubicBezTo>
                    <a:pt x="212713" y="288642"/>
                    <a:pt x="198122" y="288642"/>
                    <a:pt x="201770" y="279523"/>
                  </a:cubicBezTo>
                  <a:cubicBezTo>
                    <a:pt x="201770" y="279523"/>
                    <a:pt x="203594" y="278337"/>
                    <a:pt x="201132" y="276422"/>
                  </a:cubicBezTo>
                  <a:cubicBezTo>
                    <a:pt x="198669" y="274507"/>
                    <a:pt x="195113" y="272684"/>
                    <a:pt x="193928" y="270404"/>
                  </a:cubicBezTo>
                  <a:cubicBezTo>
                    <a:pt x="192742" y="268124"/>
                    <a:pt x="190554" y="264294"/>
                    <a:pt x="187635" y="269036"/>
                  </a:cubicBezTo>
                  <a:cubicBezTo>
                    <a:pt x="184717" y="273778"/>
                    <a:pt x="182164" y="279158"/>
                    <a:pt x="189003" y="279888"/>
                  </a:cubicBezTo>
                  <a:cubicBezTo>
                    <a:pt x="195843" y="280617"/>
                    <a:pt x="197028" y="281256"/>
                    <a:pt x="199490" y="284629"/>
                  </a:cubicBezTo>
                  <a:cubicBezTo>
                    <a:pt x="201131" y="286700"/>
                    <a:pt x="203103" y="288487"/>
                    <a:pt x="205326" y="289918"/>
                  </a:cubicBezTo>
                  <a:cubicBezTo>
                    <a:pt x="207717" y="291915"/>
                    <a:pt x="208155" y="295417"/>
                    <a:pt x="206329" y="297943"/>
                  </a:cubicBezTo>
                  <a:cubicBezTo>
                    <a:pt x="203411" y="301956"/>
                    <a:pt x="203411" y="304053"/>
                    <a:pt x="205144" y="304600"/>
                  </a:cubicBezTo>
                  <a:cubicBezTo>
                    <a:pt x="206876" y="305147"/>
                    <a:pt x="207788" y="302320"/>
                    <a:pt x="208974" y="300588"/>
                  </a:cubicBezTo>
                  <a:cubicBezTo>
                    <a:pt x="210159" y="298855"/>
                    <a:pt x="211983" y="296575"/>
                    <a:pt x="221284" y="298308"/>
                  </a:cubicBezTo>
                  <a:cubicBezTo>
                    <a:pt x="230586" y="300040"/>
                    <a:pt x="237607" y="302320"/>
                    <a:pt x="236878" y="307974"/>
                  </a:cubicBezTo>
                  <a:cubicBezTo>
                    <a:pt x="236148" y="313628"/>
                    <a:pt x="232318" y="316363"/>
                    <a:pt x="233686" y="310618"/>
                  </a:cubicBezTo>
                  <a:cubicBezTo>
                    <a:pt x="235054" y="304873"/>
                    <a:pt x="230403" y="308339"/>
                    <a:pt x="229491" y="308612"/>
                  </a:cubicBezTo>
                  <a:cubicBezTo>
                    <a:pt x="228579" y="308886"/>
                    <a:pt x="217272" y="308612"/>
                    <a:pt x="212713" y="314084"/>
                  </a:cubicBezTo>
                  <a:cubicBezTo>
                    <a:pt x="208153" y="319555"/>
                    <a:pt x="213898" y="315999"/>
                    <a:pt x="211071" y="318096"/>
                  </a:cubicBezTo>
                  <a:cubicBezTo>
                    <a:pt x="208244" y="320193"/>
                    <a:pt x="211071" y="320923"/>
                    <a:pt x="209156" y="321105"/>
                  </a:cubicBezTo>
                  <a:cubicBezTo>
                    <a:pt x="207241" y="321288"/>
                    <a:pt x="201770" y="321105"/>
                    <a:pt x="198669" y="321105"/>
                  </a:cubicBezTo>
                  <a:cubicBezTo>
                    <a:pt x="193380" y="320376"/>
                    <a:pt x="188050" y="319974"/>
                    <a:pt x="182711" y="319920"/>
                  </a:cubicBezTo>
                  <a:cubicBezTo>
                    <a:pt x="180432" y="320558"/>
                    <a:pt x="180067" y="321105"/>
                    <a:pt x="178973" y="320923"/>
                  </a:cubicBezTo>
                  <a:cubicBezTo>
                    <a:pt x="170361" y="318433"/>
                    <a:pt x="161484" y="316956"/>
                    <a:pt x="152528" y="316546"/>
                  </a:cubicBezTo>
                  <a:cubicBezTo>
                    <a:pt x="145770" y="318433"/>
                    <a:pt x="138546" y="316008"/>
                    <a:pt x="134290" y="310436"/>
                  </a:cubicBezTo>
                  <a:cubicBezTo>
                    <a:pt x="134290" y="310436"/>
                    <a:pt x="132557" y="309342"/>
                    <a:pt x="135019" y="308703"/>
                  </a:cubicBezTo>
                  <a:cubicBezTo>
                    <a:pt x="137481" y="308065"/>
                    <a:pt x="139214" y="307244"/>
                    <a:pt x="139579" y="300223"/>
                  </a:cubicBezTo>
                  <a:cubicBezTo>
                    <a:pt x="139599" y="298508"/>
                    <a:pt x="140285" y="296876"/>
                    <a:pt x="141494" y="295663"/>
                  </a:cubicBezTo>
                  <a:cubicBezTo>
                    <a:pt x="143591" y="293384"/>
                    <a:pt x="144412" y="288368"/>
                    <a:pt x="138667" y="289189"/>
                  </a:cubicBezTo>
                  <a:cubicBezTo>
                    <a:pt x="130862" y="290137"/>
                    <a:pt x="123002" y="290566"/>
                    <a:pt x="115140" y="290466"/>
                  </a:cubicBezTo>
                  <a:cubicBezTo>
                    <a:pt x="111758" y="289681"/>
                    <a:pt x="108222" y="290885"/>
                    <a:pt x="106021" y="293566"/>
                  </a:cubicBezTo>
                  <a:cubicBezTo>
                    <a:pt x="103285" y="296758"/>
                    <a:pt x="100459" y="298673"/>
                    <a:pt x="99182" y="297943"/>
                  </a:cubicBezTo>
                  <a:cubicBezTo>
                    <a:pt x="93787" y="295636"/>
                    <a:pt x="87573" y="296366"/>
                    <a:pt x="82859" y="299858"/>
                  </a:cubicBezTo>
                  <a:cubicBezTo>
                    <a:pt x="74470" y="304965"/>
                    <a:pt x="67630" y="306059"/>
                    <a:pt x="75382" y="308977"/>
                  </a:cubicBezTo>
                  <a:cubicBezTo>
                    <a:pt x="83133" y="311895"/>
                    <a:pt x="86051" y="312625"/>
                    <a:pt x="80944" y="314175"/>
                  </a:cubicBezTo>
                  <a:cubicBezTo>
                    <a:pt x="75321" y="316053"/>
                    <a:pt x="69241" y="316053"/>
                    <a:pt x="63618" y="314175"/>
                  </a:cubicBezTo>
                  <a:cubicBezTo>
                    <a:pt x="60609" y="311895"/>
                    <a:pt x="59059" y="310892"/>
                    <a:pt x="56414" y="312625"/>
                  </a:cubicBezTo>
                  <a:cubicBezTo>
                    <a:pt x="53770" y="314357"/>
                    <a:pt x="45563" y="315816"/>
                    <a:pt x="41003" y="321014"/>
                  </a:cubicBezTo>
                  <a:cubicBezTo>
                    <a:pt x="36444" y="326212"/>
                    <a:pt x="37447" y="318096"/>
                    <a:pt x="34164" y="325573"/>
                  </a:cubicBezTo>
                  <a:cubicBezTo>
                    <a:pt x="30881" y="333051"/>
                    <a:pt x="27872" y="328947"/>
                    <a:pt x="26231" y="328583"/>
                  </a:cubicBezTo>
                  <a:cubicBezTo>
                    <a:pt x="22041" y="327352"/>
                    <a:pt x="17568" y="329267"/>
                    <a:pt x="15561" y="333142"/>
                  </a:cubicBezTo>
                  <a:cubicBezTo>
                    <a:pt x="12735" y="339434"/>
                    <a:pt x="11549" y="337337"/>
                    <a:pt x="10090" y="337519"/>
                  </a:cubicBezTo>
                  <a:cubicBezTo>
                    <a:pt x="7415" y="338358"/>
                    <a:pt x="4795" y="339361"/>
                    <a:pt x="2248" y="340529"/>
                  </a:cubicBezTo>
                  <a:cubicBezTo>
                    <a:pt x="-214" y="341532"/>
                    <a:pt x="-1126" y="342808"/>
                    <a:pt x="2248" y="344906"/>
                  </a:cubicBezTo>
                  <a:cubicBezTo>
                    <a:pt x="9193" y="348726"/>
                    <a:pt x="16531" y="351781"/>
                    <a:pt x="24133" y="354024"/>
                  </a:cubicBezTo>
                  <a:cubicBezTo>
                    <a:pt x="28049" y="355137"/>
                    <a:pt x="32041" y="355967"/>
                    <a:pt x="36079" y="356487"/>
                  </a:cubicBezTo>
                  <a:cubicBezTo>
                    <a:pt x="37356" y="356487"/>
                    <a:pt x="38176" y="356487"/>
                    <a:pt x="40091" y="356487"/>
                  </a:cubicBezTo>
                  <a:cubicBezTo>
                    <a:pt x="44008" y="356924"/>
                    <a:pt x="47882" y="357690"/>
                    <a:pt x="51672" y="358766"/>
                  </a:cubicBezTo>
                  <a:cubicBezTo>
                    <a:pt x="54682" y="359769"/>
                    <a:pt x="59971" y="360134"/>
                    <a:pt x="62250" y="360681"/>
                  </a:cubicBezTo>
                  <a:cubicBezTo>
                    <a:pt x="64530" y="361229"/>
                    <a:pt x="67630" y="363873"/>
                    <a:pt x="60791" y="362961"/>
                  </a:cubicBezTo>
                  <a:cubicBezTo>
                    <a:pt x="53952" y="362049"/>
                    <a:pt x="51672" y="362961"/>
                    <a:pt x="51672" y="365606"/>
                  </a:cubicBezTo>
                  <a:cubicBezTo>
                    <a:pt x="51236" y="368952"/>
                    <a:pt x="48171" y="371314"/>
                    <a:pt x="44824" y="370876"/>
                  </a:cubicBezTo>
                  <a:cubicBezTo>
                    <a:pt x="44550" y="370840"/>
                    <a:pt x="44279" y="370785"/>
                    <a:pt x="44012" y="370712"/>
                  </a:cubicBezTo>
                  <a:cubicBezTo>
                    <a:pt x="39635" y="369800"/>
                    <a:pt x="33982" y="366973"/>
                    <a:pt x="39635" y="371898"/>
                  </a:cubicBezTo>
                  <a:cubicBezTo>
                    <a:pt x="42749" y="375062"/>
                    <a:pt x="46276" y="377797"/>
                    <a:pt x="50122" y="380013"/>
                  </a:cubicBezTo>
                  <a:cubicBezTo>
                    <a:pt x="52219" y="380834"/>
                    <a:pt x="53952" y="380013"/>
                    <a:pt x="52949" y="384026"/>
                  </a:cubicBezTo>
                  <a:cubicBezTo>
                    <a:pt x="51946" y="388038"/>
                    <a:pt x="49210" y="391868"/>
                    <a:pt x="58694" y="396975"/>
                  </a:cubicBezTo>
                  <a:cubicBezTo>
                    <a:pt x="63045" y="399783"/>
                    <a:pt x="68105" y="401306"/>
                    <a:pt x="73284" y="401352"/>
                  </a:cubicBezTo>
                  <a:cubicBezTo>
                    <a:pt x="76111" y="401899"/>
                    <a:pt x="84683" y="404179"/>
                    <a:pt x="89060" y="405182"/>
                  </a:cubicBezTo>
                  <a:cubicBezTo>
                    <a:pt x="94671" y="406869"/>
                    <a:pt x="100537" y="407553"/>
                    <a:pt x="106386" y="407188"/>
                  </a:cubicBezTo>
                  <a:cubicBezTo>
                    <a:pt x="110581" y="406094"/>
                    <a:pt x="109760" y="406094"/>
                    <a:pt x="105200" y="406276"/>
                  </a:cubicBezTo>
                  <a:cubicBezTo>
                    <a:pt x="100641" y="406458"/>
                    <a:pt x="103741" y="404179"/>
                    <a:pt x="106386" y="403631"/>
                  </a:cubicBezTo>
                  <a:cubicBezTo>
                    <a:pt x="108780" y="403358"/>
                    <a:pt x="111196" y="403358"/>
                    <a:pt x="113590" y="403631"/>
                  </a:cubicBezTo>
                  <a:cubicBezTo>
                    <a:pt x="116234" y="403631"/>
                    <a:pt x="117785" y="401169"/>
                    <a:pt x="120611" y="400713"/>
                  </a:cubicBezTo>
                  <a:cubicBezTo>
                    <a:pt x="123642" y="400376"/>
                    <a:pt x="126700" y="400376"/>
                    <a:pt x="129730" y="400713"/>
                  </a:cubicBezTo>
                  <a:cubicBezTo>
                    <a:pt x="133215" y="401115"/>
                    <a:pt x="136733" y="401115"/>
                    <a:pt x="140217" y="400713"/>
                  </a:cubicBezTo>
                  <a:cubicBezTo>
                    <a:pt x="147016" y="400376"/>
                    <a:pt x="153740" y="402264"/>
                    <a:pt x="159367" y="406094"/>
                  </a:cubicBezTo>
                  <a:cubicBezTo>
                    <a:pt x="163926" y="410653"/>
                    <a:pt x="163197" y="409650"/>
                    <a:pt x="164747" y="407370"/>
                  </a:cubicBezTo>
                  <a:cubicBezTo>
                    <a:pt x="166297" y="405091"/>
                    <a:pt x="169306" y="404726"/>
                    <a:pt x="164747" y="403814"/>
                  </a:cubicBezTo>
                  <a:cubicBezTo>
                    <a:pt x="162128" y="403294"/>
                    <a:pt x="159606" y="402373"/>
                    <a:pt x="157269" y="401078"/>
                  </a:cubicBezTo>
                  <a:cubicBezTo>
                    <a:pt x="156175" y="400531"/>
                    <a:pt x="156175" y="398981"/>
                    <a:pt x="158273" y="398069"/>
                  </a:cubicBezTo>
                  <a:cubicBezTo>
                    <a:pt x="160370" y="397157"/>
                    <a:pt x="161099" y="395607"/>
                    <a:pt x="167391" y="400166"/>
                  </a:cubicBezTo>
                  <a:cubicBezTo>
                    <a:pt x="173684" y="404726"/>
                    <a:pt x="175325" y="406094"/>
                    <a:pt x="175325" y="409285"/>
                  </a:cubicBezTo>
                  <a:cubicBezTo>
                    <a:pt x="175325" y="412477"/>
                    <a:pt x="175872" y="413845"/>
                    <a:pt x="178790" y="411747"/>
                  </a:cubicBezTo>
                  <a:cubicBezTo>
                    <a:pt x="181708" y="409650"/>
                    <a:pt x="181617" y="404543"/>
                    <a:pt x="184444" y="402628"/>
                  </a:cubicBezTo>
                  <a:cubicBezTo>
                    <a:pt x="188724" y="400996"/>
                    <a:pt x="192748" y="398753"/>
                    <a:pt x="196390" y="395972"/>
                  </a:cubicBezTo>
                  <a:cubicBezTo>
                    <a:pt x="198487" y="393509"/>
                    <a:pt x="201587" y="393692"/>
                    <a:pt x="204050" y="393145"/>
                  </a:cubicBezTo>
                  <a:cubicBezTo>
                    <a:pt x="206343" y="392497"/>
                    <a:pt x="208461" y="391348"/>
                    <a:pt x="210250" y="389771"/>
                  </a:cubicBezTo>
                  <a:cubicBezTo>
                    <a:pt x="211618" y="388585"/>
                    <a:pt x="212713" y="387126"/>
                    <a:pt x="215631" y="388950"/>
                  </a:cubicBezTo>
                  <a:cubicBezTo>
                    <a:pt x="218549" y="390774"/>
                    <a:pt x="221467" y="390865"/>
                    <a:pt x="227029" y="385029"/>
                  </a:cubicBezTo>
                  <a:cubicBezTo>
                    <a:pt x="232592" y="379193"/>
                    <a:pt x="233868" y="381199"/>
                    <a:pt x="236148" y="381199"/>
                  </a:cubicBezTo>
                  <a:cubicBezTo>
                    <a:pt x="238428" y="381199"/>
                    <a:pt x="236695" y="383843"/>
                    <a:pt x="238793" y="385576"/>
                  </a:cubicBezTo>
                  <a:cubicBezTo>
                    <a:pt x="240890" y="387309"/>
                    <a:pt x="246908" y="392415"/>
                    <a:pt x="239887" y="396975"/>
                  </a:cubicBezTo>
                  <a:cubicBezTo>
                    <a:pt x="232865" y="401534"/>
                    <a:pt x="229856" y="403631"/>
                    <a:pt x="227394" y="403449"/>
                  </a:cubicBezTo>
                  <a:cubicBezTo>
                    <a:pt x="224932" y="403267"/>
                    <a:pt x="222835" y="402628"/>
                    <a:pt x="223199" y="405091"/>
                  </a:cubicBezTo>
                  <a:cubicBezTo>
                    <a:pt x="223564" y="407553"/>
                    <a:pt x="224567" y="409468"/>
                    <a:pt x="226756" y="409285"/>
                  </a:cubicBezTo>
                  <a:cubicBezTo>
                    <a:pt x="228944" y="409103"/>
                    <a:pt x="230038" y="408556"/>
                    <a:pt x="230768" y="410471"/>
                  </a:cubicBezTo>
                  <a:cubicBezTo>
                    <a:pt x="231870" y="412987"/>
                    <a:pt x="233557" y="415213"/>
                    <a:pt x="235692" y="416945"/>
                  </a:cubicBezTo>
                  <a:cubicBezTo>
                    <a:pt x="238455" y="418896"/>
                    <a:pt x="239813" y="422289"/>
                    <a:pt x="239157" y="425608"/>
                  </a:cubicBezTo>
                  <a:cubicBezTo>
                    <a:pt x="239157" y="429803"/>
                    <a:pt x="241619" y="432265"/>
                    <a:pt x="243717" y="435730"/>
                  </a:cubicBezTo>
                  <a:cubicBezTo>
                    <a:pt x="245758" y="441612"/>
                    <a:pt x="243767" y="448132"/>
                    <a:pt x="238793" y="451870"/>
                  </a:cubicBezTo>
                  <a:cubicBezTo>
                    <a:pt x="234731" y="456120"/>
                    <a:pt x="229075" y="458464"/>
                    <a:pt x="223199" y="458345"/>
                  </a:cubicBezTo>
                  <a:cubicBezTo>
                    <a:pt x="215363" y="458755"/>
                    <a:pt x="207509" y="458755"/>
                    <a:pt x="199672" y="458345"/>
                  </a:cubicBezTo>
                  <a:cubicBezTo>
                    <a:pt x="197940" y="458345"/>
                    <a:pt x="194292" y="454880"/>
                    <a:pt x="191830" y="458345"/>
                  </a:cubicBezTo>
                  <a:cubicBezTo>
                    <a:pt x="189368" y="461810"/>
                    <a:pt x="185173" y="470656"/>
                    <a:pt x="180432" y="473118"/>
                  </a:cubicBezTo>
                  <a:cubicBezTo>
                    <a:pt x="175690" y="475580"/>
                    <a:pt x="176602" y="473756"/>
                    <a:pt x="172042" y="478498"/>
                  </a:cubicBezTo>
                  <a:cubicBezTo>
                    <a:pt x="164354" y="483814"/>
                    <a:pt x="154029" y="483167"/>
                    <a:pt x="147056" y="476948"/>
                  </a:cubicBezTo>
                  <a:cubicBezTo>
                    <a:pt x="137937" y="470108"/>
                    <a:pt x="127998" y="473300"/>
                    <a:pt x="118332" y="477677"/>
                  </a:cubicBezTo>
                  <a:cubicBezTo>
                    <a:pt x="118332" y="477677"/>
                    <a:pt x="115870" y="477677"/>
                    <a:pt x="118332" y="479227"/>
                  </a:cubicBezTo>
                  <a:cubicBezTo>
                    <a:pt x="120794" y="480778"/>
                    <a:pt x="127451" y="484699"/>
                    <a:pt x="122709" y="484516"/>
                  </a:cubicBezTo>
                  <a:cubicBezTo>
                    <a:pt x="117967" y="484334"/>
                    <a:pt x="107936" y="481872"/>
                    <a:pt x="106386" y="494821"/>
                  </a:cubicBezTo>
                  <a:cubicBezTo>
                    <a:pt x="104836" y="507770"/>
                    <a:pt x="108848" y="503940"/>
                    <a:pt x="110398" y="503301"/>
                  </a:cubicBezTo>
                  <a:cubicBezTo>
                    <a:pt x="111948" y="502663"/>
                    <a:pt x="125718" y="492176"/>
                    <a:pt x="112222" y="507131"/>
                  </a:cubicBezTo>
                  <a:lnTo>
                    <a:pt x="108848" y="511508"/>
                  </a:lnTo>
                  <a:cubicBezTo>
                    <a:pt x="108848" y="511508"/>
                    <a:pt x="108118" y="512055"/>
                    <a:pt x="106751" y="511508"/>
                  </a:cubicBezTo>
                  <a:cubicBezTo>
                    <a:pt x="102636" y="509520"/>
                    <a:pt x="97685" y="510888"/>
                    <a:pt x="95170" y="514700"/>
                  </a:cubicBezTo>
                  <a:cubicBezTo>
                    <a:pt x="90245" y="520810"/>
                    <a:pt x="74834" y="531296"/>
                    <a:pt x="76385" y="538865"/>
                  </a:cubicBezTo>
                  <a:cubicBezTo>
                    <a:pt x="77935" y="546434"/>
                    <a:pt x="80488" y="546616"/>
                    <a:pt x="75199" y="547255"/>
                  </a:cubicBezTo>
                  <a:cubicBezTo>
                    <a:pt x="69910" y="547893"/>
                    <a:pt x="56414" y="544975"/>
                    <a:pt x="71643" y="551996"/>
                  </a:cubicBezTo>
                  <a:cubicBezTo>
                    <a:pt x="71643" y="551996"/>
                    <a:pt x="75564" y="555006"/>
                    <a:pt x="69728" y="555917"/>
                  </a:cubicBezTo>
                  <a:cubicBezTo>
                    <a:pt x="63892" y="556829"/>
                    <a:pt x="66263" y="557650"/>
                    <a:pt x="63801" y="556921"/>
                  </a:cubicBezTo>
                  <a:cubicBezTo>
                    <a:pt x="61338" y="556191"/>
                    <a:pt x="61156" y="555917"/>
                    <a:pt x="61703" y="558380"/>
                  </a:cubicBezTo>
                  <a:cubicBezTo>
                    <a:pt x="62250" y="560842"/>
                    <a:pt x="63618" y="561662"/>
                    <a:pt x="67448" y="561662"/>
                  </a:cubicBezTo>
                  <a:cubicBezTo>
                    <a:pt x="71278" y="561662"/>
                    <a:pt x="75382" y="561662"/>
                    <a:pt x="73102" y="565675"/>
                  </a:cubicBezTo>
                  <a:cubicBezTo>
                    <a:pt x="70822" y="569687"/>
                    <a:pt x="69363" y="573061"/>
                    <a:pt x="76932" y="573608"/>
                  </a:cubicBezTo>
                  <a:cubicBezTo>
                    <a:pt x="84500" y="574155"/>
                    <a:pt x="80306" y="577073"/>
                    <a:pt x="80123" y="579535"/>
                  </a:cubicBezTo>
                  <a:cubicBezTo>
                    <a:pt x="80035" y="582910"/>
                    <a:pt x="82698" y="585718"/>
                    <a:pt x="86071" y="585800"/>
                  </a:cubicBezTo>
                  <a:cubicBezTo>
                    <a:pt x="86430" y="585809"/>
                    <a:pt x="86789" y="585791"/>
                    <a:pt x="87145" y="585736"/>
                  </a:cubicBezTo>
                  <a:cubicBezTo>
                    <a:pt x="92525" y="585736"/>
                    <a:pt x="89425" y="584642"/>
                    <a:pt x="88878" y="582362"/>
                  </a:cubicBezTo>
                  <a:cubicBezTo>
                    <a:pt x="88330" y="580083"/>
                    <a:pt x="87419" y="578168"/>
                    <a:pt x="90063" y="576891"/>
                  </a:cubicBezTo>
                  <a:cubicBezTo>
                    <a:pt x="92707" y="575614"/>
                    <a:pt x="92890" y="573061"/>
                    <a:pt x="93255" y="574155"/>
                  </a:cubicBezTo>
                  <a:cubicBezTo>
                    <a:pt x="93619" y="575250"/>
                    <a:pt x="93255" y="575706"/>
                    <a:pt x="91522" y="577256"/>
                  </a:cubicBezTo>
                  <a:cubicBezTo>
                    <a:pt x="89789" y="578806"/>
                    <a:pt x="89881" y="579535"/>
                    <a:pt x="91522" y="580265"/>
                  </a:cubicBezTo>
                  <a:cubicBezTo>
                    <a:pt x="93163" y="580994"/>
                    <a:pt x="95534" y="582545"/>
                    <a:pt x="96264" y="580265"/>
                  </a:cubicBezTo>
                  <a:cubicBezTo>
                    <a:pt x="96993" y="577985"/>
                    <a:pt x="99547" y="576891"/>
                    <a:pt x="97632" y="580265"/>
                  </a:cubicBezTo>
                  <a:cubicBezTo>
                    <a:pt x="95717" y="583639"/>
                    <a:pt x="95170" y="583730"/>
                    <a:pt x="98726" y="583913"/>
                  </a:cubicBezTo>
                  <a:cubicBezTo>
                    <a:pt x="102282" y="584095"/>
                    <a:pt x="110945" y="583092"/>
                    <a:pt x="106021" y="585372"/>
                  </a:cubicBezTo>
                  <a:cubicBezTo>
                    <a:pt x="101097" y="587651"/>
                    <a:pt x="102556" y="589202"/>
                    <a:pt x="102556" y="589202"/>
                  </a:cubicBezTo>
                  <a:cubicBezTo>
                    <a:pt x="101889" y="589502"/>
                    <a:pt x="101125" y="589502"/>
                    <a:pt x="100459" y="589202"/>
                  </a:cubicBezTo>
                  <a:cubicBezTo>
                    <a:pt x="99182" y="589202"/>
                    <a:pt x="95899" y="589202"/>
                    <a:pt x="95899" y="590934"/>
                  </a:cubicBezTo>
                  <a:cubicBezTo>
                    <a:pt x="95899" y="592667"/>
                    <a:pt x="96537" y="593032"/>
                    <a:pt x="100459" y="592849"/>
                  </a:cubicBezTo>
                  <a:cubicBezTo>
                    <a:pt x="104380" y="592667"/>
                    <a:pt x="105839" y="591846"/>
                    <a:pt x="107845" y="592849"/>
                  </a:cubicBezTo>
                  <a:cubicBezTo>
                    <a:pt x="109851" y="593852"/>
                    <a:pt x="109030" y="593579"/>
                    <a:pt x="111492" y="593396"/>
                  </a:cubicBezTo>
                  <a:cubicBezTo>
                    <a:pt x="113535" y="593269"/>
                    <a:pt x="115533" y="594035"/>
                    <a:pt x="116964" y="595494"/>
                  </a:cubicBezTo>
                  <a:cubicBezTo>
                    <a:pt x="119012" y="596551"/>
                    <a:pt x="121342" y="596934"/>
                    <a:pt x="123621" y="596588"/>
                  </a:cubicBezTo>
                  <a:cubicBezTo>
                    <a:pt x="125536" y="596588"/>
                    <a:pt x="130095" y="597044"/>
                    <a:pt x="131645" y="596588"/>
                  </a:cubicBezTo>
                  <a:cubicBezTo>
                    <a:pt x="134102" y="596789"/>
                    <a:pt x="136528" y="595931"/>
                    <a:pt x="138302" y="594217"/>
                  </a:cubicBezTo>
                  <a:cubicBezTo>
                    <a:pt x="140947" y="591572"/>
                    <a:pt x="141311" y="590296"/>
                    <a:pt x="143044" y="589931"/>
                  </a:cubicBezTo>
                  <a:cubicBezTo>
                    <a:pt x="144777" y="589566"/>
                    <a:pt x="143044" y="591208"/>
                    <a:pt x="146236" y="592940"/>
                  </a:cubicBezTo>
                  <a:cubicBezTo>
                    <a:pt x="149427" y="594673"/>
                    <a:pt x="150795" y="595220"/>
                    <a:pt x="146236" y="595767"/>
                  </a:cubicBezTo>
                  <a:cubicBezTo>
                    <a:pt x="141676" y="596314"/>
                    <a:pt x="134107" y="595767"/>
                    <a:pt x="143409" y="597317"/>
                  </a:cubicBezTo>
                  <a:cubicBezTo>
                    <a:pt x="152710" y="598868"/>
                    <a:pt x="158637" y="602059"/>
                    <a:pt x="150248" y="608898"/>
                  </a:cubicBezTo>
                  <a:cubicBezTo>
                    <a:pt x="141859" y="615738"/>
                    <a:pt x="140399" y="608898"/>
                    <a:pt x="140399" y="606254"/>
                  </a:cubicBezTo>
                  <a:cubicBezTo>
                    <a:pt x="140399" y="603609"/>
                    <a:pt x="137755" y="598594"/>
                    <a:pt x="133743" y="602789"/>
                  </a:cubicBezTo>
                  <a:cubicBezTo>
                    <a:pt x="129730" y="606983"/>
                    <a:pt x="128636" y="607895"/>
                    <a:pt x="126903" y="607895"/>
                  </a:cubicBezTo>
                  <a:cubicBezTo>
                    <a:pt x="125171" y="607895"/>
                    <a:pt x="117785" y="617014"/>
                    <a:pt x="123256" y="607895"/>
                  </a:cubicBezTo>
                  <a:cubicBezTo>
                    <a:pt x="123839" y="606801"/>
                    <a:pt x="124770" y="605935"/>
                    <a:pt x="125900" y="605433"/>
                  </a:cubicBezTo>
                  <a:cubicBezTo>
                    <a:pt x="127633" y="604795"/>
                    <a:pt x="128362" y="602515"/>
                    <a:pt x="125900" y="601056"/>
                  </a:cubicBezTo>
                  <a:cubicBezTo>
                    <a:pt x="123079" y="599597"/>
                    <a:pt x="119957" y="598813"/>
                    <a:pt x="116781" y="598776"/>
                  </a:cubicBezTo>
                  <a:cubicBezTo>
                    <a:pt x="112404" y="598138"/>
                    <a:pt x="111675" y="597591"/>
                    <a:pt x="110763" y="595858"/>
                  </a:cubicBezTo>
                  <a:cubicBezTo>
                    <a:pt x="109851" y="594126"/>
                    <a:pt x="109030" y="593579"/>
                    <a:pt x="108118" y="594946"/>
                  </a:cubicBezTo>
                  <a:cubicBezTo>
                    <a:pt x="107207" y="596314"/>
                    <a:pt x="106021" y="594946"/>
                    <a:pt x="105200" y="594217"/>
                  </a:cubicBezTo>
                  <a:cubicBezTo>
                    <a:pt x="104380" y="593487"/>
                    <a:pt x="102556" y="592302"/>
                    <a:pt x="103285" y="595129"/>
                  </a:cubicBezTo>
                  <a:cubicBezTo>
                    <a:pt x="104015" y="597956"/>
                    <a:pt x="104106" y="599141"/>
                    <a:pt x="102191" y="599871"/>
                  </a:cubicBezTo>
                  <a:cubicBezTo>
                    <a:pt x="100276" y="600600"/>
                    <a:pt x="99911" y="601421"/>
                    <a:pt x="100823" y="603154"/>
                  </a:cubicBezTo>
                  <a:cubicBezTo>
                    <a:pt x="101735" y="604886"/>
                    <a:pt x="100823" y="605433"/>
                    <a:pt x="97814" y="606710"/>
                  </a:cubicBezTo>
                  <a:cubicBezTo>
                    <a:pt x="94805" y="607987"/>
                    <a:pt x="84865" y="611087"/>
                    <a:pt x="89425" y="612272"/>
                  </a:cubicBezTo>
                  <a:cubicBezTo>
                    <a:pt x="92376" y="613312"/>
                    <a:pt x="95592" y="613312"/>
                    <a:pt x="98544" y="612272"/>
                  </a:cubicBezTo>
                  <a:cubicBezTo>
                    <a:pt x="100823" y="611269"/>
                    <a:pt x="103103" y="611087"/>
                    <a:pt x="101644" y="613549"/>
                  </a:cubicBezTo>
                  <a:cubicBezTo>
                    <a:pt x="100185" y="616011"/>
                    <a:pt x="96081" y="617561"/>
                    <a:pt x="98908" y="619476"/>
                  </a:cubicBezTo>
                  <a:cubicBezTo>
                    <a:pt x="102169" y="621574"/>
                    <a:pt x="105785" y="623051"/>
                    <a:pt x="109577" y="623853"/>
                  </a:cubicBezTo>
                  <a:cubicBezTo>
                    <a:pt x="112404" y="623853"/>
                    <a:pt x="113043" y="622121"/>
                    <a:pt x="115322" y="625586"/>
                  </a:cubicBezTo>
                  <a:cubicBezTo>
                    <a:pt x="117602" y="629051"/>
                    <a:pt x="127451" y="649842"/>
                    <a:pt x="141494" y="649478"/>
                  </a:cubicBezTo>
                  <a:cubicBezTo>
                    <a:pt x="155537" y="649113"/>
                    <a:pt x="170401" y="647198"/>
                    <a:pt x="175690" y="642821"/>
                  </a:cubicBezTo>
                  <a:cubicBezTo>
                    <a:pt x="176473" y="642164"/>
                    <a:pt x="177070" y="641316"/>
                    <a:pt x="177422" y="640359"/>
                  </a:cubicBezTo>
                  <a:cubicBezTo>
                    <a:pt x="177969" y="638808"/>
                    <a:pt x="178334" y="639264"/>
                    <a:pt x="179520" y="640359"/>
                  </a:cubicBezTo>
                  <a:cubicBezTo>
                    <a:pt x="181234" y="641252"/>
                    <a:pt x="183313" y="641033"/>
                    <a:pt x="184809" y="639812"/>
                  </a:cubicBezTo>
                  <a:cubicBezTo>
                    <a:pt x="186631" y="637587"/>
                    <a:pt x="187715" y="634842"/>
                    <a:pt x="187909" y="631969"/>
                  </a:cubicBezTo>
                  <a:cubicBezTo>
                    <a:pt x="187909" y="630054"/>
                    <a:pt x="186724" y="628960"/>
                    <a:pt x="184079" y="628231"/>
                  </a:cubicBezTo>
                  <a:cubicBezTo>
                    <a:pt x="181435" y="627501"/>
                    <a:pt x="180249" y="627228"/>
                    <a:pt x="182711" y="626680"/>
                  </a:cubicBezTo>
                  <a:cubicBezTo>
                    <a:pt x="185173" y="626133"/>
                    <a:pt x="184261" y="625130"/>
                    <a:pt x="183897" y="623853"/>
                  </a:cubicBezTo>
                  <a:cubicBezTo>
                    <a:pt x="183532" y="622577"/>
                    <a:pt x="183897" y="622486"/>
                    <a:pt x="185538" y="621756"/>
                  </a:cubicBezTo>
                  <a:cubicBezTo>
                    <a:pt x="187180" y="621027"/>
                    <a:pt x="189550" y="620388"/>
                    <a:pt x="189003" y="619476"/>
                  </a:cubicBezTo>
                  <a:cubicBezTo>
                    <a:pt x="188456" y="618564"/>
                    <a:pt x="188274" y="617379"/>
                    <a:pt x="189550" y="617379"/>
                  </a:cubicBezTo>
                  <a:cubicBezTo>
                    <a:pt x="190827" y="617379"/>
                    <a:pt x="191283" y="614552"/>
                    <a:pt x="192013" y="613184"/>
                  </a:cubicBezTo>
                  <a:cubicBezTo>
                    <a:pt x="192742" y="611817"/>
                    <a:pt x="194292" y="609172"/>
                    <a:pt x="196207" y="608443"/>
                  </a:cubicBezTo>
                  <a:cubicBezTo>
                    <a:pt x="198122" y="607713"/>
                    <a:pt x="199308" y="606710"/>
                    <a:pt x="199034" y="605798"/>
                  </a:cubicBezTo>
                  <a:cubicBezTo>
                    <a:pt x="198761" y="604886"/>
                    <a:pt x="199034" y="604065"/>
                    <a:pt x="200402" y="604977"/>
                  </a:cubicBezTo>
                  <a:cubicBezTo>
                    <a:pt x="201770" y="605889"/>
                    <a:pt x="202135" y="604977"/>
                    <a:pt x="203046" y="604977"/>
                  </a:cubicBezTo>
                  <a:cubicBezTo>
                    <a:pt x="203958" y="604977"/>
                    <a:pt x="210433" y="602880"/>
                    <a:pt x="203046" y="606710"/>
                  </a:cubicBezTo>
                  <a:cubicBezTo>
                    <a:pt x="198890" y="608379"/>
                    <a:pt x="195595" y="611671"/>
                    <a:pt x="193928" y="615829"/>
                  </a:cubicBezTo>
                  <a:cubicBezTo>
                    <a:pt x="192615" y="618537"/>
                    <a:pt x="190893" y="621027"/>
                    <a:pt x="188821" y="623215"/>
                  </a:cubicBezTo>
                  <a:cubicBezTo>
                    <a:pt x="187544" y="624583"/>
                    <a:pt x="186724" y="625130"/>
                    <a:pt x="189368" y="627592"/>
                  </a:cubicBezTo>
                  <a:cubicBezTo>
                    <a:pt x="192013" y="630054"/>
                    <a:pt x="191648" y="629872"/>
                    <a:pt x="192104" y="631057"/>
                  </a:cubicBezTo>
                  <a:cubicBezTo>
                    <a:pt x="192560" y="632243"/>
                    <a:pt x="193380" y="631787"/>
                    <a:pt x="193745" y="630419"/>
                  </a:cubicBezTo>
                  <a:cubicBezTo>
                    <a:pt x="194110" y="629051"/>
                    <a:pt x="193745" y="629142"/>
                    <a:pt x="194931" y="629325"/>
                  </a:cubicBezTo>
                  <a:cubicBezTo>
                    <a:pt x="196116" y="629507"/>
                    <a:pt x="197210" y="628231"/>
                    <a:pt x="197028" y="631057"/>
                  </a:cubicBezTo>
                  <a:cubicBezTo>
                    <a:pt x="197669" y="637459"/>
                    <a:pt x="199591" y="643660"/>
                    <a:pt x="202682" y="649295"/>
                  </a:cubicBezTo>
                  <a:cubicBezTo>
                    <a:pt x="206147" y="654767"/>
                    <a:pt x="205965" y="656682"/>
                    <a:pt x="207606" y="658961"/>
                  </a:cubicBezTo>
                  <a:cubicBezTo>
                    <a:pt x="209247" y="661241"/>
                    <a:pt x="213898" y="663885"/>
                    <a:pt x="208609" y="668080"/>
                  </a:cubicBezTo>
                  <a:cubicBezTo>
                    <a:pt x="203320" y="672275"/>
                    <a:pt x="200767" y="675284"/>
                    <a:pt x="202864" y="681394"/>
                  </a:cubicBezTo>
                  <a:cubicBezTo>
                    <a:pt x="204961" y="687504"/>
                    <a:pt x="207971" y="686318"/>
                    <a:pt x="210342" y="684768"/>
                  </a:cubicBezTo>
                  <a:cubicBezTo>
                    <a:pt x="212713" y="683218"/>
                    <a:pt x="219461" y="682762"/>
                    <a:pt x="214901" y="684768"/>
                  </a:cubicBezTo>
                  <a:cubicBezTo>
                    <a:pt x="210342" y="686774"/>
                    <a:pt x="207241" y="686227"/>
                    <a:pt x="208609" y="689327"/>
                  </a:cubicBezTo>
                  <a:cubicBezTo>
                    <a:pt x="209609" y="692300"/>
                    <a:pt x="210372" y="695355"/>
                    <a:pt x="210889" y="698446"/>
                  </a:cubicBezTo>
                  <a:cubicBezTo>
                    <a:pt x="210889" y="699814"/>
                    <a:pt x="211436" y="699632"/>
                    <a:pt x="212348" y="699085"/>
                  </a:cubicBezTo>
                  <a:cubicBezTo>
                    <a:pt x="213260" y="698537"/>
                    <a:pt x="215813" y="699085"/>
                    <a:pt x="212804" y="701182"/>
                  </a:cubicBezTo>
                  <a:cubicBezTo>
                    <a:pt x="208430" y="703407"/>
                    <a:pt x="203923" y="705358"/>
                    <a:pt x="199308" y="707018"/>
                  </a:cubicBezTo>
                  <a:cubicBezTo>
                    <a:pt x="197757" y="707839"/>
                    <a:pt x="197575" y="708386"/>
                    <a:pt x="200402" y="708203"/>
                  </a:cubicBezTo>
                  <a:cubicBezTo>
                    <a:pt x="203145" y="707802"/>
                    <a:pt x="205944" y="707985"/>
                    <a:pt x="208609" y="708751"/>
                  </a:cubicBezTo>
                  <a:cubicBezTo>
                    <a:pt x="210342" y="709663"/>
                    <a:pt x="210889" y="710301"/>
                    <a:pt x="211254" y="708751"/>
                  </a:cubicBezTo>
                  <a:cubicBezTo>
                    <a:pt x="211618" y="707200"/>
                    <a:pt x="211801" y="708021"/>
                    <a:pt x="212530" y="709663"/>
                  </a:cubicBezTo>
                  <a:cubicBezTo>
                    <a:pt x="213260" y="711304"/>
                    <a:pt x="213533" y="711578"/>
                    <a:pt x="214445" y="710301"/>
                  </a:cubicBezTo>
                  <a:cubicBezTo>
                    <a:pt x="215357" y="709024"/>
                    <a:pt x="219461" y="708933"/>
                    <a:pt x="221467" y="707565"/>
                  </a:cubicBezTo>
                  <a:cubicBezTo>
                    <a:pt x="223467" y="706571"/>
                    <a:pt x="225191" y="705103"/>
                    <a:pt x="226482" y="703279"/>
                  </a:cubicBezTo>
                  <a:cubicBezTo>
                    <a:pt x="227440" y="701218"/>
                    <a:pt x="229131" y="699595"/>
                    <a:pt x="231224" y="698720"/>
                  </a:cubicBezTo>
                  <a:cubicBezTo>
                    <a:pt x="234050" y="697252"/>
                    <a:pt x="237161" y="696413"/>
                    <a:pt x="240343" y="696258"/>
                  </a:cubicBezTo>
                  <a:cubicBezTo>
                    <a:pt x="242167" y="696258"/>
                    <a:pt x="241984" y="696987"/>
                    <a:pt x="243899" y="695437"/>
                  </a:cubicBezTo>
                  <a:cubicBezTo>
                    <a:pt x="245814" y="693887"/>
                    <a:pt x="258581" y="683856"/>
                    <a:pt x="260405" y="688051"/>
                  </a:cubicBezTo>
                  <a:cubicBezTo>
                    <a:pt x="262228" y="692245"/>
                    <a:pt x="261408" y="695802"/>
                    <a:pt x="263505" y="693887"/>
                  </a:cubicBezTo>
                  <a:cubicBezTo>
                    <a:pt x="265602" y="691972"/>
                    <a:pt x="264599" y="693887"/>
                    <a:pt x="265602" y="695437"/>
                  </a:cubicBezTo>
                  <a:cubicBezTo>
                    <a:pt x="266605" y="696987"/>
                    <a:pt x="267244" y="696258"/>
                    <a:pt x="268611" y="695984"/>
                  </a:cubicBezTo>
                  <a:cubicBezTo>
                    <a:pt x="269979" y="695711"/>
                    <a:pt x="271803" y="695437"/>
                    <a:pt x="271803" y="697717"/>
                  </a:cubicBezTo>
                  <a:cubicBezTo>
                    <a:pt x="271803" y="699996"/>
                    <a:pt x="271803" y="699632"/>
                    <a:pt x="272806" y="700361"/>
                  </a:cubicBezTo>
                  <a:cubicBezTo>
                    <a:pt x="273809" y="701091"/>
                    <a:pt x="275998" y="700361"/>
                    <a:pt x="276545" y="698720"/>
                  </a:cubicBezTo>
                  <a:cubicBezTo>
                    <a:pt x="277092" y="697078"/>
                    <a:pt x="279645" y="692975"/>
                    <a:pt x="280922" y="692610"/>
                  </a:cubicBezTo>
                  <a:cubicBezTo>
                    <a:pt x="282199" y="692245"/>
                    <a:pt x="283202" y="692063"/>
                    <a:pt x="283840" y="695072"/>
                  </a:cubicBezTo>
                  <a:cubicBezTo>
                    <a:pt x="284478" y="698081"/>
                    <a:pt x="283840" y="698081"/>
                    <a:pt x="285664" y="698720"/>
                  </a:cubicBezTo>
                  <a:cubicBezTo>
                    <a:pt x="288501" y="699431"/>
                    <a:pt x="290873" y="701373"/>
                    <a:pt x="292138" y="704009"/>
                  </a:cubicBezTo>
                  <a:cubicBezTo>
                    <a:pt x="294783" y="708386"/>
                    <a:pt x="304175" y="723158"/>
                    <a:pt x="310376" y="718781"/>
                  </a:cubicBezTo>
                  <a:cubicBezTo>
                    <a:pt x="316577" y="714404"/>
                    <a:pt x="310376" y="712398"/>
                    <a:pt x="307458" y="704738"/>
                  </a:cubicBezTo>
                  <a:cubicBezTo>
                    <a:pt x="306860" y="702103"/>
                    <a:pt x="307732" y="699349"/>
                    <a:pt x="309738" y="697534"/>
                  </a:cubicBezTo>
                  <a:cubicBezTo>
                    <a:pt x="313203" y="694890"/>
                    <a:pt x="312018" y="694707"/>
                    <a:pt x="312018" y="693522"/>
                  </a:cubicBezTo>
                  <a:cubicBezTo>
                    <a:pt x="312018" y="692337"/>
                    <a:pt x="312656" y="692793"/>
                    <a:pt x="313021" y="694160"/>
                  </a:cubicBezTo>
                  <a:cubicBezTo>
                    <a:pt x="313385" y="695528"/>
                    <a:pt x="313021" y="695619"/>
                    <a:pt x="315118" y="694160"/>
                  </a:cubicBezTo>
                  <a:cubicBezTo>
                    <a:pt x="317291" y="692565"/>
                    <a:pt x="319306" y="690759"/>
                    <a:pt x="321137" y="688780"/>
                  </a:cubicBezTo>
                  <a:cubicBezTo>
                    <a:pt x="322226" y="687595"/>
                    <a:pt x="322226" y="685771"/>
                    <a:pt x="321137" y="684585"/>
                  </a:cubicBezTo>
                  <a:cubicBezTo>
                    <a:pt x="320407" y="683491"/>
                    <a:pt x="319678" y="681029"/>
                    <a:pt x="322322" y="683674"/>
                  </a:cubicBezTo>
                  <a:cubicBezTo>
                    <a:pt x="324314" y="685807"/>
                    <a:pt x="326877" y="687330"/>
                    <a:pt x="329708" y="688051"/>
                  </a:cubicBezTo>
                  <a:cubicBezTo>
                    <a:pt x="331988" y="688598"/>
                    <a:pt x="335453" y="689601"/>
                    <a:pt x="336365" y="691425"/>
                  </a:cubicBezTo>
                  <a:cubicBezTo>
                    <a:pt x="337277" y="693248"/>
                    <a:pt x="337095" y="694160"/>
                    <a:pt x="334633" y="691425"/>
                  </a:cubicBezTo>
                  <a:cubicBezTo>
                    <a:pt x="332210" y="689090"/>
                    <a:pt x="328841" y="688014"/>
                    <a:pt x="325514" y="688507"/>
                  </a:cubicBezTo>
                  <a:cubicBezTo>
                    <a:pt x="322504" y="688507"/>
                    <a:pt x="320772" y="689692"/>
                    <a:pt x="320954" y="692337"/>
                  </a:cubicBezTo>
                  <a:cubicBezTo>
                    <a:pt x="321137" y="694981"/>
                    <a:pt x="319495" y="698446"/>
                    <a:pt x="320954" y="700088"/>
                  </a:cubicBezTo>
                  <a:cubicBezTo>
                    <a:pt x="322413" y="701729"/>
                    <a:pt x="325149" y="700908"/>
                    <a:pt x="325878" y="703918"/>
                  </a:cubicBezTo>
                  <a:cubicBezTo>
                    <a:pt x="326608" y="706927"/>
                    <a:pt x="328158" y="709024"/>
                    <a:pt x="331076" y="709207"/>
                  </a:cubicBezTo>
                  <a:cubicBezTo>
                    <a:pt x="334510" y="709097"/>
                    <a:pt x="337851" y="708058"/>
                    <a:pt x="340742" y="706197"/>
                  </a:cubicBezTo>
                  <a:cubicBezTo>
                    <a:pt x="344927" y="703699"/>
                    <a:pt x="349396" y="701702"/>
                    <a:pt x="354056" y="700270"/>
                  </a:cubicBezTo>
                  <a:cubicBezTo>
                    <a:pt x="358827" y="699860"/>
                    <a:pt x="363412" y="698227"/>
                    <a:pt x="367369" y="695528"/>
                  </a:cubicBezTo>
                  <a:cubicBezTo>
                    <a:pt x="369047" y="693613"/>
                    <a:pt x="370945" y="691899"/>
                    <a:pt x="373023" y="690422"/>
                  </a:cubicBezTo>
                  <a:cubicBezTo>
                    <a:pt x="374209" y="689874"/>
                    <a:pt x="379498" y="680208"/>
                    <a:pt x="377218" y="685680"/>
                  </a:cubicBezTo>
                  <a:cubicBezTo>
                    <a:pt x="374938" y="691151"/>
                    <a:pt x="368099" y="700726"/>
                    <a:pt x="370561" y="702185"/>
                  </a:cubicBezTo>
                  <a:cubicBezTo>
                    <a:pt x="373023" y="703644"/>
                    <a:pt x="373388" y="703188"/>
                    <a:pt x="370561" y="705285"/>
                  </a:cubicBezTo>
                  <a:cubicBezTo>
                    <a:pt x="367734" y="707383"/>
                    <a:pt x="355788" y="720788"/>
                    <a:pt x="355788" y="720788"/>
                  </a:cubicBezTo>
                  <a:cubicBezTo>
                    <a:pt x="355788" y="720788"/>
                    <a:pt x="349314" y="727262"/>
                    <a:pt x="358433" y="727900"/>
                  </a:cubicBezTo>
                  <a:cubicBezTo>
                    <a:pt x="367552" y="728539"/>
                    <a:pt x="368829" y="732004"/>
                    <a:pt x="364543" y="730363"/>
                  </a:cubicBezTo>
                  <a:cubicBezTo>
                    <a:pt x="360257" y="728721"/>
                    <a:pt x="355971" y="728995"/>
                    <a:pt x="354603" y="731457"/>
                  </a:cubicBezTo>
                  <a:cubicBezTo>
                    <a:pt x="352015" y="734703"/>
                    <a:pt x="350317" y="738569"/>
                    <a:pt x="349679" y="742673"/>
                  </a:cubicBezTo>
                  <a:cubicBezTo>
                    <a:pt x="349417" y="746321"/>
                    <a:pt x="348899" y="749950"/>
                    <a:pt x="348129" y="753525"/>
                  </a:cubicBezTo>
                  <a:cubicBezTo>
                    <a:pt x="347266" y="755202"/>
                    <a:pt x="347684" y="757245"/>
                    <a:pt x="349132" y="758449"/>
                  </a:cubicBezTo>
                  <a:cubicBezTo>
                    <a:pt x="351229" y="760181"/>
                    <a:pt x="352688" y="761823"/>
                    <a:pt x="350226" y="763008"/>
                  </a:cubicBezTo>
                  <a:cubicBezTo>
                    <a:pt x="347764" y="764194"/>
                    <a:pt x="347946" y="762461"/>
                    <a:pt x="347764" y="761093"/>
                  </a:cubicBezTo>
                  <a:cubicBezTo>
                    <a:pt x="347581" y="759725"/>
                    <a:pt x="347764" y="759361"/>
                    <a:pt x="345119" y="761093"/>
                  </a:cubicBezTo>
                  <a:cubicBezTo>
                    <a:pt x="340161" y="763856"/>
                    <a:pt x="335567" y="767230"/>
                    <a:pt x="331441" y="771124"/>
                  </a:cubicBezTo>
                  <a:cubicBezTo>
                    <a:pt x="328261" y="774443"/>
                    <a:pt x="324815" y="777489"/>
                    <a:pt x="321137" y="780243"/>
                  </a:cubicBezTo>
                  <a:cubicBezTo>
                    <a:pt x="319313" y="781611"/>
                    <a:pt x="313021" y="785167"/>
                    <a:pt x="314936" y="792006"/>
                  </a:cubicBezTo>
                  <a:cubicBezTo>
                    <a:pt x="316851" y="798846"/>
                    <a:pt x="316030" y="801125"/>
                    <a:pt x="309829" y="798116"/>
                  </a:cubicBezTo>
                  <a:cubicBezTo>
                    <a:pt x="303628" y="795107"/>
                    <a:pt x="303537" y="797387"/>
                    <a:pt x="301440" y="798116"/>
                  </a:cubicBezTo>
                  <a:cubicBezTo>
                    <a:pt x="299342" y="798846"/>
                    <a:pt x="268794" y="817722"/>
                    <a:pt x="264964" y="819819"/>
                  </a:cubicBezTo>
                  <a:cubicBezTo>
                    <a:pt x="261337" y="821534"/>
                    <a:pt x="258200" y="824141"/>
                    <a:pt x="255845" y="827388"/>
                  </a:cubicBezTo>
                  <a:cubicBezTo>
                    <a:pt x="253730" y="830023"/>
                    <a:pt x="252346" y="833169"/>
                    <a:pt x="251833" y="836507"/>
                  </a:cubicBezTo>
                  <a:cubicBezTo>
                    <a:pt x="251833" y="838604"/>
                    <a:pt x="250465" y="838787"/>
                    <a:pt x="252927" y="839881"/>
                  </a:cubicBezTo>
                  <a:cubicBezTo>
                    <a:pt x="255389" y="840975"/>
                    <a:pt x="262046" y="842981"/>
                    <a:pt x="261316" y="844440"/>
                  </a:cubicBezTo>
                  <a:cubicBezTo>
                    <a:pt x="260587" y="845899"/>
                    <a:pt x="262046" y="847541"/>
                    <a:pt x="260587" y="846993"/>
                  </a:cubicBezTo>
                  <a:cubicBezTo>
                    <a:pt x="259128" y="846446"/>
                    <a:pt x="246270" y="842799"/>
                    <a:pt x="246270" y="842799"/>
                  </a:cubicBezTo>
                  <a:cubicBezTo>
                    <a:pt x="246270" y="842799"/>
                    <a:pt x="243261" y="841431"/>
                    <a:pt x="244811" y="844440"/>
                  </a:cubicBezTo>
                  <a:cubicBezTo>
                    <a:pt x="246361" y="847449"/>
                    <a:pt x="249553" y="850915"/>
                    <a:pt x="246726" y="849820"/>
                  </a:cubicBezTo>
                  <a:cubicBezTo>
                    <a:pt x="243899" y="848726"/>
                    <a:pt x="238884" y="845990"/>
                    <a:pt x="238884" y="844076"/>
                  </a:cubicBezTo>
                  <a:cubicBezTo>
                    <a:pt x="238884" y="842160"/>
                    <a:pt x="238884" y="841613"/>
                    <a:pt x="237607" y="842252"/>
                  </a:cubicBezTo>
                  <a:cubicBezTo>
                    <a:pt x="236331" y="842890"/>
                    <a:pt x="235054" y="840154"/>
                    <a:pt x="238154" y="839698"/>
                  </a:cubicBezTo>
                  <a:cubicBezTo>
                    <a:pt x="241255" y="839242"/>
                    <a:pt x="243079" y="837054"/>
                    <a:pt x="239613" y="837054"/>
                  </a:cubicBezTo>
                  <a:cubicBezTo>
                    <a:pt x="235733" y="836251"/>
                    <a:pt x="231730" y="836251"/>
                    <a:pt x="227850" y="837054"/>
                  </a:cubicBezTo>
                  <a:cubicBezTo>
                    <a:pt x="222926" y="838787"/>
                    <a:pt x="211709" y="842434"/>
                    <a:pt x="208153" y="843893"/>
                  </a:cubicBezTo>
                  <a:cubicBezTo>
                    <a:pt x="202573" y="846629"/>
                    <a:pt x="197235" y="849830"/>
                    <a:pt x="192195" y="853468"/>
                  </a:cubicBezTo>
                  <a:cubicBezTo>
                    <a:pt x="189277" y="855748"/>
                    <a:pt x="169762" y="872982"/>
                    <a:pt x="169215" y="873803"/>
                  </a:cubicBezTo>
                  <a:cubicBezTo>
                    <a:pt x="168668" y="874624"/>
                    <a:pt x="165203" y="876265"/>
                    <a:pt x="166480" y="873803"/>
                  </a:cubicBezTo>
                  <a:cubicBezTo>
                    <a:pt x="167756" y="871341"/>
                    <a:pt x="166480" y="872253"/>
                    <a:pt x="164656" y="873803"/>
                  </a:cubicBezTo>
                  <a:cubicBezTo>
                    <a:pt x="162832" y="875353"/>
                    <a:pt x="157999" y="877177"/>
                    <a:pt x="158911" y="881554"/>
                  </a:cubicBezTo>
                  <a:cubicBezTo>
                    <a:pt x="159823" y="885931"/>
                    <a:pt x="159640" y="886296"/>
                    <a:pt x="158911" y="888211"/>
                  </a:cubicBezTo>
                  <a:cubicBezTo>
                    <a:pt x="158181" y="890126"/>
                    <a:pt x="156814" y="892406"/>
                    <a:pt x="160188" y="888941"/>
                  </a:cubicBezTo>
                  <a:cubicBezTo>
                    <a:pt x="163562" y="885475"/>
                    <a:pt x="165021" y="883469"/>
                    <a:pt x="163470" y="882649"/>
                  </a:cubicBezTo>
                  <a:cubicBezTo>
                    <a:pt x="161920" y="881828"/>
                    <a:pt x="160005" y="878363"/>
                    <a:pt x="162650" y="877542"/>
                  </a:cubicBezTo>
                  <a:cubicBezTo>
                    <a:pt x="165294" y="876721"/>
                    <a:pt x="166480" y="877542"/>
                    <a:pt x="168212" y="879822"/>
                  </a:cubicBezTo>
                  <a:cubicBezTo>
                    <a:pt x="169945" y="882101"/>
                    <a:pt x="172772" y="882284"/>
                    <a:pt x="171221" y="883469"/>
                  </a:cubicBezTo>
                  <a:cubicBezTo>
                    <a:pt x="169671" y="884655"/>
                    <a:pt x="171221" y="884564"/>
                    <a:pt x="172954" y="884928"/>
                  </a:cubicBezTo>
                  <a:cubicBezTo>
                    <a:pt x="175973" y="885421"/>
                    <a:pt x="179054" y="885421"/>
                    <a:pt x="182073" y="884928"/>
                  </a:cubicBezTo>
                  <a:cubicBezTo>
                    <a:pt x="183623" y="884928"/>
                    <a:pt x="183623" y="883834"/>
                    <a:pt x="182802" y="881189"/>
                  </a:cubicBezTo>
                  <a:cubicBezTo>
                    <a:pt x="181982" y="878545"/>
                    <a:pt x="180705" y="878089"/>
                    <a:pt x="181526" y="877360"/>
                  </a:cubicBezTo>
                  <a:cubicBezTo>
                    <a:pt x="182346" y="876630"/>
                    <a:pt x="182985" y="875445"/>
                    <a:pt x="181070" y="874533"/>
                  </a:cubicBezTo>
                  <a:cubicBezTo>
                    <a:pt x="179155" y="873621"/>
                    <a:pt x="177513" y="871523"/>
                    <a:pt x="178425" y="870703"/>
                  </a:cubicBezTo>
                  <a:cubicBezTo>
                    <a:pt x="179337" y="869882"/>
                    <a:pt x="180705" y="869426"/>
                    <a:pt x="182620" y="871706"/>
                  </a:cubicBezTo>
                  <a:cubicBezTo>
                    <a:pt x="184535" y="873986"/>
                    <a:pt x="193472" y="877724"/>
                    <a:pt x="190371" y="878910"/>
                  </a:cubicBezTo>
                  <a:cubicBezTo>
                    <a:pt x="187271" y="880095"/>
                    <a:pt x="187727" y="881007"/>
                    <a:pt x="189277" y="881372"/>
                  </a:cubicBezTo>
                  <a:cubicBezTo>
                    <a:pt x="190827" y="881737"/>
                    <a:pt x="193289" y="883287"/>
                    <a:pt x="194383" y="881372"/>
                  </a:cubicBezTo>
                  <a:cubicBezTo>
                    <a:pt x="195478" y="879457"/>
                    <a:pt x="196846" y="876995"/>
                    <a:pt x="198943" y="878271"/>
                  </a:cubicBezTo>
                  <a:cubicBezTo>
                    <a:pt x="201040" y="879548"/>
                    <a:pt x="202226" y="878271"/>
                    <a:pt x="202226" y="875992"/>
                  </a:cubicBezTo>
                  <a:cubicBezTo>
                    <a:pt x="202188" y="873557"/>
                    <a:pt x="203686" y="871368"/>
                    <a:pt x="205965" y="870520"/>
                  </a:cubicBezTo>
                  <a:cubicBezTo>
                    <a:pt x="209788" y="868724"/>
                    <a:pt x="212695" y="865423"/>
                    <a:pt x="213989" y="861401"/>
                  </a:cubicBezTo>
                  <a:cubicBezTo>
                    <a:pt x="214665" y="857581"/>
                    <a:pt x="218040" y="854827"/>
                    <a:pt x="221923" y="854927"/>
                  </a:cubicBezTo>
                  <a:cubicBezTo>
                    <a:pt x="225388" y="854927"/>
                    <a:pt x="236786" y="858757"/>
                    <a:pt x="228944" y="858575"/>
                  </a:cubicBezTo>
                  <a:cubicBezTo>
                    <a:pt x="221102" y="858392"/>
                    <a:pt x="224385" y="857024"/>
                    <a:pt x="221011" y="862952"/>
                  </a:cubicBezTo>
                  <a:cubicBezTo>
                    <a:pt x="217637" y="868879"/>
                    <a:pt x="218366" y="867055"/>
                    <a:pt x="222287" y="866508"/>
                  </a:cubicBezTo>
                  <a:cubicBezTo>
                    <a:pt x="224573" y="866070"/>
                    <a:pt x="226892" y="865833"/>
                    <a:pt x="229218" y="865778"/>
                  </a:cubicBezTo>
                  <a:cubicBezTo>
                    <a:pt x="234077" y="865241"/>
                    <a:pt x="238893" y="864356"/>
                    <a:pt x="243626" y="863134"/>
                  </a:cubicBezTo>
                  <a:cubicBezTo>
                    <a:pt x="245905" y="862313"/>
                    <a:pt x="246453" y="861949"/>
                    <a:pt x="246453" y="859851"/>
                  </a:cubicBezTo>
                  <a:cubicBezTo>
                    <a:pt x="246453" y="857754"/>
                    <a:pt x="246453" y="856477"/>
                    <a:pt x="248003" y="856112"/>
                  </a:cubicBezTo>
                  <a:cubicBezTo>
                    <a:pt x="249553" y="855748"/>
                    <a:pt x="251012" y="854745"/>
                    <a:pt x="251377" y="857571"/>
                  </a:cubicBezTo>
                  <a:cubicBezTo>
                    <a:pt x="251741" y="860398"/>
                    <a:pt x="251377" y="861949"/>
                    <a:pt x="252927" y="861219"/>
                  </a:cubicBezTo>
                  <a:cubicBezTo>
                    <a:pt x="254475" y="859869"/>
                    <a:pt x="255587" y="858091"/>
                    <a:pt x="256119" y="856112"/>
                  </a:cubicBezTo>
                  <a:cubicBezTo>
                    <a:pt x="256757" y="854198"/>
                    <a:pt x="257486" y="852100"/>
                    <a:pt x="258763" y="852100"/>
                  </a:cubicBezTo>
                  <a:cubicBezTo>
                    <a:pt x="260040" y="852100"/>
                    <a:pt x="280284" y="846355"/>
                    <a:pt x="280831" y="846355"/>
                  </a:cubicBezTo>
                  <a:cubicBezTo>
                    <a:pt x="281378" y="846355"/>
                    <a:pt x="283293" y="844531"/>
                    <a:pt x="282928" y="846993"/>
                  </a:cubicBezTo>
                  <a:cubicBezTo>
                    <a:pt x="282564" y="849456"/>
                    <a:pt x="284114" y="850003"/>
                    <a:pt x="282928" y="850915"/>
                  </a:cubicBezTo>
                  <a:cubicBezTo>
                    <a:pt x="281743" y="851827"/>
                    <a:pt x="281196" y="852100"/>
                    <a:pt x="282928" y="852647"/>
                  </a:cubicBezTo>
                  <a:cubicBezTo>
                    <a:pt x="284661" y="853194"/>
                    <a:pt x="283658" y="853833"/>
                    <a:pt x="282928" y="854562"/>
                  </a:cubicBezTo>
                  <a:cubicBezTo>
                    <a:pt x="282199" y="855292"/>
                    <a:pt x="278916" y="858575"/>
                    <a:pt x="281560" y="857024"/>
                  </a:cubicBezTo>
                  <a:cubicBezTo>
                    <a:pt x="285347" y="855584"/>
                    <a:pt x="287852" y="851954"/>
                    <a:pt x="287852" y="847905"/>
                  </a:cubicBezTo>
                  <a:cubicBezTo>
                    <a:pt x="287852" y="842069"/>
                    <a:pt x="286302" y="840701"/>
                    <a:pt x="288764" y="844714"/>
                  </a:cubicBezTo>
                  <a:cubicBezTo>
                    <a:pt x="291226" y="848726"/>
                    <a:pt x="294509" y="844714"/>
                    <a:pt x="297883" y="843528"/>
                  </a:cubicBezTo>
                  <a:cubicBezTo>
                    <a:pt x="297883" y="843528"/>
                    <a:pt x="307002" y="839698"/>
                    <a:pt x="311562" y="838604"/>
                  </a:cubicBezTo>
                  <a:cubicBezTo>
                    <a:pt x="311562" y="838604"/>
                    <a:pt x="314024" y="837692"/>
                    <a:pt x="314662" y="838057"/>
                  </a:cubicBezTo>
                  <a:cubicBezTo>
                    <a:pt x="315300" y="838422"/>
                    <a:pt x="315756" y="838604"/>
                    <a:pt x="315574" y="836507"/>
                  </a:cubicBezTo>
                  <a:cubicBezTo>
                    <a:pt x="315392" y="834409"/>
                    <a:pt x="316759" y="820366"/>
                    <a:pt x="319222" y="831218"/>
                  </a:cubicBezTo>
                  <a:cubicBezTo>
                    <a:pt x="319222" y="831218"/>
                    <a:pt x="319222" y="833315"/>
                    <a:pt x="320681" y="833680"/>
                  </a:cubicBezTo>
                  <a:cubicBezTo>
                    <a:pt x="322140" y="834045"/>
                    <a:pt x="321137" y="833680"/>
                    <a:pt x="321137" y="834774"/>
                  </a:cubicBezTo>
                  <a:cubicBezTo>
                    <a:pt x="321137" y="835868"/>
                    <a:pt x="321866" y="835777"/>
                    <a:pt x="322413" y="835777"/>
                  </a:cubicBezTo>
                  <a:cubicBezTo>
                    <a:pt x="322960" y="835777"/>
                    <a:pt x="323781" y="835139"/>
                    <a:pt x="322960" y="833133"/>
                  </a:cubicBezTo>
                  <a:cubicBezTo>
                    <a:pt x="322152" y="831683"/>
                    <a:pt x="322675" y="829850"/>
                    <a:pt x="324128" y="829038"/>
                  </a:cubicBezTo>
                  <a:cubicBezTo>
                    <a:pt x="324193" y="829002"/>
                    <a:pt x="324260" y="828965"/>
                    <a:pt x="324328" y="828938"/>
                  </a:cubicBezTo>
                  <a:cubicBezTo>
                    <a:pt x="325878" y="827935"/>
                    <a:pt x="326790" y="826476"/>
                    <a:pt x="326061" y="826020"/>
                  </a:cubicBezTo>
                  <a:cubicBezTo>
                    <a:pt x="325331" y="825564"/>
                    <a:pt x="326061" y="824379"/>
                    <a:pt x="326790" y="823376"/>
                  </a:cubicBezTo>
                  <a:cubicBezTo>
                    <a:pt x="327520" y="822372"/>
                    <a:pt x="327976" y="820366"/>
                    <a:pt x="326790" y="821096"/>
                  </a:cubicBezTo>
                  <a:cubicBezTo>
                    <a:pt x="325605" y="821825"/>
                    <a:pt x="323599" y="818816"/>
                    <a:pt x="320954" y="821096"/>
                  </a:cubicBezTo>
                  <a:cubicBezTo>
                    <a:pt x="318310" y="823376"/>
                    <a:pt x="314844" y="824561"/>
                    <a:pt x="319951" y="819454"/>
                  </a:cubicBezTo>
                  <a:cubicBezTo>
                    <a:pt x="326832" y="813564"/>
                    <a:pt x="334431" y="808575"/>
                    <a:pt x="342566" y="804591"/>
                  </a:cubicBezTo>
                  <a:cubicBezTo>
                    <a:pt x="345834" y="803587"/>
                    <a:pt x="349329" y="803587"/>
                    <a:pt x="352597" y="804591"/>
                  </a:cubicBezTo>
                  <a:cubicBezTo>
                    <a:pt x="355880" y="805776"/>
                    <a:pt x="358707" y="806141"/>
                    <a:pt x="355515" y="803314"/>
                  </a:cubicBezTo>
                  <a:cubicBezTo>
                    <a:pt x="352323" y="800487"/>
                    <a:pt x="352232" y="799666"/>
                    <a:pt x="356792" y="799666"/>
                  </a:cubicBezTo>
                  <a:cubicBezTo>
                    <a:pt x="363121" y="800223"/>
                    <a:pt x="369415" y="798262"/>
                    <a:pt x="374300" y="794195"/>
                  </a:cubicBezTo>
                  <a:cubicBezTo>
                    <a:pt x="379042" y="788997"/>
                    <a:pt x="378677" y="792280"/>
                    <a:pt x="378677" y="792645"/>
                  </a:cubicBezTo>
                  <a:cubicBezTo>
                    <a:pt x="378677" y="793009"/>
                    <a:pt x="379771" y="792645"/>
                    <a:pt x="380410" y="790730"/>
                  </a:cubicBezTo>
                  <a:cubicBezTo>
                    <a:pt x="381048" y="788815"/>
                    <a:pt x="381139" y="788085"/>
                    <a:pt x="383784" y="788450"/>
                  </a:cubicBezTo>
                  <a:cubicBezTo>
                    <a:pt x="386428" y="788815"/>
                    <a:pt x="387978" y="789636"/>
                    <a:pt x="386246" y="786170"/>
                  </a:cubicBezTo>
                  <a:cubicBezTo>
                    <a:pt x="384513" y="782705"/>
                    <a:pt x="387978" y="781064"/>
                    <a:pt x="389528" y="779331"/>
                  </a:cubicBezTo>
                  <a:cubicBezTo>
                    <a:pt x="391079" y="777598"/>
                    <a:pt x="395000" y="772309"/>
                    <a:pt x="392173" y="773677"/>
                  </a:cubicBezTo>
                  <a:cubicBezTo>
                    <a:pt x="389346" y="775045"/>
                    <a:pt x="385334" y="774225"/>
                    <a:pt x="391352" y="770395"/>
                  </a:cubicBezTo>
                  <a:cubicBezTo>
                    <a:pt x="395498" y="767914"/>
                    <a:pt x="399901" y="765899"/>
                    <a:pt x="404483" y="764376"/>
                  </a:cubicBezTo>
                  <a:cubicBezTo>
                    <a:pt x="409318" y="762689"/>
                    <a:pt x="413648" y="759798"/>
                    <a:pt x="417068" y="755987"/>
                  </a:cubicBezTo>
                  <a:cubicBezTo>
                    <a:pt x="419347" y="752157"/>
                    <a:pt x="419530" y="748600"/>
                    <a:pt x="422539" y="750242"/>
                  </a:cubicBezTo>
                  <a:cubicBezTo>
                    <a:pt x="425548" y="751883"/>
                    <a:pt x="428010" y="752157"/>
                    <a:pt x="429743" y="749330"/>
                  </a:cubicBezTo>
                  <a:cubicBezTo>
                    <a:pt x="431200" y="746850"/>
                    <a:pt x="433496" y="744971"/>
                    <a:pt x="436217" y="744041"/>
                  </a:cubicBezTo>
                  <a:cubicBezTo>
                    <a:pt x="439865" y="742126"/>
                    <a:pt x="436217" y="742673"/>
                    <a:pt x="438679" y="740211"/>
                  </a:cubicBezTo>
                  <a:cubicBezTo>
                    <a:pt x="441142" y="737749"/>
                    <a:pt x="440959" y="737931"/>
                    <a:pt x="445519" y="736563"/>
                  </a:cubicBezTo>
                  <a:cubicBezTo>
                    <a:pt x="449586" y="735214"/>
                    <a:pt x="453470" y="733372"/>
                    <a:pt x="457100" y="731092"/>
                  </a:cubicBezTo>
                  <a:cubicBezTo>
                    <a:pt x="458285" y="730363"/>
                    <a:pt x="458650" y="729177"/>
                    <a:pt x="460383" y="731092"/>
                  </a:cubicBezTo>
                  <a:cubicBezTo>
                    <a:pt x="462115" y="733007"/>
                    <a:pt x="462024" y="735287"/>
                    <a:pt x="464304" y="731639"/>
                  </a:cubicBezTo>
                  <a:cubicBezTo>
                    <a:pt x="466583" y="727992"/>
                    <a:pt x="465854" y="729542"/>
                    <a:pt x="467404" y="728995"/>
                  </a:cubicBezTo>
                  <a:cubicBezTo>
                    <a:pt x="468954" y="728447"/>
                    <a:pt x="469866" y="727900"/>
                    <a:pt x="468134" y="727262"/>
                  </a:cubicBezTo>
                  <a:cubicBezTo>
                    <a:pt x="466401" y="726624"/>
                    <a:pt x="466583" y="725803"/>
                    <a:pt x="468134" y="725347"/>
                  </a:cubicBezTo>
                  <a:cubicBezTo>
                    <a:pt x="469684" y="724891"/>
                    <a:pt x="470231" y="723523"/>
                    <a:pt x="468134" y="723888"/>
                  </a:cubicBezTo>
                  <a:cubicBezTo>
                    <a:pt x="466036" y="724253"/>
                    <a:pt x="463392" y="723888"/>
                    <a:pt x="466401" y="722338"/>
                  </a:cubicBezTo>
                  <a:cubicBezTo>
                    <a:pt x="469410" y="720788"/>
                    <a:pt x="474973" y="719876"/>
                    <a:pt x="473240" y="718964"/>
                  </a:cubicBezTo>
                  <a:cubicBezTo>
                    <a:pt x="472027" y="717988"/>
                    <a:pt x="471827" y="716210"/>
                    <a:pt x="472812" y="714988"/>
                  </a:cubicBezTo>
                  <a:cubicBezTo>
                    <a:pt x="473176" y="714532"/>
                    <a:pt x="473678" y="714204"/>
                    <a:pt x="474243" y="714040"/>
                  </a:cubicBezTo>
                  <a:cubicBezTo>
                    <a:pt x="475930" y="713657"/>
                    <a:pt x="477289" y="712407"/>
                    <a:pt x="477800" y="710757"/>
                  </a:cubicBezTo>
                  <a:cubicBezTo>
                    <a:pt x="478438" y="709845"/>
                    <a:pt x="478620" y="708659"/>
                    <a:pt x="485460" y="706745"/>
                  </a:cubicBezTo>
                  <a:cubicBezTo>
                    <a:pt x="489882" y="706033"/>
                    <a:pt x="493730" y="703307"/>
                    <a:pt x="495855" y="699358"/>
                  </a:cubicBezTo>
                  <a:cubicBezTo>
                    <a:pt x="497223" y="696896"/>
                    <a:pt x="499138" y="694252"/>
                    <a:pt x="495855" y="692154"/>
                  </a:cubicBezTo>
                  <a:cubicBezTo>
                    <a:pt x="492572" y="690057"/>
                    <a:pt x="488834" y="689510"/>
                    <a:pt x="487283" y="687777"/>
                  </a:cubicBezTo>
                  <a:cubicBezTo>
                    <a:pt x="485733" y="686045"/>
                    <a:pt x="485642" y="685497"/>
                    <a:pt x="482359" y="686227"/>
                  </a:cubicBezTo>
                  <a:cubicBezTo>
                    <a:pt x="478328" y="686628"/>
                    <a:pt x="474261" y="686628"/>
                    <a:pt x="470231" y="686227"/>
                  </a:cubicBezTo>
                  <a:cubicBezTo>
                    <a:pt x="468681" y="686227"/>
                    <a:pt x="470231" y="685680"/>
                    <a:pt x="467769" y="683947"/>
                  </a:cubicBezTo>
                  <a:cubicBezTo>
                    <a:pt x="465307" y="682215"/>
                    <a:pt x="466036" y="681120"/>
                    <a:pt x="468681" y="679844"/>
                  </a:cubicBezTo>
                  <a:cubicBezTo>
                    <a:pt x="471325" y="678567"/>
                    <a:pt x="471325" y="679023"/>
                    <a:pt x="470596" y="676926"/>
                  </a:cubicBezTo>
                  <a:cubicBezTo>
                    <a:pt x="469866" y="674828"/>
                    <a:pt x="471599" y="673187"/>
                    <a:pt x="473787" y="672001"/>
                  </a:cubicBezTo>
                  <a:cubicBezTo>
                    <a:pt x="475976" y="670816"/>
                    <a:pt x="476341" y="672001"/>
                    <a:pt x="472693" y="671272"/>
                  </a:cubicBezTo>
                  <a:cubicBezTo>
                    <a:pt x="469045" y="670542"/>
                    <a:pt x="470413" y="669904"/>
                    <a:pt x="474790" y="668810"/>
                  </a:cubicBezTo>
                  <a:cubicBezTo>
                    <a:pt x="479167" y="667716"/>
                    <a:pt x="485824" y="665709"/>
                    <a:pt x="483362" y="663885"/>
                  </a:cubicBezTo>
                  <a:cubicBezTo>
                    <a:pt x="480900" y="662062"/>
                    <a:pt x="480079" y="660603"/>
                    <a:pt x="483362" y="660056"/>
                  </a:cubicBezTo>
                  <a:cubicBezTo>
                    <a:pt x="486645" y="659508"/>
                    <a:pt x="490566" y="659052"/>
                    <a:pt x="488651" y="658323"/>
                  </a:cubicBezTo>
                  <a:cubicBezTo>
                    <a:pt x="486736" y="657594"/>
                    <a:pt x="487466" y="656043"/>
                    <a:pt x="489745" y="654767"/>
                  </a:cubicBezTo>
                  <a:cubicBezTo>
                    <a:pt x="492025" y="653490"/>
                    <a:pt x="493393" y="647289"/>
                    <a:pt x="494943" y="651666"/>
                  </a:cubicBezTo>
                  <a:cubicBezTo>
                    <a:pt x="496493" y="656043"/>
                    <a:pt x="494122" y="657594"/>
                    <a:pt x="497770" y="656773"/>
                  </a:cubicBezTo>
                  <a:cubicBezTo>
                    <a:pt x="501418" y="655952"/>
                    <a:pt x="516008" y="647654"/>
                    <a:pt x="506889" y="647654"/>
                  </a:cubicBezTo>
                  <a:cubicBezTo>
                    <a:pt x="497770" y="647654"/>
                    <a:pt x="498682" y="646012"/>
                    <a:pt x="504427" y="644280"/>
                  </a:cubicBezTo>
                  <a:cubicBezTo>
                    <a:pt x="509716" y="643341"/>
                    <a:pt x="514932" y="642000"/>
                    <a:pt x="520020" y="640268"/>
                  </a:cubicBezTo>
                  <a:cubicBezTo>
                    <a:pt x="522482" y="638535"/>
                    <a:pt x="524580" y="634614"/>
                    <a:pt x="518470" y="631149"/>
                  </a:cubicBezTo>
                  <a:cubicBezTo>
                    <a:pt x="512360" y="627683"/>
                    <a:pt x="513911" y="625677"/>
                    <a:pt x="508804" y="624309"/>
                  </a:cubicBezTo>
                  <a:cubicBezTo>
                    <a:pt x="503697" y="622942"/>
                    <a:pt x="508804" y="623580"/>
                    <a:pt x="516373" y="622212"/>
                  </a:cubicBezTo>
                  <a:cubicBezTo>
                    <a:pt x="523941" y="620844"/>
                    <a:pt x="532878" y="619568"/>
                    <a:pt x="533699" y="619203"/>
                  </a:cubicBezTo>
                  <a:cubicBezTo>
                    <a:pt x="534519" y="618838"/>
                    <a:pt x="534793" y="619750"/>
                    <a:pt x="533699" y="617288"/>
                  </a:cubicBezTo>
                  <a:cubicBezTo>
                    <a:pt x="532604" y="614826"/>
                    <a:pt x="532422" y="613276"/>
                    <a:pt x="537346" y="610266"/>
                  </a:cubicBezTo>
                  <a:cubicBezTo>
                    <a:pt x="542270" y="607257"/>
                    <a:pt x="540994" y="606072"/>
                    <a:pt x="543091" y="603974"/>
                  </a:cubicBezTo>
                  <a:cubicBezTo>
                    <a:pt x="544641" y="602360"/>
                    <a:pt x="546593" y="601193"/>
                    <a:pt x="548745" y="600600"/>
                  </a:cubicBezTo>
                  <a:cubicBezTo>
                    <a:pt x="550842" y="599871"/>
                    <a:pt x="551572" y="600053"/>
                    <a:pt x="550842" y="597591"/>
                  </a:cubicBezTo>
                  <a:cubicBezTo>
                    <a:pt x="550113" y="595129"/>
                    <a:pt x="550842" y="592576"/>
                    <a:pt x="557317" y="589566"/>
                  </a:cubicBezTo>
                  <a:cubicBezTo>
                    <a:pt x="563791" y="586557"/>
                    <a:pt x="571542" y="585007"/>
                    <a:pt x="573822" y="582180"/>
                  </a:cubicBezTo>
                  <a:cubicBezTo>
                    <a:pt x="575974" y="579025"/>
                    <a:pt x="579229" y="576782"/>
                    <a:pt x="582941" y="575888"/>
                  </a:cubicBezTo>
                  <a:cubicBezTo>
                    <a:pt x="585850" y="575633"/>
                    <a:pt x="588458" y="574009"/>
                    <a:pt x="589962" y="571511"/>
                  </a:cubicBezTo>
                  <a:cubicBezTo>
                    <a:pt x="591330" y="569413"/>
                    <a:pt x="594339" y="568866"/>
                    <a:pt x="600814" y="569231"/>
                  </a:cubicBezTo>
                  <a:cubicBezTo>
                    <a:pt x="606860" y="570225"/>
                    <a:pt x="613070" y="569231"/>
                    <a:pt x="618505" y="566404"/>
                  </a:cubicBezTo>
                  <a:cubicBezTo>
                    <a:pt x="622699" y="563714"/>
                    <a:pt x="627569" y="562264"/>
                    <a:pt x="632548" y="562210"/>
                  </a:cubicBezTo>
                  <a:cubicBezTo>
                    <a:pt x="635010" y="562210"/>
                    <a:pt x="637107" y="562210"/>
                    <a:pt x="630450" y="565036"/>
                  </a:cubicBezTo>
                  <a:cubicBezTo>
                    <a:pt x="625307" y="566888"/>
                    <a:pt x="620721" y="570024"/>
                    <a:pt x="617137" y="574155"/>
                  </a:cubicBezTo>
                  <a:cubicBezTo>
                    <a:pt x="613307" y="578715"/>
                    <a:pt x="612942" y="577438"/>
                    <a:pt x="611574" y="578350"/>
                  </a:cubicBezTo>
                  <a:cubicBezTo>
                    <a:pt x="610206" y="579262"/>
                    <a:pt x="607015" y="579171"/>
                    <a:pt x="612760" y="581633"/>
                  </a:cubicBezTo>
                  <a:cubicBezTo>
                    <a:pt x="618505" y="584095"/>
                    <a:pt x="634007" y="591481"/>
                    <a:pt x="634007" y="591481"/>
                  </a:cubicBezTo>
                  <a:cubicBezTo>
                    <a:pt x="634007" y="591481"/>
                    <a:pt x="639205" y="594126"/>
                    <a:pt x="630815" y="592393"/>
                  </a:cubicBezTo>
                  <a:cubicBezTo>
                    <a:pt x="622426" y="590661"/>
                    <a:pt x="619964" y="588654"/>
                    <a:pt x="615587" y="590569"/>
                  </a:cubicBezTo>
                  <a:cubicBezTo>
                    <a:pt x="610754" y="592648"/>
                    <a:pt x="605282" y="592648"/>
                    <a:pt x="600449" y="590569"/>
                  </a:cubicBezTo>
                  <a:cubicBezTo>
                    <a:pt x="593792" y="588290"/>
                    <a:pt x="592424" y="585372"/>
                    <a:pt x="586588" y="591664"/>
                  </a:cubicBezTo>
                  <a:cubicBezTo>
                    <a:pt x="581381" y="596579"/>
                    <a:pt x="574661" y="599597"/>
                    <a:pt x="567530" y="600235"/>
                  </a:cubicBezTo>
                  <a:cubicBezTo>
                    <a:pt x="563153" y="600783"/>
                    <a:pt x="561420" y="602150"/>
                    <a:pt x="565250" y="606072"/>
                  </a:cubicBezTo>
                  <a:cubicBezTo>
                    <a:pt x="568378" y="609190"/>
                    <a:pt x="569208" y="613923"/>
                    <a:pt x="567347" y="617926"/>
                  </a:cubicBezTo>
                  <a:cubicBezTo>
                    <a:pt x="565797" y="619568"/>
                    <a:pt x="565068" y="619203"/>
                    <a:pt x="564338" y="621665"/>
                  </a:cubicBezTo>
                  <a:cubicBezTo>
                    <a:pt x="563481" y="625513"/>
                    <a:pt x="561621" y="629060"/>
                    <a:pt x="558958" y="631969"/>
                  </a:cubicBezTo>
                  <a:cubicBezTo>
                    <a:pt x="555493" y="635161"/>
                    <a:pt x="552730" y="639046"/>
                    <a:pt x="550842" y="643368"/>
                  </a:cubicBezTo>
                  <a:cubicBezTo>
                    <a:pt x="549110" y="647380"/>
                    <a:pt x="547012" y="652487"/>
                    <a:pt x="553122" y="654767"/>
                  </a:cubicBezTo>
                  <a:cubicBezTo>
                    <a:pt x="559232" y="657046"/>
                    <a:pt x="562241" y="659691"/>
                    <a:pt x="567165" y="654219"/>
                  </a:cubicBezTo>
                  <a:cubicBezTo>
                    <a:pt x="572089" y="648748"/>
                    <a:pt x="571542" y="651301"/>
                    <a:pt x="573275" y="650207"/>
                  </a:cubicBezTo>
                  <a:cubicBezTo>
                    <a:pt x="575007" y="649113"/>
                    <a:pt x="576831" y="648657"/>
                    <a:pt x="573822" y="653034"/>
                  </a:cubicBezTo>
                  <a:cubicBezTo>
                    <a:pt x="572618" y="654548"/>
                    <a:pt x="571715" y="656280"/>
                    <a:pt x="571177" y="658141"/>
                  </a:cubicBezTo>
                  <a:cubicBezTo>
                    <a:pt x="570539" y="658961"/>
                    <a:pt x="569810" y="660238"/>
                    <a:pt x="568351" y="660238"/>
                  </a:cubicBezTo>
                  <a:cubicBezTo>
                    <a:pt x="566892" y="660238"/>
                    <a:pt x="562606" y="660785"/>
                    <a:pt x="563791" y="663156"/>
                  </a:cubicBezTo>
                  <a:cubicBezTo>
                    <a:pt x="564977" y="665527"/>
                    <a:pt x="565250" y="666895"/>
                    <a:pt x="562970" y="666348"/>
                  </a:cubicBezTo>
                  <a:cubicBezTo>
                    <a:pt x="560271" y="665491"/>
                    <a:pt x="557371" y="665491"/>
                    <a:pt x="554672" y="666348"/>
                  </a:cubicBezTo>
                  <a:cubicBezTo>
                    <a:pt x="553031" y="667260"/>
                    <a:pt x="551289" y="667962"/>
                    <a:pt x="549474" y="668445"/>
                  </a:cubicBezTo>
                  <a:cubicBezTo>
                    <a:pt x="548745" y="668445"/>
                    <a:pt x="546648" y="668992"/>
                    <a:pt x="548198" y="669904"/>
                  </a:cubicBezTo>
                  <a:cubicBezTo>
                    <a:pt x="549748" y="670816"/>
                    <a:pt x="549474" y="670907"/>
                    <a:pt x="548198" y="671454"/>
                  </a:cubicBezTo>
                  <a:cubicBezTo>
                    <a:pt x="546921" y="672001"/>
                    <a:pt x="543638" y="673734"/>
                    <a:pt x="546009" y="675649"/>
                  </a:cubicBezTo>
                  <a:cubicBezTo>
                    <a:pt x="549949" y="680983"/>
                    <a:pt x="557417" y="682233"/>
                    <a:pt x="562879" y="678476"/>
                  </a:cubicBezTo>
                  <a:cubicBezTo>
                    <a:pt x="567302" y="676032"/>
                    <a:pt x="572117" y="674363"/>
                    <a:pt x="577105" y="673552"/>
                  </a:cubicBezTo>
                  <a:cubicBezTo>
                    <a:pt x="581008" y="671974"/>
                    <a:pt x="584765" y="670050"/>
                    <a:pt x="588321" y="667807"/>
                  </a:cubicBezTo>
                  <a:cubicBezTo>
                    <a:pt x="589871" y="666895"/>
                    <a:pt x="591786" y="665709"/>
                    <a:pt x="591330" y="664068"/>
                  </a:cubicBezTo>
                  <a:cubicBezTo>
                    <a:pt x="590874" y="662427"/>
                    <a:pt x="590054" y="660967"/>
                    <a:pt x="591330" y="660603"/>
                  </a:cubicBezTo>
                  <a:cubicBezTo>
                    <a:pt x="592607" y="660238"/>
                    <a:pt x="593336" y="659508"/>
                    <a:pt x="593519" y="661606"/>
                  </a:cubicBezTo>
                  <a:cubicBezTo>
                    <a:pt x="593701" y="663703"/>
                    <a:pt x="593519" y="667624"/>
                    <a:pt x="596254" y="663703"/>
                  </a:cubicBezTo>
                  <a:cubicBezTo>
                    <a:pt x="598990" y="659782"/>
                    <a:pt x="604188" y="650207"/>
                    <a:pt x="603094" y="654584"/>
                  </a:cubicBezTo>
                  <a:cubicBezTo>
                    <a:pt x="601999" y="658961"/>
                    <a:pt x="597531" y="666530"/>
                    <a:pt x="599081" y="665709"/>
                  </a:cubicBezTo>
                  <a:cubicBezTo>
                    <a:pt x="601443" y="664515"/>
                    <a:pt x="603522" y="662837"/>
                    <a:pt x="605191" y="660785"/>
                  </a:cubicBezTo>
                  <a:cubicBezTo>
                    <a:pt x="606832" y="658505"/>
                    <a:pt x="607835" y="653581"/>
                    <a:pt x="609112" y="653946"/>
                  </a:cubicBezTo>
                  <a:cubicBezTo>
                    <a:pt x="610389" y="654311"/>
                    <a:pt x="614857" y="654767"/>
                    <a:pt x="612760" y="652669"/>
                  </a:cubicBezTo>
                  <a:cubicBezTo>
                    <a:pt x="610662" y="650572"/>
                    <a:pt x="609750" y="648110"/>
                    <a:pt x="615039" y="651849"/>
                  </a:cubicBezTo>
                  <a:cubicBezTo>
                    <a:pt x="620328" y="655587"/>
                    <a:pt x="620328" y="656408"/>
                    <a:pt x="619781" y="652669"/>
                  </a:cubicBezTo>
                  <a:cubicBezTo>
                    <a:pt x="619234" y="648930"/>
                    <a:pt x="615039" y="647472"/>
                    <a:pt x="618869" y="646012"/>
                  </a:cubicBezTo>
                  <a:cubicBezTo>
                    <a:pt x="622699" y="644553"/>
                    <a:pt x="619964" y="638170"/>
                    <a:pt x="622608" y="644462"/>
                  </a:cubicBezTo>
                  <a:cubicBezTo>
                    <a:pt x="625253" y="650754"/>
                    <a:pt x="625070" y="656590"/>
                    <a:pt x="625435" y="653581"/>
                  </a:cubicBezTo>
                  <a:cubicBezTo>
                    <a:pt x="625800" y="650572"/>
                    <a:pt x="624158" y="646195"/>
                    <a:pt x="626256" y="645009"/>
                  </a:cubicBezTo>
                  <a:cubicBezTo>
                    <a:pt x="628845" y="643395"/>
                    <a:pt x="630532" y="640660"/>
                    <a:pt x="630815" y="637623"/>
                  </a:cubicBezTo>
                  <a:cubicBezTo>
                    <a:pt x="630815" y="635343"/>
                    <a:pt x="630815" y="631513"/>
                    <a:pt x="633824" y="636894"/>
                  </a:cubicBezTo>
                  <a:cubicBezTo>
                    <a:pt x="636834" y="642274"/>
                    <a:pt x="633824" y="648292"/>
                    <a:pt x="636925" y="642183"/>
                  </a:cubicBezTo>
                  <a:cubicBezTo>
                    <a:pt x="640025" y="636073"/>
                    <a:pt x="643490" y="634979"/>
                    <a:pt x="646591" y="640085"/>
                  </a:cubicBezTo>
                  <a:cubicBezTo>
                    <a:pt x="648679" y="643532"/>
                    <a:pt x="653166" y="644626"/>
                    <a:pt x="656613" y="642538"/>
                  </a:cubicBezTo>
                  <a:cubicBezTo>
                    <a:pt x="657041" y="642283"/>
                    <a:pt x="657442" y="641982"/>
                    <a:pt x="657807" y="641635"/>
                  </a:cubicBezTo>
                  <a:cubicBezTo>
                    <a:pt x="659850" y="639903"/>
                    <a:pt x="662011" y="638316"/>
                    <a:pt x="664282" y="636894"/>
                  </a:cubicBezTo>
                  <a:cubicBezTo>
                    <a:pt x="665896" y="635890"/>
                    <a:pt x="667099" y="634340"/>
                    <a:pt x="667656" y="632516"/>
                  </a:cubicBezTo>
                  <a:cubicBezTo>
                    <a:pt x="668567" y="630601"/>
                    <a:pt x="669935" y="630601"/>
                    <a:pt x="671030" y="630054"/>
                  </a:cubicBezTo>
                  <a:cubicBezTo>
                    <a:pt x="672124" y="629507"/>
                    <a:pt x="677322" y="628869"/>
                    <a:pt x="672397" y="627775"/>
                  </a:cubicBezTo>
                  <a:cubicBezTo>
                    <a:pt x="667473" y="626680"/>
                    <a:pt x="662184" y="626224"/>
                    <a:pt x="667838" y="623945"/>
                  </a:cubicBezTo>
                  <a:cubicBezTo>
                    <a:pt x="673492" y="621665"/>
                    <a:pt x="669388" y="621847"/>
                    <a:pt x="672033" y="619932"/>
                  </a:cubicBezTo>
                  <a:cubicBezTo>
                    <a:pt x="674677" y="618017"/>
                    <a:pt x="676775" y="618656"/>
                    <a:pt x="678507" y="617835"/>
                  </a:cubicBezTo>
                  <a:cubicBezTo>
                    <a:pt x="680240" y="617014"/>
                    <a:pt x="681334" y="616923"/>
                    <a:pt x="680422" y="615190"/>
                  </a:cubicBezTo>
                  <a:cubicBezTo>
                    <a:pt x="680003" y="613795"/>
                    <a:pt x="679419" y="612446"/>
                    <a:pt x="678689" y="611178"/>
                  </a:cubicBezTo>
                  <a:cubicBezTo>
                    <a:pt x="677322" y="608898"/>
                    <a:pt x="676410" y="608534"/>
                    <a:pt x="675407" y="610631"/>
                  </a:cubicBezTo>
                  <a:cubicBezTo>
                    <a:pt x="674404" y="612728"/>
                    <a:pt x="672580" y="617288"/>
                    <a:pt x="667838" y="616558"/>
                  </a:cubicBezTo>
                  <a:cubicBezTo>
                    <a:pt x="663096" y="615829"/>
                    <a:pt x="660816" y="614461"/>
                    <a:pt x="658719" y="615373"/>
                  </a:cubicBezTo>
                  <a:cubicBezTo>
                    <a:pt x="656622" y="616285"/>
                    <a:pt x="655527" y="615373"/>
                    <a:pt x="658719" y="612728"/>
                  </a:cubicBezTo>
                  <a:cubicBezTo>
                    <a:pt x="661272" y="611014"/>
                    <a:pt x="664227" y="609984"/>
                    <a:pt x="667291" y="609719"/>
                  </a:cubicBezTo>
                  <a:cubicBezTo>
                    <a:pt x="671121" y="608898"/>
                    <a:pt x="671121" y="607804"/>
                    <a:pt x="670938" y="604795"/>
                  </a:cubicBezTo>
                  <a:cubicBezTo>
                    <a:pt x="670756" y="601786"/>
                    <a:pt x="670938" y="599597"/>
                    <a:pt x="668841" y="602880"/>
                  </a:cubicBezTo>
                  <a:cubicBezTo>
                    <a:pt x="666744" y="606163"/>
                    <a:pt x="664282" y="610266"/>
                    <a:pt x="665558" y="603792"/>
                  </a:cubicBezTo>
                  <a:cubicBezTo>
                    <a:pt x="666835" y="597317"/>
                    <a:pt x="665558" y="599232"/>
                    <a:pt x="663279" y="600783"/>
                  </a:cubicBezTo>
                  <a:cubicBezTo>
                    <a:pt x="660999" y="602333"/>
                    <a:pt x="657807" y="603792"/>
                    <a:pt x="657260" y="604521"/>
                  </a:cubicBezTo>
                  <a:cubicBezTo>
                    <a:pt x="656713" y="605251"/>
                    <a:pt x="653430" y="603792"/>
                    <a:pt x="657260" y="601694"/>
                  </a:cubicBezTo>
                  <a:cubicBezTo>
                    <a:pt x="661090" y="599597"/>
                    <a:pt x="665194" y="598321"/>
                    <a:pt x="663279" y="598138"/>
                  </a:cubicBezTo>
                  <a:cubicBezTo>
                    <a:pt x="661546" y="598001"/>
                    <a:pt x="659795" y="598247"/>
                    <a:pt x="658172" y="598868"/>
                  </a:cubicBezTo>
                  <a:cubicBezTo>
                    <a:pt x="657260" y="598868"/>
                    <a:pt x="658172" y="597682"/>
                    <a:pt x="664646" y="596041"/>
                  </a:cubicBezTo>
                  <a:cubicBezTo>
                    <a:pt x="671121" y="594399"/>
                    <a:pt x="669753" y="592211"/>
                    <a:pt x="668659" y="591299"/>
                  </a:cubicBezTo>
                  <a:cubicBezTo>
                    <a:pt x="667564" y="590387"/>
                    <a:pt x="667656" y="590661"/>
                    <a:pt x="669935" y="589749"/>
                  </a:cubicBezTo>
                  <a:cubicBezTo>
                    <a:pt x="672215" y="588837"/>
                    <a:pt x="675042" y="586283"/>
                    <a:pt x="673218" y="585736"/>
                  </a:cubicBezTo>
                  <a:cubicBezTo>
                    <a:pt x="670856" y="585417"/>
                    <a:pt x="668467" y="586183"/>
                    <a:pt x="666744" y="587834"/>
                  </a:cubicBezTo>
                  <a:cubicBezTo>
                    <a:pt x="664464" y="589566"/>
                    <a:pt x="662367" y="589019"/>
                    <a:pt x="665923" y="585372"/>
                  </a:cubicBezTo>
                  <a:cubicBezTo>
                    <a:pt x="668595" y="582745"/>
                    <a:pt x="672334" y="581496"/>
                    <a:pt x="676045" y="581998"/>
                  </a:cubicBezTo>
                  <a:cubicBezTo>
                    <a:pt x="679319" y="582025"/>
                    <a:pt x="682447" y="580630"/>
                    <a:pt x="684617" y="578168"/>
                  </a:cubicBezTo>
                  <a:cubicBezTo>
                    <a:pt x="686897" y="575523"/>
                    <a:pt x="688994" y="573426"/>
                    <a:pt x="687079" y="576800"/>
                  </a:cubicBezTo>
                  <a:cubicBezTo>
                    <a:pt x="684754" y="580721"/>
                    <a:pt x="682064" y="584414"/>
                    <a:pt x="679054" y="587834"/>
                  </a:cubicBezTo>
                  <a:cubicBezTo>
                    <a:pt x="676410" y="590843"/>
                    <a:pt x="676957" y="591299"/>
                    <a:pt x="678507" y="592393"/>
                  </a:cubicBezTo>
                  <a:cubicBezTo>
                    <a:pt x="680057" y="593487"/>
                    <a:pt x="682519" y="596588"/>
                    <a:pt x="684434" y="594490"/>
                  </a:cubicBezTo>
                  <a:cubicBezTo>
                    <a:pt x="686349" y="592393"/>
                    <a:pt x="687626" y="591299"/>
                    <a:pt x="689359" y="591299"/>
                  </a:cubicBezTo>
                  <a:cubicBezTo>
                    <a:pt x="691091" y="591299"/>
                    <a:pt x="692186" y="591299"/>
                    <a:pt x="691638" y="589019"/>
                  </a:cubicBezTo>
                  <a:cubicBezTo>
                    <a:pt x="691091" y="586739"/>
                    <a:pt x="689359" y="587651"/>
                    <a:pt x="691091" y="586922"/>
                  </a:cubicBezTo>
                  <a:cubicBezTo>
                    <a:pt x="692824" y="586192"/>
                    <a:pt x="693097" y="584460"/>
                    <a:pt x="693736" y="582545"/>
                  </a:cubicBezTo>
                  <a:cubicBezTo>
                    <a:pt x="694374" y="580630"/>
                    <a:pt x="694283" y="578532"/>
                    <a:pt x="694648" y="583457"/>
                  </a:cubicBezTo>
                  <a:cubicBezTo>
                    <a:pt x="695021" y="585718"/>
                    <a:pt x="695021" y="588034"/>
                    <a:pt x="694648" y="590296"/>
                  </a:cubicBezTo>
                  <a:cubicBezTo>
                    <a:pt x="694648" y="592576"/>
                    <a:pt x="694100" y="593943"/>
                    <a:pt x="695742" y="590296"/>
                  </a:cubicBezTo>
                  <a:cubicBezTo>
                    <a:pt x="697383" y="586648"/>
                    <a:pt x="697292" y="586739"/>
                    <a:pt x="697839" y="589566"/>
                  </a:cubicBezTo>
                  <a:cubicBezTo>
                    <a:pt x="698386" y="592393"/>
                    <a:pt x="699754" y="591846"/>
                    <a:pt x="702581" y="589566"/>
                  </a:cubicBezTo>
                  <a:cubicBezTo>
                    <a:pt x="705426" y="587433"/>
                    <a:pt x="709065" y="586667"/>
                    <a:pt x="712521" y="587469"/>
                  </a:cubicBezTo>
                  <a:cubicBezTo>
                    <a:pt x="717262" y="588290"/>
                    <a:pt x="717627" y="587469"/>
                    <a:pt x="721640" y="584460"/>
                  </a:cubicBezTo>
                  <a:cubicBezTo>
                    <a:pt x="724932" y="581879"/>
                    <a:pt x="729044" y="580584"/>
                    <a:pt x="733221" y="580812"/>
                  </a:cubicBezTo>
                  <a:cubicBezTo>
                    <a:pt x="737233" y="580812"/>
                    <a:pt x="733768" y="581815"/>
                    <a:pt x="730576" y="582545"/>
                  </a:cubicBezTo>
                  <a:cubicBezTo>
                    <a:pt x="727385" y="583274"/>
                    <a:pt x="725014" y="583730"/>
                    <a:pt x="726199" y="585007"/>
                  </a:cubicBezTo>
                  <a:cubicBezTo>
                    <a:pt x="727385" y="586283"/>
                    <a:pt x="726199" y="585554"/>
                    <a:pt x="725014" y="586010"/>
                  </a:cubicBezTo>
                  <a:cubicBezTo>
                    <a:pt x="723828" y="586466"/>
                    <a:pt x="721822" y="586922"/>
                    <a:pt x="723372" y="588472"/>
                  </a:cubicBezTo>
                  <a:cubicBezTo>
                    <a:pt x="724922" y="590022"/>
                    <a:pt x="724102" y="591299"/>
                    <a:pt x="723372" y="590387"/>
                  </a:cubicBezTo>
                  <a:cubicBezTo>
                    <a:pt x="722643" y="589475"/>
                    <a:pt x="719542" y="589202"/>
                    <a:pt x="722734" y="592028"/>
                  </a:cubicBezTo>
                  <a:cubicBezTo>
                    <a:pt x="725926" y="594855"/>
                    <a:pt x="724284" y="595858"/>
                    <a:pt x="728479" y="595858"/>
                  </a:cubicBezTo>
                  <a:cubicBezTo>
                    <a:pt x="731078" y="596178"/>
                    <a:pt x="733704" y="595995"/>
                    <a:pt x="736230" y="595311"/>
                  </a:cubicBezTo>
                  <a:cubicBezTo>
                    <a:pt x="737598" y="594490"/>
                    <a:pt x="739695" y="595311"/>
                    <a:pt x="735318" y="597591"/>
                  </a:cubicBezTo>
                  <a:cubicBezTo>
                    <a:pt x="730941" y="599871"/>
                    <a:pt x="729391" y="599506"/>
                    <a:pt x="729208" y="600235"/>
                  </a:cubicBezTo>
                  <a:cubicBezTo>
                    <a:pt x="729026" y="600965"/>
                    <a:pt x="724284" y="600235"/>
                    <a:pt x="724649" y="601330"/>
                  </a:cubicBezTo>
                  <a:cubicBezTo>
                    <a:pt x="725014" y="602424"/>
                    <a:pt x="725196" y="603427"/>
                    <a:pt x="729208" y="602333"/>
                  </a:cubicBezTo>
                  <a:cubicBezTo>
                    <a:pt x="731424" y="601485"/>
                    <a:pt x="733713" y="600846"/>
                    <a:pt x="736048" y="600418"/>
                  </a:cubicBezTo>
                  <a:cubicBezTo>
                    <a:pt x="738464" y="600345"/>
                    <a:pt x="740871" y="600108"/>
                    <a:pt x="743251" y="599688"/>
                  </a:cubicBezTo>
                  <a:cubicBezTo>
                    <a:pt x="744437" y="599050"/>
                    <a:pt x="744984" y="599688"/>
                    <a:pt x="742522" y="601968"/>
                  </a:cubicBezTo>
                  <a:cubicBezTo>
                    <a:pt x="740060" y="604248"/>
                    <a:pt x="736595" y="606892"/>
                    <a:pt x="741336" y="605160"/>
                  </a:cubicBezTo>
                  <a:cubicBezTo>
                    <a:pt x="744838" y="603336"/>
                    <a:pt x="748869" y="602789"/>
                    <a:pt x="752735" y="603609"/>
                  </a:cubicBezTo>
                  <a:cubicBezTo>
                    <a:pt x="756383" y="604795"/>
                    <a:pt x="759027" y="604430"/>
                    <a:pt x="758115" y="606710"/>
                  </a:cubicBezTo>
                  <a:cubicBezTo>
                    <a:pt x="756182" y="609801"/>
                    <a:pt x="753474" y="612345"/>
                    <a:pt x="750273" y="614096"/>
                  </a:cubicBezTo>
                  <a:cubicBezTo>
                    <a:pt x="747446" y="615646"/>
                    <a:pt x="750273" y="615190"/>
                    <a:pt x="753191" y="615373"/>
                  </a:cubicBezTo>
                  <a:cubicBezTo>
                    <a:pt x="756109" y="615555"/>
                    <a:pt x="773709" y="616011"/>
                    <a:pt x="774985" y="616011"/>
                  </a:cubicBezTo>
                  <a:cubicBezTo>
                    <a:pt x="777539" y="615145"/>
                    <a:pt x="779782" y="613558"/>
                    <a:pt x="781460" y="611452"/>
                  </a:cubicBezTo>
                  <a:cubicBezTo>
                    <a:pt x="783785" y="608853"/>
                    <a:pt x="786247" y="606391"/>
                    <a:pt x="788846" y="604065"/>
                  </a:cubicBezTo>
                  <a:cubicBezTo>
                    <a:pt x="791946" y="601512"/>
                    <a:pt x="791946" y="602515"/>
                    <a:pt x="790032" y="604795"/>
                  </a:cubicBezTo>
                  <a:cubicBezTo>
                    <a:pt x="787752" y="607841"/>
                    <a:pt x="786311" y="611415"/>
                    <a:pt x="785837" y="615190"/>
                  </a:cubicBezTo>
                  <a:cubicBezTo>
                    <a:pt x="785837" y="617470"/>
                    <a:pt x="786566" y="619203"/>
                    <a:pt x="785290" y="618838"/>
                  </a:cubicBezTo>
                  <a:cubicBezTo>
                    <a:pt x="784013" y="618473"/>
                    <a:pt x="784469" y="619750"/>
                    <a:pt x="784287" y="621118"/>
                  </a:cubicBezTo>
                  <a:cubicBezTo>
                    <a:pt x="784104" y="622486"/>
                    <a:pt x="782828" y="623762"/>
                    <a:pt x="786202" y="624948"/>
                  </a:cubicBezTo>
                  <a:cubicBezTo>
                    <a:pt x="789576" y="626133"/>
                    <a:pt x="807631" y="633064"/>
                    <a:pt x="810184" y="634067"/>
                  </a:cubicBezTo>
                  <a:cubicBezTo>
                    <a:pt x="812108" y="635261"/>
                    <a:pt x="814306" y="635918"/>
                    <a:pt x="816568" y="635982"/>
                  </a:cubicBezTo>
                  <a:cubicBezTo>
                    <a:pt x="818300" y="635982"/>
                    <a:pt x="855323" y="633337"/>
                    <a:pt x="859882" y="633702"/>
                  </a:cubicBezTo>
                  <a:cubicBezTo>
                    <a:pt x="870324" y="634504"/>
                    <a:pt x="880655" y="636401"/>
                    <a:pt x="890704" y="639356"/>
                  </a:cubicBezTo>
                  <a:cubicBezTo>
                    <a:pt x="894534" y="641818"/>
                    <a:pt x="897908" y="639356"/>
                    <a:pt x="900370" y="638626"/>
                  </a:cubicBezTo>
                  <a:cubicBezTo>
                    <a:pt x="902833" y="637897"/>
                    <a:pt x="903471" y="636711"/>
                    <a:pt x="901921" y="634614"/>
                  </a:cubicBezTo>
                  <a:cubicBezTo>
                    <a:pt x="900370" y="632516"/>
                    <a:pt x="898820" y="631787"/>
                    <a:pt x="901921" y="631605"/>
                  </a:cubicBezTo>
                  <a:cubicBezTo>
                    <a:pt x="905021" y="631422"/>
                    <a:pt x="905112" y="633884"/>
                    <a:pt x="906480" y="637805"/>
                  </a:cubicBezTo>
                  <a:cubicBezTo>
                    <a:pt x="907848" y="641727"/>
                    <a:pt x="905477" y="643186"/>
                    <a:pt x="903745" y="643368"/>
                  </a:cubicBezTo>
                  <a:cubicBezTo>
                    <a:pt x="902012" y="643550"/>
                    <a:pt x="899459" y="643368"/>
                    <a:pt x="904565" y="645648"/>
                  </a:cubicBezTo>
                  <a:cubicBezTo>
                    <a:pt x="909672" y="647927"/>
                    <a:pt x="928457" y="654767"/>
                    <a:pt x="937758" y="653399"/>
                  </a:cubicBezTo>
                  <a:cubicBezTo>
                    <a:pt x="946366" y="651466"/>
                    <a:pt x="954510" y="647873"/>
                    <a:pt x="961741" y="642821"/>
                  </a:cubicBezTo>
                  <a:cubicBezTo>
                    <a:pt x="963382" y="641727"/>
                    <a:pt x="964705" y="640213"/>
                    <a:pt x="965571" y="638444"/>
                  </a:cubicBezTo>
                  <a:cubicBezTo>
                    <a:pt x="966483" y="636529"/>
                    <a:pt x="966118" y="634979"/>
                    <a:pt x="970313" y="637076"/>
                  </a:cubicBezTo>
                  <a:cubicBezTo>
                    <a:pt x="974954" y="639693"/>
                    <a:pt x="979459" y="642556"/>
                    <a:pt x="983809" y="645648"/>
                  </a:cubicBezTo>
                  <a:cubicBezTo>
                    <a:pt x="985450" y="646742"/>
                    <a:pt x="987183" y="648475"/>
                    <a:pt x="982623" y="646742"/>
                  </a:cubicBezTo>
                  <a:cubicBezTo>
                    <a:pt x="978064" y="645009"/>
                    <a:pt x="973504" y="645283"/>
                    <a:pt x="974872" y="649660"/>
                  </a:cubicBezTo>
                  <a:cubicBezTo>
                    <a:pt x="976240" y="654037"/>
                    <a:pt x="974872" y="661788"/>
                    <a:pt x="973687" y="660056"/>
                  </a:cubicBezTo>
                  <a:cubicBezTo>
                    <a:pt x="972501" y="658323"/>
                    <a:pt x="973687" y="653855"/>
                    <a:pt x="973687" y="649842"/>
                  </a:cubicBezTo>
                  <a:cubicBezTo>
                    <a:pt x="973687" y="645830"/>
                    <a:pt x="971772" y="640176"/>
                    <a:pt x="968580" y="640723"/>
                  </a:cubicBezTo>
                  <a:cubicBezTo>
                    <a:pt x="965963" y="640733"/>
                    <a:pt x="963847" y="642866"/>
                    <a:pt x="963856" y="645484"/>
                  </a:cubicBezTo>
                  <a:cubicBezTo>
                    <a:pt x="963856" y="646578"/>
                    <a:pt x="964239" y="647627"/>
                    <a:pt x="964932" y="648475"/>
                  </a:cubicBezTo>
                  <a:cubicBezTo>
                    <a:pt x="967550" y="651338"/>
                    <a:pt x="967349" y="655779"/>
                    <a:pt x="964486" y="658396"/>
                  </a:cubicBezTo>
                  <a:cubicBezTo>
                    <a:pt x="964094" y="658752"/>
                    <a:pt x="963665" y="659062"/>
                    <a:pt x="963200" y="659326"/>
                  </a:cubicBezTo>
                  <a:cubicBezTo>
                    <a:pt x="958823" y="662518"/>
                    <a:pt x="951072" y="661059"/>
                    <a:pt x="958093" y="663156"/>
                  </a:cubicBezTo>
                  <a:cubicBezTo>
                    <a:pt x="966875" y="666886"/>
                    <a:pt x="975428" y="671117"/>
                    <a:pt x="983717" y="675831"/>
                  </a:cubicBezTo>
                  <a:cubicBezTo>
                    <a:pt x="988149" y="678421"/>
                    <a:pt x="993101" y="679980"/>
                    <a:pt x="998217" y="680391"/>
                  </a:cubicBezTo>
                  <a:cubicBezTo>
                    <a:pt x="1001591" y="679844"/>
                    <a:pt x="1003505" y="679479"/>
                    <a:pt x="1001408" y="681120"/>
                  </a:cubicBezTo>
                  <a:cubicBezTo>
                    <a:pt x="999311" y="682762"/>
                    <a:pt x="997031" y="681576"/>
                    <a:pt x="999858" y="684038"/>
                  </a:cubicBezTo>
                  <a:cubicBezTo>
                    <a:pt x="1002685" y="686501"/>
                    <a:pt x="1060499" y="725803"/>
                    <a:pt x="1060499" y="725803"/>
                  </a:cubicBezTo>
                  <a:cubicBezTo>
                    <a:pt x="1060499" y="725803"/>
                    <a:pt x="1063326" y="728447"/>
                    <a:pt x="1063964" y="724618"/>
                  </a:cubicBezTo>
                  <a:cubicBezTo>
                    <a:pt x="1064602" y="720788"/>
                    <a:pt x="1063964" y="720696"/>
                    <a:pt x="1067338" y="721608"/>
                  </a:cubicBezTo>
                  <a:cubicBezTo>
                    <a:pt x="1070712" y="722520"/>
                    <a:pt x="1075728" y="724253"/>
                    <a:pt x="1070621" y="719146"/>
                  </a:cubicBezTo>
                  <a:cubicBezTo>
                    <a:pt x="1065514" y="714040"/>
                    <a:pt x="1069253" y="716502"/>
                    <a:pt x="1072445" y="718417"/>
                  </a:cubicBezTo>
                  <a:cubicBezTo>
                    <a:pt x="1075636" y="720332"/>
                    <a:pt x="1082202" y="722429"/>
                    <a:pt x="1083479" y="720332"/>
                  </a:cubicBezTo>
                  <a:cubicBezTo>
                    <a:pt x="1084755" y="718234"/>
                    <a:pt x="1086305" y="714222"/>
                    <a:pt x="1079466" y="708933"/>
                  </a:cubicBezTo>
                  <a:cubicBezTo>
                    <a:pt x="1079466" y="708933"/>
                    <a:pt x="1080105" y="705103"/>
                    <a:pt x="1075728" y="707018"/>
                  </a:cubicBezTo>
                  <a:cubicBezTo>
                    <a:pt x="1071350" y="708933"/>
                    <a:pt x="1069618" y="709298"/>
                    <a:pt x="1072627" y="706015"/>
                  </a:cubicBezTo>
                  <a:cubicBezTo>
                    <a:pt x="1075636" y="702732"/>
                    <a:pt x="1071350" y="701273"/>
                    <a:pt x="1067156" y="699632"/>
                  </a:cubicBezTo>
                  <a:cubicBezTo>
                    <a:pt x="1062961" y="697990"/>
                    <a:pt x="1064694" y="696714"/>
                    <a:pt x="1068523" y="698811"/>
                  </a:cubicBezTo>
                  <a:cubicBezTo>
                    <a:pt x="1072353" y="700908"/>
                    <a:pt x="1069435" y="697534"/>
                    <a:pt x="1062961" y="695984"/>
                  </a:cubicBezTo>
                  <a:cubicBezTo>
                    <a:pt x="1056487" y="694434"/>
                    <a:pt x="1055028" y="693887"/>
                    <a:pt x="1052383" y="695255"/>
                  </a:cubicBezTo>
                  <a:cubicBezTo>
                    <a:pt x="1049739" y="696623"/>
                    <a:pt x="1047185" y="697534"/>
                    <a:pt x="1051015" y="693887"/>
                  </a:cubicBezTo>
                  <a:cubicBezTo>
                    <a:pt x="1054845" y="690239"/>
                    <a:pt x="1053660" y="690239"/>
                    <a:pt x="1052109" y="688142"/>
                  </a:cubicBezTo>
                  <a:cubicBezTo>
                    <a:pt x="1050559" y="686045"/>
                    <a:pt x="1052109" y="684768"/>
                    <a:pt x="1057672" y="688142"/>
                  </a:cubicBezTo>
                  <a:cubicBezTo>
                    <a:pt x="1063234" y="691516"/>
                    <a:pt x="1064876" y="692245"/>
                    <a:pt x="1063690" y="689783"/>
                  </a:cubicBezTo>
                  <a:cubicBezTo>
                    <a:pt x="1062505" y="687321"/>
                    <a:pt x="1067156" y="687686"/>
                    <a:pt x="1068523" y="691881"/>
                  </a:cubicBezTo>
                  <a:cubicBezTo>
                    <a:pt x="1069891" y="696075"/>
                    <a:pt x="1070803" y="698173"/>
                    <a:pt x="1075910" y="698537"/>
                  </a:cubicBezTo>
                  <a:cubicBezTo>
                    <a:pt x="1081016" y="698902"/>
                    <a:pt x="1084026" y="698537"/>
                    <a:pt x="1081928" y="693796"/>
                  </a:cubicBezTo>
                  <a:cubicBezTo>
                    <a:pt x="1079831" y="689054"/>
                    <a:pt x="1081928" y="687139"/>
                    <a:pt x="1083479" y="691334"/>
                  </a:cubicBezTo>
                  <a:cubicBezTo>
                    <a:pt x="1085029" y="695528"/>
                    <a:pt x="1085211" y="694981"/>
                    <a:pt x="1088220" y="693796"/>
                  </a:cubicBezTo>
                  <a:cubicBezTo>
                    <a:pt x="1091230" y="692610"/>
                    <a:pt x="1091047" y="694525"/>
                    <a:pt x="1086761" y="696623"/>
                  </a:cubicBezTo>
                  <a:cubicBezTo>
                    <a:pt x="1082475" y="698720"/>
                    <a:pt x="1084846" y="698902"/>
                    <a:pt x="1086123" y="701000"/>
                  </a:cubicBezTo>
                  <a:cubicBezTo>
                    <a:pt x="1087400" y="703097"/>
                    <a:pt x="1092050" y="710666"/>
                    <a:pt x="1091047" y="713219"/>
                  </a:cubicBezTo>
                  <a:cubicBezTo>
                    <a:pt x="1090044" y="715772"/>
                    <a:pt x="1088220" y="713219"/>
                    <a:pt x="1088859" y="715681"/>
                  </a:cubicBezTo>
                  <a:cubicBezTo>
                    <a:pt x="1089497" y="718143"/>
                    <a:pt x="1087856" y="719602"/>
                    <a:pt x="1093965" y="718873"/>
                  </a:cubicBezTo>
                  <a:cubicBezTo>
                    <a:pt x="1100075" y="718143"/>
                    <a:pt x="1099619" y="716775"/>
                    <a:pt x="1101899" y="718873"/>
                  </a:cubicBezTo>
                  <a:cubicBezTo>
                    <a:pt x="1104178" y="720970"/>
                    <a:pt x="1104726" y="719967"/>
                    <a:pt x="1103814" y="716958"/>
                  </a:cubicBezTo>
                  <a:cubicBezTo>
                    <a:pt x="1102902" y="713948"/>
                    <a:pt x="1104361" y="713401"/>
                    <a:pt x="1105729" y="719237"/>
                  </a:cubicBezTo>
                  <a:cubicBezTo>
                    <a:pt x="1107096" y="725074"/>
                    <a:pt x="1109103" y="725347"/>
                    <a:pt x="1112203" y="725894"/>
                  </a:cubicBezTo>
                  <a:cubicBezTo>
                    <a:pt x="1115304" y="726441"/>
                    <a:pt x="1120775" y="723979"/>
                    <a:pt x="1116398" y="716228"/>
                  </a:cubicBezTo>
                  <a:cubicBezTo>
                    <a:pt x="1112021" y="708477"/>
                    <a:pt x="1111382" y="708386"/>
                    <a:pt x="1113115" y="708203"/>
                  </a:cubicBezTo>
                  <a:cubicBezTo>
                    <a:pt x="1114848" y="708021"/>
                    <a:pt x="1115577" y="708203"/>
                    <a:pt x="1113115" y="703279"/>
                  </a:cubicBezTo>
                  <a:cubicBezTo>
                    <a:pt x="1110653" y="698355"/>
                    <a:pt x="1105729" y="694160"/>
                    <a:pt x="1106276" y="689601"/>
                  </a:cubicBezTo>
                  <a:cubicBezTo>
                    <a:pt x="1106905" y="686811"/>
                    <a:pt x="1106385" y="683883"/>
                    <a:pt x="1104817" y="681485"/>
                  </a:cubicBezTo>
                  <a:cubicBezTo>
                    <a:pt x="1103449" y="678932"/>
                    <a:pt x="1100987" y="676470"/>
                    <a:pt x="1104817" y="678020"/>
                  </a:cubicBezTo>
                  <a:cubicBezTo>
                    <a:pt x="1108647" y="679570"/>
                    <a:pt x="1106549" y="676926"/>
                    <a:pt x="1104817" y="675193"/>
                  </a:cubicBezTo>
                  <a:cubicBezTo>
                    <a:pt x="1103084" y="673460"/>
                    <a:pt x="1102355" y="672731"/>
                    <a:pt x="1104817" y="672913"/>
                  </a:cubicBezTo>
                  <a:cubicBezTo>
                    <a:pt x="1107279" y="673096"/>
                    <a:pt x="1106732" y="663794"/>
                    <a:pt x="1107826" y="674007"/>
                  </a:cubicBezTo>
                  <a:cubicBezTo>
                    <a:pt x="1107926" y="675868"/>
                    <a:pt x="1108601" y="677646"/>
                    <a:pt x="1109741" y="679114"/>
                  </a:cubicBezTo>
                  <a:cubicBezTo>
                    <a:pt x="1111510" y="682160"/>
                    <a:pt x="1112595" y="685552"/>
                    <a:pt x="1112933" y="689054"/>
                  </a:cubicBezTo>
                  <a:cubicBezTo>
                    <a:pt x="1113079" y="692300"/>
                    <a:pt x="1114082" y="695446"/>
                    <a:pt x="1115851" y="698173"/>
                  </a:cubicBezTo>
                  <a:cubicBezTo>
                    <a:pt x="1118130" y="700452"/>
                    <a:pt x="1117492" y="700452"/>
                    <a:pt x="1119772" y="699541"/>
                  </a:cubicBezTo>
                  <a:cubicBezTo>
                    <a:pt x="1122052" y="698629"/>
                    <a:pt x="1122872" y="701364"/>
                    <a:pt x="1122507" y="703279"/>
                  </a:cubicBezTo>
                  <a:cubicBezTo>
                    <a:pt x="1122143" y="705194"/>
                    <a:pt x="1118678" y="704465"/>
                    <a:pt x="1120045" y="706745"/>
                  </a:cubicBezTo>
                  <a:cubicBezTo>
                    <a:pt x="1121413" y="709024"/>
                    <a:pt x="1123967" y="710666"/>
                    <a:pt x="1125334" y="713766"/>
                  </a:cubicBezTo>
                  <a:cubicBezTo>
                    <a:pt x="1127632" y="718134"/>
                    <a:pt x="1131280" y="721654"/>
                    <a:pt x="1135730" y="723797"/>
                  </a:cubicBezTo>
                  <a:cubicBezTo>
                    <a:pt x="1140745" y="726077"/>
                    <a:pt x="1149864" y="729724"/>
                    <a:pt x="1149226" y="725529"/>
                  </a:cubicBezTo>
                  <a:cubicBezTo>
                    <a:pt x="1148588" y="721335"/>
                    <a:pt x="1146764" y="721700"/>
                    <a:pt x="1148679" y="721335"/>
                  </a:cubicBezTo>
                  <a:cubicBezTo>
                    <a:pt x="1150594" y="720970"/>
                    <a:pt x="1150411" y="720423"/>
                    <a:pt x="1151323" y="717961"/>
                  </a:cubicBezTo>
                  <a:cubicBezTo>
                    <a:pt x="1152235" y="715499"/>
                    <a:pt x="1154789" y="712581"/>
                    <a:pt x="1156703" y="712398"/>
                  </a:cubicBezTo>
                  <a:cubicBezTo>
                    <a:pt x="1158618" y="712216"/>
                    <a:pt x="1160260" y="711486"/>
                    <a:pt x="1156247" y="714496"/>
                  </a:cubicBezTo>
                  <a:cubicBezTo>
                    <a:pt x="1152235" y="717505"/>
                    <a:pt x="1152691" y="717596"/>
                    <a:pt x="1152874" y="720058"/>
                  </a:cubicBezTo>
                  <a:cubicBezTo>
                    <a:pt x="1153056" y="722520"/>
                    <a:pt x="1152874" y="723614"/>
                    <a:pt x="1152144" y="724618"/>
                  </a:cubicBezTo>
                  <a:cubicBezTo>
                    <a:pt x="1151022" y="725739"/>
                    <a:pt x="1150639" y="727399"/>
                    <a:pt x="1151141" y="728903"/>
                  </a:cubicBezTo>
                  <a:cubicBezTo>
                    <a:pt x="1151141" y="730636"/>
                    <a:pt x="1150594" y="735013"/>
                    <a:pt x="1154150" y="736016"/>
                  </a:cubicBezTo>
                  <a:cubicBezTo>
                    <a:pt x="1157707" y="737019"/>
                    <a:pt x="1158163" y="736928"/>
                    <a:pt x="1159895" y="734284"/>
                  </a:cubicBezTo>
                  <a:cubicBezTo>
                    <a:pt x="1161628" y="731639"/>
                    <a:pt x="1165002" y="728174"/>
                    <a:pt x="1162540" y="733736"/>
                  </a:cubicBezTo>
                  <a:cubicBezTo>
                    <a:pt x="1160078" y="739299"/>
                    <a:pt x="1168649" y="740393"/>
                    <a:pt x="1161810" y="739937"/>
                  </a:cubicBezTo>
                  <a:cubicBezTo>
                    <a:pt x="1154971" y="739481"/>
                    <a:pt x="1158163" y="739390"/>
                    <a:pt x="1159166" y="741852"/>
                  </a:cubicBezTo>
                  <a:cubicBezTo>
                    <a:pt x="1160169" y="744314"/>
                    <a:pt x="1162722" y="747597"/>
                    <a:pt x="1164455" y="745318"/>
                  </a:cubicBezTo>
                  <a:cubicBezTo>
                    <a:pt x="1166315" y="742181"/>
                    <a:pt x="1170099" y="740749"/>
                    <a:pt x="1173574" y="741852"/>
                  </a:cubicBezTo>
                  <a:cubicBezTo>
                    <a:pt x="1177586" y="743220"/>
                    <a:pt x="1176036" y="743403"/>
                    <a:pt x="1172023" y="743038"/>
                  </a:cubicBezTo>
                  <a:cubicBezTo>
                    <a:pt x="1168011" y="742673"/>
                    <a:pt x="1166187" y="746412"/>
                    <a:pt x="1170108" y="749877"/>
                  </a:cubicBezTo>
                  <a:cubicBezTo>
                    <a:pt x="1174029" y="753342"/>
                    <a:pt x="1177403" y="757810"/>
                    <a:pt x="1172570" y="754619"/>
                  </a:cubicBezTo>
                  <a:cubicBezTo>
                    <a:pt x="1167737" y="751427"/>
                    <a:pt x="1164455" y="752339"/>
                    <a:pt x="1164090" y="755166"/>
                  </a:cubicBezTo>
                  <a:cubicBezTo>
                    <a:pt x="1163725" y="757993"/>
                    <a:pt x="1167099" y="757446"/>
                    <a:pt x="1170747" y="757446"/>
                  </a:cubicBezTo>
                  <a:cubicBezTo>
                    <a:pt x="1174394" y="757446"/>
                    <a:pt x="1176583" y="757446"/>
                    <a:pt x="1173026" y="759543"/>
                  </a:cubicBezTo>
                  <a:cubicBezTo>
                    <a:pt x="1169470" y="761640"/>
                    <a:pt x="1169014" y="769391"/>
                    <a:pt x="1178680" y="770395"/>
                  </a:cubicBezTo>
                  <a:cubicBezTo>
                    <a:pt x="1188346" y="771398"/>
                    <a:pt x="1183057" y="772036"/>
                    <a:pt x="1178680" y="772492"/>
                  </a:cubicBezTo>
                  <a:cubicBezTo>
                    <a:pt x="1174303" y="772948"/>
                    <a:pt x="1172662" y="772492"/>
                    <a:pt x="1171294" y="774498"/>
                  </a:cubicBezTo>
                  <a:cubicBezTo>
                    <a:pt x="1169926" y="776504"/>
                    <a:pt x="1165366" y="778146"/>
                    <a:pt x="1171294" y="778146"/>
                  </a:cubicBezTo>
                  <a:cubicBezTo>
                    <a:pt x="1176336" y="777845"/>
                    <a:pt x="1181388" y="778693"/>
                    <a:pt x="1186066" y="780608"/>
                  </a:cubicBezTo>
                  <a:cubicBezTo>
                    <a:pt x="1188802" y="782340"/>
                    <a:pt x="1193179" y="781428"/>
                    <a:pt x="1194091" y="784073"/>
                  </a:cubicBezTo>
                  <a:cubicBezTo>
                    <a:pt x="1195003" y="786717"/>
                    <a:pt x="1195185" y="787812"/>
                    <a:pt x="1192176" y="787629"/>
                  </a:cubicBezTo>
                  <a:cubicBezTo>
                    <a:pt x="1189167" y="787447"/>
                    <a:pt x="1190626" y="788176"/>
                    <a:pt x="1192176" y="790730"/>
                  </a:cubicBezTo>
                  <a:cubicBezTo>
                    <a:pt x="1194666" y="793739"/>
                    <a:pt x="1198231" y="795636"/>
                    <a:pt x="1202116" y="796019"/>
                  </a:cubicBezTo>
                  <a:cubicBezTo>
                    <a:pt x="1205307" y="796019"/>
                    <a:pt x="1208499" y="796019"/>
                    <a:pt x="1205307" y="798116"/>
                  </a:cubicBezTo>
                  <a:cubicBezTo>
                    <a:pt x="1202116" y="800213"/>
                    <a:pt x="1206493" y="801672"/>
                    <a:pt x="1203028" y="802676"/>
                  </a:cubicBezTo>
                  <a:cubicBezTo>
                    <a:pt x="1199562" y="803679"/>
                    <a:pt x="1203028" y="805138"/>
                    <a:pt x="1205490" y="806050"/>
                  </a:cubicBezTo>
                  <a:cubicBezTo>
                    <a:pt x="1205490" y="806050"/>
                    <a:pt x="1212876" y="810609"/>
                    <a:pt x="1214062" y="813527"/>
                  </a:cubicBezTo>
                  <a:cubicBezTo>
                    <a:pt x="1215247" y="816445"/>
                    <a:pt x="1216706" y="817448"/>
                    <a:pt x="1220171" y="819546"/>
                  </a:cubicBezTo>
                  <a:cubicBezTo>
                    <a:pt x="1223636" y="821643"/>
                    <a:pt x="1227558" y="825655"/>
                    <a:pt x="1225278" y="825838"/>
                  </a:cubicBezTo>
                  <a:cubicBezTo>
                    <a:pt x="1222998" y="826020"/>
                    <a:pt x="1221630" y="827388"/>
                    <a:pt x="1222360" y="831127"/>
                  </a:cubicBezTo>
                  <a:cubicBezTo>
                    <a:pt x="1223089" y="834865"/>
                    <a:pt x="1222360" y="836507"/>
                    <a:pt x="1220718" y="837054"/>
                  </a:cubicBezTo>
                  <a:cubicBezTo>
                    <a:pt x="1219077" y="837601"/>
                    <a:pt x="1217436" y="838422"/>
                    <a:pt x="1218256" y="841978"/>
                  </a:cubicBezTo>
                  <a:cubicBezTo>
                    <a:pt x="1219077" y="845535"/>
                    <a:pt x="1218256" y="843528"/>
                    <a:pt x="1217253" y="844076"/>
                  </a:cubicBezTo>
                  <a:cubicBezTo>
                    <a:pt x="1216250" y="844623"/>
                    <a:pt x="1214426" y="844076"/>
                    <a:pt x="1214791" y="846173"/>
                  </a:cubicBezTo>
                  <a:cubicBezTo>
                    <a:pt x="1215156" y="848270"/>
                    <a:pt x="1214791" y="848453"/>
                    <a:pt x="1213514" y="847267"/>
                  </a:cubicBezTo>
                  <a:cubicBezTo>
                    <a:pt x="1212238" y="846082"/>
                    <a:pt x="1211052" y="847267"/>
                    <a:pt x="1212694" y="850185"/>
                  </a:cubicBezTo>
                  <a:cubicBezTo>
                    <a:pt x="1214335" y="853103"/>
                    <a:pt x="1221813" y="861584"/>
                    <a:pt x="1221813" y="857024"/>
                  </a:cubicBezTo>
                  <a:cubicBezTo>
                    <a:pt x="1221813" y="852465"/>
                    <a:pt x="1219898" y="850732"/>
                    <a:pt x="1223363" y="849364"/>
                  </a:cubicBezTo>
                  <a:cubicBezTo>
                    <a:pt x="1226828" y="847997"/>
                    <a:pt x="1230202" y="845170"/>
                    <a:pt x="1227375" y="843346"/>
                  </a:cubicBezTo>
                  <a:cubicBezTo>
                    <a:pt x="1224548" y="841522"/>
                    <a:pt x="1222998" y="841249"/>
                    <a:pt x="1228105" y="839698"/>
                  </a:cubicBezTo>
                  <a:cubicBezTo>
                    <a:pt x="1233211" y="838148"/>
                    <a:pt x="1246342" y="832859"/>
                    <a:pt x="1248622" y="831765"/>
                  </a:cubicBezTo>
                  <a:cubicBezTo>
                    <a:pt x="1250902" y="830671"/>
                    <a:pt x="1254458" y="828847"/>
                    <a:pt x="1250720" y="832494"/>
                  </a:cubicBezTo>
                  <a:cubicBezTo>
                    <a:pt x="1246981" y="836142"/>
                    <a:pt x="1247893" y="837236"/>
                    <a:pt x="1250172" y="839151"/>
                  </a:cubicBezTo>
                  <a:cubicBezTo>
                    <a:pt x="1257240" y="845288"/>
                    <a:pt x="1260677" y="854608"/>
                    <a:pt x="1259291" y="863864"/>
                  </a:cubicBezTo>
                  <a:cubicBezTo>
                    <a:pt x="1259291" y="863864"/>
                    <a:pt x="1258653" y="866690"/>
                    <a:pt x="1264033" y="867238"/>
                  </a:cubicBezTo>
                  <a:cubicBezTo>
                    <a:pt x="1269413" y="867785"/>
                    <a:pt x="1267407" y="868970"/>
                    <a:pt x="1260750" y="868605"/>
                  </a:cubicBezTo>
                  <a:cubicBezTo>
                    <a:pt x="1254094" y="868241"/>
                    <a:pt x="1254094" y="871067"/>
                    <a:pt x="1253182" y="872618"/>
                  </a:cubicBezTo>
                  <a:cubicBezTo>
                    <a:pt x="1252270" y="874168"/>
                    <a:pt x="1250537" y="878089"/>
                    <a:pt x="1255279" y="877724"/>
                  </a:cubicBezTo>
                  <a:cubicBezTo>
                    <a:pt x="1260021" y="877360"/>
                    <a:pt x="1261936" y="876904"/>
                    <a:pt x="1258835" y="878271"/>
                  </a:cubicBezTo>
                  <a:cubicBezTo>
                    <a:pt x="1255735" y="879639"/>
                    <a:pt x="1253547" y="880369"/>
                    <a:pt x="1255826" y="883013"/>
                  </a:cubicBezTo>
                  <a:cubicBezTo>
                    <a:pt x="1257331" y="884819"/>
                    <a:pt x="1258088" y="887144"/>
                    <a:pt x="1257924" y="889488"/>
                  </a:cubicBezTo>
                  <a:cubicBezTo>
                    <a:pt x="1257924" y="891585"/>
                    <a:pt x="1261389" y="895324"/>
                    <a:pt x="1267042" y="892315"/>
                  </a:cubicBezTo>
                  <a:cubicBezTo>
                    <a:pt x="1271648" y="890363"/>
                    <a:pt x="1275651" y="887217"/>
                    <a:pt x="1278624" y="883196"/>
                  </a:cubicBezTo>
                  <a:cubicBezTo>
                    <a:pt x="1280456" y="879375"/>
                    <a:pt x="1282554" y="875682"/>
                    <a:pt x="1284915" y="872162"/>
                  </a:cubicBezTo>
                  <a:cubicBezTo>
                    <a:pt x="1287843" y="868924"/>
                    <a:pt x="1288071" y="864073"/>
                    <a:pt x="1285463" y="860581"/>
                  </a:cubicBezTo>
                  <a:cubicBezTo>
                    <a:pt x="1283356" y="857170"/>
                    <a:pt x="1282426" y="853167"/>
                    <a:pt x="1282818" y="849182"/>
                  </a:cubicBezTo>
                  <a:cubicBezTo>
                    <a:pt x="1282891" y="848097"/>
                    <a:pt x="1283201" y="847039"/>
                    <a:pt x="1283730" y="846082"/>
                  </a:cubicBezTo>
                  <a:cubicBezTo>
                    <a:pt x="1284113" y="844285"/>
                    <a:pt x="1284633" y="842516"/>
                    <a:pt x="1285280" y="840793"/>
                  </a:cubicBezTo>
                  <a:close/>
                  <a:moveTo>
                    <a:pt x="1067794" y="735196"/>
                  </a:moveTo>
                  <a:cubicBezTo>
                    <a:pt x="1065788" y="737202"/>
                    <a:pt x="1064420" y="740576"/>
                    <a:pt x="1065514" y="742308"/>
                  </a:cubicBezTo>
                  <a:cubicBezTo>
                    <a:pt x="1065514" y="742308"/>
                    <a:pt x="1068432" y="747141"/>
                    <a:pt x="1069800" y="742855"/>
                  </a:cubicBezTo>
                  <a:cubicBezTo>
                    <a:pt x="1071168" y="738569"/>
                    <a:pt x="1069800" y="733189"/>
                    <a:pt x="1067794" y="735196"/>
                  </a:cubicBezTo>
                  <a:close/>
                  <a:moveTo>
                    <a:pt x="1095789" y="763373"/>
                  </a:moveTo>
                  <a:cubicBezTo>
                    <a:pt x="1100075" y="762826"/>
                    <a:pt x="1099163" y="762279"/>
                    <a:pt x="1094330" y="756260"/>
                  </a:cubicBezTo>
                  <a:cubicBezTo>
                    <a:pt x="1089497" y="750242"/>
                    <a:pt x="1092871" y="751701"/>
                    <a:pt x="1096336" y="753707"/>
                  </a:cubicBezTo>
                  <a:cubicBezTo>
                    <a:pt x="1103540" y="758248"/>
                    <a:pt x="1111565" y="761349"/>
                    <a:pt x="1119954" y="762826"/>
                  </a:cubicBezTo>
                  <a:cubicBezTo>
                    <a:pt x="1126520" y="762826"/>
                    <a:pt x="1122507" y="757719"/>
                    <a:pt x="1121140" y="753707"/>
                  </a:cubicBezTo>
                  <a:cubicBezTo>
                    <a:pt x="1119772" y="749695"/>
                    <a:pt x="1115668" y="750333"/>
                    <a:pt x="1110835" y="751701"/>
                  </a:cubicBezTo>
                  <a:cubicBezTo>
                    <a:pt x="1106002" y="753069"/>
                    <a:pt x="1106002" y="749147"/>
                    <a:pt x="1100622" y="745409"/>
                  </a:cubicBezTo>
                  <a:cubicBezTo>
                    <a:pt x="1095242" y="741670"/>
                    <a:pt x="1092871" y="741214"/>
                    <a:pt x="1094877" y="741761"/>
                  </a:cubicBezTo>
                  <a:cubicBezTo>
                    <a:pt x="1101406" y="744387"/>
                    <a:pt x="1108072" y="746667"/>
                    <a:pt x="1114848" y="748600"/>
                  </a:cubicBezTo>
                  <a:cubicBezTo>
                    <a:pt x="1118313" y="748600"/>
                    <a:pt x="1118860" y="747415"/>
                    <a:pt x="1114848" y="745135"/>
                  </a:cubicBezTo>
                  <a:cubicBezTo>
                    <a:pt x="1110835" y="742855"/>
                    <a:pt x="1113753" y="740849"/>
                    <a:pt x="1117674" y="744041"/>
                  </a:cubicBezTo>
                  <a:cubicBezTo>
                    <a:pt x="1121596" y="747232"/>
                    <a:pt x="1118860" y="741761"/>
                    <a:pt x="1118586" y="737749"/>
                  </a:cubicBezTo>
                  <a:cubicBezTo>
                    <a:pt x="1118313" y="733736"/>
                    <a:pt x="1113115" y="733736"/>
                    <a:pt x="1109467" y="733189"/>
                  </a:cubicBezTo>
                  <a:cubicBezTo>
                    <a:pt x="1105820" y="732642"/>
                    <a:pt x="1102902" y="730363"/>
                    <a:pt x="1100349" y="735196"/>
                  </a:cubicBezTo>
                  <a:cubicBezTo>
                    <a:pt x="1097795" y="740029"/>
                    <a:pt x="1097157" y="740029"/>
                    <a:pt x="1093418" y="739481"/>
                  </a:cubicBezTo>
                  <a:cubicBezTo>
                    <a:pt x="1089679" y="738934"/>
                    <a:pt x="1092871" y="736016"/>
                    <a:pt x="1097157" y="734284"/>
                  </a:cubicBezTo>
                  <a:cubicBezTo>
                    <a:pt x="1101443" y="732551"/>
                    <a:pt x="1097978" y="728356"/>
                    <a:pt x="1095151" y="727171"/>
                  </a:cubicBezTo>
                  <a:cubicBezTo>
                    <a:pt x="1092324" y="725985"/>
                    <a:pt x="1089497" y="724891"/>
                    <a:pt x="1086944" y="727171"/>
                  </a:cubicBezTo>
                  <a:cubicBezTo>
                    <a:pt x="1084390" y="729451"/>
                    <a:pt x="1084664" y="730636"/>
                    <a:pt x="1080925" y="729177"/>
                  </a:cubicBezTo>
                  <a:cubicBezTo>
                    <a:pt x="1077186" y="727718"/>
                    <a:pt x="1077825" y="734284"/>
                    <a:pt x="1074907" y="731730"/>
                  </a:cubicBezTo>
                  <a:cubicBezTo>
                    <a:pt x="1071989" y="729177"/>
                    <a:pt x="1073539" y="732369"/>
                    <a:pt x="1071259" y="733189"/>
                  </a:cubicBezTo>
                  <a:cubicBezTo>
                    <a:pt x="1068979" y="734010"/>
                    <a:pt x="1064694" y="730363"/>
                    <a:pt x="1073539" y="738296"/>
                  </a:cubicBezTo>
                  <a:cubicBezTo>
                    <a:pt x="1082384" y="746229"/>
                    <a:pt x="1077825" y="743129"/>
                    <a:pt x="1075545" y="741761"/>
                  </a:cubicBezTo>
                  <a:cubicBezTo>
                    <a:pt x="1073265" y="740393"/>
                    <a:pt x="1073539" y="740029"/>
                    <a:pt x="1071533" y="744314"/>
                  </a:cubicBezTo>
                  <a:cubicBezTo>
                    <a:pt x="1069527" y="748600"/>
                    <a:pt x="1073539" y="747962"/>
                    <a:pt x="1073539" y="747962"/>
                  </a:cubicBezTo>
                  <a:cubicBezTo>
                    <a:pt x="1078919" y="747962"/>
                    <a:pt x="1081746" y="757081"/>
                    <a:pt x="1084664" y="760273"/>
                  </a:cubicBezTo>
                  <a:cubicBezTo>
                    <a:pt x="1087691" y="762972"/>
                    <a:pt x="1091804" y="764112"/>
                    <a:pt x="1095789" y="763373"/>
                  </a:cubicBezTo>
                  <a:close/>
                  <a:moveTo>
                    <a:pt x="1147585" y="773951"/>
                  </a:moveTo>
                  <a:cubicBezTo>
                    <a:pt x="1146490" y="771945"/>
                    <a:pt x="1153329" y="772218"/>
                    <a:pt x="1155609" y="769391"/>
                  </a:cubicBezTo>
                  <a:cubicBezTo>
                    <a:pt x="1157889" y="766565"/>
                    <a:pt x="1151323" y="755987"/>
                    <a:pt x="1149591" y="754254"/>
                  </a:cubicBezTo>
                  <a:cubicBezTo>
                    <a:pt x="1147858" y="752521"/>
                    <a:pt x="1146490" y="748874"/>
                    <a:pt x="1143299" y="746868"/>
                  </a:cubicBezTo>
                  <a:cubicBezTo>
                    <a:pt x="1140107" y="744862"/>
                    <a:pt x="1142752" y="743129"/>
                    <a:pt x="1142752" y="740302"/>
                  </a:cubicBezTo>
                  <a:cubicBezTo>
                    <a:pt x="1142752" y="737475"/>
                    <a:pt x="1140472" y="735196"/>
                    <a:pt x="1142752" y="736016"/>
                  </a:cubicBezTo>
                  <a:cubicBezTo>
                    <a:pt x="1145031" y="736837"/>
                    <a:pt x="1147311" y="744314"/>
                    <a:pt x="1151870" y="750880"/>
                  </a:cubicBezTo>
                  <a:cubicBezTo>
                    <a:pt x="1156430" y="757446"/>
                    <a:pt x="1156430" y="756260"/>
                    <a:pt x="1155883" y="753433"/>
                  </a:cubicBezTo>
                  <a:cubicBezTo>
                    <a:pt x="1155336" y="750607"/>
                    <a:pt x="1151870" y="745409"/>
                    <a:pt x="1147858" y="736016"/>
                  </a:cubicBezTo>
                  <a:cubicBezTo>
                    <a:pt x="1143846" y="726624"/>
                    <a:pt x="1138192" y="730910"/>
                    <a:pt x="1133085" y="730363"/>
                  </a:cubicBezTo>
                  <a:cubicBezTo>
                    <a:pt x="1127979" y="729815"/>
                    <a:pt x="1128252" y="727171"/>
                    <a:pt x="1123967" y="722976"/>
                  </a:cubicBezTo>
                  <a:cubicBezTo>
                    <a:pt x="1119681" y="718781"/>
                    <a:pt x="1120228" y="720970"/>
                    <a:pt x="1120228" y="722976"/>
                  </a:cubicBezTo>
                  <a:cubicBezTo>
                    <a:pt x="1120228" y="724982"/>
                    <a:pt x="1121413" y="725529"/>
                    <a:pt x="1121140" y="727809"/>
                  </a:cubicBezTo>
                  <a:cubicBezTo>
                    <a:pt x="1120866" y="730089"/>
                    <a:pt x="1122234" y="730636"/>
                    <a:pt x="1125061" y="730089"/>
                  </a:cubicBezTo>
                  <a:cubicBezTo>
                    <a:pt x="1127888" y="729542"/>
                    <a:pt x="1126246" y="732369"/>
                    <a:pt x="1126246" y="732369"/>
                  </a:cubicBezTo>
                  <a:cubicBezTo>
                    <a:pt x="1125034" y="735287"/>
                    <a:pt x="1125034" y="738569"/>
                    <a:pt x="1126246" y="741488"/>
                  </a:cubicBezTo>
                  <a:cubicBezTo>
                    <a:pt x="1127067" y="744314"/>
                    <a:pt x="1129894" y="753433"/>
                    <a:pt x="1130806" y="758814"/>
                  </a:cubicBezTo>
                  <a:cubicBezTo>
                    <a:pt x="1131718" y="764194"/>
                    <a:pt x="1134453" y="762552"/>
                    <a:pt x="1136459" y="762005"/>
                  </a:cubicBezTo>
                  <a:cubicBezTo>
                    <a:pt x="1138466" y="761458"/>
                    <a:pt x="1139286" y="760820"/>
                    <a:pt x="1140198" y="764558"/>
                  </a:cubicBezTo>
                  <a:cubicBezTo>
                    <a:pt x="1141110" y="768297"/>
                    <a:pt x="1140745" y="769665"/>
                    <a:pt x="1138739" y="769665"/>
                  </a:cubicBezTo>
                  <a:cubicBezTo>
                    <a:pt x="1136733" y="769665"/>
                    <a:pt x="1133906" y="775045"/>
                    <a:pt x="1132812" y="781611"/>
                  </a:cubicBezTo>
                  <a:cubicBezTo>
                    <a:pt x="1131718" y="788176"/>
                    <a:pt x="1133633" y="785623"/>
                    <a:pt x="1136459" y="783891"/>
                  </a:cubicBezTo>
                  <a:cubicBezTo>
                    <a:pt x="1139286" y="782158"/>
                    <a:pt x="1143299" y="779331"/>
                    <a:pt x="1145578" y="778237"/>
                  </a:cubicBezTo>
                  <a:cubicBezTo>
                    <a:pt x="1147858" y="777143"/>
                    <a:pt x="1148770" y="775957"/>
                    <a:pt x="1147585" y="774225"/>
                  </a:cubicBezTo>
                  <a:close/>
                  <a:moveTo>
                    <a:pt x="1090956" y="771398"/>
                  </a:moveTo>
                  <a:cubicBezTo>
                    <a:pt x="1086397" y="770486"/>
                    <a:pt x="1089223" y="774498"/>
                    <a:pt x="1090956" y="777051"/>
                  </a:cubicBezTo>
                  <a:cubicBezTo>
                    <a:pt x="1092689" y="779605"/>
                    <a:pt x="1091777" y="781064"/>
                    <a:pt x="1090044" y="786170"/>
                  </a:cubicBezTo>
                  <a:cubicBezTo>
                    <a:pt x="1088312" y="791277"/>
                    <a:pt x="1093145" y="788997"/>
                    <a:pt x="1096610" y="786170"/>
                  </a:cubicBezTo>
                  <a:cubicBezTo>
                    <a:pt x="1100075" y="783343"/>
                    <a:pt x="1097157" y="778237"/>
                    <a:pt x="1095789" y="775319"/>
                  </a:cubicBezTo>
                  <a:cubicBezTo>
                    <a:pt x="1094686" y="773486"/>
                    <a:pt x="1092980" y="772100"/>
                    <a:pt x="1090956" y="771398"/>
                  </a:cubicBezTo>
                  <a:close/>
                  <a:moveTo>
                    <a:pt x="1119134" y="769939"/>
                  </a:moveTo>
                  <a:cubicBezTo>
                    <a:pt x="1115395" y="763099"/>
                    <a:pt x="1108282" y="765926"/>
                    <a:pt x="1106276" y="765653"/>
                  </a:cubicBezTo>
                  <a:cubicBezTo>
                    <a:pt x="1104270" y="765379"/>
                    <a:pt x="1108008" y="762552"/>
                    <a:pt x="1105182" y="761640"/>
                  </a:cubicBezTo>
                  <a:cubicBezTo>
                    <a:pt x="1102355" y="760729"/>
                    <a:pt x="1099710" y="764558"/>
                    <a:pt x="1098890" y="767659"/>
                  </a:cubicBezTo>
                  <a:cubicBezTo>
                    <a:pt x="1098069" y="770759"/>
                    <a:pt x="1100075" y="770486"/>
                    <a:pt x="1096610" y="769391"/>
                  </a:cubicBezTo>
                  <a:cubicBezTo>
                    <a:pt x="1093145" y="768297"/>
                    <a:pt x="1099710" y="775045"/>
                    <a:pt x="1099710" y="775045"/>
                  </a:cubicBezTo>
                  <a:cubicBezTo>
                    <a:pt x="1099710" y="775045"/>
                    <a:pt x="1101443" y="775957"/>
                    <a:pt x="1103723" y="775957"/>
                  </a:cubicBezTo>
                  <a:cubicBezTo>
                    <a:pt x="1106002" y="775957"/>
                    <a:pt x="1106549" y="775957"/>
                    <a:pt x="1104908" y="778510"/>
                  </a:cubicBezTo>
                  <a:cubicBezTo>
                    <a:pt x="1103267" y="781064"/>
                    <a:pt x="1105729" y="783343"/>
                    <a:pt x="1108008" y="785350"/>
                  </a:cubicBezTo>
                  <a:cubicBezTo>
                    <a:pt x="1110288" y="787356"/>
                    <a:pt x="1111747" y="786809"/>
                    <a:pt x="1109194" y="787903"/>
                  </a:cubicBezTo>
                  <a:cubicBezTo>
                    <a:pt x="1106641" y="788997"/>
                    <a:pt x="1107735" y="789636"/>
                    <a:pt x="1106002" y="793009"/>
                  </a:cubicBezTo>
                  <a:cubicBezTo>
                    <a:pt x="1104270" y="796383"/>
                    <a:pt x="1108282" y="798481"/>
                    <a:pt x="1111747" y="797022"/>
                  </a:cubicBezTo>
                  <a:cubicBezTo>
                    <a:pt x="1115212" y="795563"/>
                    <a:pt x="1113115" y="797022"/>
                    <a:pt x="1111747" y="799302"/>
                  </a:cubicBezTo>
                  <a:cubicBezTo>
                    <a:pt x="1110379" y="801581"/>
                    <a:pt x="1112385" y="802676"/>
                    <a:pt x="1114392" y="801581"/>
                  </a:cubicBezTo>
                  <a:cubicBezTo>
                    <a:pt x="1116398" y="800487"/>
                    <a:pt x="1115760" y="801581"/>
                    <a:pt x="1115212" y="804408"/>
                  </a:cubicBezTo>
                  <a:cubicBezTo>
                    <a:pt x="1114665" y="807235"/>
                    <a:pt x="1118039" y="805867"/>
                    <a:pt x="1119772" y="804408"/>
                  </a:cubicBezTo>
                  <a:cubicBezTo>
                    <a:pt x="1121504" y="802949"/>
                    <a:pt x="1122052" y="803314"/>
                    <a:pt x="1121231" y="807600"/>
                  </a:cubicBezTo>
                  <a:cubicBezTo>
                    <a:pt x="1120410" y="811886"/>
                    <a:pt x="1124331" y="818087"/>
                    <a:pt x="1128070" y="824379"/>
                  </a:cubicBezTo>
                  <a:cubicBezTo>
                    <a:pt x="1131809" y="830671"/>
                    <a:pt x="1129985" y="818087"/>
                    <a:pt x="1129985" y="818087"/>
                  </a:cubicBezTo>
                  <a:cubicBezTo>
                    <a:pt x="1131727" y="801280"/>
                    <a:pt x="1127915" y="784374"/>
                    <a:pt x="1119134" y="769939"/>
                  </a:cubicBezTo>
                  <a:close/>
                  <a:moveTo>
                    <a:pt x="1159895" y="805594"/>
                  </a:moveTo>
                  <a:cubicBezTo>
                    <a:pt x="1162722" y="804408"/>
                    <a:pt x="1159895" y="798754"/>
                    <a:pt x="1157889" y="797569"/>
                  </a:cubicBezTo>
                  <a:cubicBezTo>
                    <a:pt x="1155883" y="796383"/>
                    <a:pt x="1156977" y="799302"/>
                    <a:pt x="1155609" y="800761"/>
                  </a:cubicBezTo>
                  <a:cubicBezTo>
                    <a:pt x="1154241" y="802220"/>
                    <a:pt x="1151870" y="794742"/>
                    <a:pt x="1148770" y="792462"/>
                  </a:cubicBezTo>
                  <a:cubicBezTo>
                    <a:pt x="1145670" y="790183"/>
                    <a:pt x="1144484" y="790183"/>
                    <a:pt x="1145670" y="792462"/>
                  </a:cubicBezTo>
                  <a:cubicBezTo>
                    <a:pt x="1146855" y="794742"/>
                    <a:pt x="1145670" y="793921"/>
                    <a:pt x="1141657" y="792462"/>
                  </a:cubicBezTo>
                  <a:cubicBezTo>
                    <a:pt x="1137645" y="791003"/>
                    <a:pt x="1138192" y="794195"/>
                    <a:pt x="1137645" y="798754"/>
                  </a:cubicBezTo>
                  <a:cubicBezTo>
                    <a:pt x="1137098" y="803314"/>
                    <a:pt x="1141384" y="802128"/>
                    <a:pt x="1141384" y="802128"/>
                  </a:cubicBezTo>
                  <a:cubicBezTo>
                    <a:pt x="1142752" y="802128"/>
                    <a:pt x="1146217" y="803040"/>
                    <a:pt x="1143025" y="804135"/>
                  </a:cubicBezTo>
                  <a:cubicBezTo>
                    <a:pt x="1139834" y="805229"/>
                    <a:pt x="1146490" y="806141"/>
                    <a:pt x="1144484" y="806414"/>
                  </a:cubicBezTo>
                  <a:cubicBezTo>
                    <a:pt x="1142478" y="806688"/>
                    <a:pt x="1141110" y="808968"/>
                    <a:pt x="1144484" y="808694"/>
                  </a:cubicBezTo>
                  <a:cubicBezTo>
                    <a:pt x="1147858" y="808420"/>
                    <a:pt x="1148770" y="808694"/>
                    <a:pt x="1150776" y="812706"/>
                  </a:cubicBezTo>
                  <a:cubicBezTo>
                    <a:pt x="1152782" y="816719"/>
                    <a:pt x="1149591" y="817813"/>
                    <a:pt x="1148496" y="816445"/>
                  </a:cubicBezTo>
                  <a:cubicBezTo>
                    <a:pt x="1147402" y="815077"/>
                    <a:pt x="1144758" y="814986"/>
                    <a:pt x="1143025" y="817539"/>
                  </a:cubicBezTo>
                  <a:cubicBezTo>
                    <a:pt x="1141292" y="820093"/>
                    <a:pt x="1141384" y="821825"/>
                    <a:pt x="1143025" y="820366"/>
                  </a:cubicBezTo>
                  <a:cubicBezTo>
                    <a:pt x="1144667" y="818907"/>
                    <a:pt x="1144484" y="821278"/>
                    <a:pt x="1143025" y="823558"/>
                  </a:cubicBezTo>
                  <a:cubicBezTo>
                    <a:pt x="1141566" y="825838"/>
                    <a:pt x="1143025" y="826111"/>
                    <a:pt x="1143663" y="827570"/>
                  </a:cubicBezTo>
                  <a:cubicBezTo>
                    <a:pt x="1144302" y="829029"/>
                    <a:pt x="1143025" y="829212"/>
                    <a:pt x="1145031" y="832677"/>
                  </a:cubicBezTo>
                  <a:cubicBezTo>
                    <a:pt x="1147037" y="836142"/>
                    <a:pt x="1147949" y="830671"/>
                    <a:pt x="1149317" y="823558"/>
                  </a:cubicBezTo>
                  <a:cubicBezTo>
                    <a:pt x="1150685" y="816445"/>
                    <a:pt x="1150229" y="826385"/>
                    <a:pt x="1152144" y="827570"/>
                  </a:cubicBezTo>
                  <a:cubicBezTo>
                    <a:pt x="1154059" y="828756"/>
                    <a:pt x="1154150" y="826385"/>
                    <a:pt x="1153056" y="823011"/>
                  </a:cubicBezTo>
                  <a:cubicBezTo>
                    <a:pt x="1151962" y="819637"/>
                    <a:pt x="1153603" y="819546"/>
                    <a:pt x="1155336" y="819819"/>
                  </a:cubicBezTo>
                  <a:cubicBezTo>
                    <a:pt x="1157068" y="820093"/>
                    <a:pt x="1155336" y="811612"/>
                    <a:pt x="1155336" y="807873"/>
                  </a:cubicBezTo>
                  <a:cubicBezTo>
                    <a:pt x="1155336" y="804135"/>
                    <a:pt x="1156977" y="806688"/>
                    <a:pt x="1159895" y="805594"/>
                  </a:cubicBezTo>
                  <a:close/>
                  <a:moveTo>
                    <a:pt x="1185519" y="793009"/>
                  </a:moveTo>
                  <a:cubicBezTo>
                    <a:pt x="1185382" y="789791"/>
                    <a:pt x="1182665" y="787292"/>
                    <a:pt x="1179446" y="787420"/>
                  </a:cubicBezTo>
                  <a:cubicBezTo>
                    <a:pt x="1178999" y="787438"/>
                    <a:pt x="1178562" y="787511"/>
                    <a:pt x="1178133" y="787629"/>
                  </a:cubicBezTo>
                  <a:cubicBezTo>
                    <a:pt x="1175215" y="788176"/>
                    <a:pt x="1176400" y="790730"/>
                    <a:pt x="1174394" y="789362"/>
                  </a:cubicBezTo>
                  <a:cubicBezTo>
                    <a:pt x="1168038" y="786143"/>
                    <a:pt x="1161008" y="784456"/>
                    <a:pt x="1153877" y="784438"/>
                  </a:cubicBezTo>
                  <a:cubicBezTo>
                    <a:pt x="1147585" y="785350"/>
                    <a:pt x="1151870" y="788176"/>
                    <a:pt x="1155336" y="789636"/>
                  </a:cubicBezTo>
                  <a:cubicBezTo>
                    <a:pt x="1158801" y="791095"/>
                    <a:pt x="1158710" y="791915"/>
                    <a:pt x="1156703" y="792462"/>
                  </a:cubicBezTo>
                  <a:cubicBezTo>
                    <a:pt x="1154697" y="793009"/>
                    <a:pt x="1159348" y="794742"/>
                    <a:pt x="1159348" y="794742"/>
                  </a:cubicBezTo>
                  <a:cubicBezTo>
                    <a:pt x="1159348" y="794742"/>
                    <a:pt x="1162996" y="793283"/>
                    <a:pt x="1162175" y="798116"/>
                  </a:cubicBezTo>
                  <a:cubicBezTo>
                    <a:pt x="1161445" y="803250"/>
                    <a:pt x="1162439" y="808475"/>
                    <a:pt x="1165002" y="812980"/>
                  </a:cubicBezTo>
                  <a:cubicBezTo>
                    <a:pt x="1167281" y="816719"/>
                    <a:pt x="1174668" y="813801"/>
                    <a:pt x="1178954" y="811247"/>
                  </a:cubicBezTo>
                  <a:cubicBezTo>
                    <a:pt x="1183240" y="808694"/>
                    <a:pt x="1181780" y="806688"/>
                    <a:pt x="1180413" y="805867"/>
                  </a:cubicBezTo>
                  <a:cubicBezTo>
                    <a:pt x="1179045" y="805047"/>
                    <a:pt x="1177586" y="805320"/>
                    <a:pt x="1177859" y="804408"/>
                  </a:cubicBezTo>
                  <a:cubicBezTo>
                    <a:pt x="1178133" y="803496"/>
                    <a:pt x="1176947" y="802402"/>
                    <a:pt x="1174394" y="798481"/>
                  </a:cubicBezTo>
                  <a:cubicBezTo>
                    <a:pt x="1171841" y="794560"/>
                    <a:pt x="1178407" y="797295"/>
                    <a:pt x="1178407" y="799849"/>
                  </a:cubicBezTo>
                  <a:cubicBezTo>
                    <a:pt x="1178407" y="802402"/>
                    <a:pt x="1181233" y="803040"/>
                    <a:pt x="1184060" y="804408"/>
                  </a:cubicBezTo>
                  <a:cubicBezTo>
                    <a:pt x="1186887" y="805776"/>
                    <a:pt x="1187252" y="804408"/>
                    <a:pt x="1186705" y="802128"/>
                  </a:cubicBezTo>
                  <a:cubicBezTo>
                    <a:pt x="1186158" y="799849"/>
                    <a:pt x="1186340" y="798116"/>
                    <a:pt x="1185519" y="793009"/>
                  </a:cubicBezTo>
                  <a:close/>
                  <a:moveTo>
                    <a:pt x="1187799" y="807235"/>
                  </a:moveTo>
                  <a:cubicBezTo>
                    <a:pt x="1186823" y="808247"/>
                    <a:pt x="1186851" y="809870"/>
                    <a:pt x="1187872" y="810846"/>
                  </a:cubicBezTo>
                  <a:cubicBezTo>
                    <a:pt x="1188456" y="811412"/>
                    <a:pt x="1189276" y="811658"/>
                    <a:pt x="1190079" y="811521"/>
                  </a:cubicBezTo>
                  <a:cubicBezTo>
                    <a:pt x="1193179" y="811521"/>
                    <a:pt x="1193818" y="809606"/>
                    <a:pt x="1196097" y="809880"/>
                  </a:cubicBezTo>
                  <a:cubicBezTo>
                    <a:pt x="1196097" y="809880"/>
                    <a:pt x="1200930" y="811521"/>
                    <a:pt x="1198651" y="805867"/>
                  </a:cubicBezTo>
                  <a:cubicBezTo>
                    <a:pt x="1197465" y="802311"/>
                    <a:pt x="1194757" y="799475"/>
                    <a:pt x="1191264" y="798116"/>
                  </a:cubicBezTo>
                  <a:cubicBezTo>
                    <a:pt x="1190079" y="798116"/>
                    <a:pt x="1186978" y="795289"/>
                    <a:pt x="1188893" y="800761"/>
                  </a:cubicBezTo>
                  <a:cubicBezTo>
                    <a:pt x="1190808" y="806232"/>
                    <a:pt x="1189258" y="805594"/>
                    <a:pt x="1187799" y="807235"/>
                  </a:cubicBezTo>
                  <a:close/>
                  <a:moveTo>
                    <a:pt x="1173026" y="829759"/>
                  </a:moveTo>
                  <a:cubicBezTo>
                    <a:pt x="1168139" y="829485"/>
                    <a:pt x="1163433" y="831637"/>
                    <a:pt x="1160442" y="835504"/>
                  </a:cubicBezTo>
                  <a:cubicBezTo>
                    <a:pt x="1157615" y="838604"/>
                    <a:pt x="1159895" y="838878"/>
                    <a:pt x="1159895" y="838878"/>
                  </a:cubicBezTo>
                  <a:cubicBezTo>
                    <a:pt x="1159895" y="838878"/>
                    <a:pt x="1164455" y="838057"/>
                    <a:pt x="1169014" y="836963"/>
                  </a:cubicBezTo>
                  <a:cubicBezTo>
                    <a:pt x="1173574" y="835868"/>
                    <a:pt x="1178133" y="830671"/>
                    <a:pt x="1173026" y="829759"/>
                  </a:cubicBezTo>
                  <a:close/>
                  <a:moveTo>
                    <a:pt x="1184334" y="871706"/>
                  </a:moveTo>
                  <a:cubicBezTo>
                    <a:pt x="1182966" y="873074"/>
                    <a:pt x="1185246" y="874259"/>
                    <a:pt x="1188620" y="872253"/>
                  </a:cubicBezTo>
                  <a:cubicBezTo>
                    <a:pt x="1191994" y="870247"/>
                    <a:pt x="1191538" y="869426"/>
                    <a:pt x="1192085" y="872253"/>
                  </a:cubicBezTo>
                  <a:cubicBezTo>
                    <a:pt x="1192632" y="875080"/>
                    <a:pt x="1194638" y="876265"/>
                    <a:pt x="1196371" y="872800"/>
                  </a:cubicBezTo>
                  <a:cubicBezTo>
                    <a:pt x="1198103" y="869335"/>
                    <a:pt x="1198924" y="871067"/>
                    <a:pt x="1198012" y="876265"/>
                  </a:cubicBezTo>
                  <a:cubicBezTo>
                    <a:pt x="1197100" y="881463"/>
                    <a:pt x="1198012" y="880186"/>
                    <a:pt x="1199198" y="878819"/>
                  </a:cubicBezTo>
                  <a:cubicBezTo>
                    <a:pt x="1200383" y="877451"/>
                    <a:pt x="1204304" y="878271"/>
                    <a:pt x="1200018" y="883378"/>
                  </a:cubicBezTo>
                  <a:cubicBezTo>
                    <a:pt x="1195732" y="888485"/>
                    <a:pt x="1205763" y="884746"/>
                    <a:pt x="1207131" y="888485"/>
                  </a:cubicBezTo>
                  <a:cubicBezTo>
                    <a:pt x="1208499" y="892223"/>
                    <a:pt x="1212055" y="891311"/>
                    <a:pt x="1210870" y="893318"/>
                  </a:cubicBezTo>
                  <a:cubicBezTo>
                    <a:pt x="1209684" y="895324"/>
                    <a:pt x="1209137" y="895324"/>
                    <a:pt x="1213697" y="895324"/>
                  </a:cubicBezTo>
                  <a:cubicBezTo>
                    <a:pt x="1218256" y="895324"/>
                    <a:pt x="1219168" y="895871"/>
                    <a:pt x="1219989" y="889032"/>
                  </a:cubicBezTo>
                  <a:cubicBezTo>
                    <a:pt x="1220809" y="882193"/>
                    <a:pt x="1219989" y="880825"/>
                    <a:pt x="1217983" y="882557"/>
                  </a:cubicBezTo>
                  <a:cubicBezTo>
                    <a:pt x="1215976" y="884290"/>
                    <a:pt x="1211143" y="885658"/>
                    <a:pt x="1217162" y="879913"/>
                  </a:cubicBezTo>
                  <a:cubicBezTo>
                    <a:pt x="1223180" y="874168"/>
                    <a:pt x="1221174" y="869153"/>
                    <a:pt x="1218621" y="870794"/>
                  </a:cubicBezTo>
                  <a:cubicBezTo>
                    <a:pt x="1216068" y="872435"/>
                    <a:pt x="1215703" y="868241"/>
                    <a:pt x="1215156" y="867146"/>
                  </a:cubicBezTo>
                  <a:cubicBezTo>
                    <a:pt x="1213697" y="864228"/>
                    <a:pt x="1212329" y="864320"/>
                    <a:pt x="1206858" y="864320"/>
                  </a:cubicBezTo>
                  <a:cubicBezTo>
                    <a:pt x="1201386" y="864320"/>
                    <a:pt x="1209137" y="861675"/>
                    <a:pt x="1206858" y="860307"/>
                  </a:cubicBezTo>
                  <a:cubicBezTo>
                    <a:pt x="1204095" y="858994"/>
                    <a:pt x="1200839" y="859313"/>
                    <a:pt x="1198377" y="861128"/>
                  </a:cubicBezTo>
                  <a:cubicBezTo>
                    <a:pt x="1195824" y="862860"/>
                    <a:pt x="1196371" y="858848"/>
                    <a:pt x="1198377" y="856295"/>
                  </a:cubicBezTo>
                  <a:cubicBezTo>
                    <a:pt x="1200383" y="853742"/>
                    <a:pt x="1201477" y="853194"/>
                    <a:pt x="1202572" y="855201"/>
                  </a:cubicBezTo>
                  <a:cubicBezTo>
                    <a:pt x="1204970" y="857663"/>
                    <a:pt x="1208253" y="859076"/>
                    <a:pt x="1211691" y="859122"/>
                  </a:cubicBezTo>
                  <a:cubicBezTo>
                    <a:pt x="1215156" y="859122"/>
                    <a:pt x="1208317" y="855748"/>
                    <a:pt x="1206858" y="853742"/>
                  </a:cubicBezTo>
                  <a:cubicBezTo>
                    <a:pt x="1205398" y="851735"/>
                    <a:pt x="1201751" y="845170"/>
                    <a:pt x="1198651" y="839790"/>
                  </a:cubicBezTo>
                  <a:cubicBezTo>
                    <a:pt x="1195815" y="835604"/>
                    <a:pt x="1191118" y="833051"/>
                    <a:pt x="1186066" y="832950"/>
                  </a:cubicBezTo>
                  <a:cubicBezTo>
                    <a:pt x="1182966" y="832950"/>
                    <a:pt x="1180960" y="830397"/>
                    <a:pt x="1182692" y="825199"/>
                  </a:cubicBezTo>
                  <a:cubicBezTo>
                    <a:pt x="1184425" y="820002"/>
                    <a:pt x="1175853" y="820640"/>
                    <a:pt x="1174394" y="820640"/>
                  </a:cubicBezTo>
                  <a:cubicBezTo>
                    <a:pt x="1171905" y="820713"/>
                    <a:pt x="1169415" y="820439"/>
                    <a:pt x="1167008" y="819819"/>
                  </a:cubicBezTo>
                  <a:cubicBezTo>
                    <a:pt x="1164455" y="818998"/>
                    <a:pt x="1164181" y="820913"/>
                    <a:pt x="1164181" y="822372"/>
                  </a:cubicBezTo>
                  <a:cubicBezTo>
                    <a:pt x="1164400" y="823777"/>
                    <a:pt x="1164856" y="825135"/>
                    <a:pt x="1165549" y="826385"/>
                  </a:cubicBezTo>
                  <a:cubicBezTo>
                    <a:pt x="1165549" y="826385"/>
                    <a:pt x="1165549" y="827479"/>
                    <a:pt x="1170655" y="827479"/>
                  </a:cubicBezTo>
                  <a:cubicBezTo>
                    <a:pt x="1175762" y="827479"/>
                    <a:pt x="1178133" y="829485"/>
                    <a:pt x="1177586" y="833771"/>
                  </a:cubicBezTo>
                  <a:cubicBezTo>
                    <a:pt x="1177039" y="838057"/>
                    <a:pt x="1176674" y="837783"/>
                    <a:pt x="1178407" y="839790"/>
                  </a:cubicBezTo>
                  <a:cubicBezTo>
                    <a:pt x="1180157" y="841376"/>
                    <a:pt x="1180294" y="844094"/>
                    <a:pt x="1178707" y="845845"/>
                  </a:cubicBezTo>
                  <a:cubicBezTo>
                    <a:pt x="1178288" y="846301"/>
                    <a:pt x="1177786" y="846656"/>
                    <a:pt x="1177221" y="846902"/>
                  </a:cubicBezTo>
                  <a:cubicBezTo>
                    <a:pt x="1173847" y="848909"/>
                    <a:pt x="1171020" y="851462"/>
                    <a:pt x="1173026" y="853742"/>
                  </a:cubicBezTo>
                  <a:cubicBezTo>
                    <a:pt x="1174367" y="855967"/>
                    <a:pt x="1177230" y="856733"/>
                    <a:pt x="1179501" y="855474"/>
                  </a:cubicBezTo>
                  <a:cubicBezTo>
                    <a:pt x="1182692" y="854289"/>
                    <a:pt x="1186066" y="853742"/>
                    <a:pt x="1183513" y="856568"/>
                  </a:cubicBezTo>
                  <a:cubicBezTo>
                    <a:pt x="1180960" y="859395"/>
                    <a:pt x="1181507" y="858301"/>
                    <a:pt x="1183513" y="860307"/>
                  </a:cubicBezTo>
                  <a:cubicBezTo>
                    <a:pt x="1185519" y="862313"/>
                    <a:pt x="1191538" y="867420"/>
                    <a:pt x="1186614" y="866873"/>
                  </a:cubicBezTo>
                  <a:cubicBezTo>
                    <a:pt x="1181689" y="866326"/>
                    <a:pt x="1173574" y="866873"/>
                    <a:pt x="1179501" y="868879"/>
                  </a:cubicBezTo>
                  <a:cubicBezTo>
                    <a:pt x="1185428" y="870885"/>
                    <a:pt x="1185793" y="870247"/>
                    <a:pt x="1184334" y="871706"/>
                  </a:cubicBezTo>
                  <a:close/>
                  <a:moveTo>
                    <a:pt x="1185793" y="820366"/>
                  </a:moveTo>
                  <a:cubicBezTo>
                    <a:pt x="1194912" y="828664"/>
                    <a:pt x="1195459" y="819819"/>
                    <a:pt x="1194912" y="815807"/>
                  </a:cubicBezTo>
                  <a:cubicBezTo>
                    <a:pt x="1194365" y="811794"/>
                    <a:pt x="1191811" y="812980"/>
                    <a:pt x="1186978" y="814439"/>
                  </a:cubicBezTo>
                  <a:cubicBezTo>
                    <a:pt x="1182145" y="815898"/>
                    <a:pt x="1185793" y="820366"/>
                    <a:pt x="1185793" y="820366"/>
                  </a:cubicBezTo>
                  <a:close/>
                  <a:moveTo>
                    <a:pt x="1172388" y="867967"/>
                  </a:moveTo>
                  <a:cubicBezTo>
                    <a:pt x="1169835" y="868514"/>
                    <a:pt x="1169835" y="868879"/>
                    <a:pt x="1169561" y="871067"/>
                  </a:cubicBezTo>
                  <a:cubicBezTo>
                    <a:pt x="1169288" y="873256"/>
                    <a:pt x="1174394" y="873074"/>
                    <a:pt x="1174394" y="873074"/>
                  </a:cubicBezTo>
                  <a:cubicBezTo>
                    <a:pt x="1176400" y="872526"/>
                    <a:pt x="1175853" y="871432"/>
                    <a:pt x="1175853" y="869426"/>
                  </a:cubicBezTo>
                  <a:cubicBezTo>
                    <a:pt x="1175853" y="867420"/>
                    <a:pt x="1174941" y="867420"/>
                    <a:pt x="1172388" y="867967"/>
                  </a:cubicBezTo>
                  <a:close/>
                  <a:moveTo>
                    <a:pt x="1204943" y="821278"/>
                  </a:moveTo>
                  <a:cubicBezTo>
                    <a:pt x="1204943" y="821278"/>
                    <a:pt x="1204943" y="817813"/>
                    <a:pt x="1201477" y="820366"/>
                  </a:cubicBezTo>
                  <a:cubicBezTo>
                    <a:pt x="1198012" y="822920"/>
                    <a:pt x="1198924" y="824105"/>
                    <a:pt x="1197465" y="824926"/>
                  </a:cubicBezTo>
                  <a:cubicBezTo>
                    <a:pt x="1196006" y="825746"/>
                    <a:pt x="1193179" y="827844"/>
                    <a:pt x="1196918" y="829212"/>
                  </a:cubicBezTo>
                  <a:cubicBezTo>
                    <a:pt x="1200657" y="830579"/>
                    <a:pt x="1202936" y="830944"/>
                    <a:pt x="1203210" y="832677"/>
                  </a:cubicBezTo>
                  <a:cubicBezTo>
                    <a:pt x="1203484" y="834409"/>
                    <a:pt x="1207131" y="834045"/>
                    <a:pt x="1206037" y="836324"/>
                  </a:cubicBezTo>
                  <a:cubicBezTo>
                    <a:pt x="1204943" y="838604"/>
                    <a:pt x="1206584" y="838604"/>
                    <a:pt x="1208864" y="838604"/>
                  </a:cubicBezTo>
                  <a:cubicBezTo>
                    <a:pt x="1211143" y="838604"/>
                    <a:pt x="1215703" y="838604"/>
                    <a:pt x="1215976" y="835230"/>
                  </a:cubicBezTo>
                  <a:cubicBezTo>
                    <a:pt x="1216250" y="831856"/>
                    <a:pt x="1215976" y="829759"/>
                    <a:pt x="1212055" y="828938"/>
                  </a:cubicBezTo>
                  <a:cubicBezTo>
                    <a:pt x="1208134" y="828117"/>
                    <a:pt x="1202025" y="826658"/>
                    <a:pt x="1202936" y="824926"/>
                  </a:cubicBezTo>
                  <a:cubicBezTo>
                    <a:pt x="1203757" y="823795"/>
                    <a:pt x="1204432" y="822573"/>
                    <a:pt x="1204943" y="821278"/>
                  </a:cubicBezTo>
                  <a:close/>
                  <a:moveTo>
                    <a:pt x="1218895" y="828938"/>
                  </a:moveTo>
                  <a:cubicBezTo>
                    <a:pt x="1219442" y="828117"/>
                    <a:pt x="1220809" y="826932"/>
                    <a:pt x="1216888" y="822099"/>
                  </a:cubicBezTo>
                  <a:cubicBezTo>
                    <a:pt x="1212967" y="817266"/>
                    <a:pt x="1206858" y="808147"/>
                    <a:pt x="1207769" y="816080"/>
                  </a:cubicBezTo>
                  <a:cubicBezTo>
                    <a:pt x="1208162" y="819910"/>
                    <a:pt x="1209757" y="823521"/>
                    <a:pt x="1212329" y="826385"/>
                  </a:cubicBezTo>
                  <a:cubicBezTo>
                    <a:pt x="1215703" y="829485"/>
                    <a:pt x="1218256" y="829759"/>
                    <a:pt x="1218895" y="828938"/>
                  </a:cubicBezTo>
                  <a:close/>
                  <a:moveTo>
                    <a:pt x="1187799" y="892771"/>
                  </a:moveTo>
                  <a:cubicBezTo>
                    <a:pt x="1188346" y="894777"/>
                    <a:pt x="1197465" y="901889"/>
                    <a:pt x="1194912" y="896509"/>
                  </a:cubicBezTo>
                  <a:cubicBezTo>
                    <a:pt x="1192358" y="891129"/>
                    <a:pt x="1183513" y="875992"/>
                    <a:pt x="1183513" y="875992"/>
                  </a:cubicBezTo>
                  <a:cubicBezTo>
                    <a:pt x="1183513" y="875992"/>
                    <a:pt x="1180960" y="868514"/>
                    <a:pt x="1178680" y="875080"/>
                  </a:cubicBezTo>
                  <a:cubicBezTo>
                    <a:pt x="1176400" y="881645"/>
                    <a:pt x="1179227" y="882557"/>
                    <a:pt x="1181507" y="885931"/>
                  </a:cubicBezTo>
                  <a:cubicBezTo>
                    <a:pt x="1183787" y="889305"/>
                    <a:pt x="1187799" y="890764"/>
                    <a:pt x="1187799" y="892771"/>
                  </a:cubicBezTo>
                  <a:close/>
                  <a:moveTo>
                    <a:pt x="1225460" y="872800"/>
                  </a:moveTo>
                  <a:cubicBezTo>
                    <a:pt x="1227102" y="878819"/>
                    <a:pt x="1228834" y="871979"/>
                    <a:pt x="1228834" y="871979"/>
                  </a:cubicBezTo>
                  <a:cubicBezTo>
                    <a:pt x="1230567" y="868241"/>
                    <a:pt x="1228834" y="866873"/>
                    <a:pt x="1226007" y="864867"/>
                  </a:cubicBezTo>
                  <a:cubicBezTo>
                    <a:pt x="1223180" y="862860"/>
                    <a:pt x="1224275" y="866873"/>
                    <a:pt x="1225734" y="872800"/>
                  </a:cubicBezTo>
                  <a:close/>
                  <a:moveTo>
                    <a:pt x="1227466" y="859760"/>
                  </a:moveTo>
                  <a:cubicBezTo>
                    <a:pt x="1224275" y="861128"/>
                    <a:pt x="1225734" y="862860"/>
                    <a:pt x="1229381" y="865687"/>
                  </a:cubicBezTo>
                  <a:cubicBezTo>
                    <a:pt x="1233029" y="868514"/>
                    <a:pt x="1233941" y="864320"/>
                    <a:pt x="1233941" y="864320"/>
                  </a:cubicBezTo>
                  <a:cubicBezTo>
                    <a:pt x="1235126" y="861675"/>
                    <a:pt x="1238774" y="858027"/>
                    <a:pt x="1239412" y="861128"/>
                  </a:cubicBezTo>
                  <a:cubicBezTo>
                    <a:pt x="1240050" y="864228"/>
                    <a:pt x="1241692" y="863681"/>
                    <a:pt x="1241692" y="859122"/>
                  </a:cubicBezTo>
                  <a:cubicBezTo>
                    <a:pt x="1241692" y="854562"/>
                    <a:pt x="1243333" y="861675"/>
                    <a:pt x="1240506" y="865961"/>
                  </a:cubicBezTo>
                  <a:cubicBezTo>
                    <a:pt x="1237680" y="870247"/>
                    <a:pt x="1243060" y="869426"/>
                    <a:pt x="1244245" y="866873"/>
                  </a:cubicBezTo>
                  <a:cubicBezTo>
                    <a:pt x="1245431" y="864320"/>
                    <a:pt x="1246798" y="864593"/>
                    <a:pt x="1246798" y="868879"/>
                  </a:cubicBezTo>
                  <a:cubicBezTo>
                    <a:pt x="1246798" y="873165"/>
                    <a:pt x="1247893" y="873438"/>
                    <a:pt x="1251084" y="868879"/>
                  </a:cubicBezTo>
                  <a:cubicBezTo>
                    <a:pt x="1254385" y="862058"/>
                    <a:pt x="1254586" y="854152"/>
                    <a:pt x="1251631" y="847176"/>
                  </a:cubicBezTo>
                  <a:cubicBezTo>
                    <a:pt x="1248531" y="838057"/>
                    <a:pt x="1242513" y="838057"/>
                    <a:pt x="1235126" y="840337"/>
                  </a:cubicBezTo>
                  <a:cubicBezTo>
                    <a:pt x="1227740" y="842616"/>
                    <a:pt x="1243060" y="840884"/>
                    <a:pt x="1233120" y="843164"/>
                  </a:cubicBezTo>
                  <a:cubicBezTo>
                    <a:pt x="1223180" y="845443"/>
                    <a:pt x="1239686" y="843984"/>
                    <a:pt x="1233120" y="845990"/>
                  </a:cubicBezTo>
                  <a:cubicBezTo>
                    <a:pt x="1226554" y="847997"/>
                    <a:pt x="1233120" y="849182"/>
                    <a:pt x="1230567" y="850276"/>
                  </a:cubicBezTo>
                  <a:cubicBezTo>
                    <a:pt x="1228013" y="851371"/>
                    <a:pt x="1229655" y="853468"/>
                    <a:pt x="1231387" y="854836"/>
                  </a:cubicBezTo>
                  <a:cubicBezTo>
                    <a:pt x="1233120" y="856204"/>
                    <a:pt x="1230840" y="858301"/>
                    <a:pt x="1227740" y="859760"/>
                  </a:cubicBezTo>
                  <a:close/>
                  <a:moveTo>
                    <a:pt x="1237132" y="882831"/>
                  </a:moveTo>
                  <a:cubicBezTo>
                    <a:pt x="1240233" y="882831"/>
                    <a:pt x="1239686" y="881098"/>
                    <a:pt x="1238774" y="877086"/>
                  </a:cubicBezTo>
                  <a:cubicBezTo>
                    <a:pt x="1237862" y="873074"/>
                    <a:pt x="1237132" y="871706"/>
                    <a:pt x="1234579" y="870794"/>
                  </a:cubicBezTo>
                  <a:cubicBezTo>
                    <a:pt x="1232026" y="869882"/>
                    <a:pt x="1233394" y="873712"/>
                    <a:pt x="1233394" y="873712"/>
                  </a:cubicBezTo>
                  <a:cubicBezTo>
                    <a:pt x="1233494" y="876247"/>
                    <a:pt x="1233029" y="878773"/>
                    <a:pt x="1232026" y="881098"/>
                  </a:cubicBezTo>
                  <a:cubicBezTo>
                    <a:pt x="1231661" y="883652"/>
                    <a:pt x="1234214" y="883104"/>
                    <a:pt x="1237406" y="882831"/>
                  </a:cubicBezTo>
                  <a:close/>
                  <a:moveTo>
                    <a:pt x="1243333" y="886752"/>
                  </a:moveTo>
                  <a:cubicBezTo>
                    <a:pt x="1245704" y="884746"/>
                    <a:pt x="1243972" y="884746"/>
                    <a:pt x="1240233" y="884746"/>
                  </a:cubicBezTo>
                  <a:cubicBezTo>
                    <a:pt x="1236494" y="884746"/>
                    <a:pt x="1238774" y="887664"/>
                    <a:pt x="1238774" y="887664"/>
                  </a:cubicBezTo>
                  <a:cubicBezTo>
                    <a:pt x="1239959" y="889032"/>
                    <a:pt x="1241418" y="888758"/>
                    <a:pt x="1243607" y="886752"/>
                  </a:cubicBezTo>
                  <a:close/>
                  <a:moveTo>
                    <a:pt x="710788" y="623215"/>
                  </a:moveTo>
                  <a:cubicBezTo>
                    <a:pt x="709056" y="622303"/>
                    <a:pt x="708782" y="623215"/>
                    <a:pt x="707049" y="621209"/>
                  </a:cubicBezTo>
                  <a:cubicBezTo>
                    <a:pt x="705317" y="619203"/>
                    <a:pt x="700757" y="625495"/>
                    <a:pt x="699116" y="628322"/>
                  </a:cubicBezTo>
                  <a:cubicBezTo>
                    <a:pt x="697538" y="631860"/>
                    <a:pt x="694930" y="634851"/>
                    <a:pt x="691638" y="636894"/>
                  </a:cubicBezTo>
                  <a:cubicBezTo>
                    <a:pt x="687872" y="639301"/>
                    <a:pt x="684599" y="642401"/>
                    <a:pt x="681972" y="646012"/>
                  </a:cubicBezTo>
                  <a:cubicBezTo>
                    <a:pt x="678325" y="649934"/>
                    <a:pt x="682884" y="648292"/>
                    <a:pt x="682884" y="648292"/>
                  </a:cubicBezTo>
                  <a:cubicBezTo>
                    <a:pt x="682884" y="648292"/>
                    <a:pt x="691365" y="643094"/>
                    <a:pt x="694556" y="641453"/>
                  </a:cubicBezTo>
                  <a:cubicBezTo>
                    <a:pt x="696863" y="640441"/>
                    <a:pt x="698687" y="638581"/>
                    <a:pt x="699663" y="636255"/>
                  </a:cubicBezTo>
                  <a:cubicBezTo>
                    <a:pt x="701852" y="632954"/>
                    <a:pt x="705052" y="630465"/>
                    <a:pt x="708782" y="629142"/>
                  </a:cubicBezTo>
                  <a:cubicBezTo>
                    <a:pt x="714162" y="626589"/>
                    <a:pt x="712794" y="624036"/>
                    <a:pt x="711062" y="623215"/>
                  </a:cubicBezTo>
                  <a:close/>
                  <a:moveTo>
                    <a:pt x="522938" y="711213"/>
                  </a:moveTo>
                  <a:cubicBezTo>
                    <a:pt x="524899" y="711176"/>
                    <a:pt x="526841" y="710802"/>
                    <a:pt x="528683" y="710118"/>
                  </a:cubicBezTo>
                  <a:cubicBezTo>
                    <a:pt x="529777" y="709298"/>
                    <a:pt x="526677" y="706927"/>
                    <a:pt x="523212" y="711213"/>
                  </a:cubicBezTo>
                  <a:close/>
                  <a:moveTo>
                    <a:pt x="537255" y="722611"/>
                  </a:moveTo>
                  <a:cubicBezTo>
                    <a:pt x="537802" y="719511"/>
                    <a:pt x="538076" y="717505"/>
                    <a:pt x="535522" y="720058"/>
                  </a:cubicBezTo>
                  <a:cubicBezTo>
                    <a:pt x="532969" y="722611"/>
                    <a:pt x="532969" y="718417"/>
                    <a:pt x="532969" y="718417"/>
                  </a:cubicBezTo>
                  <a:cubicBezTo>
                    <a:pt x="531510" y="716046"/>
                    <a:pt x="531510" y="717231"/>
                    <a:pt x="530142" y="719511"/>
                  </a:cubicBezTo>
                  <a:cubicBezTo>
                    <a:pt x="528774" y="721791"/>
                    <a:pt x="528683" y="722338"/>
                    <a:pt x="527498" y="720332"/>
                  </a:cubicBezTo>
                  <a:cubicBezTo>
                    <a:pt x="525993" y="718107"/>
                    <a:pt x="523823" y="716420"/>
                    <a:pt x="521297" y="715499"/>
                  </a:cubicBezTo>
                  <a:cubicBezTo>
                    <a:pt x="518379" y="714404"/>
                    <a:pt x="518744" y="716684"/>
                    <a:pt x="515005" y="718690"/>
                  </a:cubicBezTo>
                  <a:cubicBezTo>
                    <a:pt x="511266" y="720696"/>
                    <a:pt x="515005" y="718690"/>
                    <a:pt x="515005" y="722338"/>
                  </a:cubicBezTo>
                  <a:cubicBezTo>
                    <a:pt x="515005" y="725985"/>
                    <a:pt x="511631" y="723797"/>
                    <a:pt x="507892" y="723797"/>
                  </a:cubicBezTo>
                  <a:cubicBezTo>
                    <a:pt x="504153" y="723797"/>
                    <a:pt x="503880" y="724344"/>
                    <a:pt x="507071" y="727809"/>
                  </a:cubicBezTo>
                  <a:cubicBezTo>
                    <a:pt x="510263" y="731274"/>
                    <a:pt x="507071" y="729451"/>
                    <a:pt x="502785" y="730089"/>
                  </a:cubicBezTo>
                  <a:cubicBezTo>
                    <a:pt x="498500" y="730727"/>
                    <a:pt x="502785" y="733189"/>
                    <a:pt x="502785" y="733189"/>
                  </a:cubicBezTo>
                  <a:cubicBezTo>
                    <a:pt x="504792" y="733189"/>
                    <a:pt x="506524" y="734284"/>
                    <a:pt x="509898" y="737749"/>
                  </a:cubicBezTo>
                  <a:cubicBezTo>
                    <a:pt x="513272" y="741214"/>
                    <a:pt x="517011" y="734284"/>
                    <a:pt x="519017" y="731457"/>
                  </a:cubicBezTo>
                  <a:cubicBezTo>
                    <a:pt x="521023" y="728630"/>
                    <a:pt x="524124" y="729724"/>
                    <a:pt x="527589" y="731457"/>
                  </a:cubicBezTo>
                  <a:cubicBezTo>
                    <a:pt x="531054" y="733189"/>
                    <a:pt x="531510" y="731457"/>
                    <a:pt x="531784" y="729177"/>
                  </a:cubicBezTo>
                  <a:cubicBezTo>
                    <a:pt x="532057" y="726897"/>
                    <a:pt x="532696" y="726624"/>
                    <a:pt x="535249" y="729177"/>
                  </a:cubicBezTo>
                  <a:cubicBezTo>
                    <a:pt x="537802" y="731730"/>
                    <a:pt x="538349" y="730636"/>
                    <a:pt x="540903" y="726624"/>
                  </a:cubicBezTo>
                  <a:cubicBezTo>
                    <a:pt x="543456" y="722611"/>
                    <a:pt x="542362" y="721791"/>
                    <a:pt x="539261" y="724344"/>
                  </a:cubicBezTo>
                  <a:cubicBezTo>
                    <a:pt x="536161" y="726897"/>
                    <a:pt x="537529" y="722611"/>
                    <a:pt x="537529" y="722611"/>
                  </a:cubicBezTo>
                  <a:close/>
                  <a:moveTo>
                    <a:pt x="527498" y="757719"/>
                  </a:moveTo>
                  <a:cubicBezTo>
                    <a:pt x="525583" y="757719"/>
                    <a:pt x="527498" y="755440"/>
                    <a:pt x="525856" y="755440"/>
                  </a:cubicBezTo>
                  <a:cubicBezTo>
                    <a:pt x="524215" y="755440"/>
                    <a:pt x="527498" y="751427"/>
                    <a:pt x="530142" y="749147"/>
                  </a:cubicBezTo>
                  <a:cubicBezTo>
                    <a:pt x="532787" y="746868"/>
                    <a:pt x="526951" y="747141"/>
                    <a:pt x="526951" y="745409"/>
                  </a:cubicBezTo>
                  <a:cubicBezTo>
                    <a:pt x="526951" y="743676"/>
                    <a:pt x="521570" y="742855"/>
                    <a:pt x="521570" y="742855"/>
                  </a:cubicBezTo>
                  <a:cubicBezTo>
                    <a:pt x="519017" y="742855"/>
                    <a:pt x="520750" y="746047"/>
                    <a:pt x="519564" y="745135"/>
                  </a:cubicBezTo>
                  <a:cubicBezTo>
                    <a:pt x="518379" y="744223"/>
                    <a:pt x="518105" y="745135"/>
                    <a:pt x="516737" y="746321"/>
                  </a:cubicBezTo>
                  <a:cubicBezTo>
                    <a:pt x="515370" y="747506"/>
                    <a:pt x="515005" y="746868"/>
                    <a:pt x="513819" y="744862"/>
                  </a:cubicBezTo>
                  <a:cubicBezTo>
                    <a:pt x="512889" y="742974"/>
                    <a:pt x="510746" y="742016"/>
                    <a:pt x="508713" y="742582"/>
                  </a:cubicBezTo>
                  <a:cubicBezTo>
                    <a:pt x="506159" y="742582"/>
                    <a:pt x="507071" y="744041"/>
                    <a:pt x="502785" y="741214"/>
                  </a:cubicBezTo>
                  <a:cubicBezTo>
                    <a:pt x="498500" y="738387"/>
                    <a:pt x="498226" y="738569"/>
                    <a:pt x="501326" y="741761"/>
                  </a:cubicBezTo>
                  <a:cubicBezTo>
                    <a:pt x="504427" y="744953"/>
                    <a:pt x="504427" y="746868"/>
                    <a:pt x="502512" y="745409"/>
                  </a:cubicBezTo>
                  <a:cubicBezTo>
                    <a:pt x="500597" y="743950"/>
                    <a:pt x="500779" y="744862"/>
                    <a:pt x="500779" y="748600"/>
                  </a:cubicBezTo>
                  <a:cubicBezTo>
                    <a:pt x="500779" y="752339"/>
                    <a:pt x="497041" y="748600"/>
                    <a:pt x="492481" y="747688"/>
                  </a:cubicBezTo>
                  <a:cubicBezTo>
                    <a:pt x="487922" y="746777"/>
                    <a:pt x="492481" y="747688"/>
                    <a:pt x="495946" y="750607"/>
                  </a:cubicBezTo>
                  <a:cubicBezTo>
                    <a:pt x="499411" y="753525"/>
                    <a:pt x="495946" y="753707"/>
                    <a:pt x="494214" y="751427"/>
                  </a:cubicBezTo>
                  <a:cubicBezTo>
                    <a:pt x="492481" y="749147"/>
                    <a:pt x="492481" y="749968"/>
                    <a:pt x="492755" y="751974"/>
                  </a:cubicBezTo>
                  <a:cubicBezTo>
                    <a:pt x="493028" y="753980"/>
                    <a:pt x="491387" y="752521"/>
                    <a:pt x="488195" y="747688"/>
                  </a:cubicBezTo>
                  <a:cubicBezTo>
                    <a:pt x="485004" y="742855"/>
                    <a:pt x="480535" y="744314"/>
                    <a:pt x="476797" y="747141"/>
                  </a:cubicBezTo>
                  <a:cubicBezTo>
                    <a:pt x="473058" y="749968"/>
                    <a:pt x="475702" y="751427"/>
                    <a:pt x="483362" y="754528"/>
                  </a:cubicBezTo>
                  <a:cubicBezTo>
                    <a:pt x="491022" y="757628"/>
                    <a:pt x="484821" y="756260"/>
                    <a:pt x="481630" y="755713"/>
                  </a:cubicBezTo>
                  <a:cubicBezTo>
                    <a:pt x="478438" y="755166"/>
                    <a:pt x="477070" y="755713"/>
                    <a:pt x="480809" y="758540"/>
                  </a:cubicBezTo>
                  <a:cubicBezTo>
                    <a:pt x="484548" y="761367"/>
                    <a:pt x="482541" y="761367"/>
                    <a:pt x="480809" y="760273"/>
                  </a:cubicBezTo>
                  <a:cubicBezTo>
                    <a:pt x="479076" y="759178"/>
                    <a:pt x="478256" y="760273"/>
                    <a:pt x="479988" y="761640"/>
                  </a:cubicBezTo>
                  <a:cubicBezTo>
                    <a:pt x="481721" y="763008"/>
                    <a:pt x="474243" y="761640"/>
                    <a:pt x="472511" y="761093"/>
                  </a:cubicBezTo>
                  <a:cubicBezTo>
                    <a:pt x="470778" y="760546"/>
                    <a:pt x="472511" y="756807"/>
                    <a:pt x="469684" y="755987"/>
                  </a:cubicBezTo>
                  <a:cubicBezTo>
                    <a:pt x="466857" y="755166"/>
                    <a:pt x="462024" y="757993"/>
                    <a:pt x="458285" y="759452"/>
                  </a:cubicBezTo>
                  <a:cubicBezTo>
                    <a:pt x="454546" y="760911"/>
                    <a:pt x="453999" y="764011"/>
                    <a:pt x="449166" y="768571"/>
                  </a:cubicBezTo>
                  <a:cubicBezTo>
                    <a:pt x="444333" y="773130"/>
                    <a:pt x="449713" y="774225"/>
                    <a:pt x="449713" y="774225"/>
                  </a:cubicBezTo>
                  <a:cubicBezTo>
                    <a:pt x="453525" y="775136"/>
                    <a:pt x="456160" y="778611"/>
                    <a:pt x="456005" y="782523"/>
                  </a:cubicBezTo>
                  <a:cubicBezTo>
                    <a:pt x="456005" y="787629"/>
                    <a:pt x="458832" y="787082"/>
                    <a:pt x="462024" y="790183"/>
                  </a:cubicBezTo>
                  <a:cubicBezTo>
                    <a:pt x="465216" y="793283"/>
                    <a:pt x="464304" y="793009"/>
                    <a:pt x="467130" y="790183"/>
                  </a:cubicBezTo>
                  <a:cubicBezTo>
                    <a:pt x="469957" y="787356"/>
                    <a:pt x="465945" y="785350"/>
                    <a:pt x="461750" y="783617"/>
                  </a:cubicBezTo>
                  <a:cubicBezTo>
                    <a:pt x="457556" y="781884"/>
                    <a:pt x="461750" y="782158"/>
                    <a:pt x="463665" y="781337"/>
                  </a:cubicBezTo>
                  <a:cubicBezTo>
                    <a:pt x="466127" y="780781"/>
                    <a:pt x="468681" y="780781"/>
                    <a:pt x="471143" y="781337"/>
                  </a:cubicBezTo>
                  <a:cubicBezTo>
                    <a:pt x="473696" y="781337"/>
                    <a:pt x="475064" y="781337"/>
                    <a:pt x="472237" y="784438"/>
                  </a:cubicBezTo>
                  <a:cubicBezTo>
                    <a:pt x="469410" y="787538"/>
                    <a:pt x="469957" y="791915"/>
                    <a:pt x="476523" y="785350"/>
                  </a:cubicBezTo>
                  <a:cubicBezTo>
                    <a:pt x="483089" y="778784"/>
                    <a:pt x="478256" y="786444"/>
                    <a:pt x="478256" y="786444"/>
                  </a:cubicBezTo>
                  <a:cubicBezTo>
                    <a:pt x="478256" y="786444"/>
                    <a:pt x="474243" y="793830"/>
                    <a:pt x="471416" y="797842"/>
                  </a:cubicBezTo>
                  <a:cubicBezTo>
                    <a:pt x="468589" y="801855"/>
                    <a:pt x="472237" y="799849"/>
                    <a:pt x="474790" y="800396"/>
                  </a:cubicBezTo>
                  <a:cubicBezTo>
                    <a:pt x="477344" y="800943"/>
                    <a:pt x="477982" y="798663"/>
                    <a:pt x="479623" y="796475"/>
                  </a:cubicBezTo>
                  <a:cubicBezTo>
                    <a:pt x="481192" y="794295"/>
                    <a:pt x="483253" y="792508"/>
                    <a:pt x="485642" y="791277"/>
                  </a:cubicBezTo>
                  <a:cubicBezTo>
                    <a:pt x="487922" y="790183"/>
                    <a:pt x="488742" y="788997"/>
                    <a:pt x="484821" y="786991"/>
                  </a:cubicBezTo>
                  <a:cubicBezTo>
                    <a:pt x="480900" y="784985"/>
                    <a:pt x="485642" y="784711"/>
                    <a:pt x="488195" y="784438"/>
                  </a:cubicBezTo>
                  <a:cubicBezTo>
                    <a:pt x="490748" y="784164"/>
                    <a:pt x="490201" y="783343"/>
                    <a:pt x="490475" y="781337"/>
                  </a:cubicBezTo>
                  <a:cubicBezTo>
                    <a:pt x="490748" y="779331"/>
                    <a:pt x="492208" y="779605"/>
                    <a:pt x="492208" y="779605"/>
                  </a:cubicBezTo>
                  <a:cubicBezTo>
                    <a:pt x="493603" y="780024"/>
                    <a:pt x="495098" y="780024"/>
                    <a:pt x="496493" y="779605"/>
                  </a:cubicBezTo>
                  <a:cubicBezTo>
                    <a:pt x="498500" y="779058"/>
                    <a:pt x="501874" y="777872"/>
                    <a:pt x="504153" y="777325"/>
                  </a:cubicBezTo>
                  <a:cubicBezTo>
                    <a:pt x="506433" y="776778"/>
                    <a:pt x="509898" y="776231"/>
                    <a:pt x="506433" y="773951"/>
                  </a:cubicBezTo>
                  <a:cubicBezTo>
                    <a:pt x="502968" y="771671"/>
                    <a:pt x="510172" y="772492"/>
                    <a:pt x="516099" y="772765"/>
                  </a:cubicBezTo>
                  <a:cubicBezTo>
                    <a:pt x="522026" y="773039"/>
                    <a:pt x="523850" y="769118"/>
                    <a:pt x="514458" y="765379"/>
                  </a:cubicBezTo>
                  <a:cubicBezTo>
                    <a:pt x="505065" y="761640"/>
                    <a:pt x="516464" y="762826"/>
                    <a:pt x="523577" y="764832"/>
                  </a:cubicBezTo>
                  <a:cubicBezTo>
                    <a:pt x="530689" y="766838"/>
                    <a:pt x="531784" y="763373"/>
                    <a:pt x="535522" y="759999"/>
                  </a:cubicBezTo>
                  <a:cubicBezTo>
                    <a:pt x="539261" y="756625"/>
                    <a:pt x="529777" y="757446"/>
                    <a:pt x="527771" y="757719"/>
                  </a:cubicBezTo>
                  <a:close/>
                  <a:moveTo>
                    <a:pt x="493667" y="741488"/>
                  </a:moveTo>
                  <a:cubicBezTo>
                    <a:pt x="491934" y="740302"/>
                    <a:pt x="492208" y="745409"/>
                    <a:pt x="499320" y="747141"/>
                  </a:cubicBezTo>
                  <a:cubicBezTo>
                    <a:pt x="497670" y="745126"/>
                    <a:pt x="495873" y="743238"/>
                    <a:pt x="493940" y="741488"/>
                  </a:cubicBezTo>
                  <a:close/>
                  <a:moveTo>
                    <a:pt x="508986" y="779605"/>
                  </a:moveTo>
                  <a:cubicBezTo>
                    <a:pt x="501874" y="780517"/>
                    <a:pt x="498773" y="780517"/>
                    <a:pt x="499867" y="779605"/>
                  </a:cubicBezTo>
                  <a:cubicBezTo>
                    <a:pt x="500962" y="778693"/>
                    <a:pt x="497314" y="777690"/>
                    <a:pt x="495581" y="781611"/>
                  </a:cubicBezTo>
                  <a:cubicBezTo>
                    <a:pt x="495581" y="781611"/>
                    <a:pt x="493028" y="784802"/>
                    <a:pt x="499320" y="783891"/>
                  </a:cubicBezTo>
                  <a:cubicBezTo>
                    <a:pt x="505612" y="782979"/>
                    <a:pt x="516464" y="778784"/>
                    <a:pt x="509260" y="779605"/>
                  </a:cubicBezTo>
                  <a:close/>
                  <a:moveTo>
                    <a:pt x="286211" y="879913"/>
                  </a:moveTo>
                  <a:cubicBezTo>
                    <a:pt x="287852" y="877633"/>
                    <a:pt x="287305" y="876539"/>
                    <a:pt x="287305" y="874533"/>
                  </a:cubicBezTo>
                  <a:cubicBezTo>
                    <a:pt x="287305" y="872526"/>
                    <a:pt x="285573" y="870520"/>
                    <a:pt x="285299" y="873712"/>
                  </a:cubicBezTo>
                  <a:cubicBezTo>
                    <a:pt x="285026" y="876904"/>
                    <a:pt x="282472" y="876812"/>
                    <a:pt x="283019" y="878545"/>
                  </a:cubicBezTo>
                  <a:cubicBezTo>
                    <a:pt x="283293" y="878545"/>
                    <a:pt x="285026" y="882193"/>
                    <a:pt x="286485" y="879913"/>
                  </a:cubicBezTo>
                  <a:close/>
                  <a:moveTo>
                    <a:pt x="272168" y="870794"/>
                  </a:moveTo>
                  <a:cubicBezTo>
                    <a:pt x="269067" y="873986"/>
                    <a:pt x="265420" y="875080"/>
                    <a:pt x="265967" y="877998"/>
                  </a:cubicBezTo>
                  <a:cubicBezTo>
                    <a:pt x="266514" y="880916"/>
                    <a:pt x="267335" y="881919"/>
                    <a:pt x="266514" y="883378"/>
                  </a:cubicBezTo>
                  <a:cubicBezTo>
                    <a:pt x="265693" y="884837"/>
                    <a:pt x="267335" y="883925"/>
                    <a:pt x="269615" y="881372"/>
                  </a:cubicBezTo>
                  <a:cubicBezTo>
                    <a:pt x="271894" y="878819"/>
                    <a:pt x="271621" y="876812"/>
                    <a:pt x="273353" y="877086"/>
                  </a:cubicBezTo>
                  <a:cubicBezTo>
                    <a:pt x="275086" y="877360"/>
                    <a:pt x="277092" y="875080"/>
                    <a:pt x="275907" y="872253"/>
                  </a:cubicBezTo>
                  <a:cubicBezTo>
                    <a:pt x="275907" y="872526"/>
                    <a:pt x="275907" y="867967"/>
                    <a:pt x="272441" y="871067"/>
                  </a:cubicBezTo>
                  <a:close/>
                  <a:moveTo>
                    <a:pt x="248550" y="865961"/>
                  </a:moveTo>
                  <a:cubicBezTo>
                    <a:pt x="247702" y="864648"/>
                    <a:pt x="245952" y="864274"/>
                    <a:pt x="244642" y="865122"/>
                  </a:cubicBezTo>
                  <a:cubicBezTo>
                    <a:pt x="244507" y="865204"/>
                    <a:pt x="244382" y="865304"/>
                    <a:pt x="244264" y="865414"/>
                  </a:cubicBezTo>
                  <a:cubicBezTo>
                    <a:pt x="241711" y="867420"/>
                    <a:pt x="242623" y="868879"/>
                    <a:pt x="243170" y="871067"/>
                  </a:cubicBezTo>
                  <a:cubicBezTo>
                    <a:pt x="243717" y="873256"/>
                    <a:pt x="241437" y="876812"/>
                    <a:pt x="246270" y="875992"/>
                  </a:cubicBezTo>
                  <a:cubicBezTo>
                    <a:pt x="251103" y="875171"/>
                    <a:pt x="254842" y="875992"/>
                    <a:pt x="252836" y="871706"/>
                  </a:cubicBezTo>
                  <a:cubicBezTo>
                    <a:pt x="252045" y="869390"/>
                    <a:pt x="250546" y="867383"/>
                    <a:pt x="248550" y="865961"/>
                  </a:cubicBezTo>
                  <a:close/>
                  <a:moveTo>
                    <a:pt x="194383" y="884199"/>
                  </a:moveTo>
                  <a:cubicBezTo>
                    <a:pt x="192631" y="883989"/>
                    <a:pt x="190979" y="885065"/>
                    <a:pt x="190462" y="886752"/>
                  </a:cubicBezTo>
                  <a:cubicBezTo>
                    <a:pt x="190462" y="886752"/>
                    <a:pt x="190462" y="891950"/>
                    <a:pt x="193016" y="888485"/>
                  </a:cubicBezTo>
                  <a:cubicBezTo>
                    <a:pt x="195569" y="885019"/>
                    <a:pt x="195569" y="884472"/>
                    <a:pt x="194657" y="884199"/>
                  </a:cubicBezTo>
                  <a:close/>
                  <a:moveTo>
                    <a:pt x="177878" y="908455"/>
                  </a:moveTo>
                  <a:cubicBezTo>
                    <a:pt x="177878" y="908455"/>
                    <a:pt x="179884" y="913015"/>
                    <a:pt x="182711" y="912741"/>
                  </a:cubicBezTo>
                  <a:cubicBezTo>
                    <a:pt x="185538" y="912467"/>
                    <a:pt x="180705" y="908455"/>
                    <a:pt x="178152" y="908455"/>
                  </a:cubicBezTo>
                  <a:close/>
                  <a:moveTo>
                    <a:pt x="59" y="954050"/>
                  </a:moveTo>
                  <a:cubicBezTo>
                    <a:pt x="59" y="954050"/>
                    <a:pt x="-761" y="958062"/>
                    <a:pt x="2065" y="956056"/>
                  </a:cubicBezTo>
                  <a:cubicBezTo>
                    <a:pt x="4892" y="954050"/>
                    <a:pt x="6351" y="952591"/>
                    <a:pt x="4072" y="952317"/>
                  </a:cubicBezTo>
                  <a:cubicBezTo>
                    <a:pt x="1792" y="952044"/>
                    <a:pt x="606" y="950037"/>
                    <a:pt x="333" y="954050"/>
                  </a:cubicBezTo>
                  <a:close/>
                  <a:moveTo>
                    <a:pt x="52493" y="930705"/>
                  </a:moveTo>
                  <a:cubicBezTo>
                    <a:pt x="49666" y="933806"/>
                    <a:pt x="45380" y="935812"/>
                    <a:pt x="46566" y="932985"/>
                  </a:cubicBezTo>
                  <a:cubicBezTo>
                    <a:pt x="47751" y="930158"/>
                    <a:pt x="45927" y="929793"/>
                    <a:pt x="43648" y="930067"/>
                  </a:cubicBezTo>
                  <a:cubicBezTo>
                    <a:pt x="41368" y="930340"/>
                    <a:pt x="32249" y="930067"/>
                    <a:pt x="32523" y="935265"/>
                  </a:cubicBezTo>
                  <a:cubicBezTo>
                    <a:pt x="32796" y="940462"/>
                    <a:pt x="35076" y="940918"/>
                    <a:pt x="36535" y="941192"/>
                  </a:cubicBezTo>
                  <a:cubicBezTo>
                    <a:pt x="36535" y="941192"/>
                    <a:pt x="46839" y="941830"/>
                    <a:pt x="35714" y="943745"/>
                  </a:cubicBezTo>
                  <a:cubicBezTo>
                    <a:pt x="35714" y="943745"/>
                    <a:pt x="31702" y="943745"/>
                    <a:pt x="31702" y="947211"/>
                  </a:cubicBezTo>
                  <a:cubicBezTo>
                    <a:pt x="31702" y="950676"/>
                    <a:pt x="33982" y="952044"/>
                    <a:pt x="29696" y="952591"/>
                  </a:cubicBezTo>
                  <a:cubicBezTo>
                    <a:pt x="22438" y="954651"/>
                    <a:pt x="15312" y="957141"/>
                    <a:pt x="8357" y="960068"/>
                  </a:cubicBezTo>
                  <a:cubicBezTo>
                    <a:pt x="8357" y="960068"/>
                    <a:pt x="4892" y="961983"/>
                    <a:pt x="9178" y="962895"/>
                  </a:cubicBezTo>
                  <a:cubicBezTo>
                    <a:pt x="13464" y="963807"/>
                    <a:pt x="16564" y="965995"/>
                    <a:pt x="17203" y="962895"/>
                  </a:cubicBezTo>
                  <a:cubicBezTo>
                    <a:pt x="17841" y="959795"/>
                    <a:pt x="19483" y="960342"/>
                    <a:pt x="21762" y="959430"/>
                  </a:cubicBezTo>
                  <a:cubicBezTo>
                    <a:pt x="24042" y="958518"/>
                    <a:pt x="32887" y="954323"/>
                    <a:pt x="33982" y="954323"/>
                  </a:cubicBezTo>
                  <a:cubicBezTo>
                    <a:pt x="35076" y="954323"/>
                    <a:pt x="38541" y="951496"/>
                    <a:pt x="38541" y="953229"/>
                  </a:cubicBezTo>
                  <a:cubicBezTo>
                    <a:pt x="38541" y="954962"/>
                    <a:pt x="41642" y="956056"/>
                    <a:pt x="41642" y="953229"/>
                  </a:cubicBezTo>
                  <a:cubicBezTo>
                    <a:pt x="41642" y="950402"/>
                    <a:pt x="41642" y="950676"/>
                    <a:pt x="43374" y="951770"/>
                  </a:cubicBezTo>
                  <a:cubicBezTo>
                    <a:pt x="45107" y="952864"/>
                    <a:pt x="45107" y="952591"/>
                    <a:pt x="46201" y="950402"/>
                  </a:cubicBezTo>
                  <a:cubicBezTo>
                    <a:pt x="47295" y="948214"/>
                    <a:pt x="51672" y="944110"/>
                    <a:pt x="53679" y="944384"/>
                  </a:cubicBezTo>
                  <a:cubicBezTo>
                    <a:pt x="55685" y="944657"/>
                    <a:pt x="61886" y="943472"/>
                    <a:pt x="57052" y="942651"/>
                  </a:cubicBezTo>
                  <a:cubicBezTo>
                    <a:pt x="52219" y="941830"/>
                    <a:pt x="47113" y="940371"/>
                    <a:pt x="51125" y="938639"/>
                  </a:cubicBezTo>
                  <a:cubicBezTo>
                    <a:pt x="55138" y="936906"/>
                    <a:pt x="54499" y="934718"/>
                    <a:pt x="56232" y="934991"/>
                  </a:cubicBezTo>
                  <a:cubicBezTo>
                    <a:pt x="57964" y="935265"/>
                    <a:pt x="61065" y="936359"/>
                    <a:pt x="59332" y="933806"/>
                  </a:cubicBezTo>
                  <a:cubicBezTo>
                    <a:pt x="57600" y="931252"/>
                    <a:pt x="55593" y="927514"/>
                    <a:pt x="52767" y="930705"/>
                  </a:cubicBezTo>
                  <a:close/>
                  <a:moveTo>
                    <a:pt x="72463" y="920674"/>
                  </a:moveTo>
                  <a:cubicBezTo>
                    <a:pt x="70137" y="919735"/>
                    <a:pt x="67506" y="919936"/>
                    <a:pt x="65351" y="921222"/>
                  </a:cubicBezTo>
                  <a:cubicBezTo>
                    <a:pt x="63071" y="922133"/>
                    <a:pt x="65351" y="924687"/>
                    <a:pt x="65351" y="924687"/>
                  </a:cubicBezTo>
                  <a:cubicBezTo>
                    <a:pt x="68603" y="927650"/>
                    <a:pt x="73335" y="928343"/>
                    <a:pt x="77297" y="926419"/>
                  </a:cubicBezTo>
                  <a:cubicBezTo>
                    <a:pt x="81856" y="924413"/>
                    <a:pt x="75290" y="922133"/>
                    <a:pt x="72737" y="920674"/>
                  </a:cubicBezTo>
                  <a:close/>
                  <a:moveTo>
                    <a:pt x="84683" y="919854"/>
                  </a:moveTo>
                  <a:cubicBezTo>
                    <a:pt x="81309" y="918121"/>
                    <a:pt x="84683" y="917574"/>
                    <a:pt x="82403" y="916388"/>
                  </a:cubicBezTo>
                  <a:cubicBezTo>
                    <a:pt x="80123" y="915203"/>
                    <a:pt x="80397" y="918395"/>
                    <a:pt x="80397" y="918395"/>
                  </a:cubicBezTo>
                  <a:cubicBezTo>
                    <a:pt x="80397" y="922407"/>
                    <a:pt x="83589" y="923866"/>
                    <a:pt x="84956" y="922407"/>
                  </a:cubicBezTo>
                  <a:cubicBezTo>
                    <a:pt x="86324" y="920948"/>
                    <a:pt x="88422" y="921586"/>
                    <a:pt x="84956" y="920127"/>
                  </a:cubicBezTo>
                  <a:close/>
                  <a:moveTo>
                    <a:pt x="160552" y="894230"/>
                  </a:moveTo>
                  <a:cubicBezTo>
                    <a:pt x="155916" y="891722"/>
                    <a:pt x="152591" y="887336"/>
                    <a:pt x="151433" y="882193"/>
                  </a:cubicBezTo>
                  <a:cubicBezTo>
                    <a:pt x="149427" y="877086"/>
                    <a:pt x="142862" y="880825"/>
                    <a:pt x="140035" y="881372"/>
                  </a:cubicBezTo>
                  <a:cubicBezTo>
                    <a:pt x="135394" y="883469"/>
                    <a:pt x="130484" y="884919"/>
                    <a:pt x="125444" y="885658"/>
                  </a:cubicBezTo>
                  <a:cubicBezTo>
                    <a:pt x="121230" y="885393"/>
                    <a:pt x="117246" y="887600"/>
                    <a:pt x="115231" y="891311"/>
                  </a:cubicBezTo>
                  <a:cubicBezTo>
                    <a:pt x="113011" y="894567"/>
                    <a:pt x="110304" y="897458"/>
                    <a:pt x="107207" y="899883"/>
                  </a:cubicBezTo>
                  <a:cubicBezTo>
                    <a:pt x="105738" y="900777"/>
                    <a:pt x="104949" y="902464"/>
                    <a:pt x="105200" y="904169"/>
                  </a:cubicBezTo>
                  <a:cubicBezTo>
                    <a:pt x="106024" y="906695"/>
                    <a:pt x="107503" y="908966"/>
                    <a:pt x="109486" y="910735"/>
                  </a:cubicBezTo>
                  <a:cubicBezTo>
                    <a:pt x="112678" y="913288"/>
                    <a:pt x="119517" y="909549"/>
                    <a:pt x="121797" y="909002"/>
                  </a:cubicBezTo>
                  <a:cubicBezTo>
                    <a:pt x="124077" y="908455"/>
                    <a:pt x="123438" y="906175"/>
                    <a:pt x="124350" y="904716"/>
                  </a:cubicBezTo>
                  <a:cubicBezTo>
                    <a:pt x="130463" y="902473"/>
                    <a:pt x="136901" y="901242"/>
                    <a:pt x="143409" y="901069"/>
                  </a:cubicBezTo>
                  <a:cubicBezTo>
                    <a:pt x="148322" y="900467"/>
                    <a:pt x="153016" y="898689"/>
                    <a:pt x="157087" y="895871"/>
                  </a:cubicBezTo>
                  <a:cubicBezTo>
                    <a:pt x="159914" y="894503"/>
                    <a:pt x="162832" y="899063"/>
                    <a:pt x="165659" y="899063"/>
                  </a:cubicBezTo>
                  <a:cubicBezTo>
                    <a:pt x="168486" y="899063"/>
                    <a:pt x="165932" y="896509"/>
                    <a:pt x="160826" y="894230"/>
                  </a:cubicBezTo>
                  <a:close/>
                  <a:moveTo>
                    <a:pt x="245449" y="702094"/>
                  </a:moveTo>
                  <a:cubicBezTo>
                    <a:pt x="250830" y="695619"/>
                    <a:pt x="239431" y="703826"/>
                    <a:pt x="236331" y="704738"/>
                  </a:cubicBezTo>
                  <a:cubicBezTo>
                    <a:pt x="234752" y="705067"/>
                    <a:pt x="233735" y="706608"/>
                    <a:pt x="234060" y="708185"/>
                  </a:cubicBezTo>
                  <a:cubicBezTo>
                    <a:pt x="234114" y="708441"/>
                    <a:pt x="234203" y="708696"/>
                    <a:pt x="234324" y="708933"/>
                  </a:cubicBezTo>
                  <a:cubicBezTo>
                    <a:pt x="236604" y="713219"/>
                    <a:pt x="240252" y="708659"/>
                    <a:pt x="245723" y="702094"/>
                  </a:cubicBezTo>
                  <a:close/>
                  <a:moveTo>
                    <a:pt x="80397" y="637441"/>
                  </a:moveTo>
                  <a:cubicBezTo>
                    <a:pt x="76111" y="635161"/>
                    <a:pt x="78756" y="633975"/>
                    <a:pt x="77844" y="632334"/>
                  </a:cubicBezTo>
                  <a:cubicBezTo>
                    <a:pt x="76932" y="630693"/>
                    <a:pt x="76111" y="630054"/>
                    <a:pt x="77297" y="627775"/>
                  </a:cubicBezTo>
                  <a:cubicBezTo>
                    <a:pt x="78482" y="625495"/>
                    <a:pt x="75564" y="622030"/>
                    <a:pt x="73011" y="622030"/>
                  </a:cubicBezTo>
                  <a:cubicBezTo>
                    <a:pt x="70457" y="622030"/>
                    <a:pt x="66445" y="623215"/>
                    <a:pt x="65624" y="620571"/>
                  </a:cubicBezTo>
                  <a:cubicBezTo>
                    <a:pt x="64804" y="617926"/>
                    <a:pt x="63071" y="618382"/>
                    <a:pt x="60518" y="619750"/>
                  </a:cubicBezTo>
                  <a:cubicBezTo>
                    <a:pt x="57964" y="621118"/>
                    <a:pt x="54773" y="622030"/>
                    <a:pt x="53040" y="619750"/>
                  </a:cubicBezTo>
                  <a:cubicBezTo>
                    <a:pt x="51308" y="617470"/>
                    <a:pt x="47113" y="623215"/>
                    <a:pt x="44468" y="623489"/>
                  </a:cubicBezTo>
                  <a:cubicBezTo>
                    <a:pt x="41824" y="623762"/>
                    <a:pt x="41642" y="624583"/>
                    <a:pt x="39635" y="626589"/>
                  </a:cubicBezTo>
                  <a:cubicBezTo>
                    <a:pt x="38042" y="628449"/>
                    <a:pt x="35470" y="629133"/>
                    <a:pt x="33161" y="628322"/>
                  </a:cubicBezTo>
                  <a:cubicBezTo>
                    <a:pt x="29675" y="627574"/>
                    <a:pt x="26069" y="627574"/>
                    <a:pt x="22583" y="628322"/>
                  </a:cubicBezTo>
                  <a:cubicBezTo>
                    <a:pt x="16564" y="629142"/>
                    <a:pt x="24042" y="631422"/>
                    <a:pt x="24042" y="631422"/>
                  </a:cubicBezTo>
                  <a:cubicBezTo>
                    <a:pt x="24042" y="631422"/>
                    <a:pt x="52219" y="646560"/>
                    <a:pt x="57052" y="649660"/>
                  </a:cubicBezTo>
                  <a:cubicBezTo>
                    <a:pt x="61886" y="652760"/>
                    <a:pt x="62159" y="650572"/>
                    <a:pt x="60518" y="648566"/>
                  </a:cubicBezTo>
                  <a:cubicBezTo>
                    <a:pt x="58876" y="646560"/>
                    <a:pt x="60518" y="646833"/>
                    <a:pt x="62433" y="647107"/>
                  </a:cubicBezTo>
                  <a:cubicBezTo>
                    <a:pt x="64950" y="647234"/>
                    <a:pt x="67452" y="646632"/>
                    <a:pt x="69637" y="645374"/>
                  </a:cubicBezTo>
                  <a:cubicBezTo>
                    <a:pt x="72475" y="643961"/>
                    <a:pt x="75768" y="643760"/>
                    <a:pt x="78756" y="644827"/>
                  </a:cubicBezTo>
                  <a:cubicBezTo>
                    <a:pt x="83315" y="645739"/>
                    <a:pt x="84409" y="639447"/>
                    <a:pt x="80397" y="637441"/>
                  </a:cubicBezTo>
                  <a:close/>
                  <a:moveTo>
                    <a:pt x="4345" y="334510"/>
                  </a:moveTo>
                  <a:cubicBezTo>
                    <a:pt x="2065" y="333689"/>
                    <a:pt x="-488" y="335969"/>
                    <a:pt x="1245" y="336790"/>
                  </a:cubicBezTo>
                  <a:cubicBezTo>
                    <a:pt x="1245" y="336516"/>
                    <a:pt x="6625" y="335057"/>
                    <a:pt x="4345" y="334236"/>
                  </a:cubicBezTo>
                  <a:close/>
                </a:path>
              </a:pathLst>
            </a:custGeom>
            <a:solidFill>
              <a:srgbClr val="8FC24B"/>
            </a:solidFill>
            <a:ln w="4559" cap="flat">
              <a:solidFill>
                <a:srgbClr val="FFFFFF"/>
              </a:solid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6DA3702-902E-C581-E2DD-54E0C01A15C9}"/>
                </a:ext>
              </a:extLst>
            </p:cNvPr>
            <p:cNvSpPr/>
            <p:nvPr/>
          </p:nvSpPr>
          <p:spPr>
            <a:xfrm>
              <a:off x="280545" y="2471910"/>
              <a:ext cx="3139455" cy="1173419"/>
            </a:xfrm>
            <a:custGeom>
              <a:avLst/>
              <a:gdLst>
                <a:gd name="connsiteX0" fmla="*/ 3100061 w 3139455"/>
                <a:gd name="connsiteY0" fmla="*/ 215048 h 1173419"/>
                <a:gd name="connsiteX1" fmla="*/ 3097508 w 3139455"/>
                <a:gd name="connsiteY1" fmla="*/ 210762 h 1173419"/>
                <a:gd name="connsiteX2" fmla="*/ 3092949 w 3139455"/>
                <a:gd name="connsiteY2" fmla="*/ 216507 h 1173419"/>
                <a:gd name="connsiteX3" fmla="*/ 3100061 w 3139455"/>
                <a:gd name="connsiteY3" fmla="*/ 215048 h 1173419"/>
                <a:gd name="connsiteX4" fmla="*/ 3038235 w 3139455"/>
                <a:gd name="connsiteY4" fmla="*/ 340706 h 1173419"/>
                <a:gd name="connsiteX5" fmla="*/ 3031396 w 3139455"/>
                <a:gd name="connsiteY5" fmla="*/ 340706 h 1173419"/>
                <a:gd name="connsiteX6" fmla="*/ 3038235 w 3139455"/>
                <a:gd name="connsiteY6" fmla="*/ 340706 h 1173419"/>
                <a:gd name="connsiteX7" fmla="*/ 2857863 w 3139455"/>
                <a:gd name="connsiteY7" fmla="*/ 475758 h 1173419"/>
                <a:gd name="connsiteX8" fmla="*/ 2865796 w 3139455"/>
                <a:gd name="connsiteY8" fmla="*/ 460985 h 1173419"/>
                <a:gd name="connsiteX9" fmla="*/ 2857863 w 3139455"/>
                <a:gd name="connsiteY9" fmla="*/ 475758 h 1173419"/>
                <a:gd name="connsiteX10" fmla="*/ 2850477 w 3139455"/>
                <a:gd name="connsiteY10" fmla="*/ 578345 h 1173419"/>
                <a:gd name="connsiteX11" fmla="*/ 2852665 w 3139455"/>
                <a:gd name="connsiteY11" fmla="*/ 559561 h 1173419"/>
                <a:gd name="connsiteX12" fmla="*/ 2851844 w 3139455"/>
                <a:gd name="connsiteY12" fmla="*/ 572692 h 1173419"/>
                <a:gd name="connsiteX13" fmla="*/ 2847285 w 3139455"/>
                <a:gd name="connsiteY13" fmla="*/ 578072 h 1173419"/>
                <a:gd name="connsiteX14" fmla="*/ 2850477 w 3139455"/>
                <a:gd name="connsiteY14" fmla="*/ 578345 h 1173419"/>
                <a:gd name="connsiteX15" fmla="*/ 2819381 w 3139455"/>
                <a:gd name="connsiteY15" fmla="*/ 602602 h 1173419"/>
                <a:gd name="connsiteX16" fmla="*/ 2829047 w 3139455"/>
                <a:gd name="connsiteY16" fmla="*/ 590930 h 1173419"/>
                <a:gd name="connsiteX17" fmla="*/ 2819381 w 3139455"/>
                <a:gd name="connsiteY17" fmla="*/ 602602 h 1173419"/>
                <a:gd name="connsiteX18" fmla="*/ 2120324 w 3139455"/>
                <a:gd name="connsiteY18" fmla="*/ 922950 h 1173419"/>
                <a:gd name="connsiteX19" fmla="*/ 2118957 w 3139455"/>
                <a:gd name="connsiteY19" fmla="*/ 920032 h 1173419"/>
                <a:gd name="connsiteX20" fmla="*/ 2114671 w 3139455"/>
                <a:gd name="connsiteY20" fmla="*/ 917478 h 1173419"/>
                <a:gd name="connsiteX21" fmla="*/ 2110385 w 3139455"/>
                <a:gd name="connsiteY21" fmla="*/ 904621 h 1173419"/>
                <a:gd name="connsiteX22" fmla="*/ 2106099 w 3139455"/>
                <a:gd name="connsiteY22" fmla="*/ 886383 h 1173419"/>
                <a:gd name="connsiteX23" fmla="*/ 2110385 w 3139455"/>
                <a:gd name="connsiteY23" fmla="*/ 878723 h 1173419"/>
                <a:gd name="connsiteX24" fmla="*/ 2106646 w 3139455"/>
                <a:gd name="connsiteY24" fmla="*/ 876990 h 1173419"/>
                <a:gd name="connsiteX25" fmla="*/ 2099807 w 3139455"/>
                <a:gd name="connsiteY25" fmla="*/ 872157 h 1173419"/>
                <a:gd name="connsiteX26" fmla="*/ 2104093 w 3139455"/>
                <a:gd name="connsiteY26" fmla="*/ 872978 h 1173419"/>
                <a:gd name="connsiteX27" fmla="*/ 2111479 w 3139455"/>
                <a:gd name="connsiteY27" fmla="*/ 874163 h 1173419"/>
                <a:gd name="connsiteX28" fmla="*/ 2114032 w 3139455"/>
                <a:gd name="connsiteY28" fmla="*/ 866504 h 1173419"/>
                <a:gd name="connsiteX29" fmla="*/ 2115218 w 3139455"/>
                <a:gd name="connsiteY29" fmla="*/ 860485 h 1173419"/>
                <a:gd name="connsiteX30" fmla="*/ 2112117 w 3139455"/>
                <a:gd name="connsiteY30" fmla="*/ 856199 h 1173419"/>
                <a:gd name="connsiteX31" fmla="*/ 2114397 w 3139455"/>
                <a:gd name="connsiteY31" fmla="*/ 853919 h 1173419"/>
                <a:gd name="connsiteX32" fmla="*/ 2120963 w 3139455"/>
                <a:gd name="connsiteY32" fmla="*/ 853919 h 1173419"/>
                <a:gd name="connsiteX33" fmla="*/ 2124063 w 3139455"/>
                <a:gd name="connsiteY33" fmla="*/ 846807 h 1173419"/>
                <a:gd name="connsiteX34" fmla="*/ 2124063 w 3139455"/>
                <a:gd name="connsiteY34" fmla="*/ 842521 h 1173419"/>
                <a:gd name="connsiteX35" fmla="*/ 2128896 w 3139455"/>
                <a:gd name="connsiteY35" fmla="*/ 837688 h 1173419"/>
                <a:gd name="connsiteX36" fmla="*/ 2134368 w 3139455"/>
                <a:gd name="connsiteY36" fmla="*/ 834587 h 1173419"/>
                <a:gd name="connsiteX37" fmla="*/ 2140568 w 3139455"/>
                <a:gd name="connsiteY37" fmla="*/ 835682 h 1173419"/>
                <a:gd name="connsiteX38" fmla="*/ 2142301 w 3139455"/>
                <a:gd name="connsiteY38" fmla="*/ 830028 h 1173419"/>
                <a:gd name="connsiteX39" fmla="*/ 2139474 w 3139455"/>
                <a:gd name="connsiteY39" fmla="*/ 824830 h 1173419"/>
                <a:gd name="connsiteX40" fmla="*/ 2145401 w 3139455"/>
                <a:gd name="connsiteY40" fmla="*/ 824830 h 1173419"/>
                <a:gd name="connsiteX41" fmla="*/ 2148046 w 3139455"/>
                <a:gd name="connsiteY41" fmla="*/ 824830 h 1173419"/>
                <a:gd name="connsiteX42" fmla="*/ 2151420 w 3139455"/>
                <a:gd name="connsiteY42" fmla="*/ 824830 h 1173419"/>
                <a:gd name="connsiteX43" fmla="*/ 2156253 w 3139455"/>
                <a:gd name="connsiteY43" fmla="*/ 827110 h 1173419"/>
                <a:gd name="connsiteX44" fmla="*/ 2155432 w 3139455"/>
                <a:gd name="connsiteY44" fmla="*/ 829389 h 1173419"/>
                <a:gd name="connsiteX45" fmla="*/ 2157165 w 3139455"/>
                <a:gd name="connsiteY45" fmla="*/ 830028 h 1173419"/>
                <a:gd name="connsiteX46" fmla="*/ 2163366 w 3139455"/>
                <a:gd name="connsiteY46" fmla="*/ 825468 h 1173419"/>
                <a:gd name="connsiteX47" fmla="*/ 2163366 w 3139455"/>
                <a:gd name="connsiteY47" fmla="*/ 823462 h 1173419"/>
                <a:gd name="connsiteX48" fmla="*/ 2177318 w 3139455"/>
                <a:gd name="connsiteY48" fmla="*/ 817444 h 1173419"/>
                <a:gd name="connsiteX49" fmla="*/ 2188169 w 3139455"/>
                <a:gd name="connsiteY49" fmla="*/ 806045 h 1173419"/>
                <a:gd name="connsiteX50" fmla="*/ 2195920 w 3139455"/>
                <a:gd name="connsiteY50" fmla="*/ 800938 h 1173419"/>
                <a:gd name="connsiteX51" fmla="*/ 2195920 w 3139455"/>
                <a:gd name="connsiteY51" fmla="*/ 797200 h 1173419"/>
                <a:gd name="connsiteX52" fmla="*/ 2193367 w 3139455"/>
                <a:gd name="connsiteY52" fmla="*/ 793826 h 1173419"/>
                <a:gd name="connsiteX53" fmla="*/ 2191361 w 3139455"/>
                <a:gd name="connsiteY53" fmla="*/ 788081 h 1173419"/>
                <a:gd name="connsiteX54" fmla="*/ 2193914 w 3139455"/>
                <a:gd name="connsiteY54" fmla="*/ 786713 h 1173419"/>
                <a:gd name="connsiteX55" fmla="*/ 2197288 w 3139455"/>
                <a:gd name="connsiteY55" fmla="*/ 785254 h 1173419"/>
                <a:gd name="connsiteX56" fmla="*/ 2201574 w 3139455"/>
                <a:gd name="connsiteY56" fmla="*/ 785801 h 1173419"/>
                <a:gd name="connsiteX57" fmla="*/ 2201574 w 3139455"/>
                <a:gd name="connsiteY57" fmla="*/ 792640 h 1173419"/>
                <a:gd name="connsiteX58" fmla="*/ 2202759 w 3139455"/>
                <a:gd name="connsiteY58" fmla="*/ 794920 h 1173419"/>
                <a:gd name="connsiteX59" fmla="*/ 2200753 w 3139455"/>
                <a:gd name="connsiteY59" fmla="*/ 798112 h 1173419"/>
                <a:gd name="connsiteX60" fmla="*/ 2215252 w 3139455"/>
                <a:gd name="connsiteY60" fmla="*/ 791820 h 1173419"/>
                <a:gd name="connsiteX61" fmla="*/ 2226104 w 3139455"/>
                <a:gd name="connsiteY61" fmla="*/ 788354 h 1173419"/>
                <a:gd name="connsiteX62" fmla="*/ 2229843 w 3139455"/>
                <a:gd name="connsiteY62" fmla="*/ 784160 h 1173419"/>
                <a:gd name="connsiteX63" fmla="*/ 2232122 w 3139455"/>
                <a:gd name="connsiteY63" fmla="*/ 779600 h 1173419"/>
                <a:gd name="connsiteX64" fmla="*/ 2233490 w 3139455"/>
                <a:gd name="connsiteY64" fmla="*/ 785254 h 1173419"/>
                <a:gd name="connsiteX65" fmla="*/ 2244068 w 3139455"/>
                <a:gd name="connsiteY65" fmla="*/ 784433 h 1173419"/>
                <a:gd name="connsiteX66" fmla="*/ 2246074 w 3139455"/>
                <a:gd name="connsiteY66" fmla="*/ 782153 h 1173419"/>
                <a:gd name="connsiteX67" fmla="*/ 2246074 w 3139455"/>
                <a:gd name="connsiteY67" fmla="*/ 780147 h 1173419"/>
                <a:gd name="connsiteX68" fmla="*/ 2247807 w 3139455"/>
                <a:gd name="connsiteY68" fmla="*/ 776135 h 1173419"/>
                <a:gd name="connsiteX69" fmla="*/ 2250087 w 3139455"/>
                <a:gd name="connsiteY69" fmla="*/ 775588 h 1173419"/>
                <a:gd name="connsiteX70" fmla="*/ 2264312 w 3139455"/>
                <a:gd name="connsiteY70" fmla="*/ 783795 h 1173419"/>
                <a:gd name="connsiteX71" fmla="*/ 2284830 w 3139455"/>
                <a:gd name="connsiteY71" fmla="*/ 792093 h 1173419"/>
                <a:gd name="connsiteX72" fmla="*/ 2288295 w 3139455"/>
                <a:gd name="connsiteY72" fmla="*/ 788719 h 1173419"/>
                <a:gd name="connsiteX73" fmla="*/ 2289663 w 3139455"/>
                <a:gd name="connsiteY73" fmla="*/ 783795 h 1173419"/>
                <a:gd name="connsiteX74" fmla="*/ 2301973 w 3139455"/>
                <a:gd name="connsiteY74" fmla="*/ 782974 h 1173419"/>
                <a:gd name="connsiteX75" fmla="*/ 2307080 w 3139455"/>
                <a:gd name="connsiteY75" fmla="*/ 788354 h 1173419"/>
                <a:gd name="connsiteX76" fmla="*/ 2317293 w 3139455"/>
                <a:gd name="connsiteY76" fmla="*/ 792914 h 1173419"/>
                <a:gd name="connsiteX77" fmla="*/ 2319026 w 3139455"/>
                <a:gd name="connsiteY77" fmla="*/ 794099 h 1173419"/>
                <a:gd name="connsiteX78" fmla="*/ 2322765 w 3139455"/>
                <a:gd name="connsiteY78" fmla="*/ 799753 h 1173419"/>
                <a:gd name="connsiteX79" fmla="*/ 2330698 w 3139455"/>
                <a:gd name="connsiteY79" fmla="*/ 806319 h 1173419"/>
                <a:gd name="connsiteX80" fmla="*/ 2340364 w 3139455"/>
                <a:gd name="connsiteY80" fmla="*/ 805498 h 1173419"/>
                <a:gd name="connsiteX81" fmla="*/ 2345197 w 3139455"/>
                <a:gd name="connsiteY81" fmla="*/ 800665 h 1173419"/>
                <a:gd name="connsiteX82" fmla="*/ 2353495 w 3139455"/>
                <a:gd name="connsiteY82" fmla="*/ 805771 h 1173419"/>
                <a:gd name="connsiteX83" fmla="*/ 2355501 w 3139455"/>
                <a:gd name="connsiteY83" fmla="*/ 808051 h 1173419"/>
                <a:gd name="connsiteX84" fmla="*/ 2358602 w 3139455"/>
                <a:gd name="connsiteY84" fmla="*/ 803218 h 1173419"/>
                <a:gd name="connsiteX85" fmla="*/ 2359240 w 3139455"/>
                <a:gd name="connsiteY85" fmla="*/ 797200 h 1173419"/>
                <a:gd name="connsiteX86" fmla="*/ 2356322 w 3139455"/>
                <a:gd name="connsiteY86" fmla="*/ 793552 h 1173419"/>
                <a:gd name="connsiteX87" fmla="*/ 2358875 w 3139455"/>
                <a:gd name="connsiteY87" fmla="*/ 792367 h 1173419"/>
                <a:gd name="connsiteX88" fmla="*/ 2366900 w 3139455"/>
                <a:gd name="connsiteY88" fmla="*/ 796379 h 1173419"/>
                <a:gd name="connsiteX89" fmla="*/ 2378846 w 3139455"/>
                <a:gd name="connsiteY89" fmla="*/ 805498 h 1173419"/>
                <a:gd name="connsiteX90" fmla="*/ 2382311 w 3139455"/>
                <a:gd name="connsiteY90" fmla="*/ 808325 h 1173419"/>
                <a:gd name="connsiteX91" fmla="*/ 2383679 w 3139455"/>
                <a:gd name="connsiteY91" fmla="*/ 811152 h 1173419"/>
                <a:gd name="connsiteX92" fmla="*/ 2383679 w 3139455"/>
                <a:gd name="connsiteY92" fmla="*/ 813705 h 1173419"/>
                <a:gd name="connsiteX93" fmla="*/ 2391065 w 3139455"/>
                <a:gd name="connsiteY93" fmla="*/ 810331 h 1173419"/>
                <a:gd name="connsiteX94" fmla="*/ 2391886 w 3139455"/>
                <a:gd name="connsiteY94" fmla="*/ 805498 h 1173419"/>
                <a:gd name="connsiteX95" fmla="*/ 2388512 w 3139455"/>
                <a:gd name="connsiteY95" fmla="*/ 801759 h 1173419"/>
                <a:gd name="connsiteX96" fmla="*/ 2378755 w 3139455"/>
                <a:gd name="connsiteY96" fmla="*/ 798385 h 1173419"/>
                <a:gd name="connsiteX97" fmla="*/ 2373922 w 3139455"/>
                <a:gd name="connsiteY97" fmla="*/ 794373 h 1173419"/>
                <a:gd name="connsiteX98" fmla="*/ 2373922 w 3139455"/>
                <a:gd name="connsiteY98" fmla="*/ 790360 h 1173419"/>
                <a:gd name="connsiteX99" fmla="*/ 2376475 w 3139455"/>
                <a:gd name="connsiteY99" fmla="*/ 787807 h 1173419"/>
                <a:gd name="connsiteX100" fmla="*/ 2378481 w 3139455"/>
                <a:gd name="connsiteY100" fmla="*/ 784980 h 1173419"/>
                <a:gd name="connsiteX101" fmla="*/ 2382767 w 3139455"/>
                <a:gd name="connsiteY101" fmla="*/ 781242 h 1173419"/>
                <a:gd name="connsiteX102" fmla="*/ 2380487 w 3139455"/>
                <a:gd name="connsiteY102" fmla="*/ 778141 h 1173419"/>
                <a:gd name="connsiteX103" fmla="*/ 2377387 w 3139455"/>
                <a:gd name="connsiteY103" fmla="*/ 775314 h 1173419"/>
                <a:gd name="connsiteX104" fmla="*/ 2371368 w 3139455"/>
                <a:gd name="connsiteY104" fmla="*/ 779509 h 1173419"/>
                <a:gd name="connsiteX105" fmla="*/ 2367629 w 3139455"/>
                <a:gd name="connsiteY105" fmla="*/ 775588 h 1173419"/>
                <a:gd name="connsiteX106" fmla="*/ 2368541 w 3139455"/>
                <a:gd name="connsiteY106" fmla="*/ 772670 h 1173419"/>
                <a:gd name="connsiteX107" fmla="*/ 2345471 w 3139455"/>
                <a:gd name="connsiteY107" fmla="*/ 769569 h 1173419"/>
                <a:gd name="connsiteX108" fmla="*/ 2365715 w 3139455"/>
                <a:gd name="connsiteY108" fmla="*/ 766195 h 1173419"/>
                <a:gd name="connsiteX109" fmla="*/ 2378481 w 3139455"/>
                <a:gd name="connsiteY109" fmla="*/ 766742 h 1173419"/>
                <a:gd name="connsiteX110" fmla="*/ 2395625 w 3139455"/>
                <a:gd name="connsiteY110" fmla="*/ 760724 h 1173419"/>
                <a:gd name="connsiteX111" fmla="*/ 2419243 w 3139455"/>
                <a:gd name="connsiteY111" fmla="*/ 763551 h 1173419"/>
                <a:gd name="connsiteX112" fmla="*/ 2425535 w 3139455"/>
                <a:gd name="connsiteY112" fmla="*/ 758171 h 1173419"/>
                <a:gd name="connsiteX113" fmla="*/ 2428635 w 3139455"/>
                <a:gd name="connsiteY113" fmla="*/ 751605 h 1173419"/>
                <a:gd name="connsiteX114" fmla="*/ 2430915 w 3139455"/>
                <a:gd name="connsiteY114" fmla="*/ 757624 h 1173419"/>
                <a:gd name="connsiteX115" fmla="*/ 2434107 w 3139455"/>
                <a:gd name="connsiteY115" fmla="*/ 760724 h 1173419"/>
                <a:gd name="connsiteX116" fmla="*/ 2438666 w 3139455"/>
                <a:gd name="connsiteY116" fmla="*/ 767290 h 1173419"/>
                <a:gd name="connsiteX117" fmla="*/ 2443773 w 3139455"/>
                <a:gd name="connsiteY117" fmla="*/ 764189 h 1173419"/>
                <a:gd name="connsiteX118" fmla="*/ 2449426 w 3139455"/>
                <a:gd name="connsiteY118" fmla="*/ 764189 h 1173419"/>
                <a:gd name="connsiteX119" fmla="*/ 2455992 w 3139455"/>
                <a:gd name="connsiteY119" fmla="*/ 758718 h 1173419"/>
                <a:gd name="connsiteX120" fmla="*/ 2458819 w 3139455"/>
                <a:gd name="connsiteY120" fmla="*/ 756164 h 1173419"/>
                <a:gd name="connsiteX121" fmla="*/ 2462831 w 3139455"/>
                <a:gd name="connsiteY121" fmla="*/ 755617 h 1173419"/>
                <a:gd name="connsiteX122" fmla="*/ 2462284 w 3139455"/>
                <a:gd name="connsiteY122" fmla="*/ 760450 h 1173419"/>
                <a:gd name="connsiteX123" fmla="*/ 2460278 w 3139455"/>
                <a:gd name="connsiteY123" fmla="*/ 762730 h 1173419"/>
                <a:gd name="connsiteX124" fmla="*/ 2475415 w 3139455"/>
                <a:gd name="connsiteY124" fmla="*/ 759630 h 1173419"/>
                <a:gd name="connsiteX125" fmla="*/ 2492194 w 3139455"/>
                <a:gd name="connsiteY125" fmla="*/ 759630 h 1173419"/>
                <a:gd name="connsiteX126" fmla="*/ 2489094 w 3139455"/>
                <a:gd name="connsiteY126" fmla="*/ 760177 h 1173419"/>
                <a:gd name="connsiteX127" fmla="*/ 2487361 w 3139455"/>
                <a:gd name="connsiteY127" fmla="*/ 762183 h 1173419"/>
                <a:gd name="connsiteX128" fmla="*/ 2499854 w 3139455"/>
                <a:gd name="connsiteY128" fmla="*/ 769296 h 1173419"/>
                <a:gd name="connsiteX129" fmla="*/ 2504413 w 3139455"/>
                <a:gd name="connsiteY129" fmla="*/ 769296 h 1173419"/>
                <a:gd name="connsiteX130" fmla="*/ 2505325 w 3139455"/>
                <a:gd name="connsiteY130" fmla="*/ 765648 h 1173419"/>
                <a:gd name="connsiteX131" fmla="*/ 2510705 w 3139455"/>
                <a:gd name="connsiteY131" fmla="*/ 765648 h 1173419"/>
                <a:gd name="connsiteX132" fmla="*/ 2510705 w 3139455"/>
                <a:gd name="connsiteY132" fmla="*/ 769843 h 1173419"/>
                <a:gd name="connsiteX133" fmla="*/ 2515538 w 3139455"/>
                <a:gd name="connsiteY133" fmla="*/ 773582 h 1173419"/>
                <a:gd name="connsiteX134" fmla="*/ 2509520 w 3139455"/>
                <a:gd name="connsiteY134" fmla="*/ 773582 h 1173419"/>
                <a:gd name="connsiteX135" fmla="*/ 2518639 w 3139455"/>
                <a:gd name="connsiteY135" fmla="*/ 780421 h 1173419"/>
                <a:gd name="connsiteX136" fmla="*/ 2524657 w 3139455"/>
                <a:gd name="connsiteY136" fmla="*/ 786713 h 1173419"/>
                <a:gd name="connsiteX137" fmla="*/ 2532956 w 3139455"/>
                <a:gd name="connsiteY137" fmla="*/ 783248 h 1173419"/>
                <a:gd name="connsiteX138" fmla="*/ 2558033 w 3139455"/>
                <a:gd name="connsiteY138" fmla="*/ 775041 h 1173419"/>
                <a:gd name="connsiteX139" fmla="*/ 2572805 w 3139455"/>
                <a:gd name="connsiteY139" fmla="*/ 776956 h 1173419"/>
                <a:gd name="connsiteX140" fmla="*/ 2581924 w 3139455"/>
                <a:gd name="connsiteY140" fmla="*/ 786713 h 1173419"/>
                <a:gd name="connsiteX141" fmla="*/ 2588490 w 3139455"/>
                <a:gd name="connsiteY141" fmla="*/ 795832 h 1173419"/>
                <a:gd name="connsiteX142" fmla="*/ 2606728 w 3139455"/>
                <a:gd name="connsiteY142" fmla="*/ 808325 h 1173419"/>
                <a:gd name="connsiteX143" fmla="*/ 2611014 w 3139455"/>
                <a:gd name="connsiteY143" fmla="*/ 828569 h 1173419"/>
                <a:gd name="connsiteX144" fmla="*/ 2605907 w 3139455"/>
                <a:gd name="connsiteY144" fmla="*/ 843433 h 1173419"/>
                <a:gd name="connsiteX145" fmla="*/ 2604448 w 3139455"/>
                <a:gd name="connsiteY145" fmla="*/ 852552 h 1173419"/>
                <a:gd name="connsiteX146" fmla="*/ 2610466 w 3139455"/>
                <a:gd name="connsiteY146" fmla="*/ 860211 h 1173419"/>
                <a:gd name="connsiteX147" fmla="*/ 2610466 w 3139455"/>
                <a:gd name="connsiteY147" fmla="*/ 854466 h 1173419"/>
                <a:gd name="connsiteX148" fmla="*/ 2613567 w 3139455"/>
                <a:gd name="connsiteY148" fmla="*/ 854466 h 1173419"/>
                <a:gd name="connsiteX149" fmla="*/ 2617853 w 3139455"/>
                <a:gd name="connsiteY149" fmla="*/ 855926 h 1173419"/>
                <a:gd name="connsiteX150" fmla="*/ 2613567 w 3139455"/>
                <a:gd name="connsiteY150" fmla="*/ 863950 h 1173419"/>
                <a:gd name="connsiteX151" fmla="*/ 2612199 w 3139455"/>
                <a:gd name="connsiteY151" fmla="*/ 867324 h 1173419"/>
                <a:gd name="connsiteX152" fmla="*/ 2611561 w 3139455"/>
                <a:gd name="connsiteY152" fmla="*/ 870151 h 1173419"/>
                <a:gd name="connsiteX153" fmla="*/ 2616394 w 3139455"/>
                <a:gd name="connsiteY153" fmla="*/ 879270 h 1173419"/>
                <a:gd name="connsiteX154" fmla="*/ 2623233 w 3139455"/>
                <a:gd name="connsiteY154" fmla="*/ 889848 h 1173419"/>
                <a:gd name="connsiteX155" fmla="*/ 2626698 w 3139455"/>
                <a:gd name="connsiteY155" fmla="*/ 889848 h 1173419"/>
                <a:gd name="connsiteX156" fmla="*/ 2630072 w 3139455"/>
                <a:gd name="connsiteY156" fmla="*/ 888389 h 1173419"/>
                <a:gd name="connsiteX157" fmla="*/ 2630072 w 3139455"/>
                <a:gd name="connsiteY157" fmla="*/ 895866 h 1173419"/>
                <a:gd name="connsiteX158" fmla="*/ 2633264 w 3139455"/>
                <a:gd name="connsiteY158" fmla="*/ 902432 h 1173419"/>
                <a:gd name="connsiteX159" fmla="*/ 2635817 w 3139455"/>
                <a:gd name="connsiteY159" fmla="*/ 902979 h 1173419"/>
                <a:gd name="connsiteX160" fmla="*/ 2637185 w 3139455"/>
                <a:gd name="connsiteY160" fmla="*/ 908906 h 1173419"/>
                <a:gd name="connsiteX161" fmla="*/ 2641471 w 3139455"/>
                <a:gd name="connsiteY161" fmla="*/ 920032 h 1173419"/>
                <a:gd name="connsiteX162" fmla="*/ 2643477 w 3139455"/>
                <a:gd name="connsiteY162" fmla="*/ 925229 h 1173419"/>
                <a:gd name="connsiteX163" fmla="*/ 2651775 w 3139455"/>
                <a:gd name="connsiteY163" fmla="*/ 930610 h 1173419"/>
                <a:gd name="connsiteX164" fmla="*/ 2665454 w 3139455"/>
                <a:gd name="connsiteY164" fmla="*/ 945382 h 1173419"/>
                <a:gd name="connsiteX165" fmla="*/ 2665454 w 3139455"/>
                <a:gd name="connsiteY165" fmla="*/ 949668 h 1173419"/>
                <a:gd name="connsiteX166" fmla="*/ 2661988 w 3139455"/>
                <a:gd name="connsiteY166" fmla="*/ 951127 h 1173419"/>
                <a:gd name="connsiteX167" fmla="*/ 2665180 w 3139455"/>
                <a:gd name="connsiteY167" fmla="*/ 954501 h 1173419"/>
                <a:gd name="connsiteX168" fmla="*/ 2671107 w 3139455"/>
                <a:gd name="connsiteY168" fmla="*/ 952221 h 1173419"/>
                <a:gd name="connsiteX169" fmla="*/ 2677946 w 3139455"/>
                <a:gd name="connsiteY169" fmla="*/ 952221 h 1173419"/>
                <a:gd name="connsiteX170" fmla="*/ 2682779 w 3139455"/>
                <a:gd name="connsiteY170" fmla="*/ 951127 h 1173419"/>
                <a:gd name="connsiteX171" fmla="*/ 2686245 w 3139455"/>
                <a:gd name="connsiteY171" fmla="*/ 948300 h 1173419"/>
                <a:gd name="connsiteX172" fmla="*/ 2693357 w 3139455"/>
                <a:gd name="connsiteY172" fmla="*/ 933163 h 1173419"/>
                <a:gd name="connsiteX173" fmla="*/ 2697917 w 3139455"/>
                <a:gd name="connsiteY173" fmla="*/ 896687 h 1173419"/>
                <a:gd name="connsiteX174" fmla="*/ 2694269 w 3139455"/>
                <a:gd name="connsiteY174" fmla="*/ 880182 h 1173419"/>
                <a:gd name="connsiteX175" fmla="*/ 2687977 w 3139455"/>
                <a:gd name="connsiteY175" fmla="*/ 869057 h 1173419"/>
                <a:gd name="connsiteX176" fmla="*/ 2678858 w 3139455"/>
                <a:gd name="connsiteY176" fmla="*/ 844253 h 1173419"/>
                <a:gd name="connsiteX177" fmla="*/ 2672566 w 3139455"/>
                <a:gd name="connsiteY177" fmla="*/ 828295 h 1173419"/>
                <a:gd name="connsiteX178" fmla="*/ 2673752 w 3139455"/>
                <a:gd name="connsiteY178" fmla="*/ 827110 h 1173419"/>
                <a:gd name="connsiteX179" fmla="*/ 2677126 w 3139455"/>
                <a:gd name="connsiteY179" fmla="*/ 831396 h 1173419"/>
                <a:gd name="connsiteX180" fmla="*/ 2679953 w 3139455"/>
                <a:gd name="connsiteY180" fmla="*/ 836502 h 1173419"/>
                <a:gd name="connsiteX181" fmla="*/ 2674572 w 3139455"/>
                <a:gd name="connsiteY181" fmla="*/ 822003 h 1173419"/>
                <a:gd name="connsiteX182" fmla="*/ 2659435 w 3139455"/>
                <a:gd name="connsiteY182" fmla="*/ 791546 h 1173419"/>
                <a:gd name="connsiteX183" fmla="*/ 2648675 w 3139455"/>
                <a:gd name="connsiteY183" fmla="*/ 754432 h 1173419"/>
                <a:gd name="connsiteX184" fmla="*/ 2651775 w 3139455"/>
                <a:gd name="connsiteY184" fmla="*/ 731999 h 1173419"/>
                <a:gd name="connsiteX185" fmla="*/ 2654055 w 3139455"/>
                <a:gd name="connsiteY185" fmla="*/ 727440 h 1173419"/>
                <a:gd name="connsiteX186" fmla="*/ 2654602 w 3139455"/>
                <a:gd name="connsiteY186" fmla="*/ 722516 h 1173419"/>
                <a:gd name="connsiteX187" fmla="*/ 2656882 w 3139455"/>
                <a:gd name="connsiteY187" fmla="*/ 718868 h 1173419"/>
                <a:gd name="connsiteX188" fmla="*/ 2656882 w 3139455"/>
                <a:gd name="connsiteY188" fmla="*/ 713123 h 1173419"/>
                <a:gd name="connsiteX189" fmla="*/ 2659435 w 3139455"/>
                <a:gd name="connsiteY189" fmla="*/ 710843 h 1173419"/>
                <a:gd name="connsiteX190" fmla="*/ 2665180 w 3139455"/>
                <a:gd name="connsiteY190" fmla="*/ 707469 h 1173419"/>
                <a:gd name="connsiteX191" fmla="*/ 2672019 w 3139455"/>
                <a:gd name="connsiteY191" fmla="*/ 698351 h 1173419"/>
                <a:gd name="connsiteX192" fmla="*/ 2674572 w 3139455"/>
                <a:gd name="connsiteY192" fmla="*/ 691238 h 1173419"/>
                <a:gd name="connsiteX193" fmla="*/ 2672840 w 3139455"/>
                <a:gd name="connsiteY193" fmla="*/ 683213 h 1173419"/>
                <a:gd name="connsiteX194" fmla="*/ 2676305 w 3139455"/>
                <a:gd name="connsiteY194" fmla="*/ 686040 h 1173419"/>
                <a:gd name="connsiteX195" fmla="*/ 2680865 w 3139455"/>
                <a:gd name="connsiteY195" fmla="*/ 688411 h 1173419"/>
                <a:gd name="connsiteX196" fmla="*/ 2680865 w 3139455"/>
                <a:gd name="connsiteY196" fmla="*/ 683487 h 1173419"/>
                <a:gd name="connsiteX197" fmla="*/ 2682506 w 3139455"/>
                <a:gd name="connsiteY197" fmla="*/ 681480 h 1173419"/>
                <a:gd name="connsiteX198" fmla="*/ 2688798 w 3139455"/>
                <a:gd name="connsiteY198" fmla="*/ 679566 h 1173419"/>
                <a:gd name="connsiteX199" fmla="*/ 2695637 w 3139455"/>
                <a:gd name="connsiteY199" fmla="*/ 677559 h 1173419"/>
                <a:gd name="connsiteX200" fmla="*/ 2701382 w 3139455"/>
                <a:gd name="connsiteY200" fmla="*/ 673000 h 1173419"/>
                <a:gd name="connsiteX201" fmla="*/ 2703662 w 3139455"/>
                <a:gd name="connsiteY201" fmla="*/ 670994 h 1173419"/>
                <a:gd name="connsiteX202" fmla="*/ 2712142 w 3139455"/>
                <a:gd name="connsiteY202" fmla="*/ 668714 h 1173419"/>
                <a:gd name="connsiteX203" fmla="*/ 2721261 w 3139455"/>
                <a:gd name="connsiteY203" fmla="*/ 662696 h 1173419"/>
                <a:gd name="connsiteX204" fmla="*/ 2725000 w 3139455"/>
                <a:gd name="connsiteY204" fmla="*/ 654762 h 1173419"/>
                <a:gd name="connsiteX205" fmla="*/ 2726186 w 3139455"/>
                <a:gd name="connsiteY205" fmla="*/ 651570 h 1173419"/>
                <a:gd name="connsiteX206" fmla="*/ 2729286 w 3139455"/>
                <a:gd name="connsiteY206" fmla="*/ 647649 h 1173419"/>
                <a:gd name="connsiteX207" fmla="*/ 2739499 w 3139455"/>
                <a:gd name="connsiteY207" fmla="*/ 637071 h 1173419"/>
                <a:gd name="connsiteX208" fmla="*/ 2753816 w 3139455"/>
                <a:gd name="connsiteY208" fmla="*/ 629138 h 1173419"/>
                <a:gd name="connsiteX209" fmla="*/ 2767768 w 3139455"/>
                <a:gd name="connsiteY209" fmla="*/ 627679 h 1173419"/>
                <a:gd name="connsiteX210" fmla="*/ 2769774 w 3139455"/>
                <a:gd name="connsiteY210" fmla="*/ 623393 h 1173419"/>
                <a:gd name="connsiteX211" fmla="*/ 2772054 w 3139455"/>
                <a:gd name="connsiteY211" fmla="*/ 622572 h 1173419"/>
                <a:gd name="connsiteX212" fmla="*/ 2779167 w 3139455"/>
                <a:gd name="connsiteY212" fmla="*/ 613453 h 1173419"/>
                <a:gd name="connsiteX213" fmla="*/ 2787647 w 3139455"/>
                <a:gd name="connsiteY213" fmla="*/ 603787 h 1173419"/>
                <a:gd name="connsiteX214" fmla="*/ 2789106 w 3139455"/>
                <a:gd name="connsiteY214" fmla="*/ 599228 h 1173419"/>
                <a:gd name="connsiteX215" fmla="*/ 2794851 w 3139455"/>
                <a:gd name="connsiteY215" fmla="*/ 597222 h 1173419"/>
                <a:gd name="connsiteX216" fmla="*/ 2799137 w 3139455"/>
                <a:gd name="connsiteY216" fmla="*/ 598134 h 1173419"/>
                <a:gd name="connsiteX217" fmla="*/ 2806797 w 3139455"/>
                <a:gd name="connsiteY217" fmla="*/ 596675 h 1173419"/>
                <a:gd name="connsiteX218" fmla="*/ 2819016 w 3139455"/>
                <a:gd name="connsiteY218" fmla="*/ 594121 h 1173419"/>
                <a:gd name="connsiteX219" fmla="*/ 2823302 w 3139455"/>
                <a:gd name="connsiteY219" fmla="*/ 589288 h 1173419"/>
                <a:gd name="connsiteX220" fmla="*/ 2817648 w 3139455"/>
                <a:gd name="connsiteY220" fmla="*/ 589288 h 1173419"/>
                <a:gd name="connsiteX221" fmla="*/ 2810444 w 3139455"/>
                <a:gd name="connsiteY221" fmla="*/ 591021 h 1173419"/>
                <a:gd name="connsiteX222" fmla="*/ 2805338 w 3139455"/>
                <a:gd name="connsiteY222" fmla="*/ 586188 h 1173419"/>
                <a:gd name="connsiteX223" fmla="*/ 2816189 w 3139455"/>
                <a:gd name="connsiteY223" fmla="*/ 575610 h 1173419"/>
                <a:gd name="connsiteX224" fmla="*/ 2807618 w 3139455"/>
                <a:gd name="connsiteY224" fmla="*/ 571050 h 1173419"/>
                <a:gd name="connsiteX225" fmla="*/ 2815916 w 3139455"/>
                <a:gd name="connsiteY225" fmla="*/ 567585 h 1173419"/>
                <a:gd name="connsiteX226" fmla="*/ 2817922 w 3139455"/>
                <a:gd name="connsiteY226" fmla="*/ 570503 h 1173419"/>
                <a:gd name="connsiteX227" fmla="*/ 2822481 w 3139455"/>
                <a:gd name="connsiteY227" fmla="*/ 571598 h 1173419"/>
                <a:gd name="connsiteX228" fmla="*/ 2832421 w 3139455"/>
                <a:gd name="connsiteY228" fmla="*/ 571050 h 1173419"/>
                <a:gd name="connsiteX229" fmla="*/ 2843820 w 3139455"/>
                <a:gd name="connsiteY229" fmla="*/ 557372 h 1173419"/>
                <a:gd name="connsiteX230" fmla="*/ 2839260 w 3139455"/>
                <a:gd name="connsiteY230" fmla="*/ 551718 h 1173419"/>
                <a:gd name="connsiteX231" fmla="*/ 2835886 w 3139455"/>
                <a:gd name="connsiteY231" fmla="*/ 557099 h 1173419"/>
                <a:gd name="connsiteX232" fmla="*/ 2833880 w 3139455"/>
                <a:gd name="connsiteY232" fmla="*/ 553633 h 1173419"/>
                <a:gd name="connsiteX233" fmla="*/ 2831053 w 3139455"/>
                <a:gd name="connsiteY233" fmla="*/ 549712 h 1173419"/>
                <a:gd name="connsiteX234" fmla="*/ 2827041 w 3139455"/>
                <a:gd name="connsiteY234" fmla="*/ 550806 h 1173419"/>
                <a:gd name="connsiteX235" fmla="*/ 2823029 w 3139455"/>
                <a:gd name="connsiteY235" fmla="*/ 551992 h 1173419"/>
                <a:gd name="connsiteX236" fmla="*/ 2817375 w 3139455"/>
                <a:gd name="connsiteY236" fmla="*/ 551992 h 1173419"/>
                <a:gd name="connsiteX237" fmla="*/ 2811903 w 3139455"/>
                <a:gd name="connsiteY237" fmla="*/ 550533 h 1173419"/>
                <a:gd name="connsiteX238" fmla="*/ 2810809 w 3139455"/>
                <a:gd name="connsiteY238" fmla="*/ 544241 h 1173419"/>
                <a:gd name="connsiteX239" fmla="*/ 2818469 w 3139455"/>
                <a:gd name="connsiteY239" fmla="*/ 548253 h 1173419"/>
                <a:gd name="connsiteX240" fmla="*/ 2822208 w 3139455"/>
                <a:gd name="connsiteY240" fmla="*/ 545153 h 1173419"/>
                <a:gd name="connsiteX241" fmla="*/ 2825582 w 3139455"/>
                <a:gd name="connsiteY241" fmla="*/ 544241 h 1173419"/>
                <a:gd name="connsiteX242" fmla="*/ 2827862 w 3139455"/>
                <a:gd name="connsiteY242" fmla="*/ 542599 h 1173419"/>
                <a:gd name="connsiteX243" fmla="*/ 2829321 w 3139455"/>
                <a:gd name="connsiteY243" fmla="*/ 540593 h 1173419"/>
                <a:gd name="connsiteX244" fmla="*/ 2833880 w 3139455"/>
                <a:gd name="connsiteY244" fmla="*/ 540593 h 1173419"/>
                <a:gd name="connsiteX245" fmla="*/ 2836433 w 3139455"/>
                <a:gd name="connsiteY245" fmla="*/ 539408 h 1173419"/>
                <a:gd name="connsiteX246" fmla="*/ 2838987 w 3139455"/>
                <a:gd name="connsiteY246" fmla="*/ 541688 h 1173419"/>
                <a:gd name="connsiteX247" fmla="*/ 2838440 w 3139455"/>
                <a:gd name="connsiteY247" fmla="*/ 537402 h 1173419"/>
                <a:gd name="connsiteX248" fmla="*/ 2834427 w 3139455"/>
                <a:gd name="connsiteY248" fmla="*/ 527462 h 1173419"/>
                <a:gd name="connsiteX249" fmla="*/ 2838166 w 3139455"/>
                <a:gd name="connsiteY249" fmla="*/ 524635 h 1173419"/>
                <a:gd name="connsiteX250" fmla="*/ 2838713 w 3139455"/>
                <a:gd name="connsiteY250" fmla="*/ 520896 h 1173419"/>
                <a:gd name="connsiteX251" fmla="*/ 2832421 w 3139455"/>
                <a:gd name="connsiteY251" fmla="*/ 513510 h 1173419"/>
                <a:gd name="connsiteX252" fmla="*/ 2827588 w 3139455"/>
                <a:gd name="connsiteY252" fmla="*/ 512963 h 1173419"/>
                <a:gd name="connsiteX253" fmla="*/ 2823849 w 3139455"/>
                <a:gd name="connsiteY253" fmla="*/ 514057 h 1173419"/>
                <a:gd name="connsiteX254" fmla="*/ 2819016 w 3139455"/>
                <a:gd name="connsiteY254" fmla="*/ 515243 h 1173419"/>
                <a:gd name="connsiteX255" fmla="*/ 2817922 w 3139455"/>
                <a:gd name="connsiteY255" fmla="*/ 511504 h 1173419"/>
                <a:gd name="connsiteX256" fmla="*/ 2815916 w 3139455"/>
                <a:gd name="connsiteY256" fmla="*/ 506671 h 1173419"/>
                <a:gd name="connsiteX257" fmla="*/ 2823029 w 3139455"/>
                <a:gd name="connsiteY257" fmla="*/ 510045 h 1173419"/>
                <a:gd name="connsiteX258" fmla="*/ 2822481 w 3139455"/>
                <a:gd name="connsiteY258" fmla="*/ 502659 h 1173419"/>
                <a:gd name="connsiteX259" fmla="*/ 2822481 w 3139455"/>
                <a:gd name="connsiteY259" fmla="*/ 497825 h 1173419"/>
                <a:gd name="connsiteX260" fmla="*/ 2824761 w 3139455"/>
                <a:gd name="connsiteY260" fmla="*/ 489254 h 1173419"/>
                <a:gd name="connsiteX261" fmla="*/ 2821022 w 3139455"/>
                <a:gd name="connsiteY261" fmla="*/ 483326 h 1173419"/>
                <a:gd name="connsiteX262" fmla="*/ 2825855 w 3139455"/>
                <a:gd name="connsiteY262" fmla="*/ 477855 h 1173419"/>
                <a:gd name="connsiteX263" fmla="*/ 2823302 w 3139455"/>
                <a:gd name="connsiteY263" fmla="*/ 472475 h 1173419"/>
                <a:gd name="connsiteX264" fmla="*/ 2805064 w 3139455"/>
                <a:gd name="connsiteY264" fmla="*/ 462809 h 1173419"/>
                <a:gd name="connsiteX265" fmla="*/ 2798772 w 3139455"/>
                <a:gd name="connsiteY265" fmla="*/ 458797 h 1173419"/>
                <a:gd name="connsiteX266" fmla="*/ 2796219 w 3139455"/>
                <a:gd name="connsiteY266" fmla="*/ 457064 h 1173419"/>
                <a:gd name="connsiteX267" fmla="*/ 2791386 w 3139455"/>
                <a:gd name="connsiteY267" fmla="*/ 455696 h 1173419"/>
                <a:gd name="connsiteX268" fmla="*/ 2795398 w 3139455"/>
                <a:gd name="connsiteY268" fmla="*/ 446577 h 1173419"/>
                <a:gd name="connsiteX269" fmla="*/ 2794578 w 3139455"/>
                <a:gd name="connsiteY269" fmla="*/ 451137 h 1173419"/>
                <a:gd name="connsiteX270" fmla="*/ 2797404 w 3139455"/>
                <a:gd name="connsiteY270" fmla="*/ 454237 h 1173419"/>
                <a:gd name="connsiteX271" fmla="*/ 2802511 w 3139455"/>
                <a:gd name="connsiteY271" fmla="*/ 454784 h 1173419"/>
                <a:gd name="connsiteX272" fmla="*/ 2805894 w 3139455"/>
                <a:gd name="connsiteY272" fmla="*/ 457155 h 1173419"/>
                <a:gd name="connsiteX273" fmla="*/ 2806250 w 3139455"/>
                <a:gd name="connsiteY273" fmla="*/ 457064 h 1173419"/>
                <a:gd name="connsiteX274" fmla="*/ 2812815 w 3139455"/>
                <a:gd name="connsiteY274" fmla="*/ 460256 h 1173419"/>
                <a:gd name="connsiteX275" fmla="*/ 2823849 w 3139455"/>
                <a:gd name="connsiteY275" fmla="*/ 464450 h 1173419"/>
                <a:gd name="connsiteX276" fmla="*/ 2821569 w 3139455"/>
                <a:gd name="connsiteY276" fmla="*/ 459344 h 1173419"/>
                <a:gd name="connsiteX277" fmla="*/ 2813636 w 3139455"/>
                <a:gd name="connsiteY277" fmla="*/ 450772 h 1173419"/>
                <a:gd name="connsiteX278" fmla="*/ 2819928 w 3139455"/>
                <a:gd name="connsiteY278" fmla="*/ 452778 h 1173419"/>
                <a:gd name="connsiteX279" fmla="*/ 2817922 w 3139455"/>
                <a:gd name="connsiteY279" fmla="*/ 440012 h 1173419"/>
                <a:gd name="connsiteX280" fmla="*/ 2818469 w 3139455"/>
                <a:gd name="connsiteY280" fmla="*/ 433172 h 1173419"/>
                <a:gd name="connsiteX281" fmla="*/ 2819016 w 3139455"/>
                <a:gd name="connsiteY281" fmla="*/ 431166 h 1173419"/>
                <a:gd name="connsiteX282" fmla="*/ 2817375 w 3139455"/>
                <a:gd name="connsiteY282" fmla="*/ 425968 h 1173419"/>
                <a:gd name="connsiteX283" fmla="*/ 2817375 w 3139455"/>
                <a:gd name="connsiteY283" fmla="*/ 420862 h 1173419"/>
                <a:gd name="connsiteX284" fmla="*/ 2822481 w 3139455"/>
                <a:gd name="connsiteY284" fmla="*/ 416029 h 1173419"/>
                <a:gd name="connsiteX285" fmla="*/ 2827588 w 3139455"/>
                <a:gd name="connsiteY285" fmla="*/ 414661 h 1173419"/>
                <a:gd name="connsiteX286" fmla="*/ 2836707 w 3139455"/>
                <a:gd name="connsiteY286" fmla="*/ 407730 h 1173419"/>
                <a:gd name="connsiteX287" fmla="*/ 2838166 w 3139455"/>
                <a:gd name="connsiteY287" fmla="*/ 411743 h 1173419"/>
                <a:gd name="connsiteX288" fmla="*/ 2835886 w 3139455"/>
                <a:gd name="connsiteY288" fmla="*/ 416576 h 1173419"/>
                <a:gd name="connsiteX289" fmla="*/ 2832147 w 3139455"/>
                <a:gd name="connsiteY289" fmla="*/ 417488 h 1173419"/>
                <a:gd name="connsiteX290" fmla="*/ 2828135 w 3139455"/>
                <a:gd name="connsiteY290" fmla="*/ 422594 h 1173419"/>
                <a:gd name="connsiteX291" fmla="*/ 2829047 w 3139455"/>
                <a:gd name="connsiteY291" fmla="*/ 425695 h 1173419"/>
                <a:gd name="connsiteX292" fmla="*/ 2830415 w 3139455"/>
                <a:gd name="connsiteY292" fmla="*/ 428886 h 1173419"/>
                <a:gd name="connsiteX293" fmla="*/ 2827862 w 3139455"/>
                <a:gd name="connsiteY293" fmla="*/ 431166 h 1173419"/>
                <a:gd name="connsiteX294" fmla="*/ 2823849 w 3139455"/>
                <a:gd name="connsiteY294" fmla="*/ 433993 h 1173419"/>
                <a:gd name="connsiteX295" fmla="*/ 2825582 w 3139455"/>
                <a:gd name="connsiteY295" fmla="*/ 435087 h 1173419"/>
                <a:gd name="connsiteX296" fmla="*/ 2829868 w 3139455"/>
                <a:gd name="connsiteY296" fmla="*/ 436820 h 1173419"/>
                <a:gd name="connsiteX297" fmla="*/ 2829868 w 3139455"/>
                <a:gd name="connsiteY297" fmla="*/ 440285 h 1173419"/>
                <a:gd name="connsiteX298" fmla="*/ 2829868 w 3139455"/>
                <a:gd name="connsiteY298" fmla="*/ 444571 h 1173419"/>
                <a:gd name="connsiteX299" fmla="*/ 2832421 w 3139455"/>
                <a:gd name="connsiteY299" fmla="*/ 447671 h 1173419"/>
                <a:gd name="connsiteX300" fmla="*/ 2825582 w 3139455"/>
                <a:gd name="connsiteY300" fmla="*/ 449130 h 1173419"/>
                <a:gd name="connsiteX301" fmla="*/ 2825582 w 3139455"/>
                <a:gd name="connsiteY301" fmla="*/ 451684 h 1173419"/>
                <a:gd name="connsiteX302" fmla="*/ 2829047 w 3139455"/>
                <a:gd name="connsiteY302" fmla="*/ 457337 h 1173419"/>
                <a:gd name="connsiteX303" fmla="*/ 2833606 w 3139455"/>
                <a:gd name="connsiteY303" fmla="*/ 459344 h 1173419"/>
                <a:gd name="connsiteX304" fmla="*/ 2835613 w 3139455"/>
                <a:gd name="connsiteY304" fmla="*/ 459891 h 1173419"/>
                <a:gd name="connsiteX305" fmla="*/ 2840172 w 3139455"/>
                <a:gd name="connsiteY305" fmla="*/ 459070 h 1173419"/>
                <a:gd name="connsiteX306" fmla="*/ 2838440 w 3139455"/>
                <a:gd name="connsiteY306" fmla="*/ 463630 h 1173419"/>
                <a:gd name="connsiteX307" fmla="*/ 2839260 w 3139455"/>
                <a:gd name="connsiteY307" fmla="*/ 465909 h 1173419"/>
                <a:gd name="connsiteX308" fmla="*/ 2840993 w 3139455"/>
                <a:gd name="connsiteY308" fmla="*/ 468736 h 1173419"/>
                <a:gd name="connsiteX309" fmla="*/ 2840993 w 3139455"/>
                <a:gd name="connsiteY309" fmla="*/ 472748 h 1173419"/>
                <a:gd name="connsiteX310" fmla="*/ 2844458 w 3139455"/>
                <a:gd name="connsiteY310" fmla="*/ 475849 h 1173419"/>
                <a:gd name="connsiteX311" fmla="*/ 2836707 w 3139455"/>
                <a:gd name="connsiteY311" fmla="*/ 490986 h 1173419"/>
                <a:gd name="connsiteX312" fmla="*/ 2835339 w 3139455"/>
                <a:gd name="connsiteY312" fmla="*/ 499285 h 1173419"/>
                <a:gd name="connsiteX313" fmla="*/ 2837528 w 3139455"/>
                <a:gd name="connsiteY313" fmla="*/ 504665 h 1173419"/>
                <a:gd name="connsiteX314" fmla="*/ 2840446 w 3139455"/>
                <a:gd name="connsiteY314" fmla="*/ 497825 h 1173419"/>
                <a:gd name="connsiteX315" fmla="*/ 2843820 w 3139455"/>
                <a:gd name="connsiteY315" fmla="*/ 491807 h 1173419"/>
                <a:gd name="connsiteX316" fmla="*/ 2849291 w 3139455"/>
                <a:gd name="connsiteY316" fmla="*/ 485606 h 1173419"/>
                <a:gd name="connsiteX317" fmla="*/ 2855492 w 3139455"/>
                <a:gd name="connsiteY317" fmla="*/ 469374 h 1173419"/>
                <a:gd name="connsiteX318" fmla="*/ 2864611 w 3139455"/>
                <a:gd name="connsiteY318" fmla="*/ 454237 h 1173419"/>
                <a:gd name="connsiteX319" fmla="*/ 2866891 w 3139455"/>
                <a:gd name="connsiteY319" fmla="*/ 451684 h 1173419"/>
                <a:gd name="connsiteX320" fmla="*/ 2864611 w 3139455"/>
                <a:gd name="connsiteY320" fmla="*/ 447945 h 1173419"/>
                <a:gd name="connsiteX321" fmla="*/ 2864064 w 3139455"/>
                <a:gd name="connsiteY321" fmla="*/ 445118 h 1173419"/>
                <a:gd name="connsiteX322" fmla="*/ 2864064 w 3139455"/>
                <a:gd name="connsiteY322" fmla="*/ 438826 h 1173419"/>
                <a:gd name="connsiteX323" fmla="*/ 2854945 w 3139455"/>
                <a:gd name="connsiteY323" fmla="*/ 427975 h 1173419"/>
                <a:gd name="connsiteX324" fmla="*/ 2850112 w 3139455"/>
                <a:gd name="connsiteY324" fmla="*/ 415482 h 1173419"/>
                <a:gd name="connsiteX325" fmla="*/ 2848744 w 3139455"/>
                <a:gd name="connsiteY325" fmla="*/ 404904 h 1173419"/>
                <a:gd name="connsiteX326" fmla="*/ 2854124 w 3139455"/>
                <a:gd name="connsiteY326" fmla="*/ 400983 h 1173419"/>
                <a:gd name="connsiteX327" fmla="*/ 2852391 w 3139455"/>
                <a:gd name="connsiteY327" fmla="*/ 413475 h 1173419"/>
                <a:gd name="connsiteX328" fmla="*/ 2865796 w 3139455"/>
                <a:gd name="connsiteY328" fmla="*/ 423780 h 1173419"/>
                <a:gd name="connsiteX329" fmla="*/ 2871815 w 3139455"/>
                <a:gd name="connsiteY329" fmla="*/ 428886 h 1173419"/>
                <a:gd name="connsiteX330" fmla="*/ 2873730 w 3139455"/>
                <a:gd name="connsiteY330" fmla="*/ 431987 h 1173419"/>
                <a:gd name="connsiteX331" fmla="*/ 2877742 w 3139455"/>
                <a:gd name="connsiteY331" fmla="*/ 425968 h 1173419"/>
                <a:gd name="connsiteX332" fmla="*/ 2882028 w 3139455"/>
                <a:gd name="connsiteY332" fmla="*/ 420862 h 1173419"/>
                <a:gd name="connsiteX333" fmla="*/ 2885220 w 3139455"/>
                <a:gd name="connsiteY333" fmla="*/ 418035 h 1173419"/>
                <a:gd name="connsiteX334" fmla="*/ 2887773 w 3139455"/>
                <a:gd name="connsiteY334" fmla="*/ 415208 h 1173419"/>
                <a:gd name="connsiteX335" fmla="*/ 2890600 w 3139455"/>
                <a:gd name="connsiteY335" fmla="*/ 412655 h 1173419"/>
                <a:gd name="connsiteX336" fmla="*/ 2895706 w 3139455"/>
                <a:gd name="connsiteY336" fmla="*/ 404904 h 1173419"/>
                <a:gd name="connsiteX337" fmla="*/ 2897713 w 3139455"/>
                <a:gd name="connsiteY337" fmla="*/ 397791 h 1173419"/>
                <a:gd name="connsiteX338" fmla="*/ 2901086 w 3139455"/>
                <a:gd name="connsiteY338" fmla="*/ 389219 h 1173419"/>
                <a:gd name="connsiteX339" fmla="*/ 2902819 w 3139455"/>
                <a:gd name="connsiteY339" fmla="*/ 380100 h 1173419"/>
                <a:gd name="connsiteX340" fmla="*/ 2900813 w 3139455"/>
                <a:gd name="connsiteY340" fmla="*/ 375267 h 1173419"/>
                <a:gd name="connsiteX341" fmla="*/ 2893974 w 3139455"/>
                <a:gd name="connsiteY341" fmla="*/ 369887 h 1173419"/>
                <a:gd name="connsiteX342" fmla="*/ 2900813 w 3139455"/>
                <a:gd name="connsiteY342" fmla="*/ 360768 h 1173419"/>
                <a:gd name="connsiteX343" fmla="*/ 2902546 w 3139455"/>
                <a:gd name="connsiteY343" fmla="*/ 361589 h 1173419"/>
                <a:gd name="connsiteX344" fmla="*/ 2908017 w 3139455"/>
                <a:gd name="connsiteY344" fmla="*/ 365054 h 1173419"/>
                <a:gd name="connsiteX345" fmla="*/ 2929082 w 3139455"/>
                <a:gd name="connsiteY345" fmla="*/ 362774 h 1173419"/>
                <a:gd name="connsiteX346" fmla="*/ 2947319 w 3139455"/>
                <a:gd name="connsiteY346" fmla="*/ 358762 h 1173419"/>
                <a:gd name="connsiteX347" fmla="*/ 2954432 w 3139455"/>
                <a:gd name="connsiteY347" fmla="*/ 356482 h 1173419"/>
                <a:gd name="connsiteX348" fmla="*/ 2960998 w 3139455"/>
                <a:gd name="connsiteY348" fmla="*/ 353655 h 1173419"/>
                <a:gd name="connsiteX349" fmla="*/ 2966652 w 3139455"/>
                <a:gd name="connsiteY349" fmla="*/ 349096 h 1173419"/>
                <a:gd name="connsiteX350" fmla="*/ 2958718 w 3139455"/>
                <a:gd name="connsiteY350" fmla="*/ 346543 h 1173419"/>
                <a:gd name="connsiteX351" fmla="*/ 2952700 w 3139455"/>
                <a:gd name="connsiteY351" fmla="*/ 347363 h 1173419"/>
                <a:gd name="connsiteX352" fmla="*/ 2943034 w 3139455"/>
                <a:gd name="connsiteY352" fmla="*/ 350555 h 1173419"/>
                <a:gd name="connsiteX353" fmla="*/ 2931361 w 3139455"/>
                <a:gd name="connsiteY353" fmla="*/ 353108 h 1173419"/>
                <a:gd name="connsiteX354" fmla="*/ 2924796 w 3139455"/>
                <a:gd name="connsiteY354" fmla="*/ 353929 h 1173419"/>
                <a:gd name="connsiteX355" fmla="*/ 2916771 w 3139455"/>
                <a:gd name="connsiteY355" fmla="*/ 353929 h 1173419"/>
                <a:gd name="connsiteX356" fmla="*/ 2912850 w 3139455"/>
                <a:gd name="connsiteY356" fmla="*/ 357303 h 1173419"/>
                <a:gd name="connsiteX357" fmla="*/ 2910205 w 3139455"/>
                <a:gd name="connsiteY357" fmla="*/ 359035 h 1173419"/>
                <a:gd name="connsiteX358" fmla="*/ 2907652 w 3139455"/>
                <a:gd name="connsiteY358" fmla="*/ 359947 h 1173419"/>
                <a:gd name="connsiteX359" fmla="*/ 2906284 w 3139455"/>
                <a:gd name="connsiteY359" fmla="*/ 359035 h 1173419"/>
                <a:gd name="connsiteX360" fmla="*/ 2911391 w 3139455"/>
                <a:gd name="connsiteY360" fmla="*/ 353929 h 1173419"/>
                <a:gd name="connsiteX361" fmla="*/ 2921330 w 3139455"/>
                <a:gd name="connsiteY361" fmla="*/ 347910 h 1173419"/>
                <a:gd name="connsiteX362" fmla="*/ 2933915 w 3139455"/>
                <a:gd name="connsiteY362" fmla="*/ 341436 h 1173419"/>
                <a:gd name="connsiteX363" fmla="*/ 2943034 w 3139455"/>
                <a:gd name="connsiteY363" fmla="*/ 339703 h 1173419"/>
                <a:gd name="connsiteX364" fmla="*/ 2963551 w 3139455"/>
                <a:gd name="connsiteY364" fmla="*/ 338244 h 1173419"/>
                <a:gd name="connsiteX365" fmla="*/ 2988902 w 3139455"/>
                <a:gd name="connsiteY365" fmla="*/ 333138 h 1173419"/>
                <a:gd name="connsiteX366" fmla="*/ 2992276 w 3139455"/>
                <a:gd name="connsiteY366" fmla="*/ 320006 h 1173419"/>
                <a:gd name="connsiteX367" fmla="*/ 2998021 w 3139455"/>
                <a:gd name="connsiteY367" fmla="*/ 320827 h 1173419"/>
                <a:gd name="connsiteX368" fmla="*/ 2998021 w 3139455"/>
                <a:gd name="connsiteY368" fmla="*/ 324019 h 1173419"/>
                <a:gd name="connsiteX369" fmla="*/ 3001121 w 3139455"/>
                <a:gd name="connsiteY369" fmla="*/ 328852 h 1173419"/>
                <a:gd name="connsiteX370" fmla="*/ 3015164 w 3139455"/>
                <a:gd name="connsiteY370" fmla="*/ 322560 h 1173419"/>
                <a:gd name="connsiteX371" fmla="*/ 3025104 w 3139455"/>
                <a:gd name="connsiteY371" fmla="*/ 324292 h 1173419"/>
                <a:gd name="connsiteX372" fmla="*/ 3039603 w 3139455"/>
                <a:gd name="connsiteY372" fmla="*/ 318000 h 1173419"/>
                <a:gd name="connsiteX373" fmla="*/ 3033402 w 3139455"/>
                <a:gd name="connsiteY373" fmla="*/ 308334 h 1173419"/>
                <a:gd name="connsiteX374" fmla="*/ 3033402 w 3139455"/>
                <a:gd name="connsiteY374" fmla="*/ 310888 h 1173419"/>
                <a:gd name="connsiteX375" fmla="*/ 3033949 w 3139455"/>
                <a:gd name="connsiteY375" fmla="*/ 319459 h 1173419"/>
                <a:gd name="connsiteX376" fmla="*/ 3019085 w 3139455"/>
                <a:gd name="connsiteY376" fmla="*/ 316633 h 1173419"/>
                <a:gd name="connsiteX377" fmla="*/ 3007687 w 3139455"/>
                <a:gd name="connsiteY377" fmla="*/ 299489 h 1173419"/>
                <a:gd name="connsiteX378" fmla="*/ 3003766 w 3139455"/>
                <a:gd name="connsiteY378" fmla="*/ 294382 h 1173419"/>
                <a:gd name="connsiteX379" fmla="*/ 3011152 w 3139455"/>
                <a:gd name="connsiteY379" fmla="*/ 286996 h 1173419"/>
                <a:gd name="connsiteX380" fmla="*/ 3015438 w 3139455"/>
                <a:gd name="connsiteY380" fmla="*/ 284078 h 1173419"/>
                <a:gd name="connsiteX381" fmla="*/ 3010878 w 3139455"/>
                <a:gd name="connsiteY381" fmla="*/ 278698 h 1173419"/>
                <a:gd name="connsiteX382" fmla="*/ 3017444 w 3139455"/>
                <a:gd name="connsiteY382" fmla="*/ 260460 h 1173419"/>
                <a:gd name="connsiteX383" fmla="*/ 3030849 w 3139455"/>
                <a:gd name="connsiteY383" fmla="*/ 243955 h 1173419"/>
                <a:gd name="connsiteX384" fmla="*/ 3039056 w 3139455"/>
                <a:gd name="connsiteY384" fmla="*/ 233924 h 1173419"/>
                <a:gd name="connsiteX385" fmla="*/ 3043342 w 3139455"/>
                <a:gd name="connsiteY385" fmla="*/ 232282 h 1173419"/>
                <a:gd name="connsiteX386" fmla="*/ 3048175 w 3139455"/>
                <a:gd name="connsiteY386" fmla="*/ 232282 h 1173419"/>
                <a:gd name="connsiteX387" fmla="*/ 3053008 w 3139455"/>
                <a:gd name="connsiteY387" fmla="*/ 230276 h 1173419"/>
                <a:gd name="connsiteX388" fmla="*/ 3056747 w 3139455"/>
                <a:gd name="connsiteY388" fmla="*/ 229364 h 1173419"/>
                <a:gd name="connsiteX389" fmla="*/ 3059300 w 3139455"/>
                <a:gd name="connsiteY389" fmla="*/ 228544 h 1173419"/>
                <a:gd name="connsiteX390" fmla="*/ 3065865 w 3139455"/>
                <a:gd name="connsiteY390" fmla="*/ 228544 h 1173419"/>
                <a:gd name="connsiteX391" fmla="*/ 3069239 w 3139455"/>
                <a:gd name="connsiteY391" fmla="*/ 222799 h 1173419"/>
                <a:gd name="connsiteX392" fmla="*/ 3075258 w 3139455"/>
                <a:gd name="connsiteY392" fmla="*/ 210306 h 1173419"/>
                <a:gd name="connsiteX393" fmla="*/ 3078997 w 3139455"/>
                <a:gd name="connsiteY393" fmla="*/ 207753 h 1173419"/>
                <a:gd name="connsiteX394" fmla="*/ 3078358 w 3139455"/>
                <a:gd name="connsiteY394" fmla="*/ 212859 h 1173419"/>
                <a:gd name="connsiteX395" fmla="*/ 3082097 w 3139455"/>
                <a:gd name="connsiteY395" fmla="*/ 215686 h 1173419"/>
                <a:gd name="connsiteX396" fmla="*/ 3087477 w 3139455"/>
                <a:gd name="connsiteY396" fmla="*/ 214045 h 1173419"/>
                <a:gd name="connsiteX397" fmla="*/ 3096596 w 3139455"/>
                <a:gd name="connsiteY397" fmla="*/ 207753 h 1173419"/>
                <a:gd name="connsiteX398" fmla="*/ 3103527 w 3139455"/>
                <a:gd name="connsiteY398" fmla="*/ 212038 h 1173419"/>
                <a:gd name="connsiteX399" fmla="*/ 3106901 w 3139455"/>
                <a:gd name="connsiteY399" fmla="*/ 209759 h 1173419"/>
                <a:gd name="connsiteX400" fmla="*/ 3110639 w 3139455"/>
                <a:gd name="connsiteY400" fmla="*/ 205746 h 1173419"/>
                <a:gd name="connsiteX401" fmla="*/ 3114560 w 3139455"/>
                <a:gd name="connsiteY401" fmla="*/ 204287 h 1173419"/>
                <a:gd name="connsiteX402" fmla="*/ 3122585 w 3139455"/>
                <a:gd name="connsiteY402" fmla="*/ 200640 h 1173419"/>
                <a:gd name="connsiteX403" fmla="*/ 3128512 w 3139455"/>
                <a:gd name="connsiteY403" fmla="*/ 200640 h 1173419"/>
                <a:gd name="connsiteX404" fmla="*/ 3134805 w 3139455"/>
                <a:gd name="connsiteY404" fmla="*/ 198907 h 1173419"/>
                <a:gd name="connsiteX405" fmla="*/ 3139090 w 3139455"/>
                <a:gd name="connsiteY405" fmla="*/ 193162 h 1173419"/>
                <a:gd name="connsiteX406" fmla="*/ 3135716 w 3139455"/>
                <a:gd name="connsiteY406" fmla="*/ 193162 h 1173419"/>
                <a:gd name="connsiteX407" fmla="*/ 3133984 w 3139455"/>
                <a:gd name="connsiteY407" fmla="*/ 190335 h 1173419"/>
                <a:gd name="connsiteX408" fmla="*/ 3135990 w 3139455"/>
                <a:gd name="connsiteY408" fmla="*/ 185229 h 1173419"/>
                <a:gd name="connsiteX409" fmla="*/ 3131978 w 3139455"/>
                <a:gd name="connsiteY409" fmla="*/ 181490 h 1173419"/>
                <a:gd name="connsiteX410" fmla="*/ 3127874 w 3139455"/>
                <a:gd name="connsiteY410" fmla="*/ 181490 h 1173419"/>
                <a:gd name="connsiteX411" fmla="*/ 3123679 w 3139455"/>
                <a:gd name="connsiteY411" fmla="*/ 176839 h 1173419"/>
                <a:gd name="connsiteX412" fmla="*/ 3122585 w 3139455"/>
                <a:gd name="connsiteY412" fmla="*/ 167720 h 1173419"/>
                <a:gd name="connsiteX413" fmla="*/ 3124318 w 3139455"/>
                <a:gd name="connsiteY413" fmla="*/ 163891 h 1173419"/>
                <a:gd name="connsiteX414" fmla="*/ 3116840 w 3139455"/>
                <a:gd name="connsiteY414" fmla="*/ 160881 h 1173419"/>
                <a:gd name="connsiteX415" fmla="*/ 3112646 w 3139455"/>
                <a:gd name="connsiteY415" fmla="*/ 159057 h 1173419"/>
                <a:gd name="connsiteX416" fmla="*/ 3111132 w 3139455"/>
                <a:gd name="connsiteY416" fmla="*/ 156504 h 1173419"/>
                <a:gd name="connsiteX417" fmla="*/ 3111187 w 3139455"/>
                <a:gd name="connsiteY417" fmla="*/ 156322 h 1173419"/>
                <a:gd name="connsiteX418" fmla="*/ 3112007 w 3139455"/>
                <a:gd name="connsiteY418" fmla="*/ 147750 h 1173419"/>
                <a:gd name="connsiteX419" fmla="*/ 3112007 w 3139455"/>
                <a:gd name="connsiteY419" fmla="*/ 105620 h 1173419"/>
                <a:gd name="connsiteX420" fmla="*/ 3097326 w 3139455"/>
                <a:gd name="connsiteY420" fmla="*/ 89115 h 1173419"/>
                <a:gd name="connsiteX421" fmla="*/ 3079088 w 3139455"/>
                <a:gd name="connsiteY421" fmla="*/ 93401 h 1173419"/>
                <a:gd name="connsiteX422" fmla="*/ 3070607 w 3139455"/>
                <a:gd name="connsiteY422" fmla="*/ 92398 h 1173419"/>
                <a:gd name="connsiteX423" fmla="*/ 3069057 w 3139455"/>
                <a:gd name="connsiteY423" fmla="*/ 89936 h 1173419"/>
                <a:gd name="connsiteX424" fmla="*/ 3064680 w 3139455"/>
                <a:gd name="connsiteY424" fmla="*/ 83279 h 1173419"/>
                <a:gd name="connsiteX425" fmla="*/ 3054102 w 3139455"/>
                <a:gd name="connsiteY425" fmla="*/ 96684 h 1173419"/>
                <a:gd name="connsiteX426" fmla="*/ 3028478 w 3139455"/>
                <a:gd name="connsiteY426" fmla="*/ 139999 h 1173419"/>
                <a:gd name="connsiteX427" fmla="*/ 3027931 w 3139455"/>
                <a:gd name="connsiteY427" fmla="*/ 147203 h 1173419"/>
                <a:gd name="connsiteX428" fmla="*/ 3026654 w 3139455"/>
                <a:gd name="connsiteY428" fmla="*/ 151762 h 1173419"/>
                <a:gd name="connsiteX429" fmla="*/ 3012702 w 3139455"/>
                <a:gd name="connsiteY429" fmla="*/ 173283 h 1173419"/>
                <a:gd name="connsiteX430" fmla="*/ 3002398 w 3139455"/>
                <a:gd name="connsiteY430" fmla="*/ 175563 h 1173419"/>
                <a:gd name="connsiteX431" fmla="*/ 2998386 w 3139455"/>
                <a:gd name="connsiteY431" fmla="*/ 175015 h 1173419"/>
                <a:gd name="connsiteX432" fmla="*/ 2986166 w 3139455"/>
                <a:gd name="connsiteY432" fmla="*/ 186961 h 1173419"/>
                <a:gd name="connsiteX433" fmla="*/ 2884490 w 3139455"/>
                <a:gd name="connsiteY433" fmla="*/ 186961 h 1173419"/>
                <a:gd name="connsiteX434" fmla="*/ 2859139 w 3139455"/>
                <a:gd name="connsiteY434" fmla="*/ 193709 h 1173419"/>
                <a:gd name="connsiteX435" fmla="*/ 2840902 w 3139455"/>
                <a:gd name="connsiteY435" fmla="*/ 209303 h 1173419"/>
                <a:gd name="connsiteX436" fmla="*/ 2838257 w 3139455"/>
                <a:gd name="connsiteY436" fmla="*/ 212768 h 1173419"/>
                <a:gd name="connsiteX437" fmla="*/ 2825764 w 3139455"/>
                <a:gd name="connsiteY437" fmla="*/ 226173 h 1173419"/>
                <a:gd name="connsiteX438" fmla="*/ 2830597 w 3139455"/>
                <a:gd name="connsiteY438" fmla="*/ 229000 h 1173419"/>
                <a:gd name="connsiteX439" fmla="*/ 2828591 w 3139455"/>
                <a:gd name="connsiteY439" fmla="*/ 234106 h 1173419"/>
                <a:gd name="connsiteX440" fmla="*/ 2828591 w 3139455"/>
                <a:gd name="connsiteY440" fmla="*/ 237298 h 1173419"/>
                <a:gd name="connsiteX441" fmla="*/ 2828044 w 3139455"/>
                <a:gd name="connsiteY441" fmla="*/ 248058 h 1173419"/>
                <a:gd name="connsiteX442" fmla="*/ 2818925 w 3139455"/>
                <a:gd name="connsiteY442" fmla="*/ 251523 h 1173419"/>
                <a:gd name="connsiteX443" fmla="*/ 2805520 w 3139455"/>
                <a:gd name="connsiteY443" fmla="*/ 259822 h 1173419"/>
                <a:gd name="connsiteX444" fmla="*/ 2788103 w 3139455"/>
                <a:gd name="connsiteY444" fmla="*/ 258636 h 1173419"/>
                <a:gd name="connsiteX445" fmla="*/ 2778164 w 3139455"/>
                <a:gd name="connsiteY445" fmla="*/ 256903 h 1173419"/>
                <a:gd name="connsiteX446" fmla="*/ 2753087 w 3139455"/>
                <a:gd name="connsiteY446" fmla="*/ 255262 h 1173419"/>
                <a:gd name="connsiteX447" fmla="*/ 2732295 w 3139455"/>
                <a:gd name="connsiteY447" fmla="*/ 259183 h 1173419"/>
                <a:gd name="connsiteX448" fmla="*/ 2732295 w 3139455"/>
                <a:gd name="connsiteY448" fmla="*/ 262740 h 1173419"/>
                <a:gd name="connsiteX449" fmla="*/ 2732751 w 3139455"/>
                <a:gd name="connsiteY449" fmla="*/ 267117 h 1173419"/>
                <a:gd name="connsiteX450" fmla="*/ 2735852 w 3139455"/>
                <a:gd name="connsiteY450" fmla="*/ 267117 h 1173419"/>
                <a:gd name="connsiteX451" fmla="*/ 2738405 w 3139455"/>
                <a:gd name="connsiteY451" fmla="*/ 269670 h 1173419"/>
                <a:gd name="connsiteX452" fmla="*/ 2739864 w 3139455"/>
                <a:gd name="connsiteY452" fmla="*/ 277330 h 1173419"/>
                <a:gd name="connsiteX453" fmla="*/ 2725000 w 3139455"/>
                <a:gd name="connsiteY453" fmla="*/ 290461 h 1173419"/>
                <a:gd name="connsiteX454" fmla="*/ 2683691 w 3139455"/>
                <a:gd name="connsiteY454" fmla="*/ 312711 h 1173419"/>
                <a:gd name="connsiteX455" fmla="*/ 2649222 w 3139455"/>
                <a:gd name="connsiteY455" fmla="*/ 327210 h 1173419"/>
                <a:gd name="connsiteX456" fmla="*/ 2634358 w 3139455"/>
                <a:gd name="connsiteY456" fmla="*/ 333502 h 1173419"/>
                <a:gd name="connsiteX457" fmla="*/ 2620132 w 3139455"/>
                <a:gd name="connsiteY457" fmla="*/ 335235 h 1173419"/>
                <a:gd name="connsiteX458" fmla="*/ 2603901 w 3139455"/>
                <a:gd name="connsiteY458" fmla="*/ 334323 h 1173419"/>
                <a:gd name="connsiteX459" fmla="*/ 2608734 w 3139455"/>
                <a:gd name="connsiteY459" fmla="*/ 330402 h 1173419"/>
                <a:gd name="connsiteX460" fmla="*/ 2588763 w 3139455"/>
                <a:gd name="connsiteY460" fmla="*/ 322924 h 1173419"/>
                <a:gd name="connsiteX461" fmla="*/ 2585389 w 3139455"/>
                <a:gd name="connsiteY461" fmla="*/ 317544 h 1173419"/>
                <a:gd name="connsiteX462" fmla="*/ 2607913 w 3139455"/>
                <a:gd name="connsiteY462" fmla="*/ 283895 h 1173419"/>
                <a:gd name="connsiteX463" fmla="*/ 2610466 w 3139455"/>
                <a:gd name="connsiteY463" fmla="*/ 287908 h 1173419"/>
                <a:gd name="connsiteX464" fmla="*/ 2610466 w 3139455"/>
                <a:gd name="connsiteY464" fmla="*/ 289367 h 1173419"/>
                <a:gd name="connsiteX465" fmla="*/ 2619585 w 3139455"/>
                <a:gd name="connsiteY465" fmla="*/ 267390 h 1173419"/>
                <a:gd name="connsiteX466" fmla="*/ 2609646 w 3139455"/>
                <a:gd name="connsiteY466" fmla="*/ 232373 h 1173419"/>
                <a:gd name="connsiteX467" fmla="*/ 2573170 w 3139455"/>
                <a:gd name="connsiteY467" fmla="*/ 241492 h 1173419"/>
                <a:gd name="connsiteX468" fmla="*/ 2568611 w 3139455"/>
                <a:gd name="connsiteY468" fmla="*/ 235200 h 1173419"/>
                <a:gd name="connsiteX469" fmla="*/ 2576270 w 3139455"/>
                <a:gd name="connsiteY469" fmla="*/ 227540 h 1173419"/>
                <a:gd name="connsiteX470" fmla="*/ 2580556 w 3139455"/>
                <a:gd name="connsiteY470" fmla="*/ 221795 h 1173419"/>
                <a:gd name="connsiteX471" fmla="*/ 2584295 w 3139455"/>
                <a:gd name="connsiteY471" fmla="*/ 217236 h 1173419"/>
                <a:gd name="connsiteX472" fmla="*/ 2589128 w 3139455"/>
                <a:gd name="connsiteY472" fmla="*/ 206111 h 1173419"/>
                <a:gd name="connsiteX473" fmla="*/ 2584842 w 3139455"/>
                <a:gd name="connsiteY473" fmla="*/ 189332 h 1173419"/>
                <a:gd name="connsiteX474" fmla="*/ 2589402 w 3139455"/>
                <a:gd name="connsiteY474" fmla="*/ 185320 h 1173419"/>
                <a:gd name="connsiteX475" fmla="*/ 2585389 w 3139455"/>
                <a:gd name="connsiteY475" fmla="*/ 176748 h 1173419"/>
                <a:gd name="connsiteX476" fmla="*/ 2575176 w 3139455"/>
                <a:gd name="connsiteY476" fmla="*/ 170456 h 1173419"/>
                <a:gd name="connsiteX477" fmla="*/ 2559765 w 3139455"/>
                <a:gd name="connsiteY477" fmla="*/ 162522 h 1173419"/>
                <a:gd name="connsiteX478" fmla="*/ 2544901 w 3139455"/>
                <a:gd name="connsiteY478" fmla="*/ 157142 h 1173419"/>
                <a:gd name="connsiteX479" fmla="*/ 2532682 w 3139455"/>
                <a:gd name="connsiteY479" fmla="*/ 155683 h 1173419"/>
                <a:gd name="connsiteX480" fmla="*/ 2532682 w 3139455"/>
                <a:gd name="connsiteY480" fmla="*/ 169635 h 1173419"/>
                <a:gd name="connsiteX481" fmla="*/ 2523563 w 3139455"/>
                <a:gd name="connsiteY481" fmla="*/ 173100 h 1173419"/>
                <a:gd name="connsiteX482" fmla="*/ 2518730 w 3139455"/>
                <a:gd name="connsiteY482" fmla="*/ 184134 h 1173419"/>
                <a:gd name="connsiteX483" fmla="*/ 2515812 w 3139455"/>
                <a:gd name="connsiteY483" fmla="*/ 188420 h 1173419"/>
                <a:gd name="connsiteX484" fmla="*/ 2513259 w 3139455"/>
                <a:gd name="connsiteY484" fmla="*/ 190153 h 1173419"/>
                <a:gd name="connsiteX485" fmla="*/ 2510432 w 3139455"/>
                <a:gd name="connsiteY485" fmla="*/ 192706 h 1173419"/>
                <a:gd name="connsiteX486" fmla="*/ 2510979 w 3139455"/>
                <a:gd name="connsiteY486" fmla="*/ 187326 h 1173419"/>
                <a:gd name="connsiteX487" fmla="*/ 2510979 w 3139455"/>
                <a:gd name="connsiteY487" fmla="*/ 179575 h 1173419"/>
                <a:gd name="connsiteX488" fmla="*/ 2505872 w 3139455"/>
                <a:gd name="connsiteY488" fmla="*/ 187052 h 1173419"/>
                <a:gd name="connsiteX489" fmla="*/ 2502407 w 3139455"/>
                <a:gd name="connsiteY489" fmla="*/ 188694 h 1173419"/>
                <a:gd name="connsiteX490" fmla="*/ 2498486 w 3139455"/>
                <a:gd name="connsiteY490" fmla="*/ 190153 h 1173419"/>
                <a:gd name="connsiteX491" fmla="*/ 2494747 w 3139455"/>
                <a:gd name="connsiteY491" fmla="*/ 193253 h 1173419"/>
                <a:gd name="connsiteX492" fmla="*/ 2490735 w 3139455"/>
                <a:gd name="connsiteY492" fmla="*/ 199545 h 1173419"/>
                <a:gd name="connsiteX493" fmla="*/ 2484169 w 3139455"/>
                <a:gd name="connsiteY493" fmla="*/ 215777 h 1173419"/>
                <a:gd name="connsiteX494" fmla="*/ 2482528 w 3139455"/>
                <a:gd name="connsiteY494" fmla="*/ 229729 h 1173419"/>
                <a:gd name="connsiteX495" fmla="*/ 2483896 w 3139455"/>
                <a:gd name="connsiteY495" fmla="*/ 240854 h 1173419"/>
                <a:gd name="connsiteX496" fmla="*/ 2485355 w 3139455"/>
                <a:gd name="connsiteY496" fmla="*/ 256265 h 1173419"/>
                <a:gd name="connsiteX497" fmla="*/ 2489914 w 3139455"/>
                <a:gd name="connsiteY497" fmla="*/ 263104 h 1173419"/>
                <a:gd name="connsiteX498" fmla="*/ 2491920 w 3139455"/>
                <a:gd name="connsiteY498" fmla="*/ 279609 h 1173419"/>
                <a:gd name="connsiteX499" fmla="*/ 2478242 w 3139455"/>
                <a:gd name="connsiteY499" fmla="*/ 309884 h 1173419"/>
                <a:gd name="connsiteX500" fmla="*/ 2464017 w 3139455"/>
                <a:gd name="connsiteY500" fmla="*/ 323836 h 1173419"/>
                <a:gd name="connsiteX501" fmla="*/ 2447694 w 3139455"/>
                <a:gd name="connsiteY501" fmla="*/ 322651 h 1173419"/>
                <a:gd name="connsiteX502" fmla="*/ 2437207 w 3139455"/>
                <a:gd name="connsiteY502" fmla="*/ 292741 h 1173419"/>
                <a:gd name="connsiteX503" fmla="*/ 2435474 w 3139455"/>
                <a:gd name="connsiteY503" fmla="*/ 271402 h 1173419"/>
                <a:gd name="connsiteX504" fmla="*/ 2436660 w 3139455"/>
                <a:gd name="connsiteY504" fmla="*/ 251706 h 1173419"/>
                <a:gd name="connsiteX505" fmla="*/ 2440034 w 3139455"/>
                <a:gd name="connsiteY505" fmla="*/ 233468 h 1173419"/>
                <a:gd name="connsiteX506" fmla="*/ 2445779 w 3139455"/>
                <a:gd name="connsiteY506" fmla="*/ 218330 h 1173419"/>
                <a:gd name="connsiteX507" fmla="*/ 2449700 w 3139455"/>
                <a:gd name="connsiteY507" fmla="*/ 206384 h 1173419"/>
                <a:gd name="connsiteX508" fmla="*/ 2452527 w 3139455"/>
                <a:gd name="connsiteY508" fmla="*/ 195898 h 1173419"/>
                <a:gd name="connsiteX509" fmla="*/ 2455718 w 3139455"/>
                <a:gd name="connsiteY509" fmla="*/ 193253 h 1173419"/>
                <a:gd name="connsiteX510" fmla="*/ 2462558 w 3139455"/>
                <a:gd name="connsiteY510" fmla="*/ 178207 h 1173419"/>
                <a:gd name="connsiteX511" fmla="*/ 2460278 w 3139455"/>
                <a:gd name="connsiteY511" fmla="*/ 178207 h 1173419"/>
                <a:gd name="connsiteX512" fmla="*/ 2457086 w 3139455"/>
                <a:gd name="connsiteY512" fmla="*/ 180487 h 1173419"/>
                <a:gd name="connsiteX513" fmla="*/ 2453986 w 3139455"/>
                <a:gd name="connsiteY513" fmla="*/ 185593 h 1173419"/>
                <a:gd name="connsiteX514" fmla="*/ 2451432 w 3139455"/>
                <a:gd name="connsiteY514" fmla="*/ 191065 h 1173419"/>
                <a:gd name="connsiteX515" fmla="*/ 2448879 w 3139455"/>
                <a:gd name="connsiteY515" fmla="*/ 192980 h 1173419"/>
                <a:gd name="connsiteX516" fmla="*/ 2443408 w 3139455"/>
                <a:gd name="connsiteY516" fmla="*/ 195259 h 1173419"/>
                <a:gd name="connsiteX517" fmla="*/ 2437480 w 3139455"/>
                <a:gd name="connsiteY517" fmla="*/ 202737 h 1173419"/>
                <a:gd name="connsiteX518" fmla="*/ 2432921 w 3139455"/>
                <a:gd name="connsiteY518" fmla="*/ 205837 h 1173419"/>
                <a:gd name="connsiteX519" fmla="*/ 2430094 w 3139455"/>
                <a:gd name="connsiteY519" fmla="*/ 205017 h 1173419"/>
                <a:gd name="connsiteX520" fmla="*/ 2437207 w 3139455"/>
                <a:gd name="connsiteY520" fmla="*/ 191065 h 1173419"/>
                <a:gd name="connsiteX521" fmla="*/ 2441766 w 3139455"/>
                <a:gd name="connsiteY521" fmla="*/ 186779 h 1173419"/>
                <a:gd name="connsiteX522" fmla="*/ 2450885 w 3139455"/>
                <a:gd name="connsiteY522" fmla="*/ 171915 h 1173419"/>
                <a:gd name="connsiteX523" fmla="*/ 2457086 w 3139455"/>
                <a:gd name="connsiteY523" fmla="*/ 162796 h 1173419"/>
                <a:gd name="connsiteX524" fmla="*/ 2462831 w 3139455"/>
                <a:gd name="connsiteY524" fmla="*/ 153677 h 1173419"/>
                <a:gd name="connsiteX525" fmla="*/ 2465658 w 3139455"/>
                <a:gd name="connsiteY525" fmla="*/ 156230 h 1173419"/>
                <a:gd name="connsiteX526" fmla="*/ 2470764 w 3139455"/>
                <a:gd name="connsiteY526" fmla="*/ 153677 h 1173419"/>
                <a:gd name="connsiteX527" fmla="*/ 2476783 w 3139455"/>
                <a:gd name="connsiteY527" fmla="*/ 151397 h 1173419"/>
                <a:gd name="connsiteX528" fmla="*/ 2479336 w 3139455"/>
                <a:gd name="connsiteY528" fmla="*/ 152856 h 1173419"/>
                <a:gd name="connsiteX529" fmla="*/ 2475050 w 3139455"/>
                <a:gd name="connsiteY529" fmla="*/ 158237 h 1173419"/>
                <a:gd name="connsiteX530" fmla="*/ 2478516 w 3139455"/>
                <a:gd name="connsiteY530" fmla="*/ 158237 h 1173419"/>
                <a:gd name="connsiteX531" fmla="*/ 2484169 w 3139455"/>
                <a:gd name="connsiteY531" fmla="*/ 154589 h 1173419"/>
                <a:gd name="connsiteX532" fmla="*/ 2489367 w 3139455"/>
                <a:gd name="connsiteY532" fmla="*/ 149118 h 1173419"/>
                <a:gd name="connsiteX533" fmla="*/ 2498486 w 3139455"/>
                <a:gd name="connsiteY533" fmla="*/ 146838 h 1173419"/>
                <a:gd name="connsiteX534" fmla="*/ 2506419 w 3139455"/>
                <a:gd name="connsiteY534" fmla="*/ 144923 h 1173419"/>
                <a:gd name="connsiteX535" fmla="*/ 2513532 w 3139455"/>
                <a:gd name="connsiteY535" fmla="*/ 142005 h 1173419"/>
                <a:gd name="connsiteX536" fmla="*/ 2524931 w 3139455"/>
                <a:gd name="connsiteY536" fmla="*/ 140911 h 1173419"/>
                <a:gd name="connsiteX537" fmla="*/ 2536968 w 3139455"/>
                <a:gd name="connsiteY537" fmla="*/ 148571 h 1173419"/>
                <a:gd name="connsiteX538" fmla="*/ 2541527 w 3139455"/>
                <a:gd name="connsiteY538" fmla="*/ 146017 h 1173419"/>
                <a:gd name="connsiteX539" fmla="*/ 2547728 w 3139455"/>
                <a:gd name="connsiteY539" fmla="*/ 143190 h 1173419"/>
                <a:gd name="connsiteX540" fmla="*/ 2567972 w 3139455"/>
                <a:gd name="connsiteY540" fmla="*/ 146291 h 1173419"/>
                <a:gd name="connsiteX541" fmla="*/ 2567152 w 3139455"/>
                <a:gd name="connsiteY541" fmla="*/ 142278 h 1173419"/>
                <a:gd name="connsiteX542" fmla="*/ 2564872 w 3139455"/>
                <a:gd name="connsiteY542" fmla="*/ 139452 h 1173419"/>
                <a:gd name="connsiteX543" fmla="*/ 2561133 w 3139455"/>
                <a:gd name="connsiteY543" fmla="*/ 136078 h 1173419"/>
                <a:gd name="connsiteX544" fmla="*/ 2559400 w 3139455"/>
                <a:gd name="connsiteY544" fmla="*/ 131518 h 1173419"/>
                <a:gd name="connsiteX545" fmla="*/ 2555206 w 3139455"/>
                <a:gd name="connsiteY545" fmla="*/ 125500 h 1173419"/>
                <a:gd name="connsiteX546" fmla="*/ 2554750 w 3139455"/>
                <a:gd name="connsiteY546" fmla="*/ 123038 h 1173419"/>
                <a:gd name="connsiteX547" fmla="*/ 2549461 w 3139455"/>
                <a:gd name="connsiteY547" fmla="*/ 124770 h 1173419"/>
                <a:gd name="connsiteX548" fmla="*/ 2542804 w 3139455"/>
                <a:gd name="connsiteY548" fmla="*/ 121487 h 1173419"/>
                <a:gd name="connsiteX549" fmla="*/ 2536694 w 3139455"/>
                <a:gd name="connsiteY549" fmla="*/ 120940 h 1173419"/>
                <a:gd name="connsiteX550" fmla="*/ 2532044 w 3139455"/>
                <a:gd name="connsiteY550" fmla="*/ 115560 h 1173419"/>
                <a:gd name="connsiteX551" fmla="*/ 2531223 w 3139455"/>
                <a:gd name="connsiteY551" fmla="*/ 111548 h 1173419"/>
                <a:gd name="connsiteX552" fmla="*/ 2483622 w 3139455"/>
                <a:gd name="connsiteY552" fmla="*/ 121214 h 1173419"/>
                <a:gd name="connsiteX553" fmla="*/ 2471129 w 3139455"/>
                <a:gd name="connsiteY553" fmla="*/ 125226 h 1173419"/>
                <a:gd name="connsiteX554" fmla="*/ 2459092 w 3139455"/>
                <a:gd name="connsiteY554" fmla="*/ 121214 h 1173419"/>
                <a:gd name="connsiteX555" fmla="*/ 2447967 w 3139455"/>
                <a:gd name="connsiteY555" fmla="*/ 115560 h 1173419"/>
                <a:gd name="connsiteX556" fmla="*/ 2430915 w 3139455"/>
                <a:gd name="connsiteY556" fmla="*/ 105803 h 1173419"/>
                <a:gd name="connsiteX557" fmla="*/ 2417236 w 3139455"/>
                <a:gd name="connsiteY557" fmla="*/ 110089 h 1173419"/>
                <a:gd name="connsiteX558" fmla="*/ 2415777 w 3139455"/>
                <a:gd name="connsiteY558" fmla="*/ 106988 h 1173419"/>
                <a:gd name="connsiteX559" fmla="*/ 2418422 w 3139455"/>
                <a:gd name="connsiteY559" fmla="*/ 100696 h 1173419"/>
                <a:gd name="connsiteX560" fmla="*/ 2433742 w 3139455"/>
                <a:gd name="connsiteY560" fmla="*/ 86197 h 1173419"/>
                <a:gd name="connsiteX561" fmla="*/ 2436295 w 3139455"/>
                <a:gd name="connsiteY561" fmla="*/ 84738 h 1173419"/>
                <a:gd name="connsiteX562" fmla="*/ 2436295 w 3139455"/>
                <a:gd name="connsiteY562" fmla="*/ 82458 h 1173419"/>
                <a:gd name="connsiteX563" fmla="*/ 2416689 w 3139455"/>
                <a:gd name="connsiteY563" fmla="*/ 85285 h 1173419"/>
                <a:gd name="connsiteX564" fmla="*/ 2410944 w 3139455"/>
                <a:gd name="connsiteY564" fmla="*/ 94404 h 1173419"/>
                <a:gd name="connsiteX565" fmla="*/ 2414683 w 3139455"/>
                <a:gd name="connsiteY565" fmla="*/ 98143 h 1173419"/>
                <a:gd name="connsiteX566" fmla="*/ 2407297 w 3139455"/>
                <a:gd name="connsiteY566" fmla="*/ 93036 h 1173419"/>
                <a:gd name="connsiteX567" fmla="*/ 2352583 w 3139455"/>
                <a:gd name="connsiteY567" fmla="*/ 118660 h 1173419"/>
                <a:gd name="connsiteX568" fmla="*/ 2345744 w 3139455"/>
                <a:gd name="connsiteY568" fmla="*/ 119755 h 1173419"/>
                <a:gd name="connsiteX569" fmla="*/ 2335166 w 3139455"/>
                <a:gd name="connsiteY569" fmla="*/ 111274 h 1173419"/>
                <a:gd name="connsiteX570" fmla="*/ 2331154 w 3139455"/>
                <a:gd name="connsiteY570" fmla="*/ 104982 h 1173419"/>
                <a:gd name="connsiteX571" fmla="*/ 2295316 w 3139455"/>
                <a:gd name="connsiteY571" fmla="*/ 114101 h 1173419"/>
                <a:gd name="connsiteX572" fmla="*/ 2294405 w 3139455"/>
                <a:gd name="connsiteY572" fmla="*/ 110362 h 1173419"/>
                <a:gd name="connsiteX573" fmla="*/ 2329421 w 3139455"/>
                <a:gd name="connsiteY573" fmla="*/ 81638 h 1173419"/>
                <a:gd name="connsiteX574" fmla="*/ 2351398 w 3139455"/>
                <a:gd name="connsiteY574" fmla="*/ 70513 h 1173419"/>
                <a:gd name="connsiteX575" fmla="*/ 2379940 w 3139455"/>
                <a:gd name="connsiteY575" fmla="*/ 59387 h 1173419"/>
                <a:gd name="connsiteX576" fmla="*/ 2358511 w 3139455"/>
                <a:gd name="connsiteY576" fmla="*/ 58385 h 1173419"/>
                <a:gd name="connsiteX577" fmla="*/ 2340273 w 3139455"/>
                <a:gd name="connsiteY577" fmla="*/ 55558 h 1173419"/>
                <a:gd name="connsiteX578" fmla="*/ 2335531 w 3139455"/>
                <a:gd name="connsiteY578" fmla="*/ 52731 h 1173419"/>
                <a:gd name="connsiteX579" fmla="*/ 2323767 w 3139455"/>
                <a:gd name="connsiteY579" fmla="*/ 54281 h 1173419"/>
                <a:gd name="connsiteX580" fmla="*/ 2300241 w 3139455"/>
                <a:gd name="connsiteY580" fmla="*/ 49904 h 1173419"/>
                <a:gd name="connsiteX581" fmla="*/ 2289572 w 3139455"/>
                <a:gd name="connsiteY581" fmla="*/ 44524 h 1173419"/>
                <a:gd name="connsiteX582" fmla="*/ 2285559 w 3139455"/>
                <a:gd name="connsiteY582" fmla="*/ 46621 h 1173419"/>
                <a:gd name="connsiteX583" fmla="*/ 2283918 w 3139455"/>
                <a:gd name="connsiteY583" fmla="*/ 49721 h 1173419"/>
                <a:gd name="connsiteX584" fmla="*/ 2280817 w 3139455"/>
                <a:gd name="connsiteY584" fmla="*/ 45709 h 1173419"/>
                <a:gd name="connsiteX585" fmla="*/ 2275893 w 3139455"/>
                <a:gd name="connsiteY585" fmla="*/ 39417 h 1173419"/>
                <a:gd name="connsiteX586" fmla="*/ 2270969 w 3139455"/>
                <a:gd name="connsiteY586" fmla="*/ 36043 h 1173419"/>
                <a:gd name="connsiteX587" fmla="*/ 2251819 w 3139455"/>
                <a:gd name="connsiteY587" fmla="*/ 32760 h 1173419"/>
                <a:gd name="connsiteX588" fmla="*/ 2239053 w 3139455"/>
                <a:gd name="connsiteY588" fmla="*/ 37502 h 1173419"/>
                <a:gd name="connsiteX589" fmla="*/ 2218900 w 3139455"/>
                <a:gd name="connsiteY589" fmla="*/ 30845 h 1173419"/>
                <a:gd name="connsiteX590" fmla="*/ 2212881 w 3139455"/>
                <a:gd name="connsiteY590" fmla="*/ 29751 h 1173419"/>
                <a:gd name="connsiteX591" fmla="*/ 2207319 w 3139455"/>
                <a:gd name="connsiteY591" fmla="*/ 27289 h 1173419"/>
                <a:gd name="connsiteX592" fmla="*/ 2199750 w 3139455"/>
                <a:gd name="connsiteY592" fmla="*/ 7866 h 1173419"/>
                <a:gd name="connsiteX593" fmla="*/ 2189810 w 3139455"/>
                <a:gd name="connsiteY593" fmla="*/ 114 h 1173419"/>
                <a:gd name="connsiteX594" fmla="*/ 2188169 w 3139455"/>
                <a:gd name="connsiteY594" fmla="*/ 1574 h 1173419"/>
                <a:gd name="connsiteX595" fmla="*/ 2188169 w 3139455"/>
                <a:gd name="connsiteY595" fmla="*/ 14340 h 1173419"/>
                <a:gd name="connsiteX596" fmla="*/ 2186664 w 3139455"/>
                <a:gd name="connsiteY596" fmla="*/ 16437 h 1173419"/>
                <a:gd name="connsiteX597" fmla="*/ 2186072 w 3139455"/>
                <a:gd name="connsiteY597" fmla="*/ 16437 h 1173419"/>
                <a:gd name="connsiteX598" fmla="*/ 1256489 w 3139455"/>
                <a:gd name="connsiteY598" fmla="*/ 16437 h 1173419"/>
                <a:gd name="connsiteX599" fmla="*/ 1241351 w 3139455"/>
                <a:gd name="connsiteY599" fmla="*/ 16437 h 1173419"/>
                <a:gd name="connsiteX600" fmla="*/ 1245911 w 3139455"/>
                <a:gd name="connsiteY600" fmla="*/ 16437 h 1173419"/>
                <a:gd name="connsiteX601" fmla="*/ 1253662 w 3139455"/>
                <a:gd name="connsiteY601" fmla="*/ 17258 h 1173419"/>
                <a:gd name="connsiteX602" fmla="*/ 1256124 w 3139455"/>
                <a:gd name="connsiteY602" fmla="*/ 24827 h 1173419"/>
                <a:gd name="connsiteX603" fmla="*/ 1259954 w 3139455"/>
                <a:gd name="connsiteY603" fmla="*/ 27107 h 1173419"/>
                <a:gd name="connsiteX604" fmla="*/ 1262416 w 3139455"/>
                <a:gd name="connsiteY604" fmla="*/ 29022 h 1173419"/>
                <a:gd name="connsiteX605" fmla="*/ 1264149 w 3139455"/>
                <a:gd name="connsiteY605" fmla="*/ 34493 h 1173419"/>
                <a:gd name="connsiteX606" fmla="*/ 1262598 w 3139455"/>
                <a:gd name="connsiteY606" fmla="*/ 38141 h 1173419"/>
                <a:gd name="connsiteX607" fmla="*/ 1261048 w 3139455"/>
                <a:gd name="connsiteY607" fmla="*/ 41150 h 1173419"/>
                <a:gd name="connsiteX608" fmla="*/ 1262963 w 3139455"/>
                <a:gd name="connsiteY608" fmla="*/ 43612 h 1173419"/>
                <a:gd name="connsiteX609" fmla="*/ 1267158 w 3139455"/>
                <a:gd name="connsiteY609" fmla="*/ 51454 h 1173419"/>
                <a:gd name="connsiteX610" fmla="*/ 1269985 w 3139455"/>
                <a:gd name="connsiteY610" fmla="*/ 57473 h 1173419"/>
                <a:gd name="connsiteX611" fmla="*/ 1269985 w 3139455"/>
                <a:gd name="connsiteY611" fmla="*/ 60573 h 1173419"/>
                <a:gd name="connsiteX612" fmla="*/ 1268708 w 3139455"/>
                <a:gd name="connsiteY612" fmla="*/ 63400 h 1173419"/>
                <a:gd name="connsiteX613" fmla="*/ 1267158 w 3139455"/>
                <a:gd name="connsiteY613" fmla="*/ 65862 h 1173419"/>
                <a:gd name="connsiteX614" fmla="*/ 1267158 w 3139455"/>
                <a:gd name="connsiteY614" fmla="*/ 68871 h 1173419"/>
                <a:gd name="connsiteX615" fmla="*/ 1267158 w 3139455"/>
                <a:gd name="connsiteY615" fmla="*/ 71151 h 1173419"/>
                <a:gd name="connsiteX616" fmla="*/ 1267158 w 3139455"/>
                <a:gd name="connsiteY616" fmla="*/ 74981 h 1173419"/>
                <a:gd name="connsiteX617" fmla="*/ 1268252 w 3139455"/>
                <a:gd name="connsiteY617" fmla="*/ 78355 h 1173419"/>
                <a:gd name="connsiteX618" fmla="*/ 1267331 w 3139455"/>
                <a:gd name="connsiteY618" fmla="*/ 81310 h 1173419"/>
                <a:gd name="connsiteX619" fmla="*/ 1267705 w 3139455"/>
                <a:gd name="connsiteY619" fmla="*/ 81820 h 1173419"/>
                <a:gd name="connsiteX620" fmla="*/ 1267705 w 3139455"/>
                <a:gd name="connsiteY620" fmla="*/ 86927 h 1173419"/>
                <a:gd name="connsiteX621" fmla="*/ 1255759 w 3139455"/>
                <a:gd name="connsiteY621" fmla="*/ 96775 h 1173419"/>
                <a:gd name="connsiteX622" fmla="*/ 1250379 w 3139455"/>
                <a:gd name="connsiteY622" fmla="*/ 98325 h 1173419"/>
                <a:gd name="connsiteX623" fmla="*/ 1247552 w 3139455"/>
                <a:gd name="connsiteY623" fmla="*/ 96775 h 1173419"/>
                <a:gd name="connsiteX624" fmla="*/ 1246458 w 3139455"/>
                <a:gd name="connsiteY624" fmla="*/ 95499 h 1173419"/>
                <a:gd name="connsiteX625" fmla="*/ 1246458 w 3139455"/>
                <a:gd name="connsiteY625" fmla="*/ 93219 h 1173419"/>
                <a:gd name="connsiteX626" fmla="*/ 1249102 w 3139455"/>
                <a:gd name="connsiteY626" fmla="*/ 88842 h 1173419"/>
                <a:gd name="connsiteX627" fmla="*/ 1252659 w 3139455"/>
                <a:gd name="connsiteY627" fmla="*/ 88842 h 1173419"/>
                <a:gd name="connsiteX628" fmla="*/ 1254574 w 3139455"/>
                <a:gd name="connsiteY628" fmla="*/ 90392 h 1173419"/>
                <a:gd name="connsiteX629" fmla="*/ 1258039 w 3139455"/>
                <a:gd name="connsiteY629" fmla="*/ 85376 h 1173419"/>
                <a:gd name="connsiteX630" fmla="*/ 1259772 w 3139455"/>
                <a:gd name="connsiteY630" fmla="*/ 87474 h 1173419"/>
                <a:gd name="connsiteX631" fmla="*/ 1259133 w 3139455"/>
                <a:gd name="connsiteY631" fmla="*/ 73248 h 1173419"/>
                <a:gd name="connsiteX632" fmla="*/ 1261595 w 3139455"/>
                <a:gd name="connsiteY632" fmla="*/ 70786 h 1173419"/>
                <a:gd name="connsiteX633" fmla="*/ 1263146 w 3139455"/>
                <a:gd name="connsiteY633" fmla="*/ 65862 h 1173419"/>
                <a:gd name="connsiteX634" fmla="*/ 1260136 w 3139455"/>
                <a:gd name="connsiteY634" fmla="*/ 65862 h 1173419"/>
                <a:gd name="connsiteX635" fmla="*/ 1252476 w 3139455"/>
                <a:gd name="connsiteY635" fmla="*/ 73248 h 1173419"/>
                <a:gd name="connsiteX636" fmla="*/ 1245820 w 3139455"/>
                <a:gd name="connsiteY636" fmla="*/ 79084 h 1173419"/>
                <a:gd name="connsiteX637" fmla="*/ 1244725 w 3139455"/>
                <a:gd name="connsiteY637" fmla="*/ 84465 h 1173419"/>
                <a:gd name="connsiteX638" fmla="*/ 1246823 w 3139455"/>
                <a:gd name="connsiteY638" fmla="*/ 86015 h 1173419"/>
                <a:gd name="connsiteX639" fmla="*/ 1242263 w 3139455"/>
                <a:gd name="connsiteY639" fmla="*/ 82914 h 1173419"/>
                <a:gd name="connsiteX640" fmla="*/ 1248738 w 3139455"/>
                <a:gd name="connsiteY640" fmla="*/ 73796 h 1173419"/>
                <a:gd name="connsiteX641" fmla="*/ 1251017 w 3139455"/>
                <a:gd name="connsiteY641" fmla="*/ 67321 h 1173419"/>
                <a:gd name="connsiteX642" fmla="*/ 1252294 w 3139455"/>
                <a:gd name="connsiteY642" fmla="*/ 69054 h 1173419"/>
                <a:gd name="connsiteX643" fmla="*/ 1255212 w 3139455"/>
                <a:gd name="connsiteY643" fmla="*/ 68324 h 1173419"/>
                <a:gd name="connsiteX644" fmla="*/ 1257857 w 3139455"/>
                <a:gd name="connsiteY644" fmla="*/ 62761 h 1173419"/>
                <a:gd name="connsiteX645" fmla="*/ 1253844 w 3139455"/>
                <a:gd name="connsiteY645" fmla="*/ 55922 h 1173419"/>
                <a:gd name="connsiteX646" fmla="*/ 1252659 w 3139455"/>
                <a:gd name="connsiteY646" fmla="*/ 56561 h 1173419"/>
                <a:gd name="connsiteX647" fmla="*/ 1248282 w 3139455"/>
                <a:gd name="connsiteY647" fmla="*/ 58020 h 1173419"/>
                <a:gd name="connsiteX648" fmla="*/ 1239163 w 3139455"/>
                <a:gd name="connsiteY648" fmla="*/ 52001 h 1173419"/>
                <a:gd name="connsiteX649" fmla="*/ 1205788 w 3139455"/>
                <a:gd name="connsiteY649" fmla="*/ 49539 h 1173419"/>
                <a:gd name="connsiteX650" fmla="*/ 1187550 w 3139455"/>
                <a:gd name="connsiteY650" fmla="*/ 44341 h 1173419"/>
                <a:gd name="connsiteX651" fmla="*/ 1192656 w 3139455"/>
                <a:gd name="connsiteY651" fmla="*/ 67321 h 1173419"/>
                <a:gd name="connsiteX652" fmla="*/ 1201775 w 3139455"/>
                <a:gd name="connsiteY652" fmla="*/ 83917 h 1173419"/>
                <a:gd name="connsiteX653" fmla="*/ 1207064 w 3139455"/>
                <a:gd name="connsiteY653" fmla="*/ 98508 h 1173419"/>
                <a:gd name="connsiteX654" fmla="*/ 1206517 w 3139455"/>
                <a:gd name="connsiteY654" fmla="*/ 103614 h 1173419"/>
                <a:gd name="connsiteX655" fmla="*/ 1208614 w 3139455"/>
                <a:gd name="connsiteY655" fmla="*/ 102155 h 1173419"/>
                <a:gd name="connsiteX656" fmla="*/ 1212171 w 3139455"/>
                <a:gd name="connsiteY656" fmla="*/ 101517 h 1173419"/>
                <a:gd name="connsiteX657" fmla="*/ 1216548 w 3139455"/>
                <a:gd name="connsiteY657" fmla="*/ 104800 h 1173419"/>
                <a:gd name="connsiteX658" fmla="*/ 1211259 w 3139455"/>
                <a:gd name="connsiteY658" fmla="*/ 108174 h 1173419"/>
                <a:gd name="connsiteX659" fmla="*/ 1209162 w 3139455"/>
                <a:gd name="connsiteY659" fmla="*/ 108174 h 1173419"/>
                <a:gd name="connsiteX660" fmla="*/ 1209162 w 3139455"/>
                <a:gd name="connsiteY660" fmla="*/ 110089 h 1173419"/>
                <a:gd name="connsiteX661" fmla="*/ 1213721 w 3139455"/>
                <a:gd name="connsiteY661" fmla="*/ 113098 h 1173419"/>
                <a:gd name="connsiteX662" fmla="*/ 1216730 w 3139455"/>
                <a:gd name="connsiteY662" fmla="*/ 115560 h 1173419"/>
                <a:gd name="connsiteX663" fmla="*/ 1215818 w 3139455"/>
                <a:gd name="connsiteY663" fmla="*/ 118296 h 1173419"/>
                <a:gd name="connsiteX664" fmla="*/ 1216548 w 3139455"/>
                <a:gd name="connsiteY664" fmla="*/ 124314 h 1173419"/>
                <a:gd name="connsiteX665" fmla="*/ 1213356 w 3139455"/>
                <a:gd name="connsiteY665" fmla="*/ 126047 h 1173419"/>
                <a:gd name="connsiteX666" fmla="*/ 1210894 w 3139455"/>
                <a:gd name="connsiteY666" fmla="*/ 122034 h 1173419"/>
                <a:gd name="connsiteX667" fmla="*/ 1210894 w 3139455"/>
                <a:gd name="connsiteY667" fmla="*/ 130059 h 1173419"/>
                <a:gd name="connsiteX668" fmla="*/ 1212718 w 3139455"/>
                <a:gd name="connsiteY668" fmla="*/ 132339 h 1173419"/>
                <a:gd name="connsiteX669" fmla="*/ 1236154 w 3139455"/>
                <a:gd name="connsiteY669" fmla="*/ 136351 h 1173419"/>
                <a:gd name="connsiteX670" fmla="*/ 1236154 w 3139455"/>
                <a:gd name="connsiteY670" fmla="*/ 137993 h 1173419"/>
                <a:gd name="connsiteX671" fmla="*/ 1217916 w 3139455"/>
                <a:gd name="connsiteY671" fmla="*/ 137445 h 1173419"/>
                <a:gd name="connsiteX672" fmla="*/ 1214086 w 3139455"/>
                <a:gd name="connsiteY672" fmla="*/ 138631 h 1173419"/>
                <a:gd name="connsiteX673" fmla="*/ 1214086 w 3139455"/>
                <a:gd name="connsiteY673" fmla="*/ 151124 h 1173419"/>
                <a:gd name="connsiteX674" fmla="*/ 1215818 w 3139455"/>
                <a:gd name="connsiteY674" fmla="*/ 158328 h 1173419"/>
                <a:gd name="connsiteX675" fmla="*/ 1214633 w 3139455"/>
                <a:gd name="connsiteY675" fmla="*/ 165714 h 1173419"/>
                <a:gd name="connsiteX676" fmla="*/ 1214633 w 3139455"/>
                <a:gd name="connsiteY676" fmla="*/ 174286 h 1173419"/>
                <a:gd name="connsiteX677" fmla="*/ 1212900 w 3139455"/>
                <a:gd name="connsiteY677" fmla="*/ 186323 h 1173419"/>
                <a:gd name="connsiteX678" fmla="*/ 1210438 w 3139455"/>
                <a:gd name="connsiteY678" fmla="*/ 201643 h 1173419"/>
                <a:gd name="connsiteX679" fmla="*/ 1207976 w 3139455"/>
                <a:gd name="connsiteY679" fmla="*/ 236021 h 1173419"/>
                <a:gd name="connsiteX680" fmla="*/ 1204420 w 3139455"/>
                <a:gd name="connsiteY680" fmla="*/ 249699 h 1173419"/>
                <a:gd name="connsiteX681" fmla="*/ 1204420 w 3139455"/>
                <a:gd name="connsiteY681" fmla="*/ 252800 h 1173419"/>
                <a:gd name="connsiteX682" fmla="*/ 1206699 w 3139455"/>
                <a:gd name="connsiteY682" fmla="*/ 254259 h 1173419"/>
                <a:gd name="connsiteX683" fmla="*/ 1198857 w 3139455"/>
                <a:gd name="connsiteY683" fmla="*/ 265475 h 1173419"/>
                <a:gd name="connsiteX684" fmla="*/ 1195848 w 3139455"/>
                <a:gd name="connsiteY684" fmla="*/ 279154 h 1173419"/>
                <a:gd name="connsiteX685" fmla="*/ 1199495 w 3139455"/>
                <a:gd name="connsiteY685" fmla="*/ 288273 h 1173419"/>
                <a:gd name="connsiteX686" fmla="*/ 1203781 w 3139455"/>
                <a:gd name="connsiteY686" fmla="*/ 308972 h 1173419"/>
                <a:gd name="connsiteX687" fmla="*/ 1207064 w 3139455"/>
                <a:gd name="connsiteY687" fmla="*/ 315994 h 1173419"/>
                <a:gd name="connsiteX688" fmla="*/ 1207064 w 3139455"/>
                <a:gd name="connsiteY688" fmla="*/ 350281 h 1173419"/>
                <a:gd name="connsiteX689" fmla="*/ 1207064 w 3139455"/>
                <a:gd name="connsiteY689" fmla="*/ 358397 h 1173419"/>
                <a:gd name="connsiteX690" fmla="*/ 1207794 w 3139455"/>
                <a:gd name="connsiteY690" fmla="*/ 359947 h 1173419"/>
                <a:gd name="connsiteX691" fmla="*/ 1203599 w 3139455"/>
                <a:gd name="connsiteY691" fmla="*/ 364324 h 1173419"/>
                <a:gd name="connsiteX692" fmla="*/ 1201593 w 3139455"/>
                <a:gd name="connsiteY692" fmla="*/ 374355 h 1173419"/>
                <a:gd name="connsiteX693" fmla="*/ 1213356 w 3139455"/>
                <a:gd name="connsiteY693" fmla="*/ 392046 h 1173419"/>
                <a:gd name="connsiteX694" fmla="*/ 1221654 w 3139455"/>
                <a:gd name="connsiteY694" fmla="*/ 410284 h 1173419"/>
                <a:gd name="connsiteX695" fmla="*/ 1220925 w 3139455"/>
                <a:gd name="connsiteY695" fmla="*/ 420315 h 1173419"/>
                <a:gd name="connsiteX696" fmla="*/ 1223387 w 3139455"/>
                <a:gd name="connsiteY696" fmla="*/ 428886 h 1173419"/>
                <a:gd name="connsiteX697" fmla="*/ 1227399 w 3139455"/>
                <a:gd name="connsiteY697" fmla="*/ 440103 h 1173419"/>
                <a:gd name="connsiteX698" fmla="*/ 1247187 w 3139455"/>
                <a:gd name="connsiteY698" fmla="*/ 464815 h 1173419"/>
                <a:gd name="connsiteX699" fmla="*/ 1249194 w 3139455"/>
                <a:gd name="connsiteY699" fmla="*/ 467824 h 1173419"/>
                <a:gd name="connsiteX700" fmla="*/ 1254027 w 3139455"/>
                <a:gd name="connsiteY700" fmla="*/ 471016 h 1173419"/>
                <a:gd name="connsiteX701" fmla="*/ 1259133 w 3139455"/>
                <a:gd name="connsiteY701" fmla="*/ 474663 h 1173419"/>
                <a:gd name="connsiteX702" fmla="*/ 1264240 w 3139455"/>
                <a:gd name="connsiteY702" fmla="*/ 476396 h 1173419"/>
                <a:gd name="connsiteX703" fmla="*/ 1264240 w 3139455"/>
                <a:gd name="connsiteY703" fmla="*/ 472931 h 1173419"/>
                <a:gd name="connsiteX704" fmla="*/ 1264240 w 3139455"/>
                <a:gd name="connsiteY704" fmla="*/ 468918 h 1173419"/>
                <a:gd name="connsiteX705" fmla="*/ 1266337 w 3139455"/>
                <a:gd name="connsiteY705" fmla="*/ 465362 h 1173419"/>
                <a:gd name="connsiteX706" fmla="*/ 1269802 w 3139455"/>
                <a:gd name="connsiteY706" fmla="*/ 466274 h 1173419"/>
                <a:gd name="connsiteX707" fmla="*/ 1277918 w 3139455"/>
                <a:gd name="connsiteY707" fmla="*/ 466274 h 1173419"/>
                <a:gd name="connsiteX708" fmla="*/ 1282660 w 3139455"/>
                <a:gd name="connsiteY708" fmla="*/ 465544 h 1173419"/>
                <a:gd name="connsiteX709" fmla="*/ 1287858 w 3139455"/>
                <a:gd name="connsiteY709" fmla="*/ 467095 h 1173419"/>
                <a:gd name="connsiteX710" fmla="*/ 1289317 w 3139455"/>
                <a:gd name="connsiteY710" fmla="*/ 469192 h 1173419"/>
                <a:gd name="connsiteX711" fmla="*/ 1279468 w 3139455"/>
                <a:gd name="connsiteY711" fmla="*/ 468371 h 1173419"/>
                <a:gd name="connsiteX712" fmla="*/ 1271900 w 3139455"/>
                <a:gd name="connsiteY712" fmla="*/ 468371 h 1173419"/>
                <a:gd name="connsiteX713" fmla="*/ 1267851 w 3139455"/>
                <a:gd name="connsiteY713" fmla="*/ 470897 h 1173419"/>
                <a:gd name="connsiteX714" fmla="*/ 1267887 w 3139455"/>
                <a:gd name="connsiteY714" fmla="*/ 472566 h 1173419"/>
                <a:gd name="connsiteX715" fmla="*/ 1272994 w 3139455"/>
                <a:gd name="connsiteY715" fmla="*/ 484147 h 1173419"/>
                <a:gd name="connsiteX716" fmla="*/ 1275456 w 3139455"/>
                <a:gd name="connsiteY716" fmla="*/ 490257 h 1173419"/>
                <a:gd name="connsiteX717" fmla="*/ 1267523 w 3139455"/>
                <a:gd name="connsiteY717" fmla="*/ 483782 h 1173419"/>
                <a:gd name="connsiteX718" fmla="*/ 1266155 w 3139455"/>
                <a:gd name="connsiteY718" fmla="*/ 478129 h 1173419"/>
                <a:gd name="connsiteX719" fmla="*/ 1263328 w 3139455"/>
                <a:gd name="connsiteY719" fmla="*/ 482232 h 1173419"/>
                <a:gd name="connsiteX720" fmla="*/ 1264422 w 3139455"/>
                <a:gd name="connsiteY720" fmla="*/ 491989 h 1173419"/>
                <a:gd name="connsiteX721" fmla="*/ 1267158 w 3139455"/>
                <a:gd name="connsiteY721" fmla="*/ 499376 h 1173419"/>
                <a:gd name="connsiteX722" fmla="*/ 1270897 w 3139455"/>
                <a:gd name="connsiteY722" fmla="*/ 504300 h 1173419"/>
                <a:gd name="connsiteX723" fmla="*/ 1282113 w 3139455"/>
                <a:gd name="connsiteY723" fmla="*/ 511139 h 1173419"/>
                <a:gd name="connsiteX724" fmla="*/ 1286125 w 3139455"/>
                <a:gd name="connsiteY724" fmla="*/ 515151 h 1173419"/>
                <a:gd name="connsiteX725" fmla="*/ 1284575 w 3139455"/>
                <a:gd name="connsiteY725" fmla="*/ 524270 h 1173419"/>
                <a:gd name="connsiteX726" fmla="*/ 1282934 w 3139455"/>
                <a:gd name="connsiteY726" fmla="*/ 527827 h 1173419"/>
                <a:gd name="connsiteX727" fmla="*/ 1284940 w 3139455"/>
                <a:gd name="connsiteY727" fmla="*/ 537584 h 1173419"/>
                <a:gd name="connsiteX728" fmla="*/ 1314394 w 3139455"/>
                <a:gd name="connsiteY728" fmla="*/ 570412 h 1173419"/>
                <a:gd name="connsiteX729" fmla="*/ 1318224 w 3139455"/>
                <a:gd name="connsiteY729" fmla="*/ 576704 h 1173419"/>
                <a:gd name="connsiteX730" fmla="*/ 1321233 w 3139455"/>
                <a:gd name="connsiteY730" fmla="*/ 581081 h 1173419"/>
                <a:gd name="connsiteX731" fmla="*/ 1326613 w 3139455"/>
                <a:gd name="connsiteY731" fmla="*/ 587100 h 1173419"/>
                <a:gd name="connsiteX732" fmla="*/ 1326613 w 3139455"/>
                <a:gd name="connsiteY732" fmla="*/ 593392 h 1173419"/>
                <a:gd name="connsiteX733" fmla="*/ 1326613 w 3139455"/>
                <a:gd name="connsiteY733" fmla="*/ 599866 h 1173419"/>
                <a:gd name="connsiteX734" fmla="*/ 1329258 w 3139455"/>
                <a:gd name="connsiteY734" fmla="*/ 604243 h 1173419"/>
                <a:gd name="connsiteX735" fmla="*/ 1357162 w 3139455"/>
                <a:gd name="connsiteY735" fmla="*/ 610079 h 1173419"/>
                <a:gd name="connsiteX736" fmla="*/ 1368378 w 3139455"/>
                <a:gd name="connsiteY736" fmla="*/ 612359 h 1173419"/>
                <a:gd name="connsiteX737" fmla="*/ 1389625 w 3139455"/>
                <a:gd name="connsiteY737" fmla="*/ 624578 h 1173419"/>
                <a:gd name="connsiteX738" fmla="*/ 1398014 w 3139455"/>
                <a:gd name="connsiteY738" fmla="*/ 627041 h 1173419"/>
                <a:gd name="connsiteX739" fmla="*/ 1405218 w 3139455"/>
                <a:gd name="connsiteY739" fmla="*/ 634245 h 1173419"/>
                <a:gd name="connsiteX740" fmla="*/ 1414337 w 3139455"/>
                <a:gd name="connsiteY740" fmla="*/ 637618 h 1173419"/>
                <a:gd name="connsiteX741" fmla="*/ 1425371 w 3139455"/>
                <a:gd name="connsiteY741" fmla="*/ 644640 h 1173419"/>
                <a:gd name="connsiteX742" fmla="*/ 1438320 w 3139455"/>
                <a:gd name="connsiteY742" fmla="*/ 662878 h 1173419"/>
                <a:gd name="connsiteX743" fmla="*/ 1445250 w 3139455"/>
                <a:gd name="connsiteY743" fmla="*/ 680113 h 1173419"/>
                <a:gd name="connsiteX744" fmla="*/ 1526226 w 3139455"/>
                <a:gd name="connsiteY744" fmla="*/ 674003 h 1173419"/>
                <a:gd name="connsiteX745" fmla="*/ 1522488 w 3139455"/>
                <a:gd name="connsiteY745" fmla="*/ 681845 h 1173419"/>
                <a:gd name="connsiteX746" fmla="*/ 1637842 w 3139455"/>
                <a:gd name="connsiteY746" fmla="*/ 721604 h 1173419"/>
                <a:gd name="connsiteX747" fmla="*/ 1643313 w 3139455"/>
                <a:gd name="connsiteY747" fmla="*/ 723336 h 1173419"/>
                <a:gd name="connsiteX748" fmla="*/ 1660457 w 3139455"/>
                <a:gd name="connsiteY748" fmla="*/ 726072 h 1173419"/>
                <a:gd name="connsiteX749" fmla="*/ 1743439 w 3139455"/>
                <a:gd name="connsiteY749" fmla="*/ 726072 h 1173419"/>
                <a:gd name="connsiteX750" fmla="*/ 1746266 w 3139455"/>
                <a:gd name="connsiteY750" fmla="*/ 712941 h 1173419"/>
                <a:gd name="connsiteX751" fmla="*/ 1749275 w 3139455"/>
                <a:gd name="connsiteY751" fmla="*/ 709384 h 1173419"/>
                <a:gd name="connsiteX752" fmla="*/ 1801983 w 3139455"/>
                <a:gd name="connsiteY752" fmla="*/ 709384 h 1173419"/>
                <a:gd name="connsiteX753" fmla="*/ 1805357 w 3139455"/>
                <a:gd name="connsiteY753" fmla="*/ 711391 h 1173419"/>
                <a:gd name="connsiteX754" fmla="*/ 1817850 w 3139455"/>
                <a:gd name="connsiteY754" fmla="*/ 723519 h 1173419"/>
                <a:gd name="connsiteX755" fmla="*/ 1828701 w 3139455"/>
                <a:gd name="connsiteY755" fmla="*/ 730267 h 1173419"/>
                <a:gd name="connsiteX756" fmla="*/ 1849766 w 3139455"/>
                <a:gd name="connsiteY756" fmla="*/ 746407 h 1173419"/>
                <a:gd name="connsiteX757" fmla="*/ 1859614 w 3139455"/>
                <a:gd name="connsiteY757" fmla="*/ 757350 h 1173419"/>
                <a:gd name="connsiteX758" fmla="*/ 1865815 w 3139455"/>
                <a:gd name="connsiteY758" fmla="*/ 772761 h 1173419"/>
                <a:gd name="connsiteX759" fmla="*/ 1868277 w 3139455"/>
                <a:gd name="connsiteY759" fmla="*/ 783339 h 1173419"/>
                <a:gd name="connsiteX760" fmla="*/ 1889707 w 3139455"/>
                <a:gd name="connsiteY760" fmla="*/ 800483 h 1173419"/>
                <a:gd name="connsiteX761" fmla="*/ 1915331 w 3139455"/>
                <a:gd name="connsiteY761" fmla="*/ 812702 h 1173419"/>
                <a:gd name="connsiteX762" fmla="*/ 1923812 w 3139455"/>
                <a:gd name="connsiteY762" fmla="*/ 806501 h 1173419"/>
                <a:gd name="connsiteX763" fmla="*/ 1930012 w 3139455"/>
                <a:gd name="connsiteY763" fmla="*/ 793279 h 1173419"/>
                <a:gd name="connsiteX764" fmla="*/ 1939131 w 3139455"/>
                <a:gd name="connsiteY764" fmla="*/ 784160 h 1173419"/>
                <a:gd name="connsiteX765" fmla="*/ 1944420 w 3139455"/>
                <a:gd name="connsiteY765" fmla="*/ 782701 h 1173419"/>
                <a:gd name="connsiteX766" fmla="*/ 1947156 w 3139455"/>
                <a:gd name="connsiteY766" fmla="*/ 780239 h 1173419"/>
                <a:gd name="connsiteX767" fmla="*/ 1962111 w 3139455"/>
                <a:gd name="connsiteY767" fmla="*/ 783065 h 1173419"/>
                <a:gd name="connsiteX768" fmla="*/ 1971868 w 3139455"/>
                <a:gd name="connsiteY768" fmla="*/ 784160 h 1173419"/>
                <a:gd name="connsiteX769" fmla="*/ 1978434 w 3139455"/>
                <a:gd name="connsiteY769" fmla="*/ 785710 h 1173419"/>
                <a:gd name="connsiteX770" fmla="*/ 1996672 w 3139455"/>
                <a:gd name="connsiteY770" fmla="*/ 803036 h 1173419"/>
                <a:gd name="connsiteX771" fmla="*/ 2010077 w 3139455"/>
                <a:gd name="connsiteY771" fmla="*/ 827292 h 1173419"/>
                <a:gd name="connsiteX772" fmla="*/ 2027585 w 3139455"/>
                <a:gd name="connsiteY772" fmla="*/ 853099 h 1173419"/>
                <a:gd name="connsiteX773" fmla="*/ 2034333 w 3139455"/>
                <a:gd name="connsiteY773" fmla="*/ 861488 h 1173419"/>
                <a:gd name="connsiteX774" fmla="*/ 2040899 w 3139455"/>
                <a:gd name="connsiteY774" fmla="*/ 872248 h 1173419"/>
                <a:gd name="connsiteX775" fmla="*/ 2041537 w 3139455"/>
                <a:gd name="connsiteY775" fmla="*/ 876625 h 1173419"/>
                <a:gd name="connsiteX776" fmla="*/ 2054486 w 3139455"/>
                <a:gd name="connsiteY776" fmla="*/ 907083 h 1173419"/>
                <a:gd name="connsiteX777" fmla="*/ 2056401 w 3139455"/>
                <a:gd name="connsiteY777" fmla="*/ 908359 h 1173419"/>
                <a:gd name="connsiteX778" fmla="*/ 2066705 w 3139455"/>
                <a:gd name="connsiteY778" fmla="*/ 911004 h 1173419"/>
                <a:gd name="connsiteX779" fmla="*/ 2085763 w 3139455"/>
                <a:gd name="connsiteY779" fmla="*/ 919120 h 1173419"/>
                <a:gd name="connsiteX780" fmla="*/ 2091417 w 3139455"/>
                <a:gd name="connsiteY780" fmla="*/ 919849 h 1173419"/>
                <a:gd name="connsiteX781" fmla="*/ 2101539 w 3139455"/>
                <a:gd name="connsiteY781" fmla="*/ 921399 h 1173419"/>
                <a:gd name="connsiteX782" fmla="*/ 2114306 w 3139455"/>
                <a:gd name="connsiteY782" fmla="*/ 927053 h 1173419"/>
                <a:gd name="connsiteX783" fmla="*/ 2120324 w 3139455"/>
                <a:gd name="connsiteY783" fmla="*/ 922950 h 1173419"/>
                <a:gd name="connsiteX784" fmla="*/ 1397103 w 3139455"/>
                <a:gd name="connsiteY784" fmla="*/ 664975 h 1173419"/>
                <a:gd name="connsiteX785" fmla="*/ 1401936 w 3139455"/>
                <a:gd name="connsiteY785" fmla="*/ 668714 h 1173419"/>
                <a:gd name="connsiteX786" fmla="*/ 1397103 w 3139455"/>
                <a:gd name="connsiteY786" fmla="*/ 664975 h 1173419"/>
                <a:gd name="connsiteX787" fmla="*/ 1404215 w 3139455"/>
                <a:gd name="connsiteY787" fmla="*/ 650750 h 1173419"/>
                <a:gd name="connsiteX788" fmla="*/ 1399109 w 3139455"/>
                <a:gd name="connsiteY788" fmla="*/ 648744 h 1173419"/>
                <a:gd name="connsiteX789" fmla="*/ 1404215 w 3139455"/>
                <a:gd name="connsiteY789" fmla="*/ 650750 h 1173419"/>
                <a:gd name="connsiteX790" fmla="*/ 1340383 w 3139455"/>
                <a:gd name="connsiteY790" fmla="*/ 626220 h 1173419"/>
                <a:gd name="connsiteX791" fmla="*/ 1344942 w 3139455"/>
                <a:gd name="connsiteY791" fmla="*/ 627679 h 1173419"/>
                <a:gd name="connsiteX792" fmla="*/ 1340109 w 3139455"/>
                <a:gd name="connsiteY792" fmla="*/ 626220 h 1173419"/>
                <a:gd name="connsiteX793" fmla="*/ 1360900 w 3139455"/>
                <a:gd name="connsiteY793" fmla="*/ 625673 h 1173419"/>
                <a:gd name="connsiteX794" fmla="*/ 1351781 w 3139455"/>
                <a:gd name="connsiteY794" fmla="*/ 622846 h 1173419"/>
                <a:gd name="connsiteX795" fmla="*/ 1360627 w 3139455"/>
                <a:gd name="connsiteY795" fmla="*/ 625673 h 1173419"/>
                <a:gd name="connsiteX796" fmla="*/ 1241534 w 3139455"/>
                <a:gd name="connsiteY796" fmla="*/ 34675 h 1173419"/>
                <a:gd name="connsiteX797" fmla="*/ 1241534 w 3139455"/>
                <a:gd name="connsiteY797" fmla="*/ 39782 h 1173419"/>
                <a:gd name="connsiteX798" fmla="*/ 1244908 w 3139455"/>
                <a:gd name="connsiteY798" fmla="*/ 38323 h 1173419"/>
                <a:gd name="connsiteX799" fmla="*/ 1241260 w 3139455"/>
                <a:gd name="connsiteY799" fmla="*/ 34675 h 1173419"/>
                <a:gd name="connsiteX800" fmla="*/ 1250653 w 3139455"/>
                <a:gd name="connsiteY800" fmla="*/ 29569 h 1173419"/>
                <a:gd name="connsiteX801" fmla="*/ 1246093 w 3139455"/>
                <a:gd name="connsiteY801" fmla="*/ 32943 h 1173419"/>
                <a:gd name="connsiteX802" fmla="*/ 1253206 w 3139455"/>
                <a:gd name="connsiteY802" fmla="*/ 33490 h 1173419"/>
                <a:gd name="connsiteX803" fmla="*/ 1250106 w 3139455"/>
                <a:gd name="connsiteY803" fmla="*/ 29569 h 1173419"/>
                <a:gd name="connsiteX804" fmla="*/ 1259772 w 3139455"/>
                <a:gd name="connsiteY804" fmla="*/ 47807 h 1173419"/>
                <a:gd name="connsiteX805" fmla="*/ 1258404 w 3139455"/>
                <a:gd name="connsiteY805" fmla="*/ 44341 h 1173419"/>
                <a:gd name="connsiteX806" fmla="*/ 1255577 w 3139455"/>
                <a:gd name="connsiteY806" fmla="*/ 52366 h 1173419"/>
                <a:gd name="connsiteX807" fmla="*/ 1261504 w 3139455"/>
                <a:gd name="connsiteY807" fmla="*/ 58020 h 1173419"/>
                <a:gd name="connsiteX808" fmla="*/ 1264969 w 3139455"/>
                <a:gd name="connsiteY808" fmla="*/ 59752 h 1173419"/>
                <a:gd name="connsiteX809" fmla="*/ 1260136 w 3139455"/>
                <a:gd name="connsiteY809" fmla="*/ 52092 h 1173419"/>
                <a:gd name="connsiteX810" fmla="*/ 1258860 w 3139455"/>
                <a:gd name="connsiteY810" fmla="*/ 48080 h 1173419"/>
                <a:gd name="connsiteX811" fmla="*/ 158935 w 3139455"/>
                <a:gd name="connsiteY811" fmla="*/ 1144631 h 1173419"/>
                <a:gd name="connsiteX812" fmla="*/ 144345 w 3139455"/>
                <a:gd name="connsiteY812" fmla="*/ 1132047 h 1173419"/>
                <a:gd name="connsiteX813" fmla="*/ 132125 w 3139455"/>
                <a:gd name="connsiteY813" fmla="*/ 1130040 h 1173419"/>
                <a:gd name="connsiteX814" fmla="*/ 130666 w 3139455"/>
                <a:gd name="connsiteY814" fmla="*/ 1140345 h 1173419"/>
                <a:gd name="connsiteX815" fmla="*/ 127019 w 3139455"/>
                <a:gd name="connsiteY815" fmla="*/ 1148643 h 1173419"/>
                <a:gd name="connsiteX816" fmla="*/ 131578 w 3139455"/>
                <a:gd name="connsiteY816" fmla="*/ 1159677 h 1173419"/>
                <a:gd name="connsiteX817" fmla="*/ 136138 w 3139455"/>
                <a:gd name="connsiteY817" fmla="*/ 1172261 h 1173419"/>
                <a:gd name="connsiteX818" fmla="*/ 141034 w 3139455"/>
                <a:gd name="connsiteY818" fmla="*/ 1172471 h 1173419"/>
                <a:gd name="connsiteX819" fmla="*/ 141244 w 3139455"/>
                <a:gd name="connsiteY819" fmla="*/ 1172261 h 1173419"/>
                <a:gd name="connsiteX820" fmla="*/ 164042 w 3139455"/>
                <a:gd name="connsiteY820" fmla="*/ 1156303 h 1173419"/>
                <a:gd name="connsiteX821" fmla="*/ 166048 w 3139455"/>
                <a:gd name="connsiteY821" fmla="*/ 1150558 h 1173419"/>
                <a:gd name="connsiteX822" fmla="*/ 158935 w 3139455"/>
                <a:gd name="connsiteY822" fmla="*/ 1144631 h 1173419"/>
                <a:gd name="connsiteX823" fmla="*/ 105681 w 3139455"/>
                <a:gd name="connsiteY823" fmla="*/ 1116727 h 1173419"/>
                <a:gd name="connsiteX824" fmla="*/ 109328 w 3139455"/>
                <a:gd name="connsiteY824" fmla="*/ 1117274 h 1173419"/>
                <a:gd name="connsiteX825" fmla="*/ 105681 w 3139455"/>
                <a:gd name="connsiteY825" fmla="*/ 1116727 h 1173419"/>
                <a:gd name="connsiteX826" fmla="*/ 127019 w 3139455"/>
                <a:gd name="connsiteY826" fmla="*/ 1109249 h 1173419"/>
                <a:gd name="connsiteX827" fmla="*/ 117900 w 3139455"/>
                <a:gd name="connsiteY827" fmla="*/ 1102410 h 1173419"/>
                <a:gd name="connsiteX828" fmla="*/ 111061 w 3139455"/>
                <a:gd name="connsiteY828" fmla="*/ 1102410 h 1173419"/>
                <a:gd name="connsiteX829" fmla="*/ 105589 w 3139455"/>
                <a:gd name="connsiteY829" fmla="*/ 1101316 h 1173419"/>
                <a:gd name="connsiteX830" fmla="*/ 106228 w 3139455"/>
                <a:gd name="connsiteY830" fmla="*/ 1106149 h 1173419"/>
                <a:gd name="connsiteX831" fmla="*/ 113614 w 3139455"/>
                <a:gd name="connsiteY831" fmla="*/ 1112167 h 1173419"/>
                <a:gd name="connsiteX832" fmla="*/ 118994 w 3139455"/>
                <a:gd name="connsiteY832" fmla="*/ 1114356 h 1173419"/>
                <a:gd name="connsiteX833" fmla="*/ 127019 w 3139455"/>
                <a:gd name="connsiteY833" fmla="*/ 1109249 h 1173419"/>
                <a:gd name="connsiteX834" fmla="*/ 95103 w 3139455"/>
                <a:gd name="connsiteY834" fmla="*/ 1104143 h 1173419"/>
                <a:gd name="connsiteX835" fmla="*/ 93370 w 3139455"/>
                <a:gd name="connsiteY835" fmla="*/ 1107608 h 1173419"/>
                <a:gd name="connsiteX836" fmla="*/ 97109 w 3139455"/>
                <a:gd name="connsiteY836" fmla="*/ 1109523 h 1173419"/>
                <a:gd name="connsiteX837" fmla="*/ 99115 w 3139455"/>
                <a:gd name="connsiteY837" fmla="*/ 1105602 h 1173419"/>
                <a:gd name="connsiteX838" fmla="*/ 95103 w 3139455"/>
                <a:gd name="connsiteY838" fmla="*/ 1104143 h 1173419"/>
                <a:gd name="connsiteX839" fmla="*/ 101395 w 3139455"/>
                <a:gd name="connsiteY839" fmla="*/ 1094477 h 1173419"/>
                <a:gd name="connsiteX840" fmla="*/ 88537 w 3139455"/>
                <a:gd name="connsiteY840" fmla="*/ 1093291 h 1173419"/>
                <a:gd name="connsiteX841" fmla="*/ 84525 w 3139455"/>
                <a:gd name="connsiteY841" fmla="*/ 1094477 h 1173419"/>
                <a:gd name="connsiteX842" fmla="*/ 87990 w 3139455"/>
                <a:gd name="connsiteY842" fmla="*/ 1097303 h 1173419"/>
                <a:gd name="connsiteX843" fmla="*/ 96562 w 3139455"/>
                <a:gd name="connsiteY843" fmla="*/ 1097303 h 1173419"/>
                <a:gd name="connsiteX844" fmla="*/ 101395 w 3139455"/>
                <a:gd name="connsiteY844" fmla="*/ 1094477 h 1173419"/>
                <a:gd name="connsiteX845" fmla="*/ 62639 w 3139455"/>
                <a:gd name="connsiteY845" fmla="*/ 1077333 h 1173419"/>
                <a:gd name="connsiteX846" fmla="*/ 57715 w 3139455"/>
                <a:gd name="connsiteY846" fmla="*/ 1077333 h 1173419"/>
                <a:gd name="connsiteX847" fmla="*/ 53794 w 3139455"/>
                <a:gd name="connsiteY847" fmla="*/ 1079613 h 1173419"/>
                <a:gd name="connsiteX848" fmla="*/ 51788 w 3139455"/>
                <a:gd name="connsiteY848" fmla="*/ 1082804 h 1173419"/>
                <a:gd name="connsiteX849" fmla="*/ 57168 w 3139455"/>
                <a:gd name="connsiteY849" fmla="*/ 1089370 h 1173419"/>
                <a:gd name="connsiteX850" fmla="*/ 62913 w 3139455"/>
                <a:gd name="connsiteY850" fmla="*/ 1088185 h 1173419"/>
                <a:gd name="connsiteX851" fmla="*/ 65193 w 3139455"/>
                <a:gd name="connsiteY851" fmla="*/ 1090191 h 1173419"/>
                <a:gd name="connsiteX852" fmla="*/ 68567 w 3139455"/>
                <a:gd name="connsiteY852" fmla="*/ 1090191 h 1173419"/>
                <a:gd name="connsiteX853" fmla="*/ 69205 w 3139455"/>
                <a:gd name="connsiteY853" fmla="*/ 1085358 h 1173419"/>
                <a:gd name="connsiteX854" fmla="*/ 62639 w 3139455"/>
                <a:gd name="connsiteY854" fmla="*/ 1077333 h 1173419"/>
                <a:gd name="connsiteX855" fmla="*/ 11300 w 3139455"/>
                <a:gd name="connsiteY855" fmla="*/ 1057089 h 1173419"/>
                <a:gd name="connsiteX856" fmla="*/ 3002 w 3139455"/>
                <a:gd name="connsiteY856" fmla="*/ 1060828 h 1173419"/>
                <a:gd name="connsiteX857" fmla="*/ 2454 w 3139455"/>
                <a:gd name="connsiteY857" fmla="*/ 1066846 h 1173419"/>
                <a:gd name="connsiteX858" fmla="*/ 9294 w 3139455"/>
                <a:gd name="connsiteY858" fmla="*/ 1067941 h 1173419"/>
                <a:gd name="connsiteX859" fmla="*/ 15039 w 3139455"/>
                <a:gd name="connsiteY859" fmla="*/ 1063655 h 1173419"/>
                <a:gd name="connsiteX860" fmla="*/ 11300 w 3139455"/>
                <a:gd name="connsiteY860" fmla="*/ 1057089 h 1173419"/>
                <a:gd name="connsiteX861" fmla="*/ 2143760 w 3139455"/>
                <a:gd name="connsiteY861" fmla="*/ 836867 h 1173419"/>
                <a:gd name="connsiteX862" fmla="*/ 2133182 w 3139455"/>
                <a:gd name="connsiteY862" fmla="*/ 841974 h 1173419"/>
                <a:gd name="connsiteX863" fmla="*/ 2135735 w 3139455"/>
                <a:gd name="connsiteY863" fmla="*/ 843159 h 1173419"/>
                <a:gd name="connsiteX864" fmla="*/ 2143760 w 3139455"/>
                <a:gd name="connsiteY864" fmla="*/ 836867 h 1173419"/>
                <a:gd name="connsiteX865" fmla="*/ 2123790 w 3139455"/>
                <a:gd name="connsiteY865" fmla="*/ 854466 h 1173419"/>
                <a:gd name="connsiteX866" fmla="*/ 2127711 w 3139455"/>
                <a:gd name="connsiteY866" fmla="*/ 847354 h 1173419"/>
                <a:gd name="connsiteX867" fmla="*/ 2123790 w 3139455"/>
                <a:gd name="connsiteY867" fmla="*/ 854466 h 1173419"/>
                <a:gd name="connsiteX868" fmla="*/ 2577456 w 3139455"/>
                <a:gd name="connsiteY868" fmla="*/ 148662 h 1173419"/>
                <a:gd name="connsiteX869" fmla="*/ 2579097 w 3139455"/>
                <a:gd name="connsiteY869" fmla="*/ 144649 h 1173419"/>
                <a:gd name="connsiteX870" fmla="*/ 2575723 w 3139455"/>
                <a:gd name="connsiteY870" fmla="*/ 143190 h 1173419"/>
                <a:gd name="connsiteX871" fmla="*/ 2572349 w 3139455"/>
                <a:gd name="connsiteY871" fmla="*/ 145561 h 1173419"/>
                <a:gd name="connsiteX872" fmla="*/ 2577456 w 3139455"/>
                <a:gd name="connsiteY872" fmla="*/ 148662 h 1173419"/>
                <a:gd name="connsiteX873" fmla="*/ 2391339 w 3139455"/>
                <a:gd name="connsiteY873" fmla="*/ 64585 h 1173419"/>
                <a:gd name="connsiteX874" fmla="*/ 2406203 w 3139455"/>
                <a:gd name="connsiteY874" fmla="*/ 56925 h 1173419"/>
                <a:gd name="connsiteX875" fmla="*/ 2407023 w 3139455"/>
                <a:gd name="connsiteY875" fmla="*/ 54099 h 1173419"/>
                <a:gd name="connsiteX876" fmla="*/ 2390245 w 3139455"/>
                <a:gd name="connsiteY876" fmla="*/ 62306 h 1173419"/>
                <a:gd name="connsiteX877" fmla="*/ 2391339 w 3139455"/>
                <a:gd name="connsiteY877" fmla="*/ 64585 h 1173419"/>
                <a:gd name="connsiteX878" fmla="*/ 2630710 w 3139455"/>
                <a:gd name="connsiteY878" fmla="*/ 906080 h 1173419"/>
                <a:gd name="connsiteX879" fmla="*/ 2627610 w 3139455"/>
                <a:gd name="connsiteY879" fmla="*/ 904347 h 1173419"/>
                <a:gd name="connsiteX880" fmla="*/ 2630710 w 3139455"/>
                <a:gd name="connsiteY880" fmla="*/ 906353 h 1173419"/>
                <a:gd name="connsiteX881" fmla="*/ 2689710 w 3139455"/>
                <a:gd name="connsiteY881" fmla="*/ 950580 h 1173419"/>
                <a:gd name="connsiteX882" fmla="*/ 2681138 w 3139455"/>
                <a:gd name="connsiteY882" fmla="*/ 959699 h 1173419"/>
                <a:gd name="connsiteX883" fmla="*/ 2689710 w 3139455"/>
                <a:gd name="connsiteY883" fmla="*/ 950854 h 1173419"/>
                <a:gd name="connsiteX884" fmla="*/ 3021092 w 3139455"/>
                <a:gd name="connsiteY884" fmla="*/ 334414 h 1173419"/>
                <a:gd name="connsiteX885" fmla="*/ 3015985 w 3139455"/>
                <a:gd name="connsiteY885" fmla="*/ 334414 h 1173419"/>
                <a:gd name="connsiteX886" fmla="*/ 3016532 w 3139455"/>
                <a:gd name="connsiteY886" fmla="*/ 337059 h 1173419"/>
                <a:gd name="connsiteX887" fmla="*/ 3021092 w 3139455"/>
                <a:gd name="connsiteY887" fmla="*/ 334688 h 117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3139455" h="1173419">
                  <a:moveTo>
                    <a:pt x="3100061" y="215048"/>
                  </a:moveTo>
                  <a:cubicBezTo>
                    <a:pt x="3100061" y="212494"/>
                    <a:pt x="3099514" y="209667"/>
                    <a:pt x="3097508" y="210762"/>
                  </a:cubicBezTo>
                  <a:cubicBezTo>
                    <a:pt x="3095502" y="211856"/>
                    <a:pt x="3090943" y="212494"/>
                    <a:pt x="3092949" y="216507"/>
                  </a:cubicBezTo>
                  <a:cubicBezTo>
                    <a:pt x="3092949" y="216507"/>
                    <a:pt x="3099788" y="217601"/>
                    <a:pt x="3100061" y="215048"/>
                  </a:cubicBezTo>
                  <a:close/>
                  <a:moveTo>
                    <a:pt x="3038235" y="340706"/>
                  </a:moveTo>
                  <a:cubicBezTo>
                    <a:pt x="3038235" y="339247"/>
                    <a:pt x="3033129" y="339247"/>
                    <a:pt x="3031396" y="340706"/>
                  </a:cubicBezTo>
                  <a:cubicBezTo>
                    <a:pt x="3031396" y="340433"/>
                    <a:pt x="3037962" y="342165"/>
                    <a:pt x="3038235" y="340706"/>
                  </a:cubicBezTo>
                  <a:close/>
                  <a:moveTo>
                    <a:pt x="2857863" y="475758"/>
                  </a:moveTo>
                  <a:cubicBezTo>
                    <a:pt x="2862696" y="470104"/>
                    <a:pt x="2866982" y="459799"/>
                    <a:pt x="2865796" y="460985"/>
                  </a:cubicBezTo>
                  <a:cubicBezTo>
                    <a:pt x="2862851" y="465745"/>
                    <a:pt x="2860197" y="470678"/>
                    <a:pt x="2857863" y="475758"/>
                  </a:cubicBezTo>
                  <a:close/>
                  <a:moveTo>
                    <a:pt x="2850477" y="578345"/>
                  </a:moveTo>
                  <a:cubicBezTo>
                    <a:pt x="2854361" y="572865"/>
                    <a:pt x="2855182" y="565789"/>
                    <a:pt x="2852665" y="559561"/>
                  </a:cubicBezTo>
                  <a:cubicBezTo>
                    <a:pt x="2852665" y="559561"/>
                    <a:pt x="2852118" y="569591"/>
                    <a:pt x="2851844" y="572692"/>
                  </a:cubicBezTo>
                  <a:cubicBezTo>
                    <a:pt x="2851571" y="575792"/>
                    <a:pt x="2847832" y="577251"/>
                    <a:pt x="2847285" y="578072"/>
                  </a:cubicBezTo>
                  <a:cubicBezTo>
                    <a:pt x="2846738" y="578893"/>
                    <a:pt x="2848106" y="582084"/>
                    <a:pt x="2850477" y="578345"/>
                  </a:cubicBezTo>
                  <a:close/>
                  <a:moveTo>
                    <a:pt x="2819381" y="602602"/>
                  </a:moveTo>
                  <a:cubicBezTo>
                    <a:pt x="2822919" y="598991"/>
                    <a:pt x="2826156" y="595088"/>
                    <a:pt x="2829047" y="590930"/>
                  </a:cubicBezTo>
                  <a:cubicBezTo>
                    <a:pt x="2825308" y="594367"/>
                    <a:pt x="2822062" y="598289"/>
                    <a:pt x="2819381" y="602602"/>
                  </a:cubicBezTo>
                  <a:close/>
                  <a:moveTo>
                    <a:pt x="2120324" y="922950"/>
                  </a:moveTo>
                  <a:cubicBezTo>
                    <a:pt x="2120324" y="921126"/>
                    <a:pt x="2120324" y="919484"/>
                    <a:pt x="2118957" y="920032"/>
                  </a:cubicBezTo>
                  <a:cubicBezTo>
                    <a:pt x="2117589" y="920579"/>
                    <a:pt x="2115218" y="922311"/>
                    <a:pt x="2114671" y="917478"/>
                  </a:cubicBezTo>
                  <a:cubicBezTo>
                    <a:pt x="2113996" y="912974"/>
                    <a:pt x="2112546" y="908624"/>
                    <a:pt x="2110385" y="904621"/>
                  </a:cubicBezTo>
                  <a:cubicBezTo>
                    <a:pt x="2108379" y="900699"/>
                    <a:pt x="2104093" y="888754"/>
                    <a:pt x="2106099" y="886383"/>
                  </a:cubicBezTo>
                  <a:cubicBezTo>
                    <a:pt x="2108105" y="884012"/>
                    <a:pt x="2110658" y="879908"/>
                    <a:pt x="2110385" y="878723"/>
                  </a:cubicBezTo>
                  <a:cubicBezTo>
                    <a:pt x="2109792" y="877246"/>
                    <a:pt x="2108151" y="876489"/>
                    <a:pt x="2106646" y="876990"/>
                  </a:cubicBezTo>
                  <a:cubicBezTo>
                    <a:pt x="2104913" y="877537"/>
                    <a:pt x="2099807" y="874163"/>
                    <a:pt x="2099807" y="872157"/>
                  </a:cubicBezTo>
                  <a:cubicBezTo>
                    <a:pt x="2099807" y="870151"/>
                    <a:pt x="2099807" y="869877"/>
                    <a:pt x="2104093" y="872978"/>
                  </a:cubicBezTo>
                  <a:cubicBezTo>
                    <a:pt x="2108379" y="876078"/>
                    <a:pt x="2110932" y="875622"/>
                    <a:pt x="2111479" y="874163"/>
                  </a:cubicBezTo>
                  <a:cubicBezTo>
                    <a:pt x="2112117" y="871546"/>
                    <a:pt x="2112974" y="868984"/>
                    <a:pt x="2114032" y="866504"/>
                  </a:cubicBezTo>
                  <a:cubicBezTo>
                    <a:pt x="2115491" y="864224"/>
                    <a:pt x="2117497" y="862218"/>
                    <a:pt x="2115218" y="860485"/>
                  </a:cubicBezTo>
                  <a:cubicBezTo>
                    <a:pt x="2112938" y="858752"/>
                    <a:pt x="2113485" y="856473"/>
                    <a:pt x="2112117" y="856199"/>
                  </a:cubicBezTo>
                  <a:cubicBezTo>
                    <a:pt x="2110750" y="855926"/>
                    <a:pt x="2109473" y="854193"/>
                    <a:pt x="2114397" y="853919"/>
                  </a:cubicBezTo>
                  <a:cubicBezTo>
                    <a:pt x="2119321" y="853646"/>
                    <a:pt x="2120051" y="855378"/>
                    <a:pt x="2120963" y="853919"/>
                  </a:cubicBezTo>
                  <a:cubicBezTo>
                    <a:pt x="2121875" y="852460"/>
                    <a:pt x="2125796" y="848266"/>
                    <a:pt x="2124063" y="846807"/>
                  </a:cubicBezTo>
                  <a:cubicBezTo>
                    <a:pt x="2122331" y="845348"/>
                    <a:pt x="2121510" y="843341"/>
                    <a:pt x="2124063" y="842521"/>
                  </a:cubicBezTo>
                  <a:cubicBezTo>
                    <a:pt x="2126616" y="841700"/>
                    <a:pt x="2127437" y="841062"/>
                    <a:pt x="2128896" y="837688"/>
                  </a:cubicBezTo>
                  <a:cubicBezTo>
                    <a:pt x="2130355" y="834314"/>
                    <a:pt x="2131997" y="830301"/>
                    <a:pt x="2134368" y="834587"/>
                  </a:cubicBezTo>
                  <a:cubicBezTo>
                    <a:pt x="2136738" y="838873"/>
                    <a:pt x="2137742" y="837688"/>
                    <a:pt x="2140568" y="835682"/>
                  </a:cubicBezTo>
                  <a:cubicBezTo>
                    <a:pt x="2143395" y="833675"/>
                    <a:pt x="2145401" y="833675"/>
                    <a:pt x="2142301" y="830028"/>
                  </a:cubicBezTo>
                  <a:cubicBezTo>
                    <a:pt x="2139201" y="826380"/>
                    <a:pt x="2136282" y="821730"/>
                    <a:pt x="2139474" y="824830"/>
                  </a:cubicBezTo>
                  <a:cubicBezTo>
                    <a:pt x="2142666" y="827930"/>
                    <a:pt x="2145128" y="828022"/>
                    <a:pt x="2145401" y="824830"/>
                  </a:cubicBezTo>
                  <a:cubicBezTo>
                    <a:pt x="2145675" y="821638"/>
                    <a:pt x="2147134" y="823462"/>
                    <a:pt x="2148046" y="824830"/>
                  </a:cubicBezTo>
                  <a:cubicBezTo>
                    <a:pt x="2148958" y="826198"/>
                    <a:pt x="2151146" y="822003"/>
                    <a:pt x="2151420" y="824830"/>
                  </a:cubicBezTo>
                  <a:cubicBezTo>
                    <a:pt x="2151693" y="827657"/>
                    <a:pt x="2154794" y="827110"/>
                    <a:pt x="2156253" y="827110"/>
                  </a:cubicBezTo>
                  <a:cubicBezTo>
                    <a:pt x="2157712" y="827110"/>
                    <a:pt x="2159080" y="827110"/>
                    <a:pt x="2155432" y="829389"/>
                  </a:cubicBezTo>
                  <a:cubicBezTo>
                    <a:pt x="2151785" y="831669"/>
                    <a:pt x="2152879" y="832581"/>
                    <a:pt x="2157165" y="830028"/>
                  </a:cubicBezTo>
                  <a:cubicBezTo>
                    <a:pt x="2161451" y="827475"/>
                    <a:pt x="2168199" y="824830"/>
                    <a:pt x="2163366" y="825468"/>
                  </a:cubicBezTo>
                  <a:cubicBezTo>
                    <a:pt x="2158533" y="826107"/>
                    <a:pt x="2161086" y="823736"/>
                    <a:pt x="2163366" y="823462"/>
                  </a:cubicBezTo>
                  <a:cubicBezTo>
                    <a:pt x="2168554" y="823043"/>
                    <a:pt x="2173451" y="820927"/>
                    <a:pt x="2177318" y="817444"/>
                  </a:cubicBezTo>
                  <a:cubicBezTo>
                    <a:pt x="2181056" y="813158"/>
                    <a:pt x="2184795" y="805498"/>
                    <a:pt x="2188169" y="806045"/>
                  </a:cubicBezTo>
                  <a:cubicBezTo>
                    <a:pt x="2191543" y="806592"/>
                    <a:pt x="2194188" y="802398"/>
                    <a:pt x="2195920" y="800938"/>
                  </a:cubicBezTo>
                  <a:cubicBezTo>
                    <a:pt x="2197653" y="799479"/>
                    <a:pt x="2198200" y="797473"/>
                    <a:pt x="2195920" y="797200"/>
                  </a:cubicBezTo>
                  <a:cubicBezTo>
                    <a:pt x="2193641" y="796926"/>
                    <a:pt x="2195920" y="793552"/>
                    <a:pt x="2193367" y="793826"/>
                  </a:cubicBezTo>
                  <a:cubicBezTo>
                    <a:pt x="2190814" y="794099"/>
                    <a:pt x="2193367" y="789266"/>
                    <a:pt x="2191361" y="788081"/>
                  </a:cubicBezTo>
                  <a:cubicBezTo>
                    <a:pt x="2189355" y="786895"/>
                    <a:pt x="2191361" y="784707"/>
                    <a:pt x="2193914" y="786713"/>
                  </a:cubicBezTo>
                  <a:cubicBezTo>
                    <a:pt x="2196467" y="788719"/>
                    <a:pt x="2195920" y="786713"/>
                    <a:pt x="2197288" y="785254"/>
                  </a:cubicBezTo>
                  <a:cubicBezTo>
                    <a:pt x="2198656" y="783795"/>
                    <a:pt x="2202759" y="781242"/>
                    <a:pt x="2201574" y="785801"/>
                  </a:cubicBezTo>
                  <a:cubicBezTo>
                    <a:pt x="2200388" y="790360"/>
                    <a:pt x="2197926" y="792367"/>
                    <a:pt x="2201574" y="792640"/>
                  </a:cubicBezTo>
                  <a:cubicBezTo>
                    <a:pt x="2205221" y="792914"/>
                    <a:pt x="2208687" y="792093"/>
                    <a:pt x="2202759" y="794920"/>
                  </a:cubicBezTo>
                  <a:cubicBezTo>
                    <a:pt x="2196832" y="797747"/>
                    <a:pt x="2198200" y="800391"/>
                    <a:pt x="2200753" y="798112"/>
                  </a:cubicBezTo>
                  <a:cubicBezTo>
                    <a:pt x="2205386" y="795576"/>
                    <a:pt x="2210237" y="793470"/>
                    <a:pt x="2215252" y="791820"/>
                  </a:cubicBezTo>
                  <a:cubicBezTo>
                    <a:pt x="2218745" y="790306"/>
                    <a:pt x="2222383" y="789148"/>
                    <a:pt x="2226104" y="788354"/>
                  </a:cubicBezTo>
                  <a:cubicBezTo>
                    <a:pt x="2229296" y="787807"/>
                    <a:pt x="2230390" y="786713"/>
                    <a:pt x="2229843" y="784160"/>
                  </a:cubicBezTo>
                  <a:cubicBezTo>
                    <a:pt x="2229296" y="781606"/>
                    <a:pt x="2232122" y="773855"/>
                    <a:pt x="2232122" y="779600"/>
                  </a:cubicBezTo>
                  <a:cubicBezTo>
                    <a:pt x="2232122" y="785345"/>
                    <a:pt x="2230663" y="785801"/>
                    <a:pt x="2233490" y="785254"/>
                  </a:cubicBezTo>
                  <a:cubicBezTo>
                    <a:pt x="2236317" y="784707"/>
                    <a:pt x="2242609" y="784707"/>
                    <a:pt x="2244068" y="784433"/>
                  </a:cubicBezTo>
                  <a:cubicBezTo>
                    <a:pt x="2245527" y="784160"/>
                    <a:pt x="2248081" y="783248"/>
                    <a:pt x="2246074" y="782153"/>
                  </a:cubicBezTo>
                  <a:cubicBezTo>
                    <a:pt x="2244068" y="781059"/>
                    <a:pt x="2244615" y="780968"/>
                    <a:pt x="2246074" y="780147"/>
                  </a:cubicBezTo>
                  <a:cubicBezTo>
                    <a:pt x="2247533" y="779327"/>
                    <a:pt x="2247533" y="777868"/>
                    <a:pt x="2247807" y="776135"/>
                  </a:cubicBezTo>
                  <a:cubicBezTo>
                    <a:pt x="2248081" y="774402"/>
                    <a:pt x="2248628" y="772123"/>
                    <a:pt x="2250087" y="775588"/>
                  </a:cubicBezTo>
                  <a:cubicBezTo>
                    <a:pt x="2251546" y="779053"/>
                    <a:pt x="2254920" y="779874"/>
                    <a:pt x="2264312" y="783795"/>
                  </a:cubicBezTo>
                  <a:cubicBezTo>
                    <a:pt x="2273705" y="787716"/>
                    <a:pt x="2279450" y="792914"/>
                    <a:pt x="2284830" y="792093"/>
                  </a:cubicBezTo>
                  <a:cubicBezTo>
                    <a:pt x="2290210" y="791272"/>
                    <a:pt x="2290483" y="790360"/>
                    <a:pt x="2288295" y="788719"/>
                  </a:cubicBezTo>
                  <a:cubicBezTo>
                    <a:pt x="2286106" y="787078"/>
                    <a:pt x="2287110" y="785254"/>
                    <a:pt x="2289663" y="783795"/>
                  </a:cubicBezTo>
                  <a:cubicBezTo>
                    <a:pt x="2293547" y="782099"/>
                    <a:pt x="2297897" y="781807"/>
                    <a:pt x="2301973" y="782974"/>
                  </a:cubicBezTo>
                  <a:cubicBezTo>
                    <a:pt x="2305894" y="784433"/>
                    <a:pt x="2304527" y="785801"/>
                    <a:pt x="2307080" y="788354"/>
                  </a:cubicBezTo>
                  <a:cubicBezTo>
                    <a:pt x="2309633" y="790908"/>
                    <a:pt x="2316199" y="795832"/>
                    <a:pt x="2317293" y="792914"/>
                  </a:cubicBezTo>
                  <a:cubicBezTo>
                    <a:pt x="2318387" y="789996"/>
                    <a:pt x="2319573" y="790360"/>
                    <a:pt x="2319026" y="794099"/>
                  </a:cubicBezTo>
                  <a:cubicBezTo>
                    <a:pt x="2318479" y="797838"/>
                    <a:pt x="2319026" y="797200"/>
                    <a:pt x="2322765" y="799753"/>
                  </a:cubicBezTo>
                  <a:cubicBezTo>
                    <a:pt x="2325290" y="802078"/>
                    <a:pt x="2327944" y="804267"/>
                    <a:pt x="2330698" y="806319"/>
                  </a:cubicBezTo>
                  <a:cubicBezTo>
                    <a:pt x="2332157" y="806957"/>
                    <a:pt x="2338996" y="810331"/>
                    <a:pt x="2340364" y="805498"/>
                  </a:cubicBezTo>
                  <a:cubicBezTo>
                    <a:pt x="2341732" y="800665"/>
                    <a:pt x="2342644" y="800665"/>
                    <a:pt x="2345197" y="800665"/>
                  </a:cubicBezTo>
                  <a:cubicBezTo>
                    <a:pt x="2347750" y="800665"/>
                    <a:pt x="2353495" y="802671"/>
                    <a:pt x="2353495" y="805771"/>
                  </a:cubicBezTo>
                  <a:cubicBezTo>
                    <a:pt x="2353495" y="808872"/>
                    <a:pt x="2353495" y="809510"/>
                    <a:pt x="2355501" y="808051"/>
                  </a:cubicBezTo>
                  <a:cubicBezTo>
                    <a:pt x="2357188" y="806966"/>
                    <a:pt x="2358319" y="805206"/>
                    <a:pt x="2358602" y="803218"/>
                  </a:cubicBezTo>
                  <a:cubicBezTo>
                    <a:pt x="2359368" y="801312"/>
                    <a:pt x="2359596" y="799224"/>
                    <a:pt x="2359240" y="797200"/>
                  </a:cubicBezTo>
                  <a:cubicBezTo>
                    <a:pt x="2358675" y="795713"/>
                    <a:pt x="2357653" y="794437"/>
                    <a:pt x="2356322" y="793552"/>
                  </a:cubicBezTo>
                  <a:cubicBezTo>
                    <a:pt x="2355501" y="792914"/>
                    <a:pt x="2355228" y="790908"/>
                    <a:pt x="2358875" y="792367"/>
                  </a:cubicBezTo>
                  <a:cubicBezTo>
                    <a:pt x="2362523" y="793826"/>
                    <a:pt x="2364620" y="795467"/>
                    <a:pt x="2366900" y="796379"/>
                  </a:cubicBezTo>
                  <a:cubicBezTo>
                    <a:pt x="2371213" y="798960"/>
                    <a:pt x="2375226" y="802015"/>
                    <a:pt x="2378846" y="805498"/>
                  </a:cubicBezTo>
                  <a:cubicBezTo>
                    <a:pt x="2380852" y="807504"/>
                    <a:pt x="2380578" y="810057"/>
                    <a:pt x="2382311" y="808325"/>
                  </a:cubicBezTo>
                  <a:cubicBezTo>
                    <a:pt x="2384044" y="806592"/>
                    <a:pt x="2385959" y="806866"/>
                    <a:pt x="2383679" y="811152"/>
                  </a:cubicBezTo>
                  <a:cubicBezTo>
                    <a:pt x="2381399" y="815437"/>
                    <a:pt x="2382311" y="814890"/>
                    <a:pt x="2383679" y="813705"/>
                  </a:cubicBezTo>
                  <a:cubicBezTo>
                    <a:pt x="2385047" y="812519"/>
                    <a:pt x="2388785" y="813705"/>
                    <a:pt x="2391065" y="810331"/>
                  </a:cubicBezTo>
                  <a:cubicBezTo>
                    <a:pt x="2393345" y="806957"/>
                    <a:pt x="2393892" y="805498"/>
                    <a:pt x="2391886" y="805498"/>
                  </a:cubicBezTo>
                  <a:cubicBezTo>
                    <a:pt x="2389880" y="805498"/>
                    <a:pt x="2391339" y="802671"/>
                    <a:pt x="2388512" y="801759"/>
                  </a:cubicBezTo>
                  <a:cubicBezTo>
                    <a:pt x="2385411" y="800227"/>
                    <a:pt x="2382138" y="799096"/>
                    <a:pt x="2378755" y="798385"/>
                  </a:cubicBezTo>
                  <a:cubicBezTo>
                    <a:pt x="2375654" y="798385"/>
                    <a:pt x="2375928" y="795741"/>
                    <a:pt x="2373922" y="794373"/>
                  </a:cubicBezTo>
                  <a:cubicBezTo>
                    <a:pt x="2371915" y="793005"/>
                    <a:pt x="2370821" y="790360"/>
                    <a:pt x="2373922" y="790360"/>
                  </a:cubicBezTo>
                  <a:cubicBezTo>
                    <a:pt x="2377022" y="790360"/>
                    <a:pt x="2379028" y="788628"/>
                    <a:pt x="2376475" y="787807"/>
                  </a:cubicBezTo>
                  <a:cubicBezTo>
                    <a:pt x="2373922" y="786987"/>
                    <a:pt x="2374834" y="784980"/>
                    <a:pt x="2378481" y="784980"/>
                  </a:cubicBezTo>
                  <a:cubicBezTo>
                    <a:pt x="2382129" y="784980"/>
                    <a:pt x="2383952" y="782974"/>
                    <a:pt x="2382767" y="781242"/>
                  </a:cubicBezTo>
                  <a:cubicBezTo>
                    <a:pt x="2381581" y="779509"/>
                    <a:pt x="2380214" y="779235"/>
                    <a:pt x="2380487" y="778141"/>
                  </a:cubicBezTo>
                  <a:cubicBezTo>
                    <a:pt x="2380761" y="777047"/>
                    <a:pt x="2380487" y="772123"/>
                    <a:pt x="2377387" y="775314"/>
                  </a:cubicBezTo>
                  <a:cubicBezTo>
                    <a:pt x="2374286" y="778506"/>
                    <a:pt x="2375381" y="779874"/>
                    <a:pt x="2371368" y="779509"/>
                  </a:cubicBezTo>
                  <a:cubicBezTo>
                    <a:pt x="2367356" y="779144"/>
                    <a:pt x="2365350" y="776956"/>
                    <a:pt x="2367629" y="775588"/>
                  </a:cubicBezTo>
                  <a:cubicBezTo>
                    <a:pt x="2369909" y="774220"/>
                    <a:pt x="2374195" y="771575"/>
                    <a:pt x="2368541" y="772670"/>
                  </a:cubicBezTo>
                  <a:cubicBezTo>
                    <a:pt x="2362888" y="773764"/>
                    <a:pt x="2342917" y="772670"/>
                    <a:pt x="2345471" y="769569"/>
                  </a:cubicBezTo>
                  <a:cubicBezTo>
                    <a:pt x="2351033" y="764700"/>
                    <a:pt x="2358875" y="763396"/>
                    <a:pt x="2365715" y="766195"/>
                  </a:cubicBezTo>
                  <a:cubicBezTo>
                    <a:pt x="2373374" y="769843"/>
                    <a:pt x="2375928" y="770116"/>
                    <a:pt x="2378481" y="766742"/>
                  </a:cubicBezTo>
                  <a:cubicBezTo>
                    <a:pt x="2383487" y="763104"/>
                    <a:pt x="2389442" y="761016"/>
                    <a:pt x="2395625" y="760724"/>
                  </a:cubicBezTo>
                  <a:cubicBezTo>
                    <a:pt x="2403558" y="761089"/>
                    <a:pt x="2411446" y="762037"/>
                    <a:pt x="2419243" y="763551"/>
                  </a:cubicBezTo>
                  <a:cubicBezTo>
                    <a:pt x="2423529" y="765283"/>
                    <a:pt x="2424349" y="761271"/>
                    <a:pt x="2425535" y="758171"/>
                  </a:cubicBezTo>
                  <a:cubicBezTo>
                    <a:pt x="2426720" y="755070"/>
                    <a:pt x="2425535" y="747958"/>
                    <a:pt x="2428635" y="751605"/>
                  </a:cubicBezTo>
                  <a:cubicBezTo>
                    <a:pt x="2431735" y="755253"/>
                    <a:pt x="2430368" y="754432"/>
                    <a:pt x="2430915" y="757624"/>
                  </a:cubicBezTo>
                  <a:cubicBezTo>
                    <a:pt x="2431462" y="760815"/>
                    <a:pt x="2430915" y="758444"/>
                    <a:pt x="2434107" y="760724"/>
                  </a:cubicBezTo>
                  <a:cubicBezTo>
                    <a:pt x="2437298" y="763004"/>
                    <a:pt x="2434654" y="767290"/>
                    <a:pt x="2438666" y="767290"/>
                  </a:cubicBezTo>
                  <a:cubicBezTo>
                    <a:pt x="2442678" y="767290"/>
                    <a:pt x="2441493" y="765283"/>
                    <a:pt x="2443773" y="764189"/>
                  </a:cubicBezTo>
                  <a:cubicBezTo>
                    <a:pt x="2446052" y="763095"/>
                    <a:pt x="2446326" y="765283"/>
                    <a:pt x="2449426" y="764189"/>
                  </a:cubicBezTo>
                  <a:cubicBezTo>
                    <a:pt x="2452235" y="763268"/>
                    <a:pt x="2454578" y="761308"/>
                    <a:pt x="2455992" y="758718"/>
                  </a:cubicBezTo>
                  <a:cubicBezTo>
                    <a:pt x="2456904" y="756712"/>
                    <a:pt x="2457451" y="753885"/>
                    <a:pt x="2458819" y="756164"/>
                  </a:cubicBezTo>
                  <a:cubicBezTo>
                    <a:pt x="2460186" y="758444"/>
                    <a:pt x="2460825" y="752517"/>
                    <a:pt x="2462831" y="755617"/>
                  </a:cubicBezTo>
                  <a:cubicBezTo>
                    <a:pt x="2464837" y="758718"/>
                    <a:pt x="2465384" y="759903"/>
                    <a:pt x="2462284" y="760450"/>
                  </a:cubicBezTo>
                  <a:cubicBezTo>
                    <a:pt x="2459184" y="760998"/>
                    <a:pt x="2457177" y="763004"/>
                    <a:pt x="2460278" y="762730"/>
                  </a:cubicBezTo>
                  <a:cubicBezTo>
                    <a:pt x="2463378" y="762457"/>
                    <a:pt x="2474230" y="759265"/>
                    <a:pt x="2475415" y="759630"/>
                  </a:cubicBezTo>
                  <a:cubicBezTo>
                    <a:pt x="2476601" y="759995"/>
                    <a:pt x="2492468" y="755891"/>
                    <a:pt x="2492194" y="759630"/>
                  </a:cubicBezTo>
                  <a:cubicBezTo>
                    <a:pt x="2491920" y="763369"/>
                    <a:pt x="2490735" y="759630"/>
                    <a:pt x="2489094" y="760177"/>
                  </a:cubicBezTo>
                  <a:cubicBezTo>
                    <a:pt x="2487452" y="760724"/>
                    <a:pt x="2483075" y="760177"/>
                    <a:pt x="2487361" y="762183"/>
                  </a:cubicBezTo>
                  <a:cubicBezTo>
                    <a:pt x="2491647" y="764189"/>
                    <a:pt x="2496480" y="767837"/>
                    <a:pt x="2499854" y="769296"/>
                  </a:cubicBezTo>
                  <a:cubicBezTo>
                    <a:pt x="2503228" y="770755"/>
                    <a:pt x="2507605" y="771575"/>
                    <a:pt x="2504413" y="769296"/>
                  </a:cubicBezTo>
                  <a:cubicBezTo>
                    <a:pt x="2501222" y="767016"/>
                    <a:pt x="2501313" y="766469"/>
                    <a:pt x="2505325" y="765648"/>
                  </a:cubicBezTo>
                  <a:cubicBezTo>
                    <a:pt x="2509338" y="764828"/>
                    <a:pt x="2512985" y="763642"/>
                    <a:pt x="2510705" y="765648"/>
                  </a:cubicBezTo>
                  <a:cubicBezTo>
                    <a:pt x="2508426" y="767654"/>
                    <a:pt x="2506693" y="767563"/>
                    <a:pt x="2510705" y="769843"/>
                  </a:cubicBezTo>
                  <a:cubicBezTo>
                    <a:pt x="2514718" y="772123"/>
                    <a:pt x="2519004" y="774402"/>
                    <a:pt x="2515538" y="773582"/>
                  </a:cubicBezTo>
                  <a:cubicBezTo>
                    <a:pt x="2512073" y="772761"/>
                    <a:pt x="2505599" y="770208"/>
                    <a:pt x="2509520" y="773582"/>
                  </a:cubicBezTo>
                  <a:cubicBezTo>
                    <a:pt x="2512675" y="775697"/>
                    <a:pt x="2515721" y="777986"/>
                    <a:pt x="2518639" y="780421"/>
                  </a:cubicBezTo>
                  <a:cubicBezTo>
                    <a:pt x="2520371" y="782153"/>
                    <a:pt x="2522104" y="787807"/>
                    <a:pt x="2524657" y="786713"/>
                  </a:cubicBezTo>
                  <a:cubicBezTo>
                    <a:pt x="2527211" y="785619"/>
                    <a:pt x="2530949" y="784433"/>
                    <a:pt x="2532956" y="783248"/>
                  </a:cubicBezTo>
                  <a:cubicBezTo>
                    <a:pt x="2534962" y="782062"/>
                    <a:pt x="2554294" y="776135"/>
                    <a:pt x="2558033" y="775041"/>
                  </a:cubicBezTo>
                  <a:cubicBezTo>
                    <a:pt x="2562929" y="772907"/>
                    <a:pt x="2568611" y="773645"/>
                    <a:pt x="2572805" y="776956"/>
                  </a:cubicBezTo>
                  <a:cubicBezTo>
                    <a:pt x="2580192" y="781515"/>
                    <a:pt x="2578185" y="784160"/>
                    <a:pt x="2581924" y="786713"/>
                  </a:cubicBezTo>
                  <a:cubicBezTo>
                    <a:pt x="2585663" y="789266"/>
                    <a:pt x="2583657" y="793552"/>
                    <a:pt x="2588490" y="795832"/>
                  </a:cubicBezTo>
                  <a:cubicBezTo>
                    <a:pt x="2594973" y="799379"/>
                    <a:pt x="2601083" y="803565"/>
                    <a:pt x="2606728" y="808325"/>
                  </a:cubicBezTo>
                  <a:cubicBezTo>
                    <a:pt x="2610394" y="814398"/>
                    <a:pt x="2611898" y="821529"/>
                    <a:pt x="2611014" y="828569"/>
                  </a:cubicBezTo>
                  <a:cubicBezTo>
                    <a:pt x="2609828" y="833949"/>
                    <a:pt x="2606728" y="837688"/>
                    <a:pt x="2605907" y="843433"/>
                  </a:cubicBezTo>
                  <a:cubicBezTo>
                    <a:pt x="2605086" y="849178"/>
                    <a:pt x="2603901" y="848813"/>
                    <a:pt x="2604448" y="852552"/>
                  </a:cubicBezTo>
                  <a:cubicBezTo>
                    <a:pt x="2604995" y="856290"/>
                    <a:pt x="2609007" y="863038"/>
                    <a:pt x="2610466" y="860211"/>
                  </a:cubicBezTo>
                  <a:cubicBezTo>
                    <a:pt x="2611926" y="857385"/>
                    <a:pt x="2612108" y="855926"/>
                    <a:pt x="2610466" y="854466"/>
                  </a:cubicBezTo>
                  <a:cubicBezTo>
                    <a:pt x="2608825" y="853007"/>
                    <a:pt x="2611834" y="853919"/>
                    <a:pt x="2613567" y="854466"/>
                  </a:cubicBezTo>
                  <a:cubicBezTo>
                    <a:pt x="2615299" y="855014"/>
                    <a:pt x="2618673" y="851640"/>
                    <a:pt x="2617853" y="855926"/>
                  </a:cubicBezTo>
                  <a:cubicBezTo>
                    <a:pt x="2617032" y="860211"/>
                    <a:pt x="2613840" y="861944"/>
                    <a:pt x="2613567" y="863950"/>
                  </a:cubicBezTo>
                  <a:cubicBezTo>
                    <a:pt x="2613293" y="865956"/>
                    <a:pt x="2613567" y="867324"/>
                    <a:pt x="2612199" y="867324"/>
                  </a:cubicBezTo>
                  <a:cubicBezTo>
                    <a:pt x="2610831" y="867324"/>
                    <a:pt x="2610193" y="868145"/>
                    <a:pt x="2611561" y="870151"/>
                  </a:cubicBezTo>
                  <a:cubicBezTo>
                    <a:pt x="2612928" y="872157"/>
                    <a:pt x="2614114" y="875896"/>
                    <a:pt x="2616394" y="879270"/>
                  </a:cubicBezTo>
                  <a:cubicBezTo>
                    <a:pt x="2618673" y="882644"/>
                    <a:pt x="2620680" y="888389"/>
                    <a:pt x="2623233" y="889848"/>
                  </a:cubicBezTo>
                  <a:cubicBezTo>
                    <a:pt x="2625786" y="891307"/>
                    <a:pt x="2626698" y="891581"/>
                    <a:pt x="2626698" y="889848"/>
                  </a:cubicBezTo>
                  <a:cubicBezTo>
                    <a:pt x="2626698" y="888115"/>
                    <a:pt x="2630437" y="885288"/>
                    <a:pt x="2630072" y="888389"/>
                  </a:cubicBezTo>
                  <a:cubicBezTo>
                    <a:pt x="2629708" y="891489"/>
                    <a:pt x="2628978" y="892675"/>
                    <a:pt x="2630072" y="895866"/>
                  </a:cubicBezTo>
                  <a:cubicBezTo>
                    <a:pt x="2631166" y="899058"/>
                    <a:pt x="2631258" y="904985"/>
                    <a:pt x="2633264" y="902432"/>
                  </a:cubicBezTo>
                  <a:cubicBezTo>
                    <a:pt x="2635270" y="899879"/>
                    <a:pt x="2637550" y="896961"/>
                    <a:pt x="2635817" y="902979"/>
                  </a:cubicBezTo>
                  <a:cubicBezTo>
                    <a:pt x="2634084" y="908998"/>
                    <a:pt x="2635817" y="906080"/>
                    <a:pt x="2637185" y="908906"/>
                  </a:cubicBezTo>
                  <a:cubicBezTo>
                    <a:pt x="2639246" y="912344"/>
                    <a:pt x="2640696" y="916101"/>
                    <a:pt x="2641471" y="920032"/>
                  </a:cubicBezTo>
                  <a:cubicBezTo>
                    <a:pt x="2642109" y="923770"/>
                    <a:pt x="2641471" y="926324"/>
                    <a:pt x="2643477" y="925229"/>
                  </a:cubicBezTo>
                  <a:cubicBezTo>
                    <a:pt x="2645483" y="924135"/>
                    <a:pt x="2650316" y="928603"/>
                    <a:pt x="2651775" y="930610"/>
                  </a:cubicBezTo>
                  <a:cubicBezTo>
                    <a:pt x="2653234" y="932616"/>
                    <a:pt x="2663994" y="943102"/>
                    <a:pt x="2665454" y="945382"/>
                  </a:cubicBezTo>
                  <a:cubicBezTo>
                    <a:pt x="2666913" y="947662"/>
                    <a:pt x="2669101" y="950215"/>
                    <a:pt x="2665454" y="949668"/>
                  </a:cubicBezTo>
                  <a:cubicBezTo>
                    <a:pt x="2661806" y="949121"/>
                    <a:pt x="2661168" y="947115"/>
                    <a:pt x="2661988" y="951127"/>
                  </a:cubicBezTo>
                  <a:cubicBezTo>
                    <a:pt x="2662809" y="955139"/>
                    <a:pt x="2662900" y="955413"/>
                    <a:pt x="2665180" y="954501"/>
                  </a:cubicBezTo>
                  <a:cubicBezTo>
                    <a:pt x="2667460" y="953589"/>
                    <a:pt x="2668554" y="950215"/>
                    <a:pt x="2671107" y="952221"/>
                  </a:cubicBezTo>
                  <a:cubicBezTo>
                    <a:pt x="2673141" y="953726"/>
                    <a:pt x="2675913" y="953726"/>
                    <a:pt x="2677946" y="952221"/>
                  </a:cubicBezTo>
                  <a:cubicBezTo>
                    <a:pt x="2679405" y="951401"/>
                    <a:pt x="2682232" y="950215"/>
                    <a:pt x="2682779" y="951127"/>
                  </a:cubicBezTo>
                  <a:cubicBezTo>
                    <a:pt x="2683327" y="952039"/>
                    <a:pt x="2684512" y="952221"/>
                    <a:pt x="2686245" y="948300"/>
                  </a:cubicBezTo>
                  <a:cubicBezTo>
                    <a:pt x="2689044" y="943467"/>
                    <a:pt x="2691424" y="938397"/>
                    <a:pt x="2693357" y="933163"/>
                  </a:cubicBezTo>
                  <a:cubicBezTo>
                    <a:pt x="2694816" y="927418"/>
                    <a:pt x="2697917" y="899788"/>
                    <a:pt x="2697917" y="896687"/>
                  </a:cubicBezTo>
                  <a:cubicBezTo>
                    <a:pt x="2698054" y="890969"/>
                    <a:pt x="2696805" y="885307"/>
                    <a:pt x="2694269" y="880182"/>
                  </a:cubicBezTo>
                  <a:cubicBezTo>
                    <a:pt x="2691342" y="877009"/>
                    <a:pt x="2689190" y="873197"/>
                    <a:pt x="2687977" y="869057"/>
                  </a:cubicBezTo>
                  <a:cubicBezTo>
                    <a:pt x="2685497" y="860594"/>
                    <a:pt x="2682451" y="852305"/>
                    <a:pt x="2678858" y="844253"/>
                  </a:cubicBezTo>
                  <a:cubicBezTo>
                    <a:pt x="2676497" y="839046"/>
                    <a:pt x="2674399" y="833721"/>
                    <a:pt x="2672566" y="828295"/>
                  </a:cubicBezTo>
                  <a:cubicBezTo>
                    <a:pt x="2672019" y="826563"/>
                    <a:pt x="2670287" y="819176"/>
                    <a:pt x="2673752" y="827110"/>
                  </a:cubicBezTo>
                  <a:cubicBezTo>
                    <a:pt x="2677217" y="835043"/>
                    <a:pt x="2675393" y="818629"/>
                    <a:pt x="2677126" y="831396"/>
                  </a:cubicBezTo>
                  <a:cubicBezTo>
                    <a:pt x="2678858" y="844162"/>
                    <a:pt x="2679679" y="839967"/>
                    <a:pt x="2679953" y="836502"/>
                  </a:cubicBezTo>
                  <a:cubicBezTo>
                    <a:pt x="2680190" y="831140"/>
                    <a:pt x="2678248" y="825915"/>
                    <a:pt x="2674572" y="822003"/>
                  </a:cubicBezTo>
                  <a:cubicBezTo>
                    <a:pt x="2668372" y="812465"/>
                    <a:pt x="2663292" y="802242"/>
                    <a:pt x="2659435" y="791546"/>
                  </a:cubicBezTo>
                  <a:cubicBezTo>
                    <a:pt x="2656335" y="782427"/>
                    <a:pt x="2649495" y="757624"/>
                    <a:pt x="2648675" y="754432"/>
                  </a:cubicBezTo>
                  <a:cubicBezTo>
                    <a:pt x="2647854" y="751240"/>
                    <a:pt x="2646030" y="730267"/>
                    <a:pt x="2651775" y="731999"/>
                  </a:cubicBezTo>
                  <a:cubicBezTo>
                    <a:pt x="2657520" y="733732"/>
                    <a:pt x="2655514" y="729081"/>
                    <a:pt x="2654055" y="727440"/>
                  </a:cubicBezTo>
                  <a:cubicBezTo>
                    <a:pt x="2652596" y="725799"/>
                    <a:pt x="2651775" y="724522"/>
                    <a:pt x="2654602" y="722516"/>
                  </a:cubicBezTo>
                  <a:cubicBezTo>
                    <a:pt x="2657429" y="720509"/>
                    <a:pt x="2657794" y="719415"/>
                    <a:pt x="2656882" y="718868"/>
                  </a:cubicBezTo>
                  <a:cubicBezTo>
                    <a:pt x="2655970" y="718321"/>
                    <a:pt x="2656882" y="715129"/>
                    <a:pt x="2656882" y="713123"/>
                  </a:cubicBezTo>
                  <a:cubicBezTo>
                    <a:pt x="2656882" y="713123"/>
                    <a:pt x="2655788" y="709476"/>
                    <a:pt x="2659435" y="710843"/>
                  </a:cubicBezTo>
                  <a:cubicBezTo>
                    <a:pt x="2663083" y="712211"/>
                    <a:pt x="2663721" y="709749"/>
                    <a:pt x="2665180" y="707469"/>
                  </a:cubicBezTo>
                  <a:cubicBezTo>
                    <a:pt x="2666940" y="704068"/>
                    <a:pt x="2669247" y="700995"/>
                    <a:pt x="2672019" y="698351"/>
                  </a:cubicBezTo>
                  <a:cubicBezTo>
                    <a:pt x="2674846" y="696344"/>
                    <a:pt x="2676305" y="693518"/>
                    <a:pt x="2674572" y="691238"/>
                  </a:cubicBezTo>
                  <a:cubicBezTo>
                    <a:pt x="2672840" y="688958"/>
                    <a:pt x="2669466" y="680386"/>
                    <a:pt x="2672840" y="683213"/>
                  </a:cubicBezTo>
                  <a:cubicBezTo>
                    <a:pt x="2676214" y="686040"/>
                    <a:pt x="2675758" y="682392"/>
                    <a:pt x="2676305" y="686040"/>
                  </a:cubicBezTo>
                  <a:cubicBezTo>
                    <a:pt x="2676852" y="689687"/>
                    <a:pt x="2679132" y="689232"/>
                    <a:pt x="2680865" y="688411"/>
                  </a:cubicBezTo>
                  <a:cubicBezTo>
                    <a:pt x="2682597" y="687590"/>
                    <a:pt x="2682871" y="683487"/>
                    <a:pt x="2680865" y="683487"/>
                  </a:cubicBezTo>
                  <a:cubicBezTo>
                    <a:pt x="2678858" y="683487"/>
                    <a:pt x="2679405" y="679839"/>
                    <a:pt x="2682506" y="681480"/>
                  </a:cubicBezTo>
                  <a:cubicBezTo>
                    <a:pt x="2685606" y="683122"/>
                    <a:pt x="2687065" y="680660"/>
                    <a:pt x="2688798" y="679566"/>
                  </a:cubicBezTo>
                  <a:cubicBezTo>
                    <a:pt x="2690758" y="678079"/>
                    <a:pt x="2693193" y="677368"/>
                    <a:pt x="2695637" y="677559"/>
                  </a:cubicBezTo>
                  <a:cubicBezTo>
                    <a:pt x="2698437" y="677742"/>
                    <a:pt x="2700917" y="675772"/>
                    <a:pt x="2701382" y="673000"/>
                  </a:cubicBezTo>
                  <a:cubicBezTo>
                    <a:pt x="2701382" y="670994"/>
                    <a:pt x="2701382" y="668714"/>
                    <a:pt x="2703662" y="670994"/>
                  </a:cubicBezTo>
                  <a:cubicBezTo>
                    <a:pt x="2705942" y="673274"/>
                    <a:pt x="2709863" y="670994"/>
                    <a:pt x="2712142" y="668714"/>
                  </a:cubicBezTo>
                  <a:cubicBezTo>
                    <a:pt x="2714422" y="666434"/>
                    <a:pt x="2718708" y="664702"/>
                    <a:pt x="2721261" y="662696"/>
                  </a:cubicBezTo>
                  <a:cubicBezTo>
                    <a:pt x="2723815" y="660689"/>
                    <a:pt x="2726459" y="657589"/>
                    <a:pt x="2725000" y="654762"/>
                  </a:cubicBezTo>
                  <a:cubicBezTo>
                    <a:pt x="2723541" y="651935"/>
                    <a:pt x="2723815" y="649017"/>
                    <a:pt x="2726186" y="651570"/>
                  </a:cubicBezTo>
                  <a:cubicBezTo>
                    <a:pt x="2728557" y="654124"/>
                    <a:pt x="2727827" y="653029"/>
                    <a:pt x="2729286" y="647649"/>
                  </a:cubicBezTo>
                  <a:cubicBezTo>
                    <a:pt x="2730745" y="642269"/>
                    <a:pt x="2736399" y="639351"/>
                    <a:pt x="2739499" y="637071"/>
                  </a:cubicBezTo>
                  <a:cubicBezTo>
                    <a:pt x="2742600" y="634792"/>
                    <a:pt x="2748618" y="628500"/>
                    <a:pt x="2753816" y="629138"/>
                  </a:cubicBezTo>
                  <a:cubicBezTo>
                    <a:pt x="2759014" y="629776"/>
                    <a:pt x="2767221" y="631691"/>
                    <a:pt x="2767768" y="627679"/>
                  </a:cubicBezTo>
                  <a:cubicBezTo>
                    <a:pt x="2768315" y="623667"/>
                    <a:pt x="2769136" y="617374"/>
                    <a:pt x="2769774" y="623393"/>
                  </a:cubicBezTo>
                  <a:cubicBezTo>
                    <a:pt x="2770412" y="629412"/>
                    <a:pt x="2770868" y="626220"/>
                    <a:pt x="2772054" y="622572"/>
                  </a:cubicBezTo>
                  <a:cubicBezTo>
                    <a:pt x="2773403" y="618861"/>
                    <a:pt x="2775893" y="615669"/>
                    <a:pt x="2779167" y="613453"/>
                  </a:cubicBezTo>
                  <a:cubicBezTo>
                    <a:pt x="2782540" y="610900"/>
                    <a:pt x="2787647" y="607526"/>
                    <a:pt x="2787647" y="603787"/>
                  </a:cubicBezTo>
                  <a:cubicBezTo>
                    <a:pt x="2787647" y="600049"/>
                    <a:pt x="2787100" y="598407"/>
                    <a:pt x="2789106" y="599228"/>
                  </a:cubicBezTo>
                  <a:cubicBezTo>
                    <a:pt x="2791112" y="600049"/>
                    <a:pt x="2793118" y="597860"/>
                    <a:pt x="2794851" y="597222"/>
                  </a:cubicBezTo>
                  <a:cubicBezTo>
                    <a:pt x="2796584" y="596583"/>
                    <a:pt x="2797131" y="596675"/>
                    <a:pt x="2799137" y="598134"/>
                  </a:cubicBezTo>
                  <a:cubicBezTo>
                    <a:pt x="2801143" y="599593"/>
                    <a:pt x="2802784" y="598681"/>
                    <a:pt x="2806797" y="596675"/>
                  </a:cubicBezTo>
                  <a:cubicBezTo>
                    <a:pt x="2810809" y="594668"/>
                    <a:pt x="2816736" y="595580"/>
                    <a:pt x="2819016" y="594121"/>
                  </a:cubicBezTo>
                  <a:cubicBezTo>
                    <a:pt x="2821296" y="592662"/>
                    <a:pt x="2826494" y="589835"/>
                    <a:pt x="2823302" y="589288"/>
                  </a:cubicBezTo>
                  <a:cubicBezTo>
                    <a:pt x="2820110" y="588741"/>
                    <a:pt x="2821296" y="586735"/>
                    <a:pt x="2817648" y="589288"/>
                  </a:cubicBezTo>
                  <a:cubicBezTo>
                    <a:pt x="2814001" y="591842"/>
                    <a:pt x="2815004" y="585550"/>
                    <a:pt x="2810444" y="591021"/>
                  </a:cubicBezTo>
                  <a:cubicBezTo>
                    <a:pt x="2805885" y="596492"/>
                    <a:pt x="2795398" y="584182"/>
                    <a:pt x="2805338" y="586188"/>
                  </a:cubicBezTo>
                  <a:cubicBezTo>
                    <a:pt x="2815277" y="588194"/>
                    <a:pt x="2824488" y="577069"/>
                    <a:pt x="2816189" y="575610"/>
                  </a:cubicBezTo>
                  <a:cubicBezTo>
                    <a:pt x="2807891" y="574151"/>
                    <a:pt x="2797404" y="568771"/>
                    <a:pt x="2807618" y="571050"/>
                  </a:cubicBezTo>
                  <a:cubicBezTo>
                    <a:pt x="2817831" y="573330"/>
                    <a:pt x="2814457" y="567038"/>
                    <a:pt x="2815916" y="567585"/>
                  </a:cubicBezTo>
                  <a:cubicBezTo>
                    <a:pt x="2817375" y="568132"/>
                    <a:pt x="2815916" y="570503"/>
                    <a:pt x="2817922" y="570503"/>
                  </a:cubicBezTo>
                  <a:cubicBezTo>
                    <a:pt x="2819518" y="570394"/>
                    <a:pt x="2821104" y="570777"/>
                    <a:pt x="2822481" y="571598"/>
                  </a:cubicBezTo>
                  <a:cubicBezTo>
                    <a:pt x="2825782" y="572272"/>
                    <a:pt x="2829211" y="572081"/>
                    <a:pt x="2832421" y="571050"/>
                  </a:cubicBezTo>
                  <a:cubicBezTo>
                    <a:pt x="2835248" y="570503"/>
                    <a:pt x="2846099" y="565397"/>
                    <a:pt x="2843820" y="557372"/>
                  </a:cubicBezTo>
                  <a:cubicBezTo>
                    <a:pt x="2841540" y="549347"/>
                    <a:pt x="2840719" y="551354"/>
                    <a:pt x="2839260" y="551718"/>
                  </a:cubicBezTo>
                  <a:cubicBezTo>
                    <a:pt x="2837117" y="552630"/>
                    <a:pt x="2835777" y="554773"/>
                    <a:pt x="2835886" y="557099"/>
                  </a:cubicBezTo>
                  <a:cubicBezTo>
                    <a:pt x="2835886" y="559925"/>
                    <a:pt x="2832421" y="561658"/>
                    <a:pt x="2833880" y="553633"/>
                  </a:cubicBezTo>
                  <a:cubicBezTo>
                    <a:pt x="2835339" y="545609"/>
                    <a:pt x="2832421" y="549347"/>
                    <a:pt x="2831053" y="549712"/>
                  </a:cubicBezTo>
                  <a:cubicBezTo>
                    <a:pt x="2829685" y="550077"/>
                    <a:pt x="2828135" y="549712"/>
                    <a:pt x="2827041" y="550806"/>
                  </a:cubicBezTo>
                  <a:cubicBezTo>
                    <a:pt x="2825947" y="551901"/>
                    <a:pt x="2823849" y="552813"/>
                    <a:pt x="2823029" y="551992"/>
                  </a:cubicBezTo>
                  <a:cubicBezTo>
                    <a:pt x="2822208" y="551171"/>
                    <a:pt x="2819928" y="551992"/>
                    <a:pt x="2817375" y="551992"/>
                  </a:cubicBezTo>
                  <a:cubicBezTo>
                    <a:pt x="2814822" y="551992"/>
                    <a:pt x="2811083" y="552539"/>
                    <a:pt x="2811903" y="550533"/>
                  </a:cubicBezTo>
                  <a:cubicBezTo>
                    <a:pt x="2812724" y="548527"/>
                    <a:pt x="2808256" y="541414"/>
                    <a:pt x="2810809" y="544241"/>
                  </a:cubicBezTo>
                  <a:cubicBezTo>
                    <a:pt x="2813362" y="547068"/>
                    <a:pt x="2816189" y="548800"/>
                    <a:pt x="2818469" y="548253"/>
                  </a:cubicBezTo>
                  <a:cubicBezTo>
                    <a:pt x="2820749" y="547706"/>
                    <a:pt x="2823576" y="545973"/>
                    <a:pt x="2822208" y="545153"/>
                  </a:cubicBezTo>
                  <a:cubicBezTo>
                    <a:pt x="2820840" y="544332"/>
                    <a:pt x="2821296" y="541961"/>
                    <a:pt x="2825582" y="544241"/>
                  </a:cubicBezTo>
                  <a:cubicBezTo>
                    <a:pt x="2829868" y="546521"/>
                    <a:pt x="2824123" y="540593"/>
                    <a:pt x="2827862" y="542599"/>
                  </a:cubicBezTo>
                  <a:cubicBezTo>
                    <a:pt x="2831600" y="544606"/>
                    <a:pt x="2832695" y="543694"/>
                    <a:pt x="2829321" y="540593"/>
                  </a:cubicBezTo>
                  <a:cubicBezTo>
                    <a:pt x="2825947" y="537493"/>
                    <a:pt x="2829868" y="536307"/>
                    <a:pt x="2833880" y="540593"/>
                  </a:cubicBezTo>
                  <a:cubicBezTo>
                    <a:pt x="2837892" y="544879"/>
                    <a:pt x="2836433" y="541414"/>
                    <a:pt x="2836433" y="539408"/>
                  </a:cubicBezTo>
                  <a:cubicBezTo>
                    <a:pt x="2836433" y="537402"/>
                    <a:pt x="2838166" y="539408"/>
                    <a:pt x="2838987" y="541688"/>
                  </a:cubicBezTo>
                  <a:cubicBezTo>
                    <a:pt x="2839807" y="543967"/>
                    <a:pt x="2843546" y="546247"/>
                    <a:pt x="2838440" y="537402"/>
                  </a:cubicBezTo>
                  <a:cubicBezTo>
                    <a:pt x="2833333" y="528556"/>
                    <a:pt x="2831600" y="528283"/>
                    <a:pt x="2834427" y="527462"/>
                  </a:cubicBezTo>
                  <a:cubicBezTo>
                    <a:pt x="2837254" y="526641"/>
                    <a:pt x="2836980" y="519802"/>
                    <a:pt x="2838166" y="524635"/>
                  </a:cubicBezTo>
                  <a:cubicBezTo>
                    <a:pt x="2839351" y="529468"/>
                    <a:pt x="2841266" y="527188"/>
                    <a:pt x="2838713" y="520896"/>
                  </a:cubicBezTo>
                  <a:cubicBezTo>
                    <a:pt x="2836160" y="514604"/>
                    <a:pt x="2835613" y="512963"/>
                    <a:pt x="2832421" y="513510"/>
                  </a:cubicBezTo>
                  <a:cubicBezTo>
                    <a:pt x="2829229" y="514057"/>
                    <a:pt x="2829321" y="512963"/>
                    <a:pt x="2827588" y="512963"/>
                  </a:cubicBezTo>
                  <a:cubicBezTo>
                    <a:pt x="2826238" y="512771"/>
                    <a:pt x="2824880" y="513172"/>
                    <a:pt x="2823849" y="514057"/>
                  </a:cubicBezTo>
                  <a:cubicBezTo>
                    <a:pt x="2822472" y="515106"/>
                    <a:pt x="2820722" y="515544"/>
                    <a:pt x="2819016" y="515243"/>
                  </a:cubicBezTo>
                  <a:cubicBezTo>
                    <a:pt x="2817922" y="515243"/>
                    <a:pt x="2819016" y="513236"/>
                    <a:pt x="2817922" y="511504"/>
                  </a:cubicBezTo>
                  <a:cubicBezTo>
                    <a:pt x="2816828" y="509771"/>
                    <a:pt x="2811083" y="501838"/>
                    <a:pt x="2815916" y="506671"/>
                  </a:cubicBezTo>
                  <a:cubicBezTo>
                    <a:pt x="2820749" y="511504"/>
                    <a:pt x="2821934" y="510957"/>
                    <a:pt x="2823029" y="510045"/>
                  </a:cubicBezTo>
                  <a:cubicBezTo>
                    <a:pt x="2824123" y="509133"/>
                    <a:pt x="2824123" y="505212"/>
                    <a:pt x="2822481" y="502659"/>
                  </a:cubicBezTo>
                  <a:cubicBezTo>
                    <a:pt x="2820840" y="500105"/>
                    <a:pt x="2819290" y="498373"/>
                    <a:pt x="2822481" y="497825"/>
                  </a:cubicBezTo>
                  <a:cubicBezTo>
                    <a:pt x="2825673" y="497278"/>
                    <a:pt x="2829321" y="493813"/>
                    <a:pt x="2824761" y="489254"/>
                  </a:cubicBezTo>
                  <a:cubicBezTo>
                    <a:pt x="2820202" y="484694"/>
                    <a:pt x="2817922" y="483053"/>
                    <a:pt x="2821022" y="483326"/>
                  </a:cubicBezTo>
                  <a:cubicBezTo>
                    <a:pt x="2824123" y="483600"/>
                    <a:pt x="2825035" y="481320"/>
                    <a:pt x="2825855" y="477855"/>
                  </a:cubicBezTo>
                  <a:cubicBezTo>
                    <a:pt x="2826676" y="474390"/>
                    <a:pt x="2825855" y="473934"/>
                    <a:pt x="2823302" y="472475"/>
                  </a:cubicBezTo>
                  <a:cubicBezTo>
                    <a:pt x="2820749" y="471016"/>
                    <a:pt x="2807618" y="464177"/>
                    <a:pt x="2805064" y="462809"/>
                  </a:cubicBezTo>
                  <a:cubicBezTo>
                    <a:pt x="2802511" y="461441"/>
                    <a:pt x="2799411" y="461623"/>
                    <a:pt x="2798772" y="458797"/>
                  </a:cubicBezTo>
                  <a:cubicBezTo>
                    <a:pt x="2798134" y="455970"/>
                    <a:pt x="2797951" y="456243"/>
                    <a:pt x="2796219" y="457064"/>
                  </a:cubicBezTo>
                  <a:cubicBezTo>
                    <a:pt x="2794486" y="457885"/>
                    <a:pt x="2790292" y="458797"/>
                    <a:pt x="2791386" y="455696"/>
                  </a:cubicBezTo>
                  <a:cubicBezTo>
                    <a:pt x="2792416" y="452532"/>
                    <a:pt x="2793766" y="449477"/>
                    <a:pt x="2795398" y="446577"/>
                  </a:cubicBezTo>
                  <a:cubicBezTo>
                    <a:pt x="2796766" y="444206"/>
                    <a:pt x="2795945" y="447398"/>
                    <a:pt x="2794578" y="451137"/>
                  </a:cubicBezTo>
                  <a:cubicBezTo>
                    <a:pt x="2793210" y="454875"/>
                    <a:pt x="2793939" y="455696"/>
                    <a:pt x="2797404" y="454237"/>
                  </a:cubicBezTo>
                  <a:cubicBezTo>
                    <a:pt x="2800870" y="452778"/>
                    <a:pt x="2801964" y="452778"/>
                    <a:pt x="2802511" y="454784"/>
                  </a:cubicBezTo>
                  <a:cubicBezTo>
                    <a:pt x="2802794" y="456371"/>
                    <a:pt x="2804307" y="457428"/>
                    <a:pt x="2805894" y="457155"/>
                  </a:cubicBezTo>
                  <a:cubicBezTo>
                    <a:pt x="2806013" y="457128"/>
                    <a:pt x="2806131" y="457100"/>
                    <a:pt x="2806250" y="457064"/>
                  </a:cubicBezTo>
                  <a:cubicBezTo>
                    <a:pt x="2807618" y="456517"/>
                    <a:pt x="2809897" y="457885"/>
                    <a:pt x="2812815" y="460256"/>
                  </a:cubicBezTo>
                  <a:cubicBezTo>
                    <a:pt x="2815733" y="462626"/>
                    <a:pt x="2824488" y="470742"/>
                    <a:pt x="2823849" y="464450"/>
                  </a:cubicBezTo>
                  <a:cubicBezTo>
                    <a:pt x="2823211" y="458158"/>
                    <a:pt x="2823849" y="461076"/>
                    <a:pt x="2821569" y="459344"/>
                  </a:cubicBezTo>
                  <a:cubicBezTo>
                    <a:pt x="2819290" y="457611"/>
                    <a:pt x="2807344" y="446577"/>
                    <a:pt x="2813636" y="450772"/>
                  </a:cubicBezTo>
                  <a:cubicBezTo>
                    <a:pt x="2819928" y="454966"/>
                    <a:pt x="2822755" y="457337"/>
                    <a:pt x="2819928" y="452778"/>
                  </a:cubicBezTo>
                  <a:cubicBezTo>
                    <a:pt x="2817493" y="448994"/>
                    <a:pt x="2816764" y="444361"/>
                    <a:pt x="2817922" y="440012"/>
                  </a:cubicBezTo>
                  <a:cubicBezTo>
                    <a:pt x="2818743" y="436546"/>
                    <a:pt x="2819290" y="434540"/>
                    <a:pt x="2818469" y="433172"/>
                  </a:cubicBezTo>
                  <a:cubicBezTo>
                    <a:pt x="2817648" y="431804"/>
                    <a:pt x="2815916" y="428339"/>
                    <a:pt x="2819016" y="431166"/>
                  </a:cubicBezTo>
                  <a:cubicBezTo>
                    <a:pt x="2822117" y="433993"/>
                    <a:pt x="2820202" y="429981"/>
                    <a:pt x="2817375" y="425968"/>
                  </a:cubicBezTo>
                  <a:cubicBezTo>
                    <a:pt x="2814548" y="421956"/>
                    <a:pt x="2814457" y="422594"/>
                    <a:pt x="2817375" y="420862"/>
                  </a:cubicBezTo>
                  <a:cubicBezTo>
                    <a:pt x="2820293" y="419129"/>
                    <a:pt x="2819928" y="416576"/>
                    <a:pt x="2822481" y="416029"/>
                  </a:cubicBezTo>
                  <a:cubicBezTo>
                    <a:pt x="2825035" y="415482"/>
                    <a:pt x="2825308" y="415208"/>
                    <a:pt x="2827588" y="414661"/>
                  </a:cubicBezTo>
                  <a:cubicBezTo>
                    <a:pt x="2829868" y="414114"/>
                    <a:pt x="2834427" y="407183"/>
                    <a:pt x="2836707" y="407730"/>
                  </a:cubicBezTo>
                  <a:cubicBezTo>
                    <a:pt x="2838987" y="408278"/>
                    <a:pt x="2841540" y="408642"/>
                    <a:pt x="2838166" y="411743"/>
                  </a:cubicBezTo>
                  <a:cubicBezTo>
                    <a:pt x="2834792" y="414843"/>
                    <a:pt x="2834701" y="416029"/>
                    <a:pt x="2835886" y="416576"/>
                  </a:cubicBezTo>
                  <a:cubicBezTo>
                    <a:pt x="2837072" y="417123"/>
                    <a:pt x="2834154" y="416576"/>
                    <a:pt x="2832147" y="417488"/>
                  </a:cubicBezTo>
                  <a:cubicBezTo>
                    <a:pt x="2830360" y="418783"/>
                    <a:pt x="2828974" y="420552"/>
                    <a:pt x="2828135" y="422594"/>
                  </a:cubicBezTo>
                  <a:cubicBezTo>
                    <a:pt x="2827041" y="424601"/>
                    <a:pt x="2826494" y="425421"/>
                    <a:pt x="2829047" y="425695"/>
                  </a:cubicBezTo>
                  <a:cubicBezTo>
                    <a:pt x="2831600" y="425968"/>
                    <a:pt x="2831053" y="427154"/>
                    <a:pt x="2830415" y="428886"/>
                  </a:cubicBezTo>
                  <a:cubicBezTo>
                    <a:pt x="2829776" y="430619"/>
                    <a:pt x="2830415" y="431713"/>
                    <a:pt x="2827862" y="431166"/>
                  </a:cubicBezTo>
                  <a:cubicBezTo>
                    <a:pt x="2825308" y="430619"/>
                    <a:pt x="2824488" y="432260"/>
                    <a:pt x="2823849" y="433993"/>
                  </a:cubicBezTo>
                  <a:cubicBezTo>
                    <a:pt x="2823211" y="435726"/>
                    <a:pt x="2823302" y="435999"/>
                    <a:pt x="2825582" y="435087"/>
                  </a:cubicBezTo>
                  <a:cubicBezTo>
                    <a:pt x="2827862" y="434175"/>
                    <a:pt x="2828135" y="435087"/>
                    <a:pt x="2829868" y="436820"/>
                  </a:cubicBezTo>
                  <a:cubicBezTo>
                    <a:pt x="2831600" y="438552"/>
                    <a:pt x="2832421" y="439373"/>
                    <a:pt x="2829868" y="440285"/>
                  </a:cubicBezTo>
                  <a:cubicBezTo>
                    <a:pt x="2827314" y="441197"/>
                    <a:pt x="2827862" y="443386"/>
                    <a:pt x="2829868" y="444571"/>
                  </a:cubicBezTo>
                  <a:cubicBezTo>
                    <a:pt x="2831874" y="445756"/>
                    <a:pt x="2837254" y="447671"/>
                    <a:pt x="2832421" y="447671"/>
                  </a:cubicBezTo>
                  <a:cubicBezTo>
                    <a:pt x="2827588" y="447671"/>
                    <a:pt x="2825855" y="447671"/>
                    <a:pt x="2825582" y="449130"/>
                  </a:cubicBezTo>
                  <a:cubicBezTo>
                    <a:pt x="2825308" y="450589"/>
                    <a:pt x="2827314" y="449951"/>
                    <a:pt x="2825582" y="451684"/>
                  </a:cubicBezTo>
                  <a:cubicBezTo>
                    <a:pt x="2823849" y="453416"/>
                    <a:pt x="2827041" y="455331"/>
                    <a:pt x="2829047" y="457337"/>
                  </a:cubicBezTo>
                  <a:cubicBezTo>
                    <a:pt x="2831053" y="459344"/>
                    <a:pt x="2833242" y="461350"/>
                    <a:pt x="2833606" y="459344"/>
                  </a:cubicBezTo>
                  <a:cubicBezTo>
                    <a:pt x="2833971" y="457337"/>
                    <a:pt x="2834701" y="460711"/>
                    <a:pt x="2835613" y="459891"/>
                  </a:cubicBezTo>
                  <a:cubicBezTo>
                    <a:pt x="2839260" y="456790"/>
                    <a:pt x="2840446" y="456243"/>
                    <a:pt x="2840172" y="459070"/>
                  </a:cubicBezTo>
                  <a:cubicBezTo>
                    <a:pt x="2839899" y="461897"/>
                    <a:pt x="2840172" y="462444"/>
                    <a:pt x="2838440" y="463630"/>
                  </a:cubicBezTo>
                  <a:cubicBezTo>
                    <a:pt x="2836707" y="464815"/>
                    <a:pt x="2836160" y="465089"/>
                    <a:pt x="2839260" y="465909"/>
                  </a:cubicBezTo>
                  <a:cubicBezTo>
                    <a:pt x="2842361" y="466730"/>
                    <a:pt x="2843546" y="465362"/>
                    <a:pt x="2840993" y="468736"/>
                  </a:cubicBezTo>
                  <a:cubicBezTo>
                    <a:pt x="2838440" y="472110"/>
                    <a:pt x="2838713" y="472748"/>
                    <a:pt x="2840993" y="472748"/>
                  </a:cubicBezTo>
                  <a:cubicBezTo>
                    <a:pt x="2843273" y="472748"/>
                    <a:pt x="2847285" y="470742"/>
                    <a:pt x="2844458" y="475849"/>
                  </a:cubicBezTo>
                  <a:cubicBezTo>
                    <a:pt x="2841631" y="480955"/>
                    <a:pt x="2837892" y="488980"/>
                    <a:pt x="2836707" y="490986"/>
                  </a:cubicBezTo>
                  <a:cubicBezTo>
                    <a:pt x="2835312" y="493512"/>
                    <a:pt x="2834828" y="496439"/>
                    <a:pt x="2835339" y="499285"/>
                  </a:cubicBezTo>
                  <a:cubicBezTo>
                    <a:pt x="2835339" y="503844"/>
                    <a:pt x="2835886" y="505212"/>
                    <a:pt x="2837528" y="504665"/>
                  </a:cubicBezTo>
                  <a:cubicBezTo>
                    <a:pt x="2839169" y="504118"/>
                    <a:pt x="2839899" y="501564"/>
                    <a:pt x="2840446" y="497825"/>
                  </a:cubicBezTo>
                  <a:cubicBezTo>
                    <a:pt x="2840993" y="494087"/>
                    <a:pt x="2840993" y="492719"/>
                    <a:pt x="2843820" y="491807"/>
                  </a:cubicBezTo>
                  <a:cubicBezTo>
                    <a:pt x="2846793" y="491150"/>
                    <a:pt x="2849008" y="488643"/>
                    <a:pt x="2849291" y="485606"/>
                  </a:cubicBezTo>
                  <a:cubicBezTo>
                    <a:pt x="2850787" y="479998"/>
                    <a:pt x="2852866" y="474554"/>
                    <a:pt x="2855492" y="469374"/>
                  </a:cubicBezTo>
                  <a:cubicBezTo>
                    <a:pt x="2857945" y="463994"/>
                    <a:pt x="2861000" y="458915"/>
                    <a:pt x="2864611" y="454237"/>
                  </a:cubicBezTo>
                  <a:cubicBezTo>
                    <a:pt x="2864611" y="455331"/>
                    <a:pt x="2866891" y="455331"/>
                    <a:pt x="2866891" y="451684"/>
                  </a:cubicBezTo>
                  <a:cubicBezTo>
                    <a:pt x="2866891" y="448036"/>
                    <a:pt x="2864611" y="447945"/>
                    <a:pt x="2864611" y="447945"/>
                  </a:cubicBezTo>
                  <a:cubicBezTo>
                    <a:pt x="2864611" y="447945"/>
                    <a:pt x="2862696" y="447945"/>
                    <a:pt x="2864064" y="445118"/>
                  </a:cubicBezTo>
                  <a:cubicBezTo>
                    <a:pt x="2865431" y="442291"/>
                    <a:pt x="2867255" y="440559"/>
                    <a:pt x="2864064" y="438826"/>
                  </a:cubicBezTo>
                  <a:cubicBezTo>
                    <a:pt x="2859531" y="436783"/>
                    <a:pt x="2856176" y="432789"/>
                    <a:pt x="2854945" y="427975"/>
                  </a:cubicBezTo>
                  <a:cubicBezTo>
                    <a:pt x="2853714" y="423670"/>
                    <a:pt x="2852091" y="419494"/>
                    <a:pt x="2850112" y="415482"/>
                  </a:cubicBezTo>
                  <a:cubicBezTo>
                    <a:pt x="2849291" y="413749"/>
                    <a:pt x="2846738" y="407457"/>
                    <a:pt x="2848744" y="404904"/>
                  </a:cubicBezTo>
                  <a:cubicBezTo>
                    <a:pt x="2850750" y="402350"/>
                    <a:pt x="2858410" y="395785"/>
                    <a:pt x="2854124" y="400983"/>
                  </a:cubicBezTo>
                  <a:cubicBezTo>
                    <a:pt x="2849838" y="406180"/>
                    <a:pt x="2848744" y="408916"/>
                    <a:pt x="2852391" y="413475"/>
                  </a:cubicBezTo>
                  <a:cubicBezTo>
                    <a:pt x="2856294" y="417588"/>
                    <a:pt x="2860817" y="421062"/>
                    <a:pt x="2865796" y="423780"/>
                  </a:cubicBezTo>
                  <a:cubicBezTo>
                    <a:pt x="2868350" y="425148"/>
                    <a:pt x="2873183" y="423780"/>
                    <a:pt x="2871815" y="428886"/>
                  </a:cubicBezTo>
                  <a:cubicBezTo>
                    <a:pt x="2870447" y="433993"/>
                    <a:pt x="2870356" y="434814"/>
                    <a:pt x="2873730" y="431987"/>
                  </a:cubicBezTo>
                  <a:cubicBezTo>
                    <a:pt x="2877104" y="429160"/>
                    <a:pt x="2876648" y="427427"/>
                    <a:pt x="2877742" y="425968"/>
                  </a:cubicBezTo>
                  <a:cubicBezTo>
                    <a:pt x="2879475" y="424546"/>
                    <a:pt x="2880925" y="422813"/>
                    <a:pt x="2882028" y="420862"/>
                  </a:cubicBezTo>
                  <a:cubicBezTo>
                    <a:pt x="2883213" y="418308"/>
                    <a:pt x="2883487" y="418035"/>
                    <a:pt x="2885220" y="418035"/>
                  </a:cubicBezTo>
                  <a:cubicBezTo>
                    <a:pt x="2886952" y="418035"/>
                    <a:pt x="2888320" y="416576"/>
                    <a:pt x="2887773" y="415208"/>
                  </a:cubicBezTo>
                  <a:cubicBezTo>
                    <a:pt x="2887226" y="413840"/>
                    <a:pt x="2888594" y="414023"/>
                    <a:pt x="2890600" y="412655"/>
                  </a:cubicBezTo>
                  <a:cubicBezTo>
                    <a:pt x="2893135" y="410722"/>
                    <a:pt x="2894931" y="407995"/>
                    <a:pt x="2895706" y="404904"/>
                  </a:cubicBezTo>
                  <a:cubicBezTo>
                    <a:pt x="2895925" y="402432"/>
                    <a:pt x="2896609" y="400016"/>
                    <a:pt x="2897713" y="397791"/>
                  </a:cubicBezTo>
                  <a:cubicBezTo>
                    <a:pt x="2899181" y="395083"/>
                    <a:pt x="2900311" y="392201"/>
                    <a:pt x="2901086" y="389219"/>
                  </a:cubicBezTo>
                  <a:cubicBezTo>
                    <a:pt x="2901725" y="387304"/>
                    <a:pt x="2901998" y="381833"/>
                    <a:pt x="2902819" y="380100"/>
                  </a:cubicBezTo>
                  <a:cubicBezTo>
                    <a:pt x="2903640" y="378368"/>
                    <a:pt x="2902819" y="376726"/>
                    <a:pt x="2900813" y="375267"/>
                  </a:cubicBezTo>
                  <a:cubicBezTo>
                    <a:pt x="2898807" y="373808"/>
                    <a:pt x="2890053" y="374720"/>
                    <a:pt x="2893974" y="369887"/>
                  </a:cubicBezTo>
                  <a:cubicBezTo>
                    <a:pt x="2896418" y="366969"/>
                    <a:pt x="2898697" y="363923"/>
                    <a:pt x="2900813" y="360768"/>
                  </a:cubicBezTo>
                  <a:cubicBezTo>
                    <a:pt x="2902272" y="358762"/>
                    <a:pt x="2904278" y="358488"/>
                    <a:pt x="2902546" y="361589"/>
                  </a:cubicBezTo>
                  <a:cubicBezTo>
                    <a:pt x="2900813" y="364689"/>
                    <a:pt x="2902546" y="365328"/>
                    <a:pt x="2908017" y="365054"/>
                  </a:cubicBezTo>
                  <a:cubicBezTo>
                    <a:pt x="2913488" y="364780"/>
                    <a:pt x="2926802" y="363048"/>
                    <a:pt x="2929082" y="362774"/>
                  </a:cubicBezTo>
                  <a:cubicBezTo>
                    <a:pt x="2935237" y="361798"/>
                    <a:pt x="2941328" y="360458"/>
                    <a:pt x="2947319" y="358762"/>
                  </a:cubicBezTo>
                  <a:cubicBezTo>
                    <a:pt x="2949052" y="357941"/>
                    <a:pt x="2953247" y="355662"/>
                    <a:pt x="2954432" y="356482"/>
                  </a:cubicBezTo>
                  <a:cubicBezTo>
                    <a:pt x="2955618" y="357303"/>
                    <a:pt x="2958718" y="354202"/>
                    <a:pt x="2960998" y="353655"/>
                  </a:cubicBezTo>
                  <a:cubicBezTo>
                    <a:pt x="2963278" y="353108"/>
                    <a:pt x="2978597" y="347637"/>
                    <a:pt x="2966652" y="349096"/>
                  </a:cubicBezTo>
                  <a:cubicBezTo>
                    <a:pt x="2954706" y="350555"/>
                    <a:pt x="2953612" y="349643"/>
                    <a:pt x="2958718" y="346543"/>
                  </a:cubicBezTo>
                  <a:cubicBezTo>
                    <a:pt x="2963825" y="343442"/>
                    <a:pt x="2956986" y="345722"/>
                    <a:pt x="2952700" y="347363"/>
                  </a:cubicBezTo>
                  <a:cubicBezTo>
                    <a:pt x="2949417" y="348248"/>
                    <a:pt x="2946198" y="349315"/>
                    <a:pt x="2943034" y="350555"/>
                  </a:cubicBezTo>
                  <a:cubicBezTo>
                    <a:pt x="2939350" y="352151"/>
                    <a:pt x="2935383" y="353026"/>
                    <a:pt x="2931361" y="353108"/>
                  </a:cubicBezTo>
                  <a:cubicBezTo>
                    <a:pt x="2929145" y="353126"/>
                    <a:pt x="2926948" y="353400"/>
                    <a:pt x="2924796" y="353929"/>
                  </a:cubicBezTo>
                  <a:cubicBezTo>
                    <a:pt x="2922516" y="353929"/>
                    <a:pt x="2918504" y="352834"/>
                    <a:pt x="2916771" y="353929"/>
                  </a:cubicBezTo>
                  <a:cubicBezTo>
                    <a:pt x="2915038" y="355023"/>
                    <a:pt x="2913671" y="358488"/>
                    <a:pt x="2912850" y="357303"/>
                  </a:cubicBezTo>
                  <a:cubicBezTo>
                    <a:pt x="2912029" y="356117"/>
                    <a:pt x="2911117" y="357941"/>
                    <a:pt x="2910205" y="359035"/>
                  </a:cubicBezTo>
                  <a:cubicBezTo>
                    <a:pt x="2909293" y="360130"/>
                    <a:pt x="2909111" y="360768"/>
                    <a:pt x="2907652" y="359947"/>
                  </a:cubicBezTo>
                  <a:cubicBezTo>
                    <a:pt x="2906193" y="359126"/>
                    <a:pt x="2902546" y="361589"/>
                    <a:pt x="2906284" y="359035"/>
                  </a:cubicBezTo>
                  <a:cubicBezTo>
                    <a:pt x="2910023" y="356482"/>
                    <a:pt x="2909932" y="355114"/>
                    <a:pt x="2911391" y="353929"/>
                  </a:cubicBezTo>
                  <a:cubicBezTo>
                    <a:pt x="2914409" y="351467"/>
                    <a:pt x="2917747" y="349442"/>
                    <a:pt x="2921330" y="347910"/>
                  </a:cubicBezTo>
                  <a:cubicBezTo>
                    <a:pt x="2924522" y="347090"/>
                    <a:pt x="2930449" y="342804"/>
                    <a:pt x="2933915" y="341436"/>
                  </a:cubicBezTo>
                  <a:cubicBezTo>
                    <a:pt x="2936796" y="340205"/>
                    <a:pt x="2939906" y="339612"/>
                    <a:pt x="2943034" y="339703"/>
                  </a:cubicBezTo>
                  <a:cubicBezTo>
                    <a:pt x="2949836" y="338791"/>
                    <a:pt x="2956685" y="338308"/>
                    <a:pt x="2963551" y="338244"/>
                  </a:cubicBezTo>
                  <a:cubicBezTo>
                    <a:pt x="2968658" y="339065"/>
                    <a:pt x="2988628" y="338791"/>
                    <a:pt x="2988902" y="333138"/>
                  </a:cubicBezTo>
                  <a:cubicBezTo>
                    <a:pt x="2989175" y="327484"/>
                    <a:pt x="2989449" y="317727"/>
                    <a:pt x="2992276" y="320006"/>
                  </a:cubicBezTo>
                  <a:cubicBezTo>
                    <a:pt x="2995103" y="322286"/>
                    <a:pt x="2996288" y="321739"/>
                    <a:pt x="2998021" y="320827"/>
                  </a:cubicBezTo>
                  <a:cubicBezTo>
                    <a:pt x="2999753" y="319915"/>
                    <a:pt x="2998841" y="320827"/>
                    <a:pt x="2998021" y="324019"/>
                  </a:cubicBezTo>
                  <a:cubicBezTo>
                    <a:pt x="2997200" y="327210"/>
                    <a:pt x="2998021" y="331405"/>
                    <a:pt x="3001121" y="328852"/>
                  </a:cubicBezTo>
                  <a:cubicBezTo>
                    <a:pt x="3004221" y="326299"/>
                    <a:pt x="3013432" y="320827"/>
                    <a:pt x="3015164" y="322560"/>
                  </a:cubicBezTo>
                  <a:cubicBezTo>
                    <a:pt x="3016897" y="324292"/>
                    <a:pt x="3022824" y="324292"/>
                    <a:pt x="3025104" y="324292"/>
                  </a:cubicBezTo>
                  <a:cubicBezTo>
                    <a:pt x="3027384" y="324292"/>
                    <a:pt x="3040241" y="323745"/>
                    <a:pt x="3039603" y="318000"/>
                  </a:cubicBezTo>
                  <a:cubicBezTo>
                    <a:pt x="3038965" y="312255"/>
                    <a:pt x="3037050" y="309519"/>
                    <a:pt x="3033402" y="308334"/>
                  </a:cubicBezTo>
                  <a:cubicBezTo>
                    <a:pt x="3029755" y="307149"/>
                    <a:pt x="3031122" y="308334"/>
                    <a:pt x="3033402" y="310888"/>
                  </a:cubicBezTo>
                  <a:cubicBezTo>
                    <a:pt x="3035682" y="313441"/>
                    <a:pt x="3038235" y="317180"/>
                    <a:pt x="3033949" y="319459"/>
                  </a:cubicBezTo>
                  <a:cubicBezTo>
                    <a:pt x="3029663" y="321739"/>
                    <a:pt x="3022824" y="324566"/>
                    <a:pt x="3019085" y="316633"/>
                  </a:cubicBezTo>
                  <a:cubicBezTo>
                    <a:pt x="3015347" y="308699"/>
                    <a:pt x="3012611" y="299489"/>
                    <a:pt x="3007687" y="299489"/>
                  </a:cubicBezTo>
                  <a:cubicBezTo>
                    <a:pt x="3002762" y="299489"/>
                    <a:pt x="3001121" y="296662"/>
                    <a:pt x="3003766" y="294382"/>
                  </a:cubicBezTo>
                  <a:cubicBezTo>
                    <a:pt x="3006410" y="292103"/>
                    <a:pt x="3009693" y="286996"/>
                    <a:pt x="3011152" y="286996"/>
                  </a:cubicBezTo>
                  <a:cubicBezTo>
                    <a:pt x="3012611" y="286996"/>
                    <a:pt x="3019085" y="285811"/>
                    <a:pt x="3015438" y="284078"/>
                  </a:cubicBezTo>
                  <a:cubicBezTo>
                    <a:pt x="3011790" y="282345"/>
                    <a:pt x="3011152" y="285263"/>
                    <a:pt x="3010878" y="278698"/>
                  </a:cubicBezTo>
                  <a:cubicBezTo>
                    <a:pt x="3009821" y="271895"/>
                    <a:pt x="3012301" y="265028"/>
                    <a:pt x="3017444" y="260460"/>
                  </a:cubicBezTo>
                  <a:cubicBezTo>
                    <a:pt x="3023025" y="255964"/>
                    <a:pt x="3027593" y="250338"/>
                    <a:pt x="3030849" y="243955"/>
                  </a:cubicBezTo>
                  <a:cubicBezTo>
                    <a:pt x="3032217" y="239669"/>
                    <a:pt x="3034223" y="232556"/>
                    <a:pt x="3039056" y="233924"/>
                  </a:cubicBezTo>
                  <a:cubicBezTo>
                    <a:pt x="3043889" y="235292"/>
                    <a:pt x="3042156" y="237389"/>
                    <a:pt x="3043342" y="232282"/>
                  </a:cubicBezTo>
                  <a:cubicBezTo>
                    <a:pt x="3044527" y="227176"/>
                    <a:pt x="3045348" y="243043"/>
                    <a:pt x="3048175" y="232282"/>
                  </a:cubicBezTo>
                  <a:cubicBezTo>
                    <a:pt x="3051002" y="221522"/>
                    <a:pt x="3048175" y="241401"/>
                    <a:pt x="3053008" y="230276"/>
                  </a:cubicBezTo>
                  <a:cubicBezTo>
                    <a:pt x="3054312" y="230914"/>
                    <a:pt x="3055880" y="230531"/>
                    <a:pt x="3056747" y="229364"/>
                  </a:cubicBezTo>
                  <a:cubicBezTo>
                    <a:pt x="3058479" y="227449"/>
                    <a:pt x="3057294" y="225443"/>
                    <a:pt x="3059300" y="228544"/>
                  </a:cubicBezTo>
                  <a:cubicBezTo>
                    <a:pt x="3061306" y="231644"/>
                    <a:pt x="3063859" y="228544"/>
                    <a:pt x="3065865" y="228544"/>
                  </a:cubicBezTo>
                  <a:cubicBezTo>
                    <a:pt x="3067872" y="228544"/>
                    <a:pt x="3068692" y="226264"/>
                    <a:pt x="3069239" y="222799"/>
                  </a:cubicBezTo>
                  <a:cubicBezTo>
                    <a:pt x="3070452" y="218294"/>
                    <a:pt x="3072495" y="214063"/>
                    <a:pt x="3075258" y="210306"/>
                  </a:cubicBezTo>
                  <a:cubicBezTo>
                    <a:pt x="3077538" y="207479"/>
                    <a:pt x="3082371" y="202555"/>
                    <a:pt x="3078997" y="207753"/>
                  </a:cubicBezTo>
                  <a:cubicBezTo>
                    <a:pt x="3075623" y="212950"/>
                    <a:pt x="3083191" y="206841"/>
                    <a:pt x="3078358" y="212859"/>
                  </a:cubicBezTo>
                  <a:cubicBezTo>
                    <a:pt x="3073525" y="218878"/>
                    <a:pt x="3079270" y="214045"/>
                    <a:pt x="3082097" y="215686"/>
                  </a:cubicBezTo>
                  <a:cubicBezTo>
                    <a:pt x="3084924" y="217327"/>
                    <a:pt x="3086383" y="217692"/>
                    <a:pt x="3087477" y="214045"/>
                  </a:cubicBezTo>
                  <a:cubicBezTo>
                    <a:pt x="3088572" y="210397"/>
                    <a:pt x="3091763" y="206020"/>
                    <a:pt x="3096596" y="207753"/>
                  </a:cubicBezTo>
                  <a:cubicBezTo>
                    <a:pt x="3101429" y="209485"/>
                    <a:pt x="3101156" y="216871"/>
                    <a:pt x="3103527" y="212038"/>
                  </a:cubicBezTo>
                  <a:cubicBezTo>
                    <a:pt x="3105898" y="207205"/>
                    <a:pt x="3106354" y="207753"/>
                    <a:pt x="3106901" y="209759"/>
                  </a:cubicBezTo>
                  <a:cubicBezTo>
                    <a:pt x="3107448" y="211765"/>
                    <a:pt x="3109727" y="207753"/>
                    <a:pt x="3110639" y="205746"/>
                  </a:cubicBezTo>
                  <a:cubicBezTo>
                    <a:pt x="3111551" y="203740"/>
                    <a:pt x="3112919" y="204287"/>
                    <a:pt x="3114560" y="204287"/>
                  </a:cubicBezTo>
                  <a:cubicBezTo>
                    <a:pt x="3116202" y="204287"/>
                    <a:pt x="3119120" y="202008"/>
                    <a:pt x="3122585" y="200640"/>
                  </a:cubicBezTo>
                  <a:cubicBezTo>
                    <a:pt x="3126050" y="199272"/>
                    <a:pt x="3127418" y="198634"/>
                    <a:pt x="3128512" y="200640"/>
                  </a:cubicBezTo>
                  <a:cubicBezTo>
                    <a:pt x="3129607" y="202646"/>
                    <a:pt x="3133072" y="199728"/>
                    <a:pt x="3134805" y="198907"/>
                  </a:cubicBezTo>
                  <a:cubicBezTo>
                    <a:pt x="3136537" y="198087"/>
                    <a:pt x="3140549" y="194074"/>
                    <a:pt x="3139090" y="193162"/>
                  </a:cubicBezTo>
                  <a:cubicBezTo>
                    <a:pt x="3137631" y="192250"/>
                    <a:pt x="3137084" y="193162"/>
                    <a:pt x="3135716" y="193162"/>
                  </a:cubicBezTo>
                  <a:cubicBezTo>
                    <a:pt x="3134349" y="193162"/>
                    <a:pt x="3131704" y="192342"/>
                    <a:pt x="3133984" y="190335"/>
                  </a:cubicBezTo>
                  <a:cubicBezTo>
                    <a:pt x="3136264" y="188329"/>
                    <a:pt x="3137176" y="187144"/>
                    <a:pt x="3135990" y="185229"/>
                  </a:cubicBezTo>
                  <a:cubicBezTo>
                    <a:pt x="3134805" y="183314"/>
                    <a:pt x="3133254" y="182949"/>
                    <a:pt x="3131978" y="181490"/>
                  </a:cubicBezTo>
                  <a:cubicBezTo>
                    <a:pt x="3130701" y="180031"/>
                    <a:pt x="3130427" y="181490"/>
                    <a:pt x="3127874" y="181490"/>
                  </a:cubicBezTo>
                  <a:cubicBezTo>
                    <a:pt x="3125321" y="181490"/>
                    <a:pt x="3123588" y="179393"/>
                    <a:pt x="3123679" y="176839"/>
                  </a:cubicBezTo>
                  <a:cubicBezTo>
                    <a:pt x="3123962" y="173757"/>
                    <a:pt x="3123588" y="170648"/>
                    <a:pt x="3122585" y="167720"/>
                  </a:cubicBezTo>
                  <a:cubicBezTo>
                    <a:pt x="3121582" y="165349"/>
                    <a:pt x="3124136" y="165896"/>
                    <a:pt x="3124318" y="163891"/>
                  </a:cubicBezTo>
                  <a:cubicBezTo>
                    <a:pt x="3124500" y="161884"/>
                    <a:pt x="3118573" y="161428"/>
                    <a:pt x="3116840" y="160881"/>
                  </a:cubicBezTo>
                  <a:cubicBezTo>
                    <a:pt x="3115108" y="160334"/>
                    <a:pt x="3113922" y="159605"/>
                    <a:pt x="3112646" y="159057"/>
                  </a:cubicBezTo>
                  <a:cubicBezTo>
                    <a:pt x="3111524" y="158775"/>
                    <a:pt x="3110840" y="157626"/>
                    <a:pt x="3111132" y="156504"/>
                  </a:cubicBezTo>
                  <a:cubicBezTo>
                    <a:pt x="3111150" y="156440"/>
                    <a:pt x="3111168" y="156385"/>
                    <a:pt x="3111187" y="156322"/>
                  </a:cubicBezTo>
                  <a:cubicBezTo>
                    <a:pt x="3111187" y="154954"/>
                    <a:pt x="3111734" y="150121"/>
                    <a:pt x="3112007" y="147750"/>
                  </a:cubicBezTo>
                  <a:cubicBezTo>
                    <a:pt x="3112281" y="145379"/>
                    <a:pt x="3112007" y="113007"/>
                    <a:pt x="3112007" y="105620"/>
                  </a:cubicBezTo>
                  <a:cubicBezTo>
                    <a:pt x="3112007" y="98234"/>
                    <a:pt x="3101612" y="91213"/>
                    <a:pt x="3097326" y="89115"/>
                  </a:cubicBezTo>
                  <a:cubicBezTo>
                    <a:pt x="3093040" y="87018"/>
                    <a:pt x="3083374" y="91942"/>
                    <a:pt x="3079088" y="93401"/>
                  </a:cubicBezTo>
                  <a:cubicBezTo>
                    <a:pt x="3076252" y="94322"/>
                    <a:pt x="3073152" y="93957"/>
                    <a:pt x="3070607" y="92398"/>
                  </a:cubicBezTo>
                  <a:cubicBezTo>
                    <a:pt x="3069741" y="91851"/>
                    <a:pt x="3069176" y="90948"/>
                    <a:pt x="3069057" y="89936"/>
                  </a:cubicBezTo>
                  <a:cubicBezTo>
                    <a:pt x="3069057" y="86927"/>
                    <a:pt x="3069057" y="83097"/>
                    <a:pt x="3064680" y="83279"/>
                  </a:cubicBezTo>
                  <a:cubicBezTo>
                    <a:pt x="3060303" y="83462"/>
                    <a:pt x="3057294" y="91669"/>
                    <a:pt x="3054102" y="96684"/>
                  </a:cubicBezTo>
                  <a:cubicBezTo>
                    <a:pt x="3050910" y="101699"/>
                    <a:pt x="3029937" y="137537"/>
                    <a:pt x="3028478" y="139999"/>
                  </a:cubicBezTo>
                  <a:cubicBezTo>
                    <a:pt x="3027019" y="142461"/>
                    <a:pt x="3026472" y="145835"/>
                    <a:pt x="3027931" y="147203"/>
                  </a:cubicBezTo>
                  <a:cubicBezTo>
                    <a:pt x="3029390" y="148571"/>
                    <a:pt x="3026654" y="151762"/>
                    <a:pt x="3026654" y="151762"/>
                  </a:cubicBezTo>
                  <a:cubicBezTo>
                    <a:pt x="3026654" y="151762"/>
                    <a:pt x="3015073" y="170000"/>
                    <a:pt x="3012702" y="173283"/>
                  </a:cubicBezTo>
                  <a:cubicBezTo>
                    <a:pt x="3010331" y="176566"/>
                    <a:pt x="3004404" y="176110"/>
                    <a:pt x="3002398" y="175563"/>
                  </a:cubicBezTo>
                  <a:cubicBezTo>
                    <a:pt x="3001085" y="175225"/>
                    <a:pt x="2999744" y="175043"/>
                    <a:pt x="2998386" y="175015"/>
                  </a:cubicBezTo>
                  <a:cubicBezTo>
                    <a:pt x="2987169" y="175015"/>
                    <a:pt x="2986166" y="186961"/>
                    <a:pt x="2986166" y="186961"/>
                  </a:cubicBezTo>
                  <a:lnTo>
                    <a:pt x="2884490" y="186961"/>
                  </a:lnTo>
                  <a:cubicBezTo>
                    <a:pt x="2875544" y="186542"/>
                    <a:pt x="2866690" y="188904"/>
                    <a:pt x="2859139" y="193709"/>
                  </a:cubicBezTo>
                  <a:cubicBezTo>
                    <a:pt x="2855583" y="196080"/>
                    <a:pt x="2840902" y="209303"/>
                    <a:pt x="2840902" y="209303"/>
                  </a:cubicBezTo>
                  <a:cubicBezTo>
                    <a:pt x="2840902" y="209303"/>
                    <a:pt x="2840902" y="210488"/>
                    <a:pt x="2838257" y="212768"/>
                  </a:cubicBezTo>
                  <a:cubicBezTo>
                    <a:pt x="2830324" y="220154"/>
                    <a:pt x="2822846" y="223619"/>
                    <a:pt x="2825764" y="226173"/>
                  </a:cubicBezTo>
                  <a:cubicBezTo>
                    <a:pt x="2828682" y="228726"/>
                    <a:pt x="2829959" y="224987"/>
                    <a:pt x="2830597" y="229000"/>
                  </a:cubicBezTo>
                  <a:cubicBezTo>
                    <a:pt x="2831235" y="233012"/>
                    <a:pt x="2830597" y="232738"/>
                    <a:pt x="2828591" y="234106"/>
                  </a:cubicBezTo>
                  <a:cubicBezTo>
                    <a:pt x="2826585" y="235474"/>
                    <a:pt x="2827406" y="235018"/>
                    <a:pt x="2828591" y="237298"/>
                  </a:cubicBezTo>
                  <a:cubicBezTo>
                    <a:pt x="2829776" y="239578"/>
                    <a:pt x="2832330" y="246417"/>
                    <a:pt x="2828044" y="248058"/>
                  </a:cubicBezTo>
                  <a:cubicBezTo>
                    <a:pt x="2823758" y="249699"/>
                    <a:pt x="2822299" y="247237"/>
                    <a:pt x="2818925" y="251523"/>
                  </a:cubicBezTo>
                  <a:cubicBezTo>
                    <a:pt x="2815369" y="255545"/>
                    <a:pt x="2810709" y="258426"/>
                    <a:pt x="2805520" y="259822"/>
                  </a:cubicBezTo>
                  <a:cubicBezTo>
                    <a:pt x="2802329" y="259822"/>
                    <a:pt x="2791204" y="258089"/>
                    <a:pt x="2788103" y="258636"/>
                  </a:cubicBezTo>
                  <a:cubicBezTo>
                    <a:pt x="2784702" y="258800"/>
                    <a:pt x="2781310" y="258207"/>
                    <a:pt x="2778164" y="256903"/>
                  </a:cubicBezTo>
                  <a:cubicBezTo>
                    <a:pt x="2770121" y="254049"/>
                    <a:pt x="2761439" y="253484"/>
                    <a:pt x="2753087" y="255262"/>
                  </a:cubicBezTo>
                  <a:lnTo>
                    <a:pt x="2732295" y="259183"/>
                  </a:lnTo>
                  <a:cubicBezTo>
                    <a:pt x="2732532" y="260359"/>
                    <a:pt x="2732532" y="261563"/>
                    <a:pt x="2732295" y="262740"/>
                  </a:cubicBezTo>
                  <a:cubicBezTo>
                    <a:pt x="2732003" y="264208"/>
                    <a:pt x="2732158" y="265740"/>
                    <a:pt x="2732751" y="267117"/>
                  </a:cubicBezTo>
                  <a:cubicBezTo>
                    <a:pt x="2733298" y="266569"/>
                    <a:pt x="2734484" y="267117"/>
                    <a:pt x="2735852" y="267117"/>
                  </a:cubicBezTo>
                  <a:cubicBezTo>
                    <a:pt x="2737219" y="267117"/>
                    <a:pt x="2739590" y="267117"/>
                    <a:pt x="2738405" y="269670"/>
                  </a:cubicBezTo>
                  <a:cubicBezTo>
                    <a:pt x="2737219" y="272223"/>
                    <a:pt x="2738952" y="271950"/>
                    <a:pt x="2739864" y="277330"/>
                  </a:cubicBezTo>
                  <a:cubicBezTo>
                    <a:pt x="2740776" y="282710"/>
                    <a:pt x="2730745" y="286449"/>
                    <a:pt x="2725000" y="290461"/>
                  </a:cubicBezTo>
                  <a:cubicBezTo>
                    <a:pt x="2712243" y="299616"/>
                    <a:pt x="2698355" y="307094"/>
                    <a:pt x="2683691" y="312711"/>
                  </a:cubicBezTo>
                  <a:cubicBezTo>
                    <a:pt x="2671618" y="316012"/>
                    <a:pt x="2660028" y="320891"/>
                    <a:pt x="2649222" y="327210"/>
                  </a:cubicBezTo>
                  <a:cubicBezTo>
                    <a:pt x="2644991" y="330721"/>
                    <a:pt x="2639820" y="332901"/>
                    <a:pt x="2634358" y="333502"/>
                  </a:cubicBezTo>
                  <a:cubicBezTo>
                    <a:pt x="2629571" y="333648"/>
                    <a:pt x="2624810" y="334232"/>
                    <a:pt x="2620132" y="335235"/>
                  </a:cubicBezTo>
                  <a:cubicBezTo>
                    <a:pt x="2614789" y="336922"/>
                    <a:pt x="2609017" y="336594"/>
                    <a:pt x="2603901" y="334323"/>
                  </a:cubicBezTo>
                  <a:cubicBezTo>
                    <a:pt x="2594782" y="331496"/>
                    <a:pt x="2605360" y="331770"/>
                    <a:pt x="2608734" y="330402"/>
                  </a:cubicBezTo>
                  <a:cubicBezTo>
                    <a:pt x="2612108" y="329034"/>
                    <a:pt x="2596515" y="325204"/>
                    <a:pt x="2588763" y="322924"/>
                  </a:cubicBezTo>
                  <a:cubicBezTo>
                    <a:pt x="2581012" y="320645"/>
                    <a:pt x="2585389" y="317544"/>
                    <a:pt x="2585389" y="317544"/>
                  </a:cubicBezTo>
                  <a:cubicBezTo>
                    <a:pt x="2585389" y="317544"/>
                    <a:pt x="2605360" y="286813"/>
                    <a:pt x="2607913" y="283895"/>
                  </a:cubicBezTo>
                  <a:cubicBezTo>
                    <a:pt x="2610466" y="280978"/>
                    <a:pt x="2610740" y="285081"/>
                    <a:pt x="2610466" y="287908"/>
                  </a:cubicBezTo>
                  <a:cubicBezTo>
                    <a:pt x="2610466" y="288546"/>
                    <a:pt x="2610466" y="289640"/>
                    <a:pt x="2610466" y="289367"/>
                  </a:cubicBezTo>
                  <a:cubicBezTo>
                    <a:pt x="2611652" y="287725"/>
                    <a:pt x="2619585" y="267390"/>
                    <a:pt x="2619585" y="267390"/>
                  </a:cubicBezTo>
                  <a:cubicBezTo>
                    <a:pt x="2615847" y="271129"/>
                    <a:pt x="2613293" y="246599"/>
                    <a:pt x="2609646" y="232373"/>
                  </a:cubicBezTo>
                  <a:cubicBezTo>
                    <a:pt x="2605998" y="218148"/>
                    <a:pt x="2578824" y="237754"/>
                    <a:pt x="2573170" y="241492"/>
                  </a:cubicBezTo>
                  <a:cubicBezTo>
                    <a:pt x="2567516" y="245231"/>
                    <a:pt x="2567699" y="241492"/>
                    <a:pt x="2568611" y="235200"/>
                  </a:cubicBezTo>
                  <a:cubicBezTo>
                    <a:pt x="2569523" y="228908"/>
                    <a:pt x="2573170" y="228361"/>
                    <a:pt x="2576270" y="227540"/>
                  </a:cubicBezTo>
                  <a:cubicBezTo>
                    <a:pt x="2578842" y="226829"/>
                    <a:pt x="2580611" y="224467"/>
                    <a:pt x="2580556" y="221795"/>
                  </a:cubicBezTo>
                  <a:cubicBezTo>
                    <a:pt x="2580556" y="219242"/>
                    <a:pt x="2580556" y="218695"/>
                    <a:pt x="2584295" y="217236"/>
                  </a:cubicBezTo>
                  <a:cubicBezTo>
                    <a:pt x="2588034" y="215777"/>
                    <a:pt x="2587943" y="214136"/>
                    <a:pt x="2589128" y="206111"/>
                  </a:cubicBezTo>
                  <a:cubicBezTo>
                    <a:pt x="2590022" y="200166"/>
                    <a:pt x="2588481" y="194120"/>
                    <a:pt x="2584842" y="189332"/>
                  </a:cubicBezTo>
                  <a:cubicBezTo>
                    <a:pt x="2582015" y="184773"/>
                    <a:pt x="2585937" y="184773"/>
                    <a:pt x="2589402" y="185320"/>
                  </a:cubicBezTo>
                  <a:cubicBezTo>
                    <a:pt x="2592867" y="185867"/>
                    <a:pt x="2589402" y="182219"/>
                    <a:pt x="2585389" y="176748"/>
                  </a:cubicBezTo>
                  <a:cubicBezTo>
                    <a:pt x="2581377" y="171277"/>
                    <a:pt x="2580009" y="172462"/>
                    <a:pt x="2575176" y="170456"/>
                  </a:cubicBezTo>
                  <a:cubicBezTo>
                    <a:pt x="2570343" y="168450"/>
                    <a:pt x="2561133" y="165896"/>
                    <a:pt x="2559765" y="162522"/>
                  </a:cubicBezTo>
                  <a:cubicBezTo>
                    <a:pt x="2558397" y="159149"/>
                    <a:pt x="2552014" y="160790"/>
                    <a:pt x="2544901" y="157142"/>
                  </a:cubicBezTo>
                  <a:cubicBezTo>
                    <a:pt x="2537789" y="153495"/>
                    <a:pt x="2536968" y="153951"/>
                    <a:pt x="2532682" y="155683"/>
                  </a:cubicBezTo>
                  <a:cubicBezTo>
                    <a:pt x="2528396" y="157416"/>
                    <a:pt x="2530676" y="167356"/>
                    <a:pt x="2532682" y="169635"/>
                  </a:cubicBezTo>
                  <a:cubicBezTo>
                    <a:pt x="2534688" y="171915"/>
                    <a:pt x="2527302" y="171915"/>
                    <a:pt x="2523563" y="173100"/>
                  </a:cubicBezTo>
                  <a:cubicBezTo>
                    <a:pt x="2519824" y="174286"/>
                    <a:pt x="2518457" y="180213"/>
                    <a:pt x="2518730" y="184134"/>
                  </a:cubicBezTo>
                  <a:cubicBezTo>
                    <a:pt x="2519004" y="188056"/>
                    <a:pt x="2517545" y="189606"/>
                    <a:pt x="2515812" y="188420"/>
                  </a:cubicBezTo>
                  <a:cubicBezTo>
                    <a:pt x="2514079" y="187235"/>
                    <a:pt x="2513259" y="190153"/>
                    <a:pt x="2513259" y="190153"/>
                  </a:cubicBezTo>
                  <a:cubicBezTo>
                    <a:pt x="2510432" y="199272"/>
                    <a:pt x="2510432" y="192706"/>
                    <a:pt x="2510432" y="192706"/>
                  </a:cubicBezTo>
                  <a:cubicBezTo>
                    <a:pt x="2510277" y="190892"/>
                    <a:pt x="2510459" y="189068"/>
                    <a:pt x="2510979" y="187326"/>
                  </a:cubicBezTo>
                  <a:cubicBezTo>
                    <a:pt x="2512128" y="184873"/>
                    <a:pt x="2512128" y="182028"/>
                    <a:pt x="2510979" y="179575"/>
                  </a:cubicBezTo>
                  <a:cubicBezTo>
                    <a:pt x="2509885" y="178481"/>
                    <a:pt x="2507605" y="182767"/>
                    <a:pt x="2505872" y="187052"/>
                  </a:cubicBezTo>
                  <a:cubicBezTo>
                    <a:pt x="2504140" y="191338"/>
                    <a:pt x="2504140" y="189879"/>
                    <a:pt x="2502407" y="188694"/>
                  </a:cubicBezTo>
                  <a:cubicBezTo>
                    <a:pt x="2500675" y="187509"/>
                    <a:pt x="2500766" y="189606"/>
                    <a:pt x="2498486" y="190153"/>
                  </a:cubicBezTo>
                  <a:cubicBezTo>
                    <a:pt x="2496206" y="190700"/>
                    <a:pt x="2496480" y="191065"/>
                    <a:pt x="2494747" y="193253"/>
                  </a:cubicBezTo>
                  <a:cubicBezTo>
                    <a:pt x="2493015" y="195442"/>
                    <a:pt x="2493927" y="196171"/>
                    <a:pt x="2490735" y="199545"/>
                  </a:cubicBezTo>
                  <a:cubicBezTo>
                    <a:pt x="2487817" y="204634"/>
                    <a:pt x="2485610" y="210096"/>
                    <a:pt x="2484169" y="215777"/>
                  </a:cubicBezTo>
                  <a:cubicBezTo>
                    <a:pt x="2483057" y="220346"/>
                    <a:pt x="2482510" y="225033"/>
                    <a:pt x="2482528" y="229729"/>
                  </a:cubicBezTo>
                  <a:cubicBezTo>
                    <a:pt x="2482528" y="234015"/>
                    <a:pt x="2484808" y="234015"/>
                    <a:pt x="2483896" y="240854"/>
                  </a:cubicBezTo>
                  <a:cubicBezTo>
                    <a:pt x="2483093" y="246034"/>
                    <a:pt x="2483595" y="251332"/>
                    <a:pt x="2485355" y="256265"/>
                  </a:cubicBezTo>
                  <a:cubicBezTo>
                    <a:pt x="2486814" y="260277"/>
                    <a:pt x="2489367" y="260004"/>
                    <a:pt x="2489914" y="263104"/>
                  </a:cubicBezTo>
                  <a:cubicBezTo>
                    <a:pt x="2491501" y="268457"/>
                    <a:pt x="2492176" y="274038"/>
                    <a:pt x="2491920" y="279609"/>
                  </a:cubicBezTo>
                  <a:cubicBezTo>
                    <a:pt x="2491920" y="289914"/>
                    <a:pt x="2482802" y="301313"/>
                    <a:pt x="2478242" y="309884"/>
                  </a:cubicBezTo>
                  <a:cubicBezTo>
                    <a:pt x="2473683" y="318456"/>
                    <a:pt x="2469944" y="319003"/>
                    <a:pt x="2464017" y="323836"/>
                  </a:cubicBezTo>
                  <a:cubicBezTo>
                    <a:pt x="2458956" y="327256"/>
                    <a:pt x="2452207" y="326773"/>
                    <a:pt x="2447694" y="322651"/>
                  </a:cubicBezTo>
                  <a:cubicBezTo>
                    <a:pt x="2441611" y="313787"/>
                    <a:pt x="2437991" y="303465"/>
                    <a:pt x="2437207" y="292741"/>
                  </a:cubicBezTo>
                  <a:cubicBezTo>
                    <a:pt x="2437280" y="285592"/>
                    <a:pt x="2436705" y="278451"/>
                    <a:pt x="2435474" y="271402"/>
                  </a:cubicBezTo>
                  <a:cubicBezTo>
                    <a:pt x="2434708" y="264819"/>
                    <a:pt x="2435109" y="258153"/>
                    <a:pt x="2436660" y="251706"/>
                  </a:cubicBezTo>
                  <a:cubicBezTo>
                    <a:pt x="2438301" y="247146"/>
                    <a:pt x="2438575" y="238027"/>
                    <a:pt x="2440034" y="233468"/>
                  </a:cubicBezTo>
                  <a:cubicBezTo>
                    <a:pt x="2441684" y="228325"/>
                    <a:pt x="2443599" y="223273"/>
                    <a:pt x="2445779" y="218330"/>
                  </a:cubicBezTo>
                  <a:cubicBezTo>
                    <a:pt x="2446873" y="215777"/>
                    <a:pt x="2448606" y="209211"/>
                    <a:pt x="2449700" y="206384"/>
                  </a:cubicBezTo>
                  <a:cubicBezTo>
                    <a:pt x="2451077" y="203020"/>
                    <a:pt x="2452025" y="199500"/>
                    <a:pt x="2452527" y="195898"/>
                  </a:cubicBezTo>
                  <a:cubicBezTo>
                    <a:pt x="2452527" y="194165"/>
                    <a:pt x="2451980" y="194439"/>
                    <a:pt x="2455718" y="193253"/>
                  </a:cubicBezTo>
                  <a:cubicBezTo>
                    <a:pt x="2459457" y="192068"/>
                    <a:pt x="2461646" y="183314"/>
                    <a:pt x="2462558" y="178207"/>
                  </a:cubicBezTo>
                  <a:cubicBezTo>
                    <a:pt x="2463469" y="173100"/>
                    <a:pt x="2461098" y="177022"/>
                    <a:pt x="2460278" y="178207"/>
                  </a:cubicBezTo>
                  <a:cubicBezTo>
                    <a:pt x="2459457" y="179393"/>
                    <a:pt x="2458545" y="180760"/>
                    <a:pt x="2457086" y="180487"/>
                  </a:cubicBezTo>
                  <a:cubicBezTo>
                    <a:pt x="2455627" y="180213"/>
                    <a:pt x="2454898" y="185046"/>
                    <a:pt x="2453986" y="185593"/>
                  </a:cubicBezTo>
                  <a:cubicBezTo>
                    <a:pt x="2452536" y="187071"/>
                    <a:pt x="2451633" y="189004"/>
                    <a:pt x="2451432" y="191065"/>
                  </a:cubicBezTo>
                  <a:cubicBezTo>
                    <a:pt x="2451432" y="193253"/>
                    <a:pt x="2449973" y="192706"/>
                    <a:pt x="2448879" y="192980"/>
                  </a:cubicBezTo>
                  <a:cubicBezTo>
                    <a:pt x="2446973" y="193518"/>
                    <a:pt x="2445131" y="194284"/>
                    <a:pt x="2443408" y="195259"/>
                  </a:cubicBezTo>
                  <a:cubicBezTo>
                    <a:pt x="2440854" y="196718"/>
                    <a:pt x="2438848" y="202099"/>
                    <a:pt x="2437480" y="202737"/>
                  </a:cubicBezTo>
                  <a:cubicBezTo>
                    <a:pt x="2435748" y="203412"/>
                    <a:pt x="2434189" y="204470"/>
                    <a:pt x="2432921" y="205837"/>
                  </a:cubicBezTo>
                  <a:cubicBezTo>
                    <a:pt x="2431188" y="207570"/>
                    <a:pt x="2430094" y="205017"/>
                    <a:pt x="2430094" y="205017"/>
                  </a:cubicBezTo>
                  <a:cubicBezTo>
                    <a:pt x="2428909" y="200184"/>
                    <a:pt x="2434289" y="193253"/>
                    <a:pt x="2437207" y="191065"/>
                  </a:cubicBezTo>
                  <a:cubicBezTo>
                    <a:pt x="2438830" y="189752"/>
                    <a:pt x="2440362" y="188320"/>
                    <a:pt x="2441766" y="186779"/>
                  </a:cubicBezTo>
                  <a:cubicBezTo>
                    <a:pt x="2445286" y="182137"/>
                    <a:pt x="2448341" y="177158"/>
                    <a:pt x="2450885" y="171915"/>
                  </a:cubicBezTo>
                  <a:cubicBezTo>
                    <a:pt x="2452463" y="168569"/>
                    <a:pt x="2454551" y="165486"/>
                    <a:pt x="2457086" y="162796"/>
                  </a:cubicBezTo>
                  <a:cubicBezTo>
                    <a:pt x="2459457" y="160516"/>
                    <a:pt x="2459457" y="161063"/>
                    <a:pt x="2462831" y="153677"/>
                  </a:cubicBezTo>
                  <a:cubicBezTo>
                    <a:pt x="2466205" y="146291"/>
                    <a:pt x="2465931" y="152309"/>
                    <a:pt x="2465658" y="156230"/>
                  </a:cubicBezTo>
                  <a:cubicBezTo>
                    <a:pt x="2465384" y="160152"/>
                    <a:pt x="2467938" y="157416"/>
                    <a:pt x="2470764" y="153677"/>
                  </a:cubicBezTo>
                  <a:cubicBezTo>
                    <a:pt x="2473591" y="149938"/>
                    <a:pt x="2472224" y="153677"/>
                    <a:pt x="2476783" y="151397"/>
                  </a:cubicBezTo>
                  <a:cubicBezTo>
                    <a:pt x="2481342" y="149118"/>
                    <a:pt x="2480522" y="151397"/>
                    <a:pt x="2479336" y="152856"/>
                  </a:cubicBezTo>
                  <a:cubicBezTo>
                    <a:pt x="2478151" y="154316"/>
                    <a:pt x="2477057" y="153951"/>
                    <a:pt x="2475050" y="158237"/>
                  </a:cubicBezTo>
                  <a:cubicBezTo>
                    <a:pt x="2473044" y="162522"/>
                    <a:pt x="2477695" y="160243"/>
                    <a:pt x="2478516" y="158237"/>
                  </a:cubicBezTo>
                  <a:cubicBezTo>
                    <a:pt x="2479774" y="156249"/>
                    <a:pt x="2481844" y="154917"/>
                    <a:pt x="2484169" y="154589"/>
                  </a:cubicBezTo>
                  <a:cubicBezTo>
                    <a:pt x="2487361" y="153677"/>
                    <a:pt x="2487361" y="152856"/>
                    <a:pt x="2489367" y="149118"/>
                  </a:cubicBezTo>
                  <a:cubicBezTo>
                    <a:pt x="2491373" y="145379"/>
                    <a:pt x="2495568" y="146017"/>
                    <a:pt x="2498486" y="146838"/>
                  </a:cubicBezTo>
                  <a:cubicBezTo>
                    <a:pt x="2501404" y="147659"/>
                    <a:pt x="2503593" y="145197"/>
                    <a:pt x="2506419" y="144923"/>
                  </a:cubicBezTo>
                  <a:cubicBezTo>
                    <a:pt x="2509246" y="144649"/>
                    <a:pt x="2511800" y="145470"/>
                    <a:pt x="2513532" y="142005"/>
                  </a:cubicBezTo>
                  <a:cubicBezTo>
                    <a:pt x="2515265" y="138540"/>
                    <a:pt x="2521283" y="140637"/>
                    <a:pt x="2524931" y="140911"/>
                  </a:cubicBezTo>
                  <a:cubicBezTo>
                    <a:pt x="2529819" y="141722"/>
                    <a:pt x="2534159" y="144485"/>
                    <a:pt x="2536968" y="148571"/>
                  </a:cubicBezTo>
                  <a:cubicBezTo>
                    <a:pt x="2540615" y="153404"/>
                    <a:pt x="2541527" y="149756"/>
                    <a:pt x="2541527" y="146017"/>
                  </a:cubicBezTo>
                  <a:cubicBezTo>
                    <a:pt x="2541527" y="142278"/>
                    <a:pt x="2543169" y="143190"/>
                    <a:pt x="2547728" y="143190"/>
                  </a:cubicBezTo>
                  <a:cubicBezTo>
                    <a:pt x="2552288" y="143190"/>
                    <a:pt x="2562592" y="146564"/>
                    <a:pt x="2567972" y="146291"/>
                  </a:cubicBezTo>
                  <a:cubicBezTo>
                    <a:pt x="2573352" y="146017"/>
                    <a:pt x="2568519" y="144011"/>
                    <a:pt x="2567152" y="142278"/>
                  </a:cubicBezTo>
                  <a:cubicBezTo>
                    <a:pt x="2565784" y="140546"/>
                    <a:pt x="2563960" y="140364"/>
                    <a:pt x="2564872" y="139452"/>
                  </a:cubicBezTo>
                  <a:cubicBezTo>
                    <a:pt x="2565784" y="138540"/>
                    <a:pt x="2563413" y="136898"/>
                    <a:pt x="2561133" y="136078"/>
                  </a:cubicBezTo>
                  <a:cubicBezTo>
                    <a:pt x="2558853" y="135257"/>
                    <a:pt x="2559127" y="134619"/>
                    <a:pt x="2559400" y="131518"/>
                  </a:cubicBezTo>
                  <a:cubicBezTo>
                    <a:pt x="2559674" y="128418"/>
                    <a:pt x="2558853" y="128053"/>
                    <a:pt x="2555206" y="125500"/>
                  </a:cubicBezTo>
                  <a:cubicBezTo>
                    <a:pt x="2553291" y="124223"/>
                    <a:pt x="2556026" y="122855"/>
                    <a:pt x="2554750" y="123038"/>
                  </a:cubicBezTo>
                  <a:cubicBezTo>
                    <a:pt x="2552944" y="123493"/>
                    <a:pt x="2551184" y="124068"/>
                    <a:pt x="2549461" y="124770"/>
                  </a:cubicBezTo>
                  <a:cubicBezTo>
                    <a:pt x="2546452" y="126047"/>
                    <a:pt x="2542804" y="121487"/>
                    <a:pt x="2542804" y="121487"/>
                  </a:cubicBezTo>
                  <a:cubicBezTo>
                    <a:pt x="2540752" y="121506"/>
                    <a:pt x="2538710" y="121314"/>
                    <a:pt x="2536694" y="120940"/>
                  </a:cubicBezTo>
                  <a:cubicBezTo>
                    <a:pt x="2529308" y="119390"/>
                    <a:pt x="2532044" y="115560"/>
                    <a:pt x="2532044" y="115560"/>
                  </a:cubicBezTo>
                  <a:cubicBezTo>
                    <a:pt x="2534962" y="112095"/>
                    <a:pt x="2535782" y="111001"/>
                    <a:pt x="2531223" y="111548"/>
                  </a:cubicBezTo>
                  <a:cubicBezTo>
                    <a:pt x="2526664" y="112095"/>
                    <a:pt x="2488182" y="117840"/>
                    <a:pt x="2483622" y="121214"/>
                  </a:cubicBezTo>
                  <a:cubicBezTo>
                    <a:pt x="2479063" y="124588"/>
                    <a:pt x="2475050" y="127779"/>
                    <a:pt x="2471129" y="125226"/>
                  </a:cubicBezTo>
                  <a:cubicBezTo>
                    <a:pt x="2467646" y="122636"/>
                    <a:pt x="2463433" y="121232"/>
                    <a:pt x="2459092" y="121214"/>
                  </a:cubicBezTo>
                  <a:cubicBezTo>
                    <a:pt x="2454259" y="121214"/>
                    <a:pt x="2449973" y="120120"/>
                    <a:pt x="2447967" y="115560"/>
                  </a:cubicBezTo>
                  <a:cubicBezTo>
                    <a:pt x="2445961" y="111001"/>
                    <a:pt x="2437480" y="106988"/>
                    <a:pt x="2430915" y="105803"/>
                  </a:cubicBezTo>
                  <a:cubicBezTo>
                    <a:pt x="2425909" y="104152"/>
                    <a:pt x="2420410" y="105876"/>
                    <a:pt x="2417236" y="110089"/>
                  </a:cubicBezTo>
                  <a:cubicBezTo>
                    <a:pt x="2413862" y="114375"/>
                    <a:pt x="2414410" y="110089"/>
                    <a:pt x="2415777" y="106988"/>
                  </a:cubicBezTo>
                  <a:cubicBezTo>
                    <a:pt x="2417145" y="103888"/>
                    <a:pt x="2415230" y="102976"/>
                    <a:pt x="2418422" y="100696"/>
                  </a:cubicBezTo>
                  <a:cubicBezTo>
                    <a:pt x="2421614" y="98416"/>
                    <a:pt x="2431188" y="87565"/>
                    <a:pt x="2433742" y="86197"/>
                  </a:cubicBezTo>
                  <a:cubicBezTo>
                    <a:pt x="2436295" y="84829"/>
                    <a:pt x="2433742" y="83917"/>
                    <a:pt x="2436295" y="84738"/>
                  </a:cubicBezTo>
                  <a:cubicBezTo>
                    <a:pt x="2438848" y="85559"/>
                    <a:pt x="2442040" y="83917"/>
                    <a:pt x="2436295" y="82458"/>
                  </a:cubicBezTo>
                  <a:cubicBezTo>
                    <a:pt x="2429620" y="81492"/>
                    <a:pt x="2422817" y="82477"/>
                    <a:pt x="2416689" y="85285"/>
                  </a:cubicBezTo>
                  <a:cubicBezTo>
                    <a:pt x="2414136" y="87291"/>
                    <a:pt x="2408118" y="92763"/>
                    <a:pt x="2410944" y="94404"/>
                  </a:cubicBezTo>
                  <a:cubicBezTo>
                    <a:pt x="2413771" y="96046"/>
                    <a:pt x="2416963" y="98143"/>
                    <a:pt x="2414683" y="98143"/>
                  </a:cubicBezTo>
                  <a:cubicBezTo>
                    <a:pt x="2412403" y="98143"/>
                    <a:pt x="2408665" y="92124"/>
                    <a:pt x="2407297" y="93036"/>
                  </a:cubicBezTo>
                  <a:cubicBezTo>
                    <a:pt x="2405929" y="93948"/>
                    <a:pt x="2352583" y="118660"/>
                    <a:pt x="2352583" y="118660"/>
                  </a:cubicBezTo>
                  <a:cubicBezTo>
                    <a:pt x="2352583" y="118660"/>
                    <a:pt x="2348297" y="121214"/>
                    <a:pt x="2345744" y="119755"/>
                  </a:cubicBezTo>
                  <a:cubicBezTo>
                    <a:pt x="2343191" y="118296"/>
                    <a:pt x="2333160" y="114375"/>
                    <a:pt x="2335166" y="111274"/>
                  </a:cubicBezTo>
                  <a:cubicBezTo>
                    <a:pt x="2337172" y="108174"/>
                    <a:pt x="2339999" y="101517"/>
                    <a:pt x="2331154" y="104982"/>
                  </a:cubicBezTo>
                  <a:cubicBezTo>
                    <a:pt x="2322308" y="108447"/>
                    <a:pt x="2308083" y="117840"/>
                    <a:pt x="2295316" y="114101"/>
                  </a:cubicBezTo>
                  <a:cubicBezTo>
                    <a:pt x="2295316" y="114101"/>
                    <a:pt x="2289572" y="114101"/>
                    <a:pt x="2294405" y="110362"/>
                  </a:cubicBezTo>
                  <a:cubicBezTo>
                    <a:pt x="2299238" y="106623"/>
                    <a:pt x="2325227" y="84465"/>
                    <a:pt x="2329421" y="81638"/>
                  </a:cubicBezTo>
                  <a:cubicBezTo>
                    <a:pt x="2336333" y="77169"/>
                    <a:pt x="2343701" y="73440"/>
                    <a:pt x="2351398" y="70513"/>
                  </a:cubicBezTo>
                  <a:cubicBezTo>
                    <a:pt x="2361201" y="67604"/>
                    <a:pt x="2370748" y="63883"/>
                    <a:pt x="2379940" y="59387"/>
                  </a:cubicBezTo>
                  <a:cubicBezTo>
                    <a:pt x="2379940" y="59387"/>
                    <a:pt x="2366718" y="59387"/>
                    <a:pt x="2358511" y="58385"/>
                  </a:cubicBezTo>
                  <a:cubicBezTo>
                    <a:pt x="2352373" y="57865"/>
                    <a:pt x="2346282" y="56916"/>
                    <a:pt x="2340273" y="55558"/>
                  </a:cubicBezTo>
                  <a:cubicBezTo>
                    <a:pt x="2337811" y="55011"/>
                    <a:pt x="2337993" y="58385"/>
                    <a:pt x="2335531" y="52731"/>
                  </a:cubicBezTo>
                  <a:cubicBezTo>
                    <a:pt x="2333069" y="47077"/>
                    <a:pt x="2323767" y="54281"/>
                    <a:pt x="2323767" y="54281"/>
                  </a:cubicBezTo>
                  <a:cubicBezTo>
                    <a:pt x="2316007" y="59296"/>
                    <a:pt x="2305685" y="57372"/>
                    <a:pt x="2300241" y="49904"/>
                  </a:cubicBezTo>
                  <a:cubicBezTo>
                    <a:pt x="2297332" y="47040"/>
                    <a:pt x="2293602" y="45162"/>
                    <a:pt x="2289572" y="44524"/>
                  </a:cubicBezTo>
                  <a:cubicBezTo>
                    <a:pt x="2288295" y="44524"/>
                    <a:pt x="2285833" y="45709"/>
                    <a:pt x="2285559" y="46621"/>
                  </a:cubicBezTo>
                  <a:cubicBezTo>
                    <a:pt x="2285286" y="47533"/>
                    <a:pt x="2285559" y="49448"/>
                    <a:pt x="2283918" y="49721"/>
                  </a:cubicBezTo>
                  <a:cubicBezTo>
                    <a:pt x="2282276" y="49995"/>
                    <a:pt x="2282367" y="49083"/>
                    <a:pt x="2280817" y="45709"/>
                  </a:cubicBezTo>
                  <a:cubicBezTo>
                    <a:pt x="2280015" y="43074"/>
                    <a:pt x="2278255" y="40830"/>
                    <a:pt x="2275893" y="39417"/>
                  </a:cubicBezTo>
                  <a:cubicBezTo>
                    <a:pt x="2273978" y="38505"/>
                    <a:pt x="2272701" y="36408"/>
                    <a:pt x="2270969" y="36043"/>
                  </a:cubicBezTo>
                  <a:cubicBezTo>
                    <a:pt x="2269237" y="35678"/>
                    <a:pt x="2255558" y="33307"/>
                    <a:pt x="2251819" y="32760"/>
                  </a:cubicBezTo>
                  <a:cubicBezTo>
                    <a:pt x="2248081" y="32213"/>
                    <a:pt x="2245710" y="36043"/>
                    <a:pt x="2239053" y="37502"/>
                  </a:cubicBezTo>
                  <a:cubicBezTo>
                    <a:pt x="2231785" y="37575"/>
                    <a:pt x="2224690" y="35232"/>
                    <a:pt x="2218900" y="30845"/>
                  </a:cubicBezTo>
                  <a:cubicBezTo>
                    <a:pt x="2217331" y="29240"/>
                    <a:pt x="2214915" y="28803"/>
                    <a:pt x="2212881" y="29751"/>
                  </a:cubicBezTo>
                  <a:cubicBezTo>
                    <a:pt x="2210511" y="30298"/>
                    <a:pt x="2209416" y="29751"/>
                    <a:pt x="2207319" y="27289"/>
                  </a:cubicBezTo>
                  <a:cubicBezTo>
                    <a:pt x="2203471" y="21407"/>
                    <a:pt x="2200899" y="14796"/>
                    <a:pt x="2199750" y="7866"/>
                  </a:cubicBezTo>
                  <a:cubicBezTo>
                    <a:pt x="2199750" y="1847"/>
                    <a:pt x="2192273" y="844"/>
                    <a:pt x="2189810" y="114"/>
                  </a:cubicBezTo>
                  <a:cubicBezTo>
                    <a:pt x="2187348" y="-615"/>
                    <a:pt x="2188169" y="1574"/>
                    <a:pt x="2188169" y="1574"/>
                  </a:cubicBezTo>
                  <a:cubicBezTo>
                    <a:pt x="2188169" y="1574"/>
                    <a:pt x="2188169" y="12060"/>
                    <a:pt x="2188169" y="14340"/>
                  </a:cubicBezTo>
                  <a:cubicBezTo>
                    <a:pt x="2188333" y="15334"/>
                    <a:pt x="2187658" y="16273"/>
                    <a:pt x="2186664" y="16437"/>
                  </a:cubicBezTo>
                  <a:cubicBezTo>
                    <a:pt x="2186473" y="16474"/>
                    <a:pt x="2186272" y="16474"/>
                    <a:pt x="2186072" y="16437"/>
                  </a:cubicBezTo>
                  <a:lnTo>
                    <a:pt x="1256489" y="16437"/>
                  </a:lnTo>
                  <a:lnTo>
                    <a:pt x="1241351" y="16437"/>
                  </a:lnTo>
                  <a:cubicBezTo>
                    <a:pt x="1241351" y="17532"/>
                    <a:pt x="1245181" y="16985"/>
                    <a:pt x="1245911" y="16437"/>
                  </a:cubicBezTo>
                  <a:cubicBezTo>
                    <a:pt x="1246640" y="15890"/>
                    <a:pt x="1255030" y="15343"/>
                    <a:pt x="1253662" y="17258"/>
                  </a:cubicBezTo>
                  <a:cubicBezTo>
                    <a:pt x="1252294" y="19173"/>
                    <a:pt x="1254847" y="23824"/>
                    <a:pt x="1256124" y="24827"/>
                  </a:cubicBezTo>
                  <a:cubicBezTo>
                    <a:pt x="1257401" y="25830"/>
                    <a:pt x="1258221" y="27107"/>
                    <a:pt x="1259954" y="27107"/>
                  </a:cubicBezTo>
                  <a:cubicBezTo>
                    <a:pt x="1261686" y="27107"/>
                    <a:pt x="1262051" y="27107"/>
                    <a:pt x="1262416" y="29022"/>
                  </a:cubicBezTo>
                  <a:cubicBezTo>
                    <a:pt x="1262781" y="30936"/>
                    <a:pt x="1265243" y="32760"/>
                    <a:pt x="1264149" y="34493"/>
                  </a:cubicBezTo>
                  <a:cubicBezTo>
                    <a:pt x="1263054" y="36226"/>
                    <a:pt x="1262234" y="36773"/>
                    <a:pt x="1262598" y="38141"/>
                  </a:cubicBezTo>
                  <a:cubicBezTo>
                    <a:pt x="1262963" y="39508"/>
                    <a:pt x="1263146" y="40420"/>
                    <a:pt x="1261048" y="41150"/>
                  </a:cubicBezTo>
                  <a:cubicBezTo>
                    <a:pt x="1258951" y="41879"/>
                    <a:pt x="1261048" y="42335"/>
                    <a:pt x="1262963" y="43612"/>
                  </a:cubicBezTo>
                  <a:cubicBezTo>
                    <a:pt x="1265626" y="45317"/>
                    <a:pt x="1267213" y="48290"/>
                    <a:pt x="1267158" y="51454"/>
                  </a:cubicBezTo>
                  <a:cubicBezTo>
                    <a:pt x="1266428" y="56196"/>
                    <a:pt x="1268526" y="56561"/>
                    <a:pt x="1269985" y="57473"/>
                  </a:cubicBezTo>
                  <a:cubicBezTo>
                    <a:pt x="1271444" y="58385"/>
                    <a:pt x="1272082" y="59387"/>
                    <a:pt x="1269985" y="60573"/>
                  </a:cubicBezTo>
                  <a:cubicBezTo>
                    <a:pt x="1267887" y="61758"/>
                    <a:pt x="1268890" y="62032"/>
                    <a:pt x="1268708" y="63400"/>
                  </a:cubicBezTo>
                  <a:cubicBezTo>
                    <a:pt x="1268562" y="64403"/>
                    <a:pt x="1268006" y="65297"/>
                    <a:pt x="1267158" y="65862"/>
                  </a:cubicBezTo>
                  <a:cubicBezTo>
                    <a:pt x="1266355" y="66710"/>
                    <a:pt x="1266355" y="68023"/>
                    <a:pt x="1267158" y="68871"/>
                  </a:cubicBezTo>
                  <a:cubicBezTo>
                    <a:pt x="1267696" y="69537"/>
                    <a:pt x="1267696" y="70485"/>
                    <a:pt x="1267158" y="71151"/>
                  </a:cubicBezTo>
                  <a:cubicBezTo>
                    <a:pt x="1266200" y="72245"/>
                    <a:pt x="1266200" y="73887"/>
                    <a:pt x="1267158" y="74981"/>
                  </a:cubicBezTo>
                  <a:cubicBezTo>
                    <a:pt x="1268252" y="76713"/>
                    <a:pt x="1268982" y="77990"/>
                    <a:pt x="1268252" y="78355"/>
                  </a:cubicBezTo>
                  <a:cubicBezTo>
                    <a:pt x="1267185" y="78920"/>
                    <a:pt x="1266775" y="80243"/>
                    <a:pt x="1267331" y="81310"/>
                  </a:cubicBezTo>
                  <a:cubicBezTo>
                    <a:pt x="1267431" y="81501"/>
                    <a:pt x="1267559" y="81665"/>
                    <a:pt x="1267705" y="81820"/>
                  </a:cubicBezTo>
                  <a:cubicBezTo>
                    <a:pt x="1268799" y="83343"/>
                    <a:pt x="1268799" y="85404"/>
                    <a:pt x="1267705" y="86927"/>
                  </a:cubicBezTo>
                  <a:cubicBezTo>
                    <a:pt x="1264103" y="90638"/>
                    <a:pt x="1260091" y="93939"/>
                    <a:pt x="1255759" y="96775"/>
                  </a:cubicBezTo>
                  <a:cubicBezTo>
                    <a:pt x="1252841" y="97778"/>
                    <a:pt x="1250744" y="97596"/>
                    <a:pt x="1250379" y="98325"/>
                  </a:cubicBezTo>
                  <a:cubicBezTo>
                    <a:pt x="1250014" y="99055"/>
                    <a:pt x="1247370" y="98325"/>
                    <a:pt x="1247552" y="96775"/>
                  </a:cubicBezTo>
                  <a:cubicBezTo>
                    <a:pt x="1247735" y="95225"/>
                    <a:pt x="1248464" y="94131"/>
                    <a:pt x="1246458" y="95499"/>
                  </a:cubicBezTo>
                  <a:cubicBezTo>
                    <a:pt x="1244452" y="96866"/>
                    <a:pt x="1244908" y="95499"/>
                    <a:pt x="1246458" y="93219"/>
                  </a:cubicBezTo>
                  <a:cubicBezTo>
                    <a:pt x="1248008" y="90939"/>
                    <a:pt x="1247005" y="90757"/>
                    <a:pt x="1249102" y="88842"/>
                  </a:cubicBezTo>
                  <a:cubicBezTo>
                    <a:pt x="1251200" y="86927"/>
                    <a:pt x="1252476" y="85832"/>
                    <a:pt x="1252659" y="88842"/>
                  </a:cubicBezTo>
                  <a:cubicBezTo>
                    <a:pt x="1252841" y="91851"/>
                    <a:pt x="1252659" y="93583"/>
                    <a:pt x="1254574" y="90392"/>
                  </a:cubicBezTo>
                  <a:cubicBezTo>
                    <a:pt x="1256489" y="87200"/>
                    <a:pt x="1258951" y="82367"/>
                    <a:pt x="1258039" y="85376"/>
                  </a:cubicBezTo>
                  <a:cubicBezTo>
                    <a:pt x="1257127" y="88386"/>
                    <a:pt x="1257218" y="89571"/>
                    <a:pt x="1259772" y="87474"/>
                  </a:cubicBezTo>
                  <a:cubicBezTo>
                    <a:pt x="1262443" y="83033"/>
                    <a:pt x="1262188" y="77425"/>
                    <a:pt x="1259133" y="73248"/>
                  </a:cubicBezTo>
                  <a:cubicBezTo>
                    <a:pt x="1255942" y="68142"/>
                    <a:pt x="1259133" y="71333"/>
                    <a:pt x="1261595" y="70786"/>
                  </a:cubicBezTo>
                  <a:cubicBezTo>
                    <a:pt x="1264057" y="70239"/>
                    <a:pt x="1264057" y="67777"/>
                    <a:pt x="1263146" y="65862"/>
                  </a:cubicBezTo>
                  <a:cubicBezTo>
                    <a:pt x="1262234" y="63947"/>
                    <a:pt x="1263146" y="62761"/>
                    <a:pt x="1260136" y="65862"/>
                  </a:cubicBezTo>
                  <a:cubicBezTo>
                    <a:pt x="1257847" y="68579"/>
                    <a:pt x="1255276" y="71060"/>
                    <a:pt x="1252476" y="73248"/>
                  </a:cubicBezTo>
                  <a:cubicBezTo>
                    <a:pt x="1249914" y="74762"/>
                    <a:pt x="1247652" y="76741"/>
                    <a:pt x="1245820" y="79084"/>
                  </a:cubicBezTo>
                  <a:cubicBezTo>
                    <a:pt x="1244908" y="80635"/>
                    <a:pt x="1241260" y="84829"/>
                    <a:pt x="1244725" y="84465"/>
                  </a:cubicBezTo>
                  <a:cubicBezTo>
                    <a:pt x="1248190" y="84100"/>
                    <a:pt x="1250653" y="84465"/>
                    <a:pt x="1246823" y="86015"/>
                  </a:cubicBezTo>
                  <a:cubicBezTo>
                    <a:pt x="1242993" y="87565"/>
                    <a:pt x="1239801" y="87474"/>
                    <a:pt x="1242263" y="82914"/>
                  </a:cubicBezTo>
                  <a:cubicBezTo>
                    <a:pt x="1244096" y="79659"/>
                    <a:pt x="1246266" y="76604"/>
                    <a:pt x="1248738" y="73796"/>
                  </a:cubicBezTo>
                  <a:cubicBezTo>
                    <a:pt x="1250014" y="72063"/>
                    <a:pt x="1248738" y="69236"/>
                    <a:pt x="1251017" y="67321"/>
                  </a:cubicBezTo>
                  <a:cubicBezTo>
                    <a:pt x="1253297" y="65406"/>
                    <a:pt x="1252659" y="65680"/>
                    <a:pt x="1252294" y="69054"/>
                  </a:cubicBezTo>
                  <a:cubicBezTo>
                    <a:pt x="1251929" y="72427"/>
                    <a:pt x="1252294" y="71698"/>
                    <a:pt x="1255212" y="68324"/>
                  </a:cubicBezTo>
                  <a:cubicBezTo>
                    <a:pt x="1258130" y="64950"/>
                    <a:pt x="1259680" y="65041"/>
                    <a:pt x="1257857" y="62761"/>
                  </a:cubicBezTo>
                  <a:cubicBezTo>
                    <a:pt x="1255942" y="60874"/>
                    <a:pt x="1254555" y="58512"/>
                    <a:pt x="1253844" y="55922"/>
                  </a:cubicBezTo>
                  <a:cubicBezTo>
                    <a:pt x="1253844" y="54281"/>
                    <a:pt x="1253844" y="53643"/>
                    <a:pt x="1252659" y="56561"/>
                  </a:cubicBezTo>
                  <a:cubicBezTo>
                    <a:pt x="1251473" y="59479"/>
                    <a:pt x="1251382" y="61303"/>
                    <a:pt x="1248282" y="58020"/>
                  </a:cubicBezTo>
                  <a:cubicBezTo>
                    <a:pt x="1245181" y="54737"/>
                    <a:pt x="1242263" y="51545"/>
                    <a:pt x="1239163" y="52001"/>
                  </a:cubicBezTo>
                  <a:cubicBezTo>
                    <a:pt x="1227983" y="53479"/>
                    <a:pt x="1216621" y="52640"/>
                    <a:pt x="1205788" y="49539"/>
                  </a:cubicBezTo>
                  <a:cubicBezTo>
                    <a:pt x="1196669" y="44980"/>
                    <a:pt x="1187550" y="40420"/>
                    <a:pt x="1187550" y="44341"/>
                  </a:cubicBezTo>
                  <a:cubicBezTo>
                    <a:pt x="1187623" y="52275"/>
                    <a:pt x="1189364" y="60099"/>
                    <a:pt x="1192656" y="67321"/>
                  </a:cubicBezTo>
                  <a:cubicBezTo>
                    <a:pt x="1196641" y="72282"/>
                    <a:pt x="1199723" y="77899"/>
                    <a:pt x="1201775" y="83917"/>
                  </a:cubicBezTo>
                  <a:cubicBezTo>
                    <a:pt x="1203052" y="88942"/>
                    <a:pt x="1204821" y="93830"/>
                    <a:pt x="1207064" y="98508"/>
                  </a:cubicBezTo>
                  <a:cubicBezTo>
                    <a:pt x="1208250" y="101152"/>
                    <a:pt x="1207064" y="102155"/>
                    <a:pt x="1206517" y="103614"/>
                  </a:cubicBezTo>
                  <a:cubicBezTo>
                    <a:pt x="1205970" y="105073"/>
                    <a:pt x="1206517" y="103614"/>
                    <a:pt x="1208614" y="102155"/>
                  </a:cubicBezTo>
                  <a:cubicBezTo>
                    <a:pt x="1210712" y="100696"/>
                    <a:pt x="1208614" y="100423"/>
                    <a:pt x="1212171" y="101517"/>
                  </a:cubicBezTo>
                  <a:cubicBezTo>
                    <a:pt x="1215727" y="102611"/>
                    <a:pt x="1221290" y="102702"/>
                    <a:pt x="1216548" y="104800"/>
                  </a:cubicBezTo>
                  <a:cubicBezTo>
                    <a:pt x="1211806" y="106897"/>
                    <a:pt x="1211441" y="107262"/>
                    <a:pt x="1211259" y="108174"/>
                  </a:cubicBezTo>
                  <a:cubicBezTo>
                    <a:pt x="1211077" y="109086"/>
                    <a:pt x="1210165" y="109359"/>
                    <a:pt x="1209162" y="108174"/>
                  </a:cubicBezTo>
                  <a:cubicBezTo>
                    <a:pt x="1208158" y="106988"/>
                    <a:pt x="1208067" y="108174"/>
                    <a:pt x="1209162" y="110089"/>
                  </a:cubicBezTo>
                  <a:cubicBezTo>
                    <a:pt x="1209727" y="112077"/>
                    <a:pt x="1211669" y="113353"/>
                    <a:pt x="1213721" y="113098"/>
                  </a:cubicBezTo>
                  <a:cubicBezTo>
                    <a:pt x="1215818" y="113098"/>
                    <a:pt x="1220013" y="114466"/>
                    <a:pt x="1216730" y="115560"/>
                  </a:cubicBezTo>
                  <a:cubicBezTo>
                    <a:pt x="1213447" y="116654"/>
                    <a:pt x="1215454" y="117110"/>
                    <a:pt x="1215818" y="118296"/>
                  </a:cubicBezTo>
                  <a:cubicBezTo>
                    <a:pt x="1216840" y="120129"/>
                    <a:pt x="1217104" y="122290"/>
                    <a:pt x="1216548" y="124314"/>
                  </a:cubicBezTo>
                  <a:cubicBezTo>
                    <a:pt x="1215636" y="127050"/>
                    <a:pt x="1212991" y="132157"/>
                    <a:pt x="1213356" y="126047"/>
                  </a:cubicBezTo>
                  <a:cubicBezTo>
                    <a:pt x="1213721" y="119937"/>
                    <a:pt x="1211806" y="115834"/>
                    <a:pt x="1210894" y="122034"/>
                  </a:cubicBezTo>
                  <a:cubicBezTo>
                    <a:pt x="1210456" y="124688"/>
                    <a:pt x="1210456" y="127406"/>
                    <a:pt x="1210894" y="130059"/>
                  </a:cubicBezTo>
                  <a:cubicBezTo>
                    <a:pt x="1210894" y="131792"/>
                    <a:pt x="1210894" y="132521"/>
                    <a:pt x="1212718" y="132339"/>
                  </a:cubicBezTo>
                  <a:cubicBezTo>
                    <a:pt x="1214542" y="132157"/>
                    <a:pt x="1236154" y="136351"/>
                    <a:pt x="1236154" y="136351"/>
                  </a:cubicBezTo>
                  <a:cubicBezTo>
                    <a:pt x="1236154" y="136351"/>
                    <a:pt x="1243722" y="136351"/>
                    <a:pt x="1236154" y="137993"/>
                  </a:cubicBezTo>
                  <a:cubicBezTo>
                    <a:pt x="1230244" y="140236"/>
                    <a:pt x="1223679" y="140044"/>
                    <a:pt x="1217916" y="137445"/>
                  </a:cubicBezTo>
                  <a:cubicBezTo>
                    <a:pt x="1214268" y="134619"/>
                    <a:pt x="1212353" y="133433"/>
                    <a:pt x="1214086" y="138631"/>
                  </a:cubicBezTo>
                  <a:cubicBezTo>
                    <a:pt x="1215080" y="142735"/>
                    <a:pt x="1215080" y="147020"/>
                    <a:pt x="1214086" y="151124"/>
                  </a:cubicBezTo>
                  <a:cubicBezTo>
                    <a:pt x="1214314" y="153595"/>
                    <a:pt x="1214897" y="156021"/>
                    <a:pt x="1215818" y="158328"/>
                  </a:cubicBezTo>
                  <a:cubicBezTo>
                    <a:pt x="1216365" y="160790"/>
                    <a:pt x="1214815" y="161975"/>
                    <a:pt x="1214633" y="165714"/>
                  </a:cubicBezTo>
                  <a:cubicBezTo>
                    <a:pt x="1214450" y="169453"/>
                    <a:pt x="1214633" y="170091"/>
                    <a:pt x="1214633" y="174286"/>
                  </a:cubicBezTo>
                  <a:cubicBezTo>
                    <a:pt x="1214460" y="178344"/>
                    <a:pt x="1213885" y="182384"/>
                    <a:pt x="1212900" y="186323"/>
                  </a:cubicBezTo>
                  <a:cubicBezTo>
                    <a:pt x="1211523" y="191320"/>
                    <a:pt x="1210693" y="196463"/>
                    <a:pt x="1210438" y="201643"/>
                  </a:cubicBezTo>
                  <a:cubicBezTo>
                    <a:pt x="1210894" y="204926"/>
                    <a:pt x="1208614" y="232100"/>
                    <a:pt x="1207976" y="236021"/>
                  </a:cubicBezTo>
                  <a:cubicBezTo>
                    <a:pt x="1207383" y="240717"/>
                    <a:pt x="1206189" y="245313"/>
                    <a:pt x="1204420" y="249699"/>
                  </a:cubicBezTo>
                  <a:cubicBezTo>
                    <a:pt x="1202869" y="252344"/>
                    <a:pt x="1201958" y="255991"/>
                    <a:pt x="1204420" y="252800"/>
                  </a:cubicBezTo>
                  <a:cubicBezTo>
                    <a:pt x="1206882" y="249608"/>
                    <a:pt x="1208614" y="252800"/>
                    <a:pt x="1206699" y="254259"/>
                  </a:cubicBezTo>
                  <a:cubicBezTo>
                    <a:pt x="1203873" y="257843"/>
                    <a:pt x="1201246" y="261591"/>
                    <a:pt x="1198857" y="265475"/>
                  </a:cubicBezTo>
                  <a:cubicBezTo>
                    <a:pt x="1198128" y="266661"/>
                    <a:pt x="1193203" y="275962"/>
                    <a:pt x="1195848" y="279154"/>
                  </a:cubicBezTo>
                  <a:cubicBezTo>
                    <a:pt x="1198492" y="282345"/>
                    <a:pt x="1200407" y="285263"/>
                    <a:pt x="1199495" y="288273"/>
                  </a:cubicBezTo>
                  <a:cubicBezTo>
                    <a:pt x="1198584" y="291282"/>
                    <a:pt x="1198857" y="305051"/>
                    <a:pt x="1203781" y="308972"/>
                  </a:cubicBezTo>
                  <a:cubicBezTo>
                    <a:pt x="1208706" y="312894"/>
                    <a:pt x="1207246" y="312802"/>
                    <a:pt x="1207064" y="315994"/>
                  </a:cubicBezTo>
                  <a:cubicBezTo>
                    <a:pt x="1206882" y="319186"/>
                    <a:pt x="1207611" y="345904"/>
                    <a:pt x="1207064" y="350281"/>
                  </a:cubicBezTo>
                  <a:cubicBezTo>
                    <a:pt x="1206517" y="354658"/>
                    <a:pt x="1204967" y="360312"/>
                    <a:pt x="1207064" y="358397"/>
                  </a:cubicBezTo>
                  <a:cubicBezTo>
                    <a:pt x="1209162" y="356482"/>
                    <a:pt x="1210712" y="356664"/>
                    <a:pt x="1207794" y="359947"/>
                  </a:cubicBezTo>
                  <a:cubicBezTo>
                    <a:pt x="1204876" y="363230"/>
                    <a:pt x="1205332" y="361862"/>
                    <a:pt x="1203599" y="364324"/>
                  </a:cubicBezTo>
                  <a:cubicBezTo>
                    <a:pt x="1201201" y="367078"/>
                    <a:pt x="1200435" y="370890"/>
                    <a:pt x="1201593" y="374355"/>
                  </a:cubicBezTo>
                  <a:cubicBezTo>
                    <a:pt x="1205058" y="380547"/>
                    <a:pt x="1208988" y="386456"/>
                    <a:pt x="1213356" y="392046"/>
                  </a:cubicBezTo>
                  <a:cubicBezTo>
                    <a:pt x="1215271" y="394508"/>
                    <a:pt x="1223022" y="405907"/>
                    <a:pt x="1221654" y="410284"/>
                  </a:cubicBezTo>
                  <a:cubicBezTo>
                    <a:pt x="1220287" y="414661"/>
                    <a:pt x="1218828" y="416941"/>
                    <a:pt x="1220925" y="420315"/>
                  </a:cubicBezTo>
                  <a:cubicBezTo>
                    <a:pt x="1222977" y="422667"/>
                    <a:pt x="1223879" y="425804"/>
                    <a:pt x="1223387" y="428886"/>
                  </a:cubicBezTo>
                  <a:cubicBezTo>
                    <a:pt x="1223004" y="433035"/>
                    <a:pt x="1224472" y="437139"/>
                    <a:pt x="1227399" y="440103"/>
                  </a:cubicBezTo>
                  <a:cubicBezTo>
                    <a:pt x="1230226" y="442929"/>
                    <a:pt x="1247187" y="464815"/>
                    <a:pt x="1247187" y="464815"/>
                  </a:cubicBezTo>
                  <a:cubicBezTo>
                    <a:pt x="1247005" y="466183"/>
                    <a:pt x="1247862" y="467469"/>
                    <a:pt x="1249194" y="467824"/>
                  </a:cubicBezTo>
                  <a:cubicBezTo>
                    <a:pt x="1251747" y="468736"/>
                    <a:pt x="1251929" y="469739"/>
                    <a:pt x="1254027" y="471016"/>
                  </a:cubicBezTo>
                  <a:cubicBezTo>
                    <a:pt x="1256124" y="472292"/>
                    <a:pt x="1257583" y="474663"/>
                    <a:pt x="1259133" y="474663"/>
                  </a:cubicBezTo>
                  <a:cubicBezTo>
                    <a:pt x="1260683" y="474663"/>
                    <a:pt x="1265243" y="478858"/>
                    <a:pt x="1264240" y="476396"/>
                  </a:cubicBezTo>
                  <a:cubicBezTo>
                    <a:pt x="1263237" y="473934"/>
                    <a:pt x="1266337" y="478311"/>
                    <a:pt x="1264240" y="472931"/>
                  </a:cubicBezTo>
                  <a:cubicBezTo>
                    <a:pt x="1262142" y="467551"/>
                    <a:pt x="1265243" y="470469"/>
                    <a:pt x="1264240" y="468918"/>
                  </a:cubicBezTo>
                  <a:cubicBezTo>
                    <a:pt x="1263237" y="467368"/>
                    <a:pt x="1265061" y="466274"/>
                    <a:pt x="1266337" y="465362"/>
                  </a:cubicBezTo>
                  <a:cubicBezTo>
                    <a:pt x="1267614" y="464450"/>
                    <a:pt x="1268070" y="465362"/>
                    <a:pt x="1269802" y="466274"/>
                  </a:cubicBezTo>
                  <a:cubicBezTo>
                    <a:pt x="1271535" y="467186"/>
                    <a:pt x="1276277" y="468736"/>
                    <a:pt x="1277918" y="466274"/>
                  </a:cubicBezTo>
                  <a:cubicBezTo>
                    <a:pt x="1279560" y="463812"/>
                    <a:pt x="1280654" y="463630"/>
                    <a:pt x="1282660" y="465544"/>
                  </a:cubicBezTo>
                  <a:cubicBezTo>
                    <a:pt x="1283928" y="467058"/>
                    <a:pt x="1285970" y="467669"/>
                    <a:pt x="1287858" y="467095"/>
                  </a:cubicBezTo>
                  <a:cubicBezTo>
                    <a:pt x="1288770" y="466456"/>
                    <a:pt x="1293876" y="468189"/>
                    <a:pt x="1289317" y="469192"/>
                  </a:cubicBezTo>
                  <a:cubicBezTo>
                    <a:pt x="1284757" y="470195"/>
                    <a:pt x="1282660" y="467642"/>
                    <a:pt x="1279468" y="468371"/>
                  </a:cubicBezTo>
                  <a:cubicBezTo>
                    <a:pt x="1276988" y="469019"/>
                    <a:pt x="1274380" y="469019"/>
                    <a:pt x="1271900" y="468371"/>
                  </a:cubicBezTo>
                  <a:cubicBezTo>
                    <a:pt x="1270085" y="467952"/>
                    <a:pt x="1268270" y="469083"/>
                    <a:pt x="1267851" y="470897"/>
                  </a:cubicBezTo>
                  <a:cubicBezTo>
                    <a:pt x="1267723" y="471444"/>
                    <a:pt x="1267732" y="472019"/>
                    <a:pt x="1267887" y="472566"/>
                  </a:cubicBezTo>
                  <a:cubicBezTo>
                    <a:pt x="1268024" y="476943"/>
                    <a:pt x="1269857" y="481092"/>
                    <a:pt x="1272994" y="484147"/>
                  </a:cubicBezTo>
                  <a:cubicBezTo>
                    <a:pt x="1278101" y="490439"/>
                    <a:pt x="1279286" y="492719"/>
                    <a:pt x="1275456" y="490257"/>
                  </a:cubicBezTo>
                  <a:cubicBezTo>
                    <a:pt x="1271626" y="487795"/>
                    <a:pt x="1266337" y="488159"/>
                    <a:pt x="1267523" y="483782"/>
                  </a:cubicBezTo>
                  <a:cubicBezTo>
                    <a:pt x="1268708" y="479405"/>
                    <a:pt x="1267523" y="478129"/>
                    <a:pt x="1266155" y="478129"/>
                  </a:cubicBezTo>
                  <a:cubicBezTo>
                    <a:pt x="1264787" y="478129"/>
                    <a:pt x="1263328" y="478676"/>
                    <a:pt x="1263328" y="482232"/>
                  </a:cubicBezTo>
                  <a:cubicBezTo>
                    <a:pt x="1263328" y="485788"/>
                    <a:pt x="1261778" y="489071"/>
                    <a:pt x="1264422" y="491989"/>
                  </a:cubicBezTo>
                  <a:cubicBezTo>
                    <a:pt x="1266301" y="493977"/>
                    <a:pt x="1267295" y="496640"/>
                    <a:pt x="1267158" y="499376"/>
                  </a:cubicBezTo>
                  <a:cubicBezTo>
                    <a:pt x="1267158" y="501655"/>
                    <a:pt x="1268435" y="502750"/>
                    <a:pt x="1270897" y="504300"/>
                  </a:cubicBezTo>
                  <a:cubicBezTo>
                    <a:pt x="1274453" y="506862"/>
                    <a:pt x="1278210" y="509151"/>
                    <a:pt x="1282113" y="511139"/>
                  </a:cubicBezTo>
                  <a:cubicBezTo>
                    <a:pt x="1284210" y="511686"/>
                    <a:pt x="1284757" y="509589"/>
                    <a:pt x="1286125" y="515151"/>
                  </a:cubicBezTo>
                  <a:cubicBezTo>
                    <a:pt x="1287493" y="520714"/>
                    <a:pt x="1287219" y="525547"/>
                    <a:pt x="1284575" y="524270"/>
                  </a:cubicBezTo>
                  <a:cubicBezTo>
                    <a:pt x="1281930" y="522994"/>
                    <a:pt x="1281930" y="525547"/>
                    <a:pt x="1282934" y="527827"/>
                  </a:cubicBezTo>
                  <a:cubicBezTo>
                    <a:pt x="1283937" y="530106"/>
                    <a:pt x="1282934" y="533389"/>
                    <a:pt x="1284940" y="537584"/>
                  </a:cubicBezTo>
                  <a:cubicBezTo>
                    <a:pt x="1286946" y="541779"/>
                    <a:pt x="1310473" y="566217"/>
                    <a:pt x="1314394" y="570412"/>
                  </a:cubicBezTo>
                  <a:cubicBezTo>
                    <a:pt x="1318315" y="574607"/>
                    <a:pt x="1317494" y="574972"/>
                    <a:pt x="1318224" y="576704"/>
                  </a:cubicBezTo>
                  <a:cubicBezTo>
                    <a:pt x="1318880" y="578373"/>
                    <a:pt x="1319911" y="579868"/>
                    <a:pt x="1321233" y="581081"/>
                  </a:cubicBezTo>
                  <a:cubicBezTo>
                    <a:pt x="1322601" y="581993"/>
                    <a:pt x="1327525" y="584273"/>
                    <a:pt x="1326613" y="587100"/>
                  </a:cubicBezTo>
                  <a:cubicBezTo>
                    <a:pt x="1325984" y="589151"/>
                    <a:pt x="1325984" y="591340"/>
                    <a:pt x="1326613" y="593392"/>
                  </a:cubicBezTo>
                  <a:cubicBezTo>
                    <a:pt x="1326878" y="595544"/>
                    <a:pt x="1326878" y="597714"/>
                    <a:pt x="1326613" y="599866"/>
                  </a:cubicBezTo>
                  <a:cubicBezTo>
                    <a:pt x="1326613" y="601416"/>
                    <a:pt x="1324516" y="602328"/>
                    <a:pt x="1329258" y="604243"/>
                  </a:cubicBezTo>
                  <a:cubicBezTo>
                    <a:pt x="1338368" y="606997"/>
                    <a:pt x="1347705" y="608949"/>
                    <a:pt x="1357162" y="610079"/>
                  </a:cubicBezTo>
                  <a:cubicBezTo>
                    <a:pt x="1361055" y="609487"/>
                    <a:pt x="1365031" y="610289"/>
                    <a:pt x="1368378" y="612359"/>
                  </a:cubicBezTo>
                  <a:cubicBezTo>
                    <a:pt x="1373302" y="615460"/>
                    <a:pt x="1386616" y="625855"/>
                    <a:pt x="1389625" y="624578"/>
                  </a:cubicBezTo>
                  <a:cubicBezTo>
                    <a:pt x="1392634" y="623302"/>
                    <a:pt x="1395735" y="622116"/>
                    <a:pt x="1398014" y="627041"/>
                  </a:cubicBezTo>
                  <a:cubicBezTo>
                    <a:pt x="1400294" y="631965"/>
                    <a:pt x="1400294" y="634974"/>
                    <a:pt x="1405218" y="634245"/>
                  </a:cubicBezTo>
                  <a:cubicBezTo>
                    <a:pt x="1410143" y="633515"/>
                    <a:pt x="1410963" y="635156"/>
                    <a:pt x="1414337" y="637618"/>
                  </a:cubicBezTo>
                  <a:cubicBezTo>
                    <a:pt x="1417711" y="640080"/>
                    <a:pt x="1423456" y="643181"/>
                    <a:pt x="1425371" y="644640"/>
                  </a:cubicBezTo>
                  <a:cubicBezTo>
                    <a:pt x="1430824" y="649820"/>
                    <a:pt x="1435229" y="656021"/>
                    <a:pt x="1438320" y="662878"/>
                  </a:cubicBezTo>
                  <a:cubicBezTo>
                    <a:pt x="1440235" y="667802"/>
                    <a:pt x="1442880" y="674185"/>
                    <a:pt x="1445250" y="680113"/>
                  </a:cubicBezTo>
                  <a:lnTo>
                    <a:pt x="1526226" y="674003"/>
                  </a:lnTo>
                  <a:lnTo>
                    <a:pt x="1522488" y="681845"/>
                  </a:lnTo>
                  <a:lnTo>
                    <a:pt x="1637842" y="721604"/>
                  </a:lnTo>
                  <a:cubicBezTo>
                    <a:pt x="1639629" y="722297"/>
                    <a:pt x="1641453" y="722880"/>
                    <a:pt x="1643313" y="723336"/>
                  </a:cubicBezTo>
                  <a:cubicBezTo>
                    <a:pt x="1645046" y="723336"/>
                    <a:pt x="1657265" y="726072"/>
                    <a:pt x="1660457" y="726072"/>
                  </a:cubicBezTo>
                  <a:lnTo>
                    <a:pt x="1743439" y="726072"/>
                  </a:lnTo>
                  <a:cubicBezTo>
                    <a:pt x="1744743" y="721777"/>
                    <a:pt x="1745683" y="717391"/>
                    <a:pt x="1746266" y="712941"/>
                  </a:cubicBezTo>
                  <a:cubicBezTo>
                    <a:pt x="1746266" y="708017"/>
                    <a:pt x="1747452" y="709384"/>
                    <a:pt x="1749275" y="709384"/>
                  </a:cubicBezTo>
                  <a:lnTo>
                    <a:pt x="1801983" y="709384"/>
                  </a:lnTo>
                  <a:cubicBezTo>
                    <a:pt x="1803378" y="709439"/>
                    <a:pt x="1804645" y="710196"/>
                    <a:pt x="1805357" y="711391"/>
                  </a:cubicBezTo>
                  <a:cubicBezTo>
                    <a:pt x="1808849" y="716078"/>
                    <a:pt x="1813062" y="720172"/>
                    <a:pt x="1817850" y="723519"/>
                  </a:cubicBezTo>
                  <a:cubicBezTo>
                    <a:pt x="1821743" y="725288"/>
                    <a:pt x="1825391" y="727558"/>
                    <a:pt x="1828701" y="730267"/>
                  </a:cubicBezTo>
                  <a:cubicBezTo>
                    <a:pt x="1835376" y="736085"/>
                    <a:pt x="1842416" y="741474"/>
                    <a:pt x="1849766" y="746407"/>
                  </a:cubicBezTo>
                  <a:cubicBezTo>
                    <a:pt x="1853970" y="749107"/>
                    <a:pt x="1857371" y="752882"/>
                    <a:pt x="1859614" y="757350"/>
                  </a:cubicBezTo>
                  <a:cubicBezTo>
                    <a:pt x="1862587" y="762074"/>
                    <a:pt x="1864694" y="767290"/>
                    <a:pt x="1865815" y="772761"/>
                  </a:cubicBezTo>
                  <a:cubicBezTo>
                    <a:pt x="1865423" y="776463"/>
                    <a:pt x="1866289" y="780193"/>
                    <a:pt x="1868277" y="783339"/>
                  </a:cubicBezTo>
                  <a:cubicBezTo>
                    <a:pt x="1874332" y="790297"/>
                    <a:pt x="1881591" y="796105"/>
                    <a:pt x="1889707" y="800483"/>
                  </a:cubicBezTo>
                  <a:cubicBezTo>
                    <a:pt x="1897759" y="805507"/>
                    <a:pt x="1906358" y="809610"/>
                    <a:pt x="1915331" y="812702"/>
                  </a:cubicBezTo>
                  <a:cubicBezTo>
                    <a:pt x="1919051" y="812264"/>
                    <a:pt x="1922270" y="809912"/>
                    <a:pt x="1923812" y="806501"/>
                  </a:cubicBezTo>
                  <a:cubicBezTo>
                    <a:pt x="1925818" y="802945"/>
                    <a:pt x="1928097" y="797382"/>
                    <a:pt x="1930012" y="793279"/>
                  </a:cubicBezTo>
                  <a:cubicBezTo>
                    <a:pt x="1931927" y="789175"/>
                    <a:pt x="1934116" y="784160"/>
                    <a:pt x="1939131" y="784160"/>
                  </a:cubicBezTo>
                  <a:cubicBezTo>
                    <a:pt x="1944147" y="784160"/>
                    <a:pt x="1943782" y="783613"/>
                    <a:pt x="1944420" y="782701"/>
                  </a:cubicBezTo>
                  <a:cubicBezTo>
                    <a:pt x="1945059" y="781789"/>
                    <a:pt x="1944967" y="780421"/>
                    <a:pt x="1947156" y="780239"/>
                  </a:cubicBezTo>
                  <a:cubicBezTo>
                    <a:pt x="1952199" y="780859"/>
                    <a:pt x="1957196" y="781807"/>
                    <a:pt x="1962111" y="783065"/>
                  </a:cubicBezTo>
                  <a:cubicBezTo>
                    <a:pt x="1967126" y="783977"/>
                    <a:pt x="1970136" y="785072"/>
                    <a:pt x="1971868" y="784160"/>
                  </a:cubicBezTo>
                  <a:cubicBezTo>
                    <a:pt x="1973601" y="783248"/>
                    <a:pt x="1974695" y="783613"/>
                    <a:pt x="1978434" y="785710"/>
                  </a:cubicBezTo>
                  <a:cubicBezTo>
                    <a:pt x="1985145" y="790780"/>
                    <a:pt x="1991264" y="796589"/>
                    <a:pt x="1996672" y="803036"/>
                  </a:cubicBezTo>
                  <a:cubicBezTo>
                    <a:pt x="1998769" y="806045"/>
                    <a:pt x="2005791" y="821274"/>
                    <a:pt x="2010077" y="827292"/>
                  </a:cubicBezTo>
                  <a:cubicBezTo>
                    <a:pt x="2014362" y="833311"/>
                    <a:pt x="2025488" y="849907"/>
                    <a:pt x="2027585" y="853099"/>
                  </a:cubicBezTo>
                  <a:cubicBezTo>
                    <a:pt x="2029682" y="856290"/>
                    <a:pt x="2032692" y="860941"/>
                    <a:pt x="2034333" y="861488"/>
                  </a:cubicBezTo>
                  <a:cubicBezTo>
                    <a:pt x="2035974" y="862035"/>
                    <a:pt x="2041537" y="863403"/>
                    <a:pt x="2040899" y="872248"/>
                  </a:cubicBezTo>
                  <a:cubicBezTo>
                    <a:pt x="2040816" y="873735"/>
                    <a:pt x="2041035" y="875221"/>
                    <a:pt x="2041537" y="876625"/>
                  </a:cubicBezTo>
                  <a:cubicBezTo>
                    <a:pt x="2042266" y="878632"/>
                    <a:pt x="2054486" y="907083"/>
                    <a:pt x="2054486" y="907083"/>
                  </a:cubicBezTo>
                  <a:cubicBezTo>
                    <a:pt x="2054486" y="907083"/>
                    <a:pt x="2054486" y="908177"/>
                    <a:pt x="2056401" y="908359"/>
                  </a:cubicBezTo>
                  <a:cubicBezTo>
                    <a:pt x="2059957" y="908660"/>
                    <a:pt x="2063440" y="909554"/>
                    <a:pt x="2066705" y="911004"/>
                  </a:cubicBezTo>
                  <a:cubicBezTo>
                    <a:pt x="2070261" y="912919"/>
                    <a:pt x="2084396" y="918390"/>
                    <a:pt x="2085763" y="919120"/>
                  </a:cubicBezTo>
                  <a:cubicBezTo>
                    <a:pt x="2087560" y="919831"/>
                    <a:pt x="2089502" y="920077"/>
                    <a:pt x="2091417" y="919849"/>
                  </a:cubicBezTo>
                  <a:cubicBezTo>
                    <a:pt x="2094864" y="919694"/>
                    <a:pt x="2098302" y="920223"/>
                    <a:pt x="2101539" y="921399"/>
                  </a:cubicBezTo>
                  <a:cubicBezTo>
                    <a:pt x="2103090" y="922494"/>
                    <a:pt x="2109655" y="928695"/>
                    <a:pt x="2114306" y="927053"/>
                  </a:cubicBezTo>
                  <a:cubicBezTo>
                    <a:pt x="2116558" y="926087"/>
                    <a:pt x="2118601" y="924691"/>
                    <a:pt x="2120324" y="922950"/>
                  </a:cubicBezTo>
                  <a:close/>
                  <a:moveTo>
                    <a:pt x="1397103" y="664975"/>
                  </a:moveTo>
                  <a:cubicBezTo>
                    <a:pt x="1397103" y="664975"/>
                    <a:pt x="1403395" y="672088"/>
                    <a:pt x="1401936" y="668714"/>
                  </a:cubicBezTo>
                  <a:cubicBezTo>
                    <a:pt x="1401334" y="666535"/>
                    <a:pt x="1399364" y="665012"/>
                    <a:pt x="1397103" y="664975"/>
                  </a:cubicBezTo>
                  <a:close/>
                  <a:moveTo>
                    <a:pt x="1404215" y="650750"/>
                  </a:moveTo>
                  <a:cubicBezTo>
                    <a:pt x="1401936" y="647102"/>
                    <a:pt x="1398562" y="647923"/>
                    <a:pt x="1399109" y="648744"/>
                  </a:cubicBezTo>
                  <a:cubicBezTo>
                    <a:pt x="1399656" y="649564"/>
                    <a:pt x="1406495" y="654489"/>
                    <a:pt x="1404215" y="650750"/>
                  </a:cubicBezTo>
                  <a:close/>
                  <a:moveTo>
                    <a:pt x="1340383" y="626220"/>
                  </a:moveTo>
                  <a:cubicBezTo>
                    <a:pt x="1340383" y="626220"/>
                    <a:pt x="1342936" y="629412"/>
                    <a:pt x="1344942" y="627679"/>
                  </a:cubicBezTo>
                  <a:cubicBezTo>
                    <a:pt x="1346948" y="625946"/>
                    <a:pt x="1342115" y="624305"/>
                    <a:pt x="1340109" y="626220"/>
                  </a:cubicBezTo>
                  <a:close/>
                  <a:moveTo>
                    <a:pt x="1360900" y="625673"/>
                  </a:moveTo>
                  <a:cubicBezTo>
                    <a:pt x="1367192" y="622846"/>
                    <a:pt x="1355247" y="623667"/>
                    <a:pt x="1351781" y="622846"/>
                  </a:cubicBezTo>
                  <a:cubicBezTo>
                    <a:pt x="1353478" y="626028"/>
                    <a:pt x="1357399" y="627278"/>
                    <a:pt x="1360627" y="625673"/>
                  </a:cubicBezTo>
                  <a:close/>
                  <a:moveTo>
                    <a:pt x="1241534" y="34675"/>
                  </a:moveTo>
                  <a:cubicBezTo>
                    <a:pt x="1241534" y="34675"/>
                    <a:pt x="1237521" y="37776"/>
                    <a:pt x="1241534" y="39782"/>
                  </a:cubicBezTo>
                  <a:cubicBezTo>
                    <a:pt x="1245546" y="41788"/>
                    <a:pt x="1246914" y="41241"/>
                    <a:pt x="1244908" y="38323"/>
                  </a:cubicBezTo>
                  <a:cubicBezTo>
                    <a:pt x="1242901" y="35405"/>
                    <a:pt x="1243813" y="35222"/>
                    <a:pt x="1241260" y="34675"/>
                  </a:cubicBezTo>
                  <a:close/>
                  <a:moveTo>
                    <a:pt x="1250653" y="29569"/>
                  </a:moveTo>
                  <a:cubicBezTo>
                    <a:pt x="1250653" y="29569"/>
                    <a:pt x="1242628" y="30389"/>
                    <a:pt x="1246093" y="32943"/>
                  </a:cubicBezTo>
                  <a:cubicBezTo>
                    <a:pt x="1249558" y="35496"/>
                    <a:pt x="1252020" y="34675"/>
                    <a:pt x="1253206" y="33490"/>
                  </a:cubicBezTo>
                  <a:cubicBezTo>
                    <a:pt x="1254391" y="32304"/>
                    <a:pt x="1253206" y="28657"/>
                    <a:pt x="1250106" y="29569"/>
                  </a:cubicBezTo>
                  <a:close/>
                  <a:moveTo>
                    <a:pt x="1259772" y="47807"/>
                  </a:moveTo>
                  <a:cubicBezTo>
                    <a:pt x="1263784" y="46074"/>
                    <a:pt x="1262051" y="42974"/>
                    <a:pt x="1258404" y="44341"/>
                  </a:cubicBezTo>
                  <a:cubicBezTo>
                    <a:pt x="1258404" y="44341"/>
                    <a:pt x="1251017" y="48354"/>
                    <a:pt x="1255577" y="52366"/>
                  </a:cubicBezTo>
                  <a:cubicBezTo>
                    <a:pt x="1260136" y="56378"/>
                    <a:pt x="1260683" y="56652"/>
                    <a:pt x="1261504" y="58020"/>
                  </a:cubicBezTo>
                  <a:cubicBezTo>
                    <a:pt x="1262325" y="59387"/>
                    <a:pt x="1265790" y="63218"/>
                    <a:pt x="1264969" y="59752"/>
                  </a:cubicBezTo>
                  <a:cubicBezTo>
                    <a:pt x="1264149" y="56287"/>
                    <a:pt x="1262051" y="55193"/>
                    <a:pt x="1260136" y="52092"/>
                  </a:cubicBezTo>
                  <a:cubicBezTo>
                    <a:pt x="1258221" y="48992"/>
                    <a:pt x="1254939" y="49813"/>
                    <a:pt x="1258860" y="48080"/>
                  </a:cubicBezTo>
                  <a:close/>
                  <a:moveTo>
                    <a:pt x="158935" y="1144631"/>
                  </a:moveTo>
                  <a:cubicBezTo>
                    <a:pt x="156223" y="1138448"/>
                    <a:pt x="150860" y="1133825"/>
                    <a:pt x="144345" y="1132047"/>
                  </a:cubicBezTo>
                  <a:cubicBezTo>
                    <a:pt x="136958" y="1129493"/>
                    <a:pt x="130666" y="1124387"/>
                    <a:pt x="132125" y="1130040"/>
                  </a:cubicBezTo>
                  <a:cubicBezTo>
                    <a:pt x="133585" y="1135694"/>
                    <a:pt x="133311" y="1137518"/>
                    <a:pt x="130666" y="1140345"/>
                  </a:cubicBezTo>
                  <a:cubicBezTo>
                    <a:pt x="128022" y="1143172"/>
                    <a:pt x="123918" y="1145451"/>
                    <a:pt x="127019" y="1148643"/>
                  </a:cubicBezTo>
                  <a:cubicBezTo>
                    <a:pt x="130014" y="1151525"/>
                    <a:pt x="131668" y="1155528"/>
                    <a:pt x="131578" y="1159677"/>
                  </a:cubicBezTo>
                  <a:cubicBezTo>
                    <a:pt x="131578" y="1163416"/>
                    <a:pt x="128478" y="1169434"/>
                    <a:pt x="136138" y="1172261"/>
                  </a:cubicBezTo>
                  <a:cubicBezTo>
                    <a:pt x="137432" y="1173674"/>
                    <a:pt x="139624" y="1173766"/>
                    <a:pt x="141034" y="1172471"/>
                  </a:cubicBezTo>
                  <a:cubicBezTo>
                    <a:pt x="141107" y="1172407"/>
                    <a:pt x="141177" y="1172334"/>
                    <a:pt x="141244" y="1172261"/>
                  </a:cubicBezTo>
                  <a:cubicBezTo>
                    <a:pt x="143798" y="1169708"/>
                    <a:pt x="160668" y="1158309"/>
                    <a:pt x="164042" y="1156303"/>
                  </a:cubicBezTo>
                  <a:cubicBezTo>
                    <a:pt x="167416" y="1154297"/>
                    <a:pt x="169148" y="1152929"/>
                    <a:pt x="166048" y="1150558"/>
                  </a:cubicBezTo>
                  <a:cubicBezTo>
                    <a:pt x="162947" y="1148187"/>
                    <a:pt x="160941" y="1149737"/>
                    <a:pt x="158935" y="1144631"/>
                  </a:cubicBezTo>
                  <a:close/>
                  <a:moveTo>
                    <a:pt x="105681" y="1116727"/>
                  </a:moveTo>
                  <a:cubicBezTo>
                    <a:pt x="105681" y="1116727"/>
                    <a:pt x="108781" y="1118368"/>
                    <a:pt x="109328" y="1117274"/>
                  </a:cubicBezTo>
                  <a:cubicBezTo>
                    <a:pt x="109875" y="1116180"/>
                    <a:pt x="106775" y="1116362"/>
                    <a:pt x="105681" y="1116727"/>
                  </a:cubicBezTo>
                  <a:close/>
                  <a:moveTo>
                    <a:pt x="127019" y="1109249"/>
                  </a:moveTo>
                  <a:cubicBezTo>
                    <a:pt x="123007" y="1104963"/>
                    <a:pt x="121548" y="1101316"/>
                    <a:pt x="117900" y="1102410"/>
                  </a:cubicBezTo>
                  <a:cubicBezTo>
                    <a:pt x="114252" y="1103504"/>
                    <a:pt x="113340" y="1104690"/>
                    <a:pt x="111061" y="1102410"/>
                  </a:cubicBezTo>
                  <a:cubicBezTo>
                    <a:pt x="108781" y="1100130"/>
                    <a:pt x="106775" y="1099310"/>
                    <a:pt x="105589" y="1101316"/>
                  </a:cubicBezTo>
                  <a:cubicBezTo>
                    <a:pt x="104404" y="1103322"/>
                    <a:pt x="102763" y="1104416"/>
                    <a:pt x="106228" y="1106149"/>
                  </a:cubicBezTo>
                  <a:cubicBezTo>
                    <a:pt x="109693" y="1107881"/>
                    <a:pt x="112702" y="1109523"/>
                    <a:pt x="113614" y="1112167"/>
                  </a:cubicBezTo>
                  <a:cubicBezTo>
                    <a:pt x="114564" y="1114183"/>
                    <a:pt x="116904" y="1115140"/>
                    <a:pt x="118994" y="1114356"/>
                  </a:cubicBezTo>
                  <a:cubicBezTo>
                    <a:pt x="123007" y="1113262"/>
                    <a:pt x="131031" y="1113262"/>
                    <a:pt x="127019" y="1109249"/>
                  </a:cubicBezTo>
                  <a:close/>
                  <a:moveTo>
                    <a:pt x="95103" y="1104143"/>
                  </a:moveTo>
                  <a:cubicBezTo>
                    <a:pt x="93096" y="1104963"/>
                    <a:pt x="92276" y="1106149"/>
                    <a:pt x="93370" y="1107608"/>
                  </a:cubicBezTo>
                  <a:cubicBezTo>
                    <a:pt x="94464" y="1109067"/>
                    <a:pt x="95103" y="1110708"/>
                    <a:pt x="97109" y="1109523"/>
                  </a:cubicBezTo>
                  <a:cubicBezTo>
                    <a:pt x="97109" y="1109523"/>
                    <a:pt x="101942" y="1108155"/>
                    <a:pt x="99115" y="1105602"/>
                  </a:cubicBezTo>
                  <a:cubicBezTo>
                    <a:pt x="96288" y="1103048"/>
                    <a:pt x="97109" y="1103322"/>
                    <a:pt x="95103" y="1104143"/>
                  </a:cubicBezTo>
                  <a:close/>
                  <a:moveTo>
                    <a:pt x="101395" y="1094477"/>
                  </a:moveTo>
                  <a:cubicBezTo>
                    <a:pt x="97079" y="1094540"/>
                    <a:pt x="92768" y="1094148"/>
                    <a:pt x="88537" y="1093291"/>
                  </a:cubicBezTo>
                  <a:cubicBezTo>
                    <a:pt x="86257" y="1092744"/>
                    <a:pt x="85437" y="1092470"/>
                    <a:pt x="84525" y="1094477"/>
                  </a:cubicBezTo>
                  <a:cubicBezTo>
                    <a:pt x="83613" y="1096483"/>
                    <a:pt x="83430" y="1097577"/>
                    <a:pt x="87990" y="1097303"/>
                  </a:cubicBezTo>
                  <a:cubicBezTo>
                    <a:pt x="90837" y="1097641"/>
                    <a:pt x="93715" y="1097641"/>
                    <a:pt x="96562" y="1097303"/>
                  </a:cubicBezTo>
                  <a:cubicBezTo>
                    <a:pt x="99389" y="1097030"/>
                    <a:pt x="108781" y="1095024"/>
                    <a:pt x="101395" y="1094477"/>
                  </a:cubicBezTo>
                  <a:close/>
                  <a:moveTo>
                    <a:pt x="62639" y="1077333"/>
                  </a:moveTo>
                  <a:cubicBezTo>
                    <a:pt x="60086" y="1076512"/>
                    <a:pt x="59448" y="1074780"/>
                    <a:pt x="57715" y="1077333"/>
                  </a:cubicBezTo>
                  <a:cubicBezTo>
                    <a:pt x="55982" y="1079886"/>
                    <a:pt x="56074" y="1078792"/>
                    <a:pt x="53794" y="1079613"/>
                  </a:cubicBezTo>
                  <a:cubicBezTo>
                    <a:pt x="51514" y="1080433"/>
                    <a:pt x="49782" y="1079613"/>
                    <a:pt x="51788" y="1082804"/>
                  </a:cubicBezTo>
                  <a:cubicBezTo>
                    <a:pt x="53794" y="1085996"/>
                    <a:pt x="54341" y="1091923"/>
                    <a:pt x="57168" y="1089370"/>
                  </a:cubicBezTo>
                  <a:cubicBezTo>
                    <a:pt x="59995" y="1086817"/>
                    <a:pt x="62001" y="1087090"/>
                    <a:pt x="62913" y="1088185"/>
                  </a:cubicBezTo>
                  <a:cubicBezTo>
                    <a:pt x="63535" y="1088996"/>
                    <a:pt x="64309" y="1089680"/>
                    <a:pt x="65193" y="1090191"/>
                  </a:cubicBezTo>
                  <a:cubicBezTo>
                    <a:pt x="65193" y="1090191"/>
                    <a:pt x="66013" y="1091923"/>
                    <a:pt x="68567" y="1090191"/>
                  </a:cubicBezTo>
                  <a:cubicBezTo>
                    <a:pt x="71120" y="1088458"/>
                    <a:pt x="72852" y="1089644"/>
                    <a:pt x="69205" y="1085358"/>
                  </a:cubicBezTo>
                  <a:cubicBezTo>
                    <a:pt x="65557" y="1081072"/>
                    <a:pt x="65193" y="1078245"/>
                    <a:pt x="62639" y="1077333"/>
                  </a:cubicBezTo>
                  <a:close/>
                  <a:moveTo>
                    <a:pt x="11300" y="1057089"/>
                  </a:moveTo>
                  <a:cubicBezTo>
                    <a:pt x="8235" y="1057527"/>
                    <a:pt x="5357" y="1058822"/>
                    <a:pt x="3002" y="1060828"/>
                  </a:cubicBezTo>
                  <a:cubicBezTo>
                    <a:pt x="1360" y="1062560"/>
                    <a:pt x="-2652" y="1065934"/>
                    <a:pt x="2454" y="1066846"/>
                  </a:cubicBezTo>
                  <a:lnTo>
                    <a:pt x="9294" y="1067941"/>
                  </a:lnTo>
                  <a:cubicBezTo>
                    <a:pt x="9294" y="1067941"/>
                    <a:pt x="15312" y="1069126"/>
                    <a:pt x="15039" y="1063655"/>
                  </a:cubicBezTo>
                  <a:cubicBezTo>
                    <a:pt x="14765" y="1058183"/>
                    <a:pt x="15586" y="1055995"/>
                    <a:pt x="11300" y="1057089"/>
                  </a:cubicBezTo>
                  <a:close/>
                  <a:moveTo>
                    <a:pt x="2143760" y="836867"/>
                  </a:moveTo>
                  <a:cubicBezTo>
                    <a:pt x="2138836" y="839147"/>
                    <a:pt x="2135188" y="839694"/>
                    <a:pt x="2133182" y="841974"/>
                  </a:cubicBezTo>
                  <a:cubicBezTo>
                    <a:pt x="2133182" y="841974"/>
                    <a:pt x="2130082" y="846533"/>
                    <a:pt x="2135735" y="843159"/>
                  </a:cubicBezTo>
                  <a:cubicBezTo>
                    <a:pt x="2141389" y="839785"/>
                    <a:pt x="2148593" y="834587"/>
                    <a:pt x="2143760" y="836867"/>
                  </a:cubicBezTo>
                  <a:close/>
                  <a:moveTo>
                    <a:pt x="2123790" y="854466"/>
                  </a:moveTo>
                  <a:cubicBezTo>
                    <a:pt x="2126069" y="852825"/>
                    <a:pt x="2131723" y="844253"/>
                    <a:pt x="2127711" y="847354"/>
                  </a:cubicBezTo>
                  <a:cubicBezTo>
                    <a:pt x="2127711" y="847354"/>
                    <a:pt x="2121510" y="856199"/>
                    <a:pt x="2123790" y="854466"/>
                  </a:cubicBezTo>
                  <a:close/>
                  <a:moveTo>
                    <a:pt x="2577456" y="148662"/>
                  </a:moveTo>
                  <a:cubicBezTo>
                    <a:pt x="2581103" y="148662"/>
                    <a:pt x="2580556" y="147750"/>
                    <a:pt x="2579097" y="144649"/>
                  </a:cubicBezTo>
                  <a:cubicBezTo>
                    <a:pt x="2577638" y="141549"/>
                    <a:pt x="2577456" y="141549"/>
                    <a:pt x="2575723" y="143190"/>
                  </a:cubicBezTo>
                  <a:cubicBezTo>
                    <a:pt x="2574757" y="144184"/>
                    <a:pt x="2573617" y="144996"/>
                    <a:pt x="2572349" y="145561"/>
                  </a:cubicBezTo>
                  <a:cubicBezTo>
                    <a:pt x="2565784" y="145197"/>
                    <a:pt x="2573717" y="148388"/>
                    <a:pt x="2577456" y="148662"/>
                  </a:cubicBezTo>
                  <a:close/>
                  <a:moveTo>
                    <a:pt x="2391339" y="64585"/>
                  </a:moveTo>
                  <a:cubicBezTo>
                    <a:pt x="2391339" y="64585"/>
                    <a:pt x="2396719" y="62032"/>
                    <a:pt x="2406203" y="56925"/>
                  </a:cubicBezTo>
                  <a:cubicBezTo>
                    <a:pt x="2415686" y="51819"/>
                    <a:pt x="2411036" y="53187"/>
                    <a:pt x="2407023" y="54099"/>
                  </a:cubicBezTo>
                  <a:cubicBezTo>
                    <a:pt x="2401014" y="55877"/>
                    <a:pt x="2395342" y="58649"/>
                    <a:pt x="2390245" y="62306"/>
                  </a:cubicBezTo>
                  <a:cubicBezTo>
                    <a:pt x="2386506" y="65680"/>
                    <a:pt x="2391339" y="64585"/>
                    <a:pt x="2391339" y="64585"/>
                  </a:cubicBezTo>
                  <a:close/>
                  <a:moveTo>
                    <a:pt x="2630710" y="906080"/>
                  </a:moveTo>
                  <a:cubicBezTo>
                    <a:pt x="2630710" y="903800"/>
                    <a:pt x="2626425" y="902706"/>
                    <a:pt x="2627610" y="904347"/>
                  </a:cubicBezTo>
                  <a:cubicBezTo>
                    <a:pt x="2627610" y="904621"/>
                    <a:pt x="2630984" y="908633"/>
                    <a:pt x="2630710" y="906353"/>
                  </a:cubicBezTo>
                  <a:close/>
                  <a:moveTo>
                    <a:pt x="2689710" y="950580"/>
                  </a:moveTo>
                  <a:cubicBezTo>
                    <a:pt x="2690895" y="947388"/>
                    <a:pt x="2689710" y="948574"/>
                    <a:pt x="2681138" y="959699"/>
                  </a:cubicBezTo>
                  <a:cubicBezTo>
                    <a:pt x="2684458" y="957237"/>
                    <a:pt x="2687357" y="954255"/>
                    <a:pt x="2689710" y="950854"/>
                  </a:cubicBezTo>
                  <a:close/>
                  <a:moveTo>
                    <a:pt x="3021092" y="334414"/>
                  </a:moveTo>
                  <a:cubicBezTo>
                    <a:pt x="3019450" y="331587"/>
                    <a:pt x="3017170" y="332773"/>
                    <a:pt x="3015985" y="334414"/>
                  </a:cubicBezTo>
                  <a:cubicBezTo>
                    <a:pt x="3014799" y="336056"/>
                    <a:pt x="3013705" y="336694"/>
                    <a:pt x="3016532" y="337059"/>
                  </a:cubicBezTo>
                  <a:cubicBezTo>
                    <a:pt x="3016532" y="337059"/>
                    <a:pt x="3022824" y="337606"/>
                    <a:pt x="3021092" y="334688"/>
                  </a:cubicBezTo>
                  <a:close/>
                </a:path>
              </a:pathLst>
            </a:custGeom>
            <a:solidFill>
              <a:srgbClr val="8FC24B"/>
            </a:solidFill>
            <a:ln w="4559" cap="flat">
              <a:solidFill>
                <a:srgbClr val="FFFFFF"/>
              </a:solidFill>
              <a:prstDash val="solid"/>
              <a:miter/>
            </a:ln>
          </p:spPr>
          <p:txBody>
            <a:bodyPr rtlCol="0" anchor="ctr"/>
            <a:lstStyle/>
            <a:p>
              <a:endParaRPr lang="en-US" dirty="0"/>
            </a:p>
          </p:txBody>
        </p:sp>
        <p:sp>
          <p:nvSpPr>
            <p:cNvPr id="6" name="Freeform: Shape 5">
              <a:extLst>
                <a:ext uri="{FF2B5EF4-FFF2-40B4-BE49-F238E27FC236}">
                  <a16:creationId xmlns:a16="http://schemas.microsoft.com/office/drawing/2014/main" id="{257616F0-5221-4DAA-C8A4-C9728F38BBCE}"/>
                </a:ext>
              </a:extLst>
            </p:cNvPr>
            <p:cNvSpPr/>
            <p:nvPr/>
          </p:nvSpPr>
          <p:spPr>
            <a:xfrm>
              <a:off x="11529763" y="2309578"/>
              <a:ext cx="31662" cy="11805"/>
            </a:xfrm>
            <a:custGeom>
              <a:avLst/>
              <a:gdLst>
                <a:gd name="connsiteX0" fmla="*/ 17113 w 31662"/>
                <a:gd name="connsiteY0" fmla="*/ 403 h 11805"/>
                <a:gd name="connsiteX1" fmla="*/ 1975 w 31662"/>
                <a:gd name="connsiteY1" fmla="*/ 403 h 11805"/>
                <a:gd name="connsiteX2" fmla="*/ 1975 w 31662"/>
                <a:gd name="connsiteY2" fmla="*/ 5328 h 11805"/>
                <a:gd name="connsiteX3" fmla="*/ 10273 w 31662"/>
                <a:gd name="connsiteY3" fmla="*/ 10434 h 11805"/>
                <a:gd name="connsiteX4" fmla="*/ 16474 w 31662"/>
                <a:gd name="connsiteY4" fmla="*/ 10534 h 11805"/>
                <a:gd name="connsiteX5" fmla="*/ 16565 w 31662"/>
                <a:gd name="connsiteY5" fmla="*/ 10434 h 11805"/>
                <a:gd name="connsiteX6" fmla="*/ 20851 w 31662"/>
                <a:gd name="connsiteY6" fmla="*/ 10434 h 11805"/>
                <a:gd name="connsiteX7" fmla="*/ 25046 w 31662"/>
                <a:gd name="connsiteY7" fmla="*/ 8702 h 11805"/>
                <a:gd name="connsiteX8" fmla="*/ 31065 w 31662"/>
                <a:gd name="connsiteY8" fmla="*/ 8154 h 11805"/>
                <a:gd name="connsiteX9" fmla="*/ 24498 w 31662"/>
                <a:gd name="connsiteY9" fmla="*/ 4142 h 11805"/>
                <a:gd name="connsiteX10" fmla="*/ 21946 w 31662"/>
                <a:gd name="connsiteY10" fmla="*/ 1862 h 11805"/>
                <a:gd name="connsiteX11" fmla="*/ 17113 w 31662"/>
                <a:gd name="connsiteY11" fmla="*/ 403 h 11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62" h="11805">
                  <a:moveTo>
                    <a:pt x="17113" y="403"/>
                  </a:moveTo>
                  <a:cubicBezTo>
                    <a:pt x="12097" y="-180"/>
                    <a:pt x="6991" y="-180"/>
                    <a:pt x="1975" y="403"/>
                  </a:cubicBezTo>
                  <a:cubicBezTo>
                    <a:pt x="-2585" y="1589"/>
                    <a:pt x="1975" y="5328"/>
                    <a:pt x="1975" y="5328"/>
                  </a:cubicBezTo>
                  <a:cubicBezTo>
                    <a:pt x="1975" y="5328"/>
                    <a:pt x="7994" y="8702"/>
                    <a:pt x="10273" y="10434"/>
                  </a:cubicBezTo>
                  <a:cubicBezTo>
                    <a:pt x="11914" y="12176"/>
                    <a:pt x="14742" y="12221"/>
                    <a:pt x="16474" y="10534"/>
                  </a:cubicBezTo>
                  <a:cubicBezTo>
                    <a:pt x="16474" y="10507"/>
                    <a:pt x="16565" y="10471"/>
                    <a:pt x="16565" y="10434"/>
                  </a:cubicBezTo>
                  <a:cubicBezTo>
                    <a:pt x="17933" y="8702"/>
                    <a:pt x="19392" y="8154"/>
                    <a:pt x="20851" y="10434"/>
                  </a:cubicBezTo>
                  <a:cubicBezTo>
                    <a:pt x="22310" y="12714"/>
                    <a:pt x="22492" y="10434"/>
                    <a:pt x="25046" y="8702"/>
                  </a:cubicBezTo>
                  <a:cubicBezTo>
                    <a:pt x="27600" y="6969"/>
                    <a:pt x="28511" y="9522"/>
                    <a:pt x="31065" y="8154"/>
                  </a:cubicBezTo>
                  <a:cubicBezTo>
                    <a:pt x="33617" y="6787"/>
                    <a:pt x="26505" y="4142"/>
                    <a:pt x="24498" y="4142"/>
                  </a:cubicBezTo>
                  <a:cubicBezTo>
                    <a:pt x="22492" y="4142"/>
                    <a:pt x="21398" y="3595"/>
                    <a:pt x="21946" y="1862"/>
                  </a:cubicBezTo>
                  <a:cubicBezTo>
                    <a:pt x="22492" y="130"/>
                    <a:pt x="19119" y="403"/>
                    <a:pt x="17113" y="403"/>
                  </a:cubicBezTo>
                  <a:close/>
                </a:path>
              </a:pathLst>
            </a:custGeom>
            <a:grpFill/>
            <a:ln w="4559" cap="flat">
              <a:solidFill>
                <a:srgbClr val="FFFFFF"/>
              </a:solid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1765C2A6-CF8F-56BF-2B67-F07CC193A1FB}"/>
                </a:ext>
              </a:extLst>
            </p:cNvPr>
            <p:cNvSpPr/>
            <p:nvPr/>
          </p:nvSpPr>
          <p:spPr>
            <a:xfrm>
              <a:off x="11560038" y="2332509"/>
              <a:ext cx="11189" cy="6896"/>
            </a:xfrm>
            <a:custGeom>
              <a:avLst/>
              <a:gdLst>
                <a:gd name="connsiteX0" fmla="*/ 1702 w 11189"/>
                <a:gd name="connsiteY0" fmla="*/ 5376 h 6896"/>
                <a:gd name="connsiteX1" fmla="*/ 7081 w 11189"/>
                <a:gd name="connsiteY1" fmla="*/ 6835 h 6896"/>
                <a:gd name="connsiteX2" fmla="*/ 10547 w 11189"/>
                <a:gd name="connsiteY2" fmla="*/ 2276 h 6896"/>
                <a:gd name="connsiteX3" fmla="*/ 8541 w 11189"/>
                <a:gd name="connsiteY3" fmla="*/ 270 h 6896"/>
                <a:gd name="connsiteX4" fmla="*/ 2248 w 11189"/>
                <a:gd name="connsiteY4" fmla="*/ 2549 h 6896"/>
                <a:gd name="connsiteX5" fmla="*/ 1702 w 11189"/>
                <a:gd name="connsiteY5" fmla="*/ 5376 h 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9" h="6896">
                  <a:moveTo>
                    <a:pt x="1702" y="5376"/>
                  </a:moveTo>
                  <a:cubicBezTo>
                    <a:pt x="3251" y="6480"/>
                    <a:pt x="5167" y="6990"/>
                    <a:pt x="7081" y="6835"/>
                  </a:cubicBezTo>
                  <a:cubicBezTo>
                    <a:pt x="9087" y="6835"/>
                    <a:pt x="9087" y="3917"/>
                    <a:pt x="10547" y="2276"/>
                  </a:cubicBezTo>
                  <a:cubicBezTo>
                    <a:pt x="12006" y="634"/>
                    <a:pt x="10547" y="-642"/>
                    <a:pt x="8541" y="270"/>
                  </a:cubicBezTo>
                  <a:cubicBezTo>
                    <a:pt x="6716" y="1656"/>
                    <a:pt x="4528" y="2449"/>
                    <a:pt x="2248" y="2549"/>
                  </a:cubicBezTo>
                  <a:cubicBezTo>
                    <a:pt x="-2585" y="3370"/>
                    <a:pt x="1702" y="5376"/>
                    <a:pt x="1702" y="5376"/>
                  </a:cubicBezTo>
                  <a:close/>
                </a:path>
              </a:pathLst>
            </a:custGeom>
            <a:grpFill/>
            <a:ln w="4559" cap="flat">
              <a:solidFill>
                <a:srgbClr val="FFFFFF"/>
              </a:solid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174CD99A-B253-43A2-C259-8944A8E367E4}"/>
                </a:ext>
              </a:extLst>
            </p:cNvPr>
            <p:cNvSpPr/>
            <p:nvPr/>
          </p:nvSpPr>
          <p:spPr>
            <a:xfrm>
              <a:off x="11691371" y="2351389"/>
              <a:ext cx="12141" cy="11058"/>
            </a:xfrm>
            <a:custGeom>
              <a:avLst/>
              <a:gdLst>
                <a:gd name="connsiteX0" fmla="*/ 9067 w 12141"/>
                <a:gd name="connsiteY0" fmla="*/ 722 h 11058"/>
                <a:gd name="connsiteX1" fmla="*/ -52 w 12141"/>
                <a:gd name="connsiteY1" fmla="*/ 8746 h 11058"/>
                <a:gd name="connsiteX2" fmla="*/ 2866 w 12141"/>
                <a:gd name="connsiteY2" fmla="*/ 8746 h 11058"/>
                <a:gd name="connsiteX3" fmla="*/ 9341 w 12141"/>
                <a:gd name="connsiteY3" fmla="*/ 7287 h 11058"/>
                <a:gd name="connsiteX4" fmla="*/ 11073 w 12141"/>
                <a:gd name="connsiteY4" fmla="*/ 2454 h 11058"/>
                <a:gd name="connsiteX5" fmla="*/ 9067 w 12141"/>
                <a:gd name="connsiteY5" fmla="*/ 722 h 1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41" h="11058">
                  <a:moveTo>
                    <a:pt x="9067" y="722"/>
                  </a:moveTo>
                  <a:cubicBezTo>
                    <a:pt x="4508" y="1907"/>
                    <a:pt x="-52" y="8746"/>
                    <a:pt x="-52" y="8746"/>
                  </a:cubicBezTo>
                  <a:cubicBezTo>
                    <a:pt x="-52" y="12667"/>
                    <a:pt x="2228" y="10753"/>
                    <a:pt x="2866" y="8746"/>
                  </a:cubicBezTo>
                  <a:cubicBezTo>
                    <a:pt x="3505" y="6740"/>
                    <a:pt x="6788" y="7561"/>
                    <a:pt x="9341" y="7287"/>
                  </a:cubicBezTo>
                  <a:cubicBezTo>
                    <a:pt x="11895" y="7014"/>
                    <a:pt x="10253" y="5555"/>
                    <a:pt x="11073" y="2454"/>
                  </a:cubicBezTo>
                  <a:cubicBezTo>
                    <a:pt x="11895" y="-646"/>
                    <a:pt x="13627" y="-373"/>
                    <a:pt x="9067" y="722"/>
                  </a:cubicBezTo>
                  <a:close/>
                </a:path>
              </a:pathLst>
            </a:custGeom>
            <a:grpFill/>
            <a:ln w="4559" cap="flat">
              <a:solidFill>
                <a:srgbClr val="FFFFFF"/>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DFB6E9F9-06E1-CB6C-4E9B-C3FA8E4FA012}"/>
                </a:ext>
              </a:extLst>
            </p:cNvPr>
            <p:cNvSpPr/>
            <p:nvPr/>
          </p:nvSpPr>
          <p:spPr>
            <a:xfrm>
              <a:off x="11737728" y="2370907"/>
              <a:ext cx="24342" cy="13107"/>
            </a:xfrm>
            <a:custGeom>
              <a:avLst/>
              <a:gdLst>
                <a:gd name="connsiteX0" fmla="*/ 16056 w 24342"/>
                <a:gd name="connsiteY0" fmla="*/ 11114 h 13107"/>
                <a:gd name="connsiteX1" fmla="*/ 22621 w 24342"/>
                <a:gd name="connsiteY1" fmla="*/ 12573 h 13107"/>
                <a:gd name="connsiteX2" fmla="*/ 19430 w 24342"/>
                <a:gd name="connsiteY2" fmla="*/ 9746 h 13107"/>
                <a:gd name="connsiteX3" fmla="*/ 12864 w 24342"/>
                <a:gd name="connsiteY3" fmla="*/ 5186 h 13107"/>
                <a:gd name="connsiteX4" fmla="*/ 2651 w 24342"/>
                <a:gd name="connsiteY4" fmla="*/ -11 h 13107"/>
                <a:gd name="connsiteX5" fmla="*/ 4110 w 24342"/>
                <a:gd name="connsiteY5" fmla="*/ 3727 h 13107"/>
                <a:gd name="connsiteX6" fmla="*/ 16056 w 24342"/>
                <a:gd name="connsiteY6" fmla="*/ 11114 h 13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42" h="13107">
                  <a:moveTo>
                    <a:pt x="16056" y="11114"/>
                  </a:moveTo>
                  <a:cubicBezTo>
                    <a:pt x="18609" y="13393"/>
                    <a:pt x="18883" y="13393"/>
                    <a:pt x="22621" y="12573"/>
                  </a:cubicBezTo>
                  <a:cubicBezTo>
                    <a:pt x="26360" y="11752"/>
                    <a:pt x="23169" y="10019"/>
                    <a:pt x="19430" y="9746"/>
                  </a:cubicBezTo>
                  <a:cubicBezTo>
                    <a:pt x="15692" y="9472"/>
                    <a:pt x="15782" y="7466"/>
                    <a:pt x="12864" y="5186"/>
                  </a:cubicBezTo>
                  <a:cubicBezTo>
                    <a:pt x="9947" y="2907"/>
                    <a:pt x="9490" y="353"/>
                    <a:pt x="2651" y="-11"/>
                  </a:cubicBezTo>
                  <a:cubicBezTo>
                    <a:pt x="-4188" y="-376"/>
                    <a:pt x="4110" y="3727"/>
                    <a:pt x="4110" y="3727"/>
                  </a:cubicBezTo>
                  <a:cubicBezTo>
                    <a:pt x="8213" y="5925"/>
                    <a:pt x="12226" y="8396"/>
                    <a:pt x="16056" y="11114"/>
                  </a:cubicBezTo>
                  <a:close/>
                </a:path>
              </a:pathLst>
            </a:custGeom>
            <a:grpFill/>
            <a:ln w="4559" cap="flat">
              <a:solidFill>
                <a:srgbClr val="FFFFFF"/>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9E90DF1-4BC6-716A-211F-AB97FDCCB432}"/>
                </a:ext>
              </a:extLst>
            </p:cNvPr>
            <p:cNvSpPr/>
            <p:nvPr/>
          </p:nvSpPr>
          <p:spPr>
            <a:xfrm>
              <a:off x="11765998" y="2355016"/>
              <a:ext cx="8724" cy="5285"/>
            </a:xfrm>
            <a:custGeom>
              <a:avLst/>
              <a:gdLst>
                <a:gd name="connsiteX0" fmla="*/ 7392 w 8724"/>
                <a:gd name="connsiteY0" fmla="*/ 4482 h 5285"/>
                <a:gd name="connsiteX1" fmla="*/ 6024 w 8724"/>
                <a:gd name="connsiteY1" fmla="*/ 196 h 5285"/>
                <a:gd name="connsiteX2" fmla="*/ 6 w 8724"/>
                <a:gd name="connsiteY2" fmla="*/ 1655 h 5285"/>
                <a:gd name="connsiteX3" fmla="*/ 2832 w 8724"/>
                <a:gd name="connsiteY3" fmla="*/ 4482 h 5285"/>
                <a:gd name="connsiteX4" fmla="*/ 7392 w 8724"/>
                <a:gd name="connsiteY4" fmla="*/ 4482 h 5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4" h="5285">
                  <a:moveTo>
                    <a:pt x="7392" y="4482"/>
                  </a:moveTo>
                  <a:cubicBezTo>
                    <a:pt x="9398" y="2840"/>
                    <a:pt x="9125" y="560"/>
                    <a:pt x="6024" y="196"/>
                  </a:cubicBezTo>
                  <a:cubicBezTo>
                    <a:pt x="2924" y="-169"/>
                    <a:pt x="-542" y="-351"/>
                    <a:pt x="6" y="1655"/>
                  </a:cubicBezTo>
                  <a:cubicBezTo>
                    <a:pt x="553" y="2950"/>
                    <a:pt x="1556" y="3971"/>
                    <a:pt x="2832" y="4482"/>
                  </a:cubicBezTo>
                  <a:cubicBezTo>
                    <a:pt x="2832" y="4482"/>
                    <a:pt x="5477" y="6214"/>
                    <a:pt x="7392" y="4482"/>
                  </a:cubicBezTo>
                  <a:close/>
                </a:path>
              </a:pathLst>
            </a:custGeom>
            <a:grpFill/>
            <a:ln w="4559" cap="flat">
              <a:solidFill>
                <a:srgbClr val="FFFFFF"/>
              </a:solid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EBD6B80-CB4B-E405-38F9-F8B8C8F7EDC5}"/>
                </a:ext>
              </a:extLst>
            </p:cNvPr>
            <p:cNvSpPr/>
            <p:nvPr/>
          </p:nvSpPr>
          <p:spPr>
            <a:xfrm>
              <a:off x="11844213" y="2359092"/>
              <a:ext cx="17383" cy="13764"/>
            </a:xfrm>
            <a:custGeom>
              <a:avLst/>
              <a:gdLst>
                <a:gd name="connsiteX0" fmla="*/ 14164 w 17383"/>
                <a:gd name="connsiteY0" fmla="*/ 3323 h 13764"/>
                <a:gd name="connsiteX1" fmla="*/ 10426 w 17383"/>
                <a:gd name="connsiteY1" fmla="*/ 1317 h 13764"/>
                <a:gd name="connsiteX2" fmla="*/ 3039 w 17383"/>
                <a:gd name="connsiteY2" fmla="*/ 132 h 13764"/>
                <a:gd name="connsiteX3" fmla="*/ 486 w 17383"/>
                <a:gd name="connsiteY3" fmla="*/ 3050 h 13764"/>
                <a:gd name="connsiteX4" fmla="*/ 8146 w 17383"/>
                <a:gd name="connsiteY4" fmla="*/ 12716 h 13764"/>
                <a:gd name="connsiteX5" fmla="*/ 12432 w 17383"/>
                <a:gd name="connsiteY5" fmla="*/ 9251 h 13764"/>
                <a:gd name="connsiteX6" fmla="*/ 15259 w 17383"/>
                <a:gd name="connsiteY6" fmla="*/ 4965 h 13764"/>
                <a:gd name="connsiteX7" fmla="*/ 14164 w 17383"/>
                <a:gd name="connsiteY7" fmla="*/ 3323 h 13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83" h="13764">
                  <a:moveTo>
                    <a:pt x="14164" y="3323"/>
                  </a:moveTo>
                  <a:cubicBezTo>
                    <a:pt x="12158" y="3323"/>
                    <a:pt x="12158" y="3323"/>
                    <a:pt x="10426" y="1317"/>
                  </a:cubicBezTo>
                  <a:cubicBezTo>
                    <a:pt x="8693" y="-689"/>
                    <a:pt x="7873" y="132"/>
                    <a:pt x="3039" y="132"/>
                  </a:cubicBezTo>
                  <a:cubicBezTo>
                    <a:pt x="-1794" y="132"/>
                    <a:pt x="486" y="3050"/>
                    <a:pt x="486" y="3050"/>
                  </a:cubicBezTo>
                  <a:lnTo>
                    <a:pt x="8146" y="12716"/>
                  </a:lnTo>
                  <a:cubicBezTo>
                    <a:pt x="10700" y="15816"/>
                    <a:pt x="11246" y="10983"/>
                    <a:pt x="12432" y="9251"/>
                  </a:cubicBezTo>
                  <a:cubicBezTo>
                    <a:pt x="13617" y="7518"/>
                    <a:pt x="10973" y="6971"/>
                    <a:pt x="15259" y="4965"/>
                  </a:cubicBezTo>
                  <a:cubicBezTo>
                    <a:pt x="19545" y="2959"/>
                    <a:pt x="16171" y="3323"/>
                    <a:pt x="14164" y="3323"/>
                  </a:cubicBezTo>
                  <a:close/>
                </a:path>
              </a:pathLst>
            </a:custGeom>
            <a:grpFill/>
            <a:ln w="4559" cap="flat">
              <a:solidFill>
                <a:srgbClr val="FFFFFF"/>
              </a:solidFill>
              <a:prstDash val="solid"/>
              <a:miter/>
            </a:ln>
          </p:spPr>
          <p:txBody>
            <a:bodyPr rtlCol="0" anchor="ctr"/>
            <a:lstStyle/>
            <a:p>
              <a:endParaRPr lang="en-US"/>
            </a:p>
          </p:txBody>
        </p:sp>
        <p:sp>
          <p:nvSpPr>
            <p:cNvPr id="401" name="Freeform: Shape 400">
              <a:extLst>
                <a:ext uri="{FF2B5EF4-FFF2-40B4-BE49-F238E27FC236}">
                  <a16:creationId xmlns:a16="http://schemas.microsoft.com/office/drawing/2014/main" id="{79802AB4-D399-D72E-DD27-1F6D7E45A5D3}"/>
                </a:ext>
              </a:extLst>
            </p:cNvPr>
            <p:cNvSpPr/>
            <p:nvPr/>
          </p:nvSpPr>
          <p:spPr>
            <a:xfrm>
              <a:off x="11867462" y="2360284"/>
              <a:ext cx="14681" cy="9047"/>
            </a:xfrm>
            <a:custGeom>
              <a:avLst/>
              <a:gdLst>
                <a:gd name="connsiteX0" fmla="*/ 5141 w 14681"/>
                <a:gd name="connsiteY0" fmla="*/ 4411 h 9047"/>
                <a:gd name="connsiteX1" fmla="*/ 2588 w 14681"/>
                <a:gd name="connsiteY1" fmla="*/ 8058 h 9047"/>
                <a:gd name="connsiteX2" fmla="*/ 7238 w 14681"/>
                <a:gd name="connsiteY2" fmla="*/ 7566 h 9047"/>
                <a:gd name="connsiteX3" fmla="*/ 7695 w 14681"/>
                <a:gd name="connsiteY3" fmla="*/ 8058 h 9047"/>
                <a:gd name="connsiteX4" fmla="*/ 13712 w 14681"/>
                <a:gd name="connsiteY4" fmla="*/ 2678 h 9047"/>
                <a:gd name="connsiteX5" fmla="*/ 5141 w 14681"/>
                <a:gd name="connsiteY5" fmla="*/ 4411 h 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81" h="9047">
                  <a:moveTo>
                    <a:pt x="5141" y="4411"/>
                  </a:moveTo>
                  <a:cubicBezTo>
                    <a:pt x="-4798" y="8605"/>
                    <a:pt x="2588" y="8058"/>
                    <a:pt x="2588" y="8058"/>
                  </a:cubicBezTo>
                  <a:cubicBezTo>
                    <a:pt x="3682" y="6645"/>
                    <a:pt x="5779" y="6426"/>
                    <a:pt x="7238" y="7566"/>
                  </a:cubicBezTo>
                  <a:cubicBezTo>
                    <a:pt x="7421" y="7712"/>
                    <a:pt x="7512" y="7876"/>
                    <a:pt x="7695" y="8058"/>
                  </a:cubicBezTo>
                  <a:cubicBezTo>
                    <a:pt x="10248" y="10703"/>
                    <a:pt x="11707" y="7511"/>
                    <a:pt x="13712" y="2678"/>
                  </a:cubicBezTo>
                  <a:cubicBezTo>
                    <a:pt x="15719" y="-2155"/>
                    <a:pt x="15081" y="125"/>
                    <a:pt x="5141" y="4411"/>
                  </a:cubicBezTo>
                  <a:close/>
                </a:path>
              </a:pathLst>
            </a:custGeom>
            <a:grpFill/>
            <a:ln w="4559" cap="flat">
              <a:solidFill>
                <a:srgbClr val="FFFFFF"/>
              </a:solidFill>
              <a:prstDash val="solid"/>
              <a:miter/>
            </a:ln>
          </p:spPr>
          <p:txBody>
            <a:bodyPr rtlCol="0" anchor="ctr"/>
            <a:lstStyle/>
            <a:p>
              <a:endParaRPr lang="en-US"/>
            </a:p>
          </p:txBody>
        </p:sp>
        <p:sp>
          <p:nvSpPr>
            <p:cNvPr id="402" name="Freeform: Shape 401">
              <a:extLst>
                <a:ext uri="{FF2B5EF4-FFF2-40B4-BE49-F238E27FC236}">
                  <a16:creationId xmlns:a16="http://schemas.microsoft.com/office/drawing/2014/main" id="{4C50B584-EEF6-99BC-4776-E15EC140348C}"/>
                </a:ext>
              </a:extLst>
            </p:cNvPr>
            <p:cNvSpPr/>
            <p:nvPr/>
          </p:nvSpPr>
          <p:spPr>
            <a:xfrm>
              <a:off x="11887158" y="2356586"/>
              <a:ext cx="17159" cy="16046"/>
            </a:xfrm>
            <a:custGeom>
              <a:avLst/>
              <a:gdLst>
                <a:gd name="connsiteX0" fmla="*/ 4503 w 17159"/>
                <a:gd name="connsiteY0" fmla="*/ 14675 h 16046"/>
                <a:gd name="connsiteX1" fmla="*/ 6783 w 17159"/>
                <a:gd name="connsiteY1" fmla="*/ 13489 h 16046"/>
                <a:gd name="connsiteX2" fmla="*/ 9063 w 17159"/>
                <a:gd name="connsiteY2" fmla="*/ 11756 h 16046"/>
                <a:gd name="connsiteX3" fmla="*/ 13349 w 17159"/>
                <a:gd name="connsiteY3" fmla="*/ 11209 h 16046"/>
                <a:gd name="connsiteX4" fmla="*/ 17087 w 17159"/>
                <a:gd name="connsiteY4" fmla="*/ 9203 h 16046"/>
                <a:gd name="connsiteX5" fmla="*/ 12528 w 17159"/>
                <a:gd name="connsiteY5" fmla="*/ 4917 h 16046"/>
                <a:gd name="connsiteX6" fmla="*/ 12528 w 17159"/>
                <a:gd name="connsiteY6" fmla="*/ 1543 h 16046"/>
                <a:gd name="connsiteX7" fmla="*/ 8516 w 17159"/>
                <a:gd name="connsiteY7" fmla="*/ 84 h 16046"/>
                <a:gd name="connsiteX8" fmla="*/ 6510 w 17159"/>
                <a:gd name="connsiteY8" fmla="*/ 4370 h 16046"/>
                <a:gd name="connsiteX9" fmla="*/ 3683 w 17159"/>
                <a:gd name="connsiteY9" fmla="*/ 6923 h 16046"/>
                <a:gd name="connsiteX10" fmla="*/ 583 w 17159"/>
                <a:gd name="connsiteY10" fmla="*/ 10115 h 16046"/>
                <a:gd name="connsiteX11" fmla="*/ 1951 w 17159"/>
                <a:gd name="connsiteY11" fmla="*/ 14310 h 16046"/>
                <a:gd name="connsiteX12" fmla="*/ 4503 w 17159"/>
                <a:gd name="connsiteY12" fmla="*/ 14675 h 16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59" h="16046">
                  <a:moveTo>
                    <a:pt x="4503" y="14675"/>
                  </a:moveTo>
                  <a:cubicBezTo>
                    <a:pt x="5689" y="17775"/>
                    <a:pt x="7422" y="14675"/>
                    <a:pt x="6783" y="13489"/>
                  </a:cubicBezTo>
                  <a:cubicBezTo>
                    <a:pt x="6145" y="12304"/>
                    <a:pt x="7969" y="12030"/>
                    <a:pt x="9063" y="11756"/>
                  </a:cubicBezTo>
                  <a:cubicBezTo>
                    <a:pt x="10157" y="11483"/>
                    <a:pt x="11708" y="12668"/>
                    <a:pt x="13349" y="11209"/>
                  </a:cubicBezTo>
                  <a:cubicBezTo>
                    <a:pt x="14990" y="9750"/>
                    <a:pt x="16814" y="10662"/>
                    <a:pt x="17087" y="9203"/>
                  </a:cubicBezTo>
                  <a:cubicBezTo>
                    <a:pt x="17361" y="7744"/>
                    <a:pt x="14808" y="5556"/>
                    <a:pt x="12528" y="4917"/>
                  </a:cubicBezTo>
                  <a:cubicBezTo>
                    <a:pt x="10248" y="4279"/>
                    <a:pt x="10248" y="3185"/>
                    <a:pt x="12528" y="1543"/>
                  </a:cubicBezTo>
                  <a:cubicBezTo>
                    <a:pt x="14808" y="-98"/>
                    <a:pt x="11342" y="-189"/>
                    <a:pt x="8516" y="84"/>
                  </a:cubicBezTo>
                  <a:cubicBezTo>
                    <a:pt x="5689" y="358"/>
                    <a:pt x="6236" y="1270"/>
                    <a:pt x="6510" y="4370"/>
                  </a:cubicBezTo>
                  <a:cubicBezTo>
                    <a:pt x="6783" y="7471"/>
                    <a:pt x="7148" y="8109"/>
                    <a:pt x="3683" y="6923"/>
                  </a:cubicBezTo>
                  <a:cubicBezTo>
                    <a:pt x="218" y="5738"/>
                    <a:pt x="583" y="10115"/>
                    <a:pt x="583" y="10115"/>
                  </a:cubicBezTo>
                  <a:cubicBezTo>
                    <a:pt x="-1150" y="17228"/>
                    <a:pt x="1129" y="16316"/>
                    <a:pt x="1951" y="14310"/>
                  </a:cubicBezTo>
                  <a:cubicBezTo>
                    <a:pt x="2771" y="12304"/>
                    <a:pt x="3409" y="11483"/>
                    <a:pt x="4503" y="14675"/>
                  </a:cubicBezTo>
                  <a:close/>
                </a:path>
              </a:pathLst>
            </a:custGeom>
            <a:grpFill/>
            <a:ln w="4559" cap="flat">
              <a:solidFill>
                <a:srgbClr val="FFFFFF"/>
              </a:solidFill>
              <a:prstDash val="solid"/>
              <a:miter/>
            </a:ln>
          </p:spPr>
          <p:txBody>
            <a:bodyPr rtlCol="0" anchor="ctr"/>
            <a:lstStyle/>
            <a:p>
              <a:endParaRPr lang="en-US"/>
            </a:p>
          </p:txBody>
        </p:sp>
        <p:sp>
          <p:nvSpPr>
            <p:cNvPr id="412" name="Freeform: Shape 411">
              <a:extLst>
                <a:ext uri="{FF2B5EF4-FFF2-40B4-BE49-F238E27FC236}">
                  <a16:creationId xmlns:a16="http://schemas.microsoft.com/office/drawing/2014/main" id="{F883EA3A-B190-4124-8639-5A105D1C83B6}"/>
                </a:ext>
              </a:extLst>
            </p:cNvPr>
            <p:cNvSpPr/>
            <p:nvPr/>
          </p:nvSpPr>
          <p:spPr>
            <a:xfrm>
              <a:off x="11905990" y="2361499"/>
              <a:ext cx="2756" cy="5768"/>
            </a:xfrm>
            <a:custGeom>
              <a:avLst/>
              <a:gdLst>
                <a:gd name="connsiteX0" fmla="*/ 1083 w 2756"/>
                <a:gd name="connsiteY0" fmla="*/ 5 h 5768"/>
                <a:gd name="connsiteX1" fmla="*/ 1083 w 2756"/>
                <a:gd name="connsiteY1" fmla="*/ 4838 h 5768"/>
                <a:gd name="connsiteX2" fmla="*/ 1083 w 2756"/>
                <a:gd name="connsiteY2" fmla="*/ 5 h 5768"/>
              </a:gdLst>
              <a:ahLst/>
              <a:cxnLst>
                <a:cxn ang="0">
                  <a:pos x="connsiteX0" y="connsiteY0"/>
                </a:cxn>
                <a:cxn ang="0">
                  <a:pos x="connsiteX1" y="connsiteY1"/>
                </a:cxn>
                <a:cxn ang="0">
                  <a:pos x="connsiteX2" y="connsiteY2"/>
                </a:cxn>
              </a:cxnLst>
              <a:rect l="l" t="t" r="r" b="b"/>
              <a:pathLst>
                <a:path w="2756" h="5768">
                  <a:moveTo>
                    <a:pt x="1083" y="5"/>
                  </a:moveTo>
                  <a:cubicBezTo>
                    <a:pt x="-1470" y="-542"/>
                    <a:pt x="1083" y="4838"/>
                    <a:pt x="1083" y="4838"/>
                  </a:cubicBezTo>
                  <a:cubicBezTo>
                    <a:pt x="2815" y="8303"/>
                    <a:pt x="3637" y="643"/>
                    <a:pt x="1083" y="5"/>
                  </a:cubicBezTo>
                  <a:close/>
                </a:path>
              </a:pathLst>
            </a:custGeom>
            <a:grpFill/>
            <a:ln w="4559" cap="flat">
              <a:solidFill>
                <a:srgbClr val="FFFFFF"/>
              </a:solidFill>
              <a:prstDash val="solid"/>
              <a:miter/>
            </a:ln>
          </p:spPr>
          <p:txBody>
            <a:bodyPr rtlCol="0" anchor="ctr"/>
            <a:lstStyle/>
            <a:p>
              <a:endParaRPr lang="en-US"/>
            </a:p>
          </p:txBody>
        </p:sp>
        <p:sp>
          <p:nvSpPr>
            <p:cNvPr id="413" name="Freeform: Shape 412">
              <a:extLst>
                <a:ext uri="{FF2B5EF4-FFF2-40B4-BE49-F238E27FC236}">
                  <a16:creationId xmlns:a16="http://schemas.microsoft.com/office/drawing/2014/main" id="{85660208-E265-CC99-2B98-51EC69A2BAB2}"/>
                </a:ext>
              </a:extLst>
            </p:cNvPr>
            <p:cNvSpPr/>
            <p:nvPr/>
          </p:nvSpPr>
          <p:spPr>
            <a:xfrm>
              <a:off x="11912475" y="2360728"/>
              <a:ext cx="4733" cy="4131"/>
            </a:xfrm>
            <a:custGeom>
              <a:avLst/>
              <a:gdLst>
                <a:gd name="connsiteX0" fmla="*/ 70 w 4733"/>
                <a:gd name="connsiteY0" fmla="*/ 1961 h 4131"/>
                <a:gd name="connsiteX1" fmla="*/ 3170 w 4733"/>
                <a:gd name="connsiteY1" fmla="*/ 3602 h 4131"/>
                <a:gd name="connsiteX2" fmla="*/ 3170 w 4733"/>
                <a:gd name="connsiteY2" fmla="*/ 1049 h 4131"/>
                <a:gd name="connsiteX3" fmla="*/ 70 w 4733"/>
                <a:gd name="connsiteY3" fmla="*/ 1961 h 4131"/>
              </a:gdLst>
              <a:ahLst/>
              <a:cxnLst>
                <a:cxn ang="0">
                  <a:pos x="connsiteX0" y="connsiteY0"/>
                </a:cxn>
                <a:cxn ang="0">
                  <a:pos x="connsiteX1" y="connsiteY1"/>
                </a:cxn>
                <a:cxn ang="0">
                  <a:pos x="connsiteX2" y="connsiteY2"/>
                </a:cxn>
                <a:cxn ang="0">
                  <a:pos x="connsiteX3" y="connsiteY3"/>
                </a:cxn>
              </a:cxnLst>
              <a:rect l="l" t="t" r="r" b="b"/>
              <a:pathLst>
                <a:path w="4733" h="4131">
                  <a:moveTo>
                    <a:pt x="70" y="1961"/>
                  </a:moveTo>
                  <a:cubicBezTo>
                    <a:pt x="70" y="1961"/>
                    <a:pt x="890" y="5335"/>
                    <a:pt x="3170" y="3602"/>
                  </a:cubicBezTo>
                  <a:cubicBezTo>
                    <a:pt x="5449" y="1869"/>
                    <a:pt x="4903" y="2234"/>
                    <a:pt x="3170" y="1049"/>
                  </a:cubicBezTo>
                  <a:cubicBezTo>
                    <a:pt x="1438" y="-137"/>
                    <a:pt x="-568" y="-958"/>
                    <a:pt x="70" y="1961"/>
                  </a:cubicBezTo>
                  <a:close/>
                </a:path>
              </a:pathLst>
            </a:custGeom>
            <a:grpFill/>
            <a:ln w="4559" cap="flat">
              <a:solidFill>
                <a:srgbClr val="FFFFFF"/>
              </a:solidFill>
              <a:prstDash val="solid"/>
              <a:miter/>
            </a:ln>
          </p:spPr>
          <p:txBody>
            <a:bodyPr rtlCol="0" anchor="ctr"/>
            <a:lstStyle/>
            <a:p>
              <a:endParaRPr lang="en-US"/>
            </a:p>
          </p:txBody>
        </p:sp>
        <p:sp>
          <p:nvSpPr>
            <p:cNvPr id="414" name="Freeform: Shape 413">
              <a:extLst>
                <a:ext uri="{FF2B5EF4-FFF2-40B4-BE49-F238E27FC236}">
                  <a16:creationId xmlns:a16="http://schemas.microsoft.com/office/drawing/2014/main" id="{3B427233-BC21-2A27-AE84-3E37B14757EE}"/>
                </a:ext>
              </a:extLst>
            </p:cNvPr>
            <p:cNvSpPr/>
            <p:nvPr/>
          </p:nvSpPr>
          <p:spPr>
            <a:xfrm>
              <a:off x="11914371" y="2349762"/>
              <a:ext cx="4818" cy="7282"/>
            </a:xfrm>
            <a:custGeom>
              <a:avLst/>
              <a:gdLst>
                <a:gd name="connsiteX0" fmla="*/ 3553 w 4818"/>
                <a:gd name="connsiteY0" fmla="*/ 1802 h 7282"/>
                <a:gd name="connsiteX1" fmla="*/ 362 w 4818"/>
                <a:gd name="connsiteY1" fmla="*/ 4355 h 7282"/>
                <a:gd name="connsiteX2" fmla="*/ 3006 w 4818"/>
                <a:gd name="connsiteY2" fmla="*/ 6361 h 7282"/>
                <a:gd name="connsiteX3" fmla="*/ 3553 w 4818"/>
                <a:gd name="connsiteY3" fmla="*/ 1802 h 7282"/>
              </a:gdLst>
              <a:ahLst/>
              <a:cxnLst>
                <a:cxn ang="0">
                  <a:pos x="connsiteX0" y="connsiteY0"/>
                </a:cxn>
                <a:cxn ang="0">
                  <a:pos x="connsiteX1" y="connsiteY1"/>
                </a:cxn>
                <a:cxn ang="0">
                  <a:pos x="connsiteX2" y="connsiteY2"/>
                </a:cxn>
                <a:cxn ang="0">
                  <a:pos x="connsiteX3" y="connsiteY3"/>
                </a:cxn>
              </a:cxnLst>
              <a:rect l="l" t="t" r="r" b="b"/>
              <a:pathLst>
                <a:path w="4818" h="7282">
                  <a:moveTo>
                    <a:pt x="3553" y="1802"/>
                  </a:moveTo>
                  <a:cubicBezTo>
                    <a:pt x="1273" y="69"/>
                    <a:pt x="-1007" y="-2211"/>
                    <a:pt x="362" y="4355"/>
                  </a:cubicBezTo>
                  <a:cubicBezTo>
                    <a:pt x="362" y="4355"/>
                    <a:pt x="1547" y="9188"/>
                    <a:pt x="3006" y="6361"/>
                  </a:cubicBezTo>
                  <a:cubicBezTo>
                    <a:pt x="4465" y="3534"/>
                    <a:pt x="5833" y="3534"/>
                    <a:pt x="3553" y="1802"/>
                  </a:cubicBezTo>
                  <a:close/>
                </a:path>
              </a:pathLst>
            </a:custGeom>
            <a:grpFill/>
            <a:ln w="4559" cap="flat">
              <a:solidFill>
                <a:srgbClr val="FFFFFF"/>
              </a:solidFill>
              <a:prstDash val="solid"/>
              <a:miter/>
            </a:ln>
          </p:spPr>
          <p:txBody>
            <a:bodyPr rtlCol="0" anchor="ctr"/>
            <a:lstStyle/>
            <a:p>
              <a:endParaRPr lang="en-US"/>
            </a:p>
          </p:txBody>
        </p:sp>
        <p:sp>
          <p:nvSpPr>
            <p:cNvPr id="415" name="Freeform: Shape 414">
              <a:extLst>
                <a:ext uri="{FF2B5EF4-FFF2-40B4-BE49-F238E27FC236}">
                  <a16:creationId xmlns:a16="http://schemas.microsoft.com/office/drawing/2014/main" id="{7FF61321-74F5-B8E1-C963-D1A0515D3EAF}"/>
                </a:ext>
              </a:extLst>
            </p:cNvPr>
            <p:cNvSpPr/>
            <p:nvPr/>
          </p:nvSpPr>
          <p:spPr>
            <a:xfrm>
              <a:off x="11942408" y="2336167"/>
              <a:ext cx="44640" cy="18600"/>
            </a:xfrm>
            <a:custGeom>
              <a:avLst/>
              <a:gdLst>
                <a:gd name="connsiteX0" fmla="*/ 40170 w 44640"/>
                <a:gd name="connsiteY0" fmla="*/ 259 h 18600"/>
                <a:gd name="connsiteX1" fmla="*/ 36157 w 44640"/>
                <a:gd name="connsiteY1" fmla="*/ 6278 h 18600"/>
                <a:gd name="connsiteX2" fmla="*/ 23938 w 44640"/>
                <a:gd name="connsiteY2" fmla="*/ 13664 h 18600"/>
                <a:gd name="connsiteX3" fmla="*/ 13725 w 44640"/>
                <a:gd name="connsiteY3" fmla="*/ 15123 h 18600"/>
                <a:gd name="connsiteX4" fmla="*/ 5974 w 44640"/>
                <a:gd name="connsiteY4" fmla="*/ 17403 h 18600"/>
                <a:gd name="connsiteX5" fmla="*/ 11445 w 44640"/>
                <a:gd name="connsiteY5" fmla="*/ 18497 h 18600"/>
                <a:gd name="connsiteX6" fmla="*/ 26218 w 44640"/>
                <a:gd name="connsiteY6" fmla="*/ 16491 h 18600"/>
                <a:gd name="connsiteX7" fmla="*/ 36795 w 44640"/>
                <a:gd name="connsiteY7" fmla="*/ 13664 h 18600"/>
                <a:gd name="connsiteX8" fmla="*/ 39075 w 44640"/>
                <a:gd name="connsiteY8" fmla="*/ 11384 h 18600"/>
                <a:gd name="connsiteX9" fmla="*/ 39622 w 44640"/>
                <a:gd name="connsiteY9" fmla="*/ 8831 h 18600"/>
                <a:gd name="connsiteX10" fmla="*/ 43908 w 44640"/>
                <a:gd name="connsiteY10" fmla="*/ 6278 h 18600"/>
                <a:gd name="connsiteX11" fmla="*/ 40170 w 44640"/>
                <a:gd name="connsiteY11" fmla="*/ 259 h 1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640" h="18600">
                  <a:moveTo>
                    <a:pt x="40170" y="259"/>
                  </a:moveTo>
                  <a:cubicBezTo>
                    <a:pt x="38163" y="-1108"/>
                    <a:pt x="37890" y="2539"/>
                    <a:pt x="36157" y="6278"/>
                  </a:cubicBezTo>
                  <a:cubicBezTo>
                    <a:pt x="34425" y="10017"/>
                    <a:pt x="25670" y="13391"/>
                    <a:pt x="23938" y="13664"/>
                  </a:cubicBezTo>
                  <a:cubicBezTo>
                    <a:pt x="20564" y="14403"/>
                    <a:pt x="17190" y="14886"/>
                    <a:pt x="13725" y="15123"/>
                  </a:cubicBezTo>
                  <a:cubicBezTo>
                    <a:pt x="10989" y="15132"/>
                    <a:pt x="8254" y="15916"/>
                    <a:pt x="5974" y="17403"/>
                  </a:cubicBezTo>
                  <a:cubicBezTo>
                    <a:pt x="-10258" y="18224"/>
                    <a:pt x="11445" y="18497"/>
                    <a:pt x="11445" y="18497"/>
                  </a:cubicBezTo>
                  <a:cubicBezTo>
                    <a:pt x="16460" y="18798"/>
                    <a:pt x="21476" y="18114"/>
                    <a:pt x="26218" y="16491"/>
                  </a:cubicBezTo>
                  <a:cubicBezTo>
                    <a:pt x="29683" y="15224"/>
                    <a:pt x="33148" y="14284"/>
                    <a:pt x="36795" y="13664"/>
                  </a:cubicBezTo>
                  <a:cubicBezTo>
                    <a:pt x="39349" y="12843"/>
                    <a:pt x="41628" y="14211"/>
                    <a:pt x="39075" y="11384"/>
                  </a:cubicBezTo>
                  <a:cubicBezTo>
                    <a:pt x="36522" y="8558"/>
                    <a:pt x="37890" y="8558"/>
                    <a:pt x="39622" y="8831"/>
                  </a:cubicBezTo>
                  <a:cubicBezTo>
                    <a:pt x="41354" y="9105"/>
                    <a:pt x="41628" y="8831"/>
                    <a:pt x="43908" y="6278"/>
                  </a:cubicBezTo>
                  <a:cubicBezTo>
                    <a:pt x="46188" y="3725"/>
                    <a:pt x="42176" y="1718"/>
                    <a:pt x="40170" y="259"/>
                  </a:cubicBezTo>
                  <a:close/>
                </a:path>
              </a:pathLst>
            </a:custGeom>
            <a:grpFill/>
            <a:ln w="4559" cap="flat">
              <a:solidFill>
                <a:srgbClr val="FFFFFF"/>
              </a:solidFill>
              <a:prstDash val="solid"/>
              <a:miter/>
            </a:ln>
          </p:spPr>
          <p:txBody>
            <a:bodyPr rtlCol="0" anchor="ctr"/>
            <a:lstStyle/>
            <a:p>
              <a:endParaRPr lang="en-US"/>
            </a:p>
          </p:txBody>
        </p:sp>
        <p:sp>
          <p:nvSpPr>
            <p:cNvPr id="416" name="Freeform: Shape 415">
              <a:extLst>
                <a:ext uri="{FF2B5EF4-FFF2-40B4-BE49-F238E27FC236}">
                  <a16:creationId xmlns:a16="http://schemas.microsoft.com/office/drawing/2014/main" id="{1E7A0077-1873-0167-62FE-4B55FA177C9F}"/>
                </a:ext>
              </a:extLst>
            </p:cNvPr>
            <p:cNvSpPr/>
            <p:nvPr/>
          </p:nvSpPr>
          <p:spPr>
            <a:xfrm>
              <a:off x="11987992" y="2348429"/>
              <a:ext cx="32825" cy="5722"/>
            </a:xfrm>
            <a:custGeom>
              <a:avLst/>
              <a:gdLst>
                <a:gd name="connsiteX0" fmla="*/ 23675 w 32825"/>
                <a:gd name="connsiteY0" fmla="*/ 1675 h 5722"/>
                <a:gd name="connsiteX1" fmla="*/ 14556 w 32825"/>
                <a:gd name="connsiteY1" fmla="*/ 855 h 5722"/>
                <a:gd name="connsiteX2" fmla="*/ 10271 w 32825"/>
                <a:gd name="connsiteY2" fmla="*/ 308 h 5722"/>
                <a:gd name="connsiteX3" fmla="*/ 2610 w 32825"/>
                <a:gd name="connsiteY3" fmla="*/ 1675 h 5722"/>
                <a:gd name="connsiteX4" fmla="*/ 4890 w 32825"/>
                <a:gd name="connsiteY4" fmla="*/ 4593 h 5722"/>
                <a:gd name="connsiteX5" fmla="*/ 14009 w 32825"/>
                <a:gd name="connsiteY5" fmla="*/ 5688 h 5722"/>
                <a:gd name="connsiteX6" fmla="*/ 24223 w 32825"/>
                <a:gd name="connsiteY6" fmla="*/ 3955 h 5722"/>
                <a:gd name="connsiteX7" fmla="*/ 23675 w 32825"/>
                <a:gd name="connsiteY7" fmla="*/ 1675 h 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25" h="5722">
                  <a:moveTo>
                    <a:pt x="23675" y="1675"/>
                  </a:moveTo>
                  <a:cubicBezTo>
                    <a:pt x="22855" y="1675"/>
                    <a:pt x="15742" y="2222"/>
                    <a:pt x="14556" y="855"/>
                  </a:cubicBezTo>
                  <a:cubicBezTo>
                    <a:pt x="13371" y="-513"/>
                    <a:pt x="12003" y="34"/>
                    <a:pt x="10271" y="308"/>
                  </a:cubicBezTo>
                  <a:cubicBezTo>
                    <a:pt x="8538" y="581"/>
                    <a:pt x="9723" y="3134"/>
                    <a:pt x="2610" y="1675"/>
                  </a:cubicBezTo>
                  <a:cubicBezTo>
                    <a:pt x="-4502" y="216"/>
                    <a:pt x="4890" y="4593"/>
                    <a:pt x="4890" y="4593"/>
                  </a:cubicBezTo>
                  <a:cubicBezTo>
                    <a:pt x="7900" y="5177"/>
                    <a:pt x="10909" y="5542"/>
                    <a:pt x="14009" y="5688"/>
                  </a:cubicBezTo>
                  <a:cubicBezTo>
                    <a:pt x="17474" y="5378"/>
                    <a:pt x="20848" y="4803"/>
                    <a:pt x="24223" y="3955"/>
                  </a:cubicBezTo>
                  <a:cubicBezTo>
                    <a:pt x="43373" y="855"/>
                    <a:pt x="24496" y="1675"/>
                    <a:pt x="23675" y="1675"/>
                  </a:cubicBezTo>
                  <a:close/>
                </a:path>
              </a:pathLst>
            </a:custGeom>
            <a:grpFill/>
            <a:ln w="4559" cap="flat">
              <a:solidFill>
                <a:srgbClr val="FFFFFF"/>
              </a:solidFill>
              <a:prstDash val="solid"/>
              <a:miter/>
            </a:ln>
          </p:spPr>
          <p:txBody>
            <a:bodyPr rtlCol="0" anchor="ctr"/>
            <a:lstStyle/>
            <a:p>
              <a:endParaRPr lang="en-US"/>
            </a:p>
          </p:txBody>
        </p:sp>
        <p:sp>
          <p:nvSpPr>
            <p:cNvPr id="417" name="Freeform: Shape 416">
              <a:extLst>
                <a:ext uri="{FF2B5EF4-FFF2-40B4-BE49-F238E27FC236}">
                  <a16:creationId xmlns:a16="http://schemas.microsoft.com/office/drawing/2014/main" id="{2C8350CF-9CFA-DD59-C3C6-CC2944AA7829}"/>
                </a:ext>
              </a:extLst>
            </p:cNvPr>
            <p:cNvSpPr/>
            <p:nvPr/>
          </p:nvSpPr>
          <p:spPr>
            <a:xfrm>
              <a:off x="12035923" y="2338112"/>
              <a:ext cx="6632" cy="4951"/>
            </a:xfrm>
            <a:custGeom>
              <a:avLst/>
              <a:gdLst>
                <a:gd name="connsiteX0" fmla="*/ 3375 w 6632"/>
                <a:gd name="connsiteY0" fmla="*/ 4333 h 4951"/>
                <a:gd name="connsiteX1" fmla="*/ 4287 w 6632"/>
                <a:gd name="connsiteY1" fmla="*/ 47 h 4951"/>
                <a:gd name="connsiteX2" fmla="*/ 1 w 6632"/>
                <a:gd name="connsiteY2" fmla="*/ 3147 h 4951"/>
                <a:gd name="connsiteX3" fmla="*/ 3375 w 6632"/>
                <a:gd name="connsiteY3" fmla="*/ 4333 h 4951"/>
              </a:gdLst>
              <a:ahLst/>
              <a:cxnLst>
                <a:cxn ang="0">
                  <a:pos x="connsiteX0" y="connsiteY0"/>
                </a:cxn>
                <a:cxn ang="0">
                  <a:pos x="connsiteX1" y="connsiteY1"/>
                </a:cxn>
                <a:cxn ang="0">
                  <a:pos x="connsiteX2" y="connsiteY2"/>
                </a:cxn>
                <a:cxn ang="0">
                  <a:pos x="connsiteX3" y="connsiteY3"/>
                </a:cxn>
              </a:cxnLst>
              <a:rect l="l" t="t" r="r" b="b"/>
              <a:pathLst>
                <a:path w="6632" h="4951">
                  <a:moveTo>
                    <a:pt x="3375" y="4333"/>
                  </a:moveTo>
                  <a:cubicBezTo>
                    <a:pt x="8481" y="1232"/>
                    <a:pt x="6475" y="320"/>
                    <a:pt x="4287" y="47"/>
                  </a:cubicBezTo>
                  <a:cubicBezTo>
                    <a:pt x="2098" y="-227"/>
                    <a:pt x="547" y="47"/>
                    <a:pt x="1" y="3147"/>
                  </a:cubicBezTo>
                  <a:cubicBezTo>
                    <a:pt x="-547" y="6248"/>
                    <a:pt x="3375" y="4333"/>
                    <a:pt x="3375" y="4333"/>
                  </a:cubicBezTo>
                  <a:close/>
                </a:path>
              </a:pathLst>
            </a:custGeom>
            <a:grpFill/>
            <a:ln w="4559" cap="flat">
              <a:solidFill>
                <a:srgbClr val="FFFFFF"/>
              </a:solidFill>
              <a:prstDash val="solid"/>
              <a:miter/>
            </a:ln>
          </p:spPr>
          <p:txBody>
            <a:bodyPr rtlCol="0" anchor="ctr"/>
            <a:lstStyle/>
            <a:p>
              <a:endParaRPr lang="en-US"/>
            </a:p>
          </p:txBody>
        </p:sp>
        <p:sp>
          <p:nvSpPr>
            <p:cNvPr id="418" name="Freeform: Shape 417">
              <a:extLst>
                <a:ext uri="{FF2B5EF4-FFF2-40B4-BE49-F238E27FC236}">
                  <a16:creationId xmlns:a16="http://schemas.microsoft.com/office/drawing/2014/main" id="{4EDBB99D-FFE9-C8D7-2219-3253F2694267}"/>
                </a:ext>
              </a:extLst>
            </p:cNvPr>
            <p:cNvSpPr/>
            <p:nvPr/>
          </p:nvSpPr>
          <p:spPr>
            <a:xfrm>
              <a:off x="12098348" y="2325051"/>
              <a:ext cx="4028" cy="3475"/>
            </a:xfrm>
            <a:custGeom>
              <a:avLst/>
              <a:gdLst>
                <a:gd name="connsiteX0" fmla="*/ -52 w 4028"/>
                <a:gd name="connsiteY0" fmla="*/ 3442 h 3475"/>
                <a:gd name="connsiteX1" fmla="*/ 3960 w 4028"/>
                <a:gd name="connsiteY1" fmla="*/ 888 h 3475"/>
                <a:gd name="connsiteX2" fmla="*/ -52 w 4028"/>
                <a:gd name="connsiteY2" fmla="*/ 3442 h 3475"/>
              </a:gdLst>
              <a:ahLst/>
              <a:cxnLst>
                <a:cxn ang="0">
                  <a:pos x="connsiteX0" y="connsiteY0"/>
                </a:cxn>
                <a:cxn ang="0">
                  <a:pos x="connsiteX1" y="connsiteY1"/>
                </a:cxn>
                <a:cxn ang="0">
                  <a:pos x="connsiteX2" y="connsiteY2"/>
                </a:cxn>
              </a:cxnLst>
              <a:rect l="l" t="t" r="r" b="b"/>
              <a:pathLst>
                <a:path w="4028" h="3475">
                  <a:moveTo>
                    <a:pt x="-52" y="3442"/>
                  </a:moveTo>
                  <a:cubicBezTo>
                    <a:pt x="-52" y="3442"/>
                    <a:pt x="3688" y="3442"/>
                    <a:pt x="3960" y="888"/>
                  </a:cubicBezTo>
                  <a:cubicBezTo>
                    <a:pt x="4234" y="-1665"/>
                    <a:pt x="1134" y="1709"/>
                    <a:pt x="-52" y="3442"/>
                  </a:cubicBezTo>
                  <a:close/>
                </a:path>
              </a:pathLst>
            </a:custGeom>
            <a:grpFill/>
            <a:ln w="4559" cap="flat">
              <a:solidFill>
                <a:srgbClr val="FFFFFF"/>
              </a:solidFill>
              <a:prstDash val="solid"/>
              <a:miter/>
            </a:ln>
          </p:spPr>
          <p:txBody>
            <a:bodyPr rtlCol="0" anchor="ctr"/>
            <a:lstStyle/>
            <a:p>
              <a:endParaRPr lang="en-US"/>
            </a:p>
          </p:txBody>
        </p:sp>
        <p:sp>
          <p:nvSpPr>
            <p:cNvPr id="419" name="Freeform: Shape 418">
              <a:extLst>
                <a:ext uri="{FF2B5EF4-FFF2-40B4-BE49-F238E27FC236}">
                  <a16:creationId xmlns:a16="http://schemas.microsoft.com/office/drawing/2014/main" id="{AC73D2FB-C536-A436-59AD-7F54660DBA91}"/>
                </a:ext>
              </a:extLst>
            </p:cNvPr>
            <p:cNvSpPr/>
            <p:nvPr/>
          </p:nvSpPr>
          <p:spPr>
            <a:xfrm>
              <a:off x="12121403" y="2314923"/>
              <a:ext cx="10065" cy="5103"/>
            </a:xfrm>
            <a:custGeom>
              <a:avLst/>
              <a:gdLst>
                <a:gd name="connsiteX0" fmla="*/ 5710 w 10065"/>
                <a:gd name="connsiteY0" fmla="*/ 165 h 5103"/>
                <a:gd name="connsiteX1" fmla="*/ 877 w 10065"/>
                <a:gd name="connsiteY1" fmla="*/ 2992 h 5103"/>
                <a:gd name="connsiteX2" fmla="*/ 9996 w 10065"/>
                <a:gd name="connsiteY2" fmla="*/ 4177 h 5103"/>
                <a:gd name="connsiteX3" fmla="*/ 5710 w 10065"/>
                <a:gd name="connsiteY3" fmla="*/ 165 h 5103"/>
              </a:gdLst>
              <a:ahLst/>
              <a:cxnLst>
                <a:cxn ang="0">
                  <a:pos x="connsiteX0" y="connsiteY0"/>
                </a:cxn>
                <a:cxn ang="0">
                  <a:pos x="connsiteX1" y="connsiteY1"/>
                </a:cxn>
                <a:cxn ang="0">
                  <a:pos x="connsiteX2" y="connsiteY2"/>
                </a:cxn>
                <a:cxn ang="0">
                  <a:pos x="connsiteX3" y="connsiteY3"/>
                </a:cxn>
              </a:cxnLst>
              <a:rect l="l" t="t" r="r" b="b"/>
              <a:pathLst>
                <a:path w="10065" h="5103">
                  <a:moveTo>
                    <a:pt x="5710" y="165"/>
                  </a:moveTo>
                  <a:cubicBezTo>
                    <a:pt x="877" y="986"/>
                    <a:pt x="-1494" y="1259"/>
                    <a:pt x="877" y="2992"/>
                  </a:cubicBezTo>
                  <a:cubicBezTo>
                    <a:pt x="877" y="2992"/>
                    <a:pt x="9996" y="6731"/>
                    <a:pt x="9996" y="4177"/>
                  </a:cubicBezTo>
                  <a:cubicBezTo>
                    <a:pt x="9996" y="1624"/>
                    <a:pt x="10542" y="-747"/>
                    <a:pt x="5710" y="165"/>
                  </a:cubicBezTo>
                  <a:close/>
                </a:path>
              </a:pathLst>
            </a:custGeom>
            <a:grpFill/>
            <a:ln w="4559" cap="flat">
              <a:solidFill>
                <a:srgbClr val="FFFFFF"/>
              </a:solidFill>
              <a:prstDash val="solid"/>
              <a:miter/>
            </a:ln>
          </p:spPr>
          <p:txBody>
            <a:bodyPr rtlCol="0" anchor="ctr"/>
            <a:lstStyle/>
            <a:p>
              <a:endParaRPr lang="en-US"/>
            </a:p>
          </p:txBody>
        </p:sp>
        <p:sp>
          <p:nvSpPr>
            <p:cNvPr id="420" name="Freeform: Shape 419">
              <a:extLst>
                <a:ext uri="{FF2B5EF4-FFF2-40B4-BE49-F238E27FC236}">
                  <a16:creationId xmlns:a16="http://schemas.microsoft.com/office/drawing/2014/main" id="{3627D076-31A4-A8F8-D345-8070D6D5BBCB}"/>
                </a:ext>
              </a:extLst>
            </p:cNvPr>
            <p:cNvSpPr/>
            <p:nvPr/>
          </p:nvSpPr>
          <p:spPr>
            <a:xfrm>
              <a:off x="12156053" y="2283445"/>
              <a:ext cx="33600" cy="31959"/>
            </a:xfrm>
            <a:custGeom>
              <a:avLst/>
              <a:gdLst>
                <a:gd name="connsiteX0" fmla="*/ 29421 w 33600"/>
                <a:gd name="connsiteY0" fmla="*/ 821 h 31959"/>
                <a:gd name="connsiteX1" fmla="*/ 19207 w 33600"/>
                <a:gd name="connsiteY1" fmla="*/ 9119 h 31959"/>
                <a:gd name="connsiteX2" fmla="*/ 17201 w 33600"/>
                <a:gd name="connsiteY2" fmla="*/ 15138 h 31959"/>
                <a:gd name="connsiteX3" fmla="*/ 9176 w 33600"/>
                <a:gd name="connsiteY3" fmla="*/ 16232 h 31959"/>
                <a:gd name="connsiteX4" fmla="*/ 7262 w 33600"/>
                <a:gd name="connsiteY4" fmla="*/ 21339 h 31959"/>
                <a:gd name="connsiteX5" fmla="*/ 5256 w 33600"/>
                <a:gd name="connsiteY5" fmla="*/ 25351 h 31959"/>
                <a:gd name="connsiteX6" fmla="*/ 2337 w 33600"/>
                <a:gd name="connsiteY6" fmla="*/ 31096 h 31959"/>
                <a:gd name="connsiteX7" fmla="*/ 31427 w 33600"/>
                <a:gd name="connsiteY7" fmla="*/ 9393 h 31959"/>
                <a:gd name="connsiteX8" fmla="*/ 33433 w 33600"/>
                <a:gd name="connsiteY8" fmla="*/ 5381 h 31959"/>
                <a:gd name="connsiteX9" fmla="*/ 29421 w 33600"/>
                <a:gd name="connsiteY9" fmla="*/ 821 h 3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600" h="31959">
                  <a:moveTo>
                    <a:pt x="29421" y="821"/>
                  </a:moveTo>
                  <a:cubicBezTo>
                    <a:pt x="24314" y="3375"/>
                    <a:pt x="18934" y="4286"/>
                    <a:pt x="19207" y="9119"/>
                  </a:cubicBezTo>
                  <a:cubicBezTo>
                    <a:pt x="19481" y="13952"/>
                    <a:pt x="19207" y="16779"/>
                    <a:pt x="17201" y="15138"/>
                  </a:cubicBezTo>
                  <a:cubicBezTo>
                    <a:pt x="15195" y="13497"/>
                    <a:pt x="12368" y="13405"/>
                    <a:pt x="9176" y="16232"/>
                  </a:cubicBezTo>
                  <a:cubicBezTo>
                    <a:pt x="5985" y="19059"/>
                    <a:pt x="7262" y="18786"/>
                    <a:pt x="7262" y="21339"/>
                  </a:cubicBezTo>
                  <a:cubicBezTo>
                    <a:pt x="7536" y="22971"/>
                    <a:pt x="6714" y="24585"/>
                    <a:pt x="5256" y="25351"/>
                  </a:cubicBezTo>
                  <a:cubicBezTo>
                    <a:pt x="3797" y="26537"/>
                    <a:pt x="-3863" y="34470"/>
                    <a:pt x="2337" y="31096"/>
                  </a:cubicBezTo>
                  <a:lnTo>
                    <a:pt x="31427" y="9393"/>
                  </a:lnTo>
                  <a:cubicBezTo>
                    <a:pt x="31427" y="9393"/>
                    <a:pt x="33433" y="8846"/>
                    <a:pt x="33433" y="5381"/>
                  </a:cubicBezTo>
                  <a:cubicBezTo>
                    <a:pt x="33433" y="1916"/>
                    <a:pt x="34619" y="-1732"/>
                    <a:pt x="29421" y="821"/>
                  </a:cubicBezTo>
                  <a:close/>
                </a:path>
              </a:pathLst>
            </a:custGeom>
            <a:grpFill/>
            <a:ln w="4559" cap="flat">
              <a:solidFill>
                <a:srgbClr val="FFFFFF"/>
              </a:solidFill>
              <a:prstDash val="solid"/>
              <a:miter/>
            </a:ln>
          </p:spPr>
          <p:txBody>
            <a:bodyPr rtlCol="0" anchor="ctr"/>
            <a:lstStyle/>
            <a:p>
              <a:endParaRPr lang="en-US"/>
            </a:p>
          </p:txBody>
        </p:sp>
        <p:sp>
          <p:nvSpPr>
            <p:cNvPr id="421" name="Freeform: Shape 420">
              <a:extLst>
                <a:ext uri="{FF2B5EF4-FFF2-40B4-BE49-F238E27FC236}">
                  <a16:creationId xmlns:a16="http://schemas.microsoft.com/office/drawing/2014/main" id="{466244C5-D935-AA25-8785-7ED46E029AC5}"/>
                </a:ext>
              </a:extLst>
            </p:cNvPr>
            <p:cNvSpPr/>
            <p:nvPr/>
          </p:nvSpPr>
          <p:spPr>
            <a:xfrm>
              <a:off x="10585947" y="3831651"/>
              <a:ext cx="10945" cy="10688"/>
            </a:xfrm>
            <a:custGeom>
              <a:avLst/>
              <a:gdLst>
                <a:gd name="connsiteX0" fmla="*/ 9459 w 10945"/>
                <a:gd name="connsiteY0" fmla="*/ 2558 h 10688"/>
                <a:gd name="connsiteX1" fmla="*/ 1708 w 10945"/>
                <a:gd name="connsiteY1" fmla="*/ 3744 h 10688"/>
                <a:gd name="connsiteX2" fmla="*/ 250 w 10945"/>
                <a:gd name="connsiteY2" fmla="*/ 7884 h 10688"/>
                <a:gd name="connsiteX3" fmla="*/ 340 w 10945"/>
                <a:gd name="connsiteY3" fmla="*/ 8030 h 10688"/>
                <a:gd name="connsiteX4" fmla="*/ 9459 w 10945"/>
                <a:gd name="connsiteY4" fmla="*/ 2558 h 1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5" h="10688">
                  <a:moveTo>
                    <a:pt x="9459" y="2558"/>
                  </a:moveTo>
                  <a:cubicBezTo>
                    <a:pt x="14566" y="-3369"/>
                    <a:pt x="4627" y="2558"/>
                    <a:pt x="1708" y="3744"/>
                  </a:cubicBezTo>
                  <a:cubicBezTo>
                    <a:pt x="159" y="4491"/>
                    <a:pt x="-480" y="6343"/>
                    <a:pt x="250" y="7884"/>
                  </a:cubicBezTo>
                  <a:cubicBezTo>
                    <a:pt x="250" y="7929"/>
                    <a:pt x="340" y="7984"/>
                    <a:pt x="340" y="8030"/>
                  </a:cubicBezTo>
                  <a:cubicBezTo>
                    <a:pt x="1162" y="13957"/>
                    <a:pt x="4353" y="8850"/>
                    <a:pt x="9459" y="2558"/>
                  </a:cubicBezTo>
                  <a:close/>
                </a:path>
              </a:pathLst>
            </a:custGeom>
            <a:grpFill/>
            <a:ln w="4559" cap="flat">
              <a:solidFill>
                <a:srgbClr val="FFFFFF"/>
              </a:solidFill>
              <a:prstDash val="solid"/>
              <a:miter/>
            </a:ln>
          </p:spPr>
          <p:txBody>
            <a:bodyPr rtlCol="0" anchor="ctr"/>
            <a:lstStyle/>
            <a:p>
              <a:endParaRPr lang="en-US"/>
            </a:p>
          </p:txBody>
        </p:sp>
      </p:grpSp>
      <p:grpSp>
        <p:nvGrpSpPr>
          <p:cNvPr id="422" name="Graphic 2">
            <a:extLst>
              <a:ext uri="{FF2B5EF4-FFF2-40B4-BE49-F238E27FC236}">
                <a16:creationId xmlns:a16="http://schemas.microsoft.com/office/drawing/2014/main" id="{46CD1008-5656-73A5-68A6-7CC5ABBF841C}"/>
              </a:ext>
            </a:extLst>
          </p:cNvPr>
          <p:cNvGrpSpPr/>
          <p:nvPr/>
        </p:nvGrpSpPr>
        <p:grpSpPr>
          <a:xfrm>
            <a:off x="1597358" y="1275380"/>
            <a:ext cx="2597658" cy="1996278"/>
            <a:chOff x="918307" y="489067"/>
            <a:chExt cx="2989659" cy="2297527"/>
          </a:xfrm>
          <a:solidFill>
            <a:srgbClr val="FFC354"/>
          </a:solidFill>
        </p:grpSpPr>
        <p:sp>
          <p:nvSpPr>
            <p:cNvPr id="423" name="Freeform: Shape 422">
              <a:extLst>
                <a:ext uri="{FF2B5EF4-FFF2-40B4-BE49-F238E27FC236}">
                  <a16:creationId xmlns:a16="http://schemas.microsoft.com/office/drawing/2014/main" id="{2736A140-AEA6-BC5C-0EC7-1BE34556D2F4}"/>
                </a:ext>
              </a:extLst>
            </p:cNvPr>
            <p:cNvSpPr/>
            <p:nvPr/>
          </p:nvSpPr>
          <p:spPr>
            <a:xfrm>
              <a:off x="1657211" y="1210259"/>
              <a:ext cx="617345" cy="300598"/>
            </a:xfrm>
            <a:custGeom>
              <a:avLst/>
              <a:gdLst>
                <a:gd name="connsiteX0" fmla="*/ 609702 w 617345"/>
                <a:gd name="connsiteY0" fmla="*/ 230050 h 300598"/>
                <a:gd name="connsiteX1" fmla="*/ 617179 w 617345"/>
                <a:gd name="connsiteY1" fmla="*/ 221479 h 300598"/>
                <a:gd name="connsiteX2" fmla="*/ 614079 w 617345"/>
                <a:gd name="connsiteY2" fmla="*/ 206524 h 300598"/>
                <a:gd name="connsiteX3" fmla="*/ 612984 w 617345"/>
                <a:gd name="connsiteY3" fmla="*/ 201417 h 300598"/>
                <a:gd name="connsiteX4" fmla="*/ 608607 w 617345"/>
                <a:gd name="connsiteY4" fmla="*/ 200961 h 300598"/>
                <a:gd name="connsiteX5" fmla="*/ 603318 w 617345"/>
                <a:gd name="connsiteY5" fmla="*/ 201417 h 300598"/>
                <a:gd name="connsiteX6" fmla="*/ 600400 w 617345"/>
                <a:gd name="connsiteY6" fmla="*/ 201417 h 300598"/>
                <a:gd name="connsiteX7" fmla="*/ 595841 w 617345"/>
                <a:gd name="connsiteY7" fmla="*/ 202694 h 300598"/>
                <a:gd name="connsiteX8" fmla="*/ 592649 w 617345"/>
                <a:gd name="connsiteY8" fmla="*/ 195307 h 300598"/>
                <a:gd name="connsiteX9" fmla="*/ 585263 w 617345"/>
                <a:gd name="connsiteY9" fmla="*/ 193210 h 300598"/>
                <a:gd name="connsiteX10" fmla="*/ 579883 w 617345"/>
                <a:gd name="connsiteY10" fmla="*/ 193210 h 300598"/>
                <a:gd name="connsiteX11" fmla="*/ 575597 w 617345"/>
                <a:gd name="connsiteY11" fmla="*/ 190383 h 300598"/>
                <a:gd name="connsiteX12" fmla="*/ 569852 w 617345"/>
                <a:gd name="connsiteY12" fmla="*/ 187739 h 300598"/>
                <a:gd name="connsiteX13" fmla="*/ 556356 w 617345"/>
                <a:gd name="connsiteY13" fmla="*/ 180899 h 300598"/>
                <a:gd name="connsiteX14" fmla="*/ 550885 w 617345"/>
                <a:gd name="connsiteY14" fmla="*/ 176522 h 300598"/>
                <a:gd name="connsiteX15" fmla="*/ 543681 w 617345"/>
                <a:gd name="connsiteY15" fmla="*/ 170230 h 300598"/>
                <a:gd name="connsiteX16" fmla="*/ 539486 w 617345"/>
                <a:gd name="connsiteY16" fmla="*/ 171051 h 300598"/>
                <a:gd name="connsiteX17" fmla="*/ 545504 w 617345"/>
                <a:gd name="connsiteY17" fmla="*/ 178437 h 300598"/>
                <a:gd name="connsiteX18" fmla="*/ 540580 w 617345"/>
                <a:gd name="connsiteY18" fmla="*/ 177799 h 300598"/>
                <a:gd name="connsiteX19" fmla="*/ 531461 w 617345"/>
                <a:gd name="connsiteY19" fmla="*/ 174790 h 300598"/>
                <a:gd name="connsiteX20" fmla="*/ 522889 w 617345"/>
                <a:gd name="connsiteY20" fmla="*/ 169136 h 300598"/>
                <a:gd name="connsiteX21" fmla="*/ 517418 w 617345"/>
                <a:gd name="connsiteY21" fmla="*/ 165489 h 300598"/>
                <a:gd name="connsiteX22" fmla="*/ 510579 w 617345"/>
                <a:gd name="connsiteY22" fmla="*/ 160017 h 300598"/>
                <a:gd name="connsiteX23" fmla="*/ 501460 w 617345"/>
                <a:gd name="connsiteY23" fmla="*/ 150078 h 300598"/>
                <a:gd name="connsiteX24" fmla="*/ 495168 w 617345"/>
                <a:gd name="connsiteY24" fmla="*/ 137220 h 300598"/>
                <a:gd name="connsiteX25" fmla="*/ 500731 w 617345"/>
                <a:gd name="connsiteY25" fmla="*/ 117067 h 300598"/>
                <a:gd name="connsiteX26" fmla="*/ 488694 w 617345"/>
                <a:gd name="connsiteY26" fmla="*/ 98282 h 300598"/>
                <a:gd name="connsiteX27" fmla="*/ 484955 w 617345"/>
                <a:gd name="connsiteY27" fmla="*/ 93905 h 300598"/>
                <a:gd name="connsiteX28" fmla="*/ 482675 w 617345"/>
                <a:gd name="connsiteY28" fmla="*/ 88981 h 300598"/>
                <a:gd name="connsiteX29" fmla="*/ 479575 w 617345"/>
                <a:gd name="connsiteY29" fmla="*/ 81138 h 300598"/>
                <a:gd name="connsiteX30" fmla="*/ 475836 w 617345"/>
                <a:gd name="connsiteY30" fmla="*/ 70105 h 300598"/>
                <a:gd name="connsiteX31" fmla="*/ 468997 w 617345"/>
                <a:gd name="connsiteY31" fmla="*/ 50134 h 300598"/>
                <a:gd name="connsiteX32" fmla="*/ 462887 w 617345"/>
                <a:gd name="connsiteY32" fmla="*/ 41015 h 300598"/>
                <a:gd name="connsiteX33" fmla="*/ 464437 w 617345"/>
                <a:gd name="connsiteY33" fmla="*/ 38371 h 300598"/>
                <a:gd name="connsiteX34" fmla="*/ 462887 w 617345"/>
                <a:gd name="connsiteY34" fmla="*/ 34176 h 300598"/>
                <a:gd name="connsiteX35" fmla="*/ 458510 w 617345"/>
                <a:gd name="connsiteY35" fmla="*/ 28705 h 300598"/>
                <a:gd name="connsiteX36" fmla="*/ 455318 w 617345"/>
                <a:gd name="connsiteY36" fmla="*/ 25695 h 300598"/>
                <a:gd name="connsiteX37" fmla="*/ 450941 w 617345"/>
                <a:gd name="connsiteY37" fmla="*/ 22960 h 300598"/>
                <a:gd name="connsiteX38" fmla="*/ 446382 w 617345"/>
                <a:gd name="connsiteY38" fmla="*/ 19403 h 300598"/>
                <a:gd name="connsiteX39" fmla="*/ 432521 w 617345"/>
                <a:gd name="connsiteY39" fmla="*/ 14114 h 300598"/>
                <a:gd name="connsiteX40" fmla="*/ 424678 w 617345"/>
                <a:gd name="connsiteY40" fmla="*/ 8369 h 300598"/>
                <a:gd name="connsiteX41" fmla="*/ 417110 w 617345"/>
                <a:gd name="connsiteY41" fmla="*/ 3810 h 300598"/>
                <a:gd name="connsiteX42" fmla="*/ 407991 w 617345"/>
                <a:gd name="connsiteY42" fmla="*/ 8005 h 300598"/>
                <a:gd name="connsiteX43" fmla="*/ 398872 w 617345"/>
                <a:gd name="connsiteY43" fmla="*/ 6819 h 300598"/>
                <a:gd name="connsiteX44" fmla="*/ 382367 w 617345"/>
                <a:gd name="connsiteY44" fmla="*/ 983 h 300598"/>
                <a:gd name="connsiteX45" fmla="*/ 373248 w 617345"/>
                <a:gd name="connsiteY45" fmla="*/ 3263 h 300598"/>
                <a:gd name="connsiteX46" fmla="*/ 380269 w 617345"/>
                <a:gd name="connsiteY46" fmla="*/ 10832 h 300598"/>
                <a:gd name="connsiteX47" fmla="*/ 369053 w 617345"/>
                <a:gd name="connsiteY47" fmla="*/ 10832 h 300598"/>
                <a:gd name="connsiteX48" fmla="*/ 369053 w 617345"/>
                <a:gd name="connsiteY48" fmla="*/ 18309 h 300598"/>
                <a:gd name="connsiteX49" fmla="*/ 370786 w 617345"/>
                <a:gd name="connsiteY49" fmla="*/ 22595 h 300598"/>
                <a:gd name="connsiteX50" fmla="*/ 371698 w 617345"/>
                <a:gd name="connsiteY50" fmla="*/ 28522 h 300598"/>
                <a:gd name="connsiteX51" fmla="*/ 374342 w 617345"/>
                <a:gd name="connsiteY51" fmla="*/ 37641 h 300598"/>
                <a:gd name="connsiteX52" fmla="*/ 375892 w 617345"/>
                <a:gd name="connsiteY52" fmla="*/ 45210 h 300598"/>
                <a:gd name="connsiteX53" fmla="*/ 377169 w 617345"/>
                <a:gd name="connsiteY53" fmla="*/ 52049 h 300598"/>
                <a:gd name="connsiteX54" fmla="*/ 379722 w 617345"/>
                <a:gd name="connsiteY54" fmla="*/ 58341 h 300598"/>
                <a:gd name="connsiteX55" fmla="*/ 382367 w 617345"/>
                <a:gd name="connsiteY55" fmla="*/ 63812 h 300598"/>
                <a:gd name="connsiteX56" fmla="*/ 383096 w 617345"/>
                <a:gd name="connsiteY56" fmla="*/ 68372 h 300598"/>
                <a:gd name="connsiteX57" fmla="*/ 382549 w 617345"/>
                <a:gd name="connsiteY57" fmla="*/ 72931 h 300598"/>
                <a:gd name="connsiteX58" fmla="*/ 385194 w 617345"/>
                <a:gd name="connsiteY58" fmla="*/ 77308 h 300598"/>
                <a:gd name="connsiteX59" fmla="*/ 387656 w 617345"/>
                <a:gd name="connsiteY59" fmla="*/ 82506 h 300598"/>
                <a:gd name="connsiteX60" fmla="*/ 394677 w 617345"/>
                <a:gd name="connsiteY60" fmla="*/ 88707 h 300598"/>
                <a:gd name="connsiteX61" fmla="*/ 397960 w 617345"/>
                <a:gd name="connsiteY61" fmla="*/ 91990 h 300598"/>
                <a:gd name="connsiteX62" fmla="*/ 397322 w 617345"/>
                <a:gd name="connsiteY62" fmla="*/ 94634 h 300598"/>
                <a:gd name="connsiteX63" fmla="*/ 399237 w 617345"/>
                <a:gd name="connsiteY63" fmla="*/ 98464 h 300598"/>
                <a:gd name="connsiteX64" fmla="*/ 392033 w 617345"/>
                <a:gd name="connsiteY64" fmla="*/ 100562 h 300598"/>
                <a:gd name="connsiteX65" fmla="*/ 386288 w 617345"/>
                <a:gd name="connsiteY65" fmla="*/ 105304 h 300598"/>
                <a:gd name="connsiteX66" fmla="*/ 382914 w 617345"/>
                <a:gd name="connsiteY66" fmla="*/ 105304 h 300598"/>
                <a:gd name="connsiteX67" fmla="*/ 383461 w 617345"/>
                <a:gd name="connsiteY67" fmla="*/ 110045 h 300598"/>
                <a:gd name="connsiteX68" fmla="*/ 378537 w 617345"/>
                <a:gd name="connsiteY68" fmla="*/ 109407 h 300598"/>
                <a:gd name="connsiteX69" fmla="*/ 372883 w 617345"/>
                <a:gd name="connsiteY69" fmla="*/ 105030 h 300598"/>
                <a:gd name="connsiteX70" fmla="*/ 370421 w 617345"/>
                <a:gd name="connsiteY70" fmla="*/ 91990 h 300598"/>
                <a:gd name="connsiteX71" fmla="*/ 367868 w 617345"/>
                <a:gd name="connsiteY71" fmla="*/ 89528 h 300598"/>
                <a:gd name="connsiteX72" fmla="*/ 362761 w 617345"/>
                <a:gd name="connsiteY72" fmla="*/ 83601 h 300598"/>
                <a:gd name="connsiteX73" fmla="*/ 362761 w 617345"/>
                <a:gd name="connsiteY73" fmla="*/ 77673 h 300598"/>
                <a:gd name="connsiteX74" fmla="*/ 359114 w 617345"/>
                <a:gd name="connsiteY74" fmla="*/ 76579 h 300598"/>
                <a:gd name="connsiteX75" fmla="*/ 356651 w 617345"/>
                <a:gd name="connsiteY75" fmla="*/ 58341 h 300598"/>
                <a:gd name="connsiteX76" fmla="*/ 348536 w 617345"/>
                <a:gd name="connsiteY76" fmla="*/ 49769 h 300598"/>
                <a:gd name="connsiteX77" fmla="*/ 343156 w 617345"/>
                <a:gd name="connsiteY77" fmla="*/ 43568 h 300598"/>
                <a:gd name="connsiteX78" fmla="*/ 337684 w 617345"/>
                <a:gd name="connsiteY78" fmla="*/ 39921 h 300598"/>
                <a:gd name="connsiteX79" fmla="*/ 331574 w 617345"/>
                <a:gd name="connsiteY79" fmla="*/ 38188 h 300598"/>
                <a:gd name="connsiteX80" fmla="*/ 320358 w 617345"/>
                <a:gd name="connsiteY80" fmla="*/ 31896 h 300598"/>
                <a:gd name="connsiteX81" fmla="*/ 320996 w 617345"/>
                <a:gd name="connsiteY81" fmla="*/ 28157 h 300598"/>
                <a:gd name="connsiteX82" fmla="*/ 315799 w 617345"/>
                <a:gd name="connsiteY82" fmla="*/ 27337 h 300598"/>
                <a:gd name="connsiteX83" fmla="*/ 312789 w 617345"/>
                <a:gd name="connsiteY83" fmla="*/ 26060 h 300598"/>
                <a:gd name="connsiteX84" fmla="*/ 288259 w 617345"/>
                <a:gd name="connsiteY84" fmla="*/ 24328 h 300598"/>
                <a:gd name="connsiteX85" fmla="*/ 285433 w 617345"/>
                <a:gd name="connsiteY85" fmla="*/ 27975 h 300598"/>
                <a:gd name="connsiteX86" fmla="*/ 294552 w 617345"/>
                <a:gd name="connsiteY86" fmla="*/ 34267 h 300598"/>
                <a:gd name="connsiteX87" fmla="*/ 298382 w 617345"/>
                <a:gd name="connsiteY87" fmla="*/ 36729 h 300598"/>
                <a:gd name="connsiteX88" fmla="*/ 301938 w 617345"/>
                <a:gd name="connsiteY88" fmla="*/ 39374 h 300598"/>
                <a:gd name="connsiteX89" fmla="*/ 313154 w 617345"/>
                <a:gd name="connsiteY89" fmla="*/ 39374 h 300598"/>
                <a:gd name="connsiteX90" fmla="*/ 313154 w 617345"/>
                <a:gd name="connsiteY90" fmla="*/ 43113 h 300598"/>
                <a:gd name="connsiteX91" fmla="*/ 304035 w 617345"/>
                <a:gd name="connsiteY91" fmla="*/ 43113 h 300598"/>
                <a:gd name="connsiteX92" fmla="*/ 303306 w 617345"/>
                <a:gd name="connsiteY92" fmla="*/ 45027 h 300598"/>
                <a:gd name="connsiteX93" fmla="*/ 310510 w 617345"/>
                <a:gd name="connsiteY93" fmla="*/ 48857 h 300598"/>
                <a:gd name="connsiteX94" fmla="*/ 314340 w 617345"/>
                <a:gd name="connsiteY94" fmla="*/ 54146 h 300598"/>
                <a:gd name="connsiteX95" fmla="*/ 312242 w 617345"/>
                <a:gd name="connsiteY95" fmla="*/ 56244 h 300598"/>
                <a:gd name="connsiteX96" fmla="*/ 312242 w 617345"/>
                <a:gd name="connsiteY96" fmla="*/ 59435 h 300598"/>
                <a:gd name="connsiteX97" fmla="*/ 285797 w 617345"/>
                <a:gd name="connsiteY97" fmla="*/ 50316 h 300598"/>
                <a:gd name="connsiteX98" fmla="*/ 278593 w 617345"/>
                <a:gd name="connsiteY98" fmla="*/ 54602 h 300598"/>
                <a:gd name="connsiteX99" fmla="*/ 275402 w 617345"/>
                <a:gd name="connsiteY99" fmla="*/ 56973 h 300598"/>
                <a:gd name="connsiteX100" fmla="*/ 274399 w 617345"/>
                <a:gd name="connsiteY100" fmla="*/ 60347 h 300598"/>
                <a:gd name="connsiteX101" fmla="*/ 271937 w 617345"/>
                <a:gd name="connsiteY101" fmla="*/ 64724 h 300598"/>
                <a:gd name="connsiteX102" fmla="*/ 267924 w 617345"/>
                <a:gd name="connsiteY102" fmla="*/ 64724 h 300598"/>
                <a:gd name="connsiteX103" fmla="*/ 264003 w 617345"/>
                <a:gd name="connsiteY103" fmla="*/ 59983 h 300598"/>
                <a:gd name="connsiteX104" fmla="*/ 258258 w 617345"/>
                <a:gd name="connsiteY104" fmla="*/ 61259 h 300598"/>
                <a:gd name="connsiteX105" fmla="*/ 256161 w 617345"/>
                <a:gd name="connsiteY105" fmla="*/ 65089 h 300598"/>
                <a:gd name="connsiteX106" fmla="*/ 253334 w 617345"/>
                <a:gd name="connsiteY106" fmla="*/ 71199 h 300598"/>
                <a:gd name="connsiteX107" fmla="*/ 248957 w 617345"/>
                <a:gd name="connsiteY107" fmla="*/ 71199 h 300598"/>
                <a:gd name="connsiteX108" fmla="*/ 247042 w 617345"/>
                <a:gd name="connsiteY108" fmla="*/ 66822 h 300598"/>
                <a:gd name="connsiteX109" fmla="*/ 248957 w 617345"/>
                <a:gd name="connsiteY109" fmla="*/ 62445 h 300598"/>
                <a:gd name="connsiteX110" fmla="*/ 259444 w 617345"/>
                <a:gd name="connsiteY110" fmla="*/ 55788 h 300598"/>
                <a:gd name="connsiteX111" fmla="*/ 262453 w 617345"/>
                <a:gd name="connsiteY111" fmla="*/ 52505 h 300598"/>
                <a:gd name="connsiteX112" fmla="*/ 262453 w 617345"/>
                <a:gd name="connsiteY112" fmla="*/ 48584 h 300598"/>
                <a:gd name="connsiteX113" fmla="*/ 212116 w 617345"/>
                <a:gd name="connsiteY113" fmla="*/ 24236 h 300598"/>
                <a:gd name="connsiteX114" fmla="*/ 194426 w 617345"/>
                <a:gd name="connsiteY114" fmla="*/ 29708 h 300598"/>
                <a:gd name="connsiteX115" fmla="*/ 189137 w 617345"/>
                <a:gd name="connsiteY115" fmla="*/ 35270 h 300598"/>
                <a:gd name="connsiteX116" fmla="*/ 191052 w 617345"/>
                <a:gd name="connsiteY116" fmla="*/ 39465 h 300598"/>
                <a:gd name="connsiteX117" fmla="*/ 189319 w 617345"/>
                <a:gd name="connsiteY117" fmla="*/ 45483 h 300598"/>
                <a:gd name="connsiteX118" fmla="*/ 185672 w 617345"/>
                <a:gd name="connsiteY118" fmla="*/ 45483 h 300598"/>
                <a:gd name="connsiteX119" fmla="*/ 183757 w 617345"/>
                <a:gd name="connsiteY119" fmla="*/ 44754 h 300598"/>
                <a:gd name="connsiteX120" fmla="*/ 170899 w 617345"/>
                <a:gd name="connsiteY120" fmla="*/ 47216 h 300598"/>
                <a:gd name="connsiteX121" fmla="*/ 156218 w 617345"/>
                <a:gd name="connsiteY121" fmla="*/ 50408 h 300598"/>
                <a:gd name="connsiteX122" fmla="*/ 160777 w 617345"/>
                <a:gd name="connsiteY122" fmla="*/ 46031 h 300598"/>
                <a:gd name="connsiteX123" fmla="*/ 162327 w 617345"/>
                <a:gd name="connsiteY123" fmla="*/ 42474 h 300598"/>
                <a:gd name="connsiteX124" fmla="*/ 163877 w 617345"/>
                <a:gd name="connsiteY124" fmla="*/ 37915 h 300598"/>
                <a:gd name="connsiteX125" fmla="*/ 171811 w 617345"/>
                <a:gd name="connsiteY125" fmla="*/ 36729 h 300598"/>
                <a:gd name="connsiteX126" fmla="*/ 174091 w 617345"/>
                <a:gd name="connsiteY126" fmla="*/ 34449 h 300598"/>
                <a:gd name="connsiteX127" fmla="*/ 172176 w 617345"/>
                <a:gd name="connsiteY127" fmla="*/ 31076 h 300598"/>
                <a:gd name="connsiteX128" fmla="*/ 172176 w 617345"/>
                <a:gd name="connsiteY128" fmla="*/ 27610 h 300598"/>
                <a:gd name="connsiteX129" fmla="*/ 174273 w 617345"/>
                <a:gd name="connsiteY129" fmla="*/ 18491 h 300598"/>
                <a:gd name="connsiteX130" fmla="*/ 174273 w 617345"/>
                <a:gd name="connsiteY130" fmla="*/ 13020 h 300598"/>
                <a:gd name="connsiteX131" fmla="*/ 161415 w 617345"/>
                <a:gd name="connsiteY131" fmla="*/ 3901 h 300598"/>
                <a:gd name="connsiteX132" fmla="*/ 144819 w 617345"/>
                <a:gd name="connsiteY132" fmla="*/ 2533 h 300598"/>
                <a:gd name="connsiteX133" fmla="*/ 118648 w 617345"/>
                <a:gd name="connsiteY133" fmla="*/ 10923 h 300598"/>
                <a:gd name="connsiteX134" fmla="*/ 87096 w 617345"/>
                <a:gd name="connsiteY134" fmla="*/ 20589 h 300598"/>
                <a:gd name="connsiteX135" fmla="*/ 69588 w 617345"/>
                <a:gd name="connsiteY135" fmla="*/ 27246 h 300598"/>
                <a:gd name="connsiteX136" fmla="*/ 53994 w 617345"/>
                <a:gd name="connsiteY136" fmla="*/ 34814 h 300598"/>
                <a:gd name="connsiteX137" fmla="*/ 42413 w 617345"/>
                <a:gd name="connsiteY137" fmla="*/ 42657 h 300598"/>
                <a:gd name="connsiteX138" fmla="*/ 29738 w 617345"/>
                <a:gd name="connsiteY138" fmla="*/ 49861 h 300598"/>
                <a:gd name="connsiteX139" fmla="*/ 18522 w 617345"/>
                <a:gd name="connsiteY139" fmla="*/ 60074 h 300598"/>
                <a:gd name="connsiteX140" fmla="*/ 31197 w 617345"/>
                <a:gd name="connsiteY140" fmla="*/ 66548 h 300598"/>
                <a:gd name="connsiteX141" fmla="*/ 19434 w 617345"/>
                <a:gd name="connsiteY141" fmla="*/ 76488 h 300598"/>
                <a:gd name="connsiteX142" fmla="*/ 13962 w 617345"/>
                <a:gd name="connsiteY142" fmla="*/ 81230 h 300598"/>
                <a:gd name="connsiteX143" fmla="*/ 6394 w 617345"/>
                <a:gd name="connsiteY143" fmla="*/ 88981 h 300598"/>
                <a:gd name="connsiteX144" fmla="*/ 102 w 617345"/>
                <a:gd name="connsiteY144" fmla="*/ 104756 h 300598"/>
                <a:gd name="connsiteX145" fmla="*/ 7305 w 617345"/>
                <a:gd name="connsiteY145" fmla="*/ 110593 h 300598"/>
                <a:gd name="connsiteX146" fmla="*/ 18339 w 617345"/>
                <a:gd name="connsiteY146" fmla="*/ 109498 h 300598"/>
                <a:gd name="connsiteX147" fmla="*/ 23264 w 617345"/>
                <a:gd name="connsiteY147" fmla="*/ 114058 h 300598"/>
                <a:gd name="connsiteX148" fmla="*/ 30832 w 617345"/>
                <a:gd name="connsiteY148" fmla="*/ 111960 h 300598"/>
                <a:gd name="connsiteX149" fmla="*/ 38310 w 617345"/>
                <a:gd name="connsiteY149" fmla="*/ 108769 h 300598"/>
                <a:gd name="connsiteX150" fmla="*/ 41866 w 617345"/>
                <a:gd name="connsiteY150" fmla="*/ 109498 h 300598"/>
                <a:gd name="connsiteX151" fmla="*/ 34662 w 617345"/>
                <a:gd name="connsiteY151" fmla="*/ 116338 h 300598"/>
                <a:gd name="connsiteX152" fmla="*/ 27276 w 617345"/>
                <a:gd name="connsiteY152" fmla="*/ 123359 h 300598"/>
                <a:gd name="connsiteX153" fmla="*/ 40134 w 617345"/>
                <a:gd name="connsiteY153" fmla="*/ 126824 h 300598"/>
                <a:gd name="connsiteX154" fmla="*/ 50073 w 617345"/>
                <a:gd name="connsiteY154" fmla="*/ 126824 h 300598"/>
                <a:gd name="connsiteX155" fmla="*/ 54815 w 617345"/>
                <a:gd name="connsiteY155" fmla="*/ 124362 h 300598"/>
                <a:gd name="connsiteX156" fmla="*/ 54815 w 617345"/>
                <a:gd name="connsiteY156" fmla="*/ 119985 h 300598"/>
                <a:gd name="connsiteX157" fmla="*/ 56365 w 617345"/>
                <a:gd name="connsiteY157" fmla="*/ 121444 h 300598"/>
                <a:gd name="connsiteX158" fmla="*/ 57642 w 617345"/>
                <a:gd name="connsiteY158" fmla="*/ 123541 h 300598"/>
                <a:gd name="connsiteX159" fmla="*/ 62201 w 617345"/>
                <a:gd name="connsiteY159" fmla="*/ 125092 h 300598"/>
                <a:gd name="connsiteX160" fmla="*/ 91473 w 617345"/>
                <a:gd name="connsiteY160" fmla="*/ 120167 h 300598"/>
                <a:gd name="connsiteX161" fmla="*/ 102142 w 617345"/>
                <a:gd name="connsiteY161" fmla="*/ 120167 h 300598"/>
                <a:gd name="connsiteX162" fmla="*/ 27276 w 617345"/>
                <a:gd name="connsiteY162" fmla="*/ 149439 h 300598"/>
                <a:gd name="connsiteX163" fmla="*/ 42049 w 617345"/>
                <a:gd name="connsiteY163" fmla="*/ 165215 h 300598"/>
                <a:gd name="connsiteX164" fmla="*/ 47611 w 617345"/>
                <a:gd name="connsiteY164" fmla="*/ 170869 h 300598"/>
                <a:gd name="connsiteX165" fmla="*/ 52900 w 617345"/>
                <a:gd name="connsiteY165" fmla="*/ 173878 h 300598"/>
                <a:gd name="connsiteX166" fmla="*/ 61107 w 617345"/>
                <a:gd name="connsiteY166" fmla="*/ 173878 h 300598"/>
                <a:gd name="connsiteX167" fmla="*/ 85363 w 617345"/>
                <a:gd name="connsiteY167" fmla="*/ 173878 h 300598"/>
                <a:gd name="connsiteX168" fmla="*/ 98130 w 617345"/>
                <a:gd name="connsiteY168" fmla="*/ 173878 h 300598"/>
                <a:gd name="connsiteX169" fmla="*/ 114635 w 617345"/>
                <a:gd name="connsiteY169" fmla="*/ 175246 h 300598"/>
                <a:gd name="connsiteX170" fmla="*/ 129134 w 617345"/>
                <a:gd name="connsiteY170" fmla="*/ 174699 h 300598"/>
                <a:gd name="connsiteX171" fmla="*/ 151476 w 617345"/>
                <a:gd name="connsiteY171" fmla="*/ 172601 h 300598"/>
                <a:gd name="connsiteX172" fmla="*/ 161598 w 617345"/>
                <a:gd name="connsiteY172" fmla="*/ 170686 h 300598"/>
                <a:gd name="connsiteX173" fmla="*/ 170899 w 617345"/>
                <a:gd name="connsiteY173" fmla="*/ 168133 h 300598"/>
                <a:gd name="connsiteX174" fmla="*/ 182480 w 617345"/>
                <a:gd name="connsiteY174" fmla="*/ 169683 h 300598"/>
                <a:gd name="connsiteX175" fmla="*/ 193696 w 617345"/>
                <a:gd name="connsiteY175" fmla="*/ 170413 h 300598"/>
                <a:gd name="connsiteX176" fmla="*/ 208378 w 617345"/>
                <a:gd name="connsiteY176" fmla="*/ 176158 h 300598"/>
                <a:gd name="connsiteX177" fmla="*/ 215035 w 617345"/>
                <a:gd name="connsiteY177" fmla="*/ 176158 h 300598"/>
                <a:gd name="connsiteX178" fmla="*/ 224153 w 617345"/>
                <a:gd name="connsiteY178" fmla="*/ 178620 h 300598"/>
                <a:gd name="connsiteX179" fmla="*/ 230810 w 617345"/>
                <a:gd name="connsiteY179" fmla="*/ 179896 h 300598"/>
                <a:gd name="connsiteX180" fmla="*/ 238105 w 617345"/>
                <a:gd name="connsiteY180" fmla="*/ 184456 h 300598"/>
                <a:gd name="connsiteX181" fmla="*/ 250598 w 617345"/>
                <a:gd name="connsiteY181" fmla="*/ 188651 h 300598"/>
                <a:gd name="connsiteX182" fmla="*/ 254246 w 617345"/>
                <a:gd name="connsiteY182" fmla="*/ 190201 h 300598"/>
                <a:gd name="connsiteX183" fmla="*/ 257437 w 617345"/>
                <a:gd name="connsiteY183" fmla="*/ 193392 h 300598"/>
                <a:gd name="connsiteX184" fmla="*/ 244489 w 617345"/>
                <a:gd name="connsiteY184" fmla="*/ 194031 h 300598"/>
                <a:gd name="connsiteX185" fmla="*/ 232360 w 617345"/>
                <a:gd name="connsiteY185" fmla="*/ 195672 h 300598"/>
                <a:gd name="connsiteX186" fmla="*/ 220232 w 617345"/>
                <a:gd name="connsiteY186" fmla="*/ 197769 h 300598"/>
                <a:gd name="connsiteX187" fmla="*/ 202542 w 617345"/>
                <a:gd name="connsiteY187" fmla="*/ 195125 h 300598"/>
                <a:gd name="connsiteX188" fmla="*/ 171355 w 617345"/>
                <a:gd name="connsiteY188" fmla="*/ 192845 h 300598"/>
                <a:gd name="connsiteX189" fmla="*/ 127858 w 617345"/>
                <a:gd name="connsiteY189" fmla="*/ 194213 h 300598"/>
                <a:gd name="connsiteX190" fmla="*/ 61016 w 617345"/>
                <a:gd name="connsiteY190" fmla="*/ 208803 h 300598"/>
                <a:gd name="connsiteX191" fmla="*/ 59283 w 617345"/>
                <a:gd name="connsiteY191" fmla="*/ 215095 h 300598"/>
                <a:gd name="connsiteX192" fmla="*/ 69588 w 617345"/>
                <a:gd name="connsiteY192" fmla="*/ 228956 h 300598"/>
                <a:gd name="connsiteX193" fmla="*/ 75059 w 617345"/>
                <a:gd name="connsiteY193" fmla="*/ 232330 h 300598"/>
                <a:gd name="connsiteX194" fmla="*/ 76792 w 617345"/>
                <a:gd name="connsiteY194" fmla="*/ 235431 h 300598"/>
                <a:gd name="connsiteX195" fmla="*/ 97948 w 617345"/>
                <a:gd name="connsiteY195" fmla="*/ 250203 h 300598"/>
                <a:gd name="connsiteX196" fmla="*/ 141445 w 617345"/>
                <a:gd name="connsiteY196" fmla="*/ 255675 h 300598"/>
                <a:gd name="connsiteX197" fmla="*/ 183574 w 617345"/>
                <a:gd name="connsiteY197" fmla="*/ 258775 h 300598"/>
                <a:gd name="connsiteX198" fmla="*/ 187222 w 617345"/>
                <a:gd name="connsiteY198" fmla="*/ 260781 h 300598"/>
                <a:gd name="connsiteX199" fmla="*/ 185124 w 617345"/>
                <a:gd name="connsiteY199" fmla="*/ 263335 h 300598"/>
                <a:gd name="connsiteX200" fmla="*/ 188590 w 617345"/>
                <a:gd name="connsiteY200" fmla="*/ 268624 h 300598"/>
                <a:gd name="connsiteX201" fmla="*/ 186310 w 617345"/>
                <a:gd name="connsiteY201" fmla="*/ 276192 h 300598"/>
                <a:gd name="connsiteX202" fmla="*/ 199988 w 617345"/>
                <a:gd name="connsiteY202" fmla="*/ 298442 h 300598"/>
                <a:gd name="connsiteX203" fmla="*/ 222786 w 617345"/>
                <a:gd name="connsiteY203" fmla="*/ 299172 h 300598"/>
                <a:gd name="connsiteX204" fmla="*/ 256799 w 617345"/>
                <a:gd name="connsiteY204" fmla="*/ 296892 h 300598"/>
                <a:gd name="connsiteX205" fmla="*/ 301938 w 617345"/>
                <a:gd name="connsiteY205" fmla="*/ 294065 h 300598"/>
                <a:gd name="connsiteX206" fmla="*/ 335952 w 617345"/>
                <a:gd name="connsiteY206" fmla="*/ 289141 h 300598"/>
                <a:gd name="connsiteX207" fmla="*/ 358384 w 617345"/>
                <a:gd name="connsiteY207" fmla="*/ 276010 h 300598"/>
                <a:gd name="connsiteX208" fmla="*/ 392762 w 617345"/>
                <a:gd name="connsiteY208" fmla="*/ 271633 h 300598"/>
                <a:gd name="connsiteX209" fmla="*/ 411547 w 617345"/>
                <a:gd name="connsiteY209" fmla="*/ 259322 h 300598"/>
                <a:gd name="connsiteX210" fmla="*/ 412915 w 617345"/>
                <a:gd name="connsiteY210" fmla="*/ 252483 h 300598"/>
                <a:gd name="connsiteX211" fmla="*/ 426229 w 617345"/>
                <a:gd name="connsiteY211" fmla="*/ 241996 h 300598"/>
                <a:gd name="connsiteX212" fmla="*/ 434399 w 617345"/>
                <a:gd name="connsiteY212" fmla="*/ 251972 h 300598"/>
                <a:gd name="connsiteX213" fmla="*/ 431883 w 617345"/>
                <a:gd name="connsiteY213" fmla="*/ 257407 h 300598"/>
                <a:gd name="connsiteX214" fmla="*/ 442552 w 617345"/>
                <a:gd name="connsiteY214" fmla="*/ 261602 h 300598"/>
                <a:gd name="connsiteX215" fmla="*/ 461702 w 617345"/>
                <a:gd name="connsiteY215" fmla="*/ 263335 h 300598"/>
                <a:gd name="connsiteX216" fmla="*/ 475654 w 617345"/>
                <a:gd name="connsiteY216" fmla="*/ 264976 h 300598"/>
                <a:gd name="connsiteX217" fmla="*/ 471094 w 617345"/>
                <a:gd name="connsiteY217" fmla="*/ 273365 h 300598"/>
                <a:gd name="connsiteX218" fmla="*/ 496900 w 617345"/>
                <a:gd name="connsiteY218" fmla="*/ 273913 h 300598"/>
                <a:gd name="connsiteX219" fmla="*/ 504834 w 617345"/>
                <a:gd name="connsiteY219" fmla="*/ 277195 h 300598"/>
                <a:gd name="connsiteX220" fmla="*/ 524075 w 617345"/>
                <a:gd name="connsiteY220" fmla="*/ 280022 h 300598"/>
                <a:gd name="connsiteX221" fmla="*/ 559730 w 617345"/>
                <a:gd name="connsiteY221" fmla="*/ 280022 h 300598"/>
                <a:gd name="connsiteX222" fmla="*/ 574047 w 617345"/>
                <a:gd name="connsiteY222" fmla="*/ 274460 h 300598"/>
                <a:gd name="connsiteX223" fmla="*/ 583895 w 617345"/>
                <a:gd name="connsiteY223" fmla="*/ 272453 h 300598"/>
                <a:gd name="connsiteX224" fmla="*/ 584807 w 617345"/>
                <a:gd name="connsiteY224" fmla="*/ 268806 h 300598"/>
                <a:gd name="connsiteX225" fmla="*/ 587907 w 617345"/>
                <a:gd name="connsiteY225" fmla="*/ 262696 h 300598"/>
                <a:gd name="connsiteX226" fmla="*/ 576509 w 617345"/>
                <a:gd name="connsiteY226" fmla="*/ 260599 h 300598"/>
                <a:gd name="connsiteX227" fmla="*/ 576509 w 617345"/>
                <a:gd name="connsiteY227" fmla="*/ 257590 h 300598"/>
                <a:gd name="connsiteX228" fmla="*/ 575688 w 617345"/>
                <a:gd name="connsiteY228" fmla="*/ 252848 h 300598"/>
                <a:gd name="connsiteX229" fmla="*/ 580703 w 617345"/>
                <a:gd name="connsiteY229" fmla="*/ 248835 h 300598"/>
                <a:gd name="connsiteX230" fmla="*/ 577056 w 617345"/>
                <a:gd name="connsiteY230" fmla="*/ 243729 h 300598"/>
                <a:gd name="connsiteX231" fmla="*/ 564745 w 617345"/>
                <a:gd name="connsiteY231" fmla="*/ 243182 h 300598"/>
                <a:gd name="connsiteX232" fmla="*/ 555626 w 617345"/>
                <a:gd name="connsiteY232" fmla="*/ 247741 h 300598"/>
                <a:gd name="connsiteX233" fmla="*/ 545231 w 617345"/>
                <a:gd name="connsiteY233" fmla="*/ 258319 h 300598"/>
                <a:gd name="connsiteX234" fmla="*/ 539486 w 617345"/>
                <a:gd name="connsiteY234" fmla="*/ 263882 h 300598"/>
                <a:gd name="connsiteX235" fmla="*/ 541583 w 617345"/>
                <a:gd name="connsiteY235" fmla="*/ 257772 h 300598"/>
                <a:gd name="connsiteX236" fmla="*/ 545960 w 617345"/>
                <a:gd name="connsiteY236" fmla="*/ 248653 h 300598"/>
                <a:gd name="connsiteX237" fmla="*/ 544684 w 617345"/>
                <a:gd name="connsiteY237" fmla="*/ 245644 h 300598"/>
                <a:gd name="connsiteX238" fmla="*/ 540671 w 617345"/>
                <a:gd name="connsiteY238" fmla="*/ 240902 h 300598"/>
                <a:gd name="connsiteX239" fmla="*/ 535382 w 617345"/>
                <a:gd name="connsiteY239" fmla="*/ 237072 h 300598"/>
                <a:gd name="connsiteX240" fmla="*/ 531370 w 617345"/>
                <a:gd name="connsiteY240" fmla="*/ 231601 h 300598"/>
                <a:gd name="connsiteX241" fmla="*/ 540489 w 617345"/>
                <a:gd name="connsiteY241" fmla="*/ 233880 h 300598"/>
                <a:gd name="connsiteX242" fmla="*/ 557541 w 617345"/>
                <a:gd name="connsiteY242" fmla="*/ 238987 h 300598"/>
                <a:gd name="connsiteX243" fmla="*/ 563286 w 617345"/>
                <a:gd name="connsiteY243" fmla="*/ 235704 h 300598"/>
                <a:gd name="connsiteX244" fmla="*/ 561918 w 617345"/>
                <a:gd name="connsiteY244" fmla="*/ 229868 h 300598"/>
                <a:gd name="connsiteX245" fmla="*/ 567025 w 617345"/>
                <a:gd name="connsiteY245" fmla="*/ 226220 h 300598"/>
                <a:gd name="connsiteX246" fmla="*/ 572040 w 617345"/>
                <a:gd name="connsiteY246" fmla="*/ 218469 h 300598"/>
                <a:gd name="connsiteX247" fmla="*/ 574047 w 617345"/>
                <a:gd name="connsiteY247" fmla="*/ 219199 h 300598"/>
                <a:gd name="connsiteX248" fmla="*/ 577877 w 617345"/>
                <a:gd name="connsiteY248" fmla="*/ 220202 h 300598"/>
                <a:gd name="connsiteX249" fmla="*/ 580703 w 617345"/>
                <a:gd name="connsiteY249" fmla="*/ 224488 h 300598"/>
                <a:gd name="connsiteX250" fmla="*/ 584169 w 617345"/>
                <a:gd name="connsiteY250" fmla="*/ 227224 h 300598"/>
                <a:gd name="connsiteX251" fmla="*/ 590461 w 617345"/>
                <a:gd name="connsiteY251" fmla="*/ 231783 h 300598"/>
                <a:gd name="connsiteX252" fmla="*/ 592923 w 617345"/>
                <a:gd name="connsiteY252" fmla="*/ 228500 h 300598"/>
                <a:gd name="connsiteX253" fmla="*/ 597847 w 617345"/>
                <a:gd name="connsiteY253" fmla="*/ 219381 h 300598"/>
                <a:gd name="connsiteX254" fmla="*/ 599397 w 617345"/>
                <a:gd name="connsiteY254" fmla="*/ 223211 h 300598"/>
                <a:gd name="connsiteX255" fmla="*/ 609702 w 617345"/>
                <a:gd name="connsiteY255" fmla="*/ 230050 h 30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Lst>
              <a:rect l="l" t="t" r="r" b="b"/>
              <a:pathLst>
                <a:path w="617345" h="300598">
                  <a:moveTo>
                    <a:pt x="609702" y="230050"/>
                  </a:moveTo>
                  <a:cubicBezTo>
                    <a:pt x="618820" y="231965"/>
                    <a:pt x="617179" y="223941"/>
                    <a:pt x="617179" y="221479"/>
                  </a:cubicBezTo>
                  <a:cubicBezTo>
                    <a:pt x="616559" y="216418"/>
                    <a:pt x="615519" y="211411"/>
                    <a:pt x="614079" y="206524"/>
                  </a:cubicBezTo>
                  <a:cubicBezTo>
                    <a:pt x="613167" y="203241"/>
                    <a:pt x="614079" y="204244"/>
                    <a:pt x="612984" y="201417"/>
                  </a:cubicBezTo>
                  <a:cubicBezTo>
                    <a:pt x="611890" y="198590"/>
                    <a:pt x="610158" y="199502"/>
                    <a:pt x="608607" y="200961"/>
                  </a:cubicBezTo>
                  <a:cubicBezTo>
                    <a:pt x="607212" y="202420"/>
                    <a:pt x="604941" y="202621"/>
                    <a:pt x="603318" y="201417"/>
                  </a:cubicBezTo>
                  <a:cubicBezTo>
                    <a:pt x="601221" y="200232"/>
                    <a:pt x="601039" y="200049"/>
                    <a:pt x="600400" y="201417"/>
                  </a:cubicBezTo>
                  <a:cubicBezTo>
                    <a:pt x="599762" y="202785"/>
                    <a:pt x="598759" y="202147"/>
                    <a:pt x="595841" y="202694"/>
                  </a:cubicBezTo>
                  <a:cubicBezTo>
                    <a:pt x="592923" y="203241"/>
                    <a:pt x="593196" y="200232"/>
                    <a:pt x="592649" y="195307"/>
                  </a:cubicBezTo>
                  <a:cubicBezTo>
                    <a:pt x="592102" y="190383"/>
                    <a:pt x="586357" y="191477"/>
                    <a:pt x="585263" y="193210"/>
                  </a:cubicBezTo>
                  <a:cubicBezTo>
                    <a:pt x="584169" y="194943"/>
                    <a:pt x="581798" y="194760"/>
                    <a:pt x="579883" y="193210"/>
                  </a:cubicBezTo>
                  <a:cubicBezTo>
                    <a:pt x="577968" y="191660"/>
                    <a:pt x="577420" y="190383"/>
                    <a:pt x="575597" y="190383"/>
                  </a:cubicBezTo>
                  <a:cubicBezTo>
                    <a:pt x="573773" y="190383"/>
                    <a:pt x="572679" y="190383"/>
                    <a:pt x="569852" y="187739"/>
                  </a:cubicBezTo>
                  <a:cubicBezTo>
                    <a:pt x="565685" y="184848"/>
                    <a:pt x="561143" y="182550"/>
                    <a:pt x="556356" y="180899"/>
                  </a:cubicBezTo>
                  <a:cubicBezTo>
                    <a:pt x="553164" y="179896"/>
                    <a:pt x="552343" y="180170"/>
                    <a:pt x="550885" y="176522"/>
                  </a:cubicBezTo>
                  <a:cubicBezTo>
                    <a:pt x="549863" y="173230"/>
                    <a:pt x="547082" y="170796"/>
                    <a:pt x="543681" y="170230"/>
                  </a:cubicBezTo>
                  <a:cubicBezTo>
                    <a:pt x="540215" y="169683"/>
                    <a:pt x="539486" y="168954"/>
                    <a:pt x="539486" y="171051"/>
                  </a:cubicBezTo>
                  <a:cubicBezTo>
                    <a:pt x="539486" y="173148"/>
                    <a:pt x="539486" y="174060"/>
                    <a:pt x="545504" y="178437"/>
                  </a:cubicBezTo>
                  <a:cubicBezTo>
                    <a:pt x="551523" y="182814"/>
                    <a:pt x="544045" y="180170"/>
                    <a:pt x="540580" y="177799"/>
                  </a:cubicBezTo>
                  <a:cubicBezTo>
                    <a:pt x="537981" y="175766"/>
                    <a:pt x="534762" y="174699"/>
                    <a:pt x="531461" y="174790"/>
                  </a:cubicBezTo>
                  <a:cubicBezTo>
                    <a:pt x="528817" y="175337"/>
                    <a:pt x="524804" y="171416"/>
                    <a:pt x="522889" y="169136"/>
                  </a:cubicBezTo>
                  <a:cubicBezTo>
                    <a:pt x="521403" y="167476"/>
                    <a:pt x="519524" y="166218"/>
                    <a:pt x="517418" y="165489"/>
                  </a:cubicBezTo>
                  <a:cubicBezTo>
                    <a:pt x="516050" y="164941"/>
                    <a:pt x="511856" y="165489"/>
                    <a:pt x="510579" y="160017"/>
                  </a:cubicBezTo>
                  <a:cubicBezTo>
                    <a:pt x="509193" y="155503"/>
                    <a:pt x="505846" y="151847"/>
                    <a:pt x="501460" y="150078"/>
                  </a:cubicBezTo>
                  <a:cubicBezTo>
                    <a:pt x="498815" y="148801"/>
                    <a:pt x="487417" y="146521"/>
                    <a:pt x="495168" y="137220"/>
                  </a:cubicBezTo>
                  <a:cubicBezTo>
                    <a:pt x="500512" y="131995"/>
                    <a:pt x="502636" y="124298"/>
                    <a:pt x="500731" y="117067"/>
                  </a:cubicBezTo>
                  <a:cubicBezTo>
                    <a:pt x="497593" y="110283"/>
                    <a:pt x="493545" y="103963"/>
                    <a:pt x="488694" y="98282"/>
                  </a:cubicBezTo>
                  <a:cubicBezTo>
                    <a:pt x="487089" y="97179"/>
                    <a:pt x="485794" y="95665"/>
                    <a:pt x="484955" y="93905"/>
                  </a:cubicBezTo>
                  <a:cubicBezTo>
                    <a:pt x="484408" y="92172"/>
                    <a:pt x="483641" y="90522"/>
                    <a:pt x="482675" y="88981"/>
                  </a:cubicBezTo>
                  <a:cubicBezTo>
                    <a:pt x="481143" y="86592"/>
                    <a:pt x="480085" y="83929"/>
                    <a:pt x="479575" y="81138"/>
                  </a:cubicBezTo>
                  <a:cubicBezTo>
                    <a:pt x="479292" y="77199"/>
                    <a:pt x="478006" y="73406"/>
                    <a:pt x="475836" y="70105"/>
                  </a:cubicBezTo>
                  <a:cubicBezTo>
                    <a:pt x="472763" y="63749"/>
                    <a:pt x="470474" y="57037"/>
                    <a:pt x="468997" y="50134"/>
                  </a:cubicBezTo>
                  <a:cubicBezTo>
                    <a:pt x="467948" y="46541"/>
                    <a:pt x="465814" y="43359"/>
                    <a:pt x="462887" y="41015"/>
                  </a:cubicBezTo>
                  <a:cubicBezTo>
                    <a:pt x="459878" y="38188"/>
                    <a:pt x="460607" y="36912"/>
                    <a:pt x="464437" y="38371"/>
                  </a:cubicBezTo>
                  <a:cubicBezTo>
                    <a:pt x="468267" y="39830"/>
                    <a:pt x="464437" y="35726"/>
                    <a:pt x="462887" y="34176"/>
                  </a:cubicBezTo>
                  <a:cubicBezTo>
                    <a:pt x="461154" y="32589"/>
                    <a:pt x="459677" y="30747"/>
                    <a:pt x="458510" y="28705"/>
                  </a:cubicBezTo>
                  <a:cubicBezTo>
                    <a:pt x="457598" y="26425"/>
                    <a:pt x="456777" y="26060"/>
                    <a:pt x="455318" y="25695"/>
                  </a:cubicBezTo>
                  <a:cubicBezTo>
                    <a:pt x="453622" y="25221"/>
                    <a:pt x="452108" y="24273"/>
                    <a:pt x="450941" y="22960"/>
                  </a:cubicBezTo>
                  <a:cubicBezTo>
                    <a:pt x="449391" y="21501"/>
                    <a:pt x="450941" y="18035"/>
                    <a:pt x="446382" y="19403"/>
                  </a:cubicBezTo>
                  <a:cubicBezTo>
                    <a:pt x="441822" y="20771"/>
                    <a:pt x="433797" y="15573"/>
                    <a:pt x="432521" y="14114"/>
                  </a:cubicBezTo>
                  <a:cubicBezTo>
                    <a:pt x="430478" y="11525"/>
                    <a:pt x="427761" y="9537"/>
                    <a:pt x="424678" y="8369"/>
                  </a:cubicBezTo>
                  <a:cubicBezTo>
                    <a:pt x="421806" y="7521"/>
                    <a:pt x="419207" y="5953"/>
                    <a:pt x="417110" y="3810"/>
                  </a:cubicBezTo>
                  <a:cubicBezTo>
                    <a:pt x="415560" y="2260"/>
                    <a:pt x="406623" y="2077"/>
                    <a:pt x="407991" y="8005"/>
                  </a:cubicBezTo>
                  <a:cubicBezTo>
                    <a:pt x="409359" y="13932"/>
                    <a:pt x="404708" y="11014"/>
                    <a:pt x="398872" y="6819"/>
                  </a:cubicBezTo>
                  <a:cubicBezTo>
                    <a:pt x="393811" y="3801"/>
                    <a:pt x="388203" y="1813"/>
                    <a:pt x="382367" y="983"/>
                  </a:cubicBezTo>
                  <a:cubicBezTo>
                    <a:pt x="378537" y="-20"/>
                    <a:pt x="377352" y="983"/>
                    <a:pt x="373248" y="3263"/>
                  </a:cubicBezTo>
                  <a:cubicBezTo>
                    <a:pt x="369144" y="5543"/>
                    <a:pt x="376987" y="8369"/>
                    <a:pt x="380269" y="10832"/>
                  </a:cubicBezTo>
                  <a:cubicBezTo>
                    <a:pt x="383552" y="13294"/>
                    <a:pt x="375345" y="7457"/>
                    <a:pt x="369053" y="10832"/>
                  </a:cubicBezTo>
                  <a:cubicBezTo>
                    <a:pt x="362761" y="14206"/>
                    <a:pt x="370968" y="16212"/>
                    <a:pt x="369053" y="18309"/>
                  </a:cubicBezTo>
                  <a:cubicBezTo>
                    <a:pt x="367138" y="20406"/>
                    <a:pt x="370148" y="21501"/>
                    <a:pt x="370786" y="22595"/>
                  </a:cubicBezTo>
                  <a:cubicBezTo>
                    <a:pt x="371297" y="24537"/>
                    <a:pt x="371597" y="26516"/>
                    <a:pt x="371698" y="28522"/>
                  </a:cubicBezTo>
                  <a:cubicBezTo>
                    <a:pt x="372746" y="31513"/>
                    <a:pt x="373631" y="34559"/>
                    <a:pt x="374342" y="37641"/>
                  </a:cubicBezTo>
                  <a:cubicBezTo>
                    <a:pt x="374333" y="40240"/>
                    <a:pt x="374862" y="42821"/>
                    <a:pt x="375892" y="45210"/>
                  </a:cubicBezTo>
                  <a:cubicBezTo>
                    <a:pt x="377005" y="47307"/>
                    <a:pt x="377452" y="49696"/>
                    <a:pt x="377169" y="52049"/>
                  </a:cubicBezTo>
                  <a:cubicBezTo>
                    <a:pt x="377169" y="55514"/>
                    <a:pt x="379266" y="56426"/>
                    <a:pt x="379722" y="58341"/>
                  </a:cubicBezTo>
                  <a:cubicBezTo>
                    <a:pt x="380169" y="60347"/>
                    <a:pt x="381072" y="62217"/>
                    <a:pt x="382367" y="63812"/>
                  </a:cubicBezTo>
                  <a:cubicBezTo>
                    <a:pt x="384099" y="66548"/>
                    <a:pt x="385376" y="68645"/>
                    <a:pt x="383096" y="68372"/>
                  </a:cubicBezTo>
                  <a:cubicBezTo>
                    <a:pt x="380816" y="68098"/>
                    <a:pt x="383096" y="69375"/>
                    <a:pt x="382549" y="72931"/>
                  </a:cubicBezTo>
                  <a:cubicBezTo>
                    <a:pt x="382002" y="76488"/>
                    <a:pt x="383096" y="77126"/>
                    <a:pt x="385194" y="77308"/>
                  </a:cubicBezTo>
                  <a:cubicBezTo>
                    <a:pt x="387291" y="77491"/>
                    <a:pt x="386744" y="77947"/>
                    <a:pt x="387656" y="82506"/>
                  </a:cubicBezTo>
                  <a:cubicBezTo>
                    <a:pt x="388568" y="87066"/>
                    <a:pt x="391851" y="87066"/>
                    <a:pt x="394677" y="88707"/>
                  </a:cubicBezTo>
                  <a:cubicBezTo>
                    <a:pt x="397504" y="90349"/>
                    <a:pt x="394677" y="90622"/>
                    <a:pt x="397960" y="91990"/>
                  </a:cubicBezTo>
                  <a:cubicBezTo>
                    <a:pt x="401243" y="93358"/>
                    <a:pt x="401881" y="94817"/>
                    <a:pt x="397322" y="94634"/>
                  </a:cubicBezTo>
                  <a:cubicBezTo>
                    <a:pt x="392762" y="94452"/>
                    <a:pt x="394495" y="96185"/>
                    <a:pt x="399237" y="98464"/>
                  </a:cubicBezTo>
                  <a:cubicBezTo>
                    <a:pt x="403979" y="100744"/>
                    <a:pt x="395863" y="99559"/>
                    <a:pt x="392033" y="100562"/>
                  </a:cubicBezTo>
                  <a:cubicBezTo>
                    <a:pt x="388203" y="101565"/>
                    <a:pt x="388659" y="103936"/>
                    <a:pt x="386288" y="105304"/>
                  </a:cubicBezTo>
                  <a:cubicBezTo>
                    <a:pt x="383917" y="106671"/>
                    <a:pt x="384829" y="104118"/>
                    <a:pt x="382914" y="105304"/>
                  </a:cubicBezTo>
                  <a:cubicBezTo>
                    <a:pt x="380999" y="106489"/>
                    <a:pt x="381364" y="107766"/>
                    <a:pt x="383461" y="110045"/>
                  </a:cubicBezTo>
                  <a:cubicBezTo>
                    <a:pt x="385559" y="112325"/>
                    <a:pt x="380816" y="112143"/>
                    <a:pt x="378537" y="109407"/>
                  </a:cubicBezTo>
                  <a:cubicBezTo>
                    <a:pt x="376257" y="106671"/>
                    <a:pt x="376257" y="105486"/>
                    <a:pt x="372883" y="105030"/>
                  </a:cubicBezTo>
                  <a:cubicBezTo>
                    <a:pt x="369509" y="104574"/>
                    <a:pt x="370786" y="95364"/>
                    <a:pt x="370421" y="91990"/>
                  </a:cubicBezTo>
                  <a:cubicBezTo>
                    <a:pt x="370056" y="88616"/>
                    <a:pt x="369783" y="88525"/>
                    <a:pt x="367868" y="89528"/>
                  </a:cubicBezTo>
                  <a:cubicBezTo>
                    <a:pt x="365953" y="90531"/>
                    <a:pt x="363764" y="85880"/>
                    <a:pt x="362761" y="83601"/>
                  </a:cubicBezTo>
                  <a:cubicBezTo>
                    <a:pt x="361758" y="81321"/>
                    <a:pt x="363764" y="81321"/>
                    <a:pt x="362761" y="77673"/>
                  </a:cubicBezTo>
                  <a:cubicBezTo>
                    <a:pt x="361758" y="74026"/>
                    <a:pt x="360846" y="79041"/>
                    <a:pt x="359114" y="76579"/>
                  </a:cubicBezTo>
                  <a:cubicBezTo>
                    <a:pt x="357044" y="70734"/>
                    <a:pt x="356205" y="64524"/>
                    <a:pt x="356651" y="58341"/>
                  </a:cubicBezTo>
                  <a:cubicBezTo>
                    <a:pt x="356651" y="49222"/>
                    <a:pt x="353095" y="49222"/>
                    <a:pt x="348536" y="49769"/>
                  </a:cubicBezTo>
                  <a:cubicBezTo>
                    <a:pt x="343976" y="50316"/>
                    <a:pt x="344341" y="46760"/>
                    <a:pt x="343156" y="43568"/>
                  </a:cubicBezTo>
                  <a:cubicBezTo>
                    <a:pt x="341970" y="40377"/>
                    <a:pt x="339234" y="43568"/>
                    <a:pt x="337684" y="39921"/>
                  </a:cubicBezTo>
                  <a:cubicBezTo>
                    <a:pt x="336134" y="36273"/>
                    <a:pt x="333489" y="38827"/>
                    <a:pt x="331574" y="38188"/>
                  </a:cubicBezTo>
                  <a:cubicBezTo>
                    <a:pt x="327626" y="36483"/>
                    <a:pt x="323869" y="34377"/>
                    <a:pt x="320358" y="31896"/>
                  </a:cubicBezTo>
                  <a:cubicBezTo>
                    <a:pt x="317896" y="30072"/>
                    <a:pt x="318261" y="30072"/>
                    <a:pt x="320996" y="28157"/>
                  </a:cubicBezTo>
                  <a:cubicBezTo>
                    <a:pt x="323732" y="26243"/>
                    <a:pt x="317714" y="26425"/>
                    <a:pt x="315799" y="27337"/>
                  </a:cubicBezTo>
                  <a:cubicBezTo>
                    <a:pt x="313884" y="28249"/>
                    <a:pt x="313701" y="29252"/>
                    <a:pt x="312789" y="26060"/>
                  </a:cubicBezTo>
                  <a:cubicBezTo>
                    <a:pt x="311877" y="22868"/>
                    <a:pt x="292272" y="24145"/>
                    <a:pt x="288259" y="24328"/>
                  </a:cubicBezTo>
                  <a:cubicBezTo>
                    <a:pt x="284247" y="24510"/>
                    <a:pt x="284338" y="25695"/>
                    <a:pt x="285433" y="27975"/>
                  </a:cubicBezTo>
                  <a:cubicBezTo>
                    <a:pt x="287576" y="31139"/>
                    <a:pt x="290831" y="33392"/>
                    <a:pt x="294552" y="34267"/>
                  </a:cubicBezTo>
                  <a:cubicBezTo>
                    <a:pt x="297196" y="34267"/>
                    <a:pt x="298199" y="34997"/>
                    <a:pt x="298382" y="36729"/>
                  </a:cubicBezTo>
                  <a:cubicBezTo>
                    <a:pt x="298564" y="38462"/>
                    <a:pt x="301208" y="39738"/>
                    <a:pt x="301938" y="39374"/>
                  </a:cubicBezTo>
                  <a:cubicBezTo>
                    <a:pt x="305649" y="38726"/>
                    <a:pt x="309443" y="38726"/>
                    <a:pt x="313154" y="39374"/>
                  </a:cubicBezTo>
                  <a:cubicBezTo>
                    <a:pt x="318534" y="40103"/>
                    <a:pt x="314887" y="43386"/>
                    <a:pt x="313154" y="43113"/>
                  </a:cubicBezTo>
                  <a:cubicBezTo>
                    <a:pt x="310127" y="42802"/>
                    <a:pt x="307063" y="42802"/>
                    <a:pt x="304035" y="43113"/>
                  </a:cubicBezTo>
                  <a:cubicBezTo>
                    <a:pt x="299111" y="43113"/>
                    <a:pt x="301208" y="45757"/>
                    <a:pt x="303306" y="45027"/>
                  </a:cubicBezTo>
                  <a:cubicBezTo>
                    <a:pt x="305403" y="44298"/>
                    <a:pt x="305585" y="45027"/>
                    <a:pt x="310510" y="48857"/>
                  </a:cubicBezTo>
                  <a:cubicBezTo>
                    <a:pt x="315434" y="52687"/>
                    <a:pt x="320176" y="53052"/>
                    <a:pt x="314340" y="54146"/>
                  </a:cubicBezTo>
                  <a:cubicBezTo>
                    <a:pt x="308504" y="55241"/>
                    <a:pt x="304582" y="53052"/>
                    <a:pt x="312242" y="56244"/>
                  </a:cubicBezTo>
                  <a:cubicBezTo>
                    <a:pt x="319902" y="59435"/>
                    <a:pt x="313337" y="59709"/>
                    <a:pt x="312242" y="59435"/>
                  </a:cubicBezTo>
                  <a:cubicBezTo>
                    <a:pt x="311148" y="59162"/>
                    <a:pt x="288442" y="51867"/>
                    <a:pt x="285797" y="50316"/>
                  </a:cubicBezTo>
                  <a:cubicBezTo>
                    <a:pt x="283153" y="48766"/>
                    <a:pt x="281420" y="53143"/>
                    <a:pt x="278593" y="54602"/>
                  </a:cubicBezTo>
                  <a:cubicBezTo>
                    <a:pt x="275767" y="56061"/>
                    <a:pt x="275402" y="56973"/>
                    <a:pt x="275402" y="56973"/>
                  </a:cubicBezTo>
                  <a:cubicBezTo>
                    <a:pt x="275402" y="56973"/>
                    <a:pt x="276131" y="59435"/>
                    <a:pt x="274399" y="60347"/>
                  </a:cubicBezTo>
                  <a:cubicBezTo>
                    <a:pt x="272666" y="61259"/>
                    <a:pt x="271572" y="60347"/>
                    <a:pt x="271937" y="64724"/>
                  </a:cubicBezTo>
                  <a:cubicBezTo>
                    <a:pt x="272301" y="69101"/>
                    <a:pt x="269839" y="65272"/>
                    <a:pt x="267924" y="64724"/>
                  </a:cubicBezTo>
                  <a:cubicBezTo>
                    <a:pt x="266009" y="64177"/>
                    <a:pt x="262818" y="64724"/>
                    <a:pt x="264003" y="59983"/>
                  </a:cubicBezTo>
                  <a:cubicBezTo>
                    <a:pt x="265189" y="55241"/>
                    <a:pt x="261906" y="58979"/>
                    <a:pt x="258258" y="61259"/>
                  </a:cubicBezTo>
                  <a:cubicBezTo>
                    <a:pt x="254611" y="63539"/>
                    <a:pt x="255249" y="64724"/>
                    <a:pt x="256161" y="65089"/>
                  </a:cubicBezTo>
                  <a:cubicBezTo>
                    <a:pt x="257073" y="65454"/>
                    <a:pt x="257164" y="67916"/>
                    <a:pt x="253334" y="71199"/>
                  </a:cubicBezTo>
                  <a:cubicBezTo>
                    <a:pt x="249504" y="74482"/>
                    <a:pt x="247863" y="73479"/>
                    <a:pt x="248957" y="71199"/>
                  </a:cubicBezTo>
                  <a:cubicBezTo>
                    <a:pt x="250051" y="68919"/>
                    <a:pt x="251054" y="69284"/>
                    <a:pt x="247042" y="66822"/>
                  </a:cubicBezTo>
                  <a:cubicBezTo>
                    <a:pt x="243030" y="64360"/>
                    <a:pt x="247042" y="62262"/>
                    <a:pt x="248957" y="62445"/>
                  </a:cubicBezTo>
                  <a:cubicBezTo>
                    <a:pt x="250872" y="62627"/>
                    <a:pt x="258076" y="57064"/>
                    <a:pt x="259444" y="55788"/>
                  </a:cubicBezTo>
                  <a:cubicBezTo>
                    <a:pt x="260811" y="54511"/>
                    <a:pt x="256343" y="55149"/>
                    <a:pt x="262453" y="52505"/>
                  </a:cubicBezTo>
                  <a:cubicBezTo>
                    <a:pt x="268563" y="49861"/>
                    <a:pt x="262453" y="48584"/>
                    <a:pt x="262453" y="48584"/>
                  </a:cubicBezTo>
                  <a:cubicBezTo>
                    <a:pt x="262453" y="48584"/>
                    <a:pt x="221600" y="28978"/>
                    <a:pt x="212116" y="24236"/>
                  </a:cubicBezTo>
                  <a:cubicBezTo>
                    <a:pt x="202633" y="19494"/>
                    <a:pt x="197709" y="26881"/>
                    <a:pt x="194426" y="29708"/>
                  </a:cubicBezTo>
                  <a:cubicBezTo>
                    <a:pt x="191143" y="32535"/>
                    <a:pt x="192693" y="32352"/>
                    <a:pt x="189137" y="35270"/>
                  </a:cubicBezTo>
                  <a:cubicBezTo>
                    <a:pt x="185580" y="38188"/>
                    <a:pt x="186675" y="40194"/>
                    <a:pt x="191052" y="39465"/>
                  </a:cubicBezTo>
                  <a:cubicBezTo>
                    <a:pt x="195429" y="38735"/>
                    <a:pt x="193149" y="43021"/>
                    <a:pt x="189319" y="45483"/>
                  </a:cubicBezTo>
                  <a:cubicBezTo>
                    <a:pt x="185489" y="47946"/>
                    <a:pt x="181933" y="47398"/>
                    <a:pt x="185672" y="45483"/>
                  </a:cubicBezTo>
                  <a:cubicBezTo>
                    <a:pt x="189410" y="43568"/>
                    <a:pt x="187222" y="44207"/>
                    <a:pt x="183757" y="44754"/>
                  </a:cubicBezTo>
                  <a:cubicBezTo>
                    <a:pt x="179407" y="45210"/>
                    <a:pt x="175112" y="46031"/>
                    <a:pt x="170899" y="47216"/>
                  </a:cubicBezTo>
                  <a:cubicBezTo>
                    <a:pt x="166449" y="49769"/>
                    <a:pt x="161324" y="50882"/>
                    <a:pt x="156218" y="50408"/>
                  </a:cubicBezTo>
                  <a:cubicBezTo>
                    <a:pt x="149378" y="49313"/>
                    <a:pt x="159136" y="47216"/>
                    <a:pt x="160777" y="46031"/>
                  </a:cubicBezTo>
                  <a:cubicBezTo>
                    <a:pt x="162418" y="44845"/>
                    <a:pt x="164424" y="44936"/>
                    <a:pt x="162327" y="42474"/>
                  </a:cubicBezTo>
                  <a:cubicBezTo>
                    <a:pt x="160230" y="40012"/>
                    <a:pt x="162327" y="38827"/>
                    <a:pt x="163877" y="37915"/>
                  </a:cubicBezTo>
                  <a:cubicBezTo>
                    <a:pt x="166385" y="36875"/>
                    <a:pt x="169112" y="36474"/>
                    <a:pt x="171811" y="36729"/>
                  </a:cubicBezTo>
                  <a:cubicBezTo>
                    <a:pt x="174820" y="36729"/>
                    <a:pt x="175094" y="35270"/>
                    <a:pt x="174091" y="34449"/>
                  </a:cubicBezTo>
                  <a:cubicBezTo>
                    <a:pt x="173261" y="33446"/>
                    <a:pt x="172613" y="32307"/>
                    <a:pt x="172176" y="31076"/>
                  </a:cubicBezTo>
                  <a:cubicBezTo>
                    <a:pt x="172714" y="29981"/>
                    <a:pt x="172714" y="28705"/>
                    <a:pt x="172176" y="27610"/>
                  </a:cubicBezTo>
                  <a:cubicBezTo>
                    <a:pt x="171446" y="25695"/>
                    <a:pt x="173543" y="20954"/>
                    <a:pt x="174273" y="18491"/>
                  </a:cubicBezTo>
                  <a:cubicBezTo>
                    <a:pt x="175002" y="16029"/>
                    <a:pt x="175458" y="13567"/>
                    <a:pt x="174273" y="13020"/>
                  </a:cubicBezTo>
                  <a:cubicBezTo>
                    <a:pt x="173088" y="12473"/>
                    <a:pt x="172814" y="11287"/>
                    <a:pt x="161415" y="3901"/>
                  </a:cubicBezTo>
                  <a:cubicBezTo>
                    <a:pt x="150017" y="-3485"/>
                    <a:pt x="146551" y="1621"/>
                    <a:pt x="144819" y="2533"/>
                  </a:cubicBezTo>
                  <a:cubicBezTo>
                    <a:pt x="143086" y="3445"/>
                    <a:pt x="121292" y="10558"/>
                    <a:pt x="118648" y="10923"/>
                  </a:cubicBezTo>
                  <a:cubicBezTo>
                    <a:pt x="116003" y="11287"/>
                    <a:pt x="89193" y="20042"/>
                    <a:pt x="87096" y="20589"/>
                  </a:cubicBezTo>
                  <a:cubicBezTo>
                    <a:pt x="84999" y="21136"/>
                    <a:pt x="73418" y="26516"/>
                    <a:pt x="69588" y="27246"/>
                  </a:cubicBezTo>
                  <a:cubicBezTo>
                    <a:pt x="63943" y="28732"/>
                    <a:pt x="58654" y="31304"/>
                    <a:pt x="53994" y="34814"/>
                  </a:cubicBezTo>
                  <a:cubicBezTo>
                    <a:pt x="50739" y="38225"/>
                    <a:pt x="46790" y="40897"/>
                    <a:pt x="42413" y="42657"/>
                  </a:cubicBezTo>
                  <a:cubicBezTo>
                    <a:pt x="37954" y="44617"/>
                    <a:pt x="33705" y="47034"/>
                    <a:pt x="29738" y="49861"/>
                  </a:cubicBezTo>
                  <a:cubicBezTo>
                    <a:pt x="25115" y="52140"/>
                    <a:pt x="21221" y="55678"/>
                    <a:pt x="18522" y="60074"/>
                  </a:cubicBezTo>
                  <a:cubicBezTo>
                    <a:pt x="16424" y="65272"/>
                    <a:pt x="22899" y="66001"/>
                    <a:pt x="31197" y="66548"/>
                  </a:cubicBezTo>
                  <a:cubicBezTo>
                    <a:pt x="39495" y="67095"/>
                    <a:pt x="22899" y="74755"/>
                    <a:pt x="19434" y="76488"/>
                  </a:cubicBezTo>
                  <a:cubicBezTo>
                    <a:pt x="15968" y="78220"/>
                    <a:pt x="14874" y="78494"/>
                    <a:pt x="13962" y="81230"/>
                  </a:cubicBezTo>
                  <a:cubicBezTo>
                    <a:pt x="13050" y="83965"/>
                    <a:pt x="11135" y="84056"/>
                    <a:pt x="6394" y="88981"/>
                  </a:cubicBezTo>
                  <a:cubicBezTo>
                    <a:pt x="1688" y="92783"/>
                    <a:pt x="-701" y="98756"/>
                    <a:pt x="102" y="104756"/>
                  </a:cubicBezTo>
                  <a:cubicBezTo>
                    <a:pt x="831" y="111778"/>
                    <a:pt x="3840" y="112325"/>
                    <a:pt x="7305" y="110593"/>
                  </a:cubicBezTo>
                  <a:cubicBezTo>
                    <a:pt x="10771" y="108860"/>
                    <a:pt x="11865" y="109498"/>
                    <a:pt x="18339" y="109498"/>
                  </a:cubicBezTo>
                  <a:cubicBezTo>
                    <a:pt x="24814" y="109498"/>
                    <a:pt x="24632" y="111960"/>
                    <a:pt x="23264" y="114058"/>
                  </a:cubicBezTo>
                  <a:cubicBezTo>
                    <a:pt x="21896" y="116155"/>
                    <a:pt x="27823" y="113511"/>
                    <a:pt x="30832" y="111960"/>
                  </a:cubicBezTo>
                  <a:cubicBezTo>
                    <a:pt x="33240" y="110711"/>
                    <a:pt x="35738" y="109644"/>
                    <a:pt x="38310" y="108769"/>
                  </a:cubicBezTo>
                  <a:cubicBezTo>
                    <a:pt x="43052" y="106854"/>
                    <a:pt x="42869" y="108769"/>
                    <a:pt x="41866" y="109498"/>
                  </a:cubicBezTo>
                  <a:cubicBezTo>
                    <a:pt x="39723" y="112033"/>
                    <a:pt x="37307" y="114331"/>
                    <a:pt x="34662" y="116338"/>
                  </a:cubicBezTo>
                  <a:cubicBezTo>
                    <a:pt x="31471" y="118435"/>
                    <a:pt x="28735" y="118070"/>
                    <a:pt x="27276" y="123359"/>
                  </a:cubicBezTo>
                  <a:cubicBezTo>
                    <a:pt x="25817" y="128648"/>
                    <a:pt x="37489" y="127554"/>
                    <a:pt x="40134" y="126824"/>
                  </a:cubicBezTo>
                  <a:cubicBezTo>
                    <a:pt x="43435" y="126414"/>
                    <a:pt x="46772" y="126414"/>
                    <a:pt x="50073" y="126824"/>
                  </a:cubicBezTo>
                  <a:cubicBezTo>
                    <a:pt x="52900" y="126824"/>
                    <a:pt x="55727" y="129104"/>
                    <a:pt x="54815" y="124362"/>
                  </a:cubicBezTo>
                  <a:cubicBezTo>
                    <a:pt x="53903" y="119620"/>
                    <a:pt x="52900" y="121262"/>
                    <a:pt x="54815" y="119985"/>
                  </a:cubicBezTo>
                  <a:cubicBezTo>
                    <a:pt x="56730" y="118708"/>
                    <a:pt x="54815" y="121900"/>
                    <a:pt x="56365" y="121444"/>
                  </a:cubicBezTo>
                  <a:cubicBezTo>
                    <a:pt x="57916" y="120988"/>
                    <a:pt x="58827" y="121444"/>
                    <a:pt x="57642" y="123541"/>
                  </a:cubicBezTo>
                  <a:cubicBezTo>
                    <a:pt x="56456" y="125639"/>
                    <a:pt x="55362" y="127554"/>
                    <a:pt x="62201" y="125092"/>
                  </a:cubicBezTo>
                  <a:cubicBezTo>
                    <a:pt x="69041" y="122629"/>
                    <a:pt x="63387" y="125821"/>
                    <a:pt x="91473" y="120167"/>
                  </a:cubicBezTo>
                  <a:cubicBezTo>
                    <a:pt x="119559" y="114514"/>
                    <a:pt x="102142" y="120167"/>
                    <a:pt x="102142" y="120167"/>
                  </a:cubicBezTo>
                  <a:cubicBezTo>
                    <a:pt x="102142" y="120167"/>
                    <a:pt x="39951" y="143512"/>
                    <a:pt x="27276" y="149439"/>
                  </a:cubicBezTo>
                  <a:cubicBezTo>
                    <a:pt x="14601" y="155367"/>
                    <a:pt x="38492" y="163665"/>
                    <a:pt x="42049" y="165215"/>
                  </a:cubicBezTo>
                  <a:cubicBezTo>
                    <a:pt x="45605" y="166765"/>
                    <a:pt x="46061" y="166492"/>
                    <a:pt x="47611" y="170869"/>
                  </a:cubicBezTo>
                  <a:cubicBezTo>
                    <a:pt x="49161" y="175246"/>
                    <a:pt x="51441" y="174699"/>
                    <a:pt x="52900" y="173878"/>
                  </a:cubicBezTo>
                  <a:cubicBezTo>
                    <a:pt x="55554" y="172939"/>
                    <a:pt x="58454" y="172939"/>
                    <a:pt x="61107" y="173878"/>
                  </a:cubicBezTo>
                  <a:cubicBezTo>
                    <a:pt x="69132" y="175246"/>
                    <a:pt x="77339" y="175246"/>
                    <a:pt x="85363" y="173878"/>
                  </a:cubicBezTo>
                  <a:cubicBezTo>
                    <a:pt x="89330" y="171653"/>
                    <a:pt x="94163" y="171653"/>
                    <a:pt x="98130" y="173878"/>
                  </a:cubicBezTo>
                  <a:cubicBezTo>
                    <a:pt x="103054" y="176978"/>
                    <a:pt x="109711" y="174881"/>
                    <a:pt x="114635" y="175246"/>
                  </a:cubicBezTo>
                  <a:cubicBezTo>
                    <a:pt x="119559" y="175611"/>
                    <a:pt x="123754" y="174516"/>
                    <a:pt x="129134" y="174699"/>
                  </a:cubicBezTo>
                  <a:cubicBezTo>
                    <a:pt x="136630" y="174790"/>
                    <a:pt x="144126" y="174088"/>
                    <a:pt x="151476" y="172601"/>
                  </a:cubicBezTo>
                  <a:cubicBezTo>
                    <a:pt x="154521" y="170805"/>
                    <a:pt x="158105" y="170130"/>
                    <a:pt x="161598" y="170686"/>
                  </a:cubicBezTo>
                  <a:cubicBezTo>
                    <a:pt x="164917" y="171142"/>
                    <a:pt x="168282" y="170221"/>
                    <a:pt x="170899" y="168133"/>
                  </a:cubicBezTo>
                  <a:cubicBezTo>
                    <a:pt x="174182" y="166218"/>
                    <a:pt x="176826" y="166400"/>
                    <a:pt x="182480" y="169683"/>
                  </a:cubicBezTo>
                  <a:cubicBezTo>
                    <a:pt x="188134" y="172966"/>
                    <a:pt x="190140" y="169683"/>
                    <a:pt x="193696" y="170413"/>
                  </a:cubicBezTo>
                  <a:cubicBezTo>
                    <a:pt x="198876" y="171498"/>
                    <a:pt x="203837" y="173440"/>
                    <a:pt x="208378" y="176158"/>
                  </a:cubicBezTo>
                  <a:cubicBezTo>
                    <a:pt x="211569" y="178985"/>
                    <a:pt x="212299" y="175155"/>
                    <a:pt x="215035" y="176158"/>
                  </a:cubicBezTo>
                  <a:cubicBezTo>
                    <a:pt x="217770" y="177161"/>
                    <a:pt x="220688" y="179532"/>
                    <a:pt x="224153" y="178620"/>
                  </a:cubicBezTo>
                  <a:cubicBezTo>
                    <a:pt x="227619" y="177708"/>
                    <a:pt x="226433" y="179714"/>
                    <a:pt x="230810" y="179896"/>
                  </a:cubicBezTo>
                  <a:cubicBezTo>
                    <a:pt x="235187" y="180079"/>
                    <a:pt x="235005" y="180899"/>
                    <a:pt x="238105" y="184456"/>
                  </a:cubicBezTo>
                  <a:cubicBezTo>
                    <a:pt x="241361" y="187766"/>
                    <a:pt x="246002" y="189316"/>
                    <a:pt x="250598" y="188651"/>
                  </a:cubicBezTo>
                  <a:cubicBezTo>
                    <a:pt x="254246" y="188103"/>
                    <a:pt x="254793" y="188103"/>
                    <a:pt x="254246" y="190201"/>
                  </a:cubicBezTo>
                  <a:cubicBezTo>
                    <a:pt x="253699" y="192298"/>
                    <a:pt x="255705" y="190930"/>
                    <a:pt x="257437" y="193392"/>
                  </a:cubicBezTo>
                  <a:cubicBezTo>
                    <a:pt x="259170" y="195854"/>
                    <a:pt x="250234" y="194578"/>
                    <a:pt x="244489" y="194031"/>
                  </a:cubicBezTo>
                  <a:cubicBezTo>
                    <a:pt x="240376" y="193411"/>
                    <a:pt x="236163" y="193985"/>
                    <a:pt x="232360" y="195672"/>
                  </a:cubicBezTo>
                  <a:cubicBezTo>
                    <a:pt x="229059" y="198636"/>
                    <a:pt x="224345" y="199456"/>
                    <a:pt x="220232" y="197769"/>
                  </a:cubicBezTo>
                  <a:cubicBezTo>
                    <a:pt x="211843" y="195672"/>
                    <a:pt x="213211" y="197769"/>
                    <a:pt x="202542" y="195125"/>
                  </a:cubicBezTo>
                  <a:cubicBezTo>
                    <a:pt x="191873" y="192480"/>
                    <a:pt x="187678" y="194578"/>
                    <a:pt x="171355" y="192845"/>
                  </a:cubicBezTo>
                  <a:cubicBezTo>
                    <a:pt x="156847" y="191979"/>
                    <a:pt x="142284" y="192435"/>
                    <a:pt x="127858" y="194213"/>
                  </a:cubicBezTo>
                  <a:cubicBezTo>
                    <a:pt x="105243" y="197396"/>
                    <a:pt x="82901" y="202274"/>
                    <a:pt x="61016" y="208803"/>
                  </a:cubicBezTo>
                  <a:cubicBezTo>
                    <a:pt x="57368" y="209715"/>
                    <a:pt x="57368" y="208803"/>
                    <a:pt x="59283" y="215095"/>
                  </a:cubicBezTo>
                  <a:cubicBezTo>
                    <a:pt x="60523" y="221005"/>
                    <a:pt x="64290" y="226065"/>
                    <a:pt x="69588" y="228956"/>
                  </a:cubicBezTo>
                  <a:cubicBezTo>
                    <a:pt x="74512" y="230689"/>
                    <a:pt x="75971" y="231783"/>
                    <a:pt x="75059" y="232330"/>
                  </a:cubicBezTo>
                  <a:cubicBezTo>
                    <a:pt x="74147" y="232877"/>
                    <a:pt x="73144" y="234245"/>
                    <a:pt x="76792" y="235431"/>
                  </a:cubicBezTo>
                  <a:cubicBezTo>
                    <a:pt x="83549" y="240756"/>
                    <a:pt x="90616" y="245689"/>
                    <a:pt x="97948" y="250203"/>
                  </a:cubicBezTo>
                  <a:cubicBezTo>
                    <a:pt x="112018" y="254553"/>
                    <a:pt x="126736" y="256404"/>
                    <a:pt x="141445" y="255675"/>
                  </a:cubicBezTo>
                  <a:cubicBezTo>
                    <a:pt x="147555" y="255675"/>
                    <a:pt x="177921" y="258137"/>
                    <a:pt x="183574" y="258775"/>
                  </a:cubicBezTo>
                  <a:cubicBezTo>
                    <a:pt x="189228" y="259413"/>
                    <a:pt x="192693" y="261602"/>
                    <a:pt x="187222" y="260781"/>
                  </a:cubicBezTo>
                  <a:cubicBezTo>
                    <a:pt x="181751" y="259961"/>
                    <a:pt x="185124" y="263335"/>
                    <a:pt x="185124" y="263335"/>
                  </a:cubicBezTo>
                  <a:cubicBezTo>
                    <a:pt x="181933" y="265341"/>
                    <a:pt x="190413" y="268441"/>
                    <a:pt x="188590" y="268624"/>
                  </a:cubicBezTo>
                  <a:cubicBezTo>
                    <a:pt x="186766" y="268806"/>
                    <a:pt x="187951" y="269718"/>
                    <a:pt x="186310" y="276192"/>
                  </a:cubicBezTo>
                  <a:cubicBezTo>
                    <a:pt x="184669" y="282667"/>
                    <a:pt x="194973" y="294430"/>
                    <a:pt x="199988" y="298442"/>
                  </a:cubicBezTo>
                  <a:cubicBezTo>
                    <a:pt x="205004" y="302455"/>
                    <a:pt x="218956" y="299628"/>
                    <a:pt x="222786" y="299172"/>
                  </a:cubicBezTo>
                  <a:cubicBezTo>
                    <a:pt x="226615" y="298716"/>
                    <a:pt x="253152" y="297075"/>
                    <a:pt x="256799" y="296892"/>
                  </a:cubicBezTo>
                  <a:cubicBezTo>
                    <a:pt x="260447" y="296710"/>
                    <a:pt x="297014" y="294795"/>
                    <a:pt x="301938" y="294065"/>
                  </a:cubicBezTo>
                  <a:cubicBezTo>
                    <a:pt x="306862" y="293336"/>
                    <a:pt x="325374" y="290235"/>
                    <a:pt x="335952" y="289141"/>
                  </a:cubicBezTo>
                  <a:cubicBezTo>
                    <a:pt x="346530" y="288047"/>
                    <a:pt x="353095" y="279475"/>
                    <a:pt x="358384" y="276010"/>
                  </a:cubicBezTo>
                  <a:cubicBezTo>
                    <a:pt x="369564" y="272873"/>
                    <a:pt x="381154" y="271396"/>
                    <a:pt x="392762" y="271633"/>
                  </a:cubicBezTo>
                  <a:cubicBezTo>
                    <a:pt x="399784" y="271633"/>
                    <a:pt x="409085" y="261420"/>
                    <a:pt x="411547" y="259322"/>
                  </a:cubicBezTo>
                  <a:cubicBezTo>
                    <a:pt x="414010" y="257225"/>
                    <a:pt x="412550" y="256678"/>
                    <a:pt x="412915" y="252483"/>
                  </a:cubicBezTo>
                  <a:cubicBezTo>
                    <a:pt x="414019" y="246100"/>
                    <a:pt x="419763" y="241577"/>
                    <a:pt x="426229" y="241996"/>
                  </a:cubicBezTo>
                  <a:cubicBezTo>
                    <a:pt x="431244" y="242498"/>
                    <a:pt x="434901" y="246966"/>
                    <a:pt x="434399" y="251972"/>
                  </a:cubicBezTo>
                  <a:cubicBezTo>
                    <a:pt x="434199" y="254015"/>
                    <a:pt x="433305" y="255930"/>
                    <a:pt x="431883" y="257407"/>
                  </a:cubicBezTo>
                  <a:cubicBezTo>
                    <a:pt x="426958" y="261784"/>
                    <a:pt x="437263" y="261602"/>
                    <a:pt x="442552" y="261602"/>
                  </a:cubicBezTo>
                  <a:cubicBezTo>
                    <a:pt x="447841" y="261602"/>
                    <a:pt x="456595" y="259869"/>
                    <a:pt x="461702" y="263335"/>
                  </a:cubicBezTo>
                  <a:cubicBezTo>
                    <a:pt x="466808" y="266800"/>
                    <a:pt x="463981" y="263335"/>
                    <a:pt x="475654" y="264976"/>
                  </a:cubicBezTo>
                  <a:cubicBezTo>
                    <a:pt x="487326" y="266617"/>
                    <a:pt x="478116" y="269900"/>
                    <a:pt x="471094" y="273365"/>
                  </a:cubicBezTo>
                  <a:cubicBezTo>
                    <a:pt x="464072" y="276831"/>
                    <a:pt x="488146" y="275098"/>
                    <a:pt x="496900" y="273913"/>
                  </a:cubicBezTo>
                  <a:cubicBezTo>
                    <a:pt x="505655" y="272727"/>
                    <a:pt x="504287" y="275463"/>
                    <a:pt x="504834" y="277195"/>
                  </a:cubicBezTo>
                  <a:cubicBezTo>
                    <a:pt x="505381" y="278928"/>
                    <a:pt x="503010" y="278472"/>
                    <a:pt x="524075" y="280022"/>
                  </a:cubicBezTo>
                  <a:cubicBezTo>
                    <a:pt x="535911" y="281499"/>
                    <a:pt x="547894" y="281499"/>
                    <a:pt x="559730" y="280022"/>
                  </a:cubicBezTo>
                  <a:cubicBezTo>
                    <a:pt x="564608" y="278454"/>
                    <a:pt x="569387" y="276593"/>
                    <a:pt x="574047" y="274460"/>
                  </a:cubicBezTo>
                  <a:cubicBezTo>
                    <a:pt x="576326" y="273365"/>
                    <a:pt x="578789" y="273913"/>
                    <a:pt x="583895" y="272453"/>
                  </a:cubicBezTo>
                  <a:cubicBezTo>
                    <a:pt x="589002" y="270994"/>
                    <a:pt x="585628" y="270538"/>
                    <a:pt x="584807" y="268806"/>
                  </a:cubicBezTo>
                  <a:cubicBezTo>
                    <a:pt x="583986" y="267073"/>
                    <a:pt x="586539" y="267438"/>
                    <a:pt x="587907" y="262696"/>
                  </a:cubicBezTo>
                  <a:cubicBezTo>
                    <a:pt x="589275" y="257954"/>
                    <a:pt x="578789" y="260052"/>
                    <a:pt x="576509" y="260599"/>
                  </a:cubicBezTo>
                  <a:cubicBezTo>
                    <a:pt x="574229" y="261146"/>
                    <a:pt x="573864" y="258775"/>
                    <a:pt x="576509" y="257590"/>
                  </a:cubicBezTo>
                  <a:cubicBezTo>
                    <a:pt x="579153" y="256404"/>
                    <a:pt x="578971" y="253760"/>
                    <a:pt x="575688" y="252848"/>
                  </a:cubicBezTo>
                  <a:cubicBezTo>
                    <a:pt x="572405" y="251936"/>
                    <a:pt x="576873" y="251297"/>
                    <a:pt x="580703" y="248835"/>
                  </a:cubicBezTo>
                  <a:cubicBezTo>
                    <a:pt x="584533" y="246373"/>
                    <a:pt x="579153" y="244458"/>
                    <a:pt x="577056" y="243729"/>
                  </a:cubicBezTo>
                  <a:cubicBezTo>
                    <a:pt x="573034" y="242698"/>
                    <a:pt x="568840" y="242516"/>
                    <a:pt x="564745" y="243182"/>
                  </a:cubicBezTo>
                  <a:cubicBezTo>
                    <a:pt x="561964" y="245170"/>
                    <a:pt x="558882" y="246702"/>
                    <a:pt x="555626" y="247741"/>
                  </a:cubicBezTo>
                  <a:cubicBezTo>
                    <a:pt x="551340" y="248835"/>
                    <a:pt x="548058" y="253760"/>
                    <a:pt x="545231" y="258319"/>
                  </a:cubicBezTo>
                  <a:cubicBezTo>
                    <a:pt x="542404" y="262879"/>
                    <a:pt x="541948" y="264429"/>
                    <a:pt x="539486" y="263882"/>
                  </a:cubicBezTo>
                  <a:cubicBezTo>
                    <a:pt x="537024" y="263335"/>
                    <a:pt x="538391" y="260781"/>
                    <a:pt x="541583" y="257772"/>
                  </a:cubicBezTo>
                  <a:cubicBezTo>
                    <a:pt x="544182" y="255428"/>
                    <a:pt x="545760" y="252155"/>
                    <a:pt x="545960" y="248653"/>
                  </a:cubicBezTo>
                  <a:cubicBezTo>
                    <a:pt x="545960" y="245644"/>
                    <a:pt x="545960" y="244823"/>
                    <a:pt x="544684" y="245644"/>
                  </a:cubicBezTo>
                  <a:cubicBezTo>
                    <a:pt x="543407" y="246464"/>
                    <a:pt x="542222" y="243546"/>
                    <a:pt x="540671" y="240902"/>
                  </a:cubicBezTo>
                  <a:cubicBezTo>
                    <a:pt x="539121" y="238258"/>
                    <a:pt x="538027" y="237254"/>
                    <a:pt x="535382" y="237072"/>
                  </a:cubicBezTo>
                  <a:cubicBezTo>
                    <a:pt x="532738" y="236890"/>
                    <a:pt x="530367" y="235522"/>
                    <a:pt x="531370" y="231601"/>
                  </a:cubicBezTo>
                  <a:cubicBezTo>
                    <a:pt x="532373" y="227680"/>
                    <a:pt x="534379" y="230050"/>
                    <a:pt x="540489" y="233880"/>
                  </a:cubicBezTo>
                  <a:cubicBezTo>
                    <a:pt x="545833" y="236552"/>
                    <a:pt x="551605" y="238285"/>
                    <a:pt x="557541" y="238987"/>
                  </a:cubicBezTo>
                  <a:cubicBezTo>
                    <a:pt x="559930" y="239087"/>
                    <a:pt x="562165" y="237811"/>
                    <a:pt x="563286" y="235704"/>
                  </a:cubicBezTo>
                  <a:cubicBezTo>
                    <a:pt x="563286" y="234428"/>
                    <a:pt x="565384" y="230780"/>
                    <a:pt x="561918" y="229868"/>
                  </a:cubicBezTo>
                  <a:cubicBezTo>
                    <a:pt x="558453" y="228956"/>
                    <a:pt x="563833" y="227406"/>
                    <a:pt x="567025" y="226220"/>
                  </a:cubicBezTo>
                  <a:cubicBezTo>
                    <a:pt x="570217" y="225035"/>
                    <a:pt x="571402" y="220384"/>
                    <a:pt x="572040" y="218469"/>
                  </a:cubicBezTo>
                  <a:cubicBezTo>
                    <a:pt x="572679" y="216554"/>
                    <a:pt x="574685" y="217740"/>
                    <a:pt x="574047" y="219199"/>
                  </a:cubicBezTo>
                  <a:cubicBezTo>
                    <a:pt x="573408" y="220658"/>
                    <a:pt x="575232" y="220202"/>
                    <a:pt x="577877" y="220202"/>
                  </a:cubicBezTo>
                  <a:cubicBezTo>
                    <a:pt x="580521" y="220202"/>
                    <a:pt x="579791" y="221661"/>
                    <a:pt x="580703" y="224488"/>
                  </a:cubicBezTo>
                  <a:cubicBezTo>
                    <a:pt x="581615" y="227315"/>
                    <a:pt x="582253" y="227041"/>
                    <a:pt x="584169" y="227224"/>
                  </a:cubicBezTo>
                  <a:cubicBezTo>
                    <a:pt x="586084" y="227406"/>
                    <a:pt x="588363" y="230050"/>
                    <a:pt x="590461" y="231783"/>
                  </a:cubicBezTo>
                  <a:cubicBezTo>
                    <a:pt x="592558" y="233516"/>
                    <a:pt x="591555" y="229686"/>
                    <a:pt x="592923" y="228500"/>
                  </a:cubicBezTo>
                  <a:cubicBezTo>
                    <a:pt x="594291" y="227315"/>
                    <a:pt x="595020" y="225856"/>
                    <a:pt x="597847" y="219381"/>
                  </a:cubicBezTo>
                  <a:cubicBezTo>
                    <a:pt x="600674" y="212907"/>
                    <a:pt x="600491" y="218834"/>
                    <a:pt x="599397" y="223211"/>
                  </a:cubicBezTo>
                  <a:cubicBezTo>
                    <a:pt x="598303" y="227588"/>
                    <a:pt x="601039" y="228135"/>
                    <a:pt x="609702" y="230050"/>
                  </a:cubicBezTo>
                  <a:close/>
                </a:path>
              </a:pathLst>
            </a:custGeom>
            <a:grpFill/>
            <a:ln w="4559" cap="flat">
              <a:solidFill>
                <a:srgbClr val="FFFFFF"/>
              </a:solidFill>
              <a:prstDash val="solid"/>
              <a:miter/>
            </a:ln>
          </p:spPr>
          <p:txBody>
            <a:bodyPr rtlCol="0" anchor="ctr"/>
            <a:lstStyle/>
            <a:p>
              <a:endParaRPr lang="en-US"/>
            </a:p>
          </p:txBody>
        </p:sp>
        <p:sp>
          <p:nvSpPr>
            <p:cNvPr id="424" name="Freeform: Shape 423">
              <a:extLst>
                <a:ext uri="{FF2B5EF4-FFF2-40B4-BE49-F238E27FC236}">
                  <a16:creationId xmlns:a16="http://schemas.microsoft.com/office/drawing/2014/main" id="{4191D869-90EE-0E37-BBB7-6DBB61FF1F56}"/>
                </a:ext>
              </a:extLst>
            </p:cNvPr>
            <p:cNvSpPr/>
            <p:nvPr/>
          </p:nvSpPr>
          <p:spPr>
            <a:xfrm>
              <a:off x="1429416" y="1132234"/>
              <a:ext cx="354332" cy="222653"/>
            </a:xfrm>
            <a:custGeom>
              <a:avLst/>
              <a:gdLst>
                <a:gd name="connsiteX0" fmla="*/ 20988 w 354332"/>
                <a:gd name="connsiteY0" fmla="*/ 166002 h 222653"/>
                <a:gd name="connsiteX1" fmla="*/ 26185 w 354332"/>
                <a:gd name="connsiteY1" fmla="*/ 167735 h 222653"/>
                <a:gd name="connsiteX2" fmla="*/ 23906 w 354332"/>
                <a:gd name="connsiteY2" fmla="*/ 170380 h 222653"/>
                <a:gd name="connsiteX3" fmla="*/ 53542 w 354332"/>
                <a:gd name="connsiteY3" fmla="*/ 181413 h 222653"/>
                <a:gd name="connsiteX4" fmla="*/ 68132 w 354332"/>
                <a:gd name="connsiteY4" fmla="*/ 193177 h 222653"/>
                <a:gd name="connsiteX5" fmla="*/ 88832 w 354332"/>
                <a:gd name="connsiteY5" fmla="*/ 217889 h 222653"/>
                <a:gd name="connsiteX6" fmla="*/ 104243 w 354332"/>
                <a:gd name="connsiteY6" fmla="*/ 220898 h 222653"/>
                <a:gd name="connsiteX7" fmla="*/ 115642 w 354332"/>
                <a:gd name="connsiteY7" fmla="*/ 214059 h 222653"/>
                <a:gd name="connsiteX8" fmla="*/ 136342 w 354332"/>
                <a:gd name="connsiteY8" fmla="*/ 201657 h 222653"/>
                <a:gd name="connsiteX9" fmla="*/ 145461 w 354332"/>
                <a:gd name="connsiteY9" fmla="*/ 201657 h 222653"/>
                <a:gd name="connsiteX10" fmla="*/ 151780 w 354332"/>
                <a:gd name="connsiteY10" fmla="*/ 203481 h 222653"/>
                <a:gd name="connsiteX11" fmla="*/ 151935 w 354332"/>
                <a:gd name="connsiteY11" fmla="*/ 203390 h 222653"/>
                <a:gd name="connsiteX12" fmla="*/ 170173 w 354332"/>
                <a:gd name="connsiteY12" fmla="*/ 199469 h 222653"/>
                <a:gd name="connsiteX13" fmla="*/ 183669 w 354332"/>
                <a:gd name="connsiteY13" fmla="*/ 178495 h 222653"/>
                <a:gd name="connsiteX14" fmla="*/ 190873 w 354332"/>
                <a:gd name="connsiteY14" fmla="*/ 160896 h 222653"/>
                <a:gd name="connsiteX15" fmla="*/ 191785 w 354332"/>
                <a:gd name="connsiteY15" fmla="*/ 153874 h 222653"/>
                <a:gd name="connsiteX16" fmla="*/ 189323 w 354332"/>
                <a:gd name="connsiteY16" fmla="*/ 149497 h 222653"/>
                <a:gd name="connsiteX17" fmla="*/ 193700 w 354332"/>
                <a:gd name="connsiteY17" fmla="*/ 149497 h 222653"/>
                <a:gd name="connsiteX18" fmla="*/ 199992 w 354332"/>
                <a:gd name="connsiteY18" fmla="*/ 150409 h 222653"/>
                <a:gd name="connsiteX19" fmla="*/ 218230 w 354332"/>
                <a:gd name="connsiteY19" fmla="*/ 143388 h 222653"/>
                <a:gd name="connsiteX20" fmla="*/ 221057 w 354332"/>
                <a:gd name="connsiteY20" fmla="*/ 138463 h 222653"/>
                <a:gd name="connsiteX21" fmla="*/ 222607 w 354332"/>
                <a:gd name="connsiteY21" fmla="*/ 133904 h 222653"/>
                <a:gd name="connsiteX22" fmla="*/ 224522 w 354332"/>
                <a:gd name="connsiteY22" fmla="*/ 127612 h 222653"/>
                <a:gd name="connsiteX23" fmla="*/ 240480 w 354332"/>
                <a:gd name="connsiteY23" fmla="*/ 117581 h 222653"/>
                <a:gd name="connsiteX24" fmla="*/ 253611 w 354332"/>
                <a:gd name="connsiteY24" fmla="*/ 113022 h 222653"/>
                <a:gd name="connsiteX25" fmla="*/ 272579 w 354332"/>
                <a:gd name="connsiteY25" fmla="*/ 102717 h 222653"/>
                <a:gd name="connsiteX26" fmla="*/ 287443 w 354332"/>
                <a:gd name="connsiteY26" fmla="*/ 97246 h 222653"/>
                <a:gd name="connsiteX27" fmla="*/ 301668 w 354332"/>
                <a:gd name="connsiteY27" fmla="*/ 91866 h 222653"/>
                <a:gd name="connsiteX28" fmla="*/ 327839 w 354332"/>
                <a:gd name="connsiteY28" fmla="*/ 81835 h 222653"/>
                <a:gd name="connsiteX29" fmla="*/ 348539 w 354332"/>
                <a:gd name="connsiteY29" fmla="*/ 73810 h 222653"/>
                <a:gd name="connsiteX30" fmla="*/ 351457 w 354332"/>
                <a:gd name="connsiteY30" fmla="*/ 63415 h 222653"/>
                <a:gd name="connsiteX31" fmla="*/ 338691 w 354332"/>
                <a:gd name="connsiteY31" fmla="*/ 56028 h 222653"/>
                <a:gd name="connsiteX32" fmla="*/ 309419 w 354332"/>
                <a:gd name="connsiteY32" fmla="*/ 34508 h 222653"/>
                <a:gd name="connsiteX33" fmla="*/ 239751 w 354332"/>
                <a:gd name="connsiteY33" fmla="*/ 21650 h 222653"/>
                <a:gd name="connsiteX34" fmla="*/ 237471 w 354332"/>
                <a:gd name="connsiteY34" fmla="*/ 26939 h 222653"/>
                <a:gd name="connsiteX35" fmla="*/ 227714 w 354332"/>
                <a:gd name="connsiteY35" fmla="*/ 36058 h 222653"/>
                <a:gd name="connsiteX36" fmla="*/ 227714 w 354332"/>
                <a:gd name="connsiteY36" fmla="*/ 25389 h 222653"/>
                <a:gd name="connsiteX37" fmla="*/ 219962 w 354332"/>
                <a:gd name="connsiteY37" fmla="*/ 21376 h 222653"/>
                <a:gd name="connsiteX38" fmla="*/ 212120 w 354332"/>
                <a:gd name="connsiteY38" fmla="*/ 24294 h 222653"/>
                <a:gd name="connsiteX39" fmla="*/ 203640 w 354332"/>
                <a:gd name="connsiteY39" fmla="*/ 30495 h 222653"/>
                <a:gd name="connsiteX40" fmla="*/ 208746 w 354332"/>
                <a:gd name="connsiteY40" fmla="*/ 22562 h 222653"/>
                <a:gd name="connsiteX41" fmla="*/ 206284 w 354332"/>
                <a:gd name="connsiteY41" fmla="*/ 19735 h 222653"/>
                <a:gd name="connsiteX42" fmla="*/ 191876 w 354332"/>
                <a:gd name="connsiteY42" fmla="*/ 16270 h 222653"/>
                <a:gd name="connsiteX43" fmla="*/ 175280 w 354332"/>
                <a:gd name="connsiteY43" fmla="*/ 12896 h 222653"/>
                <a:gd name="connsiteX44" fmla="*/ 163152 w 354332"/>
                <a:gd name="connsiteY44" fmla="*/ 5874 h 222653"/>
                <a:gd name="connsiteX45" fmla="*/ 158045 w 354332"/>
                <a:gd name="connsiteY45" fmla="*/ 1862 h 222653"/>
                <a:gd name="connsiteX46" fmla="*/ 147741 w 354332"/>
                <a:gd name="connsiteY46" fmla="*/ 312 h 222653"/>
                <a:gd name="connsiteX47" fmla="*/ 122481 w 354332"/>
                <a:gd name="connsiteY47" fmla="*/ 3412 h 222653"/>
                <a:gd name="connsiteX48" fmla="*/ 97222 w 354332"/>
                <a:gd name="connsiteY48" fmla="*/ 6421 h 222653"/>
                <a:gd name="connsiteX49" fmla="*/ 76704 w 354332"/>
                <a:gd name="connsiteY49" fmla="*/ 7333 h 222653"/>
                <a:gd name="connsiteX50" fmla="*/ 40229 w 354332"/>
                <a:gd name="connsiteY50" fmla="*/ 12257 h 222653"/>
                <a:gd name="connsiteX51" fmla="*/ 37219 w 354332"/>
                <a:gd name="connsiteY51" fmla="*/ 13808 h 222653"/>
                <a:gd name="connsiteX52" fmla="*/ 46338 w 354332"/>
                <a:gd name="connsiteY52" fmla="*/ 27486 h 222653"/>
                <a:gd name="connsiteX53" fmla="*/ 48436 w 354332"/>
                <a:gd name="connsiteY53" fmla="*/ 35055 h 222653"/>
                <a:gd name="connsiteX54" fmla="*/ 53907 w 354332"/>
                <a:gd name="connsiteY54" fmla="*/ 41712 h 222653"/>
                <a:gd name="connsiteX55" fmla="*/ 64394 w 354332"/>
                <a:gd name="connsiteY55" fmla="*/ 46909 h 222653"/>
                <a:gd name="connsiteX56" fmla="*/ 63299 w 354332"/>
                <a:gd name="connsiteY56" fmla="*/ 56028 h 222653"/>
                <a:gd name="connsiteX57" fmla="*/ 58740 w 354332"/>
                <a:gd name="connsiteY57" fmla="*/ 62138 h 222653"/>
                <a:gd name="connsiteX58" fmla="*/ 53542 w 354332"/>
                <a:gd name="connsiteY58" fmla="*/ 69159 h 222653"/>
                <a:gd name="connsiteX59" fmla="*/ 43329 w 354332"/>
                <a:gd name="connsiteY59" fmla="*/ 81379 h 222653"/>
                <a:gd name="connsiteX60" fmla="*/ 35304 w 354332"/>
                <a:gd name="connsiteY60" fmla="*/ 92777 h 222653"/>
                <a:gd name="connsiteX61" fmla="*/ 39681 w 354332"/>
                <a:gd name="connsiteY61" fmla="*/ 100529 h 222653"/>
                <a:gd name="connsiteX62" fmla="*/ 38769 w 354332"/>
                <a:gd name="connsiteY62" fmla="*/ 107368 h 222653"/>
                <a:gd name="connsiteX63" fmla="*/ 32295 w 354332"/>
                <a:gd name="connsiteY63" fmla="*/ 109647 h 222653"/>
                <a:gd name="connsiteX64" fmla="*/ 24270 w 354332"/>
                <a:gd name="connsiteY64" fmla="*/ 109647 h 222653"/>
                <a:gd name="connsiteX65" fmla="*/ 25274 w 354332"/>
                <a:gd name="connsiteY65" fmla="*/ 119496 h 222653"/>
                <a:gd name="connsiteX66" fmla="*/ 22629 w 354332"/>
                <a:gd name="connsiteY66" fmla="*/ 130530 h 222653"/>
                <a:gd name="connsiteX67" fmla="*/ 16519 w 354332"/>
                <a:gd name="connsiteY67" fmla="*/ 135089 h 222653"/>
                <a:gd name="connsiteX68" fmla="*/ 14240 w 354332"/>
                <a:gd name="connsiteY68" fmla="*/ 137916 h 222653"/>
                <a:gd name="connsiteX69" fmla="*/ 12689 w 354332"/>
                <a:gd name="connsiteY69" fmla="*/ 140014 h 222653"/>
                <a:gd name="connsiteX70" fmla="*/ 10774 w 354332"/>
                <a:gd name="connsiteY70" fmla="*/ 143114 h 222653"/>
                <a:gd name="connsiteX71" fmla="*/ 9133 w 354332"/>
                <a:gd name="connsiteY71" fmla="*/ 147035 h 222653"/>
                <a:gd name="connsiteX72" fmla="*/ 6489 w 354332"/>
                <a:gd name="connsiteY72" fmla="*/ 149771 h 222653"/>
                <a:gd name="connsiteX73" fmla="*/ 4574 w 354332"/>
                <a:gd name="connsiteY73" fmla="*/ 151595 h 222653"/>
                <a:gd name="connsiteX74" fmla="*/ 2659 w 354332"/>
                <a:gd name="connsiteY74" fmla="*/ 155607 h 222653"/>
                <a:gd name="connsiteX75" fmla="*/ 1108 w 354332"/>
                <a:gd name="connsiteY75" fmla="*/ 160713 h 222653"/>
                <a:gd name="connsiteX76" fmla="*/ 196 w 354332"/>
                <a:gd name="connsiteY76" fmla="*/ 166276 h 222653"/>
                <a:gd name="connsiteX77" fmla="*/ 20988 w 354332"/>
                <a:gd name="connsiteY77" fmla="*/ 166002 h 22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54332" h="222653">
                  <a:moveTo>
                    <a:pt x="20988" y="166002"/>
                  </a:moveTo>
                  <a:cubicBezTo>
                    <a:pt x="30107" y="166002"/>
                    <a:pt x="30745" y="167279"/>
                    <a:pt x="26185" y="167735"/>
                  </a:cubicBezTo>
                  <a:cubicBezTo>
                    <a:pt x="21626" y="168191"/>
                    <a:pt x="18708" y="166914"/>
                    <a:pt x="23906" y="170380"/>
                  </a:cubicBezTo>
                  <a:cubicBezTo>
                    <a:pt x="33426" y="174966"/>
                    <a:pt x="43347" y="178660"/>
                    <a:pt x="53542" y="181413"/>
                  </a:cubicBezTo>
                  <a:cubicBezTo>
                    <a:pt x="57281" y="182143"/>
                    <a:pt x="61840" y="185517"/>
                    <a:pt x="68132" y="193177"/>
                  </a:cubicBezTo>
                  <a:cubicBezTo>
                    <a:pt x="74424" y="200837"/>
                    <a:pt x="81993" y="211415"/>
                    <a:pt x="88832" y="217889"/>
                  </a:cubicBezTo>
                  <a:cubicBezTo>
                    <a:pt x="92398" y="222749"/>
                    <a:pt x="99109" y="224063"/>
                    <a:pt x="104243" y="220898"/>
                  </a:cubicBezTo>
                  <a:cubicBezTo>
                    <a:pt x="107253" y="219166"/>
                    <a:pt x="106341" y="216704"/>
                    <a:pt x="115642" y="214059"/>
                  </a:cubicBezTo>
                  <a:cubicBezTo>
                    <a:pt x="123448" y="211670"/>
                    <a:pt x="130551" y="207412"/>
                    <a:pt x="136342" y="201657"/>
                  </a:cubicBezTo>
                  <a:cubicBezTo>
                    <a:pt x="141266" y="197098"/>
                    <a:pt x="144458" y="199013"/>
                    <a:pt x="145461" y="201657"/>
                  </a:cubicBezTo>
                  <a:cubicBezTo>
                    <a:pt x="146701" y="203910"/>
                    <a:pt x="149528" y="204721"/>
                    <a:pt x="151780" y="203481"/>
                  </a:cubicBezTo>
                  <a:cubicBezTo>
                    <a:pt x="151835" y="203454"/>
                    <a:pt x="151881" y="203417"/>
                    <a:pt x="151935" y="203390"/>
                  </a:cubicBezTo>
                  <a:cubicBezTo>
                    <a:pt x="158136" y="202706"/>
                    <a:pt x="164246" y="201393"/>
                    <a:pt x="170173" y="199469"/>
                  </a:cubicBezTo>
                  <a:cubicBezTo>
                    <a:pt x="180204" y="195639"/>
                    <a:pt x="184399" y="193359"/>
                    <a:pt x="183669" y="178495"/>
                  </a:cubicBezTo>
                  <a:cubicBezTo>
                    <a:pt x="182940" y="163631"/>
                    <a:pt x="188958" y="164087"/>
                    <a:pt x="190873" y="160896"/>
                  </a:cubicBezTo>
                  <a:cubicBezTo>
                    <a:pt x="192788" y="157704"/>
                    <a:pt x="193153" y="156063"/>
                    <a:pt x="191785" y="153874"/>
                  </a:cubicBezTo>
                  <a:cubicBezTo>
                    <a:pt x="190417" y="151686"/>
                    <a:pt x="188593" y="151959"/>
                    <a:pt x="189323" y="149497"/>
                  </a:cubicBezTo>
                  <a:cubicBezTo>
                    <a:pt x="190052" y="147035"/>
                    <a:pt x="192970" y="147947"/>
                    <a:pt x="193700" y="149497"/>
                  </a:cubicBezTo>
                  <a:cubicBezTo>
                    <a:pt x="194430" y="151047"/>
                    <a:pt x="195615" y="149497"/>
                    <a:pt x="199992" y="150409"/>
                  </a:cubicBezTo>
                  <a:cubicBezTo>
                    <a:pt x="204369" y="151321"/>
                    <a:pt x="215221" y="145485"/>
                    <a:pt x="218230" y="143388"/>
                  </a:cubicBezTo>
                  <a:cubicBezTo>
                    <a:pt x="221239" y="141290"/>
                    <a:pt x="221513" y="140743"/>
                    <a:pt x="221057" y="138463"/>
                  </a:cubicBezTo>
                  <a:cubicBezTo>
                    <a:pt x="220747" y="136776"/>
                    <a:pt x="221330" y="135053"/>
                    <a:pt x="222607" y="133904"/>
                  </a:cubicBezTo>
                  <a:cubicBezTo>
                    <a:pt x="223610" y="132901"/>
                    <a:pt x="223793" y="131077"/>
                    <a:pt x="224522" y="127612"/>
                  </a:cubicBezTo>
                  <a:cubicBezTo>
                    <a:pt x="225251" y="124147"/>
                    <a:pt x="234370" y="119405"/>
                    <a:pt x="240480" y="117581"/>
                  </a:cubicBezTo>
                  <a:cubicBezTo>
                    <a:pt x="246590" y="115757"/>
                    <a:pt x="250146" y="113933"/>
                    <a:pt x="253611" y="113022"/>
                  </a:cubicBezTo>
                  <a:cubicBezTo>
                    <a:pt x="257077" y="112110"/>
                    <a:pt x="268019" y="104632"/>
                    <a:pt x="272579" y="102717"/>
                  </a:cubicBezTo>
                  <a:cubicBezTo>
                    <a:pt x="277275" y="100264"/>
                    <a:pt x="282272" y="98422"/>
                    <a:pt x="287443" y="97246"/>
                  </a:cubicBezTo>
                  <a:cubicBezTo>
                    <a:pt x="292458" y="96297"/>
                    <a:pt x="297273" y="94474"/>
                    <a:pt x="301668" y="91866"/>
                  </a:cubicBezTo>
                  <a:cubicBezTo>
                    <a:pt x="309766" y="87078"/>
                    <a:pt x="318611" y="83686"/>
                    <a:pt x="327839" y="81835"/>
                  </a:cubicBezTo>
                  <a:cubicBezTo>
                    <a:pt x="335089" y="80175"/>
                    <a:pt x="342065" y="77476"/>
                    <a:pt x="348539" y="73810"/>
                  </a:cubicBezTo>
                  <a:cubicBezTo>
                    <a:pt x="357658" y="70436"/>
                    <a:pt x="353737" y="65877"/>
                    <a:pt x="351457" y="63415"/>
                  </a:cubicBezTo>
                  <a:cubicBezTo>
                    <a:pt x="347855" y="59968"/>
                    <a:pt x="343478" y="57442"/>
                    <a:pt x="338691" y="56028"/>
                  </a:cubicBezTo>
                  <a:cubicBezTo>
                    <a:pt x="328359" y="49672"/>
                    <a:pt x="318565" y="42478"/>
                    <a:pt x="309419" y="34508"/>
                  </a:cubicBezTo>
                  <a:cubicBezTo>
                    <a:pt x="280330" y="8701"/>
                    <a:pt x="242942" y="20647"/>
                    <a:pt x="239751" y="21650"/>
                  </a:cubicBezTo>
                  <a:cubicBezTo>
                    <a:pt x="236559" y="22653"/>
                    <a:pt x="236285" y="24112"/>
                    <a:pt x="237471" y="26939"/>
                  </a:cubicBezTo>
                  <a:cubicBezTo>
                    <a:pt x="238656" y="29766"/>
                    <a:pt x="233094" y="33048"/>
                    <a:pt x="227714" y="36058"/>
                  </a:cubicBezTo>
                  <a:cubicBezTo>
                    <a:pt x="222333" y="39067"/>
                    <a:pt x="227166" y="29948"/>
                    <a:pt x="227714" y="25389"/>
                  </a:cubicBezTo>
                  <a:cubicBezTo>
                    <a:pt x="228261" y="20829"/>
                    <a:pt x="222242" y="22197"/>
                    <a:pt x="219962" y="21376"/>
                  </a:cubicBezTo>
                  <a:cubicBezTo>
                    <a:pt x="217683" y="20556"/>
                    <a:pt x="215950" y="22197"/>
                    <a:pt x="212120" y="24294"/>
                  </a:cubicBezTo>
                  <a:cubicBezTo>
                    <a:pt x="208290" y="26392"/>
                    <a:pt x="208564" y="28398"/>
                    <a:pt x="203640" y="30495"/>
                  </a:cubicBezTo>
                  <a:cubicBezTo>
                    <a:pt x="198715" y="32593"/>
                    <a:pt x="207014" y="26392"/>
                    <a:pt x="208746" y="22562"/>
                  </a:cubicBezTo>
                  <a:cubicBezTo>
                    <a:pt x="210479" y="18732"/>
                    <a:pt x="208746" y="19917"/>
                    <a:pt x="206284" y="19735"/>
                  </a:cubicBezTo>
                  <a:cubicBezTo>
                    <a:pt x="201387" y="18996"/>
                    <a:pt x="196573" y="17838"/>
                    <a:pt x="191876" y="16270"/>
                  </a:cubicBezTo>
                  <a:cubicBezTo>
                    <a:pt x="186259" y="15604"/>
                    <a:pt x="180706" y="14473"/>
                    <a:pt x="175280" y="12896"/>
                  </a:cubicBezTo>
                  <a:cubicBezTo>
                    <a:pt x="166161" y="9613"/>
                    <a:pt x="164337" y="7151"/>
                    <a:pt x="163152" y="5874"/>
                  </a:cubicBezTo>
                  <a:cubicBezTo>
                    <a:pt x="161766" y="4178"/>
                    <a:pt x="160024" y="2810"/>
                    <a:pt x="158045" y="1862"/>
                  </a:cubicBezTo>
                  <a:cubicBezTo>
                    <a:pt x="154552" y="1917"/>
                    <a:pt x="151069" y="1397"/>
                    <a:pt x="147741" y="312"/>
                  </a:cubicBezTo>
                  <a:cubicBezTo>
                    <a:pt x="139196" y="-655"/>
                    <a:pt x="130542" y="412"/>
                    <a:pt x="122481" y="3412"/>
                  </a:cubicBezTo>
                  <a:cubicBezTo>
                    <a:pt x="114201" y="5382"/>
                    <a:pt x="105730" y="6394"/>
                    <a:pt x="97222" y="6421"/>
                  </a:cubicBezTo>
                  <a:cubicBezTo>
                    <a:pt x="90373" y="6275"/>
                    <a:pt x="83516" y="6576"/>
                    <a:pt x="76704" y="7333"/>
                  </a:cubicBezTo>
                  <a:lnTo>
                    <a:pt x="40229" y="12257"/>
                  </a:lnTo>
                  <a:cubicBezTo>
                    <a:pt x="37402" y="12713"/>
                    <a:pt x="31110" y="12713"/>
                    <a:pt x="37219" y="13808"/>
                  </a:cubicBezTo>
                  <a:cubicBezTo>
                    <a:pt x="43329" y="14902"/>
                    <a:pt x="46338" y="27486"/>
                    <a:pt x="46338" y="27486"/>
                  </a:cubicBezTo>
                  <a:cubicBezTo>
                    <a:pt x="46338" y="27486"/>
                    <a:pt x="47706" y="32045"/>
                    <a:pt x="48436" y="35055"/>
                  </a:cubicBezTo>
                  <a:cubicBezTo>
                    <a:pt x="49165" y="38064"/>
                    <a:pt x="51445" y="37973"/>
                    <a:pt x="53907" y="41712"/>
                  </a:cubicBezTo>
                  <a:cubicBezTo>
                    <a:pt x="56369" y="45450"/>
                    <a:pt x="56825" y="44630"/>
                    <a:pt x="64394" y="46909"/>
                  </a:cubicBezTo>
                  <a:cubicBezTo>
                    <a:pt x="71962" y="49189"/>
                    <a:pt x="67038" y="52928"/>
                    <a:pt x="63299" y="56028"/>
                  </a:cubicBezTo>
                  <a:cubicBezTo>
                    <a:pt x="60965" y="57305"/>
                    <a:pt x="59296" y="59530"/>
                    <a:pt x="58740" y="62138"/>
                  </a:cubicBezTo>
                  <a:cubicBezTo>
                    <a:pt x="57737" y="64600"/>
                    <a:pt x="60564" y="65968"/>
                    <a:pt x="53542" y="69159"/>
                  </a:cubicBezTo>
                  <a:cubicBezTo>
                    <a:pt x="48445" y="71448"/>
                    <a:pt x="44678" y="75953"/>
                    <a:pt x="43329" y="81379"/>
                  </a:cubicBezTo>
                  <a:cubicBezTo>
                    <a:pt x="41414" y="85938"/>
                    <a:pt x="41596" y="85300"/>
                    <a:pt x="35304" y="92777"/>
                  </a:cubicBezTo>
                  <a:cubicBezTo>
                    <a:pt x="29012" y="100255"/>
                    <a:pt x="31930" y="94875"/>
                    <a:pt x="39681" y="100529"/>
                  </a:cubicBezTo>
                  <a:cubicBezTo>
                    <a:pt x="47432" y="106182"/>
                    <a:pt x="39681" y="107368"/>
                    <a:pt x="38769" y="107368"/>
                  </a:cubicBezTo>
                  <a:cubicBezTo>
                    <a:pt x="36435" y="107495"/>
                    <a:pt x="34192" y="108289"/>
                    <a:pt x="32295" y="109647"/>
                  </a:cubicBezTo>
                  <a:cubicBezTo>
                    <a:pt x="30380" y="111198"/>
                    <a:pt x="27918" y="109647"/>
                    <a:pt x="24270" y="109647"/>
                  </a:cubicBezTo>
                  <a:cubicBezTo>
                    <a:pt x="20623" y="109647"/>
                    <a:pt x="24270" y="117034"/>
                    <a:pt x="25274" y="119496"/>
                  </a:cubicBezTo>
                  <a:cubicBezTo>
                    <a:pt x="25511" y="123353"/>
                    <a:pt x="24590" y="127201"/>
                    <a:pt x="22629" y="130530"/>
                  </a:cubicBezTo>
                  <a:cubicBezTo>
                    <a:pt x="20896" y="134177"/>
                    <a:pt x="18252" y="133813"/>
                    <a:pt x="16519" y="135089"/>
                  </a:cubicBezTo>
                  <a:cubicBezTo>
                    <a:pt x="14787" y="136366"/>
                    <a:pt x="15334" y="137369"/>
                    <a:pt x="14240" y="137916"/>
                  </a:cubicBezTo>
                  <a:cubicBezTo>
                    <a:pt x="13145" y="138463"/>
                    <a:pt x="12689" y="138554"/>
                    <a:pt x="12689" y="140014"/>
                  </a:cubicBezTo>
                  <a:cubicBezTo>
                    <a:pt x="12689" y="141473"/>
                    <a:pt x="11960" y="141928"/>
                    <a:pt x="10774" y="143114"/>
                  </a:cubicBezTo>
                  <a:cubicBezTo>
                    <a:pt x="9771" y="144181"/>
                    <a:pt x="9197" y="145576"/>
                    <a:pt x="9133" y="147035"/>
                  </a:cubicBezTo>
                  <a:cubicBezTo>
                    <a:pt x="9133" y="148221"/>
                    <a:pt x="8130" y="148768"/>
                    <a:pt x="6489" y="149771"/>
                  </a:cubicBezTo>
                  <a:cubicBezTo>
                    <a:pt x="4847" y="150774"/>
                    <a:pt x="4574" y="150318"/>
                    <a:pt x="4574" y="151595"/>
                  </a:cubicBezTo>
                  <a:cubicBezTo>
                    <a:pt x="4774" y="153190"/>
                    <a:pt x="4026" y="154759"/>
                    <a:pt x="2659" y="155607"/>
                  </a:cubicBezTo>
                  <a:cubicBezTo>
                    <a:pt x="744" y="157157"/>
                    <a:pt x="379" y="157704"/>
                    <a:pt x="1108" y="160713"/>
                  </a:cubicBezTo>
                  <a:cubicBezTo>
                    <a:pt x="1838" y="163723"/>
                    <a:pt x="2476" y="163631"/>
                    <a:pt x="196" y="166276"/>
                  </a:cubicBezTo>
                  <a:cubicBezTo>
                    <a:pt x="-2083" y="168920"/>
                    <a:pt x="11869" y="166185"/>
                    <a:pt x="20988" y="166002"/>
                  </a:cubicBezTo>
                  <a:close/>
                </a:path>
              </a:pathLst>
            </a:custGeom>
            <a:grpFill/>
            <a:ln w="4559" cap="flat">
              <a:solidFill>
                <a:srgbClr val="FFFFFF"/>
              </a:solidFill>
              <a:prstDash val="solid"/>
              <a:miter/>
            </a:ln>
          </p:spPr>
          <p:txBody>
            <a:bodyPr rtlCol="0" anchor="ctr"/>
            <a:lstStyle/>
            <a:p>
              <a:endParaRPr lang="en-US"/>
            </a:p>
          </p:txBody>
        </p:sp>
        <p:sp>
          <p:nvSpPr>
            <p:cNvPr id="425" name="Freeform: Shape 424">
              <a:extLst>
                <a:ext uri="{FF2B5EF4-FFF2-40B4-BE49-F238E27FC236}">
                  <a16:creationId xmlns:a16="http://schemas.microsoft.com/office/drawing/2014/main" id="{1E71DE6E-155F-E52D-B2E4-E3CFF6E45EA7}"/>
                </a:ext>
              </a:extLst>
            </p:cNvPr>
            <p:cNvSpPr/>
            <p:nvPr/>
          </p:nvSpPr>
          <p:spPr>
            <a:xfrm>
              <a:off x="1706717" y="973463"/>
              <a:ext cx="415338" cy="167883"/>
            </a:xfrm>
            <a:custGeom>
              <a:avLst/>
              <a:gdLst>
                <a:gd name="connsiteX0" fmla="*/ 60661 w 415338"/>
                <a:gd name="connsiteY0" fmla="*/ 33880 h 167883"/>
                <a:gd name="connsiteX1" fmla="*/ 59840 w 415338"/>
                <a:gd name="connsiteY1" fmla="*/ 38166 h 167883"/>
                <a:gd name="connsiteX2" fmla="*/ 71786 w 415338"/>
                <a:gd name="connsiteY2" fmla="*/ 42179 h 167883"/>
                <a:gd name="connsiteX3" fmla="*/ 97136 w 415338"/>
                <a:gd name="connsiteY3" fmla="*/ 46738 h 167883"/>
                <a:gd name="connsiteX4" fmla="*/ 88017 w 415338"/>
                <a:gd name="connsiteY4" fmla="*/ 48471 h 167883"/>
                <a:gd name="connsiteX5" fmla="*/ 71512 w 415338"/>
                <a:gd name="connsiteY5" fmla="*/ 46191 h 167883"/>
                <a:gd name="connsiteX6" fmla="*/ 55554 w 415338"/>
                <a:gd name="connsiteY6" fmla="*/ 45553 h 167883"/>
                <a:gd name="connsiteX7" fmla="*/ 36769 w 415338"/>
                <a:gd name="connsiteY7" fmla="*/ 49565 h 167883"/>
                <a:gd name="connsiteX8" fmla="*/ 34216 w 415338"/>
                <a:gd name="connsiteY8" fmla="*/ 56678 h 167883"/>
                <a:gd name="connsiteX9" fmla="*/ 33304 w 415338"/>
                <a:gd name="connsiteY9" fmla="*/ 61237 h 167883"/>
                <a:gd name="connsiteX10" fmla="*/ 36131 w 415338"/>
                <a:gd name="connsiteY10" fmla="*/ 67803 h 167883"/>
                <a:gd name="connsiteX11" fmla="*/ 58928 w 415338"/>
                <a:gd name="connsiteY11" fmla="*/ 67256 h 167883"/>
                <a:gd name="connsiteX12" fmla="*/ 92030 w 415338"/>
                <a:gd name="connsiteY12" fmla="*/ 66070 h 167883"/>
                <a:gd name="connsiteX13" fmla="*/ 92030 w 415338"/>
                <a:gd name="connsiteY13" fmla="*/ 69262 h 167883"/>
                <a:gd name="connsiteX14" fmla="*/ 79810 w 415338"/>
                <a:gd name="connsiteY14" fmla="*/ 70083 h 167883"/>
                <a:gd name="connsiteX15" fmla="*/ 55828 w 415338"/>
                <a:gd name="connsiteY15" fmla="*/ 71542 h 167883"/>
                <a:gd name="connsiteX16" fmla="*/ 30750 w 415338"/>
                <a:gd name="connsiteY16" fmla="*/ 73183 h 167883"/>
                <a:gd name="connsiteX17" fmla="*/ 15978 w 415338"/>
                <a:gd name="connsiteY17" fmla="*/ 83761 h 167883"/>
                <a:gd name="connsiteX18" fmla="*/ 32483 w 415338"/>
                <a:gd name="connsiteY18" fmla="*/ 89232 h 167883"/>
                <a:gd name="connsiteX19" fmla="*/ 55280 w 415338"/>
                <a:gd name="connsiteY19" fmla="*/ 86861 h 167883"/>
                <a:gd name="connsiteX20" fmla="*/ 83184 w 415338"/>
                <a:gd name="connsiteY20" fmla="*/ 80387 h 167883"/>
                <a:gd name="connsiteX21" fmla="*/ 86923 w 415338"/>
                <a:gd name="connsiteY21" fmla="*/ 81208 h 167883"/>
                <a:gd name="connsiteX22" fmla="*/ 82364 w 415338"/>
                <a:gd name="connsiteY22" fmla="*/ 84035 h 167883"/>
                <a:gd name="connsiteX23" fmla="*/ 74065 w 415338"/>
                <a:gd name="connsiteY23" fmla="*/ 87500 h 167883"/>
                <a:gd name="connsiteX24" fmla="*/ 64946 w 415338"/>
                <a:gd name="connsiteY24" fmla="*/ 89506 h 167883"/>
                <a:gd name="connsiteX25" fmla="*/ 55280 w 415338"/>
                <a:gd name="connsiteY25" fmla="*/ 92606 h 167883"/>
                <a:gd name="connsiteX26" fmla="*/ 9139 w 415338"/>
                <a:gd name="connsiteY26" fmla="*/ 100266 h 167883"/>
                <a:gd name="connsiteX27" fmla="*/ 20 w 415338"/>
                <a:gd name="connsiteY27" fmla="*/ 109385 h 167883"/>
                <a:gd name="connsiteX28" fmla="*/ 15978 w 415338"/>
                <a:gd name="connsiteY28" fmla="*/ 117683 h 167883"/>
                <a:gd name="connsiteX29" fmla="*/ 26191 w 415338"/>
                <a:gd name="connsiteY29" fmla="*/ 119051 h 167883"/>
                <a:gd name="connsiteX30" fmla="*/ 34216 w 415338"/>
                <a:gd name="connsiteY30" fmla="*/ 117683 h 167883"/>
                <a:gd name="connsiteX31" fmla="*/ 39596 w 415338"/>
                <a:gd name="connsiteY31" fmla="*/ 115677 h 167883"/>
                <a:gd name="connsiteX32" fmla="*/ 45614 w 415338"/>
                <a:gd name="connsiteY32" fmla="*/ 113945 h 167883"/>
                <a:gd name="connsiteX33" fmla="*/ 46435 w 415338"/>
                <a:gd name="connsiteY33" fmla="*/ 117957 h 167883"/>
                <a:gd name="connsiteX34" fmla="*/ 47621 w 415338"/>
                <a:gd name="connsiteY34" fmla="*/ 121057 h 167883"/>
                <a:gd name="connsiteX35" fmla="*/ 48715 w 415338"/>
                <a:gd name="connsiteY35" fmla="*/ 122516 h 167883"/>
                <a:gd name="connsiteX36" fmla="*/ 53001 w 415338"/>
                <a:gd name="connsiteY36" fmla="*/ 126255 h 167883"/>
                <a:gd name="connsiteX37" fmla="*/ 61572 w 415338"/>
                <a:gd name="connsiteY37" fmla="*/ 128809 h 167883"/>
                <a:gd name="connsiteX38" fmla="*/ 70691 w 415338"/>
                <a:gd name="connsiteY38" fmla="*/ 128809 h 167883"/>
                <a:gd name="connsiteX39" fmla="*/ 70053 w 415338"/>
                <a:gd name="connsiteY39" fmla="*/ 121422 h 167883"/>
                <a:gd name="connsiteX40" fmla="*/ 71239 w 415338"/>
                <a:gd name="connsiteY40" fmla="*/ 118778 h 167883"/>
                <a:gd name="connsiteX41" fmla="*/ 81999 w 415338"/>
                <a:gd name="connsiteY41" fmla="*/ 116589 h 167883"/>
                <a:gd name="connsiteX42" fmla="*/ 83184 w 415338"/>
                <a:gd name="connsiteY42" fmla="*/ 121696 h 167883"/>
                <a:gd name="connsiteX43" fmla="*/ 86285 w 415338"/>
                <a:gd name="connsiteY43" fmla="*/ 127349 h 167883"/>
                <a:gd name="connsiteX44" fmla="*/ 95404 w 415338"/>
                <a:gd name="connsiteY44" fmla="*/ 128809 h 167883"/>
                <a:gd name="connsiteX45" fmla="*/ 112547 w 415338"/>
                <a:gd name="connsiteY45" fmla="*/ 119690 h 167883"/>
                <a:gd name="connsiteX46" fmla="*/ 109994 w 415338"/>
                <a:gd name="connsiteY46" fmla="*/ 110571 h 167883"/>
                <a:gd name="connsiteX47" fmla="*/ 109356 w 415338"/>
                <a:gd name="connsiteY47" fmla="*/ 107744 h 167883"/>
                <a:gd name="connsiteX48" fmla="*/ 117654 w 415338"/>
                <a:gd name="connsiteY48" fmla="*/ 111391 h 167883"/>
                <a:gd name="connsiteX49" fmla="*/ 121666 w 415338"/>
                <a:gd name="connsiteY49" fmla="*/ 99446 h 167883"/>
                <a:gd name="connsiteX50" fmla="*/ 125314 w 415338"/>
                <a:gd name="connsiteY50" fmla="*/ 98625 h 167883"/>
                <a:gd name="connsiteX51" fmla="*/ 132427 w 415338"/>
                <a:gd name="connsiteY51" fmla="*/ 101725 h 167883"/>
                <a:gd name="connsiteX52" fmla="*/ 133612 w 415338"/>
                <a:gd name="connsiteY52" fmla="*/ 103731 h 167883"/>
                <a:gd name="connsiteX53" fmla="*/ 129052 w 415338"/>
                <a:gd name="connsiteY53" fmla="*/ 109659 h 167883"/>
                <a:gd name="connsiteX54" fmla="*/ 125952 w 415338"/>
                <a:gd name="connsiteY54" fmla="*/ 119963 h 167883"/>
                <a:gd name="connsiteX55" fmla="*/ 138445 w 415338"/>
                <a:gd name="connsiteY55" fmla="*/ 123064 h 167883"/>
                <a:gd name="connsiteX56" fmla="*/ 163522 w 415338"/>
                <a:gd name="connsiteY56" fmla="*/ 120510 h 167883"/>
                <a:gd name="connsiteX57" fmla="*/ 169267 w 415338"/>
                <a:gd name="connsiteY57" fmla="*/ 112850 h 167883"/>
                <a:gd name="connsiteX58" fmla="*/ 170908 w 415338"/>
                <a:gd name="connsiteY58" fmla="*/ 110844 h 167883"/>
                <a:gd name="connsiteX59" fmla="*/ 176653 w 415338"/>
                <a:gd name="connsiteY59" fmla="*/ 112850 h 167883"/>
                <a:gd name="connsiteX60" fmla="*/ 177200 w 415338"/>
                <a:gd name="connsiteY60" fmla="*/ 117957 h 167883"/>
                <a:gd name="connsiteX61" fmla="*/ 187505 w 415338"/>
                <a:gd name="connsiteY61" fmla="*/ 118504 h 167883"/>
                <a:gd name="connsiteX62" fmla="*/ 196624 w 415338"/>
                <a:gd name="connsiteY62" fmla="*/ 117136 h 167883"/>
                <a:gd name="connsiteX63" fmla="*/ 202004 w 415338"/>
                <a:gd name="connsiteY63" fmla="*/ 117136 h 167883"/>
                <a:gd name="connsiteX64" fmla="*/ 212582 w 415338"/>
                <a:gd name="connsiteY64" fmla="*/ 113671 h 167883"/>
                <a:gd name="connsiteX65" fmla="*/ 218783 w 415338"/>
                <a:gd name="connsiteY65" fmla="*/ 113671 h 167883"/>
                <a:gd name="connsiteX66" fmla="*/ 196624 w 415338"/>
                <a:gd name="connsiteY66" fmla="*/ 128261 h 167883"/>
                <a:gd name="connsiteX67" fmla="*/ 174647 w 415338"/>
                <a:gd name="connsiteY67" fmla="*/ 129903 h 167883"/>
                <a:gd name="connsiteX68" fmla="*/ 114827 w 415338"/>
                <a:gd name="connsiteY68" fmla="*/ 146134 h 167883"/>
                <a:gd name="connsiteX69" fmla="*/ 137898 w 415338"/>
                <a:gd name="connsiteY69" fmla="*/ 165831 h 167883"/>
                <a:gd name="connsiteX70" fmla="*/ 171820 w 415338"/>
                <a:gd name="connsiteY70" fmla="*/ 165011 h 167883"/>
                <a:gd name="connsiteX71" fmla="*/ 292920 w 415338"/>
                <a:gd name="connsiteY71" fmla="*/ 125070 h 167883"/>
                <a:gd name="connsiteX72" fmla="*/ 305412 w 415338"/>
                <a:gd name="connsiteY72" fmla="*/ 125070 h 167883"/>
                <a:gd name="connsiteX73" fmla="*/ 325383 w 415338"/>
                <a:gd name="connsiteY73" fmla="*/ 131362 h 167883"/>
                <a:gd name="connsiteX74" fmla="*/ 328848 w 415338"/>
                <a:gd name="connsiteY74" fmla="*/ 130541 h 167883"/>
                <a:gd name="connsiteX75" fmla="*/ 334775 w 415338"/>
                <a:gd name="connsiteY75" fmla="*/ 123064 h 167883"/>
                <a:gd name="connsiteX76" fmla="*/ 339061 w 415338"/>
                <a:gd name="connsiteY76" fmla="*/ 122243 h 167883"/>
                <a:gd name="connsiteX77" fmla="*/ 392954 w 415338"/>
                <a:gd name="connsiteY77" fmla="*/ 124249 h 167883"/>
                <a:gd name="connsiteX78" fmla="*/ 394322 w 415338"/>
                <a:gd name="connsiteY78" fmla="*/ 122243 h 167883"/>
                <a:gd name="connsiteX79" fmla="*/ 399520 w 415338"/>
                <a:gd name="connsiteY79" fmla="*/ 118231 h 167883"/>
                <a:gd name="connsiteX80" fmla="*/ 397514 w 415338"/>
                <a:gd name="connsiteY80" fmla="*/ 113398 h 167883"/>
                <a:gd name="connsiteX81" fmla="*/ 404900 w 415338"/>
                <a:gd name="connsiteY81" fmla="*/ 105738 h 167883"/>
                <a:gd name="connsiteX82" fmla="*/ 405721 w 415338"/>
                <a:gd name="connsiteY82" fmla="*/ 101452 h 167883"/>
                <a:gd name="connsiteX83" fmla="*/ 406906 w 415338"/>
                <a:gd name="connsiteY83" fmla="*/ 97713 h 167883"/>
                <a:gd name="connsiteX84" fmla="*/ 406906 w 415338"/>
                <a:gd name="connsiteY84" fmla="*/ 95160 h 167883"/>
                <a:gd name="connsiteX85" fmla="*/ 410006 w 415338"/>
                <a:gd name="connsiteY85" fmla="*/ 90053 h 167883"/>
                <a:gd name="connsiteX86" fmla="*/ 415113 w 415338"/>
                <a:gd name="connsiteY86" fmla="*/ 76922 h 167883"/>
                <a:gd name="connsiteX87" fmla="*/ 387756 w 415338"/>
                <a:gd name="connsiteY87" fmla="*/ 56678 h 167883"/>
                <a:gd name="connsiteX88" fmla="*/ 369518 w 415338"/>
                <a:gd name="connsiteY88" fmla="*/ 59505 h 167883"/>
                <a:gd name="connsiteX89" fmla="*/ 365597 w 415338"/>
                <a:gd name="connsiteY89" fmla="*/ 65250 h 167883"/>
                <a:gd name="connsiteX90" fmla="*/ 370430 w 415338"/>
                <a:gd name="connsiteY90" fmla="*/ 72362 h 167883"/>
                <a:gd name="connsiteX91" fmla="*/ 369883 w 415338"/>
                <a:gd name="connsiteY91" fmla="*/ 74095 h 167883"/>
                <a:gd name="connsiteX92" fmla="*/ 365597 w 415338"/>
                <a:gd name="connsiteY92" fmla="*/ 82028 h 167883"/>
                <a:gd name="connsiteX93" fmla="*/ 362132 w 415338"/>
                <a:gd name="connsiteY93" fmla="*/ 76375 h 167883"/>
                <a:gd name="connsiteX94" fmla="*/ 360126 w 415338"/>
                <a:gd name="connsiteY94" fmla="*/ 69536 h 167883"/>
                <a:gd name="connsiteX95" fmla="*/ 350460 w 415338"/>
                <a:gd name="connsiteY95" fmla="*/ 65797 h 167883"/>
                <a:gd name="connsiteX96" fmla="*/ 340520 w 415338"/>
                <a:gd name="connsiteY96" fmla="*/ 62423 h 167883"/>
                <a:gd name="connsiteX97" fmla="*/ 324872 w 415338"/>
                <a:gd name="connsiteY97" fmla="*/ 55729 h 167883"/>
                <a:gd name="connsiteX98" fmla="*/ 324562 w 415338"/>
                <a:gd name="connsiteY98" fmla="*/ 55857 h 167883"/>
                <a:gd name="connsiteX99" fmla="*/ 323924 w 415338"/>
                <a:gd name="connsiteY99" fmla="*/ 42999 h 167883"/>
                <a:gd name="connsiteX100" fmla="*/ 320823 w 415338"/>
                <a:gd name="connsiteY100" fmla="*/ 36981 h 167883"/>
                <a:gd name="connsiteX101" fmla="*/ 312890 w 415338"/>
                <a:gd name="connsiteY101" fmla="*/ 31874 h 167883"/>
                <a:gd name="connsiteX102" fmla="*/ 309425 w 415338"/>
                <a:gd name="connsiteY102" fmla="*/ 22755 h 167883"/>
                <a:gd name="connsiteX103" fmla="*/ 303771 w 415338"/>
                <a:gd name="connsiteY103" fmla="*/ 16555 h 167883"/>
                <a:gd name="connsiteX104" fmla="*/ 310884 w 415338"/>
                <a:gd name="connsiteY104" fmla="*/ 10536 h 167883"/>
                <a:gd name="connsiteX105" fmla="*/ 308878 w 415338"/>
                <a:gd name="connsiteY105" fmla="*/ 6524 h 167883"/>
                <a:gd name="connsiteX106" fmla="*/ 304592 w 415338"/>
                <a:gd name="connsiteY106" fmla="*/ 2238 h 167883"/>
                <a:gd name="connsiteX107" fmla="*/ 299485 w 415338"/>
                <a:gd name="connsiteY107" fmla="*/ 1417 h 167883"/>
                <a:gd name="connsiteX108" fmla="*/ 291460 w 415338"/>
                <a:gd name="connsiteY108" fmla="*/ 1964 h 167883"/>
                <a:gd name="connsiteX109" fmla="*/ 283253 w 415338"/>
                <a:gd name="connsiteY109" fmla="*/ 3970 h 167883"/>
                <a:gd name="connsiteX110" fmla="*/ 279241 w 415338"/>
                <a:gd name="connsiteY110" fmla="*/ 8256 h 167883"/>
                <a:gd name="connsiteX111" fmla="*/ 275776 w 415338"/>
                <a:gd name="connsiteY111" fmla="*/ 12816 h 167883"/>
                <a:gd name="connsiteX112" fmla="*/ 269849 w 415338"/>
                <a:gd name="connsiteY112" fmla="*/ 18196 h 167883"/>
                <a:gd name="connsiteX113" fmla="*/ 267569 w 415338"/>
                <a:gd name="connsiteY113" fmla="*/ 23303 h 167883"/>
                <a:gd name="connsiteX114" fmla="*/ 264104 w 415338"/>
                <a:gd name="connsiteY114" fmla="*/ 25309 h 167883"/>
                <a:gd name="connsiteX115" fmla="*/ 258176 w 415338"/>
                <a:gd name="connsiteY115" fmla="*/ 26768 h 167883"/>
                <a:gd name="connsiteX116" fmla="*/ 247872 w 415338"/>
                <a:gd name="connsiteY116" fmla="*/ 34154 h 167883"/>
                <a:gd name="connsiteX117" fmla="*/ 251337 w 415338"/>
                <a:gd name="connsiteY117" fmla="*/ 39352 h 167883"/>
                <a:gd name="connsiteX118" fmla="*/ 256991 w 415338"/>
                <a:gd name="connsiteY118" fmla="*/ 41540 h 167883"/>
                <a:gd name="connsiteX119" fmla="*/ 280062 w 415338"/>
                <a:gd name="connsiteY119" fmla="*/ 54945 h 167883"/>
                <a:gd name="connsiteX120" fmla="*/ 279241 w 415338"/>
                <a:gd name="connsiteY120" fmla="*/ 58684 h 167883"/>
                <a:gd name="connsiteX121" fmla="*/ 264104 w 415338"/>
                <a:gd name="connsiteY121" fmla="*/ 64702 h 167883"/>
                <a:gd name="connsiteX122" fmla="*/ 264104 w 415338"/>
                <a:gd name="connsiteY122" fmla="*/ 69262 h 167883"/>
                <a:gd name="connsiteX123" fmla="*/ 296841 w 415338"/>
                <a:gd name="connsiteY123" fmla="*/ 80661 h 167883"/>
                <a:gd name="connsiteX124" fmla="*/ 297479 w 415338"/>
                <a:gd name="connsiteY124" fmla="*/ 93701 h 167883"/>
                <a:gd name="connsiteX125" fmla="*/ 291460 w 415338"/>
                <a:gd name="connsiteY125" fmla="*/ 95160 h 167883"/>
                <a:gd name="connsiteX126" fmla="*/ 221062 w 415338"/>
                <a:gd name="connsiteY126" fmla="*/ 92606 h 167883"/>
                <a:gd name="connsiteX127" fmla="*/ 212582 w 415338"/>
                <a:gd name="connsiteY127" fmla="*/ 76101 h 167883"/>
                <a:gd name="connsiteX128" fmla="*/ 204010 w 415338"/>
                <a:gd name="connsiteY128" fmla="*/ 70903 h 167883"/>
                <a:gd name="connsiteX129" fmla="*/ 186319 w 415338"/>
                <a:gd name="connsiteY129" fmla="*/ 72089 h 167883"/>
                <a:gd name="connsiteX130" fmla="*/ 188325 w 415338"/>
                <a:gd name="connsiteY130" fmla="*/ 68350 h 167883"/>
                <a:gd name="connsiteX131" fmla="*/ 194618 w 415338"/>
                <a:gd name="connsiteY131" fmla="*/ 66709 h 167883"/>
                <a:gd name="connsiteX132" fmla="*/ 186046 w 415338"/>
                <a:gd name="connsiteY132" fmla="*/ 59231 h 167883"/>
                <a:gd name="connsiteX133" fmla="*/ 164981 w 415338"/>
                <a:gd name="connsiteY133" fmla="*/ 42999 h 167883"/>
                <a:gd name="connsiteX134" fmla="*/ 156956 w 415338"/>
                <a:gd name="connsiteY134" fmla="*/ 41540 h 167883"/>
                <a:gd name="connsiteX135" fmla="*/ 150117 w 415338"/>
                <a:gd name="connsiteY135" fmla="*/ 41540 h 167883"/>
                <a:gd name="connsiteX136" fmla="*/ 140998 w 415338"/>
                <a:gd name="connsiteY136" fmla="*/ 42726 h 167883"/>
                <a:gd name="connsiteX137" fmla="*/ 126499 w 415338"/>
                <a:gd name="connsiteY137" fmla="*/ 44185 h 167883"/>
                <a:gd name="connsiteX138" fmla="*/ 124493 w 415338"/>
                <a:gd name="connsiteY138" fmla="*/ 42179 h 167883"/>
                <a:gd name="connsiteX139" fmla="*/ 121940 w 415338"/>
                <a:gd name="connsiteY139" fmla="*/ 38987 h 167883"/>
                <a:gd name="connsiteX140" fmla="*/ 106802 w 415338"/>
                <a:gd name="connsiteY140" fmla="*/ 25309 h 167883"/>
                <a:gd name="connsiteX141" fmla="*/ 96863 w 415338"/>
                <a:gd name="connsiteY141" fmla="*/ 22755 h 167883"/>
                <a:gd name="connsiteX142" fmla="*/ 89750 w 415338"/>
                <a:gd name="connsiteY142" fmla="*/ 26221 h 167883"/>
                <a:gd name="connsiteX143" fmla="*/ 77987 w 415338"/>
                <a:gd name="connsiteY143" fmla="*/ 27315 h 167883"/>
                <a:gd name="connsiteX144" fmla="*/ 69506 w 415338"/>
                <a:gd name="connsiteY144" fmla="*/ 30780 h 167883"/>
                <a:gd name="connsiteX145" fmla="*/ 60661 w 415338"/>
                <a:gd name="connsiteY145" fmla="*/ 33880 h 16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15338" h="167883">
                  <a:moveTo>
                    <a:pt x="60661" y="33880"/>
                  </a:moveTo>
                  <a:cubicBezTo>
                    <a:pt x="57834" y="35340"/>
                    <a:pt x="59566" y="36707"/>
                    <a:pt x="59840" y="38166"/>
                  </a:cubicBezTo>
                  <a:cubicBezTo>
                    <a:pt x="60113" y="39625"/>
                    <a:pt x="68959" y="41632"/>
                    <a:pt x="71786" y="42179"/>
                  </a:cubicBezTo>
                  <a:lnTo>
                    <a:pt x="97136" y="46738"/>
                  </a:lnTo>
                  <a:cubicBezTo>
                    <a:pt x="106255" y="48471"/>
                    <a:pt x="93489" y="48744"/>
                    <a:pt x="88017" y="48471"/>
                  </a:cubicBezTo>
                  <a:cubicBezTo>
                    <a:pt x="82546" y="48197"/>
                    <a:pt x="73792" y="45553"/>
                    <a:pt x="71512" y="46191"/>
                  </a:cubicBezTo>
                  <a:cubicBezTo>
                    <a:pt x="69232" y="46829"/>
                    <a:pt x="60661" y="45553"/>
                    <a:pt x="55554" y="45553"/>
                  </a:cubicBezTo>
                  <a:cubicBezTo>
                    <a:pt x="49125" y="45935"/>
                    <a:pt x="42797" y="47288"/>
                    <a:pt x="36769" y="49565"/>
                  </a:cubicBezTo>
                  <a:cubicBezTo>
                    <a:pt x="30203" y="51845"/>
                    <a:pt x="31936" y="56404"/>
                    <a:pt x="34216" y="56678"/>
                  </a:cubicBezTo>
                  <a:cubicBezTo>
                    <a:pt x="36495" y="56951"/>
                    <a:pt x="37590" y="58410"/>
                    <a:pt x="33304" y="61237"/>
                  </a:cubicBezTo>
                  <a:cubicBezTo>
                    <a:pt x="29018" y="64064"/>
                    <a:pt x="31936" y="67529"/>
                    <a:pt x="36131" y="67803"/>
                  </a:cubicBezTo>
                  <a:cubicBezTo>
                    <a:pt x="43736" y="68031"/>
                    <a:pt x="51341" y="67849"/>
                    <a:pt x="58928" y="67256"/>
                  </a:cubicBezTo>
                  <a:cubicBezTo>
                    <a:pt x="63487" y="66709"/>
                    <a:pt x="83458" y="65797"/>
                    <a:pt x="92030" y="66070"/>
                  </a:cubicBezTo>
                  <a:cubicBezTo>
                    <a:pt x="100601" y="66344"/>
                    <a:pt x="93762" y="68624"/>
                    <a:pt x="92030" y="69262"/>
                  </a:cubicBezTo>
                  <a:cubicBezTo>
                    <a:pt x="87999" y="70001"/>
                    <a:pt x="83905" y="70274"/>
                    <a:pt x="79810" y="70083"/>
                  </a:cubicBezTo>
                  <a:cubicBezTo>
                    <a:pt x="71786" y="69818"/>
                    <a:pt x="63761" y="70311"/>
                    <a:pt x="55828" y="71542"/>
                  </a:cubicBezTo>
                  <a:cubicBezTo>
                    <a:pt x="53001" y="72636"/>
                    <a:pt x="37590" y="72089"/>
                    <a:pt x="30750" y="73183"/>
                  </a:cubicBezTo>
                  <a:cubicBezTo>
                    <a:pt x="23911" y="74277"/>
                    <a:pt x="21084" y="78107"/>
                    <a:pt x="15978" y="83761"/>
                  </a:cubicBezTo>
                  <a:cubicBezTo>
                    <a:pt x="10871" y="89415"/>
                    <a:pt x="24185" y="88868"/>
                    <a:pt x="32483" y="89232"/>
                  </a:cubicBezTo>
                  <a:cubicBezTo>
                    <a:pt x="40152" y="89469"/>
                    <a:pt x="47821" y="88676"/>
                    <a:pt x="55280" y="86861"/>
                  </a:cubicBezTo>
                  <a:cubicBezTo>
                    <a:pt x="60387" y="85494"/>
                    <a:pt x="77804" y="81208"/>
                    <a:pt x="83184" y="80387"/>
                  </a:cubicBezTo>
                  <a:cubicBezTo>
                    <a:pt x="88564" y="79566"/>
                    <a:pt x="88017" y="80387"/>
                    <a:pt x="86923" y="81208"/>
                  </a:cubicBezTo>
                  <a:cubicBezTo>
                    <a:pt x="85309" y="81992"/>
                    <a:pt x="83786" y="82940"/>
                    <a:pt x="82364" y="84035"/>
                  </a:cubicBezTo>
                  <a:cubicBezTo>
                    <a:pt x="79929" y="85868"/>
                    <a:pt x="77075" y="87053"/>
                    <a:pt x="74065" y="87500"/>
                  </a:cubicBezTo>
                  <a:cubicBezTo>
                    <a:pt x="70929" y="87609"/>
                    <a:pt x="67837" y="88284"/>
                    <a:pt x="64946" y="89506"/>
                  </a:cubicBezTo>
                  <a:cubicBezTo>
                    <a:pt x="61782" y="90710"/>
                    <a:pt x="58554" y="91740"/>
                    <a:pt x="55280" y="92606"/>
                  </a:cubicBezTo>
                  <a:cubicBezTo>
                    <a:pt x="55280" y="92606"/>
                    <a:pt x="12513" y="99446"/>
                    <a:pt x="9139" y="100266"/>
                  </a:cubicBezTo>
                  <a:cubicBezTo>
                    <a:pt x="4825" y="101689"/>
                    <a:pt x="1442" y="105072"/>
                    <a:pt x="20" y="109385"/>
                  </a:cubicBezTo>
                  <a:cubicBezTo>
                    <a:pt x="-1166" y="113671"/>
                    <a:pt x="12786" y="117957"/>
                    <a:pt x="15978" y="117683"/>
                  </a:cubicBezTo>
                  <a:cubicBezTo>
                    <a:pt x="19425" y="117720"/>
                    <a:pt x="22854" y="118176"/>
                    <a:pt x="26191" y="119051"/>
                  </a:cubicBezTo>
                  <a:cubicBezTo>
                    <a:pt x="28936" y="119717"/>
                    <a:pt x="31845" y="119225"/>
                    <a:pt x="34216" y="117683"/>
                  </a:cubicBezTo>
                  <a:cubicBezTo>
                    <a:pt x="35684" y="116352"/>
                    <a:pt x="37608" y="115632"/>
                    <a:pt x="39596" y="115677"/>
                  </a:cubicBezTo>
                  <a:cubicBezTo>
                    <a:pt x="41711" y="115577"/>
                    <a:pt x="43772" y="114984"/>
                    <a:pt x="45614" y="113945"/>
                  </a:cubicBezTo>
                  <a:cubicBezTo>
                    <a:pt x="48168" y="112850"/>
                    <a:pt x="48441" y="116224"/>
                    <a:pt x="46435" y="117957"/>
                  </a:cubicBezTo>
                  <a:cubicBezTo>
                    <a:pt x="44429" y="119690"/>
                    <a:pt x="44429" y="122243"/>
                    <a:pt x="47621" y="121057"/>
                  </a:cubicBezTo>
                  <a:cubicBezTo>
                    <a:pt x="50812" y="119872"/>
                    <a:pt x="48715" y="122516"/>
                    <a:pt x="48715" y="122516"/>
                  </a:cubicBezTo>
                  <a:cubicBezTo>
                    <a:pt x="48715" y="122516"/>
                    <a:pt x="50447" y="125982"/>
                    <a:pt x="53001" y="126255"/>
                  </a:cubicBezTo>
                  <a:cubicBezTo>
                    <a:pt x="55983" y="126611"/>
                    <a:pt x="58882" y="127468"/>
                    <a:pt x="61572" y="128809"/>
                  </a:cubicBezTo>
                  <a:cubicBezTo>
                    <a:pt x="64463" y="130176"/>
                    <a:pt x="67801" y="130176"/>
                    <a:pt x="70691" y="128809"/>
                  </a:cubicBezTo>
                  <a:cubicBezTo>
                    <a:pt x="72880" y="127349"/>
                    <a:pt x="71512" y="123975"/>
                    <a:pt x="70053" y="121422"/>
                  </a:cubicBezTo>
                  <a:cubicBezTo>
                    <a:pt x="68594" y="118869"/>
                    <a:pt x="68047" y="117136"/>
                    <a:pt x="71239" y="118778"/>
                  </a:cubicBezTo>
                  <a:cubicBezTo>
                    <a:pt x="74430" y="120419"/>
                    <a:pt x="79445" y="117410"/>
                    <a:pt x="81999" y="116589"/>
                  </a:cubicBezTo>
                  <a:cubicBezTo>
                    <a:pt x="84552" y="115768"/>
                    <a:pt x="84643" y="120237"/>
                    <a:pt x="83184" y="121696"/>
                  </a:cubicBezTo>
                  <a:cubicBezTo>
                    <a:pt x="81725" y="123155"/>
                    <a:pt x="82637" y="123337"/>
                    <a:pt x="86285" y="127349"/>
                  </a:cubicBezTo>
                  <a:cubicBezTo>
                    <a:pt x="88674" y="129793"/>
                    <a:pt x="92376" y="130386"/>
                    <a:pt x="95404" y="128809"/>
                  </a:cubicBezTo>
                  <a:cubicBezTo>
                    <a:pt x="101559" y="126675"/>
                    <a:pt x="107340" y="123602"/>
                    <a:pt x="112547" y="119690"/>
                  </a:cubicBezTo>
                  <a:cubicBezTo>
                    <a:pt x="115374" y="117136"/>
                    <a:pt x="114827" y="115404"/>
                    <a:pt x="109994" y="110571"/>
                  </a:cubicBezTo>
                  <a:cubicBezTo>
                    <a:pt x="105161" y="105738"/>
                    <a:pt x="107988" y="106285"/>
                    <a:pt x="109356" y="107744"/>
                  </a:cubicBezTo>
                  <a:cubicBezTo>
                    <a:pt x="111699" y="109759"/>
                    <a:pt x="114590" y="111027"/>
                    <a:pt x="117654" y="111391"/>
                  </a:cubicBezTo>
                  <a:cubicBezTo>
                    <a:pt x="120481" y="111391"/>
                    <a:pt x="121940" y="104552"/>
                    <a:pt x="121666" y="99446"/>
                  </a:cubicBezTo>
                  <a:cubicBezTo>
                    <a:pt x="121393" y="94339"/>
                    <a:pt x="124219" y="96892"/>
                    <a:pt x="125314" y="98625"/>
                  </a:cubicBezTo>
                  <a:cubicBezTo>
                    <a:pt x="126408" y="100357"/>
                    <a:pt x="127320" y="104005"/>
                    <a:pt x="132427" y="101725"/>
                  </a:cubicBezTo>
                  <a:cubicBezTo>
                    <a:pt x="137533" y="99446"/>
                    <a:pt x="134797" y="102546"/>
                    <a:pt x="133612" y="103731"/>
                  </a:cubicBezTo>
                  <a:cubicBezTo>
                    <a:pt x="131314" y="104963"/>
                    <a:pt x="129654" y="107124"/>
                    <a:pt x="129052" y="109659"/>
                  </a:cubicBezTo>
                  <a:cubicBezTo>
                    <a:pt x="127402" y="112878"/>
                    <a:pt x="126353" y="116370"/>
                    <a:pt x="125952" y="119963"/>
                  </a:cubicBezTo>
                  <a:cubicBezTo>
                    <a:pt x="125314" y="125982"/>
                    <a:pt x="135071" y="123975"/>
                    <a:pt x="138445" y="123064"/>
                  </a:cubicBezTo>
                  <a:cubicBezTo>
                    <a:pt x="141819" y="122152"/>
                    <a:pt x="158142" y="121696"/>
                    <a:pt x="163522" y="120510"/>
                  </a:cubicBezTo>
                  <a:cubicBezTo>
                    <a:pt x="168902" y="119325"/>
                    <a:pt x="168902" y="115404"/>
                    <a:pt x="169267" y="112850"/>
                  </a:cubicBezTo>
                  <a:cubicBezTo>
                    <a:pt x="169632" y="110297"/>
                    <a:pt x="170635" y="105738"/>
                    <a:pt x="170908" y="110844"/>
                  </a:cubicBezTo>
                  <a:cubicBezTo>
                    <a:pt x="171182" y="115951"/>
                    <a:pt x="172094" y="114218"/>
                    <a:pt x="176653" y="112850"/>
                  </a:cubicBezTo>
                  <a:cubicBezTo>
                    <a:pt x="181213" y="111483"/>
                    <a:pt x="178659" y="115130"/>
                    <a:pt x="177200" y="117957"/>
                  </a:cubicBezTo>
                  <a:cubicBezTo>
                    <a:pt x="175741" y="120784"/>
                    <a:pt x="183766" y="119142"/>
                    <a:pt x="187505" y="118504"/>
                  </a:cubicBezTo>
                  <a:cubicBezTo>
                    <a:pt x="191244" y="117866"/>
                    <a:pt x="194344" y="119416"/>
                    <a:pt x="196624" y="117136"/>
                  </a:cubicBezTo>
                  <a:cubicBezTo>
                    <a:pt x="198903" y="114857"/>
                    <a:pt x="199177" y="115404"/>
                    <a:pt x="202004" y="117136"/>
                  </a:cubicBezTo>
                  <a:cubicBezTo>
                    <a:pt x="204831" y="118869"/>
                    <a:pt x="209664" y="115951"/>
                    <a:pt x="212582" y="113671"/>
                  </a:cubicBezTo>
                  <a:cubicBezTo>
                    <a:pt x="215500" y="111391"/>
                    <a:pt x="222521" y="104552"/>
                    <a:pt x="218783" y="113671"/>
                  </a:cubicBezTo>
                  <a:cubicBezTo>
                    <a:pt x="214980" y="122535"/>
                    <a:pt x="206262" y="128271"/>
                    <a:pt x="196624" y="128261"/>
                  </a:cubicBezTo>
                  <a:cubicBezTo>
                    <a:pt x="189255" y="127933"/>
                    <a:pt x="181878" y="128480"/>
                    <a:pt x="174647" y="129903"/>
                  </a:cubicBezTo>
                  <a:cubicBezTo>
                    <a:pt x="170908" y="130815"/>
                    <a:pt x="130238" y="143581"/>
                    <a:pt x="114827" y="146134"/>
                  </a:cubicBezTo>
                  <a:cubicBezTo>
                    <a:pt x="99416" y="148688"/>
                    <a:pt x="123946" y="160451"/>
                    <a:pt x="137898" y="165831"/>
                  </a:cubicBezTo>
                  <a:cubicBezTo>
                    <a:pt x="149050" y="168777"/>
                    <a:pt x="160823" y="168494"/>
                    <a:pt x="171820" y="165011"/>
                  </a:cubicBezTo>
                  <a:cubicBezTo>
                    <a:pt x="171820" y="165011"/>
                    <a:pt x="284895" y="128535"/>
                    <a:pt x="292920" y="125070"/>
                  </a:cubicBezTo>
                  <a:cubicBezTo>
                    <a:pt x="296786" y="122836"/>
                    <a:pt x="301546" y="122836"/>
                    <a:pt x="305412" y="125070"/>
                  </a:cubicBezTo>
                  <a:cubicBezTo>
                    <a:pt x="311932" y="127568"/>
                    <a:pt x="318608" y="129675"/>
                    <a:pt x="325383" y="131362"/>
                  </a:cubicBezTo>
                  <a:cubicBezTo>
                    <a:pt x="326568" y="131362"/>
                    <a:pt x="327936" y="131909"/>
                    <a:pt x="328848" y="130541"/>
                  </a:cubicBezTo>
                  <a:cubicBezTo>
                    <a:pt x="330590" y="127869"/>
                    <a:pt x="332569" y="125362"/>
                    <a:pt x="334775" y="123064"/>
                  </a:cubicBezTo>
                  <a:cubicBezTo>
                    <a:pt x="335879" y="121896"/>
                    <a:pt x="337602" y="121568"/>
                    <a:pt x="339061" y="122243"/>
                  </a:cubicBezTo>
                  <a:cubicBezTo>
                    <a:pt x="339061" y="122243"/>
                    <a:pt x="390948" y="124796"/>
                    <a:pt x="392954" y="124249"/>
                  </a:cubicBezTo>
                  <a:cubicBezTo>
                    <a:pt x="394960" y="123702"/>
                    <a:pt x="396328" y="125070"/>
                    <a:pt x="394322" y="122243"/>
                  </a:cubicBezTo>
                  <a:cubicBezTo>
                    <a:pt x="392316" y="119416"/>
                    <a:pt x="396602" y="119963"/>
                    <a:pt x="399520" y="118231"/>
                  </a:cubicBezTo>
                  <a:cubicBezTo>
                    <a:pt x="402438" y="116498"/>
                    <a:pt x="399520" y="116224"/>
                    <a:pt x="397514" y="113398"/>
                  </a:cubicBezTo>
                  <a:cubicBezTo>
                    <a:pt x="395507" y="110571"/>
                    <a:pt x="402347" y="108291"/>
                    <a:pt x="404900" y="105738"/>
                  </a:cubicBezTo>
                  <a:cubicBezTo>
                    <a:pt x="407453" y="103184"/>
                    <a:pt x="407453" y="103184"/>
                    <a:pt x="405721" y="101452"/>
                  </a:cubicBezTo>
                  <a:cubicBezTo>
                    <a:pt x="403988" y="99719"/>
                    <a:pt x="405721" y="98625"/>
                    <a:pt x="406906" y="97713"/>
                  </a:cubicBezTo>
                  <a:cubicBezTo>
                    <a:pt x="408092" y="96801"/>
                    <a:pt x="408639" y="95707"/>
                    <a:pt x="406906" y="95160"/>
                  </a:cubicBezTo>
                  <a:cubicBezTo>
                    <a:pt x="405173" y="94613"/>
                    <a:pt x="403167" y="95980"/>
                    <a:pt x="410006" y="90053"/>
                  </a:cubicBezTo>
                  <a:cubicBezTo>
                    <a:pt x="413955" y="86916"/>
                    <a:pt x="415906" y="81901"/>
                    <a:pt x="415113" y="76922"/>
                  </a:cubicBezTo>
                  <a:cubicBezTo>
                    <a:pt x="413745" y="61511"/>
                    <a:pt x="398881" y="59231"/>
                    <a:pt x="387756" y="56678"/>
                  </a:cubicBezTo>
                  <a:cubicBezTo>
                    <a:pt x="381583" y="54538"/>
                    <a:pt x="374753" y="55596"/>
                    <a:pt x="369518" y="59505"/>
                  </a:cubicBezTo>
                  <a:cubicBezTo>
                    <a:pt x="367312" y="60620"/>
                    <a:pt x="365834" y="62788"/>
                    <a:pt x="365597" y="65250"/>
                  </a:cubicBezTo>
                  <a:cubicBezTo>
                    <a:pt x="364685" y="69262"/>
                    <a:pt x="367330" y="70630"/>
                    <a:pt x="370430" y="72362"/>
                  </a:cubicBezTo>
                  <a:cubicBezTo>
                    <a:pt x="373531" y="74095"/>
                    <a:pt x="372437" y="74095"/>
                    <a:pt x="369883" y="74095"/>
                  </a:cubicBezTo>
                  <a:cubicBezTo>
                    <a:pt x="367330" y="74095"/>
                    <a:pt x="366418" y="77195"/>
                    <a:pt x="365597" y="82028"/>
                  </a:cubicBezTo>
                  <a:cubicBezTo>
                    <a:pt x="364777" y="86861"/>
                    <a:pt x="363318" y="78654"/>
                    <a:pt x="362132" y="76375"/>
                  </a:cubicBezTo>
                  <a:cubicBezTo>
                    <a:pt x="361056" y="74232"/>
                    <a:pt x="360381" y="71916"/>
                    <a:pt x="360126" y="69536"/>
                  </a:cubicBezTo>
                  <a:cubicBezTo>
                    <a:pt x="359305" y="64976"/>
                    <a:pt x="354472" y="66070"/>
                    <a:pt x="350460" y="65797"/>
                  </a:cubicBezTo>
                  <a:cubicBezTo>
                    <a:pt x="346448" y="65523"/>
                    <a:pt x="344168" y="69809"/>
                    <a:pt x="340520" y="62423"/>
                  </a:cubicBezTo>
                  <a:cubicBezTo>
                    <a:pt x="338049" y="56252"/>
                    <a:pt x="331037" y="53255"/>
                    <a:pt x="324872" y="55729"/>
                  </a:cubicBezTo>
                  <a:cubicBezTo>
                    <a:pt x="324763" y="55771"/>
                    <a:pt x="324662" y="55813"/>
                    <a:pt x="324562" y="55857"/>
                  </a:cubicBezTo>
                  <a:cubicBezTo>
                    <a:pt x="317723" y="57590"/>
                    <a:pt x="322556" y="46738"/>
                    <a:pt x="323924" y="42999"/>
                  </a:cubicBezTo>
                  <a:cubicBezTo>
                    <a:pt x="325292" y="39261"/>
                    <a:pt x="323924" y="40446"/>
                    <a:pt x="320823" y="36981"/>
                  </a:cubicBezTo>
                  <a:cubicBezTo>
                    <a:pt x="318772" y="34501"/>
                    <a:pt x="316000" y="32717"/>
                    <a:pt x="312890" y="31874"/>
                  </a:cubicBezTo>
                  <a:cubicBezTo>
                    <a:pt x="309972" y="31054"/>
                    <a:pt x="309151" y="26494"/>
                    <a:pt x="309425" y="22755"/>
                  </a:cubicBezTo>
                  <a:cubicBezTo>
                    <a:pt x="309698" y="19017"/>
                    <a:pt x="305686" y="19655"/>
                    <a:pt x="303771" y="16555"/>
                  </a:cubicBezTo>
                  <a:cubicBezTo>
                    <a:pt x="301856" y="13454"/>
                    <a:pt x="308331" y="12816"/>
                    <a:pt x="310884" y="10536"/>
                  </a:cubicBezTo>
                  <a:cubicBezTo>
                    <a:pt x="313437" y="8256"/>
                    <a:pt x="310884" y="6797"/>
                    <a:pt x="308878" y="6524"/>
                  </a:cubicBezTo>
                  <a:cubicBezTo>
                    <a:pt x="306871" y="6250"/>
                    <a:pt x="307419" y="5977"/>
                    <a:pt x="304592" y="2238"/>
                  </a:cubicBezTo>
                  <a:cubicBezTo>
                    <a:pt x="301765" y="-1501"/>
                    <a:pt x="300853" y="232"/>
                    <a:pt x="299485" y="1417"/>
                  </a:cubicBezTo>
                  <a:cubicBezTo>
                    <a:pt x="298117" y="2603"/>
                    <a:pt x="296293" y="2238"/>
                    <a:pt x="291460" y="1964"/>
                  </a:cubicBezTo>
                  <a:cubicBezTo>
                    <a:pt x="288579" y="1717"/>
                    <a:pt x="285697" y="2422"/>
                    <a:pt x="283253" y="3970"/>
                  </a:cubicBezTo>
                  <a:cubicBezTo>
                    <a:pt x="282068" y="4518"/>
                    <a:pt x="280974" y="7709"/>
                    <a:pt x="279241" y="8256"/>
                  </a:cubicBezTo>
                  <a:cubicBezTo>
                    <a:pt x="277509" y="8803"/>
                    <a:pt x="276688" y="9989"/>
                    <a:pt x="275776" y="12816"/>
                  </a:cubicBezTo>
                  <a:cubicBezTo>
                    <a:pt x="274864" y="15643"/>
                    <a:pt x="272128" y="16828"/>
                    <a:pt x="269849" y="18196"/>
                  </a:cubicBezTo>
                  <a:cubicBezTo>
                    <a:pt x="267569" y="19564"/>
                    <a:pt x="265016" y="22482"/>
                    <a:pt x="267569" y="23303"/>
                  </a:cubicBezTo>
                  <a:cubicBezTo>
                    <a:pt x="270122" y="24123"/>
                    <a:pt x="266110" y="25035"/>
                    <a:pt x="264104" y="25309"/>
                  </a:cubicBezTo>
                  <a:cubicBezTo>
                    <a:pt x="262070" y="25536"/>
                    <a:pt x="260082" y="26026"/>
                    <a:pt x="258176" y="26768"/>
                  </a:cubicBezTo>
                  <a:cubicBezTo>
                    <a:pt x="253936" y="27839"/>
                    <a:pt x="250252" y="30478"/>
                    <a:pt x="247872" y="34154"/>
                  </a:cubicBezTo>
                  <a:cubicBezTo>
                    <a:pt x="245045" y="39625"/>
                    <a:pt x="249605" y="38987"/>
                    <a:pt x="251337" y="39352"/>
                  </a:cubicBezTo>
                  <a:cubicBezTo>
                    <a:pt x="253362" y="39661"/>
                    <a:pt x="255286" y="40408"/>
                    <a:pt x="256991" y="41540"/>
                  </a:cubicBezTo>
                  <a:cubicBezTo>
                    <a:pt x="259818" y="43273"/>
                    <a:pt x="275229" y="52392"/>
                    <a:pt x="280062" y="54945"/>
                  </a:cubicBezTo>
                  <a:cubicBezTo>
                    <a:pt x="284895" y="57499"/>
                    <a:pt x="281521" y="57863"/>
                    <a:pt x="279241" y="58684"/>
                  </a:cubicBezTo>
                  <a:cubicBezTo>
                    <a:pt x="274463" y="61302"/>
                    <a:pt x="269374" y="63324"/>
                    <a:pt x="264104" y="64702"/>
                  </a:cubicBezTo>
                  <a:cubicBezTo>
                    <a:pt x="255532" y="66709"/>
                    <a:pt x="262098" y="68624"/>
                    <a:pt x="264104" y="69262"/>
                  </a:cubicBezTo>
                  <a:cubicBezTo>
                    <a:pt x="266110" y="69900"/>
                    <a:pt x="292646" y="78381"/>
                    <a:pt x="296841" y="80661"/>
                  </a:cubicBezTo>
                  <a:cubicBezTo>
                    <a:pt x="301036" y="82940"/>
                    <a:pt x="298026" y="90874"/>
                    <a:pt x="297479" y="93701"/>
                  </a:cubicBezTo>
                  <a:cubicBezTo>
                    <a:pt x="296932" y="96528"/>
                    <a:pt x="291460" y="95160"/>
                    <a:pt x="291460" y="95160"/>
                  </a:cubicBezTo>
                  <a:cubicBezTo>
                    <a:pt x="268171" y="91558"/>
                    <a:pt x="244544" y="90701"/>
                    <a:pt x="221062" y="92606"/>
                  </a:cubicBezTo>
                  <a:cubicBezTo>
                    <a:pt x="210849" y="92606"/>
                    <a:pt x="213403" y="81208"/>
                    <a:pt x="212582" y="76101"/>
                  </a:cubicBezTo>
                  <a:cubicBezTo>
                    <a:pt x="211761" y="70995"/>
                    <a:pt x="207658" y="70356"/>
                    <a:pt x="204010" y="70903"/>
                  </a:cubicBezTo>
                  <a:cubicBezTo>
                    <a:pt x="198147" y="71715"/>
                    <a:pt x="192238" y="72107"/>
                    <a:pt x="186319" y="72089"/>
                  </a:cubicBezTo>
                  <a:cubicBezTo>
                    <a:pt x="183766" y="72089"/>
                    <a:pt x="186866" y="69536"/>
                    <a:pt x="188325" y="68350"/>
                  </a:cubicBezTo>
                  <a:cubicBezTo>
                    <a:pt x="189785" y="67165"/>
                    <a:pt x="190058" y="66344"/>
                    <a:pt x="194618" y="66709"/>
                  </a:cubicBezTo>
                  <a:cubicBezTo>
                    <a:pt x="199177" y="67073"/>
                    <a:pt x="189785" y="61784"/>
                    <a:pt x="186046" y="59231"/>
                  </a:cubicBezTo>
                  <a:cubicBezTo>
                    <a:pt x="182307" y="56678"/>
                    <a:pt x="167261" y="45279"/>
                    <a:pt x="164981" y="42999"/>
                  </a:cubicBezTo>
                  <a:cubicBezTo>
                    <a:pt x="162646" y="41376"/>
                    <a:pt x="159719" y="40845"/>
                    <a:pt x="156956" y="41540"/>
                  </a:cubicBezTo>
                  <a:cubicBezTo>
                    <a:pt x="154731" y="42234"/>
                    <a:pt x="152342" y="42234"/>
                    <a:pt x="150117" y="41540"/>
                  </a:cubicBezTo>
                  <a:cubicBezTo>
                    <a:pt x="147026" y="40981"/>
                    <a:pt x="143843" y="41395"/>
                    <a:pt x="140998" y="42726"/>
                  </a:cubicBezTo>
                  <a:cubicBezTo>
                    <a:pt x="136256" y="43877"/>
                    <a:pt x="131378" y="44367"/>
                    <a:pt x="126499" y="44185"/>
                  </a:cubicBezTo>
                  <a:cubicBezTo>
                    <a:pt x="124219" y="44185"/>
                    <a:pt x="122487" y="42999"/>
                    <a:pt x="124493" y="42179"/>
                  </a:cubicBezTo>
                  <a:cubicBezTo>
                    <a:pt x="126499" y="41358"/>
                    <a:pt x="123855" y="39899"/>
                    <a:pt x="121940" y="38987"/>
                  </a:cubicBezTo>
                  <a:cubicBezTo>
                    <a:pt x="120025" y="38075"/>
                    <a:pt x="108808" y="26768"/>
                    <a:pt x="106802" y="25309"/>
                  </a:cubicBezTo>
                  <a:cubicBezTo>
                    <a:pt x="103766" y="23603"/>
                    <a:pt x="100346" y="22722"/>
                    <a:pt x="96863" y="22755"/>
                  </a:cubicBezTo>
                  <a:cubicBezTo>
                    <a:pt x="93945" y="22755"/>
                    <a:pt x="91391" y="25674"/>
                    <a:pt x="89750" y="26221"/>
                  </a:cubicBezTo>
                  <a:cubicBezTo>
                    <a:pt x="85865" y="26926"/>
                    <a:pt x="81935" y="27292"/>
                    <a:pt x="77987" y="27315"/>
                  </a:cubicBezTo>
                  <a:cubicBezTo>
                    <a:pt x="74913" y="27753"/>
                    <a:pt x="72005" y="28943"/>
                    <a:pt x="69506" y="30780"/>
                  </a:cubicBezTo>
                  <a:cubicBezTo>
                    <a:pt x="66679" y="31054"/>
                    <a:pt x="63579" y="32513"/>
                    <a:pt x="60661" y="33880"/>
                  </a:cubicBezTo>
                  <a:close/>
                </a:path>
              </a:pathLst>
            </a:custGeom>
            <a:grpFill/>
            <a:ln w="4559" cap="flat">
              <a:solidFill>
                <a:srgbClr val="FFFFFF"/>
              </a:solidFill>
              <a:prstDash val="solid"/>
              <a:miter/>
            </a:ln>
          </p:spPr>
          <p:txBody>
            <a:bodyPr rtlCol="0" anchor="ctr"/>
            <a:lstStyle/>
            <a:p>
              <a:endParaRPr lang="en-US"/>
            </a:p>
          </p:txBody>
        </p:sp>
        <p:sp>
          <p:nvSpPr>
            <p:cNvPr id="426" name="Freeform: Shape 425">
              <a:extLst>
                <a:ext uri="{FF2B5EF4-FFF2-40B4-BE49-F238E27FC236}">
                  <a16:creationId xmlns:a16="http://schemas.microsoft.com/office/drawing/2014/main" id="{F310DFDC-DE49-A88D-4657-CED707E9104E}"/>
                </a:ext>
              </a:extLst>
            </p:cNvPr>
            <p:cNvSpPr/>
            <p:nvPr/>
          </p:nvSpPr>
          <p:spPr>
            <a:xfrm>
              <a:off x="1649848" y="1024733"/>
              <a:ext cx="60187" cy="42179"/>
            </a:xfrm>
            <a:custGeom>
              <a:avLst/>
              <a:gdLst>
                <a:gd name="connsiteX0" fmla="*/ 57709 w 60187"/>
                <a:gd name="connsiteY0" fmla="*/ 848 h 42179"/>
                <a:gd name="connsiteX1" fmla="*/ 48590 w 60187"/>
                <a:gd name="connsiteY1" fmla="*/ 4861 h 42179"/>
                <a:gd name="connsiteX2" fmla="*/ 41751 w 60187"/>
                <a:gd name="connsiteY2" fmla="*/ 6867 h 42179"/>
                <a:gd name="connsiteX3" fmla="*/ 31812 w 60187"/>
                <a:gd name="connsiteY3" fmla="*/ 10241 h 42179"/>
                <a:gd name="connsiteX4" fmla="*/ 19775 w 60187"/>
                <a:gd name="connsiteY4" fmla="*/ 17354 h 42179"/>
                <a:gd name="connsiteX5" fmla="*/ 5276 w 60187"/>
                <a:gd name="connsiteY5" fmla="*/ 28205 h 42179"/>
                <a:gd name="connsiteX6" fmla="*/ 3908 w 60187"/>
                <a:gd name="connsiteY6" fmla="*/ 36503 h 42179"/>
                <a:gd name="connsiteX7" fmla="*/ 19228 w 60187"/>
                <a:gd name="connsiteY7" fmla="*/ 41063 h 42179"/>
                <a:gd name="connsiteX8" fmla="*/ 32359 w 60187"/>
                <a:gd name="connsiteY8" fmla="*/ 38509 h 42179"/>
                <a:gd name="connsiteX9" fmla="*/ 55703 w 60187"/>
                <a:gd name="connsiteY9" fmla="*/ 13159 h 42179"/>
                <a:gd name="connsiteX10" fmla="*/ 57709 w 60187"/>
                <a:gd name="connsiteY10" fmla="*/ 848 h 42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187" h="42179">
                  <a:moveTo>
                    <a:pt x="57709" y="848"/>
                  </a:moveTo>
                  <a:cubicBezTo>
                    <a:pt x="53150" y="-2526"/>
                    <a:pt x="48590" y="4861"/>
                    <a:pt x="48590" y="4861"/>
                  </a:cubicBezTo>
                  <a:cubicBezTo>
                    <a:pt x="48590" y="4861"/>
                    <a:pt x="42937" y="4314"/>
                    <a:pt x="41751" y="6867"/>
                  </a:cubicBezTo>
                  <a:cubicBezTo>
                    <a:pt x="40566" y="9420"/>
                    <a:pt x="35459" y="9967"/>
                    <a:pt x="31812" y="10241"/>
                  </a:cubicBezTo>
                  <a:cubicBezTo>
                    <a:pt x="27307" y="11664"/>
                    <a:pt x="23194" y="14097"/>
                    <a:pt x="19775" y="17354"/>
                  </a:cubicBezTo>
                  <a:cubicBezTo>
                    <a:pt x="15179" y="21284"/>
                    <a:pt x="10337" y="24904"/>
                    <a:pt x="5276" y="28205"/>
                  </a:cubicBezTo>
                  <a:cubicBezTo>
                    <a:pt x="1537" y="30211"/>
                    <a:pt x="-3843" y="35044"/>
                    <a:pt x="3908" y="36503"/>
                  </a:cubicBezTo>
                  <a:cubicBezTo>
                    <a:pt x="9160" y="37461"/>
                    <a:pt x="14303" y="38993"/>
                    <a:pt x="19228" y="41063"/>
                  </a:cubicBezTo>
                  <a:cubicBezTo>
                    <a:pt x="23696" y="43169"/>
                    <a:pt x="29012" y="42139"/>
                    <a:pt x="32359" y="38509"/>
                  </a:cubicBezTo>
                  <a:cubicBezTo>
                    <a:pt x="40602" y="30503"/>
                    <a:pt x="48399" y="22041"/>
                    <a:pt x="55703" y="13159"/>
                  </a:cubicBezTo>
                  <a:cubicBezTo>
                    <a:pt x="59716" y="7961"/>
                    <a:pt x="62269" y="4314"/>
                    <a:pt x="57709" y="848"/>
                  </a:cubicBezTo>
                  <a:close/>
                </a:path>
              </a:pathLst>
            </a:custGeom>
            <a:grpFill/>
            <a:ln w="4559" cap="flat">
              <a:solidFill>
                <a:srgbClr val="FFFFFF"/>
              </a:solidFill>
              <a:prstDash val="solid"/>
              <a:miter/>
            </a:ln>
          </p:spPr>
          <p:txBody>
            <a:bodyPr rtlCol="0" anchor="ctr"/>
            <a:lstStyle/>
            <a:p>
              <a:endParaRPr lang="en-US"/>
            </a:p>
          </p:txBody>
        </p:sp>
        <p:sp>
          <p:nvSpPr>
            <p:cNvPr id="427" name="Freeform: Shape 426">
              <a:extLst>
                <a:ext uri="{FF2B5EF4-FFF2-40B4-BE49-F238E27FC236}">
                  <a16:creationId xmlns:a16="http://schemas.microsoft.com/office/drawing/2014/main" id="{626A8340-B2C9-DE34-3D9E-8E3CC9F700E8}"/>
                </a:ext>
              </a:extLst>
            </p:cNvPr>
            <p:cNvSpPr/>
            <p:nvPr/>
          </p:nvSpPr>
          <p:spPr>
            <a:xfrm>
              <a:off x="1524292" y="922460"/>
              <a:ext cx="257822" cy="122782"/>
            </a:xfrm>
            <a:custGeom>
              <a:avLst/>
              <a:gdLst>
                <a:gd name="connsiteX0" fmla="*/ 2894 w 257822"/>
                <a:gd name="connsiteY0" fmla="*/ 103121 h 122782"/>
                <a:gd name="connsiteX1" fmla="*/ 12013 w 257822"/>
                <a:gd name="connsiteY1" fmla="*/ 99747 h 122782"/>
                <a:gd name="connsiteX2" fmla="*/ 17940 w 257822"/>
                <a:gd name="connsiteY2" fmla="*/ 106586 h 122782"/>
                <a:gd name="connsiteX3" fmla="*/ 38822 w 257822"/>
                <a:gd name="connsiteY3" fmla="*/ 115705 h 122782"/>
                <a:gd name="connsiteX4" fmla="*/ 68732 w 257822"/>
                <a:gd name="connsiteY4" fmla="*/ 114246 h 122782"/>
                <a:gd name="connsiteX5" fmla="*/ 69553 w 257822"/>
                <a:gd name="connsiteY5" fmla="*/ 108593 h 122782"/>
                <a:gd name="connsiteX6" fmla="*/ 72380 w 257822"/>
                <a:gd name="connsiteY6" fmla="*/ 99474 h 122782"/>
                <a:gd name="connsiteX7" fmla="*/ 78398 w 257822"/>
                <a:gd name="connsiteY7" fmla="*/ 99474 h 122782"/>
                <a:gd name="connsiteX8" fmla="*/ 79584 w 257822"/>
                <a:gd name="connsiteY8" fmla="*/ 102574 h 122782"/>
                <a:gd name="connsiteX9" fmla="*/ 79584 w 257822"/>
                <a:gd name="connsiteY9" fmla="*/ 104580 h 122782"/>
                <a:gd name="connsiteX10" fmla="*/ 85785 w 257822"/>
                <a:gd name="connsiteY10" fmla="*/ 109413 h 122782"/>
                <a:gd name="connsiteX11" fmla="*/ 88976 w 257822"/>
                <a:gd name="connsiteY11" fmla="*/ 114520 h 122782"/>
                <a:gd name="connsiteX12" fmla="*/ 90344 w 257822"/>
                <a:gd name="connsiteY12" fmla="*/ 120538 h 122782"/>
                <a:gd name="connsiteX13" fmla="*/ 94904 w 257822"/>
                <a:gd name="connsiteY13" fmla="*/ 121997 h 122782"/>
                <a:gd name="connsiteX14" fmla="*/ 116880 w 257822"/>
                <a:gd name="connsiteY14" fmla="*/ 113973 h 122782"/>
                <a:gd name="connsiteX15" fmla="*/ 119160 w 257822"/>
                <a:gd name="connsiteY15" fmla="*/ 107407 h 122782"/>
                <a:gd name="connsiteX16" fmla="*/ 117701 w 257822"/>
                <a:gd name="connsiteY16" fmla="*/ 99747 h 122782"/>
                <a:gd name="connsiteX17" fmla="*/ 115148 w 257822"/>
                <a:gd name="connsiteY17" fmla="*/ 92270 h 122782"/>
                <a:gd name="connsiteX18" fmla="*/ 117154 w 257822"/>
                <a:gd name="connsiteY18" fmla="*/ 86069 h 122782"/>
                <a:gd name="connsiteX19" fmla="*/ 121713 w 257822"/>
                <a:gd name="connsiteY19" fmla="*/ 87437 h 122782"/>
                <a:gd name="connsiteX20" fmla="*/ 124814 w 257822"/>
                <a:gd name="connsiteY20" fmla="*/ 96556 h 122782"/>
                <a:gd name="connsiteX21" fmla="*/ 146243 w 257822"/>
                <a:gd name="connsiteY21" fmla="*/ 93182 h 122782"/>
                <a:gd name="connsiteX22" fmla="*/ 147337 w 257822"/>
                <a:gd name="connsiteY22" fmla="*/ 78956 h 122782"/>
                <a:gd name="connsiteX23" fmla="*/ 141684 w 257822"/>
                <a:gd name="connsiteY23" fmla="*/ 75491 h 122782"/>
                <a:gd name="connsiteX24" fmla="*/ 147337 w 257822"/>
                <a:gd name="connsiteY24" fmla="*/ 72664 h 122782"/>
                <a:gd name="connsiteX25" fmla="*/ 158736 w 257822"/>
                <a:gd name="connsiteY25" fmla="*/ 71843 h 122782"/>
                <a:gd name="connsiteX26" fmla="*/ 159922 w 257822"/>
                <a:gd name="connsiteY26" fmla="*/ 68105 h 122782"/>
                <a:gd name="connsiteX27" fmla="*/ 159922 w 257822"/>
                <a:gd name="connsiteY27" fmla="*/ 58986 h 122782"/>
                <a:gd name="connsiteX28" fmla="*/ 172414 w 257822"/>
                <a:gd name="connsiteY28" fmla="*/ 53332 h 122782"/>
                <a:gd name="connsiteX29" fmla="*/ 178433 w 257822"/>
                <a:gd name="connsiteY29" fmla="*/ 54153 h 122782"/>
                <a:gd name="connsiteX30" fmla="*/ 174968 w 257822"/>
                <a:gd name="connsiteY30" fmla="*/ 59806 h 122782"/>
                <a:gd name="connsiteX31" fmla="*/ 172414 w 257822"/>
                <a:gd name="connsiteY31" fmla="*/ 67284 h 122782"/>
                <a:gd name="connsiteX32" fmla="*/ 172961 w 257822"/>
                <a:gd name="connsiteY32" fmla="*/ 71205 h 122782"/>
                <a:gd name="connsiteX33" fmla="*/ 173053 w 257822"/>
                <a:gd name="connsiteY33" fmla="*/ 73395 h 122782"/>
                <a:gd name="connsiteX34" fmla="*/ 172961 w 257822"/>
                <a:gd name="connsiteY34" fmla="*/ 73485 h 122782"/>
                <a:gd name="connsiteX35" fmla="*/ 170135 w 257822"/>
                <a:gd name="connsiteY35" fmla="*/ 77224 h 122782"/>
                <a:gd name="connsiteX36" fmla="*/ 172414 w 257822"/>
                <a:gd name="connsiteY36" fmla="*/ 84063 h 122782"/>
                <a:gd name="connsiteX37" fmla="*/ 180986 w 257822"/>
                <a:gd name="connsiteY37" fmla="*/ 87163 h 122782"/>
                <a:gd name="connsiteX38" fmla="*/ 190105 w 257822"/>
                <a:gd name="connsiteY38" fmla="*/ 88349 h 122782"/>
                <a:gd name="connsiteX39" fmla="*/ 200410 w 257822"/>
                <a:gd name="connsiteY39" fmla="*/ 88349 h 122782"/>
                <a:gd name="connsiteX40" fmla="*/ 204969 w 257822"/>
                <a:gd name="connsiteY40" fmla="*/ 85522 h 122782"/>
                <a:gd name="connsiteX41" fmla="*/ 211808 w 257822"/>
                <a:gd name="connsiteY41" fmla="*/ 79777 h 122782"/>
                <a:gd name="connsiteX42" fmla="*/ 239165 w 257822"/>
                <a:gd name="connsiteY42" fmla="*/ 62724 h 122782"/>
                <a:gd name="connsiteX43" fmla="*/ 240806 w 257822"/>
                <a:gd name="connsiteY43" fmla="*/ 58986 h 122782"/>
                <a:gd name="connsiteX44" fmla="*/ 238253 w 257822"/>
                <a:gd name="connsiteY44" fmla="*/ 53879 h 122782"/>
                <a:gd name="connsiteX45" fmla="*/ 233967 w 257822"/>
                <a:gd name="connsiteY45" fmla="*/ 50414 h 122782"/>
                <a:gd name="connsiteX46" fmla="*/ 237432 w 257822"/>
                <a:gd name="connsiteY46" fmla="*/ 44760 h 122782"/>
                <a:gd name="connsiteX47" fmla="*/ 240806 w 257822"/>
                <a:gd name="connsiteY47" fmla="*/ 40474 h 122782"/>
                <a:gd name="connsiteX48" fmla="*/ 228313 w 257822"/>
                <a:gd name="connsiteY48" fmla="*/ 30535 h 122782"/>
                <a:gd name="connsiteX49" fmla="*/ 255670 w 257822"/>
                <a:gd name="connsiteY49" fmla="*/ 17403 h 122782"/>
                <a:gd name="connsiteX50" fmla="*/ 254211 w 257822"/>
                <a:gd name="connsiteY50" fmla="*/ 12844 h 122782"/>
                <a:gd name="connsiteX51" fmla="*/ 241445 w 257822"/>
                <a:gd name="connsiteY51" fmla="*/ 7464 h 122782"/>
                <a:gd name="connsiteX52" fmla="*/ 228861 w 257822"/>
                <a:gd name="connsiteY52" fmla="*/ 1719 h 122782"/>
                <a:gd name="connsiteX53" fmla="*/ 213450 w 257822"/>
                <a:gd name="connsiteY53" fmla="*/ 260 h 122782"/>
                <a:gd name="connsiteX54" fmla="*/ 211808 w 257822"/>
                <a:gd name="connsiteY54" fmla="*/ 3451 h 122782"/>
                <a:gd name="connsiteX55" fmla="*/ 202689 w 257822"/>
                <a:gd name="connsiteY55" fmla="*/ 6005 h 122782"/>
                <a:gd name="connsiteX56" fmla="*/ 203510 w 257822"/>
                <a:gd name="connsiteY56" fmla="*/ 10017 h 122782"/>
                <a:gd name="connsiteX57" fmla="*/ 213176 w 257822"/>
                <a:gd name="connsiteY57" fmla="*/ 11385 h 122782"/>
                <a:gd name="connsiteX58" fmla="*/ 214635 w 257822"/>
                <a:gd name="connsiteY58" fmla="*/ 12844 h 122782"/>
                <a:gd name="connsiteX59" fmla="*/ 211535 w 257822"/>
                <a:gd name="connsiteY59" fmla="*/ 15671 h 122782"/>
                <a:gd name="connsiteX60" fmla="*/ 203783 w 257822"/>
                <a:gd name="connsiteY60" fmla="*/ 15124 h 122782"/>
                <a:gd name="connsiteX61" fmla="*/ 201777 w 257822"/>
                <a:gd name="connsiteY61" fmla="*/ 16218 h 122782"/>
                <a:gd name="connsiteX62" fmla="*/ 196397 w 257822"/>
                <a:gd name="connsiteY62" fmla="*/ 18771 h 122782"/>
                <a:gd name="connsiteX63" fmla="*/ 188099 w 257822"/>
                <a:gd name="connsiteY63" fmla="*/ 15944 h 122782"/>
                <a:gd name="connsiteX64" fmla="*/ 178159 w 257822"/>
                <a:gd name="connsiteY64" fmla="*/ 13665 h 122782"/>
                <a:gd name="connsiteX65" fmla="*/ 167308 w 257822"/>
                <a:gd name="connsiteY65" fmla="*/ 13117 h 122782"/>
                <a:gd name="connsiteX66" fmla="*/ 153629 w 257822"/>
                <a:gd name="connsiteY66" fmla="*/ 13665 h 122782"/>
                <a:gd name="connsiteX67" fmla="*/ 144510 w 257822"/>
                <a:gd name="connsiteY67" fmla="*/ 14576 h 122782"/>
                <a:gd name="connsiteX68" fmla="*/ 135392 w 257822"/>
                <a:gd name="connsiteY68" fmla="*/ 15944 h 122782"/>
                <a:gd name="connsiteX69" fmla="*/ 126273 w 257822"/>
                <a:gd name="connsiteY69" fmla="*/ 21416 h 122782"/>
                <a:gd name="connsiteX70" fmla="*/ 117701 w 257822"/>
                <a:gd name="connsiteY70" fmla="*/ 28528 h 122782"/>
                <a:gd name="connsiteX71" fmla="*/ 108582 w 257822"/>
                <a:gd name="connsiteY71" fmla="*/ 34456 h 122782"/>
                <a:gd name="connsiteX72" fmla="*/ 104022 w 257822"/>
                <a:gd name="connsiteY72" fmla="*/ 37374 h 122782"/>
                <a:gd name="connsiteX73" fmla="*/ 98095 w 257822"/>
                <a:gd name="connsiteY73" fmla="*/ 42207 h 122782"/>
                <a:gd name="connsiteX74" fmla="*/ 91803 w 257822"/>
                <a:gd name="connsiteY74" fmla="*/ 47040 h 122782"/>
                <a:gd name="connsiteX75" fmla="*/ 89250 w 257822"/>
                <a:gd name="connsiteY75" fmla="*/ 53879 h 122782"/>
                <a:gd name="connsiteX76" fmla="*/ 80131 w 257822"/>
                <a:gd name="connsiteY76" fmla="*/ 56979 h 122782"/>
                <a:gd name="connsiteX77" fmla="*/ 73292 w 257822"/>
                <a:gd name="connsiteY77" fmla="*/ 59259 h 122782"/>
                <a:gd name="connsiteX78" fmla="*/ 67547 w 257822"/>
                <a:gd name="connsiteY78" fmla="*/ 61539 h 122782"/>
                <a:gd name="connsiteX79" fmla="*/ 61620 w 257822"/>
                <a:gd name="connsiteY79" fmla="*/ 65278 h 122782"/>
                <a:gd name="connsiteX80" fmla="*/ 57607 w 257822"/>
                <a:gd name="connsiteY80" fmla="*/ 70384 h 122782"/>
                <a:gd name="connsiteX81" fmla="*/ 53595 w 257822"/>
                <a:gd name="connsiteY81" fmla="*/ 75491 h 122782"/>
                <a:gd name="connsiteX82" fmla="*/ 42196 w 257822"/>
                <a:gd name="connsiteY82" fmla="*/ 79503 h 122782"/>
                <a:gd name="connsiteX83" fmla="*/ 25964 w 257822"/>
                <a:gd name="connsiteY83" fmla="*/ 81236 h 122782"/>
                <a:gd name="connsiteX84" fmla="*/ 13107 w 257822"/>
                <a:gd name="connsiteY84" fmla="*/ 89808 h 122782"/>
                <a:gd name="connsiteX85" fmla="*/ 9186 w 257822"/>
                <a:gd name="connsiteY85" fmla="*/ 93729 h 122782"/>
                <a:gd name="connsiteX86" fmla="*/ 1435 w 257822"/>
                <a:gd name="connsiteY86" fmla="*/ 99747 h 122782"/>
                <a:gd name="connsiteX87" fmla="*/ 2894 w 257822"/>
                <a:gd name="connsiteY87" fmla="*/ 103121 h 122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57822" h="122782">
                  <a:moveTo>
                    <a:pt x="2894" y="103121"/>
                  </a:moveTo>
                  <a:cubicBezTo>
                    <a:pt x="4626" y="102027"/>
                    <a:pt x="3441" y="101115"/>
                    <a:pt x="12013" y="99747"/>
                  </a:cubicBezTo>
                  <a:cubicBezTo>
                    <a:pt x="20584" y="98379"/>
                    <a:pt x="17940" y="106586"/>
                    <a:pt x="17940" y="106586"/>
                  </a:cubicBezTo>
                  <a:cubicBezTo>
                    <a:pt x="13745" y="118532"/>
                    <a:pt x="32804" y="115067"/>
                    <a:pt x="38822" y="115705"/>
                  </a:cubicBezTo>
                  <a:cubicBezTo>
                    <a:pt x="48816" y="116311"/>
                    <a:pt x="58847" y="115821"/>
                    <a:pt x="68732" y="114246"/>
                  </a:cubicBezTo>
                  <a:cubicBezTo>
                    <a:pt x="71286" y="112878"/>
                    <a:pt x="71286" y="112240"/>
                    <a:pt x="69553" y="108593"/>
                  </a:cubicBezTo>
                  <a:cubicBezTo>
                    <a:pt x="67820" y="104945"/>
                    <a:pt x="70465" y="103121"/>
                    <a:pt x="72380" y="99474"/>
                  </a:cubicBezTo>
                  <a:cubicBezTo>
                    <a:pt x="74295" y="95826"/>
                    <a:pt x="76119" y="98562"/>
                    <a:pt x="78398" y="99474"/>
                  </a:cubicBezTo>
                  <a:cubicBezTo>
                    <a:pt x="80678" y="100386"/>
                    <a:pt x="78398" y="101389"/>
                    <a:pt x="79584" y="102574"/>
                  </a:cubicBezTo>
                  <a:cubicBezTo>
                    <a:pt x="80769" y="103760"/>
                    <a:pt x="80678" y="103395"/>
                    <a:pt x="79584" y="104580"/>
                  </a:cubicBezTo>
                  <a:cubicBezTo>
                    <a:pt x="78489" y="105766"/>
                    <a:pt x="82411" y="107954"/>
                    <a:pt x="85785" y="109413"/>
                  </a:cubicBezTo>
                  <a:cubicBezTo>
                    <a:pt x="89159" y="110872"/>
                    <a:pt x="90071" y="112240"/>
                    <a:pt x="88976" y="114520"/>
                  </a:cubicBezTo>
                  <a:cubicBezTo>
                    <a:pt x="87882" y="116800"/>
                    <a:pt x="88976" y="117438"/>
                    <a:pt x="90344" y="120538"/>
                  </a:cubicBezTo>
                  <a:cubicBezTo>
                    <a:pt x="91712" y="123639"/>
                    <a:pt x="93262" y="122818"/>
                    <a:pt x="94904" y="121997"/>
                  </a:cubicBezTo>
                  <a:cubicBezTo>
                    <a:pt x="96545" y="121177"/>
                    <a:pt x="111135" y="116800"/>
                    <a:pt x="116880" y="113973"/>
                  </a:cubicBezTo>
                  <a:cubicBezTo>
                    <a:pt x="122625" y="111146"/>
                    <a:pt x="120619" y="109413"/>
                    <a:pt x="119160" y="107407"/>
                  </a:cubicBezTo>
                  <a:cubicBezTo>
                    <a:pt x="117974" y="105036"/>
                    <a:pt x="117473" y="102386"/>
                    <a:pt x="117701" y="99747"/>
                  </a:cubicBezTo>
                  <a:cubicBezTo>
                    <a:pt x="118029" y="96996"/>
                    <a:pt x="117090" y="94245"/>
                    <a:pt x="115148" y="92270"/>
                  </a:cubicBezTo>
                  <a:cubicBezTo>
                    <a:pt x="112321" y="88896"/>
                    <a:pt x="113141" y="88622"/>
                    <a:pt x="117154" y="86069"/>
                  </a:cubicBezTo>
                  <a:cubicBezTo>
                    <a:pt x="121166" y="83516"/>
                    <a:pt x="121713" y="87437"/>
                    <a:pt x="121713" y="87437"/>
                  </a:cubicBezTo>
                  <a:cubicBezTo>
                    <a:pt x="121713" y="87437"/>
                    <a:pt x="119160" y="91449"/>
                    <a:pt x="124814" y="96556"/>
                  </a:cubicBezTo>
                  <a:cubicBezTo>
                    <a:pt x="130467" y="101662"/>
                    <a:pt x="137398" y="100568"/>
                    <a:pt x="146243" y="93182"/>
                  </a:cubicBezTo>
                  <a:cubicBezTo>
                    <a:pt x="155088" y="85795"/>
                    <a:pt x="148796" y="80050"/>
                    <a:pt x="147337" y="78956"/>
                  </a:cubicBezTo>
                  <a:cubicBezTo>
                    <a:pt x="145878" y="77862"/>
                    <a:pt x="143416" y="77771"/>
                    <a:pt x="141684" y="75491"/>
                  </a:cubicBezTo>
                  <a:cubicBezTo>
                    <a:pt x="139951" y="73211"/>
                    <a:pt x="145605" y="70931"/>
                    <a:pt x="147337" y="72664"/>
                  </a:cubicBezTo>
                  <a:cubicBezTo>
                    <a:pt x="149070" y="74397"/>
                    <a:pt x="156456" y="72117"/>
                    <a:pt x="158736" y="71843"/>
                  </a:cubicBezTo>
                  <a:cubicBezTo>
                    <a:pt x="161016" y="71570"/>
                    <a:pt x="160742" y="70111"/>
                    <a:pt x="159922" y="68105"/>
                  </a:cubicBezTo>
                  <a:cubicBezTo>
                    <a:pt x="159101" y="66098"/>
                    <a:pt x="159922" y="63272"/>
                    <a:pt x="159922" y="58986"/>
                  </a:cubicBezTo>
                  <a:cubicBezTo>
                    <a:pt x="159922" y="54700"/>
                    <a:pt x="171320" y="53605"/>
                    <a:pt x="172414" y="53332"/>
                  </a:cubicBezTo>
                  <a:cubicBezTo>
                    <a:pt x="173509" y="53058"/>
                    <a:pt x="176700" y="51873"/>
                    <a:pt x="178433" y="54153"/>
                  </a:cubicBezTo>
                  <a:cubicBezTo>
                    <a:pt x="180166" y="56432"/>
                    <a:pt x="177521" y="58165"/>
                    <a:pt x="174968" y="59806"/>
                  </a:cubicBezTo>
                  <a:cubicBezTo>
                    <a:pt x="172414" y="61448"/>
                    <a:pt x="172688" y="66372"/>
                    <a:pt x="172414" y="67284"/>
                  </a:cubicBezTo>
                  <a:cubicBezTo>
                    <a:pt x="171931" y="68600"/>
                    <a:pt x="172132" y="70072"/>
                    <a:pt x="172961" y="71205"/>
                  </a:cubicBezTo>
                  <a:cubicBezTo>
                    <a:pt x="173591" y="71785"/>
                    <a:pt x="173627" y="72766"/>
                    <a:pt x="173053" y="73395"/>
                  </a:cubicBezTo>
                  <a:cubicBezTo>
                    <a:pt x="173025" y="73426"/>
                    <a:pt x="172989" y="73456"/>
                    <a:pt x="172961" y="73485"/>
                  </a:cubicBezTo>
                  <a:cubicBezTo>
                    <a:pt x="171904" y="74636"/>
                    <a:pt x="170955" y="75888"/>
                    <a:pt x="170135" y="77224"/>
                  </a:cubicBezTo>
                  <a:cubicBezTo>
                    <a:pt x="169040" y="79230"/>
                    <a:pt x="169314" y="81783"/>
                    <a:pt x="172414" y="84063"/>
                  </a:cubicBezTo>
                  <a:cubicBezTo>
                    <a:pt x="174767" y="86155"/>
                    <a:pt x="177840" y="87264"/>
                    <a:pt x="180986" y="87163"/>
                  </a:cubicBezTo>
                  <a:cubicBezTo>
                    <a:pt x="184068" y="87041"/>
                    <a:pt x="187151" y="87442"/>
                    <a:pt x="190105" y="88349"/>
                  </a:cubicBezTo>
                  <a:cubicBezTo>
                    <a:pt x="193516" y="88889"/>
                    <a:pt x="196999" y="88889"/>
                    <a:pt x="200410" y="88349"/>
                  </a:cubicBezTo>
                  <a:cubicBezTo>
                    <a:pt x="201504" y="87801"/>
                    <a:pt x="204057" y="87163"/>
                    <a:pt x="204969" y="85522"/>
                  </a:cubicBezTo>
                  <a:cubicBezTo>
                    <a:pt x="206847" y="83173"/>
                    <a:pt x="209173" y="81220"/>
                    <a:pt x="211808" y="79777"/>
                  </a:cubicBezTo>
                  <a:cubicBezTo>
                    <a:pt x="212629" y="79777"/>
                    <a:pt x="236247" y="64366"/>
                    <a:pt x="239165" y="62724"/>
                  </a:cubicBezTo>
                  <a:cubicBezTo>
                    <a:pt x="242083" y="61083"/>
                    <a:pt x="241445" y="59806"/>
                    <a:pt x="240806" y="58986"/>
                  </a:cubicBezTo>
                  <a:cubicBezTo>
                    <a:pt x="240168" y="58165"/>
                    <a:pt x="239712" y="56159"/>
                    <a:pt x="238253" y="53879"/>
                  </a:cubicBezTo>
                  <a:cubicBezTo>
                    <a:pt x="237177" y="52346"/>
                    <a:pt x="235691" y="51146"/>
                    <a:pt x="233967" y="50414"/>
                  </a:cubicBezTo>
                  <a:cubicBezTo>
                    <a:pt x="222295" y="45034"/>
                    <a:pt x="230320" y="43575"/>
                    <a:pt x="237432" y="44760"/>
                  </a:cubicBezTo>
                  <a:cubicBezTo>
                    <a:pt x="244545" y="45946"/>
                    <a:pt x="250199" y="43939"/>
                    <a:pt x="240806" y="40474"/>
                  </a:cubicBezTo>
                  <a:cubicBezTo>
                    <a:pt x="231414" y="37009"/>
                    <a:pt x="228040" y="35094"/>
                    <a:pt x="228313" y="30535"/>
                  </a:cubicBezTo>
                  <a:cubicBezTo>
                    <a:pt x="228587" y="25975"/>
                    <a:pt x="251384" y="18498"/>
                    <a:pt x="255670" y="17403"/>
                  </a:cubicBezTo>
                  <a:cubicBezTo>
                    <a:pt x="259956" y="16309"/>
                    <a:pt x="256764" y="14850"/>
                    <a:pt x="254211" y="12844"/>
                  </a:cubicBezTo>
                  <a:cubicBezTo>
                    <a:pt x="250208" y="10506"/>
                    <a:pt x="245913" y="8698"/>
                    <a:pt x="241445" y="7464"/>
                  </a:cubicBezTo>
                  <a:cubicBezTo>
                    <a:pt x="237159" y="5765"/>
                    <a:pt x="232955" y="3847"/>
                    <a:pt x="228861" y="1719"/>
                  </a:cubicBezTo>
                  <a:cubicBezTo>
                    <a:pt x="223900" y="80"/>
                    <a:pt x="218629" y="-419"/>
                    <a:pt x="213450" y="260"/>
                  </a:cubicBezTo>
                  <a:cubicBezTo>
                    <a:pt x="210349" y="260"/>
                    <a:pt x="210896" y="1992"/>
                    <a:pt x="211808" y="3451"/>
                  </a:cubicBezTo>
                  <a:cubicBezTo>
                    <a:pt x="212720" y="4910"/>
                    <a:pt x="207249" y="5458"/>
                    <a:pt x="202689" y="6005"/>
                  </a:cubicBezTo>
                  <a:cubicBezTo>
                    <a:pt x="198130" y="6552"/>
                    <a:pt x="200683" y="8284"/>
                    <a:pt x="203510" y="10017"/>
                  </a:cubicBezTo>
                  <a:cubicBezTo>
                    <a:pt x="206546" y="11343"/>
                    <a:pt x="209893" y="11815"/>
                    <a:pt x="213176" y="11385"/>
                  </a:cubicBezTo>
                  <a:cubicBezTo>
                    <a:pt x="216915" y="11385"/>
                    <a:pt x="216094" y="12570"/>
                    <a:pt x="214635" y="12844"/>
                  </a:cubicBezTo>
                  <a:cubicBezTo>
                    <a:pt x="213176" y="13117"/>
                    <a:pt x="213176" y="14576"/>
                    <a:pt x="211535" y="15671"/>
                  </a:cubicBezTo>
                  <a:cubicBezTo>
                    <a:pt x="209893" y="16765"/>
                    <a:pt x="207522" y="17130"/>
                    <a:pt x="203783" y="15124"/>
                  </a:cubicBezTo>
                  <a:cubicBezTo>
                    <a:pt x="200045" y="13117"/>
                    <a:pt x="198677" y="12844"/>
                    <a:pt x="201777" y="16218"/>
                  </a:cubicBezTo>
                  <a:cubicBezTo>
                    <a:pt x="204878" y="19592"/>
                    <a:pt x="198130" y="19136"/>
                    <a:pt x="196397" y="18771"/>
                  </a:cubicBezTo>
                  <a:cubicBezTo>
                    <a:pt x="193561" y="18035"/>
                    <a:pt x="190789" y="17091"/>
                    <a:pt x="188099" y="15944"/>
                  </a:cubicBezTo>
                  <a:cubicBezTo>
                    <a:pt x="184634" y="16145"/>
                    <a:pt x="181187" y="15354"/>
                    <a:pt x="178159" y="13665"/>
                  </a:cubicBezTo>
                  <a:cubicBezTo>
                    <a:pt x="174904" y="11554"/>
                    <a:pt x="170764" y="11346"/>
                    <a:pt x="167308" y="13117"/>
                  </a:cubicBezTo>
                  <a:cubicBezTo>
                    <a:pt x="162785" y="13830"/>
                    <a:pt x="158198" y="14014"/>
                    <a:pt x="153629" y="13665"/>
                  </a:cubicBezTo>
                  <a:cubicBezTo>
                    <a:pt x="150556" y="13436"/>
                    <a:pt x="147474" y="13744"/>
                    <a:pt x="144510" y="14576"/>
                  </a:cubicBezTo>
                  <a:cubicBezTo>
                    <a:pt x="141620" y="15751"/>
                    <a:pt x="138501" y="16220"/>
                    <a:pt x="135392" y="15944"/>
                  </a:cubicBezTo>
                  <a:cubicBezTo>
                    <a:pt x="131489" y="15623"/>
                    <a:pt x="127823" y="17825"/>
                    <a:pt x="126273" y="21416"/>
                  </a:cubicBezTo>
                  <a:cubicBezTo>
                    <a:pt x="124786" y="25075"/>
                    <a:pt x="121567" y="27746"/>
                    <a:pt x="117701" y="28528"/>
                  </a:cubicBezTo>
                  <a:cubicBezTo>
                    <a:pt x="114062" y="29389"/>
                    <a:pt x="110843" y="31485"/>
                    <a:pt x="108582" y="34456"/>
                  </a:cubicBezTo>
                  <a:cubicBezTo>
                    <a:pt x="107324" y="35786"/>
                    <a:pt x="105755" y="36788"/>
                    <a:pt x="104022" y="37374"/>
                  </a:cubicBezTo>
                  <a:cubicBezTo>
                    <a:pt x="101515" y="38189"/>
                    <a:pt x="99399" y="39913"/>
                    <a:pt x="98095" y="42207"/>
                  </a:cubicBezTo>
                  <a:cubicBezTo>
                    <a:pt x="97074" y="44876"/>
                    <a:pt x="94648" y="46745"/>
                    <a:pt x="91803" y="47040"/>
                  </a:cubicBezTo>
                  <a:cubicBezTo>
                    <a:pt x="88064" y="47587"/>
                    <a:pt x="89797" y="51873"/>
                    <a:pt x="89250" y="53879"/>
                  </a:cubicBezTo>
                  <a:cubicBezTo>
                    <a:pt x="88703" y="55885"/>
                    <a:pt x="82684" y="57253"/>
                    <a:pt x="80131" y="56979"/>
                  </a:cubicBezTo>
                  <a:cubicBezTo>
                    <a:pt x="77669" y="57023"/>
                    <a:pt x="75289" y="57818"/>
                    <a:pt x="73292" y="59259"/>
                  </a:cubicBezTo>
                  <a:cubicBezTo>
                    <a:pt x="71286" y="60445"/>
                    <a:pt x="72106" y="62177"/>
                    <a:pt x="67547" y="61539"/>
                  </a:cubicBezTo>
                  <a:cubicBezTo>
                    <a:pt x="62987" y="60901"/>
                    <a:pt x="62440" y="63545"/>
                    <a:pt x="61620" y="65278"/>
                  </a:cubicBezTo>
                  <a:cubicBezTo>
                    <a:pt x="60899" y="67385"/>
                    <a:pt x="59486" y="69185"/>
                    <a:pt x="57607" y="70384"/>
                  </a:cubicBezTo>
                  <a:cubicBezTo>
                    <a:pt x="55327" y="71570"/>
                    <a:pt x="54780" y="73211"/>
                    <a:pt x="53595" y="75491"/>
                  </a:cubicBezTo>
                  <a:cubicBezTo>
                    <a:pt x="52409" y="77771"/>
                    <a:pt x="49582" y="80415"/>
                    <a:pt x="42196" y="79503"/>
                  </a:cubicBezTo>
                  <a:cubicBezTo>
                    <a:pt x="34810" y="78591"/>
                    <a:pt x="38275" y="79503"/>
                    <a:pt x="25964" y="81236"/>
                  </a:cubicBezTo>
                  <a:cubicBezTo>
                    <a:pt x="13654" y="82968"/>
                    <a:pt x="13107" y="88075"/>
                    <a:pt x="13107" y="89808"/>
                  </a:cubicBezTo>
                  <a:cubicBezTo>
                    <a:pt x="12870" y="91866"/>
                    <a:pt x="11247" y="93489"/>
                    <a:pt x="9186" y="93729"/>
                  </a:cubicBezTo>
                  <a:cubicBezTo>
                    <a:pt x="6906" y="93729"/>
                    <a:pt x="4626" y="96282"/>
                    <a:pt x="1435" y="99747"/>
                  </a:cubicBezTo>
                  <a:cubicBezTo>
                    <a:pt x="-1757" y="103212"/>
                    <a:pt x="887" y="104307"/>
                    <a:pt x="2894" y="103121"/>
                  </a:cubicBezTo>
                  <a:close/>
                </a:path>
              </a:pathLst>
            </a:custGeom>
            <a:grpFill/>
            <a:ln w="4559" cap="flat">
              <a:solidFill>
                <a:srgbClr val="FFFFFF"/>
              </a:solidFill>
              <a:prstDash val="solid"/>
              <a:miter/>
            </a:ln>
          </p:spPr>
          <p:txBody>
            <a:bodyPr rtlCol="0" anchor="ctr"/>
            <a:lstStyle/>
            <a:p>
              <a:endParaRPr lang="en-US"/>
            </a:p>
          </p:txBody>
        </p:sp>
        <p:sp>
          <p:nvSpPr>
            <p:cNvPr id="428" name="Freeform: Shape 427">
              <a:extLst>
                <a:ext uri="{FF2B5EF4-FFF2-40B4-BE49-F238E27FC236}">
                  <a16:creationId xmlns:a16="http://schemas.microsoft.com/office/drawing/2014/main" id="{28187978-D679-1637-BB98-77066F1D89C2}"/>
                </a:ext>
              </a:extLst>
            </p:cNvPr>
            <p:cNvSpPr/>
            <p:nvPr/>
          </p:nvSpPr>
          <p:spPr>
            <a:xfrm>
              <a:off x="1801009" y="970877"/>
              <a:ext cx="46157" cy="12962"/>
            </a:xfrm>
            <a:custGeom>
              <a:avLst/>
              <a:gdLst>
                <a:gd name="connsiteX0" fmla="*/ 2024 w 46157"/>
                <a:gd name="connsiteY0" fmla="*/ 4276 h 12962"/>
                <a:gd name="connsiteX1" fmla="*/ 3209 w 46157"/>
                <a:gd name="connsiteY1" fmla="*/ 8015 h 12962"/>
                <a:gd name="connsiteX2" fmla="*/ 42512 w 46157"/>
                <a:gd name="connsiteY2" fmla="*/ 11936 h 12962"/>
                <a:gd name="connsiteX3" fmla="*/ 38499 w 46157"/>
                <a:gd name="connsiteY3" fmla="*/ 264 h 12962"/>
                <a:gd name="connsiteX4" fmla="*/ 2024 w 46157"/>
                <a:gd name="connsiteY4" fmla="*/ 4276 h 12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57" h="12962">
                  <a:moveTo>
                    <a:pt x="2024" y="4276"/>
                  </a:moveTo>
                  <a:cubicBezTo>
                    <a:pt x="2024" y="4276"/>
                    <a:pt x="-3357" y="6282"/>
                    <a:pt x="3209" y="8015"/>
                  </a:cubicBezTo>
                  <a:cubicBezTo>
                    <a:pt x="9775" y="9747"/>
                    <a:pt x="35399" y="15128"/>
                    <a:pt x="42512" y="11936"/>
                  </a:cubicBezTo>
                  <a:cubicBezTo>
                    <a:pt x="49624" y="8744"/>
                    <a:pt x="45065" y="1176"/>
                    <a:pt x="38499" y="264"/>
                  </a:cubicBezTo>
                  <a:cubicBezTo>
                    <a:pt x="26198" y="-696"/>
                    <a:pt x="13824" y="665"/>
                    <a:pt x="2024" y="4276"/>
                  </a:cubicBezTo>
                  <a:close/>
                </a:path>
              </a:pathLst>
            </a:custGeom>
            <a:grpFill/>
            <a:ln w="4559" cap="flat">
              <a:solidFill>
                <a:srgbClr val="FFFFFF"/>
              </a:solidFill>
              <a:prstDash val="solid"/>
              <a:miter/>
            </a:ln>
          </p:spPr>
          <p:txBody>
            <a:bodyPr rtlCol="0" anchor="ctr"/>
            <a:lstStyle/>
            <a:p>
              <a:endParaRPr lang="en-US"/>
            </a:p>
          </p:txBody>
        </p:sp>
        <p:sp>
          <p:nvSpPr>
            <p:cNvPr id="429" name="Freeform: Shape 428">
              <a:extLst>
                <a:ext uri="{FF2B5EF4-FFF2-40B4-BE49-F238E27FC236}">
                  <a16:creationId xmlns:a16="http://schemas.microsoft.com/office/drawing/2014/main" id="{C7BAC298-FBA6-7FCC-DD4B-850D1D209329}"/>
                </a:ext>
              </a:extLst>
            </p:cNvPr>
            <p:cNvSpPr/>
            <p:nvPr/>
          </p:nvSpPr>
          <p:spPr>
            <a:xfrm>
              <a:off x="1793631" y="885071"/>
              <a:ext cx="51028" cy="26748"/>
            </a:xfrm>
            <a:custGeom>
              <a:avLst/>
              <a:gdLst>
                <a:gd name="connsiteX0" fmla="*/ 7943 w 51028"/>
                <a:gd name="connsiteY0" fmla="*/ 15672 h 26748"/>
                <a:gd name="connsiteX1" fmla="*/ 22806 w 51028"/>
                <a:gd name="connsiteY1" fmla="*/ 24791 h 26748"/>
                <a:gd name="connsiteX2" fmla="*/ 48978 w 51028"/>
                <a:gd name="connsiteY2" fmla="*/ 20597 h 26748"/>
                <a:gd name="connsiteX3" fmla="*/ 49616 w 51028"/>
                <a:gd name="connsiteY3" fmla="*/ 16584 h 26748"/>
                <a:gd name="connsiteX4" fmla="*/ 28187 w 51028"/>
                <a:gd name="connsiteY4" fmla="*/ 1447 h 26748"/>
                <a:gd name="connsiteX5" fmla="*/ 21621 w 51028"/>
                <a:gd name="connsiteY5" fmla="*/ 353 h 26748"/>
                <a:gd name="connsiteX6" fmla="*/ 8581 w 51028"/>
                <a:gd name="connsiteY6" fmla="*/ 6006 h 26748"/>
                <a:gd name="connsiteX7" fmla="*/ 1468 w 51028"/>
                <a:gd name="connsiteY7" fmla="*/ 7739 h 26748"/>
                <a:gd name="connsiteX8" fmla="*/ 7943 w 51028"/>
                <a:gd name="connsiteY8" fmla="*/ 15672 h 2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28" h="26748">
                  <a:moveTo>
                    <a:pt x="7943" y="15672"/>
                  </a:moveTo>
                  <a:cubicBezTo>
                    <a:pt x="12229" y="17679"/>
                    <a:pt x="12776" y="19138"/>
                    <a:pt x="22806" y="24791"/>
                  </a:cubicBezTo>
                  <a:cubicBezTo>
                    <a:pt x="32837" y="30445"/>
                    <a:pt x="45877" y="21964"/>
                    <a:pt x="48978" y="20597"/>
                  </a:cubicBezTo>
                  <a:cubicBezTo>
                    <a:pt x="52078" y="19229"/>
                    <a:pt x="50984" y="17131"/>
                    <a:pt x="49616" y="16584"/>
                  </a:cubicBezTo>
                  <a:cubicBezTo>
                    <a:pt x="48248" y="16037"/>
                    <a:pt x="30466" y="3180"/>
                    <a:pt x="28187" y="1447"/>
                  </a:cubicBezTo>
                  <a:cubicBezTo>
                    <a:pt x="26326" y="-14"/>
                    <a:pt x="23855" y="-426"/>
                    <a:pt x="21621" y="353"/>
                  </a:cubicBezTo>
                  <a:cubicBezTo>
                    <a:pt x="17153" y="1943"/>
                    <a:pt x="12794" y="3832"/>
                    <a:pt x="8581" y="6006"/>
                  </a:cubicBezTo>
                  <a:cubicBezTo>
                    <a:pt x="6684" y="7801"/>
                    <a:pt x="3976" y="8459"/>
                    <a:pt x="1468" y="7739"/>
                  </a:cubicBezTo>
                  <a:cubicBezTo>
                    <a:pt x="-3091" y="6918"/>
                    <a:pt x="3657" y="13758"/>
                    <a:pt x="7943" y="15672"/>
                  </a:cubicBezTo>
                  <a:close/>
                </a:path>
              </a:pathLst>
            </a:custGeom>
            <a:grpFill/>
            <a:ln w="4559" cap="flat">
              <a:solidFill>
                <a:srgbClr val="FFFFFF"/>
              </a:solidFill>
              <a:prstDash val="solid"/>
              <a:miter/>
            </a:ln>
          </p:spPr>
          <p:txBody>
            <a:bodyPr rtlCol="0" anchor="ctr"/>
            <a:lstStyle/>
            <a:p>
              <a:endParaRPr lang="en-US"/>
            </a:p>
          </p:txBody>
        </p:sp>
        <p:sp>
          <p:nvSpPr>
            <p:cNvPr id="430" name="Freeform: Shape 429">
              <a:extLst>
                <a:ext uri="{FF2B5EF4-FFF2-40B4-BE49-F238E27FC236}">
                  <a16:creationId xmlns:a16="http://schemas.microsoft.com/office/drawing/2014/main" id="{9269336D-3387-AC77-8A18-B5200262EF83}"/>
                </a:ext>
              </a:extLst>
            </p:cNvPr>
            <p:cNvSpPr/>
            <p:nvPr/>
          </p:nvSpPr>
          <p:spPr>
            <a:xfrm>
              <a:off x="1853863" y="835456"/>
              <a:ext cx="136719" cy="34953"/>
            </a:xfrm>
            <a:custGeom>
              <a:avLst/>
              <a:gdLst>
                <a:gd name="connsiteX0" fmla="*/ 6984 w 136719"/>
                <a:gd name="connsiteY0" fmla="*/ 34830 h 34953"/>
                <a:gd name="connsiteX1" fmla="*/ 26681 w 136719"/>
                <a:gd name="connsiteY1" fmla="*/ 29997 h 34953"/>
                <a:gd name="connsiteX2" fmla="*/ 44918 w 136719"/>
                <a:gd name="connsiteY2" fmla="*/ 29997 h 34953"/>
                <a:gd name="connsiteX3" fmla="*/ 56591 w 136719"/>
                <a:gd name="connsiteY3" fmla="*/ 34830 h 34953"/>
                <a:gd name="connsiteX4" fmla="*/ 66895 w 136719"/>
                <a:gd name="connsiteY4" fmla="*/ 29724 h 34953"/>
                <a:gd name="connsiteX5" fmla="*/ 79114 w 136719"/>
                <a:gd name="connsiteY5" fmla="*/ 27444 h 34953"/>
                <a:gd name="connsiteX6" fmla="*/ 117323 w 136719"/>
                <a:gd name="connsiteY6" fmla="*/ 31730 h 34953"/>
                <a:gd name="connsiteX7" fmla="*/ 136381 w 136719"/>
                <a:gd name="connsiteY7" fmla="*/ 23432 h 34953"/>
                <a:gd name="connsiteX8" fmla="*/ 128995 w 136719"/>
                <a:gd name="connsiteY8" fmla="*/ 12671 h 34953"/>
                <a:gd name="connsiteX9" fmla="*/ 120697 w 136719"/>
                <a:gd name="connsiteY9" fmla="*/ 9753 h 34953"/>
                <a:gd name="connsiteX10" fmla="*/ 104191 w 136719"/>
                <a:gd name="connsiteY10" fmla="*/ 1820 h 34953"/>
                <a:gd name="connsiteX11" fmla="*/ 78294 w 136719"/>
                <a:gd name="connsiteY11" fmla="*/ 1820 h 34953"/>
                <a:gd name="connsiteX12" fmla="*/ 6163 w 136719"/>
                <a:gd name="connsiteY12" fmla="*/ 23705 h 34953"/>
                <a:gd name="connsiteX13" fmla="*/ 509 w 136719"/>
                <a:gd name="connsiteY13" fmla="*/ 32824 h 34953"/>
                <a:gd name="connsiteX14" fmla="*/ 6984 w 136719"/>
                <a:gd name="connsiteY14" fmla="*/ 34830 h 34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719" h="34953">
                  <a:moveTo>
                    <a:pt x="6984" y="34830"/>
                  </a:moveTo>
                  <a:cubicBezTo>
                    <a:pt x="8990" y="34830"/>
                    <a:pt x="23307" y="31183"/>
                    <a:pt x="26681" y="29997"/>
                  </a:cubicBezTo>
                  <a:cubicBezTo>
                    <a:pt x="30054" y="28812"/>
                    <a:pt x="40632" y="26258"/>
                    <a:pt x="44918" y="29997"/>
                  </a:cubicBezTo>
                  <a:cubicBezTo>
                    <a:pt x="48110" y="32947"/>
                    <a:pt x="52250" y="34662"/>
                    <a:pt x="56591" y="34830"/>
                  </a:cubicBezTo>
                  <a:cubicBezTo>
                    <a:pt x="60649" y="34874"/>
                    <a:pt x="64478" y="32975"/>
                    <a:pt x="66895" y="29724"/>
                  </a:cubicBezTo>
                  <a:cubicBezTo>
                    <a:pt x="71181" y="24891"/>
                    <a:pt x="73187" y="25985"/>
                    <a:pt x="79114" y="27444"/>
                  </a:cubicBezTo>
                  <a:cubicBezTo>
                    <a:pt x="85042" y="28903"/>
                    <a:pt x="105377" y="29177"/>
                    <a:pt x="117323" y="31730"/>
                  </a:cubicBezTo>
                  <a:cubicBezTo>
                    <a:pt x="129268" y="34283"/>
                    <a:pt x="134649" y="29450"/>
                    <a:pt x="136381" y="23432"/>
                  </a:cubicBezTo>
                  <a:cubicBezTo>
                    <a:pt x="138114" y="17413"/>
                    <a:pt x="131548" y="13492"/>
                    <a:pt x="128995" y="12671"/>
                  </a:cubicBezTo>
                  <a:cubicBezTo>
                    <a:pt x="126442" y="11851"/>
                    <a:pt x="122703" y="10300"/>
                    <a:pt x="120697" y="9753"/>
                  </a:cubicBezTo>
                  <a:cubicBezTo>
                    <a:pt x="116338" y="5194"/>
                    <a:pt x="110474" y="2374"/>
                    <a:pt x="104191" y="1820"/>
                  </a:cubicBezTo>
                  <a:cubicBezTo>
                    <a:pt x="95738" y="-652"/>
                    <a:pt x="86747" y="-652"/>
                    <a:pt x="78294" y="1820"/>
                  </a:cubicBezTo>
                  <a:cubicBezTo>
                    <a:pt x="74828" y="2640"/>
                    <a:pt x="15008" y="21152"/>
                    <a:pt x="6163" y="23705"/>
                  </a:cubicBezTo>
                  <a:cubicBezTo>
                    <a:pt x="-2682" y="26258"/>
                    <a:pt x="509" y="32824"/>
                    <a:pt x="509" y="32824"/>
                  </a:cubicBezTo>
                  <a:cubicBezTo>
                    <a:pt x="1603" y="34830"/>
                    <a:pt x="5069" y="35104"/>
                    <a:pt x="6984" y="34830"/>
                  </a:cubicBezTo>
                  <a:close/>
                </a:path>
              </a:pathLst>
            </a:custGeom>
            <a:grpFill/>
            <a:ln w="4559" cap="flat">
              <a:solidFill>
                <a:srgbClr val="FFFFFF"/>
              </a:solidFill>
              <a:prstDash val="solid"/>
              <a:miter/>
            </a:ln>
          </p:spPr>
          <p:txBody>
            <a:bodyPr rtlCol="0" anchor="ctr"/>
            <a:lstStyle/>
            <a:p>
              <a:endParaRPr lang="en-US"/>
            </a:p>
          </p:txBody>
        </p:sp>
        <p:sp>
          <p:nvSpPr>
            <p:cNvPr id="431" name="Freeform: Shape 430">
              <a:extLst>
                <a:ext uri="{FF2B5EF4-FFF2-40B4-BE49-F238E27FC236}">
                  <a16:creationId xmlns:a16="http://schemas.microsoft.com/office/drawing/2014/main" id="{400500C6-57A4-7FF0-5232-18F1C9C42E59}"/>
                </a:ext>
              </a:extLst>
            </p:cNvPr>
            <p:cNvSpPr/>
            <p:nvPr/>
          </p:nvSpPr>
          <p:spPr>
            <a:xfrm>
              <a:off x="1853207" y="882817"/>
              <a:ext cx="123845" cy="56430"/>
            </a:xfrm>
            <a:custGeom>
              <a:avLst/>
              <a:gdLst>
                <a:gd name="connsiteX0" fmla="*/ 3992 w 123845"/>
                <a:gd name="connsiteY0" fmla="*/ 30510 h 56430"/>
                <a:gd name="connsiteX1" fmla="*/ 4813 w 123845"/>
                <a:gd name="connsiteY1" fmla="*/ 34249 h 56430"/>
                <a:gd name="connsiteX2" fmla="*/ 3719 w 123845"/>
                <a:gd name="connsiteY2" fmla="*/ 36802 h 56430"/>
                <a:gd name="connsiteX3" fmla="*/ 7913 w 123845"/>
                <a:gd name="connsiteY3" fmla="*/ 42729 h 56430"/>
                <a:gd name="connsiteX4" fmla="*/ 12838 w 123845"/>
                <a:gd name="connsiteY4" fmla="*/ 45921 h 56430"/>
                <a:gd name="connsiteX5" fmla="*/ 18491 w 123845"/>
                <a:gd name="connsiteY5" fmla="*/ 47562 h 56430"/>
                <a:gd name="connsiteX6" fmla="*/ 26790 w 123845"/>
                <a:gd name="connsiteY6" fmla="*/ 52486 h 56430"/>
                <a:gd name="connsiteX7" fmla="*/ 47581 w 123845"/>
                <a:gd name="connsiteY7" fmla="*/ 55587 h 56430"/>
                <a:gd name="connsiteX8" fmla="*/ 104574 w 123845"/>
                <a:gd name="connsiteY8" fmla="*/ 43641 h 56430"/>
                <a:gd name="connsiteX9" fmla="*/ 108222 w 123845"/>
                <a:gd name="connsiteY9" fmla="*/ 39902 h 56430"/>
                <a:gd name="connsiteX10" fmla="*/ 109407 w 123845"/>
                <a:gd name="connsiteY10" fmla="*/ 35616 h 56430"/>
                <a:gd name="connsiteX11" fmla="*/ 109407 w 123845"/>
                <a:gd name="connsiteY11" fmla="*/ 31604 h 56430"/>
                <a:gd name="connsiteX12" fmla="*/ 109407 w 123845"/>
                <a:gd name="connsiteY12" fmla="*/ 26771 h 56430"/>
                <a:gd name="connsiteX13" fmla="*/ 92902 w 123845"/>
                <a:gd name="connsiteY13" fmla="*/ 24491 h 56430"/>
                <a:gd name="connsiteX14" fmla="*/ 83783 w 123845"/>
                <a:gd name="connsiteY14" fmla="*/ 19658 h 56430"/>
                <a:gd name="connsiteX15" fmla="*/ 110046 w 123845"/>
                <a:gd name="connsiteY15" fmla="*/ 13640 h 56430"/>
                <a:gd name="connsiteX16" fmla="*/ 123724 w 123845"/>
                <a:gd name="connsiteY16" fmla="*/ 1968 h 56430"/>
                <a:gd name="connsiteX17" fmla="*/ 109681 w 123845"/>
                <a:gd name="connsiteY17" fmla="*/ 873 h 56430"/>
                <a:gd name="connsiteX18" fmla="*/ 5999 w 123845"/>
                <a:gd name="connsiteY18" fmla="*/ 14552 h 56430"/>
                <a:gd name="connsiteX19" fmla="*/ 2807 w 123845"/>
                <a:gd name="connsiteY19" fmla="*/ 27683 h 56430"/>
                <a:gd name="connsiteX20" fmla="*/ 3992 w 123845"/>
                <a:gd name="connsiteY20" fmla="*/ 30510 h 5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845" h="56430">
                  <a:moveTo>
                    <a:pt x="3992" y="30510"/>
                  </a:moveTo>
                  <a:cubicBezTo>
                    <a:pt x="2533" y="31604"/>
                    <a:pt x="3080" y="33063"/>
                    <a:pt x="4813" y="34249"/>
                  </a:cubicBezTo>
                  <a:cubicBezTo>
                    <a:pt x="6546" y="35434"/>
                    <a:pt x="4813" y="34249"/>
                    <a:pt x="3719" y="36802"/>
                  </a:cubicBezTo>
                  <a:cubicBezTo>
                    <a:pt x="2624" y="39355"/>
                    <a:pt x="5999" y="42729"/>
                    <a:pt x="7913" y="42729"/>
                  </a:cubicBezTo>
                  <a:cubicBezTo>
                    <a:pt x="9829" y="42729"/>
                    <a:pt x="11652" y="44735"/>
                    <a:pt x="12838" y="45921"/>
                  </a:cubicBezTo>
                  <a:cubicBezTo>
                    <a:pt x="14169" y="47632"/>
                    <a:pt x="16449" y="48295"/>
                    <a:pt x="18491" y="47562"/>
                  </a:cubicBezTo>
                  <a:cubicBezTo>
                    <a:pt x="22230" y="47015"/>
                    <a:pt x="20498" y="46194"/>
                    <a:pt x="26790" y="52486"/>
                  </a:cubicBezTo>
                  <a:cubicBezTo>
                    <a:pt x="33082" y="58778"/>
                    <a:pt x="47581" y="55587"/>
                    <a:pt x="47581" y="55587"/>
                  </a:cubicBezTo>
                  <a:cubicBezTo>
                    <a:pt x="47581" y="55587"/>
                    <a:pt x="100562" y="45009"/>
                    <a:pt x="104574" y="43641"/>
                  </a:cubicBezTo>
                  <a:cubicBezTo>
                    <a:pt x="108586" y="42273"/>
                    <a:pt x="108586" y="41361"/>
                    <a:pt x="108222" y="39902"/>
                  </a:cubicBezTo>
                  <a:cubicBezTo>
                    <a:pt x="107884" y="38366"/>
                    <a:pt x="108322" y="36760"/>
                    <a:pt x="109407" y="35616"/>
                  </a:cubicBezTo>
                  <a:cubicBezTo>
                    <a:pt x="110593" y="34522"/>
                    <a:pt x="110593" y="33610"/>
                    <a:pt x="109407" y="31604"/>
                  </a:cubicBezTo>
                  <a:cubicBezTo>
                    <a:pt x="108222" y="29598"/>
                    <a:pt x="107675" y="31057"/>
                    <a:pt x="109407" y="26771"/>
                  </a:cubicBezTo>
                  <a:cubicBezTo>
                    <a:pt x="111140" y="22485"/>
                    <a:pt x="98282" y="23671"/>
                    <a:pt x="92902" y="24491"/>
                  </a:cubicBezTo>
                  <a:cubicBezTo>
                    <a:pt x="87522" y="25312"/>
                    <a:pt x="86336" y="22759"/>
                    <a:pt x="83783" y="19658"/>
                  </a:cubicBezTo>
                  <a:cubicBezTo>
                    <a:pt x="81230" y="16558"/>
                    <a:pt x="102021" y="15099"/>
                    <a:pt x="110046" y="13640"/>
                  </a:cubicBezTo>
                  <a:cubicBezTo>
                    <a:pt x="118070" y="12181"/>
                    <a:pt x="124545" y="5706"/>
                    <a:pt x="123724" y="1968"/>
                  </a:cubicBezTo>
                  <a:cubicBezTo>
                    <a:pt x="122903" y="-1771"/>
                    <a:pt x="109681" y="873"/>
                    <a:pt x="109681" y="873"/>
                  </a:cubicBezTo>
                  <a:cubicBezTo>
                    <a:pt x="109681" y="873"/>
                    <a:pt x="17397" y="12272"/>
                    <a:pt x="5999" y="14552"/>
                  </a:cubicBezTo>
                  <a:cubicBezTo>
                    <a:pt x="-5400" y="16831"/>
                    <a:pt x="2807" y="27683"/>
                    <a:pt x="2807" y="27683"/>
                  </a:cubicBezTo>
                  <a:cubicBezTo>
                    <a:pt x="2807" y="27683"/>
                    <a:pt x="5360" y="29051"/>
                    <a:pt x="3992" y="30510"/>
                  </a:cubicBezTo>
                  <a:close/>
                </a:path>
              </a:pathLst>
            </a:custGeom>
            <a:grpFill/>
            <a:ln w="4559" cap="flat">
              <a:solidFill>
                <a:srgbClr val="FFFFFF"/>
              </a:solidFill>
              <a:prstDash val="solid"/>
              <a:miter/>
            </a:ln>
          </p:spPr>
          <p:txBody>
            <a:bodyPr rtlCol="0" anchor="ctr"/>
            <a:lstStyle/>
            <a:p>
              <a:endParaRPr lang="en-US"/>
            </a:p>
          </p:txBody>
        </p:sp>
        <p:sp>
          <p:nvSpPr>
            <p:cNvPr id="432" name="Freeform: Shape 431">
              <a:extLst>
                <a:ext uri="{FF2B5EF4-FFF2-40B4-BE49-F238E27FC236}">
                  <a16:creationId xmlns:a16="http://schemas.microsoft.com/office/drawing/2014/main" id="{40BACE52-6C49-F030-BA9F-D6097659B38C}"/>
                </a:ext>
              </a:extLst>
            </p:cNvPr>
            <p:cNvSpPr/>
            <p:nvPr/>
          </p:nvSpPr>
          <p:spPr>
            <a:xfrm>
              <a:off x="2100286" y="908527"/>
              <a:ext cx="55807" cy="45589"/>
            </a:xfrm>
            <a:custGeom>
              <a:avLst/>
              <a:gdLst>
                <a:gd name="connsiteX0" fmla="*/ 1391 w 55807"/>
                <a:gd name="connsiteY0" fmla="*/ 4800 h 45589"/>
                <a:gd name="connsiteX1" fmla="*/ 6498 w 55807"/>
                <a:gd name="connsiteY1" fmla="*/ 14740 h 45589"/>
                <a:gd name="connsiteX2" fmla="*/ 11878 w 55807"/>
                <a:gd name="connsiteY2" fmla="*/ 26138 h 45589"/>
                <a:gd name="connsiteX3" fmla="*/ 23003 w 55807"/>
                <a:gd name="connsiteY3" fmla="*/ 39817 h 45589"/>
                <a:gd name="connsiteX4" fmla="*/ 30754 w 55807"/>
                <a:gd name="connsiteY4" fmla="*/ 41276 h 45589"/>
                <a:gd name="connsiteX5" fmla="*/ 40694 w 55807"/>
                <a:gd name="connsiteY5" fmla="*/ 44741 h 45589"/>
                <a:gd name="connsiteX6" fmla="*/ 55284 w 55807"/>
                <a:gd name="connsiteY6" fmla="*/ 38722 h 45589"/>
                <a:gd name="connsiteX7" fmla="*/ 47807 w 55807"/>
                <a:gd name="connsiteY7" fmla="*/ 28418 h 45589"/>
                <a:gd name="connsiteX8" fmla="*/ 44706 w 55807"/>
                <a:gd name="connsiteY8" fmla="*/ 25318 h 45589"/>
                <a:gd name="connsiteX9" fmla="*/ 39235 w 55807"/>
                <a:gd name="connsiteY9" fmla="*/ 24132 h 45589"/>
                <a:gd name="connsiteX10" fmla="*/ 36408 w 55807"/>
                <a:gd name="connsiteY10" fmla="*/ 19025 h 45589"/>
                <a:gd name="connsiteX11" fmla="*/ 15890 w 55807"/>
                <a:gd name="connsiteY11" fmla="*/ 788 h 45589"/>
                <a:gd name="connsiteX12" fmla="*/ 2212 w 55807"/>
                <a:gd name="connsiteY12" fmla="*/ 1700 h 45589"/>
                <a:gd name="connsiteX13" fmla="*/ 1391 w 55807"/>
                <a:gd name="connsiteY13" fmla="*/ 4800 h 45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807" h="45589">
                  <a:moveTo>
                    <a:pt x="1391" y="4800"/>
                  </a:moveTo>
                  <a:cubicBezTo>
                    <a:pt x="3762" y="7726"/>
                    <a:pt x="5495" y="11110"/>
                    <a:pt x="6498" y="14740"/>
                  </a:cubicBezTo>
                  <a:cubicBezTo>
                    <a:pt x="7930" y="18700"/>
                    <a:pt x="9726" y="22516"/>
                    <a:pt x="11878" y="26138"/>
                  </a:cubicBezTo>
                  <a:cubicBezTo>
                    <a:pt x="13611" y="28418"/>
                    <a:pt x="20450" y="36716"/>
                    <a:pt x="23003" y="39817"/>
                  </a:cubicBezTo>
                  <a:cubicBezTo>
                    <a:pt x="24946" y="42032"/>
                    <a:pt x="28146" y="42634"/>
                    <a:pt x="30754" y="41276"/>
                  </a:cubicBezTo>
                  <a:cubicBezTo>
                    <a:pt x="32760" y="40729"/>
                    <a:pt x="35587" y="42370"/>
                    <a:pt x="40694" y="44741"/>
                  </a:cubicBezTo>
                  <a:cubicBezTo>
                    <a:pt x="46384" y="47021"/>
                    <a:pt x="52859" y="44352"/>
                    <a:pt x="55284" y="38722"/>
                  </a:cubicBezTo>
                  <a:cubicBezTo>
                    <a:pt x="57837" y="32704"/>
                    <a:pt x="49266" y="29603"/>
                    <a:pt x="47807" y="28418"/>
                  </a:cubicBezTo>
                  <a:cubicBezTo>
                    <a:pt x="46348" y="27233"/>
                    <a:pt x="44980" y="27050"/>
                    <a:pt x="44706" y="25318"/>
                  </a:cubicBezTo>
                  <a:cubicBezTo>
                    <a:pt x="44433" y="23585"/>
                    <a:pt x="42153" y="24132"/>
                    <a:pt x="39235" y="24132"/>
                  </a:cubicBezTo>
                  <a:cubicBezTo>
                    <a:pt x="36317" y="24132"/>
                    <a:pt x="36134" y="24132"/>
                    <a:pt x="36408" y="19025"/>
                  </a:cubicBezTo>
                  <a:cubicBezTo>
                    <a:pt x="36681" y="13919"/>
                    <a:pt x="18808" y="3067"/>
                    <a:pt x="15890" y="788"/>
                  </a:cubicBezTo>
                  <a:cubicBezTo>
                    <a:pt x="11367" y="-565"/>
                    <a:pt x="6516" y="-240"/>
                    <a:pt x="2212" y="1700"/>
                  </a:cubicBezTo>
                  <a:cubicBezTo>
                    <a:pt x="-2347" y="3341"/>
                    <a:pt x="1391" y="4800"/>
                    <a:pt x="1391" y="4800"/>
                  </a:cubicBezTo>
                  <a:close/>
                </a:path>
              </a:pathLst>
            </a:custGeom>
            <a:grpFill/>
            <a:ln w="4559" cap="flat">
              <a:solidFill>
                <a:srgbClr val="FFFFFF"/>
              </a:solidFill>
              <a:prstDash val="solid"/>
              <a:miter/>
            </a:ln>
          </p:spPr>
          <p:txBody>
            <a:bodyPr rtlCol="0" anchor="ctr"/>
            <a:lstStyle/>
            <a:p>
              <a:endParaRPr lang="en-US"/>
            </a:p>
          </p:txBody>
        </p:sp>
        <p:sp>
          <p:nvSpPr>
            <p:cNvPr id="433" name="Freeform: Shape 432">
              <a:extLst>
                <a:ext uri="{FF2B5EF4-FFF2-40B4-BE49-F238E27FC236}">
                  <a16:creationId xmlns:a16="http://schemas.microsoft.com/office/drawing/2014/main" id="{A4950AE0-C774-314F-C2EE-8E50014ABC56}"/>
                </a:ext>
              </a:extLst>
            </p:cNvPr>
            <p:cNvSpPr/>
            <p:nvPr/>
          </p:nvSpPr>
          <p:spPr>
            <a:xfrm>
              <a:off x="2114848" y="788561"/>
              <a:ext cx="224669" cy="117123"/>
            </a:xfrm>
            <a:custGeom>
              <a:avLst/>
              <a:gdLst>
                <a:gd name="connsiteX0" fmla="*/ 7347 w 224669"/>
                <a:gd name="connsiteY0" fmla="*/ 26464 h 117123"/>
                <a:gd name="connsiteX1" fmla="*/ 28412 w 224669"/>
                <a:gd name="connsiteY1" fmla="*/ 25278 h 117123"/>
                <a:gd name="connsiteX2" fmla="*/ 23852 w 224669"/>
                <a:gd name="connsiteY2" fmla="*/ 35309 h 117123"/>
                <a:gd name="connsiteX3" fmla="*/ 20479 w 224669"/>
                <a:gd name="connsiteY3" fmla="*/ 41875 h 117123"/>
                <a:gd name="connsiteX4" fmla="*/ 28685 w 224669"/>
                <a:gd name="connsiteY4" fmla="*/ 41875 h 117123"/>
                <a:gd name="connsiteX5" fmla="*/ 36437 w 224669"/>
                <a:gd name="connsiteY5" fmla="*/ 34944 h 117123"/>
                <a:gd name="connsiteX6" fmla="*/ 43276 w 224669"/>
                <a:gd name="connsiteY6" fmla="*/ 29564 h 117123"/>
                <a:gd name="connsiteX7" fmla="*/ 57501 w 224669"/>
                <a:gd name="connsiteY7" fmla="*/ 33577 h 117123"/>
                <a:gd name="connsiteX8" fmla="*/ 58687 w 224669"/>
                <a:gd name="connsiteY8" fmla="*/ 36403 h 117123"/>
                <a:gd name="connsiteX9" fmla="*/ 50115 w 224669"/>
                <a:gd name="connsiteY9" fmla="*/ 42422 h 117123"/>
                <a:gd name="connsiteX10" fmla="*/ 52668 w 224669"/>
                <a:gd name="connsiteY10" fmla="*/ 45796 h 117123"/>
                <a:gd name="connsiteX11" fmla="*/ 58048 w 224669"/>
                <a:gd name="connsiteY11" fmla="*/ 46708 h 117123"/>
                <a:gd name="connsiteX12" fmla="*/ 64614 w 224669"/>
                <a:gd name="connsiteY12" fmla="*/ 45796 h 117123"/>
                <a:gd name="connsiteX13" fmla="*/ 74554 w 224669"/>
                <a:gd name="connsiteY13" fmla="*/ 45796 h 117123"/>
                <a:gd name="connsiteX14" fmla="*/ 74554 w 224669"/>
                <a:gd name="connsiteY14" fmla="*/ 48349 h 117123"/>
                <a:gd name="connsiteX15" fmla="*/ 70906 w 224669"/>
                <a:gd name="connsiteY15" fmla="*/ 50720 h 117123"/>
                <a:gd name="connsiteX16" fmla="*/ 58960 w 224669"/>
                <a:gd name="connsiteY16" fmla="*/ 52909 h 117123"/>
                <a:gd name="connsiteX17" fmla="*/ 57775 w 224669"/>
                <a:gd name="connsiteY17" fmla="*/ 55553 h 117123"/>
                <a:gd name="connsiteX18" fmla="*/ 71180 w 224669"/>
                <a:gd name="connsiteY18" fmla="*/ 56374 h 117123"/>
                <a:gd name="connsiteX19" fmla="*/ 73186 w 224669"/>
                <a:gd name="connsiteY19" fmla="*/ 59201 h 117123"/>
                <a:gd name="connsiteX20" fmla="*/ 71453 w 224669"/>
                <a:gd name="connsiteY20" fmla="*/ 63487 h 117123"/>
                <a:gd name="connsiteX21" fmla="*/ 58322 w 224669"/>
                <a:gd name="connsiteY21" fmla="*/ 63487 h 117123"/>
                <a:gd name="connsiteX22" fmla="*/ 42911 w 224669"/>
                <a:gd name="connsiteY22" fmla="*/ 60660 h 117123"/>
                <a:gd name="connsiteX23" fmla="*/ 23032 w 224669"/>
                <a:gd name="connsiteY23" fmla="*/ 62028 h 117123"/>
                <a:gd name="connsiteX24" fmla="*/ 24126 w 224669"/>
                <a:gd name="connsiteY24" fmla="*/ 73153 h 117123"/>
                <a:gd name="connsiteX25" fmla="*/ 42364 w 224669"/>
                <a:gd name="connsiteY25" fmla="*/ 83184 h 117123"/>
                <a:gd name="connsiteX26" fmla="*/ 54401 w 224669"/>
                <a:gd name="connsiteY26" fmla="*/ 85099 h 117123"/>
                <a:gd name="connsiteX27" fmla="*/ 60328 w 224669"/>
                <a:gd name="connsiteY27" fmla="*/ 81177 h 117123"/>
                <a:gd name="connsiteX28" fmla="*/ 69447 w 224669"/>
                <a:gd name="connsiteY28" fmla="*/ 77712 h 117123"/>
                <a:gd name="connsiteX29" fmla="*/ 78566 w 224669"/>
                <a:gd name="connsiteY29" fmla="*/ 76344 h 117123"/>
                <a:gd name="connsiteX30" fmla="*/ 88870 w 224669"/>
                <a:gd name="connsiteY30" fmla="*/ 75159 h 117123"/>
                <a:gd name="connsiteX31" fmla="*/ 94524 w 224669"/>
                <a:gd name="connsiteY31" fmla="*/ 79718 h 117123"/>
                <a:gd name="connsiteX32" fmla="*/ 106196 w 224669"/>
                <a:gd name="connsiteY32" fmla="*/ 83184 h 117123"/>
                <a:gd name="connsiteX33" fmla="*/ 121881 w 224669"/>
                <a:gd name="connsiteY33" fmla="*/ 81998 h 117123"/>
                <a:gd name="connsiteX34" fmla="*/ 140119 w 224669"/>
                <a:gd name="connsiteY34" fmla="*/ 85099 h 117123"/>
                <a:gd name="connsiteX35" fmla="*/ 150423 w 224669"/>
                <a:gd name="connsiteY35" fmla="*/ 87743 h 117123"/>
                <a:gd name="connsiteX36" fmla="*/ 155530 w 224669"/>
                <a:gd name="connsiteY36" fmla="*/ 89658 h 117123"/>
                <a:gd name="connsiteX37" fmla="*/ 159542 w 224669"/>
                <a:gd name="connsiteY37" fmla="*/ 93944 h 117123"/>
                <a:gd name="connsiteX38" fmla="*/ 162369 w 224669"/>
                <a:gd name="connsiteY38" fmla="*/ 100236 h 117123"/>
                <a:gd name="connsiteX39" fmla="*/ 165469 w 224669"/>
                <a:gd name="connsiteY39" fmla="*/ 105981 h 117123"/>
                <a:gd name="connsiteX40" fmla="*/ 169482 w 224669"/>
                <a:gd name="connsiteY40" fmla="*/ 110540 h 117123"/>
                <a:gd name="connsiteX41" fmla="*/ 180880 w 224669"/>
                <a:gd name="connsiteY41" fmla="*/ 115100 h 117123"/>
                <a:gd name="connsiteX42" fmla="*/ 189999 w 224669"/>
                <a:gd name="connsiteY42" fmla="*/ 116741 h 117123"/>
                <a:gd name="connsiteX43" fmla="*/ 198206 w 224669"/>
                <a:gd name="connsiteY43" fmla="*/ 116741 h 117123"/>
                <a:gd name="connsiteX44" fmla="*/ 220730 w 224669"/>
                <a:gd name="connsiteY44" fmla="*/ 110814 h 117123"/>
                <a:gd name="connsiteX45" fmla="*/ 221642 w 224669"/>
                <a:gd name="connsiteY45" fmla="*/ 107349 h 117123"/>
                <a:gd name="connsiteX46" fmla="*/ 224195 w 224669"/>
                <a:gd name="connsiteY46" fmla="*/ 100236 h 117123"/>
                <a:gd name="connsiteX47" fmla="*/ 219636 w 224669"/>
                <a:gd name="connsiteY47" fmla="*/ 93944 h 117123"/>
                <a:gd name="connsiteX48" fmla="*/ 212797 w 224669"/>
                <a:gd name="connsiteY48" fmla="*/ 89111 h 117123"/>
                <a:gd name="connsiteX49" fmla="*/ 208237 w 224669"/>
                <a:gd name="connsiteY49" fmla="*/ 84004 h 117123"/>
                <a:gd name="connsiteX50" fmla="*/ 201671 w 224669"/>
                <a:gd name="connsiteY50" fmla="*/ 81451 h 117123"/>
                <a:gd name="connsiteX51" fmla="*/ 198206 w 224669"/>
                <a:gd name="connsiteY51" fmla="*/ 76618 h 117123"/>
                <a:gd name="connsiteX52" fmla="*/ 195653 w 224669"/>
                <a:gd name="connsiteY52" fmla="*/ 70052 h 117123"/>
                <a:gd name="connsiteX53" fmla="*/ 204772 w 224669"/>
                <a:gd name="connsiteY53" fmla="*/ 60933 h 117123"/>
                <a:gd name="connsiteX54" fmla="*/ 198845 w 224669"/>
                <a:gd name="connsiteY54" fmla="*/ 56921 h 117123"/>
                <a:gd name="connsiteX55" fmla="*/ 191458 w 224669"/>
                <a:gd name="connsiteY55" fmla="*/ 55827 h 117123"/>
                <a:gd name="connsiteX56" fmla="*/ 192005 w 224669"/>
                <a:gd name="connsiteY56" fmla="*/ 52088 h 117123"/>
                <a:gd name="connsiteX57" fmla="*/ 188814 w 224669"/>
                <a:gd name="connsiteY57" fmla="*/ 47529 h 117123"/>
                <a:gd name="connsiteX58" fmla="*/ 182887 w 224669"/>
                <a:gd name="connsiteY58" fmla="*/ 44975 h 117123"/>
                <a:gd name="connsiteX59" fmla="*/ 175409 w 224669"/>
                <a:gd name="connsiteY59" fmla="*/ 41510 h 117123"/>
                <a:gd name="connsiteX60" fmla="*/ 169208 w 224669"/>
                <a:gd name="connsiteY60" fmla="*/ 42696 h 117123"/>
                <a:gd name="connsiteX61" fmla="*/ 162095 w 224669"/>
                <a:gd name="connsiteY61" fmla="*/ 44975 h 117123"/>
                <a:gd name="connsiteX62" fmla="*/ 150697 w 224669"/>
                <a:gd name="connsiteY62" fmla="*/ 42422 h 117123"/>
                <a:gd name="connsiteX63" fmla="*/ 153797 w 224669"/>
                <a:gd name="connsiteY63" fmla="*/ 34124 h 117123"/>
                <a:gd name="connsiteX64" fmla="*/ 150058 w 224669"/>
                <a:gd name="connsiteY64" fmla="*/ 31023 h 117123"/>
                <a:gd name="connsiteX65" fmla="*/ 134739 w 224669"/>
                <a:gd name="connsiteY65" fmla="*/ 23272 h 117123"/>
                <a:gd name="connsiteX66" fmla="*/ 121881 w 224669"/>
                <a:gd name="connsiteY66" fmla="*/ 23272 h 117123"/>
                <a:gd name="connsiteX67" fmla="*/ 111941 w 224669"/>
                <a:gd name="connsiteY67" fmla="*/ 25826 h 117123"/>
                <a:gd name="connsiteX68" fmla="*/ 108750 w 224669"/>
                <a:gd name="connsiteY68" fmla="*/ 29747 h 117123"/>
                <a:gd name="connsiteX69" fmla="*/ 99084 w 224669"/>
                <a:gd name="connsiteY69" fmla="*/ 32026 h 117123"/>
                <a:gd name="connsiteX70" fmla="*/ 99084 w 224669"/>
                <a:gd name="connsiteY70" fmla="*/ 27832 h 117123"/>
                <a:gd name="connsiteX71" fmla="*/ 97989 w 224669"/>
                <a:gd name="connsiteY71" fmla="*/ 21813 h 117123"/>
                <a:gd name="connsiteX72" fmla="*/ 91971 w 224669"/>
                <a:gd name="connsiteY72" fmla="*/ 12694 h 117123"/>
                <a:gd name="connsiteX73" fmla="*/ 81119 w 224669"/>
                <a:gd name="connsiteY73" fmla="*/ 5308 h 117123"/>
                <a:gd name="connsiteX74" fmla="*/ 67167 w 224669"/>
                <a:gd name="connsiteY74" fmla="*/ 1843 h 117123"/>
                <a:gd name="connsiteX75" fmla="*/ 51209 w 224669"/>
                <a:gd name="connsiteY75" fmla="*/ 110 h 117123"/>
                <a:gd name="connsiteX76" fmla="*/ 36163 w 224669"/>
                <a:gd name="connsiteY76" fmla="*/ 3028 h 117123"/>
                <a:gd name="connsiteX77" fmla="*/ 22758 w 224669"/>
                <a:gd name="connsiteY77" fmla="*/ 4122 h 117123"/>
                <a:gd name="connsiteX78" fmla="*/ 10721 w 224669"/>
                <a:gd name="connsiteY78" fmla="*/ 3575 h 117123"/>
                <a:gd name="connsiteX79" fmla="*/ 5615 w 224669"/>
                <a:gd name="connsiteY79" fmla="*/ 5034 h 117123"/>
                <a:gd name="connsiteX80" fmla="*/ 3882 w 224669"/>
                <a:gd name="connsiteY80" fmla="*/ 8408 h 117123"/>
                <a:gd name="connsiteX81" fmla="*/ -39 w 224669"/>
                <a:gd name="connsiteY81" fmla="*/ 21266 h 117123"/>
                <a:gd name="connsiteX82" fmla="*/ 7347 w 224669"/>
                <a:gd name="connsiteY82" fmla="*/ 26464 h 11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24669" h="117123">
                  <a:moveTo>
                    <a:pt x="7347" y="26464"/>
                  </a:moveTo>
                  <a:cubicBezTo>
                    <a:pt x="10721" y="25917"/>
                    <a:pt x="22758" y="25552"/>
                    <a:pt x="28412" y="25278"/>
                  </a:cubicBezTo>
                  <a:cubicBezTo>
                    <a:pt x="34066" y="25005"/>
                    <a:pt x="27591" y="32118"/>
                    <a:pt x="23852" y="35309"/>
                  </a:cubicBezTo>
                  <a:cubicBezTo>
                    <a:pt x="20114" y="38501"/>
                    <a:pt x="20205" y="39869"/>
                    <a:pt x="20479" y="41875"/>
                  </a:cubicBezTo>
                  <a:cubicBezTo>
                    <a:pt x="20752" y="43881"/>
                    <a:pt x="26132" y="42969"/>
                    <a:pt x="28685" y="41875"/>
                  </a:cubicBezTo>
                  <a:cubicBezTo>
                    <a:pt x="31832" y="40290"/>
                    <a:pt x="34513" y="37898"/>
                    <a:pt x="36437" y="34944"/>
                  </a:cubicBezTo>
                  <a:cubicBezTo>
                    <a:pt x="37659" y="32108"/>
                    <a:pt x="40230" y="30084"/>
                    <a:pt x="43276" y="29564"/>
                  </a:cubicBezTo>
                  <a:cubicBezTo>
                    <a:pt x="47197" y="28470"/>
                    <a:pt x="54401" y="32118"/>
                    <a:pt x="57501" y="33577"/>
                  </a:cubicBezTo>
                  <a:cubicBezTo>
                    <a:pt x="60602" y="35036"/>
                    <a:pt x="59781" y="35856"/>
                    <a:pt x="58687" y="36403"/>
                  </a:cubicBezTo>
                  <a:cubicBezTo>
                    <a:pt x="57593" y="36951"/>
                    <a:pt x="54127" y="39504"/>
                    <a:pt x="50115" y="42422"/>
                  </a:cubicBezTo>
                  <a:cubicBezTo>
                    <a:pt x="46103" y="45340"/>
                    <a:pt x="52668" y="45796"/>
                    <a:pt x="52668" y="45796"/>
                  </a:cubicBezTo>
                  <a:cubicBezTo>
                    <a:pt x="54501" y="45812"/>
                    <a:pt x="56316" y="46120"/>
                    <a:pt x="58048" y="46708"/>
                  </a:cubicBezTo>
                  <a:cubicBezTo>
                    <a:pt x="60328" y="47529"/>
                    <a:pt x="61514" y="46708"/>
                    <a:pt x="64614" y="45796"/>
                  </a:cubicBezTo>
                  <a:cubicBezTo>
                    <a:pt x="67815" y="44567"/>
                    <a:pt x="71353" y="44567"/>
                    <a:pt x="74554" y="45796"/>
                  </a:cubicBezTo>
                  <a:cubicBezTo>
                    <a:pt x="78292" y="47255"/>
                    <a:pt x="76013" y="48988"/>
                    <a:pt x="74554" y="48349"/>
                  </a:cubicBezTo>
                  <a:cubicBezTo>
                    <a:pt x="73095" y="47711"/>
                    <a:pt x="71453" y="48349"/>
                    <a:pt x="70906" y="50720"/>
                  </a:cubicBezTo>
                  <a:cubicBezTo>
                    <a:pt x="70359" y="53091"/>
                    <a:pt x="63793" y="52088"/>
                    <a:pt x="58960" y="52909"/>
                  </a:cubicBezTo>
                  <a:cubicBezTo>
                    <a:pt x="54127" y="53729"/>
                    <a:pt x="54674" y="55827"/>
                    <a:pt x="57775" y="55553"/>
                  </a:cubicBezTo>
                  <a:cubicBezTo>
                    <a:pt x="62261" y="55437"/>
                    <a:pt x="66748" y="55711"/>
                    <a:pt x="71180" y="56374"/>
                  </a:cubicBezTo>
                  <a:cubicBezTo>
                    <a:pt x="74827" y="56921"/>
                    <a:pt x="75739" y="58380"/>
                    <a:pt x="73186" y="59201"/>
                  </a:cubicBezTo>
                  <a:cubicBezTo>
                    <a:pt x="70633" y="60022"/>
                    <a:pt x="72000" y="61207"/>
                    <a:pt x="71453" y="63487"/>
                  </a:cubicBezTo>
                  <a:cubicBezTo>
                    <a:pt x="70906" y="65766"/>
                    <a:pt x="62334" y="64034"/>
                    <a:pt x="58322" y="63487"/>
                  </a:cubicBezTo>
                  <a:cubicBezTo>
                    <a:pt x="53060" y="63468"/>
                    <a:pt x="47835" y="62510"/>
                    <a:pt x="42911" y="60660"/>
                  </a:cubicBezTo>
                  <a:cubicBezTo>
                    <a:pt x="38352" y="57742"/>
                    <a:pt x="29233" y="60660"/>
                    <a:pt x="23032" y="62028"/>
                  </a:cubicBezTo>
                  <a:cubicBezTo>
                    <a:pt x="16831" y="63395"/>
                    <a:pt x="19293" y="68320"/>
                    <a:pt x="24126" y="73153"/>
                  </a:cubicBezTo>
                  <a:cubicBezTo>
                    <a:pt x="29151" y="78132"/>
                    <a:pt x="35470" y="81606"/>
                    <a:pt x="42364" y="83184"/>
                  </a:cubicBezTo>
                  <a:cubicBezTo>
                    <a:pt x="46376" y="83184"/>
                    <a:pt x="51483" y="85099"/>
                    <a:pt x="54401" y="85099"/>
                  </a:cubicBezTo>
                  <a:cubicBezTo>
                    <a:pt x="57319" y="85099"/>
                    <a:pt x="58960" y="82272"/>
                    <a:pt x="60328" y="81177"/>
                  </a:cubicBezTo>
                  <a:cubicBezTo>
                    <a:pt x="63155" y="79530"/>
                    <a:pt x="66237" y="78359"/>
                    <a:pt x="69447" y="77712"/>
                  </a:cubicBezTo>
                  <a:cubicBezTo>
                    <a:pt x="72520" y="77510"/>
                    <a:pt x="75566" y="77052"/>
                    <a:pt x="78566" y="76344"/>
                  </a:cubicBezTo>
                  <a:cubicBezTo>
                    <a:pt x="81894" y="75296"/>
                    <a:pt x="85396" y="74894"/>
                    <a:pt x="88870" y="75159"/>
                  </a:cubicBezTo>
                  <a:cubicBezTo>
                    <a:pt x="92792" y="75159"/>
                    <a:pt x="94251" y="76618"/>
                    <a:pt x="94524" y="79718"/>
                  </a:cubicBezTo>
                  <a:cubicBezTo>
                    <a:pt x="94798" y="82819"/>
                    <a:pt x="101910" y="84004"/>
                    <a:pt x="106196" y="83184"/>
                  </a:cubicBezTo>
                  <a:cubicBezTo>
                    <a:pt x="111367" y="82233"/>
                    <a:pt x="116629" y="81836"/>
                    <a:pt x="121881" y="81998"/>
                  </a:cubicBezTo>
                  <a:cubicBezTo>
                    <a:pt x="128036" y="82530"/>
                    <a:pt x="134137" y="83567"/>
                    <a:pt x="140119" y="85099"/>
                  </a:cubicBezTo>
                  <a:cubicBezTo>
                    <a:pt x="144131" y="86558"/>
                    <a:pt x="147779" y="88564"/>
                    <a:pt x="150423" y="87743"/>
                  </a:cubicBezTo>
                  <a:cubicBezTo>
                    <a:pt x="152366" y="87113"/>
                    <a:pt x="154481" y="87908"/>
                    <a:pt x="155530" y="89658"/>
                  </a:cubicBezTo>
                  <a:cubicBezTo>
                    <a:pt x="155922" y="91744"/>
                    <a:pt x="157490" y="93415"/>
                    <a:pt x="159542" y="93944"/>
                  </a:cubicBezTo>
                  <a:cubicBezTo>
                    <a:pt x="162369" y="94582"/>
                    <a:pt x="162369" y="97683"/>
                    <a:pt x="162369" y="100236"/>
                  </a:cubicBezTo>
                  <a:cubicBezTo>
                    <a:pt x="162105" y="102609"/>
                    <a:pt x="163345" y="104896"/>
                    <a:pt x="165469" y="105981"/>
                  </a:cubicBezTo>
                  <a:cubicBezTo>
                    <a:pt x="167476" y="106528"/>
                    <a:pt x="168296" y="108808"/>
                    <a:pt x="169482" y="110540"/>
                  </a:cubicBezTo>
                  <a:cubicBezTo>
                    <a:pt x="172910" y="112861"/>
                    <a:pt x="176795" y="114417"/>
                    <a:pt x="180880" y="115100"/>
                  </a:cubicBezTo>
                  <a:cubicBezTo>
                    <a:pt x="183953" y="115428"/>
                    <a:pt x="186999" y="115977"/>
                    <a:pt x="189999" y="116741"/>
                  </a:cubicBezTo>
                  <a:cubicBezTo>
                    <a:pt x="192717" y="117205"/>
                    <a:pt x="195489" y="117205"/>
                    <a:pt x="198206" y="116741"/>
                  </a:cubicBezTo>
                  <a:cubicBezTo>
                    <a:pt x="199118" y="116741"/>
                    <a:pt x="218815" y="111635"/>
                    <a:pt x="220730" y="110814"/>
                  </a:cubicBezTo>
                  <a:cubicBezTo>
                    <a:pt x="222645" y="109993"/>
                    <a:pt x="222189" y="109081"/>
                    <a:pt x="221642" y="107349"/>
                  </a:cubicBezTo>
                  <a:cubicBezTo>
                    <a:pt x="221095" y="105616"/>
                    <a:pt x="222189" y="103701"/>
                    <a:pt x="224195" y="100236"/>
                  </a:cubicBezTo>
                  <a:cubicBezTo>
                    <a:pt x="226201" y="96771"/>
                    <a:pt x="220456" y="95129"/>
                    <a:pt x="219636" y="93944"/>
                  </a:cubicBezTo>
                  <a:cubicBezTo>
                    <a:pt x="218815" y="92758"/>
                    <a:pt x="214529" y="89111"/>
                    <a:pt x="212797" y="89111"/>
                  </a:cubicBezTo>
                  <a:cubicBezTo>
                    <a:pt x="211064" y="89111"/>
                    <a:pt x="209696" y="87469"/>
                    <a:pt x="208237" y="84004"/>
                  </a:cubicBezTo>
                  <a:cubicBezTo>
                    <a:pt x="206778" y="80539"/>
                    <a:pt x="203951" y="81725"/>
                    <a:pt x="201671" y="81451"/>
                  </a:cubicBezTo>
                  <a:cubicBezTo>
                    <a:pt x="199392" y="81177"/>
                    <a:pt x="198845" y="78624"/>
                    <a:pt x="198206" y="76618"/>
                  </a:cubicBezTo>
                  <a:cubicBezTo>
                    <a:pt x="197513" y="74371"/>
                    <a:pt x="196665" y="72176"/>
                    <a:pt x="195653" y="70052"/>
                  </a:cubicBezTo>
                  <a:cubicBezTo>
                    <a:pt x="194832" y="68046"/>
                    <a:pt x="201671" y="63213"/>
                    <a:pt x="204772" y="60933"/>
                  </a:cubicBezTo>
                  <a:cubicBezTo>
                    <a:pt x="207872" y="58654"/>
                    <a:pt x="199939" y="57468"/>
                    <a:pt x="198845" y="56921"/>
                  </a:cubicBezTo>
                  <a:cubicBezTo>
                    <a:pt x="196410" y="56369"/>
                    <a:pt x="193948" y="56004"/>
                    <a:pt x="191458" y="55827"/>
                  </a:cubicBezTo>
                  <a:cubicBezTo>
                    <a:pt x="189452" y="55827"/>
                    <a:pt x="189999" y="53547"/>
                    <a:pt x="192005" y="52088"/>
                  </a:cubicBezTo>
                  <a:cubicBezTo>
                    <a:pt x="194012" y="50629"/>
                    <a:pt x="190273" y="47802"/>
                    <a:pt x="188814" y="47529"/>
                  </a:cubicBezTo>
                  <a:cubicBezTo>
                    <a:pt x="186717" y="46981"/>
                    <a:pt x="184719" y="46120"/>
                    <a:pt x="182887" y="44975"/>
                  </a:cubicBezTo>
                  <a:cubicBezTo>
                    <a:pt x="180689" y="43265"/>
                    <a:pt x="178136" y="42079"/>
                    <a:pt x="175409" y="41510"/>
                  </a:cubicBezTo>
                  <a:cubicBezTo>
                    <a:pt x="172582" y="41510"/>
                    <a:pt x="170576" y="42696"/>
                    <a:pt x="169208" y="42696"/>
                  </a:cubicBezTo>
                  <a:cubicBezTo>
                    <a:pt x="166691" y="42908"/>
                    <a:pt x="164266" y="43688"/>
                    <a:pt x="162095" y="44975"/>
                  </a:cubicBezTo>
                  <a:cubicBezTo>
                    <a:pt x="158630" y="46708"/>
                    <a:pt x="153524" y="43243"/>
                    <a:pt x="150697" y="42422"/>
                  </a:cubicBezTo>
                  <a:cubicBezTo>
                    <a:pt x="147870" y="41601"/>
                    <a:pt x="152612" y="36951"/>
                    <a:pt x="153797" y="34124"/>
                  </a:cubicBezTo>
                  <a:cubicBezTo>
                    <a:pt x="154983" y="31297"/>
                    <a:pt x="153797" y="30385"/>
                    <a:pt x="150058" y="31023"/>
                  </a:cubicBezTo>
                  <a:cubicBezTo>
                    <a:pt x="146320" y="31662"/>
                    <a:pt x="141578" y="25278"/>
                    <a:pt x="134739" y="23272"/>
                  </a:cubicBezTo>
                  <a:cubicBezTo>
                    <a:pt x="130608" y="21624"/>
                    <a:pt x="126012" y="21624"/>
                    <a:pt x="121881" y="23272"/>
                  </a:cubicBezTo>
                  <a:cubicBezTo>
                    <a:pt x="118653" y="24433"/>
                    <a:pt x="115324" y="25288"/>
                    <a:pt x="111941" y="25826"/>
                  </a:cubicBezTo>
                  <a:cubicBezTo>
                    <a:pt x="109023" y="25826"/>
                    <a:pt x="107655" y="23819"/>
                    <a:pt x="108750" y="29747"/>
                  </a:cubicBezTo>
                  <a:cubicBezTo>
                    <a:pt x="109844" y="35674"/>
                    <a:pt x="102184" y="32938"/>
                    <a:pt x="99084" y="32026"/>
                  </a:cubicBezTo>
                  <a:cubicBezTo>
                    <a:pt x="95983" y="31115"/>
                    <a:pt x="97351" y="29200"/>
                    <a:pt x="99084" y="27832"/>
                  </a:cubicBezTo>
                  <a:cubicBezTo>
                    <a:pt x="100816" y="26464"/>
                    <a:pt x="99084" y="23272"/>
                    <a:pt x="97989" y="21813"/>
                  </a:cubicBezTo>
                  <a:cubicBezTo>
                    <a:pt x="96895" y="20354"/>
                    <a:pt x="94251" y="15521"/>
                    <a:pt x="91971" y="12694"/>
                  </a:cubicBezTo>
                  <a:cubicBezTo>
                    <a:pt x="88688" y="9774"/>
                    <a:pt x="85040" y="7292"/>
                    <a:pt x="81119" y="5308"/>
                  </a:cubicBezTo>
                  <a:cubicBezTo>
                    <a:pt x="79387" y="4122"/>
                    <a:pt x="72000" y="3575"/>
                    <a:pt x="67167" y="1843"/>
                  </a:cubicBezTo>
                  <a:cubicBezTo>
                    <a:pt x="62006" y="252"/>
                    <a:pt x="56589" y="-336"/>
                    <a:pt x="51209" y="110"/>
                  </a:cubicBezTo>
                  <a:cubicBezTo>
                    <a:pt x="46294" y="1545"/>
                    <a:pt x="41260" y="2523"/>
                    <a:pt x="36163" y="3028"/>
                  </a:cubicBezTo>
                  <a:cubicBezTo>
                    <a:pt x="31667" y="2695"/>
                    <a:pt x="27144" y="3064"/>
                    <a:pt x="22758" y="4122"/>
                  </a:cubicBezTo>
                  <a:cubicBezTo>
                    <a:pt x="18810" y="5395"/>
                    <a:pt x="14533" y="5200"/>
                    <a:pt x="10721" y="3575"/>
                  </a:cubicBezTo>
                  <a:cubicBezTo>
                    <a:pt x="6435" y="1843"/>
                    <a:pt x="3335" y="3028"/>
                    <a:pt x="5615" y="5034"/>
                  </a:cubicBezTo>
                  <a:cubicBezTo>
                    <a:pt x="7894" y="7041"/>
                    <a:pt x="3882" y="8408"/>
                    <a:pt x="3882" y="8408"/>
                  </a:cubicBezTo>
                  <a:cubicBezTo>
                    <a:pt x="-39" y="10962"/>
                    <a:pt x="234" y="17527"/>
                    <a:pt x="-39" y="21266"/>
                  </a:cubicBezTo>
                  <a:cubicBezTo>
                    <a:pt x="-313" y="25005"/>
                    <a:pt x="3973" y="27011"/>
                    <a:pt x="7347" y="26464"/>
                  </a:cubicBezTo>
                  <a:close/>
                </a:path>
              </a:pathLst>
            </a:custGeom>
            <a:grpFill/>
            <a:ln w="4559" cap="flat">
              <a:solidFill>
                <a:srgbClr val="FFFFFF"/>
              </a:solidFill>
              <a:prstDash val="solid"/>
              <a:miter/>
            </a:ln>
          </p:spPr>
          <p:txBody>
            <a:bodyPr rtlCol="0" anchor="ctr"/>
            <a:lstStyle/>
            <a:p>
              <a:endParaRPr lang="en-US"/>
            </a:p>
          </p:txBody>
        </p:sp>
        <p:sp>
          <p:nvSpPr>
            <p:cNvPr id="434" name="Freeform: Shape 433">
              <a:extLst>
                <a:ext uri="{FF2B5EF4-FFF2-40B4-BE49-F238E27FC236}">
                  <a16:creationId xmlns:a16="http://schemas.microsoft.com/office/drawing/2014/main" id="{E81AA98A-9E57-A637-E89E-A7E27BDCD14C}"/>
                </a:ext>
              </a:extLst>
            </p:cNvPr>
            <p:cNvSpPr/>
            <p:nvPr/>
          </p:nvSpPr>
          <p:spPr>
            <a:xfrm>
              <a:off x="2219282" y="898392"/>
              <a:ext cx="52321" cy="15461"/>
            </a:xfrm>
            <a:custGeom>
              <a:avLst/>
              <a:gdLst>
                <a:gd name="connsiteX0" fmla="*/ 30578 w 52321"/>
                <a:gd name="connsiteY0" fmla="*/ 436 h 15461"/>
                <a:gd name="connsiteX1" fmla="*/ 22644 w 52321"/>
                <a:gd name="connsiteY1" fmla="*/ 436 h 15461"/>
                <a:gd name="connsiteX2" fmla="*/ 3494 w 52321"/>
                <a:gd name="connsiteY2" fmla="*/ 4631 h 15461"/>
                <a:gd name="connsiteX3" fmla="*/ 941 w 52321"/>
                <a:gd name="connsiteY3" fmla="*/ 9555 h 15461"/>
                <a:gd name="connsiteX4" fmla="*/ 12613 w 52321"/>
                <a:gd name="connsiteY4" fmla="*/ 15209 h 15461"/>
                <a:gd name="connsiteX5" fmla="*/ 30030 w 52321"/>
                <a:gd name="connsiteY5" fmla="*/ 13476 h 15461"/>
                <a:gd name="connsiteX6" fmla="*/ 49089 w 52321"/>
                <a:gd name="connsiteY6" fmla="*/ 12108 h 15461"/>
                <a:gd name="connsiteX7" fmla="*/ 51095 w 52321"/>
                <a:gd name="connsiteY7" fmla="*/ 8643 h 15461"/>
                <a:gd name="connsiteX8" fmla="*/ 30578 w 52321"/>
                <a:gd name="connsiteY8" fmla="*/ 436 h 1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21" h="15461">
                  <a:moveTo>
                    <a:pt x="30578" y="436"/>
                  </a:moveTo>
                  <a:cubicBezTo>
                    <a:pt x="27969" y="-191"/>
                    <a:pt x="25252" y="-191"/>
                    <a:pt x="22644" y="436"/>
                  </a:cubicBezTo>
                  <a:cubicBezTo>
                    <a:pt x="20638" y="436"/>
                    <a:pt x="9513" y="3537"/>
                    <a:pt x="3494" y="4631"/>
                  </a:cubicBezTo>
                  <a:cubicBezTo>
                    <a:pt x="-2524" y="5725"/>
                    <a:pt x="941" y="9555"/>
                    <a:pt x="941" y="9555"/>
                  </a:cubicBezTo>
                  <a:cubicBezTo>
                    <a:pt x="4507" y="12049"/>
                    <a:pt x="8446" y="13958"/>
                    <a:pt x="12613" y="15209"/>
                  </a:cubicBezTo>
                  <a:cubicBezTo>
                    <a:pt x="18477" y="15792"/>
                    <a:pt x="24395" y="15203"/>
                    <a:pt x="30030" y="13476"/>
                  </a:cubicBezTo>
                  <a:cubicBezTo>
                    <a:pt x="36286" y="12128"/>
                    <a:pt x="42706" y="11667"/>
                    <a:pt x="49089" y="12108"/>
                  </a:cubicBezTo>
                  <a:cubicBezTo>
                    <a:pt x="53375" y="12108"/>
                    <a:pt x="52554" y="10102"/>
                    <a:pt x="51095" y="8643"/>
                  </a:cubicBezTo>
                  <a:cubicBezTo>
                    <a:pt x="44447" y="5446"/>
                    <a:pt x="37599" y="2704"/>
                    <a:pt x="30578" y="436"/>
                  </a:cubicBezTo>
                  <a:close/>
                </a:path>
              </a:pathLst>
            </a:custGeom>
            <a:grpFill/>
            <a:ln w="4559" cap="flat">
              <a:solidFill>
                <a:srgbClr val="FFFFFF"/>
              </a:solidFill>
              <a:prstDash val="solid"/>
              <a:miter/>
            </a:ln>
          </p:spPr>
          <p:txBody>
            <a:bodyPr rtlCol="0" anchor="ctr"/>
            <a:lstStyle/>
            <a:p>
              <a:endParaRPr lang="en-US"/>
            </a:p>
          </p:txBody>
        </p:sp>
        <p:sp>
          <p:nvSpPr>
            <p:cNvPr id="435" name="Freeform: Shape 434">
              <a:extLst>
                <a:ext uri="{FF2B5EF4-FFF2-40B4-BE49-F238E27FC236}">
                  <a16:creationId xmlns:a16="http://schemas.microsoft.com/office/drawing/2014/main" id="{FAAC39B6-76E1-7CB6-88A1-4E5BA1429978}"/>
                </a:ext>
              </a:extLst>
            </p:cNvPr>
            <p:cNvSpPr/>
            <p:nvPr/>
          </p:nvSpPr>
          <p:spPr>
            <a:xfrm>
              <a:off x="2358833" y="829772"/>
              <a:ext cx="119489" cy="75750"/>
            </a:xfrm>
            <a:custGeom>
              <a:avLst/>
              <a:gdLst>
                <a:gd name="connsiteX0" fmla="*/ 5287 w 119489"/>
                <a:gd name="connsiteY0" fmla="*/ 29936 h 75750"/>
                <a:gd name="connsiteX1" fmla="*/ 10758 w 119489"/>
                <a:gd name="connsiteY1" fmla="*/ 35407 h 75750"/>
                <a:gd name="connsiteX2" fmla="*/ 13585 w 119489"/>
                <a:gd name="connsiteY2" fmla="*/ 39055 h 75750"/>
                <a:gd name="connsiteX3" fmla="*/ 15318 w 119489"/>
                <a:gd name="connsiteY3" fmla="*/ 41699 h 75750"/>
                <a:gd name="connsiteX4" fmla="*/ 19512 w 119489"/>
                <a:gd name="connsiteY4" fmla="*/ 44800 h 75750"/>
                <a:gd name="connsiteX5" fmla="*/ 31549 w 119489"/>
                <a:gd name="connsiteY5" fmla="*/ 45347 h 75750"/>
                <a:gd name="connsiteX6" fmla="*/ 49149 w 119489"/>
                <a:gd name="connsiteY6" fmla="*/ 49906 h 75750"/>
                <a:gd name="connsiteX7" fmla="*/ 42674 w 119489"/>
                <a:gd name="connsiteY7" fmla="*/ 54739 h 75750"/>
                <a:gd name="connsiteX8" fmla="*/ 25531 w 119489"/>
                <a:gd name="connsiteY8" fmla="*/ 55378 h 75750"/>
                <a:gd name="connsiteX9" fmla="*/ 23798 w 119489"/>
                <a:gd name="connsiteY9" fmla="*/ 58478 h 75750"/>
                <a:gd name="connsiteX10" fmla="*/ 38936 w 119489"/>
                <a:gd name="connsiteY10" fmla="*/ 64496 h 75750"/>
                <a:gd name="connsiteX11" fmla="*/ 43769 w 119489"/>
                <a:gd name="connsiteY11" fmla="*/ 73615 h 75750"/>
                <a:gd name="connsiteX12" fmla="*/ 55988 w 119489"/>
                <a:gd name="connsiteY12" fmla="*/ 75257 h 75750"/>
                <a:gd name="connsiteX13" fmla="*/ 105321 w 119489"/>
                <a:gd name="connsiteY13" fmla="*/ 65044 h 75750"/>
                <a:gd name="connsiteX14" fmla="*/ 115899 w 119489"/>
                <a:gd name="connsiteY14" fmla="*/ 59299 h 75750"/>
                <a:gd name="connsiteX15" fmla="*/ 114987 w 119489"/>
                <a:gd name="connsiteY15" fmla="*/ 51092 h 75750"/>
                <a:gd name="connsiteX16" fmla="*/ 117541 w 119489"/>
                <a:gd name="connsiteY16" fmla="*/ 38234 h 75750"/>
                <a:gd name="connsiteX17" fmla="*/ 116446 w 119489"/>
                <a:gd name="connsiteY17" fmla="*/ 30300 h 75750"/>
                <a:gd name="connsiteX18" fmla="*/ 100762 w 119489"/>
                <a:gd name="connsiteY18" fmla="*/ 24008 h 75750"/>
                <a:gd name="connsiteX19" fmla="*/ 85077 w 119489"/>
                <a:gd name="connsiteY19" fmla="*/ 24008 h 75750"/>
                <a:gd name="connsiteX20" fmla="*/ 76442 w 119489"/>
                <a:gd name="connsiteY20" fmla="*/ 20604 h 75750"/>
                <a:gd name="connsiteX21" fmla="*/ 75958 w 119489"/>
                <a:gd name="connsiteY21" fmla="*/ 18902 h 75750"/>
                <a:gd name="connsiteX22" fmla="*/ 71946 w 119489"/>
                <a:gd name="connsiteY22" fmla="*/ 15163 h 75750"/>
                <a:gd name="connsiteX23" fmla="*/ 66566 w 119489"/>
                <a:gd name="connsiteY23" fmla="*/ 12883 h 75750"/>
                <a:gd name="connsiteX24" fmla="*/ 57447 w 119489"/>
                <a:gd name="connsiteY24" fmla="*/ 9783 h 75750"/>
                <a:gd name="connsiteX25" fmla="*/ 48328 w 119489"/>
                <a:gd name="connsiteY25" fmla="*/ 6591 h 75750"/>
                <a:gd name="connsiteX26" fmla="*/ 37203 w 119489"/>
                <a:gd name="connsiteY26" fmla="*/ 3764 h 75750"/>
                <a:gd name="connsiteX27" fmla="*/ 21792 w 119489"/>
                <a:gd name="connsiteY27" fmla="*/ 390 h 75750"/>
                <a:gd name="connsiteX28" fmla="*/ 3007 w 119489"/>
                <a:gd name="connsiteY28" fmla="*/ 4038 h 75750"/>
                <a:gd name="connsiteX29" fmla="*/ 5560 w 119489"/>
                <a:gd name="connsiteY29" fmla="*/ 13157 h 75750"/>
                <a:gd name="connsiteX30" fmla="*/ 7567 w 119489"/>
                <a:gd name="connsiteY30" fmla="*/ 21729 h 75750"/>
                <a:gd name="connsiteX31" fmla="*/ 5287 w 119489"/>
                <a:gd name="connsiteY31" fmla="*/ 29936 h 7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9489" h="75750">
                  <a:moveTo>
                    <a:pt x="5287" y="29936"/>
                  </a:moveTo>
                  <a:cubicBezTo>
                    <a:pt x="8387" y="30848"/>
                    <a:pt x="10758" y="33401"/>
                    <a:pt x="10758" y="35407"/>
                  </a:cubicBezTo>
                  <a:cubicBezTo>
                    <a:pt x="10713" y="37141"/>
                    <a:pt x="11898" y="38665"/>
                    <a:pt x="13585" y="39055"/>
                  </a:cubicBezTo>
                  <a:cubicBezTo>
                    <a:pt x="14953" y="39055"/>
                    <a:pt x="15318" y="41699"/>
                    <a:pt x="15318" y="41699"/>
                  </a:cubicBezTo>
                  <a:cubicBezTo>
                    <a:pt x="16111" y="43365"/>
                    <a:pt x="17689" y="44526"/>
                    <a:pt x="19512" y="44800"/>
                  </a:cubicBezTo>
                  <a:cubicBezTo>
                    <a:pt x="23488" y="45458"/>
                    <a:pt x="27528" y="45642"/>
                    <a:pt x="31549" y="45347"/>
                  </a:cubicBezTo>
                  <a:cubicBezTo>
                    <a:pt x="37704" y="45357"/>
                    <a:pt x="43759" y="46925"/>
                    <a:pt x="49149" y="49906"/>
                  </a:cubicBezTo>
                  <a:cubicBezTo>
                    <a:pt x="58268" y="53918"/>
                    <a:pt x="46596" y="54739"/>
                    <a:pt x="42674" y="54739"/>
                  </a:cubicBezTo>
                  <a:cubicBezTo>
                    <a:pt x="36957" y="54393"/>
                    <a:pt x="31212" y="54606"/>
                    <a:pt x="25531" y="55378"/>
                  </a:cubicBezTo>
                  <a:cubicBezTo>
                    <a:pt x="19512" y="56472"/>
                    <a:pt x="21792" y="58204"/>
                    <a:pt x="23798" y="58478"/>
                  </a:cubicBezTo>
                  <a:cubicBezTo>
                    <a:pt x="25804" y="58751"/>
                    <a:pt x="34923" y="63311"/>
                    <a:pt x="38936" y="64496"/>
                  </a:cubicBezTo>
                  <a:cubicBezTo>
                    <a:pt x="42948" y="65682"/>
                    <a:pt x="42036" y="70971"/>
                    <a:pt x="43769" y="73615"/>
                  </a:cubicBezTo>
                  <a:cubicBezTo>
                    <a:pt x="45501" y="76260"/>
                    <a:pt x="53982" y="75895"/>
                    <a:pt x="55988" y="75257"/>
                  </a:cubicBezTo>
                  <a:cubicBezTo>
                    <a:pt x="57994" y="74618"/>
                    <a:pt x="100215" y="66138"/>
                    <a:pt x="105321" y="65044"/>
                  </a:cubicBezTo>
                  <a:cubicBezTo>
                    <a:pt x="109370" y="64303"/>
                    <a:pt x="113073" y="62291"/>
                    <a:pt x="115899" y="59299"/>
                  </a:cubicBezTo>
                  <a:cubicBezTo>
                    <a:pt x="117814" y="57292"/>
                    <a:pt x="119547" y="53645"/>
                    <a:pt x="114987" y="51092"/>
                  </a:cubicBezTo>
                  <a:cubicBezTo>
                    <a:pt x="110428" y="48538"/>
                    <a:pt x="112708" y="44526"/>
                    <a:pt x="117541" y="38234"/>
                  </a:cubicBezTo>
                  <a:cubicBezTo>
                    <a:pt x="122374" y="31942"/>
                    <a:pt x="116446" y="30300"/>
                    <a:pt x="116446" y="30300"/>
                  </a:cubicBezTo>
                  <a:cubicBezTo>
                    <a:pt x="111394" y="27780"/>
                    <a:pt x="106151" y="25676"/>
                    <a:pt x="100762" y="24008"/>
                  </a:cubicBezTo>
                  <a:cubicBezTo>
                    <a:pt x="95728" y="21999"/>
                    <a:pt x="90111" y="21999"/>
                    <a:pt x="85077" y="24008"/>
                  </a:cubicBezTo>
                  <a:cubicBezTo>
                    <a:pt x="81749" y="25454"/>
                    <a:pt x="77883" y="23930"/>
                    <a:pt x="76442" y="20604"/>
                  </a:cubicBezTo>
                  <a:cubicBezTo>
                    <a:pt x="76205" y="20061"/>
                    <a:pt x="76041" y="19488"/>
                    <a:pt x="75958" y="18902"/>
                  </a:cubicBezTo>
                  <a:cubicBezTo>
                    <a:pt x="75411" y="15710"/>
                    <a:pt x="73679" y="14889"/>
                    <a:pt x="71946" y="15163"/>
                  </a:cubicBezTo>
                  <a:cubicBezTo>
                    <a:pt x="69903" y="15246"/>
                    <a:pt x="67925" y="14410"/>
                    <a:pt x="66566" y="12883"/>
                  </a:cubicBezTo>
                  <a:cubicBezTo>
                    <a:pt x="63839" y="11090"/>
                    <a:pt x="60702" y="10023"/>
                    <a:pt x="57447" y="9783"/>
                  </a:cubicBezTo>
                  <a:cubicBezTo>
                    <a:pt x="54192" y="9481"/>
                    <a:pt x="51064" y="8386"/>
                    <a:pt x="48328" y="6591"/>
                  </a:cubicBezTo>
                  <a:cubicBezTo>
                    <a:pt x="44936" y="4680"/>
                    <a:pt x="41097" y="3704"/>
                    <a:pt x="37203" y="3764"/>
                  </a:cubicBezTo>
                  <a:cubicBezTo>
                    <a:pt x="31978" y="3091"/>
                    <a:pt x="26826" y="1962"/>
                    <a:pt x="21792" y="390"/>
                  </a:cubicBezTo>
                  <a:cubicBezTo>
                    <a:pt x="15290" y="-790"/>
                    <a:pt x="8588" y="512"/>
                    <a:pt x="3007" y="4038"/>
                  </a:cubicBezTo>
                  <a:cubicBezTo>
                    <a:pt x="-1552" y="7777"/>
                    <a:pt x="5560" y="13157"/>
                    <a:pt x="5560" y="13157"/>
                  </a:cubicBezTo>
                  <a:cubicBezTo>
                    <a:pt x="5560" y="13157"/>
                    <a:pt x="21245" y="20270"/>
                    <a:pt x="7567" y="21729"/>
                  </a:cubicBezTo>
                  <a:cubicBezTo>
                    <a:pt x="-6112" y="23188"/>
                    <a:pt x="2186" y="28841"/>
                    <a:pt x="5287" y="29936"/>
                  </a:cubicBezTo>
                  <a:close/>
                </a:path>
              </a:pathLst>
            </a:custGeom>
            <a:grpFill/>
            <a:ln w="4559" cap="flat">
              <a:solidFill>
                <a:srgbClr val="FFFFFF"/>
              </a:solidFill>
              <a:prstDash val="solid"/>
              <a:miter/>
            </a:ln>
          </p:spPr>
          <p:txBody>
            <a:bodyPr rtlCol="0" anchor="ctr"/>
            <a:lstStyle/>
            <a:p>
              <a:endParaRPr lang="en-US"/>
            </a:p>
          </p:txBody>
        </p:sp>
        <p:sp>
          <p:nvSpPr>
            <p:cNvPr id="436" name="Freeform: Shape 435">
              <a:extLst>
                <a:ext uri="{FF2B5EF4-FFF2-40B4-BE49-F238E27FC236}">
                  <a16:creationId xmlns:a16="http://schemas.microsoft.com/office/drawing/2014/main" id="{BA46301C-0D05-25BF-D5CC-10D4D4786D70}"/>
                </a:ext>
              </a:extLst>
            </p:cNvPr>
            <p:cNvSpPr/>
            <p:nvPr/>
          </p:nvSpPr>
          <p:spPr>
            <a:xfrm>
              <a:off x="2430107" y="904324"/>
              <a:ext cx="104605" cy="27016"/>
            </a:xfrm>
            <a:custGeom>
              <a:avLst/>
              <a:gdLst>
                <a:gd name="connsiteX0" fmla="*/ 52012 w 104605"/>
                <a:gd name="connsiteY0" fmla="*/ 23776 h 27016"/>
                <a:gd name="connsiteX1" fmla="*/ 84749 w 104605"/>
                <a:gd name="connsiteY1" fmla="*/ 26968 h 27016"/>
                <a:gd name="connsiteX2" fmla="*/ 103899 w 104605"/>
                <a:gd name="connsiteY2" fmla="*/ 9277 h 27016"/>
                <a:gd name="connsiteX3" fmla="*/ 94780 w 104605"/>
                <a:gd name="connsiteY3" fmla="*/ 2985 h 27016"/>
                <a:gd name="connsiteX4" fmla="*/ 83928 w 104605"/>
                <a:gd name="connsiteY4" fmla="*/ 4171 h 27016"/>
                <a:gd name="connsiteX5" fmla="*/ 77910 w 104605"/>
                <a:gd name="connsiteY5" fmla="*/ 4171 h 27016"/>
                <a:gd name="connsiteX6" fmla="*/ 73624 w 104605"/>
                <a:gd name="connsiteY6" fmla="*/ 3350 h 27016"/>
                <a:gd name="connsiteX7" fmla="*/ 69977 w 104605"/>
                <a:gd name="connsiteY7" fmla="*/ 3350 h 27016"/>
                <a:gd name="connsiteX8" fmla="*/ 65143 w 104605"/>
                <a:gd name="connsiteY8" fmla="*/ 3350 h 27016"/>
                <a:gd name="connsiteX9" fmla="*/ 57757 w 104605"/>
                <a:gd name="connsiteY9" fmla="*/ 3350 h 27016"/>
                <a:gd name="connsiteX10" fmla="*/ 42620 w 104605"/>
                <a:gd name="connsiteY10" fmla="*/ 4262 h 27016"/>
                <a:gd name="connsiteX11" fmla="*/ 36601 w 104605"/>
                <a:gd name="connsiteY11" fmla="*/ 4262 h 27016"/>
                <a:gd name="connsiteX12" fmla="*/ 32315 w 104605"/>
                <a:gd name="connsiteY12" fmla="*/ 5082 h 27016"/>
                <a:gd name="connsiteX13" fmla="*/ 28941 w 104605"/>
                <a:gd name="connsiteY13" fmla="*/ 1708 h 27016"/>
                <a:gd name="connsiteX14" fmla="*/ 23835 w 104605"/>
                <a:gd name="connsiteY14" fmla="*/ 1708 h 27016"/>
                <a:gd name="connsiteX15" fmla="*/ 19822 w 104605"/>
                <a:gd name="connsiteY15" fmla="*/ 3350 h 27016"/>
                <a:gd name="connsiteX16" fmla="*/ 7238 w 104605"/>
                <a:gd name="connsiteY16" fmla="*/ 6541 h 27016"/>
                <a:gd name="connsiteX17" fmla="*/ 4138 w 104605"/>
                <a:gd name="connsiteY17" fmla="*/ 19582 h 27016"/>
                <a:gd name="connsiteX18" fmla="*/ 52012 w 104605"/>
                <a:gd name="connsiteY18" fmla="*/ 23776 h 27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4605" h="27016">
                  <a:moveTo>
                    <a:pt x="52012" y="23776"/>
                  </a:moveTo>
                  <a:cubicBezTo>
                    <a:pt x="58031" y="22955"/>
                    <a:pt x="75904" y="26421"/>
                    <a:pt x="84749" y="26968"/>
                  </a:cubicBezTo>
                  <a:cubicBezTo>
                    <a:pt x="93594" y="27515"/>
                    <a:pt x="101254" y="12742"/>
                    <a:pt x="103899" y="9277"/>
                  </a:cubicBezTo>
                  <a:cubicBezTo>
                    <a:pt x="106543" y="5812"/>
                    <a:pt x="100707" y="4171"/>
                    <a:pt x="94780" y="2985"/>
                  </a:cubicBezTo>
                  <a:cubicBezTo>
                    <a:pt x="91151" y="1901"/>
                    <a:pt x="87239" y="2328"/>
                    <a:pt x="83928" y="4171"/>
                  </a:cubicBezTo>
                  <a:cubicBezTo>
                    <a:pt x="82086" y="5306"/>
                    <a:pt x="79752" y="5306"/>
                    <a:pt x="77910" y="4171"/>
                  </a:cubicBezTo>
                  <a:cubicBezTo>
                    <a:pt x="76633" y="3371"/>
                    <a:pt x="75101" y="3077"/>
                    <a:pt x="73624" y="3350"/>
                  </a:cubicBezTo>
                  <a:cubicBezTo>
                    <a:pt x="72803" y="3350"/>
                    <a:pt x="70524" y="3897"/>
                    <a:pt x="69977" y="3350"/>
                  </a:cubicBezTo>
                  <a:cubicBezTo>
                    <a:pt x="69429" y="2803"/>
                    <a:pt x="66511" y="3350"/>
                    <a:pt x="65143" y="3350"/>
                  </a:cubicBezTo>
                  <a:cubicBezTo>
                    <a:pt x="62736" y="4106"/>
                    <a:pt x="60165" y="4106"/>
                    <a:pt x="57757" y="3350"/>
                  </a:cubicBezTo>
                  <a:cubicBezTo>
                    <a:pt x="52714" y="2377"/>
                    <a:pt x="47508" y="2691"/>
                    <a:pt x="42620" y="4262"/>
                  </a:cubicBezTo>
                  <a:cubicBezTo>
                    <a:pt x="40696" y="5082"/>
                    <a:pt x="38525" y="5082"/>
                    <a:pt x="36601" y="4262"/>
                  </a:cubicBezTo>
                  <a:cubicBezTo>
                    <a:pt x="34960" y="3350"/>
                    <a:pt x="34048" y="4262"/>
                    <a:pt x="32315" y="5082"/>
                  </a:cubicBezTo>
                  <a:cubicBezTo>
                    <a:pt x="30583" y="5903"/>
                    <a:pt x="29488" y="5629"/>
                    <a:pt x="28941" y="1708"/>
                  </a:cubicBezTo>
                  <a:cubicBezTo>
                    <a:pt x="28394" y="-2213"/>
                    <a:pt x="23835" y="1708"/>
                    <a:pt x="23835" y="1708"/>
                  </a:cubicBezTo>
                  <a:cubicBezTo>
                    <a:pt x="23835" y="1708"/>
                    <a:pt x="23196" y="3076"/>
                    <a:pt x="19822" y="3350"/>
                  </a:cubicBezTo>
                  <a:cubicBezTo>
                    <a:pt x="15509" y="3863"/>
                    <a:pt x="11278" y="4936"/>
                    <a:pt x="7238" y="6541"/>
                  </a:cubicBezTo>
                  <a:cubicBezTo>
                    <a:pt x="4138" y="7909"/>
                    <a:pt x="-5528" y="11374"/>
                    <a:pt x="4138" y="19582"/>
                  </a:cubicBezTo>
                  <a:cubicBezTo>
                    <a:pt x="13804" y="27788"/>
                    <a:pt x="45994" y="24688"/>
                    <a:pt x="52012" y="23776"/>
                  </a:cubicBezTo>
                  <a:close/>
                </a:path>
              </a:pathLst>
            </a:custGeom>
            <a:grpFill/>
            <a:ln w="4559" cap="flat">
              <a:solidFill>
                <a:srgbClr val="FFFFFF"/>
              </a:solidFill>
              <a:prstDash val="solid"/>
              <a:miter/>
            </a:ln>
          </p:spPr>
          <p:txBody>
            <a:bodyPr rtlCol="0" anchor="ctr"/>
            <a:lstStyle/>
            <a:p>
              <a:endParaRPr lang="en-US"/>
            </a:p>
          </p:txBody>
        </p:sp>
        <p:sp>
          <p:nvSpPr>
            <p:cNvPr id="437" name="Freeform: Shape 436">
              <a:extLst>
                <a:ext uri="{FF2B5EF4-FFF2-40B4-BE49-F238E27FC236}">
                  <a16:creationId xmlns:a16="http://schemas.microsoft.com/office/drawing/2014/main" id="{EE25E581-6D48-7308-522D-163458F9C63A}"/>
                </a:ext>
              </a:extLst>
            </p:cNvPr>
            <p:cNvSpPr/>
            <p:nvPr/>
          </p:nvSpPr>
          <p:spPr>
            <a:xfrm>
              <a:off x="2414291" y="631858"/>
              <a:ext cx="398662" cy="249590"/>
            </a:xfrm>
            <a:custGeom>
              <a:avLst/>
              <a:gdLst>
                <a:gd name="connsiteX0" fmla="*/ 4542 w 398662"/>
                <a:gd name="connsiteY0" fmla="*/ 115049 h 249590"/>
                <a:gd name="connsiteX1" fmla="*/ 10834 w 398662"/>
                <a:gd name="connsiteY1" fmla="*/ 121067 h 249590"/>
                <a:gd name="connsiteX2" fmla="*/ 15667 w 398662"/>
                <a:gd name="connsiteY2" fmla="*/ 125353 h 249590"/>
                <a:gd name="connsiteX3" fmla="*/ 20500 w 398662"/>
                <a:gd name="connsiteY3" fmla="*/ 129274 h 249590"/>
                <a:gd name="connsiteX4" fmla="*/ 31626 w 398662"/>
                <a:gd name="connsiteY4" fmla="*/ 135019 h 249590"/>
                <a:gd name="connsiteX5" fmla="*/ 56155 w 398662"/>
                <a:gd name="connsiteY5" fmla="*/ 134472 h 249590"/>
                <a:gd name="connsiteX6" fmla="*/ 73846 w 398662"/>
                <a:gd name="connsiteY6" fmla="*/ 129274 h 249590"/>
                <a:gd name="connsiteX7" fmla="*/ 65821 w 398662"/>
                <a:gd name="connsiteY7" fmla="*/ 137573 h 249590"/>
                <a:gd name="connsiteX8" fmla="*/ 43298 w 398662"/>
                <a:gd name="connsiteY8" fmla="*/ 141220 h 249590"/>
                <a:gd name="connsiteX9" fmla="*/ 33358 w 398662"/>
                <a:gd name="connsiteY9" fmla="*/ 148971 h 249590"/>
                <a:gd name="connsiteX10" fmla="*/ 37006 w 398662"/>
                <a:gd name="connsiteY10" fmla="*/ 154899 h 249590"/>
                <a:gd name="connsiteX11" fmla="*/ 46763 w 398662"/>
                <a:gd name="connsiteY11" fmla="*/ 155537 h 249590"/>
                <a:gd name="connsiteX12" fmla="*/ 50137 w 398662"/>
                <a:gd name="connsiteY12" fmla="*/ 160644 h 249590"/>
                <a:gd name="connsiteX13" fmla="*/ 57250 w 398662"/>
                <a:gd name="connsiteY13" fmla="*/ 164018 h 249590"/>
                <a:gd name="connsiteX14" fmla="*/ 73481 w 398662"/>
                <a:gd name="connsiteY14" fmla="*/ 155537 h 249590"/>
                <a:gd name="connsiteX15" fmla="*/ 84059 w 398662"/>
                <a:gd name="connsiteY15" fmla="*/ 153804 h 249590"/>
                <a:gd name="connsiteX16" fmla="*/ 87160 w 398662"/>
                <a:gd name="connsiteY16" fmla="*/ 162103 h 249590"/>
                <a:gd name="connsiteX17" fmla="*/ 97191 w 398662"/>
                <a:gd name="connsiteY17" fmla="*/ 164656 h 249590"/>
                <a:gd name="connsiteX18" fmla="*/ 104577 w 398662"/>
                <a:gd name="connsiteY18" fmla="*/ 159458 h 249590"/>
                <a:gd name="connsiteX19" fmla="*/ 107951 w 398662"/>
                <a:gd name="connsiteY19" fmla="*/ 158637 h 249590"/>
                <a:gd name="connsiteX20" fmla="*/ 112237 w 398662"/>
                <a:gd name="connsiteY20" fmla="*/ 155537 h 249590"/>
                <a:gd name="connsiteX21" fmla="*/ 114881 w 398662"/>
                <a:gd name="connsiteY21" fmla="*/ 156631 h 249590"/>
                <a:gd name="connsiteX22" fmla="*/ 123362 w 398662"/>
                <a:gd name="connsiteY22" fmla="*/ 156631 h 249590"/>
                <a:gd name="connsiteX23" fmla="*/ 124547 w 398662"/>
                <a:gd name="connsiteY23" fmla="*/ 151251 h 249590"/>
                <a:gd name="connsiteX24" fmla="*/ 129107 w 398662"/>
                <a:gd name="connsiteY24" fmla="*/ 152619 h 249590"/>
                <a:gd name="connsiteX25" fmla="*/ 137679 w 398662"/>
                <a:gd name="connsiteY25" fmla="*/ 152619 h 249590"/>
                <a:gd name="connsiteX26" fmla="*/ 142512 w 398662"/>
                <a:gd name="connsiteY26" fmla="*/ 154351 h 249590"/>
                <a:gd name="connsiteX27" fmla="*/ 155552 w 398662"/>
                <a:gd name="connsiteY27" fmla="*/ 159458 h 249590"/>
                <a:gd name="connsiteX28" fmla="*/ 182908 w 398662"/>
                <a:gd name="connsiteY28" fmla="*/ 156358 h 249590"/>
                <a:gd name="connsiteX29" fmla="*/ 180355 w 398662"/>
                <a:gd name="connsiteY29" fmla="*/ 159732 h 249590"/>
                <a:gd name="connsiteX30" fmla="*/ 167862 w 398662"/>
                <a:gd name="connsiteY30" fmla="*/ 161738 h 249590"/>
                <a:gd name="connsiteX31" fmla="*/ 155916 w 398662"/>
                <a:gd name="connsiteY31" fmla="*/ 161738 h 249590"/>
                <a:gd name="connsiteX32" fmla="*/ 141053 w 398662"/>
                <a:gd name="connsiteY32" fmla="*/ 163744 h 249590"/>
                <a:gd name="connsiteX33" fmla="*/ 141873 w 398662"/>
                <a:gd name="connsiteY33" fmla="*/ 167483 h 249590"/>
                <a:gd name="connsiteX34" fmla="*/ 164671 w 398662"/>
                <a:gd name="connsiteY34" fmla="*/ 168577 h 249590"/>
                <a:gd name="connsiteX35" fmla="*/ 207165 w 398662"/>
                <a:gd name="connsiteY35" fmla="*/ 166936 h 249590"/>
                <a:gd name="connsiteX36" fmla="*/ 204885 w 398662"/>
                <a:gd name="connsiteY36" fmla="*/ 170036 h 249590"/>
                <a:gd name="connsiteX37" fmla="*/ 168409 w 398662"/>
                <a:gd name="connsiteY37" fmla="*/ 172589 h 249590"/>
                <a:gd name="connsiteX38" fmla="*/ 144427 w 398662"/>
                <a:gd name="connsiteY38" fmla="*/ 173136 h 249590"/>
                <a:gd name="connsiteX39" fmla="*/ 130201 w 398662"/>
                <a:gd name="connsiteY39" fmla="*/ 174048 h 249590"/>
                <a:gd name="connsiteX40" fmla="*/ 122268 w 398662"/>
                <a:gd name="connsiteY40" fmla="*/ 173410 h 249590"/>
                <a:gd name="connsiteX41" fmla="*/ 112510 w 398662"/>
                <a:gd name="connsiteY41" fmla="*/ 176328 h 249590"/>
                <a:gd name="connsiteX42" fmla="*/ 87433 w 398662"/>
                <a:gd name="connsiteY42" fmla="*/ 185447 h 249590"/>
                <a:gd name="connsiteX43" fmla="*/ 85792 w 398662"/>
                <a:gd name="connsiteY43" fmla="*/ 189368 h 249590"/>
                <a:gd name="connsiteX44" fmla="*/ 91446 w 398662"/>
                <a:gd name="connsiteY44" fmla="*/ 193654 h 249590"/>
                <a:gd name="connsiteX45" fmla="*/ 104030 w 398662"/>
                <a:gd name="connsiteY45" fmla="*/ 197393 h 249590"/>
                <a:gd name="connsiteX46" fmla="*/ 122268 w 398662"/>
                <a:gd name="connsiteY46" fmla="*/ 201952 h 249590"/>
                <a:gd name="connsiteX47" fmla="*/ 119714 w 398662"/>
                <a:gd name="connsiteY47" fmla="*/ 205053 h 249590"/>
                <a:gd name="connsiteX48" fmla="*/ 103756 w 398662"/>
                <a:gd name="connsiteY48" fmla="*/ 203320 h 249590"/>
                <a:gd name="connsiteX49" fmla="*/ 113787 w 398662"/>
                <a:gd name="connsiteY49" fmla="*/ 212439 h 249590"/>
                <a:gd name="connsiteX50" fmla="*/ 129472 w 398662"/>
                <a:gd name="connsiteY50" fmla="*/ 213898 h 249590"/>
                <a:gd name="connsiteX51" fmla="*/ 139411 w 398662"/>
                <a:gd name="connsiteY51" fmla="*/ 214445 h 249590"/>
                <a:gd name="connsiteX52" fmla="*/ 167862 w 398662"/>
                <a:gd name="connsiteY52" fmla="*/ 217637 h 249590"/>
                <a:gd name="connsiteX53" fmla="*/ 165947 w 398662"/>
                <a:gd name="connsiteY53" fmla="*/ 219917 h 249590"/>
                <a:gd name="connsiteX54" fmla="*/ 156828 w 398662"/>
                <a:gd name="connsiteY54" fmla="*/ 220464 h 249590"/>
                <a:gd name="connsiteX55" fmla="*/ 145430 w 398662"/>
                <a:gd name="connsiteY55" fmla="*/ 221558 h 249590"/>
                <a:gd name="connsiteX56" fmla="*/ 136311 w 398662"/>
                <a:gd name="connsiteY56" fmla="*/ 222743 h 249590"/>
                <a:gd name="connsiteX57" fmla="*/ 128286 w 398662"/>
                <a:gd name="connsiteY57" fmla="*/ 225844 h 249590"/>
                <a:gd name="connsiteX58" fmla="*/ 137405 w 398662"/>
                <a:gd name="connsiteY58" fmla="*/ 232409 h 249590"/>
                <a:gd name="connsiteX59" fmla="*/ 151631 w 398662"/>
                <a:gd name="connsiteY59" fmla="*/ 238701 h 249590"/>
                <a:gd name="connsiteX60" fmla="*/ 157376 w 398662"/>
                <a:gd name="connsiteY60" fmla="*/ 242349 h 249590"/>
                <a:gd name="connsiteX61" fmla="*/ 163941 w 398662"/>
                <a:gd name="connsiteY61" fmla="*/ 242349 h 249590"/>
                <a:gd name="connsiteX62" fmla="*/ 171054 w 398662"/>
                <a:gd name="connsiteY62" fmla="*/ 243534 h 249590"/>
                <a:gd name="connsiteX63" fmla="*/ 191298 w 398662"/>
                <a:gd name="connsiteY63" fmla="*/ 247547 h 249590"/>
                <a:gd name="connsiteX64" fmla="*/ 214642 w 398662"/>
                <a:gd name="connsiteY64" fmla="*/ 249279 h 249590"/>
                <a:gd name="connsiteX65" fmla="*/ 219202 w 398662"/>
                <a:gd name="connsiteY65" fmla="*/ 245814 h 249590"/>
                <a:gd name="connsiteX66" fmla="*/ 216922 w 398662"/>
                <a:gd name="connsiteY66" fmla="*/ 240981 h 249590"/>
                <a:gd name="connsiteX67" fmla="*/ 206618 w 398662"/>
                <a:gd name="connsiteY67" fmla="*/ 236969 h 249590"/>
                <a:gd name="connsiteX68" fmla="*/ 220661 w 398662"/>
                <a:gd name="connsiteY68" fmla="*/ 235236 h 249590"/>
                <a:gd name="connsiteX69" fmla="*/ 228868 w 398662"/>
                <a:gd name="connsiteY69" fmla="*/ 239522 h 249590"/>
                <a:gd name="connsiteX70" fmla="*/ 236528 w 398662"/>
                <a:gd name="connsiteY70" fmla="*/ 244082 h 249590"/>
                <a:gd name="connsiteX71" fmla="*/ 245100 w 398662"/>
                <a:gd name="connsiteY71" fmla="*/ 248094 h 249590"/>
                <a:gd name="connsiteX72" fmla="*/ 246285 w 398662"/>
                <a:gd name="connsiteY72" fmla="*/ 244994 h 249590"/>
                <a:gd name="connsiteX73" fmla="*/ 242820 w 398662"/>
                <a:gd name="connsiteY73" fmla="*/ 239796 h 249590"/>
                <a:gd name="connsiteX74" fmla="*/ 236893 w 398662"/>
                <a:gd name="connsiteY74" fmla="*/ 232136 h 249590"/>
                <a:gd name="connsiteX75" fmla="*/ 227774 w 398662"/>
                <a:gd name="connsiteY75" fmla="*/ 221923 h 249590"/>
                <a:gd name="connsiteX76" fmla="*/ 227774 w 398662"/>
                <a:gd name="connsiteY76" fmla="*/ 214719 h 249590"/>
                <a:gd name="connsiteX77" fmla="*/ 235707 w 398662"/>
                <a:gd name="connsiteY77" fmla="*/ 221284 h 249590"/>
                <a:gd name="connsiteX78" fmla="*/ 247653 w 398662"/>
                <a:gd name="connsiteY78" fmla="*/ 232409 h 249590"/>
                <a:gd name="connsiteX79" fmla="*/ 253671 w 398662"/>
                <a:gd name="connsiteY79" fmla="*/ 238428 h 249590"/>
                <a:gd name="connsiteX80" fmla="*/ 265070 w 398662"/>
                <a:gd name="connsiteY80" fmla="*/ 246909 h 249590"/>
                <a:gd name="connsiteX81" fmla="*/ 271362 w 398662"/>
                <a:gd name="connsiteY81" fmla="*/ 243808 h 249590"/>
                <a:gd name="connsiteX82" fmla="*/ 276742 w 398662"/>
                <a:gd name="connsiteY82" fmla="*/ 233595 h 249590"/>
                <a:gd name="connsiteX83" fmla="*/ 275648 w 398662"/>
                <a:gd name="connsiteY83" fmla="*/ 224476 h 249590"/>
                <a:gd name="connsiteX84" fmla="*/ 272183 w 398662"/>
                <a:gd name="connsiteY84" fmla="*/ 214172 h 249590"/>
                <a:gd name="connsiteX85" fmla="*/ 288688 w 398662"/>
                <a:gd name="connsiteY85" fmla="*/ 224202 h 249590"/>
                <a:gd name="connsiteX86" fmla="*/ 300087 w 398662"/>
                <a:gd name="connsiteY86" fmla="*/ 215904 h 249590"/>
                <a:gd name="connsiteX87" fmla="*/ 289600 w 398662"/>
                <a:gd name="connsiteY87" fmla="*/ 210159 h 249590"/>
                <a:gd name="connsiteX88" fmla="*/ 289600 w 398662"/>
                <a:gd name="connsiteY88" fmla="*/ 208791 h 249590"/>
                <a:gd name="connsiteX89" fmla="*/ 291515 w 398662"/>
                <a:gd name="connsiteY89" fmla="*/ 204779 h 249590"/>
                <a:gd name="connsiteX90" fmla="*/ 290694 w 398662"/>
                <a:gd name="connsiteY90" fmla="*/ 198852 h 249590"/>
                <a:gd name="connsiteX91" fmla="*/ 290694 w 398662"/>
                <a:gd name="connsiteY91" fmla="*/ 189095 h 249590"/>
                <a:gd name="connsiteX92" fmla="*/ 296713 w 398662"/>
                <a:gd name="connsiteY92" fmla="*/ 184809 h 249590"/>
                <a:gd name="connsiteX93" fmla="*/ 303005 w 398662"/>
                <a:gd name="connsiteY93" fmla="*/ 181708 h 249590"/>
                <a:gd name="connsiteX94" fmla="*/ 303552 w 398662"/>
                <a:gd name="connsiteY94" fmla="*/ 184535 h 249590"/>
                <a:gd name="connsiteX95" fmla="*/ 306652 w 398662"/>
                <a:gd name="connsiteY95" fmla="*/ 205053 h 249590"/>
                <a:gd name="connsiteX96" fmla="*/ 315771 w 398662"/>
                <a:gd name="connsiteY96" fmla="*/ 205600 h 249590"/>
                <a:gd name="connsiteX97" fmla="*/ 329723 w 398662"/>
                <a:gd name="connsiteY97" fmla="*/ 194839 h 249590"/>
                <a:gd name="connsiteX98" fmla="*/ 331456 w 398662"/>
                <a:gd name="connsiteY98" fmla="*/ 187088 h 249590"/>
                <a:gd name="connsiteX99" fmla="*/ 339480 w 398662"/>
                <a:gd name="connsiteY99" fmla="*/ 188000 h 249590"/>
                <a:gd name="connsiteX100" fmla="*/ 346593 w 398662"/>
                <a:gd name="connsiteY100" fmla="*/ 181982 h 249590"/>
                <a:gd name="connsiteX101" fmla="*/ 352885 w 398662"/>
                <a:gd name="connsiteY101" fmla="*/ 177969 h 249590"/>
                <a:gd name="connsiteX102" fmla="*/ 374497 w 398662"/>
                <a:gd name="connsiteY102" fmla="*/ 173136 h 249590"/>
                <a:gd name="connsiteX103" fmla="*/ 386169 w 398662"/>
                <a:gd name="connsiteY103" fmla="*/ 170857 h 249590"/>
                <a:gd name="connsiteX104" fmla="*/ 395288 w 398662"/>
                <a:gd name="connsiteY104" fmla="*/ 166571 h 249590"/>
                <a:gd name="connsiteX105" fmla="*/ 398389 w 398662"/>
                <a:gd name="connsiteY105" fmla="*/ 160005 h 249590"/>
                <a:gd name="connsiteX106" fmla="*/ 390182 w 398662"/>
                <a:gd name="connsiteY106" fmla="*/ 153804 h 249590"/>
                <a:gd name="connsiteX107" fmla="*/ 380516 w 398662"/>
                <a:gd name="connsiteY107" fmla="*/ 143500 h 249590"/>
                <a:gd name="connsiteX108" fmla="*/ 373312 w 398662"/>
                <a:gd name="connsiteY108" fmla="*/ 137846 h 249590"/>
                <a:gd name="connsiteX109" fmla="*/ 369391 w 398662"/>
                <a:gd name="connsiteY109" fmla="*/ 143774 h 249590"/>
                <a:gd name="connsiteX110" fmla="*/ 365105 w 398662"/>
                <a:gd name="connsiteY110" fmla="*/ 151798 h 249590"/>
                <a:gd name="connsiteX111" fmla="*/ 362551 w 398662"/>
                <a:gd name="connsiteY111" fmla="*/ 141767 h 249590"/>
                <a:gd name="connsiteX112" fmla="*/ 349967 w 398662"/>
                <a:gd name="connsiteY112" fmla="*/ 135840 h 249590"/>
                <a:gd name="connsiteX113" fmla="*/ 340848 w 398662"/>
                <a:gd name="connsiteY113" fmla="*/ 141220 h 249590"/>
                <a:gd name="connsiteX114" fmla="*/ 337383 w 398662"/>
                <a:gd name="connsiteY114" fmla="*/ 141220 h 249590"/>
                <a:gd name="connsiteX115" fmla="*/ 325711 w 398662"/>
                <a:gd name="connsiteY115" fmla="*/ 142679 h 249590"/>
                <a:gd name="connsiteX116" fmla="*/ 318051 w 398662"/>
                <a:gd name="connsiteY116" fmla="*/ 144685 h 249590"/>
                <a:gd name="connsiteX117" fmla="*/ 325164 w 398662"/>
                <a:gd name="connsiteY117" fmla="*/ 136661 h 249590"/>
                <a:gd name="connsiteX118" fmla="*/ 329176 w 398662"/>
                <a:gd name="connsiteY118" fmla="*/ 125809 h 249590"/>
                <a:gd name="connsiteX119" fmla="*/ 332824 w 398662"/>
                <a:gd name="connsiteY119" fmla="*/ 116690 h 249590"/>
                <a:gd name="connsiteX120" fmla="*/ 329176 w 398662"/>
                <a:gd name="connsiteY120" fmla="*/ 116690 h 249590"/>
                <a:gd name="connsiteX121" fmla="*/ 319510 w 398662"/>
                <a:gd name="connsiteY121" fmla="*/ 120611 h 249590"/>
                <a:gd name="connsiteX122" fmla="*/ 318598 w 398662"/>
                <a:gd name="connsiteY122" fmla="*/ 118605 h 249590"/>
                <a:gd name="connsiteX123" fmla="*/ 328902 w 398662"/>
                <a:gd name="connsiteY123" fmla="*/ 113772 h 249590"/>
                <a:gd name="connsiteX124" fmla="*/ 328902 w 398662"/>
                <a:gd name="connsiteY124" fmla="*/ 110398 h 249590"/>
                <a:gd name="connsiteX125" fmla="*/ 324890 w 398662"/>
                <a:gd name="connsiteY125" fmla="*/ 107207 h 249590"/>
                <a:gd name="connsiteX126" fmla="*/ 310300 w 398662"/>
                <a:gd name="connsiteY126" fmla="*/ 103559 h 249590"/>
                <a:gd name="connsiteX127" fmla="*/ 297807 w 398662"/>
                <a:gd name="connsiteY127" fmla="*/ 101006 h 249590"/>
                <a:gd name="connsiteX128" fmla="*/ 309753 w 398662"/>
                <a:gd name="connsiteY128" fmla="*/ 94440 h 249590"/>
                <a:gd name="connsiteX129" fmla="*/ 310665 w 398662"/>
                <a:gd name="connsiteY129" fmla="*/ 80215 h 249590"/>
                <a:gd name="connsiteX130" fmla="*/ 300907 w 398662"/>
                <a:gd name="connsiteY130" fmla="*/ 74743 h 249590"/>
                <a:gd name="connsiteX131" fmla="*/ 276742 w 398662"/>
                <a:gd name="connsiteY131" fmla="*/ 76749 h 249590"/>
                <a:gd name="connsiteX132" fmla="*/ 286408 w 398662"/>
                <a:gd name="connsiteY132" fmla="*/ 96082 h 249590"/>
                <a:gd name="connsiteX133" fmla="*/ 289873 w 398662"/>
                <a:gd name="connsiteY133" fmla="*/ 100641 h 249590"/>
                <a:gd name="connsiteX134" fmla="*/ 280755 w 398662"/>
                <a:gd name="connsiteY134" fmla="*/ 100641 h 249590"/>
                <a:gd name="connsiteX135" fmla="*/ 256498 w 398662"/>
                <a:gd name="connsiteY135" fmla="*/ 88969 h 249590"/>
                <a:gd name="connsiteX136" fmla="*/ 258504 w 398662"/>
                <a:gd name="connsiteY136" fmla="*/ 83589 h 249590"/>
                <a:gd name="connsiteX137" fmla="*/ 260784 w 398662"/>
                <a:gd name="connsiteY137" fmla="*/ 74470 h 249590"/>
                <a:gd name="connsiteX138" fmla="*/ 251665 w 398662"/>
                <a:gd name="connsiteY138" fmla="*/ 67357 h 249590"/>
                <a:gd name="connsiteX139" fmla="*/ 239081 w 398662"/>
                <a:gd name="connsiteY139" fmla="*/ 69910 h 249590"/>
                <a:gd name="connsiteX140" fmla="*/ 233154 w 398662"/>
                <a:gd name="connsiteY140" fmla="*/ 68451 h 249590"/>
                <a:gd name="connsiteX141" fmla="*/ 222029 w 398662"/>
                <a:gd name="connsiteY141" fmla="*/ 65624 h 249590"/>
                <a:gd name="connsiteX142" fmla="*/ 206618 w 398662"/>
                <a:gd name="connsiteY142" fmla="*/ 64804 h 249590"/>
                <a:gd name="connsiteX143" fmla="*/ 204611 w 398662"/>
                <a:gd name="connsiteY143" fmla="*/ 62524 h 249590"/>
                <a:gd name="connsiteX144" fmla="*/ 198411 w 398662"/>
                <a:gd name="connsiteY144" fmla="*/ 54773 h 249590"/>
                <a:gd name="connsiteX145" fmla="*/ 190386 w 398662"/>
                <a:gd name="connsiteY145" fmla="*/ 47386 h 249590"/>
                <a:gd name="connsiteX146" fmla="*/ 181814 w 398662"/>
                <a:gd name="connsiteY146" fmla="*/ 37720 h 249590"/>
                <a:gd name="connsiteX147" fmla="*/ 167862 w 398662"/>
                <a:gd name="connsiteY147" fmla="*/ 22036 h 249590"/>
                <a:gd name="connsiteX148" fmla="*/ 155005 w 398662"/>
                <a:gd name="connsiteY148" fmla="*/ 10637 h 249590"/>
                <a:gd name="connsiteX149" fmla="*/ 133666 w 398662"/>
                <a:gd name="connsiteY149" fmla="*/ 4892 h 249590"/>
                <a:gd name="connsiteX150" fmla="*/ 112328 w 398662"/>
                <a:gd name="connsiteY150" fmla="*/ 59 h 249590"/>
                <a:gd name="connsiteX151" fmla="*/ 110322 w 398662"/>
                <a:gd name="connsiteY151" fmla="*/ 2065 h 249590"/>
                <a:gd name="connsiteX152" fmla="*/ 107769 w 398662"/>
                <a:gd name="connsiteY152" fmla="*/ 3251 h 249590"/>
                <a:gd name="connsiteX153" fmla="*/ 91810 w 398662"/>
                <a:gd name="connsiteY153" fmla="*/ 1245 h 249590"/>
                <a:gd name="connsiteX154" fmla="*/ 86065 w 398662"/>
                <a:gd name="connsiteY154" fmla="*/ 3524 h 249590"/>
                <a:gd name="connsiteX155" fmla="*/ 82965 w 398662"/>
                <a:gd name="connsiteY155" fmla="*/ 7263 h 249590"/>
                <a:gd name="connsiteX156" fmla="*/ 81980 w 398662"/>
                <a:gd name="connsiteY156" fmla="*/ 10197 h 249590"/>
                <a:gd name="connsiteX157" fmla="*/ 82965 w 398662"/>
                <a:gd name="connsiteY157" fmla="*/ 11184 h 249590"/>
                <a:gd name="connsiteX158" fmla="*/ 109501 w 398662"/>
                <a:gd name="connsiteY158" fmla="*/ 12643 h 249590"/>
                <a:gd name="connsiteX159" fmla="*/ 121994 w 398662"/>
                <a:gd name="connsiteY159" fmla="*/ 16017 h 249590"/>
                <a:gd name="connsiteX160" fmla="*/ 122815 w 398662"/>
                <a:gd name="connsiteY160" fmla="*/ 19756 h 249590"/>
                <a:gd name="connsiteX161" fmla="*/ 122815 w 398662"/>
                <a:gd name="connsiteY161" fmla="*/ 22309 h 249590"/>
                <a:gd name="connsiteX162" fmla="*/ 113696 w 398662"/>
                <a:gd name="connsiteY162" fmla="*/ 24316 h 249590"/>
                <a:gd name="connsiteX163" fmla="*/ 90351 w 398662"/>
                <a:gd name="connsiteY163" fmla="*/ 21489 h 249590"/>
                <a:gd name="connsiteX164" fmla="*/ 60715 w 398662"/>
                <a:gd name="connsiteY164" fmla="*/ 26869 h 249590"/>
                <a:gd name="connsiteX165" fmla="*/ 51596 w 398662"/>
                <a:gd name="connsiteY165" fmla="*/ 31155 h 249590"/>
                <a:gd name="connsiteX166" fmla="*/ 45669 w 398662"/>
                <a:gd name="connsiteY166" fmla="*/ 35988 h 249590"/>
                <a:gd name="connsiteX167" fmla="*/ 50228 w 398662"/>
                <a:gd name="connsiteY167" fmla="*/ 39453 h 249590"/>
                <a:gd name="connsiteX168" fmla="*/ 48222 w 398662"/>
                <a:gd name="connsiteY168" fmla="*/ 41368 h 249590"/>
                <a:gd name="connsiteX169" fmla="*/ 43663 w 398662"/>
                <a:gd name="connsiteY169" fmla="*/ 45380 h 249590"/>
                <a:gd name="connsiteX170" fmla="*/ 58982 w 398662"/>
                <a:gd name="connsiteY170" fmla="*/ 46292 h 249590"/>
                <a:gd name="connsiteX171" fmla="*/ 62721 w 398662"/>
                <a:gd name="connsiteY171" fmla="*/ 46292 h 249590"/>
                <a:gd name="connsiteX172" fmla="*/ 60988 w 398662"/>
                <a:gd name="connsiteY172" fmla="*/ 48298 h 249590"/>
                <a:gd name="connsiteX173" fmla="*/ 67007 w 398662"/>
                <a:gd name="connsiteY173" fmla="*/ 50852 h 249590"/>
                <a:gd name="connsiteX174" fmla="*/ 79865 w 398662"/>
                <a:gd name="connsiteY174" fmla="*/ 49940 h 249590"/>
                <a:gd name="connsiteX175" fmla="*/ 82144 w 398662"/>
                <a:gd name="connsiteY175" fmla="*/ 53405 h 249590"/>
                <a:gd name="connsiteX176" fmla="*/ 29984 w 398662"/>
                <a:gd name="connsiteY176" fmla="*/ 62524 h 249590"/>
                <a:gd name="connsiteX177" fmla="*/ 27978 w 398662"/>
                <a:gd name="connsiteY177" fmla="*/ 65624 h 249590"/>
                <a:gd name="connsiteX178" fmla="*/ 25972 w 398662"/>
                <a:gd name="connsiteY178" fmla="*/ 69363 h 249590"/>
                <a:gd name="connsiteX179" fmla="*/ 29984 w 398662"/>
                <a:gd name="connsiteY179" fmla="*/ 72464 h 249590"/>
                <a:gd name="connsiteX180" fmla="*/ 31626 w 398662"/>
                <a:gd name="connsiteY180" fmla="*/ 75290 h 249590"/>
                <a:gd name="connsiteX181" fmla="*/ 6548 w 398662"/>
                <a:gd name="connsiteY181" fmla="*/ 80853 h 249590"/>
                <a:gd name="connsiteX182" fmla="*/ 7096 w 398662"/>
                <a:gd name="connsiteY182" fmla="*/ 82859 h 249590"/>
                <a:gd name="connsiteX183" fmla="*/ 7916 w 398662"/>
                <a:gd name="connsiteY183" fmla="*/ 85412 h 249590"/>
                <a:gd name="connsiteX184" fmla="*/ 11655 w 398662"/>
                <a:gd name="connsiteY184" fmla="*/ 87145 h 249590"/>
                <a:gd name="connsiteX185" fmla="*/ 24239 w 398662"/>
                <a:gd name="connsiteY185" fmla="*/ 91066 h 249590"/>
                <a:gd name="connsiteX186" fmla="*/ 35638 w 398662"/>
                <a:gd name="connsiteY186" fmla="*/ 89698 h 249590"/>
                <a:gd name="connsiteX187" fmla="*/ 41292 w 398662"/>
                <a:gd name="connsiteY187" fmla="*/ 90793 h 249590"/>
                <a:gd name="connsiteX188" fmla="*/ 41292 w 398662"/>
                <a:gd name="connsiteY188" fmla="*/ 91978 h 249590"/>
                <a:gd name="connsiteX189" fmla="*/ 39832 w 398662"/>
                <a:gd name="connsiteY189" fmla="*/ 95352 h 249590"/>
                <a:gd name="connsiteX190" fmla="*/ 47584 w 398662"/>
                <a:gd name="connsiteY190" fmla="*/ 97085 h 249590"/>
                <a:gd name="connsiteX191" fmla="*/ 67463 w 398662"/>
                <a:gd name="connsiteY191" fmla="*/ 92252 h 249590"/>
                <a:gd name="connsiteX192" fmla="*/ 78953 w 398662"/>
                <a:gd name="connsiteY192" fmla="*/ 92252 h 249590"/>
                <a:gd name="connsiteX193" fmla="*/ 70381 w 398662"/>
                <a:gd name="connsiteY193" fmla="*/ 98544 h 249590"/>
                <a:gd name="connsiteX194" fmla="*/ 72661 w 398662"/>
                <a:gd name="connsiteY194" fmla="*/ 104197 h 249590"/>
                <a:gd name="connsiteX195" fmla="*/ 72022 w 398662"/>
                <a:gd name="connsiteY195" fmla="*/ 106477 h 249590"/>
                <a:gd name="connsiteX196" fmla="*/ 59256 w 398662"/>
                <a:gd name="connsiteY196" fmla="*/ 105656 h 249590"/>
                <a:gd name="connsiteX197" fmla="*/ 33632 w 398662"/>
                <a:gd name="connsiteY197" fmla="*/ 103924 h 249590"/>
                <a:gd name="connsiteX198" fmla="*/ 1715 w 398662"/>
                <a:gd name="connsiteY198" fmla="*/ 101370 h 249590"/>
                <a:gd name="connsiteX199" fmla="*/ 2263 w 398662"/>
                <a:gd name="connsiteY199" fmla="*/ 105383 h 249590"/>
                <a:gd name="connsiteX200" fmla="*/ 4542 w 398662"/>
                <a:gd name="connsiteY200" fmla="*/ 115049 h 24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398662" h="249590">
                  <a:moveTo>
                    <a:pt x="4542" y="115049"/>
                  </a:moveTo>
                  <a:cubicBezTo>
                    <a:pt x="5372" y="118061"/>
                    <a:pt x="7789" y="120373"/>
                    <a:pt x="10834" y="121067"/>
                  </a:cubicBezTo>
                  <a:cubicBezTo>
                    <a:pt x="14208" y="121888"/>
                    <a:pt x="14208" y="123621"/>
                    <a:pt x="15667" y="125353"/>
                  </a:cubicBezTo>
                  <a:cubicBezTo>
                    <a:pt x="17126" y="127086"/>
                    <a:pt x="17400" y="128454"/>
                    <a:pt x="20500" y="129274"/>
                  </a:cubicBezTo>
                  <a:cubicBezTo>
                    <a:pt x="23601" y="130095"/>
                    <a:pt x="25881" y="133560"/>
                    <a:pt x="31626" y="135019"/>
                  </a:cubicBezTo>
                  <a:cubicBezTo>
                    <a:pt x="39769" y="136340"/>
                    <a:pt x="48085" y="136154"/>
                    <a:pt x="56155" y="134472"/>
                  </a:cubicBezTo>
                  <a:cubicBezTo>
                    <a:pt x="61882" y="132192"/>
                    <a:pt x="67800" y="130452"/>
                    <a:pt x="73846" y="129274"/>
                  </a:cubicBezTo>
                  <a:cubicBezTo>
                    <a:pt x="80959" y="128454"/>
                    <a:pt x="69560" y="135840"/>
                    <a:pt x="65821" y="137573"/>
                  </a:cubicBezTo>
                  <a:cubicBezTo>
                    <a:pt x="58481" y="139661"/>
                    <a:pt x="50921" y="140886"/>
                    <a:pt x="43298" y="141220"/>
                  </a:cubicBezTo>
                  <a:cubicBezTo>
                    <a:pt x="35911" y="141859"/>
                    <a:pt x="34179" y="145233"/>
                    <a:pt x="33358" y="148971"/>
                  </a:cubicBezTo>
                  <a:cubicBezTo>
                    <a:pt x="32537" y="152710"/>
                    <a:pt x="34452" y="154078"/>
                    <a:pt x="37006" y="154899"/>
                  </a:cubicBezTo>
                  <a:cubicBezTo>
                    <a:pt x="40215" y="155568"/>
                    <a:pt x="43498" y="155783"/>
                    <a:pt x="46763" y="155537"/>
                  </a:cubicBezTo>
                  <a:cubicBezTo>
                    <a:pt x="49316" y="155537"/>
                    <a:pt x="48404" y="158090"/>
                    <a:pt x="50137" y="160644"/>
                  </a:cubicBezTo>
                  <a:cubicBezTo>
                    <a:pt x="51870" y="163197"/>
                    <a:pt x="51870" y="164382"/>
                    <a:pt x="57250" y="164018"/>
                  </a:cubicBezTo>
                  <a:cubicBezTo>
                    <a:pt x="63250" y="162508"/>
                    <a:pt x="68812" y="159602"/>
                    <a:pt x="73481" y="155537"/>
                  </a:cubicBezTo>
                  <a:cubicBezTo>
                    <a:pt x="76463" y="153154"/>
                    <a:pt x="80476" y="152498"/>
                    <a:pt x="84059" y="153804"/>
                  </a:cubicBezTo>
                  <a:cubicBezTo>
                    <a:pt x="89166" y="154899"/>
                    <a:pt x="88892" y="159184"/>
                    <a:pt x="87160" y="162103"/>
                  </a:cubicBezTo>
                  <a:cubicBezTo>
                    <a:pt x="85427" y="165021"/>
                    <a:pt x="91446" y="165203"/>
                    <a:pt x="97191" y="164656"/>
                  </a:cubicBezTo>
                  <a:cubicBezTo>
                    <a:pt x="102936" y="164109"/>
                    <a:pt x="103118" y="160917"/>
                    <a:pt x="104577" y="159458"/>
                  </a:cubicBezTo>
                  <a:cubicBezTo>
                    <a:pt x="106036" y="157999"/>
                    <a:pt x="106036" y="158364"/>
                    <a:pt x="107951" y="158637"/>
                  </a:cubicBezTo>
                  <a:cubicBezTo>
                    <a:pt x="109866" y="158911"/>
                    <a:pt x="110322" y="157817"/>
                    <a:pt x="112237" y="155537"/>
                  </a:cubicBezTo>
                  <a:cubicBezTo>
                    <a:pt x="114152" y="153257"/>
                    <a:pt x="114881" y="154625"/>
                    <a:pt x="114881" y="156631"/>
                  </a:cubicBezTo>
                  <a:cubicBezTo>
                    <a:pt x="114881" y="158637"/>
                    <a:pt x="121356" y="156631"/>
                    <a:pt x="123362" y="156631"/>
                  </a:cubicBezTo>
                  <a:cubicBezTo>
                    <a:pt x="125368" y="156631"/>
                    <a:pt x="126189" y="155446"/>
                    <a:pt x="124547" y="151251"/>
                  </a:cubicBezTo>
                  <a:cubicBezTo>
                    <a:pt x="122906" y="147056"/>
                    <a:pt x="126827" y="149792"/>
                    <a:pt x="129107" y="152619"/>
                  </a:cubicBezTo>
                  <a:cubicBezTo>
                    <a:pt x="131387" y="155446"/>
                    <a:pt x="133393" y="153804"/>
                    <a:pt x="137679" y="152619"/>
                  </a:cubicBezTo>
                  <a:cubicBezTo>
                    <a:pt x="141965" y="151433"/>
                    <a:pt x="142512" y="151525"/>
                    <a:pt x="142512" y="154351"/>
                  </a:cubicBezTo>
                  <a:cubicBezTo>
                    <a:pt x="142512" y="157178"/>
                    <a:pt x="141053" y="157178"/>
                    <a:pt x="155552" y="159458"/>
                  </a:cubicBezTo>
                  <a:cubicBezTo>
                    <a:pt x="170051" y="161738"/>
                    <a:pt x="170689" y="155172"/>
                    <a:pt x="182908" y="156358"/>
                  </a:cubicBezTo>
                  <a:cubicBezTo>
                    <a:pt x="195128" y="157543"/>
                    <a:pt x="182088" y="159732"/>
                    <a:pt x="180355" y="159732"/>
                  </a:cubicBezTo>
                  <a:cubicBezTo>
                    <a:pt x="178623" y="159732"/>
                    <a:pt x="169595" y="161738"/>
                    <a:pt x="167862" y="161738"/>
                  </a:cubicBezTo>
                  <a:cubicBezTo>
                    <a:pt x="166130" y="161738"/>
                    <a:pt x="159564" y="162285"/>
                    <a:pt x="155916" y="161738"/>
                  </a:cubicBezTo>
                  <a:cubicBezTo>
                    <a:pt x="150910" y="161959"/>
                    <a:pt x="145940" y="162631"/>
                    <a:pt x="141053" y="163744"/>
                  </a:cubicBezTo>
                  <a:cubicBezTo>
                    <a:pt x="137952" y="164291"/>
                    <a:pt x="140232" y="166297"/>
                    <a:pt x="141873" y="167483"/>
                  </a:cubicBezTo>
                  <a:cubicBezTo>
                    <a:pt x="149415" y="168653"/>
                    <a:pt x="157056" y="169019"/>
                    <a:pt x="164671" y="168577"/>
                  </a:cubicBezTo>
                  <a:cubicBezTo>
                    <a:pt x="170963" y="168577"/>
                    <a:pt x="189474" y="168030"/>
                    <a:pt x="207165" y="166936"/>
                  </a:cubicBezTo>
                  <a:cubicBezTo>
                    <a:pt x="224856" y="165841"/>
                    <a:pt x="207165" y="170036"/>
                    <a:pt x="204885" y="170036"/>
                  </a:cubicBezTo>
                  <a:cubicBezTo>
                    <a:pt x="202605" y="170036"/>
                    <a:pt x="171783" y="172042"/>
                    <a:pt x="168409" y="172589"/>
                  </a:cubicBezTo>
                  <a:cubicBezTo>
                    <a:pt x="160476" y="173827"/>
                    <a:pt x="152406" y="174011"/>
                    <a:pt x="144427" y="173136"/>
                  </a:cubicBezTo>
                  <a:cubicBezTo>
                    <a:pt x="137314" y="171769"/>
                    <a:pt x="133028" y="175416"/>
                    <a:pt x="130201" y="174048"/>
                  </a:cubicBezTo>
                  <a:cubicBezTo>
                    <a:pt x="127374" y="172680"/>
                    <a:pt x="125094" y="174048"/>
                    <a:pt x="122268" y="173410"/>
                  </a:cubicBezTo>
                  <a:cubicBezTo>
                    <a:pt x="118729" y="172684"/>
                    <a:pt x="115064" y="173780"/>
                    <a:pt x="112510" y="176328"/>
                  </a:cubicBezTo>
                  <a:cubicBezTo>
                    <a:pt x="104568" y="180405"/>
                    <a:pt x="96142" y="183469"/>
                    <a:pt x="87433" y="185447"/>
                  </a:cubicBezTo>
                  <a:cubicBezTo>
                    <a:pt x="82874" y="186268"/>
                    <a:pt x="84333" y="188547"/>
                    <a:pt x="85792" y="189368"/>
                  </a:cubicBezTo>
                  <a:cubicBezTo>
                    <a:pt x="87789" y="190640"/>
                    <a:pt x="89686" y="192074"/>
                    <a:pt x="91446" y="193654"/>
                  </a:cubicBezTo>
                  <a:cubicBezTo>
                    <a:pt x="95330" y="195766"/>
                    <a:pt x="99616" y="197040"/>
                    <a:pt x="104030" y="197393"/>
                  </a:cubicBezTo>
                  <a:cubicBezTo>
                    <a:pt x="110267" y="198198"/>
                    <a:pt x="116386" y="199728"/>
                    <a:pt x="122268" y="201952"/>
                  </a:cubicBezTo>
                  <a:cubicBezTo>
                    <a:pt x="129198" y="204779"/>
                    <a:pt x="124000" y="205600"/>
                    <a:pt x="119714" y="205053"/>
                  </a:cubicBezTo>
                  <a:cubicBezTo>
                    <a:pt x="114489" y="203825"/>
                    <a:pt x="109127" y="203243"/>
                    <a:pt x="103756" y="203320"/>
                  </a:cubicBezTo>
                  <a:cubicBezTo>
                    <a:pt x="100109" y="204232"/>
                    <a:pt x="106948" y="207332"/>
                    <a:pt x="113787" y="212439"/>
                  </a:cubicBezTo>
                  <a:cubicBezTo>
                    <a:pt x="118200" y="216138"/>
                    <a:pt x="124447" y="216718"/>
                    <a:pt x="129472" y="213898"/>
                  </a:cubicBezTo>
                  <a:cubicBezTo>
                    <a:pt x="132627" y="212208"/>
                    <a:pt x="136457" y="212420"/>
                    <a:pt x="139411" y="214445"/>
                  </a:cubicBezTo>
                  <a:cubicBezTo>
                    <a:pt x="148795" y="216266"/>
                    <a:pt x="158306" y="217333"/>
                    <a:pt x="167862" y="217637"/>
                  </a:cubicBezTo>
                  <a:cubicBezTo>
                    <a:pt x="180446" y="219278"/>
                    <a:pt x="167042" y="220190"/>
                    <a:pt x="165947" y="219917"/>
                  </a:cubicBezTo>
                  <a:cubicBezTo>
                    <a:pt x="164853" y="219643"/>
                    <a:pt x="159382" y="221011"/>
                    <a:pt x="156828" y="220464"/>
                  </a:cubicBezTo>
                  <a:cubicBezTo>
                    <a:pt x="152998" y="220144"/>
                    <a:pt x="149132" y="220515"/>
                    <a:pt x="145430" y="221558"/>
                  </a:cubicBezTo>
                  <a:cubicBezTo>
                    <a:pt x="142521" y="222644"/>
                    <a:pt x="139402" y="223050"/>
                    <a:pt x="136311" y="222743"/>
                  </a:cubicBezTo>
                  <a:cubicBezTo>
                    <a:pt x="133265" y="222134"/>
                    <a:pt x="130137" y="223343"/>
                    <a:pt x="128286" y="225844"/>
                  </a:cubicBezTo>
                  <a:cubicBezTo>
                    <a:pt x="127192" y="227850"/>
                    <a:pt x="135125" y="231315"/>
                    <a:pt x="137405" y="232409"/>
                  </a:cubicBezTo>
                  <a:cubicBezTo>
                    <a:pt x="139685" y="233504"/>
                    <a:pt x="149898" y="238154"/>
                    <a:pt x="151631" y="238701"/>
                  </a:cubicBezTo>
                  <a:cubicBezTo>
                    <a:pt x="153874" y="239299"/>
                    <a:pt x="155880" y="240572"/>
                    <a:pt x="157376" y="242349"/>
                  </a:cubicBezTo>
                  <a:cubicBezTo>
                    <a:pt x="159017" y="244720"/>
                    <a:pt x="161661" y="242987"/>
                    <a:pt x="163941" y="242349"/>
                  </a:cubicBezTo>
                  <a:cubicBezTo>
                    <a:pt x="166221" y="241711"/>
                    <a:pt x="164762" y="241255"/>
                    <a:pt x="171054" y="243534"/>
                  </a:cubicBezTo>
                  <a:cubicBezTo>
                    <a:pt x="177692" y="245380"/>
                    <a:pt x="184459" y="246721"/>
                    <a:pt x="191298" y="247547"/>
                  </a:cubicBezTo>
                  <a:cubicBezTo>
                    <a:pt x="198939" y="249377"/>
                    <a:pt x="206818" y="249962"/>
                    <a:pt x="214642" y="249279"/>
                  </a:cubicBezTo>
                  <a:cubicBezTo>
                    <a:pt x="221482" y="247820"/>
                    <a:pt x="220022" y="246361"/>
                    <a:pt x="219202" y="245814"/>
                  </a:cubicBezTo>
                  <a:cubicBezTo>
                    <a:pt x="218381" y="245267"/>
                    <a:pt x="217743" y="242987"/>
                    <a:pt x="216922" y="240981"/>
                  </a:cubicBezTo>
                  <a:cubicBezTo>
                    <a:pt x="216101" y="238975"/>
                    <a:pt x="212910" y="238975"/>
                    <a:pt x="206618" y="236969"/>
                  </a:cubicBezTo>
                  <a:cubicBezTo>
                    <a:pt x="200326" y="234963"/>
                    <a:pt x="217469" y="235236"/>
                    <a:pt x="220661" y="235236"/>
                  </a:cubicBezTo>
                  <a:cubicBezTo>
                    <a:pt x="223971" y="235067"/>
                    <a:pt x="227117" y="236708"/>
                    <a:pt x="228868" y="239522"/>
                  </a:cubicBezTo>
                  <a:cubicBezTo>
                    <a:pt x="230701" y="242019"/>
                    <a:pt x="233464" y="243665"/>
                    <a:pt x="236528" y="244082"/>
                  </a:cubicBezTo>
                  <a:cubicBezTo>
                    <a:pt x="239172" y="244720"/>
                    <a:pt x="240814" y="246909"/>
                    <a:pt x="245100" y="248094"/>
                  </a:cubicBezTo>
                  <a:cubicBezTo>
                    <a:pt x="249385" y="249279"/>
                    <a:pt x="246832" y="246635"/>
                    <a:pt x="246285" y="244994"/>
                  </a:cubicBezTo>
                  <a:cubicBezTo>
                    <a:pt x="245291" y="243158"/>
                    <a:pt x="244133" y="241418"/>
                    <a:pt x="242820" y="239796"/>
                  </a:cubicBezTo>
                  <a:cubicBezTo>
                    <a:pt x="241370" y="236878"/>
                    <a:pt x="239355" y="234275"/>
                    <a:pt x="236893" y="232136"/>
                  </a:cubicBezTo>
                  <a:cubicBezTo>
                    <a:pt x="233181" y="229392"/>
                    <a:pt x="230081" y="225916"/>
                    <a:pt x="227774" y="221923"/>
                  </a:cubicBezTo>
                  <a:cubicBezTo>
                    <a:pt x="224308" y="216451"/>
                    <a:pt x="226041" y="215904"/>
                    <a:pt x="227774" y="214719"/>
                  </a:cubicBezTo>
                  <a:cubicBezTo>
                    <a:pt x="229506" y="213533"/>
                    <a:pt x="234613" y="219005"/>
                    <a:pt x="235707" y="221284"/>
                  </a:cubicBezTo>
                  <a:cubicBezTo>
                    <a:pt x="239473" y="225216"/>
                    <a:pt x="243458" y="228931"/>
                    <a:pt x="247653" y="232409"/>
                  </a:cubicBezTo>
                  <a:cubicBezTo>
                    <a:pt x="248565" y="233595"/>
                    <a:pt x="251939" y="233868"/>
                    <a:pt x="253671" y="238428"/>
                  </a:cubicBezTo>
                  <a:cubicBezTo>
                    <a:pt x="255404" y="242987"/>
                    <a:pt x="260784" y="244994"/>
                    <a:pt x="265070" y="246909"/>
                  </a:cubicBezTo>
                  <a:cubicBezTo>
                    <a:pt x="269356" y="248823"/>
                    <a:pt x="270450" y="246909"/>
                    <a:pt x="271362" y="243808"/>
                  </a:cubicBezTo>
                  <a:cubicBezTo>
                    <a:pt x="272110" y="239946"/>
                    <a:pt x="273979" y="236393"/>
                    <a:pt x="276742" y="233595"/>
                  </a:cubicBezTo>
                  <a:cubicBezTo>
                    <a:pt x="279569" y="231315"/>
                    <a:pt x="279022" y="230130"/>
                    <a:pt x="275648" y="224476"/>
                  </a:cubicBezTo>
                  <a:cubicBezTo>
                    <a:pt x="272274" y="218822"/>
                    <a:pt x="269082" y="218184"/>
                    <a:pt x="272183" y="214172"/>
                  </a:cubicBezTo>
                  <a:cubicBezTo>
                    <a:pt x="275283" y="210159"/>
                    <a:pt x="281849" y="219278"/>
                    <a:pt x="288688" y="224202"/>
                  </a:cubicBezTo>
                  <a:cubicBezTo>
                    <a:pt x="295527" y="229127"/>
                    <a:pt x="299540" y="219643"/>
                    <a:pt x="300087" y="215904"/>
                  </a:cubicBezTo>
                  <a:cubicBezTo>
                    <a:pt x="300634" y="212165"/>
                    <a:pt x="294980" y="210798"/>
                    <a:pt x="289600" y="210159"/>
                  </a:cubicBezTo>
                  <a:cubicBezTo>
                    <a:pt x="284220" y="209521"/>
                    <a:pt x="285861" y="209612"/>
                    <a:pt x="289600" y="208791"/>
                  </a:cubicBezTo>
                  <a:cubicBezTo>
                    <a:pt x="293339" y="207971"/>
                    <a:pt x="292153" y="206512"/>
                    <a:pt x="291515" y="204779"/>
                  </a:cubicBezTo>
                  <a:cubicBezTo>
                    <a:pt x="290521" y="202972"/>
                    <a:pt x="290229" y="200862"/>
                    <a:pt x="290694" y="198852"/>
                  </a:cubicBezTo>
                  <a:cubicBezTo>
                    <a:pt x="291515" y="196207"/>
                    <a:pt x="289600" y="195113"/>
                    <a:pt x="290694" y="189095"/>
                  </a:cubicBezTo>
                  <a:cubicBezTo>
                    <a:pt x="291788" y="183076"/>
                    <a:pt x="295801" y="184809"/>
                    <a:pt x="296713" y="184809"/>
                  </a:cubicBezTo>
                  <a:cubicBezTo>
                    <a:pt x="299165" y="184769"/>
                    <a:pt x="301473" y="183631"/>
                    <a:pt x="303005" y="181708"/>
                  </a:cubicBezTo>
                  <a:cubicBezTo>
                    <a:pt x="305832" y="178608"/>
                    <a:pt x="305558" y="180249"/>
                    <a:pt x="303552" y="184535"/>
                  </a:cubicBezTo>
                  <a:cubicBezTo>
                    <a:pt x="301546" y="188821"/>
                    <a:pt x="303552" y="195660"/>
                    <a:pt x="306652" y="205053"/>
                  </a:cubicBezTo>
                  <a:cubicBezTo>
                    <a:pt x="309753" y="214445"/>
                    <a:pt x="313491" y="210159"/>
                    <a:pt x="315771" y="205600"/>
                  </a:cubicBezTo>
                  <a:cubicBezTo>
                    <a:pt x="319592" y="201048"/>
                    <a:pt x="324352" y="197376"/>
                    <a:pt x="329723" y="194839"/>
                  </a:cubicBezTo>
                  <a:cubicBezTo>
                    <a:pt x="332204" y="193082"/>
                    <a:pt x="332951" y="189734"/>
                    <a:pt x="331456" y="187088"/>
                  </a:cubicBezTo>
                  <a:cubicBezTo>
                    <a:pt x="330362" y="183988"/>
                    <a:pt x="335468" y="187088"/>
                    <a:pt x="339480" y="188000"/>
                  </a:cubicBezTo>
                  <a:cubicBezTo>
                    <a:pt x="343493" y="188912"/>
                    <a:pt x="344861" y="183988"/>
                    <a:pt x="346593" y="181982"/>
                  </a:cubicBezTo>
                  <a:cubicBezTo>
                    <a:pt x="348143" y="179931"/>
                    <a:pt x="350377" y="178506"/>
                    <a:pt x="352885" y="177969"/>
                  </a:cubicBezTo>
                  <a:cubicBezTo>
                    <a:pt x="355712" y="177422"/>
                    <a:pt x="372217" y="174048"/>
                    <a:pt x="374497" y="173136"/>
                  </a:cubicBezTo>
                  <a:cubicBezTo>
                    <a:pt x="378318" y="172037"/>
                    <a:pt x="382221" y="171274"/>
                    <a:pt x="386169" y="170857"/>
                  </a:cubicBezTo>
                  <a:cubicBezTo>
                    <a:pt x="389361" y="170857"/>
                    <a:pt x="390729" y="167756"/>
                    <a:pt x="395288" y="166571"/>
                  </a:cubicBezTo>
                  <a:cubicBezTo>
                    <a:pt x="399848" y="165385"/>
                    <a:pt x="398389" y="162923"/>
                    <a:pt x="398389" y="160005"/>
                  </a:cubicBezTo>
                  <a:cubicBezTo>
                    <a:pt x="398389" y="157087"/>
                    <a:pt x="393008" y="155810"/>
                    <a:pt x="390182" y="153804"/>
                  </a:cubicBezTo>
                  <a:cubicBezTo>
                    <a:pt x="386634" y="150687"/>
                    <a:pt x="383397" y="147237"/>
                    <a:pt x="380516" y="143500"/>
                  </a:cubicBezTo>
                  <a:cubicBezTo>
                    <a:pt x="378546" y="141118"/>
                    <a:pt x="376093" y="139189"/>
                    <a:pt x="373312" y="137846"/>
                  </a:cubicBezTo>
                  <a:cubicBezTo>
                    <a:pt x="371032" y="136934"/>
                    <a:pt x="370211" y="140673"/>
                    <a:pt x="369391" y="143774"/>
                  </a:cubicBezTo>
                  <a:cubicBezTo>
                    <a:pt x="368834" y="146830"/>
                    <a:pt x="367339" y="149637"/>
                    <a:pt x="365105" y="151798"/>
                  </a:cubicBezTo>
                  <a:cubicBezTo>
                    <a:pt x="362825" y="153531"/>
                    <a:pt x="363098" y="145506"/>
                    <a:pt x="362551" y="141767"/>
                  </a:cubicBezTo>
                  <a:cubicBezTo>
                    <a:pt x="362004" y="138029"/>
                    <a:pt x="352794" y="136934"/>
                    <a:pt x="349967" y="135840"/>
                  </a:cubicBezTo>
                  <a:cubicBezTo>
                    <a:pt x="347140" y="134746"/>
                    <a:pt x="342581" y="139214"/>
                    <a:pt x="340848" y="141220"/>
                  </a:cubicBezTo>
                  <a:cubicBezTo>
                    <a:pt x="339116" y="143226"/>
                    <a:pt x="339389" y="143500"/>
                    <a:pt x="337383" y="141220"/>
                  </a:cubicBezTo>
                  <a:cubicBezTo>
                    <a:pt x="335377" y="138940"/>
                    <a:pt x="329723" y="140399"/>
                    <a:pt x="325711" y="142679"/>
                  </a:cubicBezTo>
                  <a:cubicBezTo>
                    <a:pt x="321698" y="144959"/>
                    <a:pt x="321790" y="146965"/>
                    <a:pt x="318051" y="144685"/>
                  </a:cubicBezTo>
                  <a:cubicBezTo>
                    <a:pt x="314312" y="142406"/>
                    <a:pt x="321151" y="138940"/>
                    <a:pt x="325164" y="136661"/>
                  </a:cubicBezTo>
                  <a:cubicBezTo>
                    <a:pt x="329176" y="134381"/>
                    <a:pt x="328629" y="128089"/>
                    <a:pt x="329176" y="125809"/>
                  </a:cubicBezTo>
                  <a:cubicBezTo>
                    <a:pt x="330170" y="122685"/>
                    <a:pt x="331392" y="119637"/>
                    <a:pt x="332824" y="116690"/>
                  </a:cubicBezTo>
                  <a:cubicBezTo>
                    <a:pt x="334283" y="113499"/>
                    <a:pt x="330909" y="114958"/>
                    <a:pt x="329176" y="116690"/>
                  </a:cubicBezTo>
                  <a:cubicBezTo>
                    <a:pt x="326395" y="118888"/>
                    <a:pt x="323039" y="120248"/>
                    <a:pt x="319510" y="120611"/>
                  </a:cubicBezTo>
                  <a:cubicBezTo>
                    <a:pt x="314039" y="121797"/>
                    <a:pt x="317230" y="118879"/>
                    <a:pt x="318598" y="118605"/>
                  </a:cubicBezTo>
                  <a:cubicBezTo>
                    <a:pt x="322154" y="117268"/>
                    <a:pt x="325601" y="115651"/>
                    <a:pt x="328902" y="113772"/>
                  </a:cubicBezTo>
                  <a:cubicBezTo>
                    <a:pt x="332003" y="112131"/>
                    <a:pt x="329450" y="110945"/>
                    <a:pt x="328902" y="110398"/>
                  </a:cubicBezTo>
                  <a:cubicBezTo>
                    <a:pt x="328355" y="109851"/>
                    <a:pt x="327717" y="111219"/>
                    <a:pt x="324890" y="107207"/>
                  </a:cubicBezTo>
                  <a:cubicBezTo>
                    <a:pt x="322063" y="103194"/>
                    <a:pt x="316318" y="103285"/>
                    <a:pt x="310300" y="103559"/>
                  </a:cubicBezTo>
                  <a:cubicBezTo>
                    <a:pt x="305968" y="104153"/>
                    <a:pt x="301564" y="103252"/>
                    <a:pt x="297807" y="101006"/>
                  </a:cubicBezTo>
                  <a:cubicBezTo>
                    <a:pt x="293795" y="98726"/>
                    <a:pt x="304646" y="96720"/>
                    <a:pt x="309753" y="94440"/>
                  </a:cubicBezTo>
                  <a:cubicBezTo>
                    <a:pt x="314859" y="92160"/>
                    <a:pt x="311212" y="83315"/>
                    <a:pt x="310665" y="80215"/>
                  </a:cubicBezTo>
                  <a:cubicBezTo>
                    <a:pt x="310118" y="77114"/>
                    <a:pt x="305193" y="75290"/>
                    <a:pt x="300907" y="74743"/>
                  </a:cubicBezTo>
                  <a:cubicBezTo>
                    <a:pt x="292819" y="73219"/>
                    <a:pt x="284466" y="73912"/>
                    <a:pt x="276742" y="76749"/>
                  </a:cubicBezTo>
                  <a:cubicBezTo>
                    <a:pt x="269903" y="80762"/>
                    <a:pt x="285861" y="94987"/>
                    <a:pt x="286408" y="96082"/>
                  </a:cubicBezTo>
                  <a:cubicBezTo>
                    <a:pt x="286955" y="97176"/>
                    <a:pt x="294980" y="102647"/>
                    <a:pt x="289873" y="100641"/>
                  </a:cubicBezTo>
                  <a:cubicBezTo>
                    <a:pt x="284767" y="98635"/>
                    <a:pt x="287867" y="100094"/>
                    <a:pt x="280755" y="100641"/>
                  </a:cubicBezTo>
                  <a:cubicBezTo>
                    <a:pt x="271699" y="99221"/>
                    <a:pt x="263255" y="95161"/>
                    <a:pt x="256498" y="88969"/>
                  </a:cubicBezTo>
                  <a:cubicBezTo>
                    <a:pt x="254766" y="86415"/>
                    <a:pt x="255586" y="85048"/>
                    <a:pt x="258504" y="83589"/>
                  </a:cubicBezTo>
                  <a:cubicBezTo>
                    <a:pt x="261422" y="82130"/>
                    <a:pt x="260511" y="77023"/>
                    <a:pt x="260784" y="74470"/>
                  </a:cubicBezTo>
                  <a:cubicBezTo>
                    <a:pt x="261058" y="71916"/>
                    <a:pt x="257592" y="68725"/>
                    <a:pt x="251665" y="67357"/>
                  </a:cubicBezTo>
                  <a:cubicBezTo>
                    <a:pt x="247316" y="65959"/>
                    <a:pt x="242546" y="66927"/>
                    <a:pt x="239081" y="69910"/>
                  </a:cubicBezTo>
                  <a:cubicBezTo>
                    <a:pt x="235981" y="72464"/>
                    <a:pt x="234522" y="69910"/>
                    <a:pt x="233154" y="68451"/>
                  </a:cubicBezTo>
                  <a:cubicBezTo>
                    <a:pt x="229689" y="66733"/>
                    <a:pt x="225895" y="65769"/>
                    <a:pt x="222029" y="65624"/>
                  </a:cubicBezTo>
                  <a:cubicBezTo>
                    <a:pt x="219475" y="65624"/>
                    <a:pt x="208624" y="65077"/>
                    <a:pt x="206618" y="64804"/>
                  </a:cubicBezTo>
                  <a:cubicBezTo>
                    <a:pt x="204611" y="64530"/>
                    <a:pt x="203517" y="63618"/>
                    <a:pt x="204611" y="62524"/>
                  </a:cubicBezTo>
                  <a:cubicBezTo>
                    <a:pt x="205706" y="61430"/>
                    <a:pt x="199505" y="56232"/>
                    <a:pt x="198411" y="54773"/>
                  </a:cubicBezTo>
                  <a:cubicBezTo>
                    <a:pt x="197316" y="53314"/>
                    <a:pt x="191207" y="48572"/>
                    <a:pt x="190386" y="47386"/>
                  </a:cubicBezTo>
                  <a:cubicBezTo>
                    <a:pt x="187906" y="43850"/>
                    <a:pt x="185024" y="40607"/>
                    <a:pt x="181814" y="37720"/>
                  </a:cubicBezTo>
                  <a:cubicBezTo>
                    <a:pt x="176589" y="33035"/>
                    <a:pt x="171902" y="27773"/>
                    <a:pt x="167862" y="22036"/>
                  </a:cubicBezTo>
                  <a:cubicBezTo>
                    <a:pt x="164315" y="17479"/>
                    <a:pt x="159956" y="13615"/>
                    <a:pt x="155005" y="10637"/>
                  </a:cubicBezTo>
                  <a:cubicBezTo>
                    <a:pt x="152178" y="9178"/>
                    <a:pt x="135946" y="6078"/>
                    <a:pt x="133666" y="4892"/>
                  </a:cubicBezTo>
                  <a:cubicBezTo>
                    <a:pt x="126663" y="2848"/>
                    <a:pt x="119532" y="1234"/>
                    <a:pt x="112328" y="59"/>
                  </a:cubicBezTo>
                  <a:cubicBezTo>
                    <a:pt x="108042" y="-488"/>
                    <a:pt x="109410" y="1518"/>
                    <a:pt x="110322" y="2065"/>
                  </a:cubicBezTo>
                  <a:cubicBezTo>
                    <a:pt x="111234" y="2613"/>
                    <a:pt x="110322" y="3251"/>
                    <a:pt x="107769" y="3251"/>
                  </a:cubicBezTo>
                  <a:cubicBezTo>
                    <a:pt x="105215" y="3251"/>
                    <a:pt x="95184" y="1518"/>
                    <a:pt x="91810" y="1245"/>
                  </a:cubicBezTo>
                  <a:cubicBezTo>
                    <a:pt x="89613" y="822"/>
                    <a:pt x="87370" y="1712"/>
                    <a:pt x="86065" y="3524"/>
                  </a:cubicBezTo>
                  <a:cubicBezTo>
                    <a:pt x="84698" y="4892"/>
                    <a:pt x="86065" y="4892"/>
                    <a:pt x="82965" y="7263"/>
                  </a:cubicBezTo>
                  <a:cubicBezTo>
                    <a:pt x="81880" y="7800"/>
                    <a:pt x="81442" y="9113"/>
                    <a:pt x="81980" y="10197"/>
                  </a:cubicBezTo>
                  <a:cubicBezTo>
                    <a:pt x="82190" y="10624"/>
                    <a:pt x="82537" y="10972"/>
                    <a:pt x="82965" y="11184"/>
                  </a:cubicBezTo>
                  <a:cubicBezTo>
                    <a:pt x="91564" y="13793"/>
                    <a:pt x="100665" y="14294"/>
                    <a:pt x="109501" y="12643"/>
                  </a:cubicBezTo>
                  <a:cubicBezTo>
                    <a:pt x="113933" y="12261"/>
                    <a:pt x="118355" y="13456"/>
                    <a:pt x="121994" y="16017"/>
                  </a:cubicBezTo>
                  <a:cubicBezTo>
                    <a:pt x="124547" y="16929"/>
                    <a:pt x="124821" y="18024"/>
                    <a:pt x="122815" y="19756"/>
                  </a:cubicBezTo>
                  <a:cubicBezTo>
                    <a:pt x="120809" y="21489"/>
                    <a:pt x="122815" y="19756"/>
                    <a:pt x="122815" y="22309"/>
                  </a:cubicBezTo>
                  <a:cubicBezTo>
                    <a:pt x="122815" y="24863"/>
                    <a:pt x="116614" y="24589"/>
                    <a:pt x="113696" y="24316"/>
                  </a:cubicBezTo>
                  <a:cubicBezTo>
                    <a:pt x="110778" y="24042"/>
                    <a:pt x="93817" y="22036"/>
                    <a:pt x="90351" y="21489"/>
                  </a:cubicBezTo>
                  <a:cubicBezTo>
                    <a:pt x="80375" y="22679"/>
                    <a:pt x="70472" y="24475"/>
                    <a:pt x="60715" y="26869"/>
                  </a:cubicBezTo>
                  <a:cubicBezTo>
                    <a:pt x="57332" y="27413"/>
                    <a:pt x="54177" y="28898"/>
                    <a:pt x="51596" y="31155"/>
                  </a:cubicBezTo>
                  <a:cubicBezTo>
                    <a:pt x="49863" y="33435"/>
                    <a:pt x="50775" y="33982"/>
                    <a:pt x="45669" y="35988"/>
                  </a:cubicBezTo>
                  <a:cubicBezTo>
                    <a:pt x="40562" y="37994"/>
                    <a:pt x="41930" y="38815"/>
                    <a:pt x="50228" y="39453"/>
                  </a:cubicBezTo>
                  <a:cubicBezTo>
                    <a:pt x="58526" y="40091"/>
                    <a:pt x="50775" y="40821"/>
                    <a:pt x="48222" y="41368"/>
                  </a:cubicBezTo>
                  <a:cubicBezTo>
                    <a:pt x="45669" y="41915"/>
                    <a:pt x="42477" y="43101"/>
                    <a:pt x="43663" y="45380"/>
                  </a:cubicBezTo>
                  <a:cubicBezTo>
                    <a:pt x="44848" y="47660"/>
                    <a:pt x="55335" y="47113"/>
                    <a:pt x="58982" y="46292"/>
                  </a:cubicBezTo>
                  <a:cubicBezTo>
                    <a:pt x="62630" y="45471"/>
                    <a:pt x="64180" y="46292"/>
                    <a:pt x="62721" y="46292"/>
                  </a:cubicBezTo>
                  <a:cubicBezTo>
                    <a:pt x="61262" y="46292"/>
                    <a:pt x="58982" y="48572"/>
                    <a:pt x="60988" y="48298"/>
                  </a:cubicBezTo>
                  <a:cubicBezTo>
                    <a:pt x="62995" y="48025"/>
                    <a:pt x="63542" y="49666"/>
                    <a:pt x="67007" y="50852"/>
                  </a:cubicBezTo>
                  <a:cubicBezTo>
                    <a:pt x="71302" y="51532"/>
                    <a:pt x="75707" y="51220"/>
                    <a:pt x="79865" y="49940"/>
                  </a:cubicBezTo>
                  <a:cubicBezTo>
                    <a:pt x="83786" y="49119"/>
                    <a:pt x="88984" y="51125"/>
                    <a:pt x="82144" y="53405"/>
                  </a:cubicBezTo>
                  <a:cubicBezTo>
                    <a:pt x="75305" y="55685"/>
                    <a:pt x="33632" y="61977"/>
                    <a:pt x="29984" y="62524"/>
                  </a:cubicBezTo>
                  <a:cubicBezTo>
                    <a:pt x="26337" y="63071"/>
                    <a:pt x="24239" y="64530"/>
                    <a:pt x="27978" y="65624"/>
                  </a:cubicBezTo>
                  <a:cubicBezTo>
                    <a:pt x="31717" y="66719"/>
                    <a:pt x="28799" y="68725"/>
                    <a:pt x="25972" y="69363"/>
                  </a:cubicBezTo>
                  <a:cubicBezTo>
                    <a:pt x="23145" y="70001"/>
                    <a:pt x="24513" y="71369"/>
                    <a:pt x="29984" y="72464"/>
                  </a:cubicBezTo>
                  <a:cubicBezTo>
                    <a:pt x="35456" y="73558"/>
                    <a:pt x="31626" y="75290"/>
                    <a:pt x="31626" y="75290"/>
                  </a:cubicBezTo>
                  <a:lnTo>
                    <a:pt x="6548" y="80853"/>
                  </a:lnTo>
                  <a:cubicBezTo>
                    <a:pt x="3083" y="81674"/>
                    <a:pt x="4269" y="81947"/>
                    <a:pt x="7096" y="82859"/>
                  </a:cubicBezTo>
                  <a:cubicBezTo>
                    <a:pt x="9922" y="83771"/>
                    <a:pt x="9922" y="83953"/>
                    <a:pt x="7916" y="85412"/>
                  </a:cubicBezTo>
                  <a:cubicBezTo>
                    <a:pt x="5910" y="86871"/>
                    <a:pt x="9375" y="86871"/>
                    <a:pt x="11655" y="87145"/>
                  </a:cubicBezTo>
                  <a:cubicBezTo>
                    <a:pt x="13935" y="87419"/>
                    <a:pt x="19953" y="90245"/>
                    <a:pt x="24239" y="91066"/>
                  </a:cubicBezTo>
                  <a:cubicBezTo>
                    <a:pt x="28097" y="91674"/>
                    <a:pt x="32036" y="91201"/>
                    <a:pt x="35638" y="89698"/>
                  </a:cubicBezTo>
                  <a:cubicBezTo>
                    <a:pt x="38738" y="88513"/>
                    <a:pt x="37279" y="89698"/>
                    <a:pt x="41292" y="90793"/>
                  </a:cubicBezTo>
                  <a:cubicBezTo>
                    <a:pt x="45304" y="91887"/>
                    <a:pt x="43024" y="91704"/>
                    <a:pt x="41292" y="91978"/>
                  </a:cubicBezTo>
                  <a:cubicBezTo>
                    <a:pt x="39559" y="92252"/>
                    <a:pt x="37553" y="93711"/>
                    <a:pt x="39832" y="95352"/>
                  </a:cubicBezTo>
                  <a:cubicBezTo>
                    <a:pt x="42112" y="96864"/>
                    <a:pt x="44875" y="97480"/>
                    <a:pt x="47584" y="97085"/>
                  </a:cubicBezTo>
                  <a:cubicBezTo>
                    <a:pt x="54359" y="96140"/>
                    <a:pt x="61016" y="94521"/>
                    <a:pt x="67463" y="92252"/>
                  </a:cubicBezTo>
                  <a:cubicBezTo>
                    <a:pt x="74667" y="89972"/>
                    <a:pt x="72661" y="91431"/>
                    <a:pt x="78953" y="92252"/>
                  </a:cubicBezTo>
                  <a:cubicBezTo>
                    <a:pt x="85245" y="93072"/>
                    <a:pt x="75488" y="97085"/>
                    <a:pt x="70381" y="98544"/>
                  </a:cubicBezTo>
                  <a:cubicBezTo>
                    <a:pt x="65274" y="100003"/>
                    <a:pt x="63815" y="99091"/>
                    <a:pt x="72661" y="104197"/>
                  </a:cubicBezTo>
                  <a:cubicBezTo>
                    <a:pt x="81506" y="109304"/>
                    <a:pt x="74028" y="108210"/>
                    <a:pt x="72022" y="106477"/>
                  </a:cubicBezTo>
                  <a:cubicBezTo>
                    <a:pt x="70016" y="104745"/>
                    <a:pt x="61262" y="105656"/>
                    <a:pt x="59256" y="105656"/>
                  </a:cubicBezTo>
                  <a:cubicBezTo>
                    <a:pt x="50684" y="105595"/>
                    <a:pt x="42131" y="105016"/>
                    <a:pt x="33632" y="103924"/>
                  </a:cubicBezTo>
                  <a:cubicBezTo>
                    <a:pt x="29346" y="102830"/>
                    <a:pt x="5089" y="101918"/>
                    <a:pt x="1715" y="101370"/>
                  </a:cubicBezTo>
                  <a:cubicBezTo>
                    <a:pt x="-1659" y="100823"/>
                    <a:pt x="530" y="103650"/>
                    <a:pt x="2263" y="105383"/>
                  </a:cubicBezTo>
                  <a:cubicBezTo>
                    <a:pt x="3703" y="108407"/>
                    <a:pt x="4479" y="111701"/>
                    <a:pt x="4542" y="115049"/>
                  </a:cubicBezTo>
                  <a:close/>
                </a:path>
              </a:pathLst>
            </a:custGeom>
            <a:grpFill/>
            <a:ln w="4559" cap="flat">
              <a:solidFill>
                <a:srgbClr val="FFFFFF"/>
              </a:solidFill>
              <a:prstDash val="solid"/>
              <a:miter/>
            </a:ln>
          </p:spPr>
          <p:txBody>
            <a:bodyPr rtlCol="0" anchor="ctr"/>
            <a:lstStyle/>
            <a:p>
              <a:endParaRPr lang="en-US"/>
            </a:p>
          </p:txBody>
        </p:sp>
        <p:sp>
          <p:nvSpPr>
            <p:cNvPr id="438" name="Freeform: Shape 437">
              <a:extLst>
                <a:ext uri="{FF2B5EF4-FFF2-40B4-BE49-F238E27FC236}">
                  <a16:creationId xmlns:a16="http://schemas.microsoft.com/office/drawing/2014/main" id="{B390F259-5A81-1099-F208-E76621DA33A3}"/>
                </a:ext>
              </a:extLst>
            </p:cNvPr>
            <p:cNvSpPr/>
            <p:nvPr/>
          </p:nvSpPr>
          <p:spPr>
            <a:xfrm>
              <a:off x="2211358" y="1172507"/>
              <a:ext cx="218400" cy="169929"/>
            </a:xfrm>
            <a:custGeom>
              <a:avLst/>
              <a:gdLst>
                <a:gd name="connsiteX0" fmla="*/ 203189 w 218400"/>
                <a:gd name="connsiteY0" fmla="*/ 104118 h 169929"/>
                <a:gd name="connsiteX1" fmla="*/ 216320 w 218400"/>
                <a:gd name="connsiteY1" fmla="*/ 99011 h 169929"/>
                <a:gd name="connsiteX2" fmla="*/ 213220 w 218400"/>
                <a:gd name="connsiteY2" fmla="*/ 86519 h 169929"/>
                <a:gd name="connsiteX3" fmla="*/ 209755 w 218400"/>
                <a:gd name="connsiteY3" fmla="*/ 79679 h 169929"/>
                <a:gd name="connsiteX4" fmla="*/ 203828 w 218400"/>
                <a:gd name="connsiteY4" fmla="*/ 79679 h 169929"/>
                <a:gd name="connsiteX5" fmla="*/ 194070 w 218400"/>
                <a:gd name="connsiteY5" fmla="*/ 84239 h 169929"/>
                <a:gd name="connsiteX6" fmla="*/ 192703 w 218400"/>
                <a:gd name="connsiteY6" fmla="*/ 80318 h 169929"/>
                <a:gd name="connsiteX7" fmla="*/ 189511 w 218400"/>
                <a:gd name="connsiteY7" fmla="*/ 75485 h 169929"/>
                <a:gd name="connsiteX8" fmla="*/ 186137 w 218400"/>
                <a:gd name="connsiteY8" fmla="*/ 66366 h 169929"/>
                <a:gd name="connsiteX9" fmla="*/ 161060 w 218400"/>
                <a:gd name="connsiteY9" fmla="*/ 59253 h 169929"/>
                <a:gd name="connsiteX10" fmla="*/ 147655 w 218400"/>
                <a:gd name="connsiteY10" fmla="*/ 67186 h 169929"/>
                <a:gd name="connsiteX11" fmla="*/ 143643 w 218400"/>
                <a:gd name="connsiteY11" fmla="*/ 64086 h 169929"/>
                <a:gd name="connsiteX12" fmla="*/ 147929 w 218400"/>
                <a:gd name="connsiteY12" fmla="*/ 58615 h 169929"/>
                <a:gd name="connsiteX13" fmla="*/ 156227 w 218400"/>
                <a:gd name="connsiteY13" fmla="*/ 52687 h 169929"/>
                <a:gd name="connsiteX14" fmla="*/ 166714 w 218400"/>
                <a:gd name="connsiteY14" fmla="*/ 44116 h 169929"/>
                <a:gd name="connsiteX15" fmla="*/ 180118 w 218400"/>
                <a:gd name="connsiteY15" fmla="*/ 38735 h 169929"/>
                <a:gd name="connsiteX16" fmla="*/ 189237 w 218400"/>
                <a:gd name="connsiteY16" fmla="*/ 33538 h 169929"/>
                <a:gd name="connsiteX17" fmla="*/ 183219 w 218400"/>
                <a:gd name="connsiteY17" fmla="*/ 30437 h 169929"/>
                <a:gd name="connsiteX18" fmla="*/ 176471 w 218400"/>
                <a:gd name="connsiteY18" fmla="*/ 30437 h 169929"/>
                <a:gd name="connsiteX19" fmla="*/ 173553 w 218400"/>
                <a:gd name="connsiteY19" fmla="*/ 27884 h 169929"/>
                <a:gd name="connsiteX20" fmla="*/ 177839 w 218400"/>
                <a:gd name="connsiteY20" fmla="*/ 24692 h 169929"/>
                <a:gd name="connsiteX21" fmla="*/ 182945 w 218400"/>
                <a:gd name="connsiteY21" fmla="*/ 24692 h 169929"/>
                <a:gd name="connsiteX22" fmla="*/ 195256 w 218400"/>
                <a:gd name="connsiteY22" fmla="*/ 18127 h 169929"/>
                <a:gd name="connsiteX23" fmla="*/ 187778 w 218400"/>
                <a:gd name="connsiteY23" fmla="*/ 7002 h 169929"/>
                <a:gd name="connsiteX24" fmla="*/ 180118 w 218400"/>
                <a:gd name="connsiteY24" fmla="*/ 5087 h 169929"/>
                <a:gd name="connsiteX25" fmla="*/ 170999 w 218400"/>
                <a:gd name="connsiteY25" fmla="*/ 2442 h 169929"/>
                <a:gd name="connsiteX26" fmla="*/ 162701 w 218400"/>
                <a:gd name="connsiteY26" fmla="*/ 5907 h 169929"/>
                <a:gd name="connsiteX27" fmla="*/ 152214 w 218400"/>
                <a:gd name="connsiteY27" fmla="*/ 9646 h 169929"/>
                <a:gd name="connsiteX28" fmla="*/ 137624 w 218400"/>
                <a:gd name="connsiteY28" fmla="*/ 11287 h 169929"/>
                <a:gd name="connsiteX29" fmla="*/ 129144 w 218400"/>
                <a:gd name="connsiteY29" fmla="*/ 13020 h 169929"/>
                <a:gd name="connsiteX30" fmla="*/ 122304 w 218400"/>
                <a:gd name="connsiteY30" fmla="*/ 14479 h 169929"/>
                <a:gd name="connsiteX31" fmla="*/ 113733 w 218400"/>
                <a:gd name="connsiteY31" fmla="*/ 10193 h 169929"/>
                <a:gd name="connsiteX32" fmla="*/ 102334 w 218400"/>
                <a:gd name="connsiteY32" fmla="*/ 4813 h 169929"/>
                <a:gd name="connsiteX33" fmla="*/ 97774 w 218400"/>
                <a:gd name="connsiteY33" fmla="*/ 253 h 169929"/>
                <a:gd name="connsiteX34" fmla="*/ 85829 w 218400"/>
                <a:gd name="connsiteY34" fmla="*/ 2807 h 169929"/>
                <a:gd name="connsiteX35" fmla="*/ 86923 w 218400"/>
                <a:gd name="connsiteY35" fmla="*/ 7640 h 169929"/>
                <a:gd name="connsiteX36" fmla="*/ 96042 w 218400"/>
                <a:gd name="connsiteY36" fmla="*/ 4175 h 169929"/>
                <a:gd name="connsiteX37" fmla="*/ 96863 w 218400"/>
                <a:gd name="connsiteY37" fmla="*/ 7002 h 169929"/>
                <a:gd name="connsiteX38" fmla="*/ 93489 w 218400"/>
                <a:gd name="connsiteY38" fmla="*/ 10193 h 169929"/>
                <a:gd name="connsiteX39" fmla="*/ 81543 w 218400"/>
                <a:gd name="connsiteY39" fmla="*/ 7640 h 169929"/>
                <a:gd name="connsiteX40" fmla="*/ 70418 w 218400"/>
                <a:gd name="connsiteY40" fmla="*/ 7640 h 169929"/>
                <a:gd name="connsiteX41" fmla="*/ 64126 w 218400"/>
                <a:gd name="connsiteY41" fmla="*/ 7640 h 169929"/>
                <a:gd name="connsiteX42" fmla="*/ 59840 w 218400"/>
                <a:gd name="connsiteY42" fmla="*/ 9099 h 169929"/>
                <a:gd name="connsiteX43" fmla="*/ 56739 w 218400"/>
                <a:gd name="connsiteY43" fmla="*/ 15573 h 169929"/>
                <a:gd name="connsiteX44" fmla="*/ 61299 w 218400"/>
                <a:gd name="connsiteY44" fmla="*/ 18765 h 169929"/>
                <a:gd name="connsiteX45" fmla="*/ 70418 w 218400"/>
                <a:gd name="connsiteY45" fmla="*/ 21045 h 169929"/>
                <a:gd name="connsiteX46" fmla="*/ 73792 w 218400"/>
                <a:gd name="connsiteY46" fmla="*/ 24966 h 169929"/>
                <a:gd name="connsiteX47" fmla="*/ 76071 w 218400"/>
                <a:gd name="connsiteY47" fmla="*/ 30164 h 169929"/>
                <a:gd name="connsiteX48" fmla="*/ 76071 w 218400"/>
                <a:gd name="connsiteY48" fmla="*/ 33811 h 169929"/>
                <a:gd name="connsiteX49" fmla="*/ 64946 w 218400"/>
                <a:gd name="connsiteY49" fmla="*/ 24692 h 169929"/>
                <a:gd name="connsiteX50" fmla="*/ 54915 w 218400"/>
                <a:gd name="connsiteY50" fmla="*/ 22139 h 169929"/>
                <a:gd name="connsiteX51" fmla="*/ 48076 w 218400"/>
                <a:gd name="connsiteY51" fmla="*/ 24966 h 169929"/>
                <a:gd name="connsiteX52" fmla="*/ 42970 w 218400"/>
                <a:gd name="connsiteY52" fmla="*/ 26425 h 169929"/>
                <a:gd name="connsiteX53" fmla="*/ 56374 w 218400"/>
                <a:gd name="connsiteY53" fmla="*/ 40650 h 169929"/>
                <a:gd name="connsiteX54" fmla="*/ 75707 w 218400"/>
                <a:gd name="connsiteY54" fmla="*/ 41562 h 169929"/>
                <a:gd name="connsiteX55" fmla="*/ 79445 w 218400"/>
                <a:gd name="connsiteY55" fmla="*/ 36729 h 169929"/>
                <a:gd name="connsiteX56" fmla="*/ 87379 w 218400"/>
                <a:gd name="connsiteY56" fmla="*/ 41562 h 169929"/>
                <a:gd name="connsiteX57" fmla="*/ 94583 w 218400"/>
                <a:gd name="connsiteY57" fmla="*/ 46122 h 169929"/>
                <a:gd name="connsiteX58" fmla="*/ 97136 w 218400"/>
                <a:gd name="connsiteY58" fmla="*/ 49222 h 169929"/>
                <a:gd name="connsiteX59" fmla="*/ 85464 w 218400"/>
                <a:gd name="connsiteY59" fmla="*/ 44936 h 169929"/>
                <a:gd name="connsiteX60" fmla="*/ 77986 w 218400"/>
                <a:gd name="connsiteY60" fmla="*/ 46122 h 169929"/>
                <a:gd name="connsiteX61" fmla="*/ 74065 w 218400"/>
                <a:gd name="connsiteY61" fmla="*/ 50408 h 169929"/>
                <a:gd name="connsiteX62" fmla="*/ 75159 w 218400"/>
                <a:gd name="connsiteY62" fmla="*/ 54329 h 169929"/>
                <a:gd name="connsiteX63" fmla="*/ 81999 w 218400"/>
                <a:gd name="connsiteY63" fmla="*/ 52961 h 169929"/>
                <a:gd name="connsiteX64" fmla="*/ 88017 w 218400"/>
                <a:gd name="connsiteY64" fmla="*/ 58615 h 169929"/>
                <a:gd name="connsiteX65" fmla="*/ 90570 w 218400"/>
                <a:gd name="connsiteY65" fmla="*/ 64360 h 169929"/>
                <a:gd name="connsiteX66" fmla="*/ 86558 w 218400"/>
                <a:gd name="connsiteY66" fmla="*/ 69193 h 169929"/>
                <a:gd name="connsiteX67" fmla="*/ 83731 w 218400"/>
                <a:gd name="connsiteY67" fmla="*/ 66913 h 169929"/>
                <a:gd name="connsiteX68" fmla="*/ 79719 w 218400"/>
                <a:gd name="connsiteY68" fmla="*/ 61806 h 169929"/>
                <a:gd name="connsiteX69" fmla="*/ 78898 w 218400"/>
                <a:gd name="connsiteY69" fmla="*/ 58615 h 169929"/>
                <a:gd name="connsiteX70" fmla="*/ 78898 w 218400"/>
                <a:gd name="connsiteY70" fmla="*/ 64633 h 169929"/>
                <a:gd name="connsiteX71" fmla="*/ 81452 w 218400"/>
                <a:gd name="connsiteY71" fmla="*/ 69740 h 169929"/>
                <a:gd name="connsiteX72" fmla="*/ 80266 w 218400"/>
                <a:gd name="connsiteY72" fmla="*/ 76852 h 169929"/>
                <a:gd name="connsiteX73" fmla="*/ 65767 w 218400"/>
                <a:gd name="connsiteY73" fmla="*/ 76852 h 169929"/>
                <a:gd name="connsiteX74" fmla="*/ 64034 w 218400"/>
                <a:gd name="connsiteY74" fmla="*/ 80318 h 169929"/>
                <a:gd name="connsiteX75" fmla="*/ 57742 w 218400"/>
                <a:gd name="connsiteY75" fmla="*/ 79406 h 169929"/>
                <a:gd name="connsiteX76" fmla="*/ 31571 w 218400"/>
                <a:gd name="connsiteY76" fmla="*/ 58615 h 169929"/>
                <a:gd name="connsiteX77" fmla="*/ 17072 w 218400"/>
                <a:gd name="connsiteY77" fmla="*/ 56335 h 169929"/>
                <a:gd name="connsiteX78" fmla="*/ 5308 w 218400"/>
                <a:gd name="connsiteY78" fmla="*/ 64360 h 169929"/>
                <a:gd name="connsiteX79" fmla="*/ 1935 w 218400"/>
                <a:gd name="connsiteY79" fmla="*/ 72293 h 169929"/>
                <a:gd name="connsiteX80" fmla="*/ 1387 w 218400"/>
                <a:gd name="connsiteY80" fmla="*/ 80591 h 169929"/>
                <a:gd name="connsiteX81" fmla="*/ 23820 w 218400"/>
                <a:gd name="connsiteY81" fmla="*/ 93084 h 169929"/>
                <a:gd name="connsiteX82" fmla="*/ 29838 w 218400"/>
                <a:gd name="connsiteY82" fmla="*/ 101382 h 169929"/>
                <a:gd name="connsiteX83" fmla="*/ 37499 w 218400"/>
                <a:gd name="connsiteY83" fmla="*/ 105395 h 169929"/>
                <a:gd name="connsiteX84" fmla="*/ 41784 w 218400"/>
                <a:gd name="connsiteY84" fmla="*/ 107401 h 169929"/>
                <a:gd name="connsiteX85" fmla="*/ 48076 w 218400"/>
                <a:gd name="connsiteY85" fmla="*/ 104848 h 169929"/>
                <a:gd name="connsiteX86" fmla="*/ 55736 w 218400"/>
                <a:gd name="connsiteY86" fmla="*/ 107127 h 169929"/>
                <a:gd name="connsiteX87" fmla="*/ 64855 w 218400"/>
                <a:gd name="connsiteY87" fmla="*/ 112507 h 169929"/>
                <a:gd name="connsiteX88" fmla="*/ 78807 w 218400"/>
                <a:gd name="connsiteY88" fmla="*/ 122174 h 169929"/>
                <a:gd name="connsiteX89" fmla="*/ 93033 w 218400"/>
                <a:gd name="connsiteY89" fmla="*/ 133846 h 169929"/>
                <a:gd name="connsiteX90" fmla="*/ 99598 w 218400"/>
                <a:gd name="connsiteY90" fmla="*/ 136126 h 169929"/>
                <a:gd name="connsiteX91" fmla="*/ 106711 w 218400"/>
                <a:gd name="connsiteY91" fmla="*/ 146156 h 169929"/>
                <a:gd name="connsiteX92" fmla="*/ 110723 w 218400"/>
                <a:gd name="connsiteY92" fmla="*/ 150989 h 169929"/>
                <a:gd name="connsiteX93" fmla="*/ 112730 w 218400"/>
                <a:gd name="connsiteY93" fmla="*/ 153816 h 169929"/>
                <a:gd name="connsiteX94" fmla="*/ 116651 w 218400"/>
                <a:gd name="connsiteY94" fmla="*/ 162935 h 169929"/>
                <a:gd name="connsiteX95" fmla="*/ 124675 w 218400"/>
                <a:gd name="connsiteY95" fmla="*/ 164941 h 169929"/>
                <a:gd name="connsiteX96" fmla="*/ 131241 w 218400"/>
                <a:gd name="connsiteY96" fmla="*/ 167768 h 169929"/>
                <a:gd name="connsiteX97" fmla="*/ 138782 w 218400"/>
                <a:gd name="connsiteY97" fmla="*/ 168799 h 169929"/>
                <a:gd name="connsiteX98" fmla="*/ 139813 w 218400"/>
                <a:gd name="connsiteY98" fmla="*/ 167768 h 169929"/>
                <a:gd name="connsiteX99" fmla="*/ 157139 w 218400"/>
                <a:gd name="connsiteY99" fmla="*/ 155002 h 169929"/>
                <a:gd name="connsiteX100" fmla="*/ 153126 w 218400"/>
                <a:gd name="connsiteY100" fmla="*/ 150989 h 169929"/>
                <a:gd name="connsiteX101" fmla="*/ 149479 w 218400"/>
                <a:gd name="connsiteY101" fmla="*/ 144971 h 169929"/>
                <a:gd name="connsiteX102" fmla="*/ 151120 w 218400"/>
                <a:gd name="connsiteY102" fmla="*/ 144971 h 169929"/>
                <a:gd name="connsiteX103" fmla="*/ 158324 w 218400"/>
                <a:gd name="connsiteY103" fmla="*/ 146977 h 169929"/>
                <a:gd name="connsiteX104" fmla="*/ 163978 w 218400"/>
                <a:gd name="connsiteY104" fmla="*/ 147524 h 169929"/>
                <a:gd name="connsiteX105" fmla="*/ 175103 w 218400"/>
                <a:gd name="connsiteY105" fmla="*/ 144697 h 169929"/>
                <a:gd name="connsiteX106" fmla="*/ 205834 w 218400"/>
                <a:gd name="connsiteY106" fmla="*/ 132204 h 169929"/>
                <a:gd name="connsiteX107" fmla="*/ 211032 w 218400"/>
                <a:gd name="connsiteY107" fmla="*/ 125912 h 169929"/>
                <a:gd name="connsiteX108" fmla="*/ 209025 w 218400"/>
                <a:gd name="connsiteY108" fmla="*/ 122447 h 169929"/>
                <a:gd name="connsiteX109" fmla="*/ 210393 w 218400"/>
                <a:gd name="connsiteY109" fmla="*/ 119073 h 169929"/>
                <a:gd name="connsiteX110" fmla="*/ 210393 w 218400"/>
                <a:gd name="connsiteY110" fmla="*/ 112234 h 169929"/>
                <a:gd name="connsiteX111" fmla="*/ 205287 w 218400"/>
                <a:gd name="connsiteY111" fmla="*/ 106763 h 169929"/>
                <a:gd name="connsiteX112" fmla="*/ 203189 w 218400"/>
                <a:gd name="connsiteY112" fmla="*/ 104118 h 16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218400" h="169929">
                  <a:moveTo>
                    <a:pt x="203189" y="104118"/>
                  </a:moveTo>
                  <a:cubicBezTo>
                    <a:pt x="207667" y="102686"/>
                    <a:pt x="212053" y="100981"/>
                    <a:pt x="216320" y="99011"/>
                  </a:cubicBezTo>
                  <a:cubicBezTo>
                    <a:pt x="221701" y="96458"/>
                    <a:pt x="214861" y="88160"/>
                    <a:pt x="213220" y="86519"/>
                  </a:cubicBezTo>
                  <a:cubicBezTo>
                    <a:pt x="211579" y="84877"/>
                    <a:pt x="211487" y="82506"/>
                    <a:pt x="209755" y="79679"/>
                  </a:cubicBezTo>
                  <a:cubicBezTo>
                    <a:pt x="208022" y="76852"/>
                    <a:pt x="207475" y="78220"/>
                    <a:pt x="203828" y="79679"/>
                  </a:cubicBezTo>
                  <a:cubicBezTo>
                    <a:pt x="200372" y="80728"/>
                    <a:pt x="197089" y="82260"/>
                    <a:pt x="194070" y="84239"/>
                  </a:cubicBezTo>
                  <a:cubicBezTo>
                    <a:pt x="188690" y="87430"/>
                    <a:pt x="191243" y="84239"/>
                    <a:pt x="192703" y="80318"/>
                  </a:cubicBezTo>
                  <a:cubicBezTo>
                    <a:pt x="194162" y="76397"/>
                    <a:pt x="192064" y="76305"/>
                    <a:pt x="189511" y="75485"/>
                  </a:cubicBezTo>
                  <a:cubicBezTo>
                    <a:pt x="186958" y="74664"/>
                    <a:pt x="186410" y="72567"/>
                    <a:pt x="186137" y="66366"/>
                  </a:cubicBezTo>
                  <a:cubicBezTo>
                    <a:pt x="185863" y="60165"/>
                    <a:pt x="166440" y="58068"/>
                    <a:pt x="161060" y="59253"/>
                  </a:cubicBezTo>
                  <a:cubicBezTo>
                    <a:pt x="155698" y="59964"/>
                    <a:pt x="150856" y="62828"/>
                    <a:pt x="147655" y="67186"/>
                  </a:cubicBezTo>
                  <a:cubicBezTo>
                    <a:pt x="145102" y="71472"/>
                    <a:pt x="145375" y="68645"/>
                    <a:pt x="143643" y="64086"/>
                  </a:cubicBezTo>
                  <a:cubicBezTo>
                    <a:pt x="141910" y="59526"/>
                    <a:pt x="144828" y="60074"/>
                    <a:pt x="147929" y="58615"/>
                  </a:cubicBezTo>
                  <a:cubicBezTo>
                    <a:pt x="150965" y="57055"/>
                    <a:pt x="153765" y="55058"/>
                    <a:pt x="156227" y="52687"/>
                  </a:cubicBezTo>
                  <a:cubicBezTo>
                    <a:pt x="158507" y="50681"/>
                    <a:pt x="163887" y="46942"/>
                    <a:pt x="166714" y="44116"/>
                  </a:cubicBezTo>
                  <a:cubicBezTo>
                    <a:pt x="170835" y="41562"/>
                    <a:pt x="175377" y="39748"/>
                    <a:pt x="180118" y="38735"/>
                  </a:cubicBezTo>
                  <a:cubicBezTo>
                    <a:pt x="183857" y="37276"/>
                    <a:pt x="187231" y="37003"/>
                    <a:pt x="189237" y="33538"/>
                  </a:cubicBezTo>
                  <a:cubicBezTo>
                    <a:pt x="191243" y="30072"/>
                    <a:pt x="184951" y="30984"/>
                    <a:pt x="183219" y="30437"/>
                  </a:cubicBezTo>
                  <a:cubicBezTo>
                    <a:pt x="181030" y="29671"/>
                    <a:pt x="178659" y="29671"/>
                    <a:pt x="176471" y="30437"/>
                  </a:cubicBezTo>
                  <a:cubicBezTo>
                    <a:pt x="173553" y="31258"/>
                    <a:pt x="174738" y="30437"/>
                    <a:pt x="173553" y="27884"/>
                  </a:cubicBezTo>
                  <a:cubicBezTo>
                    <a:pt x="172367" y="25331"/>
                    <a:pt x="175832" y="27337"/>
                    <a:pt x="177839" y="24692"/>
                  </a:cubicBezTo>
                  <a:cubicBezTo>
                    <a:pt x="179845" y="22048"/>
                    <a:pt x="179298" y="23872"/>
                    <a:pt x="182945" y="24692"/>
                  </a:cubicBezTo>
                  <a:cubicBezTo>
                    <a:pt x="187824" y="24464"/>
                    <a:pt x="192347" y="22057"/>
                    <a:pt x="195256" y="18127"/>
                  </a:cubicBezTo>
                  <a:cubicBezTo>
                    <a:pt x="198630" y="14206"/>
                    <a:pt x="189784" y="8187"/>
                    <a:pt x="187778" y="7002"/>
                  </a:cubicBezTo>
                  <a:cubicBezTo>
                    <a:pt x="185480" y="5588"/>
                    <a:pt x="182809" y="4922"/>
                    <a:pt x="180118" y="5087"/>
                  </a:cubicBezTo>
                  <a:cubicBezTo>
                    <a:pt x="176909" y="4941"/>
                    <a:pt x="173781" y="4038"/>
                    <a:pt x="170999" y="2442"/>
                  </a:cubicBezTo>
                  <a:cubicBezTo>
                    <a:pt x="166714" y="801"/>
                    <a:pt x="164707" y="4175"/>
                    <a:pt x="162701" y="5907"/>
                  </a:cubicBezTo>
                  <a:cubicBezTo>
                    <a:pt x="159537" y="7932"/>
                    <a:pt x="155944" y="9208"/>
                    <a:pt x="152214" y="9646"/>
                  </a:cubicBezTo>
                  <a:cubicBezTo>
                    <a:pt x="148202" y="10193"/>
                    <a:pt x="140269" y="10467"/>
                    <a:pt x="137624" y="11287"/>
                  </a:cubicBezTo>
                  <a:cubicBezTo>
                    <a:pt x="135098" y="12865"/>
                    <a:pt x="132089" y="13476"/>
                    <a:pt x="129144" y="13020"/>
                  </a:cubicBezTo>
                  <a:cubicBezTo>
                    <a:pt x="126773" y="12218"/>
                    <a:pt x="124146" y="12774"/>
                    <a:pt x="122304" y="14479"/>
                  </a:cubicBezTo>
                  <a:cubicBezTo>
                    <a:pt x="120572" y="15573"/>
                    <a:pt x="118839" y="13932"/>
                    <a:pt x="113733" y="10193"/>
                  </a:cubicBezTo>
                  <a:cubicBezTo>
                    <a:pt x="108626" y="6454"/>
                    <a:pt x="103793" y="6728"/>
                    <a:pt x="102334" y="4813"/>
                  </a:cubicBezTo>
                  <a:cubicBezTo>
                    <a:pt x="100875" y="2898"/>
                    <a:pt x="100601" y="1348"/>
                    <a:pt x="97774" y="253"/>
                  </a:cubicBezTo>
                  <a:cubicBezTo>
                    <a:pt x="93607" y="-558"/>
                    <a:pt x="89294" y="363"/>
                    <a:pt x="85829" y="2807"/>
                  </a:cubicBezTo>
                  <a:cubicBezTo>
                    <a:pt x="80996" y="5360"/>
                    <a:pt x="84370" y="7366"/>
                    <a:pt x="86923" y="7640"/>
                  </a:cubicBezTo>
                  <a:cubicBezTo>
                    <a:pt x="89476" y="7913"/>
                    <a:pt x="91756" y="6454"/>
                    <a:pt x="96042" y="4175"/>
                  </a:cubicBezTo>
                  <a:cubicBezTo>
                    <a:pt x="100328" y="1895"/>
                    <a:pt x="98595" y="6454"/>
                    <a:pt x="96863" y="7002"/>
                  </a:cubicBezTo>
                  <a:cubicBezTo>
                    <a:pt x="95130" y="7549"/>
                    <a:pt x="95495" y="8187"/>
                    <a:pt x="93489" y="10193"/>
                  </a:cubicBezTo>
                  <a:cubicBezTo>
                    <a:pt x="91482" y="12199"/>
                    <a:pt x="84370" y="9372"/>
                    <a:pt x="81543" y="7640"/>
                  </a:cubicBezTo>
                  <a:cubicBezTo>
                    <a:pt x="77977" y="6181"/>
                    <a:pt x="73983" y="6181"/>
                    <a:pt x="70418" y="7640"/>
                  </a:cubicBezTo>
                  <a:cubicBezTo>
                    <a:pt x="67591" y="8734"/>
                    <a:pt x="68412" y="8734"/>
                    <a:pt x="64126" y="7640"/>
                  </a:cubicBezTo>
                  <a:cubicBezTo>
                    <a:pt x="59840" y="6546"/>
                    <a:pt x="59840" y="9099"/>
                    <a:pt x="59840" y="9099"/>
                  </a:cubicBezTo>
                  <a:cubicBezTo>
                    <a:pt x="59840" y="13020"/>
                    <a:pt x="57013" y="11926"/>
                    <a:pt x="56739" y="15573"/>
                  </a:cubicBezTo>
                  <a:cubicBezTo>
                    <a:pt x="56466" y="19221"/>
                    <a:pt x="58746" y="17306"/>
                    <a:pt x="61299" y="18765"/>
                  </a:cubicBezTo>
                  <a:cubicBezTo>
                    <a:pt x="64108" y="20260"/>
                    <a:pt x="67235" y="21036"/>
                    <a:pt x="70418" y="21045"/>
                  </a:cubicBezTo>
                  <a:cubicBezTo>
                    <a:pt x="72697" y="21045"/>
                    <a:pt x="73518" y="23051"/>
                    <a:pt x="73792" y="24966"/>
                  </a:cubicBezTo>
                  <a:cubicBezTo>
                    <a:pt x="74065" y="26881"/>
                    <a:pt x="73792" y="26972"/>
                    <a:pt x="76071" y="30164"/>
                  </a:cubicBezTo>
                  <a:cubicBezTo>
                    <a:pt x="78351" y="33355"/>
                    <a:pt x="79537" y="34723"/>
                    <a:pt x="76071" y="33811"/>
                  </a:cubicBezTo>
                  <a:cubicBezTo>
                    <a:pt x="71795" y="31541"/>
                    <a:pt x="68010" y="28440"/>
                    <a:pt x="64946" y="24692"/>
                  </a:cubicBezTo>
                  <a:cubicBezTo>
                    <a:pt x="61755" y="21592"/>
                    <a:pt x="59201" y="22412"/>
                    <a:pt x="54915" y="22139"/>
                  </a:cubicBezTo>
                  <a:cubicBezTo>
                    <a:pt x="50630" y="21865"/>
                    <a:pt x="50903" y="24966"/>
                    <a:pt x="48076" y="24966"/>
                  </a:cubicBezTo>
                  <a:cubicBezTo>
                    <a:pt x="46280" y="25002"/>
                    <a:pt x="44520" y="25513"/>
                    <a:pt x="42970" y="26425"/>
                  </a:cubicBezTo>
                  <a:cubicBezTo>
                    <a:pt x="33851" y="30437"/>
                    <a:pt x="46708" y="35544"/>
                    <a:pt x="56374" y="40650"/>
                  </a:cubicBezTo>
                  <a:cubicBezTo>
                    <a:pt x="62293" y="44070"/>
                    <a:pt x="69497" y="44407"/>
                    <a:pt x="75707" y="41562"/>
                  </a:cubicBezTo>
                  <a:cubicBezTo>
                    <a:pt x="80631" y="40103"/>
                    <a:pt x="78625" y="39283"/>
                    <a:pt x="79445" y="36729"/>
                  </a:cubicBezTo>
                  <a:cubicBezTo>
                    <a:pt x="80266" y="34176"/>
                    <a:pt x="83731" y="37823"/>
                    <a:pt x="87379" y="41562"/>
                  </a:cubicBezTo>
                  <a:cubicBezTo>
                    <a:pt x="91027" y="45301"/>
                    <a:pt x="89385" y="44116"/>
                    <a:pt x="94583" y="46122"/>
                  </a:cubicBezTo>
                  <a:cubicBezTo>
                    <a:pt x="99781" y="48128"/>
                    <a:pt x="98869" y="48949"/>
                    <a:pt x="97136" y="49222"/>
                  </a:cubicBezTo>
                  <a:cubicBezTo>
                    <a:pt x="92996" y="48602"/>
                    <a:pt x="89020" y="47143"/>
                    <a:pt x="85464" y="44936"/>
                  </a:cubicBezTo>
                  <a:cubicBezTo>
                    <a:pt x="79719" y="42109"/>
                    <a:pt x="79719" y="44936"/>
                    <a:pt x="77986" y="46122"/>
                  </a:cubicBezTo>
                  <a:cubicBezTo>
                    <a:pt x="76254" y="47307"/>
                    <a:pt x="76892" y="48949"/>
                    <a:pt x="74065" y="50408"/>
                  </a:cubicBezTo>
                  <a:cubicBezTo>
                    <a:pt x="71238" y="51867"/>
                    <a:pt x="71785" y="51775"/>
                    <a:pt x="75159" y="54329"/>
                  </a:cubicBezTo>
                  <a:cubicBezTo>
                    <a:pt x="78534" y="56882"/>
                    <a:pt x="79719" y="54329"/>
                    <a:pt x="81999" y="52961"/>
                  </a:cubicBezTo>
                  <a:cubicBezTo>
                    <a:pt x="84278" y="51593"/>
                    <a:pt x="87379" y="55788"/>
                    <a:pt x="88017" y="58615"/>
                  </a:cubicBezTo>
                  <a:cubicBezTo>
                    <a:pt x="88656" y="61442"/>
                    <a:pt x="88838" y="60894"/>
                    <a:pt x="90570" y="64360"/>
                  </a:cubicBezTo>
                  <a:cubicBezTo>
                    <a:pt x="92303" y="67825"/>
                    <a:pt x="88017" y="68645"/>
                    <a:pt x="86558" y="69193"/>
                  </a:cubicBezTo>
                  <a:cubicBezTo>
                    <a:pt x="85099" y="69740"/>
                    <a:pt x="83731" y="69193"/>
                    <a:pt x="83731" y="66913"/>
                  </a:cubicBezTo>
                  <a:cubicBezTo>
                    <a:pt x="83731" y="64633"/>
                    <a:pt x="80904" y="63812"/>
                    <a:pt x="79719" y="61806"/>
                  </a:cubicBezTo>
                  <a:cubicBezTo>
                    <a:pt x="78534" y="59800"/>
                    <a:pt x="80904" y="57794"/>
                    <a:pt x="78898" y="58615"/>
                  </a:cubicBezTo>
                  <a:cubicBezTo>
                    <a:pt x="76892" y="59435"/>
                    <a:pt x="78260" y="62901"/>
                    <a:pt x="78898" y="64633"/>
                  </a:cubicBezTo>
                  <a:cubicBezTo>
                    <a:pt x="78917" y="66639"/>
                    <a:pt x="79856" y="68527"/>
                    <a:pt x="81452" y="69740"/>
                  </a:cubicBezTo>
                  <a:cubicBezTo>
                    <a:pt x="84005" y="72293"/>
                    <a:pt x="82272" y="75120"/>
                    <a:pt x="80266" y="76852"/>
                  </a:cubicBezTo>
                  <a:cubicBezTo>
                    <a:pt x="75543" y="78321"/>
                    <a:pt x="70491" y="78321"/>
                    <a:pt x="65767" y="76852"/>
                  </a:cubicBezTo>
                  <a:cubicBezTo>
                    <a:pt x="62940" y="75758"/>
                    <a:pt x="65220" y="78859"/>
                    <a:pt x="64034" y="80318"/>
                  </a:cubicBezTo>
                  <a:cubicBezTo>
                    <a:pt x="62849" y="81777"/>
                    <a:pt x="60022" y="81138"/>
                    <a:pt x="57742" y="79406"/>
                  </a:cubicBezTo>
                  <a:cubicBezTo>
                    <a:pt x="55463" y="77673"/>
                    <a:pt x="35583" y="62627"/>
                    <a:pt x="31571" y="58615"/>
                  </a:cubicBezTo>
                  <a:cubicBezTo>
                    <a:pt x="27559" y="54602"/>
                    <a:pt x="22452" y="55788"/>
                    <a:pt x="17072" y="56335"/>
                  </a:cubicBezTo>
                  <a:cubicBezTo>
                    <a:pt x="12184" y="57210"/>
                    <a:pt x="7907" y="60128"/>
                    <a:pt x="5308" y="64360"/>
                  </a:cubicBezTo>
                  <a:cubicBezTo>
                    <a:pt x="3941" y="66913"/>
                    <a:pt x="6220" y="68645"/>
                    <a:pt x="1935" y="72293"/>
                  </a:cubicBezTo>
                  <a:cubicBezTo>
                    <a:pt x="-482" y="74445"/>
                    <a:pt x="-728" y="78138"/>
                    <a:pt x="1387" y="80591"/>
                  </a:cubicBezTo>
                  <a:cubicBezTo>
                    <a:pt x="7679" y="86591"/>
                    <a:pt x="15403" y="90887"/>
                    <a:pt x="23820" y="93084"/>
                  </a:cubicBezTo>
                  <a:cubicBezTo>
                    <a:pt x="27012" y="94543"/>
                    <a:pt x="29838" y="101382"/>
                    <a:pt x="29838" y="101382"/>
                  </a:cubicBezTo>
                  <a:cubicBezTo>
                    <a:pt x="32939" y="107401"/>
                    <a:pt x="36951" y="106215"/>
                    <a:pt x="37499" y="105395"/>
                  </a:cubicBezTo>
                  <a:cubicBezTo>
                    <a:pt x="38046" y="104574"/>
                    <a:pt x="39504" y="103389"/>
                    <a:pt x="41784" y="107401"/>
                  </a:cubicBezTo>
                  <a:cubicBezTo>
                    <a:pt x="44064" y="111413"/>
                    <a:pt x="45249" y="109407"/>
                    <a:pt x="48076" y="104848"/>
                  </a:cubicBezTo>
                  <a:cubicBezTo>
                    <a:pt x="50903" y="100288"/>
                    <a:pt x="52636" y="103115"/>
                    <a:pt x="55736" y="107127"/>
                  </a:cubicBezTo>
                  <a:cubicBezTo>
                    <a:pt x="58837" y="111140"/>
                    <a:pt x="58381" y="113328"/>
                    <a:pt x="64855" y="112507"/>
                  </a:cubicBezTo>
                  <a:cubicBezTo>
                    <a:pt x="71330" y="111687"/>
                    <a:pt x="73974" y="117888"/>
                    <a:pt x="78807" y="122174"/>
                  </a:cubicBezTo>
                  <a:cubicBezTo>
                    <a:pt x="83640" y="126459"/>
                    <a:pt x="90206" y="133572"/>
                    <a:pt x="93033" y="133846"/>
                  </a:cubicBezTo>
                  <a:cubicBezTo>
                    <a:pt x="95422" y="133800"/>
                    <a:pt x="97747" y="134612"/>
                    <a:pt x="99598" y="136126"/>
                  </a:cubicBezTo>
                  <a:cubicBezTo>
                    <a:pt x="102598" y="138980"/>
                    <a:pt x="105015" y="142381"/>
                    <a:pt x="106711" y="146156"/>
                  </a:cubicBezTo>
                  <a:cubicBezTo>
                    <a:pt x="107532" y="149257"/>
                    <a:pt x="108717" y="150716"/>
                    <a:pt x="110723" y="150989"/>
                  </a:cubicBezTo>
                  <a:cubicBezTo>
                    <a:pt x="112730" y="151263"/>
                    <a:pt x="112730" y="153816"/>
                    <a:pt x="112730" y="153816"/>
                  </a:cubicBezTo>
                  <a:cubicBezTo>
                    <a:pt x="114562" y="156607"/>
                    <a:pt x="115885" y="159689"/>
                    <a:pt x="116651" y="162935"/>
                  </a:cubicBezTo>
                  <a:cubicBezTo>
                    <a:pt x="117563" y="167221"/>
                    <a:pt x="122943" y="166036"/>
                    <a:pt x="124675" y="164941"/>
                  </a:cubicBezTo>
                  <a:cubicBezTo>
                    <a:pt x="126408" y="163847"/>
                    <a:pt x="126955" y="162662"/>
                    <a:pt x="131241" y="167768"/>
                  </a:cubicBezTo>
                  <a:cubicBezTo>
                    <a:pt x="133037" y="170139"/>
                    <a:pt x="136411" y="170595"/>
                    <a:pt x="138782" y="168799"/>
                  </a:cubicBezTo>
                  <a:cubicBezTo>
                    <a:pt x="139165" y="168507"/>
                    <a:pt x="139521" y="168160"/>
                    <a:pt x="139813" y="167768"/>
                  </a:cubicBezTo>
                  <a:lnTo>
                    <a:pt x="157139" y="155002"/>
                  </a:lnTo>
                  <a:cubicBezTo>
                    <a:pt x="159692" y="152995"/>
                    <a:pt x="155680" y="152084"/>
                    <a:pt x="153126" y="150989"/>
                  </a:cubicBezTo>
                  <a:cubicBezTo>
                    <a:pt x="150874" y="149822"/>
                    <a:pt x="149470" y="147506"/>
                    <a:pt x="149479" y="144971"/>
                  </a:cubicBezTo>
                  <a:cubicBezTo>
                    <a:pt x="149479" y="142417"/>
                    <a:pt x="151120" y="141597"/>
                    <a:pt x="151120" y="144971"/>
                  </a:cubicBezTo>
                  <a:cubicBezTo>
                    <a:pt x="151120" y="148345"/>
                    <a:pt x="156318" y="147524"/>
                    <a:pt x="158324" y="146977"/>
                  </a:cubicBezTo>
                  <a:cubicBezTo>
                    <a:pt x="160212" y="146503"/>
                    <a:pt x="162209" y="146694"/>
                    <a:pt x="163978" y="147524"/>
                  </a:cubicBezTo>
                  <a:cubicBezTo>
                    <a:pt x="167899" y="147861"/>
                    <a:pt x="171820" y="146858"/>
                    <a:pt x="175103" y="144697"/>
                  </a:cubicBezTo>
                  <a:cubicBezTo>
                    <a:pt x="178842" y="142691"/>
                    <a:pt x="198721" y="134758"/>
                    <a:pt x="205834" y="132204"/>
                  </a:cubicBezTo>
                  <a:cubicBezTo>
                    <a:pt x="212947" y="129651"/>
                    <a:pt x="211032" y="128192"/>
                    <a:pt x="211032" y="125912"/>
                  </a:cubicBezTo>
                  <a:cubicBezTo>
                    <a:pt x="211032" y="123633"/>
                    <a:pt x="211852" y="121900"/>
                    <a:pt x="209025" y="122447"/>
                  </a:cubicBezTo>
                  <a:cubicBezTo>
                    <a:pt x="206199" y="122994"/>
                    <a:pt x="208478" y="120806"/>
                    <a:pt x="210393" y="119073"/>
                  </a:cubicBezTo>
                  <a:cubicBezTo>
                    <a:pt x="212308" y="117341"/>
                    <a:pt x="211305" y="115334"/>
                    <a:pt x="210393" y="112234"/>
                  </a:cubicBezTo>
                  <a:cubicBezTo>
                    <a:pt x="209481" y="109133"/>
                    <a:pt x="211032" y="108769"/>
                    <a:pt x="205287" y="106763"/>
                  </a:cubicBezTo>
                  <a:cubicBezTo>
                    <a:pt x="199542" y="104756"/>
                    <a:pt x="201457" y="104756"/>
                    <a:pt x="203189" y="104118"/>
                  </a:cubicBezTo>
                  <a:close/>
                </a:path>
              </a:pathLst>
            </a:custGeom>
            <a:grpFill/>
            <a:ln w="4559" cap="flat">
              <a:solidFill>
                <a:srgbClr val="FFFFFF"/>
              </a:solidFill>
              <a:prstDash val="solid"/>
              <a:miter/>
            </a:ln>
          </p:spPr>
          <p:txBody>
            <a:bodyPr rtlCol="0" anchor="ctr"/>
            <a:lstStyle/>
            <a:p>
              <a:endParaRPr lang="en-US"/>
            </a:p>
          </p:txBody>
        </p:sp>
        <p:sp>
          <p:nvSpPr>
            <p:cNvPr id="439" name="Freeform: Shape 438">
              <a:extLst>
                <a:ext uri="{FF2B5EF4-FFF2-40B4-BE49-F238E27FC236}">
                  <a16:creationId xmlns:a16="http://schemas.microsoft.com/office/drawing/2014/main" id="{A987D911-A0C5-E0C5-693A-CFAFF66BFF0F}"/>
                </a:ext>
              </a:extLst>
            </p:cNvPr>
            <p:cNvSpPr/>
            <p:nvPr/>
          </p:nvSpPr>
          <p:spPr>
            <a:xfrm>
              <a:off x="2031262" y="1192482"/>
              <a:ext cx="13473" cy="3839"/>
            </a:xfrm>
            <a:custGeom>
              <a:avLst/>
              <a:gdLst>
                <a:gd name="connsiteX0" fmla="*/ 290 w 13473"/>
                <a:gd name="connsiteY0" fmla="*/ 2711 h 3839"/>
                <a:gd name="connsiteX1" fmla="*/ 13422 w 13473"/>
                <a:gd name="connsiteY1" fmla="*/ 3805 h 3839"/>
                <a:gd name="connsiteX2" fmla="*/ 290 w 13473"/>
                <a:gd name="connsiteY2" fmla="*/ 2711 h 3839"/>
              </a:gdLst>
              <a:ahLst/>
              <a:cxnLst>
                <a:cxn ang="0">
                  <a:pos x="connsiteX0" y="connsiteY0"/>
                </a:cxn>
                <a:cxn ang="0">
                  <a:pos x="connsiteX1" y="connsiteY1"/>
                </a:cxn>
                <a:cxn ang="0">
                  <a:pos x="connsiteX2" y="connsiteY2"/>
                </a:cxn>
              </a:cxnLst>
              <a:rect l="l" t="t" r="r" b="b"/>
              <a:pathLst>
                <a:path w="13473" h="3839">
                  <a:moveTo>
                    <a:pt x="290" y="2711"/>
                  </a:moveTo>
                  <a:cubicBezTo>
                    <a:pt x="4631" y="3413"/>
                    <a:pt x="9026" y="3778"/>
                    <a:pt x="13422" y="3805"/>
                  </a:cubicBezTo>
                  <a:cubicBezTo>
                    <a:pt x="3482" y="-3581"/>
                    <a:pt x="-1442" y="1799"/>
                    <a:pt x="290" y="2711"/>
                  </a:cubicBezTo>
                  <a:close/>
                </a:path>
              </a:pathLst>
            </a:custGeom>
            <a:grpFill/>
            <a:ln w="4559" cap="flat">
              <a:solidFill>
                <a:srgbClr val="FFFFFF"/>
              </a:solidFill>
              <a:prstDash val="solid"/>
              <a:miter/>
            </a:ln>
          </p:spPr>
          <p:txBody>
            <a:bodyPr rtlCol="0" anchor="ctr"/>
            <a:lstStyle/>
            <a:p>
              <a:endParaRPr lang="en-US"/>
            </a:p>
          </p:txBody>
        </p:sp>
        <p:sp>
          <p:nvSpPr>
            <p:cNvPr id="440" name="Freeform: Shape 439">
              <a:extLst>
                <a:ext uri="{FF2B5EF4-FFF2-40B4-BE49-F238E27FC236}">
                  <a16:creationId xmlns:a16="http://schemas.microsoft.com/office/drawing/2014/main" id="{A9C795BB-B9E8-8CCA-6815-3F0310ECAA34}"/>
                </a:ext>
              </a:extLst>
            </p:cNvPr>
            <p:cNvSpPr/>
            <p:nvPr/>
          </p:nvSpPr>
          <p:spPr>
            <a:xfrm>
              <a:off x="2066826" y="1184044"/>
              <a:ext cx="85259" cy="56714"/>
            </a:xfrm>
            <a:custGeom>
              <a:avLst/>
              <a:gdLst>
                <a:gd name="connsiteX0" fmla="*/ 43970 w 85259"/>
                <a:gd name="connsiteY0" fmla="*/ 1118 h 56714"/>
                <a:gd name="connsiteX1" fmla="*/ 23179 w 85259"/>
                <a:gd name="connsiteY1" fmla="*/ 1118 h 56714"/>
                <a:gd name="connsiteX2" fmla="*/ 9774 w 85259"/>
                <a:gd name="connsiteY2" fmla="*/ 7137 h 56714"/>
                <a:gd name="connsiteX3" fmla="*/ 655 w 85259"/>
                <a:gd name="connsiteY3" fmla="*/ 16256 h 56714"/>
                <a:gd name="connsiteX4" fmla="*/ 4394 w 85259"/>
                <a:gd name="connsiteY4" fmla="*/ 19630 h 56714"/>
                <a:gd name="connsiteX5" fmla="*/ 22632 w 85259"/>
                <a:gd name="connsiteY5" fmla="*/ 26743 h 56714"/>
                <a:gd name="connsiteX6" fmla="*/ 28286 w 85259"/>
                <a:gd name="connsiteY6" fmla="*/ 31302 h 56714"/>
                <a:gd name="connsiteX7" fmla="*/ 30292 w 85259"/>
                <a:gd name="connsiteY7" fmla="*/ 35314 h 56714"/>
                <a:gd name="connsiteX8" fmla="*/ 34851 w 85259"/>
                <a:gd name="connsiteY8" fmla="*/ 38780 h 56714"/>
                <a:gd name="connsiteX9" fmla="*/ 53089 w 85259"/>
                <a:gd name="connsiteY9" fmla="*/ 55832 h 56714"/>
                <a:gd name="connsiteX10" fmla="*/ 59108 w 85259"/>
                <a:gd name="connsiteY10" fmla="*/ 54464 h 56714"/>
                <a:gd name="connsiteX11" fmla="*/ 65673 w 85259"/>
                <a:gd name="connsiteY11" fmla="*/ 50452 h 56714"/>
                <a:gd name="connsiteX12" fmla="*/ 75613 w 85259"/>
                <a:gd name="connsiteY12" fmla="*/ 38506 h 56714"/>
                <a:gd name="connsiteX13" fmla="*/ 82726 w 85259"/>
                <a:gd name="connsiteY13" fmla="*/ 24189 h 56714"/>
                <a:gd name="connsiteX14" fmla="*/ 84732 w 85259"/>
                <a:gd name="connsiteY14" fmla="*/ 17350 h 56714"/>
                <a:gd name="connsiteX15" fmla="*/ 79625 w 85259"/>
                <a:gd name="connsiteY15" fmla="*/ 9143 h 56714"/>
                <a:gd name="connsiteX16" fmla="*/ 66767 w 85259"/>
                <a:gd name="connsiteY16" fmla="*/ 2304 h 56714"/>
                <a:gd name="connsiteX17" fmla="*/ 43970 w 85259"/>
                <a:gd name="connsiteY17" fmla="*/ 1118 h 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5259" h="56714">
                  <a:moveTo>
                    <a:pt x="43970" y="1118"/>
                  </a:moveTo>
                  <a:cubicBezTo>
                    <a:pt x="37067" y="1930"/>
                    <a:pt x="30082" y="1930"/>
                    <a:pt x="23179" y="1118"/>
                  </a:cubicBezTo>
                  <a:cubicBezTo>
                    <a:pt x="17990" y="763"/>
                    <a:pt x="12957" y="3015"/>
                    <a:pt x="9774" y="7137"/>
                  </a:cubicBezTo>
                  <a:cubicBezTo>
                    <a:pt x="7112" y="10529"/>
                    <a:pt x="4048" y="13593"/>
                    <a:pt x="655" y="16256"/>
                  </a:cubicBezTo>
                  <a:cubicBezTo>
                    <a:pt x="-2172" y="19083"/>
                    <a:pt x="4394" y="19630"/>
                    <a:pt x="4394" y="19630"/>
                  </a:cubicBezTo>
                  <a:cubicBezTo>
                    <a:pt x="9501" y="18809"/>
                    <a:pt x="21446" y="26195"/>
                    <a:pt x="22632" y="26743"/>
                  </a:cubicBezTo>
                  <a:cubicBezTo>
                    <a:pt x="23817" y="27290"/>
                    <a:pt x="27191" y="30481"/>
                    <a:pt x="28286" y="31302"/>
                  </a:cubicBezTo>
                  <a:cubicBezTo>
                    <a:pt x="29380" y="32123"/>
                    <a:pt x="30018" y="32488"/>
                    <a:pt x="30292" y="35314"/>
                  </a:cubicBezTo>
                  <a:cubicBezTo>
                    <a:pt x="30565" y="38141"/>
                    <a:pt x="32298" y="37047"/>
                    <a:pt x="34851" y="38780"/>
                  </a:cubicBezTo>
                  <a:cubicBezTo>
                    <a:pt x="41408" y="43932"/>
                    <a:pt x="47508" y="49640"/>
                    <a:pt x="53089" y="55832"/>
                  </a:cubicBezTo>
                  <a:cubicBezTo>
                    <a:pt x="53910" y="57838"/>
                    <a:pt x="57375" y="55832"/>
                    <a:pt x="59108" y="54464"/>
                  </a:cubicBezTo>
                  <a:cubicBezTo>
                    <a:pt x="61424" y="53352"/>
                    <a:pt x="63621" y="52011"/>
                    <a:pt x="65673" y="50452"/>
                  </a:cubicBezTo>
                  <a:cubicBezTo>
                    <a:pt x="69366" y="46804"/>
                    <a:pt x="72695" y="42801"/>
                    <a:pt x="75613" y="38506"/>
                  </a:cubicBezTo>
                  <a:cubicBezTo>
                    <a:pt x="79078" y="34366"/>
                    <a:pt x="81522" y="29460"/>
                    <a:pt x="82726" y="24189"/>
                  </a:cubicBezTo>
                  <a:cubicBezTo>
                    <a:pt x="82443" y="21736"/>
                    <a:pt x="83163" y="19265"/>
                    <a:pt x="84732" y="17350"/>
                  </a:cubicBezTo>
                  <a:cubicBezTo>
                    <a:pt x="86738" y="14523"/>
                    <a:pt x="81905" y="10237"/>
                    <a:pt x="79625" y="9143"/>
                  </a:cubicBezTo>
                  <a:cubicBezTo>
                    <a:pt x="75111" y="7310"/>
                    <a:pt x="70807" y="5021"/>
                    <a:pt x="66767" y="2304"/>
                  </a:cubicBezTo>
                  <a:cubicBezTo>
                    <a:pt x="59454" y="-341"/>
                    <a:pt x="51521" y="-751"/>
                    <a:pt x="43970" y="1118"/>
                  </a:cubicBezTo>
                  <a:close/>
                </a:path>
              </a:pathLst>
            </a:custGeom>
            <a:grpFill/>
            <a:ln w="4559" cap="flat">
              <a:solidFill>
                <a:srgbClr val="FFFFFF"/>
              </a:solidFill>
              <a:prstDash val="solid"/>
              <a:miter/>
            </a:ln>
          </p:spPr>
          <p:txBody>
            <a:bodyPr rtlCol="0" anchor="ctr"/>
            <a:lstStyle/>
            <a:p>
              <a:endParaRPr lang="en-US"/>
            </a:p>
          </p:txBody>
        </p:sp>
        <p:sp>
          <p:nvSpPr>
            <p:cNvPr id="441" name="Freeform: Shape 440">
              <a:extLst>
                <a:ext uri="{FF2B5EF4-FFF2-40B4-BE49-F238E27FC236}">
                  <a16:creationId xmlns:a16="http://schemas.microsoft.com/office/drawing/2014/main" id="{4740C4BE-A0F0-F5CB-950C-CBE7C4F0143E}"/>
                </a:ext>
              </a:extLst>
            </p:cNvPr>
            <p:cNvSpPr/>
            <p:nvPr/>
          </p:nvSpPr>
          <p:spPr>
            <a:xfrm>
              <a:off x="2280311" y="1379540"/>
              <a:ext cx="17127" cy="13108"/>
            </a:xfrm>
            <a:custGeom>
              <a:avLst/>
              <a:gdLst>
                <a:gd name="connsiteX0" fmla="*/ 16876 w 17127"/>
                <a:gd name="connsiteY0" fmla="*/ 10798 h 13108"/>
                <a:gd name="connsiteX1" fmla="*/ 14870 w 17127"/>
                <a:gd name="connsiteY1" fmla="*/ 5144 h 13108"/>
                <a:gd name="connsiteX2" fmla="*/ 6845 w 17127"/>
                <a:gd name="connsiteY2" fmla="*/ 1405 h 13108"/>
                <a:gd name="connsiteX3" fmla="*/ 1739 w 17127"/>
                <a:gd name="connsiteY3" fmla="*/ 311 h 13108"/>
                <a:gd name="connsiteX4" fmla="*/ 6 w 17127"/>
                <a:gd name="connsiteY4" fmla="*/ 3411 h 13108"/>
                <a:gd name="connsiteX5" fmla="*/ 13137 w 17127"/>
                <a:gd name="connsiteY5" fmla="*/ 12530 h 13108"/>
                <a:gd name="connsiteX6" fmla="*/ 16876 w 17127"/>
                <a:gd name="connsiteY6" fmla="*/ 10798 h 13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7" h="13108">
                  <a:moveTo>
                    <a:pt x="16876" y="10798"/>
                  </a:moveTo>
                  <a:cubicBezTo>
                    <a:pt x="17423" y="8518"/>
                    <a:pt x="16876" y="7150"/>
                    <a:pt x="14870" y="5144"/>
                  </a:cubicBezTo>
                  <a:cubicBezTo>
                    <a:pt x="12818" y="2855"/>
                    <a:pt x="9918" y="1506"/>
                    <a:pt x="6845" y="1405"/>
                  </a:cubicBezTo>
                  <a:cubicBezTo>
                    <a:pt x="4292" y="1405"/>
                    <a:pt x="4018" y="1952"/>
                    <a:pt x="1739" y="311"/>
                  </a:cubicBezTo>
                  <a:cubicBezTo>
                    <a:pt x="-541" y="-1330"/>
                    <a:pt x="6" y="3411"/>
                    <a:pt x="6" y="3411"/>
                  </a:cubicBezTo>
                  <a:cubicBezTo>
                    <a:pt x="1192" y="9977"/>
                    <a:pt x="9125" y="11436"/>
                    <a:pt x="13137" y="12530"/>
                  </a:cubicBezTo>
                  <a:cubicBezTo>
                    <a:pt x="17150" y="13625"/>
                    <a:pt x="16329" y="13077"/>
                    <a:pt x="16876" y="10798"/>
                  </a:cubicBezTo>
                  <a:close/>
                </a:path>
              </a:pathLst>
            </a:custGeom>
            <a:grpFill/>
            <a:ln w="4559" cap="flat">
              <a:solidFill>
                <a:srgbClr val="FFFFFF"/>
              </a:solidFill>
              <a:prstDash val="solid"/>
              <a:miter/>
            </a:ln>
          </p:spPr>
          <p:txBody>
            <a:bodyPr rtlCol="0" anchor="ctr"/>
            <a:lstStyle/>
            <a:p>
              <a:endParaRPr lang="en-US"/>
            </a:p>
          </p:txBody>
        </p:sp>
        <p:sp>
          <p:nvSpPr>
            <p:cNvPr id="442" name="Freeform: Shape 441">
              <a:extLst>
                <a:ext uri="{FF2B5EF4-FFF2-40B4-BE49-F238E27FC236}">
                  <a16:creationId xmlns:a16="http://schemas.microsoft.com/office/drawing/2014/main" id="{EA97A9EE-1487-D43E-B152-D86E068E007C}"/>
                </a:ext>
              </a:extLst>
            </p:cNvPr>
            <p:cNvSpPr/>
            <p:nvPr/>
          </p:nvSpPr>
          <p:spPr>
            <a:xfrm>
              <a:off x="2030315" y="1570745"/>
              <a:ext cx="7462" cy="7945"/>
            </a:xfrm>
            <a:custGeom>
              <a:avLst/>
              <a:gdLst>
                <a:gd name="connsiteX0" fmla="*/ 2424 w 7462"/>
                <a:gd name="connsiteY0" fmla="*/ 6531 h 7945"/>
                <a:gd name="connsiteX1" fmla="*/ 6071 w 7462"/>
                <a:gd name="connsiteY1" fmla="*/ 5437 h 7945"/>
                <a:gd name="connsiteX2" fmla="*/ 6071 w 7462"/>
                <a:gd name="connsiteY2" fmla="*/ -34 h 7945"/>
                <a:gd name="connsiteX3" fmla="*/ 2424 w 7462"/>
                <a:gd name="connsiteY3" fmla="*/ 6531 h 7945"/>
              </a:gdLst>
              <a:ahLst/>
              <a:cxnLst>
                <a:cxn ang="0">
                  <a:pos x="connsiteX0" y="connsiteY0"/>
                </a:cxn>
                <a:cxn ang="0">
                  <a:pos x="connsiteX1" y="connsiteY1"/>
                </a:cxn>
                <a:cxn ang="0">
                  <a:pos x="connsiteX2" y="connsiteY2"/>
                </a:cxn>
                <a:cxn ang="0">
                  <a:pos x="connsiteX3" y="connsiteY3"/>
                </a:cxn>
              </a:cxnLst>
              <a:rect l="l" t="t" r="r" b="b"/>
              <a:pathLst>
                <a:path w="7462" h="7945">
                  <a:moveTo>
                    <a:pt x="2424" y="6531"/>
                  </a:moveTo>
                  <a:cubicBezTo>
                    <a:pt x="2424" y="6531"/>
                    <a:pt x="5250" y="10270"/>
                    <a:pt x="6071" y="5437"/>
                  </a:cubicBezTo>
                  <a:cubicBezTo>
                    <a:pt x="6892" y="604"/>
                    <a:pt x="8624" y="-34"/>
                    <a:pt x="6071" y="-34"/>
                  </a:cubicBezTo>
                  <a:cubicBezTo>
                    <a:pt x="3518" y="-34"/>
                    <a:pt x="-3868" y="2610"/>
                    <a:pt x="2424" y="6531"/>
                  </a:cubicBezTo>
                  <a:close/>
                </a:path>
              </a:pathLst>
            </a:custGeom>
            <a:grpFill/>
            <a:ln w="4559" cap="flat">
              <a:solidFill>
                <a:srgbClr val="FFFFFF"/>
              </a:solidFill>
              <a:prstDash val="solid"/>
              <a:miter/>
            </a:ln>
          </p:spPr>
          <p:txBody>
            <a:bodyPr rtlCol="0" anchor="ctr"/>
            <a:lstStyle/>
            <a:p>
              <a:endParaRPr lang="en-US"/>
            </a:p>
          </p:txBody>
        </p:sp>
        <p:sp>
          <p:nvSpPr>
            <p:cNvPr id="443" name="Freeform: Shape 442">
              <a:extLst>
                <a:ext uri="{FF2B5EF4-FFF2-40B4-BE49-F238E27FC236}">
                  <a16:creationId xmlns:a16="http://schemas.microsoft.com/office/drawing/2014/main" id="{86DB1144-C50E-E771-9471-F5D00A07A6A8}"/>
                </a:ext>
              </a:extLst>
            </p:cNvPr>
            <p:cNvSpPr/>
            <p:nvPr/>
          </p:nvSpPr>
          <p:spPr>
            <a:xfrm>
              <a:off x="2029010" y="1558799"/>
              <a:ext cx="5841" cy="10600"/>
            </a:xfrm>
            <a:custGeom>
              <a:avLst/>
              <a:gdLst>
                <a:gd name="connsiteX0" fmla="*/ 2817 w 5841"/>
                <a:gd name="connsiteY0" fmla="*/ -34 h 10600"/>
                <a:gd name="connsiteX1" fmla="*/ -10 w 5841"/>
                <a:gd name="connsiteY1" fmla="*/ 5072 h 10600"/>
                <a:gd name="connsiteX2" fmla="*/ 2543 w 5841"/>
                <a:gd name="connsiteY2" fmla="*/ 10544 h 10600"/>
                <a:gd name="connsiteX3" fmla="*/ 5735 w 5841"/>
                <a:gd name="connsiteY3" fmla="*/ 6805 h 10600"/>
                <a:gd name="connsiteX4" fmla="*/ 2817 w 5841"/>
                <a:gd name="connsiteY4" fmla="*/ -34 h 10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1" h="10600">
                  <a:moveTo>
                    <a:pt x="2817" y="-34"/>
                  </a:moveTo>
                  <a:cubicBezTo>
                    <a:pt x="811" y="-34"/>
                    <a:pt x="-284" y="1425"/>
                    <a:pt x="-10" y="5072"/>
                  </a:cubicBezTo>
                  <a:cubicBezTo>
                    <a:pt x="264" y="8720"/>
                    <a:pt x="-557" y="10544"/>
                    <a:pt x="2543" y="10544"/>
                  </a:cubicBezTo>
                  <a:cubicBezTo>
                    <a:pt x="2543" y="10544"/>
                    <a:pt x="6282" y="11091"/>
                    <a:pt x="5735" y="6805"/>
                  </a:cubicBezTo>
                  <a:cubicBezTo>
                    <a:pt x="5188" y="2519"/>
                    <a:pt x="4823" y="-34"/>
                    <a:pt x="2817" y="-34"/>
                  </a:cubicBezTo>
                  <a:close/>
                </a:path>
              </a:pathLst>
            </a:custGeom>
            <a:grpFill/>
            <a:ln w="4559" cap="flat">
              <a:solidFill>
                <a:srgbClr val="FFFFFF"/>
              </a:solidFill>
              <a:prstDash val="solid"/>
              <a:miter/>
            </a:ln>
          </p:spPr>
          <p:txBody>
            <a:bodyPr rtlCol="0" anchor="ctr"/>
            <a:lstStyle/>
            <a:p>
              <a:endParaRPr lang="en-US"/>
            </a:p>
          </p:txBody>
        </p:sp>
        <p:sp>
          <p:nvSpPr>
            <p:cNvPr id="444" name="Freeform: Shape 443">
              <a:extLst>
                <a:ext uri="{FF2B5EF4-FFF2-40B4-BE49-F238E27FC236}">
                  <a16:creationId xmlns:a16="http://schemas.microsoft.com/office/drawing/2014/main" id="{EE14A393-751A-AFCF-8B4E-83C3BAEB9C8E}"/>
                </a:ext>
              </a:extLst>
            </p:cNvPr>
            <p:cNvSpPr/>
            <p:nvPr/>
          </p:nvSpPr>
          <p:spPr>
            <a:xfrm>
              <a:off x="2133644" y="1505407"/>
              <a:ext cx="21062" cy="11438"/>
            </a:xfrm>
            <a:custGeom>
              <a:avLst/>
              <a:gdLst>
                <a:gd name="connsiteX0" fmla="*/ 15908 w 21062"/>
                <a:gd name="connsiteY0" fmla="*/ 3203 h 11438"/>
                <a:gd name="connsiteX1" fmla="*/ 2776 w 21062"/>
                <a:gd name="connsiteY1" fmla="*/ 103 h 11438"/>
                <a:gd name="connsiteX2" fmla="*/ 770 w 21062"/>
                <a:gd name="connsiteY2" fmla="*/ 4115 h 11438"/>
                <a:gd name="connsiteX3" fmla="*/ 19646 w 21062"/>
                <a:gd name="connsiteY3" fmla="*/ 10589 h 11438"/>
                <a:gd name="connsiteX4" fmla="*/ 15908 w 21062"/>
                <a:gd name="connsiteY4" fmla="*/ 3203 h 11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2" h="11438">
                  <a:moveTo>
                    <a:pt x="15908" y="3203"/>
                  </a:moveTo>
                  <a:cubicBezTo>
                    <a:pt x="12032" y="659"/>
                    <a:pt x="7381" y="-444"/>
                    <a:pt x="2776" y="103"/>
                  </a:cubicBezTo>
                  <a:cubicBezTo>
                    <a:pt x="-2057" y="103"/>
                    <a:pt x="770" y="4115"/>
                    <a:pt x="770" y="4115"/>
                  </a:cubicBezTo>
                  <a:cubicBezTo>
                    <a:pt x="10527" y="11775"/>
                    <a:pt x="17093" y="12322"/>
                    <a:pt x="19646" y="10589"/>
                  </a:cubicBezTo>
                  <a:cubicBezTo>
                    <a:pt x="22200" y="8857"/>
                    <a:pt x="21288" y="6303"/>
                    <a:pt x="15908" y="3203"/>
                  </a:cubicBezTo>
                  <a:close/>
                </a:path>
              </a:pathLst>
            </a:custGeom>
            <a:grpFill/>
            <a:ln w="4559" cap="flat">
              <a:solidFill>
                <a:srgbClr val="FFFFFF"/>
              </a:solidFill>
              <a:prstDash val="solid"/>
              <a:miter/>
            </a:ln>
          </p:spPr>
          <p:txBody>
            <a:bodyPr rtlCol="0" anchor="ctr"/>
            <a:lstStyle/>
            <a:p>
              <a:endParaRPr lang="en-US"/>
            </a:p>
          </p:txBody>
        </p:sp>
        <p:sp>
          <p:nvSpPr>
            <p:cNvPr id="445" name="Freeform: Shape 444">
              <a:extLst>
                <a:ext uri="{FF2B5EF4-FFF2-40B4-BE49-F238E27FC236}">
                  <a16:creationId xmlns:a16="http://schemas.microsoft.com/office/drawing/2014/main" id="{1BA23B06-6CF2-94DA-4CC4-A4C53F6EDFCE}"/>
                </a:ext>
              </a:extLst>
            </p:cNvPr>
            <p:cNvSpPr/>
            <p:nvPr/>
          </p:nvSpPr>
          <p:spPr>
            <a:xfrm>
              <a:off x="2226038" y="1491723"/>
              <a:ext cx="20910" cy="14418"/>
            </a:xfrm>
            <a:custGeom>
              <a:avLst/>
              <a:gdLst>
                <a:gd name="connsiteX0" fmla="*/ 8137 w 20910"/>
                <a:gd name="connsiteY0" fmla="*/ 2388 h 14418"/>
                <a:gd name="connsiteX1" fmla="*/ 1845 w 20910"/>
                <a:gd name="connsiteY1" fmla="*/ 6948 h 14418"/>
                <a:gd name="connsiteX2" fmla="*/ 1298 w 20910"/>
                <a:gd name="connsiteY2" fmla="*/ 9501 h 14418"/>
                <a:gd name="connsiteX3" fmla="*/ 8958 w 20910"/>
                <a:gd name="connsiteY3" fmla="*/ 12602 h 14418"/>
                <a:gd name="connsiteX4" fmla="*/ 13882 w 20910"/>
                <a:gd name="connsiteY4" fmla="*/ 14061 h 14418"/>
                <a:gd name="connsiteX5" fmla="*/ 17256 w 20910"/>
                <a:gd name="connsiteY5" fmla="*/ 11781 h 14418"/>
                <a:gd name="connsiteX6" fmla="*/ 20722 w 20910"/>
                <a:gd name="connsiteY6" fmla="*/ 4121 h 14418"/>
                <a:gd name="connsiteX7" fmla="*/ 14977 w 20910"/>
                <a:gd name="connsiteY7" fmla="*/ 382 h 14418"/>
                <a:gd name="connsiteX8" fmla="*/ 8137 w 20910"/>
                <a:gd name="connsiteY8" fmla="*/ 2388 h 1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10" h="14418">
                  <a:moveTo>
                    <a:pt x="8137" y="2388"/>
                  </a:moveTo>
                  <a:cubicBezTo>
                    <a:pt x="6715" y="4668"/>
                    <a:pt x="4453" y="6310"/>
                    <a:pt x="1845" y="6948"/>
                  </a:cubicBezTo>
                  <a:cubicBezTo>
                    <a:pt x="-2076" y="8316"/>
                    <a:pt x="1298" y="9501"/>
                    <a:pt x="1298" y="9501"/>
                  </a:cubicBezTo>
                  <a:cubicBezTo>
                    <a:pt x="3678" y="10915"/>
                    <a:pt x="6259" y="11963"/>
                    <a:pt x="8958" y="12602"/>
                  </a:cubicBezTo>
                  <a:cubicBezTo>
                    <a:pt x="10718" y="12492"/>
                    <a:pt x="12469" y="13012"/>
                    <a:pt x="13882" y="14061"/>
                  </a:cubicBezTo>
                  <a:cubicBezTo>
                    <a:pt x="15524" y="15155"/>
                    <a:pt x="16436" y="13240"/>
                    <a:pt x="17256" y="11781"/>
                  </a:cubicBezTo>
                  <a:cubicBezTo>
                    <a:pt x="18077" y="10322"/>
                    <a:pt x="19810" y="6310"/>
                    <a:pt x="20722" y="4121"/>
                  </a:cubicBezTo>
                  <a:cubicBezTo>
                    <a:pt x="21633" y="1933"/>
                    <a:pt x="17803" y="1477"/>
                    <a:pt x="14977" y="382"/>
                  </a:cubicBezTo>
                  <a:cubicBezTo>
                    <a:pt x="12505" y="-612"/>
                    <a:pt x="9679" y="218"/>
                    <a:pt x="8137" y="2388"/>
                  </a:cubicBezTo>
                  <a:close/>
                </a:path>
              </a:pathLst>
            </a:custGeom>
            <a:grpFill/>
            <a:ln w="4559" cap="flat">
              <a:solidFill>
                <a:srgbClr val="FFFFFF"/>
              </a:solidFill>
              <a:prstDash val="solid"/>
              <a:miter/>
            </a:ln>
          </p:spPr>
          <p:txBody>
            <a:bodyPr rtlCol="0" anchor="ctr"/>
            <a:lstStyle/>
            <a:p>
              <a:endParaRPr lang="en-US"/>
            </a:p>
          </p:txBody>
        </p:sp>
        <p:sp>
          <p:nvSpPr>
            <p:cNvPr id="446" name="Freeform: Shape 445">
              <a:extLst>
                <a:ext uri="{FF2B5EF4-FFF2-40B4-BE49-F238E27FC236}">
                  <a16:creationId xmlns:a16="http://schemas.microsoft.com/office/drawing/2014/main" id="{7189839C-9688-2D68-86D1-A9D83111776E}"/>
                </a:ext>
              </a:extLst>
            </p:cNvPr>
            <p:cNvSpPr/>
            <p:nvPr/>
          </p:nvSpPr>
          <p:spPr>
            <a:xfrm>
              <a:off x="2282648" y="1479008"/>
              <a:ext cx="15555" cy="19688"/>
            </a:xfrm>
            <a:custGeom>
              <a:avLst/>
              <a:gdLst>
                <a:gd name="connsiteX0" fmla="*/ 12259 w 15555"/>
                <a:gd name="connsiteY0" fmla="*/ 16197 h 19688"/>
                <a:gd name="connsiteX1" fmla="*/ 15086 w 15555"/>
                <a:gd name="connsiteY1" fmla="*/ 7717 h 19688"/>
                <a:gd name="connsiteX2" fmla="*/ 4234 w 15555"/>
                <a:gd name="connsiteY2" fmla="*/ -34 h 19688"/>
                <a:gd name="connsiteX3" fmla="*/ -52 w 15555"/>
                <a:gd name="connsiteY3" fmla="*/ 11638 h 19688"/>
                <a:gd name="connsiteX4" fmla="*/ 3687 w 15555"/>
                <a:gd name="connsiteY4" fmla="*/ 15103 h 19688"/>
                <a:gd name="connsiteX5" fmla="*/ 5693 w 15555"/>
                <a:gd name="connsiteY5" fmla="*/ 17930 h 19688"/>
                <a:gd name="connsiteX6" fmla="*/ 12259 w 15555"/>
                <a:gd name="connsiteY6" fmla="*/ 16197 h 1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5" h="19688">
                  <a:moveTo>
                    <a:pt x="12259" y="16197"/>
                  </a:moveTo>
                  <a:cubicBezTo>
                    <a:pt x="15086" y="13370"/>
                    <a:pt x="16180" y="12550"/>
                    <a:pt x="15086" y="7717"/>
                  </a:cubicBezTo>
                  <a:cubicBezTo>
                    <a:pt x="13399" y="3148"/>
                    <a:pt x="9104" y="75"/>
                    <a:pt x="4234" y="-34"/>
                  </a:cubicBezTo>
                  <a:cubicBezTo>
                    <a:pt x="313" y="-34"/>
                    <a:pt x="-52" y="7990"/>
                    <a:pt x="-52" y="11638"/>
                  </a:cubicBezTo>
                  <a:cubicBezTo>
                    <a:pt x="-52" y="15285"/>
                    <a:pt x="1134" y="15377"/>
                    <a:pt x="3687" y="15103"/>
                  </a:cubicBezTo>
                  <a:cubicBezTo>
                    <a:pt x="6241" y="14830"/>
                    <a:pt x="5693" y="17930"/>
                    <a:pt x="5693" y="17930"/>
                  </a:cubicBezTo>
                  <a:cubicBezTo>
                    <a:pt x="6788" y="21395"/>
                    <a:pt x="9432" y="19024"/>
                    <a:pt x="12259" y="16197"/>
                  </a:cubicBezTo>
                  <a:close/>
                </a:path>
              </a:pathLst>
            </a:custGeom>
            <a:grpFill/>
            <a:ln w="4559" cap="flat">
              <a:solidFill>
                <a:srgbClr val="FFFFFF"/>
              </a:solidFill>
              <a:prstDash val="solid"/>
              <a:miter/>
            </a:ln>
          </p:spPr>
          <p:txBody>
            <a:bodyPr rtlCol="0" anchor="ctr"/>
            <a:lstStyle/>
            <a:p>
              <a:endParaRPr lang="en-US"/>
            </a:p>
          </p:txBody>
        </p:sp>
        <p:sp>
          <p:nvSpPr>
            <p:cNvPr id="447" name="Freeform: Shape 446">
              <a:extLst>
                <a:ext uri="{FF2B5EF4-FFF2-40B4-BE49-F238E27FC236}">
                  <a16:creationId xmlns:a16="http://schemas.microsoft.com/office/drawing/2014/main" id="{A1091CA1-FF51-87EF-0B05-E0E53F132204}"/>
                </a:ext>
              </a:extLst>
            </p:cNvPr>
            <p:cNvSpPr/>
            <p:nvPr/>
          </p:nvSpPr>
          <p:spPr>
            <a:xfrm>
              <a:off x="2296415" y="1472865"/>
              <a:ext cx="7856" cy="11572"/>
            </a:xfrm>
            <a:custGeom>
              <a:avLst/>
              <a:gdLst>
                <a:gd name="connsiteX0" fmla="*/ 4784 w 7856"/>
                <a:gd name="connsiteY0" fmla="*/ 10395 h 11572"/>
                <a:gd name="connsiteX1" fmla="*/ 6426 w 7856"/>
                <a:gd name="connsiteY1" fmla="*/ 2370 h 11572"/>
                <a:gd name="connsiteX2" fmla="*/ 225 w 7856"/>
                <a:gd name="connsiteY2" fmla="*/ 3008 h 11572"/>
                <a:gd name="connsiteX3" fmla="*/ 4784 w 7856"/>
                <a:gd name="connsiteY3" fmla="*/ 10395 h 11572"/>
              </a:gdLst>
              <a:ahLst/>
              <a:cxnLst>
                <a:cxn ang="0">
                  <a:pos x="connsiteX0" y="connsiteY0"/>
                </a:cxn>
                <a:cxn ang="0">
                  <a:pos x="connsiteX1" y="connsiteY1"/>
                </a:cxn>
                <a:cxn ang="0">
                  <a:pos x="connsiteX2" y="connsiteY2"/>
                </a:cxn>
                <a:cxn ang="0">
                  <a:pos x="connsiteX3" y="connsiteY3"/>
                </a:cxn>
              </a:cxnLst>
              <a:rect l="l" t="t" r="r" b="b"/>
              <a:pathLst>
                <a:path w="7856" h="11572">
                  <a:moveTo>
                    <a:pt x="4784" y="10395"/>
                  </a:moveTo>
                  <a:cubicBezTo>
                    <a:pt x="8158" y="14407"/>
                    <a:pt x="8706" y="6929"/>
                    <a:pt x="6426" y="2370"/>
                  </a:cubicBezTo>
                  <a:cubicBezTo>
                    <a:pt x="4146" y="-2190"/>
                    <a:pt x="1866" y="729"/>
                    <a:pt x="225" y="3008"/>
                  </a:cubicBezTo>
                  <a:cubicBezTo>
                    <a:pt x="-1416" y="5288"/>
                    <a:pt x="4784" y="10395"/>
                    <a:pt x="4784" y="10395"/>
                  </a:cubicBezTo>
                  <a:close/>
                </a:path>
              </a:pathLst>
            </a:custGeom>
            <a:grpFill/>
            <a:ln w="4559" cap="flat">
              <a:solidFill>
                <a:srgbClr val="FFFFFF"/>
              </a:solidFill>
              <a:prstDash val="solid"/>
              <a:miter/>
            </a:ln>
          </p:spPr>
          <p:txBody>
            <a:bodyPr rtlCol="0" anchor="ctr"/>
            <a:lstStyle/>
            <a:p>
              <a:endParaRPr lang="en-US"/>
            </a:p>
          </p:txBody>
        </p:sp>
        <p:sp>
          <p:nvSpPr>
            <p:cNvPr id="448" name="Freeform: Shape 447">
              <a:extLst>
                <a:ext uri="{FF2B5EF4-FFF2-40B4-BE49-F238E27FC236}">
                  <a16:creationId xmlns:a16="http://schemas.microsoft.com/office/drawing/2014/main" id="{417F04B7-6757-5BE2-E1CA-0486135989DD}"/>
                </a:ext>
              </a:extLst>
            </p:cNvPr>
            <p:cNvSpPr/>
            <p:nvPr/>
          </p:nvSpPr>
          <p:spPr>
            <a:xfrm>
              <a:off x="2318158" y="1428713"/>
              <a:ext cx="147432" cy="84818"/>
            </a:xfrm>
            <a:custGeom>
              <a:avLst/>
              <a:gdLst>
                <a:gd name="connsiteX0" fmla="*/ 99581 w 147432"/>
                <a:gd name="connsiteY0" fmla="*/ 25731 h 84818"/>
                <a:gd name="connsiteX1" fmla="*/ 59366 w 147432"/>
                <a:gd name="connsiteY1" fmla="*/ 1293 h 84818"/>
                <a:gd name="connsiteX2" fmla="*/ 53348 w 147432"/>
                <a:gd name="connsiteY2" fmla="*/ 654 h 84818"/>
                <a:gd name="connsiteX3" fmla="*/ 43682 w 147432"/>
                <a:gd name="connsiteY3" fmla="*/ 10959 h 84818"/>
                <a:gd name="connsiteX4" fmla="*/ 35384 w 147432"/>
                <a:gd name="connsiteY4" fmla="*/ 16977 h 84818"/>
                <a:gd name="connsiteX5" fmla="*/ 34563 w 147432"/>
                <a:gd name="connsiteY5" fmla="*/ 23452 h 84818"/>
                <a:gd name="connsiteX6" fmla="*/ 36296 w 147432"/>
                <a:gd name="connsiteY6" fmla="*/ 29197 h 84818"/>
                <a:gd name="connsiteX7" fmla="*/ 36296 w 147432"/>
                <a:gd name="connsiteY7" fmla="*/ 34303 h 84818"/>
                <a:gd name="connsiteX8" fmla="*/ 29456 w 147432"/>
                <a:gd name="connsiteY8" fmla="*/ 39775 h 84818"/>
                <a:gd name="connsiteX9" fmla="*/ 11218 w 147432"/>
                <a:gd name="connsiteY9" fmla="*/ 42875 h 84818"/>
                <a:gd name="connsiteX10" fmla="*/ 1279 w 147432"/>
                <a:gd name="connsiteY10" fmla="*/ 48255 h 84818"/>
                <a:gd name="connsiteX11" fmla="*/ 1279 w 147432"/>
                <a:gd name="connsiteY11" fmla="*/ 52815 h 84818"/>
                <a:gd name="connsiteX12" fmla="*/ 3559 w 147432"/>
                <a:gd name="connsiteY12" fmla="*/ 55641 h 84818"/>
                <a:gd name="connsiteX13" fmla="*/ 6659 w 147432"/>
                <a:gd name="connsiteY13" fmla="*/ 59107 h 84818"/>
                <a:gd name="connsiteX14" fmla="*/ 12313 w 147432"/>
                <a:gd name="connsiteY14" fmla="*/ 61386 h 84818"/>
                <a:gd name="connsiteX15" fmla="*/ 15504 w 147432"/>
                <a:gd name="connsiteY15" fmla="*/ 59107 h 84818"/>
                <a:gd name="connsiteX16" fmla="*/ 20337 w 147432"/>
                <a:gd name="connsiteY16" fmla="*/ 55368 h 84818"/>
                <a:gd name="connsiteX17" fmla="*/ 23438 w 147432"/>
                <a:gd name="connsiteY17" fmla="*/ 58286 h 84818"/>
                <a:gd name="connsiteX18" fmla="*/ 28909 w 147432"/>
                <a:gd name="connsiteY18" fmla="*/ 64487 h 84818"/>
                <a:gd name="connsiteX19" fmla="*/ 33742 w 147432"/>
                <a:gd name="connsiteY19" fmla="*/ 65399 h 84818"/>
                <a:gd name="connsiteX20" fmla="*/ 38849 w 147432"/>
                <a:gd name="connsiteY20" fmla="*/ 62845 h 84818"/>
                <a:gd name="connsiteX21" fmla="*/ 44229 w 147432"/>
                <a:gd name="connsiteY21" fmla="*/ 66767 h 84818"/>
                <a:gd name="connsiteX22" fmla="*/ 52527 w 147432"/>
                <a:gd name="connsiteY22" fmla="*/ 69958 h 84818"/>
                <a:gd name="connsiteX23" fmla="*/ 61646 w 147432"/>
                <a:gd name="connsiteY23" fmla="*/ 73879 h 84818"/>
                <a:gd name="connsiteX24" fmla="*/ 73592 w 147432"/>
                <a:gd name="connsiteY24" fmla="*/ 79898 h 84818"/>
                <a:gd name="connsiteX25" fmla="*/ 80431 w 147432"/>
                <a:gd name="connsiteY25" fmla="*/ 81083 h 84818"/>
                <a:gd name="connsiteX26" fmla="*/ 83349 w 147432"/>
                <a:gd name="connsiteY26" fmla="*/ 77345 h 84818"/>
                <a:gd name="connsiteX27" fmla="*/ 86997 w 147432"/>
                <a:gd name="connsiteY27" fmla="*/ 78804 h 84818"/>
                <a:gd name="connsiteX28" fmla="*/ 100949 w 147432"/>
                <a:gd name="connsiteY28" fmla="*/ 84457 h 84818"/>
                <a:gd name="connsiteX29" fmla="*/ 114353 w 147432"/>
                <a:gd name="connsiteY29" fmla="*/ 80445 h 84818"/>
                <a:gd name="connsiteX30" fmla="*/ 144537 w 147432"/>
                <a:gd name="connsiteY30" fmla="*/ 63666 h 84818"/>
                <a:gd name="connsiteX31" fmla="*/ 146270 w 147432"/>
                <a:gd name="connsiteY31" fmla="*/ 59927 h 84818"/>
                <a:gd name="connsiteX32" fmla="*/ 138883 w 147432"/>
                <a:gd name="connsiteY32" fmla="*/ 61386 h 84818"/>
                <a:gd name="connsiteX33" fmla="*/ 133138 w 147432"/>
                <a:gd name="connsiteY33" fmla="*/ 61386 h 84818"/>
                <a:gd name="connsiteX34" fmla="*/ 129217 w 147432"/>
                <a:gd name="connsiteY34" fmla="*/ 59107 h 84818"/>
                <a:gd name="connsiteX35" fmla="*/ 126573 w 147432"/>
                <a:gd name="connsiteY35" fmla="*/ 57101 h 84818"/>
                <a:gd name="connsiteX36" fmla="*/ 125479 w 147432"/>
                <a:gd name="connsiteY36" fmla="*/ 52815 h 84818"/>
                <a:gd name="connsiteX37" fmla="*/ 124020 w 147432"/>
                <a:gd name="connsiteY37" fmla="*/ 47161 h 84818"/>
                <a:gd name="connsiteX38" fmla="*/ 119825 w 147432"/>
                <a:gd name="connsiteY38" fmla="*/ 40048 h 84818"/>
                <a:gd name="connsiteX39" fmla="*/ 118092 w 147432"/>
                <a:gd name="connsiteY39" fmla="*/ 44608 h 84818"/>
                <a:gd name="connsiteX40" fmla="*/ 116360 w 147432"/>
                <a:gd name="connsiteY40" fmla="*/ 48255 h 84818"/>
                <a:gd name="connsiteX41" fmla="*/ 113259 w 147432"/>
                <a:gd name="connsiteY41" fmla="*/ 42601 h 84818"/>
                <a:gd name="connsiteX42" fmla="*/ 113806 w 147432"/>
                <a:gd name="connsiteY42" fmla="*/ 35489 h 84818"/>
                <a:gd name="connsiteX43" fmla="*/ 99581 w 147432"/>
                <a:gd name="connsiteY43" fmla="*/ 25731 h 8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47432" h="84818">
                  <a:moveTo>
                    <a:pt x="99581" y="25731"/>
                  </a:moveTo>
                  <a:cubicBezTo>
                    <a:pt x="93836" y="24364"/>
                    <a:pt x="62193" y="2387"/>
                    <a:pt x="59366" y="1293"/>
                  </a:cubicBezTo>
                  <a:cubicBezTo>
                    <a:pt x="56540" y="198"/>
                    <a:pt x="56266" y="-713"/>
                    <a:pt x="53348" y="654"/>
                  </a:cubicBezTo>
                  <a:cubicBezTo>
                    <a:pt x="48989" y="2816"/>
                    <a:pt x="45560" y="6472"/>
                    <a:pt x="43682" y="10959"/>
                  </a:cubicBezTo>
                  <a:cubicBezTo>
                    <a:pt x="41676" y="16339"/>
                    <a:pt x="40855" y="15245"/>
                    <a:pt x="35384" y="16977"/>
                  </a:cubicBezTo>
                  <a:cubicBezTo>
                    <a:pt x="29912" y="18710"/>
                    <a:pt x="36569" y="22905"/>
                    <a:pt x="34563" y="23452"/>
                  </a:cubicBezTo>
                  <a:cubicBezTo>
                    <a:pt x="32557" y="23999"/>
                    <a:pt x="31736" y="25184"/>
                    <a:pt x="36296" y="29197"/>
                  </a:cubicBezTo>
                  <a:cubicBezTo>
                    <a:pt x="40855" y="33209"/>
                    <a:pt x="41129" y="33756"/>
                    <a:pt x="36296" y="34303"/>
                  </a:cubicBezTo>
                  <a:cubicBezTo>
                    <a:pt x="31462" y="34850"/>
                    <a:pt x="30551" y="36036"/>
                    <a:pt x="29456" y="39775"/>
                  </a:cubicBezTo>
                  <a:cubicBezTo>
                    <a:pt x="28362" y="43513"/>
                    <a:pt x="16599" y="42875"/>
                    <a:pt x="11218" y="42875"/>
                  </a:cubicBezTo>
                  <a:cubicBezTo>
                    <a:pt x="7179" y="42747"/>
                    <a:pt x="3376" y="44799"/>
                    <a:pt x="1279" y="48255"/>
                  </a:cubicBezTo>
                  <a:cubicBezTo>
                    <a:pt x="-1001" y="51447"/>
                    <a:pt x="93" y="52541"/>
                    <a:pt x="1279" y="52815"/>
                  </a:cubicBezTo>
                  <a:cubicBezTo>
                    <a:pt x="2464" y="53088"/>
                    <a:pt x="3559" y="55641"/>
                    <a:pt x="3559" y="55641"/>
                  </a:cubicBezTo>
                  <a:cubicBezTo>
                    <a:pt x="4106" y="57101"/>
                    <a:pt x="5200" y="57648"/>
                    <a:pt x="6659" y="59107"/>
                  </a:cubicBezTo>
                  <a:cubicBezTo>
                    <a:pt x="8118" y="60566"/>
                    <a:pt x="10124" y="59107"/>
                    <a:pt x="12313" y="61386"/>
                  </a:cubicBezTo>
                  <a:cubicBezTo>
                    <a:pt x="14501" y="63666"/>
                    <a:pt x="15231" y="61386"/>
                    <a:pt x="15504" y="59107"/>
                  </a:cubicBezTo>
                  <a:cubicBezTo>
                    <a:pt x="15778" y="56827"/>
                    <a:pt x="18058" y="56827"/>
                    <a:pt x="20337" y="55368"/>
                  </a:cubicBezTo>
                  <a:cubicBezTo>
                    <a:pt x="22617" y="53909"/>
                    <a:pt x="22070" y="55368"/>
                    <a:pt x="23438" y="58286"/>
                  </a:cubicBezTo>
                  <a:cubicBezTo>
                    <a:pt x="24806" y="61204"/>
                    <a:pt x="26356" y="63666"/>
                    <a:pt x="28909" y="64487"/>
                  </a:cubicBezTo>
                  <a:cubicBezTo>
                    <a:pt x="31462" y="65308"/>
                    <a:pt x="30277" y="62207"/>
                    <a:pt x="33742" y="65399"/>
                  </a:cubicBezTo>
                  <a:cubicBezTo>
                    <a:pt x="37207" y="68590"/>
                    <a:pt x="38028" y="67952"/>
                    <a:pt x="38849" y="62845"/>
                  </a:cubicBezTo>
                  <a:cubicBezTo>
                    <a:pt x="39669" y="57739"/>
                    <a:pt x="42588" y="62845"/>
                    <a:pt x="44229" y="66767"/>
                  </a:cubicBezTo>
                  <a:cubicBezTo>
                    <a:pt x="45870" y="70688"/>
                    <a:pt x="49427" y="70505"/>
                    <a:pt x="52527" y="69958"/>
                  </a:cubicBezTo>
                  <a:cubicBezTo>
                    <a:pt x="55628" y="69411"/>
                    <a:pt x="57907" y="71691"/>
                    <a:pt x="61646" y="73879"/>
                  </a:cubicBezTo>
                  <a:cubicBezTo>
                    <a:pt x="65385" y="76068"/>
                    <a:pt x="71859" y="80445"/>
                    <a:pt x="73592" y="79898"/>
                  </a:cubicBezTo>
                  <a:cubicBezTo>
                    <a:pt x="75324" y="79351"/>
                    <a:pt x="77604" y="80445"/>
                    <a:pt x="80431" y="81083"/>
                  </a:cubicBezTo>
                  <a:cubicBezTo>
                    <a:pt x="83258" y="81722"/>
                    <a:pt x="83349" y="79351"/>
                    <a:pt x="83349" y="77345"/>
                  </a:cubicBezTo>
                  <a:cubicBezTo>
                    <a:pt x="83349" y="75338"/>
                    <a:pt x="84991" y="78165"/>
                    <a:pt x="86997" y="78804"/>
                  </a:cubicBezTo>
                  <a:cubicBezTo>
                    <a:pt x="91283" y="81484"/>
                    <a:pt x="96006" y="83390"/>
                    <a:pt x="100949" y="84457"/>
                  </a:cubicBezTo>
                  <a:cubicBezTo>
                    <a:pt x="105809" y="85506"/>
                    <a:pt x="110870" y="83992"/>
                    <a:pt x="114353" y="80445"/>
                  </a:cubicBezTo>
                  <a:cubicBezTo>
                    <a:pt x="117454" y="78165"/>
                    <a:pt x="141163" y="65672"/>
                    <a:pt x="144537" y="63666"/>
                  </a:cubicBezTo>
                  <a:cubicBezTo>
                    <a:pt x="147911" y="61660"/>
                    <a:pt x="148002" y="61113"/>
                    <a:pt x="146270" y="59927"/>
                  </a:cubicBezTo>
                  <a:cubicBezTo>
                    <a:pt x="143726" y="59070"/>
                    <a:pt x="140908" y="59627"/>
                    <a:pt x="138883" y="61386"/>
                  </a:cubicBezTo>
                  <a:cubicBezTo>
                    <a:pt x="136330" y="63119"/>
                    <a:pt x="134050" y="62572"/>
                    <a:pt x="133138" y="61386"/>
                  </a:cubicBezTo>
                  <a:cubicBezTo>
                    <a:pt x="132391" y="59927"/>
                    <a:pt x="130859" y="59034"/>
                    <a:pt x="129217" y="59107"/>
                  </a:cubicBezTo>
                  <a:cubicBezTo>
                    <a:pt x="126938" y="59107"/>
                    <a:pt x="126573" y="58560"/>
                    <a:pt x="126573" y="57101"/>
                  </a:cubicBezTo>
                  <a:cubicBezTo>
                    <a:pt x="126536" y="55605"/>
                    <a:pt x="126163" y="54146"/>
                    <a:pt x="125479" y="52815"/>
                  </a:cubicBezTo>
                  <a:cubicBezTo>
                    <a:pt x="124685" y="51027"/>
                    <a:pt x="124184" y="49112"/>
                    <a:pt x="124020" y="47161"/>
                  </a:cubicBezTo>
                  <a:cubicBezTo>
                    <a:pt x="124020" y="44334"/>
                    <a:pt x="121193" y="42601"/>
                    <a:pt x="119825" y="40048"/>
                  </a:cubicBezTo>
                  <a:cubicBezTo>
                    <a:pt x="118457" y="37495"/>
                    <a:pt x="118366" y="40048"/>
                    <a:pt x="118092" y="44608"/>
                  </a:cubicBezTo>
                  <a:cubicBezTo>
                    <a:pt x="117819" y="49167"/>
                    <a:pt x="116907" y="49167"/>
                    <a:pt x="116360" y="48255"/>
                  </a:cubicBezTo>
                  <a:cubicBezTo>
                    <a:pt x="114919" y="46623"/>
                    <a:pt x="113861" y="44690"/>
                    <a:pt x="113259" y="42601"/>
                  </a:cubicBezTo>
                  <a:cubicBezTo>
                    <a:pt x="113259" y="40322"/>
                    <a:pt x="114080" y="39410"/>
                    <a:pt x="113806" y="35489"/>
                  </a:cubicBezTo>
                  <a:cubicBezTo>
                    <a:pt x="113533" y="31568"/>
                    <a:pt x="105235" y="27190"/>
                    <a:pt x="99581" y="25731"/>
                  </a:cubicBezTo>
                  <a:close/>
                </a:path>
              </a:pathLst>
            </a:custGeom>
            <a:grpFill/>
            <a:ln w="4559" cap="flat">
              <a:solidFill>
                <a:srgbClr val="FFFFFF"/>
              </a:solidFill>
              <a:prstDash val="solid"/>
              <a:miter/>
            </a:ln>
          </p:spPr>
          <p:txBody>
            <a:bodyPr rtlCol="0" anchor="ctr"/>
            <a:lstStyle/>
            <a:p>
              <a:endParaRPr lang="en-US"/>
            </a:p>
          </p:txBody>
        </p:sp>
        <p:sp>
          <p:nvSpPr>
            <p:cNvPr id="449" name="Freeform: Shape 448">
              <a:extLst>
                <a:ext uri="{FF2B5EF4-FFF2-40B4-BE49-F238E27FC236}">
                  <a16:creationId xmlns:a16="http://schemas.microsoft.com/office/drawing/2014/main" id="{D789AD83-FEA2-FD2C-9C8A-B9400BA03836}"/>
                </a:ext>
              </a:extLst>
            </p:cNvPr>
            <p:cNvSpPr/>
            <p:nvPr/>
          </p:nvSpPr>
          <p:spPr>
            <a:xfrm>
              <a:off x="2439590" y="1443707"/>
              <a:ext cx="22542" cy="19627"/>
            </a:xfrm>
            <a:custGeom>
              <a:avLst/>
              <a:gdLst>
                <a:gd name="connsiteX0" fmla="*/ 21464 w 22542"/>
                <a:gd name="connsiteY0" fmla="*/ 12470 h 19627"/>
                <a:gd name="connsiteX1" fmla="*/ 16266 w 22542"/>
                <a:gd name="connsiteY1" fmla="*/ 1618 h 19627"/>
                <a:gd name="connsiteX2" fmla="*/ 4320 w 22542"/>
                <a:gd name="connsiteY2" fmla="*/ 1071 h 19627"/>
                <a:gd name="connsiteX3" fmla="*/ 308 w 22542"/>
                <a:gd name="connsiteY3" fmla="*/ 10190 h 19627"/>
                <a:gd name="connsiteX4" fmla="*/ 2041 w 22542"/>
                <a:gd name="connsiteY4" fmla="*/ 12743 h 19627"/>
                <a:gd name="connsiteX5" fmla="*/ 5141 w 22542"/>
                <a:gd name="connsiteY5" fmla="*/ 6816 h 19627"/>
                <a:gd name="connsiteX6" fmla="*/ 7786 w 22542"/>
                <a:gd name="connsiteY6" fmla="*/ 6816 h 19627"/>
                <a:gd name="connsiteX7" fmla="*/ 10339 w 22542"/>
                <a:gd name="connsiteY7" fmla="*/ 10737 h 19627"/>
                <a:gd name="connsiteX8" fmla="*/ 9153 w 22542"/>
                <a:gd name="connsiteY8" fmla="*/ 17303 h 19627"/>
                <a:gd name="connsiteX9" fmla="*/ 21464 w 22542"/>
                <a:gd name="connsiteY9" fmla="*/ 12470 h 1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542" h="19627">
                  <a:moveTo>
                    <a:pt x="21464" y="12470"/>
                  </a:moveTo>
                  <a:cubicBezTo>
                    <a:pt x="24564" y="8731"/>
                    <a:pt x="20005" y="4172"/>
                    <a:pt x="16266" y="1618"/>
                  </a:cubicBezTo>
                  <a:cubicBezTo>
                    <a:pt x="12573" y="-370"/>
                    <a:pt x="8178" y="-579"/>
                    <a:pt x="4320" y="1071"/>
                  </a:cubicBezTo>
                  <a:cubicBezTo>
                    <a:pt x="946" y="2257"/>
                    <a:pt x="1220" y="4172"/>
                    <a:pt x="308" y="10190"/>
                  </a:cubicBezTo>
                  <a:cubicBezTo>
                    <a:pt x="-604" y="16209"/>
                    <a:pt x="308" y="14203"/>
                    <a:pt x="2041" y="12743"/>
                  </a:cubicBezTo>
                  <a:cubicBezTo>
                    <a:pt x="3773" y="11284"/>
                    <a:pt x="3773" y="10464"/>
                    <a:pt x="5141" y="6816"/>
                  </a:cubicBezTo>
                  <a:cubicBezTo>
                    <a:pt x="6509" y="3169"/>
                    <a:pt x="7786" y="6816"/>
                    <a:pt x="7786" y="6816"/>
                  </a:cubicBezTo>
                  <a:cubicBezTo>
                    <a:pt x="7786" y="6816"/>
                    <a:pt x="8606" y="7910"/>
                    <a:pt x="10339" y="10737"/>
                  </a:cubicBezTo>
                  <a:cubicBezTo>
                    <a:pt x="12072" y="13564"/>
                    <a:pt x="8880" y="11376"/>
                    <a:pt x="9153" y="17303"/>
                  </a:cubicBezTo>
                  <a:cubicBezTo>
                    <a:pt x="9427" y="23230"/>
                    <a:pt x="18272" y="16209"/>
                    <a:pt x="21464" y="12470"/>
                  </a:cubicBezTo>
                  <a:close/>
                </a:path>
              </a:pathLst>
            </a:custGeom>
            <a:grpFill/>
            <a:ln w="4559" cap="flat">
              <a:solidFill>
                <a:srgbClr val="FFFFFF"/>
              </a:solidFill>
              <a:prstDash val="solid"/>
              <a:miter/>
            </a:ln>
          </p:spPr>
          <p:txBody>
            <a:bodyPr rtlCol="0" anchor="ctr"/>
            <a:lstStyle/>
            <a:p>
              <a:endParaRPr lang="en-US"/>
            </a:p>
          </p:txBody>
        </p:sp>
        <p:sp>
          <p:nvSpPr>
            <p:cNvPr id="450" name="Freeform: Shape 449">
              <a:extLst>
                <a:ext uri="{FF2B5EF4-FFF2-40B4-BE49-F238E27FC236}">
                  <a16:creationId xmlns:a16="http://schemas.microsoft.com/office/drawing/2014/main" id="{A52F6624-5B79-ECA1-A2AB-DC99E8F33E8B}"/>
                </a:ext>
              </a:extLst>
            </p:cNvPr>
            <p:cNvSpPr/>
            <p:nvPr/>
          </p:nvSpPr>
          <p:spPr>
            <a:xfrm>
              <a:off x="2401543" y="1221652"/>
              <a:ext cx="18424" cy="16702"/>
            </a:xfrm>
            <a:custGeom>
              <a:avLst/>
              <a:gdLst>
                <a:gd name="connsiteX0" fmla="*/ -35 w 18424"/>
                <a:gd name="connsiteY0" fmla="*/ 7372 h 16702"/>
                <a:gd name="connsiteX1" fmla="*/ 4159 w 18424"/>
                <a:gd name="connsiteY1" fmla="*/ 15944 h 16702"/>
                <a:gd name="connsiteX2" fmla="*/ 13278 w 18424"/>
                <a:gd name="connsiteY2" fmla="*/ 15397 h 16702"/>
                <a:gd name="connsiteX3" fmla="*/ 17473 w 18424"/>
                <a:gd name="connsiteY3" fmla="*/ 6825 h 16702"/>
                <a:gd name="connsiteX4" fmla="*/ 8354 w 18424"/>
                <a:gd name="connsiteY4" fmla="*/ -14 h 16702"/>
                <a:gd name="connsiteX5" fmla="*/ -35 w 18424"/>
                <a:gd name="connsiteY5" fmla="*/ 7372 h 1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24" h="16702">
                  <a:moveTo>
                    <a:pt x="-35" y="7372"/>
                  </a:moveTo>
                  <a:cubicBezTo>
                    <a:pt x="-35" y="12570"/>
                    <a:pt x="1606" y="14302"/>
                    <a:pt x="4159" y="15944"/>
                  </a:cubicBezTo>
                  <a:cubicBezTo>
                    <a:pt x="7141" y="17074"/>
                    <a:pt x="10461" y="16874"/>
                    <a:pt x="13278" y="15397"/>
                  </a:cubicBezTo>
                  <a:cubicBezTo>
                    <a:pt x="13278" y="15397"/>
                    <a:pt x="20938" y="11384"/>
                    <a:pt x="17473" y="6825"/>
                  </a:cubicBezTo>
                  <a:cubicBezTo>
                    <a:pt x="14008" y="2265"/>
                    <a:pt x="11272" y="-288"/>
                    <a:pt x="8354" y="-14"/>
                  </a:cubicBezTo>
                  <a:cubicBezTo>
                    <a:pt x="5436" y="259"/>
                    <a:pt x="-400" y="2265"/>
                    <a:pt x="-35" y="7372"/>
                  </a:cubicBezTo>
                  <a:close/>
                </a:path>
              </a:pathLst>
            </a:custGeom>
            <a:grpFill/>
            <a:ln w="4559" cap="flat">
              <a:solidFill>
                <a:srgbClr val="FFFFFF"/>
              </a:solidFill>
              <a:prstDash val="solid"/>
              <a:miter/>
            </a:ln>
          </p:spPr>
          <p:txBody>
            <a:bodyPr rtlCol="0" anchor="ctr"/>
            <a:lstStyle/>
            <a:p>
              <a:endParaRPr lang="en-US"/>
            </a:p>
          </p:txBody>
        </p:sp>
        <p:sp>
          <p:nvSpPr>
            <p:cNvPr id="451" name="Freeform: Shape 450">
              <a:extLst>
                <a:ext uri="{FF2B5EF4-FFF2-40B4-BE49-F238E27FC236}">
                  <a16:creationId xmlns:a16="http://schemas.microsoft.com/office/drawing/2014/main" id="{90D9D2AB-3729-5DF1-D9FD-9A21DCEFB994}"/>
                </a:ext>
              </a:extLst>
            </p:cNvPr>
            <p:cNvSpPr/>
            <p:nvPr/>
          </p:nvSpPr>
          <p:spPr>
            <a:xfrm>
              <a:off x="2323784" y="1161917"/>
              <a:ext cx="60124" cy="18781"/>
            </a:xfrm>
            <a:custGeom>
              <a:avLst/>
              <a:gdLst>
                <a:gd name="connsiteX0" fmla="*/ 11520 w 60124"/>
                <a:gd name="connsiteY0" fmla="*/ 18138 h 18781"/>
                <a:gd name="connsiteX1" fmla="*/ 20639 w 60124"/>
                <a:gd name="connsiteY1" fmla="*/ 18138 h 18781"/>
                <a:gd name="connsiteX2" fmla="*/ 22918 w 60124"/>
                <a:gd name="connsiteY2" fmla="*/ 16679 h 18781"/>
                <a:gd name="connsiteX3" fmla="*/ 29757 w 60124"/>
                <a:gd name="connsiteY3" fmla="*/ 16679 h 18781"/>
                <a:gd name="connsiteX4" fmla="*/ 44348 w 60124"/>
                <a:gd name="connsiteY4" fmla="*/ 12485 h 18781"/>
                <a:gd name="connsiteX5" fmla="*/ 58573 w 60124"/>
                <a:gd name="connsiteY5" fmla="*/ 3366 h 18781"/>
                <a:gd name="connsiteX6" fmla="*/ 58573 w 60124"/>
                <a:gd name="connsiteY6" fmla="*/ -8 h 18781"/>
                <a:gd name="connsiteX7" fmla="*/ 2127 w 60124"/>
                <a:gd name="connsiteY7" fmla="*/ 12211 h 18781"/>
                <a:gd name="connsiteX8" fmla="*/ 1580 w 60124"/>
                <a:gd name="connsiteY8" fmla="*/ 14856 h 18781"/>
                <a:gd name="connsiteX9" fmla="*/ 11520 w 60124"/>
                <a:gd name="connsiteY9" fmla="*/ 18138 h 18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124" h="18781">
                  <a:moveTo>
                    <a:pt x="11520" y="18138"/>
                  </a:moveTo>
                  <a:cubicBezTo>
                    <a:pt x="14501" y="18950"/>
                    <a:pt x="17657" y="18950"/>
                    <a:pt x="20639" y="18138"/>
                  </a:cubicBezTo>
                  <a:cubicBezTo>
                    <a:pt x="21824" y="18138"/>
                    <a:pt x="22918" y="18959"/>
                    <a:pt x="22918" y="16679"/>
                  </a:cubicBezTo>
                  <a:cubicBezTo>
                    <a:pt x="22918" y="14400"/>
                    <a:pt x="26384" y="16132"/>
                    <a:pt x="29757" y="16679"/>
                  </a:cubicBezTo>
                  <a:cubicBezTo>
                    <a:pt x="34892" y="16515"/>
                    <a:pt x="39907" y="15074"/>
                    <a:pt x="44348" y="12485"/>
                  </a:cubicBezTo>
                  <a:cubicBezTo>
                    <a:pt x="49473" y="10086"/>
                    <a:pt x="54260" y="7022"/>
                    <a:pt x="58573" y="3366"/>
                  </a:cubicBezTo>
                  <a:cubicBezTo>
                    <a:pt x="61947" y="-556"/>
                    <a:pt x="58573" y="-8"/>
                    <a:pt x="58573" y="-8"/>
                  </a:cubicBezTo>
                  <a:cubicBezTo>
                    <a:pt x="58573" y="-8"/>
                    <a:pt x="6687" y="11117"/>
                    <a:pt x="2127" y="12211"/>
                  </a:cubicBezTo>
                  <a:cubicBezTo>
                    <a:pt x="-2432" y="13305"/>
                    <a:pt x="1580" y="14856"/>
                    <a:pt x="1580" y="14856"/>
                  </a:cubicBezTo>
                  <a:cubicBezTo>
                    <a:pt x="4945" y="15795"/>
                    <a:pt x="8264" y="16889"/>
                    <a:pt x="11520" y="18138"/>
                  </a:cubicBezTo>
                  <a:close/>
                </a:path>
              </a:pathLst>
            </a:custGeom>
            <a:grpFill/>
            <a:ln w="4559" cap="flat">
              <a:solidFill>
                <a:srgbClr val="FFFFFF"/>
              </a:solidFill>
              <a:prstDash val="solid"/>
              <a:miter/>
            </a:ln>
          </p:spPr>
          <p:txBody>
            <a:bodyPr rtlCol="0" anchor="ctr"/>
            <a:lstStyle/>
            <a:p>
              <a:endParaRPr lang="en-US"/>
            </a:p>
          </p:txBody>
        </p:sp>
        <p:sp>
          <p:nvSpPr>
            <p:cNvPr id="452" name="Freeform: Shape 451">
              <a:extLst>
                <a:ext uri="{FF2B5EF4-FFF2-40B4-BE49-F238E27FC236}">
                  <a16:creationId xmlns:a16="http://schemas.microsoft.com/office/drawing/2014/main" id="{24F5C077-C58E-7182-3E90-1A202DA6EB95}"/>
                </a:ext>
              </a:extLst>
            </p:cNvPr>
            <p:cNvSpPr/>
            <p:nvPr/>
          </p:nvSpPr>
          <p:spPr>
            <a:xfrm>
              <a:off x="2449178" y="1161819"/>
              <a:ext cx="186006" cy="136909"/>
            </a:xfrm>
            <a:custGeom>
              <a:avLst/>
              <a:gdLst>
                <a:gd name="connsiteX0" fmla="*/ 174285 w 186006"/>
                <a:gd name="connsiteY0" fmla="*/ 27903 h 136909"/>
                <a:gd name="connsiteX1" fmla="*/ 185410 w 186006"/>
                <a:gd name="connsiteY1" fmla="*/ 14498 h 136909"/>
                <a:gd name="connsiteX2" fmla="*/ 181124 w 186006"/>
                <a:gd name="connsiteY2" fmla="*/ 11398 h 136909"/>
                <a:gd name="connsiteX3" fmla="*/ 168266 w 186006"/>
                <a:gd name="connsiteY3" fmla="*/ 8844 h 136909"/>
                <a:gd name="connsiteX4" fmla="*/ 144101 w 186006"/>
                <a:gd name="connsiteY4" fmla="*/ 4559 h 136909"/>
                <a:gd name="connsiteX5" fmla="*/ 125225 w 186006"/>
                <a:gd name="connsiteY5" fmla="*/ 7385 h 136909"/>
                <a:gd name="connsiteX6" fmla="*/ 116106 w 186006"/>
                <a:gd name="connsiteY6" fmla="*/ 5379 h 136909"/>
                <a:gd name="connsiteX7" fmla="*/ 95223 w 186006"/>
                <a:gd name="connsiteY7" fmla="*/ -1 h 136909"/>
                <a:gd name="connsiteX8" fmla="*/ 44522 w 186006"/>
                <a:gd name="connsiteY8" fmla="*/ -1 h 136909"/>
                <a:gd name="connsiteX9" fmla="*/ 24917 w 186006"/>
                <a:gd name="connsiteY9" fmla="*/ 2279 h 136909"/>
                <a:gd name="connsiteX10" fmla="*/ 12879 w 186006"/>
                <a:gd name="connsiteY10" fmla="*/ 11398 h 136909"/>
                <a:gd name="connsiteX11" fmla="*/ 17959 w 186006"/>
                <a:gd name="connsiteY11" fmla="*/ 15784 h 136909"/>
                <a:gd name="connsiteX12" fmla="*/ 18624 w 186006"/>
                <a:gd name="connsiteY12" fmla="*/ 15684 h 136909"/>
                <a:gd name="connsiteX13" fmla="*/ 21178 w 186006"/>
                <a:gd name="connsiteY13" fmla="*/ 17416 h 136909"/>
                <a:gd name="connsiteX14" fmla="*/ 32029 w 186006"/>
                <a:gd name="connsiteY14" fmla="*/ 27082 h 136909"/>
                <a:gd name="connsiteX15" fmla="*/ 25464 w 186006"/>
                <a:gd name="connsiteY15" fmla="*/ 27903 h 136909"/>
                <a:gd name="connsiteX16" fmla="*/ 2666 w 186006"/>
                <a:gd name="connsiteY16" fmla="*/ 26809 h 136909"/>
                <a:gd name="connsiteX17" fmla="*/ 934 w 186006"/>
                <a:gd name="connsiteY17" fmla="*/ 30821 h 136909"/>
                <a:gd name="connsiteX18" fmla="*/ 1481 w 186006"/>
                <a:gd name="connsiteY18" fmla="*/ 37660 h 136909"/>
                <a:gd name="connsiteX19" fmla="*/ 3213 w 186006"/>
                <a:gd name="connsiteY19" fmla="*/ 47873 h 136909"/>
                <a:gd name="connsiteX20" fmla="*/ 4034 w 186006"/>
                <a:gd name="connsiteY20" fmla="*/ 52980 h 136909"/>
                <a:gd name="connsiteX21" fmla="*/ 934 w 186006"/>
                <a:gd name="connsiteY21" fmla="*/ 65838 h 136909"/>
                <a:gd name="connsiteX22" fmla="*/ 1754 w 186006"/>
                <a:gd name="connsiteY22" fmla="*/ 72677 h 136909"/>
                <a:gd name="connsiteX23" fmla="*/ 1754 w 186006"/>
                <a:gd name="connsiteY23" fmla="*/ 77510 h 136909"/>
                <a:gd name="connsiteX24" fmla="*/ 2301 w 186006"/>
                <a:gd name="connsiteY24" fmla="*/ 83255 h 136909"/>
                <a:gd name="connsiteX25" fmla="*/ 3396 w 186006"/>
                <a:gd name="connsiteY25" fmla="*/ 86902 h 136909"/>
                <a:gd name="connsiteX26" fmla="*/ 6587 w 186006"/>
                <a:gd name="connsiteY26" fmla="*/ 91188 h 136909"/>
                <a:gd name="connsiteX27" fmla="*/ 11420 w 186006"/>
                <a:gd name="connsiteY27" fmla="*/ 96021 h 136909"/>
                <a:gd name="connsiteX28" fmla="*/ 14795 w 186006"/>
                <a:gd name="connsiteY28" fmla="*/ 101493 h 136909"/>
                <a:gd name="connsiteX29" fmla="*/ 16254 w 186006"/>
                <a:gd name="connsiteY29" fmla="*/ 105779 h 136909"/>
                <a:gd name="connsiteX30" fmla="*/ 17348 w 186006"/>
                <a:gd name="connsiteY30" fmla="*/ 111159 h 136909"/>
                <a:gd name="connsiteX31" fmla="*/ 17348 w 186006"/>
                <a:gd name="connsiteY31" fmla="*/ 120278 h 136909"/>
                <a:gd name="connsiteX32" fmla="*/ 25373 w 186006"/>
                <a:gd name="connsiteY32" fmla="*/ 125658 h 136909"/>
                <a:gd name="connsiteX33" fmla="*/ 27652 w 186006"/>
                <a:gd name="connsiteY33" fmla="*/ 126843 h 136909"/>
                <a:gd name="connsiteX34" fmla="*/ 19901 w 186006"/>
                <a:gd name="connsiteY34" fmla="*/ 133409 h 136909"/>
                <a:gd name="connsiteX35" fmla="*/ 25099 w 186006"/>
                <a:gd name="connsiteY35" fmla="*/ 135415 h 136909"/>
                <a:gd name="connsiteX36" fmla="*/ 44613 w 186006"/>
                <a:gd name="connsiteY36" fmla="*/ 134503 h 136909"/>
                <a:gd name="connsiteX37" fmla="*/ 54827 w 186006"/>
                <a:gd name="connsiteY37" fmla="*/ 136783 h 136909"/>
                <a:gd name="connsiteX38" fmla="*/ 57745 w 186006"/>
                <a:gd name="connsiteY38" fmla="*/ 133956 h 136909"/>
                <a:gd name="connsiteX39" fmla="*/ 53732 w 186006"/>
                <a:gd name="connsiteY39" fmla="*/ 133956 h 136909"/>
                <a:gd name="connsiteX40" fmla="*/ 53732 w 186006"/>
                <a:gd name="connsiteY40" fmla="*/ 131312 h 136909"/>
                <a:gd name="connsiteX41" fmla="*/ 57745 w 186006"/>
                <a:gd name="connsiteY41" fmla="*/ 127938 h 136909"/>
                <a:gd name="connsiteX42" fmla="*/ 60298 w 186006"/>
                <a:gd name="connsiteY42" fmla="*/ 122193 h 136909"/>
                <a:gd name="connsiteX43" fmla="*/ 67684 w 186006"/>
                <a:gd name="connsiteY43" fmla="*/ 115354 h 136909"/>
                <a:gd name="connsiteX44" fmla="*/ 71423 w 186006"/>
                <a:gd name="connsiteY44" fmla="*/ 112800 h 136909"/>
                <a:gd name="connsiteX45" fmla="*/ 74523 w 186006"/>
                <a:gd name="connsiteY45" fmla="*/ 109153 h 136909"/>
                <a:gd name="connsiteX46" fmla="*/ 75709 w 186006"/>
                <a:gd name="connsiteY46" fmla="*/ 104228 h 136909"/>
                <a:gd name="connsiteX47" fmla="*/ 67684 w 186006"/>
                <a:gd name="connsiteY47" fmla="*/ 96842 h 136909"/>
                <a:gd name="connsiteX48" fmla="*/ 64857 w 186006"/>
                <a:gd name="connsiteY48" fmla="*/ 92009 h 136909"/>
                <a:gd name="connsiteX49" fmla="*/ 58292 w 186006"/>
                <a:gd name="connsiteY49" fmla="*/ 90550 h 136909"/>
                <a:gd name="connsiteX50" fmla="*/ 47714 w 186006"/>
                <a:gd name="connsiteY50" fmla="*/ 89729 h 136909"/>
                <a:gd name="connsiteX51" fmla="*/ 49173 w 186006"/>
                <a:gd name="connsiteY51" fmla="*/ 86902 h 136909"/>
                <a:gd name="connsiteX52" fmla="*/ 66317 w 186006"/>
                <a:gd name="connsiteY52" fmla="*/ 85717 h 136909"/>
                <a:gd name="connsiteX53" fmla="*/ 75435 w 186006"/>
                <a:gd name="connsiteY53" fmla="*/ 84896 h 136909"/>
                <a:gd name="connsiteX54" fmla="*/ 87746 w 186006"/>
                <a:gd name="connsiteY54" fmla="*/ 87176 h 136909"/>
                <a:gd name="connsiteX55" fmla="*/ 110817 w 186006"/>
                <a:gd name="connsiteY55" fmla="*/ 91188 h 136909"/>
                <a:gd name="connsiteX56" fmla="*/ 129602 w 186006"/>
                <a:gd name="connsiteY56" fmla="*/ 83164 h 136909"/>
                <a:gd name="connsiteX57" fmla="*/ 142733 w 186006"/>
                <a:gd name="connsiteY57" fmla="*/ 66385 h 136909"/>
                <a:gd name="connsiteX58" fmla="*/ 144466 w 186006"/>
                <a:gd name="connsiteY58" fmla="*/ 57813 h 136909"/>
                <a:gd name="connsiteX59" fmla="*/ 145834 w 186006"/>
                <a:gd name="connsiteY59" fmla="*/ 56081 h 136909"/>
                <a:gd name="connsiteX60" fmla="*/ 152126 w 186006"/>
                <a:gd name="connsiteY60" fmla="*/ 52159 h 136909"/>
                <a:gd name="connsiteX61" fmla="*/ 160059 w 186006"/>
                <a:gd name="connsiteY61" fmla="*/ 43040 h 136909"/>
                <a:gd name="connsiteX62" fmla="*/ 161518 w 186006"/>
                <a:gd name="connsiteY62" fmla="*/ 38481 h 136909"/>
                <a:gd name="connsiteX63" fmla="*/ 166078 w 186006"/>
                <a:gd name="connsiteY63" fmla="*/ 36201 h 136909"/>
                <a:gd name="connsiteX64" fmla="*/ 174285 w 186006"/>
                <a:gd name="connsiteY64" fmla="*/ 27903 h 13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86006" h="136909">
                  <a:moveTo>
                    <a:pt x="174285" y="27903"/>
                  </a:moveTo>
                  <a:cubicBezTo>
                    <a:pt x="175744" y="25897"/>
                    <a:pt x="183403" y="17416"/>
                    <a:pt x="185410" y="14498"/>
                  </a:cubicBezTo>
                  <a:cubicBezTo>
                    <a:pt x="187416" y="11580"/>
                    <a:pt x="183403" y="11124"/>
                    <a:pt x="181124" y="11398"/>
                  </a:cubicBezTo>
                  <a:cubicBezTo>
                    <a:pt x="178844" y="11671"/>
                    <a:pt x="172552" y="9392"/>
                    <a:pt x="168266" y="8844"/>
                  </a:cubicBezTo>
                  <a:cubicBezTo>
                    <a:pt x="160296" y="6966"/>
                    <a:pt x="152226" y="5534"/>
                    <a:pt x="144101" y="4559"/>
                  </a:cubicBezTo>
                  <a:cubicBezTo>
                    <a:pt x="137672" y="4002"/>
                    <a:pt x="131207" y="4969"/>
                    <a:pt x="125225" y="7385"/>
                  </a:cubicBezTo>
                  <a:cubicBezTo>
                    <a:pt x="120118" y="10303"/>
                    <a:pt x="119024" y="9665"/>
                    <a:pt x="116106" y="5379"/>
                  </a:cubicBezTo>
                  <a:cubicBezTo>
                    <a:pt x="113188" y="1093"/>
                    <a:pt x="98415" y="-274"/>
                    <a:pt x="95223" y="-1"/>
                  </a:cubicBezTo>
                  <a:cubicBezTo>
                    <a:pt x="92032" y="273"/>
                    <a:pt x="48261" y="-1"/>
                    <a:pt x="44522" y="-1"/>
                  </a:cubicBezTo>
                  <a:cubicBezTo>
                    <a:pt x="37948" y="400"/>
                    <a:pt x="31409" y="1157"/>
                    <a:pt x="24917" y="2279"/>
                  </a:cubicBezTo>
                  <a:cubicBezTo>
                    <a:pt x="20357" y="3100"/>
                    <a:pt x="12059" y="6291"/>
                    <a:pt x="12879" y="11398"/>
                  </a:cubicBezTo>
                  <a:cubicBezTo>
                    <a:pt x="13071" y="14006"/>
                    <a:pt x="15342" y="15975"/>
                    <a:pt x="17959" y="15784"/>
                  </a:cubicBezTo>
                  <a:cubicBezTo>
                    <a:pt x="18178" y="15766"/>
                    <a:pt x="18406" y="15729"/>
                    <a:pt x="18624" y="15684"/>
                  </a:cubicBezTo>
                  <a:cubicBezTo>
                    <a:pt x="22272" y="15684"/>
                    <a:pt x="24552" y="13951"/>
                    <a:pt x="21178" y="17416"/>
                  </a:cubicBezTo>
                  <a:cubicBezTo>
                    <a:pt x="17804" y="20881"/>
                    <a:pt x="24917" y="23070"/>
                    <a:pt x="32029" y="27082"/>
                  </a:cubicBezTo>
                  <a:cubicBezTo>
                    <a:pt x="39142" y="31095"/>
                    <a:pt x="29750" y="28541"/>
                    <a:pt x="25464" y="27903"/>
                  </a:cubicBezTo>
                  <a:cubicBezTo>
                    <a:pt x="17895" y="27028"/>
                    <a:pt x="10281" y="26663"/>
                    <a:pt x="2666" y="26809"/>
                  </a:cubicBezTo>
                  <a:cubicBezTo>
                    <a:pt x="-252" y="27356"/>
                    <a:pt x="-525" y="29089"/>
                    <a:pt x="934" y="30821"/>
                  </a:cubicBezTo>
                  <a:cubicBezTo>
                    <a:pt x="2603" y="32727"/>
                    <a:pt x="2831" y="35508"/>
                    <a:pt x="1481" y="37660"/>
                  </a:cubicBezTo>
                  <a:cubicBezTo>
                    <a:pt x="113" y="40487"/>
                    <a:pt x="3213" y="46779"/>
                    <a:pt x="3213" y="47873"/>
                  </a:cubicBezTo>
                  <a:cubicBezTo>
                    <a:pt x="3213" y="48968"/>
                    <a:pt x="2119" y="49880"/>
                    <a:pt x="4034" y="52980"/>
                  </a:cubicBezTo>
                  <a:cubicBezTo>
                    <a:pt x="5949" y="56081"/>
                    <a:pt x="3213" y="62099"/>
                    <a:pt x="934" y="65838"/>
                  </a:cubicBezTo>
                  <a:cubicBezTo>
                    <a:pt x="-1346" y="69576"/>
                    <a:pt x="934" y="70944"/>
                    <a:pt x="1754" y="72677"/>
                  </a:cubicBezTo>
                  <a:cubicBezTo>
                    <a:pt x="2575" y="74410"/>
                    <a:pt x="2940" y="74683"/>
                    <a:pt x="1754" y="77510"/>
                  </a:cubicBezTo>
                  <a:cubicBezTo>
                    <a:pt x="569" y="80337"/>
                    <a:pt x="1116" y="82069"/>
                    <a:pt x="2301" y="83255"/>
                  </a:cubicBezTo>
                  <a:cubicBezTo>
                    <a:pt x="3487" y="84440"/>
                    <a:pt x="3670" y="84623"/>
                    <a:pt x="3396" y="86902"/>
                  </a:cubicBezTo>
                  <a:cubicBezTo>
                    <a:pt x="3122" y="89182"/>
                    <a:pt x="3396" y="90641"/>
                    <a:pt x="6587" y="91188"/>
                  </a:cubicBezTo>
                  <a:cubicBezTo>
                    <a:pt x="9779" y="91735"/>
                    <a:pt x="10509" y="93468"/>
                    <a:pt x="11420" y="96021"/>
                  </a:cubicBezTo>
                  <a:cubicBezTo>
                    <a:pt x="12332" y="98575"/>
                    <a:pt x="12241" y="99760"/>
                    <a:pt x="14795" y="101493"/>
                  </a:cubicBezTo>
                  <a:cubicBezTo>
                    <a:pt x="17348" y="103225"/>
                    <a:pt x="17348" y="103408"/>
                    <a:pt x="16254" y="105779"/>
                  </a:cubicBezTo>
                  <a:cubicBezTo>
                    <a:pt x="15405" y="107621"/>
                    <a:pt x="15852" y="109791"/>
                    <a:pt x="17348" y="111159"/>
                  </a:cubicBezTo>
                  <a:cubicBezTo>
                    <a:pt x="18533" y="112527"/>
                    <a:pt x="17348" y="114533"/>
                    <a:pt x="17348" y="120278"/>
                  </a:cubicBezTo>
                  <a:cubicBezTo>
                    <a:pt x="17348" y="126023"/>
                    <a:pt x="18260" y="126843"/>
                    <a:pt x="25373" y="125658"/>
                  </a:cubicBezTo>
                  <a:cubicBezTo>
                    <a:pt x="32485" y="124472"/>
                    <a:pt x="27652" y="126843"/>
                    <a:pt x="27652" y="126843"/>
                  </a:cubicBezTo>
                  <a:cubicBezTo>
                    <a:pt x="25245" y="129232"/>
                    <a:pt x="22655" y="131421"/>
                    <a:pt x="19901" y="133409"/>
                  </a:cubicBezTo>
                  <a:cubicBezTo>
                    <a:pt x="12788" y="138516"/>
                    <a:pt x="21634" y="136783"/>
                    <a:pt x="25099" y="135415"/>
                  </a:cubicBezTo>
                  <a:cubicBezTo>
                    <a:pt x="31573" y="134604"/>
                    <a:pt x="38093" y="134303"/>
                    <a:pt x="44613" y="134503"/>
                  </a:cubicBezTo>
                  <a:cubicBezTo>
                    <a:pt x="48133" y="134576"/>
                    <a:pt x="51608" y="135351"/>
                    <a:pt x="54827" y="136783"/>
                  </a:cubicBezTo>
                  <a:cubicBezTo>
                    <a:pt x="57106" y="137330"/>
                    <a:pt x="57745" y="135324"/>
                    <a:pt x="57745" y="133956"/>
                  </a:cubicBezTo>
                  <a:cubicBezTo>
                    <a:pt x="57745" y="132588"/>
                    <a:pt x="56833" y="132224"/>
                    <a:pt x="53732" y="133956"/>
                  </a:cubicBezTo>
                  <a:cubicBezTo>
                    <a:pt x="50632" y="135689"/>
                    <a:pt x="52912" y="132497"/>
                    <a:pt x="53732" y="131312"/>
                  </a:cubicBezTo>
                  <a:cubicBezTo>
                    <a:pt x="54553" y="130126"/>
                    <a:pt x="57198" y="129670"/>
                    <a:pt x="57745" y="127938"/>
                  </a:cubicBezTo>
                  <a:cubicBezTo>
                    <a:pt x="58502" y="125977"/>
                    <a:pt x="59350" y="124062"/>
                    <a:pt x="60298" y="122193"/>
                  </a:cubicBezTo>
                  <a:cubicBezTo>
                    <a:pt x="61356" y="118755"/>
                    <a:pt x="64173" y="116147"/>
                    <a:pt x="67684" y="115354"/>
                  </a:cubicBezTo>
                  <a:cubicBezTo>
                    <a:pt x="69690" y="114533"/>
                    <a:pt x="71150" y="113986"/>
                    <a:pt x="71423" y="112800"/>
                  </a:cubicBezTo>
                  <a:cubicBezTo>
                    <a:pt x="71697" y="111615"/>
                    <a:pt x="71423" y="111159"/>
                    <a:pt x="74523" y="109153"/>
                  </a:cubicBezTo>
                  <a:cubicBezTo>
                    <a:pt x="76138" y="108067"/>
                    <a:pt x="76657" y="105925"/>
                    <a:pt x="75709" y="104228"/>
                  </a:cubicBezTo>
                  <a:cubicBezTo>
                    <a:pt x="75071" y="100854"/>
                    <a:pt x="68870" y="97754"/>
                    <a:pt x="67684" y="96842"/>
                  </a:cubicBezTo>
                  <a:cubicBezTo>
                    <a:pt x="66499" y="95930"/>
                    <a:pt x="63672" y="96295"/>
                    <a:pt x="64857" y="92009"/>
                  </a:cubicBezTo>
                  <a:cubicBezTo>
                    <a:pt x="66043" y="87723"/>
                    <a:pt x="62304" y="89729"/>
                    <a:pt x="58292" y="90550"/>
                  </a:cubicBezTo>
                  <a:cubicBezTo>
                    <a:pt x="54772" y="91407"/>
                    <a:pt x="51061" y="91124"/>
                    <a:pt x="47714" y="89729"/>
                  </a:cubicBezTo>
                  <a:cubicBezTo>
                    <a:pt x="45434" y="88635"/>
                    <a:pt x="47714" y="86902"/>
                    <a:pt x="49173" y="86902"/>
                  </a:cubicBezTo>
                  <a:cubicBezTo>
                    <a:pt x="50632" y="86902"/>
                    <a:pt x="63398" y="85717"/>
                    <a:pt x="66317" y="85717"/>
                  </a:cubicBezTo>
                  <a:cubicBezTo>
                    <a:pt x="69380" y="86009"/>
                    <a:pt x="72472" y="85735"/>
                    <a:pt x="75435" y="84896"/>
                  </a:cubicBezTo>
                  <a:cubicBezTo>
                    <a:pt x="78901" y="83802"/>
                    <a:pt x="84554" y="86355"/>
                    <a:pt x="87746" y="87176"/>
                  </a:cubicBezTo>
                  <a:cubicBezTo>
                    <a:pt x="90937" y="87997"/>
                    <a:pt x="102792" y="89729"/>
                    <a:pt x="110817" y="91188"/>
                  </a:cubicBezTo>
                  <a:cubicBezTo>
                    <a:pt x="117966" y="91489"/>
                    <a:pt x="124869" y="88535"/>
                    <a:pt x="129602" y="83164"/>
                  </a:cubicBezTo>
                  <a:cubicBezTo>
                    <a:pt x="131882" y="80337"/>
                    <a:pt x="141821" y="66932"/>
                    <a:pt x="142733" y="66385"/>
                  </a:cubicBezTo>
                  <a:cubicBezTo>
                    <a:pt x="143645" y="65838"/>
                    <a:pt x="151305" y="59546"/>
                    <a:pt x="144466" y="57813"/>
                  </a:cubicBezTo>
                  <a:cubicBezTo>
                    <a:pt x="137627" y="56081"/>
                    <a:pt x="142733" y="56445"/>
                    <a:pt x="145834" y="56081"/>
                  </a:cubicBezTo>
                  <a:cubicBezTo>
                    <a:pt x="148460" y="55907"/>
                    <a:pt x="150822" y="54439"/>
                    <a:pt x="152126" y="52159"/>
                  </a:cubicBezTo>
                  <a:cubicBezTo>
                    <a:pt x="153858" y="49880"/>
                    <a:pt x="158965" y="44408"/>
                    <a:pt x="160059" y="43040"/>
                  </a:cubicBezTo>
                  <a:cubicBezTo>
                    <a:pt x="161153" y="41673"/>
                    <a:pt x="162977" y="40761"/>
                    <a:pt x="161518" y="38481"/>
                  </a:cubicBezTo>
                  <a:cubicBezTo>
                    <a:pt x="160059" y="36201"/>
                    <a:pt x="162704" y="37022"/>
                    <a:pt x="166078" y="36201"/>
                  </a:cubicBezTo>
                  <a:cubicBezTo>
                    <a:pt x="169452" y="35381"/>
                    <a:pt x="172825" y="29909"/>
                    <a:pt x="174285" y="27903"/>
                  </a:cubicBezTo>
                  <a:close/>
                </a:path>
              </a:pathLst>
            </a:custGeom>
            <a:grpFill/>
            <a:ln w="4559" cap="flat">
              <a:solidFill>
                <a:srgbClr val="FFFFFF"/>
              </a:solidFill>
              <a:prstDash val="solid"/>
              <a:miter/>
            </a:ln>
          </p:spPr>
          <p:txBody>
            <a:bodyPr rtlCol="0" anchor="ctr"/>
            <a:lstStyle/>
            <a:p>
              <a:endParaRPr lang="en-US"/>
            </a:p>
          </p:txBody>
        </p:sp>
        <p:sp>
          <p:nvSpPr>
            <p:cNvPr id="453" name="Freeform: Shape 452">
              <a:extLst>
                <a:ext uri="{FF2B5EF4-FFF2-40B4-BE49-F238E27FC236}">
                  <a16:creationId xmlns:a16="http://schemas.microsoft.com/office/drawing/2014/main" id="{A802633A-8DEB-3D7B-3DDF-B42F4FF606C8}"/>
                </a:ext>
              </a:extLst>
            </p:cNvPr>
            <p:cNvSpPr/>
            <p:nvPr/>
          </p:nvSpPr>
          <p:spPr>
            <a:xfrm>
              <a:off x="2137949" y="1072332"/>
              <a:ext cx="43924" cy="26870"/>
            </a:xfrm>
            <a:custGeom>
              <a:avLst/>
              <a:gdLst>
                <a:gd name="connsiteX0" fmla="*/ 1299 w 43924"/>
                <a:gd name="connsiteY0" fmla="*/ 16261 h 26870"/>
                <a:gd name="connsiteX1" fmla="*/ 1937 w 43924"/>
                <a:gd name="connsiteY1" fmla="*/ 21367 h 26870"/>
                <a:gd name="connsiteX2" fmla="*/ 40966 w 43924"/>
                <a:gd name="connsiteY2" fmla="*/ 21367 h 26870"/>
                <a:gd name="connsiteX3" fmla="*/ 42060 w 43924"/>
                <a:gd name="connsiteY3" fmla="*/ 13981 h 26870"/>
                <a:gd name="connsiteX4" fmla="*/ 38960 w 43924"/>
                <a:gd name="connsiteY4" fmla="*/ 8236 h 26870"/>
                <a:gd name="connsiteX5" fmla="*/ 29841 w 43924"/>
                <a:gd name="connsiteY5" fmla="*/ 303 h 26870"/>
                <a:gd name="connsiteX6" fmla="*/ 20722 w 43924"/>
                <a:gd name="connsiteY6" fmla="*/ 1123 h 26870"/>
                <a:gd name="connsiteX7" fmla="*/ 1299 w 43924"/>
                <a:gd name="connsiteY7" fmla="*/ 16261 h 26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924" h="26870">
                  <a:moveTo>
                    <a:pt x="1299" y="16261"/>
                  </a:moveTo>
                  <a:cubicBezTo>
                    <a:pt x="-2075" y="21094"/>
                    <a:pt x="1937" y="21367"/>
                    <a:pt x="1937" y="21367"/>
                  </a:cubicBezTo>
                  <a:cubicBezTo>
                    <a:pt x="27014" y="31945"/>
                    <a:pt x="36680" y="24468"/>
                    <a:pt x="40966" y="21367"/>
                  </a:cubicBezTo>
                  <a:cubicBezTo>
                    <a:pt x="45252" y="18267"/>
                    <a:pt x="44066" y="15622"/>
                    <a:pt x="42060" y="13981"/>
                  </a:cubicBezTo>
                  <a:cubicBezTo>
                    <a:pt x="40054" y="12340"/>
                    <a:pt x="39781" y="13981"/>
                    <a:pt x="38960" y="8236"/>
                  </a:cubicBezTo>
                  <a:cubicBezTo>
                    <a:pt x="38139" y="2491"/>
                    <a:pt x="32941" y="1670"/>
                    <a:pt x="29841" y="303"/>
                  </a:cubicBezTo>
                  <a:cubicBezTo>
                    <a:pt x="26786" y="-345"/>
                    <a:pt x="23613" y="-53"/>
                    <a:pt x="20722" y="1123"/>
                  </a:cubicBezTo>
                  <a:cubicBezTo>
                    <a:pt x="12214" y="2801"/>
                    <a:pt x="5010" y="8418"/>
                    <a:pt x="1299" y="16261"/>
                  </a:cubicBezTo>
                  <a:close/>
                </a:path>
              </a:pathLst>
            </a:custGeom>
            <a:grpFill/>
            <a:ln w="4559" cap="flat">
              <a:solidFill>
                <a:srgbClr val="FFFFFF"/>
              </a:solidFill>
              <a:prstDash val="solid"/>
              <a:miter/>
            </a:ln>
          </p:spPr>
          <p:txBody>
            <a:bodyPr rtlCol="0" anchor="ctr"/>
            <a:lstStyle/>
            <a:p>
              <a:endParaRPr lang="en-US"/>
            </a:p>
          </p:txBody>
        </p:sp>
        <p:sp>
          <p:nvSpPr>
            <p:cNvPr id="454" name="Freeform: Shape 453">
              <a:extLst>
                <a:ext uri="{FF2B5EF4-FFF2-40B4-BE49-F238E27FC236}">
                  <a16:creationId xmlns:a16="http://schemas.microsoft.com/office/drawing/2014/main" id="{A397981A-4BFA-AADC-4806-8AD0E00DA512}"/>
                </a:ext>
              </a:extLst>
            </p:cNvPr>
            <p:cNvSpPr/>
            <p:nvPr/>
          </p:nvSpPr>
          <p:spPr>
            <a:xfrm>
              <a:off x="2146239" y="985833"/>
              <a:ext cx="56033" cy="25422"/>
            </a:xfrm>
            <a:custGeom>
              <a:avLst/>
              <a:gdLst>
                <a:gd name="connsiteX0" fmla="*/ 54014 w 56033"/>
                <a:gd name="connsiteY0" fmla="*/ 14945 h 25422"/>
                <a:gd name="connsiteX1" fmla="*/ 22736 w 56033"/>
                <a:gd name="connsiteY1" fmla="*/ 2452 h 25422"/>
                <a:gd name="connsiteX2" fmla="*/ 13617 w 56033"/>
                <a:gd name="connsiteY2" fmla="*/ 446 h 25422"/>
                <a:gd name="connsiteX3" fmla="*/ 1853 w 56033"/>
                <a:gd name="connsiteY3" fmla="*/ 4185 h 25422"/>
                <a:gd name="connsiteX4" fmla="*/ 1853 w 56033"/>
                <a:gd name="connsiteY4" fmla="*/ 8470 h 25422"/>
                <a:gd name="connsiteX5" fmla="*/ 7325 w 56033"/>
                <a:gd name="connsiteY5" fmla="*/ 12665 h 25422"/>
                <a:gd name="connsiteX6" fmla="*/ 9878 w 56033"/>
                <a:gd name="connsiteY6" fmla="*/ 15583 h 25422"/>
                <a:gd name="connsiteX7" fmla="*/ 10699 w 56033"/>
                <a:gd name="connsiteY7" fmla="*/ 20416 h 25422"/>
                <a:gd name="connsiteX8" fmla="*/ 9331 w 56033"/>
                <a:gd name="connsiteY8" fmla="*/ 22696 h 25422"/>
                <a:gd name="connsiteX9" fmla="*/ 14437 w 56033"/>
                <a:gd name="connsiteY9" fmla="*/ 24702 h 25422"/>
                <a:gd name="connsiteX10" fmla="*/ 31490 w 56033"/>
                <a:gd name="connsiteY10" fmla="*/ 25249 h 25422"/>
                <a:gd name="connsiteX11" fmla="*/ 54926 w 56033"/>
                <a:gd name="connsiteY11" fmla="*/ 18957 h 25422"/>
                <a:gd name="connsiteX12" fmla="*/ 54014 w 56033"/>
                <a:gd name="connsiteY12" fmla="*/ 14945 h 2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033" h="25422">
                  <a:moveTo>
                    <a:pt x="54014" y="14945"/>
                  </a:moveTo>
                  <a:cubicBezTo>
                    <a:pt x="54014" y="14945"/>
                    <a:pt x="27295" y="4732"/>
                    <a:pt x="22736" y="2452"/>
                  </a:cubicBezTo>
                  <a:cubicBezTo>
                    <a:pt x="18176" y="172"/>
                    <a:pt x="16444" y="-648"/>
                    <a:pt x="13617" y="446"/>
                  </a:cubicBezTo>
                  <a:cubicBezTo>
                    <a:pt x="9832" y="2095"/>
                    <a:pt x="5893" y="3348"/>
                    <a:pt x="1853" y="4185"/>
                  </a:cubicBezTo>
                  <a:cubicBezTo>
                    <a:pt x="-2433" y="4732"/>
                    <a:pt x="1853" y="8470"/>
                    <a:pt x="1853" y="8470"/>
                  </a:cubicBezTo>
                  <a:cubicBezTo>
                    <a:pt x="3312" y="10659"/>
                    <a:pt x="5045" y="13030"/>
                    <a:pt x="7325" y="12665"/>
                  </a:cubicBezTo>
                  <a:cubicBezTo>
                    <a:pt x="9604" y="12300"/>
                    <a:pt x="10152" y="12665"/>
                    <a:pt x="9878" y="15583"/>
                  </a:cubicBezTo>
                  <a:cubicBezTo>
                    <a:pt x="9604" y="18501"/>
                    <a:pt x="8966" y="18957"/>
                    <a:pt x="10699" y="20416"/>
                  </a:cubicBezTo>
                  <a:cubicBezTo>
                    <a:pt x="12431" y="21875"/>
                    <a:pt x="10699" y="20416"/>
                    <a:pt x="9331" y="22696"/>
                  </a:cubicBezTo>
                  <a:cubicBezTo>
                    <a:pt x="7963" y="24976"/>
                    <a:pt x="11246" y="24976"/>
                    <a:pt x="14437" y="24702"/>
                  </a:cubicBezTo>
                  <a:cubicBezTo>
                    <a:pt x="20118" y="24148"/>
                    <a:pt x="25854" y="24331"/>
                    <a:pt x="31490" y="25249"/>
                  </a:cubicBezTo>
                  <a:cubicBezTo>
                    <a:pt x="39797" y="25988"/>
                    <a:pt x="48104" y="23758"/>
                    <a:pt x="54926" y="18957"/>
                  </a:cubicBezTo>
                  <a:cubicBezTo>
                    <a:pt x="57752" y="16404"/>
                    <a:pt x="54014" y="14945"/>
                    <a:pt x="54014" y="14945"/>
                  </a:cubicBezTo>
                  <a:close/>
                </a:path>
              </a:pathLst>
            </a:custGeom>
            <a:grpFill/>
            <a:ln w="4559" cap="flat">
              <a:solidFill>
                <a:srgbClr val="FFFFFF"/>
              </a:solidFill>
              <a:prstDash val="solid"/>
              <a:miter/>
            </a:ln>
          </p:spPr>
          <p:txBody>
            <a:bodyPr rtlCol="0" anchor="ctr"/>
            <a:lstStyle/>
            <a:p>
              <a:endParaRPr lang="en-US"/>
            </a:p>
          </p:txBody>
        </p:sp>
        <p:sp>
          <p:nvSpPr>
            <p:cNvPr id="455" name="Freeform: Shape 454">
              <a:extLst>
                <a:ext uri="{FF2B5EF4-FFF2-40B4-BE49-F238E27FC236}">
                  <a16:creationId xmlns:a16="http://schemas.microsoft.com/office/drawing/2014/main" id="{F294CD24-BF64-F90C-7198-0BAEACD4FC7F}"/>
                </a:ext>
              </a:extLst>
            </p:cNvPr>
            <p:cNvSpPr/>
            <p:nvPr/>
          </p:nvSpPr>
          <p:spPr>
            <a:xfrm>
              <a:off x="2153212" y="1009931"/>
              <a:ext cx="63386" cy="20825"/>
            </a:xfrm>
            <a:custGeom>
              <a:avLst/>
              <a:gdLst>
                <a:gd name="connsiteX0" fmla="*/ 52512 w 63386"/>
                <a:gd name="connsiteY0" fmla="*/ -34 h 20825"/>
                <a:gd name="connsiteX1" fmla="*/ 23149 w 63386"/>
                <a:gd name="connsiteY1" fmla="*/ 5163 h 20825"/>
                <a:gd name="connsiteX2" fmla="*/ 8559 w 63386"/>
                <a:gd name="connsiteY2" fmla="*/ 6805 h 20825"/>
                <a:gd name="connsiteX3" fmla="*/ 1173 w 63386"/>
                <a:gd name="connsiteY3" fmla="*/ 11091 h 20825"/>
                <a:gd name="connsiteX4" fmla="*/ 3452 w 63386"/>
                <a:gd name="connsiteY4" fmla="*/ 15377 h 20825"/>
                <a:gd name="connsiteX5" fmla="*/ 49594 w 63386"/>
                <a:gd name="connsiteY5" fmla="*/ 18477 h 20825"/>
                <a:gd name="connsiteX6" fmla="*/ 61905 w 63386"/>
                <a:gd name="connsiteY6" fmla="*/ 5163 h 20825"/>
                <a:gd name="connsiteX7" fmla="*/ 52512 w 63386"/>
                <a:gd name="connsiteY7" fmla="*/ -34 h 2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386" h="20825">
                  <a:moveTo>
                    <a:pt x="52512" y="-34"/>
                  </a:moveTo>
                  <a:cubicBezTo>
                    <a:pt x="42609" y="938"/>
                    <a:pt x="32788" y="2676"/>
                    <a:pt x="23149" y="5163"/>
                  </a:cubicBezTo>
                  <a:cubicBezTo>
                    <a:pt x="18590" y="6531"/>
                    <a:pt x="13118" y="5711"/>
                    <a:pt x="8559" y="6805"/>
                  </a:cubicBezTo>
                  <a:cubicBezTo>
                    <a:pt x="3999" y="7899"/>
                    <a:pt x="4911" y="9997"/>
                    <a:pt x="1173" y="11091"/>
                  </a:cubicBezTo>
                  <a:cubicBezTo>
                    <a:pt x="-2566" y="12185"/>
                    <a:pt x="3452" y="15377"/>
                    <a:pt x="3452" y="15377"/>
                  </a:cubicBezTo>
                  <a:cubicBezTo>
                    <a:pt x="17404" y="23675"/>
                    <a:pt x="32815" y="20483"/>
                    <a:pt x="49594" y="18477"/>
                  </a:cubicBezTo>
                  <a:cubicBezTo>
                    <a:pt x="66373" y="16471"/>
                    <a:pt x="63911" y="9358"/>
                    <a:pt x="61905" y="5163"/>
                  </a:cubicBezTo>
                  <a:cubicBezTo>
                    <a:pt x="59898" y="969"/>
                    <a:pt x="54427" y="604"/>
                    <a:pt x="52512" y="-34"/>
                  </a:cubicBezTo>
                  <a:close/>
                </a:path>
              </a:pathLst>
            </a:custGeom>
            <a:grpFill/>
            <a:ln w="4559" cap="flat">
              <a:solidFill>
                <a:srgbClr val="FFFFFF"/>
              </a:solidFill>
              <a:prstDash val="solid"/>
              <a:miter/>
            </a:ln>
          </p:spPr>
          <p:txBody>
            <a:bodyPr rtlCol="0" anchor="ctr"/>
            <a:lstStyle/>
            <a:p>
              <a:endParaRPr lang="en-US"/>
            </a:p>
          </p:txBody>
        </p:sp>
        <p:sp>
          <p:nvSpPr>
            <p:cNvPr id="456" name="Freeform: Shape 455">
              <a:extLst>
                <a:ext uri="{FF2B5EF4-FFF2-40B4-BE49-F238E27FC236}">
                  <a16:creationId xmlns:a16="http://schemas.microsoft.com/office/drawing/2014/main" id="{B8EF1371-D416-9AA1-B2A5-18967341445B}"/>
                </a:ext>
              </a:extLst>
            </p:cNvPr>
            <p:cNvSpPr/>
            <p:nvPr/>
          </p:nvSpPr>
          <p:spPr>
            <a:xfrm>
              <a:off x="2190802" y="1034071"/>
              <a:ext cx="44645" cy="14189"/>
            </a:xfrm>
            <a:custGeom>
              <a:avLst/>
              <a:gdLst>
                <a:gd name="connsiteX0" fmla="*/ 2611 w 44645"/>
                <a:gd name="connsiteY0" fmla="*/ 11754 h 14189"/>
                <a:gd name="connsiteX1" fmla="*/ 2064 w 44645"/>
                <a:gd name="connsiteY1" fmla="*/ 14034 h 14189"/>
                <a:gd name="connsiteX2" fmla="*/ 40820 w 44645"/>
                <a:gd name="connsiteY2" fmla="*/ 4368 h 14189"/>
                <a:gd name="connsiteX3" fmla="*/ 42552 w 44645"/>
                <a:gd name="connsiteY3" fmla="*/ 1268 h 14189"/>
                <a:gd name="connsiteX4" fmla="*/ 36807 w 44645"/>
                <a:gd name="connsiteY4" fmla="*/ 82 h 14189"/>
                <a:gd name="connsiteX5" fmla="*/ 12004 w 44645"/>
                <a:gd name="connsiteY5" fmla="*/ 4915 h 14189"/>
                <a:gd name="connsiteX6" fmla="*/ 2611 w 44645"/>
                <a:gd name="connsiteY6" fmla="*/ 11754 h 1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45" h="14189">
                  <a:moveTo>
                    <a:pt x="2611" y="11754"/>
                  </a:moveTo>
                  <a:cubicBezTo>
                    <a:pt x="-3042" y="14946"/>
                    <a:pt x="2064" y="14034"/>
                    <a:pt x="2064" y="14034"/>
                  </a:cubicBezTo>
                  <a:cubicBezTo>
                    <a:pt x="2064" y="14034"/>
                    <a:pt x="35075" y="6374"/>
                    <a:pt x="40820" y="4368"/>
                  </a:cubicBezTo>
                  <a:cubicBezTo>
                    <a:pt x="46565" y="2362"/>
                    <a:pt x="44558" y="2088"/>
                    <a:pt x="42552" y="1268"/>
                  </a:cubicBezTo>
                  <a:cubicBezTo>
                    <a:pt x="40856" y="161"/>
                    <a:pt x="38804" y="-262"/>
                    <a:pt x="36807" y="82"/>
                  </a:cubicBezTo>
                  <a:cubicBezTo>
                    <a:pt x="34528" y="629"/>
                    <a:pt x="16016" y="3456"/>
                    <a:pt x="12004" y="4915"/>
                  </a:cubicBezTo>
                  <a:cubicBezTo>
                    <a:pt x="7991" y="6374"/>
                    <a:pt x="8356" y="8654"/>
                    <a:pt x="2611" y="11754"/>
                  </a:cubicBezTo>
                  <a:close/>
                </a:path>
              </a:pathLst>
            </a:custGeom>
            <a:grpFill/>
            <a:ln w="4559" cap="flat">
              <a:solidFill>
                <a:srgbClr val="FFFFFF"/>
              </a:solidFill>
              <a:prstDash val="solid"/>
              <a:miter/>
            </a:ln>
          </p:spPr>
          <p:txBody>
            <a:bodyPr rtlCol="0" anchor="ctr"/>
            <a:lstStyle/>
            <a:p>
              <a:endParaRPr lang="en-US"/>
            </a:p>
          </p:txBody>
        </p:sp>
        <p:sp>
          <p:nvSpPr>
            <p:cNvPr id="457" name="Freeform: Shape 456">
              <a:extLst>
                <a:ext uri="{FF2B5EF4-FFF2-40B4-BE49-F238E27FC236}">
                  <a16:creationId xmlns:a16="http://schemas.microsoft.com/office/drawing/2014/main" id="{CD2EF757-1DAA-B25D-D134-FB7039ABF48B}"/>
                </a:ext>
              </a:extLst>
            </p:cNvPr>
            <p:cNvSpPr/>
            <p:nvPr/>
          </p:nvSpPr>
          <p:spPr>
            <a:xfrm>
              <a:off x="2208397" y="984539"/>
              <a:ext cx="184406" cy="118377"/>
            </a:xfrm>
            <a:custGeom>
              <a:avLst/>
              <a:gdLst>
                <a:gd name="connsiteX0" fmla="*/ 144871 w 184406"/>
                <a:gd name="connsiteY0" fmla="*/ 2561 h 118377"/>
                <a:gd name="connsiteX1" fmla="*/ 142044 w 184406"/>
                <a:gd name="connsiteY1" fmla="*/ 5479 h 118377"/>
                <a:gd name="connsiteX2" fmla="*/ 129278 w 184406"/>
                <a:gd name="connsiteY2" fmla="*/ 6026 h 118377"/>
                <a:gd name="connsiteX3" fmla="*/ 131831 w 184406"/>
                <a:gd name="connsiteY3" fmla="*/ 13412 h 118377"/>
                <a:gd name="connsiteX4" fmla="*/ 131831 w 184406"/>
                <a:gd name="connsiteY4" fmla="*/ 16513 h 118377"/>
                <a:gd name="connsiteX5" fmla="*/ 127636 w 184406"/>
                <a:gd name="connsiteY5" fmla="*/ 19157 h 118377"/>
                <a:gd name="connsiteX6" fmla="*/ 122438 w 184406"/>
                <a:gd name="connsiteY6" fmla="*/ 16239 h 118377"/>
                <a:gd name="connsiteX7" fmla="*/ 123898 w 184406"/>
                <a:gd name="connsiteY7" fmla="*/ 13412 h 118377"/>
                <a:gd name="connsiteX8" fmla="*/ 117605 w 184406"/>
                <a:gd name="connsiteY8" fmla="*/ 11953 h 118377"/>
                <a:gd name="connsiteX9" fmla="*/ 110493 w 184406"/>
                <a:gd name="connsiteY9" fmla="*/ 7394 h 118377"/>
                <a:gd name="connsiteX10" fmla="*/ 109672 w 184406"/>
                <a:gd name="connsiteY10" fmla="*/ 4567 h 118377"/>
                <a:gd name="connsiteX11" fmla="*/ 102286 w 184406"/>
                <a:gd name="connsiteY11" fmla="*/ 4567 h 118377"/>
                <a:gd name="connsiteX12" fmla="*/ 90522 w 184406"/>
                <a:gd name="connsiteY12" fmla="*/ 2925 h 118377"/>
                <a:gd name="connsiteX13" fmla="*/ 74291 w 184406"/>
                <a:gd name="connsiteY13" fmla="*/ 7485 h 118377"/>
                <a:gd name="connsiteX14" fmla="*/ 72284 w 184406"/>
                <a:gd name="connsiteY14" fmla="*/ 10038 h 118377"/>
                <a:gd name="connsiteX15" fmla="*/ 66904 w 184406"/>
                <a:gd name="connsiteY15" fmla="*/ 12044 h 118377"/>
                <a:gd name="connsiteX16" fmla="*/ 64625 w 184406"/>
                <a:gd name="connsiteY16" fmla="*/ 14871 h 118377"/>
                <a:gd name="connsiteX17" fmla="*/ 71190 w 184406"/>
                <a:gd name="connsiteY17" fmla="*/ 20525 h 118377"/>
                <a:gd name="connsiteX18" fmla="*/ 79488 w 184406"/>
                <a:gd name="connsiteY18" fmla="*/ 21710 h 118377"/>
                <a:gd name="connsiteX19" fmla="*/ 88607 w 184406"/>
                <a:gd name="connsiteY19" fmla="*/ 21163 h 118377"/>
                <a:gd name="connsiteX20" fmla="*/ 94808 w 184406"/>
                <a:gd name="connsiteY20" fmla="*/ 24537 h 118377"/>
                <a:gd name="connsiteX21" fmla="*/ 99641 w 184406"/>
                <a:gd name="connsiteY21" fmla="*/ 27729 h 118377"/>
                <a:gd name="connsiteX22" fmla="*/ 94535 w 184406"/>
                <a:gd name="connsiteY22" fmla="*/ 27091 h 118377"/>
                <a:gd name="connsiteX23" fmla="*/ 91981 w 184406"/>
                <a:gd name="connsiteY23" fmla="*/ 28002 h 118377"/>
                <a:gd name="connsiteX24" fmla="*/ 89975 w 184406"/>
                <a:gd name="connsiteY24" fmla="*/ 29370 h 118377"/>
                <a:gd name="connsiteX25" fmla="*/ 82589 w 184406"/>
                <a:gd name="connsiteY25" fmla="*/ 28550 h 118377"/>
                <a:gd name="connsiteX26" fmla="*/ 82589 w 184406"/>
                <a:gd name="connsiteY26" fmla="*/ 33109 h 118377"/>
                <a:gd name="connsiteX27" fmla="*/ 95720 w 184406"/>
                <a:gd name="connsiteY27" fmla="*/ 34203 h 118377"/>
                <a:gd name="connsiteX28" fmla="*/ 106572 w 184406"/>
                <a:gd name="connsiteY28" fmla="*/ 37395 h 118377"/>
                <a:gd name="connsiteX29" fmla="*/ 105933 w 184406"/>
                <a:gd name="connsiteY29" fmla="*/ 38763 h 118377"/>
                <a:gd name="connsiteX30" fmla="*/ 99094 w 184406"/>
                <a:gd name="connsiteY30" fmla="*/ 37669 h 118377"/>
                <a:gd name="connsiteX31" fmla="*/ 91708 w 184406"/>
                <a:gd name="connsiteY31" fmla="*/ 37669 h 118377"/>
                <a:gd name="connsiteX32" fmla="*/ 91161 w 184406"/>
                <a:gd name="connsiteY32" fmla="*/ 40222 h 118377"/>
                <a:gd name="connsiteX33" fmla="*/ 97088 w 184406"/>
                <a:gd name="connsiteY33" fmla="*/ 47335 h 118377"/>
                <a:gd name="connsiteX34" fmla="*/ 108487 w 184406"/>
                <a:gd name="connsiteY34" fmla="*/ 49888 h 118377"/>
                <a:gd name="connsiteX35" fmla="*/ 102559 w 184406"/>
                <a:gd name="connsiteY35" fmla="*/ 54447 h 118377"/>
                <a:gd name="connsiteX36" fmla="*/ 89154 w 184406"/>
                <a:gd name="connsiteY36" fmla="*/ 48520 h 118377"/>
                <a:gd name="connsiteX37" fmla="*/ 80583 w 184406"/>
                <a:gd name="connsiteY37" fmla="*/ 43049 h 118377"/>
                <a:gd name="connsiteX38" fmla="*/ 79215 w 184406"/>
                <a:gd name="connsiteY38" fmla="*/ 41043 h 118377"/>
                <a:gd name="connsiteX39" fmla="*/ 76023 w 184406"/>
                <a:gd name="connsiteY39" fmla="*/ 39675 h 118377"/>
                <a:gd name="connsiteX40" fmla="*/ 72649 w 184406"/>
                <a:gd name="connsiteY40" fmla="*/ 37669 h 118377"/>
                <a:gd name="connsiteX41" fmla="*/ 64077 w 184406"/>
                <a:gd name="connsiteY41" fmla="*/ 31103 h 118377"/>
                <a:gd name="connsiteX42" fmla="*/ 54959 w 184406"/>
                <a:gd name="connsiteY42" fmla="*/ 22531 h 118377"/>
                <a:gd name="connsiteX43" fmla="*/ 45840 w 184406"/>
                <a:gd name="connsiteY43" fmla="*/ 17698 h 118377"/>
                <a:gd name="connsiteX44" fmla="*/ 29881 w 184406"/>
                <a:gd name="connsiteY44" fmla="*/ 18610 h 118377"/>
                <a:gd name="connsiteX45" fmla="*/ 29243 w 184406"/>
                <a:gd name="connsiteY45" fmla="*/ 22258 h 118377"/>
                <a:gd name="connsiteX46" fmla="*/ 26690 w 184406"/>
                <a:gd name="connsiteY46" fmla="*/ 25084 h 118377"/>
                <a:gd name="connsiteX47" fmla="*/ 24137 w 184406"/>
                <a:gd name="connsiteY47" fmla="*/ 30556 h 118377"/>
                <a:gd name="connsiteX48" fmla="*/ 28149 w 184406"/>
                <a:gd name="connsiteY48" fmla="*/ 33109 h 118377"/>
                <a:gd name="connsiteX49" fmla="*/ 33529 w 184406"/>
                <a:gd name="connsiteY49" fmla="*/ 33109 h 118377"/>
                <a:gd name="connsiteX50" fmla="*/ 45840 w 184406"/>
                <a:gd name="connsiteY50" fmla="*/ 31376 h 118377"/>
                <a:gd name="connsiteX51" fmla="*/ 37815 w 184406"/>
                <a:gd name="connsiteY51" fmla="*/ 36483 h 118377"/>
                <a:gd name="connsiteX52" fmla="*/ 35262 w 184406"/>
                <a:gd name="connsiteY52" fmla="*/ 44781 h 118377"/>
                <a:gd name="connsiteX53" fmla="*/ 48119 w 184406"/>
                <a:gd name="connsiteY53" fmla="*/ 47882 h 118377"/>
                <a:gd name="connsiteX54" fmla="*/ 46934 w 184406"/>
                <a:gd name="connsiteY54" fmla="*/ 51620 h 118377"/>
                <a:gd name="connsiteX55" fmla="*/ 46934 w 184406"/>
                <a:gd name="connsiteY55" fmla="*/ 59280 h 118377"/>
                <a:gd name="connsiteX56" fmla="*/ 61251 w 184406"/>
                <a:gd name="connsiteY56" fmla="*/ 61560 h 118377"/>
                <a:gd name="connsiteX57" fmla="*/ 59792 w 184406"/>
                <a:gd name="connsiteY57" fmla="*/ 63566 h 118377"/>
                <a:gd name="connsiteX58" fmla="*/ 35262 w 184406"/>
                <a:gd name="connsiteY58" fmla="*/ 55633 h 118377"/>
                <a:gd name="connsiteX59" fmla="*/ 29608 w 184406"/>
                <a:gd name="connsiteY59" fmla="*/ 55633 h 118377"/>
                <a:gd name="connsiteX60" fmla="*/ 21583 w 184406"/>
                <a:gd name="connsiteY60" fmla="*/ 56727 h 118377"/>
                <a:gd name="connsiteX61" fmla="*/ 20763 w 184406"/>
                <a:gd name="connsiteY61" fmla="*/ 60192 h 118377"/>
                <a:gd name="connsiteX62" fmla="*/ 23316 w 184406"/>
                <a:gd name="connsiteY62" fmla="*/ 63293 h 118377"/>
                <a:gd name="connsiteX63" fmla="*/ 23316 w 184406"/>
                <a:gd name="connsiteY63" fmla="*/ 65846 h 118377"/>
                <a:gd name="connsiteX64" fmla="*/ 22769 w 184406"/>
                <a:gd name="connsiteY64" fmla="*/ 68126 h 118377"/>
                <a:gd name="connsiteX65" fmla="*/ 13650 w 184406"/>
                <a:gd name="connsiteY65" fmla="*/ 66758 h 118377"/>
                <a:gd name="connsiteX66" fmla="*/ 8817 w 184406"/>
                <a:gd name="connsiteY66" fmla="*/ 69311 h 118377"/>
                <a:gd name="connsiteX67" fmla="*/ 1066 w 184406"/>
                <a:gd name="connsiteY67" fmla="*/ 73597 h 118377"/>
                <a:gd name="connsiteX68" fmla="*/ 5078 w 184406"/>
                <a:gd name="connsiteY68" fmla="*/ 81804 h 118377"/>
                <a:gd name="connsiteX69" fmla="*/ 14197 w 184406"/>
                <a:gd name="connsiteY69" fmla="*/ 80436 h 118377"/>
                <a:gd name="connsiteX70" fmla="*/ 24228 w 184406"/>
                <a:gd name="connsiteY70" fmla="*/ 78704 h 118377"/>
                <a:gd name="connsiteX71" fmla="*/ 41007 w 184406"/>
                <a:gd name="connsiteY71" fmla="*/ 76150 h 118377"/>
                <a:gd name="connsiteX72" fmla="*/ 47572 w 184406"/>
                <a:gd name="connsiteY72" fmla="*/ 76698 h 118377"/>
                <a:gd name="connsiteX73" fmla="*/ 52405 w 184406"/>
                <a:gd name="connsiteY73" fmla="*/ 75877 h 118377"/>
                <a:gd name="connsiteX74" fmla="*/ 100280 w 184406"/>
                <a:gd name="connsiteY74" fmla="*/ 70132 h 118377"/>
                <a:gd name="connsiteX75" fmla="*/ 108578 w 184406"/>
                <a:gd name="connsiteY75" fmla="*/ 70132 h 118377"/>
                <a:gd name="connsiteX76" fmla="*/ 128457 w 184406"/>
                <a:gd name="connsiteY76" fmla="*/ 67579 h 118377"/>
                <a:gd name="connsiteX77" fmla="*/ 124262 w 184406"/>
                <a:gd name="connsiteY77" fmla="*/ 71591 h 118377"/>
                <a:gd name="connsiteX78" fmla="*/ 104839 w 184406"/>
                <a:gd name="connsiteY78" fmla="*/ 71591 h 118377"/>
                <a:gd name="connsiteX79" fmla="*/ 102559 w 184406"/>
                <a:gd name="connsiteY79" fmla="*/ 76971 h 118377"/>
                <a:gd name="connsiteX80" fmla="*/ 91981 w 184406"/>
                <a:gd name="connsiteY80" fmla="*/ 80345 h 118377"/>
                <a:gd name="connsiteX81" fmla="*/ 92893 w 184406"/>
                <a:gd name="connsiteY81" fmla="*/ 83537 h 118377"/>
                <a:gd name="connsiteX82" fmla="*/ 91161 w 184406"/>
                <a:gd name="connsiteY82" fmla="*/ 86364 h 118377"/>
                <a:gd name="connsiteX83" fmla="*/ 80856 w 184406"/>
                <a:gd name="connsiteY83" fmla="*/ 85816 h 118377"/>
                <a:gd name="connsiteX84" fmla="*/ 79215 w 184406"/>
                <a:gd name="connsiteY84" fmla="*/ 89464 h 118377"/>
                <a:gd name="connsiteX85" fmla="*/ 74655 w 184406"/>
                <a:gd name="connsiteY85" fmla="*/ 92929 h 118377"/>
                <a:gd name="connsiteX86" fmla="*/ 74655 w 184406"/>
                <a:gd name="connsiteY86" fmla="*/ 95756 h 118377"/>
                <a:gd name="connsiteX87" fmla="*/ 82315 w 184406"/>
                <a:gd name="connsiteY87" fmla="*/ 95756 h 118377"/>
                <a:gd name="connsiteX88" fmla="*/ 84595 w 184406"/>
                <a:gd name="connsiteY88" fmla="*/ 96942 h 118377"/>
                <a:gd name="connsiteX89" fmla="*/ 88607 w 184406"/>
                <a:gd name="connsiteY89" fmla="*/ 99495 h 118377"/>
                <a:gd name="connsiteX90" fmla="*/ 89428 w 184406"/>
                <a:gd name="connsiteY90" fmla="*/ 101775 h 118377"/>
                <a:gd name="connsiteX91" fmla="*/ 81495 w 184406"/>
                <a:gd name="connsiteY91" fmla="*/ 101775 h 118377"/>
                <a:gd name="connsiteX92" fmla="*/ 79762 w 184406"/>
                <a:gd name="connsiteY92" fmla="*/ 104328 h 118377"/>
                <a:gd name="connsiteX93" fmla="*/ 82589 w 184406"/>
                <a:gd name="connsiteY93" fmla="*/ 111714 h 118377"/>
                <a:gd name="connsiteX94" fmla="*/ 95173 w 184406"/>
                <a:gd name="connsiteY94" fmla="*/ 117186 h 118377"/>
                <a:gd name="connsiteX95" fmla="*/ 105660 w 184406"/>
                <a:gd name="connsiteY95" fmla="*/ 118280 h 118377"/>
                <a:gd name="connsiteX96" fmla="*/ 116785 w 184406"/>
                <a:gd name="connsiteY96" fmla="*/ 111167 h 118377"/>
                <a:gd name="connsiteX97" fmla="*/ 119976 w 184406"/>
                <a:gd name="connsiteY97" fmla="*/ 111167 h 118377"/>
                <a:gd name="connsiteX98" fmla="*/ 146421 w 184406"/>
                <a:gd name="connsiteY98" fmla="*/ 113447 h 118377"/>
                <a:gd name="connsiteX99" fmla="*/ 162927 w 184406"/>
                <a:gd name="connsiteY99" fmla="*/ 115179 h 118377"/>
                <a:gd name="connsiteX100" fmla="*/ 162106 w 184406"/>
                <a:gd name="connsiteY100" fmla="*/ 107793 h 118377"/>
                <a:gd name="connsiteX101" fmla="*/ 161011 w 184406"/>
                <a:gd name="connsiteY101" fmla="*/ 102048 h 118377"/>
                <a:gd name="connsiteX102" fmla="*/ 173231 w 184406"/>
                <a:gd name="connsiteY102" fmla="*/ 107428 h 118377"/>
                <a:gd name="connsiteX103" fmla="*/ 174052 w 184406"/>
                <a:gd name="connsiteY103" fmla="*/ 104875 h 118377"/>
                <a:gd name="connsiteX104" fmla="*/ 171772 w 184406"/>
                <a:gd name="connsiteY104" fmla="*/ 102322 h 118377"/>
                <a:gd name="connsiteX105" fmla="*/ 165845 w 184406"/>
                <a:gd name="connsiteY105" fmla="*/ 98036 h 118377"/>
                <a:gd name="connsiteX106" fmla="*/ 162927 w 184406"/>
                <a:gd name="connsiteY106" fmla="*/ 96394 h 118377"/>
                <a:gd name="connsiteX107" fmla="*/ 169219 w 184406"/>
                <a:gd name="connsiteY107" fmla="*/ 88643 h 118377"/>
                <a:gd name="connsiteX108" fmla="*/ 171225 w 184406"/>
                <a:gd name="connsiteY108" fmla="*/ 80071 h 118377"/>
                <a:gd name="connsiteX109" fmla="*/ 180344 w 184406"/>
                <a:gd name="connsiteY109" fmla="*/ 84357 h 118377"/>
                <a:gd name="connsiteX110" fmla="*/ 182623 w 184406"/>
                <a:gd name="connsiteY110" fmla="*/ 84357 h 118377"/>
                <a:gd name="connsiteX111" fmla="*/ 184082 w 184406"/>
                <a:gd name="connsiteY111" fmla="*/ 75238 h 118377"/>
                <a:gd name="connsiteX112" fmla="*/ 178702 w 184406"/>
                <a:gd name="connsiteY112" fmla="*/ 68673 h 118377"/>
                <a:gd name="connsiteX113" fmla="*/ 176331 w 184406"/>
                <a:gd name="connsiteY113" fmla="*/ 63019 h 118377"/>
                <a:gd name="connsiteX114" fmla="*/ 175237 w 184406"/>
                <a:gd name="connsiteY114" fmla="*/ 56180 h 118377"/>
                <a:gd name="connsiteX115" fmla="*/ 178064 w 184406"/>
                <a:gd name="connsiteY115" fmla="*/ 43049 h 118377"/>
                <a:gd name="connsiteX116" fmla="*/ 177143 w 184406"/>
                <a:gd name="connsiteY116" fmla="*/ 32384 h 118377"/>
                <a:gd name="connsiteX117" fmla="*/ 174964 w 184406"/>
                <a:gd name="connsiteY117" fmla="*/ 31103 h 118377"/>
                <a:gd name="connsiteX118" fmla="*/ 172957 w 184406"/>
                <a:gd name="connsiteY118" fmla="*/ 16877 h 118377"/>
                <a:gd name="connsiteX119" fmla="*/ 166939 w 184406"/>
                <a:gd name="connsiteY119" fmla="*/ 11406 h 118377"/>
                <a:gd name="connsiteX120" fmla="*/ 158732 w 184406"/>
                <a:gd name="connsiteY120" fmla="*/ 9400 h 118377"/>
                <a:gd name="connsiteX121" fmla="*/ 152987 w 184406"/>
                <a:gd name="connsiteY121" fmla="*/ 8853 h 118377"/>
                <a:gd name="connsiteX122" fmla="*/ 154172 w 184406"/>
                <a:gd name="connsiteY122" fmla="*/ 7120 h 118377"/>
                <a:gd name="connsiteX123" fmla="*/ 152987 w 184406"/>
                <a:gd name="connsiteY123" fmla="*/ 6026 h 118377"/>
                <a:gd name="connsiteX124" fmla="*/ 148427 w 184406"/>
                <a:gd name="connsiteY124" fmla="*/ 2287 h 118377"/>
                <a:gd name="connsiteX125" fmla="*/ 137940 w 184406"/>
                <a:gd name="connsiteY125" fmla="*/ 281 h 118377"/>
                <a:gd name="connsiteX126" fmla="*/ 144871 w 184406"/>
                <a:gd name="connsiteY126" fmla="*/ 2561 h 118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84406" h="118377">
                  <a:moveTo>
                    <a:pt x="144871" y="2561"/>
                  </a:moveTo>
                  <a:cubicBezTo>
                    <a:pt x="150342" y="2561"/>
                    <a:pt x="144324" y="4840"/>
                    <a:pt x="142044" y="5479"/>
                  </a:cubicBezTo>
                  <a:cubicBezTo>
                    <a:pt x="139764" y="6117"/>
                    <a:pt x="132925" y="4567"/>
                    <a:pt x="129278" y="6026"/>
                  </a:cubicBezTo>
                  <a:cubicBezTo>
                    <a:pt x="125630" y="7485"/>
                    <a:pt x="129278" y="9400"/>
                    <a:pt x="131831" y="13412"/>
                  </a:cubicBezTo>
                  <a:cubicBezTo>
                    <a:pt x="134384" y="17425"/>
                    <a:pt x="133199" y="17972"/>
                    <a:pt x="131831" y="16513"/>
                  </a:cubicBezTo>
                  <a:cubicBezTo>
                    <a:pt x="130463" y="15054"/>
                    <a:pt x="129004" y="16513"/>
                    <a:pt x="127636" y="19157"/>
                  </a:cubicBezTo>
                  <a:cubicBezTo>
                    <a:pt x="126268" y="21802"/>
                    <a:pt x="122712" y="17972"/>
                    <a:pt x="122438" y="16239"/>
                  </a:cubicBezTo>
                  <a:cubicBezTo>
                    <a:pt x="122165" y="14506"/>
                    <a:pt x="123898" y="14324"/>
                    <a:pt x="123898" y="13412"/>
                  </a:cubicBezTo>
                  <a:cubicBezTo>
                    <a:pt x="123898" y="12500"/>
                    <a:pt x="119338" y="12865"/>
                    <a:pt x="117605" y="11953"/>
                  </a:cubicBezTo>
                  <a:cubicBezTo>
                    <a:pt x="115873" y="11041"/>
                    <a:pt x="112772" y="8306"/>
                    <a:pt x="110493" y="7394"/>
                  </a:cubicBezTo>
                  <a:cubicBezTo>
                    <a:pt x="108213" y="6482"/>
                    <a:pt x="108487" y="5752"/>
                    <a:pt x="109672" y="4567"/>
                  </a:cubicBezTo>
                  <a:cubicBezTo>
                    <a:pt x="110857" y="3381"/>
                    <a:pt x="104839" y="4567"/>
                    <a:pt x="102286" y="4567"/>
                  </a:cubicBezTo>
                  <a:cubicBezTo>
                    <a:pt x="98301" y="4634"/>
                    <a:pt x="94334" y="4081"/>
                    <a:pt x="90522" y="2925"/>
                  </a:cubicBezTo>
                  <a:cubicBezTo>
                    <a:pt x="84850" y="3278"/>
                    <a:pt x="79315" y="4832"/>
                    <a:pt x="74291" y="7485"/>
                  </a:cubicBezTo>
                  <a:cubicBezTo>
                    <a:pt x="72284" y="8306"/>
                    <a:pt x="71737" y="8579"/>
                    <a:pt x="72284" y="10038"/>
                  </a:cubicBezTo>
                  <a:cubicBezTo>
                    <a:pt x="72832" y="11497"/>
                    <a:pt x="69731" y="11406"/>
                    <a:pt x="66904" y="12044"/>
                  </a:cubicBezTo>
                  <a:cubicBezTo>
                    <a:pt x="64077" y="12683"/>
                    <a:pt x="62892" y="13412"/>
                    <a:pt x="64625" y="14871"/>
                  </a:cubicBezTo>
                  <a:cubicBezTo>
                    <a:pt x="66704" y="16879"/>
                    <a:pt x="68892" y="18767"/>
                    <a:pt x="71190" y="20525"/>
                  </a:cubicBezTo>
                  <a:cubicBezTo>
                    <a:pt x="73698" y="21987"/>
                    <a:pt x="76670" y="22413"/>
                    <a:pt x="79488" y="21710"/>
                  </a:cubicBezTo>
                  <a:cubicBezTo>
                    <a:pt x="82498" y="21214"/>
                    <a:pt x="85562" y="21031"/>
                    <a:pt x="88607" y="21163"/>
                  </a:cubicBezTo>
                  <a:cubicBezTo>
                    <a:pt x="91708" y="21163"/>
                    <a:pt x="91981" y="23717"/>
                    <a:pt x="94808" y="24537"/>
                  </a:cubicBezTo>
                  <a:cubicBezTo>
                    <a:pt x="97635" y="25358"/>
                    <a:pt x="97088" y="26543"/>
                    <a:pt x="99641" y="27729"/>
                  </a:cubicBezTo>
                  <a:cubicBezTo>
                    <a:pt x="102194" y="28914"/>
                    <a:pt x="98273" y="28823"/>
                    <a:pt x="94535" y="27091"/>
                  </a:cubicBezTo>
                  <a:cubicBezTo>
                    <a:pt x="90796" y="25358"/>
                    <a:pt x="91161" y="27729"/>
                    <a:pt x="91981" y="28002"/>
                  </a:cubicBezTo>
                  <a:cubicBezTo>
                    <a:pt x="92802" y="28276"/>
                    <a:pt x="91981" y="29644"/>
                    <a:pt x="89975" y="29370"/>
                  </a:cubicBezTo>
                  <a:cubicBezTo>
                    <a:pt x="87558" y="28762"/>
                    <a:pt x="85078" y="28486"/>
                    <a:pt x="82589" y="28550"/>
                  </a:cubicBezTo>
                  <a:cubicBezTo>
                    <a:pt x="79762" y="28550"/>
                    <a:pt x="79762" y="31376"/>
                    <a:pt x="82589" y="33109"/>
                  </a:cubicBezTo>
                  <a:cubicBezTo>
                    <a:pt x="86847" y="34346"/>
                    <a:pt x="91316" y="34718"/>
                    <a:pt x="95720" y="34203"/>
                  </a:cubicBezTo>
                  <a:cubicBezTo>
                    <a:pt x="99094" y="34203"/>
                    <a:pt x="100006" y="36848"/>
                    <a:pt x="106572" y="37395"/>
                  </a:cubicBezTo>
                  <a:cubicBezTo>
                    <a:pt x="113137" y="37942"/>
                    <a:pt x="107939" y="38763"/>
                    <a:pt x="105933" y="38763"/>
                  </a:cubicBezTo>
                  <a:cubicBezTo>
                    <a:pt x="103599" y="38938"/>
                    <a:pt x="101255" y="38563"/>
                    <a:pt x="99094" y="37669"/>
                  </a:cubicBezTo>
                  <a:cubicBezTo>
                    <a:pt x="96705" y="36805"/>
                    <a:pt x="94097" y="36805"/>
                    <a:pt x="91708" y="37669"/>
                  </a:cubicBezTo>
                  <a:cubicBezTo>
                    <a:pt x="89428" y="38216"/>
                    <a:pt x="89702" y="40222"/>
                    <a:pt x="91161" y="40222"/>
                  </a:cubicBezTo>
                  <a:cubicBezTo>
                    <a:pt x="92619" y="40222"/>
                    <a:pt x="93167" y="43049"/>
                    <a:pt x="97088" y="47335"/>
                  </a:cubicBezTo>
                  <a:cubicBezTo>
                    <a:pt x="101009" y="51620"/>
                    <a:pt x="100006" y="50526"/>
                    <a:pt x="108487" y="49888"/>
                  </a:cubicBezTo>
                  <a:cubicBezTo>
                    <a:pt x="116967" y="49250"/>
                    <a:pt x="106845" y="52441"/>
                    <a:pt x="102559" y="54447"/>
                  </a:cubicBezTo>
                  <a:cubicBezTo>
                    <a:pt x="98273" y="56454"/>
                    <a:pt x="90887" y="49341"/>
                    <a:pt x="89154" y="48520"/>
                  </a:cubicBezTo>
                  <a:cubicBezTo>
                    <a:pt x="87422" y="47699"/>
                    <a:pt x="85142" y="43596"/>
                    <a:pt x="80583" y="43049"/>
                  </a:cubicBezTo>
                  <a:cubicBezTo>
                    <a:pt x="76023" y="42502"/>
                    <a:pt x="77209" y="43049"/>
                    <a:pt x="79215" y="41043"/>
                  </a:cubicBezTo>
                  <a:cubicBezTo>
                    <a:pt x="81221" y="39036"/>
                    <a:pt x="78576" y="39036"/>
                    <a:pt x="76023" y="39675"/>
                  </a:cubicBezTo>
                  <a:cubicBezTo>
                    <a:pt x="73470" y="40313"/>
                    <a:pt x="72649" y="39675"/>
                    <a:pt x="72649" y="37669"/>
                  </a:cubicBezTo>
                  <a:cubicBezTo>
                    <a:pt x="72649" y="35662"/>
                    <a:pt x="66904" y="31924"/>
                    <a:pt x="64077" y="31103"/>
                  </a:cubicBezTo>
                  <a:cubicBezTo>
                    <a:pt x="61251" y="30282"/>
                    <a:pt x="57238" y="24811"/>
                    <a:pt x="54959" y="22531"/>
                  </a:cubicBezTo>
                  <a:cubicBezTo>
                    <a:pt x="52250" y="20356"/>
                    <a:pt x="49159" y="18716"/>
                    <a:pt x="45840" y="17698"/>
                  </a:cubicBezTo>
                  <a:cubicBezTo>
                    <a:pt x="40505" y="17166"/>
                    <a:pt x="35125" y="17473"/>
                    <a:pt x="29881" y="18610"/>
                  </a:cubicBezTo>
                  <a:cubicBezTo>
                    <a:pt x="26963" y="19978"/>
                    <a:pt x="27875" y="20525"/>
                    <a:pt x="29243" y="22258"/>
                  </a:cubicBezTo>
                  <a:cubicBezTo>
                    <a:pt x="30611" y="23990"/>
                    <a:pt x="28696" y="24811"/>
                    <a:pt x="26690" y="25084"/>
                  </a:cubicBezTo>
                  <a:cubicBezTo>
                    <a:pt x="24684" y="25358"/>
                    <a:pt x="25596" y="28002"/>
                    <a:pt x="24137" y="30556"/>
                  </a:cubicBezTo>
                  <a:cubicBezTo>
                    <a:pt x="22677" y="33109"/>
                    <a:pt x="25596" y="33930"/>
                    <a:pt x="28149" y="33109"/>
                  </a:cubicBezTo>
                  <a:cubicBezTo>
                    <a:pt x="29918" y="32715"/>
                    <a:pt x="31760" y="32715"/>
                    <a:pt x="33529" y="33109"/>
                  </a:cubicBezTo>
                  <a:cubicBezTo>
                    <a:pt x="34988" y="33109"/>
                    <a:pt x="39548" y="32197"/>
                    <a:pt x="45840" y="31376"/>
                  </a:cubicBezTo>
                  <a:cubicBezTo>
                    <a:pt x="52132" y="30556"/>
                    <a:pt x="41280" y="34477"/>
                    <a:pt x="37815" y="36483"/>
                  </a:cubicBezTo>
                  <a:cubicBezTo>
                    <a:pt x="34350" y="38489"/>
                    <a:pt x="34988" y="40495"/>
                    <a:pt x="35262" y="44781"/>
                  </a:cubicBezTo>
                  <a:cubicBezTo>
                    <a:pt x="35535" y="49067"/>
                    <a:pt x="41827" y="49067"/>
                    <a:pt x="48119" y="47882"/>
                  </a:cubicBezTo>
                  <a:cubicBezTo>
                    <a:pt x="54411" y="46696"/>
                    <a:pt x="49214" y="49341"/>
                    <a:pt x="46934" y="51620"/>
                  </a:cubicBezTo>
                  <a:cubicBezTo>
                    <a:pt x="44654" y="53900"/>
                    <a:pt x="42648" y="54994"/>
                    <a:pt x="46934" y="59280"/>
                  </a:cubicBezTo>
                  <a:cubicBezTo>
                    <a:pt x="51220" y="63566"/>
                    <a:pt x="54959" y="62107"/>
                    <a:pt x="61251" y="61560"/>
                  </a:cubicBezTo>
                  <a:cubicBezTo>
                    <a:pt x="67542" y="61013"/>
                    <a:pt x="59792" y="63566"/>
                    <a:pt x="59792" y="63566"/>
                  </a:cubicBezTo>
                  <a:cubicBezTo>
                    <a:pt x="50983" y="63584"/>
                    <a:pt x="42392" y="60812"/>
                    <a:pt x="35262" y="55633"/>
                  </a:cubicBezTo>
                  <a:cubicBezTo>
                    <a:pt x="33529" y="54447"/>
                    <a:pt x="31523" y="55633"/>
                    <a:pt x="29608" y="55633"/>
                  </a:cubicBezTo>
                  <a:cubicBezTo>
                    <a:pt x="27693" y="55633"/>
                    <a:pt x="25596" y="54721"/>
                    <a:pt x="21583" y="56727"/>
                  </a:cubicBezTo>
                  <a:cubicBezTo>
                    <a:pt x="17571" y="58733"/>
                    <a:pt x="17024" y="59007"/>
                    <a:pt x="20763" y="60192"/>
                  </a:cubicBezTo>
                  <a:cubicBezTo>
                    <a:pt x="24501" y="61378"/>
                    <a:pt x="23316" y="63293"/>
                    <a:pt x="23316" y="63293"/>
                  </a:cubicBezTo>
                  <a:cubicBezTo>
                    <a:pt x="23316" y="63293"/>
                    <a:pt x="17571" y="61560"/>
                    <a:pt x="23316" y="65846"/>
                  </a:cubicBezTo>
                  <a:cubicBezTo>
                    <a:pt x="29061" y="70132"/>
                    <a:pt x="23863" y="68399"/>
                    <a:pt x="22769" y="68126"/>
                  </a:cubicBezTo>
                  <a:lnTo>
                    <a:pt x="13650" y="66758"/>
                  </a:lnTo>
                  <a:cubicBezTo>
                    <a:pt x="11370" y="66758"/>
                    <a:pt x="8817" y="68126"/>
                    <a:pt x="8817" y="69311"/>
                  </a:cubicBezTo>
                  <a:cubicBezTo>
                    <a:pt x="8817" y="70497"/>
                    <a:pt x="4257" y="72138"/>
                    <a:pt x="1066" y="73597"/>
                  </a:cubicBezTo>
                  <a:cubicBezTo>
                    <a:pt x="-2126" y="75056"/>
                    <a:pt x="2251" y="78977"/>
                    <a:pt x="5078" y="81804"/>
                  </a:cubicBezTo>
                  <a:cubicBezTo>
                    <a:pt x="7905" y="84631"/>
                    <a:pt x="13103" y="81804"/>
                    <a:pt x="14197" y="80436"/>
                  </a:cubicBezTo>
                  <a:cubicBezTo>
                    <a:pt x="15291" y="79068"/>
                    <a:pt x="20215" y="78977"/>
                    <a:pt x="24228" y="78704"/>
                  </a:cubicBezTo>
                  <a:cubicBezTo>
                    <a:pt x="28240" y="78430"/>
                    <a:pt x="37906" y="76698"/>
                    <a:pt x="41007" y="76150"/>
                  </a:cubicBezTo>
                  <a:cubicBezTo>
                    <a:pt x="44107" y="75603"/>
                    <a:pt x="47025" y="75512"/>
                    <a:pt x="47572" y="76698"/>
                  </a:cubicBezTo>
                  <a:cubicBezTo>
                    <a:pt x="48119" y="77883"/>
                    <a:pt x="49578" y="77245"/>
                    <a:pt x="52405" y="75877"/>
                  </a:cubicBezTo>
                  <a:cubicBezTo>
                    <a:pt x="55232" y="74509"/>
                    <a:pt x="98000" y="70953"/>
                    <a:pt x="100280" y="70132"/>
                  </a:cubicBezTo>
                  <a:cubicBezTo>
                    <a:pt x="102559" y="69311"/>
                    <a:pt x="107666" y="68126"/>
                    <a:pt x="108578" y="70132"/>
                  </a:cubicBezTo>
                  <a:cubicBezTo>
                    <a:pt x="109489" y="72138"/>
                    <a:pt x="117696" y="68126"/>
                    <a:pt x="128457" y="67579"/>
                  </a:cubicBezTo>
                  <a:cubicBezTo>
                    <a:pt x="139217" y="67031"/>
                    <a:pt x="127363" y="71591"/>
                    <a:pt x="124262" y="71591"/>
                  </a:cubicBezTo>
                  <a:cubicBezTo>
                    <a:pt x="117806" y="70989"/>
                    <a:pt x="111295" y="70989"/>
                    <a:pt x="104839" y="71591"/>
                  </a:cubicBezTo>
                  <a:cubicBezTo>
                    <a:pt x="98273" y="72685"/>
                    <a:pt x="107666" y="76150"/>
                    <a:pt x="102559" y="76971"/>
                  </a:cubicBezTo>
                  <a:cubicBezTo>
                    <a:pt x="97453" y="77792"/>
                    <a:pt x="98273" y="80071"/>
                    <a:pt x="91981" y="80345"/>
                  </a:cubicBezTo>
                  <a:cubicBezTo>
                    <a:pt x="85689" y="80619"/>
                    <a:pt x="101100" y="83537"/>
                    <a:pt x="92893" y="83537"/>
                  </a:cubicBezTo>
                  <a:cubicBezTo>
                    <a:pt x="84686" y="83537"/>
                    <a:pt x="92893" y="86090"/>
                    <a:pt x="91161" y="86364"/>
                  </a:cubicBezTo>
                  <a:cubicBezTo>
                    <a:pt x="87723" y="86382"/>
                    <a:pt x="84276" y="86199"/>
                    <a:pt x="80856" y="85816"/>
                  </a:cubicBezTo>
                  <a:cubicBezTo>
                    <a:pt x="76297" y="85816"/>
                    <a:pt x="76935" y="86911"/>
                    <a:pt x="79215" y="89464"/>
                  </a:cubicBezTo>
                  <a:cubicBezTo>
                    <a:pt x="81495" y="92017"/>
                    <a:pt x="77209" y="92929"/>
                    <a:pt x="74655" y="92929"/>
                  </a:cubicBezTo>
                  <a:cubicBezTo>
                    <a:pt x="72102" y="92929"/>
                    <a:pt x="72923" y="94935"/>
                    <a:pt x="74655" y="95756"/>
                  </a:cubicBezTo>
                  <a:cubicBezTo>
                    <a:pt x="77127" y="96695"/>
                    <a:pt x="79853" y="96695"/>
                    <a:pt x="82315" y="95756"/>
                  </a:cubicBezTo>
                  <a:cubicBezTo>
                    <a:pt x="85780" y="94935"/>
                    <a:pt x="85416" y="96668"/>
                    <a:pt x="84595" y="96942"/>
                  </a:cubicBezTo>
                  <a:cubicBezTo>
                    <a:pt x="83774" y="97215"/>
                    <a:pt x="77756" y="98309"/>
                    <a:pt x="88607" y="99495"/>
                  </a:cubicBezTo>
                  <a:cubicBezTo>
                    <a:pt x="99459" y="100680"/>
                    <a:pt x="89428" y="101775"/>
                    <a:pt x="89428" y="101775"/>
                  </a:cubicBezTo>
                  <a:cubicBezTo>
                    <a:pt x="86793" y="101537"/>
                    <a:pt x="84130" y="101537"/>
                    <a:pt x="81495" y="101775"/>
                  </a:cubicBezTo>
                  <a:cubicBezTo>
                    <a:pt x="76935" y="102322"/>
                    <a:pt x="78667" y="104054"/>
                    <a:pt x="79762" y="104328"/>
                  </a:cubicBezTo>
                  <a:cubicBezTo>
                    <a:pt x="80856" y="104601"/>
                    <a:pt x="81221" y="105513"/>
                    <a:pt x="82589" y="111714"/>
                  </a:cubicBezTo>
                  <a:cubicBezTo>
                    <a:pt x="83957" y="117915"/>
                    <a:pt x="93987" y="117733"/>
                    <a:pt x="95173" y="117186"/>
                  </a:cubicBezTo>
                  <a:cubicBezTo>
                    <a:pt x="98702" y="117113"/>
                    <a:pt x="102222" y="117477"/>
                    <a:pt x="105660" y="118280"/>
                  </a:cubicBezTo>
                  <a:cubicBezTo>
                    <a:pt x="110219" y="118918"/>
                    <a:pt x="113684" y="114632"/>
                    <a:pt x="116785" y="111167"/>
                  </a:cubicBezTo>
                  <a:cubicBezTo>
                    <a:pt x="119885" y="107702"/>
                    <a:pt x="119976" y="111167"/>
                    <a:pt x="119976" y="111167"/>
                  </a:cubicBezTo>
                  <a:cubicBezTo>
                    <a:pt x="119976" y="111167"/>
                    <a:pt x="142500" y="113720"/>
                    <a:pt x="146421" y="113447"/>
                  </a:cubicBezTo>
                  <a:cubicBezTo>
                    <a:pt x="150342" y="113173"/>
                    <a:pt x="159826" y="115727"/>
                    <a:pt x="162927" y="115179"/>
                  </a:cubicBezTo>
                  <a:cubicBezTo>
                    <a:pt x="166027" y="114632"/>
                    <a:pt x="164933" y="111441"/>
                    <a:pt x="162106" y="107793"/>
                  </a:cubicBezTo>
                  <a:cubicBezTo>
                    <a:pt x="159279" y="104146"/>
                    <a:pt x="159553" y="103507"/>
                    <a:pt x="161011" y="102048"/>
                  </a:cubicBezTo>
                  <a:cubicBezTo>
                    <a:pt x="162470" y="100589"/>
                    <a:pt x="167851" y="106608"/>
                    <a:pt x="173231" y="107428"/>
                  </a:cubicBezTo>
                  <a:cubicBezTo>
                    <a:pt x="178611" y="108249"/>
                    <a:pt x="175511" y="107428"/>
                    <a:pt x="174052" y="104875"/>
                  </a:cubicBezTo>
                  <a:cubicBezTo>
                    <a:pt x="172593" y="102322"/>
                    <a:pt x="170678" y="103781"/>
                    <a:pt x="171772" y="102322"/>
                  </a:cubicBezTo>
                  <a:cubicBezTo>
                    <a:pt x="172866" y="100863"/>
                    <a:pt x="167851" y="98948"/>
                    <a:pt x="165845" y="98036"/>
                  </a:cubicBezTo>
                  <a:cubicBezTo>
                    <a:pt x="163838" y="97124"/>
                    <a:pt x="164659" y="96942"/>
                    <a:pt x="162927" y="96394"/>
                  </a:cubicBezTo>
                  <a:cubicBezTo>
                    <a:pt x="161194" y="95847"/>
                    <a:pt x="167212" y="90649"/>
                    <a:pt x="169219" y="88643"/>
                  </a:cubicBezTo>
                  <a:cubicBezTo>
                    <a:pt x="171225" y="86637"/>
                    <a:pt x="170404" y="84084"/>
                    <a:pt x="171225" y="80071"/>
                  </a:cubicBezTo>
                  <a:cubicBezTo>
                    <a:pt x="172045" y="76059"/>
                    <a:pt x="178611" y="81804"/>
                    <a:pt x="180344" y="84357"/>
                  </a:cubicBezTo>
                  <a:cubicBezTo>
                    <a:pt x="182076" y="86911"/>
                    <a:pt x="183535" y="86637"/>
                    <a:pt x="182623" y="84357"/>
                  </a:cubicBezTo>
                  <a:cubicBezTo>
                    <a:pt x="182350" y="81248"/>
                    <a:pt x="182851" y="78111"/>
                    <a:pt x="184082" y="75238"/>
                  </a:cubicBezTo>
                  <a:cubicBezTo>
                    <a:pt x="184903" y="72138"/>
                    <a:pt x="184082" y="69858"/>
                    <a:pt x="178702" y="68673"/>
                  </a:cubicBezTo>
                  <a:cubicBezTo>
                    <a:pt x="173322" y="67487"/>
                    <a:pt x="175237" y="65025"/>
                    <a:pt x="176331" y="63019"/>
                  </a:cubicBezTo>
                  <a:cubicBezTo>
                    <a:pt x="177426" y="61013"/>
                    <a:pt x="176969" y="59919"/>
                    <a:pt x="175237" y="56180"/>
                  </a:cubicBezTo>
                  <a:cubicBezTo>
                    <a:pt x="173505" y="52441"/>
                    <a:pt x="174690" y="48429"/>
                    <a:pt x="178064" y="43049"/>
                  </a:cubicBezTo>
                  <a:cubicBezTo>
                    <a:pt x="180754" y="39850"/>
                    <a:pt x="180344" y="35075"/>
                    <a:pt x="177143" y="32384"/>
                  </a:cubicBezTo>
                  <a:cubicBezTo>
                    <a:pt x="176496" y="31838"/>
                    <a:pt x="175757" y="31405"/>
                    <a:pt x="174964" y="31103"/>
                  </a:cubicBezTo>
                  <a:cubicBezTo>
                    <a:pt x="170404" y="28276"/>
                    <a:pt x="172684" y="21984"/>
                    <a:pt x="172957" y="16877"/>
                  </a:cubicBezTo>
                  <a:cubicBezTo>
                    <a:pt x="173231" y="11771"/>
                    <a:pt x="171498" y="11680"/>
                    <a:pt x="166939" y="11406"/>
                  </a:cubicBezTo>
                  <a:cubicBezTo>
                    <a:pt x="164103" y="11255"/>
                    <a:pt x="161322" y="10574"/>
                    <a:pt x="158732" y="9400"/>
                  </a:cubicBezTo>
                  <a:cubicBezTo>
                    <a:pt x="155905" y="8579"/>
                    <a:pt x="156178" y="10038"/>
                    <a:pt x="152987" y="8853"/>
                  </a:cubicBezTo>
                  <a:cubicBezTo>
                    <a:pt x="149795" y="7667"/>
                    <a:pt x="150981" y="7120"/>
                    <a:pt x="154172" y="7120"/>
                  </a:cubicBezTo>
                  <a:cubicBezTo>
                    <a:pt x="157364" y="7120"/>
                    <a:pt x="156178" y="6026"/>
                    <a:pt x="152987" y="6026"/>
                  </a:cubicBezTo>
                  <a:cubicBezTo>
                    <a:pt x="149795" y="6026"/>
                    <a:pt x="150434" y="4293"/>
                    <a:pt x="148427" y="2287"/>
                  </a:cubicBezTo>
                  <a:cubicBezTo>
                    <a:pt x="146421" y="281"/>
                    <a:pt x="143594" y="-540"/>
                    <a:pt x="137940" y="281"/>
                  </a:cubicBezTo>
                  <a:cubicBezTo>
                    <a:pt x="132287" y="1102"/>
                    <a:pt x="139491" y="2834"/>
                    <a:pt x="144871" y="2561"/>
                  </a:cubicBezTo>
                  <a:close/>
                </a:path>
              </a:pathLst>
            </a:custGeom>
            <a:grpFill/>
            <a:ln w="4559" cap="flat">
              <a:solidFill>
                <a:srgbClr val="FFFFFF"/>
              </a:solidFill>
              <a:prstDash val="solid"/>
              <a:miter/>
            </a:ln>
          </p:spPr>
          <p:txBody>
            <a:bodyPr rtlCol="0" anchor="ctr"/>
            <a:lstStyle/>
            <a:p>
              <a:endParaRPr lang="en-US"/>
            </a:p>
          </p:txBody>
        </p:sp>
        <p:sp>
          <p:nvSpPr>
            <p:cNvPr id="458" name="Freeform: Shape 457">
              <a:extLst>
                <a:ext uri="{FF2B5EF4-FFF2-40B4-BE49-F238E27FC236}">
                  <a16:creationId xmlns:a16="http://schemas.microsoft.com/office/drawing/2014/main" id="{743C64C6-F9E9-1B0D-A316-14898DFB3B0B}"/>
                </a:ext>
              </a:extLst>
            </p:cNvPr>
            <p:cNvSpPr/>
            <p:nvPr/>
          </p:nvSpPr>
          <p:spPr>
            <a:xfrm>
              <a:off x="2250270" y="979907"/>
              <a:ext cx="41409" cy="11512"/>
            </a:xfrm>
            <a:custGeom>
              <a:avLst/>
              <a:gdLst>
                <a:gd name="connsiteX0" fmla="*/ 3603 w 41409"/>
                <a:gd name="connsiteY0" fmla="*/ 8651 h 11512"/>
                <a:gd name="connsiteX1" fmla="*/ 1323 w 41409"/>
                <a:gd name="connsiteY1" fmla="*/ 11478 h 11512"/>
                <a:gd name="connsiteX2" fmla="*/ 35519 w 41409"/>
                <a:gd name="connsiteY2" fmla="*/ 3544 h 11512"/>
                <a:gd name="connsiteX3" fmla="*/ 40352 w 41409"/>
                <a:gd name="connsiteY3" fmla="*/ 991 h 11512"/>
                <a:gd name="connsiteX4" fmla="*/ 16369 w 41409"/>
                <a:gd name="connsiteY4" fmla="*/ 5550 h 11512"/>
                <a:gd name="connsiteX5" fmla="*/ 3603 w 41409"/>
                <a:gd name="connsiteY5" fmla="*/ 8651 h 1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09" h="11512">
                  <a:moveTo>
                    <a:pt x="3603" y="8651"/>
                  </a:moveTo>
                  <a:cubicBezTo>
                    <a:pt x="-2963" y="10657"/>
                    <a:pt x="1323" y="11478"/>
                    <a:pt x="1323" y="11478"/>
                  </a:cubicBezTo>
                  <a:cubicBezTo>
                    <a:pt x="12566" y="8197"/>
                    <a:pt x="23983" y="5549"/>
                    <a:pt x="35519" y="3544"/>
                  </a:cubicBezTo>
                  <a:cubicBezTo>
                    <a:pt x="44638" y="2632"/>
                    <a:pt x="40352" y="991"/>
                    <a:pt x="40352" y="991"/>
                  </a:cubicBezTo>
                  <a:cubicBezTo>
                    <a:pt x="32081" y="-1338"/>
                    <a:pt x="23208" y="350"/>
                    <a:pt x="16369" y="5550"/>
                  </a:cubicBezTo>
                  <a:cubicBezTo>
                    <a:pt x="12174" y="6817"/>
                    <a:pt x="7916" y="7852"/>
                    <a:pt x="3603" y="8651"/>
                  </a:cubicBezTo>
                  <a:close/>
                </a:path>
              </a:pathLst>
            </a:custGeom>
            <a:grpFill/>
            <a:ln w="4559" cap="flat">
              <a:solidFill>
                <a:srgbClr val="FFFFFF"/>
              </a:solidFill>
              <a:prstDash val="solid"/>
              <a:miter/>
            </a:ln>
          </p:spPr>
          <p:txBody>
            <a:bodyPr rtlCol="0" anchor="ctr"/>
            <a:lstStyle/>
            <a:p>
              <a:endParaRPr lang="en-US"/>
            </a:p>
          </p:txBody>
        </p:sp>
        <p:sp>
          <p:nvSpPr>
            <p:cNvPr id="459" name="Freeform: Shape 458">
              <a:extLst>
                <a:ext uri="{FF2B5EF4-FFF2-40B4-BE49-F238E27FC236}">
                  <a16:creationId xmlns:a16="http://schemas.microsoft.com/office/drawing/2014/main" id="{8F1949EA-3BEB-C408-E320-6F5AA44ADC0B}"/>
                </a:ext>
              </a:extLst>
            </p:cNvPr>
            <p:cNvSpPr/>
            <p:nvPr/>
          </p:nvSpPr>
          <p:spPr>
            <a:xfrm>
              <a:off x="2419268" y="1057965"/>
              <a:ext cx="107768" cy="69521"/>
            </a:xfrm>
            <a:custGeom>
              <a:avLst/>
              <a:gdLst>
                <a:gd name="connsiteX0" fmla="*/ 13791 w 107768"/>
                <a:gd name="connsiteY0" fmla="*/ 46859 h 69521"/>
                <a:gd name="connsiteX1" fmla="*/ 16071 w 107768"/>
                <a:gd name="connsiteY1" fmla="*/ 48227 h 69521"/>
                <a:gd name="connsiteX2" fmla="*/ 30023 w 107768"/>
                <a:gd name="connsiteY2" fmla="*/ 55431 h 69521"/>
                <a:gd name="connsiteX3" fmla="*/ 34947 w 107768"/>
                <a:gd name="connsiteY3" fmla="*/ 59717 h 69521"/>
                <a:gd name="connsiteX4" fmla="*/ 38321 w 107768"/>
                <a:gd name="connsiteY4" fmla="*/ 59717 h 69521"/>
                <a:gd name="connsiteX5" fmla="*/ 40875 w 107768"/>
                <a:gd name="connsiteY5" fmla="*/ 58896 h 69521"/>
                <a:gd name="connsiteX6" fmla="*/ 49173 w 107768"/>
                <a:gd name="connsiteY6" fmla="*/ 60902 h 69521"/>
                <a:gd name="connsiteX7" fmla="*/ 58292 w 107768"/>
                <a:gd name="connsiteY7" fmla="*/ 65735 h 69521"/>
                <a:gd name="connsiteX8" fmla="*/ 63398 w 107768"/>
                <a:gd name="connsiteY8" fmla="*/ 68289 h 69521"/>
                <a:gd name="connsiteX9" fmla="*/ 73429 w 107768"/>
                <a:gd name="connsiteY9" fmla="*/ 68289 h 69521"/>
                <a:gd name="connsiteX10" fmla="*/ 94494 w 107768"/>
                <a:gd name="connsiteY10" fmla="*/ 67741 h 69521"/>
                <a:gd name="connsiteX11" fmla="*/ 107625 w 107768"/>
                <a:gd name="connsiteY11" fmla="*/ 50051 h 69521"/>
                <a:gd name="connsiteX12" fmla="*/ 102701 w 107768"/>
                <a:gd name="connsiteY12" fmla="*/ 42117 h 69521"/>
                <a:gd name="connsiteX13" fmla="*/ 104160 w 107768"/>
                <a:gd name="connsiteY13" fmla="*/ 37284 h 69521"/>
                <a:gd name="connsiteX14" fmla="*/ 104707 w 107768"/>
                <a:gd name="connsiteY14" fmla="*/ 28712 h 69521"/>
                <a:gd name="connsiteX15" fmla="*/ 102427 w 107768"/>
                <a:gd name="connsiteY15" fmla="*/ 23606 h 69521"/>
                <a:gd name="connsiteX16" fmla="*/ 99874 w 107768"/>
                <a:gd name="connsiteY16" fmla="*/ 20414 h 69521"/>
                <a:gd name="connsiteX17" fmla="*/ 95315 w 107768"/>
                <a:gd name="connsiteY17" fmla="*/ 17861 h 69521"/>
                <a:gd name="connsiteX18" fmla="*/ 85101 w 107768"/>
                <a:gd name="connsiteY18" fmla="*/ 11569 h 69521"/>
                <a:gd name="connsiteX19" fmla="*/ 73703 w 107768"/>
                <a:gd name="connsiteY19" fmla="*/ 2450 h 69521"/>
                <a:gd name="connsiteX20" fmla="*/ 60572 w 107768"/>
                <a:gd name="connsiteY20" fmla="*/ 261 h 69521"/>
                <a:gd name="connsiteX21" fmla="*/ 52912 w 107768"/>
                <a:gd name="connsiteY21" fmla="*/ 2815 h 69521"/>
                <a:gd name="connsiteX22" fmla="*/ 30661 w 107768"/>
                <a:gd name="connsiteY22" fmla="*/ 9927 h 69521"/>
                <a:gd name="connsiteX23" fmla="*/ 16710 w 107768"/>
                <a:gd name="connsiteY23" fmla="*/ 14487 h 69521"/>
                <a:gd name="connsiteX24" fmla="*/ 18077 w 107768"/>
                <a:gd name="connsiteY24" fmla="*/ 16493 h 69521"/>
                <a:gd name="connsiteX25" fmla="*/ 18077 w 107768"/>
                <a:gd name="connsiteY25" fmla="*/ 19320 h 69521"/>
                <a:gd name="connsiteX26" fmla="*/ 934 w 107768"/>
                <a:gd name="connsiteY26" fmla="*/ 38652 h 69521"/>
                <a:gd name="connsiteX27" fmla="*/ 1754 w 107768"/>
                <a:gd name="connsiteY27" fmla="*/ 43485 h 69521"/>
                <a:gd name="connsiteX28" fmla="*/ 6040 w 107768"/>
                <a:gd name="connsiteY28" fmla="*/ 46950 h 69521"/>
                <a:gd name="connsiteX29" fmla="*/ 13791 w 107768"/>
                <a:gd name="connsiteY29" fmla="*/ 46859 h 6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7768" h="69521">
                  <a:moveTo>
                    <a:pt x="13791" y="46859"/>
                  </a:moveTo>
                  <a:cubicBezTo>
                    <a:pt x="14703" y="44853"/>
                    <a:pt x="14977" y="44306"/>
                    <a:pt x="16071" y="48227"/>
                  </a:cubicBezTo>
                  <a:cubicBezTo>
                    <a:pt x="17165" y="52148"/>
                    <a:pt x="28108" y="55704"/>
                    <a:pt x="30023" y="55431"/>
                  </a:cubicBezTo>
                  <a:cubicBezTo>
                    <a:pt x="31938" y="55157"/>
                    <a:pt x="32668" y="55978"/>
                    <a:pt x="34947" y="59717"/>
                  </a:cubicBezTo>
                  <a:cubicBezTo>
                    <a:pt x="37227" y="63456"/>
                    <a:pt x="38321" y="61085"/>
                    <a:pt x="38321" y="59717"/>
                  </a:cubicBezTo>
                  <a:cubicBezTo>
                    <a:pt x="38321" y="58349"/>
                    <a:pt x="39142" y="58075"/>
                    <a:pt x="40875" y="58896"/>
                  </a:cubicBezTo>
                  <a:cubicBezTo>
                    <a:pt x="42607" y="59717"/>
                    <a:pt x="44066" y="54610"/>
                    <a:pt x="49173" y="60902"/>
                  </a:cubicBezTo>
                  <a:cubicBezTo>
                    <a:pt x="54279" y="67194"/>
                    <a:pt x="57380" y="66009"/>
                    <a:pt x="58292" y="65735"/>
                  </a:cubicBezTo>
                  <a:cubicBezTo>
                    <a:pt x="60298" y="65763"/>
                    <a:pt x="62176" y="66702"/>
                    <a:pt x="63398" y="68289"/>
                  </a:cubicBezTo>
                  <a:cubicBezTo>
                    <a:pt x="64857" y="70021"/>
                    <a:pt x="70785" y="69748"/>
                    <a:pt x="73429" y="68289"/>
                  </a:cubicBezTo>
                  <a:cubicBezTo>
                    <a:pt x="80414" y="67441"/>
                    <a:pt x="87472" y="67258"/>
                    <a:pt x="94494" y="67741"/>
                  </a:cubicBezTo>
                  <a:cubicBezTo>
                    <a:pt x="108446" y="67741"/>
                    <a:pt x="107899" y="53242"/>
                    <a:pt x="107625" y="50051"/>
                  </a:cubicBezTo>
                  <a:cubicBezTo>
                    <a:pt x="107279" y="46795"/>
                    <a:pt x="105464" y="43877"/>
                    <a:pt x="102701" y="42117"/>
                  </a:cubicBezTo>
                  <a:cubicBezTo>
                    <a:pt x="99601" y="39838"/>
                    <a:pt x="101880" y="39199"/>
                    <a:pt x="104160" y="37284"/>
                  </a:cubicBezTo>
                  <a:cubicBezTo>
                    <a:pt x="106440" y="35369"/>
                    <a:pt x="105345" y="31266"/>
                    <a:pt x="104707" y="28712"/>
                  </a:cubicBezTo>
                  <a:cubicBezTo>
                    <a:pt x="104069" y="26159"/>
                    <a:pt x="103886" y="24427"/>
                    <a:pt x="102427" y="23606"/>
                  </a:cubicBezTo>
                  <a:cubicBezTo>
                    <a:pt x="100968" y="22785"/>
                    <a:pt x="100148" y="22420"/>
                    <a:pt x="99874" y="20414"/>
                  </a:cubicBezTo>
                  <a:cubicBezTo>
                    <a:pt x="99601" y="18408"/>
                    <a:pt x="97868" y="18773"/>
                    <a:pt x="95315" y="17861"/>
                  </a:cubicBezTo>
                  <a:cubicBezTo>
                    <a:pt x="91640" y="16247"/>
                    <a:pt x="88202" y="14122"/>
                    <a:pt x="85101" y="11569"/>
                  </a:cubicBezTo>
                  <a:cubicBezTo>
                    <a:pt x="82275" y="9289"/>
                    <a:pt x="75983" y="4183"/>
                    <a:pt x="73703" y="2450"/>
                  </a:cubicBezTo>
                  <a:cubicBezTo>
                    <a:pt x="71423" y="717"/>
                    <a:pt x="63125" y="1356"/>
                    <a:pt x="60572" y="261"/>
                  </a:cubicBezTo>
                  <a:cubicBezTo>
                    <a:pt x="58018" y="-833"/>
                    <a:pt x="54918" y="1356"/>
                    <a:pt x="52912" y="2815"/>
                  </a:cubicBezTo>
                  <a:cubicBezTo>
                    <a:pt x="50906" y="4274"/>
                    <a:pt x="33762" y="8742"/>
                    <a:pt x="30661" y="9927"/>
                  </a:cubicBezTo>
                  <a:cubicBezTo>
                    <a:pt x="25901" y="11076"/>
                    <a:pt x="21233" y="12599"/>
                    <a:pt x="16710" y="14487"/>
                  </a:cubicBezTo>
                  <a:cubicBezTo>
                    <a:pt x="11512" y="17040"/>
                    <a:pt x="12697" y="18499"/>
                    <a:pt x="18077" y="16493"/>
                  </a:cubicBezTo>
                  <a:cubicBezTo>
                    <a:pt x="23457" y="14487"/>
                    <a:pt x="18077" y="19320"/>
                    <a:pt x="18077" y="19320"/>
                  </a:cubicBezTo>
                  <a:cubicBezTo>
                    <a:pt x="10144" y="23396"/>
                    <a:pt x="4034" y="30290"/>
                    <a:pt x="934" y="38652"/>
                  </a:cubicBezTo>
                  <a:cubicBezTo>
                    <a:pt x="-1346" y="44944"/>
                    <a:pt x="934" y="44397"/>
                    <a:pt x="1754" y="43485"/>
                  </a:cubicBezTo>
                  <a:cubicBezTo>
                    <a:pt x="2575" y="42573"/>
                    <a:pt x="3487" y="41844"/>
                    <a:pt x="6040" y="46950"/>
                  </a:cubicBezTo>
                  <a:cubicBezTo>
                    <a:pt x="8594" y="52057"/>
                    <a:pt x="12971" y="48592"/>
                    <a:pt x="13791" y="46859"/>
                  </a:cubicBezTo>
                  <a:close/>
                </a:path>
              </a:pathLst>
            </a:custGeom>
            <a:grpFill/>
            <a:ln w="4559" cap="flat">
              <a:solidFill>
                <a:srgbClr val="FFFFFF"/>
              </a:solidFill>
              <a:prstDash val="solid"/>
              <a:miter/>
            </a:ln>
          </p:spPr>
          <p:txBody>
            <a:bodyPr rtlCol="0" anchor="ctr"/>
            <a:lstStyle/>
            <a:p>
              <a:endParaRPr lang="en-US"/>
            </a:p>
          </p:txBody>
        </p:sp>
        <p:sp>
          <p:nvSpPr>
            <p:cNvPr id="460" name="Freeform: Shape 459">
              <a:extLst>
                <a:ext uri="{FF2B5EF4-FFF2-40B4-BE49-F238E27FC236}">
                  <a16:creationId xmlns:a16="http://schemas.microsoft.com/office/drawing/2014/main" id="{7144875E-BB6F-E1B1-EEF5-F8D2AB927A05}"/>
                </a:ext>
              </a:extLst>
            </p:cNvPr>
            <p:cNvSpPr/>
            <p:nvPr/>
          </p:nvSpPr>
          <p:spPr>
            <a:xfrm>
              <a:off x="2298016" y="728109"/>
              <a:ext cx="51907" cy="38343"/>
            </a:xfrm>
            <a:custGeom>
              <a:avLst/>
              <a:gdLst>
                <a:gd name="connsiteX0" fmla="*/ 5737 w 51907"/>
                <a:gd name="connsiteY0" fmla="*/ 22811 h 38343"/>
                <a:gd name="connsiteX1" fmla="*/ 43854 w 51907"/>
                <a:gd name="connsiteY1" fmla="*/ 37857 h 38343"/>
                <a:gd name="connsiteX2" fmla="*/ 50146 w 51907"/>
                <a:gd name="connsiteY2" fmla="*/ 31291 h 38343"/>
                <a:gd name="connsiteX3" fmla="*/ 50146 w 51907"/>
                <a:gd name="connsiteY3" fmla="*/ 23631 h 38343"/>
                <a:gd name="connsiteX4" fmla="*/ 48778 w 51907"/>
                <a:gd name="connsiteY4" fmla="*/ 17339 h 38343"/>
                <a:gd name="connsiteX5" fmla="*/ 44492 w 51907"/>
                <a:gd name="connsiteY5" fmla="*/ 7673 h 38343"/>
                <a:gd name="connsiteX6" fmla="*/ 39933 w 51907"/>
                <a:gd name="connsiteY6" fmla="*/ 3934 h 38343"/>
                <a:gd name="connsiteX7" fmla="*/ 30814 w 51907"/>
                <a:gd name="connsiteY7" fmla="*/ 2293 h 38343"/>
                <a:gd name="connsiteX8" fmla="*/ 21695 w 51907"/>
                <a:gd name="connsiteY8" fmla="*/ 2293 h 38343"/>
                <a:gd name="connsiteX9" fmla="*/ 12576 w 51907"/>
                <a:gd name="connsiteY9" fmla="*/ 287 h 38343"/>
                <a:gd name="connsiteX10" fmla="*/ 630 w 51907"/>
                <a:gd name="connsiteY10" fmla="*/ 10865 h 38343"/>
                <a:gd name="connsiteX11" fmla="*/ 5609 w 51907"/>
                <a:gd name="connsiteY11" fmla="*/ 22760 h 38343"/>
                <a:gd name="connsiteX12" fmla="*/ 5737 w 51907"/>
                <a:gd name="connsiteY12" fmla="*/ 22811 h 3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907" h="38343">
                  <a:moveTo>
                    <a:pt x="5737" y="22811"/>
                  </a:moveTo>
                  <a:cubicBezTo>
                    <a:pt x="5737" y="22811"/>
                    <a:pt x="40480" y="35851"/>
                    <a:pt x="43854" y="37857"/>
                  </a:cubicBezTo>
                  <a:cubicBezTo>
                    <a:pt x="47228" y="39863"/>
                    <a:pt x="47866" y="34756"/>
                    <a:pt x="50146" y="31291"/>
                  </a:cubicBezTo>
                  <a:cubicBezTo>
                    <a:pt x="52426" y="27826"/>
                    <a:pt x="52426" y="26458"/>
                    <a:pt x="50146" y="23631"/>
                  </a:cubicBezTo>
                  <a:cubicBezTo>
                    <a:pt x="47866" y="20804"/>
                    <a:pt x="48778" y="21078"/>
                    <a:pt x="48778" y="17339"/>
                  </a:cubicBezTo>
                  <a:cubicBezTo>
                    <a:pt x="48778" y="13600"/>
                    <a:pt x="45313" y="10865"/>
                    <a:pt x="44492" y="7673"/>
                  </a:cubicBezTo>
                  <a:cubicBezTo>
                    <a:pt x="43672" y="4481"/>
                    <a:pt x="41848" y="5393"/>
                    <a:pt x="39933" y="3934"/>
                  </a:cubicBezTo>
                  <a:cubicBezTo>
                    <a:pt x="37361" y="1887"/>
                    <a:pt x="33933" y="1270"/>
                    <a:pt x="30814" y="2293"/>
                  </a:cubicBezTo>
                  <a:cubicBezTo>
                    <a:pt x="27896" y="3529"/>
                    <a:pt x="24613" y="3529"/>
                    <a:pt x="21695" y="2293"/>
                  </a:cubicBezTo>
                  <a:cubicBezTo>
                    <a:pt x="19142" y="220"/>
                    <a:pt x="15759" y="-524"/>
                    <a:pt x="12576" y="287"/>
                  </a:cubicBezTo>
                  <a:cubicBezTo>
                    <a:pt x="6676" y="742"/>
                    <a:pt x="1798" y="5062"/>
                    <a:pt x="630" y="10865"/>
                  </a:cubicBezTo>
                  <a:cubicBezTo>
                    <a:pt x="-1276" y="15525"/>
                    <a:pt x="950" y="20851"/>
                    <a:pt x="5609" y="22760"/>
                  </a:cubicBezTo>
                  <a:cubicBezTo>
                    <a:pt x="5655" y="22778"/>
                    <a:pt x="5691" y="22794"/>
                    <a:pt x="5737" y="22811"/>
                  </a:cubicBezTo>
                  <a:close/>
                </a:path>
              </a:pathLst>
            </a:custGeom>
            <a:grpFill/>
            <a:ln w="4559" cap="flat">
              <a:solidFill>
                <a:srgbClr val="FFFFFF"/>
              </a:solidFill>
              <a:prstDash val="solid"/>
              <a:miter/>
            </a:ln>
          </p:spPr>
          <p:txBody>
            <a:bodyPr rtlCol="0" anchor="ctr"/>
            <a:lstStyle/>
            <a:p>
              <a:endParaRPr lang="en-US"/>
            </a:p>
          </p:txBody>
        </p:sp>
        <p:sp>
          <p:nvSpPr>
            <p:cNvPr id="461" name="Freeform: Shape 460">
              <a:extLst>
                <a:ext uri="{FF2B5EF4-FFF2-40B4-BE49-F238E27FC236}">
                  <a16:creationId xmlns:a16="http://schemas.microsoft.com/office/drawing/2014/main" id="{531AC626-FC05-C634-2A65-2E329ED28612}"/>
                </a:ext>
              </a:extLst>
            </p:cNvPr>
            <p:cNvSpPr/>
            <p:nvPr/>
          </p:nvSpPr>
          <p:spPr>
            <a:xfrm>
              <a:off x="2410000" y="956436"/>
              <a:ext cx="593303" cy="180693"/>
            </a:xfrm>
            <a:custGeom>
              <a:avLst/>
              <a:gdLst>
                <a:gd name="connsiteX0" fmla="*/ 230788 w 593303"/>
                <a:gd name="connsiteY0" fmla="*/ 173465 h 180693"/>
                <a:gd name="connsiteX1" fmla="*/ 234526 w 593303"/>
                <a:gd name="connsiteY1" fmla="*/ 175198 h 180693"/>
                <a:gd name="connsiteX2" fmla="*/ 241366 w 593303"/>
                <a:gd name="connsiteY2" fmla="*/ 175198 h 180693"/>
                <a:gd name="connsiteX3" fmla="*/ 251396 w 593303"/>
                <a:gd name="connsiteY3" fmla="*/ 174377 h 180693"/>
                <a:gd name="connsiteX4" fmla="*/ 256777 w 593303"/>
                <a:gd name="connsiteY4" fmla="*/ 172918 h 180693"/>
                <a:gd name="connsiteX5" fmla="*/ 260789 w 593303"/>
                <a:gd name="connsiteY5" fmla="*/ 164893 h 180693"/>
                <a:gd name="connsiteX6" fmla="*/ 260789 w 593303"/>
                <a:gd name="connsiteY6" fmla="*/ 162067 h 180693"/>
                <a:gd name="connsiteX7" fmla="*/ 264710 w 593303"/>
                <a:gd name="connsiteY7" fmla="*/ 158966 h 180693"/>
                <a:gd name="connsiteX8" fmla="*/ 266169 w 593303"/>
                <a:gd name="connsiteY8" fmla="*/ 157234 h 180693"/>
                <a:gd name="connsiteX9" fmla="*/ 269543 w 593303"/>
                <a:gd name="connsiteY9" fmla="*/ 161793 h 180693"/>
                <a:gd name="connsiteX10" fmla="*/ 272461 w 593303"/>
                <a:gd name="connsiteY10" fmla="*/ 166900 h 180693"/>
                <a:gd name="connsiteX11" fmla="*/ 276656 w 593303"/>
                <a:gd name="connsiteY11" fmla="*/ 157781 h 180693"/>
                <a:gd name="connsiteX12" fmla="*/ 279847 w 593303"/>
                <a:gd name="connsiteY12" fmla="*/ 156139 h 180693"/>
                <a:gd name="connsiteX13" fmla="*/ 281854 w 593303"/>
                <a:gd name="connsiteY13" fmla="*/ 152127 h 180693"/>
                <a:gd name="connsiteX14" fmla="*/ 284954 w 593303"/>
                <a:gd name="connsiteY14" fmla="*/ 155501 h 180693"/>
                <a:gd name="connsiteX15" fmla="*/ 286687 w 593303"/>
                <a:gd name="connsiteY15" fmla="*/ 158419 h 180693"/>
                <a:gd name="connsiteX16" fmla="*/ 288693 w 593303"/>
                <a:gd name="connsiteY16" fmla="*/ 159787 h 180693"/>
                <a:gd name="connsiteX17" fmla="*/ 286413 w 593303"/>
                <a:gd name="connsiteY17" fmla="*/ 163252 h 180693"/>
                <a:gd name="connsiteX18" fmla="*/ 282674 w 593303"/>
                <a:gd name="connsiteY18" fmla="*/ 172371 h 180693"/>
                <a:gd name="connsiteX19" fmla="*/ 286687 w 593303"/>
                <a:gd name="connsiteY19" fmla="*/ 178025 h 180693"/>
                <a:gd name="connsiteX20" fmla="*/ 293526 w 593303"/>
                <a:gd name="connsiteY20" fmla="*/ 177204 h 180693"/>
                <a:gd name="connsiteX21" fmla="*/ 298632 w 593303"/>
                <a:gd name="connsiteY21" fmla="*/ 178663 h 180693"/>
                <a:gd name="connsiteX22" fmla="*/ 306384 w 593303"/>
                <a:gd name="connsiteY22" fmla="*/ 178663 h 180693"/>
                <a:gd name="connsiteX23" fmla="*/ 310578 w 593303"/>
                <a:gd name="connsiteY23" fmla="*/ 179484 h 180693"/>
                <a:gd name="connsiteX24" fmla="*/ 318603 w 593303"/>
                <a:gd name="connsiteY24" fmla="*/ 178663 h 180693"/>
                <a:gd name="connsiteX25" fmla="*/ 323436 w 593303"/>
                <a:gd name="connsiteY25" fmla="*/ 178663 h 180693"/>
                <a:gd name="connsiteX26" fmla="*/ 333375 w 593303"/>
                <a:gd name="connsiteY26" fmla="*/ 178025 h 180693"/>
                <a:gd name="connsiteX27" fmla="*/ 336567 w 593303"/>
                <a:gd name="connsiteY27" fmla="*/ 179210 h 180693"/>
                <a:gd name="connsiteX28" fmla="*/ 346780 w 593303"/>
                <a:gd name="connsiteY28" fmla="*/ 180031 h 180693"/>
                <a:gd name="connsiteX29" fmla="*/ 343406 w 593303"/>
                <a:gd name="connsiteY29" fmla="*/ 175745 h 180693"/>
                <a:gd name="connsiteX30" fmla="*/ 349607 w 593303"/>
                <a:gd name="connsiteY30" fmla="*/ 177204 h 180693"/>
                <a:gd name="connsiteX31" fmla="*/ 360459 w 593303"/>
                <a:gd name="connsiteY31" fmla="*/ 172371 h 180693"/>
                <a:gd name="connsiteX32" fmla="*/ 364745 w 593303"/>
                <a:gd name="connsiteY32" fmla="*/ 177204 h 180693"/>
                <a:gd name="connsiteX33" fmla="*/ 380156 w 593303"/>
                <a:gd name="connsiteY33" fmla="*/ 177751 h 180693"/>
                <a:gd name="connsiteX34" fmla="*/ 384989 w 593303"/>
                <a:gd name="connsiteY34" fmla="*/ 170091 h 180693"/>
                <a:gd name="connsiteX35" fmla="*/ 388454 w 593303"/>
                <a:gd name="connsiteY35" fmla="*/ 171459 h 180693"/>
                <a:gd name="connsiteX36" fmla="*/ 397573 w 593303"/>
                <a:gd name="connsiteY36" fmla="*/ 177478 h 180693"/>
                <a:gd name="connsiteX37" fmla="*/ 402132 w 593303"/>
                <a:gd name="connsiteY37" fmla="*/ 167812 h 180693"/>
                <a:gd name="connsiteX38" fmla="*/ 404138 w 593303"/>
                <a:gd name="connsiteY38" fmla="*/ 174651 h 180693"/>
                <a:gd name="connsiteX39" fmla="*/ 410978 w 593303"/>
                <a:gd name="connsiteY39" fmla="*/ 176930 h 180693"/>
                <a:gd name="connsiteX40" fmla="*/ 420097 w 593303"/>
                <a:gd name="connsiteY40" fmla="*/ 178389 h 180693"/>
                <a:gd name="connsiteX41" fmla="*/ 436693 w 593303"/>
                <a:gd name="connsiteY41" fmla="*/ 174924 h 180693"/>
                <a:gd name="connsiteX42" fmla="*/ 446906 w 593303"/>
                <a:gd name="connsiteY42" fmla="*/ 174924 h 180693"/>
                <a:gd name="connsiteX43" fmla="*/ 454931 w 593303"/>
                <a:gd name="connsiteY43" fmla="*/ 168906 h 180693"/>
                <a:gd name="connsiteX44" fmla="*/ 456937 w 593303"/>
                <a:gd name="connsiteY44" fmla="*/ 164620 h 180693"/>
                <a:gd name="connsiteX45" fmla="*/ 454019 w 593303"/>
                <a:gd name="connsiteY45" fmla="*/ 154954 h 180693"/>
                <a:gd name="connsiteX46" fmla="*/ 457758 w 593303"/>
                <a:gd name="connsiteY46" fmla="*/ 154133 h 180693"/>
                <a:gd name="connsiteX47" fmla="*/ 465144 w 593303"/>
                <a:gd name="connsiteY47" fmla="*/ 156413 h 180693"/>
                <a:gd name="connsiteX48" fmla="*/ 466603 w 593303"/>
                <a:gd name="connsiteY48" fmla="*/ 161519 h 180693"/>
                <a:gd name="connsiteX49" fmla="*/ 473442 w 593303"/>
                <a:gd name="connsiteY49" fmla="*/ 174651 h 180693"/>
                <a:gd name="connsiteX50" fmla="*/ 487668 w 593303"/>
                <a:gd name="connsiteY50" fmla="*/ 175471 h 180693"/>
                <a:gd name="connsiteX51" fmla="*/ 491407 w 593303"/>
                <a:gd name="connsiteY51" fmla="*/ 175471 h 180693"/>
                <a:gd name="connsiteX52" fmla="*/ 524964 w 593303"/>
                <a:gd name="connsiteY52" fmla="*/ 178298 h 180693"/>
                <a:gd name="connsiteX53" fmla="*/ 550953 w 593303"/>
                <a:gd name="connsiteY53" fmla="*/ 174651 h 180693"/>
                <a:gd name="connsiteX54" fmla="*/ 564905 w 593303"/>
                <a:gd name="connsiteY54" fmla="*/ 171186 h 180693"/>
                <a:gd name="connsiteX55" fmla="*/ 564905 w 593303"/>
                <a:gd name="connsiteY55" fmla="*/ 166900 h 180693"/>
                <a:gd name="connsiteX56" fmla="*/ 565999 w 593303"/>
                <a:gd name="connsiteY56" fmla="*/ 165805 h 180693"/>
                <a:gd name="connsiteX57" fmla="*/ 565999 w 593303"/>
                <a:gd name="connsiteY57" fmla="*/ 162614 h 180693"/>
                <a:gd name="connsiteX58" fmla="*/ 566638 w 593303"/>
                <a:gd name="connsiteY58" fmla="*/ 159240 h 180693"/>
                <a:gd name="connsiteX59" fmla="*/ 564267 w 593303"/>
                <a:gd name="connsiteY59" fmla="*/ 152948 h 180693"/>
                <a:gd name="connsiteX60" fmla="*/ 564905 w 593303"/>
                <a:gd name="connsiteY60" fmla="*/ 149574 h 180693"/>
                <a:gd name="connsiteX61" fmla="*/ 566638 w 593303"/>
                <a:gd name="connsiteY61" fmla="*/ 152127 h 180693"/>
                <a:gd name="connsiteX62" fmla="*/ 571471 w 593303"/>
                <a:gd name="connsiteY62" fmla="*/ 153495 h 180693"/>
                <a:gd name="connsiteX63" fmla="*/ 591623 w 593303"/>
                <a:gd name="connsiteY63" fmla="*/ 151853 h 180693"/>
                <a:gd name="connsiteX64" fmla="*/ 586790 w 593303"/>
                <a:gd name="connsiteY64" fmla="*/ 143829 h 180693"/>
                <a:gd name="connsiteX65" fmla="*/ 569738 w 593303"/>
                <a:gd name="connsiteY65" fmla="*/ 145561 h 180693"/>
                <a:gd name="connsiteX66" fmla="*/ 560619 w 593303"/>
                <a:gd name="connsiteY66" fmla="*/ 143008 h 180693"/>
                <a:gd name="connsiteX67" fmla="*/ 560619 w 593303"/>
                <a:gd name="connsiteY67" fmla="*/ 140181 h 180693"/>
                <a:gd name="connsiteX68" fmla="*/ 588523 w 593303"/>
                <a:gd name="connsiteY68" fmla="*/ 126776 h 180693"/>
                <a:gd name="connsiteX69" fmla="*/ 589161 w 593303"/>
                <a:gd name="connsiteY69" fmla="*/ 121031 h 180693"/>
                <a:gd name="connsiteX70" fmla="*/ 585423 w 593303"/>
                <a:gd name="connsiteY70" fmla="*/ 114831 h 180693"/>
                <a:gd name="connsiteX71" fmla="*/ 567185 w 593303"/>
                <a:gd name="connsiteY71" fmla="*/ 112460 h 180693"/>
                <a:gd name="connsiteX72" fmla="*/ 570285 w 593303"/>
                <a:gd name="connsiteY72" fmla="*/ 108812 h 180693"/>
                <a:gd name="connsiteX73" fmla="*/ 566638 w 593303"/>
                <a:gd name="connsiteY73" fmla="*/ 103067 h 180693"/>
                <a:gd name="connsiteX74" fmla="*/ 544661 w 593303"/>
                <a:gd name="connsiteY74" fmla="*/ 100240 h 180693"/>
                <a:gd name="connsiteX75" fmla="*/ 534995 w 593303"/>
                <a:gd name="connsiteY75" fmla="*/ 94222 h 180693"/>
                <a:gd name="connsiteX76" fmla="*/ 519584 w 593303"/>
                <a:gd name="connsiteY76" fmla="*/ 88842 h 180693"/>
                <a:gd name="connsiteX77" fmla="*/ 503899 w 593303"/>
                <a:gd name="connsiteY77" fmla="*/ 88295 h 180693"/>
                <a:gd name="connsiteX78" fmla="*/ 468244 w 593303"/>
                <a:gd name="connsiteY78" fmla="*/ 93128 h 180693"/>
                <a:gd name="connsiteX79" fmla="*/ 441800 w 593303"/>
                <a:gd name="connsiteY79" fmla="*/ 88295 h 180693"/>
                <a:gd name="connsiteX80" fmla="*/ 437514 w 593303"/>
                <a:gd name="connsiteY80" fmla="*/ 90574 h 180693"/>
                <a:gd name="connsiteX81" fmla="*/ 432954 w 593303"/>
                <a:gd name="connsiteY81" fmla="*/ 92033 h 180693"/>
                <a:gd name="connsiteX82" fmla="*/ 428668 w 593303"/>
                <a:gd name="connsiteY82" fmla="*/ 93675 h 180693"/>
                <a:gd name="connsiteX83" fmla="*/ 422650 w 593303"/>
                <a:gd name="connsiteY83" fmla="*/ 96593 h 180693"/>
                <a:gd name="connsiteX84" fmla="*/ 417270 w 593303"/>
                <a:gd name="connsiteY84" fmla="*/ 99420 h 180693"/>
                <a:gd name="connsiteX85" fmla="*/ 404138 w 593303"/>
                <a:gd name="connsiteY85" fmla="*/ 99420 h 180693"/>
                <a:gd name="connsiteX86" fmla="*/ 396205 w 593303"/>
                <a:gd name="connsiteY86" fmla="*/ 103705 h 180693"/>
                <a:gd name="connsiteX87" fmla="*/ 389366 w 593303"/>
                <a:gd name="connsiteY87" fmla="*/ 104526 h 180693"/>
                <a:gd name="connsiteX88" fmla="*/ 380247 w 593303"/>
                <a:gd name="connsiteY88" fmla="*/ 105073 h 180693"/>
                <a:gd name="connsiteX89" fmla="*/ 369122 w 593303"/>
                <a:gd name="connsiteY89" fmla="*/ 107991 h 180693"/>
                <a:gd name="connsiteX90" fmla="*/ 375961 w 593303"/>
                <a:gd name="connsiteY90" fmla="*/ 113645 h 180693"/>
                <a:gd name="connsiteX91" fmla="*/ 373408 w 593303"/>
                <a:gd name="connsiteY91" fmla="*/ 115378 h 180693"/>
                <a:gd name="connsiteX92" fmla="*/ 355717 w 593303"/>
                <a:gd name="connsiteY92" fmla="*/ 116472 h 180693"/>
                <a:gd name="connsiteX93" fmla="*/ 332646 w 593303"/>
                <a:gd name="connsiteY93" fmla="*/ 104800 h 180693"/>
                <a:gd name="connsiteX94" fmla="*/ 321603 w 593303"/>
                <a:gd name="connsiteY94" fmla="*/ 102794 h 180693"/>
                <a:gd name="connsiteX95" fmla="*/ 318694 w 593303"/>
                <a:gd name="connsiteY95" fmla="*/ 106532 h 180693"/>
                <a:gd name="connsiteX96" fmla="*/ 312402 w 593303"/>
                <a:gd name="connsiteY96" fmla="*/ 107080 h 180693"/>
                <a:gd name="connsiteX97" fmla="*/ 296718 w 593303"/>
                <a:gd name="connsiteY97" fmla="*/ 110271 h 180693"/>
                <a:gd name="connsiteX98" fmla="*/ 282218 w 593303"/>
                <a:gd name="connsiteY98" fmla="*/ 99967 h 180693"/>
                <a:gd name="connsiteX99" fmla="*/ 275106 w 593303"/>
                <a:gd name="connsiteY99" fmla="*/ 100514 h 180693"/>
                <a:gd name="connsiteX100" fmla="*/ 272188 w 593303"/>
                <a:gd name="connsiteY100" fmla="*/ 105073 h 180693"/>
                <a:gd name="connsiteX101" fmla="*/ 271640 w 593303"/>
                <a:gd name="connsiteY101" fmla="*/ 107353 h 180693"/>
                <a:gd name="connsiteX102" fmla="*/ 244284 w 593303"/>
                <a:gd name="connsiteY102" fmla="*/ 105985 h 180693"/>
                <a:gd name="connsiteX103" fmla="*/ 244284 w 593303"/>
                <a:gd name="connsiteY103" fmla="*/ 102794 h 180693"/>
                <a:gd name="connsiteX104" fmla="*/ 257689 w 593303"/>
                <a:gd name="connsiteY104" fmla="*/ 101426 h 180693"/>
                <a:gd name="connsiteX105" fmla="*/ 251761 w 593303"/>
                <a:gd name="connsiteY105" fmla="*/ 87474 h 180693"/>
                <a:gd name="connsiteX106" fmla="*/ 242642 w 593303"/>
                <a:gd name="connsiteY106" fmla="*/ 88842 h 180693"/>
                <a:gd name="connsiteX107" fmla="*/ 241821 w 593303"/>
                <a:gd name="connsiteY107" fmla="*/ 84009 h 180693"/>
                <a:gd name="connsiteX108" fmla="*/ 235256 w 593303"/>
                <a:gd name="connsiteY108" fmla="*/ 75710 h 180693"/>
                <a:gd name="connsiteX109" fmla="*/ 231517 w 593303"/>
                <a:gd name="connsiteY109" fmla="*/ 75710 h 180693"/>
                <a:gd name="connsiteX110" fmla="*/ 227869 w 593303"/>
                <a:gd name="connsiteY110" fmla="*/ 77352 h 180693"/>
                <a:gd name="connsiteX111" fmla="*/ 210726 w 593303"/>
                <a:gd name="connsiteY111" fmla="*/ 75072 h 180693"/>
                <a:gd name="connsiteX112" fmla="*/ 204525 w 593303"/>
                <a:gd name="connsiteY112" fmla="*/ 78537 h 180693"/>
                <a:gd name="connsiteX113" fmla="*/ 197412 w 593303"/>
                <a:gd name="connsiteY113" fmla="*/ 83917 h 180693"/>
                <a:gd name="connsiteX114" fmla="*/ 195680 w 593303"/>
                <a:gd name="connsiteY114" fmla="*/ 82276 h 180693"/>
                <a:gd name="connsiteX115" fmla="*/ 199966 w 593303"/>
                <a:gd name="connsiteY115" fmla="*/ 79905 h 180693"/>
                <a:gd name="connsiteX116" fmla="*/ 197412 w 593303"/>
                <a:gd name="connsiteY116" fmla="*/ 75710 h 180693"/>
                <a:gd name="connsiteX117" fmla="*/ 200513 w 593303"/>
                <a:gd name="connsiteY117" fmla="*/ 73431 h 180693"/>
                <a:gd name="connsiteX118" fmla="*/ 217839 w 593303"/>
                <a:gd name="connsiteY118" fmla="*/ 71972 h 180693"/>
                <a:gd name="connsiteX119" fmla="*/ 223036 w 593303"/>
                <a:gd name="connsiteY119" fmla="*/ 70239 h 180693"/>
                <a:gd name="connsiteX120" fmla="*/ 190482 w 593303"/>
                <a:gd name="connsiteY120" fmla="*/ 65406 h 180693"/>
                <a:gd name="connsiteX121" fmla="*/ 187929 w 593303"/>
                <a:gd name="connsiteY121" fmla="*/ 62853 h 180693"/>
                <a:gd name="connsiteX122" fmla="*/ 182275 w 593303"/>
                <a:gd name="connsiteY122" fmla="*/ 58567 h 180693"/>
                <a:gd name="connsiteX123" fmla="*/ 191394 w 593303"/>
                <a:gd name="connsiteY123" fmla="*/ 60026 h 180693"/>
                <a:gd name="connsiteX124" fmla="*/ 201607 w 593303"/>
                <a:gd name="connsiteY124" fmla="*/ 62032 h 180693"/>
                <a:gd name="connsiteX125" fmla="*/ 214738 w 593303"/>
                <a:gd name="connsiteY125" fmla="*/ 63673 h 180693"/>
                <a:gd name="connsiteX126" fmla="*/ 219024 w 593303"/>
                <a:gd name="connsiteY126" fmla="*/ 63126 h 180693"/>
                <a:gd name="connsiteX127" fmla="*/ 222398 w 593303"/>
                <a:gd name="connsiteY127" fmla="*/ 63126 h 180693"/>
                <a:gd name="connsiteX128" fmla="*/ 247202 w 593303"/>
                <a:gd name="connsiteY128" fmla="*/ 64585 h 180693"/>
                <a:gd name="connsiteX129" fmla="*/ 257232 w 593303"/>
                <a:gd name="connsiteY129" fmla="*/ 57746 h 180693"/>
                <a:gd name="connsiteX130" fmla="*/ 246381 w 593303"/>
                <a:gd name="connsiteY130" fmla="*/ 53187 h 180693"/>
                <a:gd name="connsiteX131" fmla="*/ 231244 w 593303"/>
                <a:gd name="connsiteY131" fmla="*/ 49448 h 180693"/>
                <a:gd name="connsiteX132" fmla="*/ 205619 w 593303"/>
                <a:gd name="connsiteY132" fmla="*/ 46621 h 180693"/>
                <a:gd name="connsiteX133" fmla="*/ 184828 w 593303"/>
                <a:gd name="connsiteY133" fmla="*/ 41788 h 180693"/>
                <a:gd name="connsiteX134" fmla="*/ 189388 w 593303"/>
                <a:gd name="connsiteY134" fmla="*/ 40055 h 180693"/>
                <a:gd name="connsiteX135" fmla="*/ 201607 w 593303"/>
                <a:gd name="connsiteY135" fmla="*/ 41514 h 180693"/>
                <a:gd name="connsiteX136" fmla="*/ 209358 w 593303"/>
                <a:gd name="connsiteY136" fmla="*/ 42882 h 180693"/>
                <a:gd name="connsiteX137" fmla="*/ 209358 w 593303"/>
                <a:gd name="connsiteY137" fmla="*/ 39143 h 180693"/>
                <a:gd name="connsiteX138" fmla="*/ 164949 w 593303"/>
                <a:gd name="connsiteY138" fmla="*/ 30937 h 180693"/>
                <a:gd name="connsiteX139" fmla="*/ 153277 w 593303"/>
                <a:gd name="connsiteY139" fmla="*/ 32943 h 180693"/>
                <a:gd name="connsiteX140" fmla="*/ 146438 w 593303"/>
                <a:gd name="connsiteY140" fmla="*/ 32943 h 180693"/>
                <a:gd name="connsiteX141" fmla="*/ 136133 w 593303"/>
                <a:gd name="connsiteY141" fmla="*/ 31757 h 180693"/>
                <a:gd name="connsiteX142" fmla="*/ 127926 w 593303"/>
                <a:gd name="connsiteY142" fmla="*/ 34310 h 180693"/>
                <a:gd name="connsiteX143" fmla="*/ 117348 w 593303"/>
                <a:gd name="connsiteY143" fmla="*/ 45800 h 180693"/>
                <a:gd name="connsiteX144" fmla="*/ 114521 w 593303"/>
                <a:gd name="connsiteY144" fmla="*/ 41788 h 180693"/>
                <a:gd name="connsiteX145" fmla="*/ 126194 w 593303"/>
                <a:gd name="connsiteY145" fmla="*/ 28110 h 180693"/>
                <a:gd name="connsiteX146" fmla="*/ 112789 w 593303"/>
                <a:gd name="connsiteY146" fmla="*/ 12972 h 180693"/>
                <a:gd name="connsiteX147" fmla="*/ 100296 w 593303"/>
                <a:gd name="connsiteY147" fmla="*/ 10145 h 180693"/>
                <a:gd name="connsiteX148" fmla="*/ 83152 w 593303"/>
                <a:gd name="connsiteY148" fmla="*/ 8139 h 180693"/>
                <a:gd name="connsiteX149" fmla="*/ 71480 w 593303"/>
                <a:gd name="connsiteY149" fmla="*/ 6133 h 180693"/>
                <a:gd name="connsiteX150" fmla="*/ 53242 w 593303"/>
                <a:gd name="connsiteY150" fmla="*/ 1026 h 180693"/>
                <a:gd name="connsiteX151" fmla="*/ 22147 w 593303"/>
                <a:gd name="connsiteY151" fmla="*/ 1026 h 180693"/>
                <a:gd name="connsiteX152" fmla="*/ 21599 w 593303"/>
                <a:gd name="connsiteY152" fmla="*/ 4765 h 180693"/>
                <a:gd name="connsiteX153" fmla="*/ 9927 w 593303"/>
                <a:gd name="connsiteY153" fmla="*/ 6133 h 180693"/>
                <a:gd name="connsiteX154" fmla="*/ 6827 w 593303"/>
                <a:gd name="connsiteY154" fmla="*/ 7045 h 180693"/>
                <a:gd name="connsiteX155" fmla="*/ 3909 w 593303"/>
                <a:gd name="connsiteY155" fmla="*/ 10145 h 180693"/>
                <a:gd name="connsiteX156" fmla="*/ 16219 w 593303"/>
                <a:gd name="connsiteY156" fmla="*/ 16164 h 180693"/>
                <a:gd name="connsiteX157" fmla="*/ 16219 w 593303"/>
                <a:gd name="connsiteY157" fmla="*/ 18717 h 180693"/>
                <a:gd name="connsiteX158" fmla="*/ 18499 w 593303"/>
                <a:gd name="connsiteY158" fmla="*/ 21270 h 180693"/>
                <a:gd name="connsiteX159" fmla="*/ 15307 w 593303"/>
                <a:gd name="connsiteY159" fmla="*/ 23550 h 180693"/>
                <a:gd name="connsiteX160" fmla="*/ 1355 w 593303"/>
                <a:gd name="connsiteY160" fmla="*/ 24371 h 180693"/>
                <a:gd name="connsiteX161" fmla="*/ 8195 w 593303"/>
                <a:gd name="connsiteY161" fmla="*/ 25283 h 180693"/>
                <a:gd name="connsiteX162" fmla="*/ 15034 w 593303"/>
                <a:gd name="connsiteY162" fmla="*/ 27836 h 180693"/>
                <a:gd name="connsiteX163" fmla="*/ 20779 w 593303"/>
                <a:gd name="connsiteY163" fmla="*/ 30389 h 180693"/>
                <a:gd name="connsiteX164" fmla="*/ 24700 w 593303"/>
                <a:gd name="connsiteY164" fmla="*/ 32395 h 180693"/>
                <a:gd name="connsiteX165" fmla="*/ 41843 w 593303"/>
                <a:gd name="connsiteY165" fmla="*/ 33216 h 180693"/>
                <a:gd name="connsiteX166" fmla="*/ 35551 w 593303"/>
                <a:gd name="connsiteY166" fmla="*/ 38049 h 180693"/>
                <a:gd name="connsiteX167" fmla="*/ 30992 w 593303"/>
                <a:gd name="connsiteY167" fmla="*/ 42882 h 180693"/>
                <a:gd name="connsiteX168" fmla="*/ 60902 w 593303"/>
                <a:gd name="connsiteY168" fmla="*/ 50360 h 180693"/>
                <a:gd name="connsiteX169" fmla="*/ 63455 w 593303"/>
                <a:gd name="connsiteY169" fmla="*/ 52640 h 180693"/>
                <a:gd name="connsiteX170" fmla="*/ 54336 w 593303"/>
                <a:gd name="connsiteY170" fmla="*/ 55466 h 180693"/>
                <a:gd name="connsiteX171" fmla="*/ 59808 w 593303"/>
                <a:gd name="connsiteY171" fmla="*/ 58020 h 180693"/>
                <a:gd name="connsiteX172" fmla="*/ 71754 w 593303"/>
                <a:gd name="connsiteY172" fmla="*/ 54281 h 180693"/>
                <a:gd name="connsiteX173" fmla="*/ 79413 w 593303"/>
                <a:gd name="connsiteY173" fmla="*/ 55740 h 180693"/>
                <a:gd name="connsiteX174" fmla="*/ 99657 w 593303"/>
                <a:gd name="connsiteY174" fmla="*/ 56834 h 180693"/>
                <a:gd name="connsiteX175" fmla="*/ 106770 w 593303"/>
                <a:gd name="connsiteY175" fmla="*/ 54919 h 180693"/>
                <a:gd name="connsiteX176" fmla="*/ 112515 w 593303"/>
                <a:gd name="connsiteY176" fmla="*/ 53734 h 180693"/>
                <a:gd name="connsiteX177" fmla="*/ 125282 w 593303"/>
                <a:gd name="connsiteY177" fmla="*/ 48901 h 180693"/>
                <a:gd name="connsiteX178" fmla="*/ 130206 w 593303"/>
                <a:gd name="connsiteY178" fmla="*/ 52640 h 180693"/>
                <a:gd name="connsiteX179" fmla="*/ 136954 w 593303"/>
                <a:gd name="connsiteY179" fmla="*/ 58840 h 180693"/>
                <a:gd name="connsiteX180" fmla="*/ 144431 w 593303"/>
                <a:gd name="connsiteY180" fmla="*/ 67412 h 180693"/>
                <a:gd name="connsiteX181" fmla="*/ 147258 w 593303"/>
                <a:gd name="connsiteY181" fmla="*/ 74799 h 180693"/>
                <a:gd name="connsiteX182" fmla="*/ 159478 w 593303"/>
                <a:gd name="connsiteY182" fmla="*/ 82002 h 180693"/>
                <a:gd name="connsiteX183" fmla="*/ 162943 w 593303"/>
                <a:gd name="connsiteY183" fmla="*/ 90483 h 180693"/>
                <a:gd name="connsiteX184" fmla="*/ 164675 w 593303"/>
                <a:gd name="connsiteY184" fmla="*/ 96228 h 180693"/>
                <a:gd name="connsiteX185" fmla="*/ 164675 w 593303"/>
                <a:gd name="connsiteY185" fmla="*/ 101335 h 180693"/>
                <a:gd name="connsiteX186" fmla="*/ 161849 w 593303"/>
                <a:gd name="connsiteY186" fmla="*/ 104800 h 180693"/>
                <a:gd name="connsiteX187" fmla="*/ 154918 w 593303"/>
                <a:gd name="connsiteY187" fmla="*/ 109906 h 180693"/>
                <a:gd name="connsiteX188" fmla="*/ 154097 w 593303"/>
                <a:gd name="connsiteY188" fmla="*/ 117293 h 180693"/>
                <a:gd name="connsiteX189" fmla="*/ 151544 w 593303"/>
                <a:gd name="connsiteY189" fmla="*/ 122399 h 180693"/>
                <a:gd name="connsiteX190" fmla="*/ 154371 w 593303"/>
                <a:gd name="connsiteY190" fmla="*/ 131518 h 180693"/>
                <a:gd name="connsiteX191" fmla="*/ 160663 w 593303"/>
                <a:gd name="connsiteY191" fmla="*/ 142096 h 180693"/>
                <a:gd name="connsiteX192" fmla="*/ 164675 w 593303"/>
                <a:gd name="connsiteY192" fmla="*/ 152948 h 180693"/>
                <a:gd name="connsiteX193" fmla="*/ 168049 w 593303"/>
                <a:gd name="connsiteY193" fmla="*/ 159240 h 180693"/>
                <a:gd name="connsiteX194" fmla="*/ 173794 w 593303"/>
                <a:gd name="connsiteY194" fmla="*/ 161793 h 180693"/>
                <a:gd name="connsiteX195" fmla="*/ 180634 w 593303"/>
                <a:gd name="connsiteY195" fmla="*/ 166353 h 180693"/>
                <a:gd name="connsiteX196" fmla="*/ 187473 w 593303"/>
                <a:gd name="connsiteY196" fmla="*/ 164620 h 180693"/>
                <a:gd name="connsiteX197" fmla="*/ 189752 w 593303"/>
                <a:gd name="connsiteY197" fmla="*/ 164620 h 180693"/>
                <a:gd name="connsiteX198" fmla="*/ 192853 w 593303"/>
                <a:gd name="connsiteY198" fmla="*/ 167720 h 180693"/>
                <a:gd name="connsiteX199" fmla="*/ 193400 w 593303"/>
                <a:gd name="connsiteY199" fmla="*/ 162887 h 180693"/>
                <a:gd name="connsiteX200" fmla="*/ 205711 w 593303"/>
                <a:gd name="connsiteY200" fmla="*/ 152036 h 180693"/>
                <a:gd name="connsiteX201" fmla="*/ 201698 w 593303"/>
                <a:gd name="connsiteY201" fmla="*/ 161155 h 180693"/>
                <a:gd name="connsiteX202" fmla="*/ 205711 w 593303"/>
                <a:gd name="connsiteY202" fmla="*/ 161155 h 180693"/>
                <a:gd name="connsiteX203" fmla="*/ 209632 w 593303"/>
                <a:gd name="connsiteY203" fmla="*/ 164529 h 180693"/>
                <a:gd name="connsiteX204" fmla="*/ 221669 w 593303"/>
                <a:gd name="connsiteY204" fmla="*/ 169362 h 180693"/>
                <a:gd name="connsiteX205" fmla="*/ 229055 w 593303"/>
                <a:gd name="connsiteY205" fmla="*/ 171094 h 180693"/>
                <a:gd name="connsiteX206" fmla="*/ 230788 w 593303"/>
                <a:gd name="connsiteY206" fmla="*/ 173465 h 180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593303" h="180693">
                  <a:moveTo>
                    <a:pt x="230788" y="173465"/>
                  </a:moveTo>
                  <a:cubicBezTo>
                    <a:pt x="232520" y="172006"/>
                    <a:pt x="233159" y="173465"/>
                    <a:pt x="234526" y="175198"/>
                  </a:cubicBezTo>
                  <a:cubicBezTo>
                    <a:pt x="235894" y="176930"/>
                    <a:pt x="239359" y="176019"/>
                    <a:pt x="241366" y="175198"/>
                  </a:cubicBezTo>
                  <a:cubicBezTo>
                    <a:pt x="243372" y="174377"/>
                    <a:pt x="249390" y="175198"/>
                    <a:pt x="251396" y="174377"/>
                  </a:cubicBezTo>
                  <a:cubicBezTo>
                    <a:pt x="252856" y="173064"/>
                    <a:pt x="254853" y="172526"/>
                    <a:pt x="256777" y="172918"/>
                  </a:cubicBezTo>
                  <a:cubicBezTo>
                    <a:pt x="259056" y="173465"/>
                    <a:pt x="265075" y="170912"/>
                    <a:pt x="260789" y="164893"/>
                  </a:cubicBezTo>
                  <a:cubicBezTo>
                    <a:pt x="256503" y="158875"/>
                    <a:pt x="260789" y="162067"/>
                    <a:pt x="260789" y="162067"/>
                  </a:cubicBezTo>
                  <a:cubicBezTo>
                    <a:pt x="266443" y="163799"/>
                    <a:pt x="265622" y="162614"/>
                    <a:pt x="264710" y="158966"/>
                  </a:cubicBezTo>
                  <a:cubicBezTo>
                    <a:pt x="263798" y="155319"/>
                    <a:pt x="264710" y="156139"/>
                    <a:pt x="266169" y="157234"/>
                  </a:cubicBezTo>
                  <a:cubicBezTo>
                    <a:pt x="267628" y="158328"/>
                    <a:pt x="269543" y="159240"/>
                    <a:pt x="269543" y="161793"/>
                  </a:cubicBezTo>
                  <a:cubicBezTo>
                    <a:pt x="269543" y="164346"/>
                    <a:pt x="270181" y="166353"/>
                    <a:pt x="272461" y="166900"/>
                  </a:cubicBezTo>
                  <a:cubicBezTo>
                    <a:pt x="274741" y="167447"/>
                    <a:pt x="275835" y="160972"/>
                    <a:pt x="276656" y="157781"/>
                  </a:cubicBezTo>
                  <a:cubicBezTo>
                    <a:pt x="277476" y="154589"/>
                    <a:pt x="278662" y="154407"/>
                    <a:pt x="279847" y="156139"/>
                  </a:cubicBezTo>
                  <a:cubicBezTo>
                    <a:pt x="281033" y="157872"/>
                    <a:pt x="279847" y="156139"/>
                    <a:pt x="281854" y="152127"/>
                  </a:cubicBezTo>
                  <a:cubicBezTo>
                    <a:pt x="283860" y="148115"/>
                    <a:pt x="284680" y="152127"/>
                    <a:pt x="284954" y="155501"/>
                  </a:cubicBezTo>
                  <a:cubicBezTo>
                    <a:pt x="285228" y="158875"/>
                    <a:pt x="284133" y="158054"/>
                    <a:pt x="286687" y="158419"/>
                  </a:cubicBezTo>
                  <a:cubicBezTo>
                    <a:pt x="289240" y="158784"/>
                    <a:pt x="289513" y="159240"/>
                    <a:pt x="288693" y="159787"/>
                  </a:cubicBezTo>
                  <a:cubicBezTo>
                    <a:pt x="287872" y="160334"/>
                    <a:pt x="286960" y="159787"/>
                    <a:pt x="286413" y="163252"/>
                  </a:cubicBezTo>
                  <a:cubicBezTo>
                    <a:pt x="285547" y="166435"/>
                    <a:pt x="284288" y="169499"/>
                    <a:pt x="282674" y="172371"/>
                  </a:cubicBezTo>
                  <a:cubicBezTo>
                    <a:pt x="280668" y="176657"/>
                    <a:pt x="284407" y="177478"/>
                    <a:pt x="286687" y="178025"/>
                  </a:cubicBezTo>
                  <a:cubicBezTo>
                    <a:pt x="288994" y="178472"/>
                    <a:pt x="291392" y="178189"/>
                    <a:pt x="293526" y="177204"/>
                  </a:cubicBezTo>
                  <a:cubicBezTo>
                    <a:pt x="295806" y="176383"/>
                    <a:pt x="296626" y="177204"/>
                    <a:pt x="298632" y="178663"/>
                  </a:cubicBezTo>
                  <a:cubicBezTo>
                    <a:pt x="301067" y="179894"/>
                    <a:pt x="303949" y="179894"/>
                    <a:pt x="306384" y="178663"/>
                  </a:cubicBezTo>
                  <a:cubicBezTo>
                    <a:pt x="308025" y="177204"/>
                    <a:pt x="309210" y="177204"/>
                    <a:pt x="310578" y="179484"/>
                  </a:cubicBezTo>
                  <a:cubicBezTo>
                    <a:pt x="311946" y="181764"/>
                    <a:pt x="317144" y="180304"/>
                    <a:pt x="318603" y="178663"/>
                  </a:cubicBezTo>
                  <a:cubicBezTo>
                    <a:pt x="320062" y="177022"/>
                    <a:pt x="320883" y="176657"/>
                    <a:pt x="323436" y="178663"/>
                  </a:cubicBezTo>
                  <a:cubicBezTo>
                    <a:pt x="326582" y="180441"/>
                    <a:pt x="330485" y="180186"/>
                    <a:pt x="333375" y="178025"/>
                  </a:cubicBezTo>
                  <a:cubicBezTo>
                    <a:pt x="334561" y="176657"/>
                    <a:pt x="335382" y="178025"/>
                    <a:pt x="336567" y="179210"/>
                  </a:cubicBezTo>
                  <a:cubicBezTo>
                    <a:pt x="339914" y="179967"/>
                    <a:pt x="343352" y="180241"/>
                    <a:pt x="346780" y="180031"/>
                  </a:cubicBezTo>
                  <a:cubicBezTo>
                    <a:pt x="349607" y="180031"/>
                    <a:pt x="343406" y="175745"/>
                    <a:pt x="343406" y="175745"/>
                  </a:cubicBezTo>
                  <a:cubicBezTo>
                    <a:pt x="339120" y="166079"/>
                    <a:pt x="343406" y="173192"/>
                    <a:pt x="349607" y="177204"/>
                  </a:cubicBezTo>
                  <a:cubicBezTo>
                    <a:pt x="355808" y="181216"/>
                    <a:pt x="358179" y="177204"/>
                    <a:pt x="360459" y="172371"/>
                  </a:cubicBezTo>
                  <a:cubicBezTo>
                    <a:pt x="362738" y="167538"/>
                    <a:pt x="363650" y="172918"/>
                    <a:pt x="364745" y="177204"/>
                  </a:cubicBezTo>
                  <a:cubicBezTo>
                    <a:pt x="365839" y="181490"/>
                    <a:pt x="374775" y="177751"/>
                    <a:pt x="380156" y="177751"/>
                  </a:cubicBezTo>
                  <a:cubicBezTo>
                    <a:pt x="385536" y="177751"/>
                    <a:pt x="385809" y="177751"/>
                    <a:pt x="384989" y="170091"/>
                  </a:cubicBezTo>
                  <a:cubicBezTo>
                    <a:pt x="384168" y="162431"/>
                    <a:pt x="384989" y="163526"/>
                    <a:pt x="388454" y="171459"/>
                  </a:cubicBezTo>
                  <a:cubicBezTo>
                    <a:pt x="391919" y="179393"/>
                    <a:pt x="394108" y="178025"/>
                    <a:pt x="397573" y="177478"/>
                  </a:cubicBezTo>
                  <a:cubicBezTo>
                    <a:pt x="401038" y="176930"/>
                    <a:pt x="400764" y="173465"/>
                    <a:pt x="402132" y="167812"/>
                  </a:cubicBezTo>
                  <a:cubicBezTo>
                    <a:pt x="403500" y="162158"/>
                    <a:pt x="404138" y="170912"/>
                    <a:pt x="404138" y="174651"/>
                  </a:cubicBezTo>
                  <a:cubicBezTo>
                    <a:pt x="404138" y="178389"/>
                    <a:pt x="409245" y="177478"/>
                    <a:pt x="410978" y="176930"/>
                  </a:cubicBezTo>
                  <a:cubicBezTo>
                    <a:pt x="412710" y="176383"/>
                    <a:pt x="416449" y="178389"/>
                    <a:pt x="420097" y="178389"/>
                  </a:cubicBezTo>
                  <a:cubicBezTo>
                    <a:pt x="425723" y="177733"/>
                    <a:pt x="431276" y="176575"/>
                    <a:pt x="436693" y="174924"/>
                  </a:cubicBezTo>
                  <a:cubicBezTo>
                    <a:pt x="440888" y="173830"/>
                    <a:pt x="438699" y="174924"/>
                    <a:pt x="446906" y="174924"/>
                  </a:cubicBezTo>
                  <a:cubicBezTo>
                    <a:pt x="455113" y="174924"/>
                    <a:pt x="454931" y="170091"/>
                    <a:pt x="454931" y="168906"/>
                  </a:cubicBezTo>
                  <a:cubicBezTo>
                    <a:pt x="455086" y="167292"/>
                    <a:pt x="455788" y="165769"/>
                    <a:pt x="456937" y="164620"/>
                  </a:cubicBezTo>
                  <a:cubicBezTo>
                    <a:pt x="458305" y="162978"/>
                    <a:pt x="458305" y="162067"/>
                    <a:pt x="454019" y="154954"/>
                  </a:cubicBezTo>
                  <a:cubicBezTo>
                    <a:pt x="449733" y="147841"/>
                    <a:pt x="455478" y="152674"/>
                    <a:pt x="457758" y="154133"/>
                  </a:cubicBezTo>
                  <a:cubicBezTo>
                    <a:pt x="460010" y="155465"/>
                    <a:pt x="462536" y="156240"/>
                    <a:pt x="465144" y="156413"/>
                  </a:cubicBezTo>
                  <a:cubicBezTo>
                    <a:pt x="467971" y="156413"/>
                    <a:pt x="467971" y="156960"/>
                    <a:pt x="466603" y="161519"/>
                  </a:cubicBezTo>
                  <a:cubicBezTo>
                    <a:pt x="465235" y="166079"/>
                    <a:pt x="467424" y="169544"/>
                    <a:pt x="473442" y="174651"/>
                  </a:cubicBezTo>
                  <a:cubicBezTo>
                    <a:pt x="477409" y="178216"/>
                    <a:pt x="483318" y="178563"/>
                    <a:pt x="487668" y="175471"/>
                  </a:cubicBezTo>
                  <a:cubicBezTo>
                    <a:pt x="489127" y="174104"/>
                    <a:pt x="491407" y="175471"/>
                    <a:pt x="491407" y="175471"/>
                  </a:cubicBezTo>
                  <a:cubicBezTo>
                    <a:pt x="497972" y="182584"/>
                    <a:pt x="521864" y="178937"/>
                    <a:pt x="524964" y="178298"/>
                  </a:cubicBezTo>
                  <a:cubicBezTo>
                    <a:pt x="528065" y="177660"/>
                    <a:pt x="543202" y="175471"/>
                    <a:pt x="550953" y="174651"/>
                  </a:cubicBezTo>
                  <a:cubicBezTo>
                    <a:pt x="555786" y="174423"/>
                    <a:pt x="560528" y="173237"/>
                    <a:pt x="564905" y="171186"/>
                  </a:cubicBezTo>
                  <a:cubicBezTo>
                    <a:pt x="567458" y="169818"/>
                    <a:pt x="565726" y="168632"/>
                    <a:pt x="564905" y="166900"/>
                  </a:cubicBezTo>
                  <a:cubicBezTo>
                    <a:pt x="564084" y="165167"/>
                    <a:pt x="564905" y="166900"/>
                    <a:pt x="565999" y="165805"/>
                  </a:cubicBezTo>
                  <a:cubicBezTo>
                    <a:pt x="567094" y="164711"/>
                    <a:pt x="565999" y="164346"/>
                    <a:pt x="565999" y="162614"/>
                  </a:cubicBezTo>
                  <a:cubicBezTo>
                    <a:pt x="565999" y="160881"/>
                    <a:pt x="565179" y="160060"/>
                    <a:pt x="566638" y="159240"/>
                  </a:cubicBezTo>
                  <a:cubicBezTo>
                    <a:pt x="568096" y="158419"/>
                    <a:pt x="566638" y="156686"/>
                    <a:pt x="564267" y="152948"/>
                  </a:cubicBezTo>
                  <a:cubicBezTo>
                    <a:pt x="561896" y="149209"/>
                    <a:pt x="562899" y="149300"/>
                    <a:pt x="564905" y="149574"/>
                  </a:cubicBezTo>
                  <a:cubicBezTo>
                    <a:pt x="566911" y="149847"/>
                    <a:pt x="568005" y="150121"/>
                    <a:pt x="566638" y="152127"/>
                  </a:cubicBezTo>
                  <a:cubicBezTo>
                    <a:pt x="565270" y="154133"/>
                    <a:pt x="569465" y="154133"/>
                    <a:pt x="571471" y="153495"/>
                  </a:cubicBezTo>
                  <a:cubicBezTo>
                    <a:pt x="573477" y="152856"/>
                    <a:pt x="587429" y="152127"/>
                    <a:pt x="591623" y="151853"/>
                  </a:cubicBezTo>
                  <a:cubicBezTo>
                    <a:pt x="595818" y="151580"/>
                    <a:pt x="591076" y="147294"/>
                    <a:pt x="586790" y="143829"/>
                  </a:cubicBezTo>
                  <a:cubicBezTo>
                    <a:pt x="582505" y="140364"/>
                    <a:pt x="575757" y="143829"/>
                    <a:pt x="569738" y="145561"/>
                  </a:cubicBezTo>
                  <a:cubicBezTo>
                    <a:pt x="563720" y="147294"/>
                    <a:pt x="565999" y="144376"/>
                    <a:pt x="560619" y="143008"/>
                  </a:cubicBezTo>
                  <a:cubicBezTo>
                    <a:pt x="555239" y="141640"/>
                    <a:pt x="559160" y="140728"/>
                    <a:pt x="560619" y="140181"/>
                  </a:cubicBezTo>
                  <a:cubicBezTo>
                    <a:pt x="562078" y="139634"/>
                    <a:pt x="584602" y="128144"/>
                    <a:pt x="588523" y="126776"/>
                  </a:cubicBezTo>
                  <a:cubicBezTo>
                    <a:pt x="592444" y="125409"/>
                    <a:pt x="588523" y="123311"/>
                    <a:pt x="589161" y="121031"/>
                  </a:cubicBezTo>
                  <a:cubicBezTo>
                    <a:pt x="589800" y="118752"/>
                    <a:pt x="588523" y="118478"/>
                    <a:pt x="585423" y="114831"/>
                  </a:cubicBezTo>
                  <a:cubicBezTo>
                    <a:pt x="582322" y="111183"/>
                    <a:pt x="578857" y="112824"/>
                    <a:pt x="567185" y="112460"/>
                  </a:cubicBezTo>
                  <a:cubicBezTo>
                    <a:pt x="555513" y="112095"/>
                    <a:pt x="566638" y="110271"/>
                    <a:pt x="570285" y="108812"/>
                  </a:cubicBezTo>
                  <a:cubicBezTo>
                    <a:pt x="573933" y="107353"/>
                    <a:pt x="570285" y="105985"/>
                    <a:pt x="566638" y="103067"/>
                  </a:cubicBezTo>
                  <a:cubicBezTo>
                    <a:pt x="559780" y="99866"/>
                    <a:pt x="552102" y="98882"/>
                    <a:pt x="544661" y="100240"/>
                  </a:cubicBezTo>
                  <a:cubicBezTo>
                    <a:pt x="536636" y="101426"/>
                    <a:pt x="536363" y="99146"/>
                    <a:pt x="534995" y="94222"/>
                  </a:cubicBezTo>
                  <a:cubicBezTo>
                    <a:pt x="533627" y="89298"/>
                    <a:pt x="521590" y="88842"/>
                    <a:pt x="519584" y="88842"/>
                  </a:cubicBezTo>
                  <a:cubicBezTo>
                    <a:pt x="514395" y="90018"/>
                    <a:pt x="508988" y="89836"/>
                    <a:pt x="503899" y="88295"/>
                  </a:cubicBezTo>
                  <a:cubicBezTo>
                    <a:pt x="491817" y="87693"/>
                    <a:pt x="479734" y="89334"/>
                    <a:pt x="468244" y="93128"/>
                  </a:cubicBezTo>
                  <a:cubicBezTo>
                    <a:pt x="459235" y="92854"/>
                    <a:pt x="450326" y="91222"/>
                    <a:pt x="441800" y="88295"/>
                  </a:cubicBezTo>
                  <a:cubicBezTo>
                    <a:pt x="437240" y="87747"/>
                    <a:pt x="437514" y="88295"/>
                    <a:pt x="437514" y="90574"/>
                  </a:cubicBezTo>
                  <a:cubicBezTo>
                    <a:pt x="437514" y="92854"/>
                    <a:pt x="435781" y="91395"/>
                    <a:pt x="432954" y="92033"/>
                  </a:cubicBezTo>
                  <a:cubicBezTo>
                    <a:pt x="430127" y="92672"/>
                    <a:pt x="430127" y="92033"/>
                    <a:pt x="428668" y="93675"/>
                  </a:cubicBezTo>
                  <a:cubicBezTo>
                    <a:pt x="427209" y="95316"/>
                    <a:pt x="427209" y="95681"/>
                    <a:pt x="422650" y="96593"/>
                  </a:cubicBezTo>
                  <a:cubicBezTo>
                    <a:pt x="418090" y="97505"/>
                    <a:pt x="414169" y="95407"/>
                    <a:pt x="417270" y="99420"/>
                  </a:cubicBezTo>
                  <a:cubicBezTo>
                    <a:pt x="420370" y="103432"/>
                    <a:pt x="408971" y="100514"/>
                    <a:pt x="404138" y="99420"/>
                  </a:cubicBezTo>
                  <a:cubicBezTo>
                    <a:pt x="399305" y="98325"/>
                    <a:pt x="398485" y="101973"/>
                    <a:pt x="396205" y="103705"/>
                  </a:cubicBezTo>
                  <a:cubicBezTo>
                    <a:pt x="393925" y="105438"/>
                    <a:pt x="391919" y="104800"/>
                    <a:pt x="389366" y="104526"/>
                  </a:cubicBezTo>
                  <a:cubicBezTo>
                    <a:pt x="386813" y="104253"/>
                    <a:pt x="382800" y="103067"/>
                    <a:pt x="380247" y="105073"/>
                  </a:cubicBezTo>
                  <a:cubicBezTo>
                    <a:pt x="377694" y="107080"/>
                    <a:pt x="375414" y="107080"/>
                    <a:pt x="369122" y="107991"/>
                  </a:cubicBezTo>
                  <a:cubicBezTo>
                    <a:pt x="362830" y="108903"/>
                    <a:pt x="364015" y="110271"/>
                    <a:pt x="375961" y="113645"/>
                  </a:cubicBezTo>
                  <a:cubicBezTo>
                    <a:pt x="387907" y="117019"/>
                    <a:pt x="377055" y="115925"/>
                    <a:pt x="373408" y="115378"/>
                  </a:cubicBezTo>
                  <a:cubicBezTo>
                    <a:pt x="367499" y="114429"/>
                    <a:pt x="361462" y="114803"/>
                    <a:pt x="355717" y="116472"/>
                  </a:cubicBezTo>
                  <a:cubicBezTo>
                    <a:pt x="346598" y="118752"/>
                    <a:pt x="336658" y="109633"/>
                    <a:pt x="332646" y="104800"/>
                  </a:cubicBezTo>
                  <a:cubicBezTo>
                    <a:pt x="330157" y="101198"/>
                    <a:pt x="325214" y="100295"/>
                    <a:pt x="321603" y="102794"/>
                  </a:cubicBezTo>
                  <a:cubicBezTo>
                    <a:pt x="320281" y="103715"/>
                    <a:pt x="319259" y="105019"/>
                    <a:pt x="318694" y="106532"/>
                  </a:cubicBezTo>
                  <a:cubicBezTo>
                    <a:pt x="314682" y="113098"/>
                    <a:pt x="314408" y="112824"/>
                    <a:pt x="312402" y="107080"/>
                  </a:cubicBezTo>
                  <a:cubicBezTo>
                    <a:pt x="310396" y="101335"/>
                    <a:pt x="301551" y="107991"/>
                    <a:pt x="296718" y="110271"/>
                  </a:cubicBezTo>
                  <a:cubicBezTo>
                    <a:pt x="291884" y="112551"/>
                    <a:pt x="285592" y="104526"/>
                    <a:pt x="282218" y="99967"/>
                  </a:cubicBezTo>
                  <a:cubicBezTo>
                    <a:pt x="278845" y="95407"/>
                    <a:pt x="276747" y="98872"/>
                    <a:pt x="275106" y="100514"/>
                  </a:cubicBezTo>
                  <a:cubicBezTo>
                    <a:pt x="273464" y="102155"/>
                    <a:pt x="271367" y="102246"/>
                    <a:pt x="272188" y="105073"/>
                  </a:cubicBezTo>
                  <a:cubicBezTo>
                    <a:pt x="273008" y="107900"/>
                    <a:pt x="274194" y="107353"/>
                    <a:pt x="271640" y="107353"/>
                  </a:cubicBezTo>
                  <a:cubicBezTo>
                    <a:pt x="262503" y="107399"/>
                    <a:pt x="253366" y="106943"/>
                    <a:pt x="244284" y="105985"/>
                  </a:cubicBezTo>
                  <a:cubicBezTo>
                    <a:pt x="239451" y="104800"/>
                    <a:pt x="241457" y="104253"/>
                    <a:pt x="244284" y="102794"/>
                  </a:cubicBezTo>
                  <a:cubicBezTo>
                    <a:pt x="247111" y="101335"/>
                    <a:pt x="250576" y="102794"/>
                    <a:pt x="257689" y="101426"/>
                  </a:cubicBezTo>
                  <a:cubicBezTo>
                    <a:pt x="264801" y="100058"/>
                    <a:pt x="254862" y="91760"/>
                    <a:pt x="251761" y="87474"/>
                  </a:cubicBezTo>
                  <a:cubicBezTo>
                    <a:pt x="248661" y="83188"/>
                    <a:pt x="245196" y="86562"/>
                    <a:pt x="242642" y="88842"/>
                  </a:cubicBezTo>
                  <a:cubicBezTo>
                    <a:pt x="240089" y="91121"/>
                    <a:pt x="242642" y="86562"/>
                    <a:pt x="241821" y="84009"/>
                  </a:cubicBezTo>
                  <a:cubicBezTo>
                    <a:pt x="240481" y="80668"/>
                    <a:pt x="238201" y="77787"/>
                    <a:pt x="235256" y="75710"/>
                  </a:cubicBezTo>
                  <a:cubicBezTo>
                    <a:pt x="232976" y="74343"/>
                    <a:pt x="232429" y="74616"/>
                    <a:pt x="231517" y="75710"/>
                  </a:cubicBezTo>
                  <a:cubicBezTo>
                    <a:pt x="230706" y="76900"/>
                    <a:pt x="229301" y="77533"/>
                    <a:pt x="227869" y="77352"/>
                  </a:cubicBezTo>
                  <a:cubicBezTo>
                    <a:pt x="222116" y="76895"/>
                    <a:pt x="216398" y="76134"/>
                    <a:pt x="210726" y="75072"/>
                  </a:cubicBezTo>
                  <a:cubicBezTo>
                    <a:pt x="207078" y="74251"/>
                    <a:pt x="206531" y="75710"/>
                    <a:pt x="204525" y="78537"/>
                  </a:cubicBezTo>
                  <a:cubicBezTo>
                    <a:pt x="202519" y="81364"/>
                    <a:pt x="200239" y="81911"/>
                    <a:pt x="197412" y="83917"/>
                  </a:cubicBezTo>
                  <a:cubicBezTo>
                    <a:pt x="194585" y="85924"/>
                    <a:pt x="195042" y="83917"/>
                    <a:pt x="195680" y="82276"/>
                  </a:cubicBezTo>
                  <a:cubicBezTo>
                    <a:pt x="196318" y="80635"/>
                    <a:pt x="197412" y="79905"/>
                    <a:pt x="199966" y="79905"/>
                  </a:cubicBezTo>
                  <a:cubicBezTo>
                    <a:pt x="202519" y="79905"/>
                    <a:pt x="200786" y="77352"/>
                    <a:pt x="197412" y="75710"/>
                  </a:cubicBezTo>
                  <a:cubicBezTo>
                    <a:pt x="194038" y="74069"/>
                    <a:pt x="197412" y="73704"/>
                    <a:pt x="200513" y="73431"/>
                  </a:cubicBezTo>
                  <a:cubicBezTo>
                    <a:pt x="203613" y="73157"/>
                    <a:pt x="213279" y="72519"/>
                    <a:pt x="217839" y="71972"/>
                  </a:cubicBezTo>
                  <a:cubicBezTo>
                    <a:pt x="222398" y="71424"/>
                    <a:pt x="224769" y="70513"/>
                    <a:pt x="223036" y="70239"/>
                  </a:cubicBezTo>
                  <a:cubicBezTo>
                    <a:pt x="221304" y="69965"/>
                    <a:pt x="193674" y="66591"/>
                    <a:pt x="190482" y="65406"/>
                  </a:cubicBezTo>
                  <a:cubicBezTo>
                    <a:pt x="187290" y="64221"/>
                    <a:pt x="186561" y="64038"/>
                    <a:pt x="187929" y="62853"/>
                  </a:cubicBezTo>
                  <a:cubicBezTo>
                    <a:pt x="189297" y="61667"/>
                    <a:pt x="186834" y="62853"/>
                    <a:pt x="182275" y="58567"/>
                  </a:cubicBezTo>
                  <a:cubicBezTo>
                    <a:pt x="177715" y="54281"/>
                    <a:pt x="189114" y="58567"/>
                    <a:pt x="191394" y="60026"/>
                  </a:cubicBezTo>
                  <a:cubicBezTo>
                    <a:pt x="194722" y="61044"/>
                    <a:pt x="198142" y="61716"/>
                    <a:pt x="201607" y="62032"/>
                  </a:cubicBezTo>
                  <a:cubicBezTo>
                    <a:pt x="205072" y="62853"/>
                    <a:pt x="214738" y="63673"/>
                    <a:pt x="214738" y="63673"/>
                  </a:cubicBezTo>
                  <a:cubicBezTo>
                    <a:pt x="218112" y="63673"/>
                    <a:pt x="219845" y="65132"/>
                    <a:pt x="219024" y="63126"/>
                  </a:cubicBezTo>
                  <a:cubicBezTo>
                    <a:pt x="218203" y="61120"/>
                    <a:pt x="222398" y="63126"/>
                    <a:pt x="222398" y="63126"/>
                  </a:cubicBezTo>
                  <a:cubicBezTo>
                    <a:pt x="225316" y="63126"/>
                    <a:pt x="238995" y="63673"/>
                    <a:pt x="247202" y="64585"/>
                  </a:cubicBezTo>
                  <a:cubicBezTo>
                    <a:pt x="255409" y="65497"/>
                    <a:pt x="256321" y="61667"/>
                    <a:pt x="257232" y="57746"/>
                  </a:cubicBezTo>
                  <a:cubicBezTo>
                    <a:pt x="258144" y="53825"/>
                    <a:pt x="248934" y="53734"/>
                    <a:pt x="246381" y="53187"/>
                  </a:cubicBezTo>
                  <a:lnTo>
                    <a:pt x="231244" y="49448"/>
                  </a:lnTo>
                  <a:cubicBezTo>
                    <a:pt x="224131" y="47715"/>
                    <a:pt x="208720" y="47168"/>
                    <a:pt x="205619" y="46621"/>
                  </a:cubicBezTo>
                  <a:cubicBezTo>
                    <a:pt x="198552" y="45662"/>
                    <a:pt x="191594" y="44044"/>
                    <a:pt x="184828" y="41788"/>
                  </a:cubicBezTo>
                  <a:cubicBezTo>
                    <a:pt x="178810" y="39143"/>
                    <a:pt x="187381" y="38596"/>
                    <a:pt x="189388" y="40055"/>
                  </a:cubicBezTo>
                  <a:cubicBezTo>
                    <a:pt x="193345" y="41257"/>
                    <a:pt x="197476" y="41752"/>
                    <a:pt x="201607" y="41514"/>
                  </a:cubicBezTo>
                  <a:cubicBezTo>
                    <a:pt x="204233" y="41711"/>
                    <a:pt x="206823" y="42170"/>
                    <a:pt x="209358" y="42882"/>
                  </a:cubicBezTo>
                  <a:cubicBezTo>
                    <a:pt x="213006" y="43703"/>
                    <a:pt x="209358" y="39143"/>
                    <a:pt x="209358" y="39143"/>
                  </a:cubicBezTo>
                  <a:cubicBezTo>
                    <a:pt x="194859" y="20359"/>
                    <a:pt x="167502" y="30025"/>
                    <a:pt x="164949" y="30937"/>
                  </a:cubicBezTo>
                  <a:cubicBezTo>
                    <a:pt x="161201" y="32265"/>
                    <a:pt x="157253" y="32944"/>
                    <a:pt x="153277" y="32943"/>
                  </a:cubicBezTo>
                  <a:cubicBezTo>
                    <a:pt x="151006" y="32664"/>
                    <a:pt x="148708" y="32664"/>
                    <a:pt x="146438" y="32943"/>
                  </a:cubicBezTo>
                  <a:cubicBezTo>
                    <a:pt x="142982" y="32783"/>
                    <a:pt x="139535" y="32387"/>
                    <a:pt x="136133" y="31757"/>
                  </a:cubicBezTo>
                  <a:cubicBezTo>
                    <a:pt x="132486" y="31757"/>
                    <a:pt x="130206" y="31757"/>
                    <a:pt x="127926" y="34310"/>
                  </a:cubicBezTo>
                  <a:cubicBezTo>
                    <a:pt x="124917" y="38585"/>
                    <a:pt x="121361" y="42447"/>
                    <a:pt x="117348" y="45800"/>
                  </a:cubicBezTo>
                  <a:cubicBezTo>
                    <a:pt x="112242" y="49721"/>
                    <a:pt x="109050" y="44615"/>
                    <a:pt x="114521" y="41788"/>
                  </a:cubicBezTo>
                  <a:cubicBezTo>
                    <a:pt x="119345" y="38116"/>
                    <a:pt x="123321" y="33451"/>
                    <a:pt x="126194" y="28110"/>
                  </a:cubicBezTo>
                  <a:cubicBezTo>
                    <a:pt x="127926" y="25556"/>
                    <a:pt x="115616" y="15252"/>
                    <a:pt x="112789" y="12972"/>
                  </a:cubicBezTo>
                  <a:cubicBezTo>
                    <a:pt x="109105" y="10550"/>
                    <a:pt x="104664" y="9546"/>
                    <a:pt x="100296" y="10145"/>
                  </a:cubicBezTo>
                  <a:cubicBezTo>
                    <a:pt x="94514" y="10405"/>
                    <a:pt x="88724" y="9728"/>
                    <a:pt x="83152" y="8139"/>
                  </a:cubicBezTo>
                  <a:cubicBezTo>
                    <a:pt x="79322" y="7162"/>
                    <a:pt x="75419" y="6490"/>
                    <a:pt x="71480" y="6133"/>
                  </a:cubicBezTo>
                  <a:cubicBezTo>
                    <a:pt x="65224" y="5124"/>
                    <a:pt x="59106" y="3410"/>
                    <a:pt x="53242" y="1026"/>
                  </a:cubicBezTo>
                  <a:cubicBezTo>
                    <a:pt x="42929" y="-388"/>
                    <a:pt x="32460" y="-388"/>
                    <a:pt x="22147" y="1026"/>
                  </a:cubicBezTo>
                  <a:cubicBezTo>
                    <a:pt x="18499" y="1574"/>
                    <a:pt x="20232" y="3306"/>
                    <a:pt x="21599" y="4765"/>
                  </a:cubicBezTo>
                  <a:cubicBezTo>
                    <a:pt x="22967" y="6224"/>
                    <a:pt x="12481" y="6407"/>
                    <a:pt x="9927" y="6133"/>
                  </a:cubicBezTo>
                  <a:cubicBezTo>
                    <a:pt x="7374" y="5859"/>
                    <a:pt x="4547" y="6133"/>
                    <a:pt x="6827" y="7045"/>
                  </a:cubicBezTo>
                  <a:cubicBezTo>
                    <a:pt x="9107" y="7957"/>
                    <a:pt x="9654" y="8686"/>
                    <a:pt x="3909" y="10145"/>
                  </a:cubicBezTo>
                  <a:cubicBezTo>
                    <a:pt x="-1836" y="11604"/>
                    <a:pt x="11933" y="14705"/>
                    <a:pt x="16219" y="16164"/>
                  </a:cubicBezTo>
                  <a:cubicBezTo>
                    <a:pt x="20505" y="17623"/>
                    <a:pt x="19320" y="18444"/>
                    <a:pt x="16219" y="18717"/>
                  </a:cubicBezTo>
                  <a:cubicBezTo>
                    <a:pt x="13119" y="18991"/>
                    <a:pt x="15034" y="19811"/>
                    <a:pt x="18499" y="21270"/>
                  </a:cubicBezTo>
                  <a:cubicBezTo>
                    <a:pt x="21964" y="22729"/>
                    <a:pt x="18499" y="23550"/>
                    <a:pt x="15307" y="23550"/>
                  </a:cubicBezTo>
                  <a:cubicBezTo>
                    <a:pt x="10639" y="23324"/>
                    <a:pt x="5961" y="23598"/>
                    <a:pt x="1355" y="24371"/>
                  </a:cubicBezTo>
                  <a:cubicBezTo>
                    <a:pt x="-3204" y="25556"/>
                    <a:pt x="4456" y="25830"/>
                    <a:pt x="8195" y="25283"/>
                  </a:cubicBezTo>
                  <a:cubicBezTo>
                    <a:pt x="10794" y="24462"/>
                    <a:pt x="13611" y="25515"/>
                    <a:pt x="15034" y="27836"/>
                  </a:cubicBezTo>
                  <a:cubicBezTo>
                    <a:pt x="16584" y="29342"/>
                    <a:pt x="18618" y="30246"/>
                    <a:pt x="20779" y="30389"/>
                  </a:cubicBezTo>
                  <a:cubicBezTo>
                    <a:pt x="22147" y="30939"/>
                    <a:pt x="23460" y="31610"/>
                    <a:pt x="24700" y="32395"/>
                  </a:cubicBezTo>
                  <a:cubicBezTo>
                    <a:pt x="30718" y="38323"/>
                    <a:pt x="41843" y="33216"/>
                    <a:pt x="41843" y="33216"/>
                  </a:cubicBezTo>
                  <a:cubicBezTo>
                    <a:pt x="48683" y="31848"/>
                    <a:pt x="41843" y="34949"/>
                    <a:pt x="35551" y="38049"/>
                  </a:cubicBezTo>
                  <a:cubicBezTo>
                    <a:pt x="29259" y="41150"/>
                    <a:pt x="25885" y="37502"/>
                    <a:pt x="30992" y="42882"/>
                  </a:cubicBezTo>
                  <a:cubicBezTo>
                    <a:pt x="36099" y="48262"/>
                    <a:pt x="50050" y="50086"/>
                    <a:pt x="60902" y="50360"/>
                  </a:cubicBezTo>
                  <a:cubicBezTo>
                    <a:pt x="71754" y="50633"/>
                    <a:pt x="65461" y="51728"/>
                    <a:pt x="63455" y="52640"/>
                  </a:cubicBezTo>
                  <a:cubicBezTo>
                    <a:pt x="60255" y="52954"/>
                    <a:pt x="57154" y="53915"/>
                    <a:pt x="54336" y="55466"/>
                  </a:cubicBezTo>
                  <a:cubicBezTo>
                    <a:pt x="50324" y="58293"/>
                    <a:pt x="56343" y="58020"/>
                    <a:pt x="59808" y="58020"/>
                  </a:cubicBezTo>
                  <a:cubicBezTo>
                    <a:pt x="64002" y="57601"/>
                    <a:pt x="68070" y="56329"/>
                    <a:pt x="71754" y="54281"/>
                  </a:cubicBezTo>
                  <a:cubicBezTo>
                    <a:pt x="74854" y="52640"/>
                    <a:pt x="75766" y="55466"/>
                    <a:pt x="79413" y="55740"/>
                  </a:cubicBezTo>
                  <a:cubicBezTo>
                    <a:pt x="83061" y="56014"/>
                    <a:pt x="95645" y="55740"/>
                    <a:pt x="99657" y="56834"/>
                  </a:cubicBezTo>
                  <a:cubicBezTo>
                    <a:pt x="102193" y="57857"/>
                    <a:pt x="105092" y="57076"/>
                    <a:pt x="106770" y="54919"/>
                  </a:cubicBezTo>
                  <a:cubicBezTo>
                    <a:pt x="108776" y="52913"/>
                    <a:pt x="108776" y="53460"/>
                    <a:pt x="112515" y="53734"/>
                  </a:cubicBezTo>
                  <a:cubicBezTo>
                    <a:pt x="116254" y="54007"/>
                    <a:pt x="121087" y="50086"/>
                    <a:pt x="125282" y="48901"/>
                  </a:cubicBezTo>
                  <a:cubicBezTo>
                    <a:pt x="129476" y="47715"/>
                    <a:pt x="129294" y="50633"/>
                    <a:pt x="130206" y="52640"/>
                  </a:cubicBezTo>
                  <a:cubicBezTo>
                    <a:pt x="131446" y="55587"/>
                    <a:pt x="133908" y="57849"/>
                    <a:pt x="136954" y="58840"/>
                  </a:cubicBezTo>
                  <a:cubicBezTo>
                    <a:pt x="140410" y="60689"/>
                    <a:pt x="143073" y="63738"/>
                    <a:pt x="144431" y="67412"/>
                  </a:cubicBezTo>
                  <a:cubicBezTo>
                    <a:pt x="145152" y="69954"/>
                    <a:pt x="146100" y="72426"/>
                    <a:pt x="147258" y="74799"/>
                  </a:cubicBezTo>
                  <a:cubicBezTo>
                    <a:pt x="150541" y="78338"/>
                    <a:pt x="154791" y="80842"/>
                    <a:pt x="159478" y="82002"/>
                  </a:cubicBezTo>
                  <a:cubicBezTo>
                    <a:pt x="164949" y="83097"/>
                    <a:pt x="163763" y="87656"/>
                    <a:pt x="162943" y="90483"/>
                  </a:cubicBezTo>
                  <a:cubicBezTo>
                    <a:pt x="162122" y="93310"/>
                    <a:pt x="162396" y="94769"/>
                    <a:pt x="164675" y="96228"/>
                  </a:cubicBezTo>
                  <a:cubicBezTo>
                    <a:pt x="166955" y="97687"/>
                    <a:pt x="164675" y="98508"/>
                    <a:pt x="164675" y="101335"/>
                  </a:cubicBezTo>
                  <a:cubicBezTo>
                    <a:pt x="164675" y="104161"/>
                    <a:pt x="163763" y="104161"/>
                    <a:pt x="161849" y="104800"/>
                  </a:cubicBezTo>
                  <a:cubicBezTo>
                    <a:pt x="159232" y="106040"/>
                    <a:pt x="156879" y="107773"/>
                    <a:pt x="154918" y="109906"/>
                  </a:cubicBezTo>
                  <a:cubicBezTo>
                    <a:pt x="152091" y="112460"/>
                    <a:pt x="151544" y="116107"/>
                    <a:pt x="154097" y="117293"/>
                  </a:cubicBezTo>
                  <a:cubicBezTo>
                    <a:pt x="156651" y="118478"/>
                    <a:pt x="153550" y="119572"/>
                    <a:pt x="151544" y="122399"/>
                  </a:cubicBezTo>
                  <a:cubicBezTo>
                    <a:pt x="149538" y="125226"/>
                    <a:pt x="147532" y="126685"/>
                    <a:pt x="154371" y="131518"/>
                  </a:cubicBezTo>
                  <a:cubicBezTo>
                    <a:pt x="161210" y="136351"/>
                    <a:pt x="156377" y="136990"/>
                    <a:pt x="160663" y="142096"/>
                  </a:cubicBezTo>
                  <a:cubicBezTo>
                    <a:pt x="163700" y="144841"/>
                    <a:pt x="165195" y="148890"/>
                    <a:pt x="164675" y="152948"/>
                  </a:cubicBezTo>
                  <a:cubicBezTo>
                    <a:pt x="164037" y="154954"/>
                    <a:pt x="165496" y="156322"/>
                    <a:pt x="168049" y="159240"/>
                  </a:cubicBezTo>
                  <a:cubicBezTo>
                    <a:pt x="170603" y="162158"/>
                    <a:pt x="170603" y="163161"/>
                    <a:pt x="173794" y="161793"/>
                  </a:cubicBezTo>
                  <a:cubicBezTo>
                    <a:pt x="176986" y="160425"/>
                    <a:pt x="176895" y="165441"/>
                    <a:pt x="180634" y="166353"/>
                  </a:cubicBezTo>
                  <a:cubicBezTo>
                    <a:pt x="184372" y="167264"/>
                    <a:pt x="185740" y="167173"/>
                    <a:pt x="187473" y="164620"/>
                  </a:cubicBezTo>
                  <a:cubicBezTo>
                    <a:pt x="189205" y="162067"/>
                    <a:pt x="189479" y="163799"/>
                    <a:pt x="189752" y="164620"/>
                  </a:cubicBezTo>
                  <a:cubicBezTo>
                    <a:pt x="190026" y="165441"/>
                    <a:pt x="190300" y="168085"/>
                    <a:pt x="192853" y="167720"/>
                  </a:cubicBezTo>
                  <a:cubicBezTo>
                    <a:pt x="195406" y="167356"/>
                    <a:pt x="194312" y="164346"/>
                    <a:pt x="193400" y="162887"/>
                  </a:cubicBezTo>
                  <a:cubicBezTo>
                    <a:pt x="192488" y="161428"/>
                    <a:pt x="196318" y="157781"/>
                    <a:pt x="205711" y="152036"/>
                  </a:cubicBezTo>
                  <a:cubicBezTo>
                    <a:pt x="215103" y="146291"/>
                    <a:pt x="204799" y="157507"/>
                    <a:pt x="201698" y="161155"/>
                  </a:cubicBezTo>
                  <a:cubicBezTo>
                    <a:pt x="198598" y="164802"/>
                    <a:pt x="203431" y="163708"/>
                    <a:pt x="205711" y="161155"/>
                  </a:cubicBezTo>
                  <a:cubicBezTo>
                    <a:pt x="207990" y="158601"/>
                    <a:pt x="207990" y="160243"/>
                    <a:pt x="209632" y="164529"/>
                  </a:cubicBezTo>
                  <a:cubicBezTo>
                    <a:pt x="211273" y="168815"/>
                    <a:pt x="218751" y="169088"/>
                    <a:pt x="221669" y="169362"/>
                  </a:cubicBezTo>
                  <a:cubicBezTo>
                    <a:pt x="224587" y="169635"/>
                    <a:pt x="227596" y="171094"/>
                    <a:pt x="229055" y="171094"/>
                  </a:cubicBezTo>
                  <a:cubicBezTo>
                    <a:pt x="230514" y="171094"/>
                    <a:pt x="229146" y="174924"/>
                    <a:pt x="230788" y="173465"/>
                  </a:cubicBezTo>
                  <a:close/>
                </a:path>
              </a:pathLst>
            </a:custGeom>
            <a:grpFill/>
            <a:ln w="4559" cap="flat">
              <a:solidFill>
                <a:srgbClr val="FFFFFF"/>
              </a:solidFill>
              <a:prstDash val="solid"/>
              <a:miter/>
            </a:ln>
          </p:spPr>
          <p:txBody>
            <a:bodyPr rtlCol="0" anchor="ctr"/>
            <a:lstStyle/>
            <a:p>
              <a:endParaRPr lang="en-US"/>
            </a:p>
          </p:txBody>
        </p:sp>
        <p:sp>
          <p:nvSpPr>
            <p:cNvPr id="462" name="Freeform: Shape 461">
              <a:extLst>
                <a:ext uri="{FF2B5EF4-FFF2-40B4-BE49-F238E27FC236}">
                  <a16:creationId xmlns:a16="http://schemas.microsoft.com/office/drawing/2014/main" id="{72E9437E-6021-D503-EEE8-157394A9386C}"/>
                </a:ext>
              </a:extLst>
            </p:cNvPr>
            <p:cNvSpPr/>
            <p:nvPr/>
          </p:nvSpPr>
          <p:spPr>
            <a:xfrm>
              <a:off x="2744619" y="1522316"/>
              <a:ext cx="20316" cy="33115"/>
            </a:xfrm>
            <a:custGeom>
              <a:avLst/>
              <a:gdLst>
                <a:gd name="connsiteX0" fmla="*/ 1675 w 20316"/>
                <a:gd name="connsiteY0" fmla="*/ 24776 h 33115"/>
                <a:gd name="connsiteX1" fmla="*/ 11888 w 20316"/>
                <a:gd name="connsiteY1" fmla="*/ 33075 h 33115"/>
                <a:gd name="connsiteX2" fmla="*/ 20186 w 20316"/>
                <a:gd name="connsiteY2" fmla="*/ 21311 h 33115"/>
                <a:gd name="connsiteX3" fmla="*/ 12800 w 20316"/>
                <a:gd name="connsiteY3" fmla="*/ -27 h 33115"/>
                <a:gd name="connsiteX4" fmla="*/ 1037 w 20316"/>
                <a:gd name="connsiteY4" fmla="*/ 9092 h 33115"/>
                <a:gd name="connsiteX5" fmla="*/ 1675 w 20316"/>
                <a:gd name="connsiteY5" fmla="*/ 14198 h 33115"/>
                <a:gd name="connsiteX6" fmla="*/ 4228 w 20316"/>
                <a:gd name="connsiteY6" fmla="*/ 20490 h 33115"/>
                <a:gd name="connsiteX7" fmla="*/ 1675 w 20316"/>
                <a:gd name="connsiteY7" fmla="*/ 24776 h 3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16" h="33115">
                  <a:moveTo>
                    <a:pt x="1675" y="24776"/>
                  </a:moveTo>
                  <a:cubicBezTo>
                    <a:pt x="1675" y="24776"/>
                    <a:pt x="7329" y="33348"/>
                    <a:pt x="11888" y="33075"/>
                  </a:cubicBezTo>
                  <a:cubicBezTo>
                    <a:pt x="16448" y="32801"/>
                    <a:pt x="19639" y="29062"/>
                    <a:pt x="20186" y="21311"/>
                  </a:cubicBezTo>
                  <a:cubicBezTo>
                    <a:pt x="20733" y="13560"/>
                    <a:pt x="18454" y="246"/>
                    <a:pt x="12800" y="-27"/>
                  </a:cubicBezTo>
                  <a:cubicBezTo>
                    <a:pt x="7146" y="-301"/>
                    <a:pt x="2496" y="7359"/>
                    <a:pt x="1037" y="9092"/>
                  </a:cubicBezTo>
                  <a:cubicBezTo>
                    <a:pt x="-422" y="10824"/>
                    <a:pt x="-605" y="11098"/>
                    <a:pt x="1675" y="14198"/>
                  </a:cubicBezTo>
                  <a:cubicBezTo>
                    <a:pt x="3955" y="17299"/>
                    <a:pt x="6782" y="19396"/>
                    <a:pt x="4228" y="20490"/>
                  </a:cubicBezTo>
                  <a:cubicBezTo>
                    <a:pt x="1675" y="21585"/>
                    <a:pt x="216" y="21949"/>
                    <a:pt x="1675" y="24776"/>
                  </a:cubicBezTo>
                  <a:close/>
                </a:path>
              </a:pathLst>
            </a:custGeom>
            <a:grpFill/>
            <a:ln w="4559" cap="flat">
              <a:solidFill>
                <a:srgbClr val="FFFFFF"/>
              </a:solidFill>
              <a:prstDash val="solid"/>
              <a:miter/>
            </a:ln>
          </p:spPr>
          <p:txBody>
            <a:bodyPr rtlCol="0" anchor="ctr"/>
            <a:lstStyle/>
            <a:p>
              <a:endParaRPr lang="en-US"/>
            </a:p>
          </p:txBody>
        </p:sp>
        <p:sp>
          <p:nvSpPr>
            <p:cNvPr id="463" name="Freeform: Shape 462">
              <a:extLst>
                <a:ext uri="{FF2B5EF4-FFF2-40B4-BE49-F238E27FC236}">
                  <a16:creationId xmlns:a16="http://schemas.microsoft.com/office/drawing/2014/main" id="{C3C2022A-65DE-3010-5276-9ACD96A93CA4}"/>
                </a:ext>
              </a:extLst>
            </p:cNvPr>
            <p:cNvSpPr/>
            <p:nvPr/>
          </p:nvSpPr>
          <p:spPr>
            <a:xfrm>
              <a:off x="2951202" y="1183292"/>
              <a:ext cx="162182" cy="66977"/>
            </a:xfrm>
            <a:custGeom>
              <a:avLst/>
              <a:gdLst>
                <a:gd name="connsiteX0" fmla="*/ 152098 w 162182"/>
                <a:gd name="connsiteY0" fmla="*/ 43179 h 66977"/>
                <a:gd name="connsiteX1" fmla="*/ 141338 w 162182"/>
                <a:gd name="connsiteY1" fmla="*/ 32419 h 66977"/>
                <a:gd name="connsiteX2" fmla="*/ 135046 w 162182"/>
                <a:gd name="connsiteY2" fmla="*/ 29866 h 66977"/>
                <a:gd name="connsiteX3" fmla="*/ 129666 w 162182"/>
                <a:gd name="connsiteY3" fmla="*/ 22935 h 66977"/>
                <a:gd name="connsiteX4" fmla="*/ 113069 w 162182"/>
                <a:gd name="connsiteY4" fmla="*/ 13816 h 66977"/>
                <a:gd name="connsiteX5" fmla="*/ 84071 w 162182"/>
                <a:gd name="connsiteY5" fmla="*/ 7342 h 66977"/>
                <a:gd name="connsiteX6" fmla="*/ 65833 w 162182"/>
                <a:gd name="connsiteY6" fmla="*/ 9530 h 66977"/>
                <a:gd name="connsiteX7" fmla="*/ 43583 w 162182"/>
                <a:gd name="connsiteY7" fmla="*/ 7889 h 66977"/>
                <a:gd name="connsiteX8" fmla="*/ 33643 w 162182"/>
                <a:gd name="connsiteY8" fmla="*/ 4971 h 66977"/>
                <a:gd name="connsiteX9" fmla="*/ 27351 w 162182"/>
                <a:gd name="connsiteY9" fmla="*/ 4424 h 66977"/>
                <a:gd name="connsiteX10" fmla="*/ 19053 w 162182"/>
                <a:gd name="connsiteY10" fmla="*/ 1870 h 66977"/>
                <a:gd name="connsiteX11" fmla="*/ 3916 w 162182"/>
                <a:gd name="connsiteY11" fmla="*/ 1870 h 66977"/>
                <a:gd name="connsiteX12" fmla="*/ 2001 w 162182"/>
                <a:gd name="connsiteY12" fmla="*/ 9257 h 66977"/>
                <a:gd name="connsiteX13" fmla="*/ 2821 w 162182"/>
                <a:gd name="connsiteY13" fmla="*/ 17008 h 66977"/>
                <a:gd name="connsiteX14" fmla="*/ 2274 w 162182"/>
                <a:gd name="connsiteY14" fmla="*/ 21567 h 66977"/>
                <a:gd name="connsiteX15" fmla="*/ 268 w 162182"/>
                <a:gd name="connsiteY15" fmla="*/ 28133 h 66977"/>
                <a:gd name="connsiteX16" fmla="*/ 18506 w 162182"/>
                <a:gd name="connsiteY16" fmla="*/ 35246 h 66977"/>
                <a:gd name="connsiteX17" fmla="*/ 24433 w 162182"/>
                <a:gd name="connsiteY17" fmla="*/ 45185 h 66977"/>
                <a:gd name="connsiteX18" fmla="*/ 46957 w 162182"/>
                <a:gd name="connsiteY18" fmla="*/ 66615 h 66977"/>
                <a:gd name="connsiteX19" fmla="*/ 84071 w 162182"/>
                <a:gd name="connsiteY19" fmla="*/ 58317 h 66977"/>
                <a:gd name="connsiteX20" fmla="*/ 158937 w 162182"/>
                <a:gd name="connsiteY20" fmla="*/ 56858 h 66977"/>
                <a:gd name="connsiteX21" fmla="*/ 157570 w 162182"/>
                <a:gd name="connsiteY21" fmla="*/ 54304 h 66977"/>
                <a:gd name="connsiteX22" fmla="*/ 156110 w 162182"/>
                <a:gd name="connsiteY22" fmla="*/ 47465 h 66977"/>
                <a:gd name="connsiteX23" fmla="*/ 152098 w 162182"/>
                <a:gd name="connsiteY23" fmla="*/ 43179 h 6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2182" h="66977">
                  <a:moveTo>
                    <a:pt x="152098" y="43179"/>
                  </a:moveTo>
                  <a:cubicBezTo>
                    <a:pt x="147639" y="40589"/>
                    <a:pt x="143928" y="36878"/>
                    <a:pt x="141338" y="32419"/>
                  </a:cubicBezTo>
                  <a:cubicBezTo>
                    <a:pt x="140152" y="29866"/>
                    <a:pt x="137326" y="30139"/>
                    <a:pt x="135046" y="29866"/>
                  </a:cubicBezTo>
                  <a:cubicBezTo>
                    <a:pt x="132037" y="28826"/>
                    <a:pt x="129930" y="26109"/>
                    <a:pt x="129666" y="22935"/>
                  </a:cubicBezTo>
                  <a:cubicBezTo>
                    <a:pt x="128754" y="19014"/>
                    <a:pt x="115622" y="15275"/>
                    <a:pt x="113069" y="13816"/>
                  </a:cubicBezTo>
                  <a:cubicBezTo>
                    <a:pt x="103558" y="11026"/>
                    <a:pt x="93865" y="8865"/>
                    <a:pt x="84071" y="7342"/>
                  </a:cubicBezTo>
                  <a:cubicBezTo>
                    <a:pt x="77925" y="7324"/>
                    <a:pt x="71797" y="8053"/>
                    <a:pt x="65833" y="9530"/>
                  </a:cubicBezTo>
                  <a:cubicBezTo>
                    <a:pt x="58374" y="10087"/>
                    <a:pt x="50878" y="9530"/>
                    <a:pt x="43583" y="7889"/>
                  </a:cubicBezTo>
                  <a:cubicBezTo>
                    <a:pt x="41303" y="6430"/>
                    <a:pt x="35558" y="7342"/>
                    <a:pt x="33643" y="4971"/>
                  </a:cubicBezTo>
                  <a:cubicBezTo>
                    <a:pt x="31729" y="2600"/>
                    <a:pt x="29358" y="3877"/>
                    <a:pt x="27351" y="4424"/>
                  </a:cubicBezTo>
                  <a:cubicBezTo>
                    <a:pt x="24333" y="5783"/>
                    <a:pt x="20786" y="4688"/>
                    <a:pt x="19053" y="1870"/>
                  </a:cubicBezTo>
                  <a:cubicBezTo>
                    <a:pt x="15406" y="-2415"/>
                    <a:pt x="3916" y="1870"/>
                    <a:pt x="3916" y="1870"/>
                  </a:cubicBezTo>
                  <a:cubicBezTo>
                    <a:pt x="268" y="2782"/>
                    <a:pt x="4554" y="6977"/>
                    <a:pt x="2001" y="9257"/>
                  </a:cubicBezTo>
                  <a:cubicBezTo>
                    <a:pt x="-553" y="11537"/>
                    <a:pt x="-1191" y="13543"/>
                    <a:pt x="2821" y="17008"/>
                  </a:cubicBezTo>
                  <a:cubicBezTo>
                    <a:pt x="6834" y="20473"/>
                    <a:pt x="4554" y="20656"/>
                    <a:pt x="2274" y="21567"/>
                  </a:cubicBezTo>
                  <a:cubicBezTo>
                    <a:pt x="-5" y="22479"/>
                    <a:pt x="542" y="21020"/>
                    <a:pt x="268" y="28133"/>
                  </a:cubicBezTo>
                  <a:cubicBezTo>
                    <a:pt x="-5" y="35246"/>
                    <a:pt x="15406" y="34972"/>
                    <a:pt x="18506" y="35246"/>
                  </a:cubicBezTo>
                  <a:cubicBezTo>
                    <a:pt x="21606" y="35519"/>
                    <a:pt x="25892" y="30686"/>
                    <a:pt x="24433" y="45185"/>
                  </a:cubicBezTo>
                  <a:cubicBezTo>
                    <a:pt x="22974" y="59684"/>
                    <a:pt x="41030" y="64609"/>
                    <a:pt x="46957" y="66615"/>
                  </a:cubicBezTo>
                  <a:cubicBezTo>
                    <a:pt x="52884" y="68621"/>
                    <a:pt x="77505" y="60870"/>
                    <a:pt x="84071" y="58317"/>
                  </a:cubicBezTo>
                  <a:cubicBezTo>
                    <a:pt x="90637" y="55763"/>
                    <a:pt x="152098" y="57131"/>
                    <a:pt x="158937" y="56858"/>
                  </a:cubicBezTo>
                  <a:cubicBezTo>
                    <a:pt x="165777" y="56584"/>
                    <a:pt x="159849" y="54031"/>
                    <a:pt x="157570" y="54304"/>
                  </a:cubicBezTo>
                  <a:cubicBezTo>
                    <a:pt x="155290" y="54578"/>
                    <a:pt x="153284" y="50018"/>
                    <a:pt x="156110" y="47465"/>
                  </a:cubicBezTo>
                  <a:cubicBezTo>
                    <a:pt x="158937" y="44912"/>
                    <a:pt x="155563" y="44365"/>
                    <a:pt x="152098" y="43179"/>
                  </a:cubicBezTo>
                  <a:close/>
                </a:path>
              </a:pathLst>
            </a:custGeom>
            <a:grpFill/>
            <a:ln w="4559" cap="flat">
              <a:solidFill>
                <a:srgbClr val="FFFFFF"/>
              </a:solidFill>
              <a:prstDash val="solid"/>
              <a:miter/>
            </a:ln>
          </p:spPr>
          <p:txBody>
            <a:bodyPr rtlCol="0" anchor="ctr"/>
            <a:lstStyle/>
            <a:p>
              <a:endParaRPr lang="en-US"/>
            </a:p>
          </p:txBody>
        </p:sp>
        <p:sp>
          <p:nvSpPr>
            <p:cNvPr id="464" name="Freeform: Shape 463">
              <a:extLst>
                <a:ext uri="{FF2B5EF4-FFF2-40B4-BE49-F238E27FC236}">
                  <a16:creationId xmlns:a16="http://schemas.microsoft.com/office/drawing/2014/main" id="{B23022C2-FE9C-7F5A-2D8C-F949FDBA37C7}"/>
                </a:ext>
              </a:extLst>
            </p:cNvPr>
            <p:cNvSpPr/>
            <p:nvPr/>
          </p:nvSpPr>
          <p:spPr>
            <a:xfrm>
              <a:off x="2806615" y="1653838"/>
              <a:ext cx="18679" cy="25734"/>
            </a:xfrm>
            <a:custGeom>
              <a:avLst/>
              <a:gdLst>
                <a:gd name="connsiteX0" fmla="*/ 4879 w 18679"/>
                <a:gd name="connsiteY0" fmla="*/ 15813 h 25734"/>
                <a:gd name="connsiteX1" fmla="*/ 10624 w 18679"/>
                <a:gd name="connsiteY1" fmla="*/ 22652 h 25734"/>
                <a:gd name="connsiteX2" fmla="*/ 17737 w 18679"/>
                <a:gd name="connsiteY2" fmla="*/ 23199 h 25734"/>
                <a:gd name="connsiteX3" fmla="*/ 11445 w 18679"/>
                <a:gd name="connsiteY3" fmla="*/ 4141 h 25734"/>
                <a:gd name="connsiteX4" fmla="*/ 4059 w 18679"/>
                <a:gd name="connsiteY4" fmla="*/ 128 h 25734"/>
                <a:gd name="connsiteX5" fmla="*/ 46 w 18679"/>
                <a:gd name="connsiteY5" fmla="*/ 1861 h 25734"/>
                <a:gd name="connsiteX6" fmla="*/ 4879 w 18679"/>
                <a:gd name="connsiteY6" fmla="*/ 15813 h 2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79" h="25734">
                  <a:moveTo>
                    <a:pt x="4879" y="15813"/>
                  </a:moveTo>
                  <a:cubicBezTo>
                    <a:pt x="7551" y="17327"/>
                    <a:pt x="9594" y="19752"/>
                    <a:pt x="10624" y="22652"/>
                  </a:cubicBezTo>
                  <a:cubicBezTo>
                    <a:pt x="12357" y="27211"/>
                    <a:pt x="14363" y="26026"/>
                    <a:pt x="17737" y="23199"/>
                  </a:cubicBezTo>
                  <a:cubicBezTo>
                    <a:pt x="21111" y="20372"/>
                    <a:pt x="13998" y="8974"/>
                    <a:pt x="11445" y="4141"/>
                  </a:cubicBezTo>
                  <a:cubicBezTo>
                    <a:pt x="8892" y="-692"/>
                    <a:pt x="8892" y="949"/>
                    <a:pt x="4059" y="128"/>
                  </a:cubicBezTo>
                  <a:cubicBezTo>
                    <a:pt x="-774" y="-692"/>
                    <a:pt x="46" y="1861"/>
                    <a:pt x="46" y="1861"/>
                  </a:cubicBezTo>
                  <a:cubicBezTo>
                    <a:pt x="-501" y="7004"/>
                    <a:pt x="1268" y="12120"/>
                    <a:pt x="4879" y="15813"/>
                  </a:cubicBezTo>
                  <a:close/>
                </a:path>
              </a:pathLst>
            </a:custGeom>
            <a:grpFill/>
            <a:ln w="4559" cap="flat">
              <a:solidFill>
                <a:srgbClr val="FFFFFF"/>
              </a:solidFill>
              <a:prstDash val="solid"/>
              <a:miter/>
            </a:ln>
          </p:spPr>
          <p:txBody>
            <a:bodyPr rtlCol="0" anchor="ctr"/>
            <a:lstStyle/>
            <a:p>
              <a:endParaRPr lang="en-US"/>
            </a:p>
          </p:txBody>
        </p:sp>
        <p:sp>
          <p:nvSpPr>
            <p:cNvPr id="465" name="Freeform: Shape 464">
              <a:extLst>
                <a:ext uri="{FF2B5EF4-FFF2-40B4-BE49-F238E27FC236}">
                  <a16:creationId xmlns:a16="http://schemas.microsoft.com/office/drawing/2014/main" id="{B5D8A04C-430B-35BA-7F86-7F20B6187817}"/>
                </a:ext>
              </a:extLst>
            </p:cNvPr>
            <p:cNvSpPr/>
            <p:nvPr/>
          </p:nvSpPr>
          <p:spPr>
            <a:xfrm>
              <a:off x="2830433" y="1646700"/>
              <a:ext cx="40804" cy="29473"/>
            </a:xfrm>
            <a:custGeom>
              <a:avLst/>
              <a:gdLst>
                <a:gd name="connsiteX0" fmla="*/ 23008 w 40804"/>
                <a:gd name="connsiteY0" fmla="*/ 8999 h 29473"/>
                <a:gd name="connsiteX1" fmla="*/ 17902 w 40804"/>
                <a:gd name="connsiteY1" fmla="*/ 5807 h 29473"/>
                <a:gd name="connsiteX2" fmla="*/ 12430 w 40804"/>
                <a:gd name="connsiteY2" fmla="*/ 2980 h 29473"/>
                <a:gd name="connsiteX3" fmla="*/ 3858 w 40804"/>
                <a:gd name="connsiteY3" fmla="*/ 974 h 29473"/>
                <a:gd name="connsiteX4" fmla="*/ 758 w 40804"/>
                <a:gd name="connsiteY4" fmla="*/ 2160 h 29473"/>
                <a:gd name="connsiteX5" fmla="*/ 9330 w 40804"/>
                <a:gd name="connsiteY5" fmla="*/ 10367 h 29473"/>
                <a:gd name="connsiteX6" fmla="*/ 11609 w 40804"/>
                <a:gd name="connsiteY6" fmla="*/ 20671 h 29473"/>
                <a:gd name="connsiteX7" fmla="*/ 21549 w 40804"/>
                <a:gd name="connsiteY7" fmla="*/ 20033 h 29473"/>
                <a:gd name="connsiteX8" fmla="*/ 23282 w 40804"/>
                <a:gd name="connsiteY8" fmla="*/ 22677 h 29473"/>
                <a:gd name="connsiteX9" fmla="*/ 21549 w 40804"/>
                <a:gd name="connsiteY9" fmla="*/ 25778 h 29473"/>
                <a:gd name="connsiteX10" fmla="*/ 27020 w 40804"/>
                <a:gd name="connsiteY10" fmla="*/ 24957 h 29473"/>
                <a:gd name="connsiteX11" fmla="*/ 32401 w 40804"/>
                <a:gd name="connsiteY11" fmla="*/ 27510 h 29473"/>
                <a:gd name="connsiteX12" fmla="*/ 39787 w 40804"/>
                <a:gd name="connsiteY12" fmla="*/ 26325 h 29473"/>
                <a:gd name="connsiteX13" fmla="*/ 32948 w 40804"/>
                <a:gd name="connsiteY13" fmla="*/ 23225 h 29473"/>
                <a:gd name="connsiteX14" fmla="*/ 25561 w 40804"/>
                <a:gd name="connsiteY14" fmla="*/ 19759 h 29473"/>
                <a:gd name="connsiteX15" fmla="*/ 25561 w 40804"/>
                <a:gd name="connsiteY15" fmla="*/ 16112 h 29473"/>
                <a:gd name="connsiteX16" fmla="*/ 23008 w 40804"/>
                <a:gd name="connsiteY16" fmla="*/ 8999 h 29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804" h="29473">
                  <a:moveTo>
                    <a:pt x="23008" y="8999"/>
                  </a:moveTo>
                  <a:cubicBezTo>
                    <a:pt x="21048" y="8415"/>
                    <a:pt x="19288" y="7312"/>
                    <a:pt x="17902" y="5807"/>
                  </a:cubicBezTo>
                  <a:cubicBezTo>
                    <a:pt x="16442" y="3801"/>
                    <a:pt x="13889" y="3801"/>
                    <a:pt x="12430" y="2980"/>
                  </a:cubicBezTo>
                  <a:cubicBezTo>
                    <a:pt x="10971" y="2160"/>
                    <a:pt x="10150" y="3801"/>
                    <a:pt x="3858" y="974"/>
                  </a:cubicBezTo>
                  <a:cubicBezTo>
                    <a:pt x="-2434" y="-1853"/>
                    <a:pt x="758" y="2160"/>
                    <a:pt x="758" y="2160"/>
                  </a:cubicBezTo>
                  <a:cubicBezTo>
                    <a:pt x="1305" y="4166"/>
                    <a:pt x="6412" y="8087"/>
                    <a:pt x="9330" y="10367"/>
                  </a:cubicBezTo>
                  <a:cubicBezTo>
                    <a:pt x="12248" y="12647"/>
                    <a:pt x="11336" y="18118"/>
                    <a:pt x="11609" y="20671"/>
                  </a:cubicBezTo>
                  <a:cubicBezTo>
                    <a:pt x="11883" y="23225"/>
                    <a:pt x="17537" y="20671"/>
                    <a:pt x="21549" y="20033"/>
                  </a:cubicBezTo>
                  <a:cubicBezTo>
                    <a:pt x="25561" y="19395"/>
                    <a:pt x="23829" y="21765"/>
                    <a:pt x="23282" y="22677"/>
                  </a:cubicBezTo>
                  <a:cubicBezTo>
                    <a:pt x="22735" y="23589"/>
                    <a:pt x="20728" y="23498"/>
                    <a:pt x="21549" y="25778"/>
                  </a:cubicBezTo>
                  <a:cubicBezTo>
                    <a:pt x="22370" y="28058"/>
                    <a:pt x="25014" y="26325"/>
                    <a:pt x="27020" y="24957"/>
                  </a:cubicBezTo>
                  <a:cubicBezTo>
                    <a:pt x="29027" y="23589"/>
                    <a:pt x="29574" y="26051"/>
                    <a:pt x="32401" y="27510"/>
                  </a:cubicBezTo>
                  <a:cubicBezTo>
                    <a:pt x="35227" y="28969"/>
                    <a:pt x="36139" y="31523"/>
                    <a:pt x="39787" y="26325"/>
                  </a:cubicBezTo>
                  <a:cubicBezTo>
                    <a:pt x="43434" y="21127"/>
                    <a:pt x="35775" y="24045"/>
                    <a:pt x="32948" y="23225"/>
                  </a:cubicBezTo>
                  <a:cubicBezTo>
                    <a:pt x="30285" y="22550"/>
                    <a:pt x="27777" y="21373"/>
                    <a:pt x="25561" y="19759"/>
                  </a:cubicBezTo>
                  <a:cubicBezTo>
                    <a:pt x="23829" y="18391"/>
                    <a:pt x="23282" y="17844"/>
                    <a:pt x="25561" y="16112"/>
                  </a:cubicBezTo>
                  <a:cubicBezTo>
                    <a:pt x="27841" y="14379"/>
                    <a:pt x="24102" y="9546"/>
                    <a:pt x="23008" y="8999"/>
                  </a:cubicBezTo>
                  <a:close/>
                </a:path>
              </a:pathLst>
            </a:custGeom>
            <a:grpFill/>
            <a:ln w="4559" cap="flat">
              <a:solidFill>
                <a:srgbClr val="FFFFFF"/>
              </a:solidFill>
              <a:prstDash val="solid"/>
              <a:miter/>
            </a:ln>
          </p:spPr>
          <p:txBody>
            <a:bodyPr rtlCol="0" anchor="ctr"/>
            <a:lstStyle/>
            <a:p>
              <a:endParaRPr lang="en-US"/>
            </a:p>
          </p:txBody>
        </p:sp>
        <p:sp>
          <p:nvSpPr>
            <p:cNvPr id="466" name="Freeform: Shape 465">
              <a:extLst>
                <a:ext uri="{FF2B5EF4-FFF2-40B4-BE49-F238E27FC236}">
                  <a16:creationId xmlns:a16="http://schemas.microsoft.com/office/drawing/2014/main" id="{D4752E2E-532D-7BC2-9E86-A9C221FB1034}"/>
                </a:ext>
              </a:extLst>
            </p:cNvPr>
            <p:cNvSpPr/>
            <p:nvPr/>
          </p:nvSpPr>
          <p:spPr>
            <a:xfrm>
              <a:off x="2735876" y="1658775"/>
              <a:ext cx="240412" cy="151698"/>
            </a:xfrm>
            <a:custGeom>
              <a:avLst/>
              <a:gdLst>
                <a:gd name="connsiteX0" fmla="*/ 237753 w 240412"/>
                <a:gd name="connsiteY0" fmla="*/ 116838 h 151698"/>
                <a:gd name="connsiteX1" fmla="*/ 218421 w 240412"/>
                <a:gd name="connsiteY1" fmla="*/ 105165 h 151698"/>
                <a:gd name="connsiteX2" fmla="*/ 213588 w 240412"/>
                <a:gd name="connsiteY2" fmla="*/ 100606 h 151698"/>
                <a:gd name="connsiteX3" fmla="*/ 209029 w 240412"/>
                <a:gd name="connsiteY3" fmla="*/ 101792 h 151698"/>
                <a:gd name="connsiteX4" fmla="*/ 196718 w 240412"/>
                <a:gd name="connsiteY4" fmla="*/ 100332 h 151698"/>
                <a:gd name="connsiteX5" fmla="*/ 192797 w 240412"/>
                <a:gd name="connsiteY5" fmla="*/ 103433 h 151698"/>
                <a:gd name="connsiteX6" fmla="*/ 180851 w 240412"/>
                <a:gd name="connsiteY6" fmla="*/ 104345 h 151698"/>
                <a:gd name="connsiteX7" fmla="*/ 180851 w 240412"/>
                <a:gd name="connsiteY7" fmla="*/ 101153 h 151698"/>
                <a:gd name="connsiteX8" fmla="*/ 191338 w 240412"/>
                <a:gd name="connsiteY8" fmla="*/ 96047 h 151698"/>
                <a:gd name="connsiteX9" fmla="*/ 185958 w 240412"/>
                <a:gd name="connsiteY9" fmla="*/ 86928 h 151698"/>
                <a:gd name="connsiteX10" fmla="*/ 172279 w 240412"/>
                <a:gd name="connsiteY10" fmla="*/ 67869 h 151698"/>
                <a:gd name="connsiteX11" fmla="*/ 146929 w 240412"/>
                <a:gd name="connsiteY11" fmla="*/ 54191 h 151698"/>
                <a:gd name="connsiteX12" fmla="*/ 122399 w 240412"/>
                <a:gd name="connsiteY12" fmla="*/ 42154 h 151698"/>
                <a:gd name="connsiteX13" fmla="*/ 98507 w 240412"/>
                <a:gd name="connsiteY13" fmla="*/ 30481 h 151698"/>
                <a:gd name="connsiteX14" fmla="*/ 86470 w 240412"/>
                <a:gd name="connsiteY14" fmla="*/ 27928 h 151698"/>
                <a:gd name="connsiteX15" fmla="*/ 78537 w 240412"/>
                <a:gd name="connsiteY15" fmla="*/ 38506 h 151698"/>
                <a:gd name="connsiteX16" fmla="*/ 75710 w 240412"/>
                <a:gd name="connsiteY16" fmla="*/ 30755 h 151698"/>
                <a:gd name="connsiteX17" fmla="*/ 70786 w 240412"/>
                <a:gd name="connsiteY17" fmla="*/ 25101 h 151698"/>
                <a:gd name="connsiteX18" fmla="*/ 68232 w 240412"/>
                <a:gd name="connsiteY18" fmla="*/ 19995 h 151698"/>
                <a:gd name="connsiteX19" fmla="*/ 70786 w 240412"/>
                <a:gd name="connsiteY19" fmla="*/ 9417 h 151698"/>
                <a:gd name="connsiteX20" fmla="*/ 62852 w 240412"/>
                <a:gd name="connsiteY20" fmla="*/ 6590 h 151698"/>
                <a:gd name="connsiteX21" fmla="*/ 57472 w 240412"/>
                <a:gd name="connsiteY21" fmla="*/ 2578 h 151698"/>
                <a:gd name="connsiteX22" fmla="*/ 53460 w 240412"/>
                <a:gd name="connsiteY22" fmla="*/ 571 h 151698"/>
                <a:gd name="connsiteX23" fmla="*/ 42882 w 240412"/>
                <a:gd name="connsiteY23" fmla="*/ 12244 h 151698"/>
                <a:gd name="connsiteX24" fmla="*/ 37502 w 240412"/>
                <a:gd name="connsiteY24" fmla="*/ 29387 h 151698"/>
                <a:gd name="connsiteX25" fmla="*/ 38049 w 240412"/>
                <a:gd name="connsiteY25" fmla="*/ 32214 h 151698"/>
                <a:gd name="connsiteX26" fmla="*/ 36590 w 240412"/>
                <a:gd name="connsiteY26" fmla="*/ 37321 h 151698"/>
                <a:gd name="connsiteX27" fmla="*/ 36590 w 240412"/>
                <a:gd name="connsiteY27" fmla="*/ 46440 h 151698"/>
                <a:gd name="connsiteX28" fmla="*/ 34948 w 240412"/>
                <a:gd name="connsiteY28" fmla="*/ 51911 h 151698"/>
                <a:gd name="connsiteX29" fmla="*/ 35495 w 240412"/>
                <a:gd name="connsiteY29" fmla="*/ 55559 h 151698"/>
                <a:gd name="connsiteX30" fmla="*/ 34675 w 240412"/>
                <a:gd name="connsiteY30" fmla="*/ 60392 h 151698"/>
                <a:gd name="connsiteX31" fmla="*/ 32395 w 240412"/>
                <a:gd name="connsiteY31" fmla="*/ 65316 h 151698"/>
                <a:gd name="connsiteX32" fmla="*/ 28930 w 240412"/>
                <a:gd name="connsiteY32" fmla="*/ 79815 h 151698"/>
                <a:gd name="connsiteX33" fmla="*/ 30662 w 240412"/>
                <a:gd name="connsiteY33" fmla="*/ 92308 h 151698"/>
                <a:gd name="connsiteX34" fmla="*/ 33489 w 240412"/>
                <a:gd name="connsiteY34" fmla="*/ 100606 h 151698"/>
                <a:gd name="connsiteX35" fmla="*/ 2120 w 240412"/>
                <a:gd name="connsiteY35" fmla="*/ 120303 h 151698"/>
                <a:gd name="connsiteX36" fmla="*/ 10418 w 240412"/>
                <a:gd name="connsiteY36" fmla="*/ 123950 h 151698"/>
                <a:gd name="connsiteX37" fmla="*/ 51727 w 240412"/>
                <a:gd name="connsiteY37" fmla="*/ 119117 h 151698"/>
                <a:gd name="connsiteX38" fmla="*/ 54280 w 240412"/>
                <a:gd name="connsiteY38" fmla="*/ 123950 h 151698"/>
                <a:gd name="connsiteX39" fmla="*/ 55192 w 240412"/>
                <a:gd name="connsiteY39" fmla="*/ 130516 h 151698"/>
                <a:gd name="connsiteX40" fmla="*/ 55192 w 240412"/>
                <a:gd name="connsiteY40" fmla="*/ 142827 h 151698"/>
                <a:gd name="connsiteX41" fmla="*/ 71698 w 240412"/>
                <a:gd name="connsiteY41" fmla="*/ 151034 h 151698"/>
                <a:gd name="connsiteX42" fmla="*/ 93948 w 240412"/>
                <a:gd name="connsiteY42" fmla="*/ 136261 h 151698"/>
                <a:gd name="connsiteX43" fmla="*/ 102428 w 240412"/>
                <a:gd name="connsiteY43" fmla="*/ 126504 h 151698"/>
                <a:gd name="connsiteX44" fmla="*/ 111000 w 240412"/>
                <a:gd name="connsiteY44" fmla="*/ 122583 h 151698"/>
                <a:gd name="connsiteX45" fmla="*/ 118386 w 240412"/>
                <a:gd name="connsiteY45" fmla="*/ 118297 h 151698"/>
                <a:gd name="connsiteX46" fmla="*/ 122982 w 240412"/>
                <a:gd name="connsiteY46" fmla="*/ 112898 h 151698"/>
                <a:gd name="connsiteX47" fmla="*/ 122946 w 240412"/>
                <a:gd name="connsiteY47" fmla="*/ 112552 h 151698"/>
                <a:gd name="connsiteX48" fmla="*/ 124405 w 240412"/>
                <a:gd name="connsiteY48" fmla="*/ 103433 h 151698"/>
                <a:gd name="connsiteX49" fmla="*/ 143464 w 240412"/>
                <a:gd name="connsiteY49" fmla="*/ 98326 h 151698"/>
                <a:gd name="connsiteX50" fmla="*/ 146017 w 240412"/>
                <a:gd name="connsiteY50" fmla="*/ 105165 h 151698"/>
                <a:gd name="connsiteX51" fmla="*/ 163434 w 240412"/>
                <a:gd name="connsiteY51" fmla="*/ 114832 h 151698"/>
                <a:gd name="connsiteX52" fmla="*/ 165987 w 240412"/>
                <a:gd name="connsiteY52" fmla="*/ 120850 h 151698"/>
                <a:gd name="connsiteX53" fmla="*/ 190791 w 240412"/>
                <a:gd name="connsiteY53" fmla="*/ 126869 h 151698"/>
                <a:gd name="connsiteX54" fmla="*/ 213862 w 240412"/>
                <a:gd name="connsiteY54" fmla="*/ 133069 h 151698"/>
                <a:gd name="connsiteX55" fmla="*/ 220701 w 240412"/>
                <a:gd name="connsiteY55" fmla="*/ 126869 h 151698"/>
                <a:gd name="connsiteX56" fmla="*/ 234653 w 240412"/>
                <a:gd name="connsiteY56" fmla="*/ 120576 h 151698"/>
                <a:gd name="connsiteX57" fmla="*/ 237753 w 240412"/>
                <a:gd name="connsiteY57" fmla="*/ 116838 h 15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40412" h="151698">
                  <a:moveTo>
                    <a:pt x="237753" y="116838"/>
                  </a:moveTo>
                  <a:cubicBezTo>
                    <a:pt x="229929" y="115917"/>
                    <a:pt x="222880" y="111658"/>
                    <a:pt x="218421" y="105165"/>
                  </a:cubicBezTo>
                  <a:cubicBezTo>
                    <a:pt x="214956" y="98873"/>
                    <a:pt x="214956" y="98600"/>
                    <a:pt x="213588" y="100606"/>
                  </a:cubicBezTo>
                  <a:cubicBezTo>
                    <a:pt x="212220" y="102612"/>
                    <a:pt x="211308" y="102065"/>
                    <a:pt x="209029" y="101792"/>
                  </a:cubicBezTo>
                  <a:cubicBezTo>
                    <a:pt x="206749" y="101518"/>
                    <a:pt x="196171" y="98053"/>
                    <a:pt x="196718" y="100332"/>
                  </a:cubicBezTo>
                  <a:cubicBezTo>
                    <a:pt x="197265" y="102612"/>
                    <a:pt x="196171" y="103159"/>
                    <a:pt x="192797" y="103433"/>
                  </a:cubicBezTo>
                  <a:lnTo>
                    <a:pt x="180851" y="104345"/>
                  </a:lnTo>
                  <a:cubicBezTo>
                    <a:pt x="180851" y="104345"/>
                    <a:pt x="177112" y="102612"/>
                    <a:pt x="180851" y="101153"/>
                  </a:cubicBezTo>
                  <a:cubicBezTo>
                    <a:pt x="184590" y="99694"/>
                    <a:pt x="191611" y="99147"/>
                    <a:pt x="191338" y="96047"/>
                  </a:cubicBezTo>
                  <a:cubicBezTo>
                    <a:pt x="191064" y="92946"/>
                    <a:pt x="185684" y="91761"/>
                    <a:pt x="185958" y="86928"/>
                  </a:cubicBezTo>
                  <a:cubicBezTo>
                    <a:pt x="184179" y="78976"/>
                    <a:pt x="179246" y="72091"/>
                    <a:pt x="172279" y="67869"/>
                  </a:cubicBezTo>
                  <a:cubicBezTo>
                    <a:pt x="165440" y="63583"/>
                    <a:pt x="152309" y="57838"/>
                    <a:pt x="146929" y="54191"/>
                  </a:cubicBezTo>
                  <a:cubicBezTo>
                    <a:pt x="139470" y="48856"/>
                    <a:pt x="131180" y="44789"/>
                    <a:pt x="122399" y="42154"/>
                  </a:cubicBezTo>
                  <a:cubicBezTo>
                    <a:pt x="113344" y="41096"/>
                    <a:pt x="104909" y="36974"/>
                    <a:pt x="98507" y="30481"/>
                  </a:cubicBezTo>
                  <a:cubicBezTo>
                    <a:pt x="91942" y="23095"/>
                    <a:pt x="89935" y="21910"/>
                    <a:pt x="86470" y="27928"/>
                  </a:cubicBezTo>
                  <a:cubicBezTo>
                    <a:pt x="83005" y="33947"/>
                    <a:pt x="79084" y="41333"/>
                    <a:pt x="78537" y="38506"/>
                  </a:cubicBezTo>
                  <a:cubicBezTo>
                    <a:pt x="77990" y="35679"/>
                    <a:pt x="76257" y="34220"/>
                    <a:pt x="75710" y="30755"/>
                  </a:cubicBezTo>
                  <a:cubicBezTo>
                    <a:pt x="75318" y="28065"/>
                    <a:pt x="73394" y="25858"/>
                    <a:pt x="70786" y="25101"/>
                  </a:cubicBezTo>
                  <a:cubicBezTo>
                    <a:pt x="68506" y="24281"/>
                    <a:pt x="63399" y="20268"/>
                    <a:pt x="68232" y="19995"/>
                  </a:cubicBezTo>
                  <a:cubicBezTo>
                    <a:pt x="73065" y="19721"/>
                    <a:pt x="74251" y="16530"/>
                    <a:pt x="70786" y="9417"/>
                  </a:cubicBezTo>
                  <a:cubicBezTo>
                    <a:pt x="67320" y="2304"/>
                    <a:pt x="66226" y="6043"/>
                    <a:pt x="62852" y="6590"/>
                  </a:cubicBezTo>
                  <a:cubicBezTo>
                    <a:pt x="59478" y="7137"/>
                    <a:pt x="56013" y="6590"/>
                    <a:pt x="57472" y="2578"/>
                  </a:cubicBezTo>
                  <a:cubicBezTo>
                    <a:pt x="58931" y="-1435"/>
                    <a:pt x="55466" y="298"/>
                    <a:pt x="53460" y="571"/>
                  </a:cubicBezTo>
                  <a:cubicBezTo>
                    <a:pt x="48490" y="2860"/>
                    <a:pt x="44669" y="7073"/>
                    <a:pt x="42882" y="12244"/>
                  </a:cubicBezTo>
                  <a:cubicBezTo>
                    <a:pt x="40274" y="17669"/>
                    <a:pt x="38459" y="23442"/>
                    <a:pt x="37502" y="29387"/>
                  </a:cubicBezTo>
                  <a:cubicBezTo>
                    <a:pt x="38049" y="32214"/>
                    <a:pt x="40055" y="29934"/>
                    <a:pt x="38049" y="32214"/>
                  </a:cubicBezTo>
                  <a:cubicBezTo>
                    <a:pt x="36043" y="34494"/>
                    <a:pt x="35769" y="35041"/>
                    <a:pt x="36590" y="37321"/>
                  </a:cubicBezTo>
                  <a:cubicBezTo>
                    <a:pt x="37410" y="39600"/>
                    <a:pt x="39508" y="43339"/>
                    <a:pt x="36590" y="46440"/>
                  </a:cubicBezTo>
                  <a:cubicBezTo>
                    <a:pt x="33672" y="49540"/>
                    <a:pt x="33763" y="49905"/>
                    <a:pt x="34948" y="51911"/>
                  </a:cubicBezTo>
                  <a:cubicBezTo>
                    <a:pt x="36134" y="53917"/>
                    <a:pt x="36590" y="53826"/>
                    <a:pt x="35495" y="55559"/>
                  </a:cubicBezTo>
                  <a:cubicBezTo>
                    <a:pt x="34593" y="56999"/>
                    <a:pt x="34292" y="58732"/>
                    <a:pt x="34675" y="60392"/>
                  </a:cubicBezTo>
                  <a:cubicBezTo>
                    <a:pt x="34875" y="62325"/>
                    <a:pt x="34000" y="64221"/>
                    <a:pt x="32395" y="65316"/>
                  </a:cubicBezTo>
                  <a:cubicBezTo>
                    <a:pt x="28820" y="69228"/>
                    <a:pt x="27516" y="74708"/>
                    <a:pt x="28930" y="79815"/>
                  </a:cubicBezTo>
                  <a:cubicBezTo>
                    <a:pt x="30389" y="87475"/>
                    <a:pt x="28383" y="88934"/>
                    <a:pt x="30662" y="92308"/>
                  </a:cubicBezTo>
                  <a:cubicBezTo>
                    <a:pt x="32942" y="95682"/>
                    <a:pt x="38961" y="97779"/>
                    <a:pt x="33489" y="100606"/>
                  </a:cubicBezTo>
                  <a:cubicBezTo>
                    <a:pt x="28018" y="103433"/>
                    <a:pt x="7865" y="107445"/>
                    <a:pt x="2120" y="120303"/>
                  </a:cubicBezTo>
                  <a:cubicBezTo>
                    <a:pt x="-3625" y="133161"/>
                    <a:pt x="3032" y="123950"/>
                    <a:pt x="10418" y="123950"/>
                  </a:cubicBezTo>
                  <a:cubicBezTo>
                    <a:pt x="17805" y="123950"/>
                    <a:pt x="50906" y="114832"/>
                    <a:pt x="51727" y="119117"/>
                  </a:cubicBezTo>
                  <a:cubicBezTo>
                    <a:pt x="52548" y="123403"/>
                    <a:pt x="53460" y="121944"/>
                    <a:pt x="54280" y="123950"/>
                  </a:cubicBezTo>
                  <a:cubicBezTo>
                    <a:pt x="55101" y="125957"/>
                    <a:pt x="56560" y="127416"/>
                    <a:pt x="55192" y="130516"/>
                  </a:cubicBezTo>
                  <a:cubicBezTo>
                    <a:pt x="53460" y="134437"/>
                    <a:pt x="53460" y="138905"/>
                    <a:pt x="55192" y="142827"/>
                  </a:cubicBezTo>
                  <a:cubicBezTo>
                    <a:pt x="57199" y="146474"/>
                    <a:pt x="64311" y="153861"/>
                    <a:pt x="71698" y="151034"/>
                  </a:cubicBezTo>
                  <a:cubicBezTo>
                    <a:pt x="79084" y="148207"/>
                    <a:pt x="92215" y="141915"/>
                    <a:pt x="93948" y="136261"/>
                  </a:cubicBezTo>
                  <a:cubicBezTo>
                    <a:pt x="94759" y="131692"/>
                    <a:pt x="98024" y="127945"/>
                    <a:pt x="102428" y="126504"/>
                  </a:cubicBezTo>
                  <a:cubicBezTo>
                    <a:pt x="105593" y="126002"/>
                    <a:pt x="108556" y="124653"/>
                    <a:pt x="111000" y="122583"/>
                  </a:cubicBezTo>
                  <a:cubicBezTo>
                    <a:pt x="113171" y="120695"/>
                    <a:pt x="115678" y="119245"/>
                    <a:pt x="118386" y="118297"/>
                  </a:cubicBezTo>
                  <a:cubicBezTo>
                    <a:pt x="121150" y="118078"/>
                    <a:pt x="123210" y="115661"/>
                    <a:pt x="122982" y="112898"/>
                  </a:cubicBezTo>
                  <a:cubicBezTo>
                    <a:pt x="122973" y="112780"/>
                    <a:pt x="122964" y="112670"/>
                    <a:pt x="122946" y="112552"/>
                  </a:cubicBezTo>
                  <a:cubicBezTo>
                    <a:pt x="122946" y="107719"/>
                    <a:pt x="121305" y="105713"/>
                    <a:pt x="124405" y="103433"/>
                  </a:cubicBezTo>
                  <a:cubicBezTo>
                    <a:pt x="127505" y="101153"/>
                    <a:pt x="149756" y="90028"/>
                    <a:pt x="143464" y="98326"/>
                  </a:cubicBezTo>
                  <a:cubicBezTo>
                    <a:pt x="137171" y="106625"/>
                    <a:pt x="137263" y="106077"/>
                    <a:pt x="146017" y="105165"/>
                  </a:cubicBezTo>
                  <a:cubicBezTo>
                    <a:pt x="154771" y="104254"/>
                    <a:pt x="170547" y="109725"/>
                    <a:pt x="163434" y="114832"/>
                  </a:cubicBezTo>
                  <a:cubicBezTo>
                    <a:pt x="156321" y="119938"/>
                    <a:pt x="159695" y="120850"/>
                    <a:pt x="165987" y="120850"/>
                  </a:cubicBezTo>
                  <a:cubicBezTo>
                    <a:pt x="174523" y="121534"/>
                    <a:pt x="182894" y="123568"/>
                    <a:pt x="190791" y="126869"/>
                  </a:cubicBezTo>
                  <a:cubicBezTo>
                    <a:pt x="196171" y="129422"/>
                    <a:pt x="212767" y="136808"/>
                    <a:pt x="213862" y="133069"/>
                  </a:cubicBezTo>
                  <a:cubicBezTo>
                    <a:pt x="214956" y="129331"/>
                    <a:pt x="217327" y="128236"/>
                    <a:pt x="220701" y="126869"/>
                  </a:cubicBezTo>
                  <a:cubicBezTo>
                    <a:pt x="224075" y="125501"/>
                    <a:pt x="232647" y="121671"/>
                    <a:pt x="234653" y="120576"/>
                  </a:cubicBezTo>
                  <a:cubicBezTo>
                    <a:pt x="236659" y="119482"/>
                    <a:pt x="244319" y="117385"/>
                    <a:pt x="237753" y="116838"/>
                  </a:cubicBezTo>
                  <a:close/>
                </a:path>
              </a:pathLst>
            </a:custGeom>
            <a:grpFill/>
            <a:ln w="4559" cap="flat">
              <a:solidFill>
                <a:srgbClr val="FFFFFF"/>
              </a:solidFill>
              <a:prstDash val="solid"/>
              <a:miter/>
            </a:ln>
          </p:spPr>
          <p:txBody>
            <a:bodyPr rtlCol="0" anchor="ctr"/>
            <a:lstStyle/>
            <a:p>
              <a:endParaRPr lang="en-US"/>
            </a:p>
          </p:txBody>
        </p:sp>
        <p:sp>
          <p:nvSpPr>
            <p:cNvPr id="467" name="Freeform: Shape 466">
              <a:extLst>
                <a:ext uri="{FF2B5EF4-FFF2-40B4-BE49-F238E27FC236}">
                  <a16:creationId xmlns:a16="http://schemas.microsoft.com/office/drawing/2014/main" id="{E4B71435-5E0A-06D2-9BB1-461EB9FE76DB}"/>
                </a:ext>
              </a:extLst>
            </p:cNvPr>
            <p:cNvSpPr/>
            <p:nvPr/>
          </p:nvSpPr>
          <p:spPr>
            <a:xfrm>
              <a:off x="2849178" y="1817920"/>
              <a:ext cx="68377" cy="43807"/>
            </a:xfrm>
            <a:custGeom>
              <a:avLst/>
              <a:gdLst>
                <a:gd name="connsiteX0" fmla="*/ 67822 w 68377"/>
                <a:gd name="connsiteY0" fmla="*/ 6206 h 43807"/>
                <a:gd name="connsiteX1" fmla="*/ 60983 w 68377"/>
                <a:gd name="connsiteY1" fmla="*/ 1008 h 43807"/>
                <a:gd name="connsiteX2" fmla="*/ 52685 w 68377"/>
                <a:gd name="connsiteY2" fmla="*/ 1646 h 43807"/>
                <a:gd name="connsiteX3" fmla="*/ 45299 w 68377"/>
                <a:gd name="connsiteY3" fmla="*/ 2467 h 43807"/>
                <a:gd name="connsiteX4" fmla="*/ 34447 w 68377"/>
                <a:gd name="connsiteY4" fmla="*/ 5841 h 43807"/>
                <a:gd name="connsiteX5" fmla="*/ 23258 w 68377"/>
                <a:gd name="connsiteY5" fmla="*/ 5075 h 43807"/>
                <a:gd name="connsiteX6" fmla="*/ 21954 w 68377"/>
                <a:gd name="connsiteY6" fmla="*/ 3014 h 43807"/>
                <a:gd name="connsiteX7" fmla="*/ 12197 w 68377"/>
                <a:gd name="connsiteY7" fmla="*/ 13318 h 43807"/>
                <a:gd name="connsiteX8" fmla="*/ 3078 w 68377"/>
                <a:gd name="connsiteY8" fmla="*/ 24991 h 43807"/>
                <a:gd name="connsiteX9" fmla="*/ -22 w 68377"/>
                <a:gd name="connsiteY9" fmla="*/ 29550 h 43807"/>
                <a:gd name="connsiteX10" fmla="*/ 4811 w 68377"/>
                <a:gd name="connsiteY10" fmla="*/ 40949 h 43807"/>
                <a:gd name="connsiteX11" fmla="*/ 12835 w 68377"/>
                <a:gd name="connsiteY11" fmla="*/ 42317 h 43807"/>
                <a:gd name="connsiteX12" fmla="*/ 23869 w 68377"/>
                <a:gd name="connsiteY12" fmla="*/ 42317 h 43807"/>
                <a:gd name="connsiteX13" fmla="*/ 46119 w 68377"/>
                <a:gd name="connsiteY13" fmla="*/ 30097 h 43807"/>
                <a:gd name="connsiteX14" fmla="*/ 62351 w 68377"/>
                <a:gd name="connsiteY14" fmla="*/ 19519 h 43807"/>
                <a:gd name="connsiteX15" fmla="*/ 67822 w 68377"/>
                <a:gd name="connsiteY15" fmla="*/ 6206 h 4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377" h="43807">
                  <a:moveTo>
                    <a:pt x="67822" y="6206"/>
                  </a:moveTo>
                  <a:cubicBezTo>
                    <a:pt x="70102" y="1920"/>
                    <a:pt x="64084" y="3288"/>
                    <a:pt x="60983" y="1008"/>
                  </a:cubicBezTo>
                  <a:cubicBezTo>
                    <a:pt x="58366" y="-588"/>
                    <a:pt x="55028" y="-333"/>
                    <a:pt x="52685" y="1646"/>
                  </a:cubicBezTo>
                  <a:cubicBezTo>
                    <a:pt x="50424" y="2868"/>
                    <a:pt x="47770" y="3160"/>
                    <a:pt x="45299" y="2467"/>
                  </a:cubicBezTo>
                  <a:cubicBezTo>
                    <a:pt x="41286" y="1920"/>
                    <a:pt x="41560" y="734"/>
                    <a:pt x="34447" y="5841"/>
                  </a:cubicBezTo>
                  <a:cubicBezTo>
                    <a:pt x="31146" y="8723"/>
                    <a:pt x="26131" y="8376"/>
                    <a:pt x="23258" y="5075"/>
                  </a:cubicBezTo>
                  <a:cubicBezTo>
                    <a:pt x="22720" y="4455"/>
                    <a:pt x="22282" y="3762"/>
                    <a:pt x="21954" y="3014"/>
                  </a:cubicBezTo>
                  <a:cubicBezTo>
                    <a:pt x="20495" y="1008"/>
                    <a:pt x="13656" y="7574"/>
                    <a:pt x="12197" y="13318"/>
                  </a:cubicBezTo>
                  <a:cubicBezTo>
                    <a:pt x="10948" y="18325"/>
                    <a:pt x="7628" y="22565"/>
                    <a:pt x="3078" y="24991"/>
                  </a:cubicBezTo>
                  <a:cubicBezTo>
                    <a:pt x="-569" y="26997"/>
                    <a:pt x="-22" y="29550"/>
                    <a:pt x="-22" y="29550"/>
                  </a:cubicBezTo>
                  <a:cubicBezTo>
                    <a:pt x="1145" y="33526"/>
                    <a:pt x="2759" y="37347"/>
                    <a:pt x="4811" y="40949"/>
                  </a:cubicBezTo>
                  <a:cubicBezTo>
                    <a:pt x="7364" y="44596"/>
                    <a:pt x="8823" y="44323"/>
                    <a:pt x="12835" y="42317"/>
                  </a:cubicBezTo>
                  <a:cubicBezTo>
                    <a:pt x="16848" y="40310"/>
                    <a:pt x="15936" y="40949"/>
                    <a:pt x="23869" y="42317"/>
                  </a:cubicBezTo>
                  <a:cubicBezTo>
                    <a:pt x="31803" y="43685"/>
                    <a:pt x="40739" y="36025"/>
                    <a:pt x="46119" y="30097"/>
                  </a:cubicBezTo>
                  <a:cubicBezTo>
                    <a:pt x="50734" y="25474"/>
                    <a:pt x="56260" y="21872"/>
                    <a:pt x="62351" y="19519"/>
                  </a:cubicBezTo>
                  <a:cubicBezTo>
                    <a:pt x="69190" y="15598"/>
                    <a:pt x="65543" y="10400"/>
                    <a:pt x="67822" y="6206"/>
                  </a:cubicBezTo>
                  <a:close/>
                </a:path>
              </a:pathLst>
            </a:custGeom>
            <a:grpFill/>
            <a:ln w="4559" cap="flat">
              <a:solidFill>
                <a:srgbClr val="FFFFFF"/>
              </a:solidFill>
              <a:prstDash val="solid"/>
              <a:miter/>
            </a:ln>
          </p:spPr>
          <p:txBody>
            <a:bodyPr rtlCol="0" anchor="ctr"/>
            <a:lstStyle/>
            <a:p>
              <a:endParaRPr lang="en-US"/>
            </a:p>
          </p:txBody>
        </p:sp>
        <p:sp>
          <p:nvSpPr>
            <p:cNvPr id="468" name="Freeform: Shape 467">
              <a:extLst>
                <a:ext uri="{FF2B5EF4-FFF2-40B4-BE49-F238E27FC236}">
                  <a16:creationId xmlns:a16="http://schemas.microsoft.com/office/drawing/2014/main" id="{18268397-EFCF-BB92-D28D-5E2CBEC3FD24}"/>
                </a:ext>
              </a:extLst>
            </p:cNvPr>
            <p:cNvSpPr/>
            <p:nvPr/>
          </p:nvSpPr>
          <p:spPr>
            <a:xfrm>
              <a:off x="3026359" y="1931216"/>
              <a:ext cx="14071" cy="5744"/>
            </a:xfrm>
            <a:custGeom>
              <a:avLst/>
              <a:gdLst>
                <a:gd name="connsiteX0" fmla="*/ 14020 w 14071"/>
                <a:gd name="connsiteY0" fmla="*/ -34 h 5744"/>
                <a:gd name="connsiteX1" fmla="*/ 889 w 14071"/>
                <a:gd name="connsiteY1" fmla="*/ 5711 h 5744"/>
                <a:gd name="connsiteX2" fmla="*/ 14020 w 14071"/>
                <a:gd name="connsiteY2" fmla="*/ -34 h 5744"/>
              </a:gdLst>
              <a:ahLst/>
              <a:cxnLst>
                <a:cxn ang="0">
                  <a:pos x="connsiteX0" y="connsiteY0"/>
                </a:cxn>
                <a:cxn ang="0">
                  <a:pos x="connsiteX1" y="connsiteY1"/>
                </a:cxn>
                <a:cxn ang="0">
                  <a:pos x="connsiteX2" y="connsiteY2"/>
                </a:cxn>
              </a:cxnLst>
              <a:rect l="l" t="t" r="r" b="b"/>
              <a:pathLst>
                <a:path w="14071" h="5744">
                  <a:moveTo>
                    <a:pt x="14020" y="-34"/>
                  </a:moveTo>
                  <a:cubicBezTo>
                    <a:pt x="6543" y="2337"/>
                    <a:pt x="-3123" y="5437"/>
                    <a:pt x="889" y="5711"/>
                  </a:cubicBezTo>
                  <a:cubicBezTo>
                    <a:pt x="5603" y="4698"/>
                    <a:pt x="10072" y="2747"/>
                    <a:pt x="14020" y="-34"/>
                  </a:cubicBezTo>
                  <a:close/>
                </a:path>
              </a:pathLst>
            </a:custGeom>
            <a:grpFill/>
            <a:ln w="4559" cap="flat">
              <a:solidFill>
                <a:srgbClr val="FFFFFF"/>
              </a:solidFill>
              <a:prstDash val="solid"/>
              <a:miter/>
            </a:ln>
          </p:spPr>
          <p:txBody>
            <a:bodyPr rtlCol="0" anchor="ctr"/>
            <a:lstStyle/>
            <a:p>
              <a:endParaRPr lang="en-US"/>
            </a:p>
          </p:txBody>
        </p:sp>
        <p:sp>
          <p:nvSpPr>
            <p:cNvPr id="469" name="Freeform: Shape 468">
              <a:extLst>
                <a:ext uri="{FF2B5EF4-FFF2-40B4-BE49-F238E27FC236}">
                  <a16:creationId xmlns:a16="http://schemas.microsoft.com/office/drawing/2014/main" id="{7DCB6297-A25F-A7FA-C26F-9496123D1686}"/>
                </a:ext>
              </a:extLst>
            </p:cNvPr>
            <p:cNvSpPr/>
            <p:nvPr/>
          </p:nvSpPr>
          <p:spPr>
            <a:xfrm>
              <a:off x="2971191" y="1849014"/>
              <a:ext cx="34418" cy="43103"/>
            </a:xfrm>
            <a:custGeom>
              <a:avLst/>
              <a:gdLst>
                <a:gd name="connsiteX0" fmla="*/ 12742 w 34418"/>
                <a:gd name="connsiteY0" fmla="*/ 41132 h 43103"/>
                <a:gd name="connsiteX1" fmla="*/ 18761 w 34418"/>
                <a:gd name="connsiteY1" fmla="*/ 42044 h 43103"/>
                <a:gd name="connsiteX2" fmla="*/ 23867 w 34418"/>
                <a:gd name="connsiteY2" fmla="*/ 31740 h 43103"/>
                <a:gd name="connsiteX3" fmla="*/ 31527 w 34418"/>
                <a:gd name="connsiteY3" fmla="*/ 20980 h 43103"/>
                <a:gd name="connsiteX4" fmla="*/ 34354 w 34418"/>
                <a:gd name="connsiteY4" fmla="*/ 10675 h 43103"/>
                <a:gd name="connsiteX5" fmla="*/ 26968 w 34418"/>
                <a:gd name="connsiteY5" fmla="*/ 736 h 43103"/>
                <a:gd name="connsiteX6" fmla="*/ 16755 w 34418"/>
                <a:gd name="connsiteY6" fmla="*/ 736 h 43103"/>
                <a:gd name="connsiteX7" fmla="*/ 10189 w 34418"/>
                <a:gd name="connsiteY7" fmla="*/ 2742 h 43103"/>
                <a:gd name="connsiteX8" fmla="*/ 2438 w 34418"/>
                <a:gd name="connsiteY8" fmla="*/ 13229 h 43103"/>
                <a:gd name="connsiteX9" fmla="*/ 2438 w 34418"/>
                <a:gd name="connsiteY9" fmla="*/ 32014 h 43103"/>
                <a:gd name="connsiteX10" fmla="*/ 12742 w 34418"/>
                <a:gd name="connsiteY10" fmla="*/ 41132 h 4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18" h="43103">
                  <a:moveTo>
                    <a:pt x="12742" y="41132"/>
                  </a:moveTo>
                  <a:cubicBezTo>
                    <a:pt x="17575" y="44871"/>
                    <a:pt x="18761" y="42044"/>
                    <a:pt x="18761" y="42044"/>
                  </a:cubicBezTo>
                  <a:cubicBezTo>
                    <a:pt x="20840" y="38807"/>
                    <a:pt x="22554" y="35351"/>
                    <a:pt x="23867" y="31740"/>
                  </a:cubicBezTo>
                  <a:cubicBezTo>
                    <a:pt x="26010" y="27883"/>
                    <a:pt x="28582" y="24272"/>
                    <a:pt x="31527" y="20980"/>
                  </a:cubicBezTo>
                  <a:cubicBezTo>
                    <a:pt x="34081" y="18700"/>
                    <a:pt x="34081" y="15235"/>
                    <a:pt x="34354" y="10675"/>
                  </a:cubicBezTo>
                  <a:cubicBezTo>
                    <a:pt x="34628" y="6116"/>
                    <a:pt x="30433" y="2468"/>
                    <a:pt x="26968" y="736"/>
                  </a:cubicBezTo>
                  <a:cubicBezTo>
                    <a:pt x="23503" y="-997"/>
                    <a:pt x="18761" y="736"/>
                    <a:pt x="16755" y="736"/>
                  </a:cubicBezTo>
                  <a:cubicBezTo>
                    <a:pt x="14366" y="216"/>
                    <a:pt x="11876" y="973"/>
                    <a:pt x="10189" y="2742"/>
                  </a:cubicBezTo>
                  <a:cubicBezTo>
                    <a:pt x="7909" y="5022"/>
                    <a:pt x="7636" y="6389"/>
                    <a:pt x="2438" y="13229"/>
                  </a:cubicBezTo>
                  <a:cubicBezTo>
                    <a:pt x="-881" y="19046"/>
                    <a:pt x="-881" y="26196"/>
                    <a:pt x="2438" y="32014"/>
                  </a:cubicBezTo>
                  <a:cubicBezTo>
                    <a:pt x="5447" y="35506"/>
                    <a:pt x="8912" y="38570"/>
                    <a:pt x="12742" y="41132"/>
                  </a:cubicBezTo>
                  <a:close/>
                </a:path>
              </a:pathLst>
            </a:custGeom>
            <a:grpFill/>
            <a:ln w="4559" cap="flat">
              <a:solidFill>
                <a:srgbClr val="FFFFFF"/>
              </a:solidFill>
              <a:prstDash val="solid"/>
              <a:miter/>
            </a:ln>
          </p:spPr>
          <p:txBody>
            <a:bodyPr rtlCol="0" anchor="ctr"/>
            <a:lstStyle/>
            <a:p>
              <a:endParaRPr lang="en-US"/>
            </a:p>
          </p:txBody>
        </p:sp>
        <p:sp>
          <p:nvSpPr>
            <p:cNvPr id="470" name="Freeform: Shape 469">
              <a:extLst>
                <a:ext uri="{FF2B5EF4-FFF2-40B4-BE49-F238E27FC236}">
                  <a16:creationId xmlns:a16="http://schemas.microsoft.com/office/drawing/2014/main" id="{F425937C-E4A3-2AA7-A0A8-5E9B6E907CC6}"/>
                </a:ext>
              </a:extLst>
            </p:cNvPr>
            <p:cNvSpPr/>
            <p:nvPr/>
          </p:nvSpPr>
          <p:spPr>
            <a:xfrm>
              <a:off x="3031375" y="1791458"/>
              <a:ext cx="33583" cy="19979"/>
            </a:xfrm>
            <a:custGeom>
              <a:avLst/>
              <a:gdLst>
                <a:gd name="connsiteX0" fmla="*/ 23229 w 33583"/>
                <a:gd name="connsiteY0" fmla="*/ 19809 h 19979"/>
                <a:gd name="connsiteX1" fmla="*/ 30342 w 33583"/>
                <a:gd name="connsiteY1" fmla="*/ 5310 h 19979"/>
                <a:gd name="connsiteX2" fmla="*/ 24324 w 33583"/>
                <a:gd name="connsiteY2" fmla="*/ 2666 h 19979"/>
                <a:gd name="connsiteX3" fmla="*/ 14658 w 33583"/>
                <a:gd name="connsiteY3" fmla="*/ 112 h 19979"/>
                <a:gd name="connsiteX4" fmla="*/ 2438 w 33583"/>
                <a:gd name="connsiteY4" fmla="*/ 3577 h 19979"/>
                <a:gd name="connsiteX5" fmla="*/ 4171 w 33583"/>
                <a:gd name="connsiteY5" fmla="*/ 8137 h 19979"/>
                <a:gd name="connsiteX6" fmla="*/ 14931 w 33583"/>
                <a:gd name="connsiteY6" fmla="*/ 17256 h 19979"/>
                <a:gd name="connsiteX7" fmla="*/ 23229 w 33583"/>
                <a:gd name="connsiteY7" fmla="*/ 19809 h 1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83" h="19979">
                  <a:moveTo>
                    <a:pt x="23229" y="19809"/>
                  </a:moveTo>
                  <a:cubicBezTo>
                    <a:pt x="38640" y="14429"/>
                    <a:pt x="32895" y="8410"/>
                    <a:pt x="30342" y="5310"/>
                  </a:cubicBezTo>
                  <a:cubicBezTo>
                    <a:pt x="27789" y="2210"/>
                    <a:pt x="26056" y="3577"/>
                    <a:pt x="24324" y="2666"/>
                  </a:cubicBezTo>
                  <a:cubicBezTo>
                    <a:pt x="21214" y="1444"/>
                    <a:pt x="17968" y="586"/>
                    <a:pt x="14658" y="112"/>
                  </a:cubicBezTo>
                  <a:cubicBezTo>
                    <a:pt x="9825" y="-708"/>
                    <a:pt x="7271" y="2118"/>
                    <a:pt x="2438" y="3577"/>
                  </a:cubicBezTo>
                  <a:cubicBezTo>
                    <a:pt x="-2395" y="5037"/>
                    <a:pt x="706" y="5857"/>
                    <a:pt x="4171" y="8137"/>
                  </a:cubicBezTo>
                  <a:cubicBezTo>
                    <a:pt x="7928" y="10973"/>
                    <a:pt x="11521" y="14019"/>
                    <a:pt x="14931" y="17256"/>
                  </a:cubicBezTo>
                  <a:cubicBezTo>
                    <a:pt x="17138" y="19371"/>
                    <a:pt x="20211" y="20320"/>
                    <a:pt x="23229" y="19809"/>
                  </a:cubicBezTo>
                  <a:close/>
                </a:path>
              </a:pathLst>
            </a:custGeom>
            <a:grpFill/>
            <a:ln w="4559" cap="flat">
              <a:solidFill>
                <a:srgbClr val="FFFFFF"/>
              </a:solidFill>
              <a:prstDash val="solid"/>
              <a:miter/>
            </a:ln>
          </p:spPr>
          <p:txBody>
            <a:bodyPr rtlCol="0" anchor="ctr"/>
            <a:lstStyle/>
            <a:p>
              <a:endParaRPr lang="en-US"/>
            </a:p>
          </p:txBody>
        </p:sp>
        <p:sp>
          <p:nvSpPr>
            <p:cNvPr id="471" name="Freeform: Shape 470">
              <a:extLst>
                <a:ext uri="{FF2B5EF4-FFF2-40B4-BE49-F238E27FC236}">
                  <a16:creationId xmlns:a16="http://schemas.microsoft.com/office/drawing/2014/main" id="{2606818B-811D-A79D-F368-C33AFC960EA9}"/>
                </a:ext>
              </a:extLst>
            </p:cNvPr>
            <p:cNvSpPr/>
            <p:nvPr/>
          </p:nvSpPr>
          <p:spPr>
            <a:xfrm>
              <a:off x="3049957" y="1762688"/>
              <a:ext cx="12085" cy="1915"/>
            </a:xfrm>
            <a:custGeom>
              <a:avLst/>
              <a:gdLst>
                <a:gd name="connsiteX0" fmla="*/ 12034 w 12085"/>
                <a:gd name="connsiteY0" fmla="*/ 979 h 1915"/>
                <a:gd name="connsiteX1" fmla="*/ 362 w 12085"/>
                <a:gd name="connsiteY1" fmla="*/ 979 h 1915"/>
                <a:gd name="connsiteX2" fmla="*/ 12034 w 12085"/>
                <a:gd name="connsiteY2" fmla="*/ 979 h 1915"/>
              </a:gdLst>
              <a:ahLst/>
              <a:cxnLst>
                <a:cxn ang="0">
                  <a:pos x="connsiteX0" y="connsiteY0"/>
                </a:cxn>
                <a:cxn ang="0">
                  <a:pos x="connsiteX1" y="connsiteY1"/>
                </a:cxn>
                <a:cxn ang="0">
                  <a:pos x="connsiteX2" y="connsiteY2"/>
                </a:cxn>
              </a:cxnLst>
              <a:rect l="l" t="t" r="r" b="b"/>
              <a:pathLst>
                <a:path w="12085" h="1915">
                  <a:moveTo>
                    <a:pt x="12034" y="979"/>
                  </a:moveTo>
                  <a:cubicBezTo>
                    <a:pt x="12034" y="979"/>
                    <a:pt x="2915" y="-1301"/>
                    <a:pt x="362" y="979"/>
                  </a:cubicBezTo>
                  <a:cubicBezTo>
                    <a:pt x="-2192" y="3259"/>
                    <a:pt x="7748" y="432"/>
                    <a:pt x="12034" y="979"/>
                  </a:cubicBezTo>
                  <a:close/>
                </a:path>
              </a:pathLst>
            </a:custGeom>
            <a:grpFill/>
            <a:ln w="4559" cap="flat">
              <a:solidFill>
                <a:srgbClr val="FFFFFF"/>
              </a:solidFill>
              <a:prstDash val="solid"/>
              <a:miter/>
            </a:ln>
          </p:spPr>
          <p:txBody>
            <a:bodyPr rtlCol="0" anchor="ctr"/>
            <a:lstStyle/>
            <a:p>
              <a:endParaRPr lang="en-US"/>
            </a:p>
          </p:txBody>
        </p:sp>
        <p:sp>
          <p:nvSpPr>
            <p:cNvPr id="472" name="Freeform: Shape 471">
              <a:extLst>
                <a:ext uri="{FF2B5EF4-FFF2-40B4-BE49-F238E27FC236}">
                  <a16:creationId xmlns:a16="http://schemas.microsoft.com/office/drawing/2014/main" id="{4DFCCDE3-88DF-930D-A105-E4DCA22F03F0}"/>
                </a:ext>
              </a:extLst>
            </p:cNvPr>
            <p:cNvSpPr/>
            <p:nvPr/>
          </p:nvSpPr>
          <p:spPr>
            <a:xfrm>
              <a:off x="3068914" y="1780301"/>
              <a:ext cx="29706" cy="16851"/>
            </a:xfrm>
            <a:custGeom>
              <a:avLst/>
              <a:gdLst>
                <a:gd name="connsiteX0" fmla="*/ 21346 w 29706"/>
                <a:gd name="connsiteY0" fmla="*/ 7896 h 16851"/>
                <a:gd name="connsiteX1" fmla="*/ 5935 w 29706"/>
                <a:gd name="connsiteY1" fmla="*/ 145 h 16851"/>
                <a:gd name="connsiteX2" fmla="*/ 3929 w 29706"/>
                <a:gd name="connsiteY2" fmla="*/ 8170 h 16851"/>
                <a:gd name="connsiteX3" fmla="*/ 27000 w 29706"/>
                <a:gd name="connsiteY3" fmla="*/ 15282 h 16851"/>
                <a:gd name="connsiteX4" fmla="*/ 28459 w 29706"/>
                <a:gd name="connsiteY4" fmla="*/ 12182 h 16851"/>
                <a:gd name="connsiteX5" fmla="*/ 21346 w 29706"/>
                <a:gd name="connsiteY5" fmla="*/ 7896 h 1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06" h="16851">
                  <a:moveTo>
                    <a:pt x="21346" y="7896"/>
                  </a:moveTo>
                  <a:cubicBezTo>
                    <a:pt x="19887" y="5616"/>
                    <a:pt x="9035" y="-1223"/>
                    <a:pt x="5935" y="145"/>
                  </a:cubicBezTo>
                  <a:cubicBezTo>
                    <a:pt x="2834" y="1513"/>
                    <a:pt x="-4643" y="3063"/>
                    <a:pt x="3929" y="8170"/>
                  </a:cubicBezTo>
                  <a:cubicBezTo>
                    <a:pt x="12500" y="13276"/>
                    <a:pt x="17060" y="19842"/>
                    <a:pt x="27000" y="15282"/>
                  </a:cubicBezTo>
                  <a:cubicBezTo>
                    <a:pt x="27000" y="15282"/>
                    <a:pt x="31833" y="12455"/>
                    <a:pt x="28459" y="12182"/>
                  </a:cubicBezTo>
                  <a:cubicBezTo>
                    <a:pt x="25540" y="11981"/>
                    <a:pt x="22887" y="10385"/>
                    <a:pt x="21346" y="7896"/>
                  </a:cubicBezTo>
                  <a:close/>
                </a:path>
              </a:pathLst>
            </a:custGeom>
            <a:grpFill/>
            <a:ln w="4559" cap="flat">
              <a:solidFill>
                <a:srgbClr val="FFFFFF"/>
              </a:solidFill>
              <a:prstDash val="solid"/>
              <a:miter/>
            </a:ln>
          </p:spPr>
          <p:txBody>
            <a:bodyPr rtlCol="0" anchor="ctr"/>
            <a:lstStyle/>
            <a:p>
              <a:endParaRPr lang="en-US"/>
            </a:p>
          </p:txBody>
        </p:sp>
        <p:sp>
          <p:nvSpPr>
            <p:cNvPr id="473" name="Freeform: Shape 472">
              <a:extLst>
                <a:ext uri="{FF2B5EF4-FFF2-40B4-BE49-F238E27FC236}">
                  <a16:creationId xmlns:a16="http://schemas.microsoft.com/office/drawing/2014/main" id="{AD8771A2-87C1-AA71-11EB-E59735A011A5}"/>
                </a:ext>
              </a:extLst>
            </p:cNvPr>
            <p:cNvSpPr/>
            <p:nvPr/>
          </p:nvSpPr>
          <p:spPr>
            <a:xfrm>
              <a:off x="3164540" y="1830867"/>
              <a:ext cx="20170" cy="7791"/>
            </a:xfrm>
            <a:custGeom>
              <a:avLst/>
              <a:gdLst>
                <a:gd name="connsiteX0" fmla="*/ 1225 w 20170"/>
                <a:gd name="connsiteY0" fmla="*/ 2924 h 7791"/>
                <a:gd name="connsiteX1" fmla="*/ 19463 w 20170"/>
                <a:gd name="connsiteY1" fmla="*/ 7757 h 7791"/>
                <a:gd name="connsiteX2" fmla="*/ 7517 w 20170"/>
                <a:gd name="connsiteY2" fmla="*/ 1739 h 7791"/>
                <a:gd name="connsiteX3" fmla="*/ 1225 w 20170"/>
                <a:gd name="connsiteY3" fmla="*/ 2924 h 7791"/>
              </a:gdLst>
              <a:ahLst/>
              <a:cxnLst>
                <a:cxn ang="0">
                  <a:pos x="connsiteX0" y="connsiteY0"/>
                </a:cxn>
                <a:cxn ang="0">
                  <a:pos x="connsiteX1" y="connsiteY1"/>
                </a:cxn>
                <a:cxn ang="0">
                  <a:pos x="connsiteX2" y="connsiteY2"/>
                </a:cxn>
                <a:cxn ang="0">
                  <a:pos x="connsiteX3" y="connsiteY3"/>
                </a:cxn>
              </a:cxnLst>
              <a:rect l="l" t="t" r="r" b="b"/>
              <a:pathLst>
                <a:path w="20170" h="7791">
                  <a:moveTo>
                    <a:pt x="1225" y="2924"/>
                  </a:moveTo>
                  <a:cubicBezTo>
                    <a:pt x="4872" y="6936"/>
                    <a:pt x="19463" y="7757"/>
                    <a:pt x="19463" y="7757"/>
                  </a:cubicBezTo>
                  <a:cubicBezTo>
                    <a:pt x="22837" y="6572"/>
                    <a:pt x="12350" y="4018"/>
                    <a:pt x="7517" y="1739"/>
                  </a:cubicBezTo>
                  <a:cubicBezTo>
                    <a:pt x="2684" y="-541"/>
                    <a:pt x="-2514" y="-1088"/>
                    <a:pt x="1225" y="2924"/>
                  </a:cubicBezTo>
                  <a:close/>
                </a:path>
              </a:pathLst>
            </a:custGeom>
            <a:grpFill/>
            <a:ln w="4559" cap="flat">
              <a:solidFill>
                <a:srgbClr val="FFFFFF"/>
              </a:solidFill>
              <a:prstDash val="solid"/>
              <a:miter/>
            </a:ln>
          </p:spPr>
          <p:txBody>
            <a:bodyPr rtlCol="0" anchor="ctr"/>
            <a:lstStyle/>
            <a:p>
              <a:endParaRPr lang="en-US"/>
            </a:p>
          </p:txBody>
        </p:sp>
        <p:sp>
          <p:nvSpPr>
            <p:cNvPr id="474" name="Freeform: Shape 473">
              <a:extLst>
                <a:ext uri="{FF2B5EF4-FFF2-40B4-BE49-F238E27FC236}">
                  <a16:creationId xmlns:a16="http://schemas.microsoft.com/office/drawing/2014/main" id="{1512E59F-9BCE-718E-7371-39B6E79E5900}"/>
                </a:ext>
              </a:extLst>
            </p:cNvPr>
            <p:cNvSpPr/>
            <p:nvPr/>
          </p:nvSpPr>
          <p:spPr>
            <a:xfrm>
              <a:off x="3278441" y="1823741"/>
              <a:ext cx="33354" cy="18563"/>
            </a:xfrm>
            <a:custGeom>
              <a:avLst/>
              <a:gdLst>
                <a:gd name="connsiteX0" fmla="*/ 6417 w 33354"/>
                <a:gd name="connsiteY0" fmla="*/ 384 h 18563"/>
                <a:gd name="connsiteX1" fmla="*/ 3043 w 33354"/>
                <a:gd name="connsiteY1" fmla="*/ 1752 h 18563"/>
                <a:gd name="connsiteX2" fmla="*/ 14350 w 33354"/>
                <a:gd name="connsiteY2" fmla="*/ 14062 h 18563"/>
                <a:gd name="connsiteX3" fmla="*/ 29761 w 33354"/>
                <a:gd name="connsiteY3" fmla="*/ 18257 h 18563"/>
                <a:gd name="connsiteX4" fmla="*/ 26661 w 33354"/>
                <a:gd name="connsiteY4" fmla="*/ 10323 h 18563"/>
                <a:gd name="connsiteX5" fmla="*/ 6417 w 33354"/>
                <a:gd name="connsiteY5" fmla="*/ 384 h 18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54" h="18563">
                  <a:moveTo>
                    <a:pt x="6417" y="384"/>
                  </a:moveTo>
                  <a:cubicBezTo>
                    <a:pt x="-5803" y="-1075"/>
                    <a:pt x="3043" y="1752"/>
                    <a:pt x="3043" y="1752"/>
                  </a:cubicBezTo>
                  <a:cubicBezTo>
                    <a:pt x="8779" y="3484"/>
                    <a:pt x="13110" y="8199"/>
                    <a:pt x="14350" y="14062"/>
                  </a:cubicBezTo>
                  <a:cubicBezTo>
                    <a:pt x="15809" y="19442"/>
                    <a:pt x="21554" y="18622"/>
                    <a:pt x="29761" y="18257"/>
                  </a:cubicBezTo>
                  <a:cubicBezTo>
                    <a:pt x="37968" y="17892"/>
                    <a:pt x="29761" y="13150"/>
                    <a:pt x="26661" y="10323"/>
                  </a:cubicBezTo>
                  <a:cubicBezTo>
                    <a:pt x="21390" y="4597"/>
                    <a:pt x="14168" y="1059"/>
                    <a:pt x="6417" y="384"/>
                  </a:cubicBezTo>
                  <a:close/>
                </a:path>
              </a:pathLst>
            </a:custGeom>
            <a:grpFill/>
            <a:ln w="4559" cap="flat">
              <a:solidFill>
                <a:srgbClr val="FFFFFF"/>
              </a:solidFill>
              <a:prstDash val="solid"/>
              <a:miter/>
            </a:ln>
          </p:spPr>
          <p:txBody>
            <a:bodyPr rtlCol="0" anchor="ctr"/>
            <a:lstStyle/>
            <a:p>
              <a:endParaRPr lang="en-US"/>
            </a:p>
          </p:txBody>
        </p:sp>
        <p:sp>
          <p:nvSpPr>
            <p:cNvPr id="475" name="Freeform: Shape 474">
              <a:extLst>
                <a:ext uri="{FF2B5EF4-FFF2-40B4-BE49-F238E27FC236}">
                  <a16:creationId xmlns:a16="http://schemas.microsoft.com/office/drawing/2014/main" id="{3F3D104A-747F-2550-8212-1E93FA0403BB}"/>
                </a:ext>
              </a:extLst>
            </p:cNvPr>
            <p:cNvSpPr/>
            <p:nvPr/>
          </p:nvSpPr>
          <p:spPr>
            <a:xfrm>
              <a:off x="3375070" y="1944210"/>
              <a:ext cx="16712" cy="17406"/>
            </a:xfrm>
            <a:custGeom>
              <a:avLst/>
              <a:gdLst>
                <a:gd name="connsiteX0" fmla="*/ 6083 w 16712"/>
                <a:gd name="connsiteY0" fmla="*/ 3295 h 17406"/>
                <a:gd name="connsiteX1" fmla="*/ 2436 w 16712"/>
                <a:gd name="connsiteY1" fmla="*/ 9769 h 17406"/>
                <a:gd name="connsiteX2" fmla="*/ 703 w 16712"/>
                <a:gd name="connsiteY2" fmla="*/ 16335 h 17406"/>
                <a:gd name="connsiteX3" fmla="*/ 11281 w 16712"/>
                <a:gd name="connsiteY3" fmla="*/ 13781 h 17406"/>
                <a:gd name="connsiteX4" fmla="*/ 16661 w 16712"/>
                <a:gd name="connsiteY4" fmla="*/ 6121 h 17406"/>
                <a:gd name="connsiteX5" fmla="*/ 12649 w 16712"/>
                <a:gd name="connsiteY5" fmla="*/ 103 h 17406"/>
                <a:gd name="connsiteX6" fmla="*/ 6083 w 16712"/>
                <a:gd name="connsiteY6" fmla="*/ 3295 h 1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12" h="17406">
                  <a:moveTo>
                    <a:pt x="6083" y="3295"/>
                  </a:moveTo>
                  <a:cubicBezTo>
                    <a:pt x="4077" y="5848"/>
                    <a:pt x="6722" y="5574"/>
                    <a:pt x="2436" y="9769"/>
                  </a:cubicBezTo>
                  <a:cubicBezTo>
                    <a:pt x="-1850" y="13964"/>
                    <a:pt x="703" y="16335"/>
                    <a:pt x="703" y="16335"/>
                  </a:cubicBezTo>
                  <a:cubicBezTo>
                    <a:pt x="2983" y="19253"/>
                    <a:pt x="8090" y="15240"/>
                    <a:pt x="11281" y="13781"/>
                  </a:cubicBezTo>
                  <a:cubicBezTo>
                    <a:pt x="14154" y="12185"/>
                    <a:pt x="16132" y="9359"/>
                    <a:pt x="16661" y="6121"/>
                  </a:cubicBezTo>
                  <a:cubicBezTo>
                    <a:pt x="16543" y="3532"/>
                    <a:pt x="14992" y="1215"/>
                    <a:pt x="12649" y="103"/>
                  </a:cubicBezTo>
                  <a:cubicBezTo>
                    <a:pt x="10643" y="-444"/>
                    <a:pt x="8090" y="650"/>
                    <a:pt x="6083" y="3295"/>
                  </a:cubicBezTo>
                  <a:close/>
                </a:path>
              </a:pathLst>
            </a:custGeom>
            <a:grpFill/>
            <a:ln w="4559" cap="flat">
              <a:solidFill>
                <a:srgbClr val="FFFFFF"/>
              </a:solidFill>
              <a:prstDash val="solid"/>
              <a:miter/>
            </a:ln>
          </p:spPr>
          <p:txBody>
            <a:bodyPr rtlCol="0" anchor="ctr"/>
            <a:lstStyle/>
            <a:p>
              <a:endParaRPr lang="en-US"/>
            </a:p>
          </p:txBody>
        </p:sp>
        <p:sp>
          <p:nvSpPr>
            <p:cNvPr id="476" name="Freeform: Shape 475">
              <a:extLst>
                <a:ext uri="{FF2B5EF4-FFF2-40B4-BE49-F238E27FC236}">
                  <a16:creationId xmlns:a16="http://schemas.microsoft.com/office/drawing/2014/main" id="{757C95D7-2BF1-9585-35C9-538F26649D5D}"/>
                </a:ext>
              </a:extLst>
            </p:cNvPr>
            <p:cNvSpPr/>
            <p:nvPr/>
          </p:nvSpPr>
          <p:spPr>
            <a:xfrm>
              <a:off x="3480687" y="1872876"/>
              <a:ext cx="12911" cy="11377"/>
            </a:xfrm>
            <a:custGeom>
              <a:avLst/>
              <a:gdLst>
                <a:gd name="connsiteX0" fmla="*/ 12447 w 12911"/>
                <a:gd name="connsiteY0" fmla="*/ 11343 h 11377"/>
                <a:gd name="connsiteX1" fmla="*/ 9620 w 12911"/>
                <a:gd name="connsiteY1" fmla="*/ 4504 h 11377"/>
                <a:gd name="connsiteX2" fmla="*/ 501 w 12911"/>
                <a:gd name="connsiteY2" fmla="*/ 1677 h 11377"/>
                <a:gd name="connsiteX3" fmla="*/ 4514 w 12911"/>
                <a:gd name="connsiteY3" fmla="*/ 8516 h 11377"/>
                <a:gd name="connsiteX4" fmla="*/ 12447 w 12911"/>
                <a:gd name="connsiteY4" fmla="*/ 11343 h 11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11" h="11377">
                  <a:moveTo>
                    <a:pt x="12447" y="11343"/>
                  </a:moveTo>
                  <a:cubicBezTo>
                    <a:pt x="12447" y="11343"/>
                    <a:pt x="14453" y="9063"/>
                    <a:pt x="9620" y="4504"/>
                  </a:cubicBezTo>
                  <a:cubicBezTo>
                    <a:pt x="4787" y="-55"/>
                    <a:pt x="1961" y="-1515"/>
                    <a:pt x="501" y="1677"/>
                  </a:cubicBezTo>
                  <a:cubicBezTo>
                    <a:pt x="-958" y="4869"/>
                    <a:pt x="501" y="6237"/>
                    <a:pt x="4514" y="8516"/>
                  </a:cubicBezTo>
                  <a:cubicBezTo>
                    <a:pt x="6784" y="10294"/>
                    <a:pt x="9566" y="11288"/>
                    <a:pt x="12447" y="11343"/>
                  </a:cubicBezTo>
                  <a:close/>
                </a:path>
              </a:pathLst>
            </a:custGeom>
            <a:grpFill/>
            <a:ln w="4559" cap="flat">
              <a:solidFill>
                <a:srgbClr val="FFFFFF"/>
              </a:solidFill>
              <a:prstDash val="solid"/>
              <a:miter/>
            </a:ln>
          </p:spPr>
          <p:txBody>
            <a:bodyPr rtlCol="0" anchor="ctr"/>
            <a:lstStyle/>
            <a:p>
              <a:endParaRPr lang="en-US"/>
            </a:p>
          </p:txBody>
        </p:sp>
        <p:sp>
          <p:nvSpPr>
            <p:cNvPr id="477" name="Freeform: Shape 476">
              <a:extLst>
                <a:ext uri="{FF2B5EF4-FFF2-40B4-BE49-F238E27FC236}">
                  <a16:creationId xmlns:a16="http://schemas.microsoft.com/office/drawing/2014/main" id="{EA28C68B-B4A8-F304-4B08-4CA28DFA0C8B}"/>
                </a:ext>
              </a:extLst>
            </p:cNvPr>
            <p:cNvSpPr/>
            <p:nvPr/>
          </p:nvSpPr>
          <p:spPr>
            <a:xfrm>
              <a:off x="3473688" y="1889717"/>
              <a:ext cx="26097" cy="14757"/>
            </a:xfrm>
            <a:custGeom>
              <a:avLst/>
              <a:gdLst>
                <a:gd name="connsiteX0" fmla="*/ 1847 w 26097"/>
                <a:gd name="connsiteY0" fmla="*/ 3347 h 14757"/>
                <a:gd name="connsiteX1" fmla="*/ 14613 w 26097"/>
                <a:gd name="connsiteY1" fmla="*/ 11554 h 14757"/>
                <a:gd name="connsiteX2" fmla="*/ 20905 w 26097"/>
                <a:gd name="connsiteY2" fmla="*/ 14472 h 14757"/>
                <a:gd name="connsiteX3" fmla="*/ 24644 w 26097"/>
                <a:gd name="connsiteY3" fmla="*/ 10186 h 14757"/>
                <a:gd name="connsiteX4" fmla="*/ 26012 w 26097"/>
                <a:gd name="connsiteY4" fmla="*/ 3347 h 14757"/>
                <a:gd name="connsiteX5" fmla="*/ 4400 w 26097"/>
                <a:gd name="connsiteY5" fmla="*/ 155 h 14757"/>
                <a:gd name="connsiteX6" fmla="*/ 1847 w 26097"/>
                <a:gd name="connsiteY6" fmla="*/ 3347 h 14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097" h="14757">
                  <a:moveTo>
                    <a:pt x="1847" y="3347"/>
                  </a:moveTo>
                  <a:cubicBezTo>
                    <a:pt x="2941" y="2800"/>
                    <a:pt x="10327" y="8180"/>
                    <a:pt x="14613" y="11554"/>
                  </a:cubicBezTo>
                  <a:cubicBezTo>
                    <a:pt x="18899" y="14928"/>
                    <a:pt x="18899" y="15019"/>
                    <a:pt x="20905" y="14472"/>
                  </a:cubicBezTo>
                  <a:cubicBezTo>
                    <a:pt x="22911" y="13925"/>
                    <a:pt x="22911" y="10460"/>
                    <a:pt x="24644" y="10186"/>
                  </a:cubicBezTo>
                  <a:cubicBezTo>
                    <a:pt x="26377" y="9913"/>
                    <a:pt x="25191" y="7359"/>
                    <a:pt x="26012" y="3347"/>
                  </a:cubicBezTo>
                  <a:cubicBezTo>
                    <a:pt x="26832" y="-665"/>
                    <a:pt x="12607" y="-118"/>
                    <a:pt x="4400" y="155"/>
                  </a:cubicBezTo>
                  <a:cubicBezTo>
                    <a:pt x="-3807" y="429"/>
                    <a:pt x="1847" y="3347"/>
                    <a:pt x="1847" y="3347"/>
                  </a:cubicBezTo>
                  <a:close/>
                </a:path>
              </a:pathLst>
            </a:custGeom>
            <a:grpFill/>
            <a:ln w="4559" cap="flat">
              <a:solidFill>
                <a:srgbClr val="FFFFFF"/>
              </a:solidFill>
              <a:prstDash val="solid"/>
              <a:miter/>
            </a:ln>
          </p:spPr>
          <p:txBody>
            <a:bodyPr rtlCol="0" anchor="ctr"/>
            <a:lstStyle/>
            <a:p>
              <a:endParaRPr lang="en-US"/>
            </a:p>
          </p:txBody>
        </p:sp>
        <p:sp>
          <p:nvSpPr>
            <p:cNvPr id="478" name="Freeform: Shape 477">
              <a:extLst>
                <a:ext uri="{FF2B5EF4-FFF2-40B4-BE49-F238E27FC236}">
                  <a16:creationId xmlns:a16="http://schemas.microsoft.com/office/drawing/2014/main" id="{E2ADD310-ADFA-799C-CAE7-B945B078F31D}"/>
                </a:ext>
              </a:extLst>
            </p:cNvPr>
            <p:cNvSpPr/>
            <p:nvPr/>
          </p:nvSpPr>
          <p:spPr>
            <a:xfrm>
              <a:off x="3491777" y="1840678"/>
              <a:ext cx="16876" cy="9144"/>
            </a:xfrm>
            <a:custGeom>
              <a:avLst/>
              <a:gdLst>
                <a:gd name="connsiteX0" fmla="*/ 10202 w 16876"/>
                <a:gd name="connsiteY0" fmla="*/ 500 h 9144"/>
                <a:gd name="connsiteX1" fmla="*/ 1083 w 16876"/>
                <a:gd name="connsiteY1" fmla="*/ 3053 h 9144"/>
                <a:gd name="connsiteX2" fmla="*/ 1083 w 16876"/>
                <a:gd name="connsiteY2" fmla="*/ 6518 h 9144"/>
                <a:gd name="connsiteX3" fmla="*/ 15947 w 16876"/>
                <a:gd name="connsiteY3" fmla="*/ 3053 h 9144"/>
                <a:gd name="connsiteX4" fmla="*/ 10202 w 16876"/>
                <a:gd name="connsiteY4" fmla="*/ 500 h 9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6" h="9144">
                  <a:moveTo>
                    <a:pt x="10202" y="500"/>
                  </a:moveTo>
                  <a:cubicBezTo>
                    <a:pt x="5916" y="-1233"/>
                    <a:pt x="3637" y="1685"/>
                    <a:pt x="1083" y="3053"/>
                  </a:cubicBezTo>
                  <a:cubicBezTo>
                    <a:pt x="-1470" y="4421"/>
                    <a:pt x="1083" y="6518"/>
                    <a:pt x="1083" y="6518"/>
                  </a:cubicBezTo>
                  <a:cubicBezTo>
                    <a:pt x="13941" y="12993"/>
                    <a:pt x="13120" y="5607"/>
                    <a:pt x="15947" y="3053"/>
                  </a:cubicBezTo>
                  <a:cubicBezTo>
                    <a:pt x="18774" y="500"/>
                    <a:pt x="14215" y="2233"/>
                    <a:pt x="10202" y="500"/>
                  </a:cubicBezTo>
                  <a:close/>
                </a:path>
              </a:pathLst>
            </a:custGeom>
            <a:grpFill/>
            <a:ln w="4559" cap="flat">
              <a:solidFill>
                <a:srgbClr val="FFFFFF"/>
              </a:solidFill>
              <a:prstDash val="solid"/>
              <a:miter/>
            </a:ln>
          </p:spPr>
          <p:txBody>
            <a:bodyPr rtlCol="0" anchor="ctr"/>
            <a:lstStyle/>
            <a:p>
              <a:endParaRPr lang="en-US"/>
            </a:p>
          </p:txBody>
        </p:sp>
        <p:sp>
          <p:nvSpPr>
            <p:cNvPr id="479" name="Freeform: Shape 478">
              <a:extLst>
                <a:ext uri="{FF2B5EF4-FFF2-40B4-BE49-F238E27FC236}">
                  <a16:creationId xmlns:a16="http://schemas.microsoft.com/office/drawing/2014/main" id="{4DA0B34D-A4F1-8EB9-13AC-F8EB224AAB52}"/>
                </a:ext>
              </a:extLst>
            </p:cNvPr>
            <p:cNvSpPr/>
            <p:nvPr/>
          </p:nvSpPr>
          <p:spPr>
            <a:xfrm>
              <a:off x="3494016" y="1949558"/>
              <a:ext cx="14094" cy="6908"/>
            </a:xfrm>
            <a:custGeom>
              <a:avLst/>
              <a:gdLst>
                <a:gd name="connsiteX0" fmla="*/ 10517 w 14094"/>
                <a:gd name="connsiteY0" fmla="*/ 6792 h 6908"/>
                <a:gd name="connsiteX1" fmla="*/ 13708 w 14094"/>
                <a:gd name="connsiteY1" fmla="*/ 5606 h 6908"/>
                <a:gd name="connsiteX2" fmla="*/ 10517 w 14094"/>
                <a:gd name="connsiteY2" fmla="*/ 2506 h 6908"/>
                <a:gd name="connsiteX3" fmla="*/ 850 w 14094"/>
                <a:gd name="connsiteY3" fmla="*/ 1594 h 6908"/>
                <a:gd name="connsiteX4" fmla="*/ 10517 w 14094"/>
                <a:gd name="connsiteY4" fmla="*/ 6792 h 6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 h="6908">
                  <a:moveTo>
                    <a:pt x="10517" y="6792"/>
                  </a:moveTo>
                  <a:cubicBezTo>
                    <a:pt x="10517" y="6792"/>
                    <a:pt x="12796" y="7339"/>
                    <a:pt x="13708" y="5606"/>
                  </a:cubicBezTo>
                  <a:cubicBezTo>
                    <a:pt x="14620" y="3874"/>
                    <a:pt x="13708" y="3600"/>
                    <a:pt x="10517" y="2506"/>
                  </a:cubicBezTo>
                  <a:cubicBezTo>
                    <a:pt x="7325" y="1411"/>
                    <a:pt x="-3162" y="-2054"/>
                    <a:pt x="850" y="1594"/>
                  </a:cubicBezTo>
                  <a:cubicBezTo>
                    <a:pt x="3650" y="4010"/>
                    <a:pt x="6951" y="5789"/>
                    <a:pt x="10517" y="6792"/>
                  </a:cubicBezTo>
                  <a:close/>
                </a:path>
              </a:pathLst>
            </a:custGeom>
            <a:grpFill/>
            <a:ln w="4559" cap="flat">
              <a:solidFill>
                <a:srgbClr val="FFFFFF"/>
              </a:solidFill>
              <a:prstDash val="solid"/>
              <a:miter/>
            </a:ln>
          </p:spPr>
          <p:txBody>
            <a:bodyPr rtlCol="0" anchor="ctr"/>
            <a:lstStyle/>
            <a:p>
              <a:endParaRPr lang="en-US"/>
            </a:p>
          </p:txBody>
        </p:sp>
        <p:sp>
          <p:nvSpPr>
            <p:cNvPr id="480" name="Freeform: Shape 479">
              <a:extLst>
                <a:ext uri="{FF2B5EF4-FFF2-40B4-BE49-F238E27FC236}">
                  <a16:creationId xmlns:a16="http://schemas.microsoft.com/office/drawing/2014/main" id="{F228B585-5AAF-CE3D-CBEB-3270BC7B73DA}"/>
                </a:ext>
              </a:extLst>
            </p:cNvPr>
            <p:cNvSpPr/>
            <p:nvPr/>
          </p:nvSpPr>
          <p:spPr>
            <a:xfrm>
              <a:off x="3601377" y="2125155"/>
              <a:ext cx="10732" cy="14175"/>
            </a:xfrm>
            <a:custGeom>
              <a:avLst/>
              <a:gdLst>
                <a:gd name="connsiteX0" fmla="*/ 10303 w 10732"/>
                <a:gd name="connsiteY0" fmla="*/ 1810 h 14175"/>
                <a:gd name="connsiteX1" fmla="*/ 6929 w 10732"/>
                <a:gd name="connsiteY1" fmla="*/ 442 h 14175"/>
                <a:gd name="connsiteX2" fmla="*/ 364 w 10732"/>
                <a:gd name="connsiteY2" fmla="*/ 7008 h 14175"/>
                <a:gd name="connsiteX3" fmla="*/ 1458 w 10732"/>
                <a:gd name="connsiteY3" fmla="*/ 11567 h 14175"/>
                <a:gd name="connsiteX4" fmla="*/ 6017 w 10732"/>
                <a:gd name="connsiteY4" fmla="*/ 12388 h 14175"/>
                <a:gd name="connsiteX5" fmla="*/ 10303 w 10732"/>
                <a:gd name="connsiteY5" fmla="*/ 11841 h 14175"/>
                <a:gd name="connsiteX6" fmla="*/ 7476 w 10732"/>
                <a:gd name="connsiteY6" fmla="*/ 7829 h 14175"/>
                <a:gd name="connsiteX7" fmla="*/ 5197 w 10732"/>
                <a:gd name="connsiteY7" fmla="*/ 5002 h 14175"/>
                <a:gd name="connsiteX8" fmla="*/ 10303 w 10732"/>
                <a:gd name="connsiteY8" fmla="*/ 1810 h 1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32" h="14175">
                  <a:moveTo>
                    <a:pt x="10303" y="1810"/>
                  </a:moveTo>
                  <a:cubicBezTo>
                    <a:pt x="11489" y="-105"/>
                    <a:pt x="9756" y="-470"/>
                    <a:pt x="6929" y="442"/>
                  </a:cubicBezTo>
                  <a:cubicBezTo>
                    <a:pt x="3537" y="962"/>
                    <a:pt x="883" y="3616"/>
                    <a:pt x="364" y="7008"/>
                  </a:cubicBezTo>
                  <a:cubicBezTo>
                    <a:pt x="364" y="10929"/>
                    <a:pt x="-1096" y="12935"/>
                    <a:pt x="1458" y="11567"/>
                  </a:cubicBezTo>
                  <a:cubicBezTo>
                    <a:pt x="2981" y="10719"/>
                    <a:pt x="4887" y="11057"/>
                    <a:pt x="6017" y="12388"/>
                  </a:cubicBezTo>
                  <a:cubicBezTo>
                    <a:pt x="6017" y="12388"/>
                    <a:pt x="10303" y="16674"/>
                    <a:pt x="10303" y="11841"/>
                  </a:cubicBezTo>
                  <a:cubicBezTo>
                    <a:pt x="10303" y="7008"/>
                    <a:pt x="9756" y="8102"/>
                    <a:pt x="7476" y="7829"/>
                  </a:cubicBezTo>
                  <a:cubicBezTo>
                    <a:pt x="5197" y="7555"/>
                    <a:pt x="2917" y="6096"/>
                    <a:pt x="5197" y="5002"/>
                  </a:cubicBezTo>
                  <a:cubicBezTo>
                    <a:pt x="7476" y="3908"/>
                    <a:pt x="9209" y="3816"/>
                    <a:pt x="10303" y="1810"/>
                  </a:cubicBezTo>
                  <a:close/>
                </a:path>
              </a:pathLst>
            </a:custGeom>
            <a:grpFill/>
            <a:ln w="4559" cap="flat">
              <a:solidFill>
                <a:srgbClr val="FFFFFF"/>
              </a:solidFill>
              <a:prstDash val="solid"/>
              <a:miter/>
            </a:ln>
          </p:spPr>
          <p:txBody>
            <a:bodyPr rtlCol="0" anchor="ctr"/>
            <a:lstStyle/>
            <a:p>
              <a:endParaRPr lang="en-US"/>
            </a:p>
          </p:txBody>
        </p:sp>
        <p:sp>
          <p:nvSpPr>
            <p:cNvPr id="481" name="Freeform: Shape 480">
              <a:extLst>
                <a:ext uri="{FF2B5EF4-FFF2-40B4-BE49-F238E27FC236}">
                  <a16:creationId xmlns:a16="http://schemas.microsoft.com/office/drawing/2014/main" id="{C74B2AAF-F66C-14D6-D25D-7EEC60A5D362}"/>
                </a:ext>
              </a:extLst>
            </p:cNvPr>
            <p:cNvSpPr/>
            <p:nvPr/>
          </p:nvSpPr>
          <p:spPr>
            <a:xfrm>
              <a:off x="3718148" y="2221221"/>
              <a:ext cx="12395" cy="6829"/>
            </a:xfrm>
            <a:custGeom>
              <a:avLst/>
              <a:gdLst>
                <a:gd name="connsiteX0" fmla="*/ 6698 w 12395"/>
                <a:gd name="connsiteY0" fmla="*/ 6690 h 6829"/>
                <a:gd name="connsiteX1" fmla="*/ 11804 w 12395"/>
                <a:gd name="connsiteY1" fmla="*/ 1766 h 6829"/>
                <a:gd name="connsiteX2" fmla="*/ 679 w 12395"/>
                <a:gd name="connsiteY2" fmla="*/ 3225 h 6829"/>
                <a:gd name="connsiteX3" fmla="*/ 6698 w 12395"/>
                <a:gd name="connsiteY3" fmla="*/ 6690 h 6829"/>
              </a:gdLst>
              <a:ahLst/>
              <a:cxnLst>
                <a:cxn ang="0">
                  <a:pos x="connsiteX0" y="connsiteY0"/>
                </a:cxn>
                <a:cxn ang="0">
                  <a:pos x="connsiteX1" y="connsiteY1"/>
                </a:cxn>
                <a:cxn ang="0">
                  <a:pos x="connsiteX2" y="connsiteY2"/>
                </a:cxn>
                <a:cxn ang="0">
                  <a:pos x="connsiteX3" y="connsiteY3"/>
                </a:cxn>
              </a:cxnLst>
              <a:rect l="l" t="t" r="r" b="b"/>
              <a:pathLst>
                <a:path w="12395" h="6829">
                  <a:moveTo>
                    <a:pt x="6698" y="6690"/>
                  </a:moveTo>
                  <a:cubicBezTo>
                    <a:pt x="9798" y="5778"/>
                    <a:pt x="13811" y="4684"/>
                    <a:pt x="11804" y="1766"/>
                  </a:cubicBezTo>
                  <a:cubicBezTo>
                    <a:pt x="9798" y="-1152"/>
                    <a:pt x="-3242" y="-422"/>
                    <a:pt x="679" y="3225"/>
                  </a:cubicBezTo>
                  <a:cubicBezTo>
                    <a:pt x="679" y="3225"/>
                    <a:pt x="3597" y="7511"/>
                    <a:pt x="6698" y="6690"/>
                  </a:cubicBezTo>
                  <a:close/>
                </a:path>
              </a:pathLst>
            </a:custGeom>
            <a:grpFill/>
            <a:ln w="4559" cap="flat">
              <a:solidFill>
                <a:srgbClr val="FFFFFF"/>
              </a:solidFill>
              <a:prstDash val="solid"/>
              <a:miter/>
            </a:ln>
          </p:spPr>
          <p:txBody>
            <a:bodyPr rtlCol="0" anchor="ctr"/>
            <a:lstStyle/>
            <a:p>
              <a:endParaRPr lang="en-US"/>
            </a:p>
          </p:txBody>
        </p:sp>
        <p:sp>
          <p:nvSpPr>
            <p:cNvPr id="482" name="Freeform: Shape 481">
              <a:extLst>
                <a:ext uri="{FF2B5EF4-FFF2-40B4-BE49-F238E27FC236}">
                  <a16:creationId xmlns:a16="http://schemas.microsoft.com/office/drawing/2014/main" id="{AA8CC984-40AC-1254-99F9-827B13EDF67C}"/>
                </a:ext>
              </a:extLst>
            </p:cNvPr>
            <p:cNvSpPr/>
            <p:nvPr/>
          </p:nvSpPr>
          <p:spPr>
            <a:xfrm>
              <a:off x="3679801" y="2371132"/>
              <a:ext cx="228165" cy="220390"/>
            </a:xfrm>
            <a:custGeom>
              <a:avLst/>
              <a:gdLst>
                <a:gd name="connsiteX0" fmla="*/ 127115 w 228165"/>
                <a:gd name="connsiteY0" fmla="*/ 2317 h 220390"/>
                <a:gd name="connsiteX1" fmla="*/ 124735 w 228165"/>
                <a:gd name="connsiteY1" fmla="*/ 4296 h 220390"/>
                <a:gd name="connsiteX2" fmla="*/ 125382 w 228165"/>
                <a:gd name="connsiteY2" fmla="*/ 6056 h 220390"/>
                <a:gd name="connsiteX3" fmla="*/ 120276 w 228165"/>
                <a:gd name="connsiteY3" fmla="*/ 6877 h 220390"/>
                <a:gd name="connsiteX4" fmla="*/ 118269 w 228165"/>
                <a:gd name="connsiteY4" fmla="*/ 1496 h 220390"/>
                <a:gd name="connsiteX5" fmla="*/ 115169 w 228165"/>
                <a:gd name="connsiteY5" fmla="*/ 2044 h 220390"/>
                <a:gd name="connsiteX6" fmla="*/ 100579 w 228165"/>
                <a:gd name="connsiteY6" fmla="*/ 9521 h 220390"/>
                <a:gd name="connsiteX7" fmla="*/ 88086 w 228165"/>
                <a:gd name="connsiteY7" fmla="*/ 18002 h 220390"/>
                <a:gd name="connsiteX8" fmla="*/ 82614 w 228165"/>
                <a:gd name="connsiteY8" fmla="*/ 26026 h 220390"/>
                <a:gd name="connsiteX9" fmla="*/ 80699 w 228165"/>
                <a:gd name="connsiteY9" fmla="*/ 32045 h 220390"/>
                <a:gd name="connsiteX10" fmla="*/ 70395 w 228165"/>
                <a:gd name="connsiteY10" fmla="*/ 41164 h 220390"/>
                <a:gd name="connsiteX11" fmla="*/ 70395 w 228165"/>
                <a:gd name="connsiteY11" fmla="*/ 45176 h 220390"/>
                <a:gd name="connsiteX12" fmla="*/ 71581 w 228165"/>
                <a:gd name="connsiteY12" fmla="*/ 47182 h 220390"/>
                <a:gd name="connsiteX13" fmla="*/ 67021 w 228165"/>
                <a:gd name="connsiteY13" fmla="*/ 49736 h 220390"/>
                <a:gd name="connsiteX14" fmla="*/ 51884 w 228165"/>
                <a:gd name="connsiteY14" fmla="*/ 79919 h 220390"/>
                <a:gd name="connsiteX15" fmla="*/ 46139 w 228165"/>
                <a:gd name="connsiteY15" fmla="*/ 93324 h 220390"/>
                <a:gd name="connsiteX16" fmla="*/ 39026 w 228165"/>
                <a:gd name="connsiteY16" fmla="*/ 102443 h 220390"/>
                <a:gd name="connsiteX17" fmla="*/ 46412 w 228165"/>
                <a:gd name="connsiteY17" fmla="*/ 109009 h 220390"/>
                <a:gd name="connsiteX18" fmla="*/ 47324 w 228165"/>
                <a:gd name="connsiteY18" fmla="*/ 110741 h 220390"/>
                <a:gd name="connsiteX19" fmla="*/ 42491 w 228165"/>
                <a:gd name="connsiteY19" fmla="*/ 112109 h 220390"/>
                <a:gd name="connsiteX20" fmla="*/ 47598 w 228165"/>
                <a:gd name="connsiteY20" fmla="*/ 118401 h 220390"/>
                <a:gd name="connsiteX21" fmla="*/ 41853 w 228165"/>
                <a:gd name="connsiteY21" fmla="*/ 116395 h 220390"/>
                <a:gd name="connsiteX22" fmla="*/ 33919 w 228165"/>
                <a:gd name="connsiteY22" fmla="*/ 113295 h 220390"/>
                <a:gd name="connsiteX23" fmla="*/ 26259 w 228165"/>
                <a:gd name="connsiteY23" fmla="*/ 125787 h 220390"/>
                <a:gd name="connsiteX24" fmla="*/ 22794 w 228165"/>
                <a:gd name="connsiteY24" fmla="*/ 132627 h 220390"/>
                <a:gd name="connsiteX25" fmla="*/ 19420 w 228165"/>
                <a:gd name="connsiteY25" fmla="*/ 135545 h 220390"/>
                <a:gd name="connsiteX26" fmla="*/ 17141 w 228165"/>
                <a:gd name="connsiteY26" fmla="*/ 135545 h 220390"/>
                <a:gd name="connsiteX27" fmla="*/ 18508 w 228165"/>
                <a:gd name="connsiteY27" fmla="*/ 129891 h 220390"/>
                <a:gd name="connsiteX28" fmla="*/ 6289 w 228165"/>
                <a:gd name="connsiteY28" fmla="*/ 137277 h 220390"/>
                <a:gd name="connsiteX29" fmla="*/ 18782 w 228165"/>
                <a:gd name="connsiteY29" fmla="*/ 138736 h 220390"/>
                <a:gd name="connsiteX30" fmla="*/ 27901 w 228165"/>
                <a:gd name="connsiteY30" fmla="*/ 138736 h 220390"/>
                <a:gd name="connsiteX31" fmla="*/ 33646 w 228165"/>
                <a:gd name="connsiteY31" fmla="*/ 138736 h 220390"/>
                <a:gd name="connsiteX32" fmla="*/ 33007 w 228165"/>
                <a:gd name="connsiteY32" fmla="*/ 141563 h 220390"/>
                <a:gd name="connsiteX33" fmla="*/ 21700 w 228165"/>
                <a:gd name="connsiteY33" fmla="*/ 148676 h 220390"/>
                <a:gd name="connsiteX34" fmla="*/ 6015 w 228165"/>
                <a:gd name="connsiteY34" fmla="*/ 160986 h 220390"/>
                <a:gd name="connsiteX35" fmla="*/ 270 w 228165"/>
                <a:gd name="connsiteY35" fmla="*/ 169194 h 220390"/>
                <a:gd name="connsiteX36" fmla="*/ 2550 w 228165"/>
                <a:gd name="connsiteY36" fmla="*/ 176671 h 220390"/>
                <a:gd name="connsiteX37" fmla="*/ 13675 w 228165"/>
                <a:gd name="connsiteY37" fmla="*/ 180045 h 220390"/>
                <a:gd name="connsiteX38" fmla="*/ 35925 w 228165"/>
                <a:gd name="connsiteY38" fmla="*/ 176033 h 220390"/>
                <a:gd name="connsiteX39" fmla="*/ 50151 w 228165"/>
                <a:gd name="connsiteY39" fmla="*/ 174938 h 220390"/>
                <a:gd name="connsiteX40" fmla="*/ 66109 w 228165"/>
                <a:gd name="connsiteY40" fmla="*/ 176944 h 220390"/>
                <a:gd name="connsiteX41" fmla="*/ 78055 w 228165"/>
                <a:gd name="connsiteY41" fmla="*/ 178951 h 220390"/>
                <a:gd name="connsiteX42" fmla="*/ 87174 w 228165"/>
                <a:gd name="connsiteY42" fmla="*/ 181504 h 220390"/>
                <a:gd name="connsiteX43" fmla="*/ 89180 w 228165"/>
                <a:gd name="connsiteY43" fmla="*/ 179771 h 220390"/>
                <a:gd name="connsiteX44" fmla="*/ 95746 w 228165"/>
                <a:gd name="connsiteY44" fmla="*/ 178313 h 220390"/>
                <a:gd name="connsiteX45" fmla="*/ 104044 w 228165"/>
                <a:gd name="connsiteY45" fmla="*/ 176306 h 220390"/>
                <a:gd name="connsiteX46" fmla="*/ 105685 w 228165"/>
                <a:gd name="connsiteY46" fmla="*/ 173753 h 220390"/>
                <a:gd name="connsiteX47" fmla="*/ 109698 w 228165"/>
                <a:gd name="connsiteY47" fmla="*/ 171200 h 220390"/>
                <a:gd name="connsiteX48" fmla="*/ 115169 w 228165"/>
                <a:gd name="connsiteY48" fmla="*/ 172111 h 220390"/>
                <a:gd name="connsiteX49" fmla="*/ 118543 w 228165"/>
                <a:gd name="connsiteY49" fmla="*/ 172111 h 220390"/>
                <a:gd name="connsiteX50" fmla="*/ 120549 w 228165"/>
                <a:gd name="connsiteY50" fmla="*/ 176671 h 220390"/>
                <a:gd name="connsiteX51" fmla="*/ 112616 w 228165"/>
                <a:gd name="connsiteY51" fmla="*/ 181230 h 220390"/>
                <a:gd name="connsiteX52" fmla="*/ 116537 w 228165"/>
                <a:gd name="connsiteY52" fmla="*/ 182051 h 220390"/>
                <a:gd name="connsiteX53" fmla="*/ 117996 w 228165"/>
                <a:gd name="connsiteY53" fmla="*/ 183784 h 220390"/>
                <a:gd name="connsiteX54" fmla="*/ 121370 w 228165"/>
                <a:gd name="connsiteY54" fmla="*/ 183784 h 220390"/>
                <a:gd name="connsiteX55" fmla="*/ 127115 w 228165"/>
                <a:gd name="connsiteY55" fmla="*/ 181504 h 220390"/>
                <a:gd name="connsiteX56" fmla="*/ 130854 w 228165"/>
                <a:gd name="connsiteY56" fmla="*/ 185790 h 220390"/>
                <a:gd name="connsiteX57" fmla="*/ 133954 w 228165"/>
                <a:gd name="connsiteY57" fmla="*/ 178951 h 220390"/>
                <a:gd name="connsiteX58" fmla="*/ 136234 w 228165"/>
                <a:gd name="connsiteY58" fmla="*/ 175759 h 220390"/>
                <a:gd name="connsiteX59" fmla="*/ 142799 w 228165"/>
                <a:gd name="connsiteY59" fmla="*/ 178039 h 220390"/>
                <a:gd name="connsiteX60" fmla="*/ 145626 w 228165"/>
                <a:gd name="connsiteY60" fmla="*/ 176033 h 220390"/>
                <a:gd name="connsiteX61" fmla="*/ 149365 w 228165"/>
                <a:gd name="connsiteY61" fmla="*/ 174391 h 220390"/>
                <a:gd name="connsiteX62" fmla="*/ 152465 w 228165"/>
                <a:gd name="connsiteY62" fmla="*/ 176671 h 220390"/>
                <a:gd name="connsiteX63" fmla="*/ 154745 w 228165"/>
                <a:gd name="connsiteY63" fmla="*/ 177765 h 220390"/>
                <a:gd name="connsiteX64" fmla="*/ 124288 w 228165"/>
                <a:gd name="connsiteY64" fmla="*/ 198830 h 220390"/>
                <a:gd name="connsiteX65" fmla="*/ 117996 w 228165"/>
                <a:gd name="connsiteY65" fmla="*/ 207949 h 220390"/>
                <a:gd name="connsiteX66" fmla="*/ 127115 w 228165"/>
                <a:gd name="connsiteY66" fmla="*/ 209408 h 220390"/>
                <a:gd name="connsiteX67" fmla="*/ 131948 w 228165"/>
                <a:gd name="connsiteY67" fmla="*/ 208861 h 220390"/>
                <a:gd name="connsiteX68" fmla="*/ 140246 w 228165"/>
                <a:gd name="connsiteY68" fmla="*/ 206855 h 220390"/>
                <a:gd name="connsiteX69" fmla="*/ 144441 w 228165"/>
                <a:gd name="connsiteY69" fmla="*/ 202021 h 220390"/>
                <a:gd name="connsiteX70" fmla="*/ 151280 w 228165"/>
                <a:gd name="connsiteY70" fmla="*/ 189438 h 220390"/>
                <a:gd name="connsiteX71" fmla="*/ 155839 w 228165"/>
                <a:gd name="connsiteY71" fmla="*/ 187796 h 220390"/>
                <a:gd name="connsiteX72" fmla="*/ 160125 w 228165"/>
                <a:gd name="connsiteY72" fmla="*/ 187158 h 220390"/>
                <a:gd name="connsiteX73" fmla="*/ 164411 w 228165"/>
                <a:gd name="connsiteY73" fmla="*/ 184057 h 220390"/>
                <a:gd name="connsiteX74" fmla="*/ 164411 w 228165"/>
                <a:gd name="connsiteY74" fmla="*/ 187522 h 220390"/>
                <a:gd name="connsiteX75" fmla="*/ 170065 w 228165"/>
                <a:gd name="connsiteY75" fmla="*/ 180592 h 220390"/>
                <a:gd name="connsiteX76" fmla="*/ 176083 w 228165"/>
                <a:gd name="connsiteY76" fmla="*/ 169285 h 220390"/>
                <a:gd name="connsiteX77" fmla="*/ 179184 w 228165"/>
                <a:gd name="connsiteY77" fmla="*/ 168373 h 220390"/>
                <a:gd name="connsiteX78" fmla="*/ 182649 w 228165"/>
                <a:gd name="connsiteY78" fmla="*/ 170105 h 220390"/>
                <a:gd name="connsiteX79" fmla="*/ 187482 w 228165"/>
                <a:gd name="connsiteY79" fmla="*/ 183784 h 220390"/>
                <a:gd name="connsiteX80" fmla="*/ 184929 w 228165"/>
                <a:gd name="connsiteY80" fmla="*/ 190349 h 220390"/>
                <a:gd name="connsiteX81" fmla="*/ 178910 w 228165"/>
                <a:gd name="connsiteY81" fmla="*/ 200015 h 220390"/>
                <a:gd name="connsiteX82" fmla="*/ 177816 w 228165"/>
                <a:gd name="connsiteY82" fmla="*/ 211688 h 220390"/>
                <a:gd name="connsiteX83" fmla="*/ 194048 w 228165"/>
                <a:gd name="connsiteY83" fmla="*/ 199468 h 220390"/>
                <a:gd name="connsiteX84" fmla="*/ 197422 w 228165"/>
                <a:gd name="connsiteY84" fmla="*/ 196277 h 220390"/>
                <a:gd name="connsiteX85" fmla="*/ 196874 w 228165"/>
                <a:gd name="connsiteY85" fmla="*/ 201201 h 220390"/>
                <a:gd name="connsiteX86" fmla="*/ 195507 w 228165"/>
                <a:gd name="connsiteY86" fmla="*/ 204575 h 220390"/>
                <a:gd name="connsiteX87" fmla="*/ 196327 w 228165"/>
                <a:gd name="connsiteY87" fmla="*/ 207128 h 220390"/>
                <a:gd name="connsiteX88" fmla="*/ 198607 w 228165"/>
                <a:gd name="connsiteY88" fmla="*/ 209955 h 220390"/>
                <a:gd name="connsiteX89" fmla="*/ 195507 w 228165"/>
                <a:gd name="connsiteY89" fmla="*/ 215153 h 220390"/>
                <a:gd name="connsiteX90" fmla="*/ 201434 w 228165"/>
                <a:gd name="connsiteY90" fmla="*/ 218527 h 220390"/>
                <a:gd name="connsiteX91" fmla="*/ 205446 w 228165"/>
                <a:gd name="connsiteY91" fmla="*/ 217432 h 220390"/>
                <a:gd name="connsiteX92" fmla="*/ 209185 w 228165"/>
                <a:gd name="connsiteY92" fmla="*/ 219074 h 220390"/>
                <a:gd name="connsiteX93" fmla="*/ 219398 w 228165"/>
                <a:gd name="connsiteY93" fmla="*/ 205396 h 220390"/>
                <a:gd name="connsiteX94" fmla="*/ 227149 w 228165"/>
                <a:gd name="connsiteY94" fmla="*/ 187158 h 220390"/>
                <a:gd name="connsiteX95" fmla="*/ 223137 w 228165"/>
                <a:gd name="connsiteY95" fmla="*/ 178039 h 220390"/>
                <a:gd name="connsiteX96" fmla="*/ 215386 w 228165"/>
                <a:gd name="connsiteY96" fmla="*/ 184331 h 220390"/>
                <a:gd name="connsiteX97" fmla="*/ 210279 w 228165"/>
                <a:gd name="connsiteY97" fmla="*/ 183146 h 220390"/>
                <a:gd name="connsiteX98" fmla="*/ 217666 w 228165"/>
                <a:gd name="connsiteY98" fmla="*/ 160075 h 220390"/>
                <a:gd name="connsiteX99" fmla="*/ 214292 w 228165"/>
                <a:gd name="connsiteY99" fmla="*/ 158707 h 220390"/>
                <a:gd name="connsiteX100" fmla="*/ 205173 w 228165"/>
                <a:gd name="connsiteY100" fmla="*/ 165272 h 220390"/>
                <a:gd name="connsiteX101" fmla="*/ 201160 w 228165"/>
                <a:gd name="connsiteY101" fmla="*/ 170105 h 220390"/>
                <a:gd name="connsiteX102" fmla="*/ 197422 w 228165"/>
                <a:gd name="connsiteY102" fmla="*/ 179224 h 220390"/>
                <a:gd name="connsiteX103" fmla="*/ 194321 w 228165"/>
                <a:gd name="connsiteY103" fmla="*/ 181230 h 220390"/>
                <a:gd name="connsiteX104" fmla="*/ 188303 w 228165"/>
                <a:gd name="connsiteY104" fmla="*/ 175212 h 220390"/>
                <a:gd name="connsiteX105" fmla="*/ 196054 w 228165"/>
                <a:gd name="connsiteY105" fmla="*/ 161260 h 220390"/>
                <a:gd name="connsiteX106" fmla="*/ 193227 w 228165"/>
                <a:gd name="connsiteY106" fmla="*/ 159254 h 220390"/>
                <a:gd name="connsiteX107" fmla="*/ 189762 w 228165"/>
                <a:gd name="connsiteY107" fmla="*/ 157795 h 220390"/>
                <a:gd name="connsiteX108" fmla="*/ 195507 w 228165"/>
                <a:gd name="connsiteY108" fmla="*/ 156427 h 220390"/>
                <a:gd name="connsiteX109" fmla="*/ 199793 w 228165"/>
                <a:gd name="connsiteY109" fmla="*/ 150408 h 220390"/>
                <a:gd name="connsiteX110" fmla="*/ 203440 w 228165"/>
                <a:gd name="connsiteY110" fmla="*/ 147308 h 220390"/>
                <a:gd name="connsiteX111" fmla="*/ 207726 w 228165"/>
                <a:gd name="connsiteY111" fmla="*/ 145849 h 220390"/>
                <a:gd name="connsiteX112" fmla="*/ 214839 w 228165"/>
                <a:gd name="connsiteY112" fmla="*/ 141837 h 220390"/>
                <a:gd name="connsiteX113" fmla="*/ 214018 w 228165"/>
                <a:gd name="connsiteY113" fmla="*/ 133903 h 220390"/>
                <a:gd name="connsiteX114" fmla="*/ 209459 w 228165"/>
                <a:gd name="connsiteY114" fmla="*/ 138189 h 220390"/>
                <a:gd name="connsiteX115" fmla="*/ 204626 w 228165"/>
                <a:gd name="connsiteY115" fmla="*/ 136456 h 220390"/>
                <a:gd name="connsiteX116" fmla="*/ 200066 w 228165"/>
                <a:gd name="connsiteY116" fmla="*/ 138189 h 220390"/>
                <a:gd name="connsiteX117" fmla="*/ 196054 w 228165"/>
                <a:gd name="connsiteY117" fmla="*/ 143022 h 220390"/>
                <a:gd name="connsiteX118" fmla="*/ 194321 w 228165"/>
                <a:gd name="connsiteY118" fmla="*/ 140469 h 220390"/>
                <a:gd name="connsiteX119" fmla="*/ 190947 w 228165"/>
                <a:gd name="connsiteY119" fmla="*/ 140469 h 220390"/>
                <a:gd name="connsiteX120" fmla="*/ 188029 w 228165"/>
                <a:gd name="connsiteY120" fmla="*/ 140469 h 220390"/>
                <a:gd name="connsiteX121" fmla="*/ 188029 w 228165"/>
                <a:gd name="connsiteY121" fmla="*/ 137004 h 220390"/>
                <a:gd name="connsiteX122" fmla="*/ 191768 w 228165"/>
                <a:gd name="connsiteY122" fmla="*/ 134450 h 220390"/>
                <a:gd name="connsiteX123" fmla="*/ 190947 w 228165"/>
                <a:gd name="connsiteY123" fmla="*/ 131350 h 220390"/>
                <a:gd name="connsiteX124" fmla="*/ 187756 w 228165"/>
                <a:gd name="connsiteY124" fmla="*/ 132170 h 220390"/>
                <a:gd name="connsiteX125" fmla="*/ 183196 w 228165"/>
                <a:gd name="connsiteY125" fmla="*/ 131350 h 220390"/>
                <a:gd name="connsiteX126" fmla="*/ 188029 w 228165"/>
                <a:gd name="connsiteY126" fmla="*/ 126790 h 220390"/>
                <a:gd name="connsiteX127" fmla="*/ 180916 w 228165"/>
                <a:gd name="connsiteY127" fmla="*/ 127337 h 220390"/>
                <a:gd name="connsiteX128" fmla="*/ 181828 w 228165"/>
                <a:gd name="connsiteY128" fmla="*/ 124511 h 220390"/>
                <a:gd name="connsiteX129" fmla="*/ 188667 w 228165"/>
                <a:gd name="connsiteY129" fmla="*/ 119678 h 220390"/>
                <a:gd name="connsiteX130" fmla="*/ 194960 w 228165"/>
                <a:gd name="connsiteY130" fmla="*/ 115118 h 220390"/>
                <a:gd name="connsiteX131" fmla="*/ 200887 w 228165"/>
                <a:gd name="connsiteY131" fmla="*/ 106820 h 220390"/>
                <a:gd name="connsiteX132" fmla="*/ 183196 w 228165"/>
                <a:gd name="connsiteY132" fmla="*/ 98248 h 220390"/>
                <a:gd name="connsiteX133" fmla="*/ 176995 w 228165"/>
                <a:gd name="connsiteY133" fmla="*/ 100254 h 220390"/>
                <a:gd name="connsiteX134" fmla="*/ 173256 w 228165"/>
                <a:gd name="connsiteY134" fmla="*/ 100254 h 220390"/>
                <a:gd name="connsiteX135" fmla="*/ 169244 w 228165"/>
                <a:gd name="connsiteY135" fmla="*/ 101440 h 220390"/>
                <a:gd name="connsiteX136" fmla="*/ 166417 w 228165"/>
                <a:gd name="connsiteY136" fmla="*/ 103081 h 220390"/>
                <a:gd name="connsiteX137" fmla="*/ 165870 w 228165"/>
                <a:gd name="connsiteY137" fmla="*/ 95695 h 220390"/>
                <a:gd name="connsiteX138" fmla="*/ 159305 w 228165"/>
                <a:gd name="connsiteY138" fmla="*/ 100802 h 220390"/>
                <a:gd name="connsiteX139" fmla="*/ 154198 w 228165"/>
                <a:gd name="connsiteY139" fmla="*/ 105361 h 220390"/>
                <a:gd name="connsiteX140" fmla="*/ 149000 w 228165"/>
                <a:gd name="connsiteY140" fmla="*/ 106546 h 220390"/>
                <a:gd name="connsiteX141" fmla="*/ 142799 w 228165"/>
                <a:gd name="connsiteY141" fmla="*/ 105361 h 220390"/>
                <a:gd name="connsiteX142" fmla="*/ 135687 w 228165"/>
                <a:gd name="connsiteY142" fmla="*/ 115665 h 220390"/>
                <a:gd name="connsiteX143" fmla="*/ 140246 w 228165"/>
                <a:gd name="connsiteY143" fmla="*/ 105726 h 220390"/>
                <a:gd name="connsiteX144" fmla="*/ 142161 w 228165"/>
                <a:gd name="connsiteY144" fmla="*/ 100254 h 220390"/>
                <a:gd name="connsiteX145" fmla="*/ 138513 w 228165"/>
                <a:gd name="connsiteY145" fmla="*/ 95148 h 220390"/>
                <a:gd name="connsiteX146" fmla="*/ 137054 w 228165"/>
                <a:gd name="connsiteY146" fmla="*/ 102260 h 220390"/>
                <a:gd name="connsiteX147" fmla="*/ 134775 w 228165"/>
                <a:gd name="connsiteY147" fmla="*/ 101440 h 220390"/>
                <a:gd name="connsiteX148" fmla="*/ 134227 w 228165"/>
                <a:gd name="connsiteY148" fmla="*/ 97975 h 220390"/>
                <a:gd name="connsiteX149" fmla="*/ 129121 w 228165"/>
                <a:gd name="connsiteY149" fmla="*/ 99434 h 220390"/>
                <a:gd name="connsiteX150" fmla="*/ 125929 w 228165"/>
                <a:gd name="connsiteY150" fmla="*/ 99434 h 220390"/>
                <a:gd name="connsiteX151" fmla="*/ 122555 w 228165"/>
                <a:gd name="connsiteY151" fmla="*/ 97154 h 220390"/>
                <a:gd name="connsiteX152" fmla="*/ 114257 w 228165"/>
                <a:gd name="connsiteY152" fmla="*/ 97154 h 220390"/>
                <a:gd name="connsiteX153" fmla="*/ 118543 w 228165"/>
                <a:gd name="connsiteY153" fmla="*/ 91409 h 220390"/>
                <a:gd name="connsiteX154" fmla="*/ 113710 w 228165"/>
                <a:gd name="connsiteY154" fmla="*/ 89676 h 220390"/>
                <a:gd name="connsiteX155" fmla="*/ 109971 w 228165"/>
                <a:gd name="connsiteY155" fmla="*/ 89676 h 220390"/>
                <a:gd name="connsiteX156" fmla="*/ 130489 w 228165"/>
                <a:gd name="connsiteY156" fmla="*/ 77731 h 220390"/>
                <a:gd name="connsiteX157" fmla="*/ 124561 w 228165"/>
                <a:gd name="connsiteY157" fmla="*/ 75998 h 220390"/>
                <a:gd name="connsiteX158" fmla="*/ 119090 w 228165"/>
                <a:gd name="connsiteY158" fmla="*/ 73445 h 220390"/>
                <a:gd name="connsiteX159" fmla="*/ 114531 w 228165"/>
                <a:gd name="connsiteY159" fmla="*/ 74357 h 220390"/>
                <a:gd name="connsiteX160" fmla="*/ 110518 w 228165"/>
                <a:gd name="connsiteY160" fmla="*/ 75451 h 220390"/>
                <a:gd name="connsiteX161" fmla="*/ 108330 w 228165"/>
                <a:gd name="connsiteY161" fmla="*/ 70344 h 220390"/>
                <a:gd name="connsiteX162" fmla="*/ 100305 w 228165"/>
                <a:gd name="connsiteY162" fmla="*/ 78643 h 220390"/>
                <a:gd name="connsiteX163" fmla="*/ 97205 w 228165"/>
                <a:gd name="connsiteY163" fmla="*/ 80284 h 220390"/>
                <a:gd name="connsiteX164" fmla="*/ 88906 w 228165"/>
                <a:gd name="connsiteY164" fmla="*/ 90315 h 220390"/>
                <a:gd name="connsiteX165" fmla="*/ 85806 w 228165"/>
                <a:gd name="connsiteY165" fmla="*/ 93689 h 220390"/>
                <a:gd name="connsiteX166" fmla="*/ 84621 w 228165"/>
                <a:gd name="connsiteY166" fmla="*/ 85482 h 220390"/>
                <a:gd name="connsiteX167" fmla="*/ 90913 w 228165"/>
                <a:gd name="connsiteY167" fmla="*/ 69250 h 220390"/>
                <a:gd name="connsiteX168" fmla="*/ 105685 w 228165"/>
                <a:gd name="connsiteY168" fmla="*/ 50374 h 220390"/>
                <a:gd name="connsiteX169" fmla="*/ 109698 w 228165"/>
                <a:gd name="connsiteY169" fmla="*/ 43535 h 220390"/>
                <a:gd name="connsiteX170" fmla="*/ 110883 w 228165"/>
                <a:gd name="connsiteY170" fmla="*/ 40981 h 220390"/>
                <a:gd name="connsiteX171" fmla="*/ 115990 w 228165"/>
                <a:gd name="connsiteY171" fmla="*/ 37881 h 220390"/>
                <a:gd name="connsiteX172" fmla="*/ 121370 w 228165"/>
                <a:gd name="connsiteY172" fmla="*/ 21923 h 220390"/>
                <a:gd name="connsiteX173" fmla="*/ 116810 w 228165"/>
                <a:gd name="connsiteY173" fmla="*/ 21284 h 220390"/>
                <a:gd name="connsiteX174" fmla="*/ 111704 w 228165"/>
                <a:gd name="connsiteY174" fmla="*/ 15631 h 220390"/>
                <a:gd name="connsiteX175" fmla="*/ 126841 w 228165"/>
                <a:gd name="connsiteY175" fmla="*/ 15631 h 220390"/>
                <a:gd name="connsiteX176" fmla="*/ 133954 w 228165"/>
                <a:gd name="connsiteY176" fmla="*/ 4506 h 220390"/>
                <a:gd name="connsiteX177" fmla="*/ 127115 w 228165"/>
                <a:gd name="connsiteY177" fmla="*/ 2317 h 220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228165" h="220390">
                  <a:moveTo>
                    <a:pt x="127115" y="2317"/>
                  </a:moveTo>
                  <a:cubicBezTo>
                    <a:pt x="125911" y="2208"/>
                    <a:pt x="124844" y="3092"/>
                    <a:pt x="124735" y="4296"/>
                  </a:cubicBezTo>
                  <a:cubicBezTo>
                    <a:pt x="124680" y="4952"/>
                    <a:pt x="124917" y="5600"/>
                    <a:pt x="125382" y="6056"/>
                  </a:cubicBezTo>
                  <a:cubicBezTo>
                    <a:pt x="126841" y="8062"/>
                    <a:pt x="122555" y="7241"/>
                    <a:pt x="120276" y="6877"/>
                  </a:cubicBezTo>
                  <a:cubicBezTo>
                    <a:pt x="117996" y="6512"/>
                    <a:pt x="117722" y="5235"/>
                    <a:pt x="118269" y="1496"/>
                  </a:cubicBezTo>
                  <a:cubicBezTo>
                    <a:pt x="118816" y="-2242"/>
                    <a:pt x="115169" y="2044"/>
                    <a:pt x="115169" y="2044"/>
                  </a:cubicBezTo>
                  <a:cubicBezTo>
                    <a:pt x="110792" y="5381"/>
                    <a:pt x="105849" y="7916"/>
                    <a:pt x="100579" y="9521"/>
                  </a:cubicBezTo>
                  <a:cubicBezTo>
                    <a:pt x="95591" y="10889"/>
                    <a:pt x="91195" y="13871"/>
                    <a:pt x="88086" y="18002"/>
                  </a:cubicBezTo>
                  <a:cubicBezTo>
                    <a:pt x="86627" y="19734"/>
                    <a:pt x="85532" y="24294"/>
                    <a:pt x="82614" y="26026"/>
                  </a:cubicBezTo>
                  <a:cubicBezTo>
                    <a:pt x="79696" y="27759"/>
                    <a:pt x="79514" y="29127"/>
                    <a:pt x="80699" y="32045"/>
                  </a:cubicBezTo>
                  <a:cubicBezTo>
                    <a:pt x="81885" y="34963"/>
                    <a:pt x="75866" y="41164"/>
                    <a:pt x="70395" y="41164"/>
                  </a:cubicBezTo>
                  <a:cubicBezTo>
                    <a:pt x="64924" y="41164"/>
                    <a:pt x="67295" y="44082"/>
                    <a:pt x="70395" y="45176"/>
                  </a:cubicBezTo>
                  <a:cubicBezTo>
                    <a:pt x="73495" y="46270"/>
                    <a:pt x="73222" y="46362"/>
                    <a:pt x="71581" y="47182"/>
                  </a:cubicBezTo>
                  <a:cubicBezTo>
                    <a:pt x="69939" y="48003"/>
                    <a:pt x="68389" y="48003"/>
                    <a:pt x="67021" y="49736"/>
                  </a:cubicBezTo>
                  <a:cubicBezTo>
                    <a:pt x="65653" y="51468"/>
                    <a:pt x="52978" y="77092"/>
                    <a:pt x="51884" y="79919"/>
                  </a:cubicBezTo>
                  <a:cubicBezTo>
                    <a:pt x="50197" y="84488"/>
                    <a:pt x="48282" y="88956"/>
                    <a:pt x="46139" y="93324"/>
                  </a:cubicBezTo>
                  <a:cubicBezTo>
                    <a:pt x="43522" y="96160"/>
                    <a:pt x="41141" y="99215"/>
                    <a:pt x="39026" y="102443"/>
                  </a:cubicBezTo>
                  <a:cubicBezTo>
                    <a:pt x="37658" y="105635"/>
                    <a:pt x="41306" y="106729"/>
                    <a:pt x="46412" y="109009"/>
                  </a:cubicBezTo>
                  <a:cubicBezTo>
                    <a:pt x="48236" y="109829"/>
                    <a:pt x="43585" y="110194"/>
                    <a:pt x="47324" y="110741"/>
                  </a:cubicBezTo>
                  <a:cubicBezTo>
                    <a:pt x="51063" y="111288"/>
                    <a:pt x="46139" y="112109"/>
                    <a:pt x="42491" y="112109"/>
                  </a:cubicBezTo>
                  <a:cubicBezTo>
                    <a:pt x="38844" y="112109"/>
                    <a:pt x="43585" y="115848"/>
                    <a:pt x="47598" y="118401"/>
                  </a:cubicBezTo>
                  <a:cubicBezTo>
                    <a:pt x="51610" y="120954"/>
                    <a:pt x="43312" y="117307"/>
                    <a:pt x="41853" y="116395"/>
                  </a:cubicBezTo>
                  <a:cubicBezTo>
                    <a:pt x="40394" y="115483"/>
                    <a:pt x="36199" y="117307"/>
                    <a:pt x="33919" y="113295"/>
                  </a:cubicBezTo>
                  <a:cubicBezTo>
                    <a:pt x="31640" y="109282"/>
                    <a:pt x="28539" y="122961"/>
                    <a:pt x="26259" y="125787"/>
                  </a:cubicBezTo>
                  <a:cubicBezTo>
                    <a:pt x="23980" y="128614"/>
                    <a:pt x="23341" y="127520"/>
                    <a:pt x="22794" y="132627"/>
                  </a:cubicBezTo>
                  <a:cubicBezTo>
                    <a:pt x="22247" y="137733"/>
                    <a:pt x="21062" y="136092"/>
                    <a:pt x="19420" y="135545"/>
                  </a:cubicBezTo>
                  <a:cubicBezTo>
                    <a:pt x="17779" y="134998"/>
                    <a:pt x="19420" y="132627"/>
                    <a:pt x="17141" y="135545"/>
                  </a:cubicBezTo>
                  <a:cubicBezTo>
                    <a:pt x="14861" y="138463"/>
                    <a:pt x="14861" y="132718"/>
                    <a:pt x="18508" y="129891"/>
                  </a:cubicBezTo>
                  <a:cubicBezTo>
                    <a:pt x="22156" y="127064"/>
                    <a:pt x="11669" y="132718"/>
                    <a:pt x="6289" y="137277"/>
                  </a:cubicBezTo>
                  <a:cubicBezTo>
                    <a:pt x="909" y="141837"/>
                    <a:pt x="15955" y="139557"/>
                    <a:pt x="18782" y="138736"/>
                  </a:cubicBezTo>
                  <a:cubicBezTo>
                    <a:pt x="21736" y="137697"/>
                    <a:pt x="24946" y="137697"/>
                    <a:pt x="27901" y="138736"/>
                  </a:cubicBezTo>
                  <a:cubicBezTo>
                    <a:pt x="29907" y="139831"/>
                    <a:pt x="31092" y="138736"/>
                    <a:pt x="33646" y="138736"/>
                  </a:cubicBezTo>
                  <a:cubicBezTo>
                    <a:pt x="36199" y="138736"/>
                    <a:pt x="36473" y="138736"/>
                    <a:pt x="33007" y="141563"/>
                  </a:cubicBezTo>
                  <a:cubicBezTo>
                    <a:pt x="29542" y="144390"/>
                    <a:pt x="23888" y="145575"/>
                    <a:pt x="21700" y="148676"/>
                  </a:cubicBezTo>
                  <a:cubicBezTo>
                    <a:pt x="16894" y="153290"/>
                    <a:pt x="11633" y="157412"/>
                    <a:pt x="6015" y="160986"/>
                  </a:cubicBezTo>
                  <a:cubicBezTo>
                    <a:pt x="818" y="164361"/>
                    <a:pt x="-824" y="167552"/>
                    <a:pt x="270" y="169194"/>
                  </a:cubicBezTo>
                  <a:cubicBezTo>
                    <a:pt x="1802" y="171382"/>
                    <a:pt x="2605" y="173999"/>
                    <a:pt x="2550" y="176671"/>
                  </a:cubicBezTo>
                  <a:cubicBezTo>
                    <a:pt x="3097" y="181504"/>
                    <a:pt x="9663" y="180319"/>
                    <a:pt x="13675" y="180045"/>
                  </a:cubicBezTo>
                  <a:cubicBezTo>
                    <a:pt x="17688" y="179771"/>
                    <a:pt x="32460" y="176033"/>
                    <a:pt x="35925" y="176033"/>
                  </a:cubicBezTo>
                  <a:cubicBezTo>
                    <a:pt x="39391" y="176033"/>
                    <a:pt x="48418" y="174391"/>
                    <a:pt x="50151" y="174938"/>
                  </a:cubicBezTo>
                  <a:cubicBezTo>
                    <a:pt x="55403" y="176042"/>
                    <a:pt x="60747" y="176707"/>
                    <a:pt x="66109" y="176944"/>
                  </a:cubicBezTo>
                  <a:cubicBezTo>
                    <a:pt x="70176" y="176944"/>
                    <a:pt x="74216" y="177619"/>
                    <a:pt x="78055" y="178951"/>
                  </a:cubicBezTo>
                  <a:cubicBezTo>
                    <a:pt x="81019" y="180063"/>
                    <a:pt x="84064" y="180920"/>
                    <a:pt x="87174" y="181504"/>
                  </a:cubicBezTo>
                  <a:cubicBezTo>
                    <a:pt x="89180" y="181504"/>
                    <a:pt x="90639" y="182051"/>
                    <a:pt x="89180" y="179771"/>
                  </a:cubicBezTo>
                  <a:cubicBezTo>
                    <a:pt x="87721" y="177492"/>
                    <a:pt x="92919" y="177492"/>
                    <a:pt x="95746" y="178313"/>
                  </a:cubicBezTo>
                  <a:cubicBezTo>
                    <a:pt x="98572" y="179133"/>
                    <a:pt x="102858" y="178313"/>
                    <a:pt x="104044" y="176306"/>
                  </a:cubicBezTo>
                  <a:cubicBezTo>
                    <a:pt x="105229" y="174300"/>
                    <a:pt x="104044" y="172385"/>
                    <a:pt x="105685" y="173753"/>
                  </a:cubicBezTo>
                  <a:cubicBezTo>
                    <a:pt x="107327" y="175121"/>
                    <a:pt x="109150" y="174665"/>
                    <a:pt x="109698" y="171200"/>
                  </a:cubicBezTo>
                  <a:cubicBezTo>
                    <a:pt x="110245" y="167735"/>
                    <a:pt x="113163" y="172659"/>
                    <a:pt x="115169" y="172111"/>
                  </a:cubicBezTo>
                  <a:cubicBezTo>
                    <a:pt x="117175" y="171564"/>
                    <a:pt x="119364" y="170652"/>
                    <a:pt x="118543" y="172111"/>
                  </a:cubicBezTo>
                  <a:cubicBezTo>
                    <a:pt x="117722" y="173570"/>
                    <a:pt x="115443" y="177218"/>
                    <a:pt x="120549" y="176671"/>
                  </a:cubicBezTo>
                  <a:cubicBezTo>
                    <a:pt x="125656" y="176124"/>
                    <a:pt x="118543" y="179224"/>
                    <a:pt x="112616" y="181230"/>
                  </a:cubicBezTo>
                  <a:cubicBezTo>
                    <a:pt x="106688" y="183237"/>
                    <a:pt x="111430" y="184057"/>
                    <a:pt x="116537" y="182051"/>
                  </a:cubicBezTo>
                  <a:cubicBezTo>
                    <a:pt x="121643" y="180045"/>
                    <a:pt x="119364" y="182598"/>
                    <a:pt x="117996" y="183784"/>
                  </a:cubicBezTo>
                  <a:cubicBezTo>
                    <a:pt x="116628" y="184969"/>
                    <a:pt x="119090" y="184604"/>
                    <a:pt x="121370" y="183784"/>
                  </a:cubicBezTo>
                  <a:cubicBezTo>
                    <a:pt x="123649" y="182963"/>
                    <a:pt x="126568" y="183784"/>
                    <a:pt x="127115" y="181504"/>
                  </a:cubicBezTo>
                  <a:cubicBezTo>
                    <a:pt x="127662" y="179224"/>
                    <a:pt x="128482" y="184878"/>
                    <a:pt x="130854" y="185790"/>
                  </a:cubicBezTo>
                  <a:cubicBezTo>
                    <a:pt x="133225" y="186702"/>
                    <a:pt x="134501" y="185790"/>
                    <a:pt x="133954" y="178951"/>
                  </a:cubicBezTo>
                  <a:cubicBezTo>
                    <a:pt x="133407" y="172111"/>
                    <a:pt x="135413" y="175759"/>
                    <a:pt x="136234" y="175759"/>
                  </a:cubicBezTo>
                  <a:cubicBezTo>
                    <a:pt x="137054" y="175759"/>
                    <a:pt x="141340" y="175759"/>
                    <a:pt x="142799" y="178039"/>
                  </a:cubicBezTo>
                  <a:cubicBezTo>
                    <a:pt x="144258" y="180319"/>
                    <a:pt x="144167" y="178677"/>
                    <a:pt x="145626" y="176033"/>
                  </a:cubicBezTo>
                  <a:cubicBezTo>
                    <a:pt x="147085" y="173388"/>
                    <a:pt x="149365" y="170379"/>
                    <a:pt x="149365" y="174391"/>
                  </a:cubicBezTo>
                  <a:cubicBezTo>
                    <a:pt x="149365" y="178404"/>
                    <a:pt x="146447" y="178677"/>
                    <a:pt x="152465" y="176671"/>
                  </a:cubicBezTo>
                  <a:cubicBezTo>
                    <a:pt x="158484" y="174665"/>
                    <a:pt x="154745" y="177765"/>
                    <a:pt x="154745" y="177765"/>
                  </a:cubicBezTo>
                  <a:cubicBezTo>
                    <a:pt x="154745" y="177765"/>
                    <a:pt x="128847" y="196003"/>
                    <a:pt x="124288" y="198830"/>
                  </a:cubicBezTo>
                  <a:cubicBezTo>
                    <a:pt x="120649" y="200453"/>
                    <a:pt x="118224" y="203973"/>
                    <a:pt x="117996" y="207949"/>
                  </a:cubicBezTo>
                  <a:cubicBezTo>
                    <a:pt x="117175" y="213147"/>
                    <a:pt x="124561" y="210320"/>
                    <a:pt x="127115" y="209408"/>
                  </a:cubicBezTo>
                  <a:cubicBezTo>
                    <a:pt x="129668" y="208496"/>
                    <a:pt x="129668" y="207675"/>
                    <a:pt x="131948" y="208861"/>
                  </a:cubicBezTo>
                  <a:cubicBezTo>
                    <a:pt x="134875" y="209800"/>
                    <a:pt x="138076" y="209025"/>
                    <a:pt x="140246" y="206855"/>
                  </a:cubicBezTo>
                  <a:cubicBezTo>
                    <a:pt x="141614" y="204848"/>
                    <a:pt x="143073" y="203754"/>
                    <a:pt x="144441" y="202021"/>
                  </a:cubicBezTo>
                  <a:cubicBezTo>
                    <a:pt x="145808" y="200289"/>
                    <a:pt x="149912" y="191170"/>
                    <a:pt x="151280" y="189438"/>
                  </a:cubicBezTo>
                  <a:cubicBezTo>
                    <a:pt x="152648" y="187705"/>
                    <a:pt x="155019" y="186337"/>
                    <a:pt x="155839" y="187796"/>
                  </a:cubicBezTo>
                  <a:cubicBezTo>
                    <a:pt x="156660" y="189255"/>
                    <a:pt x="159305" y="187796"/>
                    <a:pt x="160125" y="187158"/>
                  </a:cubicBezTo>
                  <a:cubicBezTo>
                    <a:pt x="160946" y="186519"/>
                    <a:pt x="166964" y="178677"/>
                    <a:pt x="164411" y="184057"/>
                  </a:cubicBezTo>
                  <a:cubicBezTo>
                    <a:pt x="161858" y="189438"/>
                    <a:pt x="162131" y="188617"/>
                    <a:pt x="164411" y="187522"/>
                  </a:cubicBezTo>
                  <a:cubicBezTo>
                    <a:pt x="167129" y="186036"/>
                    <a:pt x="169162" y="183556"/>
                    <a:pt x="170065" y="180592"/>
                  </a:cubicBezTo>
                  <a:cubicBezTo>
                    <a:pt x="171788" y="176680"/>
                    <a:pt x="173804" y="172905"/>
                    <a:pt x="176083" y="169285"/>
                  </a:cubicBezTo>
                  <a:cubicBezTo>
                    <a:pt x="177269" y="167278"/>
                    <a:pt x="178363" y="167278"/>
                    <a:pt x="179184" y="168373"/>
                  </a:cubicBezTo>
                  <a:cubicBezTo>
                    <a:pt x="180004" y="169467"/>
                    <a:pt x="182102" y="168373"/>
                    <a:pt x="182649" y="170105"/>
                  </a:cubicBezTo>
                  <a:cubicBezTo>
                    <a:pt x="183689" y="174847"/>
                    <a:pt x="185312" y="179443"/>
                    <a:pt x="187482" y="183784"/>
                  </a:cubicBezTo>
                  <a:cubicBezTo>
                    <a:pt x="189488" y="186337"/>
                    <a:pt x="186661" y="189164"/>
                    <a:pt x="184929" y="190349"/>
                  </a:cubicBezTo>
                  <a:cubicBezTo>
                    <a:pt x="183196" y="191535"/>
                    <a:pt x="181190" y="192629"/>
                    <a:pt x="178910" y="200015"/>
                  </a:cubicBezTo>
                  <a:cubicBezTo>
                    <a:pt x="176630" y="207402"/>
                    <a:pt x="174624" y="207675"/>
                    <a:pt x="177816" y="211688"/>
                  </a:cubicBezTo>
                  <a:cubicBezTo>
                    <a:pt x="181008" y="215700"/>
                    <a:pt x="192589" y="201474"/>
                    <a:pt x="194048" y="199468"/>
                  </a:cubicBezTo>
                  <a:cubicBezTo>
                    <a:pt x="195507" y="197462"/>
                    <a:pt x="196054" y="198557"/>
                    <a:pt x="197422" y="196277"/>
                  </a:cubicBezTo>
                  <a:cubicBezTo>
                    <a:pt x="198789" y="193997"/>
                    <a:pt x="199428" y="199468"/>
                    <a:pt x="196874" y="201201"/>
                  </a:cubicBezTo>
                  <a:cubicBezTo>
                    <a:pt x="194321" y="202933"/>
                    <a:pt x="194868" y="203390"/>
                    <a:pt x="195507" y="204575"/>
                  </a:cubicBezTo>
                  <a:cubicBezTo>
                    <a:pt x="196145" y="205760"/>
                    <a:pt x="198881" y="204575"/>
                    <a:pt x="196327" y="207128"/>
                  </a:cubicBezTo>
                  <a:cubicBezTo>
                    <a:pt x="193774" y="209681"/>
                    <a:pt x="195780" y="210867"/>
                    <a:pt x="198607" y="209955"/>
                  </a:cubicBezTo>
                  <a:cubicBezTo>
                    <a:pt x="201434" y="209043"/>
                    <a:pt x="198607" y="209955"/>
                    <a:pt x="195507" y="215153"/>
                  </a:cubicBezTo>
                  <a:cubicBezTo>
                    <a:pt x="192406" y="220351"/>
                    <a:pt x="197786" y="221992"/>
                    <a:pt x="201434" y="218527"/>
                  </a:cubicBezTo>
                  <a:cubicBezTo>
                    <a:pt x="205081" y="215062"/>
                    <a:pt x="203440" y="217706"/>
                    <a:pt x="205446" y="217432"/>
                  </a:cubicBezTo>
                  <a:cubicBezTo>
                    <a:pt x="207452" y="217159"/>
                    <a:pt x="204899" y="214515"/>
                    <a:pt x="209185" y="219074"/>
                  </a:cubicBezTo>
                  <a:cubicBezTo>
                    <a:pt x="213471" y="223634"/>
                    <a:pt x="217666" y="211414"/>
                    <a:pt x="219398" y="205396"/>
                  </a:cubicBezTo>
                  <a:cubicBezTo>
                    <a:pt x="221404" y="199085"/>
                    <a:pt x="224003" y="192985"/>
                    <a:pt x="227149" y="187158"/>
                  </a:cubicBezTo>
                  <a:cubicBezTo>
                    <a:pt x="229976" y="181777"/>
                    <a:pt x="225964" y="180045"/>
                    <a:pt x="223137" y="178039"/>
                  </a:cubicBezTo>
                  <a:cubicBezTo>
                    <a:pt x="220310" y="176033"/>
                    <a:pt x="219945" y="179498"/>
                    <a:pt x="215386" y="184331"/>
                  </a:cubicBezTo>
                  <a:cubicBezTo>
                    <a:pt x="210826" y="189164"/>
                    <a:pt x="211100" y="188070"/>
                    <a:pt x="210279" y="183146"/>
                  </a:cubicBezTo>
                  <a:cubicBezTo>
                    <a:pt x="210890" y="174984"/>
                    <a:pt x="213425" y="167078"/>
                    <a:pt x="217666" y="160075"/>
                  </a:cubicBezTo>
                  <a:cubicBezTo>
                    <a:pt x="220584" y="156427"/>
                    <a:pt x="217666" y="158068"/>
                    <a:pt x="214292" y="158707"/>
                  </a:cubicBezTo>
                  <a:cubicBezTo>
                    <a:pt x="210389" y="159345"/>
                    <a:pt x="207015" y="161771"/>
                    <a:pt x="205173" y="165272"/>
                  </a:cubicBezTo>
                  <a:cubicBezTo>
                    <a:pt x="203987" y="168373"/>
                    <a:pt x="202619" y="167461"/>
                    <a:pt x="201160" y="170105"/>
                  </a:cubicBezTo>
                  <a:cubicBezTo>
                    <a:pt x="199519" y="172969"/>
                    <a:pt x="198261" y="176033"/>
                    <a:pt x="197422" y="179224"/>
                  </a:cubicBezTo>
                  <a:cubicBezTo>
                    <a:pt x="196874" y="182325"/>
                    <a:pt x="196054" y="180866"/>
                    <a:pt x="194321" y="181230"/>
                  </a:cubicBezTo>
                  <a:cubicBezTo>
                    <a:pt x="192589" y="181595"/>
                    <a:pt x="189762" y="177492"/>
                    <a:pt x="188303" y="175212"/>
                  </a:cubicBezTo>
                  <a:cubicBezTo>
                    <a:pt x="186844" y="172932"/>
                    <a:pt x="194868" y="163540"/>
                    <a:pt x="196054" y="161260"/>
                  </a:cubicBezTo>
                  <a:cubicBezTo>
                    <a:pt x="197239" y="158980"/>
                    <a:pt x="194595" y="159801"/>
                    <a:pt x="193227" y="159254"/>
                  </a:cubicBezTo>
                  <a:cubicBezTo>
                    <a:pt x="191859" y="158707"/>
                    <a:pt x="189488" y="159801"/>
                    <a:pt x="189762" y="157795"/>
                  </a:cubicBezTo>
                  <a:cubicBezTo>
                    <a:pt x="190035" y="155789"/>
                    <a:pt x="193500" y="157795"/>
                    <a:pt x="195507" y="156427"/>
                  </a:cubicBezTo>
                  <a:cubicBezTo>
                    <a:pt x="197513" y="155059"/>
                    <a:pt x="198060" y="151320"/>
                    <a:pt x="199793" y="150408"/>
                  </a:cubicBezTo>
                  <a:cubicBezTo>
                    <a:pt x="201525" y="149497"/>
                    <a:pt x="203167" y="149314"/>
                    <a:pt x="203440" y="147308"/>
                  </a:cubicBezTo>
                  <a:cubicBezTo>
                    <a:pt x="203714" y="145302"/>
                    <a:pt x="204352" y="145028"/>
                    <a:pt x="207726" y="145849"/>
                  </a:cubicBezTo>
                  <a:cubicBezTo>
                    <a:pt x="211100" y="146670"/>
                    <a:pt x="212559" y="144390"/>
                    <a:pt x="214839" y="141837"/>
                  </a:cubicBezTo>
                  <a:cubicBezTo>
                    <a:pt x="216745" y="139402"/>
                    <a:pt x="216380" y="135900"/>
                    <a:pt x="214018" y="133903"/>
                  </a:cubicBezTo>
                  <a:cubicBezTo>
                    <a:pt x="212012" y="131897"/>
                    <a:pt x="210826" y="135909"/>
                    <a:pt x="209459" y="138189"/>
                  </a:cubicBezTo>
                  <a:cubicBezTo>
                    <a:pt x="208091" y="140469"/>
                    <a:pt x="206540" y="138736"/>
                    <a:pt x="204626" y="136456"/>
                  </a:cubicBezTo>
                  <a:cubicBezTo>
                    <a:pt x="202711" y="134177"/>
                    <a:pt x="201160" y="135636"/>
                    <a:pt x="200066" y="138189"/>
                  </a:cubicBezTo>
                  <a:cubicBezTo>
                    <a:pt x="199127" y="140095"/>
                    <a:pt x="197750" y="141746"/>
                    <a:pt x="196054" y="143022"/>
                  </a:cubicBezTo>
                  <a:cubicBezTo>
                    <a:pt x="194048" y="145028"/>
                    <a:pt x="193227" y="141563"/>
                    <a:pt x="194321" y="140469"/>
                  </a:cubicBezTo>
                  <a:cubicBezTo>
                    <a:pt x="195415" y="139375"/>
                    <a:pt x="194868" y="137004"/>
                    <a:pt x="190947" y="140469"/>
                  </a:cubicBezTo>
                  <a:cubicBezTo>
                    <a:pt x="187026" y="143934"/>
                    <a:pt x="185202" y="141289"/>
                    <a:pt x="188029" y="140469"/>
                  </a:cubicBezTo>
                  <a:cubicBezTo>
                    <a:pt x="190856" y="139648"/>
                    <a:pt x="191221" y="137915"/>
                    <a:pt x="188029" y="137004"/>
                  </a:cubicBezTo>
                  <a:cubicBezTo>
                    <a:pt x="184837" y="136092"/>
                    <a:pt x="188667" y="135636"/>
                    <a:pt x="191768" y="134450"/>
                  </a:cubicBezTo>
                  <a:cubicBezTo>
                    <a:pt x="194868" y="133265"/>
                    <a:pt x="195507" y="133082"/>
                    <a:pt x="190947" y="131350"/>
                  </a:cubicBezTo>
                  <a:cubicBezTo>
                    <a:pt x="186388" y="129617"/>
                    <a:pt x="185841" y="131350"/>
                    <a:pt x="187756" y="132170"/>
                  </a:cubicBezTo>
                  <a:cubicBezTo>
                    <a:pt x="189670" y="132991"/>
                    <a:pt x="184655" y="134177"/>
                    <a:pt x="183196" y="131350"/>
                  </a:cubicBezTo>
                  <a:cubicBezTo>
                    <a:pt x="181737" y="128523"/>
                    <a:pt x="185841" y="129070"/>
                    <a:pt x="188029" y="126790"/>
                  </a:cubicBezTo>
                  <a:cubicBezTo>
                    <a:pt x="190218" y="124511"/>
                    <a:pt x="185202" y="126790"/>
                    <a:pt x="180916" y="127337"/>
                  </a:cubicBezTo>
                  <a:cubicBezTo>
                    <a:pt x="176630" y="127885"/>
                    <a:pt x="178910" y="125331"/>
                    <a:pt x="181828" y="124511"/>
                  </a:cubicBezTo>
                  <a:cubicBezTo>
                    <a:pt x="184746" y="123690"/>
                    <a:pt x="185202" y="121593"/>
                    <a:pt x="188667" y="119678"/>
                  </a:cubicBezTo>
                  <a:cubicBezTo>
                    <a:pt x="192133" y="117763"/>
                    <a:pt x="193227" y="116212"/>
                    <a:pt x="194960" y="115118"/>
                  </a:cubicBezTo>
                  <a:cubicBezTo>
                    <a:pt x="196692" y="114024"/>
                    <a:pt x="199519" y="107641"/>
                    <a:pt x="200887" y="106820"/>
                  </a:cubicBezTo>
                  <a:cubicBezTo>
                    <a:pt x="202255" y="105999"/>
                    <a:pt x="184382" y="99160"/>
                    <a:pt x="183196" y="98248"/>
                  </a:cubicBezTo>
                  <a:cubicBezTo>
                    <a:pt x="180916" y="97300"/>
                    <a:pt x="178290" y="98148"/>
                    <a:pt x="176995" y="100254"/>
                  </a:cubicBezTo>
                  <a:cubicBezTo>
                    <a:pt x="175536" y="102808"/>
                    <a:pt x="174351" y="102260"/>
                    <a:pt x="173256" y="100254"/>
                  </a:cubicBezTo>
                  <a:cubicBezTo>
                    <a:pt x="172162" y="98248"/>
                    <a:pt x="171797" y="98248"/>
                    <a:pt x="169244" y="101440"/>
                  </a:cubicBezTo>
                  <a:cubicBezTo>
                    <a:pt x="166691" y="104631"/>
                    <a:pt x="166144" y="106273"/>
                    <a:pt x="166417" y="103081"/>
                  </a:cubicBezTo>
                  <a:cubicBezTo>
                    <a:pt x="166372" y="100610"/>
                    <a:pt x="166189" y="98148"/>
                    <a:pt x="165870" y="95695"/>
                  </a:cubicBezTo>
                  <a:cubicBezTo>
                    <a:pt x="165870" y="92594"/>
                    <a:pt x="160672" y="98795"/>
                    <a:pt x="159305" y="100802"/>
                  </a:cubicBezTo>
                  <a:cubicBezTo>
                    <a:pt x="157937" y="102808"/>
                    <a:pt x="155566" y="105361"/>
                    <a:pt x="154198" y="105361"/>
                  </a:cubicBezTo>
                  <a:cubicBezTo>
                    <a:pt x="152830" y="105361"/>
                    <a:pt x="150186" y="103993"/>
                    <a:pt x="149000" y="106546"/>
                  </a:cubicBezTo>
                  <a:cubicBezTo>
                    <a:pt x="147815" y="109100"/>
                    <a:pt x="145079" y="106546"/>
                    <a:pt x="142799" y="105361"/>
                  </a:cubicBezTo>
                  <a:cubicBezTo>
                    <a:pt x="140520" y="104176"/>
                    <a:pt x="139334" y="113112"/>
                    <a:pt x="135687" y="115665"/>
                  </a:cubicBezTo>
                  <a:cubicBezTo>
                    <a:pt x="132039" y="118219"/>
                    <a:pt x="139334" y="108279"/>
                    <a:pt x="140246" y="105726"/>
                  </a:cubicBezTo>
                  <a:cubicBezTo>
                    <a:pt x="141158" y="103172"/>
                    <a:pt x="139608" y="102808"/>
                    <a:pt x="142161" y="100254"/>
                  </a:cubicBezTo>
                  <a:cubicBezTo>
                    <a:pt x="144714" y="97701"/>
                    <a:pt x="140246" y="94874"/>
                    <a:pt x="138513" y="95148"/>
                  </a:cubicBezTo>
                  <a:cubicBezTo>
                    <a:pt x="136781" y="95421"/>
                    <a:pt x="139060" y="99160"/>
                    <a:pt x="137054" y="102260"/>
                  </a:cubicBezTo>
                  <a:cubicBezTo>
                    <a:pt x="135048" y="105361"/>
                    <a:pt x="133954" y="102808"/>
                    <a:pt x="134775" y="101440"/>
                  </a:cubicBezTo>
                  <a:cubicBezTo>
                    <a:pt x="135595" y="100072"/>
                    <a:pt x="135687" y="99707"/>
                    <a:pt x="134227" y="97975"/>
                  </a:cubicBezTo>
                  <a:cubicBezTo>
                    <a:pt x="132768" y="96242"/>
                    <a:pt x="132768" y="96607"/>
                    <a:pt x="129121" y="99434"/>
                  </a:cubicBezTo>
                  <a:cubicBezTo>
                    <a:pt x="127753" y="100437"/>
                    <a:pt x="127662" y="97427"/>
                    <a:pt x="125929" y="99434"/>
                  </a:cubicBezTo>
                  <a:cubicBezTo>
                    <a:pt x="124197" y="101440"/>
                    <a:pt x="123649" y="98248"/>
                    <a:pt x="122555" y="97154"/>
                  </a:cubicBezTo>
                  <a:cubicBezTo>
                    <a:pt x="120011" y="95595"/>
                    <a:pt x="116801" y="95595"/>
                    <a:pt x="114257" y="97154"/>
                  </a:cubicBezTo>
                  <a:cubicBezTo>
                    <a:pt x="110518" y="98795"/>
                    <a:pt x="116263" y="94236"/>
                    <a:pt x="118543" y="91409"/>
                  </a:cubicBezTo>
                  <a:cubicBezTo>
                    <a:pt x="120823" y="88582"/>
                    <a:pt x="117722" y="87397"/>
                    <a:pt x="113710" y="89676"/>
                  </a:cubicBezTo>
                  <a:cubicBezTo>
                    <a:pt x="109698" y="91956"/>
                    <a:pt x="108330" y="93142"/>
                    <a:pt x="109971" y="89676"/>
                  </a:cubicBezTo>
                  <a:cubicBezTo>
                    <a:pt x="111612" y="86211"/>
                    <a:pt x="124835" y="81469"/>
                    <a:pt x="130489" y="77731"/>
                  </a:cubicBezTo>
                  <a:cubicBezTo>
                    <a:pt x="136142" y="73992"/>
                    <a:pt x="127935" y="75177"/>
                    <a:pt x="124561" y="75998"/>
                  </a:cubicBezTo>
                  <a:cubicBezTo>
                    <a:pt x="121187" y="76819"/>
                    <a:pt x="120823" y="75451"/>
                    <a:pt x="119090" y="73445"/>
                  </a:cubicBezTo>
                  <a:cubicBezTo>
                    <a:pt x="117357" y="71439"/>
                    <a:pt x="117449" y="72624"/>
                    <a:pt x="114531" y="74357"/>
                  </a:cubicBezTo>
                  <a:cubicBezTo>
                    <a:pt x="113436" y="74995"/>
                    <a:pt x="112251" y="73810"/>
                    <a:pt x="110518" y="75451"/>
                  </a:cubicBezTo>
                  <a:cubicBezTo>
                    <a:pt x="108786" y="77092"/>
                    <a:pt x="107691" y="74904"/>
                    <a:pt x="108330" y="70344"/>
                  </a:cubicBezTo>
                  <a:cubicBezTo>
                    <a:pt x="108968" y="65785"/>
                    <a:pt x="101126" y="76363"/>
                    <a:pt x="100305" y="78643"/>
                  </a:cubicBezTo>
                  <a:cubicBezTo>
                    <a:pt x="99484" y="80922"/>
                    <a:pt x="99484" y="80284"/>
                    <a:pt x="97205" y="80284"/>
                  </a:cubicBezTo>
                  <a:cubicBezTo>
                    <a:pt x="94925" y="80284"/>
                    <a:pt x="91733" y="86302"/>
                    <a:pt x="88906" y="90315"/>
                  </a:cubicBezTo>
                  <a:cubicBezTo>
                    <a:pt x="86080" y="94327"/>
                    <a:pt x="85806" y="94601"/>
                    <a:pt x="85806" y="93689"/>
                  </a:cubicBezTo>
                  <a:cubicBezTo>
                    <a:pt x="85779" y="90917"/>
                    <a:pt x="85377" y="88154"/>
                    <a:pt x="84621" y="85482"/>
                  </a:cubicBezTo>
                  <a:cubicBezTo>
                    <a:pt x="85377" y="79646"/>
                    <a:pt x="87539" y="74074"/>
                    <a:pt x="90913" y="69250"/>
                  </a:cubicBezTo>
                  <a:cubicBezTo>
                    <a:pt x="94925" y="62301"/>
                    <a:pt x="99904" y="55946"/>
                    <a:pt x="105685" y="50374"/>
                  </a:cubicBezTo>
                  <a:cubicBezTo>
                    <a:pt x="108202" y="49033"/>
                    <a:pt x="109752" y="46389"/>
                    <a:pt x="109698" y="43535"/>
                  </a:cubicBezTo>
                  <a:cubicBezTo>
                    <a:pt x="109698" y="39887"/>
                    <a:pt x="110518" y="38975"/>
                    <a:pt x="110883" y="40981"/>
                  </a:cubicBezTo>
                  <a:cubicBezTo>
                    <a:pt x="111248" y="42988"/>
                    <a:pt x="113710" y="40161"/>
                    <a:pt x="115990" y="37881"/>
                  </a:cubicBezTo>
                  <a:cubicBezTo>
                    <a:pt x="118634" y="32884"/>
                    <a:pt x="120449" y="27494"/>
                    <a:pt x="121370" y="21923"/>
                  </a:cubicBezTo>
                  <a:cubicBezTo>
                    <a:pt x="122282" y="18184"/>
                    <a:pt x="119090" y="20464"/>
                    <a:pt x="116810" y="21284"/>
                  </a:cubicBezTo>
                  <a:cubicBezTo>
                    <a:pt x="114531" y="22105"/>
                    <a:pt x="112524" y="18458"/>
                    <a:pt x="111704" y="15631"/>
                  </a:cubicBezTo>
                  <a:cubicBezTo>
                    <a:pt x="110883" y="12804"/>
                    <a:pt x="123923" y="14810"/>
                    <a:pt x="126841" y="15631"/>
                  </a:cubicBezTo>
                  <a:cubicBezTo>
                    <a:pt x="129759" y="16451"/>
                    <a:pt x="132221" y="6512"/>
                    <a:pt x="133954" y="4506"/>
                  </a:cubicBezTo>
                  <a:cubicBezTo>
                    <a:pt x="135687" y="2500"/>
                    <a:pt x="128847" y="2317"/>
                    <a:pt x="127115" y="2317"/>
                  </a:cubicBezTo>
                  <a:close/>
                </a:path>
              </a:pathLst>
            </a:custGeom>
            <a:grpFill/>
            <a:ln w="4559" cap="flat">
              <a:solidFill>
                <a:srgbClr val="FFFFFF"/>
              </a:solidFill>
              <a:prstDash val="solid"/>
              <a:miter/>
            </a:ln>
          </p:spPr>
          <p:txBody>
            <a:bodyPr rtlCol="0" anchor="ctr"/>
            <a:lstStyle/>
            <a:p>
              <a:endParaRPr lang="en-US"/>
            </a:p>
          </p:txBody>
        </p:sp>
        <p:sp>
          <p:nvSpPr>
            <p:cNvPr id="483" name="Freeform: Shape 482">
              <a:extLst>
                <a:ext uri="{FF2B5EF4-FFF2-40B4-BE49-F238E27FC236}">
                  <a16:creationId xmlns:a16="http://schemas.microsoft.com/office/drawing/2014/main" id="{A9B5AB49-FD7C-6F96-0CE9-F263F9EBB5B2}"/>
                </a:ext>
              </a:extLst>
            </p:cNvPr>
            <p:cNvSpPr/>
            <p:nvPr/>
          </p:nvSpPr>
          <p:spPr>
            <a:xfrm>
              <a:off x="3805508" y="2409455"/>
              <a:ext cx="5471" cy="2236"/>
            </a:xfrm>
            <a:custGeom>
              <a:avLst/>
              <a:gdLst>
                <a:gd name="connsiteX0" fmla="*/ -52 w 5471"/>
                <a:gd name="connsiteY0" fmla="*/ 2202 h 2236"/>
                <a:gd name="connsiteX1" fmla="*/ 5420 w 5471"/>
                <a:gd name="connsiteY1" fmla="*/ 1108 h 2236"/>
                <a:gd name="connsiteX2" fmla="*/ -52 w 5471"/>
                <a:gd name="connsiteY2" fmla="*/ 2202 h 2236"/>
              </a:gdLst>
              <a:ahLst/>
              <a:cxnLst>
                <a:cxn ang="0">
                  <a:pos x="connsiteX0" y="connsiteY0"/>
                </a:cxn>
                <a:cxn ang="0">
                  <a:pos x="connsiteX1" y="connsiteY1"/>
                </a:cxn>
                <a:cxn ang="0">
                  <a:pos x="connsiteX2" y="connsiteY2"/>
                </a:cxn>
              </a:cxnLst>
              <a:rect l="l" t="t" r="r" b="b"/>
              <a:pathLst>
                <a:path w="5471" h="2236">
                  <a:moveTo>
                    <a:pt x="-52" y="2202"/>
                  </a:moveTo>
                  <a:lnTo>
                    <a:pt x="5420" y="1108"/>
                  </a:lnTo>
                  <a:cubicBezTo>
                    <a:pt x="5420" y="1108"/>
                    <a:pt x="4508" y="-2084"/>
                    <a:pt x="-52" y="2202"/>
                  </a:cubicBezTo>
                  <a:close/>
                </a:path>
              </a:pathLst>
            </a:custGeom>
            <a:grpFill/>
            <a:ln w="4559" cap="flat">
              <a:solidFill>
                <a:srgbClr val="FFFFFF"/>
              </a:solidFill>
              <a:prstDash val="solid"/>
              <a:miter/>
            </a:ln>
          </p:spPr>
          <p:txBody>
            <a:bodyPr rtlCol="0" anchor="ctr"/>
            <a:lstStyle/>
            <a:p>
              <a:endParaRPr lang="en-US"/>
            </a:p>
          </p:txBody>
        </p:sp>
        <p:sp>
          <p:nvSpPr>
            <p:cNvPr id="484" name="Freeform: Shape 483">
              <a:extLst>
                <a:ext uri="{FF2B5EF4-FFF2-40B4-BE49-F238E27FC236}">
                  <a16:creationId xmlns:a16="http://schemas.microsoft.com/office/drawing/2014/main" id="{385CBCE2-57DE-B971-D63D-75D436AB2D24}"/>
                </a:ext>
              </a:extLst>
            </p:cNvPr>
            <p:cNvSpPr/>
            <p:nvPr/>
          </p:nvSpPr>
          <p:spPr>
            <a:xfrm>
              <a:off x="3838884" y="2460752"/>
              <a:ext cx="5380" cy="2826"/>
            </a:xfrm>
            <a:custGeom>
              <a:avLst/>
              <a:gdLst>
                <a:gd name="connsiteX0" fmla="*/ -52 w 5380"/>
                <a:gd name="connsiteY0" fmla="*/ 2792 h 2826"/>
                <a:gd name="connsiteX1" fmla="*/ 5329 w 5380"/>
                <a:gd name="connsiteY1" fmla="*/ -34 h 2826"/>
                <a:gd name="connsiteX2" fmla="*/ -52 w 5380"/>
                <a:gd name="connsiteY2" fmla="*/ 2792 h 2826"/>
              </a:gdLst>
              <a:ahLst/>
              <a:cxnLst>
                <a:cxn ang="0">
                  <a:pos x="connsiteX0" y="connsiteY0"/>
                </a:cxn>
                <a:cxn ang="0">
                  <a:pos x="connsiteX1" y="connsiteY1"/>
                </a:cxn>
                <a:cxn ang="0">
                  <a:pos x="connsiteX2" y="connsiteY2"/>
                </a:cxn>
              </a:cxnLst>
              <a:rect l="l" t="t" r="r" b="b"/>
              <a:pathLst>
                <a:path w="5380" h="2826">
                  <a:moveTo>
                    <a:pt x="-52" y="2792"/>
                  </a:moveTo>
                  <a:lnTo>
                    <a:pt x="5329" y="-34"/>
                  </a:lnTo>
                  <a:cubicBezTo>
                    <a:pt x="3268" y="267"/>
                    <a:pt x="1362" y="1261"/>
                    <a:pt x="-52" y="2792"/>
                  </a:cubicBezTo>
                  <a:close/>
                </a:path>
              </a:pathLst>
            </a:custGeom>
            <a:grpFill/>
            <a:ln w="4559" cap="flat">
              <a:solidFill>
                <a:srgbClr val="FFFFFF"/>
              </a:solidFill>
              <a:prstDash val="solid"/>
              <a:miter/>
            </a:ln>
          </p:spPr>
          <p:txBody>
            <a:bodyPr rtlCol="0" anchor="ctr"/>
            <a:lstStyle/>
            <a:p>
              <a:endParaRPr lang="en-US"/>
            </a:p>
          </p:txBody>
        </p:sp>
        <p:sp>
          <p:nvSpPr>
            <p:cNvPr id="485" name="Freeform: Shape 484">
              <a:extLst>
                <a:ext uri="{FF2B5EF4-FFF2-40B4-BE49-F238E27FC236}">
                  <a16:creationId xmlns:a16="http://schemas.microsoft.com/office/drawing/2014/main" id="{CE804624-FBFA-C85E-F5B0-6D99009BE5A9}"/>
                </a:ext>
              </a:extLst>
            </p:cNvPr>
            <p:cNvSpPr/>
            <p:nvPr/>
          </p:nvSpPr>
          <p:spPr>
            <a:xfrm>
              <a:off x="3851468" y="2456995"/>
              <a:ext cx="9800" cy="6183"/>
            </a:xfrm>
            <a:custGeom>
              <a:avLst/>
              <a:gdLst>
                <a:gd name="connsiteX0" fmla="*/ 4143 w 9800"/>
                <a:gd name="connsiteY0" fmla="*/ 1169 h 6183"/>
                <a:gd name="connsiteX1" fmla="*/ -52 w 9800"/>
                <a:gd name="connsiteY1" fmla="*/ 1716 h 6183"/>
                <a:gd name="connsiteX2" fmla="*/ 4143 w 9800"/>
                <a:gd name="connsiteY2" fmla="*/ 6002 h 6183"/>
                <a:gd name="connsiteX3" fmla="*/ 9067 w 9800"/>
                <a:gd name="connsiteY3" fmla="*/ 2263 h 6183"/>
                <a:gd name="connsiteX4" fmla="*/ 4143 w 9800"/>
                <a:gd name="connsiteY4" fmla="*/ 1169 h 6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0" h="6183">
                  <a:moveTo>
                    <a:pt x="4143" y="1169"/>
                  </a:moveTo>
                  <a:cubicBezTo>
                    <a:pt x="1863" y="2537"/>
                    <a:pt x="1316" y="-2570"/>
                    <a:pt x="-52" y="1716"/>
                  </a:cubicBezTo>
                  <a:cubicBezTo>
                    <a:pt x="-52" y="1716"/>
                    <a:pt x="496" y="7097"/>
                    <a:pt x="4143" y="6002"/>
                  </a:cubicBezTo>
                  <a:cubicBezTo>
                    <a:pt x="7791" y="4908"/>
                    <a:pt x="11256" y="5090"/>
                    <a:pt x="9067" y="2263"/>
                  </a:cubicBezTo>
                  <a:cubicBezTo>
                    <a:pt x="6879" y="-563"/>
                    <a:pt x="6423" y="-290"/>
                    <a:pt x="4143" y="1169"/>
                  </a:cubicBezTo>
                  <a:close/>
                </a:path>
              </a:pathLst>
            </a:custGeom>
            <a:grpFill/>
            <a:ln w="4559" cap="flat">
              <a:solidFill>
                <a:srgbClr val="FFFFFF"/>
              </a:solidFill>
              <a:prstDash val="solid"/>
              <a:miter/>
            </a:ln>
          </p:spPr>
          <p:txBody>
            <a:bodyPr rtlCol="0" anchor="ctr"/>
            <a:lstStyle/>
            <a:p>
              <a:endParaRPr lang="en-US"/>
            </a:p>
          </p:txBody>
        </p:sp>
        <p:sp>
          <p:nvSpPr>
            <p:cNvPr id="486" name="Freeform: Shape 485">
              <a:extLst>
                <a:ext uri="{FF2B5EF4-FFF2-40B4-BE49-F238E27FC236}">
                  <a16:creationId xmlns:a16="http://schemas.microsoft.com/office/drawing/2014/main" id="{E9C6AC2D-504E-8B7E-AB67-3B8660C3E622}"/>
                </a:ext>
              </a:extLst>
            </p:cNvPr>
            <p:cNvSpPr/>
            <p:nvPr/>
          </p:nvSpPr>
          <p:spPr>
            <a:xfrm>
              <a:off x="3780423" y="2568572"/>
              <a:ext cx="3115" cy="15591"/>
            </a:xfrm>
            <a:custGeom>
              <a:avLst/>
              <a:gdLst>
                <a:gd name="connsiteX0" fmla="*/ 2237 w 3115"/>
                <a:gd name="connsiteY0" fmla="*/ 12059 h 15591"/>
                <a:gd name="connsiteX1" fmla="*/ 869 w 3115"/>
                <a:gd name="connsiteY1" fmla="*/ 1846 h 15591"/>
                <a:gd name="connsiteX2" fmla="*/ -43 w 3115"/>
                <a:gd name="connsiteY2" fmla="*/ 12698 h 15591"/>
                <a:gd name="connsiteX3" fmla="*/ 2237 w 3115"/>
                <a:gd name="connsiteY3" fmla="*/ 12059 h 15591"/>
              </a:gdLst>
              <a:ahLst/>
              <a:cxnLst>
                <a:cxn ang="0">
                  <a:pos x="connsiteX0" y="connsiteY0"/>
                </a:cxn>
                <a:cxn ang="0">
                  <a:pos x="connsiteX1" y="connsiteY1"/>
                </a:cxn>
                <a:cxn ang="0">
                  <a:pos x="connsiteX2" y="connsiteY2"/>
                </a:cxn>
                <a:cxn ang="0">
                  <a:pos x="connsiteX3" y="connsiteY3"/>
                </a:cxn>
              </a:cxnLst>
              <a:rect l="l" t="t" r="r" b="b"/>
              <a:pathLst>
                <a:path w="3115" h="15591">
                  <a:moveTo>
                    <a:pt x="2237" y="12059"/>
                  </a:moveTo>
                  <a:cubicBezTo>
                    <a:pt x="4790" y="4673"/>
                    <a:pt x="595" y="-3899"/>
                    <a:pt x="869" y="1846"/>
                  </a:cubicBezTo>
                  <a:cubicBezTo>
                    <a:pt x="1143" y="7591"/>
                    <a:pt x="4243" y="8685"/>
                    <a:pt x="-43" y="12698"/>
                  </a:cubicBezTo>
                  <a:cubicBezTo>
                    <a:pt x="-43" y="12698"/>
                    <a:pt x="-317" y="19537"/>
                    <a:pt x="2237" y="12059"/>
                  </a:cubicBezTo>
                  <a:close/>
                </a:path>
              </a:pathLst>
            </a:custGeom>
            <a:grpFill/>
            <a:ln w="4559" cap="flat">
              <a:solidFill>
                <a:srgbClr val="FFFFFF"/>
              </a:solidFill>
              <a:prstDash val="solid"/>
              <a:miter/>
            </a:ln>
          </p:spPr>
          <p:txBody>
            <a:bodyPr rtlCol="0" anchor="ctr"/>
            <a:lstStyle/>
            <a:p>
              <a:endParaRPr lang="en-US"/>
            </a:p>
          </p:txBody>
        </p:sp>
        <p:sp>
          <p:nvSpPr>
            <p:cNvPr id="487" name="Freeform: Shape 486">
              <a:extLst>
                <a:ext uri="{FF2B5EF4-FFF2-40B4-BE49-F238E27FC236}">
                  <a16:creationId xmlns:a16="http://schemas.microsoft.com/office/drawing/2014/main" id="{97ED0857-B48B-C752-69FB-6E4E9011CB37}"/>
                </a:ext>
              </a:extLst>
            </p:cNvPr>
            <p:cNvSpPr/>
            <p:nvPr/>
          </p:nvSpPr>
          <p:spPr>
            <a:xfrm>
              <a:off x="3500010" y="2536748"/>
              <a:ext cx="4938" cy="4524"/>
            </a:xfrm>
            <a:custGeom>
              <a:avLst/>
              <a:gdLst>
                <a:gd name="connsiteX0" fmla="*/ -37 w 4938"/>
                <a:gd name="connsiteY0" fmla="*/ 3760 h 4524"/>
                <a:gd name="connsiteX1" fmla="*/ 4887 w 4938"/>
                <a:gd name="connsiteY1" fmla="*/ 295 h 4524"/>
                <a:gd name="connsiteX2" fmla="*/ 273 w 4938"/>
                <a:gd name="connsiteY2" fmla="*/ 1955 h 4524"/>
                <a:gd name="connsiteX3" fmla="*/ -37 w 4938"/>
                <a:gd name="connsiteY3" fmla="*/ 3760 h 4524"/>
              </a:gdLst>
              <a:ahLst/>
              <a:cxnLst>
                <a:cxn ang="0">
                  <a:pos x="connsiteX0" y="connsiteY0"/>
                </a:cxn>
                <a:cxn ang="0">
                  <a:pos x="connsiteX1" y="connsiteY1"/>
                </a:cxn>
                <a:cxn ang="0">
                  <a:pos x="connsiteX2" y="connsiteY2"/>
                </a:cxn>
                <a:cxn ang="0">
                  <a:pos x="connsiteX3" y="connsiteY3"/>
                </a:cxn>
              </a:cxnLst>
              <a:rect l="l" t="t" r="r" b="b"/>
              <a:pathLst>
                <a:path w="4938" h="4524">
                  <a:moveTo>
                    <a:pt x="-37" y="3760"/>
                  </a:moveTo>
                  <a:cubicBezTo>
                    <a:pt x="-37" y="6587"/>
                    <a:pt x="4887" y="295"/>
                    <a:pt x="4887" y="295"/>
                  </a:cubicBezTo>
                  <a:cubicBezTo>
                    <a:pt x="3155" y="-516"/>
                    <a:pt x="1094" y="222"/>
                    <a:pt x="273" y="1955"/>
                  </a:cubicBezTo>
                  <a:cubicBezTo>
                    <a:pt x="8" y="2520"/>
                    <a:pt x="-92" y="3140"/>
                    <a:pt x="-37" y="3760"/>
                  </a:cubicBezTo>
                  <a:close/>
                </a:path>
              </a:pathLst>
            </a:custGeom>
            <a:grpFill/>
            <a:ln w="4559" cap="flat">
              <a:solidFill>
                <a:srgbClr val="FFFFFF"/>
              </a:solidFill>
              <a:prstDash val="solid"/>
              <a:miter/>
            </a:ln>
          </p:spPr>
          <p:txBody>
            <a:bodyPr rtlCol="0" anchor="ctr"/>
            <a:lstStyle/>
            <a:p>
              <a:endParaRPr lang="en-US"/>
            </a:p>
          </p:txBody>
        </p:sp>
        <p:sp>
          <p:nvSpPr>
            <p:cNvPr id="488" name="Freeform: Shape 487">
              <a:extLst>
                <a:ext uri="{FF2B5EF4-FFF2-40B4-BE49-F238E27FC236}">
                  <a16:creationId xmlns:a16="http://schemas.microsoft.com/office/drawing/2014/main" id="{BE5FD185-811F-A3B2-4358-060C55311300}"/>
                </a:ext>
              </a:extLst>
            </p:cNvPr>
            <p:cNvSpPr/>
            <p:nvPr/>
          </p:nvSpPr>
          <p:spPr>
            <a:xfrm>
              <a:off x="3509201" y="2573153"/>
              <a:ext cx="81761" cy="45942"/>
            </a:xfrm>
            <a:custGeom>
              <a:avLst/>
              <a:gdLst>
                <a:gd name="connsiteX0" fmla="*/ 64909 w 81761"/>
                <a:gd name="connsiteY0" fmla="*/ 34562 h 45942"/>
                <a:gd name="connsiteX1" fmla="*/ 70289 w 81761"/>
                <a:gd name="connsiteY1" fmla="*/ 30914 h 45942"/>
                <a:gd name="connsiteX2" fmla="*/ 79955 w 81761"/>
                <a:gd name="connsiteY2" fmla="*/ 26628 h 45942"/>
                <a:gd name="connsiteX3" fmla="*/ 79135 w 81761"/>
                <a:gd name="connsiteY3" fmla="*/ 24349 h 45942"/>
                <a:gd name="connsiteX4" fmla="*/ 18494 w 81761"/>
                <a:gd name="connsiteY4" fmla="*/ 23710 h 45942"/>
                <a:gd name="connsiteX5" fmla="*/ 18494 w 81761"/>
                <a:gd name="connsiteY5" fmla="*/ 21157 h 45942"/>
                <a:gd name="connsiteX6" fmla="*/ 14755 w 81761"/>
                <a:gd name="connsiteY6" fmla="*/ 14044 h 45942"/>
                <a:gd name="connsiteX7" fmla="*/ 12475 w 81761"/>
                <a:gd name="connsiteY7" fmla="*/ 9485 h 45942"/>
                <a:gd name="connsiteX8" fmla="*/ 14755 w 81761"/>
                <a:gd name="connsiteY8" fmla="*/ 2646 h 45942"/>
                <a:gd name="connsiteX9" fmla="*/ 10469 w 81761"/>
                <a:gd name="connsiteY9" fmla="*/ 1825 h 45942"/>
                <a:gd name="connsiteX10" fmla="*/ 1350 w 81761"/>
                <a:gd name="connsiteY10" fmla="*/ 13224 h 45942"/>
                <a:gd name="connsiteX11" fmla="*/ 2536 w 81761"/>
                <a:gd name="connsiteY11" fmla="*/ 18330 h 45942"/>
                <a:gd name="connsiteX12" fmla="*/ 9648 w 81761"/>
                <a:gd name="connsiteY12" fmla="*/ 18330 h 45942"/>
                <a:gd name="connsiteX13" fmla="*/ 10469 w 81761"/>
                <a:gd name="connsiteY13" fmla="*/ 23437 h 45942"/>
                <a:gd name="connsiteX14" fmla="*/ 13296 w 81761"/>
                <a:gd name="connsiteY14" fmla="*/ 27723 h 45942"/>
                <a:gd name="connsiteX15" fmla="*/ 19862 w 81761"/>
                <a:gd name="connsiteY15" fmla="*/ 29729 h 45942"/>
                <a:gd name="connsiteX16" fmla="*/ 26701 w 81761"/>
                <a:gd name="connsiteY16" fmla="*/ 34835 h 45942"/>
                <a:gd name="connsiteX17" fmla="*/ 34725 w 81761"/>
                <a:gd name="connsiteY17" fmla="*/ 37389 h 45942"/>
                <a:gd name="connsiteX18" fmla="*/ 38646 w 81761"/>
                <a:gd name="connsiteY18" fmla="*/ 37389 h 45942"/>
                <a:gd name="connsiteX19" fmla="*/ 42112 w 81761"/>
                <a:gd name="connsiteY19" fmla="*/ 33741 h 45942"/>
                <a:gd name="connsiteX20" fmla="*/ 47218 w 81761"/>
                <a:gd name="connsiteY20" fmla="*/ 41675 h 45942"/>
                <a:gd name="connsiteX21" fmla="*/ 62629 w 81761"/>
                <a:gd name="connsiteY21" fmla="*/ 45687 h 45942"/>
                <a:gd name="connsiteX22" fmla="*/ 64635 w 81761"/>
                <a:gd name="connsiteY22" fmla="*/ 43134 h 45942"/>
                <a:gd name="connsiteX23" fmla="*/ 64088 w 81761"/>
                <a:gd name="connsiteY23" fmla="*/ 41948 h 45942"/>
                <a:gd name="connsiteX24" fmla="*/ 62903 w 81761"/>
                <a:gd name="connsiteY24" fmla="*/ 37662 h 45942"/>
                <a:gd name="connsiteX25" fmla="*/ 64909 w 81761"/>
                <a:gd name="connsiteY25" fmla="*/ 34562 h 45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1761" h="45942">
                  <a:moveTo>
                    <a:pt x="64909" y="34562"/>
                  </a:moveTo>
                  <a:cubicBezTo>
                    <a:pt x="66915" y="33741"/>
                    <a:pt x="68283" y="31461"/>
                    <a:pt x="70289" y="30914"/>
                  </a:cubicBezTo>
                  <a:cubicBezTo>
                    <a:pt x="73654" y="29829"/>
                    <a:pt x="76891" y="28397"/>
                    <a:pt x="79955" y="26628"/>
                  </a:cubicBezTo>
                  <a:cubicBezTo>
                    <a:pt x="83968" y="24349"/>
                    <a:pt x="79955" y="24349"/>
                    <a:pt x="79135" y="24349"/>
                  </a:cubicBezTo>
                  <a:cubicBezTo>
                    <a:pt x="78314" y="24349"/>
                    <a:pt x="22141" y="24349"/>
                    <a:pt x="18494" y="23710"/>
                  </a:cubicBezTo>
                  <a:cubicBezTo>
                    <a:pt x="14846" y="23072"/>
                    <a:pt x="16761" y="22616"/>
                    <a:pt x="18494" y="21157"/>
                  </a:cubicBezTo>
                  <a:cubicBezTo>
                    <a:pt x="20226" y="19698"/>
                    <a:pt x="19588" y="17783"/>
                    <a:pt x="14755" y="14044"/>
                  </a:cubicBezTo>
                  <a:cubicBezTo>
                    <a:pt x="9922" y="10305"/>
                    <a:pt x="13296" y="12403"/>
                    <a:pt x="12475" y="9485"/>
                  </a:cubicBezTo>
                  <a:cubicBezTo>
                    <a:pt x="11655" y="6567"/>
                    <a:pt x="14755" y="6931"/>
                    <a:pt x="14755" y="2646"/>
                  </a:cubicBezTo>
                  <a:cubicBezTo>
                    <a:pt x="14755" y="-1640"/>
                    <a:pt x="14208" y="92"/>
                    <a:pt x="10469" y="1825"/>
                  </a:cubicBezTo>
                  <a:cubicBezTo>
                    <a:pt x="6730" y="3558"/>
                    <a:pt x="5089" y="8664"/>
                    <a:pt x="1350" y="13224"/>
                  </a:cubicBezTo>
                  <a:cubicBezTo>
                    <a:pt x="-2389" y="17783"/>
                    <a:pt x="2536" y="18330"/>
                    <a:pt x="2536" y="18330"/>
                  </a:cubicBezTo>
                  <a:cubicBezTo>
                    <a:pt x="4897" y="18102"/>
                    <a:pt x="7287" y="18102"/>
                    <a:pt x="9648" y="18330"/>
                  </a:cubicBezTo>
                  <a:cubicBezTo>
                    <a:pt x="13022" y="18330"/>
                    <a:pt x="11928" y="19789"/>
                    <a:pt x="10469" y="23437"/>
                  </a:cubicBezTo>
                  <a:cubicBezTo>
                    <a:pt x="9010" y="27084"/>
                    <a:pt x="9922" y="27723"/>
                    <a:pt x="13296" y="27723"/>
                  </a:cubicBezTo>
                  <a:cubicBezTo>
                    <a:pt x="16670" y="27723"/>
                    <a:pt x="17308" y="26628"/>
                    <a:pt x="19862" y="29729"/>
                  </a:cubicBezTo>
                  <a:cubicBezTo>
                    <a:pt x="21685" y="31963"/>
                    <a:pt x="24038" y="33723"/>
                    <a:pt x="26701" y="34835"/>
                  </a:cubicBezTo>
                  <a:cubicBezTo>
                    <a:pt x="28160" y="35474"/>
                    <a:pt x="31260" y="36021"/>
                    <a:pt x="34725" y="37389"/>
                  </a:cubicBezTo>
                  <a:cubicBezTo>
                    <a:pt x="38191" y="38756"/>
                    <a:pt x="37552" y="38848"/>
                    <a:pt x="38646" y="37389"/>
                  </a:cubicBezTo>
                  <a:cubicBezTo>
                    <a:pt x="39586" y="35984"/>
                    <a:pt x="40753" y="34753"/>
                    <a:pt x="42112" y="33741"/>
                  </a:cubicBezTo>
                  <a:cubicBezTo>
                    <a:pt x="43571" y="32829"/>
                    <a:pt x="44391" y="36021"/>
                    <a:pt x="47218" y="41675"/>
                  </a:cubicBezTo>
                  <a:cubicBezTo>
                    <a:pt x="50045" y="47328"/>
                    <a:pt x="58070" y="45687"/>
                    <a:pt x="62629" y="45687"/>
                  </a:cubicBezTo>
                  <a:cubicBezTo>
                    <a:pt x="67189" y="45687"/>
                    <a:pt x="66003" y="43954"/>
                    <a:pt x="64635" y="43134"/>
                  </a:cubicBezTo>
                  <a:cubicBezTo>
                    <a:pt x="63268" y="42313"/>
                    <a:pt x="61444" y="43134"/>
                    <a:pt x="64088" y="41948"/>
                  </a:cubicBezTo>
                  <a:cubicBezTo>
                    <a:pt x="66733" y="40763"/>
                    <a:pt x="65183" y="38848"/>
                    <a:pt x="62903" y="37662"/>
                  </a:cubicBezTo>
                  <a:cubicBezTo>
                    <a:pt x="60623" y="36477"/>
                    <a:pt x="62903" y="35474"/>
                    <a:pt x="64909" y="34562"/>
                  </a:cubicBezTo>
                  <a:close/>
                </a:path>
              </a:pathLst>
            </a:custGeom>
            <a:grpFill/>
            <a:ln w="4559" cap="flat">
              <a:solidFill>
                <a:srgbClr val="FFFFFF"/>
              </a:solidFill>
              <a:prstDash val="solid"/>
              <a:miter/>
            </a:ln>
          </p:spPr>
          <p:txBody>
            <a:bodyPr rtlCol="0" anchor="ctr"/>
            <a:lstStyle/>
            <a:p>
              <a:endParaRPr lang="en-US"/>
            </a:p>
          </p:txBody>
        </p:sp>
        <p:sp>
          <p:nvSpPr>
            <p:cNvPr id="489" name="Freeform: Shape 488">
              <a:extLst>
                <a:ext uri="{FF2B5EF4-FFF2-40B4-BE49-F238E27FC236}">
                  <a16:creationId xmlns:a16="http://schemas.microsoft.com/office/drawing/2014/main" id="{B85A845C-5D50-C5AE-FEFE-C70B3BBB4C6E}"/>
                </a:ext>
              </a:extLst>
            </p:cNvPr>
            <p:cNvSpPr/>
            <p:nvPr/>
          </p:nvSpPr>
          <p:spPr>
            <a:xfrm>
              <a:off x="3505924" y="2449887"/>
              <a:ext cx="96043" cy="36479"/>
            </a:xfrm>
            <a:custGeom>
              <a:avLst/>
              <a:gdLst>
                <a:gd name="connsiteX0" fmla="*/ 91256 w 96043"/>
                <a:gd name="connsiteY0" fmla="*/ 26241 h 36479"/>
                <a:gd name="connsiteX1" fmla="*/ 79037 w 96043"/>
                <a:gd name="connsiteY1" fmla="*/ 20496 h 36479"/>
                <a:gd name="connsiteX2" fmla="*/ 70465 w 96043"/>
                <a:gd name="connsiteY2" fmla="*/ 15116 h 36479"/>
                <a:gd name="connsiteX3" fmla="*/ 63079 w 96043"/>
                <a:gd name="connsiteY3" fmla="*/ 11104 h 36479"/>
                <a:gd name="connsiteX4" fmla="*/ 53048 w 96043"/>
                <a:gd name="connsiteY4" fmla="*/ 6818 h 36479"/>
                <a:gd name="connsiteX5" fmla="*/ 6633 w 96043"/>
                <a:gd name="connsiteY5" fmla="*/ -21 h 36479"/>
                <a:gd name="connsiteX6" fmla="*/ 4900 w 96043"/>
                <a:gd name="connsiteY6" fmla="*/ 3991 h 36479"/>
                <a:gd name="connsiteX7" fmla="*/ 29704 w 96043"/>
                <a:gd name="connsiteY7" fmla="*/ 17122 h 36479"/>
                <a:gd name="connsiteX8" fmla="*/ 38823 w 96043"/>
                <a:gd name="connsiteY8" fmla="*/ 23870 h 36479"/>
                <a:gd name="connsiteX9" fmla="*/ 55054 w 96043"/>
                <a:gd name="connsiteY9" fmla="*/ 31074 h 36479"/>
                <a:gd name="connsiteX10" fmla="*/ 72198 w 96043"/>
                <a:gd name="connsiteY10" fmla="*/ 34175 h 36479"/>
                <a:gd name="connsiteX11" fmla="*/ 94357 w 96043"/>
                <a:gd name="connsiteY11" fmla="*/ 34175 h 36479"/>
                <a:gd name="connsiteX12" fmla="*/ 91256 w 96043"/>
                <a:gd name="connsiteY12" fmla="*/ 26241 h 3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043" h="36479">
                  <a:moveTo>
                    <a:pt x="91256" y="26241"/>
                  </a:moveTo>
                  <a:cubicBezTo>
                    <a:pt x="88430" y="22229"/>
                    <a:pt x="82137" y="21955"/>
                    <a:pt x="79037" y="20496"/>
                  </a:cubicBezTo>
                  <a:cubicBezTo>
                    <a:pt x="75727" y="19548"/>
                    <a:pt x="72754" y="17679"/>
                    <a:pt x="70465" y="15116"/>
                  </a:cubicBezTo>
                  <a:cubicBezTo>
                    <a:pt x="67912" y="11924"/>
                    <a:pt x="66179" y="12836"/>
                    <a:pt x="63079" y="11104"/>
                  </a:cubicBezTo>
                  <a:cubicBezTo>
                    <a:pt x="59979" y="9371"/>
                    <a:pt x="53048" y="6818"/>
                    <a:pt x="53048" y="6818"/>
                  </a:cubicBezTo>
                  <a:cubicBezTo>
                    <a:pt x="38038" y="2085"/>
                    <a:pt x="22372" y="-231"/>
                    <a:pt x="6633" y="-21"/>
                  </a:cubicBezTo>
                  <a:cubicBezTo>
                    <a:pt x="-7319" y="-21"/>
                    <a:pt x="4900" y="3991"/>
                    <a:pt x="4900" y="3991"/>
                  </a:cubicBezTo>
                  <a:cubicBezTo>
                    <a:pt x="12286" y="6271"/>
                    <a:pt x="27150" y="11924"/>
                    <a:pt x="29704" y="17122"/>
                  </a:cubicBezTo>
                  <a:cubicBezTo>
                    <a:pt x="31454" y="20733"/>
                    <a:pt x="34856" y="23250"/>
                    <a:pt x="38823" y="23870"/>
                  </a:cubicBezTo>
                  <a:cubicBezTo>
                    <a:pt x="41923" y="25056"/>
                    <a:pt x="50768" y="29068"/>
                    <a:pt x="55054" y="31074"/>
                  </a:cubicBezTo>
                  <a:cubicBezTo>
                    <a:pt x="59340" y="33080"/>
                    <a:pt x="61893" y="30162"/>
                    <a:pt x="72198" y="34175"/>
                  </a:cubicBezTo>
                  <a:cubicBezTo>
                    <a:pt x="79274" y="37202"/>
                    <a:pt x="87280" y="37202"/>
                    <a:pt x="94357" y="34175"/>
                  </a:cubicBezTo>
                  <a:cubicBezTo>
                    <a:pt x="98369" y="31895"/>
                    <a:pt x="94083" y="30162"/>
                    <a:pt x="91256" y="26241"/>
                  </a:cubicBezTo>
                  <a:close/>
                </a:path>
              </a:pathLst>
            </a:custGeom>
            <a:grpFill/>
            <a:ln w="4559" cap="flat">
              <a:solidFill>
                <a:srgbClr val="FFFFFF"/>
              </a:solidFill>
              <a:prstDash val="solid"/>
              <a:miter/>
            </a:ln>
          </p:spPr>
          <p:txBody>
            <a:bodyPr rtlCol="0" anchor="ctr"/>
            <a:lstStyle/>
            <a:p>
              <a:endParaRPr lang="en-US"/>
            </a:p>
          </p:txBody>
        </p:sp>
        <p:sp>
          <p:nvSpPr>
            <p:cNvPr id="490" name="Freeform: Shape 489">
              <a:extLst>
                <a:ext uri="{FF2B5EF4-FFF2-40B4-BE49-F238E27FC236}">
                  <a16:creationId xmlns:a16="http://schemas.microsoft.com/office/drawing/2014/main" id="{D8586EEF-7739-D615-3C26-6EEC6FAD9A25}"/>
                </a:ext>
              </a:extLst>
            </p:cNvPr>
            <p:cNvSpPr/>
            <p:nvPr/>
          </p:nvSpPr>
          <p:spPr>
            <a:xfrm>
              <a:off x="3592870" y="2549309"/>
              <a:ext cx="11926" cy="16046"/>
            </a:xfrm>
            <a:custGeom>
              <a:avLst/>
              <a:gdLst>
                <a:gd name="connsiteX0" fmla="*/ 2852 w 11926"/>
                <a:gd name="connsiteY0" fmla="*/ 9163 h 16046"/>
                <a:gd name="connsiteX1" fmla="*/ 9691 w 11926"/>
                <a:gd name="connsiteY1" fmla="*/ 2871 h 16046"/>
                <a:gd name="connsiteX2" fmla="*/ 8323 w 11926"/>
                <a:gd name="connsiteY2" fmla="*/ 1412 h 16046"/>
                <a:gd name="connsiteX3" fmla="*/ 25 w 11926"/>
                <a:gd name="connsiteY3" fmla="*/ 13084 h 16046"/>
                <a:gd name="connsiteX4" fmla="*/ 2578 w 11926"/>
                <a:gd name="connsiteY4" fmla="*/ 15637 h 16046"/>
                <a:gd name="connsiteX5" fmla="*/ 1757 w 11926"/>
                <a:gd name="connsiteY5" fmla="*/ 13449 h 16046"/>
                <a:gd name="connsiteX6" fmla="*/ 2852 w 11926"/>
                <a:gd name="connsiteY6" fmla="*/ 9163 h 16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26" h="16046">
                  <a:moveTo>
                    <a:pt x="2852" y="9163"/>
                  </a:moveTo>
                  <a:cubicBezTo>
                    <a:pt x="5405" y="7977"/>
                    <a:pt x="5770" y="6245"/>
                    <a:pt x="9691" y="2871"/>
                  </a:cubicBezTo>
                  <a:cubicBezTo>
                    <a:pt x="13612" y="-503"/>
                    <a:pt x="11697" y="-868"/>
                    <a:pt x="8323" y="1412"/>
                  </a:cubicBezTo>
                  <a:cubicBezTo>
                    <a:pt x="4283" y="4220"/>
                    <a:pt x="1347" y="8351"/>
                    <a:pt x="25" y="13084"/>
                  </a:cubicBezTo>
                  <a:cubicBezTo>
                    <a:pt x="-522" y="17096"/>
                    <a:pt x="2031" y="15911"/>
                    <a:pt x="2578" y="15637"/>
                  </a:cubicBezTo>
                  <a:cubicBezTo>
                    <a:pt x="3125" y="15364"/>
                    <a:pt x="3490" y="14543"/>
                    <a:pt x="1757" y="13449"/>
                  </a:cubicBezTo>
                  <a:cubicBezTo>
                    <a:pt x="25" y="12354"/>
                    <a:pt x="298" y="10257"/>
                    <a:pt x="2852" y="9163"/>
                  </a:cubicBezTo>
                  <a:close/>
                </a:path>
              </a:pathLst>
            </a:custGeom>
            <a:grpFill/>
            <a:ln w="4559" cap="flat">
              <a:solidFill>
                <a:srgbClr val="FFFFFF"/>
              </a:solidFill>
              <a:prstDash val="solid"/>
              <a:miter/>
            </a:ln>
          </p:spPr>
          <p:txBody>
            <a:bodyPr rtlCol="0" anchor="ctr"/>
            <a:lstStyle/>
            <a:p>
              <a:endParaRPr lang="en-US"/>
            </a:p>
          </p:txBody>
        </p:sp>
        <p:sp>
          <p:nvSpPr>
            <p:cNvPr id="491" name="Freeform: Shape 490">
              <a:extLst>
                <a:ext uri="{FF2B5EF4-FFF2-40B4-BE49-F238E27FC236}">
                  <a16:creationId xmlns:a16="http://schemas.microsoft.com/office/drawing/2014/main" id="{C7D2FDFD-B69F-D212-AB6D-67B63834CBA2}"/>
                </a:ext>
              </a:extLst>
            </p:cNvPr>
            <p:cNvSpPr/>
            <p:nvPr/>
          </p:nvSpPr>
          <p:spPr>
            <a:xfrm>
              <a:off x="3606603" y="2573221"/>
              <a:ext cx="58298" cy="63141"/>
            </a:xfrm>
            <a:custGeom>
              <a:avLst/>
              <a:gdLst>
                <a:gd name="connsiteX0" fmla="*/ 56964 w 58298"/>
                <a:gd name="connsiteY0" fmla="*/ 37685 h 63141"/>
                <a:gd name="connsiteX1" fmla="*/ 47845 w 58298"/>
                <a:gd name="connsiteY1" fmla="*/ 33672 h 63141"/>
                <a:gd name="connsiteX2" fmla="*/ 39273 w 58298"/>
                <a:gd name="connsiteY2" fmla="*/ 31940 h 63141"/>
                <a:gd name="connsiteX3" fmla="*/ 36446 w 58298"/>
                <a:gd name="connsiteY3" fmla="*/ 33399 h 63141"/>
                <a:gd name="connsiteX4" fmla="*/ 32707 w 58298"/>
                <a:gd name="connsiteY4" fmla="*/ 33399 h 63141"/>
                <a:gd name="connsiteX5" fmla="*/ 36720 w 58298"/>
                <a:gd name="connsiteY5" fmla="*/ 23641 h 63141"/>
                <a:gd name="connsiteX6" fmla="*/ 40732 w 58298"/>
                <a:gd name="connsiteY6" fmla="*/ 11969 h 63141"/>
                <a:gd name="connsiteX7" fmla="*/ 37267 w 58298"/>
                <a:gd name="connsiteY7" fmla="*/ 7410 h 63141"/>
                <a:gd name="connsiteX8" fmla="*/ 36720 w 58298"/>
                <a:gd name="connsiteY8" fmla="*/ 1756 h 63141"/>
                <a:gd name="connsiteX9" fmla="*/ 34713 w 58298"/>
                <a:gd name="connsiteY9" fmla="*/ 571 h 63141"/>
                <a:gd name="connsiteX10" fmla="*/ 29333 w 58298"/>
                <a:gd name="connsiteY10" fmla="*/ 3489 h 63141"/>
                <a:gd name="connsiteX11" fmla="*/ 24227 w 58298"/>
                <a:gd name="connsiteY11" fmla="*/ 8322 h 63141"/>
                <a:gd name="connsiteX12" fmla="*/ 18208 w 58298"/>
                <a:gd name="connsiteY12" fmla="*/ 17988 h 63141"/>
                <a:gd name="connsiteX13" fmla="*/ 16202 w 58298"/>
                <a:gd name="connsiteY13" fmla="*/ 20815 h 63141"/>
                <a:gd name="connsiteX14" fmla="*/ 4530 w 58298"/>
                <a:gd name="connsiteY14" fmla="*/ 36499 h 63141"/>
                <a:gd name="connsiteX15" fmla="*/ -30 w 58298"/>
                <a:gd name="connsiteY15" fmla="*/ 46439 h 63141"/>
                <a:gd name="connsiteX16" fmla="*/ 4803 w 58298"/>
                <a:gd name="connsiteY16" fmla="*/ 59296 h 63141"/>
                <a:gd name="connsiteX17" fmla="*/ 10822 w 58298"/>
                <a:gd name="connsiteY17" fmla="*/ 62397 h 63141"/>
                <a:gd name="connsiteX18" fmla="*/ 19029 w 58298"/>
                <a:gd name="connsiteY18" fmla="*/ 61029 h 63141"/>
                <a:gd name="connsiteX19" fmla="*/ 20488 w 58298"/>
                <a:gd name="connsiteY19" fmla="*/ 60573 h 63141"/>
                <a:gd name="connsiteX20" fmla="*/ 24227 w 58298"/>
                <a:gd name="connsiteY20" fmla="*/ 61576 h 63141"/>
                <a:gd name="connsiteX21" fmla="*/ 38179 w 58298"/>
                <a:gd name="connsiteY21" fmla="*/ 58476 h 63141"/>
                <a:gd name="connsiteX22" fmla="*/ 45838 w 58298"/>
                <a:gd name="connsiteY22" fmla="*/ 52731 h 63141"/>
                <a:gd name="connsiteX23" fmla="*/ 53590 w 58298"/>
                <a:gd name="connsiteY23" fmla="*/ 49904 h 63141"/>
                <a:gd name="connsiteX24" fmla="*/ 58149 w 58298"/>
                <a:gd name="connsiteY24" fmla="*/ 42153 h 63141"/>
                <a:gd name="connsiteX25" fmla="*/ 56964 w 58298"/>
                <a:gd name="connsiteY25" fmla="*/ 37685 h 63141"/>
                <a:gd name="connsiteX26" fmla="*/ 36172 w 58298"/>
                <a:gd name="connsiteY26" fmla="*/ 46165 h 63141"/>
                <a:gd name="connsiteX27" fmla="*/ 27054 w 58298"/>
                <a:gd name="connsiteY27" fmla="*/ 54190 h 63141"/>
                <a:gd name="connsiteX28" fmla="*/ 21309 w 58298"/>
                <a:gd name="connsiteY28" fmla="*/ 59570 h 63141"/>
                <a:gd name="connsiteX29" fmla="*/ 21309 w 58298"/>
                <a:gd name="connsiteY29" fmla="*/ 59570 h 63141"/>
                <a:gd name="connsiteX30" fmla="*/ 16020 w 58298"/>
                <a:gd name="connsiteY30" fmla="*/ 56105 h 63141"/>
                <a:gd name="connsiteX31" fmla="*/ 16020 w 58298"/>
                <a:gd name="connsiteY31" fmla="*/ 52639 h 63141"/>
                <a:gd name="connsiteX32" fmla="*/ 16020 w 58298"/>
                <a:gd name="connsiteY32" fmla="*/ 50633 h 63141"/>
                <a:gd name="connsiteX33" fmla="*/ 23680 w 58298"/>
                <a:gd name="connsiteY33" fmla="*/ 46074 h 63141"/>
                <a:gd name="connsiteX34" fmla="*/ 22038 w 58298"/>
                <a:gd name="connsiteY34" fmla="*/ 42700 h 63141"/>
                <a:gd name="connsiteX35" fmla="*/ 28877 w 58298"/>
                <a:gd name="connsiteY35" fmla="*/ 39599 h 63141"/>
                <a:gd name="connsiteX36" fmla="*/ 33072 w 58298"/>
                <a:gd name="connsiteY36" fmla="*/ 40967 h 63141"/>
                <a:gd name="connsiteX37" fmla="*/ 28239 w 58298"/>
                <a:gd name="connsiteY37" fmla="*/ 43794 h 63141"/>
                <a:gd name="connsiteX38" fmla="*/ 29425 w 58298"/>
                <a:gd name="connsiteY38" fmla="*/ 48354 h 63141"/>
                <a:gd name="connsiteX39" fmla="*/ 36172 w 58298"/>
                <a:gd name="connsiteY39" fmla="*/ 46165 h 63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298" h="63141">
                  <a:moveTo>
                    <a:pt x="56964" y="37685"/>
                  </a:moveTo>
                  <a:cubicBezTo>
                    <a:pt x="55869" y="36773"/>
                    <a:pt x="49851" y="34766"/>
                    <a:pt x="47845" y="33672"/>
                  </a:cubicBezTo>
                  <a:cubicBezTo>
                    <a:pt x="45364" y="31903"/>
                    <a:pt x="42246" y="31274"/>
                    <a:pt x="39273" y="31940"/>
                  </a:cubicBezTo>
                  <a:cubicBezTo>
                    <a:pt x="36172" y="33125"/>
                    <a:pt x="36172" y="36499"/>
                    <a:pt x="36446" y="33399"/>
                  </a:cubicBezTo>
                  <a:cubicBezTo>
                    <a:pt x="36720" y="30298"/>
                    <a:pt x="36446" y="31119"/>
                    <a:pt x="32707" y="33399"/>
                  </a:cubicBezTo>
                  <a:cubicBezTo>
                    <a:pt x="28968" y="35678"/>
                    <a:pt x="36172" y="26559"/>
                    <a:pt x="36720" y="23641"/>
                  </a:cubicBezTo>
                  <a:cubicBezTo>
                    <a:pt x="37577" y="19602"/>
                    <a:pt x="38926" y="15681"/>
                    <a:pt x="40732" y="11969"/>
                  </a:cubicBezTo>
                  <a:cubicBezTo>
                    <a:pt x="42738" y="8048"/>
                    <a:pt x="40732" y="8048"/>
                    <a:pt x="37267" y="7410"/>
                  </a:cubicBezTo>
                  <a:cubicBezTo>
                    <a:pt x="33801" y="6771"/>
                    <a:pt x="35078" y="5677"/>
                    <a:pt x="36720" y="1756"/>
                  </a:cubicBezTo>
                  <a:cubicBezTo>
                    <a:pt x="38361" y="-2165"/>
                    <a:pt x="36720" y="1756"/>
                    <a:pt x="34713" y="571"/>
                  </a:cubicBezTo>
                  <a:cubicBezTo>
                    <a:pt x="32707" y="-615"/>
                    <a:pt x="30792" y="1482"/>
                    <a:pt x="29333" y="3489"/>
                  </a:cubicBezTo>
                  <a:cubicBezTo>
                    <a:pt x="28029" y="5468"/>
                    <a:pt x="26278" y="7127"/>
                    <a:pt x="24227" y="8322"/>
                  </a:cubicBezTo>
                  <a:cubicBezTo>
                    <a:pt x="21400" y="9963"/>
                    <a:pt x="19941" y="16529"/>
                    <a:pt x="18208" y="17988"/>
                  </a:cubicBezTo>
                  <a:cubicBezTo>
                    <a:pt x="16476" y="19447"/>
                    <a:pt x="16840" y="17988"/>
                    <a:pt x="16202" y="20815"/>
                  </a:cubicBezTo>
                  <a:cubicBezTo>
                    <a:pt x="13776" y="26988"/>
                    <a:pt x="9746" y="32405"/>
                    <a:pt x="4530" y="36499"/>
                  </a:cubicBezTo>
                  <a:cubicBezTo>
                    <a:pt x="1439" y="38843"/>
                    <a:pt x="-267" y="42572"/>
                    <a:pt x="-30" y="46439"/>
                  </a:cubicBezTo>
                  <a:cubicBezTo>
                    <a:pt x="891" y="50953"/>
                    <a:pt x="2524" y="55293"/>
                    <a:pt x="4803" y="59296"/>
                  </a:cubicBezTo>
                  <a:cubicBezTo>
                    <a:pt x="8816" y="66683"/>
                    <a:pt x="9910" y="60755"/>
                    <a:pt x="10822" y="62397"/>
                  </a:cubicBezTo>
                  <a:cubicBezTo>
                    <a:pt x="11734" y="64038"/>
                    <a:pt x="14469" y="61576"/>
                    <a:pt x="19029" y="61029"/>
                  </a:cubicBezTo>
                  <a:cubicBezTo>
                    <a:pt x="19539" y="60993"/>
                    <a:pt x="20041" y="60838"/>
                    <a:pt x="20488" y="60573"/>
                  </a:cubicBezTo>
                  <a:cubicBezTo>
                    <a:pt x="21792" y="60637"/>
                    <a:pt x="23068" y="60974"/>
                    <a:pt x="24227" y="61576"/>
                  </a:cubicBezTo>
                  <a:cubicBezTo>
                    <a:pt x="27327" y="63309"/>
                    <a:pt x="34713" y="59844"/>
                    <a:pt x="38179" y="58476"/>
                  </a:cubicBezTo>
                  <a:cubicBezTo>
                    <a:pt x="41644" y="57108"/>
                    <a:pt x="44197" y="56196"/>
                    <a:pt x="45838" y="52731"/>
                  </a:cubicBezTo>
                  <a:cubicBezTo>
                    <a:pt x="47480" y="49266"/>
                    <a:pt x="48392" y="49357"/>
                    <a:pt x="53590" y="49904"/>
                  </a:cubicBezTo>
                  <a:cubicBezTo>
                    <a:pt x="58787" y="50451"/>
                    <a:pt x="57876" y="45344"/>
                    <a:pt x="58149" y="42153"/>
                  </a:cubicBezTo>
                  <a:cubicBezTo>
                    <a:pt x="58423" y="38961"/>
                    <a:pt x="58149" y="38505"/>
                    <a:pt x="56964" y="37685"/>
                  </a:cubicBezTo>
                  <a:close/>
                  <a:moveTo>
                    <a:pt x="36172" y="46165"/>
                  </a:moveTo>
                  <a:cubicBezTo>
                    <a:pt x="32862" y="48518"/>
                    <a:pt x="29807" y="51208"/>
                    <a:pt x="27054" y="54190"/>
                  </a:cubicBezTo>
                  <a:cubicBezTo>
                    <a:pt x="25649" y="56460"/>
                    <a:pt x="23670" y="58321"/>
                    <a:pt x="21309" y="59570"/>
                  </a:cubicBezTo>
                  <a:lnTo>
                    <a:pt x="21309" y="59570"/>
                  </a:lnTo>
                  <a:cubicBezTo>
                    <a:pt x="21309" y="58476"/>
                    <a:pt x="18390" y="56834"/>
                    <a:pt x="16020" y="56105"/>
                  </a:cubicBezTo>
                  <a:cubicBezTo>
                    <a:pt x="13649" y="55375"/>
                    <a:pt x="13740" y="54099"/>
                    <a:pt x="16020" y="52639"/>
                  </a:cubicBezTo>
                  <a:cubicBezTo>
                    <a:pt x="18299" y="51181"/>
                    <a:pt x="19759" y="52092"/>
                    <a:pt x="16020" y="50633"/>
                  </a:cubicBezTo>
                  <a:cubicBezTo>
                    <a:pt x="12281" y="49175"/>
                    <a:pt x="20853" y="47806"/>
                    <a:pt x="23680" y="46074"/>
                  </a:cubicBezTo>
                  <a:cubicBezTo>
                    <a:pt x="26506" y="44342"/>
                    <a:pt x="25686" y="42153"/>
                    <a:pt x="22038" y="42700"/>
                  </a:cubicBezTo>
                  <a:cubicBezTo>
                    <a:pt x="18390" y="43247"/>
                    <a:pt x="26598" y="41788"/>
                    <a:pt x="28877" y="39599"/>
                  </a:cubicBezTo>
                  <a:cubicBezTo>
                    <a:pt x="31157" y="37411"/>
                    <a:pt x="27965" y="41788"/>
                    <a:pt x="33072" y="40967"/>
                  </a:cubicBezTo>
                  <a:cubicBezTo>
                    <a:pt x="38179" y="40147"/>
                    <a:pt x="33072" y="40967"/>
                    <a:pt x="28239" y="43794"/>
                  </a:cubicBezTo>
                  <a:cubicBezTo>
                    <a:pt x="23406" y="46621"/>
                    <a:pt x="26871" y="49266"/>
                    <a:pt x="29425" y="48354"/>
                  </a:cubicBezTo>
                  <a:cubicBezTo>
                    <a:pt x="31631" y="47487"/>
                    <a:pt x="33884" y="46758"/>
                    <a:pt x="36172" y="46165"/>
                  </a:cubicBezTo>
                  <a:close/>
                </a:path>
              </a:pathLst>
            </a:custGeom>
            <a:grpFill/>
            <a:ln w="9119" cap="flat">
              <a:noFill/>
              <a:prstDash val="solid"/>
              <a:miter/>
            </a:ln>
          </p:spPr>
          <p:txBody>
            <a:bodyPr rtlCol="0" anchor="ctr"/>
            <a:lstStyle/>
            <a:p>
              <a:endParaRPr lang="en-US"/>
            </a:p>
          </p:txBody>
        </p:sp>
        <p:sp>
          <p:nvSpPr>
            <p:cNvPr id="492" name="Freeform: Shape 491">
              <a:extLst>
                <a:ext uri="{FF2B5EF4-FFF2-40B4-BE49-F238E27FC236}">
                  <a16:creationId xmlns:a16="http://schemas.microsoft.com/office/drawing/2014/main" id="{05C95107-74DE-DFDF-EDDB-6F18233988A2}"/>
                </a:ext>
              </a:extLst>
            </p:cNvPr>
            <p:cNvSpPr/>
            <p:nvPr/>
          </p:nvSpPr>
          <p:spPr>
            <a:xfrm>
              <a:off x="3606603" y="2573221"/>
              <a:ext cx="58298" cy="63141"/>
            </a:xfrm>
            <a:custGeom>
              <a:avLst/>
              <a:gdLst>
                <a:gd name="connsiteX0" fmla="*/ 56964 w 58298"/>
                <a:gd name="connsiteY0" fmla="*/ 37685 h 63141"/>
                <a:gd name="connsiteX1" fmla="*/ 47845 w 58298"/>
                <a:gd name="connsiteY1" fmla="*/ 33672 h 63141"/>
                <a:gd name="connsiteX2" fmla="*/ 39273 w 58298"/>
                <a:gd name="connsiteY2" fmla="*/ 31940 h 63141"/>
                <a:gd name="connsiteX3" fmla="*/ 36446 w 58298"/>
                <a:gd name="connsiteY3" fmla="*/ 33399 h 63141"/>
                <a:gd name="connsiteX4" fmla="*/ 32707 w 58298"/>
                <a:gd name="connsiteY4" fmla="*/ 33399 h 63141"/>
                <a:gd name="connsiteX5" fmla="*/ 36720 w 58298"/>
                <a:gd name="connsiteY5" fmla="*/ 23641 h 63141"/>
                <a:gd name="connsiteX6" fmla="*/ 40732 w 58298"/>
                <a:gd name="connsiteY6" fmla="*/ 11969 h 63141"/>
                <a:gd name="connsiteX7" fmla="*/ 37267 w 58298"/>
                <a:gd name="connsiteY7" fmla="*/ 7410 h 63141"/>
                <a:gd name="connsiteX8" fmla="*/ 36720 w 58298"/>
                <a:gd name="connsiteY8" fmla="*/ 1756 h 63141"/>
                <a:gd name="connsiteX9" fmla="*/ 34713 w 58298"/>
                <a:gd name="connsiteY9" fmla="*/ 571 h 63141"/>
                <a:gd name="connsiteX10" fmla="*/ 29333 w 58298"/>
                <a:gd name="connsiteY10" fmla="*/ 3489 h 63141"/>
                <a:gd name="connsiteX11" fmla="*/ 24227 w 58298"/>
                <a:gd name="connsiteY11" fmla="*/ 8322 h 63141"/>
                <a:gd name="connsiteX12" fmla="*/ 18208 w 58298"/>
                <a:gd name="connsiteY12" fmla="*/ 17988 h 63141"/>
                <a:gd name="connsiteX13" fmla="*/ 16202 w 58298"/>
                <a:gd name="connsiteY13" fmla="*/ 20815 h 63141"/>
                <a:gd name="connsiteX14" fmla="*/ 4530 w 58298"/>
                <a:gd name="connsiteY14" fmla="*/ 36499 h 63141"/>
                <a:gd name="connsiteX15" fmla="*/ -30 w 58298"/>
                <a:gd name="connsiteY15" fmla="*/ 46439 h 63141"/>
                <a:gd name="connsiteX16" fmla="*/ 4803 w 58298"/>
                <a:gd name="connsiteY16" fmla="*/ 59296 h 63141"/>
                <a:gd name="connsiteX17" fmla="*/ 10822 w 58298"/>
                <a:gd name="connsiteY17" fmla="*/ 62397 h 63141"/>
                <a:gd name="connsiteX18" fmla="*/ 19029 w 58298"/>
                <a:gd name="connsiteY18" fmla="*/ 61029 h 63141"/>
                <a:gd name="connsiteX19" fmla="*/ 20488 w 58298"/>
                <a:gd name="connsiteY19" fmla="*/ 60573 h 63141"/>
                <a:gd name="connsiteX20" fmla="*/ 24227 w 58298"/>
                <a:gd name="connsiteY20" fmla="*/ 61576 h 63141"/>
                <a:gd name="connsiteX21" fmla="*/ 38179 w 58298"/>
                <a:gd name="connsiteY21" fmla="*/ 58476 h 63141"/>
                <a:gd name="connsiteX22" fmla="*/ 45838 w 58298"/>
                <a:gd name="connsiteY22" fmla="*/ 52731 h 63141"/>
                <a:gd name="connsiteX23" fmla="*/ 53590 w 58298"/>
                <a:gd name="connsiteY23" fmla="*/ 49904 h 63141"/>
                <a:gd name="connsiteX24" fmla="*/ 58149 w 58298"/>
                <a:gd name="connsiteY24" fmla="*/ 42153 h 63141"/>
                <a:gd name="connsiteX25" fmla="*/ 56964 w 58298"/>
                <a:gd name="connsiteY25" fmla="*/ 37685 h 63141"/>
                <a:gd name="connsiteX26" fmla="*/ 36172 w 58298"/>
                <a:gd name="connsiteY26" fmla="*/ 46165 h 63141"/>
                <a:gd name="connsiteX27" fmla="*/ 27054 w 58298"/>
                <a:gd name="connsiteY27" fmla="*/ 54190 h 63141"/>
                <a:gd name="connsiteX28" fmla="*/ 21309 w 58298"/>
                <a:gd name="connsiteY28" fmla="*/ 59570 h 63141"/>
                <a:gd name="connsiteX29" fmla="*/ 21309 w 58298"/>
                <a:gd name="connsiteY29" fmla="*/ 59570 h 63141"/>
                <a:gd name="connsiteX30" fmla="*/ 16020 w 58298"/>
                <a:gd name="connsiteY30" fmla="*/ 56105 h 63141"/>
                <a:gd name="connsiteX31" fmla="*/ 16020 w 58298"/>
                <a:gd name="connsiteY31" fmla="*/ 52639 h 63141"/>
                <a:gd name="connsiteX32" fmla="*/ 16020 w 58298"/>
                <a:gd name="connsiteY32" fmla="*/ 50633 h 63141"/>
                <a:gd name="connsiteX33" fmla="*/ 23680 w 58298"/>
                <a:gd name="connsiteY33" fmla="*/ 46074 h 63141"/>
                <a:gd name="connsiteX34" fmla="*/ 22038 w 58298"/>
                <a:gd name="connsiteY34" fmla="*/ 42700 h 63141"/>
                <a:gd name="connsiteX35" fmla="*/ 28877 w 58298"/>
                <a:gd name="connsiteY35" fmla="*/ 39599 h 63141"/>
                <a:gd name="connsiteX36" fmla="*/ 33072 w 58298"/>
                <a:gd name="connsiteY36" fmla="*/ 40967 h 63141"/>
                <a:gd name="connsiteX37" fmla="*/ 28239 w 58298"/>
                <a:gd name="connsiteY37" fmla="*/ 43794 h 63141"/>
                <a:gd name="connsiteX38" fmla="*/ 29425 w 58298"/>
                <a:gd name="connsiteY38" fmla="*/ 48354 h 63141"/>
                <a:gd name="connsiteX39" fmla="*/ 36172 w 58298"/>
                <a:gd name="connsiteY39" fmla="*/ 46165 h 63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298" h="63141">
                  <a:moveTo>
                    <a:pt x="56964" y="37685"/>
                  </a:moveTo>
                  <a:cubicBezTo>
                    <a:pt x="55869" y="36773"/>
                    <a:pt x="49851" y="34766"/>
                    <a:pt x="47845" y="33672"/>
                  </a:cubicBezTo>
                  <a:cubicBezTo>
                    <a:pt x="45364" y="31903"/>
                    <a:pt x="42246" y="31274"/>
                    <a:pt x="39273" y="31940"/>
                  </a:cubicBezTo>
                  <a:cubicBezTo>
                    <a:pt x="36172" y="33125"/>
                    <a:pt x="36172" y="36499"/>
                    <a:pt x="36446" y="33399"/>
                  </a:cubicBezTo>
                  <a:cubicBezTo>
                    <a:pt x="36720" y="30298"/>
                    <a:pt x="36446" y="31119"/>
                    <a:pt x="32707" y="33399"/>
                  </a:cubicBezTo>
                  <a:cubicBezTo>
                    <a:pt x="28968" y="35678"/>
                    <a:pt x="36172" y="26559"/>
                    <a:pt x="36720" y="23641"/>
                  </a:cubicBezTo>
                  <a:cubicBezTo>
                    <a:pt x="37577" y="19602"/>
                    <a:pt x="38926" y="15681"/>
                    <a:pt x="40732" y="11969"/>
                  </a:cubicBezTo>
                  <a:cubicBezTo>
                    <a:pt x="42738" y="8048"/>
                    <a:pt x="40732" y="8048"/>
                    <a:pt x="37267" y="7410"/>
                  </a:cubicBezTo>
                  <a:cubicBezTo>
                    <a:pt x="33801" y="6771"/>
                    <a:pt x="35078" y="5677"/>
                    <a:pt x="36720" y="1756"/>
                  </a:cubicBezTo>
                  <a:cubicBezTo>
                    <a:pt x="38361" y="-2165"/>
                    <a:pt x="36720" y="1756"/>
                    <a:pt x="34713" y="571"/>
                  </a:cubicBezTo>
                  <a:cubicBezTo>
                    <a:pt x="32707" y="-615"/>
                    <a:pt x="30792" y="1482"/>
                    <a:pt x="29333" y="3489"/>
                  </a:cubicBezTo>
                  <a:cubicBezTo>
                    <a:pt x="28029" y="5468"/>
                    <a:pt x="26278" y="7127"/>
                    <a:pt x="24227" y="8322"/>
                  </a:cubicBezTo>
                  <a:cubicBezTo>
                    <a:pt x="21400" y="9963"/>
                    <a:pt x="19941" y="16529"/>
                    <a:pt x="18208" y="17988"/>
                  </a:cubicBezTo>
                  <a:cubicBezTo>
                    <a:pt x="16476" y="19447"/>
                    <a:pt x="16840" y="17988"/>
                    <a:pt x="16202" y="20815"/>
                  </a:cubicBezTo>
                  <a:cubicBezTo>
                    <a:pt x="13776" y="26988"/>
                    <a:pt x="9746" y="32405"/>
                    <a:pt x="4530" y="36499"/>
                  </a:cubicBezTo>
                  <a:cubicBezTo>
                    <a:pt x="1439" y="38843"/>
                    <a:pt x="-267" y="42572"/>
                    <a:pt x="-30" y="46439"/>
                  </a:cubicBezTo>
                  <a:cubicBezTo>
                    <a:pt x="891" y="50953"/>
                    <a:pt x="2524" y="55293"/>
                    <a:pt x="4803" y="59296"/>
                  </a:cubicBezTo>
                  <a:cubicBezTo>
                    <a:pt x="8816" y="66683"/>
                    <a:pt x="9910" y="60755"/>
                    <a:pt x="10822" y="62397"/>
                  </a:cubicBezTo>
                  <a:cubicBezTo>
                    <a:pt x="11734" y="64038"/>
                    <a:pt x="14469" y="61576"/>
                    <a:pt x="19029" y="61029"/>
                  </a:cubicBezTo>
                  <a:cubicBezTo>
                    <a:pt x="19539" y="60993"/>
                    <a:pt x="20041" y="60838"/>
                    <a:pt x="20488" y="60573"/>
                  </a:cubicBezTo>
                  <a:cubicBezTo>
                    <a:pt x="21792" y="60637"/>
                    <a:pt x="23068" y="60974"/>
                    <a:pt x="24227" y="61576"/>
                  </a:cubicBezTo>
                  <a:cubicBezTo>
                    <a:pt x="27327" y="63309"/>
                    <a:pt x="34713" y="59844"/>
                    <a:pt x="38179" y="58476"/>
                  </a:cubicBezTo>
                  <a:cubicBezTo>
                    <a:pt x="41644" y="57108"/>
                    <a:pt x="44197" y="56196"/>
                    <a:pt x="45838" y="52731"/>
                  </a:cubicBezTo>
                  <a:cubicBezTo>
                    <a:pt x="47480" y="49266"/>
                    <a:pt x="48392" y="49357"/>
                    <a:pt x="53590" y="49904"/>
                  </a:cubicBezTo>
                  <a:cubicBezTo>
                    <a:pt x="58787" y="50451"/>
                    <a:pt x="57876" y="45344"/>
                    <a:pt x="58149" y="42153"/>
                  </a:cubicBezTo>
                  <a:cubicBezTo>
                    <a:pt x="58423" y="38961"/>
                    <a:pt x="58149" y="38505"/>
                    <a:pt x="56964" y="37685"/>
                  </a:cubicBezTo>
                  <a:close/>
                  <a:moveTo>
                    <a:pt x="36172" y="46165"/>
                  </a:moveTo>
                  <a:cubicBezTo>
                    <a:pt x="32862" y="48518"/>
                    <a:pt x="29807" y="51208"/>
                    <a:pt x="27054" y="54190"/>
                  </a:cubicBezTo>
                  <a:cubicBezTo>
                    <a:pt x="25649" y="56460"/>
                    <a:pt x="23670" y="58321"/>
                    <a:pt x="21309" y="59570"/>
                  </a:cubicBezTo>
                  <a:lnTo>
                    <a:pt x="21309" y="59570"/>
                  </a:lnTo>
                  <a:cubicBezTo>
                    <a:pt x="21309" y="58476"/>
                    <a:pt x="18390" y="56834"/>
                    <a:pt x="16020" y="56105"/>
                  </a:cubicBezTo>
                  <a:cubicBezTo>
                    <a:pt x="13649" y="55375"/>
                    <a:pt x="13740" y="54099"/>
                    <a:pt x="16020" y="52639"/>
                  </a:cubicBezTo>
                  <a:cubicBezTo>
                    <a:pt x="18299" y="51181"/>
                    <a:pt x="19759" y="52092"/>
                    <a:pt x="16020" y="50633"/>
                  </a:cubicBezTo>
                  <a:cubicBezTo>
                    <a:pt x="12281" y="49175"/>
                    <a:pt x="20853" y="47806"/>
                    <a:pt x="23680" y="46074"/>
                  </a:cubicBezTo>
                  <a:cubicBezTo>
                    <a:pt x="26506" y="44342"/>
                    <a:pt x="25686" y="42153"/>
                    <a:pt x="22038" y="42700"/>
                  </a:cubicBezTo>
                  <a:cubicBezTo>
                    <a:pt x="18390" y="43247"/>
                    <a:pt x="26598" y="41788"/>
                    <a:pt x="28877" y="39599"/>
                  </a:cubicBezTo>
                  <a:cubicBezTo>
                    <a:pt x="31157" y="37411"/>
                    <a:pt x="27965" y="41788"/>
                    <a:pt x="33072" y="40967"/>
                  </a:cubicBezTo>
                  <a:cubicBezTo>
                    <a:pt x="38179" y="40147"/>
                    <a:pt x="33072" y="40967"/>
                    <a:pt x="28239" y="43794"/>
                  </a:cubicBezTo>
                  <a:cubicBezTo>
                    <a:pt x="23406" y="46621"/>
                    <a:pt x="26871" y="49266"/>
                    <a:pt x="29425" y="48354"/>
                  </a:cubicBezTo>
                  <a:cubicBezTo>
                    <a:pt x="31631" y="47487"/>
                    <a:pt x="33884" y="46758"/>
                    <a:pt x="36172" y="46165"/>
                  </a:cubicBezTo>
                  <a:close/>
                </a:path>
              </a:pathLst>
            </a:custGeom>
            <a:grpFill/>
            <a:ln w="4559" cap="flat">
              <a:solidFill>
                <a:srgbClr val="FFFFFF"/>
              </a:solidFill>
              <a:prstDash val="solid"/>
              <a:miter/>
            </a:ln>
          </p:spPr>
          <p:txBody>
            <a:bodyPr rtlCol="0" anchor="ctr"/>
            <a:lstStyle/>
            <a:p>
              <a:endParaRPr lang="en-US"/>
            </a:p>
          </p:txBody>
        </p:sp>
        <p:sp>
          <p:nvSpPr>
            <p:cNvPr id="493" name="Freeform: Shape 492">
              <a:extLst>
                <a:ext uri="{FF2B5EF4-FFF2-40B4-BE49-F238E27FC236}">
                  <a16:creationId xmlns:a16="http://schemas.microsoft.com/office/drawing/2014/main" id="{AD414AA7-B939-796C-044D-EE179A706652}"/>
                </a:ext>
              </a:extLst>
            </p:cNvPr>
            <p:cNvSpPr/>
            <p:nvPr/>
          </p:nvSpPr>
          <p:spPr>
            <a:xfrm>
              <a:off x="3659332" y="2702604"/>
              <a:ext cx="7386" cy="2899"/>
            </a:xfrm>
            <a:custGeom>
              <a:avLst/>
              <a:gdLst>
                <a:gd name="connsiteX0" fmla="*/ -52 w 7386"/>
                <a:gd name="connsiteY0" fmla="*/ 2865 h 2899"/>
                <a:gd name="connsiteX1" fmla="*/ 7335 w 7386"/>
                <a:gd name="connsiteY1" fmla="*/ 312 h 2899"/>
                <a:gd name="connsiteX2" fmla="*/ -52 w 7386"/>
                <a:gd name="connsiteY2" fmla="*/ 2865 h 2899"/>
              </a:gdLst>
              <a:ahLst/>
              <a:cxnLst>
                <a:cxn ang="0">
                  <a:pos x="connsiteX0" y="connsiteY0"/>
                </a:cxn>
                <a:cxn ang="0">
                  <a:pos x="connsiteX1" y="connsiteY1"/>
                </a:cxn>
                <a:cxn ang="0">
                  <a:pos x="connsiteX2" y="connsiteY2"/>
                </a:cxn>
              </a:cxnLst>
              <a:rect l="l" t="t" r="r" b="b"/>
              <a:pathLst>
                <a:path w="7386" h="2899">
                  <a:moveTo>
                    <a:pt x="-52" y="2865"/>
                  </a:moveTo>
                  <a:lnTo>
                    <a:pt x="7335" y="312"/>
                  </a:lnTo>
                  <a:cubicBezTo>
                    <a:pt x="7335" y="312"/>
                    <a:pt x="5420" y="-1421"/>
                    <a:pt x="-52" y="2865"/>
                  </a:cubicBezTo>
                  <a:close/>
                </a:path>
              </a:pathLst>
            </a:custGeom>
            <a:grpFill/>
            <a:ln w="4559" cap="flat">
              <a:solidFill>
                <a:srgbClr val="FFFFFF"/>
              </a:solidFill>
              <a:prstDash val="solid"/>
              <a:miter/>
            </a:ln>
          </p:spPr>
          <p:txBody>
            <a:bodyPr rtlCol="0" anchor="ctr"/>
            <a:lstStyle/>
            <a:p>
              <a:endParaRPr lang="en-US"/>
            </a:p>
          </p:txBody>
        </p:sp>
        <p:sp>
          <p:nvSpPr>
            <p:cNvPr id="494" name="Freeform: Shape 493">
              <a:extLst>
                <a:ext uri="{FF2B5EF4-FFF2-40B4-BE49-F238E27FC236}">
                  <a16:creationId xmlns:a16="http://schemas.microsoft.com/office/drawing/2014/main" id="{C83FAD2F-B930-F304-01E0-BDBC9CB0CDF4}"/>
                </a:ext>
              </a:extLst>
            </p:cNvPr>
            <p:cNvSpPr/>
            <p:nvPr/>
          </p:nvSpPr>
          <p:spPr>
            <a:xfrm>
              <a:off x="3424520" y="2668274"/>
              <a:ext cx="4575" cy="6499"/>
            </a:xfrm>
            <a:custGeom>
              <a:avLst/>
              <a:gdLst>
                <a:gd name="connsiteX0" fmla="*/ -52 w 4575"/>
                <a:gd name="connsiteY0" fmla="*/ 6465 h 6499"/>
                <a:gd name="connsiteX1" fmla="*/ 4508 w 4575"/>
                <a:gd name="connsiteY1" fmla="*/ 993 h 6499"/>
                <a:gd name="connsiteX2" fmla="*/ -52 w 4575"/>
                <a:gd name="connsiteY2" fmla="*/ 6465 h 6499"/>
              </a:gdLst>
              <a:ahLst/>
              <a:cxnLst>
                <a:cxn ang="0">
                  <a:pos x="connsiteX0" y="connsiteY0"/>
                </a:cxn>
                <a:cxn ang="0">
                  <a:pos x="connsiteX1" y="connsiteY1"/>
                </a:cxn>
                <a:cxn ang="0">
                  <a:pos x="connsiteX2" y="connsiteY2"/>
                </a:cxn>
              </a:cxnLst>
              <a:rect l="l" t="t" r="r" b="b"/>
              <a:pathLst>
                <a:path w="4575" h="6499">
                  <a:moveTo>
                    <a:pt x="-52" y="6465"/>
                  </a:moveTo>
                  <a:cubicBezTo>
                    <a:pt x="-52" y="6465"/>
                    <a:pt x="4234" y="4185"/>
                    <a:pt x="4508" y="993"/>
                  </a:cubicBezTo>
                  <a:cubicBezTo>
                    <a:pt x="4781" y="-2198"/>
                    <a:pt x="1408" y="2726"/>
                    <a:pt x="-52" y="6465"/>
                  </a:cubicBezTo>
                  <a:close/>
                </a:path>
              </a:pathLst>
            </a:custGeom>
            <a:grpFill/>
            <a:ln w="4559" cap="flat">
              <a:solidFill>
                <a:srgbClr val="FFFFFF"/>
              </a:solidFill>
              <a:prstDash val="solid"/>
              <a:miter/>
            </a:ln>
          </p:spPr>
          <p:txBody>
            <a:bodyPr rtlCol="0" anchor="ctr"/>
            <a:lstStyle/>
            <a:p>
              <a:endParaRPr lang="en-US"/>
            </a:p>
          </p:txBody>
        </p:sp>
        <p:sp>
          <p:nvSpPr>
            <p:cNvPr id="495" name="Freeform: Shape 494">
              <a:extLst>
                <a:ext uri="{FF2B5EF4-FFF2-40B4-BE49-F238E27FC236}">
                  <a16:creationId xmlns:a16="http://schemas.microsoft.com/office/drawing/2014/main" id="{A021B28E-9664-64DF-BDE0-658914E51C03}"/>
                </a:ext>
              </a:extLst>
            </p:cNvPr>
            <p:cNvSpPr/>
            <p:nvPr/>
          </p:nvSpPr>
          <p:spPr>
            <a:xfrm>
              <a:off x="918307" y="1295279"/>
              <a:ext cx="2888232" cy="1491316"/>
            </a:xfrm>
            <a:custGeom>
              <a:avLst/>
              <a:gdLst>
                <a:gd name="connsiteX0" fmla="*/ 2876664 w 2888232"/>
                <a:gd name="connsiteY0" fmla="*/ 1042333 h 1491316"/>
                <a:gd name="connsiteX1" fmla="*/ 2882956 w 2888232"/>
                <a:gd name="connsiteY1" fmla="*/ 1043154 h 1491316"/>
                <a:gd name="connsiteX2" fmla="*/ 2886330 w 2888232"/>
                <a:gd name="connsiteY2" fmla="*/ 1043154 h 1491316"/>
                <a:gd name="connsiteX3" fmla="*/ 2885783 w 2888232"/>
                <a:gd name="connsiteY3" fmla="*/ 1039142 h 1491316"/>
                <a:gd name="connsiteX4" fmla="*/ 2870372 w 2888232"/>
                <a:gd name="connsiteY4" fmla="*/ 1036041 h 1491316"/>
                <a:gd name="connsiteX5" fmla="*/ 2863806 w 2888232"/>
                <a:gd name="connsiteY5" fmla="*/ 1034035 h 1491316"/>
                <a:gd name="connsiteX6" fmla="*/ 2874384 w 2888232"/>
                <a:gd name="connsiteY6" fmla="*/ 1034035 h 1491316"/>
                <a:gd name="connsiteX7" fmla="*/ 2876025 w 2888232"/>
                <a:gd name="connsiteY7" fmla="*/ 1030661 h 1491316"/>
                <a:gd name="connsiteX8" fmla="*/ 2884050 w 2888232"/>
                <a:gd name="connsiteY8" fmla="*/ 1030114 h 1491316"/>
                <a:gd name="connsiteX9" fmla="*/ 2878031 w 2888232"/>
                <a:gd name="connsiteY9" fmla="*/ 1029202 h 1491316"/>
                <a:gd name="connsiteX10" fmla="*/ 2873472 w 2888232"/>
                <a:gd name="connsiteY10" fmla="*/ 1023822 h 1491316"/>
                <a:gd name="connsiteX11" fmla="*/ 2878031 w 2888232"/>
                <a:gd name="connsiteY11" fmla="*/ 1016983 h 1491316"/>
                <a:gd name="connsiteX12" fmla="*/ 2874384 w 2888232"/>
                <a:gd name="connsiteY12" fmla="*/ 1012697 h 1491316"/>
                <a:gd name="connsiteX13" fmla="*/ 2879217 w 2888232"/>
                <a:gd name="connsiteY13" fmla="*/ 1009870 h 1491316"/>
                <a:gd name="connsiteX14" fmla="*/ 2882591 w 2888232"/>
                <a:gd name="connsiteY14" fmla="*/ 1008684 h 1491316"/>
                <a:gd name="connsiteX15" fmla="*/ 2883229 w 2888232"/>
                <a:gd name="connsiteY15" fmla="*/ 1000386 h 1491316"/>
                <a:gd name="connsiteX16" fmla="*/ 2874110 w 2888232"/>
                <a:gd name="connsiteY16" fmla="*/ 996465 h 1491316"/>
                <a:gd name="connsiteX17" fmla="*/ 2870645 w 2888232"/>
                <a:gd name="connsiteY17" fmla="*/ 989352 h 1491316"/>
                <a:gd name="connsiteX18" fmla="*/ 2869824 w 2888232"/>
                <a:gd name="connsiteY18" fmla="*/ 987893 h 1491316"/>
                <a:gd name="connsiteX19" fmla="*/ 2856146 w 2888232"/>
                <a:gd name="connsiteY19" fmla="*/ 981328 h 1491316"/>
                <a:gd name="connsiteX20" fmla="*/ 2856146 w 2888232"/>
                <a:gd name="connsiteY20" fmla="*/ 979595 h 1491316"/>
                <a:gd name="connsiteX21" fmla="*/ 2850492 w 2888232"/>
                <a:gd name="connsiteY21" fmla="*/ 980781 h 1491316"/>
                <a:gd name="connsiteX22" fmla="*/ 2837635 w 2888232"/>
                <a:gd name="connsiteY22" fmla="*/ 984519 h 1491316"/>
                <a:gd name="connsiteX23" fmla="*/ 2828516 w 2888232"/>
                <a:gd name="connsiteY23" fmla="*/ 994185 h 1491316"/>
                <a:gd name="connsiteX24" fmla="*/ 2829610 w 2888232"/>
                <a:gd name="connsiteY24" fmla="*/ 989899 h 1491316"/>
                <a:gd name="connsiteX25" fmla="*/ 2826510 w 2888232"/>
                <a:gd name="connsiteY25" fmla="*/ 986161 h 1491316"/>
                <a:gd name="connsiteX26" fmla="*/ 2829063 w 2888232"/>
                <a:gd name="connsiteY26" fmla="*/ 983060 h 1491316"/>
                <a:gd name="connsiteX27" fmla="*/ 2836814 w 2888232"/>
                <a:gd name="connsiteY27" fmla="*/ 973029 h 1491316"/>
                <a:gd name="connsiteX28" fmla="*/ 2822224 w 2888232"/>
                <a:gd name="connsiteY28" fmla="*/ 961084 h 1491316"/>
                <a:gd name="connsiteX29" fmla="*/ 2803986 w 2888232"/>
                <a:gd name="connsiteY29" fmla="*/ 957436 h 1491316"/>
                <a:gd name="connsiteX30" fmla="*/ 2794046 w 2888232"/>
                <a:gd name="connsiteY30" fmla="*/ 959989 h 1491316"/>
                <a:gd name="connsiteX31" fmla="*/ 2800338 w 2888232"/>
                <a:gd name="connsiteY31" fmla="*/ 961996 h 1491316"/>
                <a:gd name="connsiteX32" fmla="*/ 2808819 w 2888232"/>
                <a:gd name="connsiteY32" fmla="*/ 963910 h 1491316"/>
                <a:gd name="connsiteX33" fmla="*/ 2791767 w 2888232"/>
                <a:gd name="connsiteY33" fmla="*/ 967102 h 1491316"/>
                <a:gd name="connsiteX34" fmla="*/ 2775535 w 2888232"/>
                <a:gd name="connsiteY34" fmla="*/ 974215 h 1491316"/>
                <a:gd name="connsiteX35" fmla="*/ 2772343 w 2888232"/>
                <a:gd name="connsiteY35" fmla="*/ 978501 h 1491316"/>
                <a:gd name="connsiteX36" fmla="*/ 2768057 w 2888232"/>
                <a:gd name="connsiteY36" fmla="*/ 982148 h 1491316"/>
                <a:gd name="connsiteX37" fmla="*/ 2757571 w 2888232"/>
                <a:gd name="connsiteY37" fmla="*/ 987073 h 1491316"/>
                <a:gd name="connsiteX38" fmla="*/ 2747266 w 2888232"/>
                <a:gd name="connsiteY38" fmla="*/ 990173 h 1491316"/>
                <a:gd name="connsiteX39" fmla="*/ 2743892 w 2888232"/>
                <a:gd name="connsiteY39" fmla="*/ 991632 h 1491316"/>
                <a:gd name="connsiteX40" fmla="*/ 2741886 w 2888232"/>
                <a:gd name="connsiteY40" fmla="*/ 994732 h 1491316"/>
                <a:gd name="connsiteX41" fmla="*/ 2736506 w 2888232"/>
                <a:gd name="connsiteY41" fmla="*/ 998745 h 1491316"/>
                <a:gd name="connsiteX42" fmla="*/ 2735320 w 2888232"/>
                <a:gd name="connsiteY42" fmla="*/ 1001025 h 1491316"/>
                <a:gd name="connsiteX43" fmla="*/ 2730214 w 2888232"/>
                <a:gd name="connsiteY43" fmla="*/ 1000386 h 1491316"/>
                <a:gd name="connsiteX44" fmla="*/ 2731582 w 2888232"/>
                <a:gd name="connsiteY44" fmla="*/ 998471 h 1491316"/>
                <a:gd name="connsiteX45" fmla="*/ 2731582 w 2888232"/>
                <a:gd name="connsiteY45" fmla="*/ 995006 h 1491316"/>
                <a:gd name="connsiteX46" fmla="*/ 2737874 w 2888232"/>
                <a:gd name="connsiteY46" fmla="*/ 990720 h 1491316"/>
                <a:gd name="connsiteX47" fmla="*/ 2736779 w 2888232"/>
                <a:gd name="connsiteY47" fmla="*/ 985340 h 1491316"/>
                <a:gd name="connsiteX48" fmla="*/ 2738147 w 2888232"/>
                <a:gd name="connsiteY48" fmla="*/ 981601 h 1491316"/>
                <a:gd name="connsiteX49" fmla="*/ 2742707 w 2888232"/>
                <a:gd name="connsiteY49" fmla="*/ 977589 h 1491316"/>
                <a:gd name="connsiteX50" fmla="*/ 2750184 w 2888232"/>
                <a:gd name="connsiteY50" fmla="*/ 974488 h 1491316"/>
                <a:gd name="connsiteX51" fmla="*/ 2762677 w 2888232"/>
                <a:gd name="connsiteY51" fmla="*/ 973394 h 1491316"/>
                <a:gd name="connsiteX52" fmla="*/ 2775535 w 2888232"/>
                <a:gd name="connsiteY52" fmla="*/ 967649 h 1491316"/>
                <a:gd name="connsiteX53" fmla="*/ 2781189 w 2888232"/>
                <a:gd name="connsiteY53" fmla="*/ 965643 h 1491316"/>
                <a:gd name="connsiteX54" fmla="*/ 2789213 w 2888232"/>
                <a:gd name="connsiteY54" fmla="*/ 963090 h 1491316"/>
                <a:gd name="connsiteX55" fmla="*/ 2788301 w 2888232"/>
                <a:gd name="connsiteY55" fmla="*/ 959351 h 1491316"/>
                <a:gd name="connsiteX56" fmla="*/ 2762951 w 2888232"/>
                <a:gd name="connsiteY56" fmla="*/ 967649 h 1491316"/>
                <a:gd name="connsiteX57" fmla="*/ 2759577 w 2888232"/>
                <a:gd name="connsiteY57" fmla="*/ 964549 h 1491316"/>
                <a:gd name="connsiteX58" fmla="*/ 2779729 w 2888232"/>
                <a:gd name="connsiteY58" fmla="*/ 961084 h 1491316"/>
                <a:gd name="connsiteX59" fmla="*/ 2793134 w 2888232"/>
                <a:gd name="connsiteY59" fmla="*/ 955977 h 1491316"/>
                <a:gd name="connsiteX60" fmla="*/ 2801706 w 2888232"/>
                <a:gd name="connsiteY60" fmla="*/ 954244 h 1491316"/>
                <a:gd name="connsiteX61" fmla="*/ 2800885 w 2888232"/>
                <a:gd name="connsiteY61" fmla="*/ 951418 h 1491316"/>
                <a:gd name="connsiteX62" fmla="*/ 2815932 w 2888232"/>
                <a:gd name="connsiteY62" fmla="*/ 950232 h 1491316"/>
                <a:gd name="connsiteX63" fmla="*/ 2822497 w 2888232"/>
                <a:gd name="connsiteY63" fmla="*/ 946585 h 1491316"/>
                <a:gd name="connsiteX64" fmla="*/ 2823956 w 2888232"/>
                <a:gd name="connsiteY64" fmla="*/ 944578 h 1491316"/>
                <a:gd name="connsiteX65" fmla="*/ 2828516 w 2888232"/>
                <a:gd name="connsiteY65" fmla="*/ 941752 h 1491316"/>
                <a:gd name="connsiteX66" fmla="*/ 2823409 w 2888232"/>
                <a:gd name="connsiteY66" fmla="*/ 939472 h 1491316"/>
                <a:gd name="connsiteX67" fmla="*/ 2814290 w 2888232"/>
                <a:gd name="connsiteY67" fmla="*/ 935459 h 1491316"/>
                <a:gd name="connsiteX68" fmla="*/ 2807725 w 2888232"/>
                <a:gd name="connsiteY68" fmla="*/ 934000 h 1491316"/>
                <a:gd name="connsiteX69" fmla="*/ 2801980 w 2888232"/>
                <a:gd name="connsiteY69" fmla="*/ 932359 h 1491316"/>
                <a:gd name="connsiteX70" fmla="*/ 2794593 w 2888232"/>
                <a:gd name="connsiteY70" fmla="*/ 931447 h 1491316"/>
                <a:gd name="connsiteX71" fmla="*/ 2792314 w 2888232"/>
                <a:gd name="connsiteY71" fmla="*/ 932906 h 1491316"/>
                <a:gd name="connsiteX72" fmla="*/ 2783195 w 2888232"/>
                <a:gd name="connsiteY72" fmla="*/ 930079 h 1491316"/>
                <a:gd name="connsiteX73" fmla="*/ 2779182 w 2888232"/>
                <a:gd name="connsiteY73" fmla="*/ 928073 h 1491316"/>
                <a:gd name="connsiteX74" fmla="*/ 2775444 w 2888232"/>
                <a:gd name="connsiteY74" fmla="*/ 924334 h 1491316"/>
                <a:gd name="connsiteX75" fmla="*/ 2774349 w 2888232"/>
                <a:gd name="connsiteY75" fmla="*/ 918681 h 1491316"/>
                <a:gd name="connsiteX76" fmla="*/ 2770337 w 2888232"/>
                <a:gd name="connsiteY76" fmla="*/ 916675 h 1491316"/>
                <a:gd name="connsiteX77" fmla="*/ 2766051 w 2888232"/>
                <a:gd name="connsiteY77" fmla="*/ 916675 h 1491316"/>
                <a:gd name="connsiteX78" fmla="*/ 2766051 w 2888232"/>
                <a:gd name="connsiteY78" fmla="*/ 911841 h 1491316"/>
                <a:gd name="connsiteX79" fmla="*/ 2760397 w 2888232"/>
                <a:gd name="connsiteY79" fmla="*/ 918681 h 1491316"/>
                <a:gd name="connsiteX80" fmla="*/ 2754379 w 2888232"/>
                <a:gd name="connsiteY80" fmla="*/ 922328 h 1491316"/>
                <a:gd name="connsiteX81" fmla="*/ 2748087 w 2888232"/>
                <a:gd name="connsiteY81" fmla="*/ 928073 h 1491316"/>
                <a:gd name="connsiteX82" fmla="*/ 2745807 w 2888232"/>
                <a:gd name="connsiteY82" fmla="*/ 928073 h 1491316"/>
                <a:gd name="connsiteX83" fmla="*/ 2752099 w 2888232"/>
                <a:gd name="connsiteY83" fmla="*/ 920322 h 1491316"/>
                <a:gd name="connsiteX84" fmla="*/ 2757206 w 2888232"/>
                <a:gd name="connsiteY84" fmla="*/ 916401 h 1491316"/>
                <a:gd name="connsiteX85" fmla="*/ 2756385 w 2888232"/>
                <a:gd name="connsiteY85" fmla="*/ 914395 h 1491316"/>
                <a:gd name="connsiteX86" fmla="*/ 2745807 w 2888232"/>
                <a:gd name="connsiteY86" fmla="*/ 913209 h 1491316"/>
                <a:gd name="connsiteX87" fmla="*/ 2747540 w 2888232"/>
                <a:gd name="connsiteY87" fmla="*/ 907556 h 1491316"/>
                <a:gd name="connsiteX88" fmla="*/ 2738421 w 2888232"/>
                <a:gd name="connsiteY88" fmla="*/ 911841 h 1491316"/>
                <a:gd name="connsiteX89" fmla="*/ 2733314 w 2888232"/>
                <a:gd name="connsiteY89" fmla="*/ 914395 h 1491316"/>
                <a:gd name="connsiteX90" fmla="*/ 2734408 w 2888232"/>
                <a:gd name="connsiteY90" fmla="*/ 910656 h 1491316"/>
                <a:gd name="connsiteX91" fmla="*/ 2729028 w 2888232"/>
                <a:gd name="connsiteY91" fmla="*/ 911841 h 1491316"/>
                <a:gd name="connsiteX92" fmla="*/ 2719909 w 2888232"/>
                <a:gd name="connsiteY92" fmla="*/ 919228 h 1491316"/>
                <a:gd name="connsiteX93" fmla="*/ 2722463 w 2888232"/>
                <a:gd name="connsiteY93" fmla="*/ 914121 h 1491316"/>
                <a:gd name="connsiteX94" fmla="*/ 2725289 w 2888232"/>
                <a:gd name="connsiteY94" fmla="*/ 910109 h 1491316"/>
                <a:gd name="connsiteX95" fmla="*/ 2723010 w 2888232"/>
                <a:gd name="connsiteY95" fmla="*/ 908376 h 1491316"/>
                <a:gd name="connsiteX96" fmla="*/ 2727934 w 2888232"/>
                <a:gd name="connsiteY96" fmla="*/ 904090 h 1491316"/>
                <a:gd name="connsiteX97" fmla="*/ 2732129 w 2888232"/>
                <a:gd name="connsiteY97" fmla="*/ 900990 h 1491316"/>
                <a:gd name="connsiteX98" fmla="*/ 2732129 w 2888232"/>
                <a:gd name="connsiteY98" fmla="*/ 898710 h 1491316"/>
                <a:gd name="connsiteX99" fmla="*/ 2726657 w 2888232"/>
                <a:gd name="connsiteY99" fmla="*/ 898710 h 1491316"/>
                <a:gd name="connsiteX100" fmla="*/ 2728116 w 2888232"/>
                <a:gd name="connsiteY100" fmla="*/ 893604 h 1491316"/>
                <a:gd name="connsiteX101" fmla="*/ 2726110 w 2888232"/>
                <a:gd name="connsiteY101" fmla="*/ 895245 h 1491316"/>
                <a:gd name="connsiteX102" fmla="*/ 2721824 w 2888232"/>
                <a:gd name="connsiteY102" fmla="*/ 892145 h 1491316"/>
                <a:gd name="connsiteX103" fmla="*/ 2723830 w 2888232"/>
                <a:gd name="connsiteY103" fmla="*/ 889865 h 1491316"/>
                <a:gd name="connsiteX104" fmla="*/ 2728116 w 2888232"/>
                <a:gd name="connsiteY104" fmla="*/ 886126 h 1491316"/>
                <a:gd name="connsiteX105" fmla="*/ 2723010 w 2888232"/>
                <a:gd name="connsiteY105" fmla="*/ 883938 h 1491316"/>
                <a:gd name="connsiteX106" fmla="*/ 2719180 w 2888232"/>
                <a:gd name="connsiteY106" fmla="*/ 890230 h 1491316"/>
                <a:gd name="connsiteX107" fmla="*/ 2719180 w 2888232"/>
                <a:gd name="connsiteY107" fmla="*/ 888588 h 1491316"/>
                <a:gd name="connsiteX108" fmla="*/ 2719180 w 2888232"/>
                <a:gd name="connsiteY108" fmla="*/ 884029 h 1491316"/>
                <a:gd name="connsiteX109" fmla="*/ 2717174 w 2888232"/>
                <a:gd name="connsiteY109" fmla="*/ 884029 h 1491316"/>
                <a:gd name="connsiteX110" fmla="*/ 2708055 w 2888232"/>
                <a:gd name="connsiteY110" fmla="*/ 885944 h 1491316"/>
                <a:gd name="connsiteX111" fmla="*/ 2713617 w 2888232"/>
                <a:gd name="connsiteY111" fmla="*/ 880837 h 1491316"/>
                <a:gd name="connsiteX112" fmla="*/ 2702492 w 2888232"/>
                <a:gd name="connsiteY112" fmla="*/ 880837 h 1491316"/>
                <a:gd name="connsiteX113" fmla="*/ 2701124 w 2888232"/>
                <a:gd name="connsiteY113" fmla="*/ 879378 h 1491316"/>
                <a:gd name="connsiteX114" fmla="*/ 2700121 w 2888232"/>
                <a:gd name="connsiteY114" fmla="*/ 877007 h 1491316"/>
                <a:gd name="connsiteX115" fmla="*/ 2691550 w 2888232"/>
                <a:gd name="connsiteY115" fmla="*/ 872539 h 1491316"/>
                <a:gd name="connsiteX116" fmla="*/ 2693920 w 2888232"/>
                <a:gd name="connsiteY116" fmla="*/ 870989 h 1491316"/>
                <a:gd name="connsiteX117" fmla="*/ 2693920 w 2888232"/>
                <a:gd name="connsiteY117" fmla="*/ 867615 h 1491316"/>
                <a:gd name="connsiteX118" fmla="*/ 2691094 w 2888232"/>
                <a:gd name="connsiteY118" fmla="*/ 863511 h 1491316"/>
                <a:gd name="connsiteX119" fmla="*/ 2678145 w 2888232"/>
                <a:gd name="connsiteY119" fmla="*/ 863511 h 1491316"/>
                <a:gd name="connsiteX120" fmla="*/ 2671397 w 2888232"/>
                <a:gd name="connsiteY120" fmla="*/ 860502 h 1491316"/>
                <a:gd name="connsiteX121" fmla="*/ 2678054 w 2888232"/>
                <a:gd name="connsiteY121" fmla="*/ 860502 h 1491316"/>
                <a:gd name="connsiteX122" fmla="*/ 2681883 w 2888232"/>
                <a:gd name="connsiteY122" fmla="*/ 860502 h 1491316"/>
                <a:gd name="connsiteX123" fmla="*/ 2683251 w 2888232"/>
                <a:gd name="connsiteY123" fmla="*/ 860046 h 1491316"/>
                <a:gd name="connsiteX124" fmla="*/ 2682157 w 2888232"/>
                <a:gd name="connsiteY124" fmla="*/ 857949 h 1491316"/>
                <a:gd name="connsiteX125" fmla="*/ 2676139 w 2888232"/>
                <a:gd name="connsiteY125" fmla="*/ 854119 h 1491316"/>
                <a:gd name="connsiteX126" fmla="*/ 2671853 w 2888232"/>
                <a:gd name="connsiteY126" fmla="*/ 853207 h 1491316"/>
                <a:gd name="connsiteX127" fmla="*/ 2670576 w 2888232"/>
                <a:gd name="connsiteY127" fmla="*/ 851930 h 1491316"/>
                <a:gd name="connsiteX128" fmla="*/ 2674406 w 2888232"/>
                <a:gd name="connsiteY128" fmla="*/ 850197 h 1491316"/>
                <a:gd name="connsiteX129" fmla="*/ 2683525 w 2888232"/>
                <a:gd name="connsiteY129" fmla="*/ 848921 h 1491316"/>
                <a:gd name="connsiteX130" fmla="*/ 2674406 w 2888232"/>
                <a:gd name="connsiteY130" fmla="*/ 846003 h 1491316"/>
                <a:gd name="connsiteX131" fmla="*/ 2668843 w 2888232"/>
                <a:gd name="connsiteY131" fmla="*/ 844270 h 1491316"/>
                <a:gd name="connsiteX132" fmla="*/ 2668843 w 2888232"/>
                <a:gd name="connsiteY132" fmla="*/ 842994 h 1491316"/>
                <a:gd name="connsiteX133" fmla="*/ 2652976 w 2888232"/>
                <a:gd name="connsiteY133" fmla="*/ 836063 h 1491316"/>
                <a:gd name="connsiteX134" fmla="*/ 2658174 w 2888232"/>
                <a:gd name="connsiteY134" fmla="*/ 833510 h 1491316"/>
                <a:gd name="connsiteX135" fmla="*/ 2665014 w 2888232"/>
                <a:gd name="connsiteY135" fmla="*/ 834786 h 1491316"/>
                <a:gd name="connsiteX136" fmla="*/ 2656898 w 2888232"/>
                <a:gd name="connsiteY136" fmla="*/ 836702 h 1491316"/>
                <a:gd name="connsiteX137" fmla="*/ 2673585 w 2888232"/>
                <a:gd name="connsiteY137" fmla="*/ 841717 h 1491316"/>
                <a:gd name="connsiteX138" fmla="*/ 2676503 w 2888232"/>
                <a:gd name="connsiteY138" fmla="*/ 842811 h 1491316"/>
                <a:gd name="connsiteX139" fmla="*/ 2682704 w 2888232"/>
                <a:gd name="connsiteY139" fmla="*/ 843358 h 1491316"/>
                <a:gd name="connsiteX140" fmla="*/ 2679695 w 2888232"/>
                <a:gd name="connsiteY140" fmla="*/ 840440 h 1491316"/>
                <a:gd name="connsiteX141" fmla="*/ 2679695 w 2888232"/>
                <a:gd name="connsiteY141" fmla="*/ 838069 h 1491316"/>
                <a:gd name="connsiteX142" fmla="*/ 2678601 w 2888232"/>
                <a:gd name="connsiteY142" fmla="*/ 836337 h 1491316"/>
                <a:gd name="connsiteX143" fmla="*/ 2683707 w 2888232"/>
                <a:gd name="connsiteY143" fmla="*/ 833145 h 1491316"/>
                <a:gd name="connsiteX144" fmla="*/ 2689908 w 2888232"/>
                <a:gd name="connsiteY144" fmla="*/ 826671 h 1491316"/>
                <a:gd name="connsiteX145" fmla="*/ 2694285 w 2888232"/>
                <a:gd name="connsiteY145" fmla="*/ 826671 h 1491316"/>
                <a:gd name="connsiteX146" fmla="*/ 2688084 w 2888232"/>
                <a:gd name="connsiteY146" fmla="*/ 819102 h 1491316"/>
                <a:gd name="connsiteX147" fmla="*/ 2683342 w 2888232"/>
                <a:gd name="connsiteY147" fmla="*/ 816731 h 1491316"/>
                <a:gd name="connsiteX148" fmla="*/ 2681427 w 2888232"/>
                <a:gd name="connsiteY148" fmla="*/ 816731 h 1491316"/>
                <a:gd name="connsiteX149" fmla="*/ 2675227 w 2888232"/>
                <a:gd name="connsiteY149" fmla="*/ 816731 h 1491316"/>
                <a:gd name="connsiteX150" fmla="*/ 2673950 w 2888232"/>
                <a:gd name="connsiteY150" fmla="*/ 813540 h 1491316"/>
                <a:gd name="connsiteX151" fmla="*/ 2677050 w 2888232"/>
                <a:gd name="connsiteY151" fmla="*/ 809892 h 1491316"/>
                <a:gd name="connsiteX152" fmla="*/ 2677780 w 2888232"/>
                <a:gd name="connsiteY152" fmla="*/ 808251 h 1491316"/>
                <a:gd name="connsiteX153" fmla="*/ 2676686 w 2888232"/>
                <a:gd name="connsiteY153" fmla="*/ 806883 h 1491316"/>
                <a:gd name="connsiteX154" fmla="*/ 2661731 w 2888232"/>
                <a:gd name="connsiteY154" fmla="*/ 804603 h 1491316"/>
                <a:gd name="connsiteX155" fmla="*/ 2655256 w 2888232"/>
                <a:gd name="connsiteY155" fmla="*/ 802870 h 1491316"/>
                <a:gd name="connsiteX156" fmla="*/ 2657445 w 2888232"/>
                <a:gd name="connsiteY156" fmla="*/ 802870 h 1491316"/>
                <a:gd name="connsiteX157" fmla="*/ 2661548 w 2888232"/>
                <a:gd name="connsiteY157" fmla="*/ 802141 h 1491316"/>
                <a:gd name="connsiteX158" fmla="*/ 2665925 w 2888232"/>
                <a:gd name="connsiteY158" fmla="*/ 799861 h 1491316"/>
                <a:gd name="connsiteX159" fmla="*/ 2674315 w 2888232"/>
                <a:gd name="connsiteY159" fmla="*/ 796578 h 1491316"/>
                <a:gd name="connsiteX160" fmla="*/ 2674315 w 2888232"/>
                <a:gd name="connsiteY160" fmla="*/ 791289 h 1491316"/>
                <a:gd name="connsiteX161" fmla="*/ 2661913 w 2888232"/>
                <a:gd name="connsiteY161" fmla="*/ 782170 h 1491316"/>
                <a:gd name="connsiteX162" fmla="*/ 2659177 w 2888232"/>
                <a:gd name="connsiteY162" fmla="*/ 781350 h 1491316"/>
                <a:gd name="connsiteX163" fmla="*/ 2656806 w 2888232"/>
                <a:gd name="connsiteY163" fmla="*/ 782170 h 1491316"/>
                <a:gd name="connsiteX164" fmla="*/ 2651882 w 2888232"/>
                <a:gd name="connsiteY164" fmla="*/ 780255 h 1491316"/>
                <a:gd name="connsiteX165" fmla="*/ 2653341 w 2888232"/>
                <a:gd name="connsiteY165" fmla="*/ 778340 h 1491316"/>
                <a:gd name="connsiteX166" fmla="*/ 2659816 w 2888232"/>
                <a:gd name="connsiteY166" fmla="*/ 777337 h 1491316"/>
                <a:gd name="connsiteX167" fmla="*/ 2659816 w 2888232"/>
                <a:gd name="connsiteY167" fmla="*/ 775149 h 1491316"/>
                <a:gd name="connsiteX168" fmla="*/ 2654891 w 2888232"/>
                <a:gd name="connsiteY168" fmla="*/ 775149 h 1491316"/>
                <a:gd name="connsiteX169" fmla="*/ 2654891 w 2888232"/>
                <a:gd name="connsiteY169" fmla="*/ 772778 h 1491316"/>
                <a:gd name="connsiteX170" fmla="*/ 2654891 w 2888232"/>
                <a:gd name="connsiteY170" fmla="*/ 770407 h 1491316"/>
                <a:gd name="connsiteX171" fmla="*/ 2645772 w 2888232"/>
                <a:gd name="connsiteY171" fmla="*/ 771228 h 1491316"/>
                <a:gd name="connsiteX172" fmla="*/ 2636654 w 2888232"/>
                <a:gd name="connsiteY172" fmla="*/ 773781 h 1491316"/>
                <a:gd name="connsiteX173" fmla="*/ 2630453 w 2888232"/>
                <a:gd name="connsiteY173" fmla="*/ 778158 h 1491316"/>
                <a:gd name="connsiteX174" fmla="*/ 2631456 w 2888232"/>
                <a:gd name="connsiteY174" fmla="*/ 776152 h 1491316"/>
                <a:gd name="connsiteX175" fmla="*/ 2636015 w 2888232"/>
                <a:gd name="connsiteY175" fmla="*/ 771866 h 1491316"/>
                <a:gd name="connsiteX176" fmla="*/ 2645134 w 2888232"/>
                <a:gd name="connsiteY176" fmla="*/ 768948 h 1491316"/>
                <a:gd name="connsiteX177" fmla="*/ 2651517 w 2888232"/>
                <a:gd name="connsiteY177" fmla="*/ 767033 h 1491316"/>
                <a:gd name="connsiteX178" fmla="*/ 2650423 w 2888232"/>
                <a:gd name="connsiteY178" fmla="*/ 765483 h 1491316"/>
                <a:gd name="connsiteX179" fmla="*/ 2644952 w 2888232"/>
                <a:gd name="connsiteY179" fmla="*/ 764844 h 1491316"/>
                <a:gd name="connsiteX180" fmla="*/ 2647049 w 2888232"/>
                <a:gd name="connsiteY180" fmla="*/ 763203 h 1491316"/>
                <a:gd name="connsiteX181" fmla="*/ 2650879 w 2888232"/>
                <a:gd name="connsiteY181" fmla="*/ 760194 h 1491316"/>
                <a:gd name="connsiteX182" fmla="*/ 2651609 w 2888232"/>
                <a:gd name="connsiteY182" fmla="*/ 754996 h 1491316"/>
                <a:gd name="connsiteX183" fmla="*/ 2650697 w 2888232"/>
                <a:gd name="connsiteY183" fmla="*/ 753263 h 1491316"/>
                <a:gd name="connsiteX184" fmla="*/ 2645955 w 2888232"/>
                <a:gd name="connsiteY184" fmla="*/ 753263 h 1491316"/>
                <a:gd name="connsiteX185" fmla="*/ 2644496 w 2888232"/>
                <a:gd name="connsiteY185" fmla="*/ 753902 h 1491316"/>
                <a:gd name="connsiteX186" fmla="*/ 2634465 w 2888232"/>
                <a:gd name="connsiteY186" fmla="*/ 757276 h 1491316"/>
                <a:gd name="connsiteX187" fmla="*/ 2633188 w 2888232"/>
                <a:gd name="connsiteY187" fmla="*/ 757276 h 1491316"/>
                <a:gd name="connsiteX188" fmla="*/ 2633188 w 2888232"/>
                <a:gd name="connsiteY188" fmla="*/ 754449 h 1491316"/>
                <a:gd name="connsiteX189" fmla="*/ 2625255 w 2888232"/>
                <a:gd name="connsiteY189" fmla="*/ 757458 h 1491316"/>
                <a:gd name="connsiteX190" fmla="*/ 2620513 w 2888232"/>
                <a:gd name="connsiteY190" fmla="*/ 761106 h 1491316"/>
                <a:gd name="connsiteX191" fmla="*/ 2621243 w 2888232"/>
                <a:gd name="connsiteY191" fmla="*/ 758735 h 1491316"/>
                <a:gd name="connsiteX192" fmla="*/ 2625985 w 2888232"/>
                <a:gd name="connsiteY192" fmla="*/ 755087 h 1491316"/>
                <a:gd name="connsiteX193" fmla="*/ 2624890 w 2888232"/>
                <a:gd name="connsiteY193" fmla="*/ 753628 h 1491316"/>
                <a:gd name="connsiteX194" fmla="*/ 2622337 w 2888232"/>
                <a:gd name="connsiteY194" fmla="*/ 753628 h 1491316"/>
                <a:gd name="connsiteX195" fmla="*/ 2624616 w 2888232"/>
                <a:gd name="connsiteY195" fmla="*/ 752351 h 1491316"/>
                <a:gd name="connsiteX196" fmla="*/ 2633188 w 2888232"/>
                <a:gd name="connsiteY196" fmla="*/ 751075 h 1491316"/>
                <a:gd name="connsiteX197" fmla="*/ 2641304 w 2888232"/>
                <a:gd name="connsiteY197" fmla="*/ 746424 h 1491316"/>
                <a:gd name="connsiteX198" fmla="*/ 2641304 w 2888232"/>
                <a:gd name="connsiteY198" fmla="*/ 742959 h 1491316"/>
                <a:gd name="connsiteX199" fmla="*/ 2638933 w 2888232"/>
                <a:gd name="connsiteY199" fmla="*/ 740770 h 1491316"/>
                <a:gd name="connsiteX200" fmla="*/ 2636106 w 2888232"/>
                <a:gd name="connsiteY200" fmla="*/ 734843 h 1491316"/>
                <a:gd name="connsiteX201" fmla="*/ 2634009 w 2888232"/>
                <a:gd name="connsiteY201" fmla="*/ 734843 h 1491316"/>
                <a:gd name="connsiteX202" fmla="*/ 2632094 w 2888232"/>
                <a:gd name="connsiteY202" fmla="*/ 735664 h 1491316"/>
                <a:gd name="connsiteX203" fmla="*/ 2629085 w 2888232"/>
                <a:gd name="connsiteY203" fmla="*/ 734661 h 1491316"/>
                <a:gd name="connsiteX204" fmla="*/ 2630088 w 2888232"/>
                <a:gd name="connsiteY204" fmla="*/ 733384 h 1491316"/>
                <a:gd name="connsiteX205" fmla="*/ 2632550 w 2888232"/>
                <a:gd name="connsiteY205" fmla="*/ 729737 h 1491316"/>
                <a:gd name="connsiteX206" fmla="*/ 2630361 w 2888232"/>
                <a:gd name="connsiteY206" fmla="*/ 729098 h 1491316"/>
                <a:gd name="connsiteX207" fmla="*/ 2629541 w 2888232"/>
                <a:gd name="connsiteY207" fmla="*/ 727092 h 1491316"/>
                <a:gd name="connsiteX208" fmla="*/ 2633827 w 2888232"/>
                <a:gd name="connsiteY208" fmla="*/ 724995 h 1491316"/>
                <a:gd name="connsiteX209" fmla="*/ 2623705 w 2888232"/>
                <a:gd name="connsiteY209" fmla="*/ 723536 h 1491316"/>
                <a:gd name="connsiteX210" fmla="*/ 2612762 w 2888232"/>
                <a:gd name="connsiteY210" fmla="*/ 726089 h 1491316"/>
                <a:gd name="connsiteX211" fmla="*/ 2609205 w 2888232"/>
                <a:gd name="connsiteY211" fmla="*/ 727730 h 1491316"/>
                <a:gd name="connsiteX212" fmla="*/ 2607473 w 2888232"/>
                <a:gd name="connsiteY212" fmla="*/ 728186 h 1491316"/>
                <a:gd name="connsiteX213" fmla="*/ 2604281 w 2888232"/>
                <a:gd name="connsiteY213" fmla="*/ 726910 h 1491316"/>
                <a:gd name="connsiteX214" fmla="*/ 2604920 w 2888232"/>
                <a:gd name="connsiteY214" fmla="*/ 724812 h 1491316"/>
                <a:gd name="connsiteX215" fmla="*/ 2612580 w 2888232"/>
                <a:gd name="connsiteY215" fmla="*/ 724083 h 1491316"/>
                <a:gd name="connsiteX216" fmla="*/ 2624343 w 2888232"/>
                <a:gd name="connsiteY216" fmla="*/ 719615 h 1491316"/>
                <a:gd name="connsiteX217" fmla="*/ 2623522 w 2888232"/>
                <a:gd name="connsiteY217" fmla="*/ 716605 h 1491316"/>
                <a:gd name="connsiteX218" fmla="*/ 2617777 w 2888232"/>
                <a:gd name="connsiteY218" fmla="*/ 716605 h 1491316"/>
                <a:gd name="connsiteX219" fmla="*/ 2618416 w 2888232"/>
                <a:gd name="connsiteY219" fmla="*/ 714599 h 1491316"/>
                <a:gd name="connsiteX220" fmla="*/ 2618416 w 2888232"/>
                <a:gd name="connsiteY220" fmla="*/ 709675 h 1491316"/>
                <a:gd name="connsiteX221" fmla="*/ 2613765 w 2888232"/>
                <a:gd name="connsiteY221" fmla="*/ 712867 h 1491316"/>
                <a:gd name="connsiteX222" fmla="*/ 2610938 w 2888232"/>
                <a:gd name="connsiteY222" fmla="*/ 715055 h 1491316"/>
                <a:gd name="connsiteX223" fmla="*/ 2612853 w 2888232"/>
                <a:gd name="connsiteY223" fmla="*/ 711590 h 1491316"/>
                <a:gd name="connsiteX224" fmla="*/ 2611212 w 2888232"/>
                <a:gd name="connsiteY224" fmla="*/ 708672 h 1491316"/>
                <a:gd name="connsiteX225" fmla="*/ 2604555 w 2888232"/>
                <a:gd name="connsiteY225" fmla="*/ 707942 h 1491316"/>
                <a:gd name="connsiteX226" fmla="*/ 2606926 w 2888232"/>
                <a:gd name="connsiteY226" fmla="*/ 706119 h 1491316"/>
                <a:gd name="connsiteX227" fmla="*/ 2612488 w 2888232"/>
                <a:gd name="connsiteY227" fmla="*/ 703292 h 1491316"/>
                <a:gd name="connsiteX228" fmla="*/ 2609844 w 2888232"/>
                <a:gd name="connsiteY228" fmla="*/ 700009 h 1491316"/>
                <a:gd name="connsiteX229" fmla="*/ 2605741 w 2888232"/>
                <a:gd name="connsiteY229" fmla="*/ 701285 h 1491316"/>
                <a:gd name="connsiteX230" fmla="*/ 2607291 w 2888232"/>
                <a:gd name="connsiteY230" fmla="*/ 696635 h 1491316"/>
                <a:gd name="connsiteX231" fmla="*/ 2603096 w 2888232"/>
                <a:gd name="connsiteY231" fmla="*/ 697911 h 1491316"/>
                <a:gd name="connsiteX232" fmla="*/ 2601090 w 2888232"/>
                <a:gd name="connsiteY232" fmla="*/ 701194 h 1491316"/>
                <a:gd name="connsiteX233" fmla="*/ 2601090 w 2888232"/>
                <a:gd name="connsiteY233" fmla="*/ 698367 h 1491316"/>
                <a:gd name="connsiteX234" fmla="*/ 2604646 w 2888232"/>
                <a:gd name="connsiteY234" fmla="*/ 694720 h 1491316"/>
                <a:gd name="connsiteX235" fmla="*/ 2603005 w 2888232"/>
                <a:gd name="connsiteY235" fmla="*/ 693626 h 1491316"/>
                <a:gd name="connsiteX236" fmla="*/ 2596622 w 2888232"/>
                <a:gd name="connsiteY236" fmla="*/ 688337 h 1491316"/>
                <a:gd name="connsiteX237" fmla="*/ 2597442 w 2888232"/>
                <a:gd name="connsiteY237" fmla="*/ 682683 h 1491316"/>
                <a:gd name="connsiteX238" fmla="*/ 2597442 w 2888232"/>
                <a:gd name="connsiteY238" fmla="*/ 679491 h 1491316"/>
                <a:gd name="connsiteX239" fmla="*/ 2596165 w 2888232"/>
                <a:gd name="connsiteY239" fmla="*/ 676756 h 1491316"/>
                <a:gd name="connsiteX240" fmla="*/ 2592700 w 2888232"/>
                <a:gd name="connsiteY240" fmla="*/ 677394 h 1491316"/>
                <a:gd name="connsiteX241" fmla="*/ 2588688 w 2888232"/>
                <a:gd name="connsiteY241" fmla="*/ 681680 h 1491316"/>
                <a:gd name="connsiteX242" fmla="*/ 2585952 w 2888232"/>
                <a:gd name="connsiteY242" fmla="*/ 680221 h 1491316"/>
                <a:gd name="connsiteX243" fmla="*/ 2586956 w 2888232"/>
                <a:gd name="connsiteY243" fmla="*/ 677211 h 1491316"/>
                <a:gd name="connsiteX244" fmla="*/ 2590421 w 2888232"/>
                <a:gd name="connsiteY244" fmla="*/ 676117 h 1491316"/>
                <a:gd name="connsiteX245" fmla="*/ 2587411 w 2888232"/>
                <a:gd name="connsiteY245" fmla="*/ 674202 h 1491316"/>
                <a:gd name="connsiteX246" fmla="*/ 2577745 w 2888232"/>
                <a:gd name="connsiteY246" fmla="*/ 677120 h 1491316"/>
                <a:gd name="connsiteX247" fmla="*/ 2578201 w 2888232"/>
                <a:gd name="connsiteY247" fmla="*/ 674567 h 1491316"/>
                <a:gd name="connsiteX248" fmla="*/ 2583126 w 2888232"/>
                <a:gd name="connsiteY248" fmla="*/ 665995 h 1491316"/>
                <a:gd name="connsiteX249" fmla="*/ 2585679 w 2888232"/>
                <a:gd name="connsiteY249" fmla="*/ 664719 h 1491316"/>
                <a:gd name="connsiteX250" fmla="*/ 2589144 w 2888232"/>
                <a:gd name="connsiteY250" fmla="*/ 663898 h 1491316"/>
                <a:gd name="connsiteX251" fmla="*/ 2584402 w 2888232"/>
                <a:gd name="connsiteY251" fmla="*/ 661345 h 1491316"/>
                <a:gd name="connsiteX252" fmla="*/ 2579204 w 2888232"/>
                <a:gd name="connsiteY252" fmla="*/ 659430 h 1491316"/>
                <a:gd name="connsiteX253" fmla="*/ 2575830 w 2888232"/>
                <a:gd name="connsiteY253" fmla="*/ 659430 h 1491316"/>
                <a:gd name="connsiteX254" fmla="*/ 2574827 w 2888232"/>
                <a:gd name="connsiteY254" fmla="*/ 661618 h 1491316"/>
                <a:gd name="connsiteX255" fmla="*/ 2573642 w 2888232"/>
                <a:gd name="connsiteY255" fmla="*/ 667819 h 1491316"/>
                <a:gd name="connsiteX256" fmla="*/ 2568353 w 2888232"/>
                <a:gd name="connsiteY256" fmla="*/ 675753 h 1491316"/>
                <a:gd name="connsiteX257" fmla="*/ 2567259 w 2888232"/>
                <a:gd name="connsiteY257" fmla="*/ 678123 h 1491316"/>
                <a:gd name="connsiteX258" fmla="*/ 2567259 w 2888232"/>
                <a:gd name="connsiteY258" fmla="*/ 681315 h 1491316"/>
                <a:gd name="connsiteX259" fmla="*/ 2564979 w 2888232"/>
                <a:gd name="connsiteY259" fmla="*/ 686422 h 1491316"/>
                <a:gd name="connsiteX260" fmla="*/ 2567988 w 2888232"/>
                <a:gd name="connsiteY260" fmla="*/ 689431 h 1491316"/>
                <a:gd name="connsiteX261" fmla="*/ 2563611 w 2888232"/>
                <a:gd name="connsiteY261" fmla="*/ 687242 h 1491316"/>
                <a:gd name="connsiteX262" fmla="*/ 2559416 w 2888232"/>
                <a:gd name="connsiteY262" fmla="*/ 685601 h 1491316"/>
                <a:gd name="connsiteX263" fmla="*/ 2555951 w 2888232"/>
                <a:gd name="connsiteY263" fmla="*/ 686878 h 1491316"/>
                <a:gd name="connsiteX264" fmla="*/ 2553124 w 2888232"/>
                <a:gd name="connsiteY264" fmla="*/ 690252 h 1491316"/>
                <a:gd name="connsiteX265" fmla="*/ 2553854 w 2888232"/>
                <a:gd name="connsiteY265" fmla="*/ 697547 h 1491316"/>
                <a:gd name="connsiteX266" fmla="*/ 2557046 w 2888232"/>
                <a:gd name="connsiteY266" fmla="*/ 701833 h 1491316"/>
                <a:gd name="connsiteX267" fmla="*/ 2561058 w 2888232"/>
                <a:gd name="connsiteY267" fmla="*/ 701833 h 1491316"/>
                <a:gd name="connsiteX268" fmla="*/ 2563611 w 2888232"/>
                <a:gd name="connsiteY268" fmla="*/ 703292 h 1491316"/>
                <a:gd name="connsiteX269" fmla="*/ 2565800 w 2888232"/>
                <a:gd name="connsiteY269" fmla="*/ 705845 h 1491316"/>
                <a:gd name="connsiteX270" fmla="*/ 2564341 w 2888232"/>
                <a:gd name="connsiteY270" fmla="*/ 705845 h 1491316"/>
                <a:gd name="connsiteX271" fmla="*/ 2559872 w 2888232"/>
                <a:gd name="connsiteY271" fmla="*/ 703474 h 1491316"/>
                <a:gd name="connsiteX272" fmla="*/ 2556589 w 2888232"/>
                <a:gd name="connsiteY272" fmla="*/ 703474 h 1491316"/>
                <a:gd name="connsiteX273" fmla="*/ 2553854 w 2888232"/>
                <a:gd name="connsiteY273" fmla="*/ 703474 h 1491316"/>
                <a:gd name="connsiteX274" fmla="*/ 2552304 w 2888232"/>
                <a:gd name="connsiteY274" fmla="*/ 703474 h 1491316"/>
                <a:gd name="connsiteX275" fmla="*/ 2556407 w 2888232"/>
                <a:gd name="connsiteY275" fmla="*/ 705936 h 1491316"/>
                <a:gd name="connsiteX276" fmla="*/ 2556407 w 2888232"/>
                <a:gd name="connsiteY276" fmla="*/ 707395 h 1491316"/>
                <a:gd name="connsiteX277" fmla="*/ 2556407 w 2888232"/>
                <a:gd name="connsiteY277" fmla="*/ 709310 h 1491316"/>
                <a:gd name="connsiteX278" fmla="*/ 2557228 w 2888232"/>
                <a:gd name="connsiteY278" fmla="*/ 712319 h 1491316"/>
                <a:gd name="connsiteX279" fmla="*/ 2552942 w 2888232"/>
                <a:gd name="connsiteY279" fmla="*/ 709037 h 1491316"/>
                <a:gd name="connsiteX280" fmla="*/ 2551483 w 2888232"/>
                <a:gd name="connsiteY280" fmla="*/ 709037 h 1491316"/>
                <a:gd name="connsiteX281" fmla="*/ 2552304 w 2888232"/>
                <a:gd name="connsiteY281" fmla="*/ 712502 h 1491316"/>
                <a:gd name="connsiteX282" fmla="*/ 2552304 w 2888232"/>
                <a:gd name="connsiteY282" fmla="*/ 714417 h 1491316"/>
                <a:gd name="connsiteX283" fmla="*/ 2549294 w 2888232"/>
                <a:gd name="connsiteY283" fmla="*/ 716149 h 1491316"/>
                <a:gd name="connsiteX284" fmla="*/ 2545464 w 2888232"/>
                <a:gd name="connsiteY284" fmla="*/ 713505 h 1491316"/>
                <a:gd name="connsiteX285" fmla="*/ 2545464 w 2888232"/>
                <a:gd name="connsiteY285" fmla="*/ 718247 h 1491316"/>
                <a:gd name="connsiteX286" fmla="*/ 2547562 w 2888232"/>
                <a:gd name="connsiteY286" fmla="*/ 722077 h 1491316"/>
                <a:gd name="connsiteX287" fmla="*/ 2551392 w 2888232"/>
                <a:gd name="connsiteY287" fmla="*/ 722077 h 1491316"/>
                <a:gd name="connsiteX288" fmla="*/ 2554583 w 2888232"/>
                <a:gd name="connsiteY288" fmla="*/ 722806 h 1491316"/>
                <a:gd name="connsiteX289" fmla="*/ 2552486 w 2888232"/>
                <a:gd name="connsiteY289" fmla="*/ 724174 h 1491316"/>
                <a:gd name="connsiteX290" fmla="*/ 2544917 w 2888232"/>
                <a:gd name="connsiteY290" fmla="*/ 725086 h 1491316"/>
                <a:gd name="connsiteX291" fmla="*/ 2544917 w 2888232"/>
                <a:gd name="connsiteY291" fmla="*/ 728551 h 1491316"/>
                <a:gd name="connsiteX292" fmla="*/ 2539719 w 2888232"/>
                <a:gd name="connsiteY292" fmla="*/ 728095 h 1491316"/>
                <a:gd name="connsiteX293" fmla="*/ 2539081 w 2888232"/>
                <a:gd name="connsiteY293" fmla="*/ 732381 h 1491316"/>
                <a:gd name="connsiteX294" fmla="*/ 2539081 w 2888232"/>
                <a:gd name="connsiteY294" fmla="*/ 734934 h 1491316"/>
                <a:gd name="connsiteX295" fmla="*/ 2535342 w 2888232"/>
                <a:gd name="connsiteY295" fmla="*/ 740588 h 1491316"/>
                <a:gd name="connsiteX296" fmla="*/ 2539628 w 2888232"/>
                <a:gd name="connsiteY296" fmla="*/ 749707 h 1491316"/>
                <a:gd name="connsiteX297" fmla="*/ 2535890 w 2888232"/>
                <a:gd name="connsiteY297" fmla="*/ 751987 h 1491316"/>
                <a:gd name="connsiteX298" fmla="*/ 2534522 w 2888232"/>
                <a:gd name="connsiteY298" fmla="*/ 744600 h 1491316"/>
                <a:gd name="connsiteX299" fmla="*/ 2531330 w 2888232"/>
                <a:gd name="connsiteY299" fmla="*/ 741773 h 1491316"/>
                <a:gd name="connsiteX300" fmla="*/ 2526771 w 2888232"/>
                <a:gd name="connsiteY300" fmla="*/ 738308 h 1491316"/>
                <a:gd name="connsiteX301" fmla="*/ 2523397 w 2888232"/>
                <a:gd name="connsiteY301" fmla="*/ 735208 h 1491316"/>
                <a:gd name="connsiteX302" fmla="*/ 2520479 w 2888232"/>
                <a:gd name="connsiteY302" fmla="*/ 736576 h 1491316"/>
                <a:gd name="connsiteX303" fmla="*/ 2515281 w 2888232"/>
                <a:gd name="connsiteY303" fmla="*/ 744965 h 1491316"/>
                <a:gd name="connsiteX304" fmla="*/ 2513731 w 2888232"/>
                <a:gd name="connsiteY304" fmla="*/ 747427 h 1491316"/>
                <a:gd name="connsiteX305" fmla="*/ 2513183 w 2888232"/>
                <a:gd name="connsiteY305" fmla="*/ 751075 h 1491316"/>
                <a:gd name="connsiteX306" fmla="*/ 2511086 w 2888232"/>
                <a:gd name="connsiteY306" fmla="*/ 752716 h 1491316"/>
                <a:gd name="connsiteX307" fmla="*/ 2485644 w 2888232"/>
                <a:gd name="connsiteY307" fmla="*/ 762838 h 1491316"/>
                <a:gd name="connsiteX308" fmla="*/ 2481267 w 2888232"/>
                <a:gd name="connsiteY308" fmla="*/ 766212 h 1491316"/>
                <a:gd name="connsiteX309" fmla="*/ 2479170 w 2888232"/>
                <a:gd name="connsiteY309" fmla="*/ 771319 h 1491316"/>
                <a:gd name="connsiteX310" fmla="*/ 2478623 w 2888232"/>
                <a:gd name="connsiteY310" fmla="*/ 773872 h 1491316"/>
                <a:gd name="connsiteX311" fmla="*/ 2477893 w 2888232"/>
                <a:gd name="connsiteY311" fmla="*/ 770589 h 1491316"/>
                <a:gd name="connsiteX312" fmla="*/ 2478805 w 2888232"/>
                <a:gd name="connsiteY312" fmla="*/ 766030 h 1491316"/>
                <a:gd name="connsiteX313" fmla="*/ 2478076 w 2888232"/>
                <a:gd name="connsiteY313" fmla="*/ 761470 h 1491316"/>
                <a:gd name="connsiteX314" fmla="*/ 2477255 w 2888232"/>
                <a:gd name="connsiteY314" fmla="*/ 759191 h 1491316"/>
                <a:gd name="connsiteX315" fmla="*/ 2477893 w 2888232"/>
                <a:gd name="connsiteY315" fmla="*/ 756181 h 1491316"/>
                <a:gd name="connsiteX316" fmla="*/ 2476708 w 2888232"/>
                <a:gd name="connsiteY316" fmla="*/ 755452 h 1491316"/>
                <a:gd name="connsiteX317" fmla="*/ 2473516 w 2888232"/>
                <a:gd name="connsiteY317" fmla="*/ 758096 h 1491316"/>
                <a:gd name="connsiteX318" fmla="*/ 2473516 w 2888232"/>
                <a:gd name="connsiteY318" fmla="*/ 761288 h 1491316"/>
                <a:gd name="connsiteX319" fmla="*/ 2471784 w 2888232"/>
                <a:gd name="connsiteY319" fmla="*/ 763568 h 1491316"/>
                <a:gd name="connsiteX320" fmla="*/ 2470507 w 2888232"/>
                <a:gd name="connsiteY320" fmla="*/ 765118 h 1491316"/>
                <a:gd name="connsiteX321" fmla="*/ 2468136 w 2888232"/>
                <a:gd name="connsiteY321" fmla="*/ 767580 h 1491316"/>
                <a:gd name="connsiteX322" fmla="*/ 2465309 w 2888232"/>
                <a:gd name="connsiteY322" fmla="*/ 770589 h 1491316"/>
                <a:gd name="connsiteX323" fmla="*/ 2465309 w 2888232"/>
                <a:gd name="connsiteY323" fmla="*/ 767762 h 1491316"/>
                <a:gd name="connsiteX324" fmla="*/ 2470416 w 2888232"/>
                <a:gd name="connsiteY324" fmla="*/ 763750 h 1491316"/>
                <a:gd name="connsiteX325" fmla="*/ 2471601 w 2888232"/>
                <a:gd name="connsiteY325" fmla="*/ 759373 h 1491316"/>
                <a:gd name="connsiteX326" fmla="*/ 2470051 w 2888232"/>
                <a:gd name="connsiteY326" fmla="*/ 754267 h 1491316"/>
                <a:gd name="connsiteX327" fmla="*/ 2470051 w 2888232"/>
                <a:gd name="connsiteY327" fmla="*/ 749342 h 1491316"/>
                <a:gd name="connsiteX328" fmla="*/ 2465674 w 2888232"/>
                <a:gd name="connsiteY328" fmla="*/ 749342 h 1491316"/>
                <a:gd name="connsiteX329" fmla="*/ 2461388 w 2888232"/>
                <a:gd name="connsiteY329" fmla="*/ 751622 h 1491316"/>
                <a:gd name="connsiteX330" fmla="*/ 2460932 w 2888232"/>
                <a:gd name="connsiteY330" fmla="*/ 756181 h 1491316"/>
                <a:gd name="connsiteX331" fmla="*/ 2460385 w 2888232"/>
                <a:gd name="connsiteY331" fmla="*/ 760011 h 1491316"/>
                <a:gd name="connsiteX332" fmla="*/ 2459017 w 2888232"/>
                <a:gd name="connsiteY332" fmla="*/ 763750 h 1491316"/>
                <a:gd name="connsiteX333" fmla="*/ 2457558 w 2888232"/>
                <a:gd name="connsiteY333" fmla="*/ 766395 h 1491316"/>
                <a:gd name="connsiteX334" fmla="*/ 2456373 w 2888232"/>
                <a:gd name="connsiteY334" fmla="*/ 771136 h 1491316"/>
                <a:gd name="connsiteX335" fmla="*/ 2453181 w 2888232"/>
                <a:gd name="connsiteY335" fmla="*/ 774055 h 1491316"/>
                <a:gd name="connsiteX336" fmla="*/ 2442876 w 2888232"/>
                <a:gd name="connsiteY336" fmla="*/ 776517 h 1491316"/>
                <a:gd name="connsiteX337" fmla="*/ 2436676 w 2888232"/>
                <a:gd name="connsiteY337" fmla="*/ 778432 h 1491316"/>
                <a:gd name="connsiteX338" fmla="*/ 2430931 w 2888232"/>
                <a:gd name="connsiteY338" fmla="*/ 781076 h 1491316"/>
                <a:gd name="connsiteX339" fmla="*/ 2423180 w 2888232"/>
                <a:gd name="connsiteY339" fmla="*/ 786912 h 1491316"/>
                <a:gd name="connsiteX340" fmla="*/ 2425095 w 2888232"/>
                <a:gd name="connsiteY340" fmla="*/ 783903 h 1491316"/>
                <a:gd name="connsiteX341" fmla="*/ 2431478 w 2888232"/>
                <a:gd name="connsiteY341" fmla="*/ 779344 h 1491316"/>
                <a:gd name="connsiteX342" fmla="*/ 2440050 w 2888232"/>
                <a:gd name="connsiteY342" fmla="*/ 776152 h 1491316"/>
                <a:gd name="connsiteX343" fmla="*/ 2449169 w 2888232"/>
                <a:gd name="connsiteY343" fmla="*/ 773872 h 1491316"/>
                <a:gd name="connsiteX344" fmla="*/ 2453181 w 2888232"/>
                <a:gd name="connsiteY344" fmla="*/ 771592 h 1491316"/>
                <a:gd name="connsiteX345" fmla="*/ 2455643 w 2888232"/>
                <a:gd name="connsiteY345" fmla="*/ 766030 h 1491316"/>
                <a:gd name="connsiteX346" fmla="*/ 2457923 w 2888232"/>
                <a:gd name="connsiteY346" fmla="*/ 760558 h 1491316"/>
                <a:gd name="connsiteX347" fmla="*/ 2460385 w 2888232"/>
                <a:gd name="connsiteY347" fmla="*/ 754267 h 1491316"/>
                <a:gd name="connsiteX348" fmla="*/ 2460385 w 2888232"/>
                <a:gd name="connsiteY348" fmla="*/ 750436 h 1491316"/>
                <a:gd name="connsiteX349" fmla="*/ 2460385 w 2888232"/>
                <a:gd name="connsiteY349" fmla="*/ 747427 h 1491316"/>
                <a:gd name="connsiteX350" fmla="*/ 2455825 w 2888232"/>
                <a:gd name="connsiteY350" fmla="*/ 737579 h 1491316"/>
                <a:gd name="connsiteX351" fmla="*/ 2451083 w 2888232"/>
                <a:gd name="connsiteY351" fmla="*/ 734478 h 1491316"/>
                <a:gd name="connsiteX352" fmla="*/ 2442512 w 2888232"/>
                <a:gd name="connsiteY352" fmla="*/ 731287 h 1491316"/>
                <a:gd name="connsiteX353" fmla="*/ 2437952 w 2888232"/>
                <a:gd name="connsiteY353" fmla="*/ 732016 h 1491316"/>
                <a:gd name="connsiteX354" fmla="*/ 2432025 w 2888232"/>
                <a:gd name="connsiteY354" fmla="*/ 732016 h 1491316"/>
                <a:gd name="connsiteX355" fmla="*/ 2428469 w 2888232"/>
                <a:gd name="connsiteY355" fmla="*/ 732016 h 1491316"/>
                <a:gd name="connsiteX356" fmla="*/ 2423909 w 2888232"/>
                <a:gd name="connsiteY356" fmla="*/ 732746 h 1491316"/>
                <a:gd name="connsiteX357" fmla="*/ 2419714 w 2888232"/>
                <a:gd name="connsiteY357" fmla="*/ 735390 h 1491316"/>
                <a:gd name="connsiteX358" fmla="*/ 2415884 w 2888232"/>
                <a:gd name="connsiteY358" fmla="*/ 738491 h 1491316"/>
                <a:gd name="connsiteX359" fmla="*/ 2412511 w 2888232"/>
                <a:gd name="connsiteY359" fmla="*/ 740588 h 1491316"/>
                <a:gd name="connsiteX360" fmla="*/ 2410960 w 2888232"/>
                <a:gd name="connsiteY360" fmla="*/ 742321 h 1491316"/>
                <a:gd name="connsiteX361" fmla="*/ 2408316 w 2888232"/>
                <a:gd name="connsiteY361" fmla="*/ 744144 h 1491316"/>
                <a:gd name="connsiteX362" fmla="*/ 2405124 w 2888232"/>
                <a:gd name="connsiteY362" fmla="*/ 746059 h 1491316"/>
                <a:gd name="connsiteX363" fmla="*/ 2398467 w 2888232"/>
                <a:gd name="connsiteY363" fmla="*/ 740223 h 1491316"/>
                <a:gd name="connsiteX364" fmla="*/ 2395367 w 2888232"/>
                <a:gd name="connsiteY364" fmla="*/ 738308 h 1491316"/>
                <a:gd name="connsiteX365" fmla="*/ 2399014 w 2888232"/>
                <a:gd name="connsiteY365" fmla="*/ 736576 h 1491316"/>
                <a:gd name="connsiteX366" fmla="*/ 2402024 w 2888232"/>
                <a:gd name="connsiteY366" fmla="*/ 735846 h 1491316"/>
                <a:gd name="connsiteX367" fmla="*/ 2404668 w 2888232"/>
                <a:gd name="connsiteY367" fmla="*/ 734478 h 1491316"/>
                <a:gd name="connsiteX368" fmla="*/ 2406948 w 2888232"/>
                <a:gd name="connsiteY368" fmla="*/ 732746 h 1491316"/>
                <a:gd name="connsiteX369" fmla="*/ 2406948 w 2888232"/>
                <a:gd name="connsiteY369" fmla="*/ 727457 h 1491316"/>
                <a:gd name="connsiteX370" fmla="*/ 2410048 w 2888232"/>
                <a:gd name="connsiteY370" fmla="*/ 729554 h 1491316"/>
                <a:gd name="connsiteX371" fmla="*/ 2413058 w 2888232"/>
                <a:gd name="connsiteY371" fmla="*/ 735390 h 1491316"/>
                <a:gd name="connsiteX372" fmla="*/ 2415155 w 2888232"/>
                <a:gd name="connsiteY372" fmla="*/ 735390 h 1491316"/>
                <a:gd name="connsiteX373" fmla="*/ 2416887 w 2888232"/>
                <a:gd name="connsiteY373" fmla="*/ 732107 h 1491316"/>
                <a:gd name="connsiteX374" fmla="*/ 2418164 w 2888232"/>
                <a:gd name="connsiteY374" fmla="*/ 730648 h 1491316"/>
                <a:gd name="connsiteX375" fmla="*/ 2418164 w 2888232"/>
                <a:gd name="connsiteY375" fmla="*/ 723627 h 1491316"/>
                <a:gd name="connsiteX376" fmla="*/ 2420444 w 2888232"/>
                <a:gd name="connsiteY376" fmla="*/ 724539 h 1491316"/>
                <a:gd name="connsiteX377" fmla="*/ 2422359 w 2888232"/>
                <a:gd name="connsiteY377" fmla="*/ 721712 h 1491316"/>
                <a:gd name="connsiteX378" fmla="*/ 2423271 w 2888232"/>
                <a:gd name="connsiteY378" fmla="*/ 714873 h 1491316"/>
                <a:gd name="connsiteX379" fmla="*/ 2426189 w 2888232"/>
                <a:gd name="connsiteY379" fmla="*/ 714873 h 1491316"/>
                <a:gd name="connsiteX380" fmla="*/ 2425186 w 2888232"/>
                <a:gd name="connsiteY380" fmla="*/ 710678 h 1491316"/>
                <a:gd name="connsiteX381" fmla="*/ 2416067 w 2888232"/>
                <a:gd name="connsiteY381" fmla="*/ 709675 h 1491316"/>
                <a:gd name="connsiteX382" fmla="*/ 2413240 w 2888232"/>
                <a:gd name="connsiteY382" fmla="*/ 710678 h 1491316"/>
                <a:gd name="connsiteX383" fmla="*/ 2411143 w 2888232"/>
                <a:gd name="connsiteY383" fmla="*/ 709675 h 1491316"/>
                <a:gd name="connsiteX384" fmla="*/ 2411872 w 2888232"/>
                <a:gd name="connsiteY384" fmla="*/ 705571 h 1491316"/>
                <a:gd name="connsiteX385" fmla="*/ 2412875 w 2888232"/>
                <a:gd name="connsiteY385" fmla="*/ 697364 h 1491316"/>
                <a:gd name="connsiteX386" fmla="*/ 2416432 w 2888232"/>
                <a:gd name="connsiteY386" fmla="*/ 694355 h 1491316"/>
                <a:gd name="connsiteX387" fmla="*/ 2414973 w 2888232"/>
                <a:gd name="connsiteY387" fmla="*/ 688975 h 1491316"/>
                <a:gd name="connsiteX388" fmla="*/ 2414334 w 2888232"/>
                <a:gd name="connsiteY388" fmla="*/ 686330 h 1491316"/>
                <a:gd name="connsiteX389" fmla="*/ 2414334 w 2888232"/>
                <a:gd name="connsiteY389" fmla="*/ 683868 h 1491316"/>
                <a:gd name="connsiteX390" fmla="*/ 2414334 w 2888232"/>
                <a:gd name="connsiteY390" fmla="*/ 681771 h 1491316"/>
                <a:gd name="connsiteX391" fmla="*/ 2408498 w 2888232"/>
                <a:gd name="connsiteY391" fmla="*/ 678215 h 1491316"/>
                <a:gd name="connsiteX392" fmla="*/ 2388893 w 2888232"/>
                <a:gd name="connsiteY392" fmla="*/ 677211 h 1491316"/>
                <a:gd name="connsiteX393" fmla="*/ 2391172 w 2888232"/>
                <a:gd name="connsiteY393" fmla="*/ 675661 h 1491316"/>
                <a:gd name="connsiteX394" fmla="*/ 2405398 w 2888232"/>
                <a:gd name="connsiteY394" fmla="*/ 676482 h 1491316"/>
                <a:gd name="connsiteX395" fmla="*/ 2407678 w 2888232"/>
                <a:gd name="connsiteY395" fmla="*/ 674749 h 1491316"/>
                <a:gd name="connsiteX396" fmla="*/ 2409045 w 2888232"/>
                <a:gd name="connsiteY396" fmla="*/ 672834 h 1491316"/>
                <a:gd name="connsiteX397" fmla="*/ 2414152 w 2888232"/>
                <a:gd name="connsiteY397" fmla="*/ 670920 h 1491316"/>
                <a:gd name="connsiteX398" fmla="*/ 2412237 w 2888232"/>
                <a:gd name="connsiteY398" fmla="*/ 663168 h 1491316"/>
                <a:gd name="connsiteX399" fmla="*/ 2409592 w 2888232"/>
                <a:gd name="connsiteY399" fmla="*/ 658974 h 1491316"/>
                <a:gd name="connsiteX400" fmla="*/ 2408863 w 2888232"/>
                <a:gd name="connsiteY400" fmla="*/ 652499 h 1491316"/>
                <a:gd name="connsiteX401" fmla="*/ 2409410 w 2888232"/>
                <a:gd name="connsiteY401" fmla="*/ 648305 h 1491316"/>
                <a:gd name="connsiteX402" fmla="*/ 2412237 w 2888232"/>
                <a:gd name="connsiteY402" fmla="*/ 646116 h 1491316"/>
                <a:gd name="connsiteX403" fmla="*/ 2413970 w 2888232"/>
                <a:gd name="connsiteY403" fmla="*/ 639642 h 1491316"/>
                <a:gd name="connsiteX404" fmla="*/ 2421812 w 2888232"/>
                <a:gd name="connsiteY404" fmla="*/ 633897 h 1491316"/>
                <a:gd name="connsiteX405" fmla="*/ 2418347 w 2888232"/>
                <a:gd name="connsiteY405" fmla="*/ 624231 h 1491316"/>
                <a:gd name="connsiteX406" fmla="*/ 2415520 w 2888232"/>
                <a:gd name="connsiteY406" fmla="*/ 622680 h 1491316"/>
                <a:gd name="connsiteX407" fmla="*/ 2411690 w 2888232"/>
                <a:gd name="connsiteY407" fmla="*/ 625507 h 1491316"/>
                <a:gd name="connsiteX408" fmla="*/ 2411690 w 2888232"/>
                <a:gd name="connsiteY408" fmla="*/ 630067 h 1491316"/>
                <a:gd name="connsiteX409" fmla="*/ 2408498 w 2888232"/>
                <a:gd name="connsiteY409" fmla="*/ 631617 h 1491316"/>
                <a:gd name="connsiteX410" fmla="*/ 2403939 w 2888232"/>
                <a:gd name="connsiteY410" fmla="*/ 632802 h 1491316"/>
                <a:gd name="connsiteX411" fmla="*/ 2400656 w 2888232"/>
                <a:gd name="connsiteY411" fmla="*/ 631799 h 1491316"/>
                <a:gd name="connsiteX412" fmla="*/ 2396279 w 2888232"/>
                <a:gd name="connsiteY412" fmla="*/ 624048 h 1491316"/>
                <a:gd name="connsiteX413" fmla="*/ 2394455 w 2888232"/>
                <a:gd name="connsiteY413" fmla="*/ 621586 h 1491316"/>
                <a:gd name="connsiteX414" fmla="*/ 2384333 w 2888232"/>
                <a:gd name="connsiteY414" fmla="*/ 623319 h 1491316"/>
                <a:gd name="connsiteX415" fmla="*/ 2381871 w 2888232"/>
                <a:gd name="connsiteY415" fmla="*/ 624413 h 1491316"/>
                <a:gd name="connsiteX416" fmla="*/ 2379227 w 2888232"/>
                <a:gd name="connsiteY416" fmla="*/ 625143 h 1491316"/>
                <a:gd name="connsiteX417" fmla="*/ 2342751 w 2888232"/>
                <a:gd name="connsiteY417" fmla="*/ 611829 h 1491316"/>
                <a:gd name="connsiteX418" fmla="*/ 2342751 w 2888232"/>
                <a:gd name="connsiteY418" fmla="*/ 609823 h 1491316"/>
                <a:gd name="connsiteX419" fmla="*/ 2342751 w 2888232"/>
                <a:gd name="connsiteY419" fmla="*/ 607725 h 1491316"/>
                <a:gd name="connsiteX420" fmla="*/ 2342751 w 2888232"/>
                <a:gd name="connsiteY420" fmla="*/ 605810 h 1491316"/>
                <a:gd name="connsiteX421" fmla="*/ 2344301 w 2888232"/>
                <a:gd name="connsiteY421" fmla="*/ 603713 h 1491316"/>
                <a:gd name="connsiteX422" fmla="*/ 2340289 w 2888232"/>
                <a:gd name="connsiteY422" fmla="*/ 601251 h 1491316"/>
                <a:gd name="connsiteX423" fmla="*/ 2339559 w 2888232"/>
                <a:gd name="connsiteY423" fmla="*/ 598424 h 1491316"/>
                <a:gd name="connsiteX424" fmla="*/ 2342203 w 2888232"/>
                <a:gd name="connsiteY424" fmla="*/ 597421 h 1491316"/>
                <a:gd name="connsiteX425" fmla="*/ 2346763 w 2888232"/>
                <a:gd name="connsiteY425" fmla="*/ 594594 h 1491316"/>
                <a:gd name="connsiteX426" fmla="*/ 2337644 w 2888232"/>
                <a:gd name="connsiteY426" fmla="*/ 590947 h 1491316"/>
                <a:gd name="connsiteX427" fmla="*/ 2328525 w 2888232"/>
                <a:gd name="connsiteY427" fmla="*/ 594776 h 1491316"/>
                <a:gd name="connsiteX428" fmla="*/ 2329255 w 2888232"/>
                <a:gd name="connsiteY428" fmla="*/ 593044 h 1491316"/>
                <a:gd name="connsiteX429" fmla="*/ 2330805 w 2888232"/>
                <a:gd name="connsiteY429" fmla="*/ 588484 h 1491316"/>
                <a:gd name="connsiteX430" fmla="*/ 2326793 w 2888232"/>
                <a:gd name="connsiteY430" fmla="*/ 584472 h 1491316"/>
                <a:gd name="connsiteX431" fmla="*/ 2326793 w 2888232"/>
                <a:gd name="connsiteY431" fmla="*/ 581645 h 1491316"/>
                <a:gd name="connsiteX432" fmla="*/ 2317674 w 2888232"/>
                <a:gd name="connsiteY432" fmla="*/ 577906 h 1491316"/>
                <a:gd name="connsiteX433" fmla="*/ 2312567 w 2888232"/>
                <a:gd name="connsiteY433" fmla="*/ 577451 h 1491316"/>
                <a:gd name="connsiteX434" fmla="*/ 2310835 w 2888232"/>
                <a:gd name="connsiteY434" fmla="*/ 580369 h 1491316"/>
                <a:gd name="connsiteX435" fmla="*/ 2310835 w 2888232"/>
                <a:gd name="connsiteY435" fmla="*/ 575627 h 1491316"/>
                <a:gd name="connsiteX436" fmla="*/ 2312567 w 2888232"/>
                <a:gd name="connsiteY436" fmla="*/ 571432 h 1491316"/>
                <a:gd name="connsiteX437" fmla="*/ 2309284 w 2888232"/>
                <a:gd name="connsiteY437" fmla="*/ 566873 h 1491316"/>
                <a:gd name="connsiteX438" fmla="*/ 2293326 w 2888232"/>
                <a:gd name="connsiteY438" fmla="*/ 560398 h 1491316"/>
                <a:gd name="connsiteX439" fmla="*/ 2283660 w 2888232"/>
                <a:gd name="connsiteY439" fmla="*/ 553012 h 1491316"/>
                <a:gd name="connsiteX440" fmla="*/ 2273812 w 2888232"/>
                <a:gd name="connsiteY440" fmla="*/ 550094 h 1491316"/>
                <a:gd name="connsiteX441" fmla="*/ 2260681 w 2888232"/>
                <a:gd name="connsiteY441" fmla="*/ 555839 h 1491316"/>
                <a:gd name="connsiteX442" fmla="*/ 2252565 w 2888232"/>
                <a:gd name="connsiteY442" fmla="*/ 559213 h 1491316"/>
                <a:gd name="connsiteX443" fmla="*/ 2245634 w 2888232"/>
                <a:gd name="connsiteY443" fmla="*/ 560945 h 1491316"/>
                <a:gd name="connsiteX444" fmla="*/ 2239980 w 2888232"/>
                <a:gd name="connsiteY444" fmla="*/ 562860 h 1491316"/>
                <a:gd name="connsiteX445" fmla="*/ 2240710 w 2888232"/>
                <a:gd name="connsiteY445" fmla="*/ 565322 h 1491316"/>
                <a:gd name="connsiteX446" fmla="*/ 2214903 w 2888232"/>
                <a:gd name="connsiteY446" fmla="*/ 558665 h 1491316"/>
                <a:gd name="connsiteX447" fmla="*/ 2208247 w 2888232"/>
                <a:gd name="connsiteY447" fmla="*/ 560033 h 1491316"/>
                <a:gd name="connsiteX448" fmla="*/ 2207152 w 2888232"/>
                <a:gd name="connsiteY448" fmla="*/ 557754 h 1491316"/>
                <a:gd name="connsiteX449" fmla="*/ 2181255 w 2888232"/>
                <a:gd name="connsiteY449" fmla="*/ 550367 h 1491316"/>
                <a:gd name="connsiteX450" fmla="*/ 2161558 w 2888232"/>
                <a:gd name="connsiteY450" fmla="*/ 544805 h 1491316"/>
                <a:gd name="connsiteX451" fmla="*/ 2145144 w 2888232"/>
                <a:gd name="connsiteY451" fmla="*/ 544258 h 1491316"/>
                <a:gd name="connsiteX452" fmla="*/ 2127909 w 2888232"/>
                <a:gd name="connsiteY452" fmla="*/ 556203 h 1491316"/>
                <a:gd name="connsiteX453" fmla="*/ 2125082 w 2888232"/>
                <a:gd name="connsiteY453" fmla="*/ 559669 h 1491316"/>
                <a:gd name="connsiteX454" fmla="*/ 2134201 w 2888232"/>
                <a:gd name="connsiteY454" fmla="*/ 583925 h 1491316"/>
                <a:gd name="connsiteX455" fmla="*/ 2140493 w 2888232"/>
                <a:gd name="connsiteY455" fmla="*/ 593044 h 1491316"/>
                <a:gd name="connsiteX456" fmla="*/ 2146056 w 2888232"/>
                <a:gd name="connsiteY456" fmla="*/ 595506 h 1491316"/>
                <a:gd name="connsiteX457" fmla="*/ 2145052 w 2888232"/>
                <a:gd name="connsiteY457" fmla="*/ 596144 h 1491316"/>
                <a:gd name="connsiteX458" fmla="*/ 2142043 w 2888232"/>
                <a:gd name="connsiteY458" fmla="*/ 597786 h 1491316"/>
                <a:gd name="connsiteX459" fmla="*/ 2142043 w 2888232"/>
                <a:gd name="connsiteY459" fmla="*/ 600704 h 1491316"/>
                <a:gd name="connsiteX460" fmla="*/ 2139216 w 2888232"/>
                <a:gd name="connsiteY460" fmla="*/ 601980 h 1491316"/>
                <a:gd name="connsiteX461" fmla="*/ 2136937 w 2888232"/>
                <a:gd name="connsiteY461" fmla="*/ 601980 h 1491316"/>
                <a:gd name="connsiteX462" fmla="*/ 2136937 w 2888232"/>
                <a:gd name="connsiteY462" fmla="*/ 609276 h 1491316"/>
                <a:gd name="connsiteX463" fmla="*/ 2135386 w 2888232"/>
                <a:gd name="connsiteY463" fmla="*/ 621951 h 1491316"/>
                <a:gd name="connsiteX464" fmla="*/ 2124900 w 2888232"/>
                <a:gd name="connsiteY464" fmla="*/ 631070 h 1491316"/>
                <a:gd name="connsiteX465" fmla="*/ 2126997 w 2888232"/>
                <a:gd name="connsiteY465" fmla="*/ 634535 h 1491316"/>
                <a:gd name="connsiteX466" fmla="*/ 2135569 w 2888232"/>
                <a:gd name="connsiteY466" fmla="*/ 635447 h 1491316"/>
                <a:gd name="connsiteX467" fmla="*/ 2140858 w 2888232"/>
                <a:gd name="connsiteY467" fmla="*/ 635447 h 1491316"/>
                <a:gd name="connsiteX468" fmla="*/ 2140128 w 2888232"/>
                <a:gd name="connsiteY468" fmla="*/ 637179 h 1491316"/>
                <a:gd name="connsiteX469" fmla="*/ 2139216 w 2888232"/>
                <a:gd name="connsiteY469" fmla="*/ 640371 h 1491316"/>
                <a:gd name="connsiteX470" fmla="*/ 2137849 w 2888232"/>
                <a:gd name="connsiteY470" fmla="*/ 644748 h 1491316"/>
                <a:gd name="connsiteX471" fmla="*/ 2146238 w 2888232"/>
                <a:gd name="connsiteY471" fmla="*/ 647210 h 1491316"/>
                <a:gd name="connsiteX472" fmla="*/ 2145782 w 2888232"/>
                <a:gd name="connsiteY472" fmla="*/ 648760 h 1491316"/>
                <a:gd name="connsiteX473" fmla="*/ 2139399 w 2888232"/>
                <a:gd name="connsiteY473" fmla="*/ 658791 h 1491316"/>
                <a:gd name="connsiteX474" fmla="*/ 2144140 w 2888232"/>
                <a:gd name="connsiteY474" fmla="*/ 670190 h 1491316"/>
                <a:gd name="connsiteX475" fmla="*/ 2145052 w 2888232"/>
                <a:gd name="connsiteY475" fmla="*/ 673838 h 1491316"/>
                <a:gd name="connsiteX476" fmla="*/ 2152256 w 2888232"/>
                <a:gd name="connsiteY476" fmla="*/ 675753 h 1491316"/>
                <a:gd name="connsiteX477" fmla="*/ 2152256 w 2888232"/>
                <a:gd name="connsiteY477" fmla="*/ 677576 h 1491316"/>
                <a:gd name="connsiteX478" fmla="*/ 2151162 w 2888232"/>
                <a:gd name="connsiteY478" fmla="*/ 682409 h 1491316"/>
                <a:gd name="connsiteX479" fmla="*/ 2151709 w 2888232"/>
                <a:gd name="connsiteY479" fmla="*/ 686330 h 1491316"/>
                <a:gd name="connsiteX480" fmla="*/ 2149065 w 2888232"/>
                <a:gd name="connsiteY480" fmla="*/ 687698 h 1491316"/>
                <a:gd name="connsiteX481" fmla="*/ 2146968 w 2888232"/>
                <a:gd name="connsiteY481" fmla="*/ 690343 h 1491316"/>
                <a:gd name="connsiteX482" fmla="*/ 2149065 w 2888232"/>
                <a:gd name="connsiteY482" fmla="*/ 695267 h 1491316"/>
                <a:gd name="connsiteX483" fmla="*/ 2151709 w 2888232"/>
                <a:gd name="connsiteY483" fmla="*/ 696452 h 1491316"/>
                <a:gd name="connsiteX484" fmla="*/ 2150615 w 2888232"/>
                <a:gd name="connsiteY484" fmla="*/ 697547 h 1491316"/>
                <a:gd name="connsiteX485" fmla="*/ 2147697 w 2888232"/>
                <a:gd name="connsiteY485" fmla="*/ 694902 h 1491316"/>
                <a:gd name="connsiteX486" fmla="*/ 2145417 w 2888232"/>
                <a:gd name="connsiteY486" fmla="*/ 692987 h 1491316"/>
                <a:gd name="connsiteX487" fmla="*/ 2143411 w 2888232"/>
                <a:gd name="connsiteY487" fmla="*/ 691893 h 1491316"/>
                <a:gd name="connsiteX488" fmla="*/ 2140675 w 2888232"/>
                <a:gd name="connsiteY488" fmla="*/ 691893 h 1491316"/>
                <a:gd name="connsiteX489" fmla="*/ 2137849 w 2888232"/>
                <a:gd name="connsiteY489" fmla="*/ 691893 h 1491316"/>
                <a:gd name="connsiteX490" fmla="*/ 2139216 w 2888232"/>
                <a:gd name="connsiteY490" fmla="*/ 695541 h 1491316"/>
                <a:gd name="connsiteX491" fmla="*/ 2138396 w 2888232"/>
                <a:gd name="connsiteY491" fmla="*/ 699279 h 1491316"/>
                <a:gd name="connsiteX492" fmla="*/ 2134019 w 2888232"/>
                <a:gd name="connsiteY492" fmla="*/ 702289 h 1491316"/>
                <a:gd name="connsiteX493" fmla="*/ 2135204 w 2888232"/>
                <a:gd name="connsiteY493" fmla="*/ 704204 h 1491316"/>
                <a:gd name="connsiteX494" fmla="*/ 2138852 w 2888232"/>
                <a:gd name="connsiteY494" fmla="*/ 705389 h 1491316"/>
                <a:gd name="connsiteX495" fmla="*/ 2138396 w 2888232"/>
                <a:gd name="connsiteY495" fmla="*/ 706483 h 1491316"/>
                <a:gd name="connsiteX496" fmla="*/ 2135386 w 2888232"/>
                <a:gd name="connsiteY496" fmla="*/ 710131 h 1491316"/>
                <a:gd name="connsiteX497" fmla="*/ 2133289 w 2888232"/>
                <a:gd name="connsiteY497" fmla="*/ 711043 h 1491316"/>
                <a:gd name="connsiteX498" fmla="*/ 2131192 w 2888232"/>
                <a:gd name="connsiteY498" fmla="*/ 713505 h 1491316"/>
                <a:gd name="connsiteX499" fmla="*/ 2127179 w 2888232"/>
                <a:gd name="connsiteY499" fmla="*/ 715055 h 1491316"/>
                <a:gd name="connsiteX500" fmla="*/ 2123988 w 2888232"/>
                <a:gd name="connsiteY500" fmla="*/ 719250 h 1491316"/>
                <a:gd name="connsiteX501" fmla="*/ 2120796 w 2888232"/>
                <a:gd name="connsiteY501" fmla="*/ 722624 h 1491316"/>
                <a:gd name="connsiteX502" fmla="*/ 2118060 w 2888232"/>
                <a:gd name="connsiteY502" fmla="*/ 728369 h 1491316"/>
                <a:gd name="connsiteX503" fmla="*/ 2117148 w 2888232"/>
                <a:gd name="connsiteY503" fmla="*/ 728916 h 1491316"/>
                <a:gd name="connsiteX504" fmla="*/ 2114869 w 2888232"/>
                <a:gd name="connsiteY504" fmla="*/ 728369 h 1491316"/>
                <a:gd name="connsiteX505" fmla="*/ 2112954 w 2888232"/>
                <a:gd name="connsiteY505" fmla="*/ 728369 h 1491316"/>
                <a:gd name="connsiteX506" fmla="*/ 2111221 w 2888232"/>
                <a:gd name="connsiteY506" fmla="*/ 729098 h 1491316"/>
                <a:gd name="connsiteX507" fmla="*/ 2113319 w 2888232"/>
                <a:gd name="connsiteY507" fmla="*/ 736120 h 1491316"/>
                <a:gd name="connsiteX508" fmla="*/ 2113319 w 2888232"/>
                <a:gd name="connsiteY508" fmla="*/ 741500 h 1491316"/>
                <a:gd name="connsiteX509" fmla="*/ 2115781 w 2888232"/>
                <a:gd name="connsiteY509" fmla="*/ 747701 h 1491316"/>
                <a:gd name="connsiteX510" fmla="*/ 2117148 w 2888232"/>
                <a:gd name="connsiteY510" fmla="*/ 746424 h 1491316"/>
                <a:gd name="connsiteX511" fmla="*/ 2119063 w 2888232"/>
                <a:gd name="connsiteY511" fmla="*/ 746971 h 1491316"/>
                <a:gd name="connsiteX512" fmla="*/ 2122073 w 2888232"/>
                <a:gd name="connsiteY512" fmla="*/ 750436 h 1491316"/>
                <a:gd name="connsiteX513" fmla="*/ 2124900 w 2888232"/>
                <a:gd name="connsiteY513" fmla="*/ 752260 h 1491316"/>
                <a:gd name="connsiteX514" fmla="*/ 2127818 w 2888232"/>
                <a:gd name="connsiteY514" fmla="*/ 754175 h 1491316"/>
                <a:gd name="connsiteX515" fmla="*/ 2129733 w 2888232"/>
                <a:gd name="connsiteY515" fmla="*/ 757458 h 1491316"/>
                <a:gd name="connsiteX516" fmla="*/ 2137849 w 2888232"/>
                <a:gd name="connsiteY516" fmla="*/ 760650 h 1491316"/>
                <a:gd name="connsiteX517" fmla="*/ 2144140 w 2888232"/>
                <a:gd name="connsiteY517" fmla="*/ 762747 h 1491316"/>
                <a:gd name="connsiteX518" fmla="*/ 2148153 w 2888232"/>
                <a:gd name="connsiteY518" fmla="*/ 765756 h 1491316"/>
                <a:gd name="connsiteX519" fmla="*/ 2152256 w 2888232"/>
                <a:gd name="connsiteY519" fmla="*/ 770316 h 1491316"/>
                <a:gd name="connsiteX520" fmla="*/ 2159734 w 2888232"/>
                <a:gd name="connsiteY520" fmla="*/ 776243 h 1491316"/>
                <a:gd name="connsiteX521" fmla="*/ 2166391 w 2888232"/>
                <a:gd name="connsiteY521" fmla="*/ 785362 h 1491316"/>
                <a:gd name="connsiteX522" fmla="*/ 2170950 w 2888232"/>
                <a:gd name="connsiteY522" fmla="*/ 793934 h 1491316"/>
                <a:gd name="connsiteX523" fmla="*/ 2176969 w 2888232"/>
                <a:gd name="connsiteY523" fmla="*/ 807612 h 1491316"/>
                <a:gd name="connsiteX524" fmla="*/ 2179066 w 2888232"/>
                <a:gd name="connsiteY524" fmla="*/ 817825 h 1491316"/>
                <a:gd name="connsiteX525" fmla="*/ 2179066 w 2888232"/>
                <a:gd name="connsiteY525" fmla="*/ 822385 h 1491316"/>
                <a:gd name="connsiteX526" fmla="*/ 2181164 w 2888232"/>
                <a:gd name="connsiteY526" fmla="*/ 835881 h 1491316"/>
                <a:gd name="connsiteX527" fmla="*/ 2180252 w 2888232"/>
                <a:gd name="connsiteY527" fmla="*/ 854119 h 1491316"/>
                <a:gd name="connsiteX528" fmla="*/ 2175054 w 2888232"/>
                <a:gd name="connsiteY528" fmla="*/ 870442 h 1491316"/>
                <a:gd name="connsiteX529" fmla="*/ 2168032 w 2888232"/>
                <a:gd name="connsiteY529" fmla="*/ 877281 h 1491316"/>
                <a:gd name="connsiteX530" fmla="*/ 2160828 w 2888232"/>
                <a:gd name="connsiteY530" fmla="*/ 884849 h 1491316"/>
                <a:gd name="connsiteX531" fmla="*/ 2159643 w 2888232"/>
                <a:gd name="connsiteY531" fmla="*/ 887129 h 1491316"/>
                <a:gd name="connsiteX532" fmla="*/ 2157819 w 2888232"/>
                <a:gd name="connsiteY532" fmla="*/ 890047 h 1491316"/>
                <a:gd name="connsiteX533" fmla="*/ 2148700 w 2888232"/>
                <a:gd name="connsiteY533" fmla="*/ 898528 h 1491316"/>
                <a:gd name="connsiteX534" fmla="*/ 2139125 w 2888232"/>
                <a:gd name="connsiteY534" fmla="*/ 905641 h 1491316"/>
                <a:gd name="connsiteX535" fmla="*/ 2123805 w 2888232"/>
                <a:gd name="connsiteY535" fmla="*/ 913209 h 1491316"/>
                <a:gd name="connsiteX536" fmla="*/ 2074198 w 2888232"/>
                <a:gd name="connsiteY536" fmla="*/ 934639 h 1491316"/>
                <a:gd name="connsiteX537" fmla="*/ 2072648 w 2888232"/>
                <a:gd name="connsiteY537" fmla="*/ 936189 h 1491316"/>
                <a:gd name="connsiteX538" fmla="*/ 2076296 w 2888232"/>
                <a:gd name="connsiteY538" fmla="*/ 936736 h 1491316"/>
                <a:gd name="connsiteX539" fmla="*/ 2078211 w 2888232"/>
                <a:gd name="connsiteY539" fmla="*/ 938104 h 1491316"/>
                <a:gd name="connsiteX540" fmla="*/ 2079670 w 2888232"/>
                <a:gd name="connsiteY540" fmla="*/ 942299 h 1491316"/>
                <a:gd name="connsiteX541" fmla="*/ 2081585 w 2888232"/>
                <a:gd name="connsiteY541" fmla="*/ 949503 h 1491316"/>
                <a:gd name="connsiteX542" fmla="*/ 2084412 w 2888232"/>
                <a:gd name="connsiteY542" fmla="*/ 954244 h 1491316"/>
                <a:gd name="connsiteX543" fmla="*/ 2087512 w 2888232"/>
                <a:gd name="connsiteY543" fmla="*/ 955795 h 1491316"/>
                <a:gd name="connsiteX544" fmla="*/ 2089974 w 2888232"/>
                <a:gd name="connsiteY544" fmla="*/ 958804 h 1491316"/>
                <a:gd name="connsiteX545" fmla="*/ 2091251 w 2888232"/>
                <a:gd name="connsiteY545" fmla="*/ 960901 h 1491316"/>
                <a:gd name="connsiteX546" fmla="*/ 2088971 w 2888232"/>
                <a:gd name="connsiteY546" fmla="*/ 961996 h 1491316"/>
                <a:gd name="connsiteX547" fmla="*/ 2090156 w 2888232"/>
                <a:gd name="connsiteY547" fmla="*/ 963181 h 1491316"/>
                <a:gd name="connsiteX548" fmla="*/ 2093530 w 2888232"/>
                <a:gd name="connsiteY548" fmla="*/ 963728 h 1491316"/>
                <a:gd name="connsiteX549" fmla="*/ 2096449 w 2888232"/>
                <a:gd name="connsiteY549" fmla="*/ 965278 h 1491316"/>
                <a:gd name="connsiteX550" fmla="*/ 2095628 w 2888232"/>
                <a:gd name="connsiteY550" fmla="*/ 968652 h 1491316"/>
                <a:gd name="connsiteX551" fmla="*/ 2095628 w 2888232"/>
                <a:gd name="connsiteY551" fmla="*/ 970567 h 1491316"/>
                <a:gd name="connsiteX552" fmla="*/ 2097543 w 2888232"/>
                <a:gd name="connsiteY552" fmla="*/ 973212 h 1491316"/>
                <a:gd name="connsiteX553" fmla="*/ 2097543 w 2888232"/>
                <a:gd name="connsiteY553" fmla="*/ 975127 h 1491316"/>
                <a:gd name="connsiteX554" fmla="*/ 2093895 w 2888232"/>
                <a:gd name="connsiteY554" fmla="*/ 977224 h 1491316"/>
                <a:gd name="connsiteX555" fmla="*/ 2093348 w 2888232"/>
                <a:gd name="connsiteY555" fmla="*/ 980598 h 1491316"/>
                <a:gd name="connsiteX556" fmla="*/ 2096813 w 2888232"/>
                <a:gd name="connsiteY556" fmla="*/ 982695 h 1491316"/>
                <a:gd name="connsiteX557" fmla="*/ 2098455 w 2888232"/>
                <a:gd name="connsiteY557" fmla="*/ 984975 h 1491316"/>
                <a:gd name="connsiteX558" fmla="*/ 2098455 w 2888232"/>
                <a:gd name="connsiteY558" fmla="*/ 987255 h 1491316"/>
                <a:gd name="connsiteX559" fmla="*/ 2094625 w 2888232"/>
                <a:gd name="connsiteY559" fmla="*/ 988805 h 1491316"/>
                <a:gd name="connsiteX560" fmla="*/ 2094625 w 2888232"/>
                <a:gd name="connsiteY560" fmla="*/ 991085 h 1491316"/>
                <a:gd name="connsiteX561" fmla="*/ 2098272 w 2888232"/>
                <a:gd name="connsiteY561" fmla="*/ 996009 h 1491316"/>
                <a:gd name="connsiteX562" fmla="*/ 2099549 w 2888232"/>
                <a:gd name="connsiteY562" fmla="*/ 999839 h 1491316"/>
                <a:gd name="connsiteX563" fmla="*/ 2099549 w 2888232"/>
                <a:gd name="connsiteY563" fmla="*/ 1007043 h 1491316"/>
                <a:gd name="connsiteX564" fmla="*/ 2099549 w 2888232"/>
                <a:gd name="connsiteY564" fmla="*/ 1012970 h 1491316"/>
                <a:gd name="connsiteX565" fmla="*/ 2103014 w 2888232"/>
                <a:gd name="connsiteY565" fmla="*/ 1014429 h 1491316"/>
                <a:gd name="connsiteX566" fmla="*/ 2104747 w 2888232"/>
                <a:gd name="connsiteY566" fmla="*/ 1018442 h 1491316"/>
                <a:gd name="connsiteX567" fmla="*/ 2106206 w 2888232"/>
                <a:gd name="connsiteY567" fmla="*/ 1021269 h 1491316"/>
                <a:gd name="connsiteX568" fmla="*/ 2107209 w 2888232"/>
                <a:gd name="connsiteY568" fmla="*/ 1034035 h 1491316"/>
                <a:gd name="connsiteX569" fmla="*/ 2112863 w 2888232"/>
                <a:gd name="connsiteY569" fmla="*/ 1038959 h 1491316"/>
                <a:gd name="connsiteX570" fmla="*/ 2113866 w 2888232"/>
                <a:gd name="connsiteY570" fmla="*/ 1045251 h 1491316"/>
                <a:gd name="connsiteX571" fmla="*/ 2114413 w 2888232"/>
                <a:gd name="connsiteY571" fmla="*/ 1048808 h 1491316"/>
                <a:gd name="connsiteX572" fmla="*/ 2099184 w 2888232"/>
                <a:gd name="connsiteY572" fmla="*/ 1068231 h 1491316"/>
                <a:gd name="connsiteX573" fmla="*/ 2097452 w 2888232"/>
                <a:gd name="connsiteY573" fmla="*/ 1071787 h 1491316"/>
                <a:gd name="connsiteX574" fmla="*/ 2099367 w 2888232"/>
                <a:gd name="connsiteY574" fmla="*/ 1074067 h 1491316"/>
                <a:gd name="connsiteX575" fmla="*/ 2102649 w 2888232"/>
                <a:gd name="connsiteY575" fmla="*/ 1077350 h 1491316"/>
                <a:gd name="connsiteX576" fmla="*/ 2102649 w 2888232"/>
                <a:gd name="connsiteY576" fmla="*/ 1080906 h 1491316"/>
                <a:gd name="connsiteX577" fmla="*/ 2104473 w 2888232"/>
                <a:gd name="connsiteY577" fmla="*/ 1083004 h 1491316"/>
                <a:gd name="connsiteX578" fmla="*/ 2101282 w 2888232"/>
                <a:gd name="connsiteY578" fmla="*/ 1085922 h 1491316"/>
                <a:gd name="connsiteX579" fmla="*/ 2100187 w 2888232"/>
                <a:gd name="connsiteY579" fmla="*/ 1089113 h 1491316"/>
                <a:gd name="connsiteX580" fmla="*/ 2099002 w 2888232"/>
                <a:gd name="connsiteY580" fmla="*/ 1091758 h 1491316"/>
                <a:gd name="connsiteX581" fmla="*/ 2097269 w 2888232"/>
                <a:gd name="connsiteY581" fmla="*/ 1088566 h 1491316"/>
                <a:gd name="connsiteX582" fmla="*/ 2094078 w 2888232"/>
                <a:gd name="connsiteY582" fmla="*/ 1081909 h 1491316"/>
                <a:gd name="connsiteX583" fmla="*/ 2088333 w 2888232"/>
                <a:gd name="connsiteY583" fmla="*/ 1076985 h 1491316"/>
                <a:gd name="connsiteX584" fmla="*/ 2086235 w 2888232"/>
                <a:gd name="connsiteY584" fmla="*/ 1076347 h 1491316"/>
                <a:gd name="connsiteX585" fmla="*/ 2074472 w 2888232"/>
                <a:gd name="connsiteY585" fmla="*/ 1084736 h 1491316"/>
                <a:gd name="connsiteX586" fmla="*/ 2072192 w 2888232"/>
                <a:gd name="connsiteY586" fmla="*/ 1087198 h 1491316"/>
                <a:gd name="connsiteX587" fmla="*/ 2071463 w 2888232"/>
                <a:gd name="connsiteY587" fmla="*/ 1093855 h 1491316"/>
                <a:gd name="connsiteX588" fmla="*/ 2072374 w 2888232"/>
                <a:gd name="connsiteY588" fmla="*/ 1097138 h 1491316"/>
                <a:gd name="connsiteX589" fmla="*/ 2079031 w 2888232"/>
                <a:gd name="connsiteY589" fmla="*/ 1105072 h 1491316"/>
                <a:gd name="connsiteX590" fmla="*/ 2076752 w 2888232"/>
                <a:gd name="connsiteY590" fmla="*/ 1105072 h 1491316"/>
                <a:gd name="connsiteX591" fmla="*/ 2067086 w 2888232"/>
                <a:gd name="connsiteY591" fmla="*/ 1096500 h 1491316"/>
                <a:gd name="connsiteX592" fmla="*/ 2063256 w 2888232"/>
                <a:gd name="connsiteY592" fmla="*/ 1093490 h 1491316"/>
                <a:gd name="connsiteX593" fmla="*/ 2059882 w 2888232"/>
                <a:gd name="connsiteY593" fmla="*/ 1091393 h 1491316"/>
                <a:gd name="connsiteX594" fmla="*/ 2055505 w 2888232"/>
                <a:gd name="connsiteY594" fmla="*/ 1089843 h 1491316"/>
                <a:gd name="connsiteX595" fmla="*/ 2050216 w 2888232"/>
                <a:gd name="connsiteY595" fmla="*/ 1088931 h 1491316"/>
                <a:gd name="connsiteX596" fmla="*/ 2044471 w 2888232"/>
                <a:gd name="connsiteY596" fmla="*/ 1090846 h 1491316"/>
                <a:gd name="connsiteX597" fmla="*/ 2038635 w 2888232"/>
                <a:gd name="connsiteY597" fmla="*/ 1096500 h 1491316"/>
                <a:gd name="connsiteX598" fmla="*/ 2032343 w 2888232"/>
                <a:gd name="connsiteY598" fmla="*/ 1098962 h 1491316"/>
                <a:gd name="connsiteX599" fmla="*/ 2029516 w 2888232"/>
                <a:gd name="connsiteY599" fmla="*/ 1101789 h 1491316"/>
                <a:gd name="connsiteX600" fmla="*/ 2032425 w 2888232"/>
                <a:gd name="connsiteY600" fmla="*/ 1097065 h 1491316"/>
                <a:gd name="connsiteX601" fmla="*/ 2032525 w 2888232"/>
                <a:gd name="connsiteY601" fmla="*/ 1097047 h 1491316"/>
                <a:gd name="connsiteX602" fmla="*/ 2037814 w 2888232"/>
                <a:gd name="connsiteY602" fmla="*/ 1094402 h 1491316"/>
                <a:gd name="connsiteX603" fmla="*/ 2044471 w 2888232"/>
                <a:gd name="connsiteY603" fmla="*/ 1088566 h 1491316"/>
                <a:gd name="connsiteX604" fmla="*/ 2047297 w 2888232"/>
                <a:gd name="connsiteY604" fmla="*/ 1084736 h 1491316"/>
                <a:gd name="connsiteX605" fmla="*/ 2043559 w 2888232"/>
                <a:gd name="connsiteY605" fmla="*/ 1076347 h 1491316"/>
                <a:gd name="connsiteX606" fmla="*/ 2034440 w 2888232"/>
                <a:gd name="connsiteY606" fmla="*/ 1064948 h 1491316"/>
                <a:gd name="connsiteX607" fmla="*/ 2029516 w 2888232"/>
                <a:gd name="connsiteY607" fmla="*/ 1060206 h 1491316"/>
                <a:gd name="connsiteX608" fmla="*/ 2025321 w 2888232"/>
                <a:gd name="connsiteY608" fmla="*/ 1056650 h 1491316"/>
                <a:gd name="connsiteX609" fmla="*/ 2023224 w 2888232"/>
                <a:gd name="connsiteY609" fmla="*/ 1056650 h 1491316"/>
                <a:gd name="connsiteX610" fmla="*/ 2016932 w 2888232"/>
                <a:gd name="connsiteY610" fmla="*/ 1054279 h 1491316"/>
                <a:gd name="connsiteX611" fmla="*/ 2014105 w 2888232"/>
                <a:gd name="connsiteY611" fmla="*/ 1051635 h 1491316"/>
                <a:gd name="connsiteX612" fmla="*/ 2009180 w 2888232"/>
                <a:gd name="connsiteY612" fmla="*/ 1048078 h 1491316"/>
                <a:gd name="connsiteX613" fmla="*/ 2004165 w 2888232"/>
                <a:gd name="connsiteY613" fmla="*/ 1048078 h 1491316"/>
                <a:gd name="connsiteX614" fmla="*/ 2001156 w 2888232"/>
                <a:gd name="connsiteY614" fmla="*/ 1049355 h 1491316"/>
                <a:gd name="connsiteX615" fmla="*/ 2002159 w 2888232"/>
                <a:gd name="connsiteY615" fmla="*/ 1046893 h 1491316"/>
                <a:gd name="connsiteX616" fmla="*/ 2009180 w 2888232"/>
                <a:gd name="connsiteY616" fmla="*/ 1044431 h 1491316"/>
                <a:gd name="connsiteX617" fmla="*/ 2009910 w 2888232"/>
                <a:gd name="connsiteY617" fmla="*/ 1042516 h 1491316"/>
                <a:gd name="connsiteX618" fmla="*/ 2006080 w 2888232"/>
                <a:gd name="connsiteY618" fmla="*/ 1036315 h 1491316"/>
                <a:gd name="connsiteX619" fmla="*/ 2001976 w 2888232"/>
                <a:gd name="connsiteY619" fmla="*/ 1031938 h 1491316"/>
                <a:gd name="connsiteX620" fmla="*/ 1999059 w 2888232"/>
                <a:gd name="connsiteY620" fmla="*/ 1028655 h 1491316"/>
                <a:gd name="connsiteX621" fmla="*/ 1994681 w 2888232"/>
                <a:gd name="connsiteY621" fmla="*/ 1023366 h 1491316"/>
                <a:gd name="connsiteX622" fmla="*/ 1988024 w 2888232"/>
                <a:gd name="connsiteY622" fmla="*/ 1017439 h 1491316"/>
                <a:gd name="connsiteX623" fmla="*/ 1985380 w 2888232"/>
                <a:gd name="connsiteY623" fmla="*/ 1010235 h 1491316"/>
                <a:gd name="connsiteX624" fmla="*/ 1988298 w 2888232"/>
                <a:gd name="connsiteY624" fmla="*/ 1003031 h 1491316"/>
                <a:gd name="connsiteX625" fmla="*/ 1990122 w 2888232"/>
                <a:gd name="connsiteY625" fmla="*/ 997377 h 1491316"/>
                <a:gd name="connsiteX626" fmla="*/ 1984833 w 2888232"/>
                <a:gd name="connsiteY626" fmla="*/ 964640 h 1491316"/>
                <a:gd name="connsiteX627" fmla="*/ 1982918 w 2888232"/>
                <a:gd name="connsiteY627" fmla="*/ 961448 h 1491316"/>
                <a:gd name="connsiteX628" fmla="*/ 1980821 w 2888232"/>
                <a:gd name="connsiteY628" fmla="*/ 958986 h 1491316"/>
                <a:gd name="connsiteX629" fmla="*/ 1980821 w 2888232"/>
                <a:gd name="connsiteY629" fmla="*/ 954609 h 1491316"/>
                <a:gd name="connsiteX630" fmla="*/ 1985562 w 2888232"/>
                <a:gd name="connsiteY630" fmla="*/ 934456 h 1491316"/>
                <a:gd name="connsiteX631" fmla="*/ 1986565 w 2888232"/>
                <a:gd name="connsiteY631" fmla="*/ 921872 h 1491316"/>
                <a:gd name="connsiteX632" fmla="*/ 1984468 w 2888232"/>
                <a:gd name="connsiteY632" fmla="*/ 915033 h 1491316"/>
                <a:gd name="connsiteX633" fmla="*/ 1967689 w 2888232"/>
                <a:gd name="connsiteY633" fmla="*/ 913392 h 1491316"/>
                <a:gd name="connsiteX634" fmla="*/ 1964315 w 2888232"/>
                <a:gd name="connsiteY634" fmla="*/ 913392 h 1491316"/>
                <a:gd name="connsiteX635" fmla="*/ 1963130 w 2888232"/>
                <a:gd name="connsiteY635" fmla="*/ 911294 h 1491316"/>
                <a:gd name="connsiteX636" fmla="*/ 1960121 w 2888232"/>
                <a:gd name="connsiteY636" fmla="*/ 909562 h 1491316"/>
                <a:gd name="connsiteX637" fmla="*/ 1947172 w 2888232"/>
                <a:gd name="connsiteY637" fmla="*/ 909015 h 1491316"/>
                <a:gd name="connsiteX638" fmla="*/ 1943615 w 2888232"/>
                <a:gd name="connsiteY638" fmla="*/ 909015 h 1491316"/>
                <a:gd name="connsiteX639" fmla="*/ 1937688 w 2888232"/>
                <a:gd name="connsiteY639" fmla="*/ 907282 h 1491316"/>
                <a:gd name="connsiteX640" fmla="*/ 1941883 w 2888232"/>
                <a:gd name="connsiteY640" fmla="*/ 911112 h 1491316"/>
                <a:gd name="connsiteX641" fmla="*/ 1940971 w 2888232"/>
                <a:gd name="connsiteY641" fmla="*/ 913209 h 1491316"/>
                <a:gd name="connsiteX642" fmla="*/ 1921183 w 2888232"/>
                <a:gd name="connsiteY642" fmla="*/ 907464 h 1491316"/>
                <a:gd name="connsiteX643" fmla="*/ 1914891 w 2888232"/>
                <a:gd name="connsiteY643" fmla="*/ 906735 h 1491316"/>
                <a:gd name="connsiteX644" fmla="*/ 1903674 w 2888232"/>
                <a:gd name="connsiteY644" fmla="*/ 908650 h 1491316"/>
                <a:gd name="connsiteX645" fmla="*/ 1889267 w 2888232"/>
                <a:gd name="connsiteY645" fmla="*/ 906917 h 1491316"/>
                <a:gd name="connsiteX646" fmla="*/ 1883795 w 2888232"/>
                <a:gd name="connsiteY646" fmla="*/ 912753 h 1491316"/>
                <a:gd name="connsiteX647" fmla="*/ 1881424 w 2888232"/>
                <a:gd name="connsiteY647" fmla="*/ 916766 h 1491316"/>
                <a:gd name="connsiteX648" fmla="*/ 1878962 w 2888232"/>
                <a:gd name="connsiteY648" fmla="*/ 919228 h 1491316"/>
                <a:gd name="connsiteX649" fmla="*/ 1883157 w 2888232"/>
                <a:gd name="connsiteY649" fmla="*/ 911659 h 1491316"/>
                <a:gd name="connsiteX650" fmla="*/ 1886440 w 2888232"/>
                <a:gd name="connsiteY650" fmla="*/ 907100 h 1491316"/>
                <a:gd name="connsiteX651" fmla="*/ 1887534 w 2888232"/>
                <a:gd name="connsiteY651" fmla="*/ 903452 h 1491316"/>
                <a:gd name="connsiteX652" fmla="*/ 1830906 w 2888232"/>
                <a:gd name="connsiteY652" fmla="*/ 878010 h 1491316"/>
                <a:gd name="connsiteX653" fmla="*/ 1828079 w 2888232"/>
                <a:gd name="connsiteY653" fmla="*/ 877098 h 1491316"/>
                <a:gd name="connsiteX654" fmla="*/ 1822607 w 2888232"/>
                <a:gd name="connsiteY654" fmla="*/ 876278 h 1491316"/>
                <a:gd name="connsiteX655" fmla="*/ 1817409 w 2888232"/>
                <a:gd name="connsiteY655" fmla="*/ 875001 h 1491316"/>
                <a:gd name="connsiteX656" fmla="*/ 1813671 w 2888232"/>
                <a:gd name="connsiteY656" fmla="*/ 875001 h 1491316"/>
                <a:gd name="connsiteX657" fmla="*/ 1808929 w 2888232"/>
                <a:gd name="connsiteY657" fmla="*/ 873816 h 1491316"/>
                <a:gd name="connsiteX658" fmla="*/ 1805464 w 2888232"/>
                <a:gd name="connsiteY658" fmla="*/ 871901 h 1491316"/>
                <a:gd name="connsiteX659" fmla="*/ 1803184 w 2888232"/>
                <a:gd name="connsiteY659" fmla="*/ 870259 h 1491316"/>
                <a:gd name="connsiteX660" fmla="*/ 1796163 w 2888232"/>
                <a:gd name="connsiteY660" fmla="*/ 857493 h 1491316"/>
                <a:gd name="connsiteX661" fmla="*/ 1791603 w 2888232"/>
                <a:gd name="connsiteY661" fmla="*/ 851657 h 1491316"/>
                <a:gd name="connsiteX662" fmla="*/ 1755127 w 2888232"/>
                <a:gd name="connsiteY662" fmla="*/ 832416 h 1491316"/>
                <a:gd name="connsiteX663" fmla="*/ 1722299 w 2888232"/>
                <a:gd name="connsiteY663" fmla="*/ 823297 h 1491316"/>
                <a:gd name="connsiteX664" fmla="*/ 1699502 w 2888232"/>
                <a:gd name="connsiteY664" fmla="*/ 814178 h 1491316"/>
                <a:gd name="connsiteX665" fmla="*/ 1679896 w 2888232"/>
                <a:gd name="connsiteY665" fmla="*/ 814178 h 1491316"/>
                <a:gd name="connsiteX666" fmla="*/ 1643421 w 2888232"/>
                <a:gd name="connsiteY666" fmla="*/ 827127 h 1491316"/>
                <a:gd name="connsiteX667" fmla="*/ 1643421 w 2888232"/>
                <a:gd name="connsiteY667" fmla="*/ 824665 h 1491316"/>
                <a:gd name="connsiteX668" fmla="*/ 1643968 w 2888232"/>
                <a:gd name="connsiteY668" fmla="*/ 821838 h 1491316"/>
                <a:gd name="connsiteX669" fmla="*/ 1631475 w 2888232"/>
                <a:gd name="connsiteY669" fmla="*/ 827127 h 1491316"/>
                <a:gd name="connsiteX670" fmla="*/ 1635122 w 2888232"/>
                <a:gd name="connsiteY670" fmla="*/ 822750 h 1491316"/>
                <a:gd name="connsiteX671" fmla="*/ 1638679 w 2888232"/>
                <a:gd name="connsiteY671" fmla="*/ 800317 h 1491316"/>
                <a:gd name="connsiteX672" fmla="*/ 1632386 w 2888232"/>
                <a:gd name="connsiteY672" fmla="*/ 788006 h 1491316"/>
                <a:gd name="connsiteX673" fmla="*/ 1630107 w 2888232"/>
                <a:gd name="connsiteY673" fmla="*/ 782626 h 1491316"/>
                <a:gd name="connsiteX674" fmla="*/ 1627462 w 2888232"/>
                <a:gd name="connsiteY674" fmla="*/ 770680 h 1491316"/>
                <a:gd name="connsiteX675" fmla="*/ 1619529 w 2888232"/>
                <a:gd name="connsiteY675" fmla="*/ 753628 h 1491316"/>
                <a:gd name="connsiteX676" fmla="*/ 1612872 w 2888232"/>
                <a:gd name="connsiteY676" fmla="*/ 738400 h 1491316"/>
                <a:gd name="connsiteX677" fmla="*/ 1592719 w 2888232"/>
                <a:gd name="connsiteY677" fmla="*/ 738400 h 1491316"/>
                <a:gd name="connsiteX678" fmla="*/ 1583600 w 2888232"/>
                <a:gd name="connsiteY678" fmla="*/ 738400 h 1491316"/>
                <a:gd name="connsiteX679" fmla="*/ 1582506 w 2888232"/>
                <a:gd name="connsiteY679" fmla="*/ 740132 h 1491316"/>
                <a:gd name="connsiteX680" fmla="*/ 1579770 w 2888232"/>
                <a:gd name="connsiteY680" fmla="*/ 749251 h 1491316"/>
                <a:gd name="connsiteX681" fmla="*/ 1577126 w 2888232"/>
                <a:gd name="connsiteY681" fmla="*/ 762565 h 1491316"/>
                <a:gd name="connsiteX682" fmla="*/ 1576579 w 2888232"/>
                <a:gd name="connsiteY682" fmla="*/ 757184 h 1491316"/>
                <a:gd name="connsiteX683" fmla="*/ 1578129 w 2888232"/>
                <a:gd name="connsiteY683" fmla="*/ 745056 h 1491316"/>
                <a:gd name="connsiteX684" fmla="*/ 1580773 w 2888232"/>
                <a:gd name="connsiteY684" fmla="*/ 738035 h 1491316"/>
                <a:gd name="connsiteX685" fmla="*/ 1579223 w 2888232"/>
                <a:gd name="connsiteY685" fmla="*/ 737488 h 1491316"/>
                <a:gd name="connsiteX686" fmla="*/ 1567642 w 2888232"/>
                <a:gd name="connsiteY686" fmla="*/ 735937 h 1491316"/>
                <a:gd name="connsiteX687" fmla="*/ 1555696 w 2888232"/>
                <a:gd name="connsiteY687" fmla="*/ 725451 h 1491316"/>
                <a:gd name="connsiteX688" fmla="*/ 1558706 w 2888232"/>
                <a:gd name="connsiteY688" fmla="*/ 721712 h 1491316"/>
                <a:gd name="connsiteX689" fmla="*/ 1561533 w 2888232"/>
                <a:gd name="connsiteY689" fmla="*/ 717700 h 1491316"/>
                <a:gd name="connsiteX690" fmla="*/ 1562171 w 2888232"/>
                <a:gd name="connsiteY690" fmla="*/ 711590 h 1491316"/>
                <a:gd name="connsiteX691" fmla="*/ 1562171 w 2888232"/>
                <a:gd name="connsiteY691" fmla="*/ 701559 h 1491316"/>
                <a:gd name="connsiteX692" fmla="*/ 1560803 w 2888232"/>
                <a:gd name="connsiteY692" fmla="*/ 689340 h 1491316"/>
                <a:gd name="connsiteX693" fmla="*/ 1560803 w 2888232"/>
                <a:gd name="connsiteY693" fmla="*/ 677394 h 1491316"/>
                <a:gd name="connsiteX694" fmla="*/ 1562353 w 2888232"/>
                <a:gd name="connsiteY694" fmla="*/ 673017 h 1491316"/>
                <a:gd name="connsiteX695" fmla="*/ 1566730 w 2888232"/>
                <a:gd name="connsiteY695" fmla="*/ 654779 h 1491316"/>
                <a:gd name="connsiteX696" fmla="*/ 1562535 w 2888232"/>
                <a:gd name="connsiteY696" fmla="*/ 649672 h 1491316"/>
                <a:gd name="connsiteX697" fmla="*/ 1568007 w 2888232"/>
                <a:gd name="connsiteY697" fmla="*/ 647393 h 1491316"/>
                <a:gd name="connsiteX698" fmla="*/ 1573113 w 2888232"/>
                <a:gd name="connsiteY698" fmla="*/ 638274 h 1491316"/>
                <a:gd name="connsiteX699" fmla="*/ 1583418 w 2888232"/>
                <a:gd name="connsiteY699" fmla="*/ 622954 h 1491316"/>
                <a:gd name="connsiteX700" fmla="*/ 1587248 w 2888232"/>
                <a:gd name="connsiteY700" fmla="*/ 619489 h 1491316"/>
                <a:gd name="connsiteX701" fmla="*/ 1587248 w 2888232"/>
                <a:gd name="connsiteY701" fmla="*/ 615112 h 1491316"/>
                <a:gd name="connsiteX702" fmla="*/ 1586336 w 2888232"/>
                <a:gd name="connsiteY702" fmla="*/ 609823 h 1491316"/>
                <a:gd name="connsiteX703" fmla="*/ 1587704 w 2888232"/>
                <a:gd name="connsiteY703" fmla="*/ 609002 h 1491316"/>
                <a:gd name="connsiteX704" fmla="*/ 1594087 w 2888232"/>
                <a:gd name="connsiteY704" fmla="*/ 606175 h 1491316"/>
                <a:gd name="connsiteX705" fmla="*/ 1590348 w 2888232"/>
                <a:gd name="connsiteY705" fmla="*/ 600521 h 1491316"/>
                <a:gd name="connsiteX706" fmla="*/ 1595090 w 2888232"/>
                <a:gd name="connsiteY706" fmla="*/ 595962 h 1491316"/>
                <a:gd name="connsiteX707" fmla="*/ 1598464 w 2888232"/>
                <a:gd name="connsiteY707" fmla="*/ 593865 h 1491316"/>
                <a:gd name="connsiteX708" fmla="*/ 1606854 w 2888232"/>
                <a:gd name="connsiteY708" fmla="*/ 588940 h 1491316"/>
                <a:gd name="connsiteX709" fmla="*/ 1609133 w 2888232"/>
                <a:gd name="connsiteY709" fmla="*/ 587025 h 1491316"/>
                <a:gd name="connsiteX710" fmla="*/ 1610501 w 2888232"/>
                <a:gd name="connsiteY710" fmla="*/ 585475 h 1491316"/>
                <a:gd name="connsiteX711" fmla="*/ 1613510 w 2888232"/>
                <a:gd name="connsiteY711" fmla="*/ 584928 h 1491316"/>
                <a:gd name="connsiteX712" fmla="*/ 1611778 w 2888232"/>
                <a:gd name="connsiteY712" fmla="*/ 584107 h 1491316"/>
                <a:gd name="connsiteX713" fmla="*/ 1609680 w 2888232"/>
                <a:gd name="connsiteY713" fmla="*/ 583195 h 1491316"/>
                <a:gd name="connsiteX714" fmla="*/ 1606854 w 2888232"/>
                <a:gd name="connsiteY714" fmla="*/ 581463 h 1491316"/>
                <a:gd name="connsiteX715" fmla="*/ 1605303 w 2888232"/>
                <a:gd name="connsiteY715" fmla="*/ 579821 h 1491316"/>
                <a:gd name="connsiteX716" fmla="*/ 1603844 w 2888232"/>
                <a:gd name="connsiteY716" fmla="*/ 576903 h 1491316"/>
                <a:gd name="connsiteX717" fmla="*/ 1606306 w 2888232"/>
                <a:gd name="connsiteY717" fmla="*/ 576903 h 1491316"/>
                <a:gd name="connsiteX718" fmla="*/ 1610866 w 2888232"/>
                <a:gd name="connsiteY718" fmla="*/ 577542 h 1491316"/>
                <a:gd name="connsiteX719" fmla="*/ 1611595 w 2888232"/>
                <a:gd name="connsiteY719" fmla="*/ 575809 h 1491316"/>
                <a:gd name="connsiteX720" fmla="*/ 1613146 w 2888232"/>
                <a:gd name="connsiteY720" fmla="*/ 574441 h 1491316"/>
                <a:gd name="connsiteX721" fmla="*/ 1611048 w 2888232"/>
                <a:gd name="connsiteY721" fmla="*/ 571067 h 1491316"/>
                <a:gd name="connsiteX722" fmla="*/ 1616520 w 2888232"/>
                <a:gd name="connsiteY722" fmla="*/ 571797 h 1491316"/>
                <a:gd name="connsiteX723" fmla="*/ 1621626 w 2888232"/>
                <a:gd name="connsiteY723" fmla="*/ 568787 h 1491316"/>
                <a:gd name="connsiteX724" fmla="*/ 1622994 w 2888232"/>
                <a:gd name="connsiteY724" fmla="*/ 566508 h 1491316"/>
                <a:gd name="connsiteX725" fmla="*/ 1624179 w 2888232"/>
                <a:gd name="connsiteY725" fmla="*/ 562860 h 1491316"/>
                <a:gd name="connsiteX726" fmla="*/ 1627736 w 2888232"/>
                <a:gd name="connsiteY726" fmla="*/ 559669 h 1491316"/>
                <a:gd name="connsiteX727" fmla="*/ 1620532 w 2888232"/>
                <a:gd name="connsiteY727" fmla="*/ 556933 h 1491316"/>
                <a:gd name="connsiteX728" fmla="*/ 1621900 w 2888232"/>
                <a:gd name="connsiteY728" fmla="*/ 555839 h 1491316"/>
                <a:gd name="connsiteX729" fmla="*/ 1633298 w 2888232"/>
                <a:gd name="connsiteY729" fmla="*/ 560581 h 1491316"/>
                <a:gd name="connsiteX730" fmla="*/ 1638223 w 2888232"/>
                <a:gd name="connsiteY730" fmla="*/ 565140 h 1491316"/>
                <a:gd name="connsiteX731" fmla="*/ 1638223 w 2888232"/>
                <a:gd name="connsiteY731" fmla="*/ 563590 h 1491316"/>
                <a:gd name="connsiteX732" fmla="*/ 1636308 w 2888232"/>
                <a:gd name="connsiteY732" fmla="*/ 559030 h 1491316"/>
                <a:gd name="connsiteX733" fmla="*/ 1633481 w 2888232"/>
                <a:gd name="connsiteY733" fmla="*/ 554744 h 1491316"/>
                <a:gd name="connsiteX734" fmla="*/ 1631019 w 2888232"/>
                <a:gd name="connsiteY734" fmla="*/ 550732 h 1491316"/>
                <a:gd name="connsiteX735" fmla="*/ 1636308 w 2888232"/>
                <a:gd name="connsiteY735" fmla="*/ 548999 h 1491316"/>
                <a:gd name="connsiteX736" fmla="*/ 1638770 w 2888232"/>
                <a:gd name="connsiteY736" fmla="*/ 547267 h 1491316"/>
                <a:gd name="connsiteX737" fmla="*/ 1637037 w 2888232"/>
                <a:gd name="connsiteY737" fmla="*/ 544987 h 1491316"/>
                <a:gd name="connsiteX738" fmla="*/ 1637037 w 2888232"/>
                <a:gd name="connsiteY738" fmla="*/ 541431 h 1491316"/>
                <a:gd name="connsiteX739" fmla="*/ 1640320 w 2888232"/>
                <a:gd name="connsiteY739" fmla="*/ 543255 h 1491316"/>
                <a:gd name="connsiteX740" fmla="*/ 1643329 w 2888232"/>
                <a:gd name="connsiteY740" fmla="*/ 544987 h 1491316"/>
                <a:gd name="connsiteX741" fmla="*/ 1649804 w 2888232"/>
                <a:gd name="connsiteY741" fmla="*/ 542707 h 1491316"/>
                <a:gd name="connsiteX742" fmla="*/ 1654910 w 2888232"/>
                <a:gd name="connsiteY742" fmla="*/ 544258 h 1491316"/>
                <a:gd name="connsiteX743" fmla="*/ 1658375 w 2888232"/>
                <a:gd name="connsiteY743" fmla="*/ 539333 h 1491316"/>
                <a:gd name="connsiteX744" fmla="*/ 1644241 w 2888232"/>
                <a:gd name="connsiteY744" fmla="*/ 534956 h 1491316"/>
                <a:gd name="connsiteX745" fmla="*/ 1645427 w 2888232"/>
                <a:gd name="connsiteY745" fmla="*/ 529211 h 1491316"/>
                <a:gd name="connsiteX746" fmla="*/ 1656096 w 2888232"/>
                <a:gd name="connsiteY746" fmla="*/ 528300 h 1491316"/>
                <a:gd name="connsiteX747" fmla="*/ 1677343 w 2888232"/>
                <a:gd name="connsiteY747" fmla="*/ 530214 h 1491316"/>
                <a:gd name="connsiteX748" fmla="*/ 1687830 w 2888232"/>
                <a:gd name="connsiteY748" fmla="*/ 524652 h 1491316"/>
                <a:gd name="connsiteX749" fmla="*/ 1701508 w 2888232"/>
                <a:gd name="connsiteY749" fmla="*/ 512706 h 1491316"/>
                <a:gd name="connsiteX750" fmla="*/ 1698043 w 2888232"/>
                <a:gd name="connsiteY750" fmla="*/ 500396 h 1491316"/>
                <a:gd name="connsiteX751" fmla="*/ 1688924 w 2888232"/>
                <a:gd name="connsiteY751" fmla="*/ 496566 h 1491316"/>
                <a:gd name="connsiteX752" fmla="*/ 1679805 w 2888232"/>
                <a:gd name="connsiteY752" fmla="*/ 493921 h 1491316"/>
                <a:gd name="connsiteX753" fmla="*/ 1675975 w 2888232"/>
                <a:gd name="connsiteY753" fmla="*/ 493101 h 1491316"/>
                <a:gd name="connsiteX754" fmla="*/ 1669956 w 2888232"/>
                <a:gd name="connsiteY754" fmla="*/ 488541 h 1491316"/>
                <a:gd name="connsiteX755" fmla="*/ 1661932 w 2888232"/>
                <a:gd name="connsiteY755" fmla="*/ 483070 h 1491316"/>
                <a:gd name="connsiteX756" fmla="*/ 1653634 w 2888232"/>
                <a:gd name="connsiteY756" fmla="*/ 486352 h 1491316"/>
                <a:gd name="connsiteX757" fmla="*/ 1649439 w 2888232"/>
                <a:gd name="connsiteY757" fmla="*/ 489179 h 1491316"/>
                <a:gd name="connsiteX758" fmla="*/ 1642782 w 2888232"/>
                <a:gd name="connsiteY758" fmla="*/ 491641 h 1491316"/>
                <a:gd name="connsiteX759" fmla="*/ 1641050 w 2888232"/>
                <a:gd name="connsiteY759" fmla="*/ 489909 h 1491316"/>
                <a:gd name="connsiteX760" fmla="*/ 1646338 w 2888232"/>
                <a:gd name="connsiteY760" fmla="*/ 485532 h 1491316"/>
                <a:gd name="connsiteX761" fmla="*/ 1650716 w 2888232"/>
                <a:gd name="connsiteY761" fmla="*/ 482705 h 1491316"/>
                <a:gd name="connsiteX762" fmla="*/ 1641597 w 2888232"/>
                <a:gd name="connsiteY762" fmla="*/ 479422 h 1491316"/>
                <a:gd name="connsiteX763" fmla="*/ 1637037 w 2888232"/>
                <a:gd name="connsiteY763" fmla="*/ 478145 h 1491316"/>
                <a:gd name="connsiteX764" fmla="*/ 1625274 w 2888232"/>
                <a:gd name="connsiteY764" fmla="*/ 475683 h 1491316"/>
                <a:gd name="connsiteX765" fmla="*/ 1608951 w 2888232"/>
                <a:gd name="connsiteY765" fmla="*/ 470941 h 1491316"/>
                <a:gd name="connsiteX766" fmla="*/ 1611960 w 2888232"/>
                <a:gd name="connsiteY766" fmla="*/ 475319 h 1491316"/>
                <a:gd name="connsiteX767" fmla="*/ 1609498 w 2888232"/>
                <a:gd name="connsiteY767" fmla="*/ 476230 h 1491316"/>
                <a:gd name="connsiteX768" fmla="*/ 1597917 w 2888232"/>
                <a:gd name="connsiteY768" fmla="*/ 468844 h 1491316"/>
                <a:gd name="connsiteX769" fmla="*/ 1600197 w 2888232"/>
                <a:gd name="connsiteY769" fmla="*/ 467476 h 1491316"/>
                <a:gd name="connsiteX770" fmla="*/ 1601382 w 2888232"/>
                <a:gd name="connsiteY770" fmla="*/ 463738 h 1491316"/>
                <a:gd name="connsiteX771" fmla="*/ 1598099 w 2888232"/>
                <a:gd name="connsiteY771" fmla="*/ 457810 h 1491316"/>
                <a:gd name="connsiteX772" fmla="*/ 1601200 w 2888232"/>
                <a:gd name="connsiteY772" fmla="*/ 461002 h 1491316"/>
                <a:gd name="connsiteX773" fmla="*/ 1608951 w 2888232"/>
                <a:gd name="connsiteY773" fmla="*/ 466929 h 1491316"/>
                <a:gd name="connsiteX774" fmla="*/ 1625091 w 2888232"/>
                <a:gd name="connsiteY774" fmla="*/ 471489 h 1491316"/>
                <a:gd name="connsiteX775" fmla="*/ 1630654 w 2888232"/>
                <a:gd name="connsiteY775" fmla="*/ 473768 h 1491316"/>
                <a:gd name="connsiteX776" fmla="*/ 1637311 w 2888232"/>
                <a:gd name="connsiteY776" fmla="*/ 475683 h 1491316"/>
                <a:gd name="connsiteX777" fmla="*/ 1643512 w 2888232"/>
                <a:gd name="connsiteY777" fmla="*/ 478693 h 1491316"/>
                <a:gd name="connsiteX778" fmla="*/ 1650716 w 2888232"/>
                <a:gd name="connsiteY778" fmla="*/ 479696 h 1491316"/>
                <a:gd name="connsiteX779" fmla="*/ 1656643 w 2888232"/>
                <a:gd name="connsiteY779" fmla="*/ 477781 h 1491316"/>
                <a:gd name="connsiteX780" fmla="*/ 1665032 w 2888232"/>
                <a:gd name="connsiteY780" fmla="*/ 480243 h 1491316"/>
                <a:gd name="connsiteX781" fmla="*/ 1670139 w 2888232"/>
                <a:gd name="connsiteY781" fmla="*/ 482340 h 1491316"/>
                <a:gd name="connsiteX782" fmla="*/ 1677343 w 2888232"/>
                <a:gd name="connsiteY782" fmla="*/ 485349 h 1491316"/>
                <a:gd name="connsiteX783" fmla="*/ 1684912 w 2888232"/>
                <a:gd name="connsiteY783" fmla="*/ 487812 h 1491316"/>
                <a:gd name="connsiteX784" fmla="*/ 1695763 w 2888232"/>
                <a:gd name="connsiteY784" fmla="*/ 490274 h 1491316"/>
                <a:gd name="connsiteX785" fmla="*/ 1704152 w 2888232"/>
                <a:gd name="connsiteY785" fmla="*/ 486535 h 1491316"/>
                <a:gd name="connsiteX786" fmla="*/ 1701690 w 2888232"/>
                <a:gd name="connsiteY786" fmla="*/ 483252 h 1491316"/>
                <a:gd name="connsiteX787" fmla="*/ 1706250 w 2888232"/>
                <a:gd name="connsiteY787" fmla="*/ 485714 h 1491316"/>
                <a:gd name="connsiteX788" fmla="*/ 1712907 w 2888232"/>
                <a:gd name="connsiteY788" fmla="*/ 485714 h 1491316"/>
                <a:gd name="connsiteX789" fmla="*/ 1722026 w 2888232"/>
                <a:gd name="connsiteY789" fmla="*/ 480425 h 1491316"/>
                <a:gd name="connsiteX790" fmla="*/ 1723120 w 2888232"/>
                <a:gd name="connsiteY790" fmla="*/ 476048 h 1491316"/>
                <a:gd name="connsiteX791" fmla="*/ 1720475 w 2888232"/>
                <a:gd name="connsiteY791" fmla="*/ 471489 h 1491316"/>
                <a:gd name="connsiteX792" fmla="*/ 1716919 w 2888232"/>
                <a:gd name="connsiteY792" fmla="*/ 468662 h 1491316"/>
                <a:gd name="connsiteX793" fmla="*/ 1717466 w 2888232"/>
                <a:gd name="connsiteY793" fmla="*/ 466564 h 1491316"/>
                <a:gd name="connsiteX794" fmla="*/ 1723576 w 2888232"/>
                <a:gd name="connsiteY794" fmla="*/ 468297 h 1491316"/>
                <a:gd name="connsiteX795" fmla="*/ 1728318 w 2888232"/>
                <a:gd name="connsiteY795" fmla="*/ 470941 h 1491316"/>
                <a:gd name="connsiteX796" fmla="*/ 1727679 w 2888232"/>
                <a:gd name="connsiteY796" fmla="*/ 465652 h 1491316"/>
                <a:gd name="connsiteX797" fmla="*/ 1724488 w 2888232"/>
                <a:gd name="connsiteY797" fmla="*/ 457810 h 1491316"/>
                <a:gd name="connsiteX798" fmla="*/ 1732056 w 2888232"/>
                <a:gd name="connsiteY798" fmla="*/ 456534 h 1491316"/>
                <a:gd name="connsiteX799" fmla="*/ 1738348 w 2888232"/>
                <a:gd name="connsiteY799" fmla="*/ 465014 h 1491316"/>
                <a:gd name="connsiteX800" fmla="*/ 1744640 w 2888232"/>
                <a:gd name="connsiteY800" fmla="*/ 466929 h 1491316"/>
                <a:gd name="connsiteX801" fmla="*/ 1767255 w 2888232"/>
                <a:gd name="connsiteY801" fmla="*/ 466929 h 1491316"/>
                <a:gd name="connsiteX802" fmla="*/ 1775918 w 2888232"/>
                <a:gd name="connsiteY802" fmla="*/ 463920 h 1491316"/>
                <a:gd name="connsiteX803" fmla="*/ 1785037 w 2888232"/>
                <a:gd name="connsiteY803" fmla="*/ 459543 h 1491316"/>
                <a:gd name="connsiteX804" fmla="*/ 1790326 w 2888232"/>
                <a:gd name="connsiteY804" fmla="*/ 454983 h 1491316"/>
                <a:gd name="connsiteX805" fmla="*/ 1792424 w 2888232"/>
                <a:gd name="connsiteY805" fmla="*/ 450241 h 1491316"/>
                <a:gd name="connsiteX806" fmla="*/ 1803822 w 2888232"/>
                <a:gd name="connsiteY806" fmla="*/ 436198 h 1491316"/>
                <a:gd name="connsiteX807" fmla="*/ 1815768 w 2888232"/>
                <a:gd name="connsiteY807" fmla="*/ 421699 h 1491316"/>
                <a:gd name="connsiteX808" fmla="*/ 1822790 w 2888232"/>
                <a:gd name="connsiteY808" fmla="*/ 410939 h 1491316"/>
                <a:gd name="connsiteX809" fmla="*/ 1822790 w 2888232"/>
                <a:gd name="connsiteY809" fmla="*/ 399540 h 1491316"/>
                <a:gd name="connsiteX810" fmla="*/ 1808199 w 2888232"/>
                <a:gd name="connsiteY810" fmla="*/ 397078 h 1491316"/>
                <a:gd name="connsiteX811" fmla="*/ 1799992 w 2888232"/>
                <a:gd name="connsiteY811" fmla="*/ 397078 h 1491316"/>
                <a:gd name="connsiteX812" fmla="*/ 1760143 w 2888232"/>
                <a:gd name="connsiteY812" fmla="*/ 394160 h 1491316"/>
                <a:gd name="connsiteX813" fmla="*/ 1751024 w 2888232"/>
                <a:gd name="connsiteY813" fmla="*/ 388871 h 1491316"/>
                <a:gd name="connsiteX814" fmla="*/ 1746647 w 2888232"/>
                <a:gd name="connsiteY814" fmla="*/ 385497 h 1491316"/>
                <a:gd name="connsiteX815" fmla="*/ 1741905 w 2888232"/>
                <a:gd name="connsiteY815" fmla="*/ 380755 h 1491316"/>
                <a:gd name="connsiteX816" fmla="*/ 1735430 w 2888232"/>
                <a:gd name="connsiteY816" fmla="*/ 375193 h 1491316"/>
                <a:gd name="connsiteX817" fmla="*/ 1722481 w 2888232"/>
                <a:gd name="connsiteY817" fmla="*/ 367624 h 1491316"/>
                <a:gd name="connsiteX818" fmla="*/ 1676887 w 2888232"/>
                <a:gd name="connsiteY818" fmla="*/ 359964 h 1491316"/>
                <a:gd name="connsiteX819" fmla="*/ 1682997 w 2888232"/>
                <a:gd name="connsiteY819" fmla="*/ 359052 h 1491316"/>
                <a:gd name="connsiteX820" fmla="*/ 1702146 w 2888232"/>
                <a:gd name="connsiteY820" fmla="*/ 362061 h 1491316"/>
                <a:gd name="connsiteX821" fmla="*/ 1714092 w 2888232"/>
                <a:gd name="connsiteY821" fmla="*/ 363612 h 1491316"/>
                <a:gd name="connsiteX822" fmla="*/ 1724761 w 2888232"/>
                <a:gd name="connsiteY822" fmla="*/ 362700 h 1491316"/>
                <a:gd name="connsiteX823" fmla="*/ 1738987 w 2888232"/>
                <a:gd name="connsiteY823" fmla="*/ 361150 h 1491316"/>
                <a:gd name="connsiteX824" fmla="*/ 1758775 w 2888232"/>
                <a:gd name="connsiteY824" fmla="*/ 369539 h 1491316"/>
                <a:gd name="connsiteX825" fmla="*/ 1774550 w 2888232"/>
                <a:gd name="connsiteY825" fmla="*/ 377108 h 1491316"/>
                <a:gd name="connsiteX826" fmla="*/ 1769991 w 2888232"/>
                <a:gd name="connsiteY826" fmla="*/ 379388 h 1491316"/>
                <a:gd name="connsiteX827" fmla="*/ 1792788 w 2888232"/>
                <a:gd name="connsiteY827" fmla="*/ 393613 h 1491316"/>
                <a:gd name="connsiteX828" fmla="*/ 1819416 w 2888232"/>
                <a:gd name="connsiteY828" fmla="*/ 391333 h 1491316"/>
                <a:gd name="connsiteX829" fmla="*/ 1823519 w 2888232"/>
                <a:gd name="connsiteY829" fmla="*/ 385041 h 1491316"/>
                <a:gd name="connsiteX830" fmla="*/ 1842942 w 2888232"/>
                <a:gd name="connsiteY830" fmla="*/ 370451 h 1491316"/>
                <a:gd name="connsiteX831" fmla="*/ 1846772 w 2888232"/>
                <a:gd name="connsiteY831" fmla="*/ 360785 h 1491316"/>
                <a:gd name="connsiteX832" fmla="*/ 1858900 w 2888232"/>
                <a:gd name="connsiteY832" fmla="*/ 352395 h 1491316"/>
                <a:gd name="connsiteX833" fmla="*/ 1860633 w 2888232"/>
                <a:gd name="connsiteY833" fmla="*/ 349204 h 1491316"/>
                <a:gd name="connsiteX834" fmla="*/ 1857168 w 2888232"/>
                <a:gd name="connsiteY834" fmla="*/ 343824 h 1491316"/>
                <a:gd name="connsiteX835" fmla="*/ 1835556 w 2888232"/>
                <a:gd name="connsiteY835" fmla="*/ 332790 h 1491316"/>
                <a:gd name="connsiteX836" fmla="*/ 1839295 w 2888232"/>
                <a:gd name="connsiteY836" fmla="*/ 326771 h 1491316"/>
                <a:gd name="connsiteX837" fmla="*/ 1846955 w 2888232"/>
                <a:gd name="connsiteY837" fmla="*/ 325586 h 1491316"/>
                <a:gd name="connsiteX838" fmla="*/ 1880330 w 2888232"/>
                <a:gd name="connsiteY838" fmla="*/ 327683 h 1491316"/>
                <a:gd name="connsiteX839" fmla="*/ 1885710 w 2888232"/>
                <a:gd name="connsiteY839" fmla="*/ 337988 h 1491316"/>
                <a:gd name="connsiteX840" fmla="*/ 1890270 w 2888232"/>
                <a:gd name="connsiteY840" fmla="*/ 340450 h 1491316"/>
                <a:gd name="connsiteX841" fmla="*/ 1897109 w 2888232"/>
                <a:gd name="connsiteY841" fmla="*/ 341179 h 1491316"/>
                <a:gd name="connsiteX842" fmla="*/ 1909055 w 2888232"/>
                <a:gd name="connsiteY842" fmla="*/ 345192 h 1491316"/>
                <a:gd name="connsiteX843" fmla="*/ 1911334 w 2888232"/>
                <a:gd name="connsiteY843" fmla="*/ 342912 h 1491316"/>
                <a:gd name="connsiteX844" fmla="*/ 1908690 w 2888232"/>
                <a:gd name="connsiteY844" fmla="*/ 336620 h 1491316"/>
                <a:gd name="connsiteX845" fmla="*/ 1911152 w 2888232"/>
                <a:gd name="connsiteY845" fmla="*/ 335890 h 1491316"/>
                <a:gd name="connsiteX846" fmla="*/ 1915529 w 2888232"/>
                <a:gd name="connsiteY846" fmla="*/ 338352 h 1491316"/>
                <a:gd name="connsiteX847" fmla="*/ 1923280 w 2888232"/>
                <a:gd name="connsiteY847" fmla="*/ 341362 h 1491316"/>
                <a:gd name="connsiteX848" fmla="*/ 1934861 w 2888232"/>
                <a:gd name="connsiteY848" fmla="*/ 346468 h 1491316"/>
                <a:gd name="connsiteX849" fmla="*/ 1935408 w 2888232"/>
                <a:gd name="connsiteY849" fmla="*/ 342547 h 1491316"/>
                <a:gd name="connsiteX850" fmla="*/ 1929937 w 2888232"/>
                <a:gd name="connsiteY850" fmla="*/ 335161 h 1491316"/>
                <a:gd name="connsiteX851" fmla="*/ 1926745 w 2888232"/>
                <a:gd name="connsiteY851" fmla="*/ 329233 h 1491316"/>
                <a:gd name="connsiteX852" fmla="*/ 1921183 w 2888232"/>
                <a:gd name="connsiteY852" fmla="*/ 320115 h 1491316"/>
                <a:gd name="connsiteX853" fmla="*/ 1916350 w 2888232"/>
                <a:gd name="connsiteY853" fmla="*/ 317835 h 1491316"/>
                <a:gd name="connsiteX854" fmla="*/ 1912976 w 2888232"/>
                <a:gd name="connsiteY854" fmla="*/ 314370 h 1491316"/>
                <a:gd name="connsiteX855" fmla="*/ 1910970 w 2888232"/>
                <a:gd name="connsiteY855" fmla="*/ 311816 h 1491316"/>
                <a:gd name="connsiteX856" fmla="*/ 1907869 w 2888232"/>
                <a:gd name="connsiteY856" fmla="*/ 309445 h 1491316"/>
                <a:gd name="connsiteX857" fmla="*/ 1905590 w 2888232"/>
                <a:gd name="connsiteY857" fmla="*/ 305889 h 1491316"/>
                <a:gd name="connsiteX858" fmla="*/ 1902945 w 2888232"/>
                <a:gd name="connsiteY858" fmla="*/ 304704 h 1491316"/>
                <a:gd name="connsiteX859" fmla="*/ 1891182 w 2888232"/>
                <a:gd name="connsiteY859" fmla="*/ 308533 h 1491316"/>
                <a:gd name="connsiteX860" fmla="*/ 1893826 w 2888232"/>
                <a:gd name="connsiteY860" fmla="*/ 305707 h 1491316"/>
                <a:gd name="connsiteX861" fmla="*/ 1902215 w 2888232"/>
                <a:gd name="connsiteY861" fmla="*/ 300965 h 1491316"/>
                <a:gd name="connsiteX862" fmla="*/ 1902215 w 2888232"/>
                <a:gd name="connsiteY862" fmla="*/ 299415 h 1491316"/>
                <a:gd name="connsiteX863" fmla="*/ 1908507 w 2888232"/>
                <a:gd name="connsiteY863" fmla="*/ 301694 h 1491316"/>
                <a:gd name="connsiteX864" fmla="*/ 1912246 w 2888232"/>
                <a:gd name="connsiteY864" fmla="*/ 305251 h 1491316"/>
                <a:gd name="connsiteX865" fmla="*/ 1914344 w 2888232"/>
                <a:gd name="connsiteY865" fmla="*/ 308351 h 1491316"/>
                <a:gd name="connsiteX866" fmla="*/ 1915164 w 2888232"/>
                <a:gd name="connsiteY866" fmla="*/ 311543 h 1491316"/>
                <a:gd name="connsiteX867" fmla="*/ 1923645 w 2888232"/>
                <a:gd name="connsiteY867" fmla="*/ 314005 h 1491316"/>
                <a:gd name="connsiteX868" fmla="*/ 1929572 w 2888232"/>
                <a:gd name="connsiteY868" fmla="*/ 308898 h 1491316"/>
                <a:gd name="connsiteX869" fmla="*/ 1927292 w 2888232"/>
                <a:gd name="connsiteY869" fmla="*/ 316285 h 1491316"/>
                <a:gd name="connsiteX870" fmla="*/ 1926563 w 2888232"/>
                <a:gd name="connsiteY870" fmla="*/ 320479 h 1491316"/>
                <a:gd name="connsiteX871" fmla="*/ 1932582 w 2888232"/>
                <a:gd name="connsiteY871" fmla="*/ 324856 h 1491316"/>
                <a:gd name="connsiteX872" fmla="*/ 1938509 w 2888232"/>
                <a:gd name="connsiteY872" fmla="*/ 329416 h 1491316"/>
                <a:gd name="connsiteX873" fmla="*/ 1948175 w 2888232"/>
                <a:gd name="connsiteY873" fmla="*/ 335161 h 1491316"/>
                <a:gd name="connsiteX874" fmla="*/ 1961671 w 2888232"/>
                <a:gd name="connsiteY874" fmla="*/ 329233 h 1491316"/>
                <a:gd name="connsiteX875" fmla="*/ 1973070 w 2888232"/>
                <a:gd name="connsiteY875" fmla="*/ 323124 h 1491316"/>
                <a:gd name="connsiteX876" fmla="*/ 1985836 w 2888232"/>
                <a:gd name="connsiteY876" fmla="*/ 320206 h 1491316"/>
                <a:gd name="connsiteX877" fmla="*/ 1989484 w 2888232"/>
                <a:gd name="connsiteY877" fmla="*/ 315282 h 1491316"/>
                <a:gd name="connsiteX878" fmla="*/ 2000882 w 2888232"/>
                <a:gd name="connsiteY878" fmla="*/ 306163 h 1491316"/>
                <a:gd name="connsiteX879" fmla="*/ 2015290 w 2888232"/>
                <a:gd name="connsiteY879" fmla="*/ 291846 h 1491316"/>
                <a:gd name="connsiteX880" fmla="*/ 2018117 w 2888232"/>
                <a:gd name="connsiteY880" fmla="*/ 272149 h 1491316"/>
                <a:gd name="connsiteX881" fmla="*/ 2001247 w 2888232"/>
                <a:gd name="connsiteY881" fmla="*/ 257650 h 1491316"/>
                <a:gd name="connsiteX882" fmla="*/ 1999879 w 2888232"/>
                <a:gd name="connsiteY882" fmla="*/ 255644 h 1491316"/>
                <a:gd name="connsiteX883" fmla="*/ 1990760 w 2888232"/>
                <a:gd name="connsiteY883" fmla="*/ 242330 h 1491316"/>
                <a:gd name="connsiteX884" fmla="*/ 1990213 w 2888232"/>
                <a:gd name="connsiteY884" fmla="*/ 236768 h 1491316"/>
                <a:gd name="connsiteX885" fmla="*/ 1984195 w 2888232"/>
                <a:gd name="connsiteY885" fmla="*/ 232390 h 1491316"/>
                <a:gd name="connsiteX886" fmla="*/ 1984742 w 2888232"/>
                <a:gd name="connsiteY886" fmla="*/ 228652 h 1491316"/>
                <a:gd name="connsiteX887" fmla="*/ 1980729 w 2888232"/>
                <a:gd name="connsiteY887" fmla="*/ 227284 h 1491316"/>
                <a:gd name="connsiteX888" fmla="*/ 1978267 w 2888232"/>
                <a:gd name="connsiteY888" fmla="*/ 221995 h 1491316"/>
                <a:gd name="connsiteX889" fmla="*/ 1973708 w 2888232"/>
                <a:gd name="connsiteY889" fmla="*/ 216797 h 1491316"/>
                <a:gd name="connsiteX890" fmla="*/ 1976352 w 2888232"/>
                <a:gd name="connsiteY890" fmla="*/ 215338 h 1491316"/>
                <a:gd name="connsiteX891" fmla="*/ 1983556 w 2888232"/>
                <a:gd name="connsiteY891" fmla="*/ 213970 h 1491316"/>
                <a:gd name="connsiteX892" fmla="*/ 1990578 w 2888232"/>
                <a:gd name="connsiteY892" fmla="*/ 213970 h 1491316"/>
                <a:gd name="connsiteX893" fmla="*/ 2012646 w 2888232"/>
                <a:gd name="connsiteY893" fmla="*/ 211508 h 1491316"/>
                <a:gd name="connsiteX894" fmla="*/ 2018391 w 2888232"/>
                <a:gd name="connsiteY894" fmla="*/ 196553 h 1491316"/>
                <a:gd name="connsiteX895" fmla="*/ 2011269 w 2888232"/>
                <a:gd name="connsiteY895" fmla="*/ 194264 h 1491316"/>
                <a:gd name="connsiteX896" fmla="*/ 2010184 w 2888232"/>
                <a:gd name="connsiteY896" fmla="*/ 195003 h 1491316"/>
                <a:gd name="connsiteX897" fmla="*/ 2011095 w 2888232"/>
                <a:gd name="connsiteY897" fmla="*/ 190626 h 1491316"/>
                <a:gd name="connsiteX898" fmla="*/ 2014196 w 2888232"/>
                <a:gd name="connsiteY898" fmla="*/ 173756 h 1491316"/>
                <a:gd name="connsiteX899" fmla="*/ 2004256 w 2888232"/>
                <a:gd name="connsiteY899" fmla="*/ 170108 h 1491316"/>
                <a:gd name="connsiteX900" fmla="*/ 1994408 w 2888232"/>
                <a:gd name="connsiteY900" fmla="*/ 170108 h 1491316"/>
                <a:gd name="connsiteX901" fmla="*/ 1988116 w 2888232"/>
                <a:gd name="connsiteY901" fmla="*/ 165913 h 1491316"/>
                <a:gd name="connsiteX902" fmla="*/ 1978267 w 2888232"/>
                <a:gd name="connsiteY902" fmla="*/ 159530 h 1491316"/>
                <a:gd name="connsiteX903" fmla="*/ 1954740 w 2888232"/>
                <a:gd name="connsiteY903" fmla="*/ 153968 h 1491316"/>
                <a:gd name="connsiteX904" fmla="*/ 1957932 w 2888232"/>
                <a:gd name="connsiteY904" fmla="*/ 153238 h 1491316"/>
                <a:gd name="connsiteX905" fmla="*/ 1974620 w 2888232"/>
                <a:gd name="connsiteY905" fmla="*/ 156065 h 1491316"/>
                <a:gd name="connsiteX906" fmla="*/ 1974620 w 2888232"/>
                <a:gd name="connsiteY906" fmla="*/ 151870 h 1491316"/>
                <a:gd name="connsiteX907" fmla="*/ 1975167 w 2888232"/>
                <a:gd name="connsiteY907" fmla="*/ 147493 h 1491316"/>
                <a:gd name="connsiteX908" fmla="*/ 1976808 w 2888232"/>
                <a:gd name="connsiteY908" fmla="*/ 146217 h 1491316"/>
                <a:gd name="connsiteX909" fmla="*/ 1967689 w 2888232"/>
                <a:gd name="connsiteY909" fmla="*/ 144484 h 1491316"/>
                <a:gd name="connsiteX910" fmla="*/ 1955652 w 2888232"/>
                <a:gd name="connsiteY910" fmla="*/ 144484 h 1491316"/>
                <a:gd name="connsiteX911" fmla="*/ 1948266 w 2888232"/>
                <a:gd name="connsiteY911" fmla="*/ 144484 h 1491316"/>
                <a:gd name="connsiteX912" fmla="*/ 1927566 w 2888232"/>
                <a:gd name="connsiteY912" fmla="*/ 140289 h 1491316"/>
                <a:gd name="connsiteX913" fmla="*/ 1898112 w 2888232"/>
                <a:gd name="connsiteY913" fmla="*/ 135730 h 1491316"/>
                <a:gd name="connsiteX914" fmla="*/ 1883157 w 2888232"/>
                <a:gd name="connsiteY914" fmla="*/ 136277 h 1491316"/>
                <a:gd name="connsiteX915" fmla="*/ 1874768 w 2888232"/>
                <a:gd name="connsiteY915" fmla="*/ 134180 h 1491316"/>
                <a:gd name="connsiteX916" fmla="*/ 1874768 w 2888232"/>
                <a:gd name="connsiteY916" fmla="*/ 135730 h 1491316"/>
                <a:gd name="connsiteX917" fmla="*/ 1879874 w 2888232"/>
                <a:gd name="connsiteY917" fmla="*/ 138557 h 1491316"/>
                <a:gd name="connsiteX918" fmla="*/ 1876865 w 2888232"/>
                <a:gd name="connsiteY918" fmla="*/ 140836 h 1491316"/>
                <a:gd name="connsiteX919" fmla="*/ 1875862 w 2888232"/>
                <a:gd name="connsiteY919" fmla="*/ 143572 h 1491316"/>
                <a:gd name="connsiteX920" fmla="*/ 1875862 w 2888232"/>
                <a:gd name="connsiteY920" fmla="*/ 148861 h 1491316"/>
                <a:gd name="connsiteX921" fmla="*/ 1875862 w 2888232"/>
                <a:gd name="connsiteY921" fmla="*/ 154515 h 1491316"/>
                <a:gd name="connsiteX922" fmla="*/ 1875862 w 2888232"/>
                <a:gd name="connsiteY922" fmla="*/ 159895 h 1491316"/>
                <a:gd name="connsiteX923" fmla="*/ 1877047 w 2888232"/>
                <a:gd name="connsiteY923" fmla="*/ 161172 h 1491316"/>
                <a:gd name="connsiteX924" fmla="*/ 1878142 w 2888232"/>
                <a:gd name="connsiteY924" fmla="*/ 164454 h 1491316"/>
                <a:gd name="connsiteX925" fmla="*/ 1878142 w 2888232"/>
                <a:gd name="connsiteY925" fmla="*/ 166734 h 1491316"/>
                <a:gd name="connsiteX926" fmla="*/ 1877594 w 2888232"/>
                <a:gd name="connsiteY926" fmla="*/ 169561 h 1491316"/>
                <a:gd name="connsiteX927" fmla="*/ 1882883 w 2888232"/>
                <a:gd name="connsiteY927" fmla="*/ 174303 h 1491316"/>
                <a:gd name="connsiteX928" fmla="*/ 1882883 w 2888232"/>
                <a:gd name="connsiteY928" fmla="*/ 175488 h 1491316"/>
                <a:gd name="connsiteX929" fmla="*/ 1884798 w 2888232"/>
                <a:gd name="connsiteY929" fmla="*/ 177312 h 1491316"/>
                <a:gd name="connsiteX930" fmla="*/ 1889358 w 2888232"/>
                <a:gd name="connsiteY930" fmla="*/ 176583 h 1491316"/>
                <a:gd name="connsiteX931" fmla="*/ 1891090 w 2888232"/>
                <a:gd name="connsiteY931" fmla="*/ 177768 h 1491316"/>
                <a:gd name="connsiteX932" fmla="*/ 1893370 w 2888232"/>
                <a:gd name="connsiteY932" fmla="*/ 178315 h 1491316"/>
                <a:gd name="connsiteX933" fmla="*/ 1897200 w 2888232"/>
                <a:gd name="connsiteY933" fmla="*/ 181324 h 1491316"/>
                <a:gd name="connsiteX934" fmla="*/ 1900939 w 2888232"/>
                <a:gd name="connsiteY934" fmla="*/ 182145 h 1491316"/>
                <a:gd name="connsiteX935" fmla="*/ 1905498 w 2888232"/>
                <a:gd name="connsiteY935" fmla="*/ 186431 h 1491316"/>
                <a:gd name="connsiteX936" fmla="*/ 1894100 w 2888232"/>
                <a:gd name="connsiteY936" fmla="*/ 186431 h 1491316"/>
                <a:gd name="connsiteX937" fmla="*/ 1892641 w 2888232"/>
                <a:gd name="connsiteY937" fmla="*/ 188072 h 1491316"/>
                <a:gd name="connsiteX938" fmla="*/ 1888263 w 2888232"/>
                <a:gd name="connsiteY938" fmla="*/ 189987 h 1491316"/>
                <a:gd name="connsiteX939" fmla="*/ 1886713 w 2888232"/>
                <a:gd name="connsiteY939" fmla="*/ 193635 h 1491316"/>
                <a:gd name="connsiteX940" fmla="*/ 1894100 w 2888232"/>
                <a:gd name="connsiteY940" fmla="*/ 196462 h 1491316"/>
                <a:gd name="connsiteX941" fmla="*/ 1897382 w 2888232"/>
                <a:gd name="connsiteY941" fmla="*/ 200292 h 1491316"/>
                <a:gd name="connsiteX942" fmla="*/ 1888263 w 2888232"/>
                <a:gd name="connsiteY942" fmla="*/ 200292 h 1491316"/>
                <a:gd name="connsiteX943" fmla="*/ 1885619 w 2888232"/>
                <a:gd name="connsiteY943" fmla="*/ 201751 h 1491316"/>
                <a:gd name="connsiteX944" fmla="*/ 1882792 w 2888232"/>
                <a:gd name="connsiteY944" fmla="*/ 201204 h 1491316"/>
                <a:gd name="connsiteX945" fmla="*/ 1878597 w 2888232"/>
                <a:gd name="connsiteY945" fmla="*/ 200018 h 1491316"/>
                <a:gd name="connsiteX946" fmla="*/ 1874585 w 2888232"/>
                <a:gd name="connsiteY946" fmla="*/ 201386 h 1491316"/>
                <a:gd name="connsiteX947" fmla="*/ 1868567 w 2888232"/>
                <a:gd name="connsiteY947" fmla="*/ 206858 h 1491316"/>
                <a:gd name="connsiteX948" fmla="*/ 1869114 w 2888232"/>
                <a:gd name="connsiteY948" fmla="*/ 214153 h 1491316"/>
                <a:gd name="connsiteX949" fmla="*/ 1867564 w 2888232"/>
                <a:gd name="connsiteY949" fmla="*/ 223271 h 1491316"/>
                <a:gd name="connsiteX950" fmla="*/ 1865466 w 2888232"/>
                <a:gd name="connsiteY950" fmla="*/ 229290 h 1491316"/>
                <a:gd name="connsiteX951" fmla="*/ 1858536 w 2888232"/>
                <a:gd name="connsiteY951" fmla="*/ 244336 h 1491316"/>
                <a:gd name="connsiteX952" fmla="*/ 1853429 w 2888232"/>
                <a:gd name="connsiteY952" fmla="*/ 248257 h 1491316"/>
                <a:gd name="connsiteX953" fmla="*/ 1842942 w 2888232"/>
                <a:gd name="connsiteY953" fmla="*/ 269140 h 1491316"/>
                <a:gd name="connsiteX954" fmla="*/ 1840298 w 2888232"/>
                <a:gd name="connsiteY954" fmla="*/ 281633 h 1491316"/>
                <a:gd name="connsiteX955" fmla="*/ 1836377 w 2888232"/>
                <a:gd name="connsiteY955" fmla="*/ 280538 h 1491316"/>
                <a:gd name="connsiteX956" fmla="*/ 1832912 w 2888232"/>
                <a:gd name="connsiteY956" fmla="*/ 278806 h 1491316"/>
                <a:gd name="connsiteX957" fmla="*/ 1826346 w 2888232"/>
                <a:gd name="connsiteY957" fmla="*/ 280538 h 1491316"/>
                <a:gd name="connsiteX958" fmla="*/ 1824340 w 2888232"/>
                <a:gd name="connsiteY958" fmla="*/ 284186 h 1491316"/>
                <a:gd name="connsiteX959" fmla="*/ 1824978 w 2888232"/>
                <a:gd name="connsiteY959" fmla="*/ 287925 h 1491316"/>
                <a:gd name="connsiteX960" fmla="*/ 1823246 w 2888232"/>
                <a:gd name="connsiteY960" fmla="*/ 289931 h 1491316"/>
                <a:gd name="connsiteX961" fmla="*/ 1819233 w 2888232"/>
                <a:gd name="connsiteY961" fmla="*/ 290752 h 1491316"/>
                <a:gd name="connsiteX962" fmla="*/ 1814674 w 2888232"/>
                <a:gd name="connsiteY962" fmla="*/ 293031 h 1491316"/>
                <a:gd name="connsiteX963" fmla="*/ 1810114 w 2888232"/>
                <a:gd name="connsiteY963" fmla="*/ 284460 h 1491316"/>
                <a:gd name="connsiteX964" fmla="*/ 1802455 w 2888232"/>
                <a:gd name="connsiteY964" fmla="*/ 277073 h 1491316"/>
                <a:gd name="connsiteX965" fmla="*/ 1790418 w 2888232"/>
                <a:gd name="connsiteY965" fmla="*/ 266860 h 1491316"/>
                <a:gd name="connsiteX966" fmla="*/ 1781299 w 2888232"/>
                <a:gd name="connsiteY966" fmla="*/ 251723 h 1491316"/>
                <a:gd name="connsiteX967" fmla="*/ 1781299 w 2888232"/>
                <a:gd name="connsiteY967" fmla="*/ 240324 h 1491316"/>
                <a:gd name="connsiteX968" fmla="*/ 1780113 w 2888232"/>
                <a:gd name="connsiteY968" fmla="*/ 231752 h 1491316"/>
                <a:gd name="connsiteX969" fmla="*/ 1780113 w 2888232"/>
                <a:gd name="connsiteY969" fmla="*/ 226372 h 1491316"/>
                <a:gd name="connsiteX970" fmla="*/ 1785220 w 2888232"/>
                <a:gd name="connsiteY970" fmla="*/ 224092 h 1491316"/>
                <a:gd name="connsiteX971" fmla="*/ 1788685 w 2888232"/>
                <a:gd name="connsiteY971" fmla="*/ 230384 h 1491316"/>
                <a:gd name="connsiteX972" fmla="*/ 1797804 w 2888232"/>
                <a:gd name="connsiteY972" fmla="*/ 218347 h 1491316"/>
                <a:gd name="connsiteX973" fmla="*/ 1793518 w 2888232"/>
                <a:gd name="connsiteY973" fmla="*/ 205581 h 1491316"/>
                <a:gd name="connsiteX974" fmla="*/ 1773821 w 2888232"/>
                <a:gd name="connsiteY974" fmla="*/ 185337 h 1491316"/>
                <a:gd name="connsiteX975" fmla="*/ 1761328 w 2888232"/>
                <a:gd name="connsiteY975" fmla="*/ 174485 h 1491316"/>
                <a:gd name="connsiteX976" fmla="*/ 1745096 w 2888232"/>
                <a:gd name="connsiteY976" fmla="*/ 172753 h 1491316"/>
                <a:gd name="connsiteX977" fmla="*/ 1737345 w 2888232"/>
                <a:gd name="connsiteY977" fmla="*/ 181872 h 1491316"/>
                <a:gd name="connsiteX978" fmla="*/ 1735339 w 2888232"/>
                <a:gd name="connsiteY978" fmla="*/ 185793 h 1491316"/>
                <a:gd name="connsiteX979" fmla="*/ 1734518 w 2888232"/>
                <a:gd name="connsiteY979" fmla="*/ 204031 h 1491316"/>
                <a:gd name="connsiteX980" fmla="*/ 1732239 w 2888232"/>
                <a:gd name="connsiteY980" fmla="*/ 205763 h 1491316"/>
                <a:gd name="connsiteX981" fmla="*/ 1728500 w 2888232"/>
                <a:gd name="connsiteY981" fmla="*/ 205216 h 1491316"/>
                <a:gd name="connsiteX982" fmla="*/ 1727132 w 2888232"/>
                <a:gd name="connsiteY982" fmla="*/ 212602 h 1491316"/>
                <a:gd name="connsiteX983" fmla="*/ 1726494 w 2888232"/>
                <a:gd name="connsiteY983" fmla="*/ 218621 h 1491316"/>
                <a:gd name="connsiteX984" fmla="*/ 1722299 w 2888232"/>
                <a:gd name="connsiteY984" fmla="*/ 223727 h 1491316"/>
                <a:gd name="connsiteX985" fmla="*/ 1714274 w 2888232"/>
                <a:gd name="connsiteY985" fmla="*/ 229746 h 1491316"/>
                <a:gd name="connsiteX986" fmla="*/ 1707435 w 2888232"/>
                <a:gd name="connsiteY986" fmla="*/ 221721 h 1491316"/>
                <a:gd name="connsiteX987" fmla="*/ 1704335 w 2888232"/>
                <a:gd name="connsiteY987" fmla="*/ 216341 h 1491316"/>
                <a:gd name="connsiteX988" fmla="*/ 1706615 w 2888232"/>
                <a:gd name="connsiteY988" fmla="*/ 209775 h 1491316"/>
                <a:gd name="connsiteX989" fmla="*/ 1706615 w 2888232"/>
                <a:gd name="connsiteY989" fmla="*/ 205490 h 1491316"/>
                <a:gd name="connsiteX990" fmla="*/ 1706615 w 2888232"/>
                <a:gd name="connsiteY990" fmla="*/ 200657 h 1491316"/>
                <a:gd name="connsiteX991" fmla="*/ 1706615 w 2888232"/>
                <a:gd name="connsiteY991" fmla="*/ 195276 h 1491316"/>
                <a:gd name="connsiteX992" fmla="*/ 1706615 w 2888232"/>
                <a:gd name="connsiteY992" fmla="*/ 195276 h 1491316"/>
                <a:gd name="connsiteX993" fmla="*/ 1706615 w 2888232"/>
                <a:gd name="connsiteY993" fmla="*/ 189987 h 1491316"/>
                <a:gd name="connsiteX994" fmla="*/ 1690109 w 2888232"/>
                <a:gd name="connsiteY994" fmla="*/ 173756 h 1491316"/>
                <a:gd name="connsiteX995" fmla="*/ 1676705 w 2888232"/>
                <a:gd name="connsiteY995" fmla="*/ 164637 h 1491316"/>
                <a:gd name="connsiteX996" fmla="*/ 1682085 w 2888232"/>
                <a:gd name="connsiteY996" fmla="*/ 166096 h 1491316"/>
                <a:gd name="connsiteX997" fmla="*/ 1689197 w 2888232"/>
                <a:gd name="connsiteY997" fmla="*/ 165549 h 1491316"/>
                <a:gd name="connsiteX998" fmla="*/ 1689745 w 2888232"/>
                <a:gd name="connsiteY998" fmla="*/ 168376 h 1491316"/>
                <a:gd name="connsiteX999" fmla="*/ 1695490 w 2888232"/>
                <a:gd name="connsiteY999" fmla="*/ 167190 h 1491316"/>
                <a:gd name="connsiteX1000" fmla="*/ 1698863 w 2888232"/>
                <a:gd name="connsiteY1000" fmla="*/ 160351 h 1491316"/>
                <a:gd name="connsiteX1001" fmla="*/ 1700870 w 2888232"/>
                <a:gd name="connsiteY1001" fmla="*/ 158071 h 1491316"/>
                <a:gd name="connsiteX1002" fmla="*/ 1709441 w 2888232"/>
                <a:gd name="connsiteY1002" fmla="*/ 158071 h 1491316"/>
                <a:gd name="connsiteX1003" fmla="*/ 1707982 w 2888232"/>
                <a:gd name="connsiteY1003" fmla="*/ 154606 h 1491316"/>
                <a:gd name="connsiteX1004" fmla="*/ 1698863 w 2888232"/>
                <a:gd name="connsiteY1004" fmla="*/ 152600 h 1491316"/>
                <a:gd name="connsiteX1005" fmla="*/ 1695216 w 2888232"/>
                <a:gd name="connsiteY1005" fmla="*/ 153512 h 1491316"/>
                <a:gd name="connsiteX1006" fmla="*/ 1691204 w 2888232"/>
                <a:gd name="connsiteY1006" fmla="*/ 152873 h 1491316"/>
                <a:gd name="connsiteX1007" fmla="*/ 1685823 w 2888232"/>
                <a:gd name="connsiteY1007" fmla="*/ 151779 h 1491316"/>
                <a:gd name="connsiteX1008" fmla="*/ 1679531 w 2888232"/>
                <a:gd name="connsiteY1008" fmla="*/ 152326 h 1491316"/>
                <a:gd name="connsiteX1009" fmla="*/ 1673513 w 2888232"/>
                <a:gd name="connsiteY1009" fmla="*/ 153147 h 1491316"/>
                <a:gd name="connsiteX1010" fmla="*/ 1677252 w 2888232"/>
                <a:gd name="connsiteY1010" fmla="*/ 151506 h 1491316"/>
                <a:gd name="connsiteX1011" fmla="*/ 1682632 w 2888232"/>
                <a:gd name="connsiteY1011" fmla="*/ 148040 h 1491316"/>
                <a:gd name="connsiteX1012" fmla="*/ 1682632 w 2888232"/>
                <a:gd name="connsiteY1012" fmla="*/ 145213 h 1491316"/>
                <a:gd name="connsiteX1013" fmla="*/ 1672054 w 2888232"/>
                <a:gd name="connsiteY1013" fmla="*/ 146946 h 1491316"/>
                <a:gd name="connsiteX1014" fmla="*/ 1661020 w 2888232"/>
                <a:gd name="connsiteY1014" fmla="*/ 151506 h 1491316"/>
                <a:gd name="connsiteX1015" fmla="*/ 1637584 w 2888232"/>
                <a:gd name="connsiteY1015" fmla="*/ 143207 h 1491316"/>
                <a:gd name="connsiteX1016" fmla="*/ 1630472 w 2888232"/>
                <a:gd name="connsiteY1016" fmla="*/ 140928 h 1491316"/>
                <a:gd name="connsiteX1017" fmla="*/ 1637949 w 2888232"/>
                <a:gd name="connsiteY1017" fmla="*/ 136095 h 1491316"/>
                <a:gd name="connsiteX1018" fmla="*/ 1654181 w 2888232"/>
                <a:gd name="connsiteY1018" fmla="*/ 126155 h 1491316"/>
                <a:gd name="connsiteX1019" fmla="*/ 1652722 w 2888232"/>
                <a:gd name="connsiteY1019" fmla="*/ 118951 h 1491316"/>
                <a:gd name="connsiteX1020" fmla="*/ 1641323 w 2888232"/>
                <a:gd name="connsiteY1020" fmla="*/ 120136 h 1491316"/>
                <a:gd name="connsiteX1021" fmla="*/ 1639043 w 2888232"/>
                <a:gd name="connsiteY1021" fmla="*/ 118130 h 1491316"/>
                <a:gd name="connsiteX1022" fmla="*/ 1641050 w 2888232"/>
                <a:gd name="connsiteY1022" fmla="*/ 114665 h 1491316"/>
                <a:gd name="connsiteX1023" fmla="*/ 1643220 w 2888232"/>
                <a:gd name="connsiteY1023" fmla="*/ 111948 h 1491316"/>
                <a:gd name="connsiteX1024" fmla="*/ 1644423 w 2888232"/>
                <a:gd name="connsiteY1024" fmla="*/ 112112 h 1491316"/>
                <a:gd name="connsiteX1025" fmla="*/ 1645883 w 2888232"/>
                <a:gd name="connsiteY1025" fmla="*/ 111018 h 1491316"/>
                <a:gd name="connsiteX1026" fmla="*/ 1647889 w 2888232"/>
                <a:gd name="connsiteY1026" fmla="*/ 111565 h 1491316"/>
                <a:gd name="connsiteX1027" fmla="*/ 1659561 w 2888232"/>
                <a:gd name="connsiteY1027" fmla="*/ 117310 h 1491316"/>
                <a:gd name="connsiteX1028" fmla="*/ 1670960 w 2888232"/>
                <a:gd name="connsiteY1028" fmla="*/ 115303 h 1491316"/>
                <a:gd name="connsiteX1029" fmla="*/ 1670412 w 2888232"/>
                <a:gd name="connsiteY1029" fmla="*/ 111565 h 1491316"/>
                <a:gd name="connsiteX1030" fmla="*/ 1667221 w 2888232"/>
                <a:gd name="connsiteY1030" fmla="*/ 108464 h 1491316"/>
                <a:gd name="connsiteX1031" fmla="*/ 1664668 w 2888232"/>
                <a:gd name="connsiteY1031" fmla="*/ 103905 h 1491316"/>
                <a:gd name="connsiteX1032" fmla="*/ 1661020 w 2888232"/>
                <a:gd name="connsiteY1032" fmla="*/ 104999 h 1491316"/>
                <a:gd name="connsiteX1033" fmla="*/ 1657828 w 2888232"/>
                <a:gd name="connsiteY1033" fmla="*/ 105546 h 1491316"/>
                <a:gd name="connsiteX1034" fmla="*/ 1654728 w 2888232"/>
                <a:gd name="connsiteY1034" fmla="*/ 98433 h 1491316"/>
                <a:gd name="connsiteX1035" fmla="*/ 1650716 w 2888232"/>
                <a:gd name="connsiteY1035" fmla="*/ 90500 h 1491316"/>
                <a:gd name="connsiteX1036" fmla="*/ 1647615 w 2888232"/>
                <a:gd name="connsiteY1036" fmla="*/ 86761 h 1491316"/>
                <a:gd name="connsiteX1037" fmla="*/ 1645883 w 2888232"/>
                <a:gd name="connsiteY1037" fmla="*/ 85393 h 1491316"/>
                <a:gd name="connsiteX1038" fmla="*/ 1637584 w 2888232"/>
                <a:gd name="connsiteY1038" fmla="*/ 83661 h 1491316"/>
                <a:gd name="connsiteX1039" fmla="*/ 1633390 w 2888232"/>
                <a:gd name="connsiteY1039" fmla="*/ 78828 h 1491316"/>
                <a:gd name="connsiteX1040" fmla="*/ 1626459 w 2888232"/>
                <a:gd name="connsiteY1040" fmla="*/ 73995 h 1491316"/>
                <a:gd name="connsiteX1041" fmla="*/ 1624271 w 2888232"/>
                <a:gd name="connsiteY1041" fmla="*/ 70256 h 1491316"/>
                <a:gd name="connsiteX1042" fmla="*/ 1620806 w 2888232"/>
                <a:gd name="connsiteY1042" fmla="*/ 38887 h 1491316"/>
                <a:gd name="connsiteX1043" fmla="*/ 1611687 w 2888232"/>
                <a:gd name="connsiteY1043" fmla="*/ 31500 h 1491316"/>
                <a:gd name="connsiteX1044" fmla="*/ 1596276 w 2888232"/>
                <a:gd name="connsiteY1044" fmla="*/ 19828 h 1491316"/>
                <a:gd name="connsiteX1045" fmla="*/ 1593996 w 2888232"/>
                <a:gd name="connsiteY1045" fmla="*/ 15269 h 1491316"/>
                <a:gd name="connsiteX1046" fmla="*/ 1589984 w 2888232"/>
                <a:gd name="connsiteY1046" fmla="*/ 15269 h 1491316"/>
                <a:gd name="connsiteX1047" fmla="*/ 1586883 w 2888232"/>
                <a:gd name="connsiteY1047" fmla="*/ 14083 h 1491316"/>
                <a:gd name="connsiteX1048" fmla="*/ 1584330 w 2888232"/>
                <a:gd name="connsiteY1048" fmla="*/ 14083 h 1491316"/>
                <a:gd name="connsiteX1049" fmla="*/ 1580591 w 2888232"/>
                <a:gd name="connsiteY1049" fmla="*/ 14904 h 1491316"/>
                <a:gd name="connsiteX1050" fmla="*/ 1575758 w 2888232"/>
                <a:gd name="connsiteY1050" fmla="*/ 19464 h 1491316"/>
                <a:gd name="connsiteX1051" fmla="*/ 1576944 w 2888232"/>
                <a:gd name="connsiteY1051" fmla="*/ 15178 h 1491316"/>
                <a:gd name="connsiteX1052" fmla="*/ 1575211 w 2888232"/>
                <a:gd name="connsiteY1052" fmla="*/ 12077 h 1491316"/>
                <a:gd name="connsiteX1053" fmla="*/ 1570651 w 2888232"/>
                <a:gd name="connsiteY1053" fmla="*/ 13172 h 1491316"/>
                <a:gd name="connsiteX1054" fmla="*/ 1568098 w 2888232"/>
                <a:gd name="connsiteY1054" fmla="*/ 11804 h 1491316"/>
                <a:gd name="connsiteX1055" fmla="*/ 1571746 w 2888232"/>
                <a:gd name="connsiteY1055" fmla="*/ 8338 h 1491316"/>
                <a:gd name="connsiteX1056" fmla="*/ 1573752 w 2888232"/>
                <a:gd name="connsiteY1056" fmla="*/ 5512 h 1491316"/>
                <a:gd name="connsiteX1057" fmla="*/ 1572384 w 2888232"/>
                <a:gd name="connsiteY1057" fmla="*/ 1226 h 1491316"/>
                <a:gd name="connsiteX1058" fmla="*/ 1563265 w 2888232"/>
                <a:gd name="connsiteY1058" fmla="*/ 40 h 1491316"/>
                <a:gd name="connsiteX1059" fmla="*/ 1548219 w 2888232"/>
                <a:gd name="connsiteY1059" fmla="*/ 4600 h 1491316"/>
                <a:gd name="connsiteX1060" fmla="*/ 1548219 w 2888232"/>
                <a:gd name="connsiteY1060" fmla="*/ 9159 h 1491316"/>
                <a:gd name="connsiteX1061" fmla="*/ 1560165 w 2888232"/>
                <a:gd name="connsiteY1061" fmla="*/ 9159 h 1491316"/>
                <a:gd name="connsiteX1062" fmla="*/ 1564451 w 2888232"/>
                <a:gd name="connsiteY1062" fmla="*/ 10618 h 1491316"/>
                <a:gd name="connsiteX1063" fmla="*/ 1547033 w 2888232"/>
                <a:gd name="connsiteY1063" fmla="*/ 12624 h 1491316"/>
                <a:gd name="connsiteX1064" fmla="*/ 1543933 w 2888232"/>
                <a:gd name="connsiteY1064" fmla="*/ 18643 h 1491316"/>
                <a:gd name="connsiteX1065" fmla="*/ 1534814 w 2888232"/>
                <a:gd name="connsiteY1065" fmla="*/ 20649 h 1491316"/>
                <a:gd name="connsiteX1066" fmla="*/ 1527154 w 2888232"/>
                <a:gd name="connsiteY1066" fmla="*/ 24297 h 1491316"/>
                <a:gd name="connsiteX1067" fmla="*/ 1525695 w 2888232"/>
                <a:gd name="connsiteY1067" fmla="*/ 29768 h 1491316"/>
                <a:gd name="connsiteX1068" fmla="*/ 1538553 w 2888232"/>
                <a:gd name="connsiteY1068" fmla="*/ 31409 h 1491316"/>
                <a:gd name="connsiteX1069" fmla="*/ 1539100 w 2888232"/>
                <a:gd name="connsiteY1069" fmla="*/ 33416 h 1491316"/>
                <a:gd name="connsiteX1070" fmla="*/ 1539100 w 2888232"/>
                <a:gd name="connsiteY1070" fmla="*/ 37428 h 1491316"/>
                <a:gd name="connsiteX1071" fmla="*/ 1539100 w 2888232"/>
                <a:gd name="connsiteY1071" fmla="*/ 40255 h 1491316"/>
                <a:gd name="connsiteX1072" fmla="*/ 1537641 w 2888232"/>
                <a:gd name="connsiteY1072" fmla="*/ 42261 h 1491316"/>
                <a:gd name="connsiteX1073" fmla="*/ 1535088 w 2888232"/>
                <a:gd name="connsiteY1073" fmla="*/ 44541 h 1491316"/>
                <a:gd name="connsiteX1074" fmla="*/ 1521683 w 2888232"/>
                <a:gd name="connsiteY1074" fmla="*/ 39434 h 1491316"/>
                <a:gd name="connsiteX1075" fmla="*/ 1514570 w 2888232"/>
                <a:gd name="connsiteY1075" fmla="*/ 39434 h 1491316"/>
                <a:gd name="connsiteX1076" fmla="*/ 1508278 w 2888232"/>
                <a:gd name="connsiteY1076" fmla="*/ 43994 h 1491316"/>
                <a:gd name="connsiteX1077" fmla="*/ 1506637 w 2888232"/>
                <a:gd name="connsiteY1077" fmla="*/ 47367 h 1491316"/>
                <a:gd name="connsiteX1078" fmla="*/ 1507184 w 2888232"/>
                <a:gd name="connsiteY1078" fmla="*/ 50833 h 1491316"/>
                <a:gd name="connsiteX1079" fmla="*/ 1503171 w 2888232"/>
                <a:gd name="connsiteY1079" fmla="*/ 54207 h 1491316"/>
                <a:gd name="connsiteX1080" fmla="*/ 1506637 w 2888232"/>
                <a:gd name="connsiteY1080" fmla="*/ 54845 h 1491316"/>
                <a:gd name="connsiteX1081" fmla="*/ 1507731 w 2888232"/>
                <a:gd name="connsiteY1081" fmla="*/ 57945 h 1491316"/>
                <a:gd name="connsiteX1082" fmla="*/ 1504631 w 2888232"/>
                <a:gd name="connsiteY1082" fmla="*/ 63326 h 1491316"/>
                <a:gd name="connsiteX1083" fmla="*/ 1502898 w 2888232"/>
                <a:gd name="connsiteY1083" fmla="*/ 69071 h 1491316"/>
                <a:gd name="connsiteX1084" fmla="*/ 1503992 w 2888232"/>
                <a:gd name="connsiteY1084" fmla="*/ 77004 h 1491316"/>
                <a:gd name="connsiteX1085" fmla="*/ 1511196 w 2888232"/>
                <a:gd name="connsiteY1085" fmla="*/ 82475 h 1491316"/>
                <a:gd name="connsiteX1086" fmla="*/ 1520315 w 2888232"/>
                <a:gd name="connsiteY1086" fmla="*/ 82475 h 1491316"/>
                <a:gd name="connsiteX1087" fmla="*/ 1521774 w 2888232"/>
                <a:gd name="connsiteY1087" fmla="*/ 83843 h 1491316"/>
                <a:gd name="connsiteX1088" fmla="*/ 1511834 w 2888232"/>
                <a:gd name="connsiteY1088" fmla="*/ 92962 h 1491316"/>
                <a:gd name="connsiteX1089" fmla="*/ 1507822 w 2888232"/>
                <a:gd name="connsiteY1089" fmla="*/ 99801 h 1491316"/>
                <a:gd name="connsiteX1090" fmla="*/ 1503536 w 2888232"/>
                <a:gd name="connsiteY1090" fmla="*/ 110379 h 1491316"/>
                <a:gd name="connsiteX1091" fmla="*/ 1512655 w 2888232"/>
                <a:gd name="connsiteY1091" fmla="*/ 124605 h 1491316"/>
                <a:gd name="connsiteX1092" fmla="*/ 1518673 w 2888232"/>
                <a:gd name="connsiteY1092" fmla="*/ 129164 h 1491316"/>
                <a:gd name="connsiteX1093" fmla="*/ 1519768 w 2888232"/>
                <a:gd name="connsiteY1093" fmla="*/ 134362 h 1491316"/>
                <a:gd name="connsiteX1094" fmla="*/ 1525786 w 2888232"/>
                <a:gd name="connsiteY1094" fmla="*/ 135456 h 1491316"/>
                <a:gd name="connsiteX1095" fmla="*/ 1531440 w 2888232"/>
                <a:gd name="connsiteY1095" fmla="*/ 137189 h 1491316"/>
                <a:gd name="connsiteX1096" fmla="*/ 1542839 w 2888232"/>
                <a:gd name="connsiteY1096" fmla="*/ 141475 h 1491316"/>
                <a:gd name="connsiteX1097" fmla="*/ 1559344 w 2888232"/>
                <a:gd name="connsiteY1097" fmla="*/ 145122 h 1491316"/>
                <a:gd name="connsiteX1098" fmla="*/ 1569375 w 2888232"/>
                <a:gd name="connsiteY1098" fmla="*/ 144028 h 1491316"/>
                <a:gd name="connsiteX1099" fmla="*/ 1587065 w 2888232"/>
                <a:gd name="connsiteY1099" fmla="*/ 155974 h 1491316"/>
                <a:gd name="connsiteX1100" fmla="*/ 1605303 w 2888232"/>
                <a:gd name="connsiteY1100" fmla="*/ 151962 h 1491316"/>
                <a:gd name="connsiteX1101" fmla="*/ 1606945 w 2888232"/>
                <a:gd name="connsiteY1101" fmla="*/ 157980 h 1491316"/>
                <a:gd name="connsiteX1102" fmla="*/ 1606124 w 2888232"/>
                <a:gd name="connsiteY1102" fmla="*/ 161719 h 1491316"/>
                <a:gd name="connsiteX1103" fmla="*/ 1608130 w 2888232"/>
                <a:gd name="connsiteY1103" fmla="*/ 163907 h 1491316"/>
                <a:gd name="connsiteX1104" fmla="*/ 1596458 w 2888232"/>
                <a:gd name="connsiteY1104" fmla="*/ 172479 h 1491316"/>
                <a:gd name="connsiteX1105" fmla="*/ 1594725 w 2888232"/>
                <a:gd name="connsiteY1105" fmla="*/ 170473 h 1491316"/>
                <a:gd name="connsiteX1106" fmla="*/ 1582506 w 2888232"/>
                <a:gd name="connsiteY1106" fmla="*/ 164819 h 1491316"/>
                <a:gd name="connsiteX1107" fmla="*/ 1579953 w 2888232"/>
                <a:gd name="connsiteY1107" fmla="*/ 167373 h 1491316"/>
                <a:gd name="connsiteX1108" fmla="*/ 1579315 w 2888232"/>
                <a:gd name="connsiteY1108" fmla="*/ 171658 h 1491316"/>
                <a:gd name="connsiteX1109" fmla="*/ 1579315 w 2888232"/>
                <a:gd name="connsiteY1109" fmla="*/ 173938 h 1491316"/>
                <a:gd name="connsiteX1110" fmla="*/ 1579315 w 2888232"/>
                <a:gd name="connsiteY1110" fmla="*/ 176491 h 1491316"/>
                <a:gd name="connsiteX1111" fmla="*/ 1569648 w 2888232"/>
                <a:gd name="connsiteY1111" fmla="*/ 190991 h 1491316"/>
                <a:gd name="connsiteX1112" fmla="*/ 1570743 w 2888232"/>
                <a:gd name="connsiteY1112" fmla="*/ 198742 h 1491316"/>
                <a:gd name="connsiteX1113" fmla="*/ 1578494 w 2888232"/>
                <a:gd name="connsiteY1113" fmla="*/ 198742 h 1491316"/>
                <a:gd name="connsiteX1114" fmla="*/ 1593266 w 2888232"/>
                <a:gd name="connsiteY1114" fmla="*/ 192997 h 1491316"/>
                <a:gd name="connsiteX1115" fmla="*/ 1592719 w 2888232"/>
                <a:gd name="connsiteY1115" fmla="*/ 190443 h 1491316"/>
                <a:gd name="connsiteX1116" fmla="*/ 1589619 w 2888232"/>
                <a:gd name="connsiteY1116" fmla="*/ 187890 h 1491316"/>
                <a:gd name="connsiteX1117" fmla="*/ 1592993 w 2888232"/>
                <a:gd name="connsiteY1117" fmla="*/ 182510 h 1491316"/>
                <a:gd name="connsiteX1118" fmla="*/ 1594725 w 2888232"/>
                <a:gd name="connsiteY1118" fmla="*/ 183878 h 1491316"/>
                <a:gd name="connsiteX1119" fmla="*/ 1596458 w 2888232"/>
                <a:gd name="connsiteY1119" fmla="*/ 185337 h 1491316"/>
                <a:gd name="connsiteX1120" fmla="*/ 1600106 w 2888232"/>
                <a:gd name="connsiteY1120" fmla="*/ 189075 h 1491316"/>
                <a:gd name="connsiteX1121" fmla="*/ 1600106 w 2888232"/>
                <a:gd name="connsiteY1121" fmla="*/ 202754 h 1491316"/>
                <a:gd name="connsiteX1122" fmla="*/ 1601564 w 2888232"/>
                <a:gd name="connsiteY1122" fmla="*/ 205581 h 1491316"/>
                <a:gd name="connsiteX1123" fmla="*/ 1606398 w 2888232"/>
                <a:gd name="connsiteY1123" fmla="*/ 207860 h 1491316"/>
                <a:gd name="connsiteX1124" fmla="*/ 1589254 w 2888232"/>
                <a:gd name="connsiteY1124" fmla="*/ 220627 h 1491316"/>
                <a:gd name="connsiteX1125" fmla="*/ 1577035 w 2888232"/>
                <a:gd name="connsiteY1125" fmla="*/ 229746 h 1491316"/>
                <a:gd name="connsiteX1126" fmla="*/ 1567368 w 2888232"/>
                <a:gd name="connsiteY1126" fmla="*/ 237771 h 1491316"/>
                <a:gd name="connsiteX1127" fmla="*/ 1558797 w 2888232"/>
                <a:gd name="connsiteY1127" fmla="*/ 239230 h 1491316"/>
                <a:gd name="connsiteX1128" fmla="*/ 1551410 w 2888232"/>
                <a:gd name="connsiteY1128" fmla="*/ 239230 h 1491316"/>
                <a:gd name="connsiteX1129" fmla="*/ 1547672 w 2888232"/>
                <a:gd name="connsiteY1129" fmla="*/ 239230 h 1491316"/>
                <a:gd name="connsiteX1130" fmla="*/ 1546213 w 2888232"/>
                <a:gd name="connsiteY1130" fmla="*/ 237223 h 1491316"/>
                <a:gd name="connsiteX1131" fmla="*/ 1539738 w 2888232"/>
                <a:gd name="connsiteY1131" fmla="*/ 243424 h 1491316"/>
                <a:gd name="connsiteX1132" fmla="*/ 1534541 w 2888232"/>
                <a:gd name="connsiteY1132" fmla="*/ 252543 h 1491316"/>
                <a:gd name="connsiteX1133" fmla="*/ 1536273 w 2888232"/>
                <a:gd name="connsiteY1133" fmla="*/ 260294 h 1491316"/>
                <a:gd name="connsiteX1134" fmla="*/ 1543660 w 2888232"/>
                <a:gd name="connsiteY1134" fmla="*/ 269413 h 1491316"/>
                <a:gd name="connsiteX1135" fmla="*/ 1545666 w 2888232"/>
                <a:gd name="connsiteY1135" fmla="*/ 280174 h 1491316"/>
                <a:gd name="connsiteX1136" fmla="*/ 1547672 w 2888232"/>
                <a:gd name="connsiteY1136" fmla="*/ 289293 h 1491316"/>
                <a:gd name="connsiteX1137" fmla="*/ 1547672 w 2888232"/>
                <a:gd name="connsiteY1137" fmla="*/ 299506 h 1491316"/>
                <a:gd name="connsiteX1138" fmla="*/ 1545666 w 2888232"/>
                <a:gd name="connsiteY1138" fmla="*/ 305524 h 1491316"/>
                <a:gd name="connsiteX1139" fmla="*/ 1538279 w 2888232"/>
                <a:gd name="connsiteY1139" fmla="*/ 304886 h 1491316"/>
                <a:gd name="connsiteX1140" fmla="*/ 1529981 w 2888232"/>
                <a:gd name="connsiteY1140" fmla="*/ 304886 h 1491316"/>
                <a:gd name="connsiteX1141" fmla="*/ 1522321 w 2888232"/>
                <a:gd name="connsiteY1141" fmla="*/ 304065 h 1491316"/>
                <a:gd name="connsiteX1142" fmla="*/ 1531440 w 2888232"/>
                <a:gd name="connsiteY1142" fmla="*/ 318929 h 1491316"/>
                <a:gd name="connsiteX1143" fmla="*/ 1528613 w 2888232"/>
                <a:gd name="connsiteY1143" fmla="*/ 318929 h 1491316"/>
                <a:gd name="connsiteX1144" fmla="*/ 1524327 w 2888232"/>
                <a:gd name="connsiteY1144" fmla="*/ 312090 h 1491316"/>
                <a:gd name="connsiteX1145" fmla="*/ 1516941 w 2888232"/>
                <a:gd name="connsiteY1145" fmla="*/ 305251 h 1491316"/>
                <a:gd name="connsiteX1146" fmla="*/ 1509737 w 2888232"/>
                <a:gd name="connsiteY1146" fmla="*/ 297499 h 1491316"/>
                <a:gd name="connsiteX1147" fmla="*/ 1513476 w 2888232"/>
                <a:gd name="connsiteY1147" fmla="*/ 295767 h 1491316"/>
                <a:gd name="connsiteX1148" fmla="*/ 1517488 w 2888232"/>
                <a:gd name="connsiteY1148" fmla="*/ 300326 h 1491316"/>
                <a:gd name="connsiteX1149" fmla="*/ 1522595 w 2888232"/>
                <a:gd name="connsiteY1149" fmla="*/ 296679 h 1491316"/>
                <a:gd name="connsiteX1150" fmla="*/ 1525148 w 2888232"/>
                <a:gd name="connsiteY1150" fmla="*/ 298959 h 1491316"/>
                <a:gd name="connsiteX1151" fmla="*/ 1533446 w 2888232"/>
                <a:gd name="connsiteY1151" fmla="*/ 300326 h 1491316"/>
                <a:gd name="connsiteX1152" fmla="*/ 1538006 w 2888232"/>
                <a:gd name="connsiteY1152" fmla="*/ 301238 h 1491316"/>
                <a:gd name="connsiteX1153" fmla="*/ 1544571 w 2888232"/>
                <a:gd name="connsiteY1153" fmla="*/ 298959 h 1491316"/>
                <a:gd name="connsiteX1154" fmla="*/ 1541927 w 2888232"/>
                <a:gd name="connsiteY1154" fmla="*/ 293214 h 1491316"/>
                <a:gd name="connsiteX1155" fmla="*/ 1539100 w 2888232"/>
                <a:gd name="connsiteY1155" fmla="*/ 288381 h 1491316"/>
                <a:gd name="connsiteX1156" fmla="*/ 1532808 w 2888232"/>
                <a:gd name="connsiteY1156" fmla="*/ 289293 h 1491316"/>
                <a:gd name="connsiteX1157" fmla="*/ 1532261 w 2888232"/>
                <a:gd name="connsiteY1157" fmla="*/ 286101 h 1491316"/>
                <a:gd name="connsiteX1158" fmla="*/ 1536820 w 2888232"/>
                <a:gd name="connsiteY1158" fmla="*/ 278441 h 1491316"/>
                <a:gd name="connsiteX1159" fmla="*/ 1532534 w 2888232"/>
                <a:gd name="connsiteY1159" fmla="*/ 279535 h 1491316"/>
                <a:gd name="connsiteX1160" fmla="*/ 1528249 w 2888232"/>
                <a:gd name="connsiteY1160" fmla="*/ 279535 h 1491316"/>
                <a:gd name="connsiteX1161" fmla="*/ 1519768 w 2888232"/>
                <a:gd name="connsiteY1161" fmla="*/ 285189 h 1491316"/>
                <a:gd name="connsiteX1162" fmla="*/ 1515209 w 2888232"/>
                <a:gd name="connsiteY1162" fmla="*/ 282362 h 1491316"/>
                <a:gd name="connsiteX1163" fmla="*/ 1518035 w 2888232"/>
                <a:gd name="connsiteY1163" fmla="*/ 275249 h 1491316"/>
                <a:gd name="connsiteX1164" fmla="*/ 1507822 w 2888232"/>
                <a:gd name="connsiteY1164" fmla="*/ 269778 h 1491316"/>
                <a:gd name="connsiteX1165" fmla="*/ 1510011 w 2888232"/>
                <a:gd name="connsiteY1165" fmla="*/ 264398 h 1491316"/>
                <a:gd name="connsiteX1166" fmla="*/ 1513476 w 2888232"/>
                <a:gd name="connsiteY1166" fmla="*/ 259565 h 1491316"/>
                <a:gd name="connsiteX1167" fmla="*/ 1516576 w 2888232"/>
                <a:gd name="connsiteY1167" fmla="*/ 258653 h 1491316"/>
                <a:gd name="connsiteX1168" fmla="*/ 1517214 w 2888232"/>
                <a:gd name="connsiteY1168" fmla="*/ 248713 h 1491316"/>
                <a:gd name="connsiteX1169" fmla="*/ 1522048 w 2888232"/>
                <a:gd name="connsiteY1169" fmla="*/ 234488 h 1491316"/>
                <a:gd name="connsiteX1170" fmla="*/ 1520315 w 2888232"/>
                <a:gd name="connsiteY1170" fmla="*/ 229655 h 1491316"/>
                <a:gd name="connsiteX1171" fmla="*/ 1509464 w 2888232"/>
                <a:gd name="connsiteY1171" fmla="*/ 235309 h 1491316"/>
                <a:gd name="connsiteX1172" fmla="*/ 1498703 w 2888232"/>
                <a:gd name="connsiteY1172" fmla="*/ 240415 h 1491316"/>
                <a:gd name="connsiteX1173" fmla="*/ 1499250 w 2888232"/>
                <a:gd name="connsiteY1173" fmla="*/ 235309 h 1491316"/>
                <a:gd name="connsiteX1174" fmla="*/ 1504083 w 2888232"/>
                <a:gd name="connsiteY1174" fmla="*/ 230475 h 1491316"/>
                <a:gd name="connsiteX1175" fmla="*/ 1500071 w 2888232"/>
                <a:gd name="connsiteY1175" fmla="*/ 227649 h 1491316"/>
                <a:gd name="connsiteX1176" fmla="*/ 1498703 w 2888232"/>
                <a:gd name="connsiteY1176" fmla="*/ 225642 h 1491316"/>
                <a:gd name="connsiteX1177" fmla="*/ 1488399 w 2888232"/>
                <a:gd name="connsiteY1177" fmla="*/ 224183 h 1491316"/>
                <a:gd name="connsiteX1178" fmla="*/ 1486666 w 2888232"/>
                <a:gd name="connsiteY1178" fmla="*/ 219897 h 1491316"/>
                <a:gd name="connsiteX1179" fmla="*/ 1479827 w 2888232"/>
                <a:gd name="connsiteY1179" fmla="*/ 215064 h 1491316"/>
                <a:gd name="connsiteX1180" fmla="*/ 1470708 w 2888232"/>
                <a:gd name="connsiteY1180" fmla="*/ 216797 h 1491316"/>
                <a:gd name="connsiteX1181" fmla="*/ 1461589 w 2888232"/>
                <a:gd name="connsiteY1181" fmla="*/ 210779 h 1491316"/>
                <a:gd name="connsiteX1182" fmla="*/ 1457030 w 2888232"/>
                <a:gd name="connsiteY1182" fmla="*/ 213058 h 1491316"/>
                <a:gd name="connsiteX1183" fmla="*/ 1457668 w 2888232"/>
                <a:gd name="connsiteY1183" fmla="*/ 221630 h 1491316"/>
                <a:gd name="connsiteX1184" fmla="*/ 1441983 w 2888232"/>
                <a:gd name="connsiteY1184" fmla="*/ 221630 h 1491316"/>
                <a:gd name="connsiteX1185" fmla="*/ 1432864 w 2888232"/>
                <a:gd name="connsiteY1185" fmla="*/ 221630 h 1491316"/>
                <a:gd name="connsiteX1186" fmla="*/ 1438792 w 2888232"/>
                <a:gd name="connsiteY1186" fmla="*/ 229016 h 1491316"/>
                <a:gd name="connsiteX1187" fmla="*/ 1443078 w 2888232"/>
                <a:gd name="connsiteY1187" fmla="*/ 234214 h 1491316"/>
                <a:gd name="connsiteX1188" fmla="*/ 1440251 w 2888232"/>
                <a:gd name="connsiteY1188" fmla="*/ 235035 h 1491316"/>
                <a:gd name="connsiteX1189" fmla="*/ 1437059 w 2888232"/>
                <a:gd name="connsiteY1189" fmla="*/ 233941 h 1491316"/>
                <a:gd name="connsiteX1190" fmla="*/ 1443078 w 2888232"/>
                <a:gd name="connsiteY1190" fmla="*/ 241053 h 1491316"/>
                <a:gd name="connsiteX1191" fmla="*/ 1449917 w 2888232"/>
                <a:gd name="connsiteY1191" fmla="*/ 246434 h 1491316"/>
                <a:gd name="connsiteX1192" fmla="*/ 1454203 w 2888232"/>
                <a:gd name="connsiteY1192" fmla="*/ 244975 h 1491316"/>
                <a:gd name="connsiteX1193" fmla="*/ 1464416 w 2888232"/>
                <a:gd name="connsiteY1193" fmla="*/ 240689 h 1491316"/>
                <a:gd name="connsiteX1194" fmla="*/ 1471620 w 2888232"/>
                <a:gd name="connsiteY1194" fmla="*/ 243880 h 1491316"/>
                <a:gd name="connsiteX1195" fmla="*/ 1477547 w 2888232"/>
                <a:gd name="connsiteY1195" fmla="*/ 247619 h 1491316"/>
                <a:gd name="connsiteX1196" fmla="*/ 1483292 w 2888232"/>
                <a:gd name="connsiteY1196" fmla="*/ 248166 h 1491316"/>
                <a:gd name="connsiteX1197" fmla="*/ 1484387 w 2888232"/>
                <a:gd name="connsiteY1197" fmla="*/ 255826 h 1491316"/>
                <a:gd name="connsiteX1198" fmla="*/ 1484387 w 2888232"/>
                <a:gd name="connsiteY1198" fmla="*/ 258653 h 1491316"/>
                <a:gd name="connsiteX1199" fmla="*/ 1483292 w 2888232"/>
                <a:gd name="connsiteY1199" fmla="*/ 262392 h 1491316"/>
                <a:gd name="connsiteX1200" fmla="*/ 1471894 w 2888232"/>
                <a:gd name="connsiteY1200" fmla="*/ 264671 h 1491316"/>
                <a:gd name="connsiteX1201" fmla="*/ 1461863 w 2888232"/>
                <a:gd name="connsiteY1201" fmla="*/ 260933 h 1491316"/>
                <a:gd name="connsiteX1202" fmla="*/ 1450738 w 2888232"/>
                <a:gd name="connsiteY1202" fmla="*/ 252452 h 1491316"/>
                <a:gd name="connsiteX1203" fmla="*/ 1437059 w 2888232"/>
                <a:gd name="connsiteY1203" fmla="*/ 239868 h 1491316"/>
                <a:gd name="connsiteX1204" fmla="*/ 1431132 w 2888232"/>
                <a:gd name="connsiteY1204" fmla="*/ 240689 h 1491316"/>
                <a:gd name="connsiteX1205" fmla="*/ 1432500 w 2888232"/>
                <a:gd name="connsiteY1205" fmla="*/ 244701 h 1491316"/>
                <a:gd name="connsiteX1206" fmla="*/ 1433685 w 2888232"/>
                <a:gd name="connsiteY1206" fmla="*/ 247619 h 1491316"/>
                <a:gd name="connsiteX1207" fmla="*/ 1419460 w 2888232"/>
                <a:gd name="connsiteY1207" fmla="*/ 258106 h 1491316"/>
                <a:gd name="connsiteX1208" fmla="*/ 1396298 w 2888232"/>
                <a:gd name="connsiteY1208" fmla="*/ 252452 h 1491316"/>
                <a:gd name="connsiteX1209" fmla="*/ 1368941 w 2888232"/>
                <a:gd name="connsiteY1209" fmla="*/ 252452 h 1491316"/>
                <a:gd name="connsiteX1210" fmla="*/ 1334836 w 2888232"/>
                <a:gd name="connsiteY1210" fmla="*/ 260112 h 1491316"/>
                <a:gd name="connsiteX1211" fmla="*/ 1318513 w 2888232"/>
                <a:gd name="connsiteY1211" fmla="*/ 258926 h 1491316"/>
                <a:gd name="connsiteX1212" fmla="*/ 1309394 w 2888232"/>
                <a:gd name="connsiteY1212" fmla="*/ 256373 h 1491316"/>
                <a:gd name="connsiteX1213" fmla="*/ 1297722 w 2888232"/>
                <a:gd name="connsiteY1213" fmla="*/ 252452 h 1491316"/>
                <a:gd name="connsiteX1214" fmla="*/ 1290062 w 2888232"/>
                <a:gd name="connsiteY1214" fmla="*/ 248713 h 1491316"/>
                <a:gd name="connsiteX1215" fmla="*/ 1282038 w 2888232"/>
                <a:gd name="connsiteY1215" fmla="*/ 244975 h 1491316"/>
                <a:gd name="connsiteX1216" fmla="*/ 1275198 w 2888232"/>
                <a:gd name="connsiteY1216" fmla="*/ 241327 h 1491316"/>
                <a:gd name="connsiteX1217" fmla="*/ 1269818 w 2888232"/>
                <a:gd name="connsiteY1217" fmla="*/ 239594 h 1491316"/>
                <a:gd name="connsiteX1218" fmla="*/ 1252675 w 2888232"/>
                <a:gd name="connsiteY1218" fmla="*/ 240689 h 1491316"/>
                <a:gd name="connsiteX1219" fmla="*/ 1241002 w 2888232"/>
                <a:gd name="connsiteY1219" fmla="*/ 239594 h 1491316"/>
                <a:gd name="connsiteX1220" fmla="*/ 1235349 w 2888232"/>
                <a:gd name="connsiteY1220" fmla="*/ 238774 h 1491316"/>
                <a:gd name="connsiteX1221" fmla="*/ 1232431 w 2888232"/>
                <a:gd name="connsiteY1221" fmla="*/ 235309 h 1491316"/>
                <a:gd name="connsiteX1222" fmla="*/ 1231063 w 2888232"/>
                <a:gd name="connsiteY1222" fmla="*/ 232208 h 1491316"/>
                <a:gd name="connsiteX1223" fmla="*/ 1229877 w 2888232"/>
                <a:gd name="connsiteY1223" fmla="*/ 227922 h 1491316"/>
                <a:gd name="connsiteX1224" fmla="*/ 1220758 w 2888232"/>
                <a:gd name="connsiteY1224" fmla="*/ 227922 h 1491316"/>
                <a:gd name="connsiteX1225" fmla="*/ 1218387 w 2888232"/>
                <a:gd name="connsiteY1225" fmla="*/ 226463 h 1491316"/>
                <a:gd name="connsiteX1226" fmla="*/ 1207901 w 2888232"/>
                <a:gd name="connsiteY1226" fmla="*/ 221357 h 1491316"/>
                <a:gd name="connsiteX1227" fmla="*/ 1205621 w 2888232"/>
                <a:gd name="connsiteY1227" fmla="*/ 217891 h 1491316"/>
                <a:gd name="connsiteX1228" fmla="*/ 1202794 w 2888232"/>
                <a:gd name="connsiteY1228" fmla="*/ 215338 h 1491316"/>
                <a:gd name="connsiteX1229" fmla="*/ 1206168 w 2888232"/>
                <a:gd name="connsiteY1229" fmla="*/ 211052 h 1491316"/>
                <a:gd name="connsiteX1230" fmla="*/ 1200514 w 2888232"/>
                <a:gd name="connsiteY1230" fmla="*/ 202845 h 1491316"/>
                <a:gd name="connsiteX1231" fmla="*/ 1200514 w 2888232"/>
                <a:gd name="connsiteY1231" fmla="*/ 198012 h 1491316"/>
                <a:gd name="connsiteX1232" fmla="*/ 1174252 w 2888232"/>
                <a:gd name="connsiteY1232" fmla="*/ 188893 h 1491316"/>
                <a:gd name="connsiteX1233" fmla="*/ 1112426 w 2888232"/>
                <a:gd name="connsiteY1233" fmla="*/ 204486 h 1491316"/>
                <a:gd name="connsiteX1234" fmla="*/ 1100206 w 2888232"/>
                <a:gd name="connsiteY1234" fmla="*/ 213058 h 1491316"/>
                <a:gd name="connsiteX1235" fmla="*/ 1093367 w 2888232"/>
                <a:gd name="connsiteY1235" fmla="*/ 220809 h 1491316"/>
                <a:gd name="connsiteX1236" fmla="*/ 1092455 w 2888232"/>
                <a:gd name="connsiteY1236" fmla="*/ 226190 h 1491316"/>
                <a:gd name="connsiteX1237" fmla="*/ 1103033 w 2888232"/>
                <a:gd name="connsiteY1237" fmla="*/ 226190 h 1491316"/>
                <a:gd name="connsiteX1238" fmla="*/ 1106133 w 2888232"/>
                <a:gd name="connsiteY1238" fmla="*/ 228743 h 1491316"/>
                <a:gd name="connsiteX1239" fmla="*/ 1120177 w 2888232"/>
                <a:gd name="connsiteY1239" fmla="*/ 231296 h 1491316"/>
                <a:gd name="connsiteX1240" fmla="*/ 1129296 w 2888232"/>
                <a:gd name="connsiteY1240" fmla="*/ 231843 h 1491316"/>
                <a:gd name="connsiteX1241" fmla="*/ 1123277 w 2888232"/>
                <a:gd name="connsiteY1241" fmla="*/ 223636 h 1491316"/>
                <a:gd name="connsiteX1242" fmla="*/ 1133490 w 2888232"/>
                <a:gd name="connsiteY1242" fmla="*/ 222451 h 1491316"/>
                <a:gd name="connsiteX1243" fmla="*/ 1149448 w 2888232"/>
                <a:gd name="connsiteY1243" fmla="*/ 222451 h 1491316"/>
                <a:gd name="connsiteX1244" fmla="*/ 1160847 w 2888232"/>
                <a:gd name="connsiteY1244" fmla="*/ 220171 h 1491316"/>
                <a:gd name="connsiteX1245" fmla="*/ 1166866 w 2888232"/>
                <a:gd name="connsiteY1245" fmla="*/ 221630 h 1491316"/>
                <a:gd name="connsiteX1246" fmla="*/ 1167686 w 2888232"/>
                <a:gd name="connsiteY1246" fmla="*/ 215064 h 1491316"/>
                <a:gd name="connsiteX1247" fmla="*/ 1168598 w 2888232"/>
                <a:gd name="connsiteY1247" fmla="*/ 210231 h 1491316"/>
                <a:gd name="connsiteX1248" fmla="*/ 1191395 w 2888232"/>
                <a:gd name="connsiteY1248" fmla="*/ 204486 h 1491316"/>
                <a:gd name="connsiteX1249" fmla="*/ 1194769 w 2888232"/>
                <a:gd name="connsiteY1249" fmla="*/ 205946 h 1491316"/>
                <a:gd name="connsiteX1250" fmla="*/ 1193128 w 2888232"/>
                <a:gd name="connsiteY1250" fmla="*/ 210231 h 1491316"/>
                <a:gd name="connsiteX1251" fmla="*/ 1191943 w 2888232"/>
                <a:gd name="connsiteY1251" fmla="*/ 215064 h 1491316"/>
                <a:gd name="connsiteX1252" fmla="*/ 1174525 w 2888232"/>
                <a:gd name="connsiteY1252" fmla="*/ 219897 h 1491316"/>
                <a:gd name="connsiteX1253" fmla="*/ 1169419 w 2888232"/>
                <a:gd name="connsiteY1253" fmla="*/ 225004 h 1491316"/>
                <a:gd name="connsiteX1254" fmla="*/ 1167139 w 2888232"/>
                <a:gd name="connsiteY1254" fmla="*/ 230202 h 1491316"/>
                <a:gd name="connsiteX1255" fmla="*/ 1158020 w 2888232"/>
                <a:gd name="connsiteY1255" fmla="*/ 228743 h 1491316"/>
                <a:gd name="connsiteX1256" fmla="*/ 1156014 w 2888232"/>
                <a:gd name="connsiteY1256" fmla="*/ 231843 h 1491316"/>
                <a:gd name="connsiteX1257" fmla="*/ 1127563 w 2888232"/>
                <a:gd name="connsiteY1257" fmla="*/ 241601 h 1491316"/>
                <a:gd name="connsiteX1258" fmla="*/ 1123277 w 2888232"/>
                <a:gd name="connsiteY1258" fmla="*/ 240415 h 1491316"/>
                <a:gd name="connsiteX1259" fmla="*/ 1120724 w 2888232"/>
                <a:gd name="connsiteY1259" fmla="*/ 238135 h 1491316"/>
                <a:gd name="connsiteX1260" fmla="*/ 1121544 w 2888232"/>
                <a:gd name="connsiteY1260" fmla="*/ 242968 h 1491316"/>
                <a:gd name="connsiteX1261" fmla="*/ 1126925 w 2888232"/>
                <a:gd name="connsiteY1261" fmla="*/ 245522 h 1491316"/>
                <a:gd name="connsiteX1262" fmla="*/ 1120997 w 2888232"/>
                <a:gd name="connsiteY1262" fmla="*/ 250081 h 1491316"/>
                <a:gd name="connsiteX1263" fmla="*/ 1117532 w 2888232"/>
                <a:gd name="connsiteY1263" fmla="*/ 257559 h 1491316"/>
                <a:gd name="connsiteX1264" fmla="*/ 1127289 w 2888232"/>
                <a:gd name="connsiteY1264" fmla="*/ 267772 h 1491316"/>
                <a:gd name="connsiteX1265" fmla="*/ 1128931 w 2888232"/>
                <a:gd name="connsiteY1265" fmla="*/ 273790 h 1491316"/>
                <a:gd name="connsiteX1266" fmla="*/ 1128110 w 2888232"/>
                <a:gd name="connsiteY1266" fmla="*/ 278623 h 1491316"/>
                <a:gd name="connsiteX1267" fmla="*/ 1131484 w 2888232"/>
                <a:gd name="connsiteY1267" fmla="*/ 284915 h 1491316"/>
                <a:gd name="connsiteX1268" fmla="*/ 1138962 w 2888232"/>
                <a:gd name="connsiteY1268" fmla="*/ 291755 h 1491316"/>
                <a:gd name="connsiteX1269" fmla="*/ 1140056 w 2888232"/>
                <a:gd name="connsiteY1269" fmla="*/ 294582 h 1491316"/>
                <a:gd name="connsiteX1270" fmla="*/ 1140056 w 2888232"/>
                <a:gd name="connsiteY1270" fmla="*/ 298594 h 1491316"/>
                <a:gd name="connsiteX1271" fmla="*/ 1146622 w 2888232"/>
                <a:gd name="connsiteY1271" fmla="*/ 306527 h 1491316"/>
                <a:gd name="connsiteX1272" fmla="*/ 1143521 w 2888232"/>
                <a:gd name="connsiteY1272" fmla="*/ 305068 h 1491316"/>
                <a:gd name="connsiteX1273" fmla="*/ 1137503 w 2888232"/>
                <a:gd name="connsiteY1273" fmla="*/ 301968 h 1491316"/>
                <a:gd name="connsiteX1274" fmla="*/ 1136955 w 2888232"/>
                <a:gd name="connsiteY1274" fmla="*/ 304248 h 1491316"/>
                <a:gd name="connsiteX1275" fmla="*/ 1134402 w 2888232"/>
                <a:gd name="connsiteY1275" fmla="*/ 309081 h 1491316"/>
                <a:gd name="connsiteX1276" fmla="*/ 1131484 w 2888232"/>
                <a:gd name="connsiteY1276" fmla="*/ 306254 h 1491316"/>
                <a:gd name="connsiteX1277" fmla="*/ 1132186 w 2888232"/>
                <a:gd name="connsiteY1277" fmla="*/ 298548 h 1491316"/>
                <a:gd name="connsiteX1278" fmla="*/ 1130390 w 2888232"/>
                <a:gd name="connsiteY1278" fmla="*/ 297135 h 1491316"/>
                <a:gd name="connsiteX1279" fmla="*/ 1127837 w 2888232"/>
                <a:gd name="connsiteY1279" fmla="*/ 297955 h 1491316"/>
                <a:gd name="connsiteX1280" fmla="*/ 1125283 w 2888232"/>
                <a:gd name="connsiteY1280" fmla="*/ 303153 h 1491316"/>
                <a:gd name="connsiteX1281" fmla="*/ 1126925 w 2888232"/>
                <a:gd name="connsiteY1281" fmla="*/ 310266 h 1491316"/>
                <a:gd name="connsiteX1282" fmla="*/ 1126925 w 2888232"/>
                <a:gd name="connsiteY1282" fmla="*/ 314187 h 1491316"/>
                <a:gd name="connsiteX1283" fmla="*/ 1132396 w 2888232"/>
                <a:gd name="connsiteY1283" fmla="*/ 320753 h 1491316"/>
                <a:gd name="connsiteX1284" fmla="*/ 1140877 w 2888232"/>
                <a:gd name="connsiteY1284" fmla="*/ 330510 h 1491316"/>
                <a:gd name="connsiteX1285" fmla="*/ 1140056 w 2888232"/>
                <a:gd name="connsiteY1285" fmla="*/ 334431 h 1491316"/>
                <a:gd name="connsiteX1286" fmla="*/ 1133217 w 2888232"/>
                <a:gd name="connsiteY1286" fmla="*/ 325951 h 1491316"/>
                <a:gd name="connsiteX1287" fmla="*/ 1127472 w 2888232"/>
                <a:gd name="connsiteY1287" fmla="*/ 320479 h 1491316"/>
                <a:gd name="connsiteX1288" fmla="*/ 1124918 w 2888232"/>
                <a:gd name="connsiteY1288" fmla="*/ 318473 h 1491316"/>
                <a:gd name="connsiteX1289" fmla="*/ 1118991 w 2888232"/>
                <a:gd name="connsiteY1289" fmla="*/ 313640 h 1491316"/>
                <a:gd name="connsiteX1290" fmla="*/ 1116164 w 2888232"/>
                <a:gd name="connsiteY1290" fmla="*/ 308260 h 1491316"/>
                <a:gd name="connsiteX1291" fmla="*/ 1112973 w 2888232"/>
                <a:gd name="connsiteY1291" fmla="*/ 307074 h 1491316"/>
                <a:gd name="connsiteX1292" fmla="*/ 1108687 w 2888232"/>
                <a:gd name="connsiteY1292" fmla="*/ 300874 h 1491316"/>
                <a:gd name="connsiteX1293" fmla="*/ 1098747 w 2888232"/>
                <a:gd name="connsiteY1293" fmla="*/ 294582 h 1491316"/>
                <a:gd name="connsiteX1294" fmla="*/ 1101574 w 2888232"/>
                <a:gd name="connsiteY1294" fmla="*/ 294582 h 1491316"/>
                <a:gd name="connsiteX1295" fmla="*/ 1113520 w 2888232"/>
                <a:gd name="connsiteY1295" fmla="*/ 297955 h 1491316"/>
                <a:gd name="connsiteX1296" fmla="*/ 1120085 w 2888232"/>
                <a:gd name="connsiteY1296" fmla="*/ 296223 h 1491316"/>
                <a:gd name="connsiteX1297" fmla="*/ 1120997 w 2888232"/>
                <a:gd name="connsiteY1297" fmla="*/ 290569 h 1491316"/>
                <a:gd name="connsiteX1298" fmla="*/ 1107593 w 2888232"/>
                <a:gd name="connsiteY1298" fmla="*/ 280356 h 1491316"/>
                <a:gd name="connsiteX1299" fmla="*/ 1099568 w 2888232"/>
                <a:gd name="connsiteY1299" fmla="*/ 271237 h 1491316"/>
                <a:gd name="connsiteX1300" fmla="*/ 1093914 w 2888232"/>
                <a:gd name="connsiteY1300" fmla="*/ 265583 h 1491316"/>
                <a:gd name="connsiteX1301" fmla="*/ 1091634 w 2888232"/>
                <a:gd name="connsiteY1301" fmla="*/ 274702 h 1491316"/>
                <a:gd name="connsiteX1302" fmla="*/ 1089902 w 2888232"/>
                <a:gd name="connsiteY1302" fmla="*/ 279262 h 1491316"/>
                <a:gd name="connsiteX1303" fmla="*/ 1085616 w 2888232"/>
                <a:gd name="connsiteY1303" fmla="*/ 275523 h 1491316"/>
                <a:gd name="connsiteX1304" fmla="*/ 1084522 w 2888232"/>
                <a:gd name="connsiteY1304" fmla="*/ 272149 h 1491316"/>
                <a:gd name="connsiteX1305" fmla="*/ 1085342 w 2888232"/>
                <a:gd name="connsiteY1305" fmla="*/ 267589 h 1491316"/>
                <a:gd name="connsiteX1306" fmla="*/ 1083063 w 2888232"/>
                <a:gd name="connsiteY1306" fmla="*/ 261845 h 1491316"/>
                <a:gd name="connsiteX1307" fmla="*/ 1075129 w 2888232"/>
                <a:gd name="connsiteY1307" fmla="*/ 259291 h 1491316"/>
                <a:gd name="connsiteX1308" fmla="*/ 1061724 w 2888232"/>
                <a:gd name="connsiteY1308" fmla="*/ 259838 h 1491316"/>
                <a:gd name="connsiteX1309" fmla="*/ 1059718 w 2888232"/>
                <a:gd name="connsiteY1309" fmla="*/ 256464 h 1491316"/>
                <a:gd name="connsiteX1310" fmla="*/ 1052879 w 2888232"/>
                <a:gd name="connsiteY1310" fmla="*/ 252452 h 1491316"/>
                <a:gd name="connsiteX1311" fmla="*/ 944273 w 2888232"/>
                <a:gd name="connsiteY1311" fmla="*/ 261571 h 1491316"/>
                <a:gd name="connsiteX1312" fmla="*/ 918101 w 2888232"/>
                <a:gd name="connsiteY1312" fmla="*/ 260112 h 1491316"/>
                <a:gd name="connsiteX1313" fmla="*/ 883905 w 2888232"/>
                <a:gd name="connsiteY1313" fmla="*/ 254458 h 1491316"/>
                <a:gd name="connsiteX1314" fmla="*/ 873054 w 2888232"/>
                <a:gd name="connsiteY1314" fmla="*/ 252178 h 1491316"/>
                <a:gd name="connsiteX1315" fmla="*/ 866762 w 2888232"/>
                <a:gd name="connsiteY1315" fmla="*/ 249625 h 1491316"/>
                <a:gd name="connsiteX1316" fmla="*/ 866762 w 2888232"/>
                <a:gd name="connsiteY1316" fmla="*/ 245339 h 1491316"/>
                <a:gd name="connsiteX1317" fmla="*/ 875881 w 2888232"/>
                <a:gd name="connsiteY1317" fmla="*/ 241053 h 1491316"/>
                <a:gd name="connsiteX1318" fmla="*/ 875881 w 2888232"/>
                <a:gd name="connsiteY1318" fmla="*/ 234761 h 1491316"/>
                <a:gd name="connsiteX1319" fmla="*/ 885912 w 2888232"/>
                <a:gd name="connsiteY1319" fmla="*/ 232208 h 1491316"/>
                <a:gd name="connsiteX1320" fmla="*/ 892112 w 2888232"/>
                <a:gd name="connsiteY1320" fmla="*/ 229655 h 1491316"/>
                <a:gd name="connsiteX1321" fmla="*/ 907250 w 2888232"/>
                <a:gd name="connsiteY1321" fmla="*/ 228560 h 1491316"/>
                <a:gd name="connsiteX1322" fmla="*/ 912903 w 2888232"/>
                <a:gd name="connsiteY1322" fmla="*/ 224275 h 1491316"/>
                <a:gd name="connsiteX1323" fmla="*/ 915822 w 2888232"/>
                <a:gd name="connsiteY1323" fmla="*/ 219442 h 1491316"/>
                <a:gd name="connsiteX1324" fmla="*/ 910350 w 2888232"/>
                <a:gd name="connsiteY1324" fmla="*/ 217162 h 1491316"/>
                <a:gd name="connsiteX1325" fmla="*/ 908982 w 2888232"/>
                <a:gd name="connsiteY1325" fmla="*/ 211691 h 1491316"/>
                <a:gd name="connsiteX1326" fmla="*/ 901870 w 2888232"/>
                <a:gd name="connsiteY1326" fmla="*/ 207131 h 1491316"/>
                <a:gd name="connsiteX1327" fmla="*/ 897857 w 2888232"/>
                <a:gd name="connsiteY1327" fmla="*/ 203210 h 1491316"/>
                <a:gd name="connsiteX1328" fmla="*/ 893024 w 2888232"/>
                <a:gd name="connsiteY1328" fmla="*/ 199471 h 1491316"/>
                <a:gd name="connsiteX1329" fmla="*/ 887006 w 2888232"/>
                <a:gd name="connsiteY1329" fmla="*/ 196006 h 1491316"/>
                <a:gd name="connsiteX1330" fmla="*/ 881626 w 2888232"/>
                <a:gd name="connsiteY1330" fmla="*/ 193179 h 1491316"/>
                <a:gd name="connsiteX1331" fmla="*/ 860561 w 2888232"/>
                <a:gd name="connsiteY1331" fmla="*/ 186340 h 1491316"/>
                <a:gd name="connsiteX1332" fmla="*/ 841138 w 2888232"/>
                <a:gd name="connsiteY1332" fmla="*/ 184060 h 1491316"/>
                <a:gd name="connsiteX1333" fmla="*/ 839405 w 2888232"/>
                <a:gd name="connsiteY1333" fmla="*/ 188072 h 1491316"/>
                <a:gd name="connsiteX1334" fmla="*/ 842597 w 2888232"/>
                <a:gd name="connsiteY1334" fmla="*/ 194638 h 1491316"/>
                <a:gd name="connsiteX1335" fmla="*/ 817793 w 2888232"/>
                <a:gd name="connsiteY1335" fmla="*/ 190899 h 1491316"/>
                <a:gd name="connsiteX1336" fmla="*/ 802929 w 2888232"/>
                <a:gd name="connsiteY1336" fmla="*/ 188893 h 1491316"/>
                <a:gd name="connsiteX1337" fmla="*/ 786971 w 2888232"/>
                <a:gd name="connsiteY1337" fmla="*/ 184334 h 1491316"/>
                <a:gd name="connsiteX1338" fmla="*/ 773019 w 2888232"/>
                <a:gd name="connsiteY1338" fmla="*/ 181233 h 1491316"/>
                <a:gd name="connsiteX1339" fmla="*/ 765633 w 2888232"/>
                <a:gd name="connsiteY1339" fmla="*/ 177495 h 1491316"/>
                <a:gd name="connsiteX1340" fmla="*/ 758520 w 2888232"/>
                <a:gd name="connsiteY1340" fmla="*/ 173209 h 1491316"/>
                <a:gd name="connsiteX1341" fmla="*/ 745662 w 2888232"/>
                <a:gd name="connsiteY1341" fmla="*/ 167828 h 1491316"/>
                <a:gd name="connsiteX1342" fmla="*/ 712652 w 2888232"/>
                <a:gd name="connsiteY1342" fmla="*/ 163269 h 1491316"/>
                <a:gd name="connsiteX1343" fmla="*/ 690949 w 2888232"/>
                <a:gd name="connsiteY1343" fmla="*/ 152691 h 1491316"/>
                <a:gd name="connsiteX1344" fmla="*/ 651646 w 2888232"/>
                <a:gd name="connsiteY1344" fmla="*/ 135639 h 1491316"/>
                <a:gd name="connsiteX1345" fmla="*/ 630217 w 2888232"/>
                <a:gd name="connsiteY1345" fmla="*/ 133632 h 1491316"/>
                <a:gd name="connsiteX1346" fmla="*/ 607420 w 2888232"/>
                <a:gd name="connsiteY1346" fmla="*/ 135365 h 1491316"/>
                <a:gd name="connsiteX1347" fmla="*/ 605231 w 2888232"/>
                <a:gd name="connsiteY1347" fmla="*/ 139013 h 1491316"/>
                <a:gd name="connsiteX1348" fmla="*/ 605778 w 2888232"/>
                <a:gd name="connsiteY1348" fmla="*/ 143572 h 1491316"/>
                <a:gd name="connsiteX1349" fmla="*/ 604319 w 2888232"/>
                <a:gd name="connsiteY1349" fmla="*/ 147311 h 1491316"/>
                <a:gd name="connsiteX1350" fmla="*/ 601875 w 2888232"/>
                <a:gd name="connsiteY1350" fmla="*/ 153831 h 1491316"/>
                <a:gd name="connsiteX1351" fmla="*/ 600945 w 2888232"/>
                <a:gd name="connsiteY1351" fmla="*/ 154150 h 1491316"/>
                <a:gd name="connsiteX1352" fmla="*/ 578421 w 2888232"/>
                <a:gd name="connsiteY1352" fmla="*/ 160716 h 1491316"/>
                <a:gd name="connsiteX1353" fmla="*/ 558451 w 2888232"/>
                <a:gd name="connsiteY1353" fmla="*/ 158709 h 1491316"/>
                <a:gd name="connsiteX1354" fmla="*/ 562737 w 2888232"/>
                <a:gd name="connsiteY1354" fmla="*/ 153603 h 1491316"/>
                <a:gd name="connsiteX1355" fmla="*/ 568117 w 2888232"/>
                <a:gd name="connsiteY1355" fmla="*/ 150411 h 1491316"/>
                <a:gd name="connsiteX1356" fmla="*/ 570397 w 2888232"/>
                <a:gd name="connsiteY1356" fmla="*/ 145305 h 1491316"/>
                <a:gd name="connsiteX1357" fmla="*/ 567296 w 2888232"/>
                <a:gd name="connsiteY1357" fmla="*/ 143025 h 1491316"/>
                <a:gd name="connsiteX1358" fmla="*/ 559272 w 2888232"/>
                <a:gd name="connsiteY1358" fmla="*/ 136186 h 1491316"/>
                <a:gd name="connsiteX1359" fmla="*/ 560457 w 2888232"/>
                <a:gd name="connsiteY1359" fmla="*/ 126520 h 1491316"/>
                <a:gd name="connsiteX1360" fmla="*/ 560457 w 2888232"/>
                <a:gd name="connsiteY1360" fmla="*/ 114847 h 1491316"/>
                <a:gd name="connsiteX1361" fmla="*/ 554439 w 2888232"/>
                <a:gd name="connsiteY1361" fmla="*/ 113389 h 1491316"/>
                <a:gd name="connsiteX1362" fmla="*/ 554439 w 2888232"/>
                <a:gd name="connsiteY1362" fmla="*/ 110835 h 1491316"/>
                <a:gd name="connsiteX1363" fmla="*/ 551612 w 2888232"/>
                <a:gd name="connsiteY1363" fmla="*/ 113389 h 1491316"/>
                <a:gd name="connsiteX1364" fmla="*/ 552432 w 2888232"/>
                <a:gd name="connsiteY1364" fmla="*/ 115942 h 1491316"/>
                <a:gd name="connsiteX1365" fmla="*/ 553253 w 2888232"/>
                <a:gd name="connsiteY1365" fmla="*/ 118495 h 1491316"/>
                <a:gd name="connsiteX1366" fmla="*/ 536474 w 2888232"/>
                <a:gd name="connsiteY1366" fmla="*/ 123966 h 1491316"/>
                <a:gd name="connsiteX1367" fmla="*/ 537386 w 2888232"/>
                <a:gd name="connsiteY1367" fmla="*/ 126520 h 1491316"/>
                <a:gd name="connsiteX1368" fmla="*/ 545867 w 2888232"/>
                <a:gd name="connsiteY1368" fmla="*/ 123693 h 1491316"/>
                <a:gd name="connsiteX1369" fmla="*/ 535380 w 2888232"/>
                <a:gd name="connsiteY1369" fmla="*/ 133359 h 1491316"/>
                <a:gd name="connsiteX1370" fmla="*/ 536748 w 2888232"/>
                <a:gd name="connsiteY1370" fmla="*/ 137645 h 1491316"/>
                <a:gd name="connsiteX1371" fmla="*/ 543861 w 2888232"/>
                <a:gd name="connsiteY1371" fmla="*/ 141566 h 1491316"/>
                <a:gd name="connsiteX1372" fmla="*/ 540487 w 2888232"/>
                <a:gd name="connsiteY1372" fmla="*/ 140745 h 1491316"/>
                <a:gd name="connsiteX1373" fmla="*/ 528814 w 2888232"/>
                <a:gd name="connsiteY1373" fmla="*/ 143937 h 1491316"/>
                <a:gd name="connsiteX1374" fmla="*/ 530182 w 2888232"/>
                <a:gd name="connsiteY1374" fmla="*/ 147585 h 1491316"/>
                <a:gd name="connsiteX1375" fmla="*/ 533374 w 2888232"/>
                <a:gd name="connsiteY1375" fmla="*/ 149864 h 1491316"/>
                <a:gd name="connsiteX1376" fmla="*/ 533374 w 2888232"/>
                <a:gd name="connsiteY1376" fmla="*/ 152691 h 1491316"/>
                <a:gd name="connsiteX1377" fmla="*/ 530182 w 2888232"/>
                <a:gd name="connsiteY1377" fmla="*/ 153876 h 1491316"/>
                <a:gd name="connsiteX1378" fmla="*/ 521975 w 2888232"/>
                <a:gd name="connsiteY1378" fmla="*/ 157251 h 1491316"/>
                <a:gd name="connsiteX1379" fmla="*/ 525076 w 2888232"/>
                <a:gd name="connsiteY1379" fmla="*/ 157251 h 1491316"/>
                <a:gd name="connsiteX1380" fmla="*/ 533100 w 2888232"/>
                <a:gd name="connsiteY1380" fmla="*/ 158709 h 1491316"/>
                <a:gd name="connsiteX1381" fmla="*/ 525623 w 2888232"/>
                <a:gd name="connsiteY1381" fmla="*/ 164363 h 1491316"/>
                <a:gd name="connsiteX1382" fmla="*/ 481487 w 2888232"/>
                <a:gd name="connsiteY1382" fmla="*/ 132173 h 1491316"/>
                <a:gd name="connsiteX1383" fmla="*/ 481487 w 2888232"/>
                <a:gd name="connsiteY1383" fmla="*/ 128252 h 1491316"/>
                <a:gd name="connsiteX1384" fmla="*/ 479855 w 2888232"/>
                <a:gd name="connsiteY1384" fmla="*/ 124887 h 1491316"/>
                <a:gd name="connsiteX1385" fmla="*/ 479481 w 2888232"/>
                <a:gd name="connsiteY1385" fmla="*/ 124787 h 1491316"/>
                <a:gd name="connsiteX1386" fmla="*/ 476107 w 2888232"/>
                <a:gd name="connsiteY1386" fmla="*/ 119407 h 1491316"/>
                <a:gd name="connsiteX1387" fmla="*/ 442458 w 2888232"/>
                <a:gd name="connsiteY1387" fmla="*/ 89223 h 1491316"/>
                <a:gd name="connsiteX1388" fmla="*/ 438993 w 2888232"/>
                <a:gd name="connsiteY1388" fmla="*/ 89770 h 1491316"/>
                <a:gd name="connsiteX1389" fmla="*/ 435345 w 2888232"/>
                <a:gd name="connsiteY1389" fmla="*/ 101169 h 1491316"/>
                <a:gd name="connsiteX1390" fmla="*/ 441911 w 2888232"/>
                <a:gd name="connsiteY1390" fmla="*/ 101990 h 1491316"/>
                <a:gd name="connsiteX1391" fmla="*/ 444464 w 2888232"/>
                <a:gd name="connsiteY1391" fmla="*/ 107461 h 1491316"/>
                <a:gd name="connsiteX1392" fmla="*/ 449845 w 2888232"/>
                <a:gd name="connsiteY1392" fmla="*/ 110835 h 1491316"/>
                <a:gd name="connsiteX1393" fmla="*/ 428233 w 2888232"/>
                <a:gd name="connsiteY1393" fmla="*/ 120775 h 1491316"/>
                <a:gd name="connsiteX1394" fmla="*/ 424767 w 2888232"/>
                <a:gd name="connsiteY1394" fmla="*/ 129894 h 1491316"/>
                <a:gd name="connsiteX1395" fmla="*/ 411363 w 2888232"/>
                <a:gd name="connsiteY1395" fmla="*/ 141019 h 1491316"/>
                <a:gd name="connsiteX1396" fmla="*/ 404250 w 2888232"/>
                <a:gd name="connsiteY1396" fmla="*/ 143299 h 1491316"/>
                <a:gd name="connsiteX1397" fmla="*/ 400876 w 2888232"/>
                <a:gd name="connsiteY1397" fmla="*/ 137280 h 1491316"/>
                <a:gd name="connsiteX1398" fmla="*/ 404797 w 2888232"/>
                <a:gd name="connsiteY1398" fmla="*/ 133359 h 1491316"/>
                <a:gd name="connsiteX1399" fmla="*/ 409356 w 2888232"/>
                <a:gd name="connsiteY1399" fmla="*/ 131079 h 1491316"/>
                <a:gd name="connsiteX1400" fmla="*/ 406256 w 2888232"/>
                <a:gd name="connsiteY1400" fmla="*/ 130532 h 1491316"/>
                <a:gd name="connsiteX1401" fmla="*/ 400602 w 2888232"/>
                <a:gd name="connsiteY1401" fmla="*/ 133359 h 1491316"/>
                <a:gd name="connsiteX1402" fmla="*/ 385739 w 2888232"/>
                <a:gd name="connsiteY1402" fmla="*/ 136186 h 1491316"/>
                <a:gd name="connsiteX1403" fmla="*/ 366315 w 2888232"/>
                <a:gd name="connsiteY1403" fmla="*/ 141019 h 1491316"/>
                <a:gd name="connsiteX1404" fmla="*/ 356102 w 2888232"/>
                <a:gd name="connsiteY1404" fmla="*/ 149317 h 1491316"/>
                <a:gd name="connsiteX1405" fmla="*/ 349536 w 2888232"/>
                <a:gd name="connsiteY1405" fmla="*/ 155244 h 1491316"/>
                <a:gd name="connsiteX1406" fmla="*/ 347257 w 2888232"/>
                <a:gd name="connsiteY1406" fmla="*/ 158436 h 1491316"/>
                <a:gd name="connsiteX1407" fmla="*/ 342971 w 2888232"/>
                <a:gd name="connsiteY1407" fmla="*/ 165822 h 1491316"/>
                <a:gd name="connsiteX1408" fmla="*/ 340144 w 2888232"/>
                <a:gd name="connsiteY1408" fmla="*/ 175488 h 1491316"/>
                <a:gd name="connsiteX1409" fmla="*/ 340144 w 2888232"/>
                <a:gd name="connsiteY1409" fmla="*/ 169561 h 1491316"/>
                <a:gd name="connsiteX1410" fmla="*/ 340144 w 2888232"/>
                <a:gd name="connsiteY1410" fmla="*/ 165275 h 1491316"/>
                <a:gd name="connsiteX1411" fmla="*/ 340144 w 2888232"/>
                <a:gd name="connsiteY1411" fmla="*/ 161263 h 1491316"/>
                <a:gd name="connsiteX1412" fmla="*/ 341238 w 2888232"/>
                <a:gd name="connsiteY1412" fmla="*/ 153329 h 1491316"/>
                <a:gd name="connsiteX1413" fmla="*/ 339506 w 2888232"/>
                <a:gd name="connsiteY1413" fmla="*/ 156430 h 1491316"/>
                <a:gd name="connsiteX1414" fmla="*/ 337591 w 2888232"/>
                <a:gd name="connsiteY1414" fmla="*/ 162084 h 1491316"/>
                <a:gd name="connsiteX1415" fmla="*/ 336952 w 2888232"/>
                <a:gd name="connsiteY1415" fmla="*/ 151597 h 1491316"/>
                <a:gd name="connsiteX1416" fmla="*/ 334946 w 2888232"/>
                <a:gd name="connsiteY1416" fmla="*/ 150411 h 1491316"/>
                <a:gd name="connsiteX1417" fmla="*/ 336132 w 2888232"/>
                <a:gd name="connsiteY1417" fmla="*/ 159530 h 1491316"/>
                <a:gd name="connsiteX1418" fmla="*/ 333852 w 2888232"/>
                <a:gd name="connsiteY1418" fmla="*/ 151597 h 1491316"/>
                <a:gd name="connsiteX1419" fmla="*/ 332119 w 2888232"/>
                <a:gd name="connsiteY1419" fmla="*/ 152691 h 1491316"/>
                <a:gd name="connsiteX1420" fmla="*/ 326466 w 2888232"/>
                <a:gd name="connsiteY1420" fmla="*/ 162448 h 1491316"/>
                <a:gd name="connsiteX1421" fmla="*/ 323274 w 2888232"/>
                <a:gd name="connsiteY1421" fmla="*/ 161810 h 1491316"/>
                <a:gd name="connsiteX1422" fmla="*/ 321633 w 2888232"/>
                <a:gd name="connsiteY1422" fmla="*/ 157889 h 1491316"/>
                <a:gd name="connsiteX1423" fmla="*/ 309048 w 2888232"/>
                <a:gd name="connsiteY1423" fmla="*/ 160442 h 1491316"/>
                <a:gd name="connsiteX1424" fmla="*/ 306495 w 2888232"/>
                <a:gd name="connsiteY1424" fmla="*/ 166369 h 1491316"/>
                <a:gd name="connsiteX1425" fmla="*/ 281965 w 2888232"/>
                <a:gd name="connsiteY1425" fmla="*/ 179501 h 1491316"/>
                <a:gd name="connsiteX1426" fmla="*/ 277406 w 2888232"/>
                <a:gd name="connsiteY1426" fmla="*/ 183513 h 1491316"/>
                <a:gd name="connsiteX1427" fmla="*/ 279138 w 2888232"/>
                <a:gd name="connsiteY1427" fmla="*/ 190626 h 1491316"/>
                <a:gd name="connsiteX1428" fmla="*/ 283698 w 2888232"/>
                <a:gd name="connsiteY1428" fmla="*/ 190626 h 1491316"/>
                <a:gd name="connsiteX1429" fmla="*/ 290263 w 2888232"/>
                <a:gd name="connsiteY1429" fmla="*/ 191994 h 1491316"/>
                <a:gd name="connsiteX1430" fmla="*/ 281965 w 2888232"/>
                <a:gd name="connsiteY1430" fmla="*/ 196553 h 1491316"/>
                <a:gd name="connsiteX1431" fmla="*/ 273758 w 2888232"/>
                <a:gd name="connsiteY1431" fmla="*/ 195185 h 1491316"/>
                <a:gd name="connsiteX1432" fmla="*/ 263727 w 2888232"/>
                <a:gd name="connsiteY1432" fmla="*/ 193726 h 1491316"/>
                <a:gd name="connsiteX1433" fmla="*/ 260627 w 2888232"/>
                <a:gd name="connsiteY1433" fmla="*/ 196006 h 1491316"/>
                <a:gd name="connsiteX1434" fmla="*/ 264639 w 2888232"/>
                <a:gd name="connsiteY1434" fmla="*/ 198012 h 1491316"/>
                <a:gd name="connsiteX1435" fmla="*/ 269472 w 2888232"/>
                <a:gd name="connsiteY1435" fmla="*/ 201477 h 1491316"/>
                <a:gd name="connsiteX1436" fmla="*/ 255520 w 2888232"/>
                <a:gd name="connsiteY1436" fmla="*/ 194364 h 1491316"/>
                <a:gd name="connsiteX1437" fmla="*/ 264001 w 2888232"/>
                <a:gd name="connsiteY1437" fmla="*/ 187434 h 1491316"/>
                <a:gd name="connsiteX1438" fmla="*/ 269472 w 2888232"/>
                <a:gd name="connsiteY1438" fmla="*/ 180686 h 1491316"/>
                <a:gd name="connsiteX1439" fmla="*/ 276585 w 2888232"/>
                <a:gd name="connsiteY1439" fmla="*/ 178315 h 1491316"/>
                <a:gd name="connsiteX1440" fmla="*/ 284518 w 2888232"/>
                <a:gd name="connsiteY1440" fmla="*/ 167281 h 1491316"/>
                <a:gd name="connsiteX1441" fmla="*/ 291358 w 2888232"/>
                <a:gd name="connsiteY1441" fmla="*/ 170655 h 1491316"/>
                <a:gd name="connsiteX1442" fmla="*/ 295917 w 2888232"/>
                <a:gd name="connsiteY1442" fmla="*/ 165275 h 1491316"/>
                <a:gd name="connsiteX1443" fmla="*/ 305036 w 2888232"/>
                <a:gd name="connsiteY1443" fmla="*/ 155518 h 1491316"/>
                <a:gd name="connsiteX1444" fmla="*/ 315796 w 2888232"/>
                <a:gd name="connsiteY1444" fmla="*/ 149864 h 1491316"/>
                <a:gd name="connsiteX1445" fmla="*/ 331207 w 2888232"/>
                <a:gd name="connsiteY1445" fmla="*/ 147311 h 1491316"/>
                <a:gd name="connsiteX1446" fmla="*/ 338594 w 2888232"/>
                <a:gd name="connsiteY1446" fmla="*/ 147311 h 1491316"/>
                <a:gd name="connsiteX1447" fmla="*/ 345433 w 2888232"/>
                <a:gd name="connsiteY1447" fmla="*/ 145305 h 1491316"/>
                <a:gd name="connsiteX1448" fmla="*/ 353458 w 2888232"/>
                <a:gd name="connsiteY1448" fmla="*/ 139013 h 1491316"/>
                <a:gd name="connsiteX1449" fmla="*/ 364309 w 2888232"/>
                <a:gd name="connsiteY1449" fmla="*/ 132812 h 1491316"/>
                <a:gd name="connsiteX1450" fmla="*/ 389021 w 2888232"/>
                <a:gd name="connsiteY1450" fmla="*/ 123055 h 1491316"/>
                <a:gd name="connsiteX1451" fmla="*/ 391666 w 2888232"/>
                <a:gd name="connsiteY1451" fmla="*/ 118222 h 1491316"/>
                <a:gd name="connsiteX1452" fmla="*/ 388201 w 2888232"/>
                <a:gd name="connsiteY1452" fmla="*/ 113936 h 1491316"/>
                <a:gd name="connsiteX1453" fmla="*/ 384462 w 2888232"/>
                <a:gd name="connsiteY1453" fmla="*/ 110014 h 1491316"/>
                <a:gd name="connsiteX1454" fmla="*/ 380176 w 2888232"/>
                <a:gd name="connsiteY1454" fmla="*/ 111382 h 1491316"/>
                <a:gd name="connsiteX1455" fmla="*/ 372243 w 2888232"/>
                <a:gd name="connsiteY1455" fmla="*/ 119133 h 1491316"/>
                <a:gd name="connsiteX1456" fmla="*/ 363671 w 2888232"/>
                <a:gd name="connsiteY1456" fmla="*/ 119133 h 1491316"/>
                <a:gd name="connsiteX1457" fmla="*/ 342332 w 2888232"/>
                <a:gd name="connsiteY1457" fmla="*/ 119680 h 1491316"/>
                <a:gd name="connsiteX1458" fmla="*/ 336588 w 2888232"/>
                <a:gd name="connsiteY1458" fmla="*/ 126520 h 1491316"/>
                <a:gd name="connsiteX1459" fmla="*/ 333761 w 2888232"/>
                <a:gd name="connsiteY1459" fmla="*/ 132447 h 1491316"/>
                <a:gd name="connsiteX1460" fmla="*/ 331755 w 2888232"/>
                <a:gd name="connsiteY1460" fmla="*/ 131079 h 1491316"/>
                <a:gd name="connsiteX1461" fmla="*/ 322636 w 2888232"/>
                <a:gd name="connsiteY1461" fmla="*/ 129347 h 1491316"/>
                <a:gd name="connsiteX1462" fmla="*/ 301844 w 2888232"/>
                <a:gd name="connsiteY1462" fmla="*/ 141931 h 1491316"/>
                <a:gd name="connsiteX1463" fmla="*/ 292726 w 2888232"/>
                <a:gd name="connsiteY1463" fmla="*/ 141292 h 1491316"/>
                <a:gd name="connsiteX1464" fmla="*/ 287345 w 2888232"/>
                <a:gd name="connsiteY1464" fmla="*/ 141292 h 1491316"/>
                <a:gd name="connsiteX1465" fmla="*/ 285613 w 2888232"/>
                <a:gd name="connsiteY1465" fmla="*/ 144758 h 1491316"/>
                <a:gd name="connsiteX1466" fmla="*/ 269108 w 2888232"/>
                <a:gd name="connsiteY1466" fmla="*/ 148770 h 1491316"/>
                <a:gd name="connsiteX1467" fmla="*/ 233726 w 2888232"/>
                <a:gd name="connsiteY1467" fmla="*/ 169287 h 1491316"/>
                <a:gd name="connsiteX1468" fmla="*/ 228893 w 2888232"/>
                <a:gd name="connsiteY1468" fmla="*/ 170108 h 1491316"/>
                <a:gd name="connsiteX1469" fmla="*/ 236279 w 2888232"/>
                <a:gd name="connsiteY1469" fmla="*/ 160989 h 1491316"/>
                <a:gd name="connsiteX1470" fmla="*/ 242298 w 2888232"/>
                <a:gd name="connsiteY1470" fmla="*/ 156703 h 1491316"/>
                <a:gd name="connsiteX1471" fmla="*/ 245125 w 2888232"/>
                <a:gd name="connsiteY1471" fmla="*/ 149591 h 1491316"/>
                <a:gd name="connsiteX1472" fmla="*/ 239197 w 2888232"/>
                <a:gd name="connsiteY1472" fmla="*/ 152144 h 1491316"/>
                <a:gd name="connsiteX1473" fmla="*/ 235185 w 2888232"/>
                <a:gd name="connsiteY1473" fmla="*/ 150776 h 1491316"/>
                <a:gd name="connsiteX1474" fmla="*/ 232632 w 2888232"/>
                <a:gd name="connsiteY1474" fmla="*/ 148223 h 1491316"/>
                <a:gd name="connsiteX1475" fmla="*/ 226066 w 2888232"/>
                <a:gd name="connsiteY1475" fmla="*/ 141292 h 1491316"/>
                <a:gd name="connsiteX1476" fmla="*/ 223786 w 2888232"/>
                <a:gd name="connsiteY1476" fmla="*/ 143663 h 1491316"/>
                <a:gd name="connsiteX1477" fmla="*/ 222054 w 2888232"/>
                <a:gd name="connsiteY1477" fmla="*/ 155609 h 1491316"/>
                <a:gd name="connsiteX1478" fmla="*/ 213482 w 2888232"/>
                <a:gd name="connsiteY1478" fmla="*/ 155609 h 1491316"/>
                <a:gd name="connsiteX1479" fmla="*/ 208649 w 2888232"/>
                <a:gd name="connsiteY1479" fmla="*/ 154150 h 1491316"/>
                <a:gd name="connsiteX1480" fmla="*/ 201263 w 2888232"/>
                <a:gd name="connsiteY1480" fmla="*/ 155336 h 1491316"/>
                <a:gd name="connsiteX1481" fmla="*/ 196156 w 2888232"/>
                <a:gd name="connsiteY1481" fmla="*/ 161901 h 1491316"/>
                <a:gd name="connsiteX1482" fmla="*/ 196156 w 2888232"/>
                <a:gd name="connsiteY1482" fmla="*/ 167008 h 1491316"/>
                <a:gd name="connsiteX1483" fmla="*/ 184210 w 2888232"/>
                <a:gd name="connsiteY1483" fmla="*/ 165549 h 1491316"/>
                <a:gd name="connsiteX1484" fmla="*/ 182204 w 2888232"/>
                <a:gd name="connsiteY1484" fmla="*/ 168649 h 1491316"/>
                <a:gd name="connsiteX1485" fmla="*/ 175091 w 2888232"/>
                <a:gd name="connsiteY1485" fmla="*/ 167281 h 1491316"/>
                <a:gd name="connsiteX1486" fmla="*/ 184758 w 2888232"/>
                <a:gd name="connsiteY1486" fmla="*/ 174668 h 1491316"/>
                <a:gd name="connsiteX1487" fmla="*/ 181931 w 2888232"/>
                <a:gd name="connsiteY1487" fmla="*/ 174668 h 1491316"/>
                <a:gd name="connsiteX1488" fmla="*/ 175639 w 2888232"/>
                <a:gd name="connsiteY1488" fmla="*/ 170382 h 1491316"/>
                <a:gd name="connsiteX1489" fmla="*/ 171079 w 2888232"/>
                <a:gd name="connsiteY1489" fmla="*/ 171020 h 1491316"/>
                <a:gd name="connsiteX1490" fmla="*/ 174453 w 2888232"/>
                <a:gd name="connsiteY1490" fmla="*/ 177859 h 1491316"/>
                <a:gd name="connsiteX1491" fmla="*/ 181657 w 2888232"/>
                <a:gd name="connsiteY1491" fmla="*/ 181507 h 1491316"/>
                <a:gd name="connsiteX1492" fmla="*/ 181019 w 2888232"/>
                <a:gd name="connsiteY1492" fmla="*/ 183787 h 1491316"/>
                <a:gd name="connsiteX1493" fmla="*/ 172538 w 2888232"/>
                <a:gd name="connsiteY1493" fmla="*/ 187525 h 1491316"/>
                <a:gd name="connsiteX1494" fmla="*/ 185305 w 2888232"/>
                <a:gd name="connsiteY1494" fmla="*/ 188346 h 1491316"/>
                <a:gd name="connsiteX1495" fmla="*/ 189043 w 2888232"/>
                <a:gd name="connsiteY1495" fmla="*/ 186613 h 1491316"/>
                <a:gd name="connsiteX1496" fmla="*/ 194697 w 2888232"/>
                <a:gd name="connsiteY1496" fmla="*/ 187252 h 1491316"/>
                <a:gd name="connsiteX1497" fmla="*/ 197889 w 2888232"/>
                <a:gd name="connsiteY1497" fmla="*/ 190352 h 1491316"/>
                <a:gd name="connsiteX1498" fmla="*/ 188770 w 2888232"/>
                <a:gd name="connsiteY1498" fmla="*/ 195185 h 1491316"/>
                <a:gd name="connsiteX1499" fmla="*/ 193876 w 2888232"/>
                <a:gd name="connsiteY1499" fmla="*/ 202024 h 1491316"/>
                <a:gd name="connsiteX1500" fmla="*/ 73871 w 2888232"/>
                <a:gd name="connsiteY1500" fmla="*/ 160716 h 1491316"/>
                <a:gd name="connsiteX1501" fmla="*/ 65300 w 2888232"/>
                <a:gd name="connsiteY1501" fmla="*/ 155609 h 1491316"/>
                <a:gd name="connsiteX1502" fmla="*/ 60467 w 2888232"/>
                <a:gd name="connsiteY1502" fmla="*/ 152509 h 1491316"/>
                <a:gd name="connsiteX1503" fmla="*/ 8033 w 2888232"/>
                <a:gd name="connsiteY1503" fmla="*/ 145305 h 1491316"/>
                <a:gd name="connsiteX1504" fmla="*/ 8 w 2888232"/>
                <a:gd name="connsiteY1504" fmla="*/ 143754 h 1491316"/>
                <a:gd name="connsiteX1505" fmla="*/ 8 w 2888232"/>
                <a:gd name="connsiteY1505" fmla="*/ 650858 h 1491316"/>
                <a:gd name="connsiteX1506" fmla="*/ 2926 w 2888232"/>
                <a:gd name="connsiteY1506" fmla="*/ 659977 h 1491316"/>
                <a:gd name="connsiteX1507" fmla="*/ 33292 w 2888232"/>
                <a:gd name="connsiteY1507" fmla="*/ 665266 h 1491316"/>
                <a:gd name="connsiteX1508" fmla="*/ 35754 w 2888232"/>
                <a:gd name="connsiteY1508" fmla="*/ 663807 h 1491316"/>
                <a:gd name="connsiteX1509" fmla="*/ 49250 w 2888232"/>
                <a:gd name="connsiteY1509" fmla="*/ 657606 h 1491316"/>
                <a:gd name="connsiteX1510" fmla="*/ 61926 w 2888232"/>
                <a:gd name="connsiteY1510" fmla="*/ 657606 h 1491316"/>
                <a:gd name="connsiteX1511" fmla="*/ 63749 w 2888232"/>
                <a:gd name="connsiteY1511" fmla="*/ 660706 h 1491316"/>
                <a:gd name="connsiteX1512" fmla="*/ 62199 w 2888232"/>
                <a:gd name="connsiteY1512" fmla="*/ 667728 h 1491316"/>
                <a:gd name="connsiteX1513" fmla="*/ 64935 w 2888232"/>
                <a:gd name="connsiteY1513" fmla="*/ 674385 h 1491316"/>
                <a:gd name="connsiteX1514" fmla="*/ 111350 w 2888232"/>
                <a:gd name="connsiteY1514" fmla="*/ 710860 h 1491316"/>
                <a:gd name="connsiteX1515" fmla="*/ 117916 w 2888232"/>
                <a:gd name="connsiteY1515" fmla="*/ 722350 h 1491316"/>
                <a:gd name="connsiteX1516" fmla="*/ 118463 w 2888232"/>
                <a:gd name="connsiteY1516" fmla="*/ 727366 h 1491316"/>
                <a:gd name="connsiteX1517" fmla="*/ 119101 w 2888232"/>
                <a:gd name="connsiteY1517" fmla="*/ 729463 h 1491316"/>
                <a:gd name="connsiteX1518" fmla="*/ 122019 w 2888232"/>
                <a:gd name="connsiteY1518" fmla="*/ 728095 h 1491316"/>
                <a:gd name="connsiteX1519" fmla="*/ 140257 w 2888232"/>
                <a:gd name="connsiteY1519" fmla="*/ 718520 h 1491316"/>
                <a:gd name="connsiteX1520" fmla="*/ 153206 w 2888232"/>
                <a:gd name="connsiteY1520" fmla="*/ 711681 h 1491316"/>
                <a:gd name="connsiteX1521" fmla="*/ 153206 w 2888232"/>
                <a:gd name="connsiteY1521" fmla="*/ 704021 h 1491316"/>
                <a:gd name="connsiteX1522" fmla="*/ 156124 w 2888232"/>
                <a:gd name="connsiteY1522" fmla="*/ 702562 h 1491316"/>
                <a:gd name="connsiteX1523" fmla="*/ 159224 w 2888232"/>
                <a:gd name="connsiteY1523" fmla="*/ 697182 h 1491316"/>
                <a:gd name="connsiteX1524" fmla="*/ 159224 w 2888232"/>
                <a:gd name="connsiteY1524" fmla="*/ 694720 h 1491316"/>
                <a:gd name="connsiteX1525" fmla="*/ 168343 w 2888232"/>
                <a:gd name="connsiteY1525" fmla="*/ 692167 h 1491316"/>
                <a:gd name="connsiteX1526" fmla="*/ 176824 w 2888232"/>
                <a:gd name="connsiteY1526" fmla="*/ 689340 h 1491316"/>
                <a:gd name="connsiteX1527" fmla="*/ 189317 w 2888232"/>
                <a:gd name="connsiteY1527" fmla="*/ 690343 h 1491316"/>
                <a:gd name="connsiteX1528" fmla="*/ 201263 w 2888232"/>
                <a:gd name="connsiteY1528" fmla="*/ 712319 h 1491316"/>
                <a:gd name="connsiteX1529" fmla="*/ 212479 w 2888232"/>
                <a:gd name="connsiteY1529" fmla="*/ 719159 h 1491316"/>
                <a:gd name="connsiteX1530" fmla="*/ 223148 w 2888232"/>
                <a:gd name="connsiteY1530" fmla="*/ 730557 h 1491316"/>
                <a:gd name="connsiteX1531" fmla="*/ 239289 w 2888232"/>
                <a:gd name="connsiteY1531" fmla="*/ 745695 h 1491316"/>
                <a:gd name="connsiteX1532" fmla="*/ 254973 w 2888232"/>
                <a:gd name="connsiteY1532" fmla="*/ 757549 h 1491316"/>
                <a:gd name="connsiteX1533" fmla="*/ 260536 w 2888232"/>
                <a:gd name="connsiteY1533" fmla="*/ 766668 h 1491316"/>
                <a:gd name="connsiteX1534" fmla="*/ 283333 w 2888232"/>
                <a:gd name="connsiteY1534" fmla="*/ 800135 h 1491316"/>
                <a:gd name="connsiteX1535" fmla="*/ 294002 w 2888232"/>
                <a:gd name="connsiteY1535" fmla="*/ 817825 h 1491316"/>
                <a:gd name="connsiteX1536" fmla="*/ 292999 w 2888232"/>
                <a:gd name="connsiteY1536" fmla="*/ 824665 h 1491316"/>
                <a:gd name="connsiteX1537" fmla="*/ 307772 w 2888232"/>
                <a:gd name="connsiteY1537" fmla="*/ 843905 h 1491316"/>
                <a:gd name="connsiteX1538" fmla="*/ 309960 w 2888232"/>
                <a:gd name="connsiteY1538" fmla="*/ 845820 h 1491316"/>
                <a:gd name="connsiteX1539" fmla="*/ 333761 w 2888232"/>
                <a:gd name="connsiteY1539" fmla="*/ 853663 h 1491316"/>
                <a:gd name="connsiteX1540" fmla="*/ 345706 w 2888232"/>
                <a:gd name="connsiteY1540" fmla="*/ 858587 h 1491316"/>
                <a:gd name="connsiteX1541" fmla="*/ 357561 w 2888232"/>
                <a:gd name="connsiteY1541" fmla="*/ 864788 h 1491316"/>
                <a:gd name="connsiteX1542" fmla="*/ 368321 w 2888232"/>
                <a:gd name="connsiteY1542" fmla="*/ 874819 h 1491316"/>
                <a:gd name="connsiteX1543" fmla="*/ 368960 w 2888232"/>
                <a:gd name="connsiteY1543" fmla="*/ 879378 h 1491316"/>
                <a:gd name="connsiteX1544" fmla="*/ 365677 w 2888232"/>
                <a:gd name="connsiteY1544" fmla="*/ 885670 h 1491316"/>
                <a:gd name="connsiteX1545" fmla="*/ 366498 w 2888232"/>
                <a:gd name="connsiteY1545" fmla="*/ 887676 h 1491316"/>
                <a:gd name="connsiteX1546" fmla="*/ 368595 w 2888232"/>
                <a:gd name="connsiteY1546" fmla="*/ 898528 h 1491316"/>
                <a:gd name="connsiteX1547" fmla="*/ 370692 w 2888232"/>
                <a:gd name="connsiteY1547" fmla="*/ 910291 h 1491316"/>
                <a:gd name="connsiteX1548" fmla="*/ 365494 w 2888232"/>
                <a:gd name="connsiteY1548" fmla="*/ 919410 h 1491316"/>
                <a:gd name="connsiteX1549" fmla="*/ 369872 w 2888232"/>
                <a:gd name="connsiteY1549" fmla="*/ 918863 h 1491316"/>
                <a:gd name="connsiteX1550" fmla="*/ 376893 w 2888232"/>
                <a:gd name="connsiteY1550" fmla="*/ 897160 h 1491316"/>
                <a:gd name="connsiteX1551" fmla="*/ 378079 w 2888232"/>
                <a:gd name="connsiteY1551" fmla="*/ 893148 h 1491316"/>
                <a:gd name="connsiteX1552" fmla="*/ 383732 w 2888232"/>
                <a:gd name="connsiteY1552" fmla="*/ 898893 h 1491316"/>
                <a:gd name="connsiteX1553" fmla="*/ 382638 w 2888232"/>
                <a:gd name="connsiteY1553" fmla="*/ 901537 h 1491316"/>
                <a:gd name="connsiteX1554" fmla="*/ 375981 w 2888232"/>
                <a:gd name="connsiteY1554" fmla="*/ 912571 h 1491316"/>
                <a:gd name="connsiteX1555" fmla="*/ 370875 w 2888232"/>
                <a:gd name="connsiteY1555" fmla="*/ 920322 h 1491316"/>
                <a:gd name="connsiteX1556" fmla="*/ 379994 w 2888232"/>
                <a:gd name="connsiteY1556" fmla="*/ 921690 h 1491316"/>
                <a:gd name="connsiteX1557" fmla="*/ 375981 w 2888232"/>
                <a:gd name="connsiteY1557" fmla="*/ 922237 h 1491316"/>
                <a:gd name="connsiteX1558" fmla="*/ 369872 w 2888232"/>
                <a:gd name="connsiteY1558" fmla="*/ 924517 h 1491316"/>
                <a:gd name="connsiteX1559" fmla="*/ 364583 w 2888232"/>
                <a:gd name="connsiteY1559" fmla="*/ 926979 h 1491316"/>
                <a:gd name="connsiteX1560" fmla="*/ 365494 w 2888232"/>
                <a:gd name="connsiteY1560" fmla="*/ 927982 h 1491316"/>
                <a:gd name="connsiteX1561" fmla="*/ 365494 w 2888232"/>
                <a:gd name="connsiteY1561" fmla="*/ 930079 h 1491316"/>
                <a:gd name="connsiteX1562" fmla="*/ 369872 w 2888232"/>
                <a:gd name="connsiteY1562" fmla="*/ 937283 h 1491316"/>
                <a:gd name="connsiteX1563" fmla="*/ 367774 w 2888232"/>
                <a:gd name="connsiteY1563" fmla="*/ 938013 h 1491316"/>
                <a:gd name="connsiteX1564" fmla="*/ 359476 w 2888232"/>
                <a:gd name="connsiteY1564" fmla="*/ 936098 h 1491316"/>
                <a:gd name="connsiteX1565" fmla="*/ 363032 w 2888232"/>
                <a:gd name="connsiteY1565" fmla="*/ 941843 h 1491316"/>
                <a:gd name="connsiteX1566" fmla="*/ 369324 w 2888232"/>
                <a:gd name="connsiteY1566" fmla="*/ 945946 h 1491316"/>
                <a:gd name="connsiteX1567" fmla="*/ 368595 w 2888232"/>
                <a:gd name="connsiteY1567" fmla="*/ 951326 h 1491316"/>
                <a:gd name="connsiteX1568" fmla="*/ 364947 w 2888232"/>
                <a:gd name="connsiteY1568" fmla="*/ 948864 h 1491316"/>
                <a:gd name="connsiteX1569" fmla="*/ 355828 w 2888232"/>
                <a:gd name="connsiteY1569" fmla="*/ 941204 h 1491316"/>
                <a:gd name="connsiteX1570" fmla="*/ 354734 w 2888232"/>
                <a:gd name="connsiteY1570" fmla="*/ 947861 h 1491316"/>
                <a:gd name="connsiteX1571" fmla="*/ 355828 w 2888232"/>
                <a:gd name="connsiteY1571" fmla="*/ 950962 h 1491316"/>
                <a:gd name="connsiteX1572" fmla="*/ 360388 w 2888232"/>
                <a:gd name="connsiteY1572" fmla="*/ 950962 h 1491316"/>
                <a:gd name="connsiteX1573" fmla="*/ 361209 w 2888232"/>
                <a:gd name="connsiteY1573" fmla="*/ 953880 h 1491316"/>
                <a:gd name="connsiteX1574" fmla="*/ 362850 w 2888232"/>
                <a:gd name="connsiteY1574" fmla="*/ 959898 h 1491316"/>
                <a:gd name="connsiteX1575" fmla="*/ 371422 w 2888232"/>
                <a:gd name="connsiteY1575" fmla="*/ 958986 h 1491316"/>
                <a:gd name="connsiteX1576" fmla="*/ 377896 w 2888232"/>
                <a:gd name="connsiteY1576" fmla="*/ 958439 h 1491316"/>
                <a:gd name="connsiteX1577" fmla="*/ 375069 w 2888232"/>
                <a:gd name="connsiteY1577" fmla="*/ 958986 h 1491316"/>
                <a:gd name="connsiteX1578" fmla="*/ 375069 w 2888232"/>
                <a:gd name="connsiteY1578" fmla="*/ 964640 h 1491316"/>
                <a:gd name="connsiteX1579" fmla="*/ 373154 w 2888232"/>
                <a:gd name="connsiteY1579" fmla="*/ 964640 h 1491316"/>
                <a:gd name="connsiteX1580" fmla="*/ 367774 w 2888232"/>
                <a:gd name="connsiteY1580" fmla="*/ 963363 h 1491316"/>
                <a:gd name="connsiteX1581" fmla="*/ 371422 w 2888232"/>
                <a:gd name="connsiteY1581" fmla="*/ 975309 h 1491316"/>
                <a:gd name="connsiteX1582" fmla="*/ 392669 w 2888232"/>
                <a:gd name="connsiteY1582" fmla="*/ 992817 h 1491316"/>
                <a:gd name="connsiteX1583" fmla="*/ 396317 w 2888232"/>
                <a:gd name="connsiteY1583" fmla="*/ 988988 h 1491316"/>
                <a:gd name="connsiteX1584" fmla="*/ 399690 w 2888232"/>
                <a:gd name="connsiteY1584" fmla="*/ 981966 h 1491316"/>
                <a:gd name="connsiteX1585" fmla="*/ 402426 w 2888232"/>
                <a:gd name="connsiteY1585" fmla="*/ 979139 h 1491316"/>
                <a:gd name="connsiteX1586" fmla="*/ 403703 w 2888232"/>
                <a:gd name="connsiteY1586" fmla="*/ 979139 h 1491316"/>
                <a:gd name="connsiteX1587" fmla="*/ 405618 w 2888232"/>
                <a:gd name="connsiteY1587" fmla="*/ 976403 h 1491316"/>
                <a:gd name="connsiteX1588" fmla="*/ 406986 w 2888232"/>
                <a:gd name="connsiteY1588" fmla="*/ 974944 h 1491316"/>
                <a:gd name="connsiteX1589" fmla="*/ 411910 w 2888232"/>
                <a:gd name="connsiteY1589" fmla="*/ 973029 h 1491316"/>
                <a:gd name="connsiteX1590" fmla="*/ 417016 w 2888232"/>
                <a:gd name="connsiteY1590" fmla="*/ 969747 h 1491316"/>
                <a:gd name="connsiteX1591" fmla="*/ 417016 w 2888232"/>
                <a:gd name="connsiteY1591" fmla="*/ 974944 h 1491316"/>
                <a:gd name="connsiteX1592" fmla="*/ 414554 w 2888232"/>
                <a:gd name="connsiteY1592" fmla="*/ 976859 h 1491316"/>
                <a:gd name="connsiteX1593" fmla="*/ 411089 w 2888232"/>
                <a:gd name="connsiteY1593" fmla="*/ 981784 h 1491316"/>
                <a:gd name="connsiteX1594" fmla="*/ 411089 w 2888232"/>
                <a:gd name="connsiteY1594" fmla="*/ 985796 h 1491316"/>
                <a:gd name="connsiteX1595" fmla="*/ 412639 w 2888232"/>
                <a:gd name="connsiteY1595" fmla="*/ 988440 h 1491316"/>
                <a:gd name="connsiteX1596" fmla="*/ 424220 w 2888232"/>
                <a:gd name="connsiteY1596" fmla="*/ 993547 h 1491316"/>
                <a:gd name="connsiteX1597" fmla="*/ 433339 w 2888232"/>
                <a:gd name="connsiteY1597" fmla="*/ 993547 h 1491316"/>
                <a:gd name="connsiteX1598" fmla="*/ 430877 w 2888232"/>
                <a:gd name="connsiteY1598" fmla="*/ 994915 h 1491316"/>
                <a:gd name="connsiteX1599" fmla="*/ 421758 w 2888232"/>
                <a:gd name="connsiteY1599" fmla="*/ 996009 h 1491316"/>
                <a:gd name="connsiteX1600" fmla="*/ 419661 w 2888232"/>
                <a:gd name="connsiteY1600" fmla="*/ 997012 h 1491316"/>
                <a:gd name="connsiteX1601" fmla="*/ 415831 w 2888232"/>
                <a:gd name="connsiteY1601" fmla="*/ 993182 h 1491316"/>
                <a:gd name="connsiteX1602" fmla="*/ 411910 w 2888232"/>
                <a:gd name="connsiteY1602" fmla="*/ 991997 h 1491316"/>
                <a:gd name="connsiteX1603" fmla="*/ 405253 w 2888232"/>
                <a:gd name="connsiteY1603" fmla="*/ 992635 h 1491316"/>
                <a:gd name="connsiteX1604" fmla="*/ 408445 w 2888232"/>
                <a:gd name="connsiteY1604" fmla="*/ 999839 h 1491316"/>
                <a:gd name="connsiteX1605" fmla="*/ 411728 w 2888232"/>
                <a:gd name="connsiteY1605" fmla="*/ 1003395 h 1491316"/>
                <a:gd name="connsiteX1606" fmla="*/ 420846 w 2888232"/>
                <a:gd name="connsiteY1606" fmla="*/ 1010052 h 1491316"/>
                <a:gd name="connsiteX1607" fmla="*/ 425953 w 2888232"/>
                <a:gd name="connsiteY1607" fmla="*/ 1023548 h 1491316"/>
                <a:gd name="connsiteX1608" fmla="*/ 432792 w 2888232"/>
                <a:gd name="connsiteY1608" fmla="*/ 1019992 h 1491316"/>
                <a:gd name="connsiteX1609" fmla="*/ 435072 w 2888232"/>
                <a:gd name="connsiteY1609" fmla="*/ 1019992 h 1491316"/>
                <a:gd name="connsiteX1610" fmla="*/ 433886 w 2888232"/>
                <a:gd name="connsiteY1610" fmla="*/ 1024734 h 1491316"/>
                <a:gd name="connsiteX1611" fmla="*/ 431424 w 2888232"/>
                <a:gd name="connsiteY1611" fmla="*/ 1030935 h 1491316"/>
                <a:gd name="connsiteX1612" fmla="*/ 430330 w 2888232"/>
                <a:gd name="connsiteY1612" fmla="*/ 1038230 h 1491316"/>
                <a:gd name="connsiteX1613" fmla="*/ 428050 w 2888232"/>
                <a:gd name="connsiteY1613" fmla="*/ 1043154 h 1491316"/>
                <a:gd name="connsiteX1614" fmla="*/ 425953 w 2888232"/>
                <a:gd name="connsiteY1614" fmla="*/ 1045434 h 1491316"/>
                <a:gd name="connsiteX1615" fmla="*/ 427412 w 2888232"/>
                <a:gd name="connsiteY1615" fmla="*/ 1046710 h 1491316"/>
                <a:gd name="connsiteX1616" fmla="*/ 432792 w 2888232"/>
                <a:gd name="connsiteY1616" fmla="*/ 1040874 h 1491316"/>
                <a:gd name="connsiteX1617" fmla="*/ 438263 w 2888232"/>
                <a:gd name="connsiteY1617" fmla="*/ 1036497 h 1491316"/>
                <a:gd name="connsiteX1618" fmla="*/ 437716 w 2888232"/>
                <a:gd name="connsiteY1618" fmla="*/ 1038230 h 1491316"/>
                <a:gd name="connsiteX1619" fmla="*/ 437716 w 2888232"/>
                <a:gd name="connsiteY1619" fmla="*/ 1044248 h 1491316"/>
                <a:gd name="connsiteX1620" fmla="*/ 440726 w 2888232"/>
                <a:gd name="connsiteY1620" fmla="*/ 1040692 h 1491316"/>
                <a:gd name="connsiteX1621" fmla="*/ 442276 w 2888232"/>
                <a:gd name="connsiteY1621" fmla="*/ 1039689 h 1491316"/>
                <a:gd name="connsiteX1622" fmla="*/ 442276 w 2888232"/>
                <a:gd name="connsiteY1622" fmla="*/ 1045251 h 1491316"/>
                <a:gd name="connsiteX1623" fmla="*/ 441273 w 2888232"/>
                <a:gd name="connsiteY1623" fmla="*/ 1048625 h 1491316"/>
                <a:gd name="connsiteX1624" fmla="*/ 445103 w 2888232"/>
                <a:gd name="connsiteY1624" fmla="*/ 1048078 h 1491316"/>
                <a:gd name="connsiteX1625" fmla="*/ 449662 w 2888232"/>
                <a:gd name="connsiteY1625" fmla="*/ 1045799 h 1491316"/>
                <a:gd name="connsiteX1626" fmla="*/ 454222 w 2888232"/>
                <a:gd name="connsiteY1626" fmla="*/ 1044066 h 1491316"/>
                <a:gd name="connsiteX1627" fmla="*/ 461426 w 2888232"/>
                <a:gd name="connsiteY1627" fmla="*/ 1040054 h 1491316"/>
                <a:gd name="connsiteX1628" fmla="*/ 463705 w 2888232"/>
                <a:gd name="connsiteY1628" fmla="*/ 1036132 h 1491316"/>
                <a:gd name="connsiteX1629" fmla="*/ 467900 w 2888232"/>
                <a:gd name="connsiteY1629" fmla="*/ 1032485 h 1491316"/>
                <a:gd name="connsiteX1630" fmla="*/ 472277 w 2888232"/>
                <a:gd name="connsiteY1630" fmla="*/ 1027925 h 1491316"/>
                <a:gd name="connsiteX1631" fmla="*/ 472277 w 2888232"/>
                <a:gd name="connsiteY1631" fmla="*/ 1030570 h 1491316"/>
                <a:gd name="connsiteX1632" fmla="*/ 464344 w 2888232"/>
                <a:gd name="connsiteY1632" fmla="*/ 1037227 h 1491316"/>
                <a:gd name="connsiteX1633" fmla="*/ 466806 w 2888232"/>
                <a:gd name="connsiteY1633" fmla="*/ 1043519 h 1491316"/>
                <a:gd name="connsiteX1634" fmla="*/ 473645 w 2888232"/>
                <a:gd name="connsiteY1634" fmla="*/ 1044613 h 1491316"/>
                <a:gd name="connsiteX1635" fmla="*/ 476289 w 2888232"/>
                <a:gd name="connsiteY1635" fmla="*/ 1045069 h 1491316"/>
                <a:gd name="connsiteX1636" fmla="*/ 474739 w 2888232"/>
                <a:gd name="connsiteY1636" fmla="*/ 1049172 h 1491316"/>
                <a:gd name="connsiteX1637" fmla="*/ 472277 w 2888232"/>
                <a:gd name="connsiteY1637" fmla="*/ 1049172 h 1491316"/>
                <a:gd name="connsiteX1638" fmla="*/ 465438 w 2888232"/>
                <a:gd name="connsiteY1638" fmla="*/ 1048078 h 1491316"/>
                <a:gd name="connsiteX1639" fmla="*/ 459967 w 2888232"/>
                <a:gd name="connsiteY1639" fmla="*/ 1051270 h 1491316"/>
                <a:gd name="connsiteX1640" fmla="*/ 457687 w 2888232"/>
                <a:gd name="connsiteY1640" fmla="*/ 1053914 h 1491316"/>
                <a:gd name="connsiteX1641" fmla="*/ 454769 w 2888232"/>
                <a:gd name="connsiteY1641" fmla="*/ 1057015 h 1491316"/>
                <a:gd name="connsiteX1642" fmla="*/ 453857 w 2888232"/>
                <a:gd name="connsiteY1642" fmla="*/ 1054917 h 1491316"/>
                <a:gd name="connsiteX1643" fmla="*/ 450392 w 2888232"/>
                <a:gd name="connsiteY1643" fmla="*/ 1057927 h 1491316"/>
                <a:gd name="connsiteX1644" fmla="*/ 447565 w 2888232"/>
                <a:gd name="connsiteY1644" fmla="*/ 1062851 h 1491316"/>
                <a:gd name="connsiteX1645" fmla="*/ 442276 w 2888232"/>
                <a:gd name="connsiteY1645" fmla="*/ 1067593 h 1491316"/>
                <a:gd name="connsiteX1646" fmla="*/ 444556 w 2888232"/>
                <a:gd name="connsiteY1646" fmla="*/ 1080906 h 1491316"/>
                <a:gd name="connsiteX1647" fmla="*/ 451577 w 2888232"/>
                <a:gd name="connsiteY1647" fmla="*/ 1081727 h 1491316"/>
                <a:gd name="connsiteX1648" fmla="*/ 453492 w 2888232"/>
                <a:gd name="connsiteY1648" fmla="*/ 1078262 h 1491316"/>
                <a:gd name="connsiteX1649" fmla="*/ 456137 w 2888232"/>
                <a:gd name="connsiteY1649" fmla="*/ 1074432 h 1491316"/>
                <a:gd name="connsiteX1650" fmla="*/ 457869 w 2888232"/>
                <a:gd name="connsiteY1650" fmla="*/ 1069872 h 1491316"/>
                <a:gd name="connsiteX1651" fmla="*/ 457869 w 2888232"/>
                <a:gd name="connsiteY1651" fmla="*/ 1072608 h 1491316"/>
                <a:gd name="connsiteX1652" fmla="*/ 460514 w 2888232"/>
                <a:gd name="connsiteY1652" fmla="*/ 1074888 h 1491316"/>
                <a:gd name="connsiteX1653" fmla="*/ 473463 w 2888232"/>
                <a:gd name="connsiteY1653" fmla="*/ 1074432 h 1491316"/>
                <a:gd name="connsiteX1654" fmla="*/ 479663 w 2888232"/>
                <a:gd name="connsiteY1654" fmla="*/ 1076164 h 1491316"/>
                <a:gd name="connsiteX1655" fmla="*/ 474374 w 2888232"/>
                <a:gd name="connsiteY1655" fmla="*/ 1076985 h 1491316"/>
                <a:gd name="connsiteX1656" fmla="*/ 458781 w 2888232"/>
                <a:gd name="connsiteY1656" fmla="*/ 1076985 h 1491316"/>
                <a:gd name="connsiteX1657" fmla="*/ 454222 w 2888232"/>
                <a:gd name="connsiteY1657" fmla="*/ 1081180 h 1491316"/>
                <a:gd name="connsiteX1658" fmla="*/ 450665 w 2888232"/>
                <a:gd name="connsiteY1658" fmla="*/ 1087290 h 1491316"/>
                <a:gd name="connsiteX1659" fmla="*/ 446106 w 2888232"/>
                <a:gd name="connsiteY1659" fmla="*/ 1091119 h 1491316"/>
                <a:gd name="connsiteX1660" fmla="*/ 453127 w 2888232"/>
                <a:gd name="connsiteY1660" fmla="*/ 1090481 h 1491316"/>
                <a:gd name="connsiteX1661" fmla="*/ 458781 w 2888232"/>
                <a:gd name="connsiteY1661" fmla="*/ 1091119 h 1491316"/>
                <a:gd name="connsiteX1662" fmla="*/ 465073 w 2888232"/>
                <a:gd name="connsiteY1662" fmla="*/ 1091119 h 1491316"/>
                <a:gd name="connsiteX1663" fmla="*/ 465620 w 2888232"/>
                <a:gd name="connsiteY1663" fmla="*/ 1092214 h 1491316"/>
                <a:gd name="connsiteX1664" fmla="*/ 456501 w 2888232"/>
                <a:gd name="connsiteY1664" fmla="*/ 1092943 h 1491316"/>
                <a:gd name="connsiteX1665" fmla="*/ 448568 w 2888232"/>
                <a:gd name="connsiteY1665" fmla="*/ 1094311 h 1491316"/>
                <a:gd name="connsiteX1666" fmla="*/ 447747 w 2888232"/>
                <a:gd name="connsiteY1666" fmla="*/ 1097685 h 1491316"/>
                <a:gd name="connsiteX1667" fmla="*/ 461790 w 2888232"/>
                <a:gd name="connsiteY1667" fmla="*/ 1102518 h 1491316"/>
                <a:gd name="connsiteX1668" fmla="*/ 457687 w 2888232"/>
                <a:gd name="connsiteY1668" fmla="*/ 1102518 h 1491316"/>
                <a:gd name="connsiteX1669" fmla="*/ 454222 w 2888232"/>
                <a:gd name="connsiteY1669" fmla="*/ 1105527 h 1491316"/>
                <a:gd name="connsiteX1670" fmla="*/ 465073 w 2888232"/>
                <a:gd name="connsiteY1670" fmla="*/ 1109540 h 1491316"/>
                <a:gd name="connsiteX1671" fmla="*/ 474192 w 2888232"/>
                <a:gd name="connsiteY1671" fmla="*/ 1110816 h 1491316"/>
                <a:gd name="connsiteX1672" fmla="*/ 477019 w 2888232"/>
                <a:gd name="connsiteY1672" fmla="*/ 1109540 h 1491316"/>
                <a:gd name="connsiteX1673" fmla="*/ 487870 w 2888232"/>
                <a:gd name="connsiteY1673" fmla="*/ 1108810 h 1491316"/>
                <a:gd name="connsiteX1674" fmla="*/ 490880 w 2888232"/>
                <a:gd name="connsiteY1674" fmla="*/ 1103430 h 1491316"/>
                <a:gd name="connsiteX1675" fmla="*/ 495986 w 2888232"/>
                <a:gd name="connsiteY1675" fmla="*/ 1109357 h 1491316"/>
                <a:gd name="connsiteX1676" fmla="*/ 486867 w 2888232"/>
                <a:gd name="connsiteY1676" fmla="*/ 1112367 h 1491316"/>
                <a:gd name="connsiteX1677" fmla="*/ 493342 w 2888232"/>
                <a:gd name="connsiteY1677" fmla="*/ 1112367 h 1491316"/>
                <a:gd name="connsiteX1678" fmla="*/ 501731 w 2888232"/>
                <a:gd name="connsiteY1678" fmla="*/ 1116744 h 1491316"/>
                <a:gd name="connsiteX1679" fmla="*/ 502461 w 2888232"/>
                <a:gd name="connsiteY1679" fmla="*/ 1120118 h 1491316"/>
                <a:gd name="connsiteX1680" fmla="*/ 513677 w 2888232"/>
                <a:gd name="connsiteY1680" fmla="*/ 1118659 h 1491316"/>
                <a:gd name="connsiteX1681" fmla="*/ 517142 w 2888232"/>
                <a:gd name="connsiteY1681" fmla="*/ 1114464 h 1491316"/>
                <a:gd name="connsiteX1682" fmla="*/ 518601 w 2888232"/>
                <a:gd name="connsiteY1682" fmla="*/ 1112731 h 1491316"/>
                <a:gd name="connsiteX1683" fmla="*/ 515045 w 2888232"/>
                <a:gd name="connsiteY1683" fmla="*/ 1119388 h 1491316"/>
                <a:gd name="connsiteX1684" fmla="*/ 506473 w 2888232"/>
                <a:gd name="connsiteY1684" fmla="*/ 1121121 h 1491316"/>
                <a:gd name="connsiteX1685" fmla="*/ 497901 w 2888232"/>
                <a:gd name="connsiteY1685" fmla="*/ 1122397 h 1491316"/>
                <a:gd name="connsiteX1686" fmla="*/ 504923 w 2888232"/>
                <a:gd name="connsiteY1686" fmla="*/ 1122853 h 1491316"/>
                <a:gd name="connsiteX1687" fmla="*/ 500546 w 2888232"/>
                <a:gd name="connsiteY1687" fmla="*/ 1126227 h 1491316"/>
                <a:gd name="connsiteX1688" fmla="*/ 503829 w 2888232"/>
                <a:gd name="connsiteY1688" fmla="*/ 1128872 h 1491316"/>
                <a:gd name="connsiteX1689" fmla="*/ 512947 w 2888232"/>
                <a:gd name="connsiteY1689" fmla="*/ 1127230 h 1491316"/>
                <a:gd name="connsiteX1690" fmla="*/ 518236 w 2888232"/>
                <a:gd name="connsiteY1690" fmla="*/ 1129237 h 1491316"/>
                <a:gd name="connsiteX1691" fmla="*/ 520699 w 2888232"/>
                <a:gd name="connsiteY1691" fmla="*/ 1123583 h 1491316"/>
                <a:gd name="connsiteX1692" fmla="*/ 521702 w 2888232"/>
                <a:gd name="connsiteY1692" fmla="*/ 1125315 h 1491316"/>
                <a:gd name="connsiteX1693" fmla="*/ 522614 w 2888232"/>
                <a:gd name="connsiteY1693" fmla="*/ 1129237 h 1491316"/>
                <a:gd name="connsiteX1694" fmla="*/ 526626 w 2888232"/>
                <a:gd name="connsiteY1694" fmla="*/ 1128325 h 1491316"/>
                <a:gd name="connsiteX1695" fmla="*/ 530000 w 2888232"/>
                <a:gd name="connsiteY1695" fmla="*/ 1127778 h 1491316"/>
                <a:gd name="connsiteX1696" fmla="*/ 536110 w 2888232"/>
                <a:gd name="connsiteY1696" fmla="*/ 1128872 h 1491316"/>
                <a:gd name="connsiteX1697" fmla="*/ 539757 w 2888232"/>
                <a:gd name="connsiteY1697" fmla="*/ 1125133 h 1491316"/>
                <a:gd name="connsiteX1698" fmla="*/ 543131 w 2888232"/>
                <a:gd name="connsiteY1698" fmla="*/ 1120118 h 1491316"/>
                <a:gd name="connsiteX1699" fmla="*/ 544499 w 2888232"/>
                <a:gd name="connsiteY1699" fmla="*/ 1121485 h 1491316"/>
                <a:gd name="connsiteX1700" fmla="*/ 540304 w 2888232"/>
                <a:gd name="connsiteY1700" fmla="*/ 1128325 h 1491316"/>
                <a:gd name="connsiteX1701" fmla="*/ 537204 w 2888232"/>
                <a:gd name="connsiteY1701" fmla="*/ 1134617 h 1491316"/>
                <a:gd name="connsiteX1702" fmla="*/ 539757 w 2888232"/>
                <a:gd name="connsiteY1702" fmla="*/ 1133249 h 1491316"/>
                <a:gd name="connsiteX1703" fmla="*/ 542037 w 2888232"/>
                <a:gd name="connsiteY1703" fmla="*/ 1133249 h 1491316"/>
                <a:gd name="connsiteX1704" fmla="*/ 548694 w 2888232"/>
                <a:gd name="connsiteY1704" fmla="*/ 1134161 h 1491316"/>
                <a:gd name="connsiteX1705" fmla="*/ 553436 w 2888232"/>
                <a:gd name="connsiteY1705" fmla="*/ 1131334 h 1491316"/>
                <a:gd name="connsiteX1706" fmla="*/ 553983 w 2888232"/>
                <a:gd name="connsiteY1706" fmla="*/ 1133067 h 1491316"/>
                <a:gd name="connsiteX1707" fmla="*/ 551156 w 2888232"/>
                <a:gd name="connsiteY1707" fmla="*/ 1138538 h 1491316"/>
                <a:gd name="connsiteX1708" fmla="*/ 551156 w 2888232"/>
                <a:gd name="connsiteY1708" fmla="*/ 1145377 h 1491316"/>
                <a:gd name="connsiteX1709" fmla="*/ 549970 w 2888232"/>
                <a:gd name="connsiteY1709" fmla="*/ 1149207 h 1491316"/>
                <a:gd name="connsiteX1710" fmla="*/ 547873 w 2888232"/>
                <a:gd name="connsiteY1710" fmla="*/ 1149207 h 1491316"/>
                <a:gd name="connsiteX1711" fmla="*/ 546961 w 2888232"/>
                <a:gd name="connsiteY1711" fmla="*/ 1150210 h 1491316"/>
                <a:gd name="connsiteX1712" fmla="*/ 558725 w 2888232"/>
                <a:gd name="connsiteY1712" fmla="*/ 1156958 h 1491316"/>
                <a:gd name="connsiteX1713" fmla="*/ 571491 w 2888232"/>
                <a:gd name="connsiteY1713" fmla="*/ 1156958 h 1491316"/>
                <a:gd name="connsiteX1714" fmla="*/ 573771 w 2888232"/>
                <a:gd name="connsiteY1714" fmla="*/ 1154496 h 1491316"/>
                <a:gd name="connsiteX1715" fmla="*/ 576233 w 2888232"/>
                <a:gd name="connsiteY1715" fmla="*/ 1157688 h 1491316"/>
                <a:gd name="connsiteX1716" fmla="*/ 581339 w 2888232"/>
                <a:gd name="connsiteY1716" fmla="*/ 1163980 h 1491316"/>
                <a:gd name="connsiteX1717" fmla="*/ 584166 w 2888232"/>
                <a:gd name="connsiteY1717" fmla="*/ 1166077 h 1491316"/>
                <a:gd name="connsiteX1718" fmla="*/ 580975 w 2888232"/>
                <a:gd name="connsiteY1718" fmla="*/ 1170181 h 1491316"/>
                <a:gd name="connsiteX1719" fmla="*/ 587631 w 2888232"/>
                <a:gd name="connsiteY1719" fmla="*/ 1175378 h 1491316"/>
                <a:gd name="connsiteX1720" fmla="*/ 591370 w 2888232"/>
                <a:gd name="connsiteY1720" fmla="*/ 1173281 h 1491316"/>
                <a:gd name="connsiteX1721" fmla="*/ 594653 w 2888232"/>
                <a:gd name="connsiteY1721" fmla="*/ 1169086 h 1491316"/>
                <a:gd name="connsiteX1722" fmla="*/ 599577 w 2888232"/>
                <a:gd name="connsiteY1722" fmla="*/ 1166442 h 1491316"/>
                <a:gd name="connsiteX1723" fmla="*/ 600124 w 2888232"/>
                <a:gd name="connsiteY1723" fmla="*/ 1169998 h 1491316"/>
                <a:gd name="connsiteX1724" fmla="*/ 600124 w 2888232"/>
                <a:gd name="connsiteY1724" fmla="*/ 1179117 h 1491316"/>
                <a:gd name="connsiteX1725" fmla="*/ 602587 w 2888232"/>
                <a:gd name="connsiteY1725" fmla="*/ 1181670 h 1491316"/>
                <a:gd name="connsiteX1726" fmla="*/ 602587 w 2888232"/>
                <a:gd name="connsiteY1726" fmla="*/ 1183859 h 1491316"/>
                <a:gd name="connsiteX1727" fmla="*/ 605596 w 2888232"/>
                <a:gd name="connsiteY1727" fmla="*/ 1191154 h 1491316"/>
                <a:gd name="connsiteX1728" fmla="*/ 603954 w 2888232"/>
                <a:gd name="connsiteY1728" fmla="*/ 1194346 h 1491316"/>
                <a:gd name="connsiteX1729" fmla="*/ 619092 w 2888232"/>
                <a:gd name="connsiteY1729" fmla="*/ 1194346 h 1491316"/>
                <a:gd name="connsiteX1730" fmla="*/ 1547581 w 2888232"/>
                <a:gd name="connsiteY1730" fmla="*/ 1194346 h 1491316"/>
                <a:gd name="connsiteX1731" fmla="*/ 1549678 w 2888232"/>
                <a:gd name="connsiteY1731" fmla="*/ 1192841 h 1491316"/>
                <a:gd name="connsiteX1732" fmla="*/ 1549678 w 2888232"/>
                <a:gd name="connsiteY1732" fmla="*/ 1192248 h 1491316"/>
                <a:gd name="connsiteX1733" fmla="*/ 1549678 w 2888232"/>
                <a:gd name="connsiteY1733" fmla="*/ 1179482 h 1491316"/>
                <a:gd name="connsiteX1734" fmla="*/ 1551319 w 2888232"/>
                <a:gd name="connsiteY1734" fmla="*/ 1178023 h 1491316"/>
                <a:gd name="connsiteX1735" fmla="*/ 1561259 w 2888232"/>
                <a:gd name="connsiteY1735" fmla="*/ 1185774 h 1491316"/>
                <a:gd name="connsiteX1736" fmla="*/ 1568828 w 2888232"/>
                <a:gd name="connsiteY1736" fmla="*/ 1205197 h 1491316"/>
                <a:gd name="connsiteX1737" fmla="*/ 1574390 w 2888232"/>
                <a:gd name="connsiteY1737" fmla="*/ 1207659 h 1491316"/>
                <a:gd name="connsiteX1738" fmla="*/ 1580409 w 2888232"/>
                <a:gd name="connsiteY1738" fmla="*/ 1208754 h 1491316"/>
                <a:gd name="connsiteX1739" fmla="*/ 1600561 w 2888232"/>
                <a:gd name="connsiteY1739" fmla="*/ 1215411 h 1491316"/>
                <a:gd name="connsiteX1740" fmla="*/ 1613328 w 2888232"/>
                <a:gd name="connsiteY1740" fmla="*/ 1210669 h 1491316"/>
                <a:gd name="connsiteX1741" fmla="*/ 1632478 w 2888232"/>
                <a:gd name="connsiteY1741" fmla="*/ 1213952 h 1491316"/>
                <a:gd name="connsiteX1742" fmla="*/ 1637402 w 2888232"/>
                <a:gd name="connsiteY1742" fmla="*/ 1217325 h 1491316"/>
                <a:gd name="connsiteX1743" fmla="*/ 1642326 w 2888232"/>
                <a:gd name="connsiteY1743" fmla="*/ 1223618 h 1491316"/>
                <a:gd name="connsiteX1744" fmla="*/ 1645427 w 2888232"/>
                <a:gd name="connsiteY1744" fmla="*/ 1227630 h 1491316"/>
                <a:gd name="connsiteX1745" fmla="*/ 1647068 w 2888232"/>
                <a:gd name="connsiteY1745" fmla="*/ 1224529 h 1491316"/>
                <a:gd name="connsiteX1746" fmla="*/ 1651080 w 2888232"/>
                <a:gd name="connsiteY1746" fmla="*/ 1222432 h 1491316"/>
                <a:gd name="connsiteX1747" fmla="*/ 1661749 w 2888232"/>
                <a:gd name="connsiteY1747" fmla="*/ 1227812 h 1491316"/>
                <a:gd name="connsiteX1748" fmla="*/ 1685276 w 2888232"/>
                <a:gd name="connsiteY1748" fmla="*/ 1232189 h 1491316"/>
                <a:gd name="connsiteX1749" fmla="*/ 1697040 w 2888232"/>
                <a:gd name="connsiteY1749" fmla="*/ 1230639 h 1491316"/>
                <a:gd name="connsiteX1750" fmla="*/ 1701782 w 2888232"/>
                <a:gd name="connsiteY1750" fmla="*/ 1233466 h 1491316"/>
                <a:gd name="connsiteX1751" fmla="*/ 1720019 w 2888232"/>
                <a:gd name="connsiteY1751" fmla="*/ 1236293 h 1491316"/>
                <a:gd name="connsiteX1752" fmla="*/ 1741449 w 2888232"/>
                <a:gd name="connsiteY1752" fmla="*/ 1237296 h 1491316"/>
                <a:gd name="connsiteX1753" fmla="*/ 1751662 w 2888232"/>
                <a:gd name="connsiteY1753" fmla="*/ 1222432 h 1491316"/>
                <a:gd name="connsiteX1754" fmla="*/ 1754489 w 2888232"/>
                <a:gd name="connsiteY1754" fmla="*/ 1216505 h 1491316"/>
                <a:gd name="connsiteX1755" fmla="*/ 1765614 w 2888232"/>
                <a:gd name="connsiteY1755" fmla="*/ 1213952 h 1491316"/>
                <a:gd name="connsiteX1756" fmla="*/ 1763061 w 2888232"/>
                <a:gd name="connsiteY1756" fmla="*/ 1219332 h 1491316"/>
                <a:gd name="connsiteX1757" fmla="*/ 1763061 w 2888232"/>
                <a:gd name="connsiteY1757" fmla="*/ 1223344 h 1491316"/>
                <a:gd name="connsiteX1758" fmla="*/ 1769079 w 2888232"/>
                <a:gd name="connsiteY1758" fmla="*/ 1217599 h 1491316"/>
                <a:gd name="connsiteX1759" fmla="*/ 1771906 w 2888232"/>
                <a:gd name="connsiteY1759" fmla="*/ 1212766 h 1491316"/>
                <a:gd name="connsiteX1760" fmla="*/ 1775280 w 2888232"/>
                <a:gd name="connsiteY1760" fmla="*/ 1207021 h 1491316"/>
                <a:gd name="connsiteX1761" fmla="*/ 1777286 w 2888232"/>
                <a:gd name="connsiteY1761" fmla="*/ 1201641 h 1491316"/>
                <a:gd name="connsiteX1762" fmla="*/ 1780478 w 2888232"/>
                <a:gd name="connsiteY1762" fmla="*/ 1203921 h 1491316"/>
                <a:gd name="connsiteX1763" fmla="*/ 1778499 w 2888232"/>
                <a:gd name="connsiteY1763" fmla="*/ 1209647 h 1491316"/>
                <a:gd name="connsiteX1764" fmla="*/ 1778472 w 2888232"/>
                <a:gd name="connsiteY1764" fmla="*/ 1209666 h 1491316"/>
                <a:gd name="connsiteX1765" fmla="*/ 1773639 w 2888232"/>
                <a:gd name="connsiteY1765" fmla="*/ 1216140 h 1491316"/>
                <a:gd name="connsiteX1766" fmla="*/ 1776739 w 2888232"/>
                <a:gd name="connsiteY1766" fmla="*/ 1213952 h 1491316"/>
                <a:gd name="connsiteX1767" fmla="*/ 1780752 w 2888232"/>
                <a:gd name="connsiteY1767" fmla="*/ 1213952 h 1491316"/>
                <a:gd name="connsiteX1768" fmla="*/ 1783578 w 2888232"/>
                <a:gd name="connsiteY1768" fmla="*/ 1209666 h 1491316"/>
                <a:gd name="connsiteX1769" fmla="*/ 1788138 w 2888232"/>
                <a:gd name="connsiteY1769" fmla="*/ 1207933 h 1491316"/>
                <a:gd name="connsiteX1770" fmla="*/ 1786405 w 2888232"/>
                <a:gd name="connsiteY1770" fmla="*/ 1201367 h 1491316"/>
                <a:gd name="connsiteX1771" fmla="*/ 1784399 w 2888232"/>
                <a:gd name="connsiteY1771" fmla="*/ 1195349 h 1491316"/>
                <a:gd name="connsiteX1772" fmla="*/ 1792971 w 2888232"/>
                <a:gd name="connsiteY1772" fmla="*/ 1194528 h 1491316"/>
                <a:gd name="connsiteX1773" fmla="*/ 1821787 w 2888232"/>
                <a:gd name="connsiteY1773" fmla="*/ 1204468 h 1491316"/>
                <a:gd name="connsiteX1774" fmla="*/ 1829447 w 2888232"/>
                <a:gd name="connsiteY1774" fmla="*/ 1203374 h 1491316"/>
                <a:gd name="connsiteX1775" fmla="*/ 1837745 w 2888232"/>
                <a:gd name="connsiteY1775" fmla="*/ 1203374 h 1491316"/>
                <a:gd name="connsiteX1776" fmla="*/ 1846864 w 2888232"/>
                <a:gd name="connsiteY1776" fmla="*/ 1205380 h 1491316"/>
                <a:gd name="connsiteX1777" fmla="*/ 1855983 w 2888232"/>
                <a:gd name="connsiteY1777" fmla="*/ 1225897 h 1491316"/>
                <a:gd name="connsiteX1778" fmla="*/ 1869935 w 2888232"/>
                <a:gd name="connsiteY1778" fmla="*/ 1238664 h 1491316"/>
                <a:gd name="connsiteX1779" fmla="*/ 1881880 w 2888232"/>
                <a:gd name="connsiteY1779" fmla="*/ 1239302 h 1491316"/>
                <a:gd name="connsiteX1780" fmla="*/ 1898112 w 2888232"/>
                <a:gd name="connsiteY1780" fmla="*/ 1240670 h 1491316"/>
                <a:gd name="connsiteX1781" fmla="*/ 1896471 w 2888232"/>
                <a:gd name="connsiteY1781" fmla="*/ 1244956 h 1491316"/>
                <a:gd name="connsiteX1782" fmla="*/ 1895832 w 2888232"/>
                <a:gd name="connsiteY1782" fmla="*/ 1248968 h 1491316"/>
                <a:gd name="connsiteX1783" fmla="*/ 1893917 w 2888232"/>
                <a:gd name="connsiteY1783" fmla="*/ 1250154 h 1491316"/>
                <a:gd name="connsiteX1784" fmla="*/ 1893005 w 2888232"/>
                <a:gd name="connsiteY1784" fmla="*/ 1255260 h 1491316"/>
                <a:gd name="connsiteX1785" fmla="*/ 1906137 w 2888232"/>
                <a:gd name="connsiteY1785" fmla="*/ 1265473 h 1491316"/>
                <a:gd name="connsiteX1786" fmla="*/ 1906684 w 2888232"/>
                <a:gd name="connsiteY1786" fmla="*/ 1269759 h 1491316"/>
                <a:gd name="connsiteX1787" fmla="*/ 1904131 w 2888232"/>
                <a:gd name="connsiteY1787" fmla="*/ 1274319 h 1491316"/>
                <a:gd name="connsiteX1788" fmla="*/ 1901577 w 2888232"/>
                <a:gd name="connsiteY1788" fmla="*/ 1280337 h 1491316"/>
                <a:gd name="connsiteX1789" fmla="*/ 1910149 w 2888232"/>
                <a:gd name="connsiteY1789" fmla="*/ 1289456 h 1491316"/>
                <a:gd name="connsiteX1790" fmla="*/ 1910149 w 2888232"/>
                <a:gd name="connsiteY1790" fmla="*/ 1294289 h 1491316"/>
                <a:gd name="connsiteX1791" fmla="*/ 1909237 w 2888232"/>
                <a:gd name="connsiteY1791" fmla="*/ 1297116 h 1491316"/>
                <a:gd name="connsiteX1792" fmla="*/ 1904313 w 2888232"/>
                <a:gd name="connsiteY1792" fmla="*/ 1299943 h 1491316"/>
                <a:gd name="connsiteX1793" fmla="*/ 1910970 w 2888232"/>
                <a:gd name="connsiteY1793" fmla="*/ 1303226 h 1491316"/>
                <a:gd name="connsiteX1794" fmla="*/ 1916259 w 2888232"/>
                <a:gd name="connsiteY1794" fmla="*/ 1301493 h 1491316"/>
                <a:gd name="connsiteX1795" fmla="*/ 1921274 w 2888232"/>
                <a:gd name="connsiteY1795" fmla="*/ 1300216 h 1491316"/>
                <a:gd name="connsiteX1796" fmla="*/ 1923827 w 2888232"/>
                <a:gd name="connsiteY1796" fmla="*/ 1306782 h 1491316"/>
                <a:gd name="connsiteX1797" fmla="*/ 1932946 w 2888232"/>
                <a:gd name="connsiteY1797" fmla="*/ 1310247 h 1491316"/>
                <a:gd name="connsiteX1798" fmla="*/ 1953737 w 2888232"/>
                <a:gd name="connsiteY1798" fmla="*/ 1314533 h 1491316"/>
                <a:gd name="connsiteX1799" fmla="*/ 1965683 w 2888232"/>
                <a:gd name="connsiteY1799" fmla="*/ 1315080 h 1491316"/>
                <a:gd name="connsiteX1800" fmla="*/ 1975349 w 2888232"/>
                <a:gd name="connsiteY1800" fmla="*/ 1315080 h 1491316"/>
                <a:gd name="connsiteX1801" fmla="*/ 1983374 w 2888232"/>
                <a:gd name="connsiteY1801" fmla="*/ 1315627 h 1491316"/>
                <a:gd name="connsiteX1802" fmla="*/ 2003344 w 2888232"/>
                <a:gd name="connsiteY1802" fmla="*/ 1319366 h 1491316"/>
                <a:gd name="connsiteX1803" fmla="*/ 2006171 w 2888232"/>
                <a:gd name="connsiteY1803" fmla="*/ 1320734 h 1491316"/>
                <a:gd name="connsiteX1804" fmla="*/ 2009272 w 2888232"/>
                <a:gd name="connsiteY1804" fmla="*/ 1322193 h 1491316"/>
                <a:gd name="connsiteX1805" fmla="*/ 2014652 w 2888232"/>
                <a:gd name="connsiteY1805" fmla="*/ 1323287 h 1491316"/>
                <a:gd name="connsiteX1806" fmla="*/ 2022129 w 2888232"/>
                <a:gd name="connsiteY1806" fmla="*/ 1323287 h 1491316"/>
                <a:gd name="connsiteX1807" fmla="*/ 2026689 w 2888232"/>
                <a:gd name="connsiteY1807" fmla="*/ 1323287 h 1491316"/>
                <a:gd name="connsiteX1808" fmla="*/ 2035808 w 2888232"/>
                <a:gd name="connsiteY1808" fmla="*/ 1325202 h 1491316"/>
                <a:gd name="connsiteX1809" fmla="*/ 2057146 w 2888232"/>
                <a:gd name="connsiteY1809" fmla="*/ 1344899 h 1491316"/>
                <a:gd name="connsiteX1810" fmla="*/ 2060885 w 2888232"/>
                <a:gd name="connsiteY1810" fmla="*/ 1349732 h 1491316"/>
                <a:gd name="connsiteX1811" fmla="*/ 2061979 w 2888232"/>
                <a:gd name="connsiteY1811" fmla="*/ 1358851 h 1491316"/>
                <a:gd name="connsiteX1812" fmla="*/ 2066812 w 2888232"/>
                <a:gd name="connsiteY1812" fmla="*/ 1367970 h 1491316"/>
                <a:gd name="connsiteX1813" fmla="*/ 2072283 w 2888232"/>
                <a:gd name="connsiteY1813" fmla="*/ 1374536 h 1491316"/>
                <a:gd name="connsiteX1814" fmla="*/ 2066539 w 2888232"/>
                <a:gd name="connsiteY1814" fmla="*/ 1372256 h 1491316"/>
                <a:gd name="connsiteX1815" fmla="*/ 2061979 w 2888232"/>
                <a:gd name="connsiteY1815" fmla="*/ 1373077 h 1491316"/>
                <a:gd name="connsiteX1816" fmla="*/ 2061979 w 2888232"/>
                <a:gd name="connsiteY1816" fmla="*/ 1383107 h 1491316"/>
                <a:gd name="connsiteX1817" fmla="*/ 2053499 w 2888232"/>
                <a:gd name="connsiteY1817" fmla="*/ 1385387 h 1491316"/>
                <a:gd name="connsiteX1818" fmla="*/ 2042373 w 2888232"/>
                <a:gd name="connsiteY1818" fmla="*/ 1379369 h 1491316"/>
                <a:gd name="connsiteX1819" fmla="*/ 2035808 w 2888232"/>
                <a:gd name="connsiteY1819" fmla="*/ 1378001 h 1491316"/>
                <a:gd name="connsiteX1820" fmla="*/ 2026689 w 2888232"/>
                <a:gd name="connsiteY1820" fmla="*/ 1375356 h 1491316"/>
                <a:gd name="connsiteX1821" fmla="*/ 2030063 w 2888232"/>
                <a:gd name="connsiteY1821" fmla="*/ 1369976 h 1491316"/>
                <a:gd name="connsiteX1822" fmla="*/ 2028969 w 2888232"/>
                <a:gd name="connsiteY1822" fmla="*/ 1367696 h 1491316"/>
                <a:gd name="connsiteX1823" fmla="*/ 2023224 w 2888232"/>
                <a:gd name="connsiteY1823" fmla="*/ 1366876 h 1491316"/>
                <a:gd name="connsiteX1824" fmla="*/ 2020123 w 2888232"/>
                <a:gd name="connsiteY1824" fmla="*/ 1361678 h 1491316"/>
                <a:gd name="connsiteX1825" fmla="*/ 2020123 w 2888232"/>
                <a:gd name="connsiteY1825" fmla="*/ 1356024 h 1491316"/>
                <a:gd name="connsiteX1826" fmla="*/ 2008451 w 2888232"/>
                <a:gd name="connsiteY1826" fmla="*/ 1354292 h 1491316"/>
                <a:gd name="connsiteX1827" fmla="*/ 2008998 w 2888232"/>
                <a:gd name="connsiteY1827" fmla="*/ 1357118 h 1491316"/>
                <a:gd name="connsiteX1828" fmla="*/ 2012737 w 2888232"/>
                <a:gd name="connsiteY1828" fmla="*/ 1360584 h 1491316"/>
                <a:gd name="connsiteX1829" fmla="*/ 2016658 w 2888232"/>
                <a:gd name="connsiteY1829" fmla="*/ 1365143 h 1491316"/>
                <a:gd name="connsiteX1830" fmla="*/ 2019211 w 2888232"/>
                <a:gd name="connsiteY1830" fmla="*/ 1370250 h 1491316"/>
                <a:gd name="connsiteX1831" fmla="*/ 2020670 w 2888232"/>
                <a:gd name="connsiteY1831" fmla="*/ 1379369 h 1491316"/>
                <a:gd name="connsiteX1832" fmla="*/ 2014105 w 2888232"/>
                <a:gd name="connsiteY1832" fmla="*/ 1388488 h 1491316"/>
                <a:gd name="connsiteX1833" fmla="*/ 2009545 w 2888232"/>
                <a:gd name="connsiteY1833" fmla="*/ 1394780 h 1491316"/>
                <a:gd name="connsiteX1834" fmla="*/ 2006171 w 2888232"/>
                <a:gd name="connsiteY1834" fmla="*/ 1400798 h 1491316"/>
                <a:gd name="connsiteX1835" fmla="*/ 2004712 w 2888232"/>
                <a:gd name="connsiteY1835" fmla="*/ 1422957 h 1491316"/>
                <a:gd name="connsiteX1836" fmla="*/ 1982188 w 2888232"/>
                <a:gd name="connsiteY1836" fmla="*/ 1445207 h 1491316"/>
                <a:gd name="connsiteX1837" fmla="*/ 1973070 w 2888232"/>
                <a:gd name="connsiteY1837" fmla="*/ 1467184 h 1491316"/>
                <a:gd name="connsiteX1838" fmla="*/ 1979179 w 2888232"/>
                <a:gd name="connsiteY1838" fmla="*/ 1468552 h 1491316"/>
                <a:gd name="connsiteX1839" fmla="*/ 1981459 w 2888232"/>
                <a:gd name="connsiteY1839" fmla="*/ 1474023 h 1491316"/>
                <a:gd name="connsiteX1840" fmla="*/ 1977720 w 2888232"/>
                <a:gd name="connsiteY1840" fmla="*/ 1475938 h 1491316"/>
                <a:gd name="connsiteX1841" fmla="*/ 1963768 w 2888232"/>
                <a:gd name="connsiteY1841" fmla="*/ 1475938 h 1491316"/>
                <a:gd name="connsiteX1842" fmla="*/ 1958935 w 2888232"/>
                <a:gd name="connsiteY1842" fmla="*/ 1483142 h 1491316"/>
                <a:gd name="connsiteX1843" fmla="*/ 1961215 w 2888232"/>
                <a:gd name="connsiteY1843" fmla="*/ 1487701 h 1491316"/>
                <a:gd name="connsiteX1844" fmla="*/ 1972340 w 2888232"/>
                <a:gd name="connsiteY1844" fmla="*/ 1488796 h 1491316"/>
                <a:gd name="connsiteX1845" fmla="*/ 1977720 w 2888232"/>
                <a:gd name="connsiteY1845" fmla="*/ 1490528 h 1491316"/>
                <a:gd name="connsiteX1846" fmla="*/ 1979726 w 2888232"/>
                <a:gd name="connsiteY1846" fmla="*/ 1487701 h 1491316"/>
                <a:gd name="connsiteX1847" fmla="*/ 1983465 w 2888232"/>
                <a:gd name="connsiteY1847" fmla="*/ 1482868 h 1491316"/>
                <a:gd name="connsiteX1848" fmla="*/ 2000517 w 2888232"/>
                <a:gd name="connsiteY1848" fmla="*/ 1475117 h 1491316"/>
                <a:gd name="connsiteX1849" fmla="*/ 2016202 w 2888232"/>
                <a:gd name="connsiteY1849" fmla="*/ 1463445 h 1491316"/>
                <a:gd name="connsiteX1850" fmla="*/ 2052678 w 2888232"/>
                <a:gd name="connsiteY1850" fmla="*/ 1465451 h 1491316"/>
                <a:gd name="connsiteX1851" fmla="*/ 2053225 w 2888232"/>
                <a:gd name="connsiteY1851" fmla="*/ 1463992 h 1491316"/>
                <a:gd name="connsiteX1852" fmla="*/ 2055505 w 2888232"/>
                <a:gd name="connsiteY1852" fmla="*/ 1459159 h 1491316"/>
                <a:gd name="connsiteX1853" fmla="*/ 2093439 w 2888232"/>
                <a:gd name="connsiteY1853" fmla="*/ 1451499 h 1491316"/>
                <a:gd name="connsiteX1854" fmla="*/ 2095445 w 2888232"/>
                <a:gd name="connsiteY1854" fmla="*/ 1447487 h 1491316"/>
                <a:gd name="connsiteX1855" fmla="*/ 2095445 w 2888232"/>
                <a:gd name="connsiteY1855" fmla="*/ 1444842 h 1491316"/>
                <a:gd name="connsiteX1856" fmla="*/ 2094990 w 2888232"/>
                <a:gd name="connsiteY1856" fmla="*/ 1440466 h 1491316"/>
                <a:gd name="connsiteX1857" fmla="*/ 2094990 w 2888232"/>
                <a:gd name="connsiteY1857" fmla="*/ 1436909 h 1491316"/>
                <a:gd name="connsiteX1858" fmla="*/ 2080673 w 2888232"/>
                <a:gd name="connsiteY1858" fmla="*/ 1439189 h 1491316"/>
                <a:gd name="connsiteX1859" fmla="*/ 2072466 w 2888232"/>
                <a:gd name="connsiteY1859" fmla="*/ 1437274 h 1491316"/>
                <a:gd name="connsiteX1860" fmla="*/ 2073013 w 2888232"/>
                <a:gd name="connsiteY1860" fmla="*/ 1433262 h 1491316"/>
                <a:gd name="connsiteX1861" fmla="*/ 2077025 w 2888232"/>
                <a:gd name="connsiteY1861" fmla="*/ 1426969 h 1491316"/>
                <a:gd name="connsiteX1862" fmla="*/ 2079852 w 2888232"/>
                <a:gd name="connsiteY1862" fmla="*/ 1423231 h 1491316"/>
                <a:gd name="connsiteX1863" fmla="*/ 2090704 w 2888232"/>
                <a:gd name="connsiteY1863" fmla="*/ 1417303 h 1491316"/>
                <a:gd name="connsiteX1864" fmla="*/ 2098090 w 2888232"/>
                <a:gd name="connsiteY1864" fmla="*/ 1413565 h 1491316"/>
                <a:gd name="connsiteX1865" fmla="*/ 2144505 w 2888232"/>
                <a:gd name="connsiteY1865" fmla="*/ 1406725 h 1491316"/>
                <a:gd name="connsiteX1866" fmla="*/ 2149065 w 2888232"/>
                <a:gd name="connsiteY1866" fmla="*/ 1409005 h 1491316"/>
                <a:gd name="connsiteX1867" fmla="*/ 2154810 w 2888232"/>
                <a:gd name="connsiteY1867" fmla="*/ 1409005 h 1491316"/>
                <a:gd name="connsiteX1868" fmla="*/ 2161649 w 2888232"/>
                <a:gd name="connsiteY1868" fmla="*/ 1412379 h 1491316"/>
                <a:gd name="connsiteX1869" fmla="*/ 2170768 w 2888232"/>
                <a:gd name="connsiteY1869" fmla="*/ 1402166 h 1491316"/>
                <a:gd name="connsiteX1870" fmla="*/ 2197486 w 2888232"/>
                <a:gd name="connsiteY1870" fmla="*/ 1389947 h 1491316"/>
                <a:gd name="connsiteX1871" fmla="*/ 2203870 w 2888232"/>
                <a:gd name="connsiteY1871" fmla="*/ 1387302 h 1491316"/>
                <a:gd name="connsiteX1872" fmla="*/ 2222107 w 2888232"/>
                <a:gd name="connsiteY1872" fmla="*/ 1371709 h 1491316"/>
                <a:gd name="connsiteX1873" fmla="*/ 2247458 w 2888232"/>
                <a:gd name="connsiteY1873" fmla="*/ 1364961 h 1491316"/>
                <a:gd name="connsiteX1874" fmla="*/ 2350593 w 2888232"/>
                <a:gd name="connsiteY1874" fmla="*/ 1364961 h 1491316"/>
                <a:gd name="connsiteX1875" fmla="*/ 2362812 w 2888232"/>
                <a:gd name="connsiteY1875" fmla="*/ 1353015 h 1491316"/>
                <a:gd name="connsiteX1876" fmla="*/ 2366825 w 2888232"/>
                <a:gd name="connsiteY1876" fmla="*/ 1353562 h 1491316"/>
                <a:gd name="connsiteX1877" fmla="*/ 2377129 w 2888232"/>
                <a:gd name="connsiteY1877" fmla="*/ 1351282 h 1491316"/>
                <a:gd name="connsiteX1878" fmla="*/ 2391081 w 2888232"/>
                <a:gd name="connsiteY1878" fmla="*/ 1329762 h 1491316"/>
                <a:gd name="connsiteX1879" fmla="*/ 2392358 w 2888232"/>
                <a:gd name="connsiteY1879" fmla="*/ 1325202 h 1491316"/>
                <a:gd name="connsiteX1880" fmla="*/ 2392905 w 2888232"/>
                <a:gd name="connsiteY1880" fmla="*/ 1317998 h 1491316"/>
                <a:gd name="connsiteX1881" fmla="*/ 2418529 w 2888232"/>
                <a:gd name="connsiteY1881" fmla="*/ 1274684 h 1491316"/>
                <a:gd name="connsiteX1882" fmla="*/ 2429107 w 2888232"/>
                <a:gd name="connsiteY1882" fmla="*/ 1261279 h 1491316"/>
                <a:gd name="connsiteX1883" fmla="*/ 2433484 w 2888232"/>
                <a:gd name="connsiteY1883" fmla="*/ 1267935 h 1491316"/>
                <a:gd name="connsiteX1884" fmla="*/ 2435034 w 2888232"/>
                <a:gd name="connsiteY1884" fmla="*/ 1270398 h 1491316"/>
                <a:gd name="connsiteX1885" fmla="*/ 2443515 w 2888232"/>
                <a:gd name="connsiteY1885" fmla="*/ 1271401 h 1491316"/>
                <a:gd name="connsiteX1886" fmla="*/ 2461753 w 2888232"/>
                <a:gd name="connsiteY1886" fmla="*/ 1267115 h 1491316"/>
                <a:gd name="connsiteX1887" fmla="*/ 2476434 w 2888232"/>
                <a:gd name="connsiteY1887" fmla="*/ 1283620 h 1491316"/>
                <a:gd name="connsiteX1888" fmla="*/ 2476434 w 2888232"/>
                <a:gd name="connsiteY1888" fmla="*/ 1325749 h 1491316"/>
                <a:gd name="connsiteX1889" fmla="*/ 2475613 w 2888232"/>
                <a:gd name="connsiteY1889" fmla="*/ 1334321 h 1491316"/>
                <a:gd name="connsiteX1890" fmla="*/ 2476890 w 2888232"/>
                <a:gd name="connsiteY1890" fmla="*/ 1337002 h 1491316"/>
                <a:gd name="connsiteX1891" fmla="*/ 2477072 w 2888232"/>
                <a:gd name="connsiteY1891" fmla="*/ 1337057 h 1491316"/>
                <a:gd name="connsiteX1892" fmla="*/ 2481267 w 2888232"/>
                <a:gd name="connsiteY1892" fmla="*/ 1338881 h 1491316"/>
                <a:gd name="connsiteX1893" fmla="*/ 2488745 w 2888232"/>
                <a:gd name="connsiteY1893" fmla="*/ 1341890 h 1491316"/>
                <a:gd name="connsiteX1894" fmla="*/ 2487012 w 2888232"/>
                <a:gd name="connsiteY1894" fmla="*/ 1345720 h 1491316"/>
                <a:gd name="connsiteX1895" fmla="*/ 2488106 w 2888232"/>
                <a:gd name="connsiteY1895" fmla="*/ 1354839 h 1491316"/>
                <a:gd name="connsiteX1896" fmla="*/ 2492301 w 2888232"/>
                <a:gd name="connsiteY1896" fmla="*/ 1359489 h 1491316"/>
                <a:gd name="connsiteX1897" fmla="*/ 2496404 w 2888232"/>
                <a:gd name="connsiteY1897" fmla="*/ 1359489 h 1491316"/>
                <a:gd name="connsiteX1898" fmla="*/ 2500417 w 2888232"/>
                <a:gd name="connsiteY1898" fmla="*/ 1363228 h 1491316"/>
                <a:gd name="connsiteX1899" fmla="*/ 2501237 w 2888232"/>
                <a:gd name="connsiteY1899" fmla="*/ 1360675 h 1491316"/>
                <a:gd name="connsiteX1900" fmla="*/ 2507530 w 2888232"/>
                <a:gd name="connsiteY1900" fmla="*/ 1362043 h 1491316"/>
                <a:gd name="connsiteX1901" fmla="*/ 2518381 w 2888232"/>
                <a:gd name="connsiteY1901" fmla="*/ 1362043 h 1491316"/>
                <a:gd name="connsiteX1902" fmla="*/ 2525767 w 2888232"/>
                <a:gd name="connsiteY1902" fmla="*/ 1359216 h 1491316"/>
                <a:gd name="connsiteX1903" fmla="*/ 2532607 w 2888232"/>
                <a:gd name="connsiteY1903" fmla="*/ 1350097 h 1491316"/>
                <a:gd name="connsiteX1904" fmla="*/ 2534339 w 2888232"/>
                <a:gd name="connsiteY1904" fmla="*/ 1352650 h 1491316"/>
                <a:gd name="connsiteX1905" fmla="*/ 2545738 w 2888232"/>
                <a:gd name="connsiteY1905" fmla="*/ 1352650 h 1491316"/>
                <a:gd name="connsiteX1906" fmla="*/ 2575648 w 2888232"/>
                <a:gd name="connsiteY1906" fmla="*/ 1335598 h 1491316"/>
                <a:gd name="connsiteX1907" fmla="*/ 2584128 w 2888232"/>
                <a:gd name="connsiteY1907" fmla="*/ 1328212 h 1491316"/>
                <a:gd name="connsiteX1908" fmla="*/ 2586135 w 2888232"/>
                <a:gd name="connsiteY1908" fmla="*/ 1327300 h 1491316"/>
                <a:gd name="connsiteX1909" fmla="*/ 2591880 w 2888232"/>
                <a:gd name="connsiteY1909" fmla="*/ 1331859 h 1491316"/>
                <a:gd name="connsiteX1910" fmla="*/ 2589053 w 2888232"/>
                <a:gd name="connsiteY1910" fmla="*/ 1337057 h 1491316"/>
                <a:gd name="connsiteX1911" fmla="*/ 2578748 w 2888232"/>
                <a:gd name="connsiteY1911" fmla="*/ 1352103 h 1491316"/>
                <a:gd name="connsiteX1912" fmla="*/ 2585314 w 2888232"/>
                <a:gd name="connsiteY1912" fmla="*/ 1348456 h 1491316"/>
                <a:gd name="connsiteX1913" fmla="*/ 2595892 w 2888232"/>
                <a:gd name="connsiteY1913" fmla="*/ 1348456 h 1491316"/>
                <a:gd name="connsiteX1914" fmla="*/ 2611850 w 2888232"/>
                <a:gd name="connsiteY1914" fmla="*/ 1347817 h 1491316"/>
                <a:gd name="connsiteX1915" fmla="*/ 2620331 w 2888232"/>
                <a:gd name="connsiteY1915" fmla="*/ 1353015 h 1491316"/>
                <a:gd name="connsiteX1916" fmla="*/ 2599539 w 2888232"/>
                <a:gd name="connsiteY1916" fmla="*/ 1362955 h 1491316"/>
                <a:gd name="connsiteX1917" fmla="*/ 2592974 w 2888232"/>
                <a:gd name="connsiteY1917" fmla="*/ 1355842 h 1491316"/>
                <a:gd name="connsiteX1918" fmla="*/ 2585588 w 2888232"/>
                <a:gd name="connsiteY1918" fmla="*/ 1351830 h 1491316"/>
                <a:gd name="connsiteX1919" fmla="*/ 2544279 w 2888232"/>
                <a:gd name="connsiteY1919" fmla="*/ 1379186 h 1491316"/>
                <a:gd name="connsiteX1920" fmla="*/ 2533154 w 2888232"/>
                <a:gd name="connsiteY1920" fmla="*/ 1393138 h 1491316"/>
                <a:gd name="connsiteX1921" fmla="*/ 2530874 w 2888232"/>
                <a:gd name="connsiteY1921" fmla="*/ 1405722 h 1491316"/>
                <a:gd name="connsiteX1922" fmla="*/ 2535160 w 2888232"/>
                <a:gd name="connsiteY1922" fmla="*/ 1416848 h 1491316"/>
                <a:gd name="connsiteX1923" fmla="*/ 2537713 w 2888232"/>
                <a:gd name="connsiteY1923" fmla="*/ 1415389 h 1491316"/>
                <a:gd name="connsiteX1924" fmla="*/ 2542546 w 2888232"/>
                <a:gd name="connsiteY1924" fmla="*/ 1418580 h 1491316"/>
                <a:gd name="connsiteX1925" fmla="*/ 2549385 w 2888232"/>
                <a:gd name="connsiteY1925" fmla="*/ 1426787 h 1491316"/>
                <a:gd name="connsiteX1926" fmla="*/ 2557684 w 2888232"/>
                <a:gd name="connsiteY1926" fmla="*/ 1424234 h 1491316"/>
                <a:gd name="connsiteX1927" fmla="*/ 2560510 w 2888232"/>
                <a:gd name="connsiteY1927" fmla="*/ 1417121 h 1491316"/>
                <a:gd name="connsiteX1928" fmla="*/ 2564796 w 2888232"/>
                <a:gd name="connsiteY1928" fmla="*/ 1418854 h 1491316"/>
                <a:gd name="connsiteX1929" fmla="*/ 2570815 w 2888232"/>
                <a:gd name="connsiteY1929" fmla="*/ 1412835 h 1491316"/>
                <a:gd name="connsiteX1930" fmla="*/ 2581940 w 2888232"/>
                <a:gd name="connsiteY1930" fmla="*/ 1405449 h 1491316"/>
                <a:gd name="connsiteX1931" fmla="*/ 2585040 w 2888232"/>
                <a:gd name="connsiteY1931" fmla="*/ 1399704 h 1491316"/>
                <a:gd name="connsiteX1932" fmla="*/ 2591332 w 2888232"/>
                <a:gd name="connsiteY1932" fmla="*/ 1395783 h 1491316"/>
                <a:gd name="connsiteX1933" fmla="*/ 2594159 w 2888232"/>
                <a:gd name="connsiteY1933" fmla="*/ 1393138 h 1491316"/>
                <a:gd name="connsiteX1934" fmla="*/ 2592974 w 2888232"/>
                <a:gd name="connsiteY1934" fmla="*/ 1389217 h 1491316"/>
                <a:gd name="connsiteX1935" fmla="*/ 2596165 w 2888232"/>
                <a:gd name="connsiteY1935" fmla="*/ 1384293 h 1491316"/>
                <a:gd name="connsiteX1936" fmla="*/ 2602093 w 2888232"/>
                <a:gd name="connsiteY1936" fmla="*/ 1383746 h 1491316"/>
                <a:gd name="connsiteX1937" fmla="*/ 2605832 w 2888232"/>
                <a:gd name="connsiteY1937" fmla="*/ 1378639 h 1491316"/>
                <a:gd name="connsiteX1938" fmla="*/ 2608658 w 2888232"/>
                <a:gd name="connsiteY1938" fmla="*/ 1386026 h 1491316"/>
                <a:gd name="connsiteX1939" fmla="*/ 2615771 w 2888232"/>
                <a:gd name="connsiteY1939" fmla="*/ 1387485 h 1491316"/>
                <a:gd name="connsiteX1940" fmla="*/ 2619236 w 2888232"/>
                <a:gd name="connsiteY1940" fmla="*/ 1384019 h 1491316"/>
                <a:gd name="connsiteX1941" fmla="*/ 2618051 w 2888232"/>
                <a:gd name="connsiteY1941" fmla="*/ 1377819 h 1491316"/>
                <a:gd name="connsiteX1942" fmla="*/ 2630635 w 2888232"/>
                <a:gd name="connsiteY1942" fmla="*/ 1380098 h 1491316"/>
                <a:gd name="connsiteX1943" fmla="*/ 2653159 w 2888232"/>
                <a:gd name="connsiteY1943" fmla="*/ 1372621 h 1491316"/>
                <a:gd name="connsiteX1944" fmla="*/ 2705045 w 2888232"/>
                <a:gd name="connsiteY1944" fmla="*/ 1352742 h 1491316"/>
                <a:gd name="connsiteX1945" fmla="*/ 2703586 w 2888232"/>
                <a:gd name="connsiteY1945" fmla="*/ 1348456 h 1491316"/>
                <a:gd name="connsiteX1946" fmla="*/ 2690729 w 2888232"/>
                <a:gd name="connsiteY1946" fmla="*/ 1338151 h 1491316"/>
                <a:gd name="connsiteX1947" fmla="*/ 2680516 w 2888232"/>
                <a:gd name="connsiteY1947" fmla="*/ 1337057 h 1491316"/>
                <a:gd name="connsiteX1948" fmla="*/ 2675683 w 2888232"/>
                <a:gd name="connsiteY1948" fmla="*/ 1335871 h 1491316"/>
                <a:gd name="connsiteX1949" fmla="*/ 2672764 w 2888232"/>
                <a:gd name="connsiteY1949" fmla="*/ 1329306 h 1491316"/>
                <a:gd name="connsiteX1950" fmla="*/ 2662278 w 2888232"/>
                <a:gd name="connsiteY1950" fmla="*/ 1335324 h 1491316"/>
                <a:gd name="connsiteX1951" fmla="*/ 2657992 w 2888232"/>
                <a:gd name="connsiteY1951" fmla="*/ 1337331 h 1491316"/>
                <a:gd name="connsiteX1952" fmla="*/ 2652520 w 2888232"/>
                <a:gd name="connsiteY1952" fmla="*/ 1339610 h 1491316"/>
                <a:gd name="connsiteX1953" fmla="*/ 2649146 w 2888232"/>
                <a:gd name="connsiteY1953" fmla="*/ 1336510 h 1491316"/>
                <a:gd name="connsiteX1954" fmla="*/ 2645772 w 2888232"/>
                <a:gd name="connsiteY1954" fmla="*/ 1333045 h 1491316"/>
                <a:gd name="connsiteX1955" fmla="*/ 2631729 w 2888232"/>
                <a:gd name="connsiteY1955" fmla="*/ 1333045 h 1491316"/>
                <a:gd name="connsiteX1956" fmla="*/ 2628355 w 2888232"/>
                <a:gd name="connsiteY1956" fmla="*/ 1331677 h 1491316"/>
                <a:gd name="connsiteX1957" fmla="*/ 2608932 w 2888232"/>
                <a:gd name="connsiteY1957" fmla="*/ 1323652 h 1491316"/>
                <a:gd name="connsiteX1958" fmla="*/ 2608111 w 2888232"/>
                <a:gd name="connsiteY1958" fmla="*/ 1319640 h 1491316"/>
                <a:gd name="connsiteX1959" fmla="*/ 2608111 w 2888232"/>
                <a:gd name="connsiteY1959" fmla="*/ 1316539 h 1491316"/>
                <a:gd name="connsiteX1960" fmla="*/ 2595618 w 2888232"/>
                <a:gd name="connsiteY1960" fmla="*/ 1313439 h 1491316"/>
                <a:gd name="connsiteX1961" fmla="*/ 2588414 w 2888232"/>
                <a:gd name="connsiteY1961" fmla="*/ 1311980 h 1491316"/>
                <a:gd name="connsiteX1962" fmla="*/ 2586499 w 2888232"/>
                <a:gd name="connsiteY1962" fmla="*/ 1309700 h 1491316"/>
                <a:gd name="connsiteX1963" fmla="*/ 2584128 w 2888232"/>
                <a:gd name="connsiteY1963" fmla="*/ 1307968 h 1491316"/>
                <a:gd name="connsiteX1964" fmla="*/ 2583308 w 2888232"/>
                <a:gd name="connsiteY1964" fmla="*/ 1305688 h 1491316"/>
                <a:gd name="connsiteX1965" fmla="*/ 2581575 w 2888232"/>
                <a:gd name="connsiteY1965" fmla="*/ 1301128 h 1491316"/>
                <a:gd name="connsiteX1966" fmla="*/ 2580207 w 2888232"/>
                <a:gd name="connsiteY1966" fmla="*/ 1294836 h 1491316"/>
                <a:gd name="connsiteX1967" fmla="*/ 2576742 w 2888232"/>
                <a:gd name="connsiteY1967" fmla="*/ 1289730 h 1491316"/>
                <a:gd name="connsiteX1968" fmla="*/ 2574736 w 2888232"/>
                <a:gd name="connsiteY1968" fmla="*/ 1282070 h 1491316"/>
                <a:gd name="connsiteX1969" fmla="*/ 2577016 w 2888232"/>
                <a:gd name="connsiteY1969" fmla="*/ 1277784 h 1491316"/>
                <a:gd name="connsiteX1970" fmla="*/ 2574189 w 2888232"/>
                <a:gd name="connsiteY1970" fmla="*/ 1276598 h 1491316"/>
                <a:gd name="connsiteX1971" fmla="*/ 2563337 w 2888232"/>
                <a:gd name="connsiteY1971" fmla="*/ 1273498 h 1491316"/>
                <a:gd name="connsiteX1972" fmla="*/ 2573368 w 2888232"/>
                <a:gd name="connsiteY1972" fmla="*/ 1260914 h 1491316"/>
                <a:gd name="connsiteX1973" fmla="*/ 2577654 w 2888232"/>
                <a:gd name="connsiteY1973" fmla="*/ 1251248 h 1491316"/>
                <a:gd name="connsiteX1974" fmla="*/ 2577654 w 2888232"/>
                <a:gd name="connsiteY1974" fmla="*/ 1247874 h 1491316"/>
                <a:gd name="connsiteX1975" fmla="*/ 2552851 w 2888232"/>
                <a:gd name="connsiteY1975" fmla="*/ 1250701 h 1491316"/>
                <a:gd name="connsiteX1976" fmla="*/ 2548291 w 2888232"/>
                <a:gd name="connsiteY1976" fmla="*/ 1249880 h 1491316"/>
                <a:gd name="connsiteX1977" fmla="*/ 2535707 w 2888232"/>
                <a:gd name="connsiteY1977" fmla="*/ 1237569 h 1491316"/>
                <a:gd name="connsiteX1978" fmla="*/ 2530327 w 2888232"/>
                <a:gd name="connsiteY1978" fmla="*/ 1233557 h 1491316"/>
                <a:gd name="connsiteX1979" fmla="*/ 2544552 w 2888232"/>
                <a:gd name="connsiteY1979" fmla="*/ 1231369 h 1491316"/>
                <a:gd name="connsiteX1980" fmla="*/ 2558231 w 2888232"/>
                <a:gd name="connsiteY1980" fmla="*/ 1236475 h 1491316"/>
                <a:gd name="connsiteX1981" fmla="*/ 2568535 w 2888232"/>
                <a:gd name="connsiteY1981" fmla="*/ 1231369 h 1491316"/>
                <a:gd name="connsiteX1982" fmla="*/ 2576469 w 2888232"/>
                <a:gd name="connsiteY1982" fmla="*/ 1227356 h 1491316"/>
                <a:gd name="connsiteX1983" fmla="*/ 2580481 w 2888232"/>
                <a:gd name="connsiteY1983" fmla="*/ 1223344 h 1491316"/>
                <a:gd name="connsiteX1984" fmla="*/ 2587047 w 2888232"/>
                <a:gd name="connsiteY1984" fmla="*/ 1220517 h 1491316"/>
                <a:gd name="connsiteX1985" fmla="*/ 2594980 w 2888232"/>
                <a:gd name="connsiteY1985" fmla="*/ 1215684 h 1491316"/>
                <a:gd name="connsiteX1986" fmla="*/ 2596165 w 2888232"/>
                <a:gd name="connsiteY1986" fmla="*/ 1213678 h 1491316"/>
                <a:gd name="connsiteX1987" fmla="*/ 2596165 w 2888232"/>
                <a:gd name="connsiteY1987" fmla="*/ 1209939 h 1491316"/>
                <a:gd name="connsiteX1988" fmla="*/ 2594159 w 2888232"/>
                <a:gd name="connsiteY1988" fmla="*/ 1207112 h 1491316"/>
                <a:gd name="connsiteX1989" fmla="*/ 2590512 w 2888232"/>
                <a:gd name="connsiteY1989" fmla="*/ 1202553 h 1491316"/>
                <a:gd name="connsiteX1990" fmla="*/ 2587867 w 2888232"/>
                <a:gd name="connsiteY1990" fmla="*/ 1201094 h 1491316"/>
                <a:gd name="connsiteX1991" fmla="*/ 2592153 w 2888232"/>
                <a:gd name="connsiteY1991" fmla="*/ 1200273 h 1491316"/>
                <a:gd name="connsiteX1992" fmla="*/ 2596713 w 2888232"/>
                <a:gd name="connsiteY1992" fmla="*/ 1198267 h 1491316"/>
                <a:gd name="connsiteX1993" fmla="*/ 2590512 w 2888232"/>
                <a:gd name="connsiteY1993" fmla="*/ 1192887 h 1491316"/>
                <a:gd name="connsiteX1994" fmla="*/ 2581393 w 2888232"/>
                <a:gd name="connsiteY1994" fmla="*/ 1187689 h 1491316"/>
                <a:gd name="connsiteX1995" fmla="*/ 2566529 w 2888232"/>
                <a:gd name="connsiteY1995" fmla="*/ 1183403 h 1491316"/>
                <a:gd name="connsiteX1996" fmla="*/ 2549203 w 2888232"/>
                <a:gd name="connsiteY1996" fmla="*/ 1182582 h 1491316"/>
                <a:gd name="connsiteX1997" fmla="*/ 2528047 w 2888232"/>
                <a:gd name="connsiteY1997" fmla="*/ 1185136 h 1491316"/>
                <a:gd name="connsiteX1998" fmla="*/ 2486465 w 2888232"/>
                <a:gd name="connsiteY1998" fmla="*/ 1199726 h 1491316"/>
                <a:gd name="connsiteX1999" fmla="*/ 2468227 w 2888232"/>
                <a:gd name="connsiteY1999" fmla="*/ 1207112 h 1491316"/>
                <a:gd name="connsiteX2000" fmla="*/ 2450810 w 2888232"/>
                <a:gd name="connsiteY2000" fmla="*/ 1216231 h 1491316"/>
                <a:gd name="connsiteX2001" fmla="*/ 2434305 w 2888232"/>
                <a:gd name="connsiteY2001" fmla="*/ 1227356 h 1491316"/>
                <a:gd name="connsiteX2002" fmla="*/ 2404668 w 2888232"/>
                <a:gd name="connsiteY2002" fmla="*/ 1257540 h 1491316"/>
                <a:gd name="connsiteX2003" fmla="*/ 2394455 w 2888232"/>
                <a:gd name="connsiteY2003" fmla="*/ 1268665 h 1491316"/>
                <a:gd name="connsiteX2004" fmla="*/ 2383603 w 2888232"/>
                <a:gd name="connsiteY2004" fmla="*/ 1279517 h 1491316"/>
                <a:gd name="connsiteX2005" fmla="*/ 2362174 w 2888232"/>
                <a:gd name="connsiteY2005" fmla="*/ 1289456 h 1491316"/>
                <a:gd name="connsiteX2006" fmla="*/ 2360533 w 2888232"/>
                <a:gd name="connsiteY2006" fmla="*/ 1287997 h 1491316"/>
                <a:gd name="connsiteX2007" fmla="*/ 2369013 w 2888232"/>
                <a:gd name="connsiteY2007" fmla="*/ 1278878 h 1491316"/>
                <a:gd name="connsiteX2008" fmla="*/ 2378132 w 2888232"/>
                <a:gd name="connsiteY2008" fmla="*/ 1272313 h 1491316"/>
                <a:gd name="connsiteX2009" fmla="*/ 2387251 w 2888232"/>
                <a:gd name="connsiteY2009" fmla="*/ 1259820 h 1491316"/>
                <a:gd name="connsiteX2010" fmla="*/ 2395276 w 2888232"/>
                <a:gd name="connsiteY2010" fmla="*/ 1254075 h 1491316"/>
                <a:gd name="connsiteX2011" fmla="*/ 2400109 w 2888232"/>
                <a:gd name="connsiteY2011" fmla="*/ 1249515 h 1491316"/>
                <a:gd name="connsiteX2012" fmla="*/ 2404395 w 2888232"/>
                <a:gd name="connsiteY2012" fmla="*/ 1243862 h 1491316"/>
                <a:gd name="connsiteX2013" fmla="*/ 2408407 w 2888232"/>
                <a:gd name="connsiteY2013" fmla="*/ 1234743 h 1491316"/>
                <a:gd name="connsiteX2014" fmla="*/ 2406948 w 2888232"/>
                <a:gd name="connsiteY2014" fmla="*/ 1231551 h 1491316"/>
                <a:gd name="connsiteX2015" fmla="*/ 2401203 w 2888232"/>
                <a:gd name="connsiteY2015" fmla="*/ 1227356 h 1491316"/>
                <a:gd name="connsiteX2016" fmla="*/ 2394455 w 2888232"/>
                <a:gd name="connsiteY2016" fmla="*/ 1227356 h 1491316"/>
                <a:gd name="connsiteX2017" fmla="*/ 2387524 w 2888232"/>
                <a:gd name="connsiteY2017" fmla="*/ 1223891 h 1491316"/>
                <a:gd name="connsiteX2018" fmla="*/ 2373846 w 2888232"/>
                <a:gd name="connsiteY2018" fmla="*/ 1222797 h 1491316"/>
                <a:gd name="connsiteX2019" fmla="*/ 2372752 w 2888232"/>
                <a:gd name="connsiteY2019" fmla="*/ 1221611 h 1491316"/>
                <a:gd name="connsiteX2020" fmla="*/ 2373299 w 2888232"/>
                <a:gd name="connsiteY2020" fmla="*/ 1218511 h 1491316"/>
                <a:gd name="connsiteX2021" fmla="*/ 2379865 w 2888232"/>
                <a:gd name="connsiteY2021" fmla="*/ 1221064 h 1491316"/>
                <a:gd name="connsiteX2022" fmla="*/ 2390443 w 2888232"/>
                <a:gd name="connsiteY2022" fmla="*/ 1222432 h 1491316"/>
                <a:gd name="connsiteX2023" fmla="*/ 2398102 w 2888232"/>
                <a:gd name="connsiteY2023" fmla="*/ 1225897 h 1491316"/>
                <a:gd name="connsiteX2024" fmla="*/ 2404668 w 2888232"/>
                <a:gd name="connsiteY2024" fmla="*/ 1227356 h 1491316"/>
                <a:gd name="connsiteX2025" fmla="*/ 2411781 w 2888232"/>
                <a:gd name="connsiteY2025" fmla="*/ 1230183 h 1491316"/>
                <a:gd name="connsiteX2026" fmla="*/ 2419167 w 2888232"/>
                <a:gd name="connsiteY2026" fmla="*/ 1224438 h 1491316"/>
                <a:gd name="connsiteX2027" fmla="*/ 2423727 w 2888232"/>
                <a:gd name="connsiteY2027" fmla="*/ 1219332 h 1491316"/>
                <a:gd name="connsiteX2028" fmla="*/ 2428013 w 2888232"/>
                <a:gd name="connsiteY2028" fmla="*/ 1211945 h 1491316"/>
                <a:gd name="connsiteX2029" fmla="*/ 2433119 w 2888232"/>
                <a:gd name="connsiteY2029" fmla="*/ 1203647 h 1491316"/>
                <a:gd name="connsiteX2030" fmla="*/ 2447436 w 2888232"/>
                <a:gd name="connsiteY2030" fmla="*/ 1193069 h 1491316"/>
                <a:gd name="connsiteX2031" fmla="*/ 2454002 w 2888232"/>
                <a:gd name="connsiteY2031" fmla="*/ 1189695 h 1491316"/>
                <a:gd name="connsiteX2032" fmla="*/ 2458561 w 2888232"/>
                <a:gd name="connsiteY2032" fmla="*/ 1186595 h 1491316"/>
                <a:gd name="connsiteX2033" fmla="*/ 2471054 w 2888232"/>
                <a:gd name="connsiteY2033" fmla="*/ 1179756 h 1491316"/>
                <a:gd name="connsiteX2034" fmla="*/ 2491571 w 2888232"/>
                <a:gd name="connsiteY2034" fmla="*/ 1174831 h 1491316"/>
                <a:gd name="connsiteX2035" fmla="*/ 2495310 w 2888232"/>
                <a:gd name="connsiteY2035" fmla="*/ 1169998 h 1491316"/>
                <a:gd name="connsiteX2036" fmla="*/ 2496678 w 2888232"/>
                <a:gd name="connsiteY2036" fmla="*/ 1164071 h 1491316"/>
                <a:gd name="connsiteX2037" fmla="*/ 2497864 w 2888232"/>
                <a:gd name="connsiteY2037" fmla="*/ 1157505 h 1491316"/>
                <a:gd name="connsiteX2038" fmla="*/ 2503882 w 2888232"/>
                <a:gd name="connsiteY2038" fmla="*/ 1151487 h 1491316"/>
                <a:gd name="connsiteX2039" fmla="*/ 2512363 w 2888232"/>
                <a:gd name="connsiteY2039" fmla="*/ 1145833 h 1491316"/>
                <a:gd name="connsiteX2040" fmla="*/ 2522393 w 2888232"/>
                <a:gd name="connsiteY2040" fmla="*/ 1139268 h 1491316"/>
                <a:gd name="connsiteX2041" fmla="*/ 2538899 w 2888232"/>
                <a:gd name="connsiteY2041" fmla="*/ 1140088 h 1491316"/>
                <a:gd name="connsiteX2042" fmla="*/ 2566803 w 2888232"/>
                <a:gd name="connsiteY2042" fmla="*/ 1136714 h 1491316"/>
                <a:gd name="connsiteX2043" fmla="*/ 2588779 w 2888232"/>
                <a:gd name="connsiteY2043" fmla="*/ 1136714 h 1491316"/>
                <a:gd name="connsiteX2044" fmla="*/ 2602731 w 2888232"/>
                <a:gd name="connsiteY2044" fmla="*/ 1136714 h 1491316"/>
                <a:gd name="connsiteX2045" fmla="*/ 2614403 w 2888232"/>
                <a:gd name="connsiteY2045" fmla="*/ 1137535 h 1491316"/>
                <a:gd name="connsiteX2046" fmla="*/ 2621243 w 2888232"/>
                <a:gd name="connsiteY2046" fmla="*/ 1138447 h 1491316"/>
                <a:gd name="connsiteX2047" fmla="*/ 2625528 w 2888232"/>
                <a:gd name="connsiteY2047" fmla="*/ 1139815 h 1491316"/>
                <a:gd name="connsiteX2048" fmla="*/ 2641487 w 2888232"/>
                <a:gd name="connsiteY2048" fmla="*/ 1137261 h 1491316"/>
                <a:gd name="connsiteX2049" fmla="*/ 2655438 w 2888232"/>
                <a:gd name="connsiteY2049" fmla="*/ 1138447 h 1491316"/>
                <a:gd name="connsiteX2050" fmla="*/ 2667111 w 2888232"/>
                <a:gd name="connsiteY2050" fmla="*/ 1138994 h 1491316"/>
                <a:gd name="connsiteX2051" fmla="*/ 2679695 w 2888232"/>
                <a:gd name="connsiteY2051" fmla="*/ 1143006 h 1491316"/>
                <a:gd name="connsiteX2052" fmla="*/ 2683889 w 2888232"/>
                <a:gd name="connsiteY2052" fmla="*/ 1146107 h 1491316"/>
                <a:gd name="connsiteX2053" fmla="*/ 2706140 w 2888232"/>
                <a:gd name="connsiteY2053" fmla="*/ 1141274 h 1491316"/>
                <a:gd name="connsiteX2054" fmla="*/ 2728663 w 2888232"/>
                <a:gd name="connsiteY2054" fmla="*/ 1138994 h 1491316"/>
                <a:gd name="connsiteX2055" fmla="*/ 2737782 w 2888232"/>
                <a:gd name="connsiteY2055" fmla="*/ 1138082 h 1491316"/>
                <a:gd name="connsiteX2056" fmla="*/ 2765686 w 2888232"/>
                <a:gd name="connsiteY2056" fmla="*/ 1115285 h 1491316"/>
                <a:gd name="connsiteX2057" fmla="*/ 2770884 w 2888232"/>
                <a:gd name="connsiteY2057" fmla="*/ 1113643 h 1491316"/>
                <a:gd name="connsiteX2058" fmla="*/ 2773984 w 2888232"/>
                <a:gd name="connsiteY2058" fmla="*/ 1111363 h 1491316"/>
                <a:gd name="connsiteX2059" fmla="*/ 2775170 w 2888232"/>
                <a:gd name="connsiteY2059" fmla="*/ 1102245 h 1491316"/>
                <a:gd name="connsiteX2060" fmla="*/ 2785383 w 2888232"/>
                <a:gd name="connsiteY2060" fmla="*/ 1095953 h 1491316"/>
                <a:gd name="connsiteX2061" fmla="*/ 2789395 w 2888232"/>
                <a:gd name="connsiteY2061" fmla="*/ 1092579 h 1491316"/>
                <a:gd name="connsiteX2062" fmla="*/ 2819032 w 2888232"/>
                <a:gd name="connsiteY2062" fmla="*/ 1084828 h 1491316"/>
                <a:gd name="connsiteX2063" fmla="*/ 2843835 w 2888232"/>
                <a:gd name="connsiteY2063" fmla="*/ 1082274 h 1491316"/>
                <a:gd name="connsiteX2064" fmla="*/ 2866633 w 2888232"/>
                <a:gd name="connsiteY2064" fmla="*/ 1069143 h 1491316"/>
                <a:gd name="connsiteX2065" fmla="*/ 2878031 w 2888232"/>
                <a:gd name="connsiteY2065" fmla="*/ 1058656 h 1491316"/>
                <a:gd name="connsiteX2066" fmla="*/ 2883685 w 2888232"/>
                <a:gd name="connsiteY2066" fmla="*/ 1050632 h 1491316"/>
                <a:gd name="connsiteX2067" fmla="*/ 2883685 w 2888232"/>
                <a:gd name="connsiteY2067" fmla="*/ 1048352 h 1491316"/>
                <a:gd name="connsiteX2068" fmla="*/ 2876664 w 2888232"/>
                <a:gd name="connsiteY2068" fmla="*/ 1042333 h 1491316"/>
                <a:gd name="connsiteX2069" fmla="*/ 772199 w 2888232"/>
                <a:gd name="connsiteY2069" fmla="*/ 368627 h 1491316"/>
                <a:gd name="connsiteX2070" fmla="*/ 783232 w 2888232"/>
                <a:gd name="connsiteY2070" fmla="*/ 368627 h 1491316"/>
                <a:gd name="connsiteX2071" fmla="*/ 780406 w 2888232"/>
                <a:gd name="connsiteY2071" fmla="*/ 373825 h 1491316"/>
                <a:gd name="connsiteX2072" fmla="*/ 776758 w 2888232"/>
                <a:gd name="connsiteY2072" fmla="*/ 374646 h 1491316"/>
                <a:gd name="connsiteX2073" fmla="*/ 773019 w 2888232"/>
                <a:gd name="connsiteY2073" fmla="*/ 376013 h 1491316"/>
                <a:gd name="connsiteX2074" fmla="*/ 767913 w 2888232"/>
                <a:gd name="connsiteY2074" fmla="*/ 376925 h 1491316"/>
                <a:gd name="connsiteX2075" fmla="*/ 763627 w 2888232"/>
                <a:gd name="connsiteY2075" fmla="*/ 376013 h 1491316"/>
                <a:gd name="connsiteX2076" fmla="*/ 759614 w 2888232"/>
                <a:gd name="connsiteY2076" fmla="*/ 377472 h 1491316"/>
                <a:gd name="connsiteX2077" fmla="*/ 755328 w 2888232"/>
                <a:gd name="connsiteY2077" fmla="*/ 378658 h 1491316"/>
                <a:gd name="connsiteX2078" fmla="*/ 741377 w 2888232"/>
                <a:gd name="connsiteY2078" fmla="*/ 368901 h 1491316"/>
                <a:gd name="connsiteX2079" fmla="*/ 728245 w 2888232"/>
                <a:gd name="connsiteY2079" fmla="*/ 370633 h 1491316"/>
                <a:gd name="connsiteX2080" fmla="*/ 719126 w 2888232"/>
                <a:gd name="connsiteY2080" fmla="*/ 370633 h 1491316"/>
                <a:gd name="connsiteX2081" fmla="*/ 719126 w 2888232"/>
                <a:gd name="connsiteY2081" fmla="*/ 374099 h 1491316"/>
                <a:gd name="connsiteX2082" fmla="*/ 716299 w 2888232"/>
                <a:gd name="connsiteY2082" fmla="*/ 376105 h 1491316"/>
                <a:gd name="connsiteX2083" fmla="*/ 712378 w 2888232"/>
                <a:gd name="connsiteY2083" fmla="*/ 378932 h 1491316"/>
                <a:gd name="connsiteX2084" fmla="*/ 707819 w 2888232"/>
                <a:gd name="connsiteY2084" fmla="*/ 381211 h 1491316"/>
                <a:gd name="connsiteX2085" fmla="*/ 716938 w 2888232"/>
                <a:gd name="connsiteY2085" fmla="*/ 387230 h 1491316"/>
                <a:gd name="connsiteX2086" fmla="*/ 723412 w 2888232"/>
                <a:gd name="connsiteY2086" fmla="*/ 392063 h 1491316"/>
                <a:gd name="connsiteX2087" fmla="*/ 722865 w 2888232"/>
                <a:gd name="connsiteY2087" fmla="*/ 395984 h 1491316"/>
                <a:gd name="connsiteX2088" fmla="*/ 710007 w 2888232"/>
                <a:gd name="connsiteY2088" fmla="*/ 397443 h 1491316"/>
                <a:gd name="connsiteX2089" fmla="*/ 703807 w 2888232"/>
                <a:gd name="connsiteY2089" fmla="*/ 402276 h 1491316"/>
                <a:gd name="connsiteX2090" fmla="*/ 676997 w 2888232"/>
                <a:gd name="connsiteY2090" fmla="*/ 419420 h 1491316"/>
                <a:gd name="connsiteX2091" fmla="*/ 665051 w 2888232"/>
                <a:gd name="connsiteY2091" fmla="*/ 423341 h 1491316"/>
                <a:gd name="connsiteX2092" fmla="*/ 658486 w 2888232"/>
                <a:gd name="connsiteY2092" fmla="*/ 417140 h 1491316"/>
                <a:gd name="connsiteX2093" fmla="*/ 663592 w 2888232"/>
                <a:gd name="connsiteY2093" fmla="*/ 415681 h 1491316"/>
                <a:gd name="connsiteX2094" fmla="*/ 670705 w 2888232"/>
                <a:gd name="connsiteY2094" fmla="*/ 414222 h 1491316"/>
                <a:gd name="connsiteX2095" fmla="*/ 674991 w 2888232"/>
                <a:gd name="connsiteY2095" fmla="*/ 410848 h 1491316"/>
                <a:gd name="connsiteX2096" fmla="*/ 677544 w 2888232"/>
                <a:gd name="connsiteY2096" fmla="*/ 406288 h 1491316"/>
                <a:gd name="connsiteX2097" fmla="*/ 695782 w 2888232"/>
                <a:gd name="connsiteY2097" fmla="*/ 389783 h 1491316"/>
                <a:gd name="connsiteX2098" fmla="*/ 691496 w 2888232"/>
                <a:gd name="connsiteY2098" fmla="*/ 380664 h 1491316"/>
                <a:gd name="connsiteX2099" fmla="*/ 674717 w 2888232"/>
                <a:gd name="connsiteY2099" fmla="*/ 382306 h 1491316"/>
                <a:gd name="connsiteX2100" fmla="*/ 663045 w 2888232"/>
                <a:gd name="connsiteY2100" fmla="*/ 390330 h 1491316"/>
                <a:gd name="connsiteX2101" fmla="*/ 656206 w 2888232"/>
                <a:gd name="connsiteY2101" fmla="*/ 393157 h 1491316"/>
                <a:gd name="connsiteX2102" fmla="*/ 654200 w 2888232"/>
                <a:gd name="connsiteY2102" fmla="*/ 398537 h 1491316"/>
                <a:gd name="connsiteX2103" fmla="*/ 654200 w 2888232"/>
                <a:gd name="connsiteY2103" fmla="*/ 400908 h 1491316"/>
                <a:gd name="connsiteX2104" fmla="*/ 646813 w 2888232"/>
                <a:gd name="connsiteY2104" fmla="*/ 411121 h 1491316"/>
                <a:gd name="connsiteX2105" fmla="*/ 636874 w 2888232"/>
                <a:gd name="connsiteY2105" fmla="*/ 415134 h 1491316"/>
                <a:gd name="connsiteX2106" fmla="*/ 625749 w 2888232"/>
                <a:gd name="connsiteY2106" fmla="*/ 412854 h 1491316"/>
                <a:gd name="connsiteX2107" fmla="*/ 595200 w 2888232"/>
                <a:gd name="connsiteY2107" fmla="*/ 402276 h 1491316"/>
                <a:gd name="connsiteX2108" fmla="*/ 605231 w 2888232"/>
                <a:gd name="connsiteY2108" fmla="*/ 401729 h 1491316"/>
                <a:gd name="connsiteX2109" fmla="*/ 614350 w 2888232"/>
                <a:gd name="connsiteY2109" fmla="*/ 395984 h 1491316"/>
                <a:gd name="connsiteX2110" fmla="*/ 611432 w 2888232"/>
                <a:gd name="connsiteY2110" fmla="*/ 389418 h 1491316"/>
                <a:gd name="connsiteX2111" fmla="*/ 611432 w 2888232"/>
                <a:gd name="connsiteY2111" fmla="*/ 386318 h 1491316"/>
                <a:gd name="connsiteX2112" fmla="*/ 616903 w 2888232"/>
                <a:gd name="connsiteY2112" fmla="*/ 381758 h 1491316"/>
                <a:gd name="connsiteX2113" fmla="*/ 631676 w 2888232"/>
                <a:gd name="connsiteY2113" fmla="*/ 375193 h 1491316"/>
                <a:gd name="connsiteX2114" fmla="*/ 618271 w 2888232"/>
                <a:gd name="connsiteY2114" fmla="*/ 362426 h 1491316"/>
                <a:gd name="connsiteX2115" fmla="*/ 620277 w 2888232"/>
                <a:gd name="connsiteY2115" fmla="*/ 358961 h 1491316"/>
                <a:gd name="connsiteX2116" fmla="*/ 637694 w 2888232"/>
                <a:gd name="connsiteY2116" fmla="*/ 359873 h 1491316"/>
                <a:gd name="connsiteX2117" fmla="*/ 658212 w 2888232"/>
                <a:gd name="connsiteY2117" fmla="*/ 360967 h 1491316"/>
                <a:gd name="connsiteX2118" fmla="*/ 666419 w 2888232"/>
                <a:gd name="connsiteY2118" fmla="*/ 354402 h 1491316"/>
                <a:gd name="connsiteX2119" fmla="*/ 633956 w 2888232"/>
                <a:gd name="connsiteY2119" fmla="*/ 343824 h 1491316"/>
                <a:gd name="connsiteX2120" fmla="*/ 605778 w 2888232"/>
                <a:gd name="connsiteY2120" fmla="*/ 345830 h 1491316"/>
                <a:gd name="connsiteX2121" fmla="*/ 604866 w 2888232"/>
                <a:gd name="connsiteY2121" fmla="*/ 349295 h 1491316"/>
                <a:gd name="connsiteX2122" fmla="*/ 589820 w 2888232"/>
                <a:gd name="connsiteY2122" fmla="*/ 349295 h 1491316"/>
                <a:gd name="connsiteX2123" fmla="*/ 575595 w 2888232"/>
                <a:gd name="connsiteY2123" fmla="*/ 349842 h 1491316"/>
                <a:gd name="connsiteX2124" fmla="*/ 561278 w 2888232"/>
                <a:gd name="connsiteY2124" fmla="*/ 348110 h 1491316"/>
                <a:gd name="connsiteX2125" fmla="*/ 552159 w 2888232"/>
                <a:gd name="connsiteY2125" fmla="*/ 350754 h 1491316"/>
                <a:gd name="connsiteX2126" fmla="*/ 553071 w 2888232"/>
                <a:gd name="connsiteY2126" fmla="*/ 354675 h 1491316"/>
                <a:gd name="connsiteX2127" fmla="*/ 545593 w 2888232"/>
                <a:gd name="connsiteY2127" fmla="*/ 359873 h 1491316"/>
                <a:gd name="connsiteX2128" fmla="*/ 542493 w 2888232"/>
                <a:gd name="connsiteY2128" fmla="*/ 359873 h 1491316"/>
                <a:gd name="connsiteX2129" fmla="*/ 536748 w 2888232"/>
                <a:gd name="connsiteY2129" fmla="*/ 352669 h 1491316"/>
                <a:gd name="connsiteX2130" fmla="*/ 537933 w 2888232"/>
                <a:gd name="connsiteY2130" fmla="*/ 341362 h 1491316"/>
                <a:gd name="connsiteX2131" fmla="*/ 542219 w 2888232"/>
                <a:gd name="connsiteY2131" fmla="*/ 341362 h 1491316"/>
                <a:gd name="connsiteX2132" fmla="*/ 546505 w 2888232"/>
                <a:gd name="connsiteY2132" fmla="*/ 342729 h 1491316"/>
                <a:gd name="connsiteX2133" fmla="*/ 552432 w 2888232"/>
                <a:gd name="connsiteY2133" fmla="*/ 342182 h 1491316"/>
                <a:gd name="connsiteX2134" fmla="*/ 559545 w 2888232"/>
                <a:gd name="connsiteY2134" fmla="*/ 341362 h 1491316"/>
                <a:gd name="connsiteX2135" fmla="*/ 568664 w 2888232"/>
                <a:gd name="connsiteY2135" fmla="*/ 337896 h 1491316"/>
                <a:gd name="connsiteX2136" fmla="*/ 577783 w 2888232"/>
                <a:gd name="connsiteY2136" fmla="*/ 337896 h 1491316"/>
                <a:gd name="connsiteX2137" fmla="*/ 586081 w 2888232"/>
                <a:gd name="connsiteY2137" fmla="*/ 335343 h 1491316"/>
                <a:gd name="connsiteX2138" fmla="*/ 597753 w 2888232"/>
                <a:gd name="connsiteY2138" fmla="*/ 331604 h 1491316"/>
                <a:gd name="connsiteX2139" fmla="*/ 602039 w 2888232"/>
                <a:gd name="connsiteY2139" fmla="*/ 329325 h 1491316"/>
                <a:gd name="connsiteX2140" fmla="*/ 604866 w 2888232"/>
                <a:gd name="connsiteY2140" fmla="*/ 331057 h 1491316"/>
                <a:gd name="connsiteX2141" fmla="*/ 609426 w 2888232"/>
                <a:gd name="connsiteY2141" fmla="*/ 329325 h 1491316"/>
                <a:gd name="connsiteX2142" fmla="*/ 614259 w 2888232"/>
                <a:gd name="connsiteY2142" fmla="*/ 325951 h 1491316"/>
                <a:gd name="connsiteX2143" fmla="*/ 621736 w 2888232"/>
                <a:gd name="connsiteY2143" fmla="*/ 325951 h 1491316"/>
                <a:gd name="connsiteX2144" fmla="*/ 626843 w 2888232"/>
                <a:gd name="connsiteY2144" fmla="*/ 323944 h 1491316"/>
                <a:gd name="connsiteX2145" fmla="*/ 632223 w 2888232"/>
                <a:gd name="connsiteY2145" fmla="*/ 325130 h 1491316"/>
                <a:gd name="connsiteX2146" fmla="*/ 636509 w 2888232"/>
                <a:gd name="connsiteY2146" fmla="*/ 323671 h 1491316"/>
                <a:gd name="connsiteX2147" fmla="*/ 644260 w 2888232"/>
                <a:gd name="connsiteY2147" fmla="*/ 321391 h 1491316"/>
                <a:gd name="connsiteX2148" fmla="*/ 653379 w 2888232"/>
                <a:gd name="connsiteY2148" fmla="*/ 318564 h 1491316"/>
                <a:gd name="connsiteX2149" fmla="*/ 660492 w 2888232"/>
                <a:gd name="connsiteY2149" fmla="*/ 314005 h 1491316"/>
                <a:gd name="connsiteX2150" fmla="*/ 667878 w 2888232"/>
                <a:gd name="connsiteY2150" fmla="*/ 310540 h 1491316"/>
                <a:gd name="connsiteX2151" fmla="*/ 679003 w 2888232"/>
                <a:gd name="connsiteY2151" fmla="*/ 308898 h 1491316"/>
                <a:gd name="connsiteX2152" fmla="*/ 696694 w 2888232"/>
                <a:gd name="connsiteY2152" fmla="*/ 303974 h 1491316"/>
                <a:gd name="connsiteX2153" fmla="*/ 709460 w 2888232"/>
                <a:gd name="connsiteY2153" fmla="*/ 299779 h 1491316"/>
                <a:gd name="connsiteX2154" fmla="*/ 742562 w 2888232"/>
                <a:gd name="connsiteY2154" fmla="*/ 308260 h 1491316"/>
                <a:gd name="connsiteX2155" fmla="*/ 730890 w 2888232"/>
                <a:gd name="connsiteY2155" fmla="*/ 312546 h 1491316"/>
                <a:gd name="connsiteX2156" fmla="*/ 723139 w 2888232"/>
                <a:gd name="connsiteY2156" fmla="*/ 316558 h 1491316"/>
                <a:gd name="connsiteX2157" fmla="*/ 714020 w 2888232"/>
                <a:gd name="connsiteY2157" fmla="*/ 318291 h 1491316"/>
                <a:gd name="connsiteX2158" fmla="*/ 705539 w 2888232"/>
                <a:gd name="connsiteY2158" fmla="*/ 322850 h 1491316"/>
                <a:gd name="connsiteX2159" fmla="*/ 700615 w 2888232"/>
                <a:gd name="connsiteY2159" fmla="*/ 327410 h 1491316"/>
                <a:gd name="connsiteX2160" fmla="*/ 696967 w 2888232"/>
                <a:gd name="connsiteY2160" fmla="*/ 330510 h 1491316"/>
                <a:gd name="connsiteX2161" fmla="*/ 696420 w 2888232"/>
                <a:gd name="connsiteY2161" fmla="*/ 333610 h 1491316"/>
                <a:gd name="connsiteX2162" fmla="*/ 698426 w 2888232"/>
                <a:gd name="connsiteY2162" fmla="*/ 335890 h 1491316"/>
                <a:gd name="connsiteX2163" fmla="*/ 706907 w 2888232"/>
                <a:gd name="connsiteY2163" fmla="*/ 335890 h 1491316"/>
                <a:gd name="connsiteX2164" fmla="*/ 716026 w 2888232"/>
                <a:gd name="connsiteY2164" fmla="*/ 338444 h 1491316"/>
                <a:gd name="connsiteX2165" fmla="*/ 720038 w 2888232"/>
                <a:gd name="connsiteY2165" fmla="*/ 338444 h 1491316"/>
                <a:gd name="connsiteX2166" fmla="*/ 719126 w 2888232"/>
                <a:gd name="connsiteY2166" fmla="*/ 341088 h 1491316"/>
                <a:gd name="connsiteX2167" fmla="*/ 726057 w 2888232"/>
                <a:gd name="connsiteY2167" fmla="*/ 340176 h 1491316"/>
                <a:gd name="connsiteX2168" fmla="*/ 730251 w 2888232"/>
                <a:gd name="connsiteY2168" fmla="*/ 338717 h 1491316"/>
                <a:gd name="connsiteX2169" fmla="*/ 752228 w 2888232"/>
                <a:gd name="connsiteY2169" fmla="*/ 339629 h 1491316"/>
                <a:gd name="connsiteX2170" fmla="*/ 766454 w 2888232"/>
                <a:gd name="connsiteY2170" fmla="*/ 334522 h 1491316"/>
                <a:gd name="connsiteX2171" fmla="*/ 767913 w 2888232"/>
                <a:gd name="connsiteY2171" fmla="*/ 331604 h 1491316"/>
                <a:gd name="connsiteX2172" fmla="*/ 772472 w 2888232"/>
                <a:gd name="connsiteY2172" fmla="*/ 326224 h 1491316"/>
                <a:gd name="connsiteX2173" fmla="*/ 788430 w 2888232"/>
                <a:gd name="connsiteY2173" fmla="*/ 321391 h 1491316"/>
                <a:gd name="connsiteX2174" fmla="*/ 784965 w 2888232"/>
                <a:gd name="connsiteY2174" fmla="*/ 326224 h 1491316"/>
                <a:gd name="connsiteX2175" fmla="*/ 780132 w 2888232"/>
                <a:gd name="connsiteY2175" fmla="*/ 332516 h 1491316"/>
                <a:gd name="connsiteX2176" fmla="*/ 782959 w 2888232"/>
                <a:gd name="connsiteY2176" fmla="*/ 333884 h 1491316"/>
                <a:gd name="connsiteX2177" fmla="*/ 792716 w 2888232"/>
                <a:gd name="connsiteY2177" fmla="*/ 333884 h 1491316"/>
                <a:gd name="connsiteX2178" fmla="*/ 788977 w 2888232"/>
                <a:gd name="connsiteY2178" fmla="*/ 341362 h 1491316"/>
                <a:gd name="connsiteX2179" fmla="*/ 784144 w 2888232"/>
                <a:gd name="connsiteY2179" fmla="*/ 352395 h 1491316"/>
                <a:gd name="connsiteX2180" fmla="*/ 779858 w 2888232"/>
                <a:gd name="connsiteY2180" fmla="*/ 355861 h 1491316"/>
                <a:gd name="connsiteX2181" fmla="*/ 772199 w 2888232"/>
                <a:gd name="connsiteY2181" fmla="*/ 358140 h 1491316"/>
                <a:gd name="connsiteX2182" fmla="*/ 769919 w 2888232"/>
                <a:gd name="connsiteY2182" fmla="*/ 363794 h 1491316"/>
                <a:gd name="connsiteX2183" fmla="*/ 772199 w 2888232"/>
                <a:gd name="connsiteY2183" fmla="*/ 368627 h 1491316"/>
                <a:gd name="connsiteX2184" fmla="*/ 1081330 w 2888232"/>
                <a:gd name="connsiteY2184" fmla="*/ 535048 h 1491316"/>
                <a:gd name="connsiteX2185" fmla="*/ 1070843 w 2888232"/>
                <a:gd name="connsiteY2185" fmla="*/ 542525 h 1491316"/>
                <a:gd name="connsiteX2186" fmla="*/ 1064825 w 2888232"/>
                <a:gd name="connsiteY2186" fmla="*/ 535959 h 1491316"/>
                <a:gd name="connsiteX2187" fmla="*/ 1050052 w 2888232"/>
                <a:gd name="connsiteY2187" fmla="*/ 531947 h 1491316"/>
                <a:gd name="connsiteX2188" fmla="*/ 1024884 w 2888232"/>
                <a:gd name="connsiteY2188" fmla="*/ 531035 h 1491316"/>
                <a:gd name="connsiteX2189" fmla="*/ 1003272 w 2888232"/>
                <a:gd name="connsiteY2189" fmla="*/ 540154 h 1491316"/>
                <a:gd name="connsiteX2190" fmla="*/ 991873 w 2888232"/>
                <a:gd name="connsiteY2190" fmla="*/ 553832 h 1491316"/>
                <a:gd name="connsiteX2191" fmla="*/ 1009291 w 2888232"/>
                <a:gd name="connsiteY2191" fmla="*/ 543346 h 1491316"/>
                <a:gd name="connsiteX2192" fmla="*/ 1025522 w 2888232"/>
                <a:gd name="connsiteY2192" fmla="*/ 539881 h 1491316"/>
                <a:gd name="connsiteX2193" fmla="*/ 1030902 w 2888232"/>
                <a:gd name="connsiteY2193" fmla="*/ 537874 h 1491316"/>
                <a:gd name="connsiteX2194" fmla="*/ 1033182 w 2888232"/>
                <a:gd name="connsiteY2194" fmla="*/ 534500 h 1491316"/>
                <a:gd name="connsiteX2195" fmla="*/ 1051420 w 2888232"/>
                <a:gd name="connsiteY2195" fmla="*/ 536507 h 1491316"/>
                <a:gd name="connsiteX2196" fmla="*/ 1035188 w 2888232"/>
                <a:gd name="connsiteY2196" fmla="*/ 536507 h 1491316"/>
                <a:gd name="connsiteX2197" fmla="*/ 1045219 w 2888232"/>
                <a:gd name="connsiteY2197" fmla="*/ 540154 h 1491316"/>
                <a:gd name="connsiteX2198" fmla="*/ 1055706 w 2888232"/>
                <a:gd name="connsiteY2198" fmla="*/ 541066 h 1491316"/>
                <a:gd name="connsiteX2199" fmla="*/ 1033729 w 2888232"/>
                <a:gd name="connsiteY2199" fmla="*/ 546446 h 1491316"/>
                <a:gd name="connsiteX2200" fmla="*/ 1024610 w 2888232"/>
                <a:gd name="connsiteY2200" fmla="*/ 546993 h 1491316"/>
                <a:gd name="connsiteX2201" fmla="*/ 1029443 w 2888232"/>
                <a:gd name="connsiteY2201" fmla="*/ 548179 h 1491316"/>
                <a:gd name="connsiteX2202" fmla="*/ 1035462 w 2888232"/>
                <a:gd name="connsiteY2202" fmla="*/ 547267 h 1491316"/>
                <a:gd name="connsiteX2203" fmla="*/ 1039201 w 2888232"/>
                <a:gd name="connsiteY2203" fmla="*/ 548999 h 1491316"/>
                <a:gd name="connsiteX2204" fmla="*/ 1046040 w 2888232"/>
                <a:gd name="connsiteY2204" fmla="*/ 547267 h 1491316"/>
                <a:gd name="connsiteX2205" fmla="*/ 1049140 w 2888232"/>
                <a:gd name="connsiteY2205" fmla="*/ 549547 h 1491316"/>
                <a:gd name="connsiteX2206" fmla="*/ 1028623 w 2888232"/>
                <a:gd name="connsiteY2206" fmla="*/ 555292 h 1491316"/>
                <a:gd name="connsiteX2207" fmla="*/ 1013212 w 2888232"/>
                <a:gd name="connsiteY2207" fmla="*/ 554380 h 1491316"/>
                <a:gd name="connsiteX2208" fmla="*/ 998165 w 2888232"/>
                <a:gd name="connsiteY2208" fmla="*/ 566417 h 1491316"/>
                <a:gd name="connsiteX2209" fmla="*/ 992968 w 2888232"/>
                <a:gd name="connsiteY2209" fmla="*/ 571797 h 1491316"/>
                <a:gd name="connsiteX2210" fmla="*/ 994153 w 2888232"/>
                <a:gd name="connsiteY2210" fmla="*/ 575262 h 1491316"/>
                <a:gd name="connsiteX2211" fmla="*/ 972541 w 2888232"/>
                <a:gd name="connsiteY2211" fmla="*/ 593500 h 1491316"/>
                <a:gd name="connsiteX2212" fmla="*/ 946826 w 2888232"/>
                <a:gd name="connsiteY2212" fmla="*/ 603166 h 1491316"/>
                <a:gd name="connsiteX2213" fmla="*/ 923755 w 2888232"/>
                <a:gd name="connsiteY2213" fmla="*/ 615112 h 1491316"/>
                <a:gd name="connsiteX2214" fmla="*/ 923755 w 2888232"/>
                <a:gd name="connsiteY2214" fmla="*/ 620857 h 1491316"/>
                <a:gd name="connsiteX2215" fmla="*/ 915548 w 2888232"/>
                <a:gd name="connsiteY2215" fmla="*/ 628243 h 1491316"/>
                <a:gd name="connsiteX2216" fmla="*/ 871321 w 2888232"/>
                <a:gd name="connsiteY2216" fmla="*/ 634535 h 1491316"/>
                <a:gd name="connsiteX2217" fmla="*/ 849436 w 2888232"/>
                <a:gd name="connsiteY2217" fmla="*/ 634535 h 1491316"/>
                <a:gd name="connsiteX2218" fmla="*/ 830286 w 2888232"/>
                <a:gd name="connsiteY2218" fmla="*/ 629337 h 1491316"/>
                <a:gd name="connsiteX2219" fmla="*/ 814875 w 2888232"/>
                <a:gd name="connsiteY2219" fmla="*/ 624778 h 1491316"/>
                <a:gd name="connsiteX2220" fmla="*/ 797276 w 2888232"/>
                <a:gd name="connsiteY2220" fmla="*/ 618577 h 1491316"/>
                <a:gd name="connsiteX2221" fmla="*/ 793537 w 2888232"/>
                <a:gd name="connsiteY2221" fmla="*/ 615385 h 1491316"/>
                <a:gd name="connsiteX2222" fmla="*/ 793537 w 2888232"/>
                <a:gd name="connsiteY2222" fmla="*/ 612285 h 1491316"/>
                <a:gd name="connsiteX2223" fmla="*/ 818614 w 2888232"/>
                <a:gd name="connsiteY2223" fmla="*/ 614838 h 1491316"/>
                <a:gd name="connsiteX2224" fmla="*/ 824906 w 2888232"/>
                <a:gd name="connsiteY2224" fmla="*/ 610279 h 1491316"/>
                <a:gd name="connsiteX2225" fmla="*/ 846518 w 2888232"/>
                <a:gd name="connsiteY2225" fmla="*/ 612285 h 1491316"/>
                <a:gd name="connsiteX2226" fmla="*/ 846518 w 2888232"/>
                <a:gd name="connsiteY2226" fmla="*/ 606266 h 1491316"/>
                <a:gd name="connsiteX2227" fmla="*/ 852263 w 2888232"/>
                <a:gd name="connsiteY2227" fmla="*/ 601980 h 1491316"/>
                <a:gd name="connsiteX2228" fmla="*/ 856822 w 2888232"/>
                <a:gd name="connsiteY2228" fmla="*/ 593500 h 1491316"/>
                <a:gd name="connsiteX2229" fmla="*/ 862841 w 2888232"/>
                <a:gd name="connsiteY2229" fmla="*/ 586934 h 1491316"/>
                <a:gd name="connsiteX2230" fmla="*/ 880440 w 2888232"/>
                <a:gd name="connsiteY2230" fmla="*/ 588667 h 1491316"/>
                <a:gd name="connsiteX2231" fmla="*/ 889012 w 2888232"/>
                <a:gd name="connsiteY2231" fmla="*/ 580642 h 1491316"/>
                <a:gd name="connsiteX2232" fmla="*/ 885912 w 2888232"/>
                <a:gd name="connsiteY2232" fmla="*/ 577177 h 1491316"/>
                <a:gd name="connsiteX2233" fmla="*/ 880440 w 2888232"/>
                <a:gd name="connsiteY2233" fmla="*/ 572070 h 1491316"/>
                <a:gd name="connsiteX2234" fmla="*/ 875881 w 2888232"/>
                <a:gd name="connsiteY2234" fmla="*/ 568423 h 1491316"/>
                <a:gd name="connsiteX2235" fmla="*/ 872206 w 2888232"/>
                <a:gd name="connsiteY2235" fmla="*/ 562970 h 1491316"/>
                <a:gd name="connsiteX2236" fmla="*/ 870501 w 2888232"/>
                <a:gd name="connsiteY2236" fmla="*/ 562951 h 1491316"/>
                <a:gd name="connsiteX2237" fmla="*/ 867674 w 2888232"/>
                <a:gd name="connsiteY2237" fmla="*/ 560398 h 1491316"/>
                <a:gd name="connsiteX2238" fmla="*/ 868221 w 2888232"/>
                <a:gd name="connsiteY2238" fmla="*/ 555565 h 1491316"/>
                <a:gd name="connsiteX2239" fmla="*/ 865941 w 2888232"/>
                <a:gd name="connsiteY2239" fmla="*/ 550185 h 1491316"/>
                <a:gd name="connsiteX2240" fmla="*/ 852536 w 2888232"/>
                <a:gd name="connsiteY2240" fmla="*/ 548179 h 1491316"/>
                <a:gd name="connsiteX2241" fmla="*/ 846518 w 2888232"/>
                <a:gd name="connsiteY2241" fmla="*/ 541066 h 1491316"/>
                <a:gd name="connsiteX2242" fmla="*/ 842597 w 2888232"/>
                <a:gd name="connsiteY2242" fmla="*/ 535595 h 1491316"/>
                <a:gd name="connsiteX2243" fmla="*/ 852263 w 2888232"/>
                <a:gd name="connsiteY2243" fmla="*/ 537874 h 1491316"/>
                <a:gd name="connsiteX2244" fmla="*/ 862567 w 2888232"/>
                <a:gd name="connsiteY2244" fmla="*/ 543072 h 1491316"/>
                <a:gd name="connsiteX2245" fmla="*/ 870774 w 2888232"/>
                <a:gd name="connsiteY2245" fmla="*/ 546993 h 1491316"/>
                <a:gd name="connsiteX2246" fmla="*/ 879072 w 2888232"/>
                <a:gd name="connsiteY2246" fmla="*/ 551006 h 1491316"/>
                <a:gd name="connsiteX2247" fmla="*/ 889924 w 2888232"/>
                <a:gd name="connsiteY2247" fmla="*/ 556386 h 1491316"/>
                <a:gd name="connsiteX2248" fmla="*/ 897857 w 2888232"/>
                <a:gd name="connsiteY2248" fmla="*/ 554744 h 1491316"/>
                <a:gd name="connsiteX2249" fmla="*/ 902964 w 2888232"/>
                <a:gd name="connsiteY2249" fmla="*/ 554744 h 1491316"/>
                <a:gd name="connsiteX2250" fmla="*/ 909256 w 2888232"/>
                <a:gd name="connsiteY2250" fmla="*/ 561036 h 1491316"/>
                <a:gd name="connsiteX2251" fmla="*/ 916095 w 2888232"/>
                <a:gd name="connsiteY2251" fmla="*/ 566417 h 1491316"/>
                <a:gd name="connsiteX2252" fmla="*/ 922114 w 2888232"/>
                <a:gd name="connsiteY2252" fmla="*/ 569791 h 1491316"/>
                <a:gd name="connsiteX2253" fmla="*/ 930047 w 2888232"/>
                <a:gd name="connsiteY2253" fmla="*/ 574350 h 1491316"/>
                <a:gd name="connsiteX2254" fmla="*/ 936339 w 2888232"/>
                <a:gd name="connsiteY2254" fmla="*/ 576083 h 1491316"/>
                <a:gd name="connsiteX2255" fmla="*/ 942631 w 2888232"/>
                <a:gd name="connsiteY2255" fmla="*/ 574076 h 1491316"/>
                <a:gd name="connsiteX2256" fmla="*/ 949744 w 2888232"/>
                <a:gd name="connsiteY2256" fmla="*/ 572344 h 1491316"/>
                <a:gd name="connsiteX2257" fmla="*/ 955671 w 2888232"/>
                <a:gd name="connsiteY2257" fmla="*/ 572344 h 1491316"/>
                <a:gd name="connsiteX2258" fmla="*/ 967435 w 2888232"/>
                <a:gd name="connsiteY2258" fmla="*/ 569426 h 1491316"/>
                <a:gd name="connsiteX2259" fmla="*/ 985673 w 2888232"/>
                <a:gd name="connsiteY2259" fmla="*/ 555474 h 1491316"/>
                <a:gd name="connsiteX2260" fmla="*/ 991144 w 2888232"/>
                <a:gd name="connsiteY2260" fmla="*/ 548088 h 1491316"/>
                <a:gd name="connsiteX2261" fmla="*/ 997710 w 2888232"/>
                <a:gd name="connsiteY2261" fmla="*/ 540063 h 1491316"/>
                <a:gd name="connsiteX2262" fmla="*/ 1013029 w 2888232"/>
                <a:gd name="connsiteY2262" fmla="*/ 529303 h 1491316"/>
                <a:gd name="connsiteX2263" fmla="*/ 1045584 w 2888232"/>
                <a:gd name="connsiteY2263" fmla="*/ 525290 h 1491316"/>
                <a:gd name="connsiteX2264" fmla="*/ 1065737 w 2888232"/>
                <a:gd name="connsiteY2264" fmla="*/ 529029 h 1491316"/>
                <a:gd name="connsiteX2265" fmla="*/ 1079780 w 2888232"/>
                <a:gd name="connsiteY2265" fmla="*/ 532130 h 1491316"/>
                <a:gd name="connsiteX2266" fmla="*/ 1081330 w 2888232"/>
                <a:gd name="connsiteY2266" fmla="*/ 535048 h 1491316"/>
                <a:gd name="connsiteX2267" fmla="*/ 1443807 w 2888232"/>
                <a:gd name="connsiteY2267" fmla="*/ 968743 h 1491316"/>
                <a:gd name="connsiteX2268" fmla="*/ 1451558 w 2888232"/>
                <a:gd name="connsiteY2268" fmla="*/ 951418 h 1491316"/>
                <a:gd name="connsiteX2269" fmla="*/ 1454932 w 2888232"/>
                <a:gd name="connsiteY2269" fmla="*/ 949138 h 1491316"/>
                <a:gd name="connsiteX2270" fmla="*/ 1457486 w 2888232"/>
                <a:gd name="connsiteY2270" fmla="*/ 953424 h 1491316"/>
                <a:gd name="connsiteX2271" fmla="*/ 1456118 w 2888232"/>
                <a:gd name="connsiteY2271" fmla="*/ 956524 h 1491316"/>
                <a:gd name="connsiteX2272" fmla="*/ 1448093 w 2888232"/>
                <a:gd name="connsiteY2272" fmla="*/ 963363 h 1491316"/>
                <a:gd name="connsiteX2273" fmla="*/ 1447546 w 2888232"/>
                <a:gd name="connsiteY2273" fmla="*/ 968196 h 1491316"/>
                <a:gd name="connsiteX2274" fmla="*/ 1453200 w 2888232"/>
                <a:gd name="connsiteY2274" fmla="*/ 968196 h 1491316"/>
                <a:gd name="connsiteX2275" fmla="*/ 1457486 w 2888232"/>
                <a:gd name="connsiteY2275" fmla="*/ 966281 h 1491316"/>
                <a:gd name="connsiteX2276" fmla="*/ 1460951 w 2888232"/>
                <a:gd name="connsiteY2276" fmla="*/ 965370 h 1491316"/>
                <a:gd name="connsiteX2277" fmla="*/ 1458398 w 2888232"/>
                <a:gd name="connsiteY2277" fmla="*/ 968470 h 1491316"/>
                <a:gd name="connsiteX2278" fmla="*/ 1456118 w 2888232"/>
                <a:gd name="connsiteY2278" fmla="*/ 974488 h 1491316"/>
                <a:gd name="connsiteX2279" fmla="*/ 1455206 w 2888232"/>
                <a:gd name="connsiteY2279" fmla="*/ 979048 h 1491316"/>
                <a:gd name="connsiteX2280" fmla="*/ 1449279 w 2888232"/>
                <a:gd name="connsiteY2280" fmla="*/ 973394 h 1491316"/>
                <a:gd name="connsiteX2281" fmla="*/ 1443807 w 2888232"/>
                <a:gd name="connsiteY2281" fmla="*/ 968743 h 1491316"/>
                <a:gd name="connsiteX2282" fmla="*/ 1511652 w 2888232"/>
                <a:gd name="connsiteY2282" fmla="*/ 1097868 h 1491316"/>
                <a:gd name="connsiteX2283" fmla="*/ 1508460 w 2888232"/>
                <a:gd name="connsiteY2283" fmla="*/ 1104707 h 1491316"/>
                <a:gd name="connsiteX2284" fmla="*/ 1509646 w 2888232"/>
                <a:gd name="connsiteY2284" fmla="*/ 1115558 h 1491316"/>
                <a:gd name="connsiteX2285" fmla="*/ 1509099 w 2888232"/>
                <a:gd name="connsiteY2285" fmla="*/ 1121212 h 1491316"/>
                <a:gd name="connsiteX2286" fmla="*/ 1502260 w 2888232"/>
                <a:gd name="connsiteY2286" fmla="*/ 1122124 h 1491316"/>
                <a:gd name="connsiteX2287" fmla="*/ 1495420 w 2888232"/>
                <a:gd name="connsiteY2287" fmla="*/ 1131243 h 1491316"/>
                <a:gd name="connsiteX2288" fmla="*/ 1488855 w 2888232"/>
                <a:gd name="connsiteY2288" fmla="*/ 1116379 h 1491316"/>
                <a:gd name="connsiteX2289" fmla="*/ 1491134 w 2888232"/>
                <a:gd name="connsiteY2289" fmla="*/ 1100421 h 1491316"/>
                <a:gd name="connsiteX2290" fmla="*/ 1495420 w 2888232"/>
                <a:gd name="connsiteY2290" fmla="*/ 1095588 h 1491316"/>
                <a:gd name="connsiteX2291" fmla="*/ 1499068 w 2888232"/>
                <a:gd name="connsiteY2291" fmla="*/ 1091302 h 1491316"/>
                <a:gd name="connsiteX2292" fmla="*/ 1498521 w 2888232"/>
                <a:gd name="connsiteY2292" fmla="*/ 1088749 h 1491316"/>
                <a:gd name="connsiteX2293" fmla="*/ 1489402 w 2888232"/>
                <a:gd name="connsiteY2293" fmla="*/ 1096500 h 1491316"/>
                <a:gd name="connsiteX2294" fmla="*/ 1490222 w 2888232"/>
                <a:gd name="connsiteY2294" fmla="*/ 1087381 h 1491316"/>
                <a:gd name="connsiteX2295" fmla="*/ 1495694 w 2888232"/>
                <a:gd name="connsiteY2295" fmla="*/ 1079630 h 1491316"/>
                <a:gd name="connsiteX2296" fmla="*/ 1491682 w 2888232"/>
                <a:gd name="connsiteY2296" fmla="*/ 1074523 h 1491316"/>
                <a:gd name="connsiteX2297" fmla="*/ 1484022 w 2888232"/>
                <a:gd name="connsiteY2297" fmla="*/ 1078809 h 1491316"/>
                <a:gd name="connsiteX2298" fmla="*/ 1477730 w 2888232"/>
                <a:gd name="connsiteY2298" fmla="*/ 1082183 h 1491316"/>
                <a:gd name="connsiteX2299" fmla="*/ 1478277 w 2888232"/>
                <a:gd name="connsiteY2299" fmla="*/ 1061118 h 1491316"/>
                <a:gd name="connsiteX2300" fmla="*/ 1471164 w 2888232"/>
                <a:gd name="connsiteY2300" fmla="*/ 1058839 h 1491316"/>
                <a:gd name="connsiteX2301" fmla="*/ 1468884 w 2888232"/>
                <a:gd name="connsiteY2301" fmla="*/ 1058839 h 1491316"/>
                <a:gd name="connsiteX2302" fmla="*/ 1468884 w 2888232"/>
                <a:gd name="connsiteY2302" fmla="*/ 1053458 h 1491316"/>
                <a:gd name="connsiteX2303" fmla="*/ 1461498 w 2888232"/>
                <a:gd name="connsiteY2303" fmla="*/ 1054279 h 1491316"/>
                <a:gd name="connsiteX2304" fmla="*/ 1460312 w 2888232"/>
                <a:gd name="connsiteY2304" fmla="*/ 1064036 h 1491316"/>
                <a:gd name="connsiteX2305" fmla="*/ 1446999 w 2888232"/>
                <a:gd name="connsiteY2305" fmla="*/ 1051726 h 1491316"/>
                <a:gd name="connsiteX2306" fmla="*/ 1436694 w 2888232"/>
                <a:gd name="connsiteY2306" fmla="*/ 1038959 h 1491316"/>
                <a:gd name="connsiteX2307" fmla="*/ 1429308 w 2888232"/>
                <a:gd name="connsiteY2307" fmla="*/ 1028928 h 1491316"/>
                <a:gd name="connsiteX2308" fmla="*/ 1428123 w 2888232"/>
                <a:gd name="connsiteY2308" fmla="*/ 1018442 h 1491316"/>
                <a:gd name="connsiteX2309" fmla="*/ 1434141 w 2888232"/>
                <a:gd name="connsiteY2309" fmla="*/ 1013517 h 1491316"/>
                <a:gd name="connsiteX2310" fmla="*/ 1436968 w 2888232"/>
                <a:gd name="connsiteY2310" fmla="*/ 1011603 h 1491316"/>
                <a:gd name="connsiteX2311" fmla="*/ 1426116 w 2888232"/>
                <a:gd name="connsiteY2311" fmla="*/ 1011603 h 1491316"/>
                <a:gd name="connsiteX2312" fmla="*/ 1416998 w 2888232"/>
                <a:gd name="connsiteY2312" fmla="*/ 1009232 h 1491316"/>
                <a:gd name="connsiteX2313" fmla="*/ 1412712 w 2888232"/>
                <a:gd name="connsiteY2313" fmla="*/ 1002119 h 1491316"/>
                <a:gd name="connsiteX2314" fmla="*/ 1420189 w 2888232"/>
                <a:gd name="connsiteY2314" fmla="*/ 977315 h 1491316"/>
                <a:gd name="connsiteX2315" fmla="*/ 1428396 w 2888232"/>
                <a:gd name="connsiteY2315" fmla="*/ 974215 h 1491316"/>
                <a:gd name="connsiteX2316" fmla="*/ 1438427 w 2888232"/>
                <a:gd name="connsiteY2316" fmla="*/ 974215 h 1491316"/>
                <a:gd name="connsiteX2317" fmla="*/ 1451193 w 2888232"/>
                <a:gd name="connsiteY2317" fmla="*/ 978227 h 1491316"/>
                <a:gd name="connsiteX2318" fmla="*/ 1458306 w 2888232"/>
                <a:gd name="connsiteY2318" fmla="*/ 981054 h 1491316"/>
                <a:gd name="connsiteX2319" fmla="*/ 1460312 w 2888232"/>
                <a:gd name="connsiteY2319" fmla="*/ 983972 h 1491316"/>
                <a:gd name="connsiteX2320" fmla="*/ 1462592 w 2888232"/>
                <a:gd name="connsiteY2320" fmla="*/ 989352 h 1491316"/>
                <a:gd name="connsiteX2321" fmla="*/ 1468884 w 2888232"/>
                <a:gd name="connsiteY2321" fmla="*/ 999018 h 1491316"/>
                <a:gd name="connsiteX2322" fmla="*/ 1473170 w 2888232"/>
                <a:gd name="connsiteY2322" fmla="*/ 1006405 h 1491316"/>
                <a:gd name="connsiteX2323" fmla="*/ 1474629 w 2888232"/>
                <a:gd name="connsiteY2323" fmla="*/ 1014703 h 1491316"/>
                <a:gd name="connsiteX2324" fmla="*/ 1478003 w 2888232"/>
                <a:gd name="connsiteY2324" fmla="*/ 1023822 h 1491316"/>
                <a:gd name="connsiteX2325" fmla="*/ 1483748 w 2888232"/>
                <a:gd name="connsiteY2325" fmla="*/ 1036041 h 1491316"/>
                <a:gd name="connsiteX2326" fmla="*/ 1487396 w 2888232"/>
                <a:gd name="connsiteY2326" fmla="*/ 1049446 h 1491316"/>
                <a:gd name="connsiteX2327" fmla="*/ 1493141 w 2888232"/>
                <a:gd name="connsiteY2327" fmla="*/ 1061118 h 1491316"/>
                <a:gd name="connsiteX2328" fmla="*/ 1494235 w 2888232"/>
                <a:gd name="connsiteY2328" fmla="*/ 1065131 h 1491316"/>
                <a:gd name="connsiteX2329" fmla="*/ 1497700 w 2888232"/>
                <a:gd name="connsiteY2329" fmla="*/ 1069690 h 1491316"/>
                <a:gd name="connsiteX2330" fmla="*/ 1499341 w 2888232"/>
                <a:gd name="connsiteY2330" fmla="*/ 1074797 h 1491316"/>
                <a:gd name="connsiteX2331" fmla="*/ 1504174 w 2888232"/>
                <a:gd name="connsiteY2331" fmla="*/ 1083916 h 1491316"/>
                <a:gd name="connsiteX2332" fmla="*/ 1509372 w 2888232"/>
                <a:gd name="connsiteY2332" fmla="*/ 1089934 h 1491316"/>
                <a:gd name="connsiteX2333" fmla="*/ 1511652 w 2888232"/>
                <a:gd name="connsiteY2333" fmla="*/ 1097868 h 1491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Lst>
              <a:rect l="l" t="t" r="r" b="b"/>
              <a:pathLst>
                <a:path w="2888232" h="1491316">
                  <a:moveTo>
                    <a:pt x="2876664" y="1042333"/>
                  </a:moveTo>
                  <a:cubicBezTo>
                    <a:pt x="2876664" y="1042333"/>
                    <a:pt x="2883229" y="1044339"/>
                    <a:pt x="2882956" y="1043154"/>
                  </a:cubicBezTo>
                  <a:cubicBezTo>
                    <a:pt x="2882682" y="1041968"/>
                    <a:pt x="2885509" y="1042607"/>
                    <a:pt x="2886330" y="1043154"/>
                  </a:cubicBezTo>
                  <a:cubicBezTo>
                    <a:pt x="2887150" y="1043701"/>
                    <a:pt x="2890342" y="1041148"/>
                    <a:pt x="2885783" y="1039142"/>
                  </a:cubicBezTo>
                  <a:cubicBezTo>
                    <a:pt x="2880822" y="1037382"/>
                    <a:pt x="2875633" y="1036342"/>
                    <a:pt x="2870372" y="1036041"/>
                  </a:cubicBezTo>
                  <a:cubicBezTo>
                    <a:pt x="2866906" y="1036041"/>
                    <a:pt x="2856420" y="1034035"/>
                    <a:pt x="2863806" y="1034035"/>
                  </a:cubicBezTo>
                  <a:cubicBezTo>
                    <a:pt x="2871192" y="1034035"/>
                    <a:pt x="2872925" y="1034947"/>
                    <a:pt x="2874384" y="1034035"/>
                  </a:cubicBezTo>
                  <a:cubicBezTo>
                    <a:pt x="2875843" y="1033123"/>
                    <a:pt x="2874384" y="1030114"/>
                    <a:pt x="2876025" y="1030661"/>
                  </a:cubicBezTo>
                  <a:cubicBezTo>
                    <a:pt x="2877667" y="1031208"/>
                    <a:pt x="2884597" y="1032302"/>
                    <a:pt x="2884050" y="1030114"/>
                  </a:cubicBezTo>
                  <a:cubicBezTo>
                    <a:pt x="2883503" y="1027925"/>
                    <a:pt x="2880585" y="1029476"/>
                    <a:pt x="2878031" y="1029202"/>
                  </a:cubicBezTo>
                  <a:cubicBezTo>
                    <a:pt x="2875478" y="1028928"/>
                    <a:pt x="2868913" y="1022089"/>
                    <a:pt x="2873472" y="1023822"/>
                  </a:cubicBezTo>
                  <a:cubicBezTo>
                    <a:pt x="2878031" y="1025554"/>
                    <a:pt x="2884050" y="1018624"/>
                    <a:pt x="2878031" y="1016983"/>
                  </a:cubicBezTo>
                  <a:cubicBezTo>
                    <a:pt x="2872013" y="1015341"/>
                    <a:pt x="2870098" y="1012697"/>
                    <a:pt x="2874384" y="1012697"/>
                  </a:cubicBezTo>
                  <a:cubicBezTo>
                    <a:pt x="2878670" y="1012697"/>
                    <a:pt x="2878943" y="1011511"/>
                    <a:pt x="2879217" y="1009870"/>
                  </a:cubicBezTo>
                  <a:cubicBezTo>
                    <a:pt x="2879491" y="1008228"/>
                    <a:pt x="2881223" y="1008684"/>
                    <a:pt x="2882591" y="1008684"/>
                  </a:cubicBezTo>
                  <a:cubicBezTo>
                    <a:pt x="2883959" y="1008684"/>
                    <a:pt x="2885144" y="1004125"/>
                    <a:pt x="2883229" y="1000386"/>
                  </a:cubicBezTo>
                  <a:cubicBezTo>
                    <a:pt x="2881314" y="996647"/>
                    <a:pt x="2877211" y="998745"/>
                    <a:pt x="2874110" y="996465"/>
                  </a:cubicBezTo>
                  <a:cubicBezTo>
                    <a:pt x="2871010" y="994185"/>
                    <a:pt x="2864991" y="987346"/>
                    <a:pt x="2870645" y="989352"/>
                  </a:cubicBezTo>
                  <a:cubicBezTo>
                    <a:pt x="2876299" y="991359"/>
                    <a:pt x="2877758" y="989352"/>
                    <a:pt x="2869824" y="987893"/>
                  </a:cubicBezTo>
                  <a:cubicBezTo>
                    <a:pt x="2861891" y="986434"/>
                    <a:pt x="2848121" y="983881"/>
                    <a:pt x="2856146" y="981328"/>
                  </a:cubicBezTo>
                  <a:cubicBezTo>
                    <a:pt x="2864171" y="978774"/>
                    <a:pt x="2859155" y="979321"/>
                    <a:pt x="2856146" y="979595"/>
                  </a:cubicBezTo>
                  <a:cubicBezTo>
                    <a:pt x="2853137" y="979869"/>
                    <a:pt x="2851860" y="981601"/>
                    <a:pt x="2850492" y="980781"/>
                  </a:cubicBezTo>
                  <a:cubicBezTo>
                    <a:pt x="2845851" y="979176"/>
                    <a:pt x="2840689" y="980671"/>
                    <a:pt x="2837635" y="984519"/>
                  </a:cubicBezTo>
                  <a:cubicBezTo>
                    <a:pt x="2833896" y="989899"/>
                    <a:pt x="2831069" y="996192"/>
                    <a:pt x="2828516" y="994185"/>
                  </a:cubicBezTo>
                  <a:cubicBezTo>
                    <a:pt x="2825962" y="992179"/>
                    <a:pt x="2829063" y="993273"/>
                    <a:pt x="2829610" y="989899"/>
                  </a:cubicBezTo>
                  <a:cubicBezTo>
                    <a:pt x="2830157" y="986526"/>
                    <a:pt x="2827969" y="986161"/>
                    <a:pt x="2826510" y="986161"/>
                  </a:cubicBezTo>
                  <a:cubicBezTo>
                    <a:pt x="2825051" y="986161"/>
                    <a:pt x="2819944" y="985614"/>
                    <a:pt x="2829063" y="983060"/>
                  </a:cubicBezTo>
                  <a:cubicBezTo>
                    <a:pt x="2838182" y="980507"/>
                    <a:pt x="2841009" y="976495"/>
                    <a:pt x="2836814" y="973029"/>
                  </a:cubicBezTo>
                  <a:cubicBezTo>
                    <a:pt x="2832619" y="969564"/>
                    <a:pt x="2829884" y="963910"/>
                    <a:pt x="2822224" y="961084"/>
                  </a:cubicBezTo>
                  <a:cubicBezTo>
                    <a:pt x="2816406" y="958804"/>
                    <a:pt x="2810232" y="957564"/>
                    <a:pt x="2803986" y="957436"/>
                  </a:cubicBezTo>
                  <a:cubicBezTo>
                    <a:pt x="2801159" y="957436"/>
                    <a:pt x="2794867" y="957436"/>
                    <a:pt x="2794046" y="959989"/>
                  </a:cubicBezTo>
                  <a:cubicBezTo>
                    <a:pt x="2793226" y="962543"/>
                    <a:pt x="2795779" y="961996"/>
                    <a:pt x="2800338" y="961996"/>
                  </a:cubicBezTo>
                  <a:cubicBezTo>
                    <a:pt x="2804898" y="961996"/>
                    <a:pt x="2821677" y="963090"/>
                    <a:pt x="2808819" y="963910"/>
                  </a:cubicBezTo>
                  <a:cubicBezTo>
                    <a:pt x="2802992" y="963965"/>
                    <a:pt x="2797220" y="965050"/>
                    <a:pt x="2791767" y="967102"/>
                  </a:cubicBezTo>
                  <a:cubicBezTo>
                    <a:pt x="2786031" y="968652"/>
                    <a:pt x="2780559" y="971051"/>
                    <a:pt x="2775535" y="974215"/>
                  </a:cubicBezTo>
                  <a:cubicBezTo>
                    <a:pt x="2772070" y="977042"/>
                    <a:pt x="2772070" y="976768"/>
                    <a:pt x="2772343" y="978501"/>
                  </a:cubicBezTo>
                  <a:cubicBezTo>
                    <a:pt x="2772617" y="980233"/>
                    <a:pt x="2772343" y="981601"/>
                    <a:pt x="2768057" y="982148"/>
                  </a:cubicBezTo>
                  <a:cubicBezTo>
                    <a:pt x="2764136" y="982650"/>
                    <a:pt x="2760461" y="984373"/>
                    <a:pt x="2757571" y="987073"/>
                  </a:cubicBezTo>
                  <a:cubicBezTo>
                    <a:pt x="2754735" y="989516"/>
                    <a:pt x="2750987" y="990647"/>
                    <a:pt x="2747266" y="990173"/>
                  </a:cubicBezTo>
                  <a:cubicBezTo>
                    <a:pt x="2745260" y="989626"/>
                    <a:pt x="2743254" y="988714"/>
                    <a:pt x="2743892" y="991632"/>
                  </a:cubicBezTo>
                  <a:cubicBezTo>
                    <a:pt x="2744531" y="994550"/>
                    <a:pt x="2743254" y="993912"/>
                    <a:pt x="2741886" y="994732"/>
                  </a:cubicBezTo>
                  <a:cubicBezTo>
                    <a:pt x="2740518" y="995553"/>
                    <a:pt x="2736506" y="998745"/>
                    <a:pt x="2736506" y="998745"/>
                  </a:cubicBezTo>
                  <a:cubicBezTo>
                    <a:pt x="2736506" y="998745"/>
                    <a:pt x="2734773" y="999839"/>
                    <a:pt x="2735320" y="1001025"/>
                  </a:cubicBezTo>
                  <a:cubicBezTo>
                    <a:pt x="2735867" y="1002210"/>
                    <a:pt x="2725654" y="1001572"/>
                    <a:pt x="2730214" y="1000386"/>
                  </a:cubicBezTo>
                  <a:cubicBezTo>
                    <a:pt x="2734773" y="999201"/>
                    <a:pt x="2734500" y="998745"/>
                    <a:pt x="2731582" y="998471"/>
                  </a:cubicBezTo>
                  <a:cubicBezTo>
                    <a:pt x="2728663" y="998198"/>
                    <a:pt x="2725654" y="997286"/>
                    <a:pt x="2731582" y="995006"/>
                  </a:cubicBezTo>
                  <a:cubicBezTo>
                    <a:pt x="2737509" y="992726"/>
                    <a:pt x="2740700" y="992453"/>
                    <a:pt x="2737874" y="990720"/>
                  </a:cubicBezTo>
                  <a:cubicBezTo>
                    <a:pt x="2735047" y="988988"/>
                    <a:pt x="2735320" y="989079"/>
                    <a:pt x="2736779" y="985340"/>
                  </a:cubicBezTo>
                  <a:cubicBezTo>
                    <a:pt x="2738238" y="981601"/>
                    <a:pt x="2735594" y="983881"/>
                    <a:pt x="2738147" y="981601"/>
                  </a:cubicBezTo>
                  <a:cubicBezTo>
                    <a:pt x="2740700" y="979321"/>
                    <a:pt x="2739333" y="978501"/>
                    <a:pt x="2742707" y="977589"/>
                  </a:cubicBezTo>
                  <a:cubicBezTo>
                    <a:pt x="2746081" y="976677"/>
                    <a:pt x="2746719" y="973941"/>
                    <a:pt x="2750184" y="974488"/>
                  </a:cubicBezTo>
                  <a:cubicBezTo>
                    <a:pt x="2754379" y="974963"/>
                    <a:pt x="2758628" y="974598"/>
                    <a:pt x="2762677" y="973394"/>
                  </a:cubicBezTo>
                  <a:cubicBezTo>
                    <a:pt x="2765504" y="972209"/>
                    <a:pt x="2773529" y="970476"/>
                    <a:pt x="2775535" y="967649"/>
                  </a:cubicBezTo>
                  <a:cubicBezTo>
                    <a:pt x="2776556" y="965552"/>
                    <a:pt x="2779073" y="964658"/>
                    <a:pt x="2781189" y="965643"/>
                  </a:cubicBezTo>
                  <a:cubicBezTo>
                    <a:pt x="2784134" y="966354"/>
                    <a:pt x="2787225" y="965370"/>
                    <a:pt x="2789213" y="963090"/>
                  </a:cubicBezTo>
                  <a:cubicBezTo>
                    <a:pt x="2790855" y="960537"/>
                    <a:pt x="2796326" y="955430"/>
                    <a:pt x="2788301" y="959351"/>
                  </a:cubicBezTo>
                  <a:cubicBezTo>
                    <a:pt x="2780213" y="963108"/>
                    <a:pt x="2771696" y="965898"/>
                    <a:pt x="2762951" y="967649"/>
                  </a:cubicBezTo>
                  <a:cubicBezTo>
                    <a:pt x="2758938" y="968196"/>
                    <a:pt x="2748725" y="965917"/>
                    <a:pt x="2759577" y="964549"/>
                  </a:cubicBezTo>
                  <a:cubicBezTo>
                    <a:pt x="2766398" y="964093"/>
                    <a:pt x="2773146" y="962926"/>
                    <a:pt x="2779729" y="961084"/>
                  </a:cubicBezTo>
                  <a:cubicBezTo>
                    <a:pt x="2782921" y="959716"/>
                    <a:pt x="2790855" y="955156"/>
                    <a:pt x="2793134" y="955977"/>
                  </a:cubicBezTo>
                  <a:cubicBezTo>
                    <a:pt x="2796107" y="956606"/>
                    <a:pt x="2799208" y="955977"/>
                    <a:pt x="2801706" y="954244"/>
                  </a:cubicBezTo>
                  <a:cubicBezTo>
                    <a:pt x="2803165" y="952877"/>
                    <a:pt x="2796873" y="952603"/>
                    <a:pt x="2800885" y="951418"/>
                  </a:cubicBezTo>
                  <a:cubicBezTo>
                    <a:pt x="2804898" y="950232"/>
                    <a:pt x="2813105" y="950870"/>
                    <a:pt x="2815932" y="950232"/>
                  </a:cubicBezTo>
                  <a:cubicBezTo>
                    <a:pt x="2818758" y="949594"/>
                    <a:pt x="2825962" y="946858"/>
                    <a:pt x="2822497" y="946585"/>
                  </a:cubicBezTo>
                  <a:cubicBezTo>
                    <a:pt x="2819032" y="946311"/>
                    <a:pt x="2820491" y="945399"/>
                    <a:pt x="2823956" y="944578"/>
                  </a:cubicBezTo>
                  <a:cubicBezTo>
                    <a:pt x="2827422" y="943758"/>
                    <a:pt x="2829884" y="943119"/>
                    <a:pt x="2828516" y="941752"/>
                  </a:cubicBezTo>
                  <a:cubicBezTo>
                    <a:pt x="2827148" y="940384"/>
                    <a:pt x="2829063" y="939745"/>
                    <a:pt x="2823409" y="939472"/>
                  </a:cubicBezTo>
                  <a:cubicBezTo>
                    <a:pt x="2819917" y="939581"/>
                    <a:pt x="2816570" y="938104"/>
                    <a:pt x="2814290" y="935459"/>
                  </a:cubicBezTo>
                  <a:cubicBezTo>
                    <a:pt x="2812412" y="934046"/>
                    <a:pt x="2810022" y="933517"/>
                    <a:pt x="2807725" y="934000"/>
                  </a:cubicBezTo>
                  <a:cubicBezTo>
                    <a:pt x="2805664" y="934265"/>
                    <a:pt x="2803585" y="933672"/>
                    <a:pt x="2801980" y="932359"/>
                  </a:cubicBezTo>
                  <a:cubicBezTo>
                    <a:pt x="2800612" y="931174"/>
                    <a:pt x="2795414" y="929441"/>
                    <a:pt x="2794593" y="931447"/>
                  </a:cubicBezTo>
                  <a:cubicBezTo>
                    <a:pt x="2793773" y="933453"/>
                    <a:pt x="2794593" y="934365"/>
                    <a:pt x="2792314" y="932906"/>
                  </a:cubicBezTo>
                  <a:cubicBezTo>
                    <a:pt x="2790034" y="931447"/>
                    <a:pt x="2783195" y="928073"/>
                    <a:pt x="2783195" y="930079"/>
                  </a:cubicBezTo>
                  <a:cubicBezTo>
                    <a:pt x="2783195" y="932086"/>
                    <a:pt x="2782009" y="929441"/>
                    <a:pt x="2779182" y="928073"/>
                  </a:cubicBezTo>
                  <a:cubicBezTo>
                    <a:pt x="2776356" y="926705"/>
                    <a:pt x="2773164" y="926341"/>
                    <a:pt x="2775444" y="924334"/>
                  </a:cubicBezTo>
                  <a:cubicBezTo>
                    <a:pt x="2777723" y="922328"/>
                    <a:pt x="2773164" y="921234"/>
                    <a:pt x="2774349" y="918681"/>
                  </a:cubicBezTo>
                  <a:cubicBezTo>
                    <a:pt x="2775535" y="916127"/>
                    <a:pt x="2774349" y="914668"/>
                    <a:pt x="2770337" y="916675"/>
                  </a:cubicBezTo>
                  <a:cubicBezTo>
                    <a:pt x="2766325" y="918681"/>
                    <a:pt x="2761765" y="921781"/>
                    <a:pt x="2766051" y="916675"/>
                  </a:cubicBezTo>
                  <a:cubicBezTo>
                    <a:pt x="2770337" y="911568"/>
                    <a:pt x="2769790" y="908650"/>
                    <a:pt x="2766051" y="911841"/>
                  </a:cubicBezTo>
                  <a:cubicBezTo>
                    <a:pt x="2762312" y="915033"/>
                    <a:pt x="2762039" y="917495"/>
                    <a:pt x="2760397" y="918681"/>
                  </a:cubicBezTo>
                  <a:cubicBezTo>
                    <a:pt x="2758491" y="920058"/>
                    <a:pt x="2756476" y="921270"/>
                    <a:pt x="2754379" y="922328"/>
                  </a:cubicBezTo>
                  <a:cubicBezTo>
                    <a:pt x="2751844" y="923696"/>
                    <a:pt x="2749683" y="925675"/>
                    <a:pt x="2748087" y="928073"/>
                  </a:cubicBezTo>
                  <a:cubicBezTo>
                    <a:pt x="2747540" y="929441"/>
                    <a:pt x="2742160" y="935186"/>
                    <a:pt x="2745807" y="928073"/>
                  </a:cubicBezTo>
                  <a:cubicBezTo>
                    <a:pt x="2749455" y="920960"/>
                    <a:pt x="2749272" y="922055"/>
                    <a:pt x="2752099" y="920322"/>
                  </a:cubicBezTo>
                  <a:cubicBezTo>
                    <a:pt x="2753987" y="919282"/>
                    <a:pt x="2755710" y="917960"/>
                    <a:pt x="2757206" y="916401"/>
                  </a:cubicBezTo>
                  <a:cubicBezTo>
                    <a:pt x="2758391" y="915215"/>
                    <a:pt x="2760671" y="913209"/>
                    <a:pt x="2756385" y="914395"/>
                  </a:cubicBezTo>
                  <a:cubicBezTo>
                    <a:pt x="2752099" y="915580"/>
                    <a:pt x="2739515" y="915489"/>
                    <a:pt x="2745807" y="913209"/>
                  </a:cubicBezTo>
                  <a:cubicBezTo>
                    <a:pt x="2752099" y="910930"/>
                    <a:pt x="2750093" y="907829"/>
                    <a:pt x="2747540" y="907556"/>
                  </a:cubicBezTo>
                  <a:cubicBezTo>
                    <a:pt x="2744038" y="907665"/>
                    <a:pt x="2740737" y="909215"/>
                    <a:pt x="2738421" y="911841"/>
                  </a:cubicBezTo>
                  <a:cubicBezTo>
                    <a:pt x="2737327" y="913756"/>
                    <a:pt x="2728481" y="920322"/>
                    <a:pt x="2733314" y="914395"/>
                  </a:cubicBezTo>
                  <a:cubicBezTo>
                    <a:pt x="2738147" y="908467"/>
                    <a:pt x="2737600" y="908376"/>
                    <a:pt x="2734408" y="910656"/>
                  </a:cubicBezTo>
                  <a:cubicBezTo>
                    <a:pt x="2731217" y="912936"/>
                    <a:pt x="2736688" y="904364"/>
                    <a:pt x="2729028" y="911841"/>
                  </a:cubicBezTo>
                  <a:cubicBezTo>
                    <a:pt x="2726284" y="914650"/>
                    <a:pt x="2723229" y="917130"/>
                    <a:pt x="2719909" y="919228"/>
                  </a:cubicBezTo>
                  <a:cubicBezTo>
                    <a:pt x="2718177" y="920960"/>
                    <a:pt x="2717903" y="917222"/>
                    <a:pt x="2722463" y="914121"/>
                  </a:cubicBezTo>
                  <a:cubicBezTo>
                    <a:pt x="2727022" y="911021"/>
                    <a:pt x="2730122" y="907556"/>
                    <a:pt x="2725289" y="910109"/>
                  </a:cubicBezTo>
                  <a:cubicBezTo>
                    <a:pt x="2720456" y="912662"/>
                    <a:pt x="2719636" y="911568"/>
                    <a:pt x="2723010" y="908376"/>
                  </a:cubicBezTo>
                  <a:cubicBezTo>
                    <a:pt x="2726384" y="905185"/>
                    <a:pt x="2725563" y="907282"/>
                    <a:pt x="2727934" y="904090"/>
                  </a:cubicBezTo>
                  <a:cubicBezTo>
                    <a:pt x="2730305" y="900899"/>
                    <a:pt x="2730122" y="901811"/>
                    <a:pt x="2732129" y="900990"/>
                  </a:cubicBezTo>
                  <a:cubicBezTo>
                    <a:pt x="2734135" y="900169"/>
                    <a:pt x="2735867" y="896978"/>
                    <a:pt x="2732129" y="898710"/>
                  </a:cubicBezTo>
                  <a:cubicBezTo>
                    <a:pt x="2728390" y="900443"/>
                    <a:pt x="2723557" y="902996"/>
                    <a:pt x="2726657" y="898710"/>
                  </a:cubicBezTo>
                  <a:cubicBezTo>
                    <a:pt x="2729758" y="894424"/>
                    <a:pt x="2730122" y="891871"/>
                    <a:pt x="2728116" y="893604"/>
                  </a:cubicBezTo>
                  <a:cubicBezTo>
                    <a:pt x="2726110" y="895336"/>
                    <a:pt x="2726384" y="897890"/>
                    <a:pt x="2726110" y="895245"/>
                  </a:cubicBezTo>
                  <a:cubicBezTo>
                    <a:pt x="2725837" y="892601"/>
                    <a:pt x="2722645" y="892418"/>
                    <a:pt x="2721824" y="892145"/>
                  </a:cubicBezTo>
                  <a:cubicBezTo>
                    <a:pt x="2721004" y="891871"/>
                    <a:pt x="2720639" y="891324"/>
                    <a:pt x="2723830" y="889865"/>
                  </a:cubicBezTo>
                  <a:cubicBezTo>
                    <a:pt x="2727022" y="888406"/>
                    <a:pt x="2727569" y="888132"/>
                    <a:pt x="2728116" y="886126"/>
                  </a:cubicBezTo>
                  <a:cubicBezTo>
                    <a:pt x="2728663" y="884120"/>
                    <a:pt x="2725198" y="880472"/>
                    <a:pt x="2723010" y="883938"/>
                  </a:cubicBezTo>
                  <a:cubicBezTo>
                    <a:pt x="2721487" y="885871"/>
                    <a:pt x="2720201" y="887986"/>
                    <a:pt x="2719180" y="890230"/>
                  </a:cubicBezTo>
                  <a:cubicBezTo>
                    <a:pt x="2717721" y="893512"/>
                    <a:pt x="2716353" y="893968"/>
                    <a:pt x="2719180" y="888588"/>
                  </a:cubicBezTo>
                  <a:cubicBezTo>
                    <a:pt x="2722007" y="883208"/>
                    <a:pt x="2719180" y="885305"/>
                    <a:pt x="2719180" y="884029"/>
                  </a:cubicBezTo>
                  <a:cubicBezTo>
                    <a:pt x="2719180" y="882752"/>
                    <a:pt x="2719727" y="882205"/>
                    <a:pt x="2717174" y="884029"/>
                  </a:cubicBezTo>
                  <a:cubicBezTo>
                    <a:pt x="2714620" y="885853"/>
                    <a:pt x="2704316" y="887494"/>
                    <a:pt x="2708055" y="885944"/>
                  </a:cubicBezTo>
                  <a:cubicBezTo>
                    <a:pt x="2711793" y="884393"/>
                    <a:pt x="2718359" y="881931"/>
                    <a:pt x="2713617" y="880837"/>
                  </a:cubicBezTo>
                  <a:cubicBezTo>
                    <a:pt x="2709915" y="880509"/>
                    <a:pt x="2706195" y="880509"/>
                    <a:pt x="2702492" y="880837"/>
                  </a:cubicBezTo>
                  <a:cubicBezTo>
                    <a:pt x="2700121" y="880837"/>
                    <a:pt x="2699665" y="879834"/>
                    <a:pt x="2701124" y="879378"/>
                  </a:cubicBezTo>
                  <a:cubicBezTo>
                    <a:pt x="2702583" y="878922"/>
                    <a:pt x="2703951" y="877828"/>
                    <a:pt x="2700121" y="877007"/>
                  </a:cubicBezTo>
                  <a:cubicBezTo>
                    <a:pt x="2696291" y="876186"/>
                    <a:pt x="2685713" y="872904"/>
                    <a:pt x="2691550" y="872539"/>
                  </a:cubicBezTo>
                  <a:cubicBezTo>
                    <a:pt x="2697386" y="872174"/>
                    <a:pt x="2698662" y="871809"/>
                    <a:pt x="2693920" y="870989"/>
                  </a:cubicBezTo>
                  <a:cubicBezTo>
                    <a:pt x="2689179" y="870168"/>
                    <a:pt x="2692188" y="870989"/>
                    <a:pt x="2693920" y="867615"/>
                  </a:cubicBezTo>
                  <a:cubicBezTo>
                    <a:pt x="2695653" y="864241"/>
                    <a:pt x="2693465" y="863785"/>
                    <a:pt x="2691094" y="863511"/>
                  </a:cubicBezTo>
                  <a:cubicBezTo>
                    <a:pt x="2686780" y="863192"/>
                    <a:pt x="2682458" y="863192"/>
                    <a:pt x="2678145" y="863511"/>
                  </a:cubicBezTo>
                  <a:cubicBezTo>
                    <a:pt x="2675683" y="863511"/>
                    <a:pt x="2667840" y="861323"/>
                    <a:pt x="2671397" y="860502"/>
                  </a:cubicBezTo>
                  <a:cubicBezTo>
                    <a:pt x="2674953" y="859681"/>
                    <a:pt x="2675774" y="859408"/>
                    <a:pt x="2678054" y="860502"/>
                  </a:cubicBezTo>
                  <a:cubicBezTo>
                    <a:pt x="2680333" y="861596"/>
                    <a:pt x="2684254" y="861870"/>
                    <a:pt x="2681883" y="860502"/>
                  </a:cubicBezTo>
                  <a:cubicBezTo>
                    <a:pt x="2679513" y="859134"/>
                    <a:pt x="2680880" y="859499"/>
                    <a:pt x="2683251" y="860046"/>
                  </a:cubicBezTo>
                  <a:cubicBezTo>
                    <a:pt x="2685622" y="860593"/>
                    <a:pt x="2687081" y="860046"/>
                    <a:pt x="2682157" y="857949"/>
                  </a:cubicBezTo>
                  <a:cubicBezTo>
                    <a:pt x="2677233" y="855851"/>
                    <a:pt x="2677415" y="855578"/>
                    <a:pt x="2676139" y="854119"/>
                  </a:cubicBezTo>
                  <a:cubicBezTo>
                    <a:pt x="2675053" y="852924"/>
                    <a:pt x="2673330" y="852550"/>
                    <a:pt x="2671853" y="853207"/>
                  </a:cubicBezTo>
                  <a:cubicBezTo>
                    <a:pt x="2670394" y="853663"/>
                    <a:pt x="2667202" y="852660"/>
                    <a:pt x="2670576" y="851930"/>
                  </a:cubicBezTo>
                  <a:cubicBezTo>
                    <a:pt x="2673950" y="851201"/>
                    <a:pt x="2671488" y="850015"/>
                    <a:pt x="2674406" y="850197"/>
                  </a:cubicBezTo>
                  <a:cubicBezTo>
                    <a:pt x="2677324" y="850380"/>
                    <a:pt x="2684710" y="850197"/>
                    <a:pt x="2683525" y="848921"/>
                  </a:cubicBezTo>
                  <a:cubicBezTo>
                    <a:pt x="2680771" y="847216"/>
                    <a:pt x="2677643" y="846213"/>
                    <a:pt x="2674406" y="846003"/>
                  </a:cubicBezTo>
                  <a:cubicBezTo>
                    <a:pt x="2671032" y="845547"/>
                    <a:pt x="2662187" y="843632"/>
                    <a:pt x="2668843" y="844270"/>
                  </a:cubicBezTo>
                  <a:cubicBezTo>
                    <a:pt x="2675500" y="844908"/>
                    <a:pt x="2672491" y="844270"/>
                    <a:pt x="2668843" y="842994"/>
                  </a:cubicBezTo>
                  <a:cubicBezTo>
                    <a:pt x="2665196" y="841717"/>
                    <a:pt x="2651882" y="837796"/>
                    <a:pt x="2652976" y="836063"/>
                  </a:cubicBezTo>
                  <a:cubicBezTo>
                    <a:pt x="2654071" y="834331"/>
                    <a:pt x="2654071" y="833601"/>
                    <a:pt x="2658174" y="833510"/>
                  </a:cubicBezTo>
                  <a:cubicBezTo>
                    <a:pt x="2662278" y="833419"/>
                    <a:pt x="2670485" y="834239"/>
                    <a:pt x="2665014" y="834786"/>
                  </a:cubicBezTo>
                  <a:cubicBezTo>
                    <a:pt x="2659542" y="835334"/>
                    <a:pt x="2651973" y="834239"/>
                    <a:pt x="2656898" y="836702"/>
                  </a:cubicBezTo>
                  <a:cubicBezTo>
                    <a:pt x="2661822" y="839164"/>
                    <a:pt x="2670120" y="843176"/>
                    <a:pt x="2673585" y="841717"/>
                  </a:cubicBezTo>
                  <a:cubicBezTo>
                    <a:pt x="2677050" y="840258"/>
                    <a:pt x="2675044" y="841717"/>
                    <a:pt x="2676503" y="842811"/>
                  </a:cubicBezTo>
                  <a:cubicBezTo>
                    <a:pt x="2677962" y="843905"/>
                    <a:pt x="2685622" y="846185"/>
                    <a:pt x="2682704" y="843358"/>
                  </a:cubicBezTo>
                  <a:cubicBezTo>
                    <a:pt x="2679786" y="840531"/>
                    <a:pt x="2678692" y="841899"/>
                    <a:pt x="2679695" y="840440"/>
                  </a:cubicBezTo>
                  <a:cubicBezTo>
                    <a:pt x="2680698" y="838981"/>
                    <a:pt x="2681063" y="838069"/>
                    <a:pt x="2679695" y="838069"/>
                  </a:cubicBezTo>
                  <a:cubicBezTo>
                    <a:pt x="2678327" y="838069"/>
                    <a:pt x="2675774" y="838069"/>
                    <a:pt x="2678601" y="836337"/>
                  </a:cubicBezTo>
                  <a:cubicBezTo>
                    <a:pt x="2681427" y="834604"/>
                    <a:pt x="2682431" y="835425"/>
                    <a:pt x="2683707" y="833145"/>
                  </a:cubicBezTo>
                  <a:cubicBezTo>
                    <a:pt x="2684984" y="830865"/>
                    <a:pt x="2687628" y="826853"/>
                    <a:pt x="2689908" y="826671"/>
                  </a:cubicBezTo>
                  <a:cubicBezTo>
                    <a:pt x="2692188" y="826488"/>
                    <a:pt x="2695106" y="829224"/>
                    <a:pt x="2694285" y="826671"/>
                  </a:cubicBezTo>
                  <a:cubicBezTo>
                    <a:pt x="2693465" y="824117"/>
                    <a:pt x="2692917" y="819558"/>
                    <a:pt x="2688084" y="819102"/>
                  </a:cubicBezTo>
                  <a:cubicBezTo>
                    <a:pt x="2683251" y="818646"/>
                    <a:pt x="2682431" y="818281"/>
                    <a:pt x="2683342" y="816731"/>
                  </a:cubicBezTo>
                  <a:cubicBezTo>
                    <a:pt x="2684254" y="815181"/>
                    <a:pt x="2682431" y="816093"/>
                    <a:pt x="2681427" y="816731"/>
                  </a:cubicBezTo>
                  <a:cubicBezTo>
                    <a:pt x="2679595" y="818126"/>
                    <a:pt x="2677059" y="818126"/>
                    <a:pt x="2675227" y="816731"/>
                  </a:cubicBezTo>
                  <a:cubicBezTo>
                    <a:pt x="2672673" y="814816"/>
                    <a:pt x="2670485" y="814998"/>
                    <a:pt x="2673950" y="813540"/>
                  </a:cubicBezTo>
                  <a:cubicBezTo>
                    <a:pt x="2677415" y="812080"/>
                    <a:pt x="2677050" y="811260"/>
                    <a:pt x="2677050" y="809892"/>
                  </a:cubicBezTo>
                  <a:cubicBezTo>
                    <a:pt x="2677050" y="808524"/>
                    <a:pt x="2677050" y="808251"/>
                    <a:pt x="2677780" y="808251"/>
                  </a:cubicBezTo>
                  <a:cubicBezTo>
                    <a:pt x="2678509" y="808251"/>
                    <a:pt x="2678874" y="807612"/>
                    <a:pt x="2676686" y="806883"/>
                  </a:cubicBezTo>
                  <a:cubicBezTo>
                    <a:pt x="2672245" y="804047"/>
                    <a:pt x="2666810" y="803226"/>
                    <a:pt x="2661731" y="804603"/>
                  </a:cubicBezTo>
                  <a:cubicBezTo>
                    <a:pt x="2659414" y="805123"/>
                    <a:pt x="2656998" y="804475"/>
                    <a:pt x="2655256" y="802870"/>
                  </a:cubicBezTo>
                  <a:cubicBezTo>
                    <a:pt x="2652247" y="800226"/>
                    <a:pt x="2655256" y="802050"/>
                    <a:pt x="2657445" y="802870"/>
                  </a:cubicBezTo>
                  <a:cubicBezTo>
                    <a:pt x="2659633" y="803691"/>
                    <a:pt x="2660636" y="803965"/>
                    <a:pt x="2661548" y="802141"/>
                  </a:cubicBezTo>
                  <a:cubicBezTo>
                    <a:pt x="2662460" y="800317"/>
                    <a:pt x="2663645" y="800043"/>
                    <a:pt x="2665925" y="799861"/>
                  </a:cubicBezTo>
                  <a:cubicBezTo>
                    <a:pt x="2668862" y="799159"/>
                    <a:pt x="2671679" y="798055"/>
                    <a:pt x="2674315" y="796578"/>
                  </a:cubicBezTo>
                  <a:cubicBezTo>
                    <a:pt x="2675409" y="795940"/>
                    <a:pt x="2677597" y="794025"/>
                    <a:pt x="2674315" y="791289"/>
                  </a:cubicBezTo>
                  <a:cubicBezTo>
                    <a:pt x="2671032" y="788554"/>
                    <a:pt x="2662551" y="782170"/>
                    <a:pt x="2661913" y="782170"/>
                  </a:cubicBezTo>
                  <a:cubicBezTo>
                    <a:pt x="2661275" y="782170"/>
                    <a:pt x="2658904" y="780073"/>
                    <a:pt x="2659177" y="781350"/>
                  </a:cubicBezTo>
                  <a:cubicBezTo>
                    <a:pt x="2659451" y="782626"/>
                    <a:pt x="2659177" y="785180"/>
                    <a:pt x="2656806" y="782170"/>
                  </a:cubicBezTo>
                  <a:cubicBezTo>
                    <a:pt x="2654436" y="779161"/>
                    <a:pt x="2653524" y="779070"/>
                    <a:pt x="2651882" y="780255"/>
                  </a:cubicBezTo>
                  <a:cubicBezTo>
                    <a:pt x="2650241" y="781441"/>
                    <a:pt x="2649694" y="778979"/>
                    <a:pt x="2653341" y="778340"/>
                  </a:cubicBezTo>
                  <a:cubicBezTo>
                    <a:pt x="2656989" y="777702"/>
                    <a:pt x="2657171" y="777064"/>
                    <a:pt x="2659816" y="777337"/>
                  </a:cubicBezTo>
                  <a:cubicBezTo>
                    <a:pt x="2662460" y="777611"/>
                    <a:pt x="2662551" y="775605"/>
                    <a:pt x="2659816" y="775149"/>
                  </a:cubicBezTo>
                  <a:cubicBezTo>
                    <a:pt x="2657080" y="774693"/>
                    <a:pt x="2657445" y="773690"/>
                    <a:pt x="2654891" y="775149"/>
                  </a:cubicBezTo>
                  <a:cubicBezTo>
                    <a:pt x="2652338" y="776608"/>
                    <a:pt x="2654436" y="775149"/>
                    <a:pt x="2654891" y="772778"/>
                  </a:cubicBezTo>
                  <a:cubicBezTo>
                    <a:pt x="2655347" y="770407"/>
                    <a:pt x="2656989" y="769130"/>
                    <a:pt x="2654891" y="770407"/>
                  </a:cubicBezTo>
                  <a:cubicBezTo>
                    <a:pt x="2651955" y="771374"/>
                    <a:pt x="2648836" y="771656"/>
                    <a:pt x="2645772" y="771228"/>
                  </a:cubicBezTo>
                  <a:cubicBezTo>
                    <a:pt x="2642499" y="770307"/>
                    <a:pt x="2638979" y="771291"/>
                    <a:pt x="2636654" y="773781"/>
                  </a:cubicBezTo>
                  <a:cubicBezTo>
                    <a:pt x="2635322" y="776070"/>
                    <a:pt x="2633061" y="777666"/>
                    <a:pt x="2630453" y="778158"/>
                  </a:cubicBezTo>
                  <a:cubicBezTo>
                    <a:pt x="2629359" y="778158"/>
                    <a:pt x="2627899" y="778158"/>
                    <a:pt x="2631456" y="776152"/>
                  </a:cubicBezTo>
                  <a:cubicBezTo>
                    <a:pt x="2635012" y="774146"/>
                    <a:pt x="2632094" y="773599"/>
                    <a:pt x="2636015" y="771866"/>
                  </a:cubicBezTo>
                  <a:cubicBezTo>
                    <a:pt x="2638787" y="770197"/>
                    <a:pt x="2641906" y="769203"/>
                    <a:pt x="2645134" y="768948"/>
                  </a:cubicBezTo>
                  <a:cubicBezTo>
                    <a:pt x="2647432" y="769222"/>
                    <a:pt x="2649748" y="768528"/>
                    <a:pt x="2651517" y="767033"/>
                  </a:cubicBezTo>
                  <a:cubicBezTo>
                    <a:pt x="2652247" y="766395"/>
                    <a:pt x="2653250" y="765939"/>
                    <a:pt x="2650423" y="765483"/>
                  </a:cubicBezTo>
                  <a:cubicBezTo>
                    <a:pt x="2647596" y="765027"/>
                    <a:pt x="2646776" y="764389"/>
                    <a:pt x="2644952" y="764844"/>
                  </a:cubicBezTo>
                  <a:cubicBezTo>
                    <a:pt x="2643128" y="765300"/>
                    <a:pt x="2644040" y="763385"/>
                    <a:pt x="2647049" y="763203"/>
                  </a:cubicBezTo>
                  <a:cubicBezTo>
                    <a:pt x="2650058" y="763021"/>
                    <a:pt x="2651062" y="762109"/>
                    <a:pt x="2650879" y="760194"/>
                  </a:cubicBezTo>
                  <a:cubicBezTo>
                    <a:pt x="2650697" y="758279"/>
                    <a:pt x="2650879" y="756090"/>
                    <a:pt x="2651609" y="754996"/>
                  </a:cubicBezTo>
                  <a:cubicBezTo>
                    <a:pt x="2652338" y="753902"/>
                    <a:pt x="2652612" y="753719"/>
                    <a:pt x="2650697" y="753263"/>
                  </a:cubicBezTo>
                  <a:cubicBezTo>
                    <a:pt x="2648782" y="752807"/>
                    <a:pt x="2645955" y="752443"/>
                    <a:pt x="2645955" y="753263"/>
                  </a:cubicBezTo>
                  <a:cubicBezTo>
                    <a:pt x="2645955" y="754084"/>
                    <a:pt x="2645134" y="753902"/>
                    <a:pt x="2644496" y="753902"/>
                  </a:cubicBezTo>
                  <a:cubicBezTo>
                    <a:pt x="2640876" y="753938"/>
                    <a:pt x="2637365" y="755124"/>
                    <a:pt x="2634465" y="757276"/>
                  </a:cubicBezTo>
                  <a:cubicBezTo>
                    <a:pt x="2634465" y="757276"/>
                    <a:pt x="2632277" y="759829"/>
                    <a:pt x="2633188" y="757276"/>
                  </a:cubicBezTo>
                  <a:cubicBezTo>
                    <a:pt x="2634100" y="754722"/>
                    <a:pt x="2634647" y="754267"/>
                    <a:pt x="2633188" y="754449"/>
                  </a:cubicBezTo>
                  <a:cubicBezTo>
                    <a:pt x="2630279" y="754504"/>
                    <a:pt x="2627471" y="755570"/>
                    <a:pt x="2625255" y="757458"/>
                  </a:cubicBezTo>
                  <a:cubicBezTo>
                    <a:pt x="2623914" y="758954"/>
                    <a:pt x="2622300" y="760194"/>
                    <a:pt x="2620513" y="761106"/>
                  </a:cubicBezTo>
                  <a:cubicBezTo>
                    <a:pt x="2619236" y="761744"/>
                    <a:pt x="2618689" y="760467"/>
                    <a:pt x="2621243" y="758735"/>
                  </a:cubicBezTo>
                  <a:cubicBezTo>
                    <a:pt x="2622893" y="757613"/>
                    <a:pt x="2624480" y="756391"/>
                    <a:pt x="2625985" y="755087"/>
                  </a:cubicBezTo>
                  <a:cubicBezTo>
                    <a:pt x="2626623" y="754631"/>
                    <a:pt x="2625985" y="753993"/>
                    <a:pt x="2624890" y="753628"/>
                  </a:cubicBezTo>
                  <a:cubicBezTo>
                    <a:pt x="2624051" y="753427"/>
                    <a:pt x="2623176" y="753427"/>
                    <a:pt x="2622337" y="753628"/>
                  </a:cubicBezTo>
                  <a:cubicBezTo>
                    <a:pt x="2621607" y="753628"/>
                    <a:pt x="2619966" y="752351"/>
                    <a:pt x="2624616" y="752351"/>
                  </a:cubicBezTo>
                  <a:cubicBezTo>
                    <a:pt x="2627535" y="752506"/>
                    <a:pt x="2630444" y="752078"/>
                    <a:pt x="2633188" y="751075"/>
                  </a:cubicBezTo>
                  <a:cubicBezTo>
                    <a:pt x="2636116" y="749944"/>
                    <a:pt x="2638851" y="748376"/>
                    <a:pt x="2641304" y="746424"/>
                  </a:cubicBezTo>
                  <a:cubicBezTo>
                    <a:pt x="2642581" y="745239"/>
                    <a:pt x="2644952" y="743415"/>
                    <a:pt x="2641304" y="742959"/>
                  </a:cubicBezTo>
                  <a:cubicBezTo>
                    <a:pt x="2637657" y="742503"/>
                    <a:pt x="2636745" y="742321"/>
                    <a:pt x="2638933" y="740770"/>
                  </a:cubicBezTo>
                  <a:cubicBezTo>
                    <a:pt x="2641122" y="739220"/>
                    <a:pt x="2640666" y="735664"/>
                    <a:pt x="2636106" y="734843"/>
                  </a:cubicBezTo>
                  <a:cubicBezTo>
                    <a:pt x="2636106" y="734843"/>
                    <a:pt x="2634647" y="734205"/>
                    <a:pt x="2634009" y="734843"/>
                  </a:cubicBezTo>
                  <a:cubicBezTo>
                    <a:pt x="2633371" y="735481"/>
                    <a:pt x="2633097" y="736120"/>
                    <a:pt x="2632094" y="735664"/>
                  </a:cubicBezTo>
                  <a:cubicBezTo>
                    <a:pt x="2631173" y="735126"/>
                    <a:pt x="2630143" y="734788"/>
                    <a:pt x="2629085" y="734661"/>
                  </a:cubicBezTo>
                  <a:cubicBezTo>
                    <a:pt x="2628447" y="734661"/>
                    <a:pt x="2627352" y="734205"/>
                    <a:pt x="2630088" y="733384"/>
                  </a:cubicBezTo>
                  <a:cubicBezTo>
                    <a:pt x="2632824" y="732563"/>
                    <a:pt x="2632277" y="731013"/>
                    <a:pt x="2632550" y="729737"/>
                  </a:cubicBezTo>
                  <a:cubicBezTo>
                    <a:pt x="2632824" y="728460"/>
                    <a:pt x="2632550" y="728642"/>
                    <a:pt x="2630361" y="729098"/>
                  </a:cubicBezTo>
                  <a:cubicBezTo>
                    <a:pt x="2628173" y="729554"/>
                    <a:pt x="2626258" y="729098"/>
                    <a:pt x="2629541" y="727092"/>
                  </a:cubicBezTo>
                  <a:cubicBezTo>
                    <a:pt x="2632824" y="725086"/>
                    <a:pt x="2636198" y="726454"/>
                    <a:pt x="2633827" y="724995"/>
                  </a:cubicBezTo>
                  <a:cubicBezTo>
                    <a:pt x="2630863" y="722961"/>
                    <a:pt x="2627124" y="722423"/>
                    <a:pt x="2623705" y="723536"/>
                  </a:cubicBezTo>
                  <a:cubicBezTo>
                    <a:pt x="2620285" y="725177"/>
                    <a:pt x="2616555" y="726052"/>
                    <a:pt x="2612762" y="726089"/>
                  </a:cubicBezTo>
                  <a:cubicBezTo>
                    <a:pt x="2610938" y="725633"/>
                    <a:pt x="2608932" y="726089"/>
                    <a:pt x="2609205" y="727730"/>
                  </a:cubicBezTo>
                  <a:cubicBezTo>
                    <a:pt x="2609479" y="729372"/>
                    <a:pt x="2609205" y="729645"/>
                    <a:pt x="2607473" y="728186"/>
                  </a:cubicBezTo>
                  <a:cubicBezTo>
                    <a:pt x="2605741" y="726727"/>
                    <a:pt x="2605284" y="726271"/>
                    <a:pt x="2604281" y="726910"/>
                  </a:cubicBezTo>
                  <a:cubicBezTo>
                    <a:pt x="2603278" y="727548"/>
                    <a:pt x="2603005" y="725633"/>
                    <a:pt x="2604920" y="724812"/>
                  </a:cubicBezTo>
                  <a:cubicBezTo>
                    <a:pt x="2607364" y="723900"/>
                    <a:pt x="2610008" y="723645"/>
                    <a:pt x="2612580" y="724083"/>
                  </a:cubicBezTo>
                  <a:cubicBezTo>
                    <a:pt x="2616984" y="724493"/>
                    <a:pt x="2621325" y="722843"/>
                    <a:pt x="2624343" y="719615"/>
                  </a:cubicBezTo>
                  <a:cubicBezTo>
                    <a:pt x="2626532" y="716423"/>
                    <a:pt x="2625164" y="716879"/>
                    <a:pt x="2623522" y="716605"/>
                  </a:cubicBezTo>
                  <a:cubicBezTo>
                    <a:pt x="2621617" y="716286"/>
                    <a:pt x="2619674" y="716286"/>
                    <a:pt x="2617777" y="716605"/>
                  </a:cubicBezTo>
                  <a:cubicBezTo>
                    <a:pt x="2616683" y="716605"/>
                    <a:pt x="2617139" y="715693"/>
                    <a:pt x="2618416" y="714599"/>
                  </a:cubicBezTo>
                  <a:cubicBezTo>
                    <a:pt x="2619692" y="713505"/>
                    <a:pt x="2621152" y="709219"/>
                    <a:pt x="2618416" y="709675"/>
                  </a:cubicBezTo>
                  <a:cubicBezTo>
                    <a:pt x="2616337" y="709629"/>
                    <a:pt x="2614467" y="710915"/>
                    <a:pt x="2613765" y="712867"/>
                  </a:cubicBezTo>
                  <a:cubicBezTo>
                    <a:pt x="2613282" y="714052"/>
                    <a:pt x="2612206" y="714891"/>
                    <a:pt x="2610938" y="715055"/>
                  </a:cubicBezTo>
                  <a:cubicBezTo>
                    <a:pt x="2610300" y="715055"/>
                    <a:pt x="2612853" y="711590"/>
                    <a:pt x="2612853" y="711590"/>
                  </a:cubicBezTo>
                  <a:cubicBezTo>
                    <a:pt x="2612853" y="711590"/>
                    <a:pt x="2614768" y="708854"/>
                    <a:pt x="2611212" y="708672"/>
                  </a:cubicBezTo>
                  <a:cubicBezTo>
                    <a:pt x="2607655" y="708489"/>
                    <a:pt x="2606105" y="707395"/>
                    <a:pt x="2604555" y="707942"/>
                  </a:cubicBezTo>
                  <a:cubicBezTo>
                    <a:pt x="2603005" y="708489"/>
                    <a:pt x="2603734" y="706666"/>
                    <a:pt x="2606926" y="706119"/>
                  </a:cubicBezTo>
                  <a:cubicBezTo>
                    <a:pt x="2610117" y="705571"/>
                    <a:pt x="2612215" y="706119"/>
                    <a:pt x="2612488" y="703292"/>
                  </a:cubicBezTo>
                  <a:cubicBezTo>
                    <a:pt x="2612762" y="700465"/>
                    <a:pt x="2611121" y="699644"/>
                    <a:pt x="2609844" y="700009"/>
                  </a:cubicBezTo>
                  <a:cubicBezTo>
                    <a:pt x="2608385" y="700036"/>
                    <a:pt x="2606962" y="700483"/>
                    <a:pt x="2605741" y="701285"/>
                  </a:cubicBezTo>
                  <a:cubicBezTo>
                    <a:pt x="2606743" y="700282"/>
                    <a:pt x="2609205" y="697456"/>
                    <a:pt x="2607291" y="696635"/>
                  </a:cubicBezTo>
                  <a:cubicBezTo>
                    <a:pt x="2605376" y="695814"/>
                    <a:pt x="2604099" y="695723"/>
                    <a:pt x="2603096" y="697911"/>
                  </a:cubicBezTo>
                  <a:cubicBezTo>
                    <a:pt x="2602740" y="699170"/>
                    <a:pt x="2602047" y="700301"/>
                    <a:pt x="2601090" y="701194"/>
                  </a:cubicBezTo>
                  <a:cubicBezTo>
                    <a:pt x="2600269" y="701833"/>
                    <a:pt x="2600087" y="700738"/>
                    <a:pt x="2601090" y="698367"/>
                  </a:cubicBezTo>
                  <a:cubicBezTo>
                    <a:pt x="2602093" y="695997"/>
                    <a:pt x="2603187" y="694994"/>
                    <a:pt x="2604646" y="694720"/>
                  </a:cubicBezTo>
                  <a:cubicBezTo>
                    <a:pt x="2606105" y="694446"/>
                    <a:pt x="2605376" y="694082"/>
                    <a:pt x="2603005" y="693626"/>
                  </a:cubicBezTo>
                  <a:cubicBezTo>
                    <a:pt x="2600634" y="693170"/>
                    <a:pt x="2594706" y="692805"/>
                    <a:pt x="2596622" y="688337"/>
                  </a:cubicBezTo>
                  <a:cubicBezTo>
                    <a:pt x="2598537" y="683868"/>
                    <a:pt x="2601272" y="681406"/>
                    <a:pt x="2597442" y="682683"/>
                  </a:cubicBezTo>
                  <a:cubicBezTo>
                    <a:pt x="2593612" y="683960"/>
                    <a:pt x="2596074" y="681497"/>
                    <a:pt x="2597442" y="679491"/>
                  </a:cubicBezTo>
                  <a:cubicBezTo>
                    <a:pt x="2598810" y="677485"/>
                    <a:pt x="2598081" y="677394"/>
                    <a:pt x="2596165" y="676756"/>
                  </a:cubicBezTo>
                  <a:cubicBezTo>
                    <a:pt x="2594251" y="676117"/>
                    <a:pt x="2592974" y="675023"/>
                    <a:pt x="2592700" y="677394"/>
                  </a:cubicBezTo>
                  <a:cubicBezTo>
                    <a:pt x="2592181" y="679409"/>
                    <a:pt x="2590667" y="681032"/>
                    <a:pt x="2588688" y="681680"/>
                  </a:cubicBezTo>
                  <a:cubicBezTo>
                    <a:pt x="2587229" y="682318"/>
                    <a:pt x="2586773" y="681680"/>
                    <a:pt x="2585952" y="680221"/>
                  </a:cubicBezTo>
                  <a:cubicBezTo>
                    <a:pt x="2585132" y="678762"/>
                    <a:pt x="2584220" y="676938"/>
                    <a:pt x="2586956" y="677211"/>
                  </a:cubicBezTo>
                  <a:cubicBezTo>
                    <a:pt x="2589691" y="677485"/>
                    <a:pt x="2590421" y="677211"/>
                    <a:pt x="2590421" y="676117"/>
                  </a:cubicBezTo>
                  <a:cubicBezTo>
                    <a:pt x="2590421" y="675023"/>
                    <a:pt x="2589053" y="674111"/>
                    <a:pt x="2587411" y="674202"/>
                  </a:cubicBezTo>
                  <a:cubicBezTo>
                    <a:pt x="2583965" y="674175"/>
                    <a:pt x="2580599" y="675196"/>
                    <a:pt x="2577745" y="677120"/>
                  </a:cubicBezTo>
                  <a:cubicBezTo>
                    <a:pt x="2577745" y="677120"/>
                    <a:pt x="2575648" y="678853"/>
                    <a:pt x="2578201" y="674567"/>
                  </a:cubicBezTo>
                  <a:cubicBezTo>
                    <a:pt x="2580754" y="670281"/>
                    <a:pt x="2582487" y="666634"/>
                    <a:pt x="2583126" y="665995"/>
                  </a:cubicBezTo>
                  <a:cubicBezTo>
                    <a:pt x="2583764" y="665357"/>
                    <a:pt x="2583126" y="664719"/>
                    <a:pt x="2585679" y="664719"/>
                  </a:cubicBezTo>
                  <a:cubicBezTo>
                    <a:pt x="2588232" y="664719"/>
                    <a:pt x="2592153" y="665448"/>
                    <a:pt x="2589144" y="663898"/>
                  </a:cubicBezTo>
                  <a:cubicBezTo>
                    <a:pt x="2587512" y="663141"/>
                    <a:pt x="2585934" y="662293"/>
                    <a:pt x="2584402" y="661345"/>
                  </a:cubicBezTo>
                  <a:cubicBezTo>
                    <a:pt x="2582806" y="660378"/>
                    <a:pt x="2581046" y="659721"/>
                    <a:pt x="2579204" y="659430"/>
                  </a:cubicBezTo>
                  <a:cubicBezTo>
                    <a:pt x="2578083" y="659284"/>
                    <a:pt x="2576952" y="659284"/>
                    <a:pt x="2575830" y="659430"/>
                  </a:cubicBezTo>
                  <a:cubicBezTo>
                    <a:pt x="2575192" y="659430"/>
                    <a:pt x="2575010" y="659886"/>
                    <a:pt x="2574827" y="661618"/>
                  </a:cubicBezTo>
                  <a:cubicBezTo>
                    <a:pt x="2574782" y="663734"/>
                    <a:pt x="2574380" y="665831"/>
                    <a:pt x="2573642" y="667819"/>
                  </a:cubicBezTo>
                  <a:cubicBezTo>
                    <a:pt x="2572037" y="670564"/>
                    <a:pt x="2570268" y="673218"/>
                    <a:pt x="2568353" y="675753"/>
                  </a:cubicBezTo>
                  <a:cubicBezTo>
                    <a:pt x="2567076" y="677029"/>
                    <a:pt x="2566255" y="677211"/>
                    <a:pt x="2567259" y="678123"/>
                  </a:cubicBezTo>
                  <a:cubicBezTo>
                    <a:pt x="2567942" y="679081"/>
                    <a:pt x="2567942" y="680358"/>
                    <a:pt x="2567259" y="681315"/>
                  </a:cubicBezTo>
                  <a:cubicBezTo>
                    <a:pt x="2566712" y="682318"/>
                    <a:pt x="2563885" y="684963"/>
                    <a:pt x="2564979" y="686422"/>
                  </a:cubicBezTo>
                  <a:cubicBezTo>
                    <a:pt x="2566073" y="687881"/>
                    <a:pt x="2570086" y="689157"/>
                    <a:pt x="2567988" y="689431"/>
                  </a:cubicBezTo>
                  <a:cubicBezTo>
                    <a:pt x="2565891" y="689705"/>
                    <a:pt x="2564341" y="687972"/>
                    <a:pt x="2563611" y="687242"/>
                  </a:cubicBezTo>
                  <a:cubicBezTo>
                    <a:pt x="2562435" y="686239"/>
                    <a:pt x="2560957" y="685656"/>
                    <a:pt x="2559416" y="685601"/>
                  </a:cubicBezTo>
                  <a:cubicBezTo>
                    <a:pt x="2558149" y="685610"/>
                    <a:pt x="2556927" y="686066"/>
                    <a:pt x="2555951" y="686878"/>
                  </a:cubicBezTo>
                  <a:cubicBezTo>
                    <a:pt x="2554675" y="687972"/>
                    <a:pt x="2553124" y="688519"/>
                    <a:pt x="2553124" y="690252"/>
                  </a:cubicBezTo>
                  <a:cubicBezTo>
                    <a:pt x="2552823" y="692705"/>
                    <a:pt x="2553070" y="695203"/>
                    <a:pt x="2553854" y="697547"/>
                  </a:cubicBezTo>
                  <a:cubicBezTo>
                    <a:pt x="2554948" y="699279"/>
                    <a:pt x="2554675" y="702015"/>
                    <a:pt x="2557046" y="701833"/>
                  </a:cubicBezTo>
                  <a:cubicBezTo>
                    <a:pt x="2559416" y="701650"/>
                    <a:pt x="2560055" y="701194"/>
                    <a:pt x="2561058" y="701833"/>
                  </a:cubicBezTo>
                  <a:cubicBezTo>
                    <a:pt x="2561714" y="702599"/>
                    <a:pt x="2562617" y="703118"/>
                    <a:pt x="2563611" y="703292"/>
                  </a:cubicBezTo>
                  <a:cubicBezTo>
                    <a:pt x="2564523" y="703292"/>
                    <a:pt x="2564705" y="704842"/>
                    <a:pt x="2565800" y="705845"/>
                  </a:cubicBezTo>
                  <a:cubicBezTo>
                    <a:pt x="2566894" y="706848"/>
                    <a:pt x="2566894" y="707851"/>
                    <a:pt x="2564341" y="705845"/>
                  </a:cubicBezTo>
                  <a:cubicBezTo>
                    <a:pt x="2561787" y="703839"/>
                    <a:pt x="2561331" y="703565"/>
                    <a:pt x="2559872" y="703474"/>
                  </a:cubicBezTo>
                  <a:cubicBezTo>
                    <a:pt x="2558413" y="703383"/>
                    <a:pt x="2558048" y="702653"/>
                    <a:pt x="2556589" y="703474"/>
                  </a:cubicBezTo>
                  <a:cubicBezTo>
                    <a:pt x="2555130" y="704295"/>
                    <a:pt x="2554857" y="704568"/>
                    <a:pt x="2553854" y="703474"/>
                  </a:cubicBezTo>
                  <a:cubicBezTo>
                    <a:pt x="2552851" y="702380"/>
                    <a:pt x="2550024" y="701285"/>
                    <a:pt x="2552304" y="703474"/>
                  </a:cubicBezTo>
                  <a:cubicBezTo>
                    <a:pt x="2553288" y="704815"/>
                    <a:pt x="2554766" y="705699"/>
                    <a:pt x="2556407" y="705936"/>
                  </a:cubicBezTo>
                  <a:cubicBezTo>
                    <a:pt x="2557501" y="706483"/>
                    <a:pt x="2556863" y="706574"/>
                    <a:pt x="2556407" y="707395"/>
                  </a:cubicBezTo>
                  <a:cubicBezTo>
                    <a:pt x="2555951" y="708216"/>
                    <a:pt x="2554675" y="708033"/>
                    <a:pt x="2556407" y="709310"/>
                  </a:cubicBezTo>
                  <a:cubicBezTo>
                    <a:pt x="2558140" y="710587"/>
                    <a:pt x="2559143" y="713596"/>
                    <a:pt x="2557228" y="712319"/>
                  </a:cubicBezTo>
                  <a:cubicBezTo>
                    <a:pt x="2555696" y="711371"/>
                    <a:pt x="2554255" y="710268"/>
                    <a:pt x="2552942" y="709037"/>
                  </a:cubicBezTo>
                  <a:cubicBezTo>
                    <a:pt x="2552304" y="708216"/>
                    <a:pt x="2550389" y="706757"/>
                    <a:pt x="2551483" y="709037"/>
                  </a:cubicBezTo>
                  <a:cubicBezTo>
                    <a:pt x="2552577" y="711316"/>
                    <a:pt x="2551483" y="712046"/>
                    <a:pt x="2552304" y="712502"/>
                  </a:cubicBezTo>
                  <a:cubicBezTo>
                    <a:pt x="2553124" y="712958"/>
                    <a:pt x="2553398" y="713322"/>
                    <a:pt x="2552304" y="714417"/>
                  </a:cubicBezTo>
                  <a:cubicBezTo>
                    <a:pt x="2551209" y="715511"/>
                    <a:pt x="2550389" y="716970"/>
                    <a:pt x="2549294" y="716149"/>
                  </a:cubicBezTo>
                  <a:cubicBezTo>
                    <a:pt x="2548200" y="715329"/>
                    <a:pt x="2546285" y="712228"/>
                    <a:pt x="2545464" y="713505"/>
                  </a:cubicBezTo>
                  <a:cubicBezTo>
                    <a:pt x="2544653" y="714982"/>
                    <a:pt x="2544653" y="716769"/>
                    <a:pt x="2545464" y="718247"/>
                  </a:cubicBezTo>
                  <a:cubicBezTo>
                    <a:pt x="2546468" y="719888"/>
                    <a:pt x="2545920" y="721712"/>
                    <a:pt x="2547562" y="722077"/>
                  </a:cubicBezTo>
                  <a:cubicBezTo>
                    <a:pt x="2548802" y="722487"/>
                    <a:pt x="2550152" y="722487"/>
                    <a:pt x="2551392" y="722077"/>
                  </a:cubicBezTo>
                  <a:cubicBezTo>
                    <a:pt x="2553033" y="721529"/>
                    <a:pt x="2553671" y="722624"/>
                    <a:pt x="2554583" y="722806"/>
                  </a:cubicBezTo>
                  <a:cubicBezTo>
                    <a:pt x="2555495" y="722989"/>
                    <a:pt x="2557410" y="724174"/>
                    <a:pt x="2552486" y="724174"/>
                  </a:cubicBezTo>
                  <a:cubicBezTo>
                    <a:pt x="2547562" y="724174"/>
                    <a:pt x="2544188" y="723444"/>
                    <a:pt x="2544917" y="725086"/>
                  </a:cubicBezTo>
                  <a:cubicBezTo>
                    <a:pt x="2545647" y="726727"/>
                    <a:pt x="2547562" y="729645"/>
                    <a:pt x="2544917" y="728551"/>
                  </a:cubicBezTo>
                  <a:cubicBezTo>
                    <a:pt x="2542273" y="727457"/>
                    <a:pt x="2540266" y="724904"/>
                    <a:pt x="2539719" y="728095"/>
                  </a:cubicBezTo>
                  <a:cubicBezTo>
                    <a:pt x="2539172" y="731287"/>
                    <a:pt x="2537075" y="732016"/>
                    <a:pt x="2539081" y="732381"/>
                  </a:cubicBezTo>
                  <a:cubicBezTo>
                    <a:pt x="2541087" y="732746"/>
                    <a:pt x="2541999" y="732381"/>
                    <a:pt x="2539081" y="734934"/>
                  </a:cubicBezTo>
                  <a:cubicBezTo>
                    <a:pt x="2536163" y="737488"/>
                    <a:pt x="2532789" y="739129"/>
                    <a:pt x="2535342" y="740588"/>
                  </a:cubicBezTo>
                  <a:cubicBezTo>
                    <a:pt x="2537896" y="742047"/>
                    <a:pt x="2541270" y="746880"/>
                    <a:pt x="2539628" y="749707"/>
                  </a:cubicBezTo>
                  <a:cubicBezTo>
                    <a:pt x="2537987" y="752534"/>
                    <a:pt x="2534157" y="760285"/>
                    <a:pt x="2535890" y="751987"/>
                  </a:cubicBezTo>
                  <a:cubicBezTo>
                    <a:pt x="2537622" y="743689"/>
                    <a:pt x="2535890" y="745148"/>
                    <a:pt x="2534522" y="744600"/>
                  </a:cubicBezTo>
                  <a:cubicBezTo>
                    <a:pt x="2533172" y="744044"/>
                    <a:pt x="2532041" y="743050"/>
                    <a:pt x="2531330" y="741773"/>
                  </a:cubicBezTo>
                  <a:cubicBezTo>
                    <a:pt x="2530117" y="740260"/>
                    <a:pt x="2528558" y="739065"/>
                    <a:pt x="2526771" y="738308"/>
                  </a:cubicBezTo>
                  <a:cubicBezTo>
                    <a:pt x="2525530" y="737415"/>
                    <a:pt x="2524400" y="736366"/>
                    <a:pt x="2523397" y="735208"/>
                  </a:cubicBezTo>
                  <a:cubicBezTo>
                    <a:pt x="2522220" y="734834"/>
                    <a:pt x="2520944" y="735427"/>
                    <a:pt x="2520479" y="736576"/>
                  </a:cubicBezTo>
                  <a:cubicBezTo>
                    <a:pt x="2518983" y="739512"/>
                    <a:pt x="2517241" y="742312"/>
                    <a:pt x="2515281" y="744965"/>
                  </a:cubicBezTo>
                  <a:cubicBezTo>
                    <a:pt x="2514734" y="745512"/>
                    <a:pt x="2513366" y="746333"/>
                    <a:pt x="2513731" y="747427"/>
                  </a:cubicBezTo>
                  <a:cubicBezTo>
                    <a:pt x="2514095" y="748522"/>
                    <a:pt x="2513183" y="749160"/>
                    <a:pt x="2513183" y="751075"/>
                  </a:cubicBezTo>
                  <a:cubicBezTo>
                    <a:pt x="2513183" y="752990"/>
                    <a:pt x="2512089" y="751804"/>
                    <a:pt x="2511086" y="752716"/>
                  </a:cubicBezTo>
                  <a:cubicBezTo>
                    <a:pt x="2510083" y="753628"/>
                    <a:pt x="2485644" y="762838"/>
                    <a:pt x="2485644" y="762838"/>
                  </a:cubicBezTo>
                  <a:cubicBezTo>
                    <a:pt x="2483875" y="763486"/>
                    <a:pt x="2482343" y="764662"/>
                    <a:pt x="2481267" y="766212"/>
                  </a:cubicBezTo>
                  <a:cubicBezTo>
                    <a:pt x="2479991" y="768492"/>
                    <a:pt x="2478440" y="770042"/>
                    <a:pt x="2479170" y="771319"/>
                  </a:cubicBezTo>
                  <a:cubicBezTo>
                    <a:pt x="2479899" y="772595"/>
                    <a:pt x="2479808" y="773234"/>
                    <a:pt x="2478623" y="773872"/>
                  </a:cubicBezTo>
                  <a:cubicBezTo>
                    <a:pt x="2477437" y="774511"/>
                    <a:pt x="2478076" y="772322"/>
                    <a:pt x="2477893" y="770589"/>
                  </a:cubicBezTo>
                  <a:cubicBezTo>
                    <a:pt x="2477702" y="769012"/>
                    <a:pt x="2478021" y="767416"/>
                    <a:pt x="2478805" y="766030"/>
                  </a:cubicBezTo>
                  <a:cubicBezTo>
                    <a:pt x="2479453" y="764498"/>
                    <a:pt x="2479170" y="762729"/>
                    <a:pt x="2478076" y="761470"/>
                  </a:cubicBezTo>
                  <a:cubicBezTo>
                    <a:pt x="2476890" y="760011"/>
                    <a:pt x="2476343" y="760194"/>
                    <a:pt x="2477255" y="759191"/>
                  </a:cubicBezTo>
                  <a:cubicBezTo>
                    <a:pt x="2478167" y="758188"/>
                    <a:pt x="2476708" y="757276"/>
                    <a:pt x="2477893" y="756181"/>
                  </a:cubicBezTo>
                  <a:cubicBezTo>
                    <a:pt x="2479079" y="755087"/>
                    <a:pt x="2477893" y="754449"/>
                    <a:pt x="2476708" y="755452"/>
                  </a:cubicBezTo>
                  <a:cubicBezTo>
                    <a:pt x="2475522" y="756455"/>
                    <a:pt x="2473151" y="756546"/>
                    <a:pt x="2473516" y="758096"/>
                  </a:cubicBezTo>
                  <a:cubicBezTo>
                    <a:pt x="2473881" y="759647"/>
                    <a:pt x="2474428" y="760558"/>
                    <a:pt x="2473516" y="761288"/>
                  </a:cubicBezTo>
                  <a:cubicBezTo>
                    <a:pt x="2472604" y="762018"/>
                    <a:pt x="2471784" y="762838"/>
                    <a:pt x="2471784" y="763568"/>
                  </a:cubicBezTo>
                  <a:cubicBezTo>
                    <a:pt x="2471838" y="764343"/>
                    <a:pt x="2471273" y="765027"/>
                    <a:pt x="2470507" y="765118"/>
                  </a:cubicBezTo>
                  <a:cubicBezTo>
                    <a:pt x="2469349" y="765483"/>
                    <a:pt x="2468455" y="766413"/>
                    <a:pt x="2468136" y="767580"/>
                  </a:cubicBezTo>
                  <a:cubicBezTo>
                    <a:pt x="2468136" y="768310"/>
                    <a:pt x="2466312" y="770225"/>
                    <a:pt x="2465309" y="770589"/>
                  </a:cubicBezTo>
                  <a:cubicBezTo>
                    <a:pt x="2464306" y="770954"/>
                    <a:pt x="2462482" y="770589"/>
                    <a:pt x="2465309" y="767762"/>
                  </a:cubicBezTo>
                  <a:cubicBezTo>
                    <a:pt x="2468136" y="764936"/>
                    <a:pt x="2469868" y="764753"/>
                    <a:pt x="2470416" y="763750"/>
                  </a:cubicBezTo>
                  <a:cubicBezTo>
                    <a:pt x="2471446" y="762546"/>
                    <a:pt x="2471884" y="760932"/>
                    <a:pt x="2471601" y="759373"/>
                  </a:cubicBezTo>
                  <a:cubicBezTo>
                    <a:pt x="2471054" y="757640"/>
                    <a:pt x="2469686" y="755634"/>
                    <a:pt x="2470051" y="754267"/>
                  </a:cubicBezTo>
                  <a:cubicBezTo>
                    <a:pt x="2470416" y="752899"/>
                    <a:pt x="2471601" y="750436"/>
                    <a:pt x="2470051" y="749342"/>
                  </a:cubicBezTo>
                  <a:cubicBezTo>
                    <a:pt x="2468501" y="748248"/>
                    <a:pt x="2467771" y="748157"/>
                    <a:pt x="2465674" y="749342"/>
                  </a:cubicBezTo>
                  <a:cubicBezTo>
                    <a:pt x="2463577" y="750528"/>
                    <a:pt x="2461753" y="750072"/>
                    <a:pt x="2461388" y="751622"/>
                  </a:cubicBezTo>
                  <a:cubicBezTo>
                    <a:pt x="2461123" y="753127"/>
                    <a:pt x="2460968" y="754649"/>
                    <a:pt x="2460932" y="756181"/>
                  </a:cubicBezTo>
                  <a:cubicBezTo>
                    <a:pt x="2460850" y="757467"/>
                    <a:pt x="2460658" y="758753"/>
                    <a:pt x="2460385" y="760011"/>
                  </a:cubicBezTo>
                  <a:cubicBezTo>
                    <a:pt x="2460385" y="760741"/>
                    <a:pt x="2458835" y="762656"/>
                    <a:pt x="2459017" y="763750"/>
                  </a:cubicBezTo>
                  <a:cubicBezTo>
                    <a:pt x="2459199" y="764844"/>
                    <a:pt x="2457558" y="765300"/>
                    <a:pt x="2457558" y="766395"/>
                  </a:cubicBezTo>
                  <a:cubicBezTo>
                    <a:pt x="2457603" y="768054"/>
                    <a:pt x="2457193" y="769696"/>
                    <a:pt x="2456373" y="771136"/>
                  </a:cubicBezTo>
                  <a:cubicBezTo>
                    <a:pt x="2455643" y="771957"/>
                    <a:pt x="2453546" y="773416"/>
                    <a:pt x="2453181" y="774055"/>
                  </a:cubicBezTo>
                  <a:cubicBezTo>
                    <a:pt x="2452816" y="774693"/>
                    <a:pt x="2445612" y="775331"/>
                    <a:pt x="2442876" y="776517"/>
                  </a:cubicBezTo>
                  <a:cubicBezTo>
                    <a:pt x="2440141" y="777702"/>
                    <a:pt x="2438317" y="777611"/>
                    <a:pt x="2436676" y="778432"/>
                  </a:cubicBezTo>
                  <a:lnTo>
                    <a:pt x="2430931" y="781076"/>
                  </a:lnTo>
                  <a:cubicBezTo>
                    <a:pt x="2429016" y="781806"/>
                    <a:pt x="2424912" y="786183"/>
                    <a:pt x="2423180" y="786912"/>
                  </a:cubicBezTo>
                  <a:cubicBezTo>
                    <a:pt x="2421447" y="787642"/>
                    <a:pt x="2422359" y="786000"/>
                    <a:pt x="2425095" y="783903"/>
                  </a:cubicBezTo>
                  <a:cubicBezTo>
                    <a:pt x="2427037" y="782143"/>
                    <a:pt x="2429180" y="780611"/>
                    <a:pt x="2431478" y="779344"/>
                  </a:cubicBezTo>
                  <a:cubicBezTo>
                    <a:pt x="2434241" y="778039"/>
                    <a:pt x="2437104" y="776973"/>
                    <a:pt x="2440050" y="776152"/>
                  </a:cubicBezTo>
                  <a:cubicBezTo>
                    <a:pt x="2442329" y="775513"/>
                    <a:pt x="2447892" y="774419"/>
                    <a:pt x="2449169" y="773872"/>
                  </a:cubicBezTo>
                  <a:cubicBezTo>
                    <a:pt x="2450445" y="773325"/>
                    <a:pt x="2451266" y="773872"/>
                    <a:pt x="2453181" y="771592"/>
                  </a:cubicBezTo>
                  <a:cubicBezTo>
                    <a:pt x="2454613" y="770079"/>
                    <a:pt x="2455479" y="768109"/>
                    <a:pt x="2455643" y="766030"/>
                  </a:cubicBezTo>
                  <a:cubicBezTo>
                    <a:pt x="2456163" y="764115"/>
                    <a:pt x="2456929" y="762273"/>
                    <a:pt x="2457923" y="760558"/>
                  </a:cubicBezTo>
                  <a:cubicBezTo>
                    <a:pt x="2458470" y="758826"/>
                    <a:pt x="2460749" y="756546"/>
                    <a:pt x="2460385" y="754267"/>
                  </a:cubicBezTo>
                  <a:cubicBezTo>
                    <a:pt x="2460020" y="751987"/>
                    <a:pt x="2459838" y="751622"/>
                    <a:pt x="2460385" y="750436"/>
                  </a:cubicBezTo>
                  <a:cubicBezTo>
                    <a:pt x="2460658" y="749452"/>
                    <a:pt x="2460658" y="748412"/>
                    <a:pt x="2460385" y="747427"/>
                  </a:cubicBezTo>
                  <a:cubicBezTo>
                    <a:pt x="2460385" y="746515"/>
                    <a:pt x="2456373" y="738308"/>
                    <a:pt x="2455825" y="737579"/>
                  </a:cubicBezTo>
                  <a:cubicBezTo>
                    <a:pt x="2455278" y="736849"/>
                    <a:pt x="2454458" y="735846"/>
                    <a:pt x="2451083" y="734478"/>
                  </a:cubicBezTo>
                  <a:cubicBezTo>
                    <a:pt x="2447709" y="733111"/>
                    <a:pt x="2443059" y="731287"/>
                    <a:pt x="2442512" y="731287"/>
                  </a:cubicBezTo>
                  <a:cubicBezTo>
                    <a:pt x="2440962" y="731323"/>
                    <a:pt x="2439430" y="731569"/>
                    <a:pt x="2437952" y="732016"/>
                  </a:cubicBezTo>
                  <a:cubicBezTo>
                    <a:pt x="2436019" y="732609"/>
                    <a:pt x="2433958" y="732609"/>
                    <a:pt x="2432025" y="732016"/>
                  </a:cubicBezTo>
                  <a:cubicBezTo>
                    <a:pt x="2430885" y="731551"/>
                    <a:pt x="2429609" y="731551"/>
                    <a:pt x="2428469" y="732016"/>
                  </a:cubicBezTo>
                  <a:cubicBezTo>
                    <a:pt x="2427101" y="732016"/>
                    <a:pt x="2425642" y="732016"/>
                    <a:pt x="2423909" y="732746"/>
                  </a:cubicBezTo>
                  <a:cubicBezTo>
                    <a:pt x="2422213" y="733028"/>
                    <a:pt x="2420699" y="733977"/>
                    <a:pt x="2419714" y="735390"/>
                  </a:cubicBezTo>
                  <a:cubicBezTo>
                    <a:pt x="2417982" y="737761"/>
                    <a:pt x="2417799" y="737944"/>
                    <a:pt x="2415884" y="738491"/>
                  </a:cubicBezTo>
                  <a:cubicBezTo>
                    <a:pt x="2413970" y="739038"/>
                    <a:pt x="2412875" y="739403"/>
                    <a:pt x="2412511" y="740588"/>
                  </a:cubicBezTo>
                  <a:cubicBezTo>
                    <a:pt x="2412146" y="741773"/>
                    <a:pt x="2412511" y="742503"/>
                    <a:pt x="2410960" y="742321"/>
                  </a:cubicBezTo>
                  <a:cubicBezTo>
                    <a:pt x="2409410" y="742138"/>
                    <a:pt x="2409228" y="742321"/>
                    <a:pt x="2408316" y="744144"/>
                  </a:cubicBezTo>
                  <a:cubicBezTo>
                    <a:pt x="2407404" y="745968"/>
                    <a:pt x="2406583" y="747245"/>
                    <a:pt x="2405124" y="746059"/>
                  </a:cubicBezTo>
                  <a:cubicBezTo>
                    <a:pt x="2403665" y="744874"/>
                    <a:pt x="2398467" y="740223"/>
                    <a:pt x="2398467" y="740223"/>
                  </a:cubicBezTo>
                  <a:cubicBezTo>
                    <a:pt x="2398467" y="740223"/>
                    <a:pt x="2392540" y="738856"/>
                    <a:pt x="2395367" y="738308"/>
                  </a:cubicBezTo>
                  <a:cubicBezTo>
                    <a:pt x="2398194" y="737761"/>
                    <a:pt x="2397829" y="737305"/>
                    <a:pt x="2399014" y="736576"/>
                  </a:cubicBezTo>
                  <a:cubicBezTo>
                    <a:pt x="2400200" y="735846"/>
                    <a:pt x="2400929" y="736576"/>
                    <a:pt x="2402024" y="735846"/>
                  </a:cubicBezTo>
                  <a:cubicBezTo>
                    <a:pt x="2403118" y="735117"/>
                    <a:pt x="2403392" y="733384"/>
                    <a:pt x="2404668" y="734478"/>
                  </a:cubicBezTo>
                  <a:cubicBezTo>
                    <a:pt x="2405945" y="735573"/>
                    <a:pt x="2407586" y="735481"/>
                    <a:pt x="2406948" y="732746"/>
                  </a:cubicBezTo>
                  <a:cubicBezTo>
                    <a:pt x="2406309" y="730010"/>
                    <a:pt x="2405489" y="724995"/>
                    <a:pt x="2406948" y="727457"/>
                  </a:cubicBezTo>
                  <a:cubicBezTo>
                    <a:pt x="2408407" y="729919"/>
                    <a:pt x="2408133" y="725177"/>
                    <a:pt x="2410048" y="729554"/>
                  </a:cubicBezTo>
                  <a:cubicBezTo>
                    <a:pt x="2410896" y="731579"/>
                    <a:pt x="2411899" y="733530"/>
                    <a:pt x="2413058" y="735390"/>
                  </a:cubicBezTo>
                  <a:cubicBezTo>
                    <a:pt x="2413605" y="736576"/>
                    <a:pt x="2414425" y="737488"/>
                    <a:pt x="2415155" y="735390"/>
                  </a:cubicBezTo>
                  <a:cubicBezTo>
                    <a:pt x="2415884" y="733293"/>
                    <a:pt x="2416067" y="731013"/>
                    <a:pt x="2416887" y="732107"/>
                  </a:cubicBezTo>
                  <a:cubicBezTo>
                    <a:pt x="2417708" y="733202"/>
                    <a:pt x="2418711" y="733475"/>
                    <a:pt x="2418164" y="730648"/>
                  </a:cubicBezTo>
                  <a:cubicBezTo>
                    <a:pt x="2417617" y="727822"/>
                    <a:pt x="2416705" y="721529"/>
                    <a:pt x="2418164" y="723627"/>
                  </a:cubicBezTo>
                  <a:cubicBezTo>
                    <a:pt x="2419623" y="725724"/>
                    <a:pt x="2420079" y="725633"/>
                    <a:pt x="2420444" y="724539"/>
                  </a:cubicBezTo>
                  <a:cubicBezTo>
                    <a:pt x="2420809" y="723444"/>
                    <a:pt x="2422541" y="723353"/>
                    <a:pt x="2422359" y="721712"/>
                  </a:cubicBezTo>
                  <a:cubicBezTo>
                    <a:pt x="2422177" y="720071"/>
                    <a:pt x="2421447" y="712593"/>
                    <a:pt x="2423271" y="714873"/>
                  </a:cubicBezTo>
                  <a:cubicBezTo>
                    <a:pt x="2425095" y="717152"/>
                    <a:pt x="2425733" y="716149"/>
                    <a:pt x="2426189" y="714873"/>
                  </a:cubicBezTo>
                  <a:cubicBezTo>
                    <a:pt x="2426645" y="713596"/>
                    <a:pt x="2426189" y="711043"/>
                    <a:pt x="2425186" y="710678"/>
                  </a:cubicBezTo>
                  <a:cubicBezTo>
                    <a:pt x="2422204" y="709958"/>
                    <a:pt x="2419140" y="709620"/>
                    <a:pt x="2416067" y="709675"/>
                  </a:cubicBezTo>
                  <a:cubicBezTo>
                    <a:pt x="2415091" y="709903"/>
                    <a:pt x="2414143" y="710240"/>
                    <a:pt x="2413240" y="710678"/>
                  </a:cubicBezTo>
                  <a:cubicBezTo>
                    <a:pt x="2411872" y="711407"/>
                    <a:pt x="2409592" y="711225"/>
                    <a:pt x="2411143" y="709675"/>
                  </a:cubicBezTo>
                  <a:cubicBezTo>
                    <a:pt x="2412693" y="708125"/>
                    <a:pt x="2411872" y="706483"/>
                    <a:pt x="2411872" y="705571"/>
                  </a:cubicBezTo>
                  <a:cubicBezTo>
                    <a:pt x="2411872" y="704660"/>
                    <a:pt x="2407586" y="698732"/>
                    <a:pt x="2412875" y="697364"/>
                  </a:cubicBezTo>
                  <a:cubicBezTo>
                    <a:pt x="2412875" y="697364"/>
                    <a:pt x="2416249" y="696452"/>
                    <a:pt x="2416432" y="694355"/>
                  </a:cubicBezTo>
                  <a:cubicBezTo>
                    <a:pt x="2416614" y="692258"/>
                    <a:pt x="2413970" y="689613"/>
                    <a:pt x="2414973" y="688975"/>
                  </a:cubicBezTo>
                  <a:cubicBezTo>
                    <a:pt x="2415976" y="688337"/>
                    <a:pt x="2414973" y="687516"/>
                    <a:pt x="2414334" y="686330"/>
                  </a:cubicBezTo>
                  <a:cubicBezTo>
                    <a:pt x="2413696" y="685145"/>
                    <a:pt x="2413422" y="684233"/>
                    <a:pt x="2414334" y="683868"/>
                  </a:cubicBezTo>
                  <a:cubicBezTo>
                    <a:pt x="2415246" y="683504"/>
                    <a:pt x="2415520" y="682956"/>
                    <a:pt x="2414334" y="681771"/>
                  </a:cubicBezTo>
                  <a:cubicBezTo>
                    <a:pt x="2412574" y="680312"/>
                    <a:pt x="2410605" y="679117"/>
                    <a:pt x="2408498" y="678215"/>
                  </a:cubicBezTo>
                  <a:lnTo>
                    <a:pt x="2388893" y="677211"/>
                  </a:lnTo>
                  <a:cubicBezTo>
                    <a:pt x="2388893" y="677211"/>
                    <a:pt x="2381506" y="676300"/>
                    <a:pt x="2391172" y="675661"/>
                  </a:cubicBezTo>
                  <a:cubicBezTo>
                    <a:pt x="2395932" y="675269"/>
                    <a:pt x="2400720" y="675543"/>
                    <a:pt x="2405398" y="676482"/>
                  </a:cubicBezTo>
                  <a:cubicBezTo>
                    <a:pt x="2406401" y="676482"/>
                    <a:pt x="2410140" y="677394"/>
                    <a:pt x="2407678" y="674749"/>
                  </a:cubicBezTo>
                  <a:cubicBezTo>
                    <a:pt x="2405215" y="672105"/>
                    <a:pt x="2407678" y="672287"/>
                    <a:pt x="2409045" y="672834"/>
                  </a:cubicBezTo>
                  <a:cubicBezTo>
                    <a:pt x="2410413" y="673382"/>
                    <a:pt x="2413970" y="673838"/>
                    <a:pt x="2414152" y="670920"/>
                  </a:cubicBezTo>
                  <a:cubicBezTo>
                    <a:pt x="2414663" y="668184"/>
                    <a:pt x="2413960" y="665357"/>
                    <a:pt x="2412237" y="663168"/>
                  </a:cubicBezTo>
                  <a:cubicBezTo>
                    <a:pt x="2410322" y="661436"/>
                    <a:pt x="2408498" y="660342"/>
                    <a:pt x="2409592" y="658974"/>
                  </a:cubicBezTo>
                  <a:cubicBezTo>
                    <a:pt x="2410687" y="657606"/>
                    <a:pt x="2409592" y="654597"/>
                    <a:pt x="2408863" y="652499"/>
                  </a:cubicBezTo>
                  <a:cubicBezTo>
                    <a:pt x="2408133" y="650402"/>
                    <a:pt x="2407313" y="648305"/>
                    <a:pt x="2409410" y="648305"/>
                  </a:cubicBezTo>
                  <a:cubicBezTo>
                    <a:pt x="2411507" y="648305"/>
                    <a:pt x="2413058" y="647757"/>
                    <a:pt x="2412237" y="646116"/>
                  </a:cubicBezTo>
                  <a:cubicBezTo>
                    <a:pt x="2411416" y="644475"/>
                    <a:pt x="2410595" y="640554"/>
                    <a:pt x="2413970" y="639642"/>
                  </a:cubicBezTo>
                  <a:cubicBezTo>
                    <a:pt x="2417344" y="638730"/>
                    <a:pt x="2422177" y="637179"/>
                    <a:pt x="2421812" y="633897"/>
                  </a:cubicBezTo>
                  <a:cubicBezTo>
                    <a:pt x="2420909" y="630587"/>
                    <a:pt x="2419751" y="627358"/>
                    <a:pt x="2418347" y="624231"/>
                  </a:cubicBezTo>
                  <a:cubicBezTo>
                    <a:pt x="2418347" y="623319"/>
                    <a:pt x="2417435" y="621769"/>
                    <a:pt x="2415520" y="622680"/>
                  </a:cubicBezTo>
                  <a:cubicBezTo>
                    <a:pt x="2413605" y="623592"/>
                    <a:pt x="2411872" y="624048"/>
                    <a:pt x="2411690" y="625507"/>
                  </a:cubicBezTo>
                  <a:cubicBezTo>
                    <a:pt x="2411507" y="626966"/>
                    <a:pt x="2412875" y="628972"/>
                    <a:pt x="2411690" y="630067"/>
                  </a:cubicBezTo>
                  <a:cubicBezTo>
                    <a:pt x="2411024" y="631161"/>
                    <a:pt x="2409775" y="631772"/>
                    <a:pt x="2408498" y="631617"/>
                  </a:cubicBezTo>
                  <a:cubicBezTo>
                    <a:pt x="2407313" y="631617"/>
                    <a:pt x="2404668" y="631617"/>
                    <a:pt x="2403939" y="632802"/>
                  </a:cubicBezTo>
                  <a:cubicBezTo>
                    <a:pt x="2403209" y="633988"/>
                    <a:pt x="2402024" y="634444"/>
                    <a:pt x="2400656" y="631799"/>
                  </a:cubicBezTo>
                  <a:cubicBezTo>
                    <a:pt x="2399288" y="629155"/>
                    <a:pt x="2396096" y="626146"/>
                    <a:pt x="2396279" y="624048"/>
                  </a:cubicBezTo>
                  <a:cubicBezTo>
                    <a:pt x="2396461" y="621951"/>
                    <a:pt x="2396279" y="621404"/>
                    <a:pt x="2394455" y="621586"/>
                  </a:cubicBezTo>
                  <a:cubicBezTo>
                    <a:pt x="2391035" y="621832"/>
                    <a:pt x="2387643" y="622416"/>
                    <a:pt x="2384333" y="623319"/>
                  </a:cubicBezTo>
                  <a:cubicBezTo>
                    <a:pt x="2382600" y="624048"/>
                    <a:pt x="2382053" y="622680"/>
                    <a:pt x="2381871" y="624413"/>
                  </a:cubicBezTo>
                  <a:cubicBezTo>
                    <a:pt x="2381689" y="626146"/>
                    <a:pt x="2380959" y="625143"/>
                    <a:pt x="2379227" y="625143"/>
                  </a:cubicBezTo>
                  <a:cubicBezTo>
                    <a:pt x="2366405" y="622799"/>
                    <a:pt x="2354067" y="618303"/>
                    <a:pt x="2342751" y="611829"/>
                  </a:cubicBezTo>
                  <a:cubicBezTo>
                    <a:pt x="2342751" y="611829"/>
                    <a:pt x="2341474" y="610735"/>
                    <a:pt x="2342751" y="609823"/>
                  </a:cubicBezTo>
                  <a:cubicBezTo>
                    <a:pt x="2344027" y="608911"/>
                    <a:pt x="2344119" y="608090"/>
                    <a:pt x="2342751" y="607725"/>
                  </a:cubicBezTo>
                  <a:cubicBezTo>
                    <a:pt x="2341383" y="607361"/>
                    <a:pt x="2338374" y="606358"/>
                    <a:pt x="2342751" y="605810"/>
                  </a:cubicBezTo>
                  <a:cubicBezTo>
                    <a:pt x="2347128" y="605263"/>
                    <a:pt x="2346216" y="604078"/>
                    <a:pt x="2344301" y="603713"/>
                  </a:cubicBezTo>
                  <a:cubicBezTo>
                    <a:pt x="2342386" y="603348"/>
                    <a:pt x="2339559" y="602710"/>
                    <a:pt x="2340289" y="601251"/>
                  </a:cubicBezTo>
                  <a:cubicBezTo>
                    <a:pt x="2341018" y="599792"/>
                    <a:pt x="2339194" y="600065"/>
                    <a:pt x="2339559" y="598424"/>
                  </a:cubicBezTo>
                  <a:cubicBezTo>
                    <a:pt x="2339924" y="596783"/>
                    <a:pt x="2340471" y="597421"/>
                    <a:pt x="2342203" y="597421"/>
                  </a:cubicBezTo>
                  <a:cubicBezTo>
                    <a:pt x="2343936" y="597421"/>
                    <a:pt x="2348131" y="596509"/>
                    <a:pt x="2346763" y="594594"/>
                  </a:cubicBezTo>
                  <a:cubicBezTo>
                    <a:pt x="2344830" y="591539"/>
                    <a:pt x="2341155" y="590071"/>
                    <a:pt x="2337644" y="590947"/>
                  </a:cubicBezTo>
                  <a:cubicBezTo>
                    <a:pt x="2333814" y="592497"/>
                    <a:pt x="2331808" y="594594"/>
                    <a:pt x="2328525" y="594776"/>
                  </a:cubicBezTo>
                  <a:cubicBezTo>
                    <a:pt x="2325242" y="594959"/>
                    <a:pt x="2326245" y="594776"/>
                    <a:pt x="2329255" y="593044"/>
                  </a:cubicBezTo>
                  <a:cubicBezTo>
                    <a:pt x="2332264" y="591311"/>
                    <a:pt x="2333085" y="590035"/>
                    <a:pt x="2330805" y="588484"/>
                  </a:cubicBezTo>
                  <a:cubicBezTo>
                    <a:pt x="2328525" y="586934"/>
                    <a:pt x="2325881" y="584928"/>
                    <a:pt x="2326793" y="584472"/>
                  </a:cubicBezTo>
                  <a:cubicBezTo>
                    <a:pt x="2327704" y="584016"/>
                    <a:pt x="2328160" y="583013"/>
                    <a:pt x="2326793" y="581645"/>
                  </a:cubicBezTo>
                  <a:cubicBezTo>
                    <a:pt x="2323966" y="579940"/>
                    <a:pt x="2320893" y="578672"/>
                    <a:pt x="2317674" y="577906"/>
                  </a:cubicBezTo>
                  <a:cubicBezTo>
                    <a:pt x="2315941" y="577451"/>
                    <a:pt x="2312749" y="575809"/>
                    <a:pt x="2312567" y="577451"/>
                  </a:cubicBezTo>
                  <a:cubicBezTo>
                    <a:pt x="2312385" y="579092"/>
                    <a:pt x="2312567" y="586022"/>
                    <a:pt x="2310835" y="580369"/>
                  </a:cubicBezTo>
                  <a:cubicBezTo>
                    <a:pt x="2309102" y="574715"/>
                    <a:pt x="2309284" y="576539"/>
                    <a:pt x="2310835" y="575627"/>
                  </a:cubicBezTo>
                  <a:cubicBezTo>
                    <a:pt x="2312403" y="574888"/>
                    <a:pt x="2313160" y="573064"/>
                    <a:pt x="2312567" y="571432"/>
                  </a:cubicBezTo>
                  <a:cubicBezTo>
                    <a:pt x="2312321" y="569453"/>
                    <a:pt x="2311090" y="567730"/>
                    <a:pt x="2309284" y="566873"/>
                  </a:cubicBezTo>
                  <a:cubicBezTo>
                    <a:pt x="2307460" y="565687"/>
                    <a:pt x="2294876" y="561948"/>
                    <a:pt x="2293326" y="560398"/>
                  </a:cubicBezTo>
                  <a:cubicBezTo>
                    <a:pt x="2290572" y="557371"/>
                    <a:pt x="2287298" y="554872"/>
                    <a:pt x="2283660" y="553012"/>
                  </a:cubicBezTo>
                  <a:cubicBezTo>
                    <a:pt x="2278918" y="550732"/>
                    <a:pt x="2277003" y="548452"/>
                    <a:pt x="2273812" y="550094"/>
                  </a:cubicBezTo>
                  <a:cubicBezTo>
                    <a:pt x="2270620" y="551735"/>
                    <a:pt x="2262413" y="555292"/>
                    <a:pt x="2260681" y="555839"/>
                  </a:cubicBezTo>
                  <a:cubicBezTo>
                    <a:pt x="2257881" y="556714"/>
                    <a:pt x="2255163" y="557845"/>
                    <a:pt x="2252565" y="559213"/>
                  </a:cubicBezTo>
                  <a:cubicBezTo>
                    <a:pt x="2250449" y="560389"/>
                    <a:pt x="2248060" y="560982"/>
                    <a:pt x="2245634" y="560945"/>
                  </a:cubicBezTo>
                  <a:cubicBezTo>
                    <a:pt x="2244358" y="560945"/>
                    <a:pt x="2239251" y="560398"/>
                    <a:pt x="2239980" y="562860"/>
                  </a:cubicBezTo>
                  <a:cubicBezTo>
                    <a:pt x="2240710" y="565322"/>
                    <a:pt x="2245725" y="567784"/>
                    <a:pt x="2240710" y="565322"/>
                  </a:cubicBezTo>
                  <a:cubicBezTo>
                    <a:pt x="2235694" y="562860"/>
                    <a:pt x="2224205" y="555292"/>
                    <a:pt x="2214903" y="558665"/>
                  </a:cubicBezTo>
                  <a:cubicBezTo>
                    <a:pt x="2205602" y="562040"/>
                    <a:pt x="2200039" y="567784"/>
                    <a:pt x="2208247" y="560033"/>
                  </a:cubicBezTo>
                  <a:cubicBezTo>
                    <a:pt x="2208247" y="560033"/>
                    <a:pt x="2211074" y="558483"/>
                    <a:pt x="2207152" y="557754"/>
                  </a:cubicBezTo>
                  <a:cubicBezTo>
                    <a:pt x="2203231" y="557024"/>
                    <a:pt x="2184173" y="551279"/>
                    <a:pt x="2181255" y="550367"/>
                  </a:cubicBezTo>
                  <a:cubicBezTo>
                    <a:pt x="2178336" y="549455"/>
                    <a:pt x="2163655" y="544987"/>
                    <a:pt x="2161558" y="544805"/>
                  </a:cubicBezTo>
                  <a:cubicBezTo>
                    <a:pt x="2159460" y="544622"/>
                    <a:pt x="2148244" y="541978"/>
                    <a:pt x="2145144" y="544258"/>
                  </a:cubicBezTo>
                  <a:cubicBezTo>
                    <a:pt x="2142043" y="546537"/>
                    <a:pt x="2129641" y="554927"/>
                    <a:pt x="2127909" y="556203"/>
                  </a:cubicBezTo>
                  <a:cubicBezTo>
                    <a:pt x="2126176" y="557480"/>
                    <a:pt x="2124079" y="557115"/>
                    <a:pt x="2125082" y="559669"/>
                  </a:cubicBezTo>
                  <a:cubicBezTo>
                    <a:pt x="2126085" y="562222"/>
                    <a:pt x="2132651" y="580916"/>
                    <a:pt x="2134201" y="583925"/>
                  </a:cubicBezTo>
                  <a:cubicBezTo>
                    <a:pt x="2135751" y="586934"/>
                    <a:pt x="2137484" y="593044"/>
                    <a:pt x="2140493" y="593044"/>
                  </a:cubicBezTo>
                  <a:cubicBezTo>
                    <a:pt x="2142508" y="593445"/>
                    <a:pt x="2144405" y="594284"/>
                    <a:pt x="2146056" y="595506"/>
                  </a:cubicBezTo>
                  <a:cubicBezTo>
                    <a:pt x="2146785" y="596144"/>
                    <a:pt x="2147697" y="596692"/>
                    <a:pt x="2145052" y="596144"/>
                  </a:cubicBezTo>
                  <a:cubicBezTo>
                    <a:pt x="2142408" y="595597"/>
                    <a:pt x="2140493" y="596144"/>
                    <a:pt x="2142043" y="597786"/>
                  </a:cubicBezTo>
                  <a:cubicBezTo>
                    <a:pt x="2143593" y="599427"/>
                    <a:pt x="2143958" y="599336"/>
                    <a:pt x="2142043" y="600704"/>
                  </a:cubicBezTo>
                  <a:cubicBezTo>
                    <a:pt x="2140128" y="602072"/>
                    <a:pt x="2139946" y="603166"/>
                    <a:pt x="2139216" y="601980"/>
                  </a:cubicBezTo>
                  <a:cubicBezTo>
                    <a:pt x="2138487" y="600795"/>
                    <a:pt x="2137484" y="600886"/>
                    <a:pt x="2136937" y="601980"/>
                  </a:cubicBezTo>
                  <a:cubicBezTo>
                    <a:pt x="2136243" y="604360"/>
                    <a:pt x="2136243" y="606895"/>
                    <a:pt x="2136937" y="609276"/>
                  </a:cubicBezTo>
                  <a:cubicBezTo>
                    <a:pt x="2137484" y="612832"/>
                    <a:pt x="2137666" y="620218"/>
                    <a:pt x="2135386" y="621951"/>
                  </a:cubicBezTo>
                  <a:cubicBezTo>
                    <a:pt x="2133107" y="623683"/>
                    <a:pt x="2126267" y="628243"/>
                    <a:pt x="2124900" y="631070"/>
                  </a:cubicBezTo>
                  <a:cubicBezTo>
                    <a:pt x="2123532" y="633897"/>
                    <a:pt x="2123623" y="635265"/>
                    <a:pt x="2126997" y="634535"/>
                  </a:cubicBezTo>
                  <a:cubicBezTo>
                    <a:pt x="2129870" y="633751"/>
                    <a:pt x="2132924" y="634079"/>
                    <a:pt x="2135569" y="635447"/>
                  </a:cubicBezTo>
                  <a:cubicBezTo>
                    <a:pt x="2137666" y="636632"/>
                    <a:pt x="2138578" y="635994"/>
                    <a:pt x="2140858" y="635447"/>
                  </a:cubicBezTo>
                  <a:cubicBezTo>
                    <a:pt x="2143137" y="634900"/>
                    <a:pt x="2139399" y="636359"/>
                    <a:pt x="2140128" y="637179"/>
                  </a:cubicBezTo>
                  <a:cubicBezTo>
                    <a:pt x="2140858" y="638000"/>
                    <a:pt x="2141678" y="638638"/>
                    <a:pt x="2139216" y="640371"/>
                  </a:cubicBezTo>
                  <a:cubicBezTo>
                    <a:pt x="2136754" y="642104"/>
                    <a:pt x="2134474" y="643380"/>
                    <a:pt x="2137849" y="644748"/>
                  </a:cubicBezTo>
                  <a:cubicBezTo>
                    <a:pt x="2140548" y="645879"/>
                    <a:pt x="2143356" y="646700"/>
                    <a:pt x="2146238" y="647210"/>
                  </a:cubicBezTo>
                  <a:cubicBezTo>
                    <a:pt x="2147697" y="647210"/>
                    <a:pt x="2149065" y="647757"/>
                    <a:pt x="2145782" y="648760"/>
                  </a:cubicBezTo>
                  <a:cubicBezTo>
                    <a:pt x="2142499" y="649764"/>
                    <a:pt x="2136663" y="654414"/>
                    <a:pt x="2139399" y="658791"/>
                  </a:cubicBezTo>
                  <a:cubicBezTo>
                    <a:pt x="2141824" y="662184"/>
                    <a:pt x="2143447" y="666077"/>
                    <a:pt x="2144140" y="670190"/>
                  </a:cubicBezTo>
                  <a:cubicBezTo>
                    <a:pt x="2144140" y="672470"/>
                    <a:pt x="2142773" y="673473"/>
                    <a:pt x="2145052" y="673838"/>
                  </a:cubicBezTo>
                  <a:cubicBezTo>
                    <a:pt x="2147332" y="674202"/>
                    <a:pt x="2152256" y="675753"/>
                    <a:pt x="2152256" y="675753"/>
                  </a:cubicBezTo>
                  <a:cubicBezTo>
                    <a:pt x="2152256" y="675753"/>
                    <a:pt x="2156269" y="675753"/>
                    <a:pt x="2152256" y="677576"/>
                  </a:cubicBezTo>
                  <a:cubicBezTo>
                    <a:pt x="2148244" y="679400"/>
                    <a:pt x="2149065" y="680312"/>
                    <a:pt x="2151162" y="682409"/>
                  </a:cubicBezTo>
                  <a:cubicBezTo>
                    <a:pt x="2153259" y="684507"/>
                    <a:pt x="2153442" y="686969"/>
                    <a:pt x="2151709" y="686330"/>
                  </a:cubicBezTo>
                  <a:cubicBezTo>
                    <a:pt x="2149977" y="685692"/>
                    <a:pt x="2149612" y="686330"/>
                    <a:pt x="2149065" y="687698"/>
                  </a:cubicBezTo>
                  <a:cubicBezTo>
                    <a:pt x="2148518" y="689066"/>
                    <a:pt x="2145873" y="687698"/>
                    <a:pt x="2146968" y="690343"/>
                  </a:cubicBezTo>
                  <a:cubicBezTo>
                    <a:pt x="2147542" y="692039"/>
                    <a:pt x="2148244" y="693680"/>
                    <a:pt x="2149065" y="695267"/>
                  </a:cubicBezTo>
                  <a:cubicBezTo>
                    <a:pt x="2149831" y="695878"/>
                    <a:pt x="2150743" y="696279"/>
                    <a:pt x="2151709" y="696452"/>
                  </a:cubicBezTo>
                  <a:cubicBezTo>
                    <a:pt x="2151709" y="696452"/>
                    <a:pt x="2152530" y="697911"/>
                    <a:pt x="2150615" y="697547"/>
                  </a:cubicBezTo>
                  <a:cubicBezTo>
                    <a:pt x="2148700" y="697182"/>
                    <a:pt x="2148518" y="697000"/>
                    <a:pt x="2147697" y="694902"/>
                  </a:cubicBezTo>
                  <a:cubicBezTo>
                    <a:pt x="2146876" y="692805"/>
                    <a:pt x="2145691" y="694355"/>
                    <a:pt x="2145417" y="692987"/>
                  </a:cubicBezTo>
                  <a:cubicBezTo>
                    <a:pt x="2145144" y="691619"/>
                    <a:pt x="2144688" y="690890"/>
                    <a:pt x="2143411" y="691893"/>
                  </a:cubicBezTo>
                  <a:cubicBezTo>
                    <a:pt x="2142135" y="692896"/>
                    <a:pt x="2141678" y="693170"/>
                    <a:pt x="2140675" y="691893"/>
                  </a:cubicBezTo>
                  <a:cubicBezTo>
                    <a:pt x="2139672" y="690616"/>
                    <a:pt x="2137301" y="690525"/>
                    <a:pt x="2137849" y="691893"/>
                  </a:cubicBezTo>
                  <a:cubicBezTo>
                    <a:pt x="2138232" y="693133"/>
                    <a:pt x="2138687" y="694355"/>
                    <a:pt x="2139216" y="695541"/>
                  </a:cubicBezTo>
                  <a:cubicBezTo>
                    <a:pt x="2139764" y="697000"/>
                    <a:pt x="2139216" y="698732"/>
                    <a:pt x="2138396" y="699279"/>
                  </a:cubicBezTo>
                  <a:cubicBezTo>
                    <a:pt x="2137575" y="699827"/>
                    <a:pt x="2134657" y="700647"/>
                    <a:pt x="2134019" y="702289"/>
                  </a:cubicBezTo>
                  <a:cubicBezTo>
                    <a:pt x="2133380" y="703930"/>
                    <a:pt x="2133107" y="704204"/>
                    <a:pt x="2135204" y="704204"/>
                  </a:cubicBezTo>
                  <a:cubicBezTo>
                    <a:pt x="2137301" y="704204"/>
                    <a:pt x="2137484" y="705389"/>
                    <a:pt x="2138852" y="705389"/>
                  </a:cubicBezTo>
                  <a:cubicBezTo>
                    <a:pt x="2140219" y="705389"/>
                    <a:pt x="2140128" y="705389"/>
                    <a:pt x="2138396" y="706483"/>
                  </a:cubicBezTo>
                  <a:cubicBezTo>
                    <a:pt x="2136663" y="707578"/>
                    <a:pt x="2136298" y="710313"/>
                    <a:pt x="2135386" y="710131"/>
                  </a:cubicBezTo>
                  <a:cubicBezTo>
                    <a:pt x="2134474" y="709949"/>
                    <a:pt x="2133836" y="709584"/>
                    <a:pt x="2133289" y="711043"/>
                  </a:cubicBezTo>
                  <a:cubicBezTo>
                    <a:pt x="2132742" y="712502"/>
                    <a:pt x="2132742" y="712228"/>
                    <a:pt x="2131192" y="713505"/>
                  </a:cubicBezTo>
                  <a:cubicBezTo>
                    <a:pt x="2129641" y="714782"/>
                    <a:pt x="2128547" y="713505"/>
                    <a:pt x="2127179" y="715055"/>
                  </a:cubicBezTo>
                  <a:cubicBezTo>
                    <a:pt x="2126039" y="716396"/>
                    <a:pt x="2124982" y="717800"/>
                    <a:pt x="2123988" y="719250"/>
                  </a:cubicBezTo>
                  <a:cubicBezTo>
                    <a:pt x="2122802" y="721165"/>
                    <a:pt x="2121708" y="720800"/>
                    <a:pt x="2120796" y="722624"/>
                  </a:cubicBezTo>
                  <a:cubicBezTo>
                    <a:pt x="2119620" y="724402"/>
                    <a:pt x="2118699" y="726335"/>
                    <a:pt x="2118060" y="728369"/>
                  </a:cubicBezTo>
                  <a:cubicBezTo>
                    <a:pt x="2118060" y="729463"/>
                    <a:pt x="2118060" y="731013"/>
                    <a:pt x="2117148" y="728916"/>
                  </a:cubicBezTo>
                  <a:cubicBezTo>
                    <a:pt x="2116237" y="726818"/>
                    <a:pt x="2115598" y="726636"/>
                    <a:pt x="2114869" y="728369"/>
                  </a:cubicBezTo>
                  <a:cubicBezTo>
                    <a:pt x="2114139" y="730101"/>
                    <a:pt x="2113319" y="729098"/>
                    <a:pt x="2112954" y="728369"/>
                  </a:cubicBezTo>
                  <a:cubicBezTo>
                    <a:pt x="2112589" y="727639"/>
                    <a:pt x="2109944" y="725724"/>
                    <a:pt x="2111221" y="729098"/>
                  </a:cubicBezTo>
                  <a:cubicBezTo>
                    <a:pt x="2112233" y="731332"/>
                    <a:pt x="2112935" y="733694"/>
                    <a:pt x="2113319" y="736120"/>
                  </a:cubicBezTo>
                  <a:cubicBezTo>
                    <a:pt x="2113319" y="737852"/>
                    <a:pt x="2112589" y="740497"/>
                    <a:pt x="2113319" y="741500"/>
                  </a:cubicBezTo>
                  <a:cubicBezTo>
                    <a:pt x="2114048" y="742503"/>
                    <a:pt x="2113319" y="746242"/>
                    <a:pt x="2115781" y="747701"/>
                  </a:cubicBezTo>
                  <a:cubicBezTo>
                    <a:pt x="2118243" y="749160"/>
                    <a:pt x="2118699" y="748704"/>
                    <a:pt x="2117148" y="746424"/>
                  </a:cubicBezTo>
                  <a:cubicBezTo>
                    <a:pt x="2115598" y="744144"/>
                    <a:pt x="2117148" y="744874"/>
                    <a:pt x="2119063" y="746971"/>
                  </a:cubicBezTo>
                  <a:cubicBezTo>
                    <a:pt x="2120979" y="749069"/>
                    <a:pt x="2120158" y="749069"/>
                    <a:pt x="2122073" y="750436"/>
                  </a:cubicBezTo>
                  <a:lnTo>
                    <a:pt x="2124900" y="752260"/>
                  </a:lnTo>
                  <a:cubicBezTo>
                    <a:pt x="2126267" y="753263"/>
                    <a:pt x="2125903" y="750984"/>
                    <a:pt x="2127818" y="754175"/>
                  </a:cubicBezTo>
                  <a:cubicBezTo>
                    <a:pt x="2129733" y="757367"/>
                    <a:pt x="2127818" y="757002"/>
                    <a:pt x="2129733" y="757458"/>
                  </a:cubicBezTo>
                  <a:cubicBezTo>
                    <a:pt x="2131648" y="757914"/>
                    <a:pt x="2134839" y="759555"/>
                    <a:pt x="2137849" y="760650"/>
                  </a:cubicBezTo>
                  <a:cubicBezTo>
                    <a:pt x="2140858" y="761744"/>
                    <a:pt x="2143411" y="761562"/>
                    <a:pt x="2144140" y="762747"/>
                  </a:cubicBezTo>
                  <a:cubicBezTo>
                    <a:pt x="2144870" y="763933"/>
                    <a:pt x="2147515" y="763477"/>
                    <a:pt x="2148153" y="765756"/>
                  </a:cubicBezTo>
                  <a:cubicBezTo>
                    <a:pt x="2148791" y="768036"/>
                    <a:pt x="2150797" y="769039"/>
                    <a:pt x="2152256" y="770316"/>
                  </a:cubicBezTo>
                  <a:cubicBezTo>
                    <a:pt x="2153715" y="771592"/>
                    <a:pt x="2157819" y="772960"/>
                    <a:pt x="2159734" y="776243"/>
                  </a:cubicBezTo>
                  <a:cubicBezTo>
                    <a:pt x="2161649" y="779526"/>
                    <a:pt x="2164841" y="783265"/>
                    <a:pt x="2166391" y="785362"/>
                  </a:cubicBezTo>
                  <a:cubicBezTo>
                    <a:pt x="2168224" y="788043"/>
                    <a:pt x="2169756" y="790915"/>
                    <a:pt x="2170950" y="793934"/>
                  </a:cubicBezTo>
                  <a:cubicBezTo>
                    <a:pt x="2171497" y="796213"/>
                    <a:pt x="2175874" y="804968"/>
                    <a:pt x="2176969" y="807612"/>
                  </a:cubicBezTo>
                  <a:cubicBezTo>
                    <a:pt x="2178063" y="810257"/>
                    <a:pt x="2178154" y="816093"/>
                    <a:pt x="2179066" y="817825"/>
                  </a:cubicBezTo>
                  <a:cubicBezTo>
                    <a:pt x="2179978" y="819558"/>
                    <a:pt x="2177972" y="819923"/>
                    <a:pt x="2179066" y="822385"/>
                  </a:cubicBezTo>
                  <a:cubicBezTo>
                    <a:pt x="2179987" y="826844"/>
                    <a:pt x="2180689" y="831349"/>
                    <a:pt x="2181164" y="835881"/>
                  </a:cubicBezTo>
                  <a:cubicBezTo>
                    <a:pt x="2181164" y="837796"/>
                    <a:pt x="2179795" y="852021"/>
                    <a:pt x="2180252" y="854119"/>
                  </a:cubicBezTo>
                  <a:cubicBezTo>
                    <a:pt x="2179285" y="859772"/>
                    <a:pt x="2177543" y="865271"/>
                    <a:pt x="2175054" y="870442"/>
                  </a:cubicBezTo>
                  <a:cubicBezTo>
                    <a:pt x="2173777" y="872357"/>
                    <a:pt x="2170494" y="874454"/>
                    <a:pt x="2168032" y="877281"/>
                  </a:cubicBezTo>
                  <a:cubicBezTo>
                    <a:pt x="2165570" y="880108"/>
                    <a:pt x="2162014" y="883573"/>
                    <a:pt x="2160828" y="884849"/>
                  </a:cubicBezTo>
                  <a:cubicBezTo>
                    <a:pt x="2159643" y="886126"/>
                    <a:pt x="2156634" y="888315"/>
                    <a:pt x="2159643" y="887129"/>
                  </a:cubicBezTo>
                  <a:cubicBezTo>
                    <a:pt x="2162652" y="885944"/>
                    <a:pt x="2160828" y="887129"/>
                    <a:pt x="2157819" y="890047"/>
                  </a:cubicBezTo>
                  <a:cubicBezTo>
                    <a:pt x="2154810" y="892965"/>
                    <a:pt x="2149247" y="897798"/>
                    <a:pt x="2148700" y="898528"/>
                  </a:cubicBezTo>
                  <a:cubicBezTo>
                    <a:pt x="2148153" y="899257"/>
                    <a:pt x="2140858" y="904090"/>
                    <a:pt x="2139125" y="905641"/>
                  </a:cubicBezTo>
                  <a:cubicBezTo>
                    <a:pt x="2134155" y="908431"/>
                    <a:pt x="2129040" y="910957"/>
                    <a:pt x="2123805" y="913209"/>
                  </a:cubicBezTo>
                  <a:cubicBezTo>
                    <a:pt x="2120887" y="914486"/>
                    <a:pt x="2075110" y="934456"/>
                    <a:pt x="2074198" y="934639"/>
                  </a:cubicBezTo>
                  <a:cubicBezTo>
                    <a:pt x="2073286" y="934821"/>
                    <a:pt x="2069821" y="936189"/>
                    <a:pt x="2072648" y="936189"/>
                  </a:cubicBezTo>
                  <a:cubicBezTo>
                    <a:pt x="2075475" y="936189"/>
                    <a:pt x="2074016" y="937557"/>
                    <a:pt x="2076296" y="936736"/>
                  </a:cubicBezTo>
                  <a:cubicBezTo>
                    <a:pt x="2078576" y="935915"/>
                    <a:pt x="2076296" y="938286"/>
                    <a:pt x="2078211" y="938104"/>
                  </a:cubicBezTo>
                  <a:cubicBezTo>
                    <a:pt x="2080126" y="937922"/>
                    <a:pt x="2079305" y="941478"/>
                    <a:pt x="2079670" y="942299"/>
                  </a:cubicBezTo>
                  <a:cubicBezTo>
                    <a:pt x="2080034" y="943119"/>
                    <a:pt x="2080855" y="947770"/>
                    <a:pt x="2081585" y="949503"/>
                  </a:cubicBezTo>
                  <a:cubicBezTo>
                    <a:pt x="2082314" y="951235"/>
                    <a:pt x="2082770" y="954427"/>
                    <a:pt x="2084412" y="954244"/>
                  </a:cubicBezTo>
                  <a:cubicBezTo>
                    <a:pt x="2086053" y="954062"/>
                    <a:pt x="2087056" y="954244"/>
                    <a:pt x="2087512" y="955795"/>
                  </a:cubicBezTo>
                  <a:cubicBezTo>
                    <a:pt x="2087968" y="957345"/>
                    <a:pt x="2088242" y="960081"/>
                    <a:pt x="2089974" y="958804"/>
                  </a:cubicBezTo>
                  <a:cubicBezTo>
                    <a:pt x="2091707" y="957527"/>
                    <a:pt x="2097178" y="956342"/>
                    <a:pt x="2091251" y="960901"/>
                  </a:cubicBezTo>
                  <a:cubicBezTo>
                    <a:pt x="2090612" y="961485"/>
                    <a:pt x="2089819" y="961859"/>
                    <a:pt x="2088971" y="961996"/>
                  </a:cubicBezTo>
                  <a:cubicBezTo>
                    <a:pt x="2087694" y="961996"/>
                    <a:pt x="2087147" y="963910"/>
                    <a:pt x="2090156" y="963181"/>
                  </a:cubicBezTo>
                  <a:cubicBezTo>
                    <a:pt x="2093166" y="962451"/>
                    <a:pt x="2092436" y="963181"/>
                    <a:pt x="2093530" y="963728"/>
                  </a:cubicBezTo>
                  <a:cubicBezTo>
                    <a:pt x="2094625" y="964275"/>
                    <a:pt x="2099458" y="963728"/>
                    <a:pt x="2096449" y="965278"/>
                  </a:cubicBezTo>
                  <a:cubicBezTo>
                    <a:pt x="2093439" y="966829"/>
                    <a:pt x="2093530" y="968105"/>
                    <a:pt x="2095628" y="968652"/>
                  </a:cubicBezTo>
                  <a:cubicBezTo>
                    <a:pt x="2097725" y="969199"/>
                    <a:pt x="2096631" y="969838"/>
                    <a:pt x="2095628" y="970567"/>
                  </a:cubicBezTo>
                  <a:cubicBezTo>
                    <a:pt x="2094625" y="971297"/>
                    <a:pt x="2093713" y="971114"/>
                    <a:pt x="2097543" y="973212"/>
                  </a:cubicBezTo>
                  <a:cubicBezTo>
                    <a:pt x="2101373" y="975309"/>
                    <a:pt x="2099640" y="975674"/>
                    <a:pt x="2097543" y="975127"/>
                  </a:cubicBezTo>
                  <a:cubicBezTo>
                    <a:pt x="2095445" y="974580"/>
                    <a:pt x="2094716" y="975127"/>
                    <a:pt x="2093895" y="977224"/>
                  </a:cubicBezTo>
                  <a:cubicBezTo>
                    <a:pt x="2093075" y="979321"/>
                    <a:pt x="2091068" y="980416"/>
                    <a:pt x="2093348" y="980598"/>
                  </a:cubicBezTo>
                  <a:cubicBezTo>
                    <a:pt x="2095628" y="980781"/>
                    <a:pt x="2097178" y="980598"/>
                    <a:pt x="2096813" y="982695"/>
                  </a:cubicBezTo>
                  <a:cubicBezTo>
                    <a:pt x="2096449" y="984793"/>
                    <a:pt x="2097908" y="984428"/>
                    <a:pt x="2098455" y="984975"/>
                  </a:cubicBezTo>
                  <a:cubicBezTo>
                    <a:pt x="2099002" y="985522"/>
                    <a:pt x="2100917" y="986890"/>
                    <a:pt x="2098455" y="987255"/>
                  </a:cubicBezTo>
                  <a:cubicBezTo>
                    <a:pt x="2095992" y="987620"/>
                    <a:pt x="2095172" y="988076"/>
                    <a:pt x="2094625" y="988805"/>
                  </a:cubicBezTo>
                  <a:cubicBezTo>
                    <a:pt x="2094078" y="989535"/>
                    <a:pt x="2093257" y="990538"/>
                    <a:pt x="2094625" y="991085"/>
                  </a:cubicBezTo>
                  <a:cubicBezTo>
                    <a:pt x="2095992" y="991632"/>
                    <a:pt x="2097634" y="994277"/>
                    <a:pt x="2098272" y="996009"/>
                  </a:cubicBezTo>
                  <a:cubicBezTo>
                    <a:pt x="2098911" y="997742"/>
                    <a:pt x="2099002" y="998289"/>
                    <a:pt x="2099549" y="999839"/>
                  </a:cubicBezTo>
                  <a:cubicBezTo>
                    <a:pt x="2100041" y="1002219"/>
                    <a:pt x="2100041" y="1004663"/>
                    <a:pt x="2099549" y="1007043"/>
                  </a:cubicBezTo>
                  <a:cubicBezTo>
                    <a:pt x="2099549" y="1009870"/>
                    <a:pt x="2097634" y="1012697"/>
                    <a:pt x="2099549" y="1012970"/>
                  </a:cubicBezTo>
                  <a:cubicBezTo>
                    <a:pt x="2101464" y="1013244"/>
                    <a:pt x="2102649" y="1012970"/>
                    <a:pt x="2103014" y="1014429"/>
                  </a:cubicBezTo>
                  <a:cubicBezTo>
                    <a:pt x="2103379" y="1015888"/>
                    <a:pt x="2103744" y="1018442"/>
                    <a:pt x="2104747" y="1018442"/>
                  </a:cubicBezTo>
                  <a:cubicBezTo>
                    <a:pt x="2105750" y="1018442"/>
                    <a:pt x="2106388" y="1018442"/>
                    <a:pt x="2106206" y="1021269"/>
                  </a:cubicBezTo>
                  <a:cubicBezTo>
                    <a:pt x="2106023" y="1024095"/>
                    <a:pt x="2104929" y="1033305"/>
                    <a:pt x="2107209" y="1034035"/>
                  </a:cubicBezTo>
                  <a:cubicBezTo>
                    <a:pt x="2109489" y="1034765"/>
                    <a:pt x="2111313" y="1031938"/>
                    <a:pt x="2112863" y="1038959"/>
                  </a:cubicBezTo>
                  <a:cubicBezTo>
                    <a:pt x="2114413" y="1045981"/>
                    <a:pt x="2112133" y="1044066"/>
                    <a:pt x="2113866" y="1045251"/>
                  </a:cubicBezTo>
                  <a:cubicBezTo>
                    <a:pt x="2115598" y="1046437"/>
                    <a:pt x="2115963" y="1046346"/>
                    <a:pt x="2114413" y="1048808"/>
                  </a:cubicBezTo>
                  <a:cubicBezTo>
                    <a:pt x="2112863" y="1051270"/>
                    <a:pt x="2100917" y="1066134"/>
                    <a:pt x="2099184" y="1068231"/>
                  </a:cubicBezTo>
                  <a:cubicBezTo>
                    <a:pt x="2097452" y="1070328"/>
                    <a:pt x="2096357" y="1070876"/>
                    <a:pt x="2097452" y="1071787"/>
                  </a:cubicBezTo>
                  <a:cubicBezTo>
                    <a:pt x="2098546" y="1072699"/>
                    <a:pt x="2097452" y="1073520"/>
                    <a:pt x="2099367" y="1074067"/>
                  </a:cubicBezTo>
                  <a:cubicBezTo>
                    <a:pt x="2101282" y="1074614"/>
                    <a:pt x="2103014" y="1075982"/>
                    <a:pt x="2102649" y="1077350"/>
                  </a:cubicBezTo>
                  <a:cubicBezTo>
                    <a:pt x="2102285" y="1078718"/>
                    <a:pt x="2099731" y="1080906"/>
                    <a:pt x="2102649" y="1080906"/>
                  </a:cubicBezTo>
                  <a:cubicBezTo>
                    <a:pt x="2105568" y="1080906"/>
                    <a:pt x="2107756" y="1080177"/>
                    <a:pt x="2104473" y="1083004"/>
                  </a:cubicBezTo>
                  <a:cubicBezTo>
                    <a:pt x="2101190" y="1085831"/>
                    <a:pt x="2101099" y="1084372"/>
                    <a:pt x="2101282" y="1085922"/>
                  </a:cubicBezTo>
                  <a:cubicBezTo>
                    <a:pt x="2101464" y="1087472"/>
                    <a:pt x="2101282" y="1087746"/>
                    <a:pt x="2100187" y="1089113"/>
                  </a:cubicBezTo>
                  <a:cubicBezTo>
                    <a:pt x="2099093" y="1090481"/>
                    <a:pt x="2098820" y="1091028"/>
                    <a:pt x="2099002" y="1091758"/>
                  </a:cubicBezTo>
                  <a:cubicBezTo>
                    <a:pt x="2099184" y="1092487"/>
                    <a:pt x="2098455" y="1091758"/>
                    <a:pt x="2097269" y="1088566"/>
                  </a:cubicBezTo>
                  <a:cubicBezTo>
                    <a:pt x="2096084" y="1085375"/>
                    <a:pt x="2095992" y="1083460"/>
                    <a:pt x="2094078" y="1081909"/>
                  </a:cubicBezTo>
                  <a:cubicBezTo>
                    <a:pt x="2092008" y="1080460"/>
                    <a:pt x="2090084" y="1078809"/>
                    <a:pt x="2088333" y="1076985"/>
                  </a:cubicBezTo>
                  <a:cubicBezTo>
                    <a:pt x="2087785" y="1075800"/>
                    <a:pt x="2088333" y="1074523"/>
                    <a:pt x="2086235" y="1076347"/>
                  </a:cubicBezTo>
                  <a:cubicBezTo>
                    <a:pt x="2082579" y="1079493"/>
                    <a:pt x="2078639" y="1082302"/>
                    <a:pt x="2074472" y="1084736"/>
                  </a:cubicBezTo>
                  <a:cubicBezTo>
                    <a:pt x="2072374" y="1085648"/>
                    <a:pt x="2071827" y="1085922"/>
                    <a:pt x="2072192" y="1087198"/>
                  </a:cubicBezTo>
                  <a:cubicBezTo>
                    <a:pt x="2072684" y="1089442"/>
                    <a:pt x="2072429" y="1091776"/>
                    <a:pt x="2071463" y="1093855"/>
                  </a:cubicBezTo>
                  <a:cubicBezTo>
                    <a:pt x="2070368" y="1095223"/>
                    <a:pt x="2071463" y="1095588"/>
                    <a:pt x="2072374" y="1097138"/>
                  </a:cubicBezTo>
                  <a:cubicBezTo>
                    <a:pt x="2074745" y="1099646"/>
                    <a:pt x="2076970" y="1102299"/>
                    <a:pt x="2079031" y="1105072"/>
                  </a:cubicBezTo>
                  <a:cubicBezTo>
                    <a:pt x="2080034" y="1106622"/>
                    <a:pt x="2088150" y="1116288"/>
                    <a:pt x="2076752" y="1105072"/>
                  </a:cubicBezTo>
                  <a:cubicBezTo>
                    <a:pt x="2073870" y="1101852"/>
                    <a:pt x="2070624" y="1098980"/>
                    <a:pt x="2067086" y="1096500"/>
                  </a:cubicBezTo>
                  <a:cubicBezTo>
                    <a:pt x="2064806" y="1095770"/>
                    <a:pt x="2064624" y="1094767"/>
                    <a:pt x="2063256" y="1093490"/>
                  </a:cubicBezTo>
                  <a:cubicBezTo>
                    <a:pt x="2061888" y="1092214"/>
                    <a:pt x="2061432" y="1091393"/>
                    <a:pt x="2059882" y="1091393"/>
                  </a:cubicBezTo>
                  <a:cubicBezTo>
                    <a:pt x="2058332" y="1091393"/>
                    <a:pt x="2057420" y="1089661"/>
                    <a:pt x="2055505" y="1089843"/>
                  </a:cubicBezTo>
                  <a:cubicBezTo>
                    <a:pt x="2053699" y="1089879"/>
                    <a:pt x="2051903" y="1089569"/>
                    <a:pt x="2050216" y="1088931"/>
                  </a:cubicBezTo>
                  <a:cubicBezTo>
                    <a:pt x="2048109" y="1088694"/>
                    <a:pt x="2046012" y="1089396"/>
                    <a:pt x="2044471" y="1090846"/>
                  </a:cubicBezTo>
                  <a:cubicBezTo>
                    <a:pt x="2042711" y="1092916"/>
                    <a:pt x="2040759" y="1094804"/>
                    <a:pt x="2038635" y="1096500"/>
                  </a:cubicBezTo>
                  <a:cubicBezTo>
                    <a:pt x="2037267" y="1097229"/>
                    <a:pt x="2032890" y="1097685"/>
                    <a:pt x="2032343" y="1098962"/>
                  </a:cubicBezTo>
                  <a:cubicBezTo>
                    <a:pt x="2031795" y="1100238"/>
                    <a:pt x="2029698" y="1104707"/>
                    <a:pt x="2029516" y="1101789"/>
                  </a:cubicBezTo>
                  <a:cubicBezTo>
                    <a:pt x="2029014" y="1099682"/>
                    <a:pt x="2030318" y="1097567"/>
                    <a:pt x="2032425" y="1097065"/>
                  </a:cubicBezTo>
                  <a:cubicBezTo>
                    <a:pt x="2032461" y="1097065"/>
                    <a:pt x="2032488" y="1097056"/>
                    <a:pt x="2032525" y="1097047"/>
                  </a:cubicBezTo>
                  <a:cubicBezTo>
                    <a:pt x="2034622" y="1096500"/>
                    <a:pt x="2036902" y="1096135"/>
                    <a:pt x="2037814" y="1094402"/>
                  </a:cubicBezTo>
                  <a:cubicBezTo>
                    <a:pt x="2039373" y="1091813"/>
                    <a:pt x="2041699" y="1089779"/>
                    <a:pt x="2044471" y="1088566"/>
                  </a:cubicBezTo>
                  <a:cubicBezTo>
                    <a:pt x="2047297" y="1087563"/>
                    <a:pt x="2047936" y="1086286"/>
                    <a:pt x="2047297" y="1084736"/>
                  </a:cubicBezTo>
                  <a:cubicBezTo>
                    <a:pt x="2046240" y="1081864"/>
                    <a:pt x="2044990" y="1079055"/>
                    <a:pt x="2043559" y="1076347"/>
                  </a:cubicBezTo>
                  <a:cubicBezTo>
                    <a:pt x="2040787" y="1072344"/>
                    <a:pt x="2037741" y="1068532"/>
                    <a:pt x="2034440" y="1064948"/>
                  </a:cubicBezTo>
                  <a:cubicBezTo>
                    <a:pt x="2032379" y="1063863"/>
                    <a:pt x="2030674" y="1062222"/>
                    <a:pt x="2029516" y="1060206"/>
                  </a:cubicBezTo>
                  <a:cubicBezTo>
                    <a:pt x="2028576" y="1058565"/>
                    <a:pt x="2027090" y="1057307"/>
                    <a:pt x="2025321" y="1056650"/>
                  </a:cubicBezTo>
                  <a:cubicBezTo>
                    <a:pt x="2024318" y="1056650"/>
                    <a:pt x="2024500" y="1056650"/>
                    <a:pt x="2023224" y="1056650"/>
                  </a:cubicBezTo>
                  <a:cubicBezTo>
                    <a:pt x="2021181" y="1055711"/>
                    <a:pt x="2019084" y="1054917"/>
                    <a:pt x="2016932" y="1054279"/>
                  </a:cubicBezTo>
                  <a:cubicBezTo>
                    <a:pt x="2015381" y="1054279"/>
                    <a:pt x="2014470" y="1052638"/>
                    <a:pt x="2014105" y="1051635"/>
                  </a:cubicBezTo>
                  <a:cubicBezTo>
                    <a:pt x="2013740" y="1050632"/>
                    <a:pt x="2012190" y="1047713"/>
                    <a:pt x="2009180" y="1048078"/>
                  </a:cubicBezTo>
                  <a:cubicBezTo>
                    <a:pt x="2007521" y="1048388"/>
                    <a:pt x="2005825" y="1048388"/>
                    <a:pt x="2004165" y="1048078"/>
                  </a:cubicBezTo>
                  <a:cubicBezTo>
                    <a:pt x="2003007" y="1047941"/>
                    <a:pt x="2001858" y="1048425"/>
                    <a:pt x="2001156" y="1049355"/>
                  </a:cubicBezTo>
                  <a:cubicBezTo>
                    <a:pt x="2000426" y="1050540"/>
                    <a:pt x="1998329" y="1049355"/>
                    <a:pt x="2002159" y="1046893"/>
                  </a:cubicBezTo>
                  <a:cubicBezTo>
                    <a:pt x="2005989" y="1044431"/>
                    <a:pt x="2007995" y="1044066"/>
                    <a:pt x="2009180" y="1044431"/>
                  </a:cubicBezTo>
                  <a:cubicBezTo>
                    <a:pt x="2010366" y="1044795"/>
                    <a:pt x="2011642" y="1044431"/>
                    <a:pt x="2009910" y="1042516"/>
                  </a:cubicBezTo>
                  <a:cubicBezTo>
                    <a:pt x="2008177" y="1040601"/>
                    <a:pt x="2007266" y="1037774"/>
                    <a:pt x="2006080" y="1036315"/>
                  </a:cubicBezTo>
                  <a:cubicBezTo>
                    <a:pt x="2004895" y="1034856"/>
                    <a:pt x="2002706" y="1033214"/>
                    <a:pt x="2001976" y="1031938"/>
                  </a:cubicBezTo>
                  <a:cubicBezTo>
                    <a:pt x="2001283" y="1030625"/>
                    <a:pt x="2000280" y="1029494"/>
                    <a:pt x="1999059" y="1028655"/>
                  </a:cubicBezTo>
                  <a:cubicBezTo>
                    <a:pt x="1997016" y="1027479"/>
                    <a:pt x="1995456" y="1025600"/>
                    <a:pt x="1994681" y="1023366"/>
                  </a:cubicBezTo>
                  <a:cubicBezTo>
                    <a:pt x="1993323" y="1020594"/>
                    <a:pt x="1990933" y="1018469"/>
                    <a:pt x="1988024" y="1017439"/>
                  </a:cubicBezTo>
                  <a:cubicBezTo>
                    <a:pt x="1986383" y="1016709"/>
                    <a:pt x="1984468" y="1016162"/>
                    <a:pt x="1985380" y="1010235"/>
                  </a:cubicBezTo>
                  <a:cubicBezTo>
                    <a:pt x="1986292" y="1004307"/>
                    <a:pt x="1986748" y="1005310"/>
                    <a:pt x="1988298" y="1003031"/>
                  </a:cubicBezTo>
                  <a:cubicBezTo>
                    <a:pt x="1989848" y="1000751"/>
                    <a:pt x="1991125" y="1000569"/>
                    <a:pt x="1990122" y="997377"/>
                  </a:cubicBezTo>
                  <a:cubicBezTo>
                    <a:pt x="1989119" y="994185"/>
                    <a:pt x="1984833" y="964640"/>
                    <a:pt x="1984833" y="964640"/>
                  </a:cubicBezTo>
                  <a:cubicBezTo>
                    <a:pt x="1984833" y="964640"/>
                    <a:pt x="1984103" y="960901"/>
                    <a:pt x="1982918" y="961448"/>
                  </a:cubicBezTo>
                  <a:cubicBezTo>
                    <a:pt x="1981732" y="961996"/>
                    <a:pt x="1981003" y="960445"/>
                    <a:pt x="1980821" y="958986"/>
                  </a:cubicBezTo>
                  <a:cubicBezTo>
                    <a:pt x="1980565" y="957536"/>
                    <a:pt x="1980565" y="956059"/>
                    <a:pt x="1980821" y="954609"/>
                  </a:cubicBezTo>
                  <a:cubicBezTo>
                    <a:pt x="1980821" y="953424"/>
                    <a:pt x="1985380" y="936371"/>
                    <a:pt x="1985562" y="934456"/>
                  </a:cubicBezTo>
                  <a:cubicBezTo>
                    <a:pt x="1986246" y="930298"/>
                    <a:pt x="1986584" y="926085"/>
                    <a:pt x="1986565" y="921872"/>
                  </a:cubicBezTo>
                  <a:cubicBezTo>
                    <a:pt x="1986565" y="916583"/>
                    <a:pt x="1986565" y="915033"/>
                    <a:pt x="1984468" y="915033"/>
                  </a:cubicBezTo>
                  <a:cubicBezTo>
                    <a:pt x="1982371" y="915033"/>
                    <a:pt x="1970151" y="913939"/>
                    <a:pt x="1967689" y="913392"/>
                  </a:cubicBezTo>
                  <a:cubicBezTo>
                    <a:pt x="1965227" y="912845"/>
                    <a:pt x="1965227" y="912571"/>
                    <a:pt x="1964315" y="913392"/>
                  </a:cubicBezTo>
                  <a:cubicBezTo>
                    <a:pt x="1963404" y="914212"/>
                    <a:pt x="1963312" y="914304"/>
                    <a:pt x="1963130" y="911294"/>
                  </a:cubicBezTo>
                  <a:cubicBezTo>
                    <a:pt x="1962947" y="908285"/>
                    <a:pt x="1962218" y="909379"/>
                    <a:pt x="1960121" y="909562"/>
                  </a:cubicBezTo>
                  <a:cubicBezTo>
                    <a:pt x="1955798" y="909762"/>
                    <a:pt x="1951467" y="909580"/>
                    <a:pt x="1947172" y="909015"/>
                  </a:cubicBezTo>
                  <a:cubicBezTo>
                    <a:pt x="1946078" y="908467"/>
                    <a:pt x="1945530" y="909015"/>
                    <a:pt x="1943615" y="909015"/>
                  </a:cubicBezTo>
                  <a:cubicBezTo>
                    <a:pt x="1941700" y="909015"/>
                    <a:pt x="1936229" y="905732"/>
                    <a:pt x="1937688" y="907282"/>
                  </a:cubicBezTo>
                  <a:cubicBezTo>
                    <a:pt x="1939147" y="908832"/>
                    <a:pt x="1941700" y="909926"/>
                    <a:pt x="1941883" y="911112"/>
                  </a:cubicBezTo>
                  <a:cubicBezTo>
                    <a:pt x="1942065" y="912297"/>
                    <a:pt x="1943068" y="914121"/>
                    <a:pt x="1940971" y="913209"/>
                  </a:cubicBezTo>
                  <a:cubicBezTo>
                    <a:pt x="1938874" y="912297"/>
                    <a:pt x="1922733" y="908012"/>
                    <a:pt x="1921183" y="907464"/>
                  </a:cubicBezTo>
                  <a:cubicBezTo>
                    <a:pt x="1919633" y="906917"/>
                    <a:pt x="1916806" y="905732"/>
                    <a:pt x="1914891" y="906735"/>
                  </a:cubicBezTo>
                  <a:cubicBezTo>
                    <a:pt x="1911289" y="908021"/>
                    <a:pt x="1907495" y="908668"/>
                    <a:pt x="1903674" y="908650"/>
                  </a:cubicBezTo>
                  <a:cubicBezTo>
                    <a:pt x="1900483" y="908650"/>
                    <a:pt x="1891911" y="904820"/>
                    <a:pt x="1889267" y="906917"/>
                  </a:cubicBezTo>
                  <a:cubicBezTo>
                    <a:pt x="1887233" y="908659"/>
                    <a:pt x="1885400" y="910610"/>
                    <a:pt x="1883795" y="912753"/>
                  </a:cubicBezTo>
                  <a:cubicBezTo>
                    <a:pt x="1882692" y="913884"/>
                    <a:pt x="1881880" y="915252"/>
                    <a:pt x="1881424" y="916766"/>
                  </a:cubicBezTo>
                  <a:cubicBezTo>
                    <a:pt x="1880877" y="918681"/>
                    <a:pt x="1878962" y="923605"/>
                    <a:pt x="1878962" y="919228"/>
                  </a:cubicBezTo>
                  <a:cubicBezTo>
                    <a:pt x="1878962" y="914851"/>
                    <a:pt x="1882063" y="914121"/>
                    <a:pt x="1883157" y="911659"/>
                  </a:cubicBezTo>
                  <a:cubicBezTo>
                    <a:pt x="1883814" y="909872"/>
                    <a:pt x="1884953" y="908294"/>
                    <a:pt x="1886440" y="907100"/>
                  </a:cubicBezTo>
                  <a:cubicBezTo>
                    <a:pt x="1887352" y="906553"/>
                    <a:pt x="1891546" y="905185"/>
                    <a:pt x="1887534" y="903452"/>
                  </a:cubicBezTo>
                  <a:cubicBezTo>
                    <a:pt x="1883522" y="901719"/>
                    <a:pt x="1830906" y="878010"/>
                    <a:pt x="1830906" y="878010"/>
                  </a:cubicBezTo>
                  <a:cubicBezTo>
                    <a:pt x="1830158" y="877290"/>
                    <a:pt x="1829109" y="876952"/>
                    <a:pt x="1828079" y="877098"/>
                  </a:cubicBezTo>
                  <a:cubicBezTo>
                    <a:pt x="1826528" y="877098"/>
                    <a:pt x="1824249" y="875913"/>
                    <a:pt x="1822607" y="876278"/>
                  </a:cubicBezTo>
                  <a:cubicBezTo>
                    <a:pt x="1820966" y="876642"/>
                    <a:pt x="1818595" y="874819"/>
                    <a:pt x="1817409" y="875001"/>
                  </a:cubicBezTo>
                  <a:cubicBezTo>
                    <a:pt x="1816224" y="875183"/>
                    <a:pt x="1814400" y="874271"/>
                    <a:pt x="1813671" y="875001"/>
                  </a:cubicBezTo>
                  <a:cubicBezTo>
                    <a:pt x="1812941" y="875730"/>
                    <a:pt x="1809841" y="874180"/>
                    <a:pt x="1808929" y="873816"/>
                  </a:cubicBezTo>
                  <a:cubicBezTo>
                    <a:pt x="1808017" y="873451"/>
                    <a:pt x="1805829" y="871171"/>
                    <a:pt x="1805464" y="871901"/>
                  </a:cubicBezTo>
                  <a:cubicBezTo>
                    <a:pt x="1805099" y="872630"/>
                    <a:pt x="1804005" y="873086"/>
                    <a:pt x="1803184" y="870259"/>
                  </a:cubicBezTo>
                  <a:cubicBezTo>
                    <a:pt x="1801926" y="865490"/>
                    <a:pt x="1799509" y="861113"/>
                    <a:pt x="1796163" y="857493"/>
                  </a:cubicBezTo>
                  <a:cubicBezTo>
                    <a:pt x="1792971" y="855030"/>
                    <a:pt x="1793700" y="853298"/>
                    <a:pt x="1791603" y="851657"/>
                  </a:cubicBezTo>
                  <a:cubicBezTo>
                    <a:pt x="1779840" y="844516"/>
                    <a:pt x="1767666" y="838088"/>
                    <a:pt x="1755127" y="832416"/>
                  </a:cubicBezTo>
                  <a:cubicBezTo>
                    <a:pt x="1749656" y="830683"/>
                    <a:pt x="1724944" y="824665"/>
                    <a:pt x="1722299" y="823297"/>
                  </a:cubicBezTo>
                  <a:cubicBezTo>
                    <a:pt x="1719655" y="821929"/>
                    <a:pt x="1703332" y="815363"/>
                    <a:pt x="1699502" y="814178"/>
                  </a:cubicBezTo>
                  <a:cubicBezTo>
                    <a:pt x="1693128" y="812117"/>
                    <a:pt x="1686270" y="812117"/>
                    <a:pt x="1679896" y="814178"/>
                  </a:cubicBezTo>
                  <a:cubicBezTo>
                    <a:pt x="1674060" y="817005"/>
                    <a:pt x="1646703" y="826215"/>
                    <a:pt x="1643421" y="827127"/>
                  </a:cubicBezTo>
                  <a:cubicBezTo>
                    <a:pt x="1640138" y="828039"/>
                    <a:pt x="1639499" y="828039"/>
                    <a:pt x="1643421" y="824665"/>
                  </a:cubicBezTo>
                  <a:cubicBezTo>
                    <a:pt x="1647342" y="821291"/>
                    <a:pt x="1647797" y="820835"/>
                    <a:pt x="1643968" y="821838"/>
                  </a:cubicBezTo>
                  <a:cubicBezTo>
                    <a:pt x="1639691" y="823315"/>
                    <a:pt x="1635514" y="825084"/>
                    <a:pt x="1631475" y="827127"/>
                  </a:cubicBezTo>
                  <a:cubicBezTo>
                    <a:pt x="1629742" y="827856"/>
                    <a:pt x="1630563" y="827127"/>
                    <a:pt x="1635122" y="822750"/>
                  </a:cubicBezTo>
                  <a:cubicBezTo>
                    <a:pt x="1641387" y="817014"/>
                    <a:pt x="1642864" y="807712"/>
                    <a:pt x="1638679" y="800317"/>
                  </a:cubicBezTo>
                  <a:cubicBezTo>
                    <a:pt x="1636818" y="796095"/>
                    <a:pt x="1634721" y="791982"/>
                    <a:pt x="1632386" y="788006"/>
                  </a:cubicBezTo>
                  <a:cubicBezTo>
                    <a:pt x="1630927" y="786274"/>
                    <a:pt x="1629560" y="784906"/>
                    <a:pt x="1630107" y="782626"/>
                  </a:cubicBezTo>
                  <a:cubicBezTo>
                    <a:pt x="1629970" y="778514"/>
                    <a:pt x="1629067" y="774465"/>
                    <a:pt x="1627462" y="770680"/>
                  </a:cubicBezTo>
                  <a:cubicBezTo>
                    <a:pt x="1624189" y="765310"/>
                    <a:pt x="1621535" y="759592"/>
                    <a:pt x="1619529" y="753628"/>
                  </a:cubicBezTo>
                  <a:cubicBezTo>
                    <a:pt x="1618161" y="746424"/>
                    <a:pt x="1614969" y="738582"/>
                    <a:pt x="1612872" y="738400"/>
                  </a:cubicBezTo>
                  <a:cubicBezTo>
                    <a:pt x="1606161" y="737989"/>
                    <a:pt x="1599431" y="737989"/>
                    <a:pt x="1592719" y="738400"/>
                  </a:cubicBezTo>
                  <a:cubicBezTo>
                    <a:pt x="1589692" y="738810"/>
                    <a:pt x="1586628" y="738810"/>
                    <a:pt x="1583600" y="738400"/>
                  </a:cubicBezTo>
                  <a:cubicBezTo>
                    <a:pt x="1582688" y="738400"/>
                    <a:pt x="1582688" y="737305"/>
                    <a:pt x="1582506" y="740132"/>
                  </a:cubicBezTo>
                  <a:cubicBezTo>
                    <a:pt x="1582324" y="742959"/>
                    <a:pt x="1579223" y="745786"/>
                    <a:pt x="1579770" y="749251"/>
                  </a:cubicBezTo>
                  <a:cubicBezTo>
                    <a:pt x="1580080" y="753847"/>
                    <a:pt x="1579168" y="758434"/>
                    <a:pt x="1577126" y="762565"/>
                  </a:cubicBezTo>
                  <a:cubicBezTo>
                    <a:pt x="1575667" y="764662"/>
                    <a:pt x="1575849" y="764844"/>
                    <a:pt x="1576579" y="757184"/>
                  </a:cubicBezTo>
                  <a:cubicBezTo>
                    <a:pt x="1577308" y="749525"/>
                    <a:pt x="1576579" y="748066"/>
                    <a:pt x="1578129" y="745056"/>
                  </a:cubicBezTo>
                  <a:cubicBezTo>
                    <a:pt x="1579460" y="742913"/>
                    <a:pt x="1580354" y="740524"/>
                    <a:pt x="1580773" y="738035"/>
                  </a:cubicBezTo>
                  <a:cubicBezTo>
                    <a:pt x="1580773" y="737032"/>
                    <a:pt x="1580773" y="736667"/>
                    <a:pt x="1579223" y="737488"/>
                  </a:cubicBezTo>
                  <a:cubicBezTo>
                    <a:pt x="1575311" y="737506"/>
                    <a:pt x="1571417" y="736986"/>
                    <a:pt x="1567642" y="735937"/>
                  </a:cubicBezTo>
                  <a:cubicBezTo>
                    <a:pt x="1562891" y="733430"/>
                    <a:pt x="1558806" y="729837"/>
                    <a:pt x="1555696" y="725451"/>
                  </a:cubicBezTo>
                  <a:cubicBezTo>
                    <a:pt x="1553052" y="721712"/>
                    <a:pt x="1555696" y="721712"/>
                    <a:pt x="1558706" y="721712"/>
                  </a:cubicBezTo>
                  <a:cubicBezTo>
                    <a:pt x="1561715" y="721712"/>
                    <a:pt x="1561806" y="721074"/>
                    <a:pt x="1561533" y="717700"/>
                  </a:cubicBezTo>
                  <a:cubicBezTo>
                    <a:pt x="1561213" y="715639"/>
                    <a:pt x="1561432" y="713532"/>
                    <a:pt x="1562171" y="711590"/>
                  </a:cubicBezTo>
                  <a:cubicBezTo>
                    <a:pt x="1563274" y="708334"/>
                    <a:pt x="1563274" y="704815"/>
                    <a:pt x="1562171" y="701559"/>
                  </a:cubicBezTo>
                  <a:cubicBezTo>
                    <a:pt x="1560584" y="697693"/>
                    <a:pt x="1560110" y="693462"/>
                    <a:pt x="1560803" y="689340"/>
                  </a:cubicBezTo>
                  <a:cubicBezTo>
                    <a:pt x="1561286" y="685373"/>
                    <a:pt x="1561286" y="681361"/>
                    <a:pt x="1560803" y="677394"/>
                  </a:cubicBezTo>
                  <a:cubicBezTo>
                    <a:pt x="1560803" y="675661"/>
                    <a:pt x="1560803" y="676300"/>
                    <a:pt x="1562353" y="673017"/>
                  </a:cubicBezTo>
                  <a:cubicBezTo>
                    <a:pt x="1563904" y="669734"/>
                    <a:pt x="1568554" y="656876"/>
                    <a:pt x="1566730" y="654779"/>
                  </a:cubicBezTo>
                  <a:cubicBezTo>
                    <a:pt x="1564906" y="652682"/>
                    <a:pt x="1559435" y="650858"/>
                    <a:pt x="1562535" y="649672"/>
                  </a:cubicBezTo>
                  <a:cubicBezTo>
                    <a:pt x="1565636" y="648487"/>
                    <a:pt x="1566730" y="649672"/>
                    <a:pt x="1568007" y="647393"/>
                  </a:cubicBezTo>
                  <a:cubicBezTo>
                    <a:pt x="1570104" y="644593"/>
                    <a:pt x="1571828" y="641529"/>
                    <a:pt x="1573113" y="638274"/>
                  </a:cubicBezTo>
                  <a:cubicBezTo>
                    <a:pt x="1576925" y="633432"/>
                    <a:pt x="1580372" y="628307"/>
                    <a:pt x="1583418" y="622954"/>
                  </a:cubicBezTo>
                  <a:cubicBezTo>
                    <a:pt x="1584968" y="621404"/>
                    <a:pt x="1589072" y="621039"/>
                    <a:pt x="1587248" y="619489"/>
                  </a:cubicBezTo>
                  <a:cubicBezTo>
                    <a:pt x="1585424" y="617938"/>
                    <a:pt x="1586610" y="617391"/>
                    <a:pt x="1587248" y="615112"/>
                  </a:cubicBezTo>
                  <a:cubicBezTo>
                    <a:pt x="1587886" y="612832"/>
                    <a:pt x="1587248" y="610735"/>
                    <a:pt x="1586336" y="609823"/>
                  </a:cubicBezTo>
                  <a:cubicBezTo>
                    <a:pt x="1585424" y="608911"/>
                    <a:pt x="1584786" y="608272"/>
                    <a:pt x="1587704" y="609002"/>
                  </a:cubicBezTo>
                  <a:cubicBezTo>
                    <a:pt x="1590622" y="609732"/>
                    <a:pt x="1595455" y="608090"/>
                    <a:pt x="1594087" y="606175"/>
                  </a:cubicBezTo>
                  <a:cubicBezTo>
                    <a:pt x="1592719" y="604260"/>
                    <a:pt x="1587886" y="603166"/>
                    <a:pt x="1590348" y="600521"/>
                  </a:cubicBezTo>
                  <a:cubicBezTo>
                    <a:pt x="1592810" y="597877"/>
                    <a:pt x="1593540" y="594776"/>
                    <a:pt x="1595090" y="595962"/>
                  </a:cubicBezTo>
                  <a:cubicBezTo>
                    <a:pt x="1596640" y="597147"/>
                    <a:pt x="1596823" y="595324"/>
                    <a:pt x="1598464" y="593865"/>
                  </a:cubicBezTo>
                  <a:cubicBezTo>
                    <a:pt x="1601036" y="591858"/>
                    <a:pt x="1603853" y="590208"/>
                    <a:pt x="1606854" y="588940"/>
                  </a:cubicBezTo>
                  <a:cubicBezTo>
                    <a:pt x="1609498" y="587755"/>
                    <a:pt x="1610866" y="587755"/>
                    <a:pt x="1609133" y="587025"/>
                  </a:cubicBezTo>
                  <a:cubicBezTo>
                    <a:pt x="1607401" y="586296"/>
                    <a:pt x="1606124" y="584746"/>
                    <a:pt x="1610501" y="585475"/>
                  </a:cubicBezTo>
                  <a:cubicBezTo>
                    <a:pt x="1614878" y="586205"/>
                    <a:pt x="1613693" y="586205"/>
                    <a:pt x="1613510" y="584928"/>
                  </a:cubicBezTo>
                  <a:cubicBezTo>
                    <a:pt x="1613328" y="583651"/>
                    <a:pt x="1613510" y="583743"/>
                    <a:pt x="1611778" y="584107"/>
                  </a:cubicBezTo>
                  <a:cubicBezTo>
                    <a:pt x="1610045" y="584472"/>
                    <a:pt x="1609863" y="584107"/>
                    <a:pt x="1609680" y="583195"/>
                  </a:cubicBezTo>
                  <a:cubicBezTo>
                    <a:pt x="1609361" y="581946"/>
                    <a:pt x="1608112" y="581180"/>
                    <a:pt x="1606854" y="581463"/>
                  </a:cubicBezTo>
                  <a:cubicBezTo>
                    <a:pt x="1605121" y="581463"/>
                    <a:pt x="1605303" y="580916"/>
                    <a:pt x="1605303" y="579821"/>
                  </a:cubicBezTo>
                  <a:cubicBezTo>
                    <a:pt x="1605303" y="578727"/>
                    <a:pt x="1604574" y="577086"/>
                    <a:pt x="1603844" y="576903"/>
                  </a:cubicBezTo>
                  <a:cubicBezTo>
                    <a:pt x="1603115" y="576721"/>
                    <a:pt x="1600744" y="574076"/>
                    <a:pt x="1606306" y="576903"/>
                  </a:cubicBezTo>
                  <a:cubicBezTo>
                    <a:pt x="1611869" y="579730"/>
                    <a:pt x="1612963" y="579183"/>
                    <a:pt x="1610866" y="577542"/>
                  </a:cubicBezTo>
                  <a:cubicBezTo>
                    <a:pt x="1608768" y="575900"/>
                    <a:pt x="1609133" y="575809"/>
                    <a:pt x="1611595" y="575809"/>
                  </a:cubicBezTo>
                  <a:cubicBezTo>
                    <a:pt x="1614058" y="575809"/>
                    <a:pt x="1615790" y="575809"/>
                    <a:pt x="1613146" y="574441"/>
                  </a:cubicBezTo>
                  <a:cubicBezTo>
                    <a:pt x="1610501" y="573073"/>
                    <a:pt x="1607766" y="570885"/>
                    <a:pt x="1611048" y="571067"/>
                  </a:cubicBezTo>
                  <a:cubicBezTo>
                    <a:pt x="1614331" y="571250"/>
                    <a:pt x="1614240" y="573712"/>
                    <a:pt x="1616520" y="571797"/>
                  </a:cubicBezTo>
                  <a:cubicBezTo>
                    <a:pt x="1617997" y="570456"/>
                    <a:pt x="1619739" y="569435"/>
                    <a:pt x="1621626" y="568787"/>
                  </a:cubicBezTo>
                  <a:cubicBezTo>
                    <a:pt x="1623541" y="567967"/>
                    <a:pt x="1625274" y="567055"/>
                    <a:pt x="1622994" y="566508"/>
                  </a:cubicBezTo>
                  <a:cubicBezTo>
                    <a:pt x="1620714" y="565961"/>
                    <a:pt x="1618435" y="563225"/>
                    <a:pt x="1624179" y="562860"/>
                  </a:cubicBezTo>
                  <a:cubicBezTo>
                    <a:pt x="1629924" y="562496"/>
                    <a:pt x="1632113" y="561948"/>
                    <a:pt x="1627736" y="559669"/>
                  </a:cubicBezTo>
                  <a:cubicBezTo>
                    <a:pt x="1625511" y="558337"/>
                    <a:pt x="1623076" y="557416"/>
                    <a:pt x="1620532" y="556933"/>
                  </a:cubicBezTo>
                  <a:cubicBezTo>
                    <a:pt x="1618070" y="556386"/>
                    <a:pt x="1612781" y="553924"/>
                    <a:pt x="1621900" y="555839"/>
                  </a:cubicBezTo>
                  <a:cubicBezTo>
                    <a:pt x="1626094" y="556231"/>
                    <a:pt x="1630061" y="557890"/>
                    <a:pt x="1633298" y="560581"/>
                  </a:cubicBezTo>
                  <a:cubicBezTo>
                    <a:pt x="1636490" y="563863"/>
                    <a:pt x="1635578" y="565140"/>
                    <a:pt x="1638223" y="565140"/>
                  </a:cubicBezTo>
                  <a:cubicBezTo>
                    <a:pt x="1640867" y="565140"/>
                    <a:pt x="1639499" y="564410"/>
                    <a:pt x="1638223" y="563590"/>
                  </a:cubicBezTo>
                  <a:cubicBezTo>
                    <a:pt x="1636946" y="562769"/>
                    <a:pt x="1636855" y="561948"/>
                    <a:pt x="1636308" y="559030"/>
                  </a:cubicBezTo>
                  <a:cubicBezTo>
                    <a:pt x="1635760" y="556112"/>
                    <a:pt x="1635122" y="555474"/>
                    <a:pt x="1633481" y="554744"/>
                  </a:cubicBezTo>
                  <a:cubicBezTo>
                    <a:pt x="1631839" y="554015"/>
                    <a:pt x="1627736" y="553194"/>
                    <a:pt x="1631019" y="550732"/>
                  </a:cubicBezTo>
                  <a:cubicBezTo>
                    <a:pt x="1634302" y="548270"/>
                    <a:pt x="1633663" y="548999"/>
                    <a:pt x="1636308" y="548999"/>
                  </a:cubicBezTo>
                  <a:cubicBezTo>
                    <a:pt x="1638952" y="548999"/>
                    <a:pt x="1638952" y="548088"/>
                    <a:pt x="1638770" y="547267"/>
                  </a:cubicBezTo>
                  <a:cubicBezTo>
                    <a:pt x="1638588" y="546446"/>
                    <a:pt x="1637493" y="546720"/>
                    <a:pt x="1637037" y="544987"/>
                  </a:cubicBezTo>
                  <a:cubicBezTo>
                    <a:pt x="1636581" y="543255"/>
                    <a:pt x="1634757" y="539516"/>
                    <a:pt x="1637037" y="541431"/>
                  </a:cubicBezTo>
                  <a:cubicBezTo>
                    <a:pt x="1639317" y="543346"/>
                    <a:pt x="1640502" y="540428"/>
                    <a:pt x="1640320" y="543255"/>
                  </a:cubicBezTo>
                  <a:cubicBezTo>
                    <a:pt x="1640138" y="546081"/>
                    <a:pt x="1641232" y="545990"/>
                    <a:pt x="1643329" y="544987"/>
                  </a:cubicBezTo>
                  <a:cubicBezTo>
                    <a:pt x="1645427" y="543984"/>
                    <a:pt x="1648071" y="540245"/>
                    <a:pt x="1649804" y="542707"/>
                  </a:cubicBezTo>
                  <a:cubicBezTo>
                    <a:pt x="1651536" y="545170"/>
                    <a:pt x="1651901" y="545170"/>
                    <a:pt x="1654910" y="544258"/>
                  </a:cubicBezTo>
                  <a:cubicBezTo>
                    <a:pt x="1657920" y="543346"/>
                    <a:pt x="1663117" y="539881"/>
                    <a:pt x="1658375" y="539333"/>
                  </a:cubicBezTo>
                  <a:cubicBezTo>
                    <a:pt x="1653333" y="539315"/>
                    <a:pt x="1648409" y="537792"/>
                    <a:pt x="1644241" y="534956"/>
                  </a:cubicBezTo>
                  <a:cubicBezTo>
                    <a:pt x="1641232" y="531674"/>
                    <a:pt x="1640320" y="529211"/>
                    <a:pt x="1645427" y="529211"/>
                  </a:cubicBezTo>
                  <a:cubicBezTo>
                    <a:pt x="1650533" y="529211"/>
                    <a:pt x="1650898" y="527388"/>
                    <a:pt x="1656096" y="528300"/>
                  </a:cubicBezTo>
                  <a:cubicBezTo>
                    <a:pt x="1662981" y="530324"/>
                    <a:pt x="1670203" y="530980"/>
                    <a:pt x="1677343" y="530214"/>
                  </a:cubicBezTo>
                  <a:cubicBezTo>
                    <a:pt x="1682450" y="528300"/>
                    <a:pt x="1682814" y="526202"/>
                    <a:pt x="1687830" y="524652"/>
                  </a:cubicBezTo>
                  <a:cubicBezTo>
                    <a:pt x="1692845" y="523102"/>
                    <a:pt x="1703514" y="519545"/>
                    <a:pt x="1701508" y="512706"/>
                  </a:cubicBezTo>
                  <a:cubicBezTo>
                    <a:pt x="1699502" y="505867"/>
                    <a:pt x="1702237" y="501307"/>
                    <a:pt x="1698043" y="500396"/>
                  </a:cubicBezTo>
                  <a:cubicBezTo>
                    <a:pt x="1694906" y="499356"/>
                    <a:pt x="1691860" y="498070"/>
                    <a:pt x="1688924" y="496566"/>
                  </a:cubicBezTo>
                  <a:cubicBezTo>
                    <a:pt x="1686097" y="495654"/>
                    <a:pt x="1680990" y="492918"/>
                    <a:pt x="1679805" y="493921"/>
                  </a:cubicBezTo>
                  <a:cubicBezTo>
                    <a:pt x="1678619" y="494924"/>
                    <a:pt x="1677525" y="493921"/>
                    <a:pt x="1675975" y="493101"/>
                  </a:cubicBezTo>
                  <a:cubicBezTo>
                    <a:pt x="1674425" y="492280"/>
                    <a:pt x="1670504" y="490912"/>
                    <a:pt x="1669956" y="488541"/>
                  </a:cubicBezTo>
                  <a:cubicBezTo>
                    <a:pt x="1669409" y="486170"/>
                    <a:pt x="1666491" y="481155"/>
                    <a:pt x="1661932" y="483070"/>
                  </a:cubicBezTo>
                  <a:cubicBezTo>
                    <a:pt x="1659224" y="484310"/>
                    <a:pt x="1656451" y="485404"/>
                    <a:pt x="1653634" y="486352"/>
                  </a:cubicBezTo>
                  <a:cubicBezTo>
                    <a:pt x="1651910" y="486699"/>
                    <a:pt x="1650406" y="487711"/>
                    <a:pt x="1649439" y="489179"/>
                  </a:cubicBezTo>
                  <a:cubicBezTo>
                    <a:pt x="1647570" y="490739"/>
                    <a:pt x="1645217" y="491605"/>
                    <a:pt x="1642782" y="491641"/>
                  </a:cubicBezTo>
                  <a:cubicBezTo>
                    <a:pt x="1640502" y="491641"/>
                    <a:pt x="1637219" y="491641"/>
                    <a:pt x="1641050" y="489909"/>
                  </a:cubicBezTo>
                  <a:cubicBezTo>
                    <a:pt x="1644879" y="488176"/>
                    <a:pt x="1643147" y="486079"/>
                    <a:pt x="1646338" y="485532"/>
                  </a:cubicBezTo>
                  <a:cubicBezTo>
                    <a:pt x="1649530" y="484985"/>
                    <a:pt x="1655457" y="483799"/>
                    <a:pt x="1650716" y="482705"/>
                  </a:cubicBezTo>
                  <a:cubicBezTo>
                    <a:pt x="1647551" y="482012"/>
                    <a:pt x="1644478" y="480908"/>
                    <a:pt x="1641597" y="479422"/>
                  </a:cubicBezTo>
                  <a:cubicBezTo>
                    <a:pt x="1640502" y="478693"/>
                    <a:pt x="1638588" y="477234"/>
                    <a:pt x="1637037" y="478145"/>
                  </a:cubicBezTo>
                  <a:cubicBezTo>
                    <a:pt x="1632961" y="478492"/>
                    <a:pt x="1628867" y="477635"/>
                    <a:pt x="1625274" y="475683"/>
                  </a:cubicBezTo>
                  <a:cubicBezTo>
                    <a:pt x="1621535" y="473768"/>
                    <a:pt x="1609316" y="468844"/>
                    <a:pt x="1608951" y="470941"/>
                  </a:cubicBezTo>
                  <a:cubicBezTo>
                    <a:pt x="1608586" y="473039"/>
                    <a:pt x="1609680" y="474133"/>
                    <a:pt x="1611960" y="475319"/>
                  </a:cubicBezTo>
                  <a:cubicBezTo>
                    <a:pt x="1614240" y="476504"/>
                    <a:pt x="1612781" y="476048"/>
                    <a:pt x="1609498" y="476230"/>
                  </a:cubicBezTo>
                  <a:cubicBezTo>
                    <a:pt x="1604382" y="476796"/>
                    <a:pt x="1599559" y="473723"/>
                    <a:pt x="1597917" y="468844"/>
                  </a:cubicBezTo>
                  <a:cubicBezTo>
                    <a:pt x="1597917" y="468844"/>
                    <a:pt x="1596823" y="467841"/>
                    <a:pt x="1600197" y="467476"/>
                  </a:cubicBezTo>
                  <a:cubicBezTo>
                    <a:pt x="1603571" y="467112"/>
                    <a:pt x="1603480" y="466017"/>
                    <a:pt x="1601382" y="463738"/>
                  </a:cubicBezTo>
                  <a:cubicBezTo>
                    <a:pt x="1599285" y="461458"/>
                    <a:pt x="1594543" y="455713"/>
                    <a:pt x="1598099" y="457810"/>
                  </a:cubicBezTo>
                  <a:cubicBezTo>
                    <a:pt x="1601656" y="459908"/>
                    <a:pt x="1600197" y="457810"/>
                    <a:pt x="1601200" y="461002"/>
                  </a:cubicBezTo>
                  <a:cubicBezTo>
                    <a:pt x="1602203" y="464193"/>
                    <a:pt x="1605577" y="465196"/>
                    <a:pt x="1608951" y="466929"/>
                  </a:cubicBezTo>
                  <a:cubicBezTo>
                    <a:pt x="1612325" y="468662"/>
                    <a:pt x="1622629" y="469938"/>
                    <a:pt x="1625091" y="471489"/>
                  </a:cubicBezTo>
                  <a:cubicBezTo>
                    <a:pt x="1627553" y="473039"/>
                    <a:pt x="1628557" y="472036"/>
                    <a:pt x="1630654" y="473768"/>
                  </a:cubicBezTo>
                  <a:cubicBezTo>
                    <a:pt x="1632751" y="475501"/>
                    <a:pt x="1634757" y="474680"/>
                    <a:pt x="1637311" y="475683"/>
                  </a:cubicBezTo>
                  <a:cubicBezTo>
                    <a:pt x="1639864" y="476686"/>
                    <a:pt x="1640867" y="478145"/>
                    <a:pt x="1643512" y="478693"/>
                  </a:cubicBezTo>
                  <a:cubicBezTo>
                    <a:pt x="1645928" y="478902"/>
                    <a:pt x="1648336" y="479231"/>
                    <a:pt x="1650716" y="479696"/>
                  </a:cubicBezTo>
                  <a:cubicBezTo>
                    <a:pt x="1652266" y="480243"/>
                    <a:pt x="1656825" y="475319"/>
                    <a:pt x="1656643" y="477781"/>
                  </a:cubicBezTo>
                  <a:cubicBezTo>
                    <a:pt x="1656461" y="480243"/>
                    <a:pt x="1660655" y="482340"/>
                    <a:pt x="1665032" y="480243"/>
                  </a:cubicBezTo>
                  <a:cubicBezTo>
                    <a:pt x="1669409" y="478145"/>
                    <a:pt x="1663665" y="482705"/>
                    <a:pt x="1670139" y="482340"/>
                  </a:cubicBezTo>
                  <a:cubicBezTo>
                    <a:pt x="1676613" y="481975"/>
                    <a:pt x="1674881" y="483799"/>
                    <a:pt x="1677343" y="485349"/>
                  </a:cubicBezTo>
                  <a:cubicBezTo>
                    <a:pt x="1679659" y="486699"/>
                    <a:pt x="1682240" y="487538"/>
                    <a:pt x="1684912" y="487812"/>
                  </a:cubicBezTo>
                  <a:cubicBezTo>
                    <a:pt x="1689106" y="488815"/>
                    <a:pt x="1691933" y="491641"/>
                    <a:pt x="1695763" y="490274"/>
                  </a:cubicBezTo>
                  <a:cubicBezTo>
                    <a:pt x="1699593" y="488906"/>
                    <a:pt x="1705429" y="488176"/>
                    <a:pt x="1704152" y="486535"/>
                  </a:cubicBezTo>
                  <a:cubicBezTo>
                    <a:pt x="1702876" y="484893"/>
                    <a:pt x="1699593" y="484437"/>
                    <a:pt x="1701690" y="483252"/>
                  </a:cubicBezTo>
                  <a:cubicBezTo>
                    <a:pt x="1703788" y="482067"/>
                    <a:pt x="1703605" y="483799"/>
                    <a:pt x="1706250" y="485714"/>
                  </a:cubicBezTo>
                  <a:cubicBezTo>
                    <a:pt x="1708128" y="487438"/>
                    <a:pt x="1711028" y="487438"/>
                    <a:pt x="1712907" y="485714"/>
                  </a:cubicBezTo>
                  <a:cubicBezTo>
                    <a:pt x="1715369" y="484255"/>
                    <a:pt x="1720840" y="481428"/>
                    <a:pt x="1722026" y="480425"/>
                  </a:cubicBezTo>
                  <a:cubicBezTo>
                    <a:pt x="1723211" y="479422"/>
                    <a:pt x="1724852" y="477598"/>
                    <a:pt x="1723120" y="476048"/>
                  </a:cubicBezTo>
                  <a:cubicBezTo>
                    <a:pt x="1721843" y="474790"/>
                    <a:pt x="1720931" y="473221"/>
                    <a:pt x="1720475" y="471489"/>
                  </a:cubicBezTo>
                  <a:cubicBezTo>
                    <a:pt x="1719928" y="469938"/>
                    <a:pt x="1718743" y="470212"/>
                    <a:pt x="1716919" y="468662"/>
                  </a:cubicBezTo>
                  <a:cubicBezTo>
                    <a:pt x="1715095" y="467112"/>
                    <a:pt x="1713089" y="464285"/>
                    <a:pt x="1717466" y="466564"/>
                  </a:cubicBezTo>
                  <a:cubicBezTo>
                    <a:pt x="1721843" y="468844"/>
                    <a:pt x="1721479" y="467112"/>
                    <a:pt x="1723576" y="468297"/>
                  </a:cubicBezTo>
                  <a:cubicBezTo>
                    <a:pt x="1725673" y="469482"/>
                    <a:pt x="1726220" y="472036"/>
                    <a:pt x="1728318" y="470941"/>
                  </a:cubicBezTo>
                  <a:cubicBezTo>
                    <a:pt x="1730415" y="469847"/>
                    <a:pt x="1729777" y="467750"/>
                    <a:pt x="1727679" y="465652"/>
                  </a:cubicBezTo>
                  <a:cubicBezTo>
                    <a:pt x="1725582" y="463555"/>
                    <a:pt x="1723120" y="459908"/>
                    <a:pt x="1724488" y="457810"/>
                  </a:cubicBezTo>
                  <a:cubicBezTo>
                    <a:pt x="1725855" y="455713"/>
                    <a:pt x="1731327" y="451974"/>
                    <a:pt x="1732056" y="456534"/>
                  </a:cubicBezTo>
                  <a:cubicBezTo>
                    <a:pt x="1732786" y="461093"/>
                    <a:pt x="1735886" y="462187"/>
                    <a:pt x="1738348" y="465014"/>
                  </a:cubicBezTo>
                  <a:cubicBezTo>
                    <a:pt x="1740811" y="467841"/>
                    <a:pt x="1741358" y="467294"/>
                    <a:pt x="1744640" y="466929"/>
                  </a:cubicBezTo>
                  <a:cubicBezTo>
                    <a:pt x="1747923" y="466564"/>
                    <a:pt x="1764337" y="467476"/>
                    <a:pt x="1767255" y="466929"/>
                  </a:cubicBezTo>
                  <a:cubicBezTo>
                    <a:pt x="1770319" y="466519"/>
                    <a:pt x="1773265" y="465497"/>
                    <a:pt x="1775918" y="463920"/>
                  </a:cubicBezTo>
                  <a:cubicBezTo>
                    <a:pt x="1778754" y="462078"/>
                    <a:pt x="1781818" y="460601"/>
                    <a:pt x="1785037" y="459543"/>
                  </a:cubicBezTo>
                  <a:cubicBezTo>
                    <a:pt x="1788047" y="458813"/>
                    <a:pt x="1790691" y="456534"/>
                    <a:pt x="1790326" y="454983"/>
                  </a:cubicBezTo>
                  <a:cubicBezTo>
                    <a:pt x="1789961" y="453433"/>
                    <a:pt x="1790326" y="453251"/>
                    <a:pt x="1792424" y="450241"/>
                  </a:cubicBezTo>
                  <a:cubicBezTo>
                    <a:pt x="1795861" y="445281"/>
                    <a:pt x="1799673" y="440585"/>
                    <a:pt x="1803822" y="436198"/>
                  </a:cubicBezTo>
                  <a:cubicBezTo>
                    <a:pt x="1808528" y="432013"/>
                    <a:pt x="1812558" y="427125"/>
                    <a:pt x="1815768" y="421699"/>
                  </a:cubicBezTo>
                  <a:cubicBezTo>
                    <a:pt x="1817747" y="417888"/>
                    <a:pt x="1820100" y="414286"/>
                    <a:pt x="1822790" y="410939"/>
                  </a:cubicBezTo>
                  <a:cubicBezTo>
                    <a:pt x="1824887" y="408021"/>
                    <a:pt x="1829994" y="401820"/>
                    <a:pt x="1822790" y="399540"/>
                  </a:cubicBezTo>
                  <a:cubicBezTo>
                    <a:pt x="1815586" y="397261"/>
                    <a:pt x="1810023" y="398172"/>
                    <a:pt x="1808199" y="397078"/>
                  </a:cubicBezTo>
                  <a:cubicBezTo>
                    <a:pt x="1805619" y="395774"/>
                    <a:pt x="1802573" y="395774"/>
                    <a:pt x="1799992" y="397078"/>
                  </a:cubicBezTo>
                  <a:cubicBezTo>
                    <a:pt x="1786651" y="397169"/>
                    <a:pt x="1773329" y="396194"/>
                    <a:pt x="1760143" y="394160"/>
                  </a:cubicBezTo>
                  <a:cubicBezTo>
                    <a:pt x="1755127" y="393248"/>
                    <a:pt x="1752118" y="391333"/>
                    <a:pt x="1751024" y="388871"/>
                  </a:cubicBezTo>
                  <a:cubicBezTo>
                    <a:pt x="1749929" y="386409"/>
                    <a:pt x="1748926" y="386409"/>
                    <a:pt x="1746647" y="385497"/>
                  </a:cubicBezTo>
                  <a:cubicBezTo>
                    <a:pt x="1744604" y="384458"/>
                    <a:pt x="1742935" y="382798"/>
                    <a:pt x="1741905" y="380755"/>
                  </a:cubicBezTo>
                  <a:cubicBezTo>
                    <a:pt x="1740099" y="378530"/>
                    <a:pt x="1737902" y="376643"/>
                    <a:pt x="1735430" y="375193"/>
                  </a:cubicBezTo>
                  <a:cubicBezTo>
                    <a:pt x="1731272" y="372412"/>
                    <a:pt x="1726950" y="369886"/>
                    <a:pt x="1722481" y="367624"/>
                  </a:cubicBezTo>
                  <a:cubicBezTo>
                    <a:pt x="1721205" y="367624"/>
                    <a:pt x="1679531" y="360420"/>
                    <a:pt x="1676887" y="359964"/>
                  </a:cubicBezTo>
                  <a:cubicBezTo>
                    <a:pt x="1674242" y="359508"/>
                    <a:pt x="1676340" y="358323"/>
                    <a:pt x="1682997" y="359052"/>
                  </a:cubicBezTo>
                  <a:cubicBezTo>
                    <a:pt x="1689653" y="359782"/>
                    <a:pt x="1699867" y="361697"/>
                    <a:pt x="1702146" y="362061"/>
                  </a:cubicBezTo>
                  <a:cubicBezTo>
                    <a:pt x="1704426" y="362426"/>
                    <a:pt x="1711265" y="363429"/>
                    <a:pt x="1714092" y="363612"/>
                  </a:cubicBezTo>
                  <a:cubicBezTo>
                    <a:pt x="1717667" y="363676"/>
                    <a:pt x="1721241" y="363366"/>
                    <a:pt x="1724761" y="362700"/>
                  </a:cubicBezTo>
                  <a:cubicBezTo>
                    <a:pt x="1727588" y="362061"/>
                    <a:pt x="1734610" y="358323"/>
                    <a:pt x="1738987" y="361150"/>
                  </a:cubicBezTo>
                  <a:cubicBezTo>
                    <a:pt x="1745324" y="364524"/>
                    <a:pt x="1751945" y="367332"/>
                    <a:pt x="1758775" y="369539"/>
                  </a:cubicBezTo>
                  <a:cubicBezTo>
                    <a:pt x="1762969" y="370816"/>
                    <a:pt x="1781207" y="378020"/>
                    <a:pt x="1774550" y="377108"/>
                  </a:cubicBezTo>
                  <a:cubicBezTo>
                    <a:pt x="1767894" y="376196"/>
                    <a:pt x="1763334" y="375740"/>
                    <a:pt x="1769991" y="379388"/>
                  </a:cubicBezTo>
                  <a:cubicBezTo>
                    <a:pt x="1776648" y="383035"/>
                    <a:pt x="1789323" y="392701"/>
                    <a:pt x="1792788" y="393613"/>
                  </a:cubicBezTo>
                  <a:cubicBezTo>
                    <a:pt x="1801725" y="394744"/>
                    <a:pt x="1810798" y="393959"/>
                    <a:pt x="1819416" y="391333"/>
                  </a:cubicBezTo>
                  <a:cubicBezTo>
                    <a:pt x="1825981" y="388324"/>
                    <a:pt x="1816954" y="389236"/>
                    <a:pt x="1823519" y="385041"/>
                  </a:cubicBezTo>
                  <a:cubicBezTo>
                    <a:pt x="1830085" y="380846"/>
                    <a:pt x="1842578" y="374099"/>
                    <a:pt x="1842942" y="370451"/>
                  </a:cubicBezTo>
                  <a:cubicBezTo>
                    <a:pt x="1843307" y="366803"/>
                    <a:pt x="1840298" y="364159"/>
                    <a:pt x="1846772" y="360785"/>
                  </a:cubicBezTo>
                  <a:cubicBezTo>
                    <a:pt x="1853247" y="357411"/>
                    <a:pt x="1859265" y="354858"/>
                    <a:pt x="1858900" y="352395"/>
                  </a:cubicBezTo>
                  <a:cubicBezTo>
                    <a:pt x="1858536" y="349933"/>
                    <a:pt x="1858900" y="349751"/>
                    <a:pt x="1860633" y="349204"/>
                  </a:cubicBezTo>
                  <a:cubicBezTo>
                    <a:pt x="1862366" y="348657"/>
                    <a:pt x="1861545" y="345009"/>
                    <a:pt x="1857168" y="343824"/>
                  </a:cubicBezTo>
                  <a:cubicBezTo>
                    <a:pt x="1852791" y="342638"/>
                    <a:pt x="1829811" y="339447"/>
                    <a:pt x="1835556" y="332790"/>
                  </a:cubicBezTo>
                  <a:cubicBezTo>
                    <a:pt x="1841301" y="326133"/>
                    <a:pt x="1838383" y="328048"/>
                    <a:pt x="1839295" y="326771"/>
                  </a:cubicBezTo>
                  <a:cubicBezTo>
                    <a:pt x="1840207" y="325495"/>
                    <a:pt x="1843490" y="325586"/>
                    <a:pt x="1846955" y="325586"/>
                  </a:cubicBezTo>
                  <a:cubicBezTo>
                    <a:pt x="1850420" y="325586"/>
                    <a:pt x="1878506" y="319567"/>
                    <a:pt x="1880330" y="327683"/>
                  </a:cubicBezTo>
                  <a:cubicBezTo>
                    <a:pt x="1882154" y="335799"/>
                    <a:pt x="1881698" y="337988"/>
                    <a:pt x="1885710" y="337988"/>
                  </a:cubicBezTo>
                  <a:cubicBezTo>
                    <a:pt x="1889722" y="337988"/>
                    <a:pt x="1887990" y="339447"/>
                    <a:pt x="1890270" y="340450"/>
                  </a:cubicBezTo>
                  <a:cubicBezTo>
                    <a:pt x="1892513" y="340979"/>
                    <a:pt x="1894811" y="341225"/>
                    <a:pt x="1897109" y="341179"/>
                  </a:cubicBezTo>
                  <a:lnTo>
                    <a:pt x="1909055" y="345192"/>
                  </a:lnTo>
                  <a:cubicBezTo>
                    <a:pt x="1912246" y="346103"/>
                    <a:pt x="1915347" y="347471"/>
                    <a:pt x="1911334" y="342912"/>
                  </a:cubicBezTo>
                  <a:cubicBezTo>
                    <a:pt x="1907322" y="338352"/>
                    <a:pt x="1907687" y="338535"/>
                    <a:pt x="1908690" y="336620"/>
                  </a:cubicBezTo>
                  <a:cubicBezTo>
                    <a:pt x="1909693" y="334705"/>
                    <a:pt x="1909602" y="334158"/>
                    <a:pt x="1911152" y="335890"/>
                  </a:cubicBezTo>
                  <a:cubicBezTo>
                    <a:pt x="1912702" y="337623"/>
                    <a:pt x="1912064" y="338170"/>
                    <a:pt x="1915529" y="338352"/>
                  </a:cubicBezTo>
                  <a:cubicBezTo>
                    <a:pt x="1918402" y="338316"/>
                    <a:pt x="1921183" y="339392"/>
                    <a:pt x="1923280" y="341362"/>
                  </a:cubicBezTo>
                  <a:cubicBezTo>
                    <a:pt x="1925195" y="343277"/>
                    <a:pt x="1931852" y="347654"/>
                    <a:pt x="1934861" y="346468"/>
                  </a:cubicBezTo>
                  <a:cubicBezTo>
                    <a:pt x="1937870" y="345283"/>
                    <a:pt x="1937323" y="344827"/>
                    <a:pt x="1935408" y="342547"/>
                  </a:cubicBezTo>
                  <a:cubicBezTo>
                    <a:pt x="1933493" y="340267"/>
                    <a:pt x="1930120" y="337988"/>
                    <a:pt x="1929937" y="335161"/>
                  </a:cubicBezTo>
                  <a:cubicBezTo>
                    <a:pt x="1929964" y="332762"/>
                    <a:pt x="1928761" y="330528"/>
                    <a:pt x="1926745" y="329233"/>
                  </a:cubicBezTo>
                  <a:cubicBezTo>
                    <a:pt x="1924648" y="327683"/>
                    <a:pt x="1920089" y="324583"/>
                    <a:pt x="1921183" y="320115"/>
                  </a:cubicBezTo>
                  <a:cubicBezTo>
                    <a:pt x="1922277" y="315646"/>
                    <a:pt x="1918356" y="318108"/>
                    <a:pt x="1916350" y="317835"/>
                  </a:cubicBezTo>
                  <a:cubicBezTo>
                    <a:pt x="1914344" y="317561"/>
                    <a:pt x="1910970" y="315829"/>
                    <a:pt x="1912976" y="314370"/>
                  </a:cubicBezTo>
                  <a:cubicBezTo>
                    <a:pt x="1914982" y="312911"/>
                    <a:pt x="1912976" y="312455"/>
                    <a:pt x="1910970" y="311816"/>
                  </a:cubicBezTo>
                  <a:cubicBezTo>
                    <a:pt x="1909593" y="311634"/>
                    <a:pt x="1908407" y="310731"/>
                    <a:pt x="1907869" y="309445"/>
                  </a:cubicBezTo>
                  <a:cubicBezTo>
                    <a:pt x="1906957" y="307804"/>
                    <a:pt x="1904860" y="307166"/>
                    <a:pt x="1905590" y="305889"/>
                  </a:cubicBezTo>
                  <a:cubicBezTo>
                    <a:pt x="1906319" y="304612"/>
                    <a:pt x="1905590" y="303427"/>
                    <a:pt x="1902945" y="304704"/>
                  </a:cubicBezTo>
                  <a:cubicBezTo>
                    <a:pt x="1899115" y="306245"/>
                    <a:pt x="1895185" y="307521"/>
                    <a:pt x="1891182" y="308533"/>
                  </a:cubicBezTo>
                  <a:cubicBezTo>
                    <a:pt x="1888902" y="309263"/>
                    <a:pt x="1888172" y="308533"/>
                    <a:pt x="1893826" y="305707"/>
                  </a:cubicBezTo>
                  <a:cubicBezTo>
                    <a:pt x="1899480" y="302880"/>
                    <a:pt x="1904678" y="301329"/>
                    <a:pt x="1902215" y="300965"/>
                  </a:cubicBezTo>
                  <a:cubicBezTo>
                    <a:pt x="1902215" y="300965"/>
                    <a:pt x="1894829" y="297317"/>
                    <a:pt x="1902215" y="299415"/>
                  </a:cubicBezTo>
                  <a:cubicBezTo>
                    <a:pt x="1909602" y="301512"/>
                    <a:pt x="1908143" y="298229"/>
                    <a:pt x="1908507" y="301694"/>
                  </a:cubicBezTo>
                  <a:cubicBezTo>
                    <a:pt x="1908872" y="305159"/>
                    <a:pt x="1912064" y="300326"/>
                    <a:pt x="1912246" y="305251"/>
                  </a:cubicBezTo>
                  <a:cubicBezTo>
                    <a:pt x="1912429" y="310175"/>
                    <a:pt x="1916441" y="306071"/>
                    <a:pt x="1914344" y="308351"/>
                  </a:cubicBezTo>
                  <a:cubicBezTo>
                    <a:pt x="1912246" y="310631"/>
                    <a:pt x="1911699" y="308898"/>
                    <a:pt x="1915164" y="311543"/>
                  </a:cubicBezTo>
                  <a:cubicBezTo>
                    <a:pt x="1918630" y="314187"/>
                    <a:pt x="1923098" y="317105"/>
                    <a:pt x="1923645" y="314005"/>
                  </a:cubicBezTo>
                  <a:cubicBezTo>
                    <a:pt x="1924192" y="310904"/>
                    <a:pt x="1931487" y="303244"/>
                    <a:pt x="1929572" y="308898"/>
                  </a:cubicBezTo>
                  <a:cubicBezTo>
                    <a:pt x="1927657" y="314552"/>
                    <a:pt x="1929025" y="315555"/>
                    <a:pt x="1927292" y="316285"/>
                  </a:cubicBezTo>
                  <a:cubicBezTo>
                    <a:pt x="1925560" y="317014"/>
                    <a:pt x="1924830" y="318199"/>
                    <a:pt x="1926563" y="320479"/>
                  </a:cubicBezTo>
                  <a:cubicBezTo>
                    <a:pt x="1927858" y="322732"/>
                    <a:pt x="1930046" y="324318"/>
                    <a:pt x="1932582" y="324856"/>
                  </a:cubicBezTo>
                  <a:cubicBezTo>
                    <a:pt x="1935244" y="325166"/>
                    <a:pt x="1937524" y="326926"/>
                    <a:pt x="1938509" y="329416"/>
                  </a:cubicBezTo>
                  <a:cubicBezTo>
                    <a:pt x="1939421" y="331878"/>
                    <a:pt x="1944801" y="336437"/>
                    <a:pt x="1948175" y="335161"/>
                  </a:cubicBezTo>
                  <a:cubicBezTo>
                    <a:pt x="1952406" y="332616"/>
                    <a:pt x="1956938" y="330629"/>
                    <a:pt x="1961671" y="329233"/>
                  </a:cubicBezTo>
                  <a:cubicBezTo>
                    <a:pt x="1966039" y="328513"/>
                    <a:pt x="1970051" y="326361"/>
                    <a:pt x="1973070" y="323124"/>
                  </a:cubicBezTo>
                  <a:cubicBezTo>
                    <a:pt x="1977073" y="321254"/>
                    <a:pt x="1981422" y="320260"/>
                    <a:pt x="1985836" y="320206"/>
                  </a:cubicBezTo>
                  <a:cubicBezTo>
                    <a:pt x="1989666" y="319111"/>
                    <a:pt x="1987751" y="318655"/>
                    <a:pt x="1989484" y="315282"/>
                  </a:cubicBezTo>
                  <a:cubicBezTo>
                    <a:pt x="1991791" y="310740"/>
                    <a:pt x="1995949" y="307421"/>
                    <a:pt x="2000882" y="306163"/>
                  </a:cubicBezTo>
                  <a:cubicBezTo>
                    <a:pt x="2006536" y="304795"/>
                    <a:pt x="2012281" y="304065"/>
                    <a:pt x="2015290" y="291846"/>
                  </a:cubicBezTo>
                  <a:cubicBezTo>
                    <a:pt x="2018299" y="279626"/>
                    <a:pt x="2022312" y="276344"/>
                    <a:pt x="2018117" y="272149"/>
                  </a:cubicBezTo>
                  <a:cubicBezTo>
                    <a:pt x="2013922" y="267954"/>
                    <a:pt x="2000335" y="258835"/>
                    <a:pt x="2001247" y="257650"/>
                  </a:cubicBezTo>
                  <a:cubicBezTo>
                    <a:pt x="2002159" y="256464"/>
                    <a:pt x="2002615" y="256556"/>
                    <a:pt x="1999879" y="255644"/>
                  </a:cubicBezTo>
                  <a:cubicBezTo>
                    <a:pt x="1997143" y="254732"/>
                    <a:pt x="1986565" y="248804"/>
                    <a:pt x="1990760" y="242330"/>
                  </a:cubicBezTo>
                  <a:cubicBezTo>
                    <a:pt x="1994955" y="235856"/>
                    <a:pt x="1996505" y="234670"/>
                    <a:pt x="1990213" y="236768"/>
                  </a:cubicBezTo>
                  <a:cubicBezTo>
                    <a:pt x="1983921" y="238865"/>
                    <a:pt x="1981094" y="235673"/>
                    <a:pt x="1984195" y="232390"/>
                  </a:cubicBezTo>
                  <a:cubicBezTo>
                    <a:pt x="1987295" y="229108"/>
                    <a:pt x="1986201" y="228834"/>
                    <a:pt x="1984742" y="228652"/>
                  </a:cubicBezTo>
                  <a:cubicBezTo>
                    <a:pt x="1983283" y="228469"/>
                    <a:pt x="1978997" y="230475"/>
                    <a:pt x="1980729" y="227284"/>
                  </a:cubicBezTo>
                  <a:cubicBezTo>
                    <a:pt x="1982462" y="224092"/>
                    <a:pt x="1981459" y="222724"/>
                    <a:pt x="1978267" y="221995"/>
                  </a:cubicBezTo>
                  <a:cubicBezTo>
                    <a:pt x="1975076" y="221265"/>
                    <a:pt x="1972522" y="219533"/>
                    <a:pt x="1973708" y="216797"/>
                  </a:cubicBezTo>
                  <a:cubicBezTo>
                    <a:pt x="1974893" y="214061"/>
                    <a:pt x="1973708" y="214335"/>
                    <a:pt x="1976352" y="215338"/>
                  </a:cubicBezTo>
                  <a:cubicBezTo>
                    <a:pt x="1978997" y="216341"/>
                    <a:pt x="1981277" y="214791"/>
                    <a:pt x="1983556" y="213970"/>
                  </a:cubicBezTo>
                  <a:cubicBezTo>
                    <a:pt x="1985800" y="213031"/>
                    <a:pt x="1988334" y="213031"/>
                    <a:pt x="1990578" y="213970"/>
                  </a:cubicBezTo>
                  <a:cubicBezTo>
                    <a:pt x="1997955" y="216305"/>
                    <a:pt x="2005971" y="215411"/>
                    <a:pt x="2012646" y="211508"/>
                  </a:cubicBezTo>
                  <a:cubicBezTo>
                    <a:pt x="2020670" y="206219"/>
                    <a:pt x="2021765" y="201842"/>
                    <a:pt x="2018391" y="196553"/>
                  </a:cubicBezTo>
                  <a:cubicBezTo>
                    <a:pt x="2017059" y="193954"/>
                    <a:pt x="2013868" y="192924"/>
                    <a:pt x="2011269" y="194264"/>
                  </a:cubicBezTo>
                  <a:cubicBezTo>
                    <a:pt x="2010877" y="194465"/>
                    <a:pt x="2010512" y="194711"/>
                    <a:pt x="2010184" y="195003"/>
                  </a:cubicBezTo>
                  <a:cubicBezTo>
                    <a:pt x="2010184" y="195003"/>
                    <a:pt x="2005806" y="196735"/>
                    <a:pt x="2011095" y="190626"/>
                  </a:cubicBezTo>
                  <a:cubicBezTo>
                    <a:pt x="2016384" y="184516"/>
                    <a:pt x="2021947" y="176035"/>
                    <a:pt x="2014196" y="173756"/>
                  </a:cubicBezTo>
                  <a:cubicBezTo>
                    <a:pt x="2010794" y="172780"/>
                    <a:pt x="2007475" y="171567"/>
                    <a:pt x="2004256" y="170108"/>
                  </a:cubicBezTo>
                  <a:cubicBezTo>
                    <a:pt x="2001037" y="169205"/>
                    <a:pt x="1997627" y="169205"/>
                    <a:pt x="1994408" y="170108"/>
                  </a:cubicBezTo>
                  <a:cubicBezTo>
                    <a:pt x="1991581" y="171476"/>
                    <a:pt x="1990213" y="170108"/>
                    <a:pt x="1988116" y="165913"/>
                  </a:cubicBezTo>
                  <a:cubicBezTo>
                    <a:pt x="1986110" y="162266"/>
                    <a:pt x="1982416" y="159868"/>
                    <a:pt x="1978267" y="159530"/>
                  </a:cubicBezTo>
                  <a:cubicBezTo>
                    <a:pt x="1974893" y="158709"/>
                    <a:pt x="1957750" y="155518"/>
                    <a:pt x="1954740" y="153968"/>
                  </a:cubicBezTo>
                  <a:cubicBezTo>
                    <a:pt x="1951731" y="152418"/>
                    <a:pt x="1950728" y="150776"/>
                    <a:pt x="1957932" y="153238"/>
                  </a:cubicBezTo>
                  <a:cubicBezTo>
                    <a:pt x="1963249" y="155299"/>
                    <a:pt x="1968920" y="156266"/>
                    <a:pt x="1974620" y="156065"/>
                  </a:cubicBezTo>
                  <a:cubicBezTo>
                    <a:pt x="1977082" y="155518"/>
                    <a:pt x="1977355" y="156065"/>
                    <a:pt x="1974620" y="151870"/>
                  </a:cubicBezTo>
                  <a:cubicBezTo>
                    <a:pt x="1971884" y="147676"/>
                    <a:pt x="1972522" y="146946"/>
                    <a:pt x="1975167" y="147493"/>
                  </a:cubicBezTo>
                  <a:cubicBezTo>
                    <a:pt x="1977811" y="148040"/>
                    <a:pt x="1980456" y="148040"/>
                    <a:pt x="1976808" y="146217"/>
                  </a:cubicBezTo>
                  <a:cubicBezTo>
                    <a:pt x="1974173" y="144329"/>
                    <a:pt x="1970835" y="143691"/>
                    <a:pt x="1967689" y="144484"/>
                  </a:cubicBezTo>
                  <a:cubicBezTo>
                    <a:pt x="1963686" y="144931"/>
                    <a:pt x="1959656" y="144931"/>
                    <a:pt x="1955652" y="144484"/>
                  </a:cubicBezTo>
                  <a:cubicBezTo>
                    <a:pt x="1953208" y="144028"/>
                    <a:pt x="1950710" y="144028"/>
                    <a:pt x="1948266" y="144484"/>
                  </a:cubicBezTo>
                  <a:cubicBezTo>
                    <a:pt x="1941181" y="144274"/>
                    <a:pt x="1934177" y="142861"/>
                    <a:pt x="1927566" y="140289"/>
                  </a:cubicBezTo>
                  <a:cubicBezTo>
                    <a:pt x="1918903" y="134499"/>
                    <a:pt x="1908124" y="132830"/>
                    <a:pt x="1898112" y="135730"/>
                  </a:cubicBezTo>
                  <a:cubicBezTo>
                    <a:pt x="1884069" y="140654"/>
                    <a:pt x="1888993" y="139195"/>
                    <a:pt x="1883157" y="136277"/>
                  </a:cubicBezTo>
                  <a:cubicBezTo>
                    <a:pt x="1877321" y="133359"/>
                    <a:pt x="1877230" y="133268"/>
                    <a:pt x="1874768" y="134180"/>
                  </a:cubicBezTo>
                  <a:cubicBezTo>
                    <a:pt x="1872305" y="135091"/>
                    <a:pt x="1872123" y="135547"/>
                    <a:pt x="1874768" y="135730"/>
                  </a:cubicBezTo>
                  <a:cubicBezTo>
                    <a:pt x="1877412" y="135912"/>
                    <a:pt x="1882519" y="137462"/>
                    <a:pt x="1879874" y="138557"/>
                  </a:cubicBezTo>
                  <a:cubicBezTo>
                    <a:pt x="1877230" y="139651"/>
                    <a:pt x="1875132" y="139924"/>
                    <a:pt x="1876865" y="140836"/>
                  </a:cubicBezTo>
                  <a:cubicBezTo>
                    <a:pt x="1878597" y="141748"/>
                    <a:pt x="1876865" y="142022"/>
                    <a:pt x="1875862" y="143572"/>
                  </a:cubicBezTo>
                  <a:cubicBezTo>
                    <a:pt x="1874859" y="145122"/>
                    <a:pt x="1873400" y="147676"/>
                    <a:pt x="1875862" y="148861"/>
                  </a:cubicBezTo>
                  <a:cubicBezTo>
                    <a:pt x="1878324" y="150047"/>
                    <a:pt x="1877777" y="151870"/>
                    <a:pt x="1875862" y="154515"/>
                  </a:cubicBezTo>
                  <a:cubicBezTo>
                    <a:pt x="1873947" y="157159"/>
                    <a:pt x="1874220" y="160989"/>
                    <a:pt x="1875862" y="159895"/>
                  </a:cubicBezTo>
                  <a:cubicBezTo>
                    <a:pt x="1877503" y="158801"/>
                    <a:pt x="1878324" y="159074"/>
                    <a:pt x="1877047" y="161172"/>
                  </a:cubicBezTo>
                  <a:cubicBezTo>
                    <a:pt x="1875771" y="163269"/>
                    <a:pt x="1877047" y="162540"/>
                    <a:pt x="1878142" y="164454"/>
                  </a:cubicBezTo>
                  <a:cubicBezTo>
                    <a:pt x="1879236" y="166369"/>
                    <a:pt x="1879327" y="166917"/>
                    <a:pt x="1878142" y="166734"/>
                  </a:cubicBezTo>
                  <a:cubicBezTo>
                    <a:pt x="1876956" y="166552"/>
                    <a:pt x="1876044" y="168011"/>
                    <a:pt x="1877594" y="169561"/>
                  </a:cubicBezTo>
                  <a:cubicBezTo>
                    <a:pt x="1879144" y="171111"/>
                    <a:pt x="1881151" y="174668"/>
                    <a:pt x="1882883" y="174303"/>
                  </a:cubicBezTo>
                  <a:cubicBezTo>
                    <a:pt x="1884616" y="173938"/>
                    <a:pt x="1884069" y="174303"/>
                    <a:pt x="1882883" y="175488"/>
                  </a:cubicBezTo>
                  <a:cubicBezTo>
                    <a:pt x="1881698" y="176674"/>
                    <a:pt x="1882883" y="178133"/>
                    <a:pt x="1884798" y="177312"/>
                  </a:cubicBezTo>
                  <a:cubicBezTo>
                    <a:pt x="1886713" y="176491"/>
                    <a:pt x="1891455" y="173938"/>
                    <a:pt x="1889358" y="176583"/>
                  </a:cubicBezTo>
                  <a:cubicBezTo>
                    <a:pt x="1887260" y="179227"/>
                    <a:pt x="1889358" y="178133"/>
                    <a:pt x="1891090" y="177768"/>
                  </a:cubicBezTo>
                  <a:cubicBezTo>
                    <a:pt x="1892823" y="177403"/>
                    <a:pt x="1893553" y="177312"/>
                    <a:pt x="1893370" y="178315"/>
                  </a:cubicBezTo>
                  <a:cubicBezTo>
                    <a:pt x="1893188" y="179318"/>
                    <a:pt x="1895103" y="181872"/>
                    <a:pt x="1897200" y="181324"/>
                  </a:cubicBezTo>
                  <a:cubicBezTo>
                    <a:pt x="1899297" y="180777"/>
                    <a:pt x="1900209" y="179774"/>
                    <a:pt x="1900939" y="182145"/>
                  </a:cubicBezTo>
                  <a:cubicBezTo>
                    <a:pt x="1901668" y="184516"/>
                    <a:pt x="1913340" y="186705"/>
                    <a:pt x="1905498" y="186431"/>
                  </a:cubicBezTo>
                  <a:cubicBezTo>
                    <a:pt x="1897656" y="186158"/>
                    <a:pt x="1891090" y="184607"/>
                    <a:pt x="1894100" y="186431"/>
                  </a:cubicBezTo>
                  <a:cubicBezTo>
                    <a:pt x="1897109" y="188255"/>
                    <a:pt x="1897565" y="188437"/>
                    <a:pt x="1892641" y="188072"/>
                  </a:cubicBezTo>
                  <a:cubicBezTo>
                    <a:pt x="1887716" y="187708"/>
                    <a:pt x="1888628" y="188072"/>
                    <a:pt x="1888263" y="189987"/>
                  </a:cubicBezTo>
                  <a:cubicBezTo>
                    <a:pt x="1887899" y="191902"/>
                    <a:pt x="1885528" y="192267"/>
                    <a:pt x="1886713" y="193635"/>
                  </a:cubicBezTo>
                  <a:cubicBezTo>
                    <a:pt x="1888619" y="195650"/>
                    <a:pt x="1891337" y="196690"/>
                    <a:pt x="1894100" y="196462"/>
                  </a:cubicBezTo>
                  <a:cubicBezTo>
                    <a:pt x="1896926" y="195915"/>
                    <a:pt x="1903219" y="201021"/>
                    <a:pt x="1897382" y="200292"/>
                  </a:cubicBezTo>
                  <a:cubicBezTo>
                    <a:pt x="1894382" y="199590"/>
                    <a:pt x="1891264" y="199590"/>
                    <a:pt x="1888263" y="200292"/>
                  </a:cubicBezTo>
                  <a:cubicBezTo>
                    <a:pt x="1886987" y="200839"/>
                    <a:pt x="1886440" y="200292"/>
                    <a:pt x="1885619" y="201751"/>
                  </a:cubicBezTo>
                  <a:cubicBezTo>
                    <a:pt x="1884798" y="203210"/>
                    <a:pt x="1883522" y="203301"/>
                    <a:pt x="1882792" y="201204"/>
                  </a:cubicBezTo>
                  <a:cubicBezTo>
                    <a:pt x="1882063" y="199106"/>
                    <a:pt x="1880513" y="198559"/>
                    <a:pt x="1878597" y="200018"/>
                  </a:cubicBezTo>
                  <a:cubicBezTo>
                    <a:pt x="1876682" y="201477"/>
                    <a:pt x="1876500" y="201204"/>
                    <a:pt x="1874585" y="201386"/>
                  </a:cubicBezTo>
                  <a:cubicBezTo>
                    <a:pt x="1871512" y="201495"/>
                    <a:pt x="1868968" y="203812"/>
                    <a:pt x="1868567" y="206858"/>
                  </a:cubicBezTo>
                  <a:cubicBezTo>
                    <a:pt x="1867892" y="209274"/>
                    <a:pt x="1868083" y="211864"/>
                    <a:pt x="1869114" y="214153"/>
                  </a:cubicBezTo>
                  <a:cubicBezTo>
                    <a:pt x="1870290" y="217244"/>
                    <a:pt x="1869697" y="220736"/>
                    <a:pt x="1867564" y="223271"/>
                  </a:cubicBezTo>
                  <a:cubicBezTo>
                    <a:pt x="1865594" y="224585"/>
                    <a:pt x="1864746" y="227038"/>
                    <a:pt x="1865466" y="229290"/>
                  </a:cubicBezTo>
                  <a:cubicBezTo>
                    <a:pt x="1865466" y="232390"/>
                    <a:pt x="1864281" y="243151"/>
                    <a:pt x="1858536" y="244336"/>
                  </a:cubicBezTo>
                  <a:cubicBezTo>
                    <a:pt x="1852791" y="245522"/>
                    <a:pt x="1856256" y="244336"/>
                    <a:pt x="1853429" y="248257"/>
                  </a:cubicBezTo>
                  <a:cubicBezTo>
                    <a:pt x="1846718" y="253072"/>
                    <a:pt x="1842797" y="260878"/>
                    <a:pt x="1842942" y="269140"/>
                  </a:cubicBezTo>
                  <a:cubicBezTo>
                    <a:pt x="1843490" y="282180"/>
                    <a:pt x="1842304" y="283639"/>
                    <a:pt x="1840298" y="281633"/>
                  </a:cubicBezTo>
                  <a:cubicBezTo>
                    <a:pt x="1838292" y="279626"/>
                    <a:pt x="1838656" y="279079"/>
                    <a:pt x="1836377" y="280538"/>
                  </a:cubicBezTo>
                  <a:cubicBezTo>
                    <a:pt x="1834097" y="281997"/>
                    <a:pt x="1832912" y="278806"/>
                    <a:pt x="1832912" y="278806"/>
                  </a:cubicBezTo>
                  <a:cubicBezTo>
                    <a:pt x="1830577" y="278514"/>
                    <a:pt x="1828234" y="279134"/>
                    <a:pt x="1826346" y="280538"/>
                  </a:cubicBezTo>
                  <a:cubicBezTo>
                    <a:pt x="1823793" y="282818"/>
                    <a:pt x="1822972" y="282180"/>
                    <a:pt x="1824340" y="284186"/>
                  </a:cubicBezTo>
                  <a:cubicBezTo>
                    <a:pt x="1825708" y="286192"/>
                    <a:pt x="1826346" y="289019"/>
                    <a:pt x="1824978" y="287925"/>
                  </a:cubicBezTo>
                  <a:cubicBezTo>
                    <a:pt x="1823610" y="286830"/>
                    <a:pt x="1823793" y="289019"/>
                    <a:pt x="1823246" y="289931"/>
                  </a:cubicBezTo>
                  <a:cubicBezTo>
                    <a:pt x="1822698" y="290843"/>
                    <a:pt x="1821513" y="287651"/>
                    <a:pt x="1819233" y="290752"/>
                  </a:cubicBezTo>
                  <a:cubicBezTo>
                    <a:pt x="1816954" y="293852"/>
                    <a:pt x="1816133" y="298776"/>
                    <a:pt x="1814674" y="293031"/>
                  </a:cubicBezTo>
                  <a:cubicBezTo>
                    <a:pt x="1813215" y="287286"/>
                    <a:pt x="1810662" y="287377"/>
                    <a:pt x="1810114" y="284460"/>
                  </a:cubicBezTo>
                  <a:cubicBezTo>
                    <a:pt x="1809567" y="281541"/>
                    <a:pt x="1802455" y="277073"/>
                    <a:pt x="1802455" y="277073"/>
                  </a:cubicBezTo>
                  <a:cubicBezTo>
                    <a:pt x="1798980" y="273079"/>
                    <a:pt x="1794922" y="269641"/>
                    <a:pt x="1790418" y="266860"/>
                  </a:cubicBezTo>
                  <a:cubicBezTo>
                    <a:pt x="1786223" y="265127"/>
                    <a:pt x="1781937" y="255461"/>
                    <a:pt x="1781299" y="251723"/>
                  </a:cubicBezTo>
                  <a:cubicBezTo>
                    <a:pt x="1780560" y="247956"/>
                    <a:pt x="1780560" y="244090"/>
                    <a:pt x="1781299" y="240324"/>
                  </a:cubicBezTo>
                  <a:cubicBezTo>
                    <a:pt x="1781727" y="237415"/>
                    <a:pt x="1781317" y="234433"/>
                    <a:pt x="1780113" y="231752"/>
                  </a:cubicBezTo>
                  <a:cubicBezTo>
                    <a:pt x="1779292" y="228652"/>
                    <a:pt x="1777833" y="227831"/>
                    <a:pt x="1780113" y="226372"/>
                  </a:cubicBezTo>
                  <a:cubicBezTo>
                    <a:pt x="1782393" y="224913"/>
                    <a:pt x="1786132" y="218712"/>
                    <a:pt x="1785220" y="224092"/>
                  </a:cubicBezTo>
                  <a:cubicBezTo>
                    <a:pt x="1784308" y="229472"/>
                    <a:pt x="1785220" y="231479"/>
                    <a:pt x="1788685" y="230384"/>
                  </a:cubicBezTo>
                  <a:cubicBezTo>
                    <a:pt x="1792150" y="229290"/>
                    <a:pt x="1799810" y="225825"/>
                    <a:pt x="1797804" y="218347"/>
                  </a:cubicBezTo>
                  <a:cubicBezTo>
                    <a:pt x="1795798" y="210870"/>
                    <a:pt x="1793244" y="208408"/>
                    <a:pt x="1793518" y="205581"/>
                  </a:cubicBezTo>
                  <a:cubicBezTo>
                    <a:pt x="1793791" y="202754"/>
                    <a:pt x="1791785" y="192723"/>
                    <a:pt x="1773821" y="185337"/>
                  </a:cubicBezTo>
                  <a:cubicBezTo>
                    <a:pt x="1769398" y="182027"/>
                    <a:pt x="1765222" y="178397"/>
                    <a:pt x="1761328" y="174485"/>
                  </a:cubicBezTo>
                  <a:cubicBezTo>
                    <a:pt x="1756222" y="169105"/>
                    <a:pt x="1748744" y="167099"/>
                    <a:pt x="1745096" y="172753"/>
                  </a:cubicBezTo>
                  <a:cubicBezTo>
                    <a:pt x="1741449" y="178406"/>
                    <a:pt x="1739899" y="181051"/>
                    <a:pt x="1737345" y="181872"/>
                  </a:cubicBezTo>
                  <a:cubicBezTo>
                    <a:pt x="1734792" y="182692"/>
                    <a:pt x="1735066" y="184060"/>
                    <a:pt x="1735339" y="185793"/>
                  </a:cubicBezTo>
                  <a:cubicBezTo>
                    <a:pt x="1735877" y="191884"/>
                    <a:pt x="1735604" y="198012"/>
                    <a:pt x="1734518" y="204031"/>
                  </a:cubicBezTo>
                  <a:cubicBezTo>
                    <a:pt x="1733059" y="207222"/>
                    <a:pt x="1731418" y="208590"/>
                    <a:pt x="1732239" y="205763"/>
                  </a:cubicBezTo>
                  <a:cubicBezTo>
                    <a:pt x="1733059" y="202936"/>
                    <a:pt x="1729959" y="203210"/>
                    <a:pt x="1728500" y="205216"/>
                  </a:cubicBezTo>
                  <a:cubicBezTo>
                    <a:pt x="1726895" y="207323"/>
                    <a:pt x="1726384" y="210067"/>
                    <a:pt x="1727132" y="212602"/>
                  </a:cubicBezTo>
                  <a:cubicBezTo>
                    <a:pt x="1727926" y="214590"/>
                    <a:pt x="1727688" y="216843"/>
                    <a:pt x="1726494" y="218621"/>
                  </a:cubicBezTo>
                  <a:cubicBezTo>
                    <a:pt x="1724944" y="220189"/>
                    <a:pt x="1723539" y="221904"/>
                    <a:pt x="1722299" y="223727"/>
                  </a:cubicBezTo>
                  <a:cubicBezTo>
                    <a:pt x="1721387" y="225186"/>
                    <a:pt x="1715734" y="232846"/>
                    <a:pt x="1714274" y="229746"/>
                  </a:cubicBezTo>
                  <a:cubicBezTo>
                    <a:pt x="1712861" y="226436"/>
                    <a:pt x="1710481" y="223636"/>
                    <a:pt x="1707435" y="221721"/>
                  </a:cubicBezTo>
                  <a:cubicBezTo>
                    <a:pt x="1704882" y="220627"/>
                    <a:pt x="1701782" y="218347"/>
                    <a:pt x="1704335" y="216341"/>
                  </a:cubicBezTo>
                  <a:cubicBezTo>
                    <a:pt x="1706888" y="214335"/>
                    <a:pt x="1707709" y="212876"/>
                    <a:pt x="1706615" y="209775"/>
                  </a:cubicBezTo>
                  <a:cubicBezTo>
                    <a:pt x="1705520" y="206675"/>
                    <a:pt x="1705429" y="207222"/>
                    <a:pt x="1706615" y="205490"/>
                  </a:cubicBezTo>
                  <a:cubicBezTo>
                    <a:pt x="1707800" y="203757"/>
                    <a:pt x="1706615" y="203210"/>
                    <a:pt x="1706615" y="200657"/>
                  </a:cubicBezTo>
                  <a:cubicBezTo>
                    <a:pt x="1706615" y="198103"/>
                    <a:pt x="1708894" y="194638"/>
                    <a:pt x="1706615" y="195276"/>
                  </a:cubicBezTo>
                  <a:lnTo>
                    <a:pt x="1706615" y="195276"/>
                  </a:lnTo>
                  <a:cubicBezTo>
                    <a:pt x="1707162" y="195276"/>
                    <a:pt x="1708894" y="193726"/>
                    <a:pt x="1706615" y="189987"/>
                  </a:cubicBezTo>
                  <a:cubicBezTo>
                    <a:pt x="1703159" y="182829"/>
                    <a:pt x="1697322" y="177093"/>
                    <a:pt x="1690109" y="173756"/>
                  </a:cubicBezTo>
                  <a:cubicBezTo>
                    <a:pt x="1685030" y="171722"/>
                    <a:pt x="1680461" y="168613"/>
                    <a:pt x="1676705" y="164637"/>
                  </a:cubicBezTo>
                  <a:lnTo>
                    <a:pt x="1682085" y="166096"/>
                  </a:lnTo>
                  <a:cubicBezTo>
                    <a:pt x="1685823" y="166917"/>
                    <a:pt x="1692663" y="161536"/>
                    <a:pt x="1689197" y="165549"/>
                  </a:cubicBezTo>
                  <a:cubicBezTo>
                    <a:pt x="1685732" y="169561"/>
                    <a:pt x="1687556" y="168923"/>
                    <a:pt x="1689745" y="168376"/>
                  </a:cubicBezTo>
                  <a:cubicBezTo>
                    <a:pt x="1691933" y="167828"/>
                    <a:pt x="1692663" y="172388"/>
                    <a:pt x="1695490" y="167190"/>
                  </a:cubicBezTo>
                  <a:cubicBezTo>
                    <a:pt x="1698316" y="161992"/>
                    <a:pt x="1698043" y="161263"/>
                    <a:pt x="1698863" y="160351"/>
                  </a:cubicBezTo>
                  <a:cubicBezTo>
                    <a:pt x="1699684" y="159439"/>
                    <a:pt x="1698043" y="156703"/>
                    <a:pt x="1700870" y="158071"/>
                  </a:cubicBezTo>
                  <a:cubicBezTo>
                    <a:pt x="1703614" y="159193"/>
                    <a:pt x="1706697" y="159193"/>
                    <a:pt x="1709441" y="158071"/>
                  </a:cubicBezTo>
                  <a:cubicBezTo>
                    <a:pt x="1711448" y="157159"/>
                    <a:pt x="1712268" y="156065"/>
                    <a:pt x="1707982" y="154606"/>
                  </a:cubicBezTo>
                  <a:cubicBezTo>
                    <a:pt x="1703696" y="153147"/>
                    <a:pt x="1698863" y="150320"/>
                    <a:pt x="1698863" y="152600"/>
                  </a:cubicBezTo>
                  <a:cubicBezTo>
                    <a:pt x="1698863" y="154880"/>
                    <a:pt x="1696310" y="154606"/>
                    <a:pt x="1695216" y="153512"/>
                  </a:cubicBezTo>
                  <a:cubicBezTo>
                    <a:pt x="1694167" y="152427"/>
                    <a:pt x="1692535" y="152171"/>
                    <a:pt x="1691204" y="152873"/>
                  </a:cubicBezTo>
                  <a:cubicBezTo>
                    <a:pt x="1689334" y="153184"/>
                    <a:pt x="1687419" y="152800"/>
                    <a:pt x="1685823" y="151779"/>
                  </a:cubicBezTo>
                  <a:cubicBezTo>
                    <a:pt x="1683744" y="151059"/>
                    <a:pt x="1681455" y="151259"/>
                    <a:pt x="1679531" y="152326"/>
                  </a:cubicBezTo>
                  <a:cubicBezTo>
                    <a:pt x="1678072" y="153512"/>
                    <a:pt x="1675245" y="152873"/>
                    <a:pt x="1673513" y="153147"/>
                  </a:cubicBezTo>
                  <a:cubicBezTo>
                    <a:pt x="1671780" y="153421"/>
                    <a:pt x="1670686" y="153147"/>
                    <a:pt x="1677252" y="151506"/>
                  </a:cubicBezTo>
                  <a:cubicBezTo>
                    <a:pt x="1683817" y="149864"/>
                    <a:pt x="1679258" y="149499"/>
                    <a:pt x="1682632" y="148040"/>
                  </a:cubicBezTo>
                  <a:cubicBezTo>
                    <a:pt x="1686006" y="146581"/>
                    <a:pt x="1686644" y="144940"/>
                    <a:pt x="1682632" y="145213"/>
                  </a:cubicBezTo>
                  <a:cubicBezTo>
                    <a:pt x="1678619" y="145487"/>
                    <a:pt x="1674698" y="144393"/>
                    <a:pt x="1672054" y="146946"/>
                  </a:cubicBezTo>
                  <a:cubicBezTo>
                    <a:pt x="1669409" y="149499"/>
                    <a:pt x="1666400" y="153147"/>
                    <a:pt x="1661020" y="151506"/>
                  </a:cubicBezTo>
                  <a:cubicBezTo>
                    <a:pt x="1655640" y="149864"/>
                    <a:pt x="1642144" y="142387"/>
                    <a:pt x="1637584" y="143207"/>
                  </a:cubicBezTo>
                  <a:cubicBezTo>
                    <a:pt x="1633025" y="144028"/>
                    <a:pt x="1620532" y="146308"/>
                    <a:pt x="1630472" y="140928"/>
                  </a:cubicBezTo>
                  <a:cubicBezTo>
                    <a:pt x="1632688" y="138931"/>
                    <a:pt x="1635213" y="137298"/>
                    <a:pt x="1637949" y="136095"/>
                  </a:cubicBezTo>
                  <a:cubicBezTo>
                    <a:pt x="1643566" y="133122"/>
                    <a:pt x="1648983" y="129802"/>
                    <a:pt x="1654181" y="126155"/>
                  </a:cubicBezTo>
                  <a:cubicBezTo>
                    <a:pt x="1656187" y="124696"/>
                    <a:pt x="1660382" y="118951"/>
                    <a:pt x="1652722" y="118951"/>
                  </a:cubicBezTo>
                  <a:cubicBezTo>
                    <a:pt x="1648892" y="118896"/>
                    <a:pt x="1645062" y="119298"/>
                    <a:pt x="1641323" y="120136"/>
                  </a:cubicBezTo>
                  <a:cubicBezTo>
                    <a:pt x="1638770" y="120136"/>
                    <a:pt x="1636217" y="120136"/>
                    <a:pt x="1639043" y="118130"/>
                  </a:cubicBezTo>
                  <a:cubicBezTo>
                    <a:pt x="1641870" y="116124"/>
                    <a:pt x="1641323" y="116124"/>
                    <a:pt x="1641050" y="114665"/>
                  </a:cubicBezTo>
                  <a:cubicBezTo>
                    <a:pt x="1640895" y="113315"/>
                    <a:pt x="1641870" y="112094"/>
                    <a:pt x="1643220" y="111948"/>
                  </a:cubicBezTo>
                  <a:cubicBezTo>
                    <a:pt x="1643630" y="111902"/>
                    <a:pt x="1644041" y="111957"/>
                    <a:pt x="1644423" y="112112"/>
                  </a:cubicBezTo>
                  <a:cubicBezTo>
                    <a:pt x="1646703" y="112750"/>
                    <a:pt x="1645883" y="112112"/>
                    <a:pt x="1645883" y="111018"/>
                  </a:cubicBezTo>
                  <a:cubicBezTo>
                    <a:pt x="1645883" y="109923"/>
                    <a:pt x="1645883" y="109011"/>
                    <a:pt x="1647889" y="111565"/>
                  </a:cubicBezTo>
                  <a:cubicBezTo>
                    <a:pt x="1650834" y="114984"/>
                    <a:pt x="1655047" y="117063"/>
                    <a:pt x="1659561" y="117310"/>
                  </a:cubicBezTo>
                  <a:cubicBezTo>
                    <a:pt x="1663409" y="116972"/>
                    <a:pt x="1667230" y="116307"/>
                    <a:pt x="1670960" y="115303"/>
                  </a:cubicBezTo>
                  <a:cubicBezTo>
                    <a:pt x="1672692" y="114665"/>
                    <a:pt x="1674972" y="113297"/>
                    <a:pt x="1670412" y="111565"/>
                  </a:cubicBezTo>
                  <a:cubicBezTo>
                    <a:pt x="1665853" y="109832"/>
                    <a:pt x="1666947" y="114118"/>
                    <a:pt x="1667221" y="108464"/>
                  </a:cubicBezTo>
                  <a:cubicBezTo>
                    <a:pt x="1667494" y="102811"/>
                    <a:pt x="1667221" y="102993"/>
                    <a:pt x="1664668" y="103905"/>
                  </a:cubicBezTo>
                  <a:cubicBezTo>
                    <a:pt x="1662114" y="104817"/>
                    <a:pt x="1662935" y="102446"/>
                    <a:pt x="1661020" y="104999"/>
                  </a:cubicBezTo>
                  <a:cubicBezTo>
                    <a:pt x="1659105" y="107552"/>
                    <a:pt x="1657555" y="108191"/>
                    <a:pt x="1657828" y="105546"/>
                  </a:cubicBezTo>
                  <a:cubicBezTo>
                    <a:pt x="1657710" y="102874"/>
                    <a:pt x="1656606" y="100339"/>
                    <a:pt x="1654728" y="98433"/>
                  </a:cubicBezTo>
                  <a:cubicBezTo>
                    <a:pt x="1653105" y="95944"/>
                    <a:pt x="1651755" y="93281"/>
                    <a:pt x="1650716" y="90500"/>
                  </a:cubicBezTo>
                  <a:cubicBezTo>
                    <a:pt x="1649895" y="88494"/>
                    <a:pt x="1647889" y="85393"/>
                    <a:pt x="1647615" y="86761"/>
                  </a:cubicBezTo>
                  <a:cubicBezTo>
                    <a:pt x="1647342" y="88129"/>
                    <a:pt x="1647615" y="86761"/>
                    <a:pt x="1645883" y="85393"/>
                  </a:cubicBezTo>
                  <a:cubicBezTo>
                    <a:pt x="1644150" y="84026"/>
                    <a:pt x="1638770" y="84208"/>
                    <a:pt x="1637584" y="83661"/>
                  </a:cubicBezTo>
                  <a:cubicBezTo>
                    <a:pt x="1635770" y="82466"/>
                    <a:pt x="1634320" y="80788"/>
                    <a:pt x="1633390" y="78828"/>
                  </a:cubicBezTo>
                  <a:cubicBezTo>
                    <a:pt x="1631739" y="76429"/>
                    <a:pt x="1629277" y="74715"/>
                    <a:pt x="1626459" y="73995"/>
                  </a:cubicBezTo>
                  <a:cubicBezTo>
                    <a:pt x="1624544" y="73995"/>
                    <a:pt x="1624271" y="71441"/>
                    <a:pt x="1624271" y="70256"/>
                  </a:cubicBezTo>
                  <a:cubicBezTo>
                    <a:pt x="1624271" y="69071"/>
                    <a:pt x="1625091" y="40619"/>
                    <a:pt x="1620806" y="38887"/>
                  </a:cubicBezTo>
                  <a:cubicBezTo>
                    <a:pt x="1616520" y="37154"/>
                    <a:pt x="1616246" y="33507"/>
                    <a:pt x="1611687" y="31500"/>
                  </a:cubicBezTo>
                  <a:cubicBezTo>
                    <a:pt x="1607127" y="29494"/>
                    <a:pt x="1593449" y="26667"/>
                    <a:pt x="1596276" y="19828"/>
                  </a:cubicBezTo>
                  <a:cubicBezTo>
                    <a:pt x="1599102" y="12989"/>
                    <a:pt x="1596276" y="14357"/>
                    <a:pt x="1593996" y="15269"/>
                  </a:cubicBezTo>
                  <a:cubicBezTo>
                    <a:pt x="1591716" y="16181"/>
                    <a:pt x="1591169" y="17001"/>
                    <a:pt x="1589984" y="15269"/>
                  </a:cubicBezTo>
                  <a:cubicBezTo>
                    <a:pt x="1588798" y="13536"/>
                    <a:pt x="1588069" y="12716"/>
                    <a:pt x="1586883" y="14083"/>
                  </a:cubicBezTo>
                  <a:cubicBezTo>
                    <a:pt x="1585698" y="15451"/>
                    <a:pt x="1585424" y="14995"/>
                    <a:pt x="1584330" y="14083"/>
                  </a:cubicBezTo>
                  <a:cubicBezTo>
                    <a:pt x="1583236" y="13172"/>
                    <a:pt x="1580591" y="12898"/>
                    <a:pt x="1580591" y="14904"/>
                  </a:cubicBezTo>
                  <a:cubicBezTo>
                    <a:pt x="1580591" y="16910"/>
                    <a:pt x="1576579" y="18005"/>
                    <a:pt x="1575758" y="19464"/>
                  </a:cubicBezTo>
                  <a:cubicBezTo>
                    <a:pt x="1576406" y="18114"/>
                    <a:pt x="1576807" y="16664"/>
                    <a:pt x="1576944" y="15178"/>
                  </a:cubicBezTo>
                  <a:cubicBezTo>
                    <a:pt x="1576944" y="12624"/>
                    <a:pt x="1576944" y="10618"/>
                    <a:pt x="1575211" y="12077"/>
                  </a:cubicBezTo>
                  <a:cubicBezTo>
                    <a:pt x="1573478" y="13536"/>
                    <a:pt x="1572384" y="11165"/>
                    <a:pt x="1570651" y="13172"/>
                  </a:cubicBezTo>
                  <a:cubicBezTo>
                    <a:pt x="1568919" y="15178"/>
                    <a:pt x="1566092" y="14083"/>
                    <a:pt x="1568098" y="11804"/>
                  </a:cubicBezTo>
                  <a:cubicBezTo>
                    <a:pt x="1570104" y="9524"/>
                    <a:pt x="1570104" y="8338"/>
                    <a:pt x="1571746" y="8338"/>
                  </a:cubicBezTo>
                  <a:cubicBezTo>
                    <a:pt x="1573387" y="8338"/>
                    <a:pt x="1572384" y="6059"/>
                    <a:pt x="1573752" y="5512"/>
                  </a:cubicBezTo>
                  <a:cubicBezTo>
                    <a:pt x="1575120" y="4964"/>
                    <a:pt x="1575211" y="2411"/>
                    <a:pt x="1572384" y="1226"/>
                  </a:cubicBezTo>
                  <a:cubicBezTo>
                    <a:pt x="1569466" y="186"/>
                    <a:pt x="1566356" y="-215"/>
                    <a:pt x="1563265" y="40"/>
                  </a:cubicBezTo>
                  <a:cubicBezTo>
                    <a:pt x="1560712" y="40"/>
                    <a:pt x="1549313" y="2411"/>
                    <a:pt x="1548219" y="4600"/>
                  </a:cubicBezTo>
                  <a:cubicBezTo>
                    <a:pt x="1547125" y="6788"/>
                    <a:pt x="1544754" y="8886"/>
                    <a:pt x="1548219" y="9159"/>
                  </a:cubicBezTo>
                  <a:cubicBezTo>
                    <a:pt x="1552195" y="9524"/>
                    <a:pt x="1556189" y="9524"/>
                    <a:pt x="1560165" y="9159"/>
                  </a:cubicBezTo>
                  <a:cubicBezTo>
                    <a:pt x="1562171" y="9159"/>
                    <a:pt x="1570469" y="9159"/>
                    <a:pt x="1564451" y="10618"/>
                  </a:cubicBezTo>
                  <a:cubicBezTo>
                    <a:pt x="1558432" y="12077"/>
                    <a:pt x="1547033" y="9159"/>
                    <a:pt x="1547033" y="12624"/>
                  </a:cubicBezTo>
                  <a:cubicBezTo>
                    <a:pt x="1547033" y="16089"/>
                    <a:pt x="1547033" y="18643"/>
                    <a:pt x="1543933" y="18643"/>
                  </a:cubicBezTo>
                  <a:cubicBezTo>
                    <a:pt x="1540751" y="18059"/>
                    <a:pt x="1537458" y="18780"/>
                    <a:pt x="1534814" y="20649"/>
                  </a:cubicBezTo>
                  <a:cubicBezTo>
                    <a:pt x="1532461" y="22245"/>
                    <a:pt x="1529881" y="23476"/>
                    <a:pt x="1527154" y="24297"/>
                  </a:cubicBezTo>
                  <a:cubicBezTo>
                    <a:pt x="1524875" y="25208"/>
                    <a:pt x="1520862" y="28309"/>
                    <a:pt x="1525695" y="29768"/>
                  </a:cubicBezTo>
                  <a:cubicBezTo>
                    <a:pt x="1529799" y="31309"/>
                    <a:pt x="1534194" y="31865"/>
                    <a:pt x="1538553" y="31409"/>
                  </a:cubicBezTo>
                  <a:cubicBezTo>
                    <a:pt x="1541106" y="30589"/>
                    <a:pt x="1541380" y="31409"/>
                    <a:pt x="1539100" y="33416"/>
                  </a:cubicBezTo>
                  <a:cubicBezTo>
                    <a:pt x="1536820" y="35422"/>
                    <a:pt x="1538006" y="35969"/>
                    <a:pt x="1539100" y="37428"/>
                  </a:cubicBezTo>
                  <a:cubicBezTo>
                    <a:pt x="1540194" y="38887"/>
                    <a:pt x="1540833" y="39708"/>
                    <a:pt x="1539100" y="40255"/>
                  </a:cubicBezTo>
                  <a:cubicBezTo>
                    <a:pt x="1537367" y="40802"/>
                    <a:pt x="1537094" y="40255"/>
                    <a:pt x="1537641" y="42261"/>
                  </a:cubicBezTo>
                  <a:cubicBezTo>
                    <a:pt x="1538188" y="44267"/>
                    <a:pt x="1537641" y="44814"/>
                    <a:pt x="1535088" y="44541"/>
                  </a:cubicBezTo>
                  <a:cubicBezTo>
                    <a:pt x="1530501" y="43173"/>
                    <a:pt x="1526023" y="41468"/>
                    <a:pt x="1521683" y="39434"/>
                  </a:cubicBezTo>
                  <a:cubicBezTo>
                    <a:pt x="1519950" y="38522"/>
                    <a:pt x="1516303" y="36881"/>
                    <a:pt x="1514570" y="39434"/>
                  </a:cubicBezTo>
                  <a:cubicBezTo>
                    <a:pt x="1512837" y="41987"/>
                    <a:pt x="1511743" y="42261"/>
                    <a:pt x="1508278" y="43994"/>
                  </a:cubicBezTo>
                  <a:cubicBezTo>
                    <a:pt x="1504813" y="45726"/>
                    <a:pt x="1504904" y="45088"/>
                    <a:pt x="1506637" y="47367"/>
                  </a:cubicBezTo>
                  <a:cubicBezTo>
                    <a:pt x="1508369" y="49647"/>
                    <a:pt x="1508552" y="49374"/>
                    <a:pt x="1507184" y="50833"/>
                  </a:cubicBezTo>
                  <a:cubicBezTo>
                    <a:pt x="1505816" y="52292"/>
                    <a:pt x="1502077" y="52565"/>
                    <a:pt x="1503171" y="54207"/>
                  </a:cubicBezTo>
                  <a:cubicBezTo>
                    <a:pt x="1504266" y="55848"/>
                    <a:pt x="1503992" y="55939"/>
                    <a:pt x="1506637" y="54845"/>
                  </a:cubicBezTo>
                  <a:cubicBezTo>
                    <a:pt x="1509281" y="53751"/>
                    <a:pt x="1509737" y="56486"/>
                    <a:pt x="1507731" y="57945"/>
                  </a:cubicBezTo>
                  <a:cubicBezTo>
                    <a:pt x="1505943" y="59186"/>
                    <a:pt x="1504813" y="61164"/>
                    <a:pt x="1504631" y="63326"/>
                  </a:cubicBezTo>
                  <a:cubicBezTo>
                    <a:pt x="1504530" y="65350"/>
                    <a:pt x="1503937" y="67329"/>
                    <a:pt x="1502898" y="69071"/>
                  </a:cubicBezTo>
                  <a:cubicBezTo>
                    <a:pt x="1501712" y="71077"/>
                    <a:pt x="1499159" y="75362"/>
                    <a:pt x="1503992" y="77004"/>
                  </a:cubicBezTo>
                  <a:cubicBezTo>
                    <a:pt x="1506965" y="77925"/>
                    <a:pt x="1509509" y="79858"/>
                    <a:pt x="1511196" y="82475"/>
                  </a:cubicBezTo>
                  <a:cubicBezTo>
                    <a:pt x="1513977" y="84244"/>
                    <a:pt x="1517534" y="84244"/>
                    <a:pt x="1520315" y="82475"/>
                  </a:cubicBezTo>
                  <a:cubicBezTo>
                    <a:pt x="1524054" y="80743"/>
                    <a:pt x="1528340" y="79010"/>
                    <a:pt x="1521774" y="83843"/>
                  </a:cubicBezTo>
                  <a:cubicBezTo>
                    <a:pt x="1515209" y="88676"/>
                    <a:pt x="1512655" y="90682"/>
                    <a:pt x="1511834" y="92962"/>
                  </a:cubicBezTo>
                  <a:cubicBezTo>
                    <a:pt x="1511169" y="95579"/>
                    <a:pt x="1509783" y="97950"/>
                    <a:pt x="1507822" y="99801"/>
                  </a:cubicBezTo>
                  <a:cubicBezTo>
                    <a:pt x="1503846" y="101661"/>
                    <a:pt x="1501977" y="106276"/>
                    <a:pt x="1503536" y="110379"/>
                  </a:cubicBezTo>
                  <a:cubicBezTo>
                    <a:pt x="1505542" y="117492"/>
                    <a:pt x="1508369" y="123237"/>
                    <a:pt x="1512655" y="124605"/>
                  </a:cubicBezTo>
                  <a:cubicBezTo>
                    <a:pt x="1516941" y="125973"/>
                    <a:pt x="1519768" y="127158"/>
                    <a:pt x="1518673" y="129164"/>
                  </a:cubicBezTo>
                  <a:cubicBezTo>
                    <a:pt x="1517579" y="131170"/>
                    <a:pt x="1516667" y="131718"/>
                    <a:pt x="1519768" y="134362"/>
                  </a:cubicBezTo>
                  <a:cubicBezTo>
                    <a:pt x="1522868" y="137007"/>
                    <a:pt x="1523506" y="134909"/>
                    <a:pt x="1525786" y="135456"/>
                  </a:cubicBezTo>
                  <a:cubicBezTo>
                    <a:pt x="1528066" y="136003"/>
                    <a:pt x="1527428" y="137462"/>
                    <a:pt x="1531440" y="137189"/>
                  </a:cubicBezTo>
                  <a:cubicBezTo>
                    <a:pt x="1535616" y="137271"/>
                    <a:pt x="1539638" y="138785"/>
                    <a:pt x="1542839" y="141475"/>
                  </a:cubicBezTo>
                  <a:cubicBezTo>
                    <a:pt x="1547708" y="144676"/>
                    <a:pt x="1553581" y="145979"/>
                    <a:pt x="1559344" y="145122"/>
                  </a:cubicBezTo>
                  <a:cubicBezTo>
                    <a:pt x="1564268" y="143754"/>
                    <a:pt x="1568463" y="141475"/>
                    <a:pt x="1569375" y="144028"/>
                  </a:cubicBezTo>
                  <a:cubicBezTo>
                    <a:pt x="1570287" y="146581"/>
                    <a:pt x="1575940" y="159713"/>
                    <a:pt x="1587065" y="155974"/>
                  </a:cubicBezTo>
                  <a:cubicBezTo>
                    <a:pt x="1598190" y="152235"/>
                    <a:pt x="1604118" y="150229"/>
                    <a:pt x="1605303" y="151962"/>
                  </a:cubicBezTo>
                  <a:cubicBezTo>
                    <a:pt x="1606489" y="153694"/>
                    <a:pt x="1609225" y="155153"/>
                    <a:pt x="1606945" y="157980"/>
                  </a:cubicBezTo>
                  <a:cubicBezTo>
                    <a:pt x="1604665" y="160807"/>
                    <a:pt x="1603024" y="161992"/>
                    <a:pt x="1606124" y="161719"/>
                  </a:cubicBezTo>
                  <a:cubicBezTo>
                    <a:pt x="1609225" y="161445"/>
                    <a:pt x="1614058" y="160533"/>
                    <a:pt x="1608130" y="163907"/>
                  </a:cubicBezTo>
                  <a:cubicBezTo>
                    <a:pt x="1603990" y="166406"/>
                    <a:pt x="1600078" y="169269"/>
                    <a:pt x="1596458" y="172479"/>
                  </a:cubicBezTo>
                  <a:cubicBezTo>
                    <a:pt x="1596458" y="172479"/>
                    <a:pt x="1595820" y="172479"/>
                    <a:pt x="1594725" y="170473"/>
                  </a:cubicBezTo>
                  <a:cubicBezTo>
                    <a:pt x="1591123" y="167710"/>
                    <a:pt x="1586947" y="165777"/>
                    <a:pt x="1582506" y="164819"/>
                  </a:cubicBezTo>
                  <a:cubicBezTo>
                    <a:pt x="1580226" y="164819"/>
                    <a:pt x="1579588" y="164819"/>
                    <a:pt x="1579953" y="167373"/>
                  </a:cubicBezTo>
                  <a:cubicBezTo>
                    <a:pt x="1580317" y="169926"/>
                    <a:pt x="1579953" y="170473"/>
                    <a:pt x="1579315" y="171658"/>
                  </a:cubicBezTo>
                  <a:cubicBezTo>
                    <a:pt x="1578676" y="172844"/>
                    <a:pt x="1578767" y="172753"/>
                    <a:pt x="1579315" y="173938"/>
                  </a:cubicBezTo>
                  <a:cubicBezTo>
                    <a:pt x="1579862" y="175124"/>
                    <a:pt x="1580500" y="174759"/>
                    <a:pt x="1579315" y="176491"/>
                  </a:cubicBezTo>
                  <a:cubicBezTo>
                    <a:pt x="1578129" y="178224"/>
                    <a:pt x="1569648" y="185610"/>
                    <a:pt x="1569648" y="190991"/>
                  </a:cubicBezTo>
                  <a:cubicBezTo>
                    <a:pt x="1569648" y="196371"/>
                    <a:pt x="1568463" y="197830"/>
                    <a:pt x="1570743" y="198742"/>
                  </a:cubicBezTo>
                  <a:cubicBezTo>
                    <a:pt x="1573278" y="199435"/>
                    <a:pt x="1575959" y="199435"/>
                    <a:pt x="1578494" y="198742"/>
                  </a:cubicBezTo>
                  <a:cubicBezTo>
                    <a:pt x="1583582" y="197283"/>
                    <a:pt x="1588524" y="195359"/>
                    <a:pt x="1593266" y="192997"/>
                  </a:cubicBezTo>
                  <a:cubicBezTo>
                    <a:pt x="1594725" y="192176"/>
                    <a:pt x="1598464" y="188437"/>
                    <a:pt x="1592719" y="190443"/>
                  </a:cubicBezTo>
                  <a:cubicBezTo>
                    <a:pt x="1586974" y="192450"/>
                    <a:pt x="1586974" y="190991"/>
                    <a:pt x="1589619" y="187890"/>
                  </a:cubicBezTo>
                  <a:cubicBezTo>
                    <a:pt x="1592263" y="184790"/>
                    <a:pt x="1592719" y="184516"/>
                    <a:pt x="1592993" y="182510"/>
                  </a:cubicBezTo>
                  <a:cubicBezTo>
                    <a:pt x="1593266" y="180504"/>
                    <a:pt x="1594999" y="181872"/>
                    <a:pt x="1594725" y="183878"/>
                  </a:cubicBezTo>
                  <a:cubicBezTo>
                    <a:pt x="1594452" y="185884"/>
                    <a:pt x="1594725" y="185884"/>
                    <a:pt x="1596458" y="185337"/>
                  </a:cubicBezTo>
                  <a:cubicBezTo>
                    <a:pt x="1598190" y="184790"/>
                    <a:pt x="1599559" y="184516"/>
                    <a:pt x="1600106" y="189075"/>
                  </a:cubicBezTo>
                  <a:cubicBezTo>
                    <a:pt x="1600543" y="193626"/>
                    <a:pt x="1600543" y="198204"/>
                    <a:pt x="1600106" y="202754"/>
                  </a:cubicBezTo>
                  <a:cubicBezTo>
                    <a:pt x="1600106" y="204942"/>
                    <a:pt x="1598373" y="206128"/>
                    <a:pt x="1601564" y="205581"/>
                  </a:cubicBezTo>
                  <a:cubicBezTo>
                    <a:pt x="1604756" y="205034"/>
                    <a:pt x="1615243" y="203575"/>
                    <a:pt x="1606398" y="207860"/>
                  </a:cubicBezTo>
                  <a:cubicBezTo>
                    <a:pt x="1599850" y="210870"/>
                    <a:pt x="1594014" y="215219"/>
                    <a:pt x="1589254" y="220627"/>
                  </a:cubicBezTo>
                  <a:cubicBezTo>
                    <a:pt x="1585570" y="224156"/>
                    <a:pt x="1581467" y="227220"/>
                    <a:pt x="1577035" y="229746"/>
                  </a:cubicBezTo>
                  <a:cubicBezTo>
                    <a:pt x="1574755" y="231479"/>
                    <a:pt x="1569010" y="236585"/>
                    <a:pt x="1567368" y="237771"/>
                  </a:cubicBezTo>
                  <a:cubicBezTo>
                    <a:pt x="1564742" y="239175"/>
                    <a:pt x="1561733" y="239686"/>
                    <a:pt x="1558797" y="239230"/>
                  </a:cubicBezTo>
                  <a:cubicBezTo>
                    <a:pt x="1556408" y="238354"/>
                    <a:pt x="1553800" y="238354"/>
                    <a:pt x="1551410" y="239230"/>
                  </a:cubicBezTo>
                  <a:cubicBezTo>
                    <a:pt x="1549404" y="240142"/>
                    <a:pt x="1546577" y="240415"/>
                    <a:pt x="1547672" y="239230"/>
                  </a:cubicBezTo>
                  <a:cubicBezTo>
                    <a:pt x="1548766" y="238044"/>
                    <a:pt x="1547672" y="236585"/>
                    <a:pt x="1546213" y="237223"/>
                  </a:cubicBezTo>
                  <a:cubicBezTo>
                    <a:pt x="1544754" y="237862"/>
                    <a:pt x="1542291" y="238318"/>
                    <a:pt x="1539738" y="243424"/>
                  </a:cubicBezTo>
                  <a:cubicBezTo>
                    <a:pt x="1538316" y="246634"/>
                    <a:pt x="1536574" y="249689"/>
                    <a:pt x="1534541" y="252543"/>
                  </a:cubicBezTo>
                  <a:cubicBezTo>
                    <a:pt x="1532534" y="255370"/>
                    <a:pt x="1532261" y="259109"/>
                    <a:pt x="1536273" y="260294"/>
                  </a:cubicBezTo>
                  <a:cubicBezTo>
                    <a:pt x="1540286" y="261662"/>
                    <a:pt x="1543149" y="265209"/>
                    <a:pt x="1543660" y="269413"/>
                  </a:cubicBezTo>
                  <a:cubicBezTo>
                    <a:pt x="1544571" y="273608"/>
                    <a:pt x="1543660" y="278532"/>
                    <a:pt x="1545666" y="280174"/>
                  </a:cubicBezTo>
                  <a:cubicBezTo>
                    <a:pt x="1547617" y="282782"/>
                    <a:pt x="1548346" y="286110"/>
                    <a:pt x="1547672" y="289293"/>
                  </a:cubicBezTo>
                  <a:cubicBezTo>
                    <a:pt x="1546842" y="292648"/>
                    <a:pt x="1546842" y="296150"/>
                    <a:pt x="1547672" y="299506"/>
                  </a:cubicBezTo>
                  <a:cubicBezTo>
                    <a:pt x="1548584" y="304065"/>
                    <a:pt x="1548219" y="306892"/>
                    <a:pt x="1545666" y="305524"/>
                  </a:cubicBezTo>
                  <a:cubicBezTo>
                    <a:pt x="1543440" y="304175"/>
                    <a:pt x="1540705" y="303938"/>
                    <a:pt x="1538279" y="304886"/>
                  </a:cubicBezTo>
                  <a:cubicBezTo>
                    <a:pt x="1535589" y="305789"/>
                    <a:pt x="1532671" y="305789"/>
                    <a:pt x="1529981" y="304886"/>
                  </a:cubicBezTo>
                  <a:cubicBezTo>
                    <a:pt x="1527975" y="304065"/>
                    <a:pt x="1520862" y="301238"/>
                    <a:pt x="1522321" y="304065"/>
                  </a:cubicBezTo>
                  <a:cubicBezTo>
                    <a:pt x="1523780" y="306892"/>
                    <a:pt x="1533720" y="314917"/>
                    <a:pt x="1531440" y="318929"/>
                  </a:cubicBezTo>
                  <a:cubicBezTo>
                    <a:pt x="1529160" y="322941"/>
                    <a:pt x="1529434" y="322303"/>
                    <a:pt x="1528613" y="318929"/>
                  </a:cubicBezTo>
                  <a:cubicBezTo>
                    <a:pt x="1527792" y="315555"/>
                    <a:pt x="1528613" y="312911"/>
                    <a:pt x="1524327" y="312090"/>
                  </a:cubicBezTo>
                  <a:cubicBezTo>
                    <a:pt x="1520042" y="311269"/>
                    <a:pt x="1519768" y="306892"/>
                    <a:pt x="1516941" y="305251"/>
                  </a:cubicBezTo>
                  <a:cubicBezTo>
                    <a:pt x="1514142" y="303071"/>
                    <a:pt x="1511707" y="300454"/>
                    <a:pt x="1509737" y="297499"/>
                  </a:cubicBezTo>
                  <a:cubicBezTo>
                    <a:pt x="1509190" y="296679"/>
                    <a:pt x="1513202" y="292393"/>
                    <a:pt x="1513476" y="295767"/>
                  </a:cubicBezTo>
                  <a:cubicBezTo>
                    <a:pt x="1513749" y="299141"/>
                    <a:pt x="1514935" y="300326"/>
                    <a:pt x="1517488" y="300326"/>
                  </a:cubicBezTo>
                  <a:cubicBezTo>
                    <a:pt x="1520042" y="300326"/>
                    <a:pt x="1520315" y="296679"/>
                    <a:pt x="1522595" y="296679"/>
                  </a:cubicBezTo>
                  <a:cubicBezTo>
                    <a:pt x="1524875" y="296679"/>
                    <a:pt x="1522595" y="297499"/>
                    <a:pt x="1525148" y="298959"/>
                  </a:cubicBezTo>
                  <a:cubicBezTo>
                    <a:pt x="1527756" y="300098"/>
                    <a:pt x="1530610" y="300563"/>
                    <a:pt x="1533446" y="300326"/>
                  </a:cubicBezTo>
                  <a:cubicBezTo>
                    <a:pt x="1535015" y="300336"/>
                    <a:pt x="1536556" y="300646"/>
                    <a:pt x="1538006" y="301238"/>
                  </a:cubicBezTo>
                  <a:cubicBezTo>
                    <a:pt x="1538006" y="301238"/>
                    <a:pt x="1546213" y="302971"/>
                    <a:pt x="1544571" y="298959"/>
                  </a:cubicBezTo>
                  <a:cubicBezTo>
                    <a:pt x="1542930" y="294946"/>
                    <a:pt x="1542565" y="295767"/>
                    <a:pt x="1541927" y="293214"/>
                  </a:cubicBezTo>
                  <a:cubicBezTo>
                    <a:pt x="1541288" y="290660"/>
                    <a:pt x="1541927" y="289293"/>
                    <a:pt x="1539100" y="288381"/>
                  </a:cubicBezTo>
                  <a:cubicBezTo>
                    <a:pt x="1536993" y="287487"/>
                    <a:pt x="1534568" y="287833"/>
                    <a:pt x="1532808" y="289293"/>
                  </a:cubicBezTo>
                  <a:cubicBezTo>
                    <a:pt x="1530893" y="290660"/>
                    <a:pt x="1527428" y="289840"/>
                    <a:pt x="1532261" y="286101"/>
                  </a:cubicBezTo>
                  <a:cubicBezTo>
                    <a:pt x="1537094" y="282362"/>
                    <a:pt x="1539738" y="274976"/>
                    <a:pt x="1536820" y="278441"/>
                  </a:cubicBezTo>
                  <a:cubicBezTo>
                    <a:pt x="1533902" y="281906"/>
                    <a:pt x="1532808" y="280994"/>
                    <a:pt x="1532534" y="279535"/>
                  </a:cubicBezTo>
                  <a:cubicBezTo>
                    <a:pt x="1532261" y="278076"/>
                    <a:pt x="1529981" y="277255"/>
                    <a:pt x="1528249" y="279535"/>
                  </a:cubicBezTo>
                  <a:cubicBezTo>
                    <a:pt x="1526151" y="282335"/>
                    <a:pt x="1523160" y="284332"/>
                    <a:pt x="1519768" y="285189"/>
                  </a:cubicBezTo>
                  <a:cubicBezTo>
                    <a:pt x="1517762" y="285189"/>
                    <a:pt x="1513749" y="284642"/>
                    <a:pt x="1515209" y="282362"/>
                  </a:cubicBezTo>
                  <a:cubicBezTo>
                    <a:pt x="1516667" y="280082"/>
                    <a:pt x="1523142" y="274976"/>
                    <a:pt x="1518035" y="275249"/>
                  </a:cubicBezTo>
                  <a:cubicBezTo>
                    <a:pt x="1512929" y="275523"/>
                    <a:pt x="1508369" y="272970"/>
                    <a:pt x="1507822" y="269778"/>
                  </a:cubicBezTo>
                  <a:cubicBezTo>
                    <a:pt x="1507275" y="266586"/>
                    <a:pt x="1507822" y="268045"/>
                    <a:pt x="1510011" y="264398"/>
                  </a:cubicBezTo>
                  <a:cubicBezTo>
                    <a:pt x="1512199" y="260750"/>
                    <a:pt x="1511470" y="257285"/>
                    <a:pt x="1513476" y="259565"/>
                  </a:cubicBezTo>
                  <a:cubicBezTo>
                    <a:pt x="1515482" y="261845"/>
                    <a:pt x="1517762" y="263486"/>
                    <a:pt x="1516576" y="258653"/>
                  </a:cubicBezTo>
                  <a:cubicBezTo>
                    <a:pt x="1515099" y="255443"/>
                    <a:pt x="1515345" y="251704"/>
                    <a:pt x="1517214" y="248713"/>
                  </a:cubicBezTo>
                  <a:cubicBezTo>
                    <a:pt x="1519677" y="244300"/>
                    <a:pt x="1521318" y="239485"/>
                    <a:pt x="1522048" y="234488"/>
                  </a:cubicBezTo>
                  <a:cubicBezTo>
                    <a:pt x="1521500" y="231935"/>
                    <a:pt x="1525148" y="226737"/>
                    <a:pt x="1520315" y="229655"/>
                  </a:cubicBezTo>
                  <a:cubicBezTo>
                    <a:pt x="1515482" y="232573"/>
                    <a:pt x="1511743" y="232755"/>
                    <a:pt x="1509464" y="235309"/>
                  </a:cubicBezTo>
                  <a:cubicBezTo>
                    <a:pt x="1507184" y="237862"/>
                    <a:pt x="1500892" y="241327"/>
                    <a:pt x="1498703" y="240415"/>
                  </a:cubicBezTo>
                  <a:cubicBezTo>
                    <a:pt x="1496515" y="239503"/>
                    <a:pt x="1495238" y="237588"/>
                    <a:pt x="1499250" y="235309"/>
                  </a:cubicBezTo>
                  <a:cubicBezTo>
                    <a:pt x="1503262" y="233029"/>
                    <a:pt x="1507184" y="230475"/>
                    <a:pt x="1504083" y="230475"/>
                  </a:cubicBezTo>
                  <a:cubicBezTo>
                    <a:pt x="1500983" y="230475"/>
                    <a:pt x="1498977" y="229016"/>
                    <a:pt x="1500071" y="227649"/>
                  </a:cubicBezTo>
                  <a:cubicBezTo>
                    <a:pt x="1501165" y="226281"/>
                    <a:pt x="1502351" y="224822"/>
                    <a:pt x="1498703" y="225642"/>
                  </a:cubicBezTo>
                  <a:cubicBezTo>
                    <a:pt x="1495055" y="226463"/>
                    <a:pt x="1486393" y="225642"/>
                    <a:pt x="1488399" y="224183"/>
                  </a:cubicBezTo>
                  <a:cubicBezTo>
                    <a:pt x="1490405" y="222724"/>
                    <a:pt x="1489858" y="220536"/>
                    <a:pt x="1486666" y="219897"/>
                  </a:cubicBezTo>
                  <a:cubicBezTo>
                    <a:pt x="1483475" y="219259"/>
                    <a:pt x="1486666" y="215064"/>
                    <a:pt x="1479827" y="215064"/>
                  </a:cubicBezTo>
                  <a:cubicBezTo>
                    <a:pt x="1472988" y="215064"/>
                    <a:pt x="1473900" y="217891"/>
                    <a:pt x="1470708" y="216797"/>
                  </a:cubicBezTo>
                  <a:cubicBezTo>
                    <a:pt x="1467516" y="215703"/>
                    <a:pt x="1466422" y="212511"/>
                    <a:pt x="1461589" y="210779"/>
                  </a:cubicBezTo>
                  <a:cubicBezTo>
                    <a:pt x="1456756" y="209046"/>
                    <a:pt x="1453108" y="210779"/>
                    <a:pt x="1457030" y="213058"/>
                  </a:cubicBezTo>
                  <a:cubicBezTo>
                    <a:pt x="1460951" y="215338"/>
                    <a:pt x="1462227" y="220809"/>
                    <a:pt x="1457668" y="221630"/>
                  </a:cubicBezTo>
                  <a:cubicBezTo>
                    <a:pt x="1452552" y="223162"/>
                    <a:pt x="1447099" y="223162"/>
                    <a:pt x="1441983" y="221630"/>
                  </a:cubicBezTo>
                  <a:cubicBezTo>
                    <a:pt x="1435965" y="219350"/>
                    <a:pt x="1428579" y="217891"/>
                    <a:pt x="1432864" y="221630"/>
                  </a:cubicBezTo>
                  <a:cubicBezTo>
                    <a:pt x="1437150" y="225369"/>
                    <a:pt x="1436239" y="226737"/>
                    <a:pt x="1438792" y="229016"/>
                  </a:cubicBezTo>
                  <a:cubicBezTo>
                    <a:pt x="1441345" y="231296"/>
                    <a:pt x="1444263" y="230202"/>
                    <a:pt x="1443078" y="234214"/>
                  </a:cubicBezTo>
                  <a:cubicBezTo>
                    <a:pt x="1441892" y="238226"/>
                    <a:pt x="1441983" y="236768"/>
                    <a:pt x="1440251" y="235035"/>
                  </a:cubicBezTo>
                  <a:cubicBezTo>
                    <a:pt x="1438518" y="233302"/>
                    <a:pt x="1433685" y="231570"/>
                    <a:pt x="1437059" y="233941"/>
                  </a:cubicBezTo>
                  <a:cubicBezTo>
                    <a:pt x="1440433" y="236312"/>
                    <a:pt x="1439430" y="239047"/>
                    <a:pt x="1443078" y="241053"/>
                  </a:cubicBezTo>
                  <a:cubicBezTo>
                    <a:pt x="1446725" y="243060"/>
                    <a:pt x="1448184" y="245613"/>
                    <a:pt x="1449917" y="246434"/>
                  </a:cubicBezTo>
                  <a:cubicBezTo>
                    <a:pt x="1451650" y="247254"/>
                    <a:pt x="1452470" y="247254"/>
                    <a:pt x="1454203" y="244975"/>
                  </a:cubicBezTo>
                  <a:cubicBezTo>
                    <a:pt x="1457203" y="242722"/>
                    <a:pt x="1460714" y="241254"/>
                    <a:pt x="1464416" y="240689"/>
                  </a:cubicBezTo>
                  <a:cubicBezTo>
                    <a:pt x="1467060" y="240142"/>
                    <a:pt x="1468702" y="241601"/>
                    <a:pt x="1471620" y="243880"/>
                  </a:cubicBezTo>
                  <a:cubicBezTo>
                    <a:pt x="1474538" y="246160"/>
                    <a:pt x="1474173" y="250172"/>
                    <a:pt x="1477547" y="247619"/>
                  </a:cubicBezTo>
                  <a:cubicBezTo>
                    <a:pt x="1480921" y="245066"/>
                    <a:pt x="1481833" y="245886"/>
                    <a:pt x="1483292" y="248166"/>
                  </a:cubicBezTo>
                  <a:cubicBezTo>
                    <a:pt x="1484751" y="250446"/>
                    <a:pt x="1486119" y="253546"/>
                    <a:pt x="1484387" y="255826"/>
                  </a:cubicBezTo>
                  <a:cubicBezTo>
                    <a:pt x="1482654" y="258106"/>
                    <a:pt x="1483292" y="257559"/>
                    <a:pt x="1484387" y="258653"/>
                  </a:cubicBezTo>
                  <a:cubicBezTo>
                    <a:pt x="1485481" y="259747"/>
                    <a:pt x="1485846" y="260112"/>
                    <a:pt x="1483292" y="262392"/>
                  </a:cubicBezTo>
                  <a:cubicBezTo>
                    <a:pt x="1479781" y="264206"/>
                    <a:pt x="1475833" y="265000"/>
                    <a:pt x="1471894" y="264671"/>
                  </a:cubicBezTo>
                  <a:cubicBezTo>
                    <a:pt x="1468337" y="264097"/>
                    <a:pt x="1464927" y="262829"/>
                    <a:pt x="1461863" y="260933"/>
                  </a:cubicBezTo>
                  <a:cubicBezTo>
                    <a:pt x="1457695" y="258762"/>
                    <a:pt x="1453929" y="255899"/>
                    <a:pt x="1450738" y="252452"/>
                  </a:cubicBezTo>
                  <a:cubicBezTo>
                    <a:pt x="1447218" y="247254"/>
                    <a:pt x="1442531" y="242941"/>
                    <a:pt x="1437059" y="239868"/>
                  </a:cubicBezTo>
                  <a:cubicBezTo>
                    <a:pt x="1431679" y="237588"/>
                    <a:pt x="1430858" y="237588"/>
                    <a:pt x="1431132" y="240689"/>
                  </a:cubicBezTo>
                  <a:cubicBezTo>
                    <a:pt x="1431406" y="243789"/>
                    <a:pt x="1431132" y="243607"/>
                    <a:pt x="1432500" y="244701"/>
                  </a:cubicBezTo>
                  <a:cubicBezTo>
                    <a:pt x="1433868" y="245795"/>
                    <a:pt x="1435144" y="245248"/>
                    <a:pt x="1433685" y="247619"/>
                  </a:cubicBezTo>
                  <a:cubicBezTo>
                    <a:pt x="1432226" y="249990"/>
                    <a:pt x="1427120" y="258653"/>
                    <a:pt x="1419460" y="258106"/>
                  </a:cubicBezTo>
                  <a:cubicBezTo>
                    <a:pt x="1411800" y="257559"/>
                    <a:pt x="1403775" y="252178"/>
                    <a:pt x="1396298" y="252452"/>
                  </a:cubicBezTo>
                  <a:cubicBezTo>
                    <a:pt x="1388820" y="252726"/>
                    <a:pt x="1380704" y="248713"/>
                    <a:pt x="1368941" y="252452"/>
                  </a:cubicBezTo>
                  <a:cubicBezTo>
                    <a:pt x="1357998" y="256619"/>
                    <a:pt x="1346508" y="259200"/>
                    <a:pt x="1334836" y="260112"/>
                  </a:cubicBezTo>
                  <a:cubicBezTo>
                    <a:pt x="1329501" y="258817"/>
                    <a:pt x="1323985" y="258416"/>
                    <a:pt x="1318513" y="258926"/>
                  </a:cubicBezTo>
                  <a:cubicBezTo>
                    <a:pt x="1315267" y="259191"/>
                    <a:pt x="1312030" y="258279"/>
                    <a:pt x="1309394" y="256373"/>
                  </a:cubicBezTo>
                  <a:cubicBezTo>
                    <a:pt x="1307115" y="255279"/>
                    <a:pt x="1300823" y="251540"/>
                    <a:pt x="1297722" y="252452"/>
                  </a:cubicBezTo>
                  <a:cubicBezTo>
                    <a:pt x="1294622" y="253364"/>
                    <a:pt x="1291704" y="250446"/>
                    <a:pt x="1290062" y="248713"/>
                  </a:cubicBezTo>
                  <a:cubicBezTo>
                    <a:pt x="1287801" y="246725"/>
                    <a:pt x="1285019" y="245421"/>
                    <a:pt x="1282038" y="244975"/>
                  </a:cubicBezTo>
                  <a:cubicBezTo>
                    <a:pt x="1279384" y="244655"/>
                    <a:pt x="1276940" y="243360"/>
                    <a:pt x="1275198" y="241327"/>
                  </a:cubicBezTo>
                  <a:cubicBezTo>
                    <a:pt x="1274651" y="239868"/>
                    <a:pt x="1273466" y="238409"/>
                    <a:pt x="1269818" y="239594"/>
                  </a:cubicBezTo>
                  <a:cubicBezTo>
                    <a:pt x="1264128" y="240251"/>
                    <a:pt x="1258401" y="240616"/>
                    <a:pt x="1252675" y="240689"/>
                  </a:cubicBezTo>
                  <a:cubicBezTo>
                    <a:pt x="1248762" y="240597"/>
                    <a:pt x="1244860" y="240233"/>
                    <a:pt x="1241002" y="239594"/>
                  </a:cubicBezTo>
                  <a:cubicBezTo>
                    <a:pt x="1238723" y="239594"/>
                    <a:pt x="1235075" y="239594"/>
                    <a:pt x="1235349" y="238774"/>
                  </a:cubicBezTo>
                  <a:cubicBezTo>
                    <a:pt x="1235622" y="237953"/>
                    <a:pt x="1234802" y="236129"/>
                    <a:pt x="1232431" y="235309"/>
                  </a:cubicBezTo>
                  <a:cubicBezTo>
                    <a:pt x="1230060" y="234488"/>
                    <a:pt x="1230242" y="233576"/>
                    <a:pt x="1231063" y="232208"/>
                  </a:cubicBezTo>
                  <a:cubicBezTo>
                    <a:pt x="1231884" y="230840"/>
                    <a:pt x="1231884" y="227284"/>
                    <a:pt x="1229877" y="227922"/>
                  </a:cubicBezTo>
                  <a:cubicBezTo>
                    <a:pt x="1226877" y="228588"/>
                    <a:pt x="1223758" y="228588"/>
                    <a:pt x="1220758" y="227922"/>
                  </a:cubicBezTo>
                  <a:cubicBezTo>
                    <a:pt x="1218387" y="226463"/>
                    <a:pt x="1221306" y="226463"/>
                    <a:pt x="1218387" y="226463"/>
                  </a:cubicBezTo>
                  <a:cubicBezTo>
                    <a:pt x="1214512" y="225688"/>
                    <a:pt x="1210901" y="223928"/>
                    <a:pt x="1207901" y="221357"/>
                  </a:cubicBezTo>
                  <a:cubicBezTo>
                    <a:pt x="1206715" y="219897"/>
                    <a:pt x="1209268" y="217344"/>
                    <a:pt x="1205621" y="217891"/>
                  </a:cubicBezTo>
                  <a:cubicBezTo>
                    <a:pt x="1201973" y="218438"/>
                    <a:pt x="1197323" y="217344"/>
                    <a:pt x="1202794" y="215338"/>
                  </a:cubicBezTo>
                  <a:cubicBezTo>
                    <a:pt x="1208266" y="213332"/>
                    <a:pt x="1208721" y="213058"/>
                    <a:pt x="1206168" y="211052"/>
                  </a:cubicBezTo>
                  <a:cubicBezTo>
                    <a:pt x="1203615" y="209046"/>
                    <a:pt x="1198508" y="204760"/>
                    <a:pt x="1200514" y="202845"/>
                  </a:cubicBezTo>
                  <a:cubicBezTo>
                    <a:pt x="1202521" y="200930"/>
                    <a:pt x="1203068" y="199927"/>
                    <a:pt x="1200514" y="198012"/>
                  </a:cubicBezTo>
                  <a:cubicBezTo>
                    <a:pt x="1197961" y="196097"/>
                    <a:pt x="1183097" y="184334"/>
                    <a:pt x="1174252" y="188893"/>
                  </a:cubicBezTo>
                  <a:cubicBezTo>
                    <a:pt x="1165406" y="193453"/>
                    <a:pt x="1121818" y="201933"/>
                    <a:pt x="1112426" y="204486"/>
                  </a:cubicBezTo>
                  <a:cubicBezTo>
                    <a:pt x="1107182" y="205143"/>
                    <a:pt x="1102614" y="208353"/>
                    <a:pt x="1100206" y="213058"/>
                  </a:cubicBezTo>
                  <a:cubicBezTo>
                    <a:pt x="1098437" y="216049"/>
                    <a:pt x="1096121" y="218685"/>
                    <a:pt x="1093367" y="220809"/>
                  </a:cubicBezTo>
                  <a:cubicBezTo>
                    <a:pt x="1089902" y="222998"/>
                    <a:pt x="1086254" y="228469"/>
                    <a:pt x="1092455" y="226190"/>
                  </a:cubicBezTo>
                  <a:cubicBezTo>
                    <a:pt x="1098656" y="223910"/>
                    <a:pt x="1104127" y="223636"/>
                    <a:pt x="1103033" y="226190"/>
                  </a:cubicBezTo>
                  <a:cubicBezTo>
                    <a:pt x="1101939" y="228743"/>
                    <a:pt x="1103580" y="229016"/>
                    <a:pt x="1106133" y="228743"/>
                  </a:cubicBezTo>
                  <a:cubicBezTo>
                    <a:pt x="1110903" y="229035"/>
                    <a:pt x="1115617" y="229892"/>
                    <a:pt x="1120177" y="231296"/>
                  </a:cubicBezTo>
                  <a:cubicBezTo>
                    <a:pt x="1123824" y="232390"/>
                    <a:pt x="1132396" y="233849"/>
                    <a:pt x="1129296" y="231843"/>
                  </a:cubicBezTo>
                  <a:cubicBezTo>
                    <a:pt x="1126195" y="229837"/>
                    <a:pt x="1120724" y="225642"/>
                    <a:pt x="1123277" y="223636"/>
                  </a:cubicBezTo>
                  <a:cubicBezTo>
                    <a:pt x="1125912" y="220755"/>
                    <a:pt x="1130262" y="220244"/>
                    <a:pt x="1133490" y="222451"/>
                  </a:cubicBezTo>
                  <a:cubicBezTo>
                    <a:pt x="1137977" y="226655"/>
                    <a:pt x="1144962" y="226655"/>
                    <a:pt x="1149448" y="222451"/>
                  </a:cubicBezTo>
                  <a:cubicBezTo>
                    <a:pt x="1156288" y="217071"/>
                    <a:pt x="1157473" y="217618"/>
                    <a:pt x="1160847" y="220171"/>
                  </a:cubicBezTo>
                  <a:cubicBezTo>
                    <a:pt x="1164221" y="222724"/>
                    <a:pt x="1166318" y="225916"/>
                    <a:pt x="1166866" y="221630"/>
                  </a:cubicBezTo>
                  <a:cubicBezTo>
                    <a:pt x="1167413" y="217344"/>
                    <a:pt x="1169692" y="219077"/>
                    <a:pt x="1167686" y="215064"/>
                  </a:cubicBezTo>
                  <a:cubicBezTo>
                    <a:pt x="1165680" y="211052"/>
                    <a:pt x="1164312" y="211326"/>
                    <a:pt x="1168598" y="210231"/>
                  </a:cubicBezTo>
                  <a:cubicBezTo>
                    <a:pt x="1172884" y="209137"/>
                    <a:pt x="1188204" y="205125"/>
                    <a:pt x="1191395" y="204486"/>
                  </a:cubicBezTo>
                  <a:cubicBezTo>
                    <a:pt x="1194587" y="203848"/>
                    <a:pt x="1197688" y="203939"/>
                    <a:pt x="1194769" y="205946"/>
                  </a:cubicBezTo>
                  <a:cubicBezTo>
                    <a:pt x="1191851" y="207952"/>
                    <a:pt x="1191395" y="208225"/>
                    <a:pt x="1193128" y="210231"/>
                  </a:cubicBezTo>
                  <a:cubicBezTo>
                    <a:pt x="1194861" y="212238"/>
                    <a:pt x="1195955" y="213058"/>
                    <a:pt x="1191943" y="215064"/>
                  </a:cubicBezTo>
                  <a:cubicBezTo>
                    <a:pt x="1186298" y="217207"/>
                    <a:pt x="1180471" y="218831"/>
                    <a:pt x="1174525" y="219897"/>
                  </a:cubicBezTo>
                  <a:cubicBezTo>
                    <a:pt x="1171699" y="220445"/>
                    <a:pt x="1169692" y="221357"/>
                    <a:pt x="1169419" y="225004"/>
                  </a:cubicBezTo>
                  <a:cubicBezTo>
                    <a:pt x="1169145" y="228652"/>
                    <a:pt x="1169419" y="232755"/>
                    <a:pt x="1167139" y="230202"/>
                  </a:cubicBezTo>
                  <a:cubicBezTo>
                    <a:pt x="1164586" y="228095"/>
                    <a:pt x="1161102" y="227539"/>
                    <a:pt x="1158020" y="228743"/>
                  </a:cubicBezTo>
                  <a:cubicBezTo>
                    <a:pt x="1156926" y="229564"/>
                    <a:pt x="1159479" y="230202"/>
                    <a:pt x="1156014" y="231843"/>
                  </a:cubicBezTo>
                  <a:cubicBezTo>
                    <a:pt x="1152549" y="233485"/>
                    <a:pt x="1128657" y="240962"/>
                    <a:pt x="1127563" y="241601"/>
                  </a:cubicBezTo>
                  <a:cubicBezTo>
                    <a:pt x="1126040" y="242385"/>
                    <a:pt x="1124180" y="241865"/>
                    <a:pt x="1123277" y="240415"/>
                  </a:cubicBezTo>
                  <a:cubicBezTo>
                    <a:pt x="1122365" y="238682"/>
                    <a:pt x="1121271" y="235309"/>
                    <a:pt x="1120724" y="238135"/>
                  </a:cubicBezTo>
                  <a:cubicBezTo>
                    <a:pt x="1120177" y="240962"/>
                    <a:pt x="1118718" y="242148"/>
                    <a:pt x="1121544" y="242968"/>
                  </a:cubicBezTo>
                  <a:cubicBezTo>
                    <a:pt x="1124371" y="243789"/>
                    <a:pt x="1128931" y="242968"/>
                    <a:pt x="1126925" y="245522"/>
                  </a:cubicBezTo>
                  <a:cubicBezTo>
                    <a:pt x="1125375" y="247528"/>
                    <a:pt x="1123332" y="249096"/>
                    <a:pt x="1120997" y="250081"/>
                  </a:cubicBezTo>
                  <a:cubicBezTo>
                    <a:pt x="1118171" y="251540"/>
                    <a:pt x="1115617" y="254914"/>
                    <a:pt x="1117532" y="257559"/>
                  </a:cubicBezTo>
                  <a:cubicBezTo>
                    <a:pt x="1119447" y="260203"/>
                    <a:pt x="1123551" y="263486"/>
                    <a:pt x="1127289" y="267772"/>
                  </a:cubicBezTo>
                  <a:cubicBezTo>
                    <a:pt x="1131028" y="272058"/>
                    <a:pt x="1131211" y="271784"/>
                    <a:pt x="1128931" y="273790"/>
                  </a:cubicBezTo>
                  <a:cubicBezTo>
                    <a:pt x="1126651" y="275797"/>
                    <a:pt x="1126104" y="276344"/>
                    <a:pt x="1128110" y="278623"/>
                  </a:cubicBezTo>
                  <a:cubicBezTo>
                    <a:pt x="1129642" y="280475"/>
                    <a:pt x="1130782" y="282618"/>
                    <a:pt x="1131484" y="284915"/>
                  </a:cubicBezTo>
                  <a:cubicBezTo>
                    <a:pt x="1132961" y="288107"/>
                    <a:pt x="1135651" y="290569"/>
                    <a:pt x="1138962" y="291755"/>
                  </a:cubicBezTo>
                  <a:cubicBezTo>
                    <a:pt x="1143521" y="293122"/>
                    <a:pt x="1144068" y="292302"/>
                    <a:pt x="1140056" y="294582"/>
                  </a:cubicBezTo>
                  <a:cubicBezTo>
                    <a:pt x="1136044" y="296861"/>
                    <a:pt x="1137503" y="297682"/>
                    <a:pt x="1140056" y="298594"/>
                  </a:cubicBezTo>
                  <a:cubicBezTo>
                    <a:pt x="1143357" y="300080"/>
                    <a:pt x="1145782" y="303007"/>
                    <a:pt x="1146622" y="306527"/>
                  </a:cubicBezTo>
                  <a:cubicBezTo>
                    <a:pt x="1146622" y="309993"/>
                    <a:pt x="1146622" y="309081"/>
                    <a:pt x="1143521" y="305068"/>
                  </a:cubicBezTo>
                  <a:cubicBezTo>
                    <a:pt x="1140421" y="301056"/>
                    <a:pt x="1137503" y="301968"/>
                    <a:pt x="1137503" y="301968"/>
                  </a:cubicBezTo>
                  <a:cubicBezTo>
                    <a:pt x="1137503" y="301968"/>
                    <a:pt x="1137503" y="301968"/>
                    <a:pt x="1136955" y="304248"/>
                  </a:cubicBezTo>
                  <a:cubicBezTo>
                    <a:pt x="1136408" y="306527"/>
                    <a:pt x="1136955" y="309993"/>
                    <a:pt x="1134402" y="309081"/>
                  </a:cubicBezTo>
                  <a:cubicBezTo>
                    <a:pt x="1134402" y="309081"/>
                    <a:pt x="1130663" y="307074"/>
                    <a:pt x="1131484" y="306254"/>
                  </a:cubicBezTo>
                  <a:cubicBezTo>
                    <a:pt x="1133809" y="304320"/>
                    <a:pt x="1134119" y="300874"/>
                    <a:pt x="1132186" y="298548"/>
                  </a:cubicBezTo>
                  <a:cubicBezTo>
                    <a:pt x="1131694" y="297955"/>
                    <a:pt x="1131083" y="297472"/>
                    <a:pt x="1130390" y="297135"/>
                  </a:cubicBezTo>
                  <a:cubicBezTo>
                    <a:pt x="1127563" y="295949"/>
                    <a:pt x="1129843" y="295129"/>
                    <a:pt x="1127837" y="297955"/>
                  </a:cubicBezTo>
                  <a:cubicBezTo>
                    <a:pt x="1125830" y="300782"/>
                    <a:pt x="1123824" y="299688"/>
                    <a:pt x="1125283" y="303153"/>
                  </a:cubicBezTo>
                  <a:cubicBezTo>
                    <a:pt x="1126742" y="306618"/>
                    <a:pt x="1128657" y="308260"/>
                    <a:pt x="1126925" y="310266"/>
                  </a:cubicBezTo>
                  <a:cubicBezTo>
                    <a:pt x="1125192" y="312272"/>
                    <a:pt x="1123551" y="313093"/>
                    <a:pt x="1126925" y="314187"/>
                  </a:cubicBezTo>
                  <a:cubicBezTo>
                    <a:pt x="1130299" y="315282"/>
                    <a:pt x="1130663" y="319111"/>
                    <a:pt x="1132396" y="320753"/>
                  </a:cubicBezTo>
                  <a:cubicBezTo>
                    <a:pt x="1135588" y="323671"/>
                    <a:pt x="1138433" y="326945"/>
                    <a:pt x="1140877" y="330510"/>
                  </a:cubicBezTo>
                  <a:cubicBezTo>
                    <a:pt x="1141789" y="332790"/>
                    <a:pt x="1142883" y="339629"/>
                    <a:pt x="1140056" y="334431"/>
                  </a:cubicBezTo>
                  <a:cubicBezTo>
                    <a:pt x="1138597" y="331030"/>
                    <a:pt x="1136226" y="328103"/>
                    <a:pt x="1133217" y="325951"/>
                  </a:cubicBezTo>
                  <a:cubicBezTo>
                    <a:pt x="1130928" y="324574"/>
                    <a:pt x="1128958" y="322704"/>
                    <a:pt x="1127472" y="320479"/>
                  </a:cubicBezTo>
                  <a:cubicBezTo>
                    <a:pt x="1126925" y="319111"/>
                    <a:pt x="1126925" y="318747"/>
                    <a:pt x="1124918" y="318473"/>
                  </a:cubicBezTo>
                  <a:cubicBezTo>
                    <a:pt x="1122912" y="318199"/>
                    <a:pt x="1118718" y="316558"/>
                    <a:pt x="1118991" y="313640"/>
                  </a:cubicBezTo>
                  <a:cubicBezTo>
                    <a:pt x="1119265" y="310722"/>
                    <a:pt x="1118079" y="307074"/>
                    <a:pt x="1116164" y="308260"/>
                  </a:cubicBezTo>
                  <a:cubicBezTo>
                    <a:pt x="1114249" y="309445"/>
                    <a:pt x="1111240" y="309354"/>
                    <a:pt x="1112973" y="307074"/>
                  </a:cubicBezTo>
                  <a:cubicBezTo>
                    <a:pt x="1114705" y="304795"/>
                    <a:pt x="1111878" y="302241"/>
                    <a:pt x="1108687" y="300874"/>
                  </a:cubicBezTo>
                  <a:cubicBezTo>
                    <a:pt x="1104984" y="299469"/>
                    <a:pt x="1101601" y="297335"/>
                    <a:pt x="1098747" y="294582"/>
                  </a:cubicBezTo>
                  <a:cubicBezTo>
                    <a:pt x="1096467" y="291755"/>
                    <a:pt x="1098200" y="290569"/>
                    <a:pt x="1101574" y="294582"/>
                  </a:cubicBezTo>
                  <a:cubicBezTo>
                    <a:pt x="1104884" y="297372"/>
                    <a:pt x="1109234" y="298603"/>
                    <a:pt x="1113520" y="297955"/>
                  </a:cubicBezTo>
                  <a:cubicBezTo>
                    <a:pt x="1116164" y="297955"/>
                    <a:pt x="1118991" y="296223"/>
                    <a:pt x="1120085" y="296223"/>
                  </a:cubicBezTo>
                  <a:cubicBezTo>
                    <a:pt x="1121180" y="296223"/>
                    <a:pt x="1121818" y="293670"/>
                    <a:pt x="1120997" y="290569"/>
                  </a:cubicBezTo>
                  <a:cubicBezTo>
                    <a:pt x="1119320" y="284542"/>
                    <a:pt x="1113848" y="280374"/>
                    <a:pt x="1107593" y="280356"/>
                  </a:cubicBezTo>
                  <a:cubicBezTo>
                    <a:pt x="1099294" y="280903"/>
                    <a:pt x="1099841" y="274885"/>
                    <a:pt x="1099568" y="271237"/>
                  </a:cubicBezTo>
                  <a:cubicBezTo>
                    <a:pt x="1099294" y="267589"/>
                    <a:pt x="1095282" y="264671"/>
                    <a:pt x="1093914" y="265583"/>
                  </a:cubicBezTo>
                  <a:cubicBezTo>
                    <a:pt x="1092546" y="266495"/>
                    <a:pt x="1091634" y="271237"/>
                    <a:pt x="1091634" y="274702"/>
                  </a:cubicBezTo>
                  <a:cubicBezTo>
                    <a:pt x="1091872" y="276417"/>
                    <a:pt x="1091215" y="278131"/>
                    <a:pt x="1089902" y="279262"/>
                  </a:cubicBezTo>
                  <a:cubicBezTo>
                    <a:pt x="1089081" y="280082"/>
                    <a:pt x="1088169" y="276708"/>
                    <a:pt x="1085616" y="275523"/>
                  </a:cubicBezTo>
                  <a:cubicBezTo>
                    <a:pt x="1083063" y="274337"/>
                    <a:pt x="1083063" y="273790"/>
                    <a:pt x="1084522" y="272149"/>
                  </a:cubicBezTo>
                  <a:cubicBezTo>
                    <a:pt x="1085981" y="270508"/>
                    <a:pt x="1086437" y="269869"/>
                    <a:pt x="1085342" y="267589"/>
                  </a:cubicBezTo>
                  <a:cubicBezTo>
                    <a:pt x="1084248" y="265310"/>
                    <a:pt x="1083883" y="263304"/>
                    <a:pt x="1083063" y="261845"/>
                  </a:cubicBezTo>
                  <a:cubicBezTo>
                    <a:pt x="1082242" y="260386"/>
                    <a:pt x="1081056" y="258471"/>
                    <a:pt x="1075129" y="259291"/>
                  </a:cubicBezTo>
                  <a:cubicBezTo>
                    <a:pt x="1070734" y="260303"/>
                    <a:pt x="1066193" y="260486"/>
                    <a:pt x="1061724" y="259838"/>
                  </a:cubicBezTo>
                  <a:cubicBezTo>
                    <a:pt x="1059718" y="259018"/>
                    <a:pt x="1060812" y="257832"/>
                    <a:pt x="1059718" y="256464"/>
                  </a:cubicBezTo>
                  <a:cubicBezTo>
                    <a:pt x="1058624" y="255097"/>
                    <a:pt x="1058806" y="252178"/>
                    <a:pt x="1052879" y="252452"/>
                  </a:cubicBezTo>
                  <a:cubicBezTo>
                    <a:pt x="1046952" y="252726"/>
                    <a:pt x="948011" y="262118"/>
                    <a:pt x="944273" y="261571"/>
                  </a:cubicBezTo>
                  <a:cubicBezTo>
                    <a:pt x="940534" y="261024"/>
                    <a:pt x="921475" y="260112"/>
                    <a:pt x="918101" y="260112"/>
                  </a:cubicBezTo>
                  <a:cubicBezTo>
                    <a:pt x="906812" y="257632"/>
                    <a:pt x="895395" y="255744"/>
                    <a:pt x="883905" y="254458"/>
                  </a:cubicBezTo>
                  <a:cubicBezTo>
                    <a:pt x="880130" y="255261"/>
                    <a:pt x="876191" y="254440"/>
                    <a:pt x="873054" y="252178"/>
                  </a:cubicBezTo>
                  <a:cubicBezTo>
                    <a:pt x="871194" y="250829"/>
                    <a:pt x="869032" y="249954"/>
                    <a:pt x="866762" y="249625"/>
                  </a:cubicBezTo>
                  <a:cubicBezTo>
                    <a:pt x="865394" y="249625"/>
                    <a:pt x="858828" y="247345"/>
                    <a:pt x="866762" y="245339"/>
                  </a:cubicBezTo>
                  <a:cubicBezTo>
                    <a:pt x="874695" y="243333"/>
                    <a:pt x="877887" y="242786"/>
                    <a:pt x="875881" y="241053"/>
                  </a:cubicBezTo>
                  <a:cubicBezTo>
                    <a:pt x="873874" y="239321"/>
                    <a:pt x="869041" y="238500"/>
                    <a:pt x="875881" y="234761"/>
                  </a:cubicBezTo>
                  <a:cubicBezTo>
                    <a:pt x="882720" y="231023"/>
                    <a:pt x="882173" y="234214"/>
                    <a:pt x="885912" y="232208"/>
                  </a:cubicBezTo>
                  <a:cubicBezTo>
                    <a:pt x="889650" y="230202"/>
                    <a:pt x="886732" y="229381"/>
                    <a:pt x="892112" y="229655"/>
                  </a:cubicBezTo>
                  <a:cubicBezTo>
                    <a:pt x="897173" y="229609"/>
                    <a:pt x="902234" y="229244"/>
                    <a:pt x="907250" y="228560"/>
                  </a:cubicBezTo>
                  <a:cubicBezTo>
                    <a:pt x="911536" y="228560"/>
                    <a:pt x="911809" y="226828"/>
                    <a:pt x="912903" y="224275"/>
                  </a:cubicBezTo>
                  <a:cubicBezTo>
                    <a:pt x="913998" y="221721"/>
                    <a:pt x="919196" y="219715"/>
                    <a:pt x="915822" y="219442"/>
                  </a:cubicBezTo>
                  <a:cubicBezTo>
                    <a:pt x="912447" y="219168"/>
                    <a:pt x="908344" y="218803"/>
                    <a:pt x="910350" y="217162"/>
                  </a:cubicBezTo>
                  <a:cubicBezTo>
                    <a:pt x="912356" y="215520"/>
                    <a:pt x="911262" y="213149"/>
                    <a:pt x="908982" y="211691"/>
                  </a:cubicBezTo>
                  <a:cubicBezTo>
                    <a:pt x="906703" y="210231"/>
                    <a:pt x="902964" y="207769"/>
                    <a:pt x="901870" y="207131"/>
                  </a:cubicBezTo>
                  <a:cubicBezTo>
                    <a:pt x="900256" y="206146"/>
                    <a:pt x="898879" y="204806"/>
                    <a:pt x="897857" y="203210"/>
                  </a:cubicBezTo>
                  <a:cubicBezTo>
                    <a:pt x="897037" y="201751"/>
                    <a:pt x="895030" y="198924"/>
                    <a:pt x="893024" y="199471"/>
                  </a:cubicBezTo>
                  <a:cubicBezTo>
                    <a:pt x="891018" y="200018"/>
                    <a:pt x="887918" y="197191"/>
                    <a:pt x="887006" y="196006"/>
                  </a:cubicBezTo>
                  <a:cubicBezTo>
                    <a:pt x="885674" y="194374"/>
                    <a:pt x="883732" y="193352"/>
                    <a:pt x="881626" y="193179"/>
                  </a:cubicBezTo>
                  <a:cubicBezTo>
                    <a:pt x="874312" y="191912"/>
                    <a:pt x="867227" y="189604"/>
                    <a:pt x="860561" y="186340"/>
                  </a:cubicBezTo>
                  <a:cubicBezTo>
                    <a:pt x="854396" y="183914"/>
                    <a:pt x="847703" y="183130"/>
                    <a:pt x="841138" y="184060"/>
                  </a:cubicBezTo>
                  <a:cubicBezTo>
                    <a:pt x="837399" y="184972"/>
                    <a:pt x="833204" y="185519"/>
                    <a:pt x="839405" y="188072"/>
                  </a:cubicBezTo>
                  <a:cubicBezTo>
                    <a:pt x="845606" y="190626"/>
                    <a:pt x="848524" y="195732"/>
                    <a:pt x="842597" y="194638"/>
                  </a:cubicBezTo>
                  <a:cubicBezTo>
                    <a:pt x="834399" y="192960"/>
                    <a:pt x="826119" y="191711"/>
                    <a:pt x="817793" y="190899"/>
                  </a:cubicBezTo>
                  <a:cubicBezTo>
                    <a:pt x="812750" y="191228"/>
                    <a:pt x="807698" y="190544"/>
                    <a:pt x="802929" y="188893"/>
                  </a:cubicBezTo>
                  <a:cubicBezTo>
                    <a:pt x="797868" y="186586"/>
                    <a:pt x="792488" y="185045"/>
                    <a:pt x="786971" y="184334"/>
                  </a:cubicBezTo>
                  <a:cubicBezTo>
                    <a:pt x="782202" y="183942"/>
                    <a:pt x="777506" y="182902"/>
                    <a:pt x="773019" y="181233"/>
                  </a:cubicBezTo>
                  <a:cubicBezTo>
                    <a:pt x="770721" y="179683"/>
                    <a:pt x="768241" y="178425"/>
                    <a:pt x="765633" y="177495"/>
                  </a:cubicBezTo>
                  <a:cubicBezTo>
                    <a:pt x="763107" y="176346"/>
                    <a:pt x="760718" y="174905"/>
                    <a:pt x="758520" y="173209"/>
                  </a:cubicBezTo>
                  <a:cubicBezTo>
                    <a:pt x="754863" y="170181"/>
                    <a:pt x="750386" y="168312"/>
                    <a:pt x="745662" y="167828"/>
                  </a:cubicBezTo>
                  <a:cubicBezTo>
                    <a:pt x="734574" y="167026"/>
                    <a:pt x="723549" y="165503"/>
                    <a:pt x="712652" y="163269"/>
                  </a:cubicBezTo>
                  <a:cubicBezTo>
                    <a:pt x="705211" y="160187"/>
                    <a:pt x="697961" y="156658"/>
                    <a:pt x="690949" y="152691"/>
                  </a:cubicBezTo>
                  <a:cubicBezTo>
                    <a:pt x="678529" y="145560"/>
                    <a:pt x="665343" y="139842"/>
                    <a:pt x="651646" y="135639"/>
                  </a:cubicBezTo>
                  <a:cubicBezTo>
                    <a:pt x="644534" y="135639"/>
                    <a:pt x="634229" y="134180"/>
                    <a:pt x="630217" y="133632"/>
                  </a:cubicBezTo>
                  <a:cubicBezTo>
                    <a:pt x="622575" y="133167"/>
                    <a:pt x="614906" y="133751"/>
                    <a:pt x="607420" y="135365"/>
                  </a:cubicBezTo>
                  <a:cubicBezTo>
                    <a:pt x="604593" y="136733"/>
                    <a:pt x="604319" y="136733"/>
                    <a:pt x="605231" y="139013"/>
                  </a:cubicBezTo>
                  <a:cubicBezTo>
                    <a:pt x="606143" y="141292"/>
                    <a:pt x="606872" y="142478"/>
                    <a:pt x="605778" y="143572"/>
                  </a:cubicBezTo>
                  <a:cubicBezTo>
                    <a:pt x="604684" y="144666"/>
                    <a:pt x="603498" y="145852"/>
                    <a:pt x="604319" y="147311"/>
                  </a:cubicBezTo>
                  <a:cubicBezTo>
                    <a:pt x="605450" y="149782"/>
                    <a:pt x="604356" y="152709"/>
                    <a:pt x="601875" y="153831"/>
                  </a:cubicBezTo>
                  <a:cubicBezTo>
                    <a:pt x="601583" y="153968"/>
                    <a:pt x="601264" y="154077"/>
                    <a:pt x="600945" y="154150"/>
                  </a:cubicBezTo>
                  <a:cubicBezTo>
                    <a:pt x="593258" y="155655"/>
                    <a:pt x="585717" y="157852"/>
                    <a:pt x="578421" y="160716"/>
                  </a:cubicBezTo>
                  <a:cubicBezTo>
                    <a:pt x="571309" y="164363"/>
                    <a:pt x="553071" y="162175"/>
                    <a:pt x="558451" y="158709"/>
                  </a:cubicBezTo>
                  <a:cubicBezTo>
                    <a:pt x="563831" y="155244"/>
                    <a:pt x="560731" y="156703"/>
                    <a:pt x="562737" y="153603"/>
                  </a:cubicBezTo>
                  <a:cubicBezTo>
                    <a:pt x="564743" y="150502"/>
                    <a:pt x="566749" y="153056"/>
                    <a:pt x="568117" y="150411"/>
                  </a:cubicBezTo>
                  <a:cubicBezTo>
                    <a:pt x="569485" y="147767"/>
                    <a:pt x="568117" y="145852"/>
                    <a:pt x="570397" y="145305"/>
                  </a:cubicBezTo>
                  <a:cubicBezTo>
                    <a:pt x="572676" y="144758"/>
                    <a:pt x="570397" y="143025"/>
                    <a:pt x="567296" y="143025"/>
                  </a:cubicBezTo>
                  <a:cubicBezTo>
                    <a:pt x="564196" y="143025"/>
                    <a:pt x="556718" y="141931"/>
                    <a:pt x="559272" y="136186"/>
                  </a:cubicBezTo>
                  <a:cubicBezTo>
                    <a:pt x="561825" y="130441"/>
                    <a:pt x="559272" y="133085"/>
                    <a:pt x="560457" y="126520"/>
                  </a:cubicBezTo>
                  <a:cubicBezTo>
                    <a:pt x="561643" y="119954"/>
                    <a:pt x="563831" y="114847"/>
                    <a:pt x="560457" y="114847"/>
                  </a:cubicBezTo>
                  <a:cubicBezTo>
                    <a:pt x="557083" y="114847"/>
                    <a:pt x="552432" y="114847"/>
                    <a:pt x="554439" y="113389"/>
                  </a:cubicBezTo>
                  <a:cubicBezTo>
                    <a:pt x="556445" y="111929"/>
                    <a:pt x="556992" y="110562"/>
                    <a:pt x="554439" y="110835"/>
                  </a:cubicBezTo>
                  <a:cubicBezTo>
                    <a:pt x="551885" y="111109"/>
                    <a:pt x="550153" y="112021"/>
                    <a:pt x="551612" y="113389"/>
                  </a:cubicBezTo>
                  <a:cubicBezTo>
                    <a:pt x="553071" y="114756"/>
                    <a:pt x="550153" y="115668"/>
                    <a:pt x="552432" y="115942"/>
                  </a:cubicBezTo>
                  <a:cubicBezTo>
                    <a:pt x="554712" y="116215"/>
                    <a:pt x="556718" y="117401"/>
                    <a:pt x="553253" y="118495"/>
                  </a:cubicBezTo>
                  <a:cubicBezTo>
                    <a:pt x="549788" y="119589"/>
                    <a:pt x="538207" y="121413"/>
                    <a:pt x="536474" y="123966"/>
                  </a:cubicBezTo>
                  <a:cubicBezTo>
                    <a:pt x="534742" y="126520"/>
                    <a:pt x="533374" y="129620"/>
                    <a:pt x="537386" y="126520"/>
                  </a:cubicBezTo>
                  <a:cubicBezTo>
                    <a:pt x="541399" y="123419"/>
                    <a:pt x="548147" y="121140"/>
                    <a:pt x="545867" y="123693"/>
                  </a:cubicBezTo>
                  <a:cubicBezTo>
                    <a:pt x="543587" y="126246"/>
                    <a:pt x="536748" y="131900"/>
                    <a:pt x="535380" y="133359"/>
                  </a:cubicBezTo>
                  <a:cubicBezTo>
                    <a:pt x="534012" y="134818"/>
                    <a:pt x="531368" y="137918"/>
                    <a:pt x="536748" y="137645"/>
                  </a:cubicBezTo>
                  <a:cubicBezTo>
                    <a:pt x="542128" y="137371"/>
                    <a:pt x="545320" y="139924"/>
                    <a:pt x="543861" y="141566"/>
                  </a:cubicBezTo>
                  <a:cubicBezTo>
                    <a:pt x="542402" y="143207"/>
                    <a:pt x="542766" y="141566"/>
                    <a:pt x="540487" y="140745"/>
                  </a:cubicBezTo>
                  <a:cubicBezTo>
                    <a:pt x="536328" y="140298"/>
                    <a:pt x="532161" y="141438"/>
                    <a:pt x="528814" y="143937"/>
                  </a:cubicBezTo>
                  <a:cubicBezTo>
                    <a:pt x="527629" y="145852"/>
                    <a:pt x="527355" y="147311"/>
                    <a:pt x="530182" y="147585"/>
                  </a:cubicBezTo>
                  <a:cubicBezTo>
                    <a:pt x="533009" y="147858"/>
                    <a:pt x="533647" y="149043"/>
                    <a:pt x="533374" y="149864"/>
                  </a:cubicBezTo>
                  <a:cubicBezTo>
                    <a:pt x="533100" y="150685"/>
                    <a:pt x="531368" y="152418"/>
                    <a:pt x="533374" y="152691"/>
                  </a:cubicBezTo>
                  <a:cubicBezTo>
                    <a:pt x="535380" y="152965"/>
                    <a:pt x="536201" y="154697"/>
                    <a:pt x="530182" y="153876"/>
                  </a:cubicBezTo>
                  <a:cubicBezTo>
                    <a:pt x="524164" y="153056"/>
                    <a:pt x="522249" y="156156"/>
                    <a:pt x="521975" y="157251"/>
                  </a:cubicBezTo>
                  <a:cubicBezTo>
                    <a:pt x="521702" y="158345"/>
                    <a:pt x="521975" y="158983"/>
                    <a:pt x="525076" y="157251"/>
                  </a:cubicBezTo>
                  <a:cubicBezTo>
                    <a:pt x="528176" y="155518"/>
                    <a:pt x="534742" y="154971"/>
                    <a:pt x="533100" y="158709"/>
                  </a:cubicBezTo>
                  <a:cubicBezTo>
                    <a:pt x="531459" y="162448"/>
                    <a:pt x="528814" y="166369"/>
                    <a:pt x="525623" y="164363"/>
                  </a:cubicBezTo>
                  <a:cubicBezTo>
                    <a:pt x="522431" y="162357"/>
                    <a:pt x="494892" y="156703"/>
                    <a:pt x="481487" y="132173"/>
                  </a:cubicBezTo>
                  <a:cubicBezTo>
                    <a:pt x="481168" y="130888"/>
                    <a:pt x="481168" y="129538"/>
                    <a:pt x="481487" y="128252"/>
                  </a:cubicBezTo>
                  <a:cubicBezTo>
                    <a:pt x="481970" y="126875"/>
                    <a:pt x="481232" y="125362"/>
                    <a:pt x="479855" y="124887"/>
                  </a:cubicBezTo>
                  <a:cubicBezTo>
                    <a:pt x="479736" y="124842"/>
                    <a:pt x="479609" y="124814"/>
                    <a:pt x="479481" y="124787"/>
                  </a:cubicBezTo>
                  <a:cubicBezTo>
                    <a:pt x="477748" y="124787"/>
                    <a:pt x="477201" y="121687"/>
                    <a:pt x="476107" y="119407"/>
                  </a:cubicBezTo>
                  <a:cubicBezTo>
                    <a:pt x="475013" y="117127"/>
                    <a:pt x="469815" y="105090"/>
                    <a:pt x="442458" y="89223"/>
                  </a:cubicBezTo>
                  <a:cubicBezTo>
                    <a:pt x="442458" y="89223"/>
                    <a:pt x="440178" y="87764"/>
                    <a:pt x="438993" y="89770"/>
                  </a:cubicBezTo>
                  <a:cubicBezTo>
                    <a:pt x="437808" y="91777"/>
                    <a:pt x="431607" y="101169"/>
                    <a:pt x="435345" y="101169"/>
                  </a:cubicBezTo>
                  <a:cubicBezTo>
                    <a:pt x="439084" y="101169"/>
                    <a:pt x="445012" y="98616"/>
                    <a:pt x="441911" y="101990"/>
                  </a:cubicBezTo>
                  <a:cubicBezTo>
                    <a:pt x="438811" y="105364"/>
                    <a:pt x="439631" y="107461"/>
                    <a:pt x="444464" y="107461"/>
                  </a:cubicBezTo>
                  <a:cubicBezTo>
                    <a:pt x="449297" y="107461"/>
                    <a:pt x="459237" y="109650"/>
                    <a:pt x="449845" y="110835"/>
                  </a:cubicBezTo>
                  <a:cubicBezTo>
                    <a:pt x="440452" y="112021"/>
                    <a:pt x="427594" y="114209"/>
                    <a:pt x="428233" y="120775"/>
                  </a:cubicBezTo>
                  <a:cubicBezTo>
                    <a:pt x="428871" y="127340"/>
                    <a:pt x="428233" y="127888"/>
                    <a:pt x="424767" y="129894"/>
                  </a:cubicBezTo>
                  <a:cubicBezTo>
                    <a:pt x="419752" y="132894"/>
                    <a:pt x="415229" y="136642"/>
                    <a:pt x="411363" y="141019"/>
                  </a:cubicBezTo>
                  <a:cubicBezTo>
                    <a:pt x="409685" y="143162"/>
                    <a:pt x="406867" y="144065"/>
                    <a:pt x="404250" y="143299"/>
                  </a:cubicBezTo>
                  <a:cubicBezTo>
                    <a:pt x="402517" y="142478"/>
                    <a:pt x="399690" y="140745"/>
                    <a:pt x="400876" y="137280"/>
                  </a:cubicBezTo>
                  <a:cubicBezTo>
                    <a:pt x="402061" y="133815"/>
                    <a:pt x="402244" y="132721"/>
                    <a:pt x="404797" y="133359"/>
                  </a:cubicBezTo>
                  <a:cubicBezTo>
                    <a:pt x="407350" y="133997"/>
                    <a:pt x="408809" y="133359"/>
                    <a:pt x="409356" y="131079"/>
                  </a:cubicBezTo>
                  <a:cubicBezTo>
                    <a:pt x="409904" y="128799"/>
                    <a:pt x="408536" y="128526"/>
                    <a:pt x="406256" y="130532"/>
                  </a:cubicBezTo>
                  <a:cubicBezTo>
                    <a:pt x="404651" y="131955"/>
                    <a:pt x="402700" y="132930"/>
                    <a:pt x="400602" y="133359"/>
                  </a:cubicBezTo>
                  <a:cubicBezTo>
                    <a:pt x="395532" y="133569"/>
                    <a:pt x="390526" y="134517"/>
                    <a:pt x="385739" y="136186"/>
                  </a:cubicBezTo>
                  <a:cubicBezTo>
                    <a:pt x="379419" y="138365"/>
                    <a:pt x="372917" y="139979"/>
                    <a:pt x="366315" y="141019"/>
                  </a:cubicBezTo>
                  <a:cubicBezTo>
                    <a:pt x="362057" y="142533"/>
                    <a:pt x="358455" y="145460"/>
                    <a:pt x="356102" y="149317"/>
                  </a:cubicBezTo>
                  <a:cubicBezTo>
                    <a:pt x="351543" y="155244"/>
                    <a:pt x="350995" y="153603"/>
                    <a:pt x="349536" y="155244"/>
                  </a:cubicBezTo>
                  <a:cubicBezTo>
                    <a:pt x="348077" y="156886"/>
                    <a:pt x="347257" y="156430"/>
                    <a:pt x="347257" y="158436"/>
                  </a:cubicBezTo>
                  <a:cubicBezTo>
                    <a:pt x="347257" y="160442"/>
                    <a:pt x="343883" y="163269"/>
                    <a:pt x="342971" y="165822"/>
                  </a:cubicBezTo>
                  <a:cubicBezTo>
                    <a:pt x="342059" y="168376"/>
                    <a:pt x="342150" y="176947"/>
                    <a:pt x="340144" y="175488"/>
                  </a:cubicBezTo>
                  <a:cubicBezTo>
                    <a:pt x="338138" y="174029"/>
                    <a:pt x="338138" y="172662"/>
                    <a:pt x="340144" y="169561"/>
                  </a:cubicBezTo>
                  <a:cubicBezTo>
                    <a:pt x="342150" y="166461"/>
                    <a:pt x="342150" y="165549"/>
                    <a:pt x="340144" y="165275"/>
                  </a:cubicBezTo>
                  <a:cubicBezTo>
                    <a:pt x="338138" y="165002"/>
                    <a:pt x="337864" y="164090"/>
                    <a:pt x="340144" y="161263"/>
                  </a:cubicBezTo>
                  <a:cubicBezTo>
                    <a:pt x="341366" y="158810"/>
                    <a:pt x="341749" y="156019"/>
                    <a:pt x="341238" y="153329"/>
                  </a:cubicBezTo>
                  <a:cubicBezTo>
                    <a:pt x="341238" y="153329"/>
                    <a:pt x="340144" y="151597"/>
                    <a:pt x="339506" y="156430"/>
                  </a:cubicBezTo>
                  <a:cubicBezTo>
                    <a:pt x="338867" y="161263"/>
                    <a:pt x="337591" y="162084"/>
                    <a:pt x="337591" y="162084"/>
                  </a:cubicBezTo>
                  <a:cubicBezTo>
                    <a:pt x="337591" y="162084"/>
                    <a:pt x="338958" y="152965"/>
                    <a:pt x="336952" y="151597"/>
                  </a:cubicBezTo>
                  <a:cubicBezTo>
                    <a:pt x="334946" y="150229"/>
                    <a:pt x="333305" y="146125"/>
                    <a:pt x="334946" y="150411"/>
                  </a:cubicBezTo>
                  <a:cubicBezTo>
                    <a:pt x="336469" y="153193"/>
                    <a:pt x="336888" y="156448"/>
                    <a:pt x="336132" y="159530"/>
                  </a:cubicBezTo>
                  <a:cubicBezTo>
                    <a:pt x="335311" y="160989"/>
                    <a:pt x="334946" y="151870"/>
                    <a:pt x="333852" y="151597"/>
                  </a:cubicBezTo>
                  <a:cubicBezTo>
                    <a:pt x="332758" y="151323"/>
                    <a:pt x="330751" y="149043"/>
                    <a:pt x="332119" y="152691"/>
                  </a:cubicBezTo>
                  <a:cubicBezTo>
                    <a:pt x="333487" y="156339"/>
                    <a:pt x="329566" y="160989"/>
                    <a:pt x="326466" y="162448"/>
                  </a:cubicBezTo>
                  <a:cubicBezTo>
                    <a:pt x="323365" y="163907"/>
                    <a:pt x="320994" y="164637"/>
                    <a:pt x="323274" y="161810"/>
                  </a:cubicBezTo>
                  <a:cubicBezTo>
                    <a:pt x="325554" y="158983"/>
                    <a:pt x="325827" y="157524"/>
                    <a:pt x="321633" y="157889"/>
                  </a:cubicBezTo>
                  <a:cubicBezTo>
                    <a:pt x="317438" y="158254"/>
                    <a:pt x="308501" y="157889"/>
                    <a:pt x="309048" y="160442"/>
                  </a:cubicBezTo>
                  <a:cubicBezTo>
                    <a:pt x="309595" y="162995"/>
                    <a:pt x="309048" y="163269"/>
                    <a:pt x="306495" y="166369"/>
                  </a:cubicBezTo>
                  <a:cubicBezTo>
                    <a:pt x="299857" y="173163"/>
                    <a:pt x="291294" y="177750"/>
                    <a:pt x="281965" y="179501"/>
                  </a:cubicBezTo>
                  <a:cubicBezTo>
                    <a:pt x="281965" y="179501"/>
                    <a:pt x="276038" y="178953"/>
                    <a:pt x="277406" y="183513"/>
                  </a:cubicBezTo>
                  <a:cubicBezTo>
                    <a:pt x="278774" y="188072"/>
                    <a:pt x="277406" y="188620"/>
                    <a:pt x="279138" y="190626"/>
                  </a:cubicBezTo>
                  <a:cubicBezTo>
                    <a:pt x="280871" y="192632"/>
                    <a:pt x="281144" y="191447"/>
                    <a:pt x="283698" y="190626"/>
                  </a:cubicBezTo>
                  <a:cubicBezTo>
                    <a:pt x="286251" y="189805"/>
                    <a:pt x="291084" y="188893"/>
                    <a:pt x="290263" y="191994"/>
                  </a:cubicBezTo>
                  <a:cubicBezTo>
                    <a:pt x="288959" y="195322"/>
                    <a:pt x="285467" y="197237"/>
                    <a:pt x="281965" y="196553"/>
                  </a:cubicBezTo>
                  <a:cubicBezTo>
                    <a:pt x="279293" y="195760"/>
                    <a:pt x="276539" y="195304"/>
                    <a:pt x="273758" y="195185"/>
                  </a:cubicBezTo>
                  <a:cubicBezTo>
                    <a:pt x="270375" y="195030"/>
                    <a:pt x="267010" y="194547"/>
                    <a:pt x="263727" y="193726"/>
                  </a:cubicBezTo>
                  <a:cubicBezTo>
                    <a:pt x="263727" y="193726"/>
                    <a:pt x="256615" y="193726"/>
                    <a:pt x="260627" y="196006"/>
                  </a:cubicBezTo>
                  <a:cubicBezTo>
                    <a:pt x="264639" y="198286"/>
                    <a:pt x="262360" y="196006"/>
                    <a:pt x="264639" y="198012"/>
                  </a:cubicBezTo>
                  <a:cubicBezTo>
                    <a:pt x="266919" y="200018"/>
                    <a:pt x="275126" y="202572"/>
                    <a:pt x="269472" y="201477"/>
                  </a:cubicBezTo>
                  <a:cubicBezTo>
                    <a:pt x="263819" y="200383"/>
                    <a:pt x="252602" y="197191"/>
                    <a:pt x="255520" y="194364"/>
                  </a:cubicBezTo>
                  <a:cubicBezTo>
                    <a:pt x="258438" y="191538"/>
                    <a:pt x="261721" y="191173"/>
                    <a:pt x="264001" y="187434"/>
                  </a:cubicBezTo>
                  <a:cubicBezTo>
                    <a:pt x="266281" y="183695"/>
                    <a:pt x="264913" y="180321"/>
                    <a:pt x="269472" y="180686"/>
                  </a:cubicBezTo>
                  <a:cubicBezTo>
                    <a:pt x="274032" y="181051"/>
                    <a:pt x="276311" y="182601"/>
                    <a:pt x="276585" y="178315"/>
                  </a:cubicBezTo>
                  <a:cubicBezTo>
                    <a:pt x="276859" y="174029"/>
                    <a:pt x="280871" y="166369"/>
                    <a:pt x="284518" y="167281"/>
                  </a:cubicBezTo>
                  <a:cubicBezTo>
                    <a:pt x="288166" y="168193"/>
                    <a:pt x="287163" y="173482"/>
                    <a:pt x="291358" y="170655"/>
                  </a:cubicBezTo>
                  <a:cubicBezTo>
                    <a:pt x="295552" y="167828"/>
                    <a:pt x="293364" y="167008"/>
                    <a:pt x="295917" y="165275"/>
                  </a:cubicBezTo>
                  <a:cubicBezTo>
                    <a:pt x="299829" y="162959"/>
                    <a:pt x="302993" y="159576"/>
                    <a:pt x="305036" y="155518"/>
                  </a:cubicBezTo>
                  <a:cubicBezTo>
                    <a:pt x="308410" y="149317"/>
                    <a:pt x="310963" y="150411"/>
                    <a:pt x="315796" y="149864"/>
                  </a:cubicBezTo>
                  <a:cubicBezTo>
                    <a:pt x="321003" y="149509"/>
                    <a:pt x="326165" y="148651"/>
                    <a:pt x="331207" y="147311"/>
                  </a:cubicBezTo>
                  <a:cubicBezTo>
                    <a:pt x="335493" y="145852"/>
                    <a:pt x="337226" y="146399"/>
                    <a:pt x="338594" y="147311"/>
                  </a:cubicBezTo>
                  <a:cubicBezTo>
                    <a:pt x="339961" y="148223"/>
                    <a:pt x="341512" y="150411"/>
                    <a:pt x="345433" y="145305"/>
                  </a:cubicBezTo>
                  <a:cubicBezTo>
                    <a:pt x="349354" y="140198"/>
                    <a:pt x="347713" y="144484"/>
                    <a:pt x="353458" y="139013"/>
                  </a:cubicBezTo>
                  <a:cubicBezTo>
                    <a:pt x="356148" y="135630"/>
                    <a:pt x="360032" y="133414"/>
                    <a:pt x="364309" y="132812"/>
                  </a:cubicBezTo>
                  <a:cubicBezTo>
                    <a:pt x="372863" y="130432"/>
                    <a:pt x="381143" y="127158"/>
                    <a:pt x="389021" y="123055"/>
                  </a:cubicBezTo>
                  <a:cubicBezTo>
                    <a:pt x="391939" y="120501"/>
                    <a:pt x="393034" y="120228"/>
                    <a:pt x="391666" y="118222"/>
                  </a:cubicBezTo>
                  <a:cubicBezTo>
                    <a:pt x="390298" y="116215"/>
                    <a:pt x="391666" y="115395"/>
                    <a:pt x="388201" y="113936"/>
                  </a:cubicBezTo>
                  <a:cubicBezTo>
                    <a:pt x="384735" y="112477"/>
                    <a:pt x="384735" y="110835"/>
                    <a:pt x="384462" y="110014"/>
                  </a:cubicBezTo>
                  <a:cubicBezTo>
                    <a:pt x="384188" y="109194"/>
                    <a:pt x="383641" y="106549"/>
                    <a:pt x="380176" y="111382"/>
                  </a:cubicBezTo>
                  <a:cubicBezTo>
                    <a:pt x="376711" y="116215"/>
                    <a:pt x="376255" y="117948"/>
                    <a:pt x="372243" y="119133"/>
                  </a:cubicBezTo>
                  <a:cubicBezTo>
                    <a:pt x="369461" y="120091"/>
                    <a:pt x="366452" y="120091"/>
                    <a:pt x="363671" y="119133"/>
                  </a:cubicBezTo>
                  <a:cubicBezTo>
                    <a:pt x="356631" y="117437"/>
                    <a:pt x="349272" y="117629"/>
                    <a:pt x="342332" y="119680"/>
                  </a:cubicBezTo>
                  <a:cubicBezTo>
                    <a:pt x="338320" y="122507"/>
                    <a:pt x="337499" y="123055"/>
                    <a:pt x="336588" y="126520"/>
                  </a:cubicBezTo>
                  <a:cubicBezTo>
                    <a:pt x="336068" y="128672"/>
                    <a:pt x="335110" y="130687"/>
                    <a:pt x="333761" y="132447"/>
                  </a:cubicBezTo>
                  <a:cubicBezTo>
                    <a:pt x="333214" y="133359"/>
                    <a:pt x="332666" y="134180"/>
                    <a:pt x="331755" y="131079"/>
                  </a:cubicBezTo>
                  <a:cubicBezTo>
                    <a:pt x="330843" y="127979"/>
                    <a:pt x="327469" y="127340"/>
                    <a:pt x="322636" y="129347"/>
                  </a:cubicBezTo>
                  <a:cubicBezTo>
                    <a:pt x="317803" y="131353"/>
                    <a:pt x="307863" y="139651"/>
                    <a:pt x="301844" y="141931"/>
                  </a:cubicBezTo>
                  <a:cubicBezTo>
                    <a:pt x="295826" y="144210"/>
                    <a:pt x="295917" y="141931"/>
                    <a:pt x="292726" y="141292"/>
                  </a:cubicBezTo>
                  <a:cubicBezTo>
                    <a:pt x="289534" y="140654"/>
                    <a:pt x="285613" y="137918"/>
                    <a:pt x="287345" y="141292"/>
                  </a:cubicBezTo>
                  <a:cubicBezTo>
                    <a:pt x="289078" y="144666"/>
                    <a:pt x="291631" y="144758"/>
                    <a:pt x="285613" y="144758"/>
                  </a:cubicBezTo>
                  <a:cubicBezTo>
                    <a:pt x="279868" y="144776"/>
                    <a:pt x="274214" y="146153"/>
                    <a:pt x="269108" y="148770"/>
                  </a:cubicBezTo>
                  <a:lnTo>
                    <a:pt x="233726" y="169287"/>
                  </a:lnTo>
                  <a:cubicBezTo>
                    <a:pt x="230352" y="171294"/>
                    <a:pt x="225154" y="174668"/>
                    <a:pt x="228893" y="170108"/>
                  </a:cubicBezTo>
                  <a:cubicBezTo>
                    <a:pt x="231574" y="167254"/>
                    <a:pt x="234045" y="164208"/>
                    <a:pt x="236279" y="160989"/>
                  </a:cubicBezTo>
                  <a:cubicBezTo>
                    <a:pt x="238833" y="156977"/>
                    <a:pt x="241204" y="158162"/>
                    <a:pt x="242298" y="156703"/>
                  </a:cubicBezTo>
                  <a:cubicBezTo>
                    <a:pt x="243392" y="155244"/>
                    <a:pt x="248590" y="147585"/>
                    <a:pt x="245125" y="149591"/>
                  </a:cubicBezTo>
                  <a:cubicBezTo>
                    <a:pt x="241659" y="151597"/>
                    <a:pt x="241204" y="153603"/>
                    <a:pt x="239197" y="152144"/>
                  </a:cubicBezTo>
                  <a:cubicBezTo>
                    <a:pt x="237191" y="150685"/>
                    <a:pt x="236644" y="149864"/>
                    <a:pt x="235185" y="150776"/>
                  </a:cubicBezTo>
                  <a:cubicBezTo>
                    <a:pt x="233726" y="151688"/>
                    <a:pt x="233453" y="150138"/>
                    <a:pt x="232632" y="148223"/>
                  </a:cubicBezTo>
                  <a:cubicBezTo>
                    <a:pt x="231045" y="145405"/>
                    <a:pt x="228793" y="143025"/>
                    <a:pt x="226066" y="141292"/>
                  </a:cubicBezTo>
                  <a:cubicBezTo>
                    <a:pt x="223513" y="139924"/>
                    <a:pt x="224607" y="140472"/>
                    <a:pt x="223786" y="143663"/>
                  </a:cubicBezTo>
                  <a:cubicBezTo>
                    <a:pt x="222966" y="146855"/>
                    <a:pt x="224881" y="153876"/>
                    <a:pt x="222054" y="155609"/>
                  </a:cubicBezTo>
                  <a:cubicBezTo>
                    <a:pt x="219409" y="157177"/>
                    <a:pt x="216126" y="157177"/>
                    <a:pt x="213482" y="155609"/>
                  </a:cubicBezTo>
                  <a:cubicBezTo>
                    <a:pt x="211841" y="154150"/>
                    <a:pt x="210655" y="153056"/>
                    <a:pt x="208649" y="154150"/>
                  </a:cubicBezTo>
                  <a:cubicBezTo>
                    <a:pt x="206287" y="155035"/>
                    <a:pt x="203780" y="155436"/>
                    <a:pt x="201263" y="155336"/>
                  </a:cubicBezTo>
                  <a:cubicBezTo>
                    <a:pt x="200442" y="155336"/>
                    <a:pt x="193238" y="156703"/>
                    <a:pt x="196156" y="161901"/>
                  </a:cubicBezTo>
                  <a:cubicBezTo>
                    <a:pt x="199074" y="167099"/>
                    <a:pt x="198709" y="168102"/>
                    <a:pt x="196156" y="167008"/>
                  </a:cubicBezTo>
                  <a:cubicBezTo>
                    <a:pt x="193603" y="165913"/>
                    <a:pt x="184758" y="162722"/>
                    <a:pt x="184210" y="165549"/>
                  </a:cubicBezTo>
                  <a:cubicBezTo>
                    <a:pt x="183663" y="168376"/>
                    <a:pt x="184210" y="169561"/>
                    <a:pt x="182204" y="168649"/>
                  </a:cubicBezTo>
                  <a:cubicBezTo>
                    <a:pt x="180198" y="167737"/>
                    <a:pt x="174180" y="165822"/>
                    <a:pt x="175091" y="167281"/>
                  </a:cubicBezTo>
                  <a:cubicBezTo>
                    <a:pt x="177645" y="170509"/>
                    <a:pt x="180973" y="173054"/>
                    <a:pt x="184758" y="174668"/>
                  </a:cubicBezTo>
                  <a:cubicBezTo>
                    <a:pt x="189591" y="176674"/>
                    <a:pt x="184758" y="176400"/>
                    <a:pt x="181931" y="174668"/>
                  </a:cubicBezTo>
                  <a:cubicBezTo>
                    <a:pt x="179614" y="173592"/>
                    <a:pt x="177490" y="172151"/>
                    <a:pt x="175639" y="170382"/>
                  </a:cubicBezTo>
                  <a:cubicBezTo>
                    <a:pt x="174727" y="169561"/>
                    <a:pt x="170806" y="167555"/>
                    <a:pt x="171079" y="171020"/>
                  </a:cubicBezTo>
                  <a:cubicBezTo>
                    <a:pt x="171353" y="174485"/>
                    <a:pt x="169347" y="176127"/>
                    <a:pt x="174453" y="177859"/>
                  </a:cubicBezTo>
                  <a:cubicBezTo>
                    <a:pt x="179560" y="179592"/>
                    <a:pt x="178192" y="181507"/>
                    <a:pt x="181657" y="181507"/>
                  </a:cubicBezTo>
                  <a:cubicBezTo>
                    <a:pt x="185122" y="181507"/>
                    <a:pt x="185578" y="183513"/>
                    <a:pt x="181019" y="183787"/>
                  </a:cubicBezTo>
                  <a:cubicBezTo>
                    <a:pt x="176459" y="184060"/>
                    <a:pt x="166520" y="186340"/>
                    <a:pt x="172538" y="187525"/>
                  </a:cubicBezTo>
                  <a:cubicBezTo>
                    <a:pt x="178557" y="188711"/>
                    <a:pt x="183572" y="190626"/>
                    <a:pt x="185305" y="188346"/>
                  </a:cubicBezTo>
                  <a:cubicBezTo>
                    <a:pt x="187037" y="186066"/>
                    <a:pt x="187311" y="185793"/>
                    <a:pt x="189043" y="186613"/>
                  </a:cubicBezTo>
                  <a:cubicBezTo>
                    <a:pt x="190785" y="187516"/>
                    <a:pt x="192800" y="187744"/>
                    <a:pt x="194697" y="187252"/>
                  </a:cubicBezTo>
                  <a:cubicBezTo>
                    <a:pt x="196156" y="186613"/>
                    <a:pt x="202722" y="188072"/>
                    <a:pt x="197889" y="190352"/>
                  </a:cubicBezTo>
                  <a:cubicBezTo>
                    <a:pt x="193056" y="192632"/>
                    <a:pt x="185031" y="193544"/>
                    <a:pt x="188770" y="195185"/>
                  </a:cubicBezTo>
                  <a:cubicBezTo>
                    <a:pt x="192509" y="196827"/>
                    <a:pt x="202722" y="204304"/>
                    <a:pt x="193876" y="202024"/>
                  </a:cubicBezTo>
                  <a:cubicBezTo>
                    <a:pt x="185031" y="199745"/>
                    <a:pt x="73871" y="160716"/>
                    <a:pt x="73871" y="160716"/>
                  </a:cubicBezTo>
                  <a:cubicBezTo>
                    <a:pt x="73871" y="160716"/>
                    <a:pt x="65664" y="157068"/>
                    <a:pt x="65300" y="155609"/>
                  </a:cubicBezTo>
                  <a:cubicBezTo>
                    <a:pt x="64625" y="153566"/>
                    <a:pt x="62609" y="152272"/>
                    <a:pt x="60467" y="152509"/>
                  </a:cubicBezTo>
                  <a:cubicBezTo>
                    <a:pt x="58552" y="153056"/>
                    <a:pt x="8033" y="145305"/>
                    <a:pt x="8033" y="145305"/>
                  </a:cubicBezTo>
                  <a:cubicBezTo>
                    <a:pt x="5333" y="144940"/>
                    <a:pt x="2653" y="144420"/>
                    <a:pt x="8" y="143754"/>
                  </a:cubicBezTo>
                  <a:lnTo>
                    <a:pt x="8" y="650858"/>
                  </a:lnTo>
                  <a:cubicBezTo>
                    <a:pt x="8" y="650858"/>
                    <a:pt x="-721" y="659430"/>
                    <a:pt x="2926" y="659977"/>
                  </a:cubicBezTo>
                  <a:cubicBezTo>
                    <a:pt x="6574" y="660524"/>
                    <a:pt x="33292" y="665266"/>
                    <a:pt x="33292" y="665266"/>
                  </a:cubicBezTo>
                  <a:cubicBezTo>
                    <a:pt x="34250" y="665056"/>
                    <a:pt x="35116" y="664545"/>
                    <a:pt x="35754" y="663807"/>
                  </a:cubicBezTo>
                  <a:cubicBezTo>
                    <a:pt x="39411" y="660259"/>
                    <a:pt x="44180" y="658071"/>
                    <a:pt x="49250" y="657606"/>
                  </a:cubicBezTo>
                  <a:lnTo>
                    <a:pt x="61926" y="657606"/>
                  </a:lnTo>
                  <a:cubicBezTo>
                    <a:pt x="63932" y="657606"/>
                    <a:pt x="64479" y="657606"/>
                    <a:pt x="63749" y="660706"/>
                  </a:cubicBezTo>
                  <a:cubicBezTo>
                    <a:pt x="63412" y="663086"/>
                    <a:pt x="62892" y="665430"/>
                    <a:pt x="62199" y="667728"/>
                  </a:cubicBezTo>
                  <a:cubicBezTo>
                    <a:pt x="61570" y="670309"/>
                    <a:pt x="62673" y="672999"/>
                    <a:pt x="64935" y="674385"/>
                  </a:cubicBezTo>
                  <a:cubicBezTo>
                    <a:pt x="67670" y="676391"/>
                    <a:pt x="109982" y="709401"/>
                    <a:pt x="111350" y="710860"/>
                  </a:cubicBezTo>
                  <a:cubicBezTo>
                    <a:pt x="114669" y="713924"/>
                    <a:pt x="116967" y="717937"/>
                    <a:pt x="117916" y="722350"/>
                  </a:cubicBezTo>
                  <a:cubicBezTo>
                    <a:pt x="118417" y="723973"/>
                    <a:pt x="118609" y="725679"/>
                    <a:pt x="118463" y="727366"/>
                  </a:cubicBezTo>
                  <a:cubicBezTo>
                    <a:pt x="118463" y="728916"/>
                    <a:pt x="117916" y="729463"/>
                    <a:pt x="119101" y="729463"/>
                  </a:cubicBezTo>
                  <a:cubicBezTo>
                    <a:pt x="120287" y="729463"/>
                    <a:pt x="120378" y="729463"/>
                    <a:pt x="122019" y="728095"/>
                  </a:cubicBezTo>
                  <a:cubicBezTo>
                    <a:pt x="127764" y="724302"/>
                    <a:pt x="133874" y="721092"/>
                    <a:pt x="140257" y="718520"/>
                  </a:cubicBezTo>
                  <a:cubicBezTo>
                    <a:pt x="144634" y="717517"/>
                    <a:pt x="152568" y="716788"/>
                    <a:pt x="153206" y="711681"/>
                  </a:cubicBezTo>
                  <a:cubicBezTo>
                    <a:pt x="153844" y="706574"/>
                    <a:pt x="152203" y="706119"/>
                    <a:pt x="153206" y="704021"/>
                  </a:cubicBezTo>
                  <a:cubicBezTo>
                    <a:pt x="154209" y="701924"/>
                    <a:pt x="154847" y="703565"/>
                    <a:pt x="156124" y="702562"/>
                  </a:cubicBezTo>
                  <a:cubicBezTo>
                    <a:pt x="157401" y="701559"/>
                    <a:pt x="161322" y="699918"/>
                    <a:pt x="159224" y="697182"/>
                  </a:cubicBezTo>
                  <a:cubicBezTo>
                    <a:pt x="157127" y="694446"/>
                    <a:pt x="156762" y="695176"/>
                    <a:pt x="159224" y="694720"/>
                  </a:cubicBezTo>
                  <a:cubicBezTo>
                    <a:pt x="161687" y="694264"/>
                    <a:pt x="164513" y="693170"/>
                    <a:pt x="168343" y="692167"/>
                  </a:cubicBezTo>
                  <a:cubicBezTo>
                    <a:pt x="171307" y="691711"/>
                    <a:pt x="174180" y="690753"/>
                    <a:pt x="176824" y="689340"/>
                  </a:cubicBezTo>
                  <a:cubicBezTo>
                    <a:pt x="176824" y="689340"/>
                    <a:pt x="184758" y="683868"/>
                    <a:pt x="189317" y="690343"/>
                  </a:cubicBezTo>
                  <a:cubicBezTo>
                    <a:pt x="192691" y="697984"/>
                    <a:pt x="196685" y="705334"/>
                    <a:pt x="201263" y="712319"/>
                  </a:cubicBezTo>
                  <a:cubicBezTo>
                    <a:pt x="204883" y="714791"/>
                    <a:pt x="208622" y="717080"/>
                    <a:pt x="212479" y="719159"/>
                  </a:cubicBezTo>
                  <a:cubicBezTo>
                    <a:pt x="217084" y="721812"/>
                    <a:pt x="220804" y="725779"/>
                    <a:pt x="223148" y="730557"/>
                  </a:cubicBezTo>
                  <a:cubicBezTo>
                    <a:pt x="227516" y="736585"/>
                    <a:pt x="232988" y="741728"/>
                    <a:pt x="239289" y="745695"/>
                  </a:cubicBezTo>
                  <a:cubicBezTo>
                    <a:pt x="243392" y="748978"/>
                    <a:pt x="253423" y="755817"/>
                    <a:pt x="254973" y="757549"/>
                  </a:cubicBezTo>
                  <a:cubicBezTo>
                    <a:pt x="257007" y="760476"/>
                    <a:pt x="258867" y="763522"/>
                    <a:pt x="260536" y="766668"/>
                  </a:cubicBezTo>
                  <a:cubicBezTo>
                    <a:pt x="261630" y="768492"/>
                    <a:pt x="281327" y="797399"/>
                    <a:pt x="283333" y="800135"/>
                  </a:cubicBezTo>
                  <a:cubicBezTo>
                    <a:pt x="285339" y="802870"/>
                    <a:pt x="295826" y="815546"/>
                    <a:pt x="294002" y="817825"/>
                  </a:cubicBezTo>
                  <a:cubicBezTo>
                    <a:pt x="292178" y="820105"/>
                    <a:pt x="290719" y="821108"/>
                    <a:pt x="292999" y="824665"/>
                  </a:cubicBezTo>
                  <a:cubicBezTo>
                    <a:pt x="295279" y="828221"/>
                    <a:pt x="305948" y="839711"/>
                    <a:pt x="307772" y="843905"/>
                  </a:cubicBezTo>
                  <a:cubicBezTo>
                    <a:pt x="308073" y="844908"/>
                    <a:pt x="308921" y="845656"/>
                    <a:pt x="309960" y="845820"/>
                  </a:cubicBezTo>
                  <a:cubicBezTo>
                    <a:pt x="318067" y="847881"/>
                    <a:pt x="326019" y="850508"/>
                    <a:pt x="333761" y="853663"/>
                  </a:cubicBezTo>
                  <a:cubicBezTo>
                    <a:pt x="337618" y="855587"/>
                    <a:pt x="341612" y="857228"/>
                    <a:pt x="345706" y="858587"/>
                  </a:cubicBezTo>
                  <a:cubicBezTo>
                    <a:pt x="348533" y="859864"/>
                    <a:pt x="357561" y="864788"/>
                    <a:pt x="357561" y="864788"/>
                  </a:cubicBezTo>
                  <a:cubicBezTo>
                    <a:pt x="360388" y="866703"/>
                    <a:pt x="366680" y="869256"/>
                    <a:pt x="368321" y="874819"/>
                  </a:cubicBezTo>
                  <a:cubicBezTo>
                    <a:pt x="368321" y="874819"/>
                    <a:pt x="369780" y="878649"/>
                    <a:pt x="368960" y="879378"/>
                  </a:cubicBezTo>
                  <a:cubicBezTo>
                    <a:pt x="367665" y="881366"/>
                    <a:pt x="366570" y="883472"/>
                    <a:pt x="365677" y="885670"/>
                  </a:cubicBezTo>
                  <a:cubicBezTo>
                    <a:pt x="365677" y="885670"/>
                    <a:pt x="365677" y="886582"/>
                    <a:pt x="366498" y="887676"/>
                  </a:cubicBezTo>
                  <a:cubicBezTo>
                    <a:pt x="368321" y="891415"/>
                    <a:pt x="366498" y="892601"/>
                    <a:pt x="368595" y="898528"/>
                  </a:cubicBezTo>
                  <a:cubicBezTo>
                    <a:pt x="370692" y="904455"/>
                    <a:pt x="373337" y="906826"/>
                    <a:pt x="370692" y="910291"/>
                  </a:cubicBezTo>
                  <a:cubicBezTo>
                    <a:pt x="368048" y="913756"/>
                    <a:pt x="363762" y="916127"/>
                    <a:pt x="365494" y="919410"/>
                  </a:cubicBezTo>
                  <a:cubicBezTo>
                    <a:pt x="367227" y="922693"/>
                    <a:pt x="368413" y="921325"/>
                    <a:pt x="369872" y="918863"/>
                  </a:cubicBezTo>
                  <a:cubicBezTo>
                    <a:pt x="374887" y="912781"/>
                    <a:pt x="377395" y="905021"/>
                    <a:pt x="376893" y="897160"/>
                  </a:cubicBezTo>
                  <a:cubicBezTo>
                    <a:pt x="376893" y="897160"/>
                    <a:pt x="375799" y="889956"/>
                    <a:pt x="378079" y="893148"/>
                  </a:cubicBezTo>
                  <a:cubicBezTo>
                    <a:pt x="379693" y="895318"/>
                    <a:pt x="381589" y="897242"/>
                    <a:pt x="383732" y="898893"/>
                  </a:cubicBezTo>
                  <a:cubicBezTo>
                    <a:pt x="384553" y="899622"/>
                    <a:pt x="385647" y="898893"/>
                    <a:pt x="382638" y="901537"/>
                  </a:cubicBezTo>
                  <a:cubicBezTo>
                    <a:pt x="379948" y="904911"/>
                    <a:pt x="377705" y="908613"/>
                    <a:pt x="375981" y="912571"/>
                  </a:cubicBezTo>
                  <a:cubicBezTo>
                    <a:pt x="374431" y="914851"/>
                    <a:pt x="367957" y="919957"/>
                    <a:pt x="370875" y="920322"/>
                  </a:cubicBezTo>
                  <a:lnTo>
                    <a:pt x="379994" y="921690"/>
                  </a:lnTo>
                  <a:cubicBezTo>
                    <a:pt x="378635" y="921681"/>
                    <a:pt x="377285" y="921863"/>
                    <a:pt x="375981" y="922237"/>
                  </a:cubicBezTo>
                  <a:cubicBezTo>
                    <a:pt x="372516" y="923149"/>
                    <a:pt x="372151" y="925064"/>
                    <a:pt x="369872" y="924517"/>
                  </a:cubicBezTo>
                  <a:cubicBezTo>
                    <a:pt x="367756" y="924024"/>
                    <a:pt x="365577" y="925046"/>
                    <a:pt x="364583" y="926979"/>
                  </a:cubicBezTo>
                  <a:cubicBezTo>
                    <a:pt x="363397" y="928894"/>
                    <a:pt x="363215" y="929259"/>
                    <a:pt x="365494" y="927982"/>
                  </a:cubicBezTo>
                  <a:cubicBezTo>
                    <a:pt x="367774" y="926705"/>
                    <a:pt x="366498" y="927982"/>
                    <a:pt x="365494" y="930079"/>
                  </a:cubicBezTo>
                  <a:cubicBezTo>
                    <a:pt x="364491" y="932177"/>
                    <a:pt x="364400" y="935003"/>
                    <a:pt x="369872" y="937283"/>
                  </a:cubicBezTo>
                  <a:cubicBezTo>
                    <a:pt x="375343" y="939563"/>
                    <a:pt x="372334" y="940657"/>
                    <a:pt x="367774" y="938013"/>
                  </a:cubicBezTo>
                  <a:cubicBezTo>
                    <a:pt x="363215" y="935368"/>
                    <a:pt x="361756" y="933089"/>
                    <a:pt x="359476" y="936098"/>
                  </a:cubicBezTo>
                  <a:cubicBezTo>
                    <a:pt x="357196" y="939107"/>
                    <a:pt x="358291" y="940110"/>
                    <a:pt x="363032" y="941843"/>
                  </a:cubicBezTo>
                  <a:cubicBezTo>
                    <a:pt x="367774" y="943575"/>
                    <a:pt x="370692" y="944122"/>
                    <a:pt x="369324" y="945946"/>
                  </a:cubicBezTo>
                  <a:cubicBezTo>
                    <a:pt x="368048" y="947442"/>
                    <a:pt x="367765" y="949548"/>
                    <a:pt x="368595" y="951326"/>
                  </a:cubicBezTo>
                  <a:cubicBezTo>
                    <a:pt x="369324" y="952603"/>
                    <a:pt x="368595" y="952603"/>
                    <a:pt x="364947" y="948864"/>
                  </a:cubicBezTo>
                  <a:cubicBezTo>
                    <a:pt x="361300" y="945126"/>
                    <a:pt x="355828" y="935733"/>
                    <a:pt x="355828" y="941204"/>
                  </a:cubicBezTo>
                  <a:cubicBezTo>
                    <a:pt x="355828" y="946676"/>
                    <a:pt x="355828" y="947132"/>
                    <a:pt x="354734" y="947861"/>
                  </a:cubicBezTo>
                  <a:cubicBezTo>
                    <a:pt x="353640" y="948591"/>
                    <a:pt x="354096" y="949959"/>
                    <a:pt x="355828" y="950962"/>
                  </a:cubicBezTo>
                  <a:cubicBezTo>
                    <a:pt x="357561" y="951965"/>
                    <a:pt x="358655" y="952421"/>
                    <a:pt x="360388" y="950962"/>
                  </a:cubicBezTo>
                  <a:cubicBezTo>
                    <a:pt x="362121" y="949503"/>
                    <a:pt x="361209" y="951965"/>
                    <a:pt x="361209" y="953880"/>
                  </a:cubicBezTo>
                  <a:cubicBezTo>
                    <a:pt x="361209" y="955795"/>
                    <a:pt x="359658" y="957801"/>
                    <a:pt x="362850" y="959898"/>
                  </a:cubicBezTo>
                  <a:cubicBezTo>
                    <a:pt x="366042" y="961996"/>
                    <a:pt x="368595" y="959898"/>
                    <a:pt x="371422" y="958986"/>
                  </a:cubicBezTo>
                  <a:cubicBezTo>
                    <a:pt x="374249" y="958074"/>
                    <a:pt x="376346" y="957436"/>
                    <a:pt x="377896" y="958439"/>
                  </a:cubicBezTo>
                  <a:cubicBezTo>
                    <a:pt x="379446" y="959442"/>
                    <a:pt x="377896" y="958439"/>
                    <a:pt x="375069" y="958986"/>
                  </a:cubicBezTo>
                  <a:cubicBezTo>
                    <a:pt x="372243" y="959533"/>
                    <a:pt x="371422" y="960537"/>
                    <a:pt x="375069" y="964640"/>
                  </a:cubicBezTo>
                  <a:cubicBezTo>
                    <a:pt x="378717" y="968743"/>
                    <a:pt x="377532" y="968288"/>
                    <a:pt x="373154" y="964640"/>
                  </a:cubicBezTo>
                  <a:cubicBezTo>
                    <a:pt x="368777" y="960992"/>
                    <a:pt x="367774" y="960901"/>
                    <a:pt x="367774" y="963363"/>
                  </a:cubicBezTo>
                  <a:cubicBezTo>
                    <a:pt x="366644" y="967713"/>
                    <a:pt x="368057" y="972327"/>
                    <a:pt x="371422" y="975309"/>
                  </a:cubicBezTo>
                  <a:cubicBezTo>
                    <a:pt x="376711" y="979504"/>
                    <a:pt x="389660" y="990538"/>
                    <a:pt x="392669" y="992817"/>
                  </a:cubicBezTo>
                  <a:cubicBezTo>
                    <a:pt x="395678" y="995097"/>
                    <a:pt x="395587" y="994915"/>
                    <a:pt x="396317" y="988988"/>
                  </a:cubicBezTo>
                  <a:cubicBezTo>
                    <a:pt x="397046" y="983060"/>
                    <a:pt x="397228" y="983699"/>
                    <a:pt x="399690" y="981966"/>
                  </a:cubicBezTo>
                  <a:cubicBezTo>
                    <a:pt x="402153" y="980233"/>
                    <a:pt x="402791" y="980598"/>
                    <a:pt x="402426" y="979139"/>
                  </a:cubicBezTo>
                  <a:cubicBezTo>
                    <a:pt x="402061" y="977680"/>
                    <a:pt x="402426" y="978318"/>
                    <a:pt x="403703" y="979139"/>
                  </a:cubicBezTo>
                  <a:cubicBezTo>
                    <a:pt x="404979" y="979960"/>
                    <a:pt x="406347" y="979139"/>
                    <a:pt x="405618" y="976403"/>
                  </a:cubicBezTo>
                  <a:cubicBezTo>
                    <a:pt x="404888" y="973668"/>
                    <a:pt x="405618" y="973759"/>
                    <a:pt x="406986" y="974944"/>
                  </a:cubicBezTo>
                  <a:cubicBezTo>
                    <a:pt x="408353" y="976130"/>
                    <a:pt x="408627" y="977224"/>
                    <a:pt x="411910" y="973029"/>
                  </a:cubicBezTo>
                  <a:cubicBezTo>
                    <a:pt x="415193" y="968835"/>
                    <a:pt x="419479" y="965187"/>
                    <a:pt x="417016" y="969747"/>
                  </a:cubicBezTo>
                  <a:cubicBezTo>
                    <a:pt x="414554" y="974306"/>
                    <a:pt x="414554" y="973759"/>
                    <a:pt x="417016" y="974944"/>
                  </a:cubicBezTo>
                  <a:cubicBezTo>
                    <a:pt x="419479" y="976130"/>
                    <a:pt x="417016" y="975856"/>
                    <a:pt x="414554" y="976859"/>
                  </a:cubicBezTo>
                  <a:cubicBezTo>
                    <a:pt x="412092" y="977862"/>
                    <a:pt x="410724" y="978866"/>
                    <a:pt x="411089" y="981784"/>
                  </a:cubicBezTo>
                  <a:cubicBezTo>
                    <a:pt x="411454" y="984702"/>
                    <a:pt x="411089" y="985158"/>
                    <a:pt x="411089" y="985796"/>
                  </a:cubicBezTo>
                  <a:cubicBezTo>
                    <a:pt x="411089" y="986434"/>
                    <a:pt x="411089" y="986890"/>
                    <a:pt x="412639" y="988440"/>
                  </a:cubicBezTo>
                  <a:cubicBezTo>
                    <a:pt x="414190" y="989991"/>
                    <a:pt x="420573" y="995280"/>
                    <a:pt x="424220" y="993547"/>
                  </a:cubicBezTo>
                  <a:cubicBezTo>
                    <a:pt x="427868" y="991814"/>
                    <a:pt x="432154" y="991814"/>
                    <a:pt x="433339" y="993547"/>
                  </a:cubicBezTo>
                  <a:cubicBezTo>
                    <a:pt x="434525" y="995280"/>
                    <a:pt x="432427" y="995462"/>
                    <a:pt x="430877" y="994915"/>
                  </a:cubicBezTo>
                  <a:cubicBezTo>
                    <a:pt x="429327" y="994368"/>
                    <a:pt x="422670" y="992817"/>
                    <a:pt x="421758" y="996009"/>
                  </a:cubicBezTo>
                  <a:cubicBezTo>
                    <a:pt x="420846" y="999201"/>
                    <a:pt x="420664" y="999657"/>
                    <a:pt x="419661" y="997012"/>
                  </a:cubicBezTo>
                  <a:cubicBezTo>
                    <a:pt x="418658" y="994368"/>
                    <a:pt x="416287" y="992179"/>
                    <a:pt x="415831" y="993182"/>
                  </a:cubicBezTo>
                  <a:cubicBezTo>
                    <a:pt x="415375" y="994185"/>
                    <a:pt x="415831" y="994277"/>
                    <a:pt x="411910" y="991997"/>
                  </a:cubicBezTo>
                  <a:cubicBezTo>
                    <a:pt x="407989" y="989717"/>
                    <a:pt x="403885" y="987893"/>
                    <a:pt x="405253" y="992635"/>
                  </a:cubicBezTo>
                  <a:cubicBezTo>
                    <a:pt x="406621" y="997377"/>
                    <a:pt x="408445" y="997742"/>
                    <a:pt x="408445" y="999839"/>
                  </a:cubicBezTo>
                  <a:cubicBezTo>
                    <a:pt x="408445" y="1001936"/>
                    <a:pt x="410177" y="1002848"/>
                    <a:pt x="411728" y="1003395"/>
                  </a:cubicBezTo>
                  <a:cubicBezTo>
                    <a:pt x="413278" y="1003943"/>
                    <a:pt x="420390" y="1006861"/>
                    <a:pt x="420846" y="1010052"/>
                  </a:cubicBezTo>
                  <a:cubicBezTo>
                    <a:pt x="421302" y="1013244"/>
                    <a:pt x="420390" y="1022089"/>
                    <a:pt x="425953" y="1023548"/>
                  </a:cubicBezTo>
                  <a:cubicBezTo>
                    <a:pt x="431516" y="1025007"/>
                    <a:pt x="431424" y="1021907"/>
                    <a:pt x="432792" y="1019992"/>
                  </a:cubicBezTo>
                  <a:cubicBezTo>
                    <a:pt x="434160" y="1018077"/>
                    <a:pt x="437169" y="1016891"/>
                    <a:pt x="435072" y="1019992"/>
                  </a:cubicBezTo>
                  <a:cubicBezTo>
                    <a:pt x="432975" y="1023092"/>
                    <a:pt x="434069" y="1022819"/>
                    <a:pt x="433886" y="1024734"/>
                  </a:cubicBezTo>
                  <a:cubicBezTo>
                    <a:pt x="433522" y="1026959"/>
                    <a:pt x="432683" y="1029074"/>
                    <a:pt x="431424" y="1030935"/>
                  </a:cubicBezTo>
                  <a:cubicBezTo>
                    <a:pt x="430522" y="1033260"/>
                    <a:pt x="430148" y="1035749"/>
                    <a:pt x="430330" y="1038230"/>
                  </a:cubicBezTo>
                  <a:cubicBezTo>
                    <a:pt x="430330" y="1041239"/>
                    <a:pt x="429327" y="1042972"/>
                    <a:pt x="428050" y="1043154"/>
                  </a:cubicBezTo>
                  <a:cubicBezTo>
                    <a:pt x="426774" y="1043336"/>
                    <a:pt x="426135" y="1044066"/>
                    <a:pt x="425953" y="1045434"/>
                  </a:cubicBezTo>
                  <a:cubicBezTo>
                    <a:pt x="425771" y="1046801"/>
                    <a:pt x="424585" y="1047896"/>
                    <a:pt x="427412" y="1046710"/>
                  </a:cubicBezTo>
                  <a:cubicBezTo>
                    <a:pt x="430239" y="1045525"/>
                    <a:pt x="430512" y="1044066"/>
                    <a:pt x="432792" y="1040874"/>
                  </a:cubicBezTo>
                  <a:cubicBezTo>
                    <a:pt x="435072" y="1037683"/>
                    <a:pt x="436805" y="1036680"/>
                    <a:pt x="438263" y="1036497"/>
                  </a:cubicBezTo>
                  <a:cubicBezTo>
                    <a:pt x="439723" y="1036315"/>
                    <a:pt x="440361" y="1035129"/>
                    <a:pt x="437716" y="1038230"/>
                  </a:cubicBezTo>
                  <a:cubicBezTo>
                    <a:pt x="435072" y="1041330"/>
                    <a:pt x="435437" y="1042789"/>
                    <a:pt x="437716" y="1044248"/>
                  </a:cubicBezTo>
                  <a:cubicBezTo>
                    <a:pt x="439996" y="1045707"/>
                    <a:pt x="440543" y="1043519"/>
                    <a:pt x="440726" y="1040692"/>
                  </a:cubicBezTo>
                  <a:cubicBezTo>
                    <a:pt x="440908" y="1037865"/>
                    <a:pt x="441546" y="1036497"/>
                    <a:pt x="442276" y="1039689"/>
                  </a:cubicBezTo>
                  <a:cubicBezTo>
                    <a:pt x="443005" y="1042880"/>
                    <a:pt x="443188" y="1044248"/>
                    <a:pt x="442276" y="1045251"/>
                  </a:cubicBezTo>
                  <a:cubicBezTo>
                    <a:pt x="441364" y="1046254"/>
                    <a:pt x="440361" y="1046710"/>
                    <a:pt x="441273" y="1048625"/>
                  </a:cubicBezTo>
                  <a:cubicBezTo>
                    <a:pt x="442185" y="1050540"/>
                    <a:pt x="443370" y="1050358"/>
                    <a:pt x="445103" y="1048078"/>
                  </a:cubicBezTo>
                  <a:cubicBezTo>
                    <a:pt x="446835" y="1045799"/>
                    <a:pt x="448294" y="1044887"/>
                    <a:pt x="449662" y="1045799"/>
                  </a:cubicBezTo>
                  <a:cubicBezTo>
                    <a:pt x="451030" y="1046710"/>
                    <a:pt x="451942" y="1045799"/>
                    <a:pt x="454222" y="1044066"/>
                  </a:cubicBezTo>
                  <a:cubicBezTo>
                    <a:pt x="456483" y="1042497"/>
                    <a:pt x="458900" y="1041157"/>
                    <a:pt x="461426" y="1040054"/>
                  </a:cubicBezTo>
                  <a:cubicBezTo>
                    <a:pt x="463158" y="1039506"/>
                    <a:pt x="462429" y="1037591"/>
                    <a:pt x="463705" y="1036132"/>
                  </a:cubicBezTo>
                  <a:cubicBezTo>
                    <a:pt x="464763" y="1034573"/>
                    <a:pt x="466213" y="1033324"/>
                    <a:pt x="467900" y="1032485"/>
                  </a:cubicBezTo>
                  <a:cubicBezTo>
                    <a:pt x="470016" y="1031774"/>
                    <a:pt x="471648" y="1030068"/>
                    <a:pt x="472277" y="1027925"/>
                  </a:cubicBezTo>
                  <a:cubicBezTo>
                    <a:pt x="472277" y="1025828"/>
                    <a:pt x="474739" y="1027378"/>
                    <a:pt x="472277" y="1030570"/>
                  </a:cubicBezTo>
                  <a:cubicBezTo>
                    <a:pt x="469815" y="1033761"/>
                    <a:pt x="464708" y="1034765"/>
                    <a:pt x="464344" y="1037227"/>
                  </a:cubicBezTo>
                  <a:cubicBezTo>
                    <a:pt x="464262" y="1039570"/>
                    <a:pt x="465146" y="1041850"/>
                    <a:pt x="466806" y="1043519"/>
                  </a:cubicBezTo>
                  <a:cubicBezTo>
                    <a:pt x="467900" y="1045069"/>
                    <a:pt x="471730" y="1045251"/>
                    <a:pt x="473645" y="1044613"/>
                  </a:cubicBezTo>
                  <a:cubicBezTo>
                    <a:pt x="475560" y="1043975"/>
                    <a:pt x="480849" y="1041968"/>
                    <a:pt x="476289" y="1045069"/>
                  </a:cubicBezTo>
                  <a:cubicBezTo>
                    <a:pt x="471730" y="1048169"/>
                    <a:pt x="474374" y="1047531"/>
                    <a:pt x="474739" y="1049172"/>
                  </a:cubicBezTo>
                  <a:cubicBezTo>
                    <a:pt x="475104" y="1050814"/>
                    <a:pt x="474739" y="1051270"/>
                    <a:pt x="472277" y="1049172"/>
                  </a:cubicBezTo>
                  <a:cubicBezTo>
                    <a:pt x="469815" y="1047075"/>
                    <a:pt x="468903" y="1045616"/>
                    <a:pt x="465438" y="1048078"/>
                  </a:cubicBezTo>
                  <a:cubicBezTo>
                    <a:pt x="461973" y="1050540"/>
                    <a:pt x="460878" y="1051270"/>
                    <a:pt x="459967" y="1051270"/>
                  </a:cubicBezTo>
                  <a:cubicBezTo>
                    <a:pt x="458626" y="1051416"/>
                    <a:pt x="457632" y="1052574"/>
                    <a:pt x="457687" y="1053914"/>
                  </a:cubicBezTo>
                  <a:cubicBezTo>
                    <a:pt x="457687" y="1055647"/>
                    <a:pt x="453127" y="1059295"/>
                    <a:pt x="454769" y="1057015"/>
                  </a:cubicBezTo>
                  <a:cubicBezTo>
                    <a:pt x="456410" y="1054735"/>
                    <a:pt x="455954" y="1053732"/>
                    <a:pt x="453857" y="1054917"/>
                  </a:cubicBezTo>
                  <a:cubicBezTo>
                    <a:pt x="451760" y="1056103"/>
                    <a:pt x="450848" y="1055647"/>
                    <a:pt x="450392" y="1057927"/>
                  </a:cubicBezTo>
                  <a:cubicBezTo>
                    <a:pt x="449936" y="1060206"/>
                    <a:pt x="449480" y="1062121"/>
                    <a:pt x="447565" y="1062851"/>
                  </a:cubicBezTo>
                  <a:cubicBezTo>
                    <a:pt x="445650" y="1063580"/>
                    <a:pt x="442458" y="1065769"/>
                    <a:pt x="442276" y="1067593"/>
                  </a:cubicBezTo>
                  <a:cubicBezTo>
                    <a:pt x="442230" y="1072134"/>
                    <a:pt x="443005" y="1076639"/>
                    <a:pt x="444556" y="1080906"/>
                  </a:cubicBezTo>
                  <a:cubicBezTo>
                    <a:pt x="446106" y="1083368"/>
                    <a:pt x="449662" y="1085101"/>
                    <a:pt x="451577" y="1081727"/>
                  </a:cubicBezTo>
                  <a:cubicBezTo>
                    <a:pt x="453492" y="1078353"/>
                    <a:pt x="451030" y="1080724"/>
                    <a:pt x="453492" y="1078262"/>
                  </a:cubicBezTo>
                  <a:cubicBezTo>
                    <a:pt x="455954" y="1075800"/>
                    <a:pt x="456319" y="1076712"/>
                    <a:pt x="456137" y="1074432"/>
                  </a:cubicBezTo>
                  <a:cubicBezTo>
                    <a:pt x="455735" y="1072699"/>
                    <a:pt x="456419" y="1070903"/>
                    <a:pt x="457869" y="1069872"/>
                  </a:cubicBezTo>
                  <a:cubicBezTo>
                    <a:pt x="459511" y="1068231"/>
                    <a:pt x="458599" y="1070693"/>
                    <a:pt x="457869" y="1072608"/>
                  </a:cubicBezTo>
                  <a:cubicBezTo>
                    <a:pt x="457140" y="1074523"/>
                    <a:pt x="457869" y="1075800"/>
                    <a:pt x="460514" y="1074888"/>
                  </a:cubicBezTo>
                  <a:cubicBezTo>
                    <a:pt x="464781" y="1074058"/>
                    <a:pt x="469149" y="1073903"/>
                    <a:pt x="473463" y="1074432"/>
                  </a:cubicBezTo>
                  <a:cubicBezTo>
                    <a:pt x="475460" y="1075225"/>
                    <a:pt x="477539" y="1075800"/>
                    <a:pt x="479663" y="1076164"/>
                  </a:cubicBezTo>
                  <a:cubicBezTo>
                    <a:pt x="481031" y="1076164"/>
                    <a:pt x="477657" y="1077532"/>
                    <a:pt x="474374" y="1076985"/>
                  </a:cubicBezTo>
                  <a:cubicBezTo>
                    <a:pt x="469204" y="1076219"/>
                    <a:pt x="463951" y="1076219"/>
                    <a:pt x="458781" y="1076985"/>
                  </a:cubicBezTo>
                  <a:cubicBezTo>
                    <a:pt x="457687" y="1077988"/>
                    <a:pt x="455042" y="1078353"/>
                    <a:pt x="454222" y="1081180"/>
                  </a:cubicBezTo>
                  <a:cubicBezTo>
                    <a:pt x="453757" y="1083560"/>
                    <a:pt x="452507" y="1085712"/>
                    <a:pt x="450665" y="1087290"/>
                  </a:cubicBezTo>
                  <a:cubicBezTo>
                    <a:pt x="448750" y="1088840"/>
                    <a:pt x="443370" y="1090116"/>
                    <a:pt x="446106" y="1091119"/>
                  </a:cubicBezTo>
                  <a:cubicBezTo>
                    <a:pt x="448841" y="1092123"/>
                    <a:pt x="450848" y="1090481"/>
                    <a:pt x="453127" y="1090481"/>
                  </a:cubicBezTo>
                  <a:cubicBezTo>
                    <a:pt x="455033" y="1090153"/>
                    <a:pt x="456994" y="1090372"/>
                    <a:pt x="458781" y="1091119"/>
                  </a:cubicBezTo>
                  <a:cubicBezTo>
                    <a:pt x="460742" y="1092205"/>
                    <a:pt x="463113" y="1092205"/>
                    <a:pt x="465073" y="1091119"/>
                  </a:cubicBezTo>
                  <a:cubicBezTo>
                    <a:pt x="466988" y="1089752"/>
                    <a:pt x="469268" y="1090116"/>
                    <a:pt x="465620" y="1092214"/>
                  </a:cubicBezTo>
                  <a:cubicBezTo>
                    <a:pt x="462930" y="1094074"/>
                    <a:pt x="459456" y="1094357"/>
                    <a:pt x="456501" y="1092943"/>
                  </a:cubicBezTo>
                  <a:cubicBezTo>
                    <a:pt x="453829" y="1091740"/>
                    <a:pt x="450683" y="1092287"/>
                    <a:pt x="448568" y="1094311"/>
                  </a:cubicBezTo>
                  <a:cubicBezTo>
                    <a:pt x="446835" y="1095861"/>
                    <a:pt x="444191" y="1095861"/>
                    <a:pt x="447747" y="1097685"/>
                  </a:cubicBezTo>
                  <a:cubicBezTo>
                    <a:pt x="452279" y="1099709"/>
                    <a:pt x="456976" y="1101324"/>
                    <a:pt x="461790" y="1102518"/>
                  </a:cubicBezTo>
                  <a:cubicBezTo>
                    <a:pt x="466623" y="1103795"/>
                    <a:pt x="460878" y="1104342"/>
                    <a:pt x="457687" y="1102518"/>
                  </a:cubicBezTo>
                  <a:cubicBezTo>
                    <a:pt x="454495" y="1100694"/>
                    <a:pt x="452307" y="1103430"/>
                    <a:pt x="454222" y="1105527"/>
                  </a:cubicBezTo>
                  <a:cubicBezTo>
                    <a:pt x="456137" y="1107625"/>
                    <a:pt x="461426" y="1108354"/>
                    <a:pt x="465073" y="1109540"/>
                  </a:cubicBezTo>
                  <a:cubicBezTo>
                    <a:pt x="468721" y="1110725"/>
                    <a:pt x="474192" y="1112002"/>
                    <a:pt x="474192" y="1110816"/>
                  </a:cubicBezTo>
                  <a:cubicBezTo>
                    <a:pt x="474192" y="1109631"/>
                    <a:pt x="475104" y="1109175"/>
                    <a:pt x="477019" y="1109540"/>
                  </a:cubicBezTo>
                  <a:cubicBezTo>
                    <a:pt x="478934" y="1109905"/>
                    <a:pt x="487506" y="1112367"/>
                    <a:pt x="487870" y="1108810"/>
                  </a:cubicBezTo>
                  <a:cubicBezTo>
                    <a:pt x="488235" y="1105254"/>
                    <a:pt x="487870" y="1101971"/>
                    <a:pt x="490880" y="1103430"/>
                  </a:cubicBezTo>
                  <a:cubicBezTo>
                    <a:pt x="493889" y="1104889"/>
                    <a:pt x="503646" y="1108537"/>
                    <a:pt x="495986" y="1109357"/>
                  </a:cubicBezTo>
                  <a:cubicBezTo>
                    <a:pt x="488326" y="1110178"/>
                    <a:pt x="486867" y="1111455"/>
                    <a:pt x="486867" y="1112367"/>
                  </a:cubicBezTo>
                  <a:cubicBezTo>
                    <a:pt x="486867" y="1113279"/>
                    <a:pt x="491518" y="1112367"/>
                    <a:pt x="493342" y="1112367"/>
                  </a:cubicBezTo>
                  <a:cubicBezTo>
                    <a:pt x="495166" y="1112367"/>
                    <a:pt x="505561" y="1112367"/>
                    <a:pt x="501731" y="1116744"/>
                  </a:cubicBezTo>
                  <a:cubicBezTo>
                    <a:pt x="497901" y="1121121"/>
                    <a:pt x="497536" y="1120574"/>
                    <a:pt x="502461" y="1120118"/>
                  </a:cubicBezTo>
                  <a:cubicBezTo>
                    <a:pt x="506227" y="1119899"/>
                    <a:pt x="509975" y="1119416"/>
                    <a:pt x="513677" y="1118659"/>
                  </a:cubicBezTo>
                  <a:cubicBezTo>
                    <a:pt x="514863" y="1118659"/>
                    <a:pt x="517325" y="1116744"/>
                    <a:pt x="517142" y="1114464"/>
                  </a:cubicBezTo>
                  <a:cubicBezTo>
                    <a:pt x="516960" y="1112184"/>
                    <a:pt x="518601" y="1108719"/>
                    <a:pt x="518601" y="1112731"/>
                  </a:cubicBezTo>
                  <a:cubicBezTo>
                    <a:pt x="518993" y="1115485"/>
                    <a:pt x="517553" y="1118184"/>
                    <a:pt x="515045" y="1119388"/>
                  </a:cubicBezTo>
                  <a:cubicBezTo>
                    <a:pt x="512346" y="1120564"/>
                    <a:pt x="509419" y="1121157"/>
                    <a:pt x="506473" y="1121121"/>
                  </a:cubicBezTo>
                  <a:cubicBezTo>
                    <a:pt x="504923" y="1121121"/>
                    <a:pt x="495804" y="1121121"/>
                    <a:pt x="497901" y="1122397"/>
                  </a:cubicBezTo>
                  <a:cubicBezTo>
                    <a:pt x="499999" y="1123674"/>
                    <a:pt x="507020" y="1121303"/>
                    <a:pt x="504923" y="1122853"/>
                  </a:cubicBezTo>
                  <a:cubicBezTo>
                    <a:pt x="502825" y="1124404"/>
                    <a:pt x="500546" y="1124677"/>
                    <a:pt x="500546" y="1126227"/>
                  </a:cubicBezTo>
                  <a:cubicBezTo>
                    <a:pt x="500546" y="1127778"/>
                    <a:pt x="500546" y="1128690"/>
                    <a:pt x="503829" y="1128872"/>
                  </a:cubicBezTo>
                  <a:cubicBezTo>
                    <a:pt x="507111" y="1129054"/>
                    <a:pt x="510303" y="1126957"/>
                    <a:pt x="512947" y="1127230"/>
                  </a:cubicBezTo>
                  <a:cubicBezTo>
                    <a:pt x="515592" y="1127504"/>
                    <a:pt x="516322" y="1130057"/>
                    <a:pt x="518236" y="1129237"/>
                  </a:cubicBezTo>
                  <a:cubicBezTo>
                    <a:pt x="520151" y="1128416"/>
                    <a:pt x="518784" y="1126045"/>
                    <a:pt x="520699" y="1123583"/>
                  </a:cubicBezTo>
                  <a:cubicBezTo>
                    <a:pt x="522614" y="1121121"/>
                    <a:pt x="522978" y="1121121"/>
                    <a:pt x="521702" y="1125315"/>
                  </a:cubicBezTo>
                  <a:cubicBezTo>
                    <a:pt x="520425" y="1129510"/>
                    <a:pt x="520881" y="1129054"/>
                    <a:pt x="522614" y="1129237"/>
                  </a:cubicBezTo>
                  <a:cubicBezTo>
                    <a:pt x="524346" y="1129419"/>
                    <a:pt x="526079" y="1129237"/>
                    <a:pt x="526626" y="1128325"/>
                  </a:cubicBezTo>
                  <a:cubicBezTo>
                    <a:pt x="527173" y="1127413"/>
                    <a:pt x="528176" y="1126410"/>
                    <a:pt x="530000" y="1127778"/>
                  </a:cubicBezTo>
                  <a:cubicBezTo>
                    <a:pt x="531824" y="1129145"/>
                    <a:pt x="535563" y="1131516"/>
                    <a:pt x="536110" y="1128872"/>
                  </a:cubicBezTo>
                  <a:cubicBezTo>
                    <a:pt x="536657" y="1126227"/>
                    <a:pt x="537842" y="1126592"/>
                    <a:pt x="539757" y="1125133"/>
                  </a:cubicBezTo>
                  <a:cubicBezTo>
                    <a:pt x="541672" y="1123674"/>
                    <a:pt x="543496" y="1122853"/>
                    <a:pt x="543131" y="1120118"/>
                  </a:cubicBezTo>
                  <a:cubicBezTo>
                    <a:pt x="542766" y="1117382"/>
                    <a:pt x="544864" y="1118294"/>
                    <a:pt x="544499" y="1121485"/>
                  </a:cubicBezTo>
                  <a:cubicBezTo>
                    <a:pt x="544134" y="1124258"/>
                    <a:pt x="542611" y="1126747"/>
                    <a:pt x="540304" y="1128325"/>
                  </a:cubicBezTo>
                  <a:cubicBezTo>
                    <a:pt x="538572" y="1129419"/>
                    <a:pt x="535745" y="1133431"/>
                    <a:pt x="537204" y="1134617"/>
                  </a:cubicBezTo>
                  <a:cubicBezTo>
                    <a:pt x="538663" y="1135802"/>
                    <a:pt x="539301" y="1135346"/>
                    <a:pt x="539757" y="1133249"/>
                  </a:cubicBezTo>
                  <a:cubicBezTo>
                    <a:pt x="540213" y="1131152"/>
                    <a:pt x="539757" y="1131516"/>
                    <a:pt x="542037" y="1133249"/>
                  </a:cubicBezTo>
                  <a:cubicBezTo>
                    <a:pt x="544317" y="1134982"/>
                    <a:pt x="547326" y="1135893"/>
                    <a:pt x="548694" y="1134161"/>
                  </a:cubicBezTo>
                  <a:cubicBezTo>
                    <a:pt x="549779" y="1132565"/>
                    <a:pt x="551521" y="1131535"/>
                    <a:pt x="553436" y="1131334"/>
                  </a:cubicBezTo>
                  <a:cubicBezTo>
                    <a:pt x="554712" y="1131334"/>
                    <a:pt x="558542" y="1131881"/>
                    <a:pt x="553983" y="1133067"/>
                  </a:cubicBezTo>
                  <a:cubicBezTo>
                    <a:pt x="549423" y="1134252"/>
                    <a:pt x="549241" y="1136441"/>
                    <a:pt x="551156" y="1138538"/>
                  </a:cubicBezTo>
                  <a:cubicBezTo>
                    <a:pt x="552414" y="1140644"/>
                    <a:pt x="552414" y="1143271"/>
                    <a:pt x="551156" y="1145377"/>
                  </a:cubicBezTo>
                  <a:cubicBezTo>
                    <a:pt x="550335" y="1147110"/>
                    <a:pt x="549788" y="1147839"/>
                    <a:pt x="549970" y="1149207"/>
                  </a:cubicBezTo>
                  <a:cubicBezTo>
                    <a:pt x="550153" y="1150575"/>
                    <a:pt x="549970" y="1151852"/>
                    <a:pt x="547873" y="1149207"/>
                  </a:cubicBezTo>
                  <a:cubicBezTo>
                    <a:pt x="545776" y="1146563"/>
                    <a:pt x="543314" y="1147292"/>
                    <a:pt x="546961" y="1150210"/>
                  </a:cubicBezTo>
                  <a:cubicBezTo>
                    <a:pt x="550682" y="1152791"/>
                    <a:pt x="554621" y="1155043"/>
                    <a:pt x="558725" y="1156958"/>
                  </a:cubicBezTo>
                  <a:cubicBezTo>
                    <a:pt x="560457" y="1157961"/>
                    <a:pt x="571309" y="1163250"/>
                    <a:pt x="571491" y="1156958"/>
                  </a:cubicBezTo>
                  <a:cubicBezTo>
                    <a:pt x="571673" y="1150666"/>
                    <a:pt x="571491" y="1153675"/>
                    <a:pt x="573771" y="1154496"/>
                  </a:cubicBezTo>
                  <a:cubicBezTo>
                    <a:pt x="575266" y="1154806"/>
                    <a:pt x="576306" y="1156165"/>
                    <a:pt x="576233" y="1157688"/>
                  </a:cubicBezTo>
                  <a:cubicBezTo>
                    <a:pt x="576233" y="1159420"/>
                    <a:pt x="576780" y="1163615"/>
                    <a:pt x="581339" y="1163980"/>
                  </a:cubicBezTo>
                  <a:cubicBezTo>
                    <a:pt x="585899" y="1164345"/>
                    <a:pt x="586993" y="1163980"/>
                    <a:pt x="584166" y="1166077"/>
                  </a:cubicBezTo>
                  <a:cubicBezTo>
                    <a:pt x="581339" y="1168174"/>
                    <a:pt x="580245" y="1167719"/>
                    <a:pt x="580975" y="1170181"/>
                  </a:cubicBezTo>
                  <a:cubicBezTo>
                    <a:pt x="581704" y="1172643"/>
                    <a:pt x="583802" y="1174375"/>
                    <a:pt x="587631" y="1175378"/>
                  </a:cubicBezTo>
                  <a:cubicBezTo>
                    <a:pt x="591461" y="1176382"/>
                    <a:pt x="590641" y="1176290"/>
                    <a:pt x="591370" y="1173281"/>
                  </a:cubicBezTo>
                  <a:cubicBezTo>
                    <a:pt x="592100" y="1170272"/>
                    <a:pt x="592373" y="1169816"/>
                    <a:pt x="594653" y="1169086"/>
                  </a:cubicBezTo>
                  <a:cubicBezTo>
                    <a:pt x="596933" y="1168357"/>
                    <a:pt x="598848" y="1168174"/>
                    <a:pt x="599577" y="1166442"/>
                  </a:cubicBezTo>
                  <a:cubicBezTo>
                    <a:pt x="600307" y="1164709"/>
                    <a:pt x="602039" y="1164527"/>
                    <a:pt x="600124" y="1169998"/>
                  </a:cubicBezTo>
                  <a:cubicBezTo>
                    <a:pt x="598209" y="1175470"/>
                    <a:pt x="596933" y="1178205"/>
                    <a:pt x="600124" y="1179117"/>
                  </a:cubicBezTo>
                  <a:cubicBezTo>
                    <a:pt x="603316" y="1180029"/>
                    <a:pt x="607967" y="1181397"/>
                    <a:pt x="602587" y="1181670"/>
                  </a:cubicBezTo>
                  <a:cubicBezTo>
                    <a:pt x="597206" y="1181944"/>
                    <a:pt x="599942" y="1182218"/>
                    <a:pt x="602587" y="1183859"/>
                  </a:cubicBezTo>
                  <a:cubicBezTo>
                    <a:pt x="605231" y="1185501"/>
                    <a:pt x="606964" y="1188054"/>
                    <a:pt x="605596" y="1191154"/>
                  </a:cubicBezTo>
                  <a:lnTo>
                    <a:pt x="603954" y="1194346"/>
                  </a:lnTo>
                  <a:lnTo>
                    <a:pt x="619092" y="1194346"/>
                  </a:lnTo>
                  <a:lnTo>
                    <a:pt x="1547581" y="1194346"/>
                  </a:lnTo>
                  <a:cubicBezTo>
                    <a:pt x="1548575" y="1194510"/>
                    <a:pt x="1549514" y="1193835"/>
                    <a:pt x="1549678" y="1192841"/>
                  </a:cubicBezTo>
                  <a:cubicBezTo>
                    <a:pt x="1549714" y="1192650"/>
                    <a:pt x="1549714" y="1192449"/>
                    <a:pt x="1549678" y="1192248"/>
                  </a:cubicBezTo>
                  <a:cubicBezTo>
                    <a:pt x="1549678" y="1189969"/>
                    <a:pt x="1549678" y="1179482"/>
                    <a:pt x="1549678" y="1179482"/>
                  </a:cubicBezTo>
                  <a:cubicBezTo>
                    <a:pt x="1549678" y="1179482"/>
                    <a:pt x="1548857" y="1177202"/>
                    <a:pt x="1551319" y="1178023"/>
                  </a:cubicBezTo>
                  <a:cubicBezTo>
                    <a:pt x="1553781" y="1178844"/>
                    <a:pt x="1560438" y="1179756"/>
                    <a:pt x="1561259" y="1185774"/>
                  </a:cubicBezTo>
                  <a:cubicBezTo>
                    <a:pt x="1562408" y="1192704"/>
                    <a:pt x="1564979" y="1199316"/>
                    <a:pt x="1568828" y="1205197"/>
                  </a:cubicBezTo>
                  <a:cubicBezTo>
                    <a:pt x="1570925" y="1207842"/>
                    <a:pt x="1572019" y="1208207"/>
                    <a:pt x="1574390" y="1207659"/>
                  </a:cubicBezTo>
                  <a:cubicBezTo>
                    <a:pt x="1576424" y="1206711"/>
                    <a:pt x="1578840" y="1207149"/>
                    <a:pt x="1580409" y="1208754"/>
                  </a:cubicBezTo>
                  <a:cubicBezTo>
                    <a:pt x="1586208" y="1213140"/>
                    <a:pt x="1593294" y="1215483"/>
                    <a:pt x="1600561" y="1215411"/>
                  </a:cubicBezTo>
                  <a:cubicBezTo>
                    <a:pt x="1607218" y="1213952"/>
                    <a:pt x="1609680" y="1210121"/>
                    <a:pt x="1613328" y="1210669"/>
                  </a:cubicBezTo>
                  <a:cubicBezTo>
                    <a:pt x="1616975" y="1211216"/>
                    <a:pt x="1630745" y="1213495"/>
                    <a:pt x="1632478" y="1213952"/>
                  </a:cubicBezTo>
                  <a:cubicBezTo>
                    <a:pt x="1634210" y="1214407"/>
                    <a:pt x="1635487" y="1216414"/>
                    <a:pt x="1637402" y="1217325"/>
                  </a:cubicBezTo>
                  <a:cubicBezTo>
                    <a:pt x="1639764" y="1218739"/>
                    <a:pt x="1641524" y="1220982"/>
                    <a:pt x="1642326" y="1223618"/>
                  </a:cubicBezTo>
                  <a:cubicBezTo>
                    <a:pt x="1643876" y="1226992"/>
                    <a:pt x="1644059" y="1227812"/>
                    <a:pt x="1645427" y="1227630"/>
                  </a:cubicBezTo>
                  <a:cubicBezTo>
                    <a:pt x="1646794" y="1227447"/>
                    <a:pt x="1646885" y="1225532"/>
                    <a:pt x="1647068" y="1224529"/>
                  </a:cubicBezTo>
                  <a:cubicBezTo>
                    <a:pt x="1647250" y="1223526"/>
                    <a:pt x="1649804" y="1222797"/>
                    <a:pt x="1651080" y="1222432"/>
                  </a:cubicBezTo>
                  <a:cubicBezTo>
                    <a:pt x="1655111" y="1223070"/>
                    <a:pt x="1658840" y="1224949"/>
                    <a:pt x="1661749" y="1227812"/>
                  </a:cubicBezTo>
                  <a:cubicBezTo>
                    <a:pt x="1667194" y="1235281"/>
                    <a:pt x="1677516" y="1237205"/>
                    <a:pt x="1685276" y="1232189"/>
                  </a:cubicBezTo>
                  <a:cubicBezTo>
                    <a:pt x="1685276" y="1232189"/>
                    <a:pt x="1694395" y="1224894"/>
                    <a:pt x="1697040" y="1230639"/>
                  </a:cubicBezTo>
                  <a:cubicBezTo>
                    <a:pt x="1699684" y="1236384"/>
                    <a:pt x="1699319" y="1232919"/>
                    <a:pt x="1701782" y="1233466"/>
                  </a:cubicBezTo>
                  <a:cubicBezTo>
                    <a:pt x="1707791" y="1234825"/>
                    <a:pt x="1713882" y="1235773"/>
                    <a:pt x="1720019" y="1236293"/>
                  </a:cubicBezTo>
                  <a:cubicBezTo>
                    <a:pt x="1728226" y="1236931"/>
                    <a:pt x="1741449" y="1237296"/>
                    <a:pt x="1741449" y="1237296"/>
                  </a:cubicBezTo>
                  <a:cubicBezTo>
                    <a:pt x="1746273" y="1233484"/>
                    <a:pt x="1749829" y="1228305"/>
                    <a:pt x="1751662" y="1222432"/>
                  </a:cubicBezTo>
                  <a:cubicBezTo>
                    <a:pt x="1752209" y="1218146"/>
                    <a:pt x="1751115" y="1217599"/>
                    <a:pt x="1754489" y="1216505"/>
                  </a:cubicBezTo>
                  <a:cubicBezTo>
                    <a:pt x="1757863" y="1215411"/>
                    <a:pt x="1767620" y="1210486"/>
                    <a:pt x="1765614" y="1213952"/>
                  </a:cubicBezTo>
                  <a:cubicBezTo>
                    <a:pt x="1763608" y="1217417"/>
                    <a:pt x="1764520" y="1218146"/>
                    <a:pt x="1763061" y="1219332"/>
                  </a:cubicBezTo>
                  <a:cubicBezTo>
                    <a:pt x="1761602" y="1220517"/>
                    <a:pt x="1760234" y="1224712"/>
                    <a:pt x="1763061" y="1223344"/>
                  </a:cubicBezTo>
                  <a:cubicBezTo>
                    <a:pt x="1765888" y="1221976"/>
                    <a:pt x="1768714" y="1220426"/>
                    <a:pt x="1769079" y="1217599"/>
                  </a:cubicBezTo>
                  <a:cubicBezTo>
                    <a:pt x="1769444" y="1214772"/>
                    <a:pt x="1771906" y="1215593"/>
                    <a:pt x="1771906" y="1212766"/>
                  </a:cubicBezTo>
                  <a:cubicBezTo>
                    <a:pt x="1771906" y="1209939"/>
                    <a:pt x="1775645" y="1209392"/>
                    <a:pt x="1775280" y="1207021"/>
                  </a:cubicBezTo>
                  <a:cubicBezTo>
                    <a:pt x="1774915" y="1204650"/>
                    <a:pt x="1775280" y="1202188"/>
                    <a:pt x="1777286" y="1201641"/>
                  </a:cubicBezTo>
                  <a:cubicBezTo>
                    <a:pt x="1779292" y="1201094"/>
                    <a:pt x="1779566" y="1201641"/>
                    <a:pt x="1780478" y="1203921"/>
                  </a:cubicBezTo>
                  <a:cubicBezTo>
                    <a:pt x="1781517" y="1206045"/>
                    <a:pt x="1780633" y="1208617"/>
                    <a:pt x="1778499" y="1209647"/>
                  </a:cubicBezTo>
                  <a:cubicBezTo>
                    <a:pt x="1778490" y="1209656"/>
                    <a:pt x="1778481" y="1209656"/>
                    <a:pt x="1778472" y="1209666"/>
                  </a:cubicBezTo>
                  <a:cubicBezTo>
                    <a:pt x="1776192" y="1210760"/>
                    <a:pt x="1772453" y="1213587"/>
                    <a:pt x="1773639" y="1216140"/>
                  </a:cubicBezTo>
                  <a:cubicBezTo>
                    <a:pt x="1774824" y="1218693"/>
                    <a:pt x="1774733" y="1215319"/>
                    <a:pt x="1776739" y="1213952"/>
                  </a:cubicBezTo>
                  <a:cubicBezTo>
                    <a:pt x="1778745" y="1212583"/>
                    <a:pt x="1778745" y="1214499"/>
                    <a:pt x="1780752" y="1213952"/>
                  </a:cubicBezTo>
                  <a:cubicBezTo>
                    <a:pt x="1782758" y="1213404"/>
                    <a:pt x="1780752" y="1207021"/>
                    <a:pt x="1783578" y="1209666"/>
                  </a:cubicBezTo>
                  <a:cubicBezTo>
                    <a:pt x="1786405" y="1212310"/>
                    <a:pt x="1786679" y="1210486"/>
                    <a:pt x="1788138" y="1207933"/>
                  </a:cubicBezTo>
                  <a:cubicBezTo>
                    <a:pt x="1789351" y="1205626"/>
                    <a:pt x="1788603" y="1202772"/>
                    <a:pt x="1786405" y="1201367"/>
                  </a:cubicBezTo>
                  <a:cubicBezTo>
                    <a:pt x="1784764" y="1200547"/>
                    <a:pt x="1781572" y="1195987"/>
                    <a:pt x="1784399" y="1195349"/>
                  </a:cubicBezTo>
                  <a:cubicBezTo>
                    <a:pt x="1787226" y="1194710"/>
                    <a:pt x="1788685" y="1191975"/>
                    <a:pt x="1792971" y="1194528"/>
                  </a:cubicBezTo>
                  <a:cubicBezTo>
                    <a:pt x="1802236" y="1198768"/>
                    <a:pt x="1811884" y="1202097"/>
                    <a:pt x="1821787" y="1204468"/>
                  </a:cubicBezTo>
                  <a:cubicBezTo>
                    <a:pt x="1824613" y="1204468"/>
                    <a:pt x="1826073" y="1201914"/>
                    <a:pt x="1829447" y="1203374"/>
                  </a:cubicBezTo>
                  <a:cubicBezTo>
                    <a:pt x="1832820" y="1204833"/>
                    <a:pt x="1834006" y="1202826"/>
                    <a:pt x="1837745" y="1203374"/>
                  </a:cubicBezTo>
                  <a:cubicBezTo>
                    <a:pt x="1841484" y="1203921"/>
                    <a:pt x="1844858" y="1202826"/>
                    <a:pt x="1846864" y="1205380"/>
                  </a:cubicBezTo>
                  <a:cubicBezTo>
                    <a:pt x="1850602" y="1211891"/>
                    <a:pt x="1853657" y="1218766"/>
                    <a:pt x="1855983" y="1225897"/>
                  </a:cubicBezTo>
                  <a:cubicBezTo>
                    <a:pt x="1858198" y="1232226"/>
                    <a:pt x="1863433" y="1237022"/>
                    <a:pt x="1869935" y="1238664"/>
                  </a:cubicBezTo>
                  <a:cubicBezTo>
                    <a:pt x="1876227" y="1241035"/>
                    <a:pt x="1878233" y="1238664"/>
                    <a:pt x="1881880" y="1239302"/>
                  </a:cubicBezTo>
                  <a:cubicBezTo>
                    <a:pt x="1881880" y="1239302"/>
                    <a:pt x="1902398" y="1237022"/>
                    <a:pt x="1898112" y="1240670"/>
                  </a:cubicBezTo>
                  <a:cubicBezTo>
                    <a:pt x="1893826" y="1244317"/>
                    <a:pt x="1895832" y="1243862"/>
                    <a:pt x="1896471" y="1244956"/>
                  </a:cubicBezTo>
                  <a:cubicBezTo>
                    <a:pt x="1897109" y="1246050"/>
                    <a:pt x="1897838" y="1247783"/>
                    <a:pt x="1895832" y="1248968"/>
                  </a:cubicBezTo>
                  <a:cubicBezTo>
                    <a:pt x="1893826" y="1250154"/>
                    <a:pt x="1893005" y="1248421"/>
                    <a:pt x="1893917" y="1250154"/>
                  </a:cubicBezTo>
                  <a:cubicBezTo>
                    <a:pt x="1894829" y="1251886"/>
                    <a:pt x="1891911" y="1252980"/>
                    <a:pt x="1893005" y="1255260"/>
                  </a:cubicBezTo>
                  <a:cubicBezTo>
                    <a:pt x="1897036" y="1259081"/>
                    <a:pt x="1901440" y="1262501"/>
                    <a:pt x="1906137" y="1265473"/>
                  </a:cubicBezTo>
                  <a:cubicBezTo>
                    <a:pt x="1906137" y="1265473"/>
                    <a:pt x="1908964" y="1268665"/>
                    <a:pt x="1906684" y="1269759"/>
                  </a:cubicBezTo>
                  <a:cubicBezTo>
                    <a:pt x="1905033" y="1270662"/>
                    <a:pt x="1904039" y="1272431"/>
                    <a:pt x="1904131" y="1274319"/>
                  </a:cubicBezTo>
                  <a:cubicBezTo>
                    <a:pt x="1904131" y="1275504"/>
                    <a:pt x="1899845" y="1278058"/>
                    <a:pt x="1901577" y="1280337"/>
                  </a:cubicBezTo>
                  <a:cubicBezTo>
                    <a:pt x="1903310" y="1282617"/>
                    <a:pt x="1910696" y="1286265"/>
                    <a:pt x="1910149" y="1289456"/>
                  </a:cubicBezTo>
                  <a:cubicBezTo>
                    <a:pt x="1909602" y="1292648"/>
                    <a:pt x="1908964" y="1292830"/>
                    <a:pt x="1910149" y="1294289"/>
                  </a:cubicBezTo>
                  <a:cubicBezTo>
                    <a:pt x="1911334" y="1295748"/>
                    <a:pt x="1910696" y="1296022"/>
                    <a:pt x="1909237" y="1297116"/>
                  </a:cubicBezTo>
                  <a:cubicBezTo>
                    <a:pt x="1907778" y="1298210"/>
                    <a:pt x="1907778" y="1300855"/>
                    <a:pt x="1904313" y="1299943"/>
                  </a:cubicBezTo>
                  <a:cubicBezTo>
                    <a:pt x="1904313" y="1299943"/>
                    <a:pt x="1907960" y="1304502"/>
                    <a:pt x="1910970" y="1303226"/>
                  </a:cubicBezTo>
                  <a:cubicBezTo>
                    <a:pt x="1912693" y="1302523"/>
                    <a:pt x="1914453" y="1301949"/>
                    <a:pt x="1916259" y="1301493"/>
                  </a:cubicBezTo>
                  <a:lnTo>
                    <a:pt x="1921274" y="1300216"/>
                  </a:lnTo>
                  <a:cubicBezTo>
                    <a:pt x="1924739" y="1300216"/>
                    <a:pt x="1924922" y="1303682"/>
                    <a:pt x="1923827" y="1306782"/>
                  </a:cubicBezTo>
                  <a:cubicBezTo>
                    <a:pt x="1922733" y="1309882"/>
                    <a:pt x="1929755" y="1309974"/>
                    <a:pt x="1932946" y="1310247"/>
                  </a:cubicBezTo>
                  <a:cubicBezTo>
                    <a:pt x="1936138" y="1310521"/>
                    <a:pt x="1951184" y="1313621"/>
                    <a:pt x="1953737" y="1314533"/>
                  </a:cubicBezTo>
                  <a:cubicBezTo>
                    <a:pt x="1957677" y="1315281"/>
                    <a:pt x="1961698" y="1315463"/>
                    <a:pt x="1965683" y="1315080"/>
                  </a:cubicBezTo>
                  <a:cubicBezTo>
                    <a:pt x="1968902" y="1314825"/>
                    <a:pt x="1972130" y="1314825"/>
                    <a:pt x="1975349" y="1315080"/>
                  </a:cubicBezTo>
                  <a:cubicBezTo>
                    <a:pt x="1978039" y="1314889"/>
                    <a:pt x="1980739" y="1315071"/>
                    <a:pt x="1983374" y="1315627"/>
                  </a:cubicBezTo>
                  <a:cubicBezTo>
                    <a:pt x="1986748" y="1316722"/>
                    <a:pt x="2000973" y="1319093"/>
                    <a:pt x="2003344" y="1319366"/>
                  </a:cubicBezTo>
                  <a:cubicBezTo>
                    <a:pt x="2005715" y="1319640"/>
                    <a:pt x="2006171" y="1318181"/>
                    <a:pt x="2006171" y="1320734"/>
                  </a:cubicBezTo>
                  <a:cubicBezTo>
                    <a:pt x="2006171" y="1323287"/>
                    <a:pt x="2007266" y="1323014"/>
                    <a:pt x="2009272" y="1322193"/>
                  </a:cubicBezTo>
                  <a:cubicBezTo>
                    <a:pt x="2011278" y="1321372"/>
                    <a:pt x="2011825" y="1321281"/>
                    <a:pt x="2014652" y="1323287"/>
                  </a:cubicBezTo>
                  <a:cubicBezTo>
                    <a:pt x="2017479" y="1325293"/>
                    <a:pt x="2018938" y="1324746"/>
                    <a:pt x="2022129" y="1323287"/>
                  </a:cubicBezTo>
                  <a:cubicBezTo>
                    <a:pt x="2025321" y="1321828"/>
                    <a:pt x="2024956" y="1323287"/>
                    <a:pt x="2026689" y="1323287"/>
                  </a:cubicBezTo>
                  <a:cubicBezTo>
                    <a:pt x="2028421" y="1323287"/>
                    <a:pt x="2032890" y="1324655"/>
                    <a:pt x="2035808" y="1325202"/>
                  </a:cubicBezTo>
                  <a:cubicBezTo>
                    <a:pt x="2043632" y="1330947"/>
                    <a:pt x="2050790" y="1337558"/>
                    <a:pt x="2057146" y="1344899"/>
                  </a:cubicBezTo>
                  <a:cubicBezTo>
                    <a:pt x="2058879" y="1347726"/>
                    <a:pt x="2063438" y="1346085"/>
                    <a:pt x="2060885" y="1349732"/>
                  </a:cubicBezTo>
                  <a:cubicBezTo>
                    <a:pt x="2058332" y="1353380"/>
                    <a:pt x="2061432" y="1355204"/>
                    <a:pt x="2061979" y="1358851"/>
                  </a:cubicBezTo>
                  <a:cubicBezTo>
                    <a:pt x="2062526" y="1362499"/>
                    <a:pt x="2062891" y="1363137"/>
                    <a:pt x="2066812" y="1367970"/>
                  </a:cubicBezTo>
                  <a:cubicBezTo>
                    <a:pt x="2070733" y="1372803"/>
                    <a:pt x="2073104" y="1372256"/>
                    <a:pt x="2072283" y="1374536"/>
                  </a:cubicBezTo>
                  <a:cubicBezTo>
                    <a:pt x="2071463" y="1376815"/>
                    <a:pt x="2067450" y="1373715"/>
                    <a:pt x="2066539" y="1372256"/>
                  </a:cubicBezTo>
                  <a:cubicBezTo>
                    <a:pt x="2065627" y="1370797"/>
                    <a:pt x="2065718" y="1369976"/>
                    <a:pt x="2061979" y="1373077"/>
                  </a:cubicBezTo>
                  <a:cubicBezTo>
                    <a:pt x="2058240" y="1376177"/>
                    <a:pt x="2064259" y="1377636"/>
                    <a:pt x="2061979" y="1383107"/>
                  </a:cubicBezTo>
                  <a:cubicBezTo>
                    <a:pt x="2059699" y="1388579"/>
                    <a:pt x="2056599" y="1386481"/>
                    <a:pt x="2053499" y="1385387"/>
                  </a:cubicBezTo>
                  <a:cubicBezTo>
                    <a:pt x="2049413" y="1384184"/>
                    <a:pt x="2045620" y="1382132"/>
                    <a:pt x="2042373" y="1379369"/>
                  </a:cubicBezTo>
                  <a:cubicBezTo>
                    <a:pt x="2040367" y="1376815"/>
                    <a:pt x="2038908" y="1375356"/>
                    <a:pt x="2035808" y="1378001"/>
                  </a:cubicBezTo>
                  <a:cubicBezTo>
                    <a:pt x="2032707" y="1380645"/>
                    <a:pt x="2028969" y="1378001"/>
                    <a:pt x="2026689" y="1375356"/>
                  </a:cubicBezTo>
                  <a:cubicBezTo>
                    <a:pt x="2024409" y="1372712"/>
                    <a:pt x="2028604" y="1371982"/>
                    <a:pt x="2030063" y="1369976"/>
                  </a:cubicBezTo>
                  <a:cubicBezTo>
                    <a:pt x="2031522" y="1367970"/>
                    <a:pt x="2030975" y="1366876"/>
                    <a:pt x="2028969" y="1367696"/>
                  </a:cubicBezTo>
                  <a:cubicBezTo>
                    <a:pt x="2027026" y="1368280"/>
                    <a:pt x="2024929" y="1367979"/>
                    <a:pt x="2023224" y="1366876"/>
                  </a:cubicBezTo>
                  <a:cubicBezTo>
                    <a:pt x="2021856" y="1365964"/>
                    <a:pt x="2021856" y="1362863"/>
                    <a:pt x="2020123" y="1361678"/>
                  </a:cubicBezTo>
                  <a:cubicBezTo>
                    <a:pt x="2018391" y="1360492"/>
                    <a:pt x="2018664" y="1358851"/>
                    <a:pt x="2020123" y="1356024"/>
                  </a:cubicBezTo>
                  <a:cubicBezTo>
                    <a:pt x="2021582" y="1353197"/>
                    <a:pt x="2013284" y="1354292"/>
                    <a:pt x="2008451" y="1354292"/>
                  </a:cubicBezTo>
                  <a:cubicBezTo>
                    <a:pt x="2003618" y="1354292"/>
                    <a:pt x="2007266" y="1357118"/>
                    <a:pt x="2008998" y="1357118"/>
                  </a:cubicBezTo>
                  <a:cubicBezTo>
                    <a:pt x="2010731" y="1357118"/>
                    <a:pt x="2011551" y="1359763"/>
                    <a:pt x="2012737" y="1360584"/>
                  </a:cubicBezTo>
                  <a:cubicBezTo>
                    <a:pt x="2013922" y="1361404"/>
                    <a:pt x="2014925" y="1365417"/>
                    <a:pt x="2016658" y="1365143"/>
                  </a:cubicBezTo>
                  <a:cubicBezTo>
                    <a:pt x="2018391" y="1364870"/>
                    <a:pt x="2017843" y="1367696"/>
                    <a:pt x="2019211" y="1370250"/>
                  </a:cubicBezTo>
                  <a:cubicBezTo>
                    <a:pt x="2020579" y="1372803"/>
                    <a:pt x="2020670" y="1373989"/>
                    <a:pt x="2020670" y="1379369"/>
                  </a:cubicBezTo>
                  <a:cubicBezTo>
                    <a:pt x="2020670" y="1384749"/>
                    <a:pt x="2016384" y="1386755"/>
                    <a:pt x="2014105" y="1388488"/>
                  </a:cubicBezTo>
                  <a:cubicBezTo>
                    <a:pt x="2011797" y="1389883"/>
                    <a:pt x="2010147" y="1392153"/>
                    <a:pt x="2009545" y="1394780"/>
                  </a:cubicBezTo>
                  <a:cubicBezTo>
                    <a:pt x="2009253" y="1397151"/>
                    <a:pt x="2008041" y="1399312"/>
                    <a:pt x="2006171" y="1400798"/>
                  </a:cubicBezTo>
                  <a:cubicBezTo>
                    <a:pt x="2004739" y="1408093"/>
                    <a:pt x="2004247" y="1415534"/>
                    <a:pt x="2004712" y="1422957"/>
                  </a:cubicBezTo>
                  <a:cubicBezTo>
                    <a:pt x="2004712" y="1427243"/>
                    <a:pt x="1985927" y="1441195"/>
                    <a:pt x="1982188" y="1445207"/>
                  </a:cubicBezTo>
                  <a:cubicBezTo>
                    <a:pt x="1982188" y="1445207"/>
                    <a:pt x="1974164" y="1465543"/>
                    <a:pt x="1973070" y="1467184"/>
                  </a:cubicBezTo>
                  <a:lnTo>
                    <a:pt x="1979179" y="1468552"/>
                  </a:lnTo>
                  <a:cubicBezTo>
                    <a:pt x="1983648" y="1469737"/>
                    <a:pt x="1981459" y="1469190"/>
                    <a:pt x="1981459" y="1474023"/>
                  </a:cubicBezTo>
                  <a:cubicBezTo>
                    <a:pt x="1981459" y="1478856"/>
                    <a:pt x="1977720" y="1475938"/>
                    <a:pt x="1977720" y="1475938"/>
                  </a:cubicBezTo>
                  <a:cubicBezTo>
                    <a:pt x="1972340" y="1472564"/>
                    <a:pt x="1967507" y="1475938"/>
                    <a:pt x="1963768" y="1475938"/>
                  </a:cubicBezTo>
                  <a:cubicBezTo>
                    <a:pt x="1960030" y="1475938"/>
                    <a:pt x="1958935" y="1479403"/>
                    <a:pt x="1958935" y="1483142"/>
                  </a:cubicBezTo>
                  <a:cubicBezTo>
                    <a:pt x="1958935" y="1486881"/>
                    <a:pt x="1958935" y="1485969"/>
                    <a:pt x="1961215" y="1487701"/>
                  </a:cubicBezTo>
                  <a:cubicBezTo>
                    <a:pt x="1964662" y="1489416"/>
                    <a:pt x="1968619" y="1489799"/>
                    <a:pt x="1972340" y="1488796"/>
                  </a:cubicBezTo>
                  <a:cubicBezTo>
                    <a:pt x="1976626" y="1487975"/>
                    <a:pt x="1975988" y="1488249"/>
                    <a:pt x="1977720" y="1490528"/>
                  </a:cubicBezTo>
                  <a:cubicBezTo>
                    <a:pt x="1979453" y="1492808"/>
                    <a:pt x="1979179" y="1489343"/>
                    <a:pt x="1979726" y="1487701"/>
                  </a:cubicBezTo>
                  <a:cubicBezTo>
                    <a:pt x="1980328" y="1485686"/>
                    <a:pt x="1981659" y="1483963"/>
                    <a:pt x="1983465" y="1482868"/>
                  </a:cubicBezTo>
                  <a:cubicBezTo>
                    <a:pt x="1986018" y="1480862"/>
                    <a:pt x="1997690" y="1478309"/>
                    <a:pt x="2000517" y="1475117"/>
                  </a:cubicBezTo>
                  <a:cubicBezTo>
                    <a:pt x="2005022" y="1470339"/>
                    <a:pt x="2010329" y="1466381"/>
                    <a:pt x="2016202" y="1463445"/>
                  </a:cubicBezTo>
                  <a:cubicBezTo>
                    <a:pt x="2028394" y="1462734"/>
                    <a:pt x="2040632" y="1463409"/>
                    <a:pt x="2052678" y="1465451"/>
                  </a:cubicBezTo>
                  <a:cubicBezTo>
                    <a:pt x="2060611" y="1466546"/>
                    <a:pt x="2057784" y="1464904"/>
                    <a:pt x="2053225" y="1463992"/>
                  </a:cubicBezTo>
                  <a:cubicBezTo>
                    <a:pt x="2048666" y="1463080"/>
                    <a:pt x="2050398" y="1463172"/>
                    <a:pt x="2055505" y="1459159"/>
                  </a:cubicBezTo>
                  <a:cubicBezTo>
                    <a:pt x="2060611" y="1455147"/>
                    <a:pt x="2089974" y="1452046"/>
                    <a:pt x="2093439" y="1451499"/>
                  </a:cubicBezTo>
                  <a:cubicBezTo>
                    <a:pt x="2096904" y="1450952"/>
                    <a:pt x="2096813" y="1450587"/>
                    <a:pt x="2095445" y="1447487"/>
                  </a:cubicBezTo>
                  <a:cubicBezTo>
                    <a:pt x="2095272" y="1446612"/>
                    <a:pt x="2095272" y="1445718"/>
                    <a:pt x="2095445" y="1444842"/>
                  </a:cubicBezTo>
                  <a:cubicBezTo>
                    <a:pt x="2094853" y="1443465"/>
                    <a:pt x="2094698" y="1441934"/>
                    <a:pt x="2094990" y="1440466"/>
                  </a:cubicBezTo>
                  <a:cubicBezTo>
                    <a:pt x="2095227" y="1439289"/>
                    <a:pt x="2095227" y="1438085"/>
                    <a:pt x="2094990" y="1436909"/>
                  </a:cubicBezTo>
                  <a:cubicBezTo>
                    <a:pt x="2094990" y="1436909"/>
                    <a:pt x="2082314" y="1439189"/>
                    <a:pt x="2080673" y="1439189"/>
                  </a:cubicBezTo>
                  <a:cubicBezTo>
                    <a:pt x="2077855" y="1438988"/>
                    <a:pt x="2075083" y="1438341"/>
                    <a:pt x="2072466" y="1437274"/>
                  </a:cubicBezTo>
                  <a:cubicBezTo>
                    <a:pt x="2072466" y="1437274"/>
                    <a:pt x="2070186" y="1436635"/>
                    <a:pt x="2073013" y="1433262"/>
                  </a:cubicBezTo>
                  <a:cubicBezTo>
                    <a:pt x="2074572" y="1431310"/>
                    <a:pt x="2075913" y="1429204"/>
                    <a:pt x="2077025" y="1426969"/>
                  </a:cubicBezTo>
                  <a:cubicBezTo>
                    <a:pt x="2078393" y="1424690"/>
                    <a:pt x="2078393" y="1424143"/>
                    <a:pt x="2079852" y="1423231"/>
                  </a:cubicBezTo>
                  <a:cubicBezTo>
                    <a:pt x="2083308" y="1420978"/>
                    <a:pt x="2086938" y="1419000"/>
                    <a:pt x="2090704" y="1417303"/>
                  </a:cubicBezTo>
                  <a:cubicBezTo>
                    <a:pt x="2092983" y="1416665"/>
                    <a:pt x="2094078" y="1413838"/>
                    <a:pt x="2098090" y="1413565"/>
                  </a:cubicBezTo>
                  <a:cubicBezTo>
                    <a:pt x="2102102" y="1413291"/>
                    <a:pt x="2144505" y="1406725"/>
                    <a:pt x="2144505" y="1406725"/>
                  </a:cubicBezTo>
                  <a:cubicBezTo>
                    <a:pt x="2145909" y="1407692"/>
                    <a:pt x="2147441" y="1408458"/>
                    <a:pt x="2149065" y="1409005"/>
                  </a:cubicBezTo>
                  <a:cubicBezTo>
                    <a:pt x="2151618" y="1409917"/>
                    <a:pt x="2153898" y="1406999"/>
                    <a:pt x="2154810" y="1409005"/>
                  </a:cubicBezTo>
                  <a:cubicBezTo>
                    <a:pt x="2155722" y="1411011"/>
                    <a:pt x="2159916" y="1415297"/>
                    <a:pt x="2161649" y="1412379"/>
                  </a:cubicBezTo>
                  <a:cubicBezTo>
                    <a:pt x="2164020" y="1408431"/>
                    <a:pt x="2167111" y="1404966"/>
                    <a:pt x="2170768" y="1402166"/>
                  </a:cubicBezTo>
                  <a:cubicBezTo>
                    <a:pt x="2172774" y="1401619"/>
                    <a:pt x="2197486" y="1389947"/>
                    <a:pt x="2197486" y="1389947"/>
                  </a:cubicBezTo>
                  <a:cubicBezTo>
                    <a:pt x="2197486" y="1389947"/>
                    <a:pt x="2203870" y="1387302"/>
                    <a:pt x="2203870" y="1387302"/>
                  </a:cubicBezTo>
                  <a:cubicBezTo>
                    <a:pt x="2203870" y="1387302"/>
                    <a:pt x="2218642" y="1374080"/>
                    <a:pt x="2222107" y="1371709"/>
                  </a:cubicBezTo>
                  <a:cubicBezTo>
                    <a:pt x="2229658" y="1366903"/>
                    <a:pt x="2238512" y="1364541"/>
                    <a:pt x="2247458" y="1364961"/>
                  </a:cubicBezTo>
                  <a:lnTo>
                    <a:pt x="2350593" y="1364961"/>
                  </a:lnTo>
                  <a:cubicBezTo>
                    <a:pt x="2350593" y="1364961"/>
                    <a:pt x="2351596" y="1352742"/>
                    <a:pt x="2362812" y="1353015"/>
                  </a:cubicBezTo>
                  <a:cubicBezTo>
                    <a:pt x="2364162" y="1353042"/>
                    <a:pt x="2365511" y="1353225"/>
                    <a:pt x="2366825" y="1353562"/>
                  </a:cubicBezTo>
                  <a:cubicBezTo>
                    <a:pt x="2368831" y="1354109"/>
                    <a:pt x="2374667" y="1354565"/>
                    <a:pt x="2377129" y="1351282"/>
                  </a:cubicBezTo>
                  <a:cubicBezTo>
                    <a:pt x="2379591" y="1348000"/>
                    <a:pt x="2391081" y="1329762"/>
                    <a:pt x="2391081" y="1329762"/>
                  </a:cubicBezTo>
                  <a:cubicBezTo>
                    <a:pt x="2391081" y="1329762"/>
                    <a:pt x="2393726" y="1326661"/>
                    <a:pt x="2392358" y="1325202"/>
                  </a:cubicBezTo>
                  <a:cubicBezTo>
                    <a:pt x="2390990" y="1323743"/>
                    <a:pt x="2391446" y="1320369"/>
                    <a:pt x="2392905" y="1317998"/>
                  </a:cubicBezTo>
                  <a:cubicBezTo>
                    <a:pt x="2394364" y="1315627"/>
                    <a:pt x="2415428" y="1279608"/>
                    <a:pt x="2418529" y="1274684"/>
                  </a:cubicBezTo>
                  <a:cubicBezTo>
                    <a:pt x="2421629" y="1269759"/>
                    <a:pt x="2424912" y="1261370"/>
                    <a:pt x="2429107" y="1261279"/>
                  </a:cubicBezTo>
                  <a:cubicBezTo>
                    <a:pt x="2433302" y="1261187"/>
                    <a:pt x="2433210" y="1264926"/>
                    <a:pt x="2433484" y="1267935"/>
                  </a:cubicBezTo>
                  <a:cubicBezTo>
                    <a:pt x="2433602" y="1268948"/>
                    <a:pt x="2434168" y="1269851"/>
                    <a:pt x="2435034" y="1270398"/>
                  </a:cubicBezTo>
                  <a:cubicBezTo>
                    <a:pt x="2437578" y="1271957"/>
                    <a:pt x="2440679" y="1272322"/>
                    <a:pt x="2443515" y="1271401"/>
                  </a:cubicBezTo>
                  <a:cubicBezTo>
                    <a:pt x="2447892" y="1269942"/>
                    <a:pt x="2457558" y="1264926"/>
                    <a:pt x="2461753" y="1267115"/>
                  </a:cubicBezTo>
                  <a:cubicBezTo>
                    <a:pt x="2465947" y="1269303"/>
                    <a:pt x="2476343" y="1276234"/>
                    <a:pt x="2476434" y="1283620"/>
                  </a:cubicBezTo>
                  <a:cubicBezTo>
                    <a:pt x="2476525" y="1291006"/>
                    <a:pt x="2476981" y="1323561"/>
                    <a:pt x="2476434" y="1325749"/>
                  </a:cubicBezTo>
                  <a:cubicBezTo>
                    <a:pt x="2475887" y="1327938"/>
                    <a:pt x="2475887" y="1332953"/>
                    <a:pt x="2475613" y="1334321"/>
                  </a:cubicBezTo>
                  <a:cubicBezTo>
                    <a:pt x="2475221" y="1335415"/>
                    <a:pt x="2475796" y="1336610"/>
                    <a:pt x="2476890" y="1337002"/>
                  </a:cubicBezTo>
                  <a:cubicBezTo>
                    <a:pt x="2476945" y="1337021"/>
                    <a:pt x="2477009" y="1337039"/>
                    <a:pt x="2477072" y="1337057"/>
                  </a:cubicBezTo>
                  <a:cubicBezTo>
                    <a:pt x="2478349" y="1337604"/>
                    <a:pt x="2479626" y="1338333"/>
                    <a:pt x="2481267" y="1338881"/>
                  </a:cubicBezTo>
                  <a:cubicBezTo>
                    <a:pt x="2482909" y="1339428"/>
                    <a:pt x="2488836" y="1339884"/>
                    <a:pt x="2488745" y="1341890"/>
                  </a:cubicBezTo>
                  <a:cubicBezTo>
                    <a:pt x="2488654" y="1343896"/>
                    <a:pt x="2486009" y="1343349"/>
                    <a:pt x="2487012" y="1345720"/>
                  </a:cubicBezTo>
                  <a:cubicBezTo>
                    <a:pt x="2488015" y="1348647"/>
                    <a:pt x="2488389" y="1351757"/>
                    <a:pt x="2488106" y="1354839"/>
                  </a:cubicBezTo>
                  <a:cubicBezTo>
                    <a:pt x="2488106" y="1357392"/>
                    <a:pt x="2489748" y="1359945"/>
                    <a:pt x="2492301" y="1359489"/>
                  </a:cubicBezTo>
                  <a:cubicBezTo>
                    <a:pt x="2494854" y="1359034"/>
                    <a:pt x="2495128" y="1358030"/>
                    <a:pt x="2496404" y="1359489"/>
                  </a:cubicBezTo>
                  <a:cubicBezTo>
                    <a:pt x="2497681" y="1360949"/>
                    <a:pt x="2499231" y="1361313"/>
                    <a:pt x="2500417" y="1363228"/>
                  </a:cubicBezTo>
                  <a:cubicBezTo>
                    <a:pt x="2499231" y="1361222"/>
                    <a:pt x="2497864" y="1360037"/>
                    <a:pt x="2501237" y="1360675"/>
                  </a:cubicBezTo>
                  <a:cubicBezTo>
                    <a:pt x="2503381" y="1360903"/>
                    <a:pt x="2505487" y="1361359"/>
                    <a:pt x="2507530" y="1362043"/>
                  </a:cubicBezTo>
                  <a:cubicBezTo>
                    <a:pt x="2511104" y="1362827"/>
                    <a:pt x="2514806" y="1362827"/>
                    <a:pt x="2518381" y="1362043"/>
                  </a:cubicBezTo>
                  <a:cubicBezTo>
                    <a:pt x="2521108" y="1362024"/>
                    <a:pt x="2523725" y="1361012"/>
                    <a:pt x="2525767" y="1359216"/>
                  </a:cubicBezTo>
                  <a:cubicBezTo>
                    <a:pt x="2528047" y="1356936"/>
                    <a:pt x="2529141" y="1352924"/>
                    <a:pt x="2532607" y="1350097"/>
                  </a:cubicBezTo>
                  <a:cubicBezTo>
                    <a:pt x="2536072" y="1347270"/>
                    <a:pt x="2531421" y="1351009"/>
                    <a:pt x="2534339" y="1352650"/>
                  </a:cubicBezTo>
                  <a:cubicBezTo>
                    <a:pt x="2537732" y="1355131"/>
                    <a:pt x="2542346" y="1355131"/>
                    <a:pt x="2545738" y="1352650"/>
                  </a:cubicBezTo>
                  <a:cubicBezTo>
                    <a:pt x="2555386" y="1346422"/>
                    <a:pt x="2565371" y="1340732"/>
                    <a:pt x="2575648" y="1335598"/>
                  </a:cubicBezTo>
                  <a:cubicBezTo>
                    <a:pt x="2580207" y="1333592"/>
                    <a:pt x="2584767" y="1331586"/>
                    <a:pt x="2584128" y="1328212"/>
                  </a:cubicBezTo>
                  <a:cubicBezTo>
                    <a:pt x="2583490" y="1324838"/>
                    <a:pt x="2584128" y="1321372"/>
                    <a:pt x="2586135" y="1327300"/>
                  </a:cubicBezTo>
                  <a:cubicBezTo>
                    <a:pt x="2588141" y="1333227"/>
                    <a:pt x="2587320" y="1334139"/>
                    <a:pt x="2591880" y="1331859"/>
                  </a:cubicBezTo>
                  <a:cubicBezTo>
                    <a:pt x="2596439" y="1329579"/>
                    <a:pt x="2592974" y="1332771"/>
                    <a:pt x="2589053" y="1337057"/>
                  </a:cubicBezTo>
                  <a:cubicBezTo>
                    <a:pt x="2585132" y="1341343"/>
                    <a:pt x="2576195" y="1352650"/>
                    <a:pt x="2578748" y="1352103"/>
                  </a:cubicBezTo>
                  <a:cubicBezTo>
                    <a:pt x="2581302" y="1351556"/>
                    <a:pt x="2582214" y="1349276"/>
                    <a:pt x="2585314" y="1348456"/>
                  </a:cubicBezTo>
                  <a:cubicBezTo>
                    <a:pt x="2588414" y="1347635"/>
                    <a:pt x="2593247" y="1349823"/>
                    <a:pt x="2595892" y="1348456"/>
                  </a:cubicBezTo>
                  <a:cubicBezTo>
                    <a:pt x="2598537" y="1347088"/>
                    <a:pt x="2606379" y="1349550"/>
                    <a:pt x="2611850" y="1347817"/>
                  </a:cubicBezTo>
                  <a:cubicBezTo>
                    <a:pt x="2617321" y="1346085"/>
                    <a:pt x="2630909" y="1347817"/>
                    <a:pt x="2620331" y="1353015"/>
                  </a:cubicBezTo>
                  <a:cubicBezTo>
                    <a:pt x="2609753" y="1358213"/>
                    <a:pt x="2603005" y="1367241"/>
                    <a:pt x="2599539" y="1362955"/>
                  </a:cubicBezTo>
                  <a:cubicBezTo>
                    <a:pt x="2596074" y="1358669"/>
                    <a:pt x="2591332" y="1359581"/>
                    <a:pt x="2592974" y="1355842"/>
                  </a:cubicBezTo>
                  <a:cubicBezTo>
                    <a:pt x="2594615" y="1352103"/>
                    <a:pt x="2591332" y="1348182"/>
                    <a:pt x="2585588" y="1351830"/>
                  </a:cubicBezTo>
                  <a:cubicBezTo>
                    <a:pt x="2579843" y="1355477"/>
                    <a:pt x="2548291" y="1377180"/>
                    <a:pt x="2544279" y="1379186"/>
                  </a:cubicBezTo>
                  <a:cubicBezTo>
                    <a:pt x="2539437" y="1382807"/>
                    <a:pt x="2535598" y="1387612"/>
                    <a:pt x="2533154" y="1393138"/>
                  </a:cubicBezTo>
                  <a:cubicBezTo>
                    <a:pt x="2532059" y="1396604"/>
                    <a:pt x="2528321" y="1401437"/>
                    <a:pt x="2530874" y="1405722"/>
                  </a:cubicBezTo>
                  <a:cubicBezTo>
                    <a:pt x="2533427" y="1410008"/>
                    <a:pt x="2532880" y="1415936"/>
                    <a:pt x="2535160" y="1416848"/>
                  </a:cubicBezTo>
                  <a:cubicBezTo>
                    <a:pt x="2537440" y="1417759"/>
                    <a:pt x="2536619" y="1417942"/>
                    <a:pt x="2537713" y="1415389"/>
                  </a:cubicBezTo>
                  <a:cubicBezTo>
                    <a:pt x="2538808" y="1412835"/>
                    <a:pt x="2541178" y="1414294"/>
                    <a:pt x="2542546" y="1418580"/>
                  </a:cubicBezTo>
                  <a:cubicBezTo>
                    <a:pt x="2543914" y="1422866"/>
                    <a:pt x="2544826" y="1426787"/>
                    <a:pt x="2549385" y="1426787"/>
                  </a:cubicBezTo>
                  <a:cubicBezTo>
                    <a:pt x="2553945" y="1426787"/>
                    <a:pt x="2555404" y="1428520"/>
                    <a:pt x="2557684" y="1424234"/>
                  </a:cubicBezTo>
                  <a:cubicBezTo>
                    <a:pt x="2559963" y="1419948"/>
                    <a:pt x="2558778" y="1414294"/>
                    <a:pt x="2560510" y="1417121"/>
                  </a:cubicBezTo>
                  <a:cubicBezTo>
                    <a:pt x="2562243" y="1419948"/>
                    <a:pt x="2561696" y="1414021"/>
                    <a:pt x="2564796" y="1418854"/>
                  </a:cubicBezTo>
                  <a:cubicBezTo>
                    <a:pt x="2567897" y="1423687"/>
                    <a:pt x="2565891" y="1417668"/>
                    <a:pt x="2570815" y="1412835"/>
                  </a:cubicBezTo>
                  <a:cubicBezTo>
                    <a:pt x="2575739" y="1408002"/>
                    <a:pt x="2582761" y="1408549"/>
                    <a:pt x="2581940" y="1405449"/>
                  </a:cubicBezTo>
                  <a:cubicBezTo>
                    <a:pt x="2581119" y="1402349"/>
                    <a:pt x="2582761" y="1401984"/>
                    <a:pt x="2585040" y="1399704"/>
                  </a:cubicBezTo>
                  <a:cubicBezTo>
                    <a:pt x="2587320" y="1397424"/>
                    <a:pt x="2590147" y="1397698"/>
                    <a:pt x="2591332" y="1395783"/>
                  </a:cubicBezTo>
                  <a:cubicBezTo>
                    <a:pt x="2592518" y="1393868"/>
                    <a:pt x="2595254" y="1397151"/>
                    <a:pt x="2594159" y="1393138"/>
                  </a:cubicBezTo>
                  <a:cubicBezTo>
                    <a:pt x="2593065" y="1389126"/>
                    <a:pt x="2596986" y="1389217"/>
                    <a:pt x="2592974" y="1389217"/>
                  </a:cubicBezTo>
                  <a:cubicBezTo>
                    <a:pt x="2592974" y="1389217"/>
                    <a:pt x="2593886" y="1382925"/>
                    <a:pt x="2596165" y="1384293"/>
                  </a:cubicBezTo>
                  <a:cubicBezTo>
                    <a:pt x="2598445" y="1385661"/>
                    <a:pt x="2601272" y="1388032"/>
                    <a:pt x="2602093" y="1383746"/>
                  </a:cubicBezTo>
                  <a:cubicBezTo>
                    <a:pt x="2602914" y="1379460"/>
                    <a:pt x="2604099" y="1377545"/>
                    <a:pt x="2605832" y="1378639"/>
                  </a:cubicBezTo>
                  <a:cubicBezTo>
                    <a:pt x="2607564" y="1379733"/>
                    <a:pt x="2605832" y="1386299"/>
                    <a:pt x="2608658" y="1386026"/>
                  </a:cubicBezTo>
                  <a:cubicBezTo>
                    <a:pt x="2611093" y="1386089"/>
                    <a:pt x="2613510" y="1386582"/>
                    <a:pt x="2615771" y="1387485"/>
                  </a:cubicBezTo>
                  <a:cubicBezTo>
                    <a:pt x="2618416" y="1388032"/>
                    <a:pt x="2618963" y="1386664"/>
                    <a:pt x="2619236" y="1384019"/>
                  </a:cubicBezTo>
                  <a:cubicBezTo>
                    <a:pt x="2619510" y="1381375"/>
                    <a:pt x="2614130" y="1374900"/>
                    <a:pt x="2618051" y="1377819"/>
                  </a:cubicBezTo>
                  <a:cubicBezTo>
                    <a:pt x="2621972" y="1380736"/>
                    <a:pt x="2622975" y="1381193"/>
                    <a:pt x="2630635" y="1380098"/>
                  </a:cubicBezTo>
                  <a:cubicBezTo>
                    <a:pt x="2638386" y="1378411"/>
                    <a:pt x="2645937" y="1375903"/>
                    <a:pt x="2653159" y="1372621"/>
                  </a:cubicBezTo>
                  <a:cubicBezTo>
                    <a:pt x="2657992" y="1370615"/>
                    <a:pt x="2703586" y="1353562"/>
                    <a:pt x="2705045" y="1352742"/>
                  </a:cubicBezTo>
                  <a:cubicBezTo>
                    <a:pt x="2706505" y="1351921"/>
                    <a:pt x="2706960" y="1350735"/>
                    <a:pt x="2703586" y="1348456"/>
                  </a:cubicBezTo>
                  <a:cubicBezTo>
                    <a:pt x="2698981" y="1345437"/>
                    <a:pt x="2694677" y="1341990"/>
                    <a:pt x="2690729" y="1338151"/>
                  </a:cubicBezTo>
                  <a:cubicBezTo>
                    <a:pt x="2689361" y="1336145"/>
                    <a:pt x="2685622" y="1335324"/>
                    <a:pt x="2680516" y="1337057"/>
                  </a:cubicBezTo>
                  <a:cubicBezTo>
                    <a:pt x="2675409" y="1338790"/>
                    <a:pt x="2675683" y="1338698"/>
                    <a:pt x="2675683" y="1335871"/>
                  </a:cubicBezTo>
                  <a:cubicBezTo>
                    <a:pt x="2675683" y="1333045"/>
                    <a:pt x="2676503" y="1326753"/>
                    <a:pt x="2672764" y="1329306"/>
                  </a:cubicBezTo>
                  <a:cubicBezTo>
                    <a:pt x="2669719" y="1332005"/>
                    <a:pt x="2666144" y="1334057"/>
                    <a:pt x="2662278" y="1335324"/>
                  </a:cubicBezTo>
                  <a:cubicBezTo>
                    <a:pt x="2659998" y="1335324"/>
                    <a:pt x="2657992" y="1336510"/>
                    <a:pt x="2657992" y="1337331"/>
                  </a:cubicBezTo>
                  <a:cubicBezTo>
                    <a:pt x="2656879" y="1339227"/>
                    <a:pt x="2654645" y="1340157"/>
                    <a:pt x="2652520" y="1339610"/>
                  </a:cubicBezTo>
                  <a:cubicBezTo>
                    <a:pt x="2649967" y="1338698"/>
                    <a:pt x="2647687" y="1337878"/>
                    <a:pt x="2649146" y="1336510"/>
                  </a:cubicBezTo>
                  <a:cubicBezTo>
                    <a:pt x="2650605" y="1335142"/>
                    <a:pt x="2649694" y="1333318"/>
                    <a:pt x="2645772" y="1333045"/>
                  </a:cubicBezTo>
                  <a:cubicBezTo>
                    <a:pt x="2641094" y="1332753"/>
                    <a:pt x="2636407" y="1332753"/>
                    <a:pt x="2631729" y="1333045"/>
                  </a:cubicBezTo>
                  <a:cubicBezTo>
                    <a:pt x="2630425" y="1333473"/>
                    <a:pt x="2628994" y="1332890"/>
                    <a:pt x="2628355" y="1331677"/>
                  </a:cubicBezTo>
                  <a:cubicBezTo>
                    <a:pt x="2622446" y="1327801"/>
                    <a:pt x="2615853" y="1325075"/>
                    <a:pt x="2608932" y="1323652"/>
                  </a:cubicBezTo>
                  <a:cubicBezTo>
                    <a:pt x="2600999" y="1322193"/>
                    <a:pt x="2602093" y="1322193"/>
                    <a:pt x="2608111" y="1319640"/>
                  </a:cubicBezTo>
                  <a:cubicBezTo>
                    <a:pt x="2614130" y="1317087"/>
                    <a:pt x="2613218" y="1317087"/>
                    <a:pt x="2608111" y="1316539"/>
                  </a:cubicBezTo>
                  <a:cubicBezTo>
                    <a:pt x="2603798" y="1316257"/>
                    <a:pt x="2599567" y="1315208"/>
                    <a:pt x="2595618" y="1313439"/>
                  </a:cubicBezTo>
                  <a:cubicBezTo>
                    <a:pt x="2593384" y="1312336"/>
                    <a:pt x="2590904" y="1311834"/>
                    <a:pt x="2588414" y="1311980"/>
                  </a:cubicBezTo>
                  <a:cubicBezTo>
                    <a:pt x="2587047" y="1311980"/>
                    <a:pt x="2586135" y="1311433"/>
                    <a:pt x="2586499" y="1309700"/>
                  </a:cubicBezTo>
                  <a:cubicBezTo>
                    <a:pt x="2586864" y="1307968"/>
                    <a:pt x="2585314" y="1307694"/>
                    <a:pt x="2584128" y="1307968"/>
                  </a:cubicBezTo>
                  <a:cubicBezTo>
                    <a:pt x="2582943" y="1308241"/>
                    <a:pt x="2582487" y="1309427"/>
                    <a:pt x="2583308" y="1305688"/>
                  </a:cubicBezTo>
                  <a:cubicBezTo>
                    <a:pt x="2584128" y="1301949"/>
                    <a:pt x="2582487" y="1302861"/>
                    <a:pt x="2581575" y="1301128"/>
                  </a:cubicBezTo>
                  <a:cubicBezTo>
                    <a:pt x="2580700" y="1299140"/>
                    <a:pt x="2580235" y="1297007"/>
                    <a:pt x="2580207" y="1294836"/>
                  </a:cubicBezTo>
                  <a:cubicBezTo>
                    <a:pt x="2580207" y="1292830"/>
                    <a:pt x="2578748" y="1292830"/>
                    <a:pt x="2576742" y="1289730"/>
                  </a:cubicBezTo>
                  <a:cubicBezTo>
                    <a:pt x="2574736" y="1286629"/>
                    <a:pt x="2572821" y="1283711"/>
                    <a:pt x="2574736" y="1282070"/>
                  </a:cubicBezTo>
                  <a:cubicBezTo>
                    <a:pt x="2576131" y="1281085"/>
                    <a:pt x="2576979" y="1279498"/>
                    <a:pt x="2577016" y="1277784"/>
                  </a:cubicBezTo>
                  <a:cubicBezTo>
                    <a:pt x="2577016" y="1276051"/>
                    <a:pt x="2575648" y="1276598"/>
                    <a:pt x="2574189" y="1276598"/>
                  </a:cubicBezTo>
                  <a:cubicBezTo>
                    <a:pt x="2572730" y="1276598"/>
                    <a:pt x="2550844" y="1280611"/>
                    <a:pt x="2563337" y="1273498"/>
                  </a:cubicBezTo>
                  <a:cubicBezTo>
                    <a:pt x="2575830" y="1266385"/>
                    <a:pt x="2573095" y="1264926"/>
                    <a:pt x="2573368" y="1260914"/>
                  </a:cubicBezTo>
                  <a:cubicBezTo>
                    <a:pt x="2573323" y="1257221"/>
                    <a:pt x="2574882" y="1253692"/>
                    <a:pt x="2577654" y="1251248"/>
                  </a:cubicBezTo>
                  <a:cubicBezTo>
                    <a:pt x="2580207" y="1249607"/>
                    <a:pt x="2583581" y="1247874"/>
                    <a:pt x="2577654" y="1247874"/>
                  </a:cubicBezTo>
                  <a:cubicBezTo>
                    <a:pt x="2569319" y="1248093"/>
                    <a:pt x="2561021" y="1249032"/>
                    <a:pt x="2552851" y="1250701"/>
                  </a:cubicBezTo>
                  <a:cubicBezTo>
                    <a:pt x="2550297" y="1251795"/>
                    <a:pt x="2549112" y="1252707"/>
                    <a:pt x="2548291" y="1249880"/>
                  </a:cubicBezTo>
                  <a:cubicBezTo>
                    <a:pt x="2544999" y="1244947"/>
                    <a:pt x="2540713" y="1240752"/>
                    <a:pt x="2535707" y="1237569"/>
                  </a:cubicBezTo>
                  <a:cubicBezTo>
                    <a:pt x="2532880" y="1236202"/>
                    <a:pt x="2521481" y="1235290"/>
                    <a:pt x="2530327" y="1233557"/>
                  </a:cubicBezTo>
                  <a:cubicBezTo>
                    <a:pt x="2539172" y="1231825"/>
                    <a:pt x="2541726" y="1229363"/>
                    <a:pt x="2544552" y="1231369"/>
                  </a:cubicBezTo>
                  <a:cubicBezTo>
                    <a:pt x="2548683" y="1234059"/>
                    <a:pt x="2553352" y="1235800"/>
                    <a:pt x="2558231" y="1236475"/>
                  </a:cubicBezTo>
                  <a:cubicBezTo>
                    <a:pt x="2562034" y="1235636"/>
                    <a:pt x="2565572" y="1233886"/>
                    <a:pt x="2568535" y="1231369"/>
                  </a:cubicBezTo>
                  <a:cubicBezTo>
                    <a:pt x="2570806" y="1229399"/>
                    <a:pt x="2573532" y="1228022"/>
                    <a:pt x="2576469" y="1227356"/>
                  </a:cubicBezTo>
                  <a:cubicBezTo>
                    <a:pt x="2578475" y="1227356"/>
                    <a:pt x="2579295" y="1224438"/>
                    <a:pt x="2580481" y="1223344"/>
                  </a:cubicBezTo>
                  <a:cubicBezTo>
                    <a:pt x="2582560" y="1222177"/>
                    <a:pt x="2584767" y="1221228"/>
                    <a:pt x="2587047" y="1220517"/>
                  </a:cubicBezTo>
                  <a:cubicBezTo>
                    <a:pt x="2588141" y="1219879"/>
                    <a:pt x="2593886" y="1217690"/>
                    <a:pt x="2594980" y="1215684"/>
                  </a:cubicBezTo>
                  <a:cubicBezTo>
                    <a:pt x="2596074" y="1213678"/>
                    <a:pt x="2599266" y="1215684"/>
                    <a:pt x="2596165" y="1213678"/>
                  </a:cubicBezTo>
                  <a:cubicBezTo>
                    <a:pt x="2593065" y="1211672"/>
                    <a:pt x="2595345" y="1210760"/>
                    <a:pt x="2596165" y="1209939"/>
                  </a:cubicBezTo>
                  <a:cubicBezTo>
                    <a:pt x="2596986" y="1209118"/>
                    <a:pt x="2596165" y="1209118"/>
                    <a:pt x="2594159" y="1207112"/>
                  </a:cubicBezTo>
                  <a:cubicBezTo>
                    <a:pt x="2592153" y="1205106"/>
                    <a:pt x="2591880" y="1202279"/>
                    <a:pt x="2590512" y="1202553"/>
                  </a:cubicBezTo>
                  <a:cubicBezTo>
                    <a:pt x="2589144" y="1202826"/>
                    <a:pt x="2588779" y="1200273"/>
                    <a:pt x="2587867" y="1201094"/>
                  </a:cubicBezTo>
                  <a:cubicBezTo>
                    <a:pt x="2586956" y="1201914"/>
                    <a:pt x="2585040" y="1197993"/>
                    <a:pt x="2592153" y="1200273"/>
                  </a:cubicBezTo>
                  <a:cubicBezTo>
                    <a:pt x="2599266" y="1202553"/>
                    <a:pt x="2598992" y="1202553"/>
                    <a:pt x="2596713" y="1198267"/>
                  </a:cubicBezTo>
                  <a:cubicBezTo>
                    <a:pt x="2594433" y="1193981"/>
                    <a:pt x="2591332" y="1195167"/>
                    <a:pt x="2590512" y="1192887"/>
                  </a:cubicBezTo>
                  <a:cubicBezTo>
                    <a:pt x="2589691" y="1190607"/>
                    <a:pt x="2583308" y="1188601"/>
                    <a:pt x="2581393" y="1187689"/>
                  </a:cubicBezTo>
                  <a:cubicBezTo>
                    <a:pt x="2576678" y="1185528"/>
                    <a:pt x="2571672" y="1184087"/>
                    <a:pt x="2566529" y="1183403"/>
                  </a:cubicBezTo>
                  <a:cubicBezTo>
                    <a:pt x="2563155" y="1183403"/>
                    <a:pt x="2553763" y="1180850"/>
                    <a:pt x="2549203" y="1182582"/>
                  </a:cubicBezTo>
                  <a:cubicBezTo>
                    <a:pt x="2542209" y="1183841"/>
                    <a:pt x="2535142" y="1184698"/>
                    <a:pt x="2528047" y="1185136"/>
                  </a:cubicBezTo>
                  <a:cubicBezTo>
                    <a:pt x="2513913" y="1189175"/>
                    <a:pt x="2500025" y="1194054"/>
                    <a:pt x="2486465" y="1199726"/>
                  </a:cubicBezTo>
                  <a:cubicBezTo>
                    <a:pt x="2481905" y="1201641"/>
                    <a:pt x="2470507" y="1206565"/>
                    <a:pt x="2468227" y="1207112"/>
                  </a:cubicBezTo>
                  <a:cubicBezTo>
                    <a:pt x="2465947" y="1207659"/>
                    <a:pt x="2455916" y="1213678"/>
                    <a:pt x="2450810" y="1216231"/>
                  </a:cubicBezTo>
                  <a:cubicBezTo>
                    <a:pt x="2444865" y="1219231"/>
                    <a:pt x="2439311" y="1222970"/>
                    <a:pt x="2434305" y="1227356"/>
                  </a:cubicBezTo>
                  <a:cubicBezTo>
                    <a:pt x="2432572" y="1229636"/>
                    <a:pt x="2409501" y="1252433"/>
                    <a:pt x="2404668" y="1257540"/>
                  </a:cubicBezTo>
                  <a:cubicBezTo>
                    <a:pt x="2399835" y="1262647"/>
                    <a:pt x="2396643" y="1266112"/>
                    <a:pt x="2394455" y="1268665"/>
                  </a:cubicBezTo>
                  <a:cubicBezTo>
                    <a:pt x="2391236" y="1272659"/>
                    <a:pt x="2387598" y="1276297"/>
                    <a:pt x="2383603" y="1279517"/>
                  </a:cubicBezTo>
                  <a:cubicBezTo>
                    <a:pt x="2381324" y="1280337"/>
                    <a:pt x="2365366" y="1288636"/>
                    <a:pt x="2362174" y="1289456"/>
                  </a:cubicBezTo>
                  <a:cubicBezTo>
                    <a:pt x="2358983" y="1290277"/>
                    <a:pt x="2356247" y="1291736"/>
                    <a:pt x="2360533" y="1287997"/>
                  </a:cubicBezTo>
                  <a:cubicBezTo>
                    <a:pt x="2364818" y="1284258"/>
                    <a:pt x="2366460" y="1280064"/>
                    <a:pt x="2369013" y="1278878"/>
                  </a:cubicBezTo>
                  <a:cubicBezTo>
                    <a:pt x="2372725" y="1277820"/>
                    <a:pt x="2375953" y="1275504"/>
                    <a:pt x="2378132" y="1272313"/>
                  </a:cubicBezTo>
                  <a:cubicBezTo>
                    <a:pt x="2380439" y="1267662"/>
                    <a:pt x="2383521" y="1263431"/>
                    <a:pt x="2387251" y="1259820"/>
                  </a:cubicBezTo>
                  <a:cubicBezTo>
                    <a:pt x="2390196" y="1258324"/>
                    <a:pt x="2392905" y="1256382"/>
                    <a:pt x="2395276" y="1254075"/>
                  </a:cubicBezTo>
                  <a:cubicBezTo>
                    <a:pt x="2396534" y="1252224"/>
                    <a:pt x="2398185" y="1250664"/>
                    <a:pt x="2400109" y="1249515"/>
                  </a:cubicBezTo>
                  <a:cubicBezTo>
                    <a:pt x="2401841" y="1248968"/>
                    <a:pt x="2403574" y="1245594"/>
                    <a:pt x="2404395" y="1243862"/>
                  </a:cubicBezTo>
                  <a:cubicBezTo>
                    <a:pt x="2405215" y="1242129"/>
                    <a:pt x="2407495" y="1235837"/>
                    <a:pt x="2408407" y="1234743"/>
                  </a:cubicBezTo>
                  <a:cubicBezTo>
                    <a:pt x="2409319" y="1233648"/>
                    <a:pt x="2409775" y="1233010"/>
                    <a:pt x="2406948" y="1231551"/>
                  </a:cubicBezTo>
                  <a:cubicBezTo>
                    <a:pt x="2404121" y="1230092"/>
                    <a:pt x="2403209" y="1227356"/>
                    <a:pt x="2401203" y="1227356"/>
                  </a:cubicBezTo>
                  <a:cubicBezTo>
                    <a:pt x="2398987" y="1227912"/>
                    <a:pt x="2396671" y="1227912"/>
                    <a:pt x="2394455" y="1227356"/>
                  </a:cubicBezTo>
                  <a:cubicBezTo>
                    <a:pt x="2391537" y="1226171"/>
                    <a:pt x="2388984" y="1223891"/>
                    <a:pt x="2387524" y="1223891"/>
                  </a:cubicBezTo>
                  <a:cubicBezTo>
                    <a:pt x="2383001" y="1223198"/>
                    <a:pt x="2378424" y="1222833"/>
                    <a:pt x="2373846" y="1222797"/>
                  </a:cubicBezTo>
                  <a:cubicBezTo>
                    <a:pt x="2372205" y="1223344"/>
                    <a:pt x="2370472" y="1222797"/>
                    <a:pt x="2372752" y="1221611"/>
                  </a:cubicBezTo>
                  <a:cubicBezTo>
                    <a:pt x="2375032" y="1220426"/>
                    <a:pt x="2367372" y="1217052"/>
                    <a:pt x="2373299" y="1218511"/>
                  </a:cubicBezTo>
                  <a:cubicBezTo>
                    <a:pt x="2379227" y="1219970"/>
                    <a:pt x="2373299" y="1220426"/>
                    <a:pt x="2379865" y="1221064"/>
                  </a:cubicBezTo>
                  <a:cubicBezTo>
                    <a:pt x="2383439" y="1220964"/>
                    <a:pt x="2387014" y="1221429"/>
                    <a:pt x="2390443" y="1222432"/>
                  </a:cubicBezTo>
                  <a:cubicBezTo>
                    <a:pt x="2391537" y="1223344"/>
                    <a:pt x="2395549" y="1226992"/>
                    <a:pt x="2398102" y="1225897"/>
                  </a:cubicBezTo>
                  <a:cubicBezTo>
                    <a:pt x="2400337" y="1224584"/>
                    <a:pt x="2403200" y="1225222"/>
                    <a:pt x="2404668" y="1227356"/>
                  </a:cubicBezTo>
                  <a:cubicBezTo>
                    <a:pt x="2406948" y="1229545"/>
                    <a:pt x="2409228" y="1232189"/>
                    <a:pt x="2411781" y="1230183"/>
                  </a:cubicBezTo>
                  <a:cubicBezTo>
                    <a:pt x="2414444" y="1228542"/>
                    <a:pt x="2416924" y="1226617"/>
                    <a:pt x="2419167" y="1224438"/>
                  </a:cubicBezTo>
                  <a:cubicBezTo>
                    <a:pt x="2420581" y="1222642"/>
                    <a:pt x="2422104" y="1220937"/>
                    <a:pt x="2423727" y="1219332"/>
                  </a:cubicBezTo>
                  <a:cubicBezTo>
                    <a:pt x="2424639" y="1218511"/>
                    <a:pt x="2425733" y="1212766"/>
                    <a:pt x="2428013" y="1211945"/>
                  </a:cubicBezTo>
                  <a:cubicBezTo>
                    <a:pt x="2430292" y="1211125"/>
                    <a:pt x="2431751" y="1204559"/>
                    <a:pt x="2433119" y="1203647"/>
                  </a:cubicBezTo>
                  <a:cubicBezTo>
                    <a:pt x="2438326" y="1200747"/>
                    <a:pt x="2443141" y="1197200"/>
                    <a:pt x="2447436" y="1193069"/>
                  </a:cubicBezTo>
                  <a:cubicBezTo>
                    <a:pt x="2449169" y="1190242"/>
                    <a:pt x="2452269" y="1190242"/>
                    <a:pt x="2454002" y="1189695"/>
                  </a:cubicBezTo>
                  <a:cubicBezTo>
                    <a:pt x="2455853" y="1189267"/>
                    <a:pt x="2457476" y="1188154"/>
                    <a:pt x="2458561" y="1186595"/>
                  </a:cubicBezTo>
                  <a:cubicBezTo>
                    <a:pt x="2462345" y="1183686"/>
                    <a:pt x="2466558" y="1181379"/>
                    <a:pt x="2471054" y="1179756"/>
                  </a:cubicBezTo>
                  <a:cubicBezTo>
                    <a:pt x="2473060" y="1178844"/>
                    <a:pt x="2490477" y="1175196"/>
                    <a:pt x="2491571" y="1174831"/>
                  </a:cubicBezTo>
                  <a:cubicBezTo>
                    <a:pt x="2493605" y="1174020"/>
                    <a:pt x="2495037" y="1172169"/>
                    <a:pt x="2495310" y="1169998"/>
                  </a:cubicBezTo>
                  <a:cubicBezTo>
                    <a:pt x="2495857" y="1167171"/>
                    <a:pt x="2495310" y="1165165"/>
                    <a:pt x="2496678" y="1164071"/>
                  </a:cubicBezTo>
                  <a:cubicBezTo>
                    <a:pt x="2498046" y="1162977"/>
                    <a:pt x="2495037" y="1159238"/>
                    <a:pt x="2497864" y="1157505"/>
                  </a:cubicBezTo>
                  <a:cubicBezTo>
                    <a:pt x="2500690" y="1155773"/>
                    <a:pt x="2501876" y="1152946"/>
                    <a:pt x="2503882" y="1151487"/>
                  </a:cubicBezTo>
                  <a:cubicBezTo>
                    <a:pt x="2506818" y="1149772"/>
                    <a:pt x="2509654" y="1147885"/>
                    <a:pt x="2512363" y="1145833"/>
                  </a:cubicBezTo>
                  <a:cubicBezTo>
                    <a:pt x="2514916" y="1143553"/>
                    <a:pt x="2519202" y="1138356"/>
                    <a:pt x="2522393" y="1139268"/>
                  </a:cubicBezTo>
                  <a:cubicBezTo>
                    <a:pt x="2527728" y="1140964"/>
                    <a:pt x="2533418" y="1141246"/>
                    <a:pt x="2538899" y="1140088"/>
                  </a:cubicBezTo>
                  <a:cubicBezTo>
                    <a:pt x="2548063" y="1138009"/>
                    <a:pt x="2557410" y="1136878"/>
                    <a:pt x="2566803" y="1136714"/>
                  </a:cubicBezTo>
                  <a:cubicBezTo>
                    <a:pt x="2574116" y="1137407"/>
                    <a:pt x="2581466" y="1137407"/>
                    <a:pt x="2588779" y="1136714"/>
                  </a:cubicBezTo>
                  <a:cubicBezTo>
                    <a:pt x="2591606" y="1136167"/>
                    <a:pt x="2599631" y="1138447"/>
                    <a:pt x="2602731" y="1136714"/>
                  </a:cubicBezTo>
                  <a:cubicBezTo>
                    <a:pt x="2605832" y="1134982"/>
                    <a:pt x="2611850" y="1136714"/>
                    <a:pt x="2614403" y="1137535"/>
                  </a:cubicBezTo>
                  <a:cubicBezTo>
                    <a:pt x="2616957" y="1138356"/>
                    <a:pt x="2620057" y="1138082"/>
                    <a:pt x="2621243" y="1138447"/>
                  </a:cubicBezTo>
                  <a:cubicBezTo>
                    <a:pt x="2622647" y="1138985"/>
                    <a:pt x="2624079" y="1139441"/>
                    <a:pt x="2625528" y="1139815"/>
                  </a:cubicBezTo>
                  <a:cubicBezTo>
                    <a:pt x="2630936" y="1139623"/>
                    <a:pt x="2636289" y="1138766"/>
                    <a:pt x="2641487" y="1137261"/>
                  </a:cubicBezTo>
                  <a:cubicBezTo>
                    <a:pt x="2646165" y="1136577"/>
                    <a:pt x="2650943" y="1136979"/>
                    <a:pt x="2655438" y="1138447"/>
                  </a:cubicBezTo>
                  <a:cubicBezTo>
                    <a:pt x="2657992" y="1138994"/>
                    <a:pt x="2664557" y="1138447"/>
                    <a:pt x="2667111" y="1138994"/>
                  </a:cubicBezTo>
                  <a:cubicBezTo>
                    <a:pt x="2671515" y="1139541"/>
                    <a:pt x="2675783" y="1140900"/>
                    <a:pt x="2679695" y="1143006"/>
                  </a:cubicBezTo>
                  <a:cubicBezTo>
                    <a:pt x="2680516" y="1144374"/>
                    <a:pt x="2679056" y="1145833"/>
                    <a:pt x="2683889" y="1146107"/>
                  </a:cubicBezTo>
                  <a:cubicBezTo>
                    <a:pt x="2688723" y="1146380"/>
                    <a:pt x="2698480" y="1141821"/>
                    <a:pt x="2706140" y="1141274"/>
                  </a:cubicBezTo>
                  <a:cubicBezTo>
                    <a:pt x="2713800" y="1140726"/>
                    <a:pt x="2726384" y="1138720"/>
                    <a:pt x="2728663" y="1138994"/>
                  </a:cubicBezTo>
                  <a:cubicBezTo>
                    <a:pt x="2731727" y="1139504"/>
                    <a:pt x="2734873" y="1139194"/>
                    <a:pt x="2737782" y="1138082"/>
                  </a:cubicBezTo>
                  <a:cubicBezTo>
                    <a:pt x="2740062" y="1136714"/>
                    <a:pt x="2762039" y="1118203"/>
                    <a:pt x="2765686" y="1115285"/>
                  </a:cubicBezTo>
                  <a:cubicBezTo>
                    <a:pt x="2769334" y="1112367"/>
                    <a:pt x="2770611" y="1110725"/>
                    <a:pt x="2770884" y="1113643"/>
                  </a:cubicBezTo>
                  <a:cubicBezTo>
                    <a:pt x="2771158" y="1116561"/>
                    <a:pt x="2773984" y="1115011"/>
                    <a:pt x="2773984" y="1111363"/>
                  </a:cubicBezTo>
                  <a:cubicBezTo>
                    <a:pt x="2773984" y="1107716"/>
                    <a:pt x="2772617" y="1104251"/>
                    <a:pt x="2775170" y="1102245"/>
                  </a:cubicBezTo>
                  <a:cubicBezTo>
                    <a:pt x="2777723" y="1100238"/>
                    <a:pt x="2786569" y="1097959"/>
                    <a:pt x="2785383" y="1095953"/>
                  </a:cubicBezTo>
                  <a:cubicBezTo>
                    <a:pt x="2784198" y="1093946"/>
                    <a:pt x="2787936" y="1092852"/>
                    <a:pt x="2789395" y="1092579"/>
                  </a:cubicBezTo>
                  <a:cubicBezTo>
                    <a:pt x="2790855" y="1092305"/>
                    <a:pt x="2808180" y="1083460"/>
                    <a:pt x="2819032" y="1084828"/>
                  </a:cubicBezTo>
                  <a:cubicBezTo>
                    <a:pt x="2829884" y="1086195"/>
                    <a:pt x="2838638" y="1087107"/>
                    <a:pt x="2843835" y="1082274"/>
                  </a:cubicBezTo>
                  <a:cubicBezTo>
                    <a:pt x="2850939" y="1077086"/>
                    <a:pt x="2858581" y="1072681"/>
                    <a:pt x="2866633" y="1069143"/>
                  </a:cubicBezTo>
                  <a:cubicBezTo>
                    <a:pt x="2871329" y="1066763"/>
                    <a:pt x="2875268" y="1063133"/>
                    <a:pt x="2878031" y="1058656"/>
                  </a:cubicBezTo>
                  <a:cubicBezTo>
                    <a:pt x="2880311" y="1054370"/>
                    <a:pt x="2881132" y="1050905"/>
                    <a:pt x="2883685" y="1050632"/>
                  </a:cubicBezTo>
                  <a:cubicBezTo>
                    <a:pt x="2886238" y="1050358"/>
                    <a:pt x="2888245" y="1051179"/>
                    <a:pt x="2883685" y="1048352"/>
                  </a:cubicBezTo>
                  <a:cubicBezTo>
                    <a:pt x="2879126" y="1045525"/>
                    <a:pt x="2866359" y="1039142"/>
                    <a:pt x="2876664" y="1042333"/>
                  </a:cubicBezTo>
                  <a:close/>
                  <a:moveTo>
                    <a:pt x="772199" y="368627"/>
                  </a:moveTo>
                  <a:cubicBezTo>
                    <a:pt x="776758" y="367806"/>
                    <a:pt x="783597" y="365800"/>
                    <a:pt x="783232" y="368627"/>
                  </a:cubicBezTo>
                  <a:cubicBezTo>
                    <a:pt x="782868" y="371454"/>
                    <a:pt x="783232" y="374646"/>
                    <a:pt x="780406" y="373825"/>
                  </a:cubicBezTo>
                  <a:cubicBezTo>
                    <a:pt x="777579" y="373004"/>
                    <a:pt x="778126" y="372913"/>
                    <a:pt x="776758" y="374646"/>
                  </a:cubicBezTo>
                  <a:cubicBezTo>
                    <a:pt x="775390" y="376378"/>
                    <a:pt x="775299" y="376925"/>
                    <a:pt x="773019" y="376013"/>
                  </a:cubicBezTo>
                  <a:cubicBezTo>
                    <a:pt x="770739" y="375102"/>
                    <a:pt x="770192" y="376013"/>
                    <a:pt x="767913" y="376925"/>
                  </a:cubicBezTo>
                  <a:cubicBezTo>
                    <a:pt x="765633" y="377837"/>
                    <a:pt x="764995" y="376378"/>
                    <a:pt x="763627" y="376013"/>
                  </a:cubicBezTo>
                  <a:cubicBezTo>
                    <a:pt x="762259" y="375649"/>
                    <a:pt x="759614" y="376013"/>
                    <a:pt x="759614" y="377472"/>
                  </a:cubicBezTo>
                  <a:cubicBezTo>
                    <a:pt x="759614" y="378932"/>
                    <a:pt x="757335" y="381758"/>
                    <a:pt x="755328" y="378658"/>
                  </a:cubicBezTo>
                  <a:cubicBezTo>
                    <a:pt x="753322" y="375558"/>
                    <a:pt x="746210" y="368080"/>
                    <a:pt x="741377" y="368901"/>
                  </a:cubicBezTo>
                  <a:cubicBezTo>
                    <a:pt x="737109" y="370114"/>
                    <a:pt x="732686" y="370697"/>
                    <a:pt x="728245" y="370633"/>
                  </a:cubicBezTo>
                  <a:cubicBezTo>
                    <a:pt x="724598" y="370086"/>
                    <a:pt x="721133" y="368080"/>
                    <a:pt x="719126" y="370633"/>
                  </a:cubicBezTo>
                  <a:cubicBezTo>
                    <a:pt x="717120" y="373187"/>
                    <a:pt x="716938" y="373825"/>
                    <a:pt x="719126" y="374099"/>
                  </a:cubicBezTo>
                  <a:cubicBezTo>
                    <a:pt x="721315" y="374372"/>
                    <a:pt x="719126" y="375740"/>
                    <a:pt x="716299" y="376105"/>
                  </a:cubicBezTo>
                  <a:cubicBezTo>
                    <a:pt x="713473" y="376469"/>
                    <a:pt x="715205" y="378111"/>
                    <a:pt x="712378" y="378932"/>
                  </a:cubicBezTo>
                  <a:cubicBezTo>
                    <a:pt x="709551" y="379752"/>
                    <a:pt x="704627" y="378932"/>
                    <a:pt x="707819" y="381211"/>
                  </a:cubicBezTo>
                  <a:cubicBezTo>
                    <a:pt x="710582" y="383610"/>
                    <a:pt x="713646" y="385634"/>
                    <a:pt x="716938" y="387230"/>
                  </a:cubicBezTo>
                  <a:cubicBezTo>
                    <a:pt x="720038" y="388050"/>
                    <a:pt x="722318" y="388871"/>
                    <a:pt x="723412" y="392063"/>
                  </a:cubicBezTo>
                  <a:cubicBezTo>
                    <a:pt x="724506" y="395254"/>
                    <a:pt x="728884" y="397169"/>
                    <a:pt x="722865" y="395984"/>
                  </a:cubicBezTo>
                  <a:cubicBezTo>
                    <a:pt x="716847" y="394798"/>
                    <a:pt x="713746" y="394616"/>
                    <a:pt x="710007" y="397443"/>
                  </a:cubicBezTo>
                  <a:cubicBezTo>
                    <a:pt x="706269" y="400270"/>
                    <a:pt x="706360" y="401455"/>
                    <a:pt x="703807" y="402276"/>
                  </a:cubicBezTo>
                  <a:cubicBezTo>
                    <a:pt x="701253" y="403097"/>
                    <a:pt x="679277" y="418234"/>
                    <a:pt x="676997" y="419420"/>
                  </a:cubicBezTo>
                  <a:cubicBezTo>
                    <a:pt x="674717" y="420605"/>
                    <a:pt x="669884" y="424526"/>
                    <a:pt x="665051" y="423341"/>
                  </a:cubicBezTo>
                  <a:cubicBezTo>
                    <a:pt x="660218" y="422155"/>
                    <a:pt x="655020" y="419967"/>
                    <a:pt x="658486" y="417140"/>
                  </a:cubicBezTo>
                  <a:cubicBezTo>
                    <a:pt x="661951" y="414313"/>
                    <a:pt x="660765" y="415134"/>
                    <a:pt x="663592" y="415681"/>
                  </a:cubicBezTo>
                  <a:cubicBezTo>
                    <a:pt x="666419" y="416228"/>
                    <a:pt x="667604" y="413675"/>
                    <a:pt x="670705" y="414222"/>
                  </a:cubicBezTo>
                  <a:cubicBezTo>
                    <a:pt x="673805" y="414769"/>
                    <a:pt x="675903" y="413128"/>
                    <a:pt x="674991" y="410848"/>
                  </a:cubicBezTo>
                  <a:cubicBezTo>
                    <a:pt x="674079" y="408568"/>
                    <a:pt x="673897" y="407109"/>
                    <a:pt x="677544" y="406288"/>
                  </a:cubicBezTo>
                  <a:cubicBezTo>
                    <a:pt x="681192" y="405468"/>
                    <a:pt x="695782" y="397169"/>
                    <a:pt x="695782" y="389783"/>
                  </a:cubicBezTo>
                  <a:cubicBezTo>
                    <a:pt x="695782" y="382397"/>
                    <a:pt x="695782" y="381211"/>
                    <a:pt x="691496" y="380664"/>
                  </a:cubicBezTo>
                  <a:cubicBezTo>
                    <a:pt x="685870" y="379433"/>
                    <a:pt x="679997" y="380008"/>
                    <a:pt x="674717" y="382306"/>
                  </a:cubicBezTo>
                  <a:cubicBezTo>
                    <a:pt x="671443" y="385780"/>
                    <a:pt x="667459" y="388515"/>
                    <a:pt x="663045" y="390330"/>
                  </a:cubicBezTo>
                  <a:cubicBezTo>
                    <a:pt x="658759" y="391151"/>
                    <a:pt x="655932" y="390330"/>
                    <a:pt x="656206" y="393157"/>
                  </a:cubicBezTo>
                  <a:cubicBezTo>
                    <a:pt x="656479" y="395984"/>
                    <a:pt x="655659" y="398264"/>
                    <a:pt x="654200" y="398537"/>
                  </a:cubicBezTo>
                  <a:cubicBezTo>
                    <a:pt x="652741" y="398811"/>
                    <a:pt x="654200" y="399176"/>
                    <a:pt x="654200" y="400908"/>
                  </a:cubicBezTo>
                  <a:cubicBezTo>
                    <a:pt x="654318" y="405586"/>
                    <a:pt x="651291" y="409772"/>
                    <a:pt x="646813" y="411121"/>
                  </a:cubicBezTo>
                  <a:cubicBezTo>
                    <a:pt x="640248" y="413675"/>
                    <a:pt x="640521" y="417961"/>
                    <a:pt x="636874" y="415134"/>
                  </a:cubicBezTo>
                  <a:cubicBezTo>
                    <a:pt x="633226" y="412307"/>
                    <a:pt x="631676" y="413128"/>
                    <a:pt x="625749" y="412854"/>
                  </a:cubicBezTo>
                  <a:cubicBezTo>
                    <a:pt x="619821" y="412580"/>
                    <a:pt x="572403" y="407383"/>
                    <a:pt x="595200" y="402276"/>
                  </a:cubicBezTo>
                  <a:cubicBezTo>
                    <a:pt x="595200" y="402276"/>
                    <a:pt x="602039" y="401729"/>
                    <a:pt x="605231" y="401729"/>
                  </a:cubicBezTo>
                  <a:cubicBezTo>
                    <a:pt x="608423" y="401729"/>
                    <a:pt x="613438" y="400543"/>
                    <a:pt x="614350" y="395984"/>
                  </a:cubicBezTo>
                  <a:cubicBezTo>
                    <a:pt x="615262" y="391424"/>
                    <a:pt x="613438" y="391424"/>
                    <a:pt x="611432" y="389418"/>
                  </a:cubicBezTo>
                  <a:cubicBezTo>
                    <a:pt x="609426" y="387412"/>
                    <a:pt x="608605" y="386865"/>
                    <a:pt x="611432" y="386318"/>
                  </a:cubicBezTo>
                  <a:cubicBezTo>
                    <a:pt x="614259" y="385771"/>
                    <a:pt x="613438" y="382032"/>
                    <a:pt x="616903" y="381758"/>
                  </a:cubicBezTo>
                  <a:cubicBezTo>
                    <a:pt x="620368" y="381485"/>
                    <a:pt x="633135" y="379205"/>
                    <a:pt x="631676" y="375193"/>
                  </a:cubicBezTo>
                  <a:cubicBezTo>
                    <a:pt x="630217" y="371180"/>
                    <a:pt x="621189" y="364433"/>
                    <a:pt x="618271" y="362426"/>
                  </a:cubicBezTo>
                  <a:cubicBezTo>
                    <a:pt x="615353" y="360420"/>
                    <a:pt x="613164" y="359873"/>
                    <a:pt x="620277" y="358961"/>
                  </a:cubicBezTo>
                  <a:cubicBezTo>
                    <a:pt x="626059" y="357657"/>
                    <a:pt x="632086" y="357976"/>
                    <a:pt x="637694" y="359873"/>
                  </a:cubicBezTo>
                  <a:cubicBezTo>
                    <a:pt x="644287" y="362198"/>
                    <a:pt x="651409" y="362572"/>
                    <a:pt x="658212" y="360967"/>
                  </a:cubicBezTo>
                  <a:cubicBezTo>
                    <a:pt x="664413" y="359235"/>
                    <a:pt x="670158" y="357502"/>
                    <a:pt x="666419" y="354402"/>
                  </a:cubicBezTo>
                  <a:cubicBezTo>
                    <a:pt x="656844" y="347827"/>
                    <a:pt x="645573" y="344152"/>
                    <a:pt x="633956" y="343824"/>
                  </a:cubicBezTo>
                  <a:cubicBezTo>
                    <a:pt x="616630" y="342729"/>
                    <a:pt x="602587" y="343277"/>
                    <a:pt x="605778" y="345830"/>
                  </a:cubicBezTo>
                  <a:cubicBezTo>
                    <a:pt x="608970" y="348383"/>
                    <a:pt x="609152" y="350116"/>
                    <a:pt x="604866" y="349295"/>
                  </a:cubicBezTo>
                  <a:cubicBezTo>
                    <a:pt x="599924" y="348110"/>
                    <a:pt x="594762" y="348110"/>
                    <a:pt x="589820" y="349295"/>
                  </a:cubicBezTo>
                  <a:cubicBezTo>
                    <a:pt x="585370" y="351493"/>
                    <a:pt x="580200" y="351693"/>
                    <a:pt x="575595" y="349842"/>
                  </a:cubicBezTo>
                  <a:cubicBezTo>
                    <a:pt x="571190" y="347544"/>
                    <a:pt x="566102" y="346924"/>
                    <a:pt x="561278" y="348110"/>
                  </a:cubicBezTo>
                  <a:cubicBezTo>
                    <a:pt x="556992" y="349295"/>
                    <a:pt x="549879" y="349569"/>
                    <a:pt x="552159" y="350754"/>
                  </a:cubicBezTo>
                  <a:cubicBezTo>
                    <a:pt x="554439" y="351939"/>
                    <a:pt x="554712" y="354675"/>
                    <a:pt x="553071" y="354675"/>
                  </a:cubicBezTo>
                  <a:cubicBezTo>
                    <a:pt x="551429" y="354675"/>
                    <a:pt x="545867" y="354128"/>
                    <a:pt x="545593" y="359873"/>
                  </a:cubicBezTo>
                  <a:cubicBezTo>
                    <a:pt x="545593" y="359873"/>
                    <a:pt x="545593" y="364159"/>
                    <a:pt x="542493" y="359873"/>
                  </a:cubicBezTo>
                  <a:cubicBezTo>
                    <a:pt x="539392" y="355587"/>
                    <a:pt x="537386" y="355861"/>
                    <a:pt x="536748" y="352669"/>
                  </a:cubicBezTo>
                  <a:cubicBezTo>
                    <a:pt x="536110" y="349477"/>
                    <a:pt x="534833" y="343003"/>
                    <a:pt x="537933" y="341362"/>
                  </a:cubicBezTo>
                  <a:cubicBezTo>
                    <a:pt x="541034" y="339720"/>
                    <a:pt x="540213" y="339903"/>
                    <a:pt x="542219" y="341362"/>
                  </a:cubicBezTo>
                  <a:cubicBezTo>
                    <a:pt x="544225" y="342821"/>
                    <a:pt x="544773" y="344188"/>
                    <a:pt x="546505" y="342729"/>
                  </a:cubicBezTo>
                  <a:cubicBezTo>
                    <a:pt x="548229" y="341462"/>
                    <a:pt x="550508" y="341243"/>
                    <a:pt x="552432" y="342182"/>
                  </a:cubicBezTo>
                  <a:cubicBezTo>
                    <a:pt x="554712" y="343003"/>
                    <a:pt x="557904" y="345009"/>
                    <a:pt x="559545" y="341362"/>
                  </a:cubicBezTo>
                  <a:cubicBezTo>
                    <a:pt x="561123" y="337896"/>
                    <a:pt x="565190" y="336355"/>
                    <a:pt x="568664" y="337896"/>
                  </a:cubicBezTo>
                  <a:cubicBezTo>
                    <a:pt x="572129" y="339355"/>
                    <a:pt x="574683" y="341088"/>
                    <a:pt x="577783" y="337896"/>
                  </a:cubicBezTo>
                  <a:cubicBezTo>
                    <a:pt x="580883" y="334705"/>
                    <a:pt x="582707" y="335617"/>
                    <a:pt x="586081" y="335343"/>
                  </a:cubicBezTo>
                  <a:cubicBezTo>
                    <a:pt x="590148" y="334732"/>
                    <a:pt x="594088" y="333474"/>
                    <a:pt x="597753" y="331604"/>
                  </a:cubicBezTo>
                  <a:cubicBezTo>
                    <a:pt x="599760" y="330510"/>
                    <a:pt x="601492" y="327683"/>
                    <a:pt x="602039" y="329325"/>
                  </a:cubicBezTo>
                  <a:cubicBezTo>
                    <a:pt x="602587" y="330966"/>
                    <a:pt x="603225" y="331331"/>
                    <a:pt x="604866" y="331057"/>
                  </a:cubicBezTo>
                  <a:cubicBezTo>
                    <a:pt x="606508" y="330784"/>
                    <a:pt x="608605" y="331057"/>
                    <a:pt x="609426" y="329325"/>
                  </a:cubicBezTo>
                  <a:cubicBezTo>
                    <a:pt x="610246" y="327592"/>
                    <a:pt x="609426" y="325677"/>
                    <a:pt x="614259" y="325951"/>
                  </a:cubicBezTo>
                  <a:cubicBezTo>
                    <a:pt x="619092" y="326224"/>
                    <a:pt x="620277" y="327957"/>
                    <a:pt x="621736" y="325951"/>
                  </a:cubicBezTo>
                  <a:cubicBezTo>
                    <a:pt x="623195" y="323944"/>
                    <a:pt x="625749" y="323124"/>
                    <a:pt x="626843" y="323944"/>
                  </a:cubicBezTo>
                  <a:cubicBezTo>
                    <a:pt x="627937" y="324765"/>
                    <a:pt x="630582" y="326498"/>
                    <a:pt x="632223" y="325130"/>
                  </a:cubicBezTo>
                  <a:cubicBezTo>
                    <a:pt x="633390" y="324072"/>
                    <a:pt x="634940" y="323543"/>
                    <a:pt x="636509" y="323671"/>
                  </a:cubicBezTo>
                  <a:cubicBezTo>
                    <a:pt x="639272" y="323808"/>
                    <a:pt x="642008" y="323005"/>
                    <a:pt x="644260" y="321391"/>
                  </a:cubicBezTo>
                  <a:cubicBezTo>
                    <a:pt x="647105" y="319905"/>
                    <a:pt x="650196" y="318947"/>
                    <a:pt x="653379" y="318564"/>
                  </a:cubicBezTo>
                  <a:cubicBezTo>
                    <a:pt x="655294" y="318564"/>
                    <a:pt x="658759" y="313731"/>
                    <a:pt x="660492" y="314005"/>
                  </a:cubicBezTo>
                  <a:cubicBezTo>
                    <a:pt x="663255" y="313640"/>
                    <a:pt x="665835" y="312427"/>
                    <a:pt x="667878" y="310540"/>
                  </a:cubicBezTo>
                  <a:cubicBezTo>
                    <a:pt x="669337" y="309172"/>
                    <a:pt x="676176" y="309993"/>
                    <a:pt x="679003" y="308898"/>
                  </a:cubicBezTo>
                  <a:cubicBezTo>
                    <a:pt x="684812" y="306947"/>
                    <a:pt x="690712" y="305305"/>
                    <a:pt x="696694" y="303974"/>
                  </a:cubicBezTo>
                  <a:cubicBezTo>
                    <a:pt x="698974" y="303974"/>
                    <a:pt x="707181" y="298594"/>
                    <a:pt x="709460" y="299779"/>
                  </a:cubicBezTo>
                  <a:cubicBezTo>
                    <a:pt x="711740" y="300965"/>
                    <a:pt x="747121" y="307166"/>
                    <a:pt x="742562" y="308260"/>
                  </a:cubicBezTo>
                  <a:cubicBezTo>
                    <a:pt x="738486" y="309108"/>
                    <a:pt x="734547" y="310558"/>
                    <a:pt x="730890" y="312546"/>
                  </a:cubicBezTo>
                  <a:cubicBezTo>
                    <a:pt x="728245" y="314278"/>
                    <a:pt x="726877" y="316558"/>
                    <a:pt x="723139" y="316558"/>
                  </a:cubicBezTo>
                  <a:cubicBezTo>
                    <a:pt x="719993" y="316203"/>
                    <a:pt x="716819" y="316804"/>
                    <a:pt x="714020" y="318291"/>
                  </a:cubicBezTo>
                  <a:cubicBezTo>
                    <a:pt x="711111" y="319649"/>
                    <a:pt x="708275" y="321172"/>
                    <a:pt x="705539" y="322850"/>
                  </a:cubicBezTo>
                  <a:cubicBezTo>
                    <a:pt x="704144" y="324619"/>
                    <a:pt x="702484" y="326160"/>
                    <a:pt x="700615" y="327410"/>
                  </a:cubicBezTo>
                  <a:cubicBezTo>
                    <a:pt x="699247" y="327957"/>
                    <a:pt x="694414" y="329963"/>
                    <a:pt x="696967" y="330510"/>
                  </a:cubicBezTo>
                  <a:cubicBezTo>
                    <a:pt x="699521" y="331057"/>
                    <a:pt x="698700" y="331695"/>
                    <a:pt x="696420" y="333610"/>
                  </a:cubicBezTo>
                  <a:cubicBezTo>
                    <a:pt x="694141" y="335525"/>
                    <a:pt x="694141" y="336528"/>
                    <a:pt x="698426" y="335890"/>
                  </a:cubicBezTo>
                  <a:cubicBezTo>
                    <a:pt x="702712" y="335252"/>
                    <a:pt x="704354" y="334522"/>
                    <a:pt x="706907" y="335890"/>
                  </a:cubicBezTo>
                  <a:cubicBezTo>
                    <a:pt x="709460" y="337258"/>
                    <a:pt x="714658" y="339355"/>
                    <a:pt x="716026" y="338444"/>
                  </a:cubicBezTo>
                  <a:cubicBezTo>
                    <a:pt x="717394" y="337532"/>
                    <a:pt x="724051" y="336802"/>
                    <a:pt x="720038" y="338444"/>
                  </a:cubicBezTo>
                  <a:cubicBezTo>
                    <a:pt x="716026" y="340085"/>
                    <a:pt x="715752" y="340723"/>
                    <a:pt x="719126" y="341088"/>
                  </a:cubicBezTo>
                  <a:cubicBezTo>
                    <a:pt x="722500" y="341453"/>
                    <a:pt x="726330" y="342729"/>
                    <a:pt x="726057" y="340176"/>
                  </a:cubicBezTo>
                  <a:cubicBezTo>
                    <a:pt x="725783" y="337623"/>
                    <a:pt x="726057" y="338444"/>
                    <a:pt x="730251" y="338717"/>
                  </a:cubicBezTo>
                  <a:cubicBezTo>
                    <a:pt x="737483" y="340213"/>
                    <a:pt x="744906" y="340523"/>
                    <a:pt x="752228" y="339629"/>
                  </a:cubicBezTo>
                  <a:cubicBezTo>
                    <a:pt x="757253" y="338863"/>
                    <a:pt x="762086" y="337130"/>
                    <a:pt x="766454" y="334522"/>
                  </a:cubicBezTo>
                  <a:cubicBezTo>
                    <a:pt x="770466" y="331057"/>
                    <a:pt x="770192" y="330784"/>
                    <a:pt x="767913" y="331604"/>
                  </a:cubicBezTo>
                  <a:cubicBezTo>
                    <a:pt x="765633" y="332425"/>
                    <a:pt x="767913" y="328777"/>
                    <a:pt x="772472" y="326224"/>
                  </a:cubicBezTo>
                  <a:cubicBezTo>
                    <a:pt x="777032" y="323671"/>
                    <a:pt x="789251" y="317105"/>
                    <a:pt x="788430" y="321391"/>
                  </a:cubicBezTo>
                  <a:cubicBezTo>
                    <a:pt x="787610" y="325677"/>
                    <a:pt x="787245" y="323397"/>
                    <a:pt x="784965" y="326224"/>
                  </a:cubicBezTo>
                  <a:cubicBezTo>
                    <a:pt x="783169" y="328166"/>
                    <a:pt x="781545" y="330273"/>
                    <a:pt x="780132" y="332516"/>
                  </a:cubicBezTo>
                  <a:cubicBezTo>
                    <a:pt x="779585" y="333884"/>
                    <a:pt x="779585" y="334522"/>
                    <a:pt x="782959" y="333884"/>
                  </a:cubicBezTo>
                  <a:cubicBezTo>
                    <a:pt x="786333" y="333246"/>
                    <a:pt x="795543" y="331057"/>
                    <a:pt x="792716" y="333884"/>
                  </a:cubicBezTo>
                  <a:cubicBezTo>
                    <a:pt x="789889" y="336711"/>
                    <a:pt x="790710" y="338170"/>
                    <a:pt x="788977" y="341362"/>
                  </a:cubicBezTo>
                  <a:cubicBezTo>
                    <a:pt x="786907" y="344818"/>
                    <a:pt x="785284" y="348529"/>
                    <a:pt x="784144" y="352395"/>
                  </a:cubicBezTo>
                  <a:cubicBezTo>
                    <a:pt x="784144" y="354675"/>
                    <a:pt x="781591" y="356955"/>
                    <a:pt x="779858" y="355861"/>
                  </a:cubicBezTo>
                  <a:cubicBezTo>
                    <a:pt x="778126" y="354766"/>
                    <a:pt x="774205" y="355861"/>
                    <a:pt x="772199" y="358140"/>
                  </a:cubicBezTo>
                  <a:cubicBezTo>
                    <a:pt x="770192" y="360420"/>
                    <a:pt x="771287" y="362153"/>
                    <a:pt x="769919" y="363794"/>
                  </a:cubicBezTo>
                  <a:cubicBezTo>
                    <a:pt x="768551" y="365436"/>
                    <a:pt x="767639" y="369539"/>
                    <a:pt x="772199" y="368627"/>
                  </a:cubicBezTo>
                  <a:close/>
                  <a:moveTo>
                    <a:pt x="1081330" y="535048"/>
                  </a:moveTo>
                  <a:cubicBezTo>
                    <a:pt x="1077044" y="537966"/>
                    <a:pt x="1070843" y="548999"/>
                    <a:pt x="1070843" y="542525"/>
                  </a:cubicBezTo>
                  <a:cubicBezTo>
                    <a:pt x="1070843" y="536051"/>
                    <a:pt x="1067925" y="538239"/>
                    <a:pt x="1064825" y="535959"/>
                  </a:cubicBezTo>
                  <a:cubicBezTo>
                    <a:pt x="1060247" y="533561"/>
                    <a:pt x="1055214" y="532193"/>
                    <a:pt x="1050052" y="531947"/>
                  </a:cubicBezTo>
                  <a:cubicBezTo>
                    <a:pt x="1041727" y="530698"/>
                    <a:pt x="1033282" y="530397"/>
                    <a:pt x="1024884" y="531035"/>
                  </a:cubicBezTo>
                  <a:cubicBezTo>
                    <a:pt x="1017488" y="533598"/>
                    <a:pt x="1010266" y="536643"/>
                    <a:pt x="1003272" y="540154"/>
                  </a:cubicBezTo>
                  <a:cubicBezTo>
                    <a:pt x="999260" y="543346"/>
                    <a:pt x="987314" y="557571"/>
                    <a:pt x="991873" y="553832"/>
                  </a:cubicBezTo>
                  <a:cubicBezTo>
                    <a:pt x="997171" y="549547"/>
                    <a:pt x="1003026" y="546018"/>
                    <a:pt x="1009291" y="543346"/>
                  </a:cubicBezTo>
                  <a:cubicBezTo>
                    <a:pt x="1014397" y="541066"/>
                    <a:pt x="1019932" y="539881"/>
                    <a:pt x="1025522" y="539881"/>
                  </a:cubicBezTo>
                  <a:cubicBezTo>
                    <a:pt x="1030082" y="540428"/>
                    <a:pt x="1030355" y="540428"/>
                    <a:pt x="1030902" y="537874"/>
                  </a:cubicBezTo>
                  <a:cubicBezTo>
                    <a:pt x="1031449" y="535321"/>
                    <a:pt x="1029443" y="534227"/>
                    <a:pt x="1033182" y="534500"/>
                  </a:cubicBezTo>
                  <a:cubicBezTo>
                    <a:pt x="1036921" y="534774"/>
                    <a:pt x="1063366" y="535321"/>
                    <a:pt x="1051420" y="536507"/>
                  </a:cubicBezTo>
                  <a:cubicBezTo>
                    <a:pt x="1039474" y="537692"/>
                    <a:pt x="1033182" y="533953"/>
                    <a:pt x="1035188" y="536507"/>
                  </a:cubicBezTo>
                  <a:cubicBezTo>
                    <a:pt x="1037523" y="539589"/>
                    <a:pt x="1041453" y="541011"/>
                    <a:pt x="1045219" y="540154"/>
                  </a:cubicBezTo>
                  <a:cubicBezTo>
                    <a:pt x="1050873" y="539607"/>
                    <a:pt x="1064825" y="538513"/>
                    <a:pt x="1055706" y="541066"/>
                  </a:cubicBezTo>
                  <a:cubicBezTo>
                    <a:pt x="1046587" y="543619"/>
                    <a:pt x="1036647" y="545899"/>
                    <a:pt x="1033729" y="546446"/>
                  </a:cubicBezTo>
                  <a:cubicBezTo>
                    <a:pt x="1030811" y="546993"/>
                    <a:pt x="1022695" y="544987"/>
                    <a:pt x="1024610" y="546993"/>
                  </a:cubicBezTo>
                  <a:cubicBezTo>
                    <a:pt x="1026525" y="548999"/>
                    <a:pt x="1027255" y="548726"/>
                    <a:pt x="1029443" y="548179"/>
                  </a:cubicBezTo>
                  <a:cubicBezTo>
                    <a:pt x="1031632" y="547632"/>
                    <a:pt x="1037468" y="545625"/>
                    <a:pt x="1035462" y="547267"/>
                  </a:cubicBezTo>
                  <a:cubicBezTo>
                    <a:pt x="1033456" y="548908"/>
                    <a:pt x="1036374" y="548726"/>
                    <a:pt x="1039201" y="548999"/>
                  </a:cubicBezTo>
                  <a:cubicBezTo>
                    <a:pt x="1042027" y="549273"/>
                    <a:pt x="1044034" y="547632"/>
                    <a:pt x="1046040" y="547267"/>
                  </a:cubicBezTo>
                  <a:cubicBezTo>
                    <a:pt x="1048046" y="546902"/>
                    <a:pt x="1058806" y="544987"/>
                    <a:pt x="1049140" y="549547"/>
                  </a:cubicBezTo>
                  <a:cubicBezTo>
                    <a:pt x="1042875" y="553121"/>
                    <a:pt x="1035827" y="555091"/>
                    <a:pt x="1028623" y="555292"/>
                  </a:cubicBezTo>
                  <a:cubicBezTo>
                    <a:pt x="1023790" y="555292"/>
                    <a:pt x="1016950" y="552465"/>
                    <a:pt x="1013212" y="554380"/>
                  </a:cubicBezTo>
                  <a:cubicBezTo>
                    <a:pt x="1007968" y="558091"/>
                    <a:pt x="1002944" y="562112"/>
                    <a:pt x="998165" y="566417"/>
                  </a:cubicBezTo>
                  <a:cubicBezTo>
                    <a:pt x="994153" y="569517"/>
                    <a:pt x="987861" y="574350"/>
                    <a:pt x="992968" y="571797"/>
                  </a:cubicBezTo>
                  <a:cubicBezTo>
                    <a:pt x="998074" y="569243"/>
                    <a:pt x="999898" y="570976"/>
                    <a:pt x="994153" y="575262"/>
                  </a:cubicBezTo>
                  <a:cubicBezTo>
                    <a:pt x="986621" y="580943"/>
                    <a:pt x="979408" y="587025"/>
                    <a:pt x="972541" y="593500"/>
                  </a:cubicBezTo>
                  <a:cubicBezTo>
                    <a:pt x="970170" y="596053"/>
                    <a:pt x="967343" y="601433"/>
                    <a:pt x="946826" y="603166"/>
                  </a:cubicBezTo>
                  <a:cubicBezTo>
                    <a:pt x="926308" y="604898"/>
                    <a:pt x="925488" y="611738"/>
                    <a:pt x="923755" y="615112"/>
                  </a:cubicBezTo>
                  <a:cubicBezTo>
                    <a:pt x="922022" y="618486"/>
                    <a:pt x="925214" y="617938"/>
                    <a:pt x="923755" y="620857"/>
                  </a:cubicBezTo>
                  <a:cubicBezTo>
                    <a:pt x="922296" y="623775"/>
                    <a:pt x="922934" y="627969"/>
                    <a:pt x="915548" y="628243"/>
                  </a:cubicBezTo>
                  <a:cubicBezTo>
                    <a:pt x="908162" y="628516"/>
                    <a:pt x="878434" y="633076"/>
                    <a:pt x="871321" y="634535"/>
                  </a:cubicBezTo>
                  <a:cubicBezTo>
                    <a:pt x="864208" y="635994"/>
                    <a:pt x="853722" y="634535"/>
                    <a:pt x="849436" y="634535"/>
                  </a:cubicBezTo>
                  <a:cubicBezTo>
                    <a:pt x="842852" y="633660"/>
                    <a:pt x="836414" y="631909"/>
                    <a:pt x="830286" y="629337"/>
                  </a:cubicBezTo>
                  <a:cubicBezTo>
                    <a:pt x="825663" y="626437"/>
                    <a:pt x="820328" y="624860"/>
                    <a:pt x="814875" y="624778"/>
                  </a:cubicBezTo>
                  <a:cubicBezTo>
                    <a:pt x="808337" y="625836"/>
                    <a:pt x="801707" y="623492"/>
                    <a:pt x="797276" y="618577"/>
                  </a:cubicBezTo>
                  <a:cubicBezTo>
                    <a:pt x="796345" y="617191"/>
                    <a:pt x="795051" y="616087"/>
                    <a:pt x="793537" y="615385"/>
                  </a:cubicBezTo>
                  <a:cubicBezTo>
                    <a:pt x="793537" y="615385"/>
                    <a:pt x="782138" y="610552"/>
                    <a:pt x="793537" y="612285"/>
                  </a:cubicBezTo>
                  <a:cubicBezTo>
                    <a:pt x="804935" y="614017"/>
                    <a:pt x="820346" y="617391"/>
                    <a:pt x="818614" y="614838"/>
                  </a:cubicBezTo>
                  <a:cubicBezTo>
                    <a:pt x="816881" y="612285"/>
                    <a:pt x="816061" y="607725"/>
                    <a:pt x="824906" y="610279"/>
                  </a:cubicBezTo>
                  <a:cubicBezTo>
                    <a:pt x="833751" y="612832"/>
                    <a:pt x="844876" y="616844"/>
                    <a:pt x="846518" y="612285"/>
                  </a:cubicBezTo>
                  <a:cubicBezTo>
                    <a:pt x="848159" y="607725"/>
                    <a:pt x="839405" y="607452"/>
                    <a:pt x="846518" y="606266"/>
                  </a:cubicBezTo>
                  <a:cubicBezTo>
                    <a:pt x="853630" y="605081"/>
                    <a:pt x="851716" y="606266"/>
                    <a:pt x="852263" y="601980"/>
                  </a:cubicBezTo>
                  <a:cubicBezTo>
                    <a:pt x="852810" y="597694"/>
                    <a:pt x="853722" y="595141"/>
                    <a:pt x="856822" y="593500"/>
                  </a:cubicBezTo>
                  <a:cubicBezTo>
                    <a:pt x="859923" y="591858"/>
                    <a:pt x="858281" y="586296"/>
                    <a:pt x="862841" y="586934"/>
                  </a:cubicBezTo>
                  <a:cubicBezTo>
                    <a:pt x="868576" y="588466"/>
                    <a:pt x="874522" y="589050"/>
                    <a:pt x="880440" y="588667"/>
                  </a:cubicBezTo>
                  <a:cubicBezTo>
                    <a:pt x="885364" y="587208"/>
                    <a:pt x="889559" y="585475"/>
                    <a:pt x="889012" y="580642"/>
                  </a:cubicBezTo>
                  <a:cubicBezTo>
                    <a:pt x="888465" y="575809"/>
                    <a:pt x="886459" y="579821"/>
                    <a:pt x="885912" y="577177"/>
                  </a:cubicBezTo>
                  <a:cubicBezTo>
                    <a:pt x="885364" y="574532"/>
                    <a:pt x="882993" y="573256"/>
                    <a:pt x="880440" y="572070"/>
                  </a:cubicBezTo>
                  <a:cubicBezTo>
                    <a:pt x="877887" y="570885"/>
                    <a:pt x="875607" y="570976"/>
                    <a:pt x="875881" y="568423"/>
                  </a:cubicBezTo>
                  <a:cubicBezTo>
                    <a:pt x="876373" y="565906"/>
                    <a:pt x="874732" y="563462"/>
                    <a:pt x="872206" y="562970"/>
                  </a:cubicBezTo>
                  <a:cubicBezTo>
                    <a:pt x="871649" y="562851"/>
                    <a:pt x="871066" y="562851"/>
                    <a:pt x="870501" y="562951"/>
                  </a:cubicBezTo>
                  <a:cubicBezTo>
                    <a:pt x="866488" y="563498"/>
                    <a:pt x="865120" y="562951"/>
                    <a:pt x="867674" y="560398"/>
                  </a:cubicBezTo>
                  <a:cubicBezTo>
                    <a:pt x="870227" y="557845"/>
                    <a:pt x="867674" y="559304"/>
                    <a:pt x="868221" y="555565"/>
                  </a:cubicBezTo>
                  <a:cubicBezTo>
                    <a:pt x="868768" y="551826"/>
                    <a:pt x="869315" y="549547"/>
                    <a:pt x="865941" y="550185"/>
                  </a:cubicBezTo>
                  <a:cubicBezTo>
                    <a:pt x="862567" y="550823"/>
                    <a:pt x="854542" y="552738"/>
                    <a:pt x="852536" y="548179"/>
                  </a:cubicBezTo>
                  <a:cubicBezTo>
                    <a:pt x="850530" y="543619"/>
                    <a:pt x="849983" y="541887"/>
                    <a:pt x="846518" y="541066"/>
                  </a:cubicBezTo>
                  <a:cubicBezTo>
                    <a:pt x="843052" y="540245"/>
                    <a:pt x="839405" y="537601"/>
                    <a:pt x="842597" y="535595"/>
                  </a:cubicBezTo>
                  <a:cubicBezTo>
                    <a:pt x="845788" y="533588"/>
                    <a:pt x="848250" y="535595"/>
                    <a:pt x="852263" y="537874"/>
                  </a:cubicBezTo>
                  <a:cubicBezTo>
                    <a:pt x="856275" y="540154"/>
                    <a:pt x="859102" y="543072"/>
                    <a:pt x="862567" y="543072"/>
                  </a:cubicBezTo>
                  <a:cubicBezTo>
                    <a:pt x="865704" y="543291"/>
                    <a:pt x="868631" y="544695"/>
                    <a:pt x="870774" y="546993"/>
                  </a:cubicBezTo>
                  <a:cubicBezTo>
                    <a:pt x="873300" y="548781"/>
                    <a:pt x="876109" y="550130"/>
                    <a:pt x="879072" y="551006"/>
                  </a:cubicBezTo>
                  <a:cubicBezTo>
                    <a:pt x="882775" y="552611"/>
                    <a:pt x="886404" y="554407"/>
                    <a:pt x="889924" y="556386"/>
                  </a:cubicBezTo>
                  <a:cubicBezTo>
                    <a:pt x="891565" y="557571"/>
                    <a:pt x="893024" y="556386"/>
                    <a:pt x="897857" y="554744"/>
                  </a:cubicBezTo>
                  <a:cubicBezTo>
                    <a:pt x="902690" y="553103"/>
                    <a:pt x="900137" y="551279"/>
                    <a:pt x="902964" y="554744"/>
                  </a:cubicBezTo>
                  <a:cubicBezTo>
                    <a:pt x="905791" y="558210"/>
                    <a:pt x="905244" y="559851"/>
                    <a:pt x="909256" y="561036"/>
                  </a:cubicBezTo>
                  <a:cubicBezTo>
                    <a:pt x="913268" y="562222"/>
                    <a:pt x="913815" y="564684"/>
                    <a:pt x="916095" y="566417"/>
                  </a:cubicBezTo>
                  <a:cubicBezTo>
                    <a:pt x="918375" y="568149"/>
                    <a:pt x="920381" y="566964"/>
                    <a:pt x="922114" y="569791"/>
                  </a:cubicBezTo>
                  <a:cubicBezTo>
                    <a:pt x="923746" y="572627"/>
                    <a:pt x="926773" y="574359"/>
                    <a:pt x="930047" y="574350"/>
                  </a:cubicBezTo>
                  <a:cubicBezTo>
                    <a:pt x="932327" y="574350"/>
                    <a:pt x="933786" y="576630"/>
                    <a:pt x="936339" y="576083"/>
                  </a:cubicBezTo>
                  <a:cubicBezTo>
                    <a:pt x="938892" y="575536"/>
                    <a:pt x="939440" y="572709"/>
                    <a:pt x="942631" y="574076"/>
                  </a:cubicBezTo>
                  <a:cubicBezTo>
                    <a:pt x="945823" y="575444"/>
                    <a:pt x="948285" y="570155"/>
                    <a:pt x="949744" y="572344"/>
                  </a:cubicBezTo>
                  <a:cubicBezTo>
                    <a:pt x="951203" y="574532"/>
                    <a:pt x="953118" y="572344"/>
                    <a:pt x="955671" y="572344"/>
                  </a:cubicBezTo>
                  <a:cubicBezTo>
                    <a:pt x="959811" y="572736"/>
                    <a:pt x="963960" y="571715"/>
                    <a:pt x="967435" y="569426"/>
                  </a:cubicBezTo>
                  <a:cubicBezTo>
                    <a:pt x="971994" y="566599"/>
                    <a:pt x="981113" y="556386"/>
                    <a:pt x="985673" y="555474"/>
                  </a:cubicBezTo>
                  <a:cubicBezTo>
                    <a:pt x="990232" y="554562"/>
                    <a:pt x="988226" y="551826"/>
                    <a:pt x="991144" y="548088"/>
                  </a:cubicBezTo>
                  <a:cubicBezTo>
                    <a:pt x="994062" y="544349"/>
                    <a:pt x="993971" y="542981"/>
                    <a:pt x="997710" y="540063"/>
                  </a:cubicBezTo>
                  <a:cubicBezTo>
                    <a:pt x="1001722" y="535130"/>
                    <a:pt x="1007029" y="531400"/>
                    <a:pt x="1013029" y="529303"/>
                  </a:cubicBezTo>
                  <a:cubicBezTo>
                    <a:pt x="1023562" y="526065"/>
                    <a:pt x="1034577" y="524707"/>
                    <a:pt x="1045584" y="525290"/>
                  </a:cubicBezTo>
                  <a:cubicBezTo>
                    <a:pt x="1052223" y="526941"/>
                    <a:pt x="1058952" y="528190"/>
                    <a:pt x="1065737" y="529029"/>
                  </a:cubicBezTo>
                  <a:cubicBezTo>
                    <a:pt x="1070023" y="529029"/>
                    <a:pt x="1077774" y="532130"/>
                    <a:pt x="1079780" y="532130"/>
                  </a:cubicBezTo>
                  <a:cubicBezTo>
                    <a:pt x="1081786" y="532130"/>
                    <a:pt x="1085616" y="532221"/>
                    <a:pt x="1081330" y="535048"/>
                  </a:cubicBezTo>
                  <a:close/>
                  <a:moveTo>
                    <a:pt x="1443807" y="968743"/>
                  </a:moveTo>
                  <a:cubicBezTo>
                    <a:pt x="1446087" y="962834"/>
                    <a:pt x="1448667" y="957053"/>
                    <a:pt x="1451558" y="951418"/>
                  </a:cubicBezTo>
                  <a:cubicBezTo>
                    <a:pt x="1451558" y="951418"/>
                    <a:pt x="1453838" y="945126"/>
                    <a:pt x="1454932" y="949138"/>
                  </a:cubicBezTo>
                  <a:cubicBezTo>
                    <a:pt x="1456027" y="953150"/>
                    <a:pt x="1455844" y="953697"/>
                    <a:pt x="1457486" y="953424"/>
                  </a:cubicBezTo>
                  <a:cubicBezTo>
                    <a:pt x="1459127" y="953150"/>
                    <a:pt x="1460039" y="955065"/>
                    <a:pt x="1456118" y="956524"/>
                  </a:cubicBezTo>
                  <a:cubicBezTo>
                    <a:pt x="1452197" y="957983"/>
                    <a:pt x="1447820" y="960537"/>
                    <a:pt x="1448093" y="963363"/>
                  </a:cubicBezTo>
                  <a:cubicBezTo>
                    <a:pt x="1448367" y="966190"/>
                    <a:pt x="1446360" y="966190"/>
                    <a:pt x="1447546" y="968196"/>
                  </a:cubicBezTo>
                  <a:cubicBezTo>
                    <a:pt x="1448731" y="970203"/>
                    <a:pt x="1450646" y="971114"/>
                    <a:pt x="1453200" y="968196"/>
                  </a:cubicBezTo>
                  <a:cubicBezTo>
                    <a:pt x="1455753" y="965278"/>
                    <a:pt x="1456391" y="965917"/>
                    <a:pt x="1457486" y="966281"/>
                  </a:cubicBezTo>
                  <a:cubicBezTo>
                    <a:pt x="1458580" y="966646"/>
                    <a:pt x="1459218" y="967376"/>
                    <a:pt x="1460951" y="965370"/>
                  </a:cubicBezTo>
                  <a:cubicBezTo>
                    <a:pt x="1462683" y="963363"/>
                    <a:pt x="1462319" y="966555"/>
                    <a:pt x="1458398" y="968470"/>
                  </a:cubicBezTo>
                  <a:cubicBezTo>
                    <a:pt x="1454476" y="970385"/>
                    <a:pt x="1454659" y="971935"/>
                    <a:pt x="1456118" y="974488"/>
                  </a:cubicBezTo>
                  <a:cubicBezTo>
                    <a:pt x="1457577" y="977042"/>
                    <a:pt x="1458945" y="981601"/>
                    <a:pt x="1455206" y="979048"/>
                  </a:cubicBezTo>
                  <a:cubicBezTo>
                    <a:pt x="1451467" y="976495"/>
                    <a:pt x="1451832" y="973941"/>
                    <a:pt x="1449279" y="973394"/>
                  </a:cubicBezTo>
                  <a:cubicBezTo>
                    <a:pt x="1446725" y="972847"/>
                    <a:pt x="1442439" y="973668"/>
                    <a:pt x="1443807" y="968743"/>
                  </a:cubicBezTo>
                  <a:close/>
                  <a:moveTo>
                    <a:pt x="1511652" y="1097868"/>
                  </a:moveTo>
                  <a:cubicBezTo>
                    <a:pt x="1508825" y="1101333"/>
                    <a:pt x="1508825" y="1100694"/>
                    <a:pt x="1508460" y="1104707"/>
                  </a:cubicBezTo>
                  <a:cubicBezTo>
                    <a:pt x="1508460" y="1108354"/>
                    <a:pt x="1508862" y="1111993"/>
                    <a:pt x="1509646" y="1115558"/>
                  </a:cubicBezTo>
                  <a:cubicBezTo>
                    <a:pt x="1510193" y="1119844"/>
                    <a:pt x="1511926" y="1123218"/>
                    <a:pt x="1509099" y="1121212"/>
                  </a:cubicBezTo>
                  <a:cubicBezTo>
                    <a:pt x="1506272" y="1119206"/>
                    <a:pt x="1502807" y="1115832"/>
                    <a:pt x="1502260" y="1122124"/>
                  </a:cubicBezTo>
                  <a:cubicBezTo>
                    <a:pt x="1501712" y="1128416"/>
                    <a:pt x="1501712" y="1132884"/>
                    <a:pt x="1495420" y="1131243"/>
                  </a:cubicBezTo>
                  <a:cubicBezTo>
                    <a:pt x="1489128" y="1129601"/>
                    <a:pt x="1488034" y="1128963"/>
                    <a:pt x="1488855" y="1116379"/>
                  </a:cubicBezTo>
                  <a:cubicBezTo>
                    <a:pt x="1489675" y="1103795"/>
                    <a:pt x="1488034" y="1100694"/>
                    <a:pt x="1491134" y="1100421"/>
                  </a:cubicBezTo>
                  <a:cubicBezTo>
                    <a:pt x="1494235" y="1100147"/>
                    <a:pt x="1493961" y="1097868"/>
                    <a:pt x="1495420" y="1095588"/>
                  </a:cubicBezTo>
                  <a:cubicBezTo>
                    <a:pt x="1496268" y="1093883"/>
                    <a:pt x="1497518" y="1092405"/>
                    <a:pt x="1499068" y="1091302"/>
                  </a:cubicBezTo>
                  <a:cubicBezTo>
                    <a:pt x="1500800" y="1090208"/>
                    <a:pt x="1502260" y="1087654"/>
                    <a:pt x="1498521" y="1088749"/>
                  </a:cubicBezTo>
                  <a:cubicBezTo>
                    <a:pt x="1494782" y="1089843"/>
                    <a:pt x="1489949" y="1099053"/>
                    <a:pt x="1489402" y="1096500"/>
                  </a:cubicBezTo>
                  <a:cubicBezTo>
                    <a:pt x="1488016" y="1093536"/>
                    <a:pt x="1488335" y="1090053"/>
                    <a:pt x="1490222" y="1087381"/>
                  </a:cubicBezTo>
                  <a:cubicBezTo>
                    <a:pt x="1492502" y="1083916"/>
                    <a:pt x="1496788" y="1084554"/>
                    <a:pt x="1495694" y="1079630"/>
                  </a:cubicBezTo>
                  <a:cubicBezTo>
                    <a:pt x="1494600" y="1074706"/>
                    <a:pt x="1495694" y="1075982"/>
                    <a:pt x="1491682" y="1074523"/>
                  </a:cubicBezTo>
                  <a:cubicBezTo>
                    <a:pt x="1487669" y="1073064"/>
                    <a:pt x="1485663" y="1073429"/>
                    <a:pt x="1484022" y="1078809"/>
                  </a:cubicBezTo>
                  <a:cubicBezTo>
                    <a:pt x="1482380" y="1084189"/>
                    <a:pt x="1476544" y="1090208"/>
                    <a:pt x="1477730" y="1082183"/>
                  </a:cubicBezTo>
                  <a:cubicBezTo>
                    <a:pt x="1478915" y="1074158"/>
                    <a:pt x="1482015" y="1064583"/>
                    <a:pt x="1478277" y="1061118"/>
                  </a:cubicBezTo>
                  <a:cubicBezTo>
                    <a:pt x="1474538" y="1057653"/>
                    <a:pt x="1471985" y="1056832"/>
                    <a:pt x="1471164" y="1058839"/>
                  </a:cubicBezTo>
                  <a:cubicBezTo>
                    <a:pt x="1470343" y="1060845"/>
                    <a:pt x="1466604" y="1064857"/>
                    <a:pt x="1468884" y="1058839"/>
                  </a:cubicBezTo>
                  <a:cubicBezTo>
                    <a:pt x="1471164" y="1052820"/>
                    <a:pt x="1472897" y="1053732"/>
                    <a:pt x="1468884" y="1053458"/>
                  </a:cubicBezTo>
                  <a:cubicBezTo>
                    <a:pt x="1464872" y="1053185"/>
                    <a:pt x="1461771" y="1050632"/>
                    <a:pt x="1461498" y="1054279"/>
                  </a:cubicBezTo>
                  <a:cubicBezTo>
                    <a:pt x="1461224" y="1057927"/>
                    <a:pt x="1462319" y="1064310"/>
                    <a:pt x="1460312" y="1064036"/>
                  </a:cubicBezTo>
                  <a:cubicBezTo>
                    <a:pt x="1458306" y="1063763"/>
                    <a:pt x="1451193" y="1062577"/>
                    <a:pt x="1446999" y="1051726"/>
                  </a:cubicBezTo>
                  <a:cubicBezTo>
                    <a:pt x="1442804" y="1040874"/>
                    <a:pt x="1439248" y="1042607"/>
                    <a:pt x="1436694" y="1038959"/>
                  </a:cubicBezTo>
                  <a:cubicBezTo>
                    <a:pt x="1434013" y="1035777"/>
                    <a:pt x="1431551" y="1032430"/>
                    <a:pt x="1429308" y="1028928"/>
                  </a:cubicBezTo>
                  <a:cubicBezTo>
                    <a:pt x="1427028" y="1024369"/>
                    <a:pt x="1425843" y="1023548"/>
                    <a:pt x="1428123" y="1018442"/>
                  </a:cubicBezTo>
                  <a:cubicBezTo>
                    <a:pt x="1430402" y="1013335"/>
                    <a:pt x="1431588" y="1014156"/>
                    <a:pt x="1434141" y="1013517"/>
                  </a:cubicBezTo>
                  <a:cubicBezTo>
                    <a:pt x="1436694" y="1012879"/>
                    <a:pt x="1442713" y="1013517"/>
                    <a:pt x="1436968" y="1011603"/>
                  </a:cubicBezTo>
                  <a:cubicBezTo>
                    <a:pt x="1431223" y="1009688"/>
                    <a:pt x="1432409" y="1010964"/>
                    <a:pt x="1426116" y="1011603"/>
                  </a:cubicBezTo>
                  <a:cubicBezTo>
                    <a:pt x="1419824" y="1012241"/>
                    <a:pt x="1419004" y="1012423"/>
                    <a:pt x="1416998" y="1009232"/>
                  </a:cubicBezTo>
                  <a:cubicBezTo>
                    <a:pt x="1414991" y="1006040"/>
                    <a:pt x="1411070" y="1006678"/>
                    <a:pt x="1412712" y="1002119"/>
                  </a:cubicBezTo>
                  <a:cubicBezTo>
                    <a:pt x="1414545" y="993666"/>
                    <a:pt x="1417043" y="985376"/>
                    <a:pt x="1420189" y="977315"/>
                  </a:cubicBezTo>
                  <a:cubicBezTo>
                    <a:pt x="1420189" y="977315"/>
                    <a:pt x="1421557" y="971662"/>
                    <a:pt x="1428396" y="974215"/>
                  </a:cubicBezTo>
                  <a:cubicBezTo>
                    <a:pt x="1435235" y="976768"/>
                    <a:pt x="1435782" y="974215"/>
                    <a:pt x="1438427" y="974215"/>
                  </a:cubicBezTo>
                  <a:cubicBezTo>
                    <a:pt x="1442968" y="974379"/>
                    <a:pt x="1447382" y="975765"/>
                    <a:pt x="1451193" y="978227"/>
                  </a:cubicBezTo>
                  <a:cubicBezTo>
                    <a:pt x="1455753" y="981328"/>
                    <a:pt x="1457212" y="981328"/>
                    <a:pt x="1458306" y="981054"/>
                  </a:cubicBezTo>
                  <a:cubicBezTo>
                    <a:pt x="1459400" y="980781"/>
                    <a:pt x="1460039" y="981054"/>
                    <a:pt x="1460312" y="983972"/>
                  </a:cubicBezTo>
                  <a:cubicBezTo>
                    <a:pt x="1460586" y="986890"/>
                    <a:pt x="1460312" y="987346"/>
                    <a:pt x="1462592" y="989352"/>
                  </a:cubicBezTo>
                  <a:cubicBezTo>
                    <a:pt x="1465027" y="992343"/>
                    <a:pt x="1467142" y="995581"/>
                    <a:pt x="1468884" y="999018"/>
                  </a:cubicBezTo>
                  <a:cubicBezTo>
                    <a:pt x="1470890" y="1002210"/>
                    <a:pt x="1472258" y="1002484"/>
                    <a:pt x="1473170" y="1006405"/>
                  </a:cubicBezTo>
                  <a:cubicBezTo>
                    <a:pt x="1474082" y="1010326"/>
                    <a:pt x="1476271" y="1010964"/>
                    <a:pt x="1474629" y="1014703"/>
                  </a:cubicBezTo>
                  <a:cubicBezTo>
                    <a:pt x="1472988" y="1018442"/>
                    <a:pt x="1474629" y="1018442"/>
                    <a:pt x="1478003" y="1023822"/>
                  </a:cubicBezTo>
                  <a:cubicBezTo>
                    <a:pt x="1480675" y="1027488"/>
                    <a:pt x="1482626" y="1031637"/>
                    <a:pt x="1483748" y="1036041"/>
                  </a:cubicBezTo>
                  <a:cubicBezTo>
                    <a:pt x="1485225" y="1040436"/>
                    <a:pt x="1486447" y="1044905"/>
                    <a:pt x="1487396" y="1049446"/>
                  </a:cubicBezTo>
                  <a:cubicBezTo>
                    <a:pt x="1488855" y="1056559"/>
                    <a:pt x="1493961" y="1056832"/>
                    <a:pt x="1493141" y="1061118"/>
                  </a:cubicBezTo>
                  <a:cubicBezTo>
                    <a:pt x="1492320" y="1065404"/>
                    <a:pt x="1491682" y="1064310"/>
                    <a:pt x="1494235" y="1065131"/>
                  </a:cubicBezTo>
                  <a:cubicBezTo>
                    <a:pt x="1496788" y="1065951"/>
                    <a:pt x="1498794" y="1067684"/>
                    <a:pt x="1497700" y="1069690"/>
                  </a:cubicBezTo>
                  <a:cubicBezTo>
                    <a:pt x="1496606" y="1071696"/>
                    <a:pt x="1497700" y="1072243"/>
                    <a:pt x="1499341" y="1074797"/>
                  </a:cubicBezTo>
                  <a:cubicBezTo>
                    <a:pt x="1501366" y="1077596"/>
                    <a:pt x="1502989" y="1080669"/>
                    <a:pt x="1504174" y="1083916"/>
                  </a:cubicBezTo>
                  <a:cubicBezTo>
                    <a:pt x="1505633" y="1087381"/>
                    <a:pt x="1506181" y="1087107"/>
                    <a:pt x="1509372" y="1089934"/>
                  </a:cubicBezTo>
                  <a:cubicBezTo>
                    <a:pt x="1512564" y="1092761"/>
                    <a:pt x="1514205" y="1094494"/>
                    <a:pt x="1511652" y="1097868"/>
                  </a:cubicBezTo>
                  <a:close/>
                </a:path>
              </a:pathLst>
            </a:custGeom>
            <a:grpFill/>
            <a:ln w="9119" cap="flat">
              <a:noFill/>
              <a:prstDash val="solid"/>
              <a:miter/>
            </a:ln>
          </p:spPr>
          <p:txBody>
            <a:bodyPr rtlCol="0" anchor="ctr"/>
            <a:lstStyle/>
            <a:p>
              <a:endParaRPr lang="en-US"/>
            </a:p>
          </p:txBody>
        </p:sp>
        <p:sp>
          <p:nvSpPr>
            <p:cNvPr id="496" name="Freeform: Shape 495">
              <a:extLst>
                <a:ext uri="{FF2B5EF4-FFF2-40B4-BE49-F238E27FC236}">
                  <a16:creationId xmlns:a16="http://schemas.microsoft.com/office/drawing/2014/main" id="{39CD223C-96CF-37D9-118C-1A05EFAD7D04}"/>
                </a:ext>
              </a:extLst>
            </p:cNvPr>
            <p:cNvSpPr/>
            <p:nvPr/>
          </p:nvSpPr>
          <p:spPr>
            <a:xfrm>
              <a:off x="918307" y="1295279"/>
              <a:ext cx="2888232" cy="1491316"/>
            </a:xfrm>
            <a:custGeom>
              <a:avLst/>
              <a:gdLst>
                <a:gd name="connsiteX0" fmla="*/ 2876664 w 2888232"/>
                <a:gd name="connsiteY0" fmla="*/ 1042333 h 1491316"/>
                <a:gd name="connsiteX1" fmla="*/ 2882956 w 2888232"/>
                <a:gd name="connsiteY1" fmla="*/ 1043154 h 1491316"/>
                <a:gd name="connsiteX2" fmla="*/ 2886330 w 2888232"/>
                <a:gd name="connsiteY2" fmla="*/ 1043154 h 1491316"/>
                <a:gd name="connsiteX3" fmla="*/ 2885783 w 2888232"/>
                <a:gd name="connsiteY3" fmla="*/ 1039142 h 1491316"/>
                <a:gd name="connsiteX4" fmla="*/ 2870372 w 2888232"/>
                <a:gd name="connsiteY4" fmla="*/ 1036041 h 1491316"/>
                <a:gd name="connsiteX5" fmla="*/ 2863806 w 2888232"/>
                <a:gd name="connsiteY5" fmla="*/ 1034035 h 1491316"/>
                <a:gd name="connsiteX6" fmla="*/ 2874384 w 2888232"/>
                <a:gd name="connsiteY6" fmla="*/ 1034035 h 1491316"/>
                <a:gd name="connsiteX7" fmla="*/ 2876025 w 2888232"/>
                <a:gd name="connsiteY7" fmla="*/ 1030661 h 1491316"/>
                <a:gd name="connsiteX8" fmla="*/ 2884050 w 2888232"/>
                <a:gd name="connsiteY8" fmla="*/ 1030114 h 1491316"/>
                <a:gd name="connsiteX9" fmla="*/ 2878031 w 2888232"/>
                <a:gd name="connsiteY9" fmla="*/ 1029202 h 1491316"/>
                <a:gd name="connsiteX10" fmla="*/ 2873472 w 2888232"/>
                <a:gd name="connsiteY10" fmla="*/ 1023822 h 1491316"/>
                <a:gd name="connsiteX11" fmla="*/ 2878031 w 2888232"/>
                <a:gd name="connsiteY11" fmla="*/ 1016983 h 1491316"/>
                <a:gd name="connsiteX12" fmla="*/ 2874384 w 2888232"/>
                <a:gd name="connsiteY12" fmla="*/ 1012697 h 1491316"/>
                <a:gd name="connsiteX13" fmla="*/ 2879217 w 2888232"/>
                <a:gd name="connsiteY13" fmla="*/ 1009870 h 1491316"/>
                <a:gd name="connsiteX14" fmla="*/ 2882591 w 2888232"/>
                <a:gd name="connsiteY14" fmla="*/ 1008684 h 1491316"/>
                <a:gd name="connsiteX15" fmla="*/ 2883229 w 2888232"/>
                <a:gd name="connsiteY15" fmla="*/ 1000386 h 1491316"/>
                <a:gd name="connsiteX16" fmla="*/ 2874110 w 2888232"/>
                <a:gd name="connsiteY16" fmla="*/ 996465 h 1491316"/>
                <a:gd name="connsiteX17" fmla="*/ 2870645 w 2888232"/>
                <a:gd name="connsiteY17" fmla="*/ 989352 h 1491316"/>
                <a:gd name="connsiteX18" fmla="*/ 2869824 w 2888232"/>
                <a:gd name="connsiteY18" fmla="*/ 987893 h 1491316"/>
                <a:gd name="connsiteX19" fmla="*/ 2856146 w 2888232"/>
                <a:gd name="connsiteY19" fmla="*/ 981328 h 1491316"/>
                <a:gd name="connsiteX20" fmla="*/ 2856146 w 2888232"/>
                <a:gd name="connsiteY20" fmla="*/ 979595 h 1491316"/>
                <a:gd name="connsiteX21" fmla="*/ 2850492 w 2888232"/>
                <a:gd name="connsiteY21" fmla="*/ 980781 h 1491316"/>
                <a:gd name="connsiteX22" fmla="*/ 2837635 w 2888232"/>
                <a:gd name="connsiteY22" fmla="*/ 984519 h 1491316"/>
                <a:gd name="connsiteX23" fmla="*/ 2828516 w 2888232"/>
                <a:gd name="connsiteY23" fmla="*/ 994185 h 1491316"/>
                <a:gd name="connsiteX24" fmla="*/ 2829610 w 2888232"/>
                <a:gd name="connsiteY24" fmla="*/ 989899 h 1491316"/>
                <a:gd name="connsiteX25" fmla="*/ 2826510 w 2888232"/>
                <a:gd name="connsiteY25" fmla="*/ 986161 h 1491316"/>
                <a:gd name="connsiteX26" fmla="*/ 2829063 w 2888232"/>
                <a:gd name="connsiteY26" fmla="*/ 983060 h 1491316"/>
                <a:gd name="connsiteX27" fmla="*/ 2836814 w 2888232"/>
                <a:gd name="connsiteY27" fmla="*/ 973029 h 1491316"/>
                <a:gd name="connsiteX28" fmla="*/ 2822224 w 2888232"/>
                <a:gd name="connsiteY28" fmla="*/ 961084 h 1491316"/>
                <a:gd name="connsiteX29" fmla="*/ 2803986 w 2888232"/>
                <a:gd name="connsiteY29" fmla="*/ 957436 h 1491316"/>
                <a:gd name="connsiteX30" fmla="*/ 2794046 w 2888232"/>
                <a:gd name="connsiteY30" fmla="*/ 959989 h 1491316"/>
                <a:gd name="connsiteX31" fmla="*/ 2800338 w 2888232"/>
                <a:gd name="connsiteY31" fmla="*/ 961996 h 1491316"/>
                <a:gd name="connsiteX32" fmla="*/ 2808819 w 2888232"/>
                <a:gd name="connsiteY32" fmla="*/ 963910 h 1491316"/>
                <a:gd name="connsiteX33" fmla="*/ 2791767 w 2888232"/>
                <a:gd name="connsiteY33" fmla="*/ 967102 h 1491316"/>
                <a:gd name="connsiteX34" fmla="*/ 2775535 w 2888232"/>
                <a:gd name="connsiteY34" fmla="*/ 974215 h 1491316"/>
                <a:gd name="connsiteX35" fmla="*/ 2772343 w 2888232"/>
                <a:gd name="connsiteY35" fmla="*/ 978501 h 1491316"/>
                <a:gd name="connsiteX36" fmla="*/ 2768057 w 2888232"/>
                <a:gd name="connsiteY36" fmla="*/ 982148 h 1491316"/>
                <a:gd name="connsiteX37" fmla="*/ 2757571 w 2888232"/>
                <a:gd name="connsiteY37" fmla="*/ 987073 h 1491316"/>
                <a:gd name="connsiteX38" fmla="*/ 2747266 w 2888232"/>
                <a:gd name="connsiteY38" fmla="*/ 990173 h 1491316"/>
                <a:gd name="connsiteX39" fmla="*/ 2743892 w 2888232"/>
                <a:gd name="connsiteY39" fmla="*/ 991632 h 1491316"/>
                <a:gd name="connsiteX40" fmla="*/ 2741886 w 2888232"/>
                <a:gd name="connsiteY40" fmla="*/ 994732 h 1491316"/>
                <a:gd name="connsiteX41" fmla="*/ 2736506 w 2888232"/>
                <a:gd name="connsiteY41" fmla="*/ 998745 h 1491316"/>
                <a:gd name="connsiteX42" fmla="*/ 2735320 w 2888232"/>
                <a:gd name="connsiteY42" fmla="*/ 1001025 h 1491316"/>
                <a:gd name="connsiteX43" fmla="*/ 2730214 w 2888232"/>
                <a:gd name="connsiteY43" fmla="*/ 1000386 h 1491316"/>
                <a:gd name="connsiteX44" fmla="*/ 2731582 w 2888232"/>
                <a:gd name="connsiteY44" fmla="*/ 998471 h 1491316"/>
                <a:gd name="connsiteX45" fmla="*/ 2731582 w 2888232"/>
                <a:gd name="connsiteY45" fmla="*/ 995006 h 1491316"/>
                <a:gd name="connsiteX46" fmla="*/ 2737874 w 2888232"/>
                <a:gd name="connsiteY46" fmla="*/ 990720 h 1491316"/>
                <a:gd name="connsiteX47" fmla="*/ 2736779 w 2888232"/>
                <a:gd name="connsiteY47" fmla="*/ 985340 h 1491316"/>
                <a:gd name="connsiteX48" fmla="*/ 2738147 w 2888232"/>
                <a:gd name="connsiteY48" fmla="*/ 981601 h 1491316"/>
                <a:gd name="connsiteX49" fmla="*/ 2742707 w 2888232"/>
                <a:gd name="connsiteY49" fmla="*/ 977589 h 1491316"/>
                <a:gd name="connsiteX50" fmla="*/ 2750184 w 2888232"/>
                <a:gd name="connsiteY50" fmla="*/ 974488 h 1491316"/>
                <a:gd name="connsiteX51" fmla="*/ 2762677 w 2888232"/>
                <a:gd name="connsiteY51" fmla="*/ 973394 h 1491316"/>
                <a:gd name="connsiteX52" fmla="*/ 2775535 w 2888232"/>
                <a:gd name="connsiteY52" fmla="*/ 967649 h 1491316"/>
                <a:gd name="connsiteX53" fmla="*/ 2781189 w 2888232"/>
                <a:gd name="connsiteY53" fmla="*/ 965643 h 1491316"/>
                <a:gd name="connsiteX54" fmla="*/ 2789213 w 2888232"/>
                <a:gd name="connsiteY54" fmla="*/ 963090 h 1491316"/>
                <a:gd name="connsiteX55" fmla="*/ 2788301 w 2888232"/>
                <a:gd name="connsiteY55" fmla="*/ 959351 h 1491316"/>
                <a:gd name="connsiteX56" fmla="*/ 2762951 w 2888232"/>
                <a:gd name="connsiteY56" fmla="*/ 967649 h 1491316"/>
                <a:gd name="connsiteX57" fmla="*/ 2759577 w 2888232"/>
                <a:gd name="connsiteY57" fmla="*/ 964549 h 1491316"/>
                <a:gd name="connsiteX58" fmla="*/ 2779729 w 2888232"/>
                <a:gd name="connsiteY58" fmla="*/ 961084 h 1491316"/>
                <a:gd name="connsiteX59" fmla="*/ 2793134 w 2888232"/>
                <a:gd name="connsiteY59" fmla="*/ 955977 h 1491316"/>
                <a:gd name="connsiteX60" fmla="*/ 2801706 w 2888232"/>
                <a:gd name="connsiteY60" fmla="*/ 954244 h 1491316"/>
                <a:gd name="connsiteX61" fmla="*/ 2800885 w 2888232"/>
                <a:gd name="connsiteY61" fmla="*/ 951418 h 1491316"/>
                <a:gd name="connsiteX62" fmla="*/ 2815932 w 2888232"/>
                <a:gd name="connsiteY62" fmla="*/ 950232 h 1491316"/>
                <a:gd name="connsiteX63" fmla="*/ 2822497 w 2888232"/>
                <a:gd name="connsiteY63" fmla="*/ 946585 h 1491316"/>
                <a:gd name="connsiteX64" fmla="*/ 2823956 w 2888232"/>
                <a:gd name="connsiteY64" fmla="*/ 944578 h 1491316"/>
                <a:gd name="connsiteX65" fmla="*/ 2828516 w 2888232"/>
                <a:gd name="connsiteY65" fmla="*/ 941752 h 1491316"/>
                <a:gd name="connsiteX66" fmla="*/ 2823409 w 2888232"/>
                <a:gd name="connsiteY66" fmla="*/ 939472 h 1491316"/>
                <a:gd name="connsiteX67" fmla="*/ 2814290 w 2888232"/>
                <a:gd name="connsiteY67" fmla="*/ 935459 h 1491316"/>
                <a:gd name="connsiteX68" fmla="*/ 2807725 w 2888232"/>
                <a:gd name="connsiteY68" fmla="*/ 934000 h 1491316"/>
                <a:gd name="connsiteX69" fmla="*/ 2801980 w 2888232"/>
                <a:gd name="connsiteY69" fmla="*/ 932359 h 1491316"/>
                <a:gd name="connsiteX70" fmla="*/ 2794593 w 2888232"/>
                <a:gd name="connsiteY70" fmla="*/ 931447 h 1491316"/>
                <a:gd name="connsiteX71" fmla="*/ 2792314 w 2888232"/>
                <a:gd name="connsiteY71" fmla="*/ 932906 h 1491316"/>
                <a:gd name="connsiteX72" fmla="*/ 2783195 w 2888232"/>
                <a:gd name="connsiteY72" fmla="*/ 930079 h 1491316"/>
                <a:gd name="connsiteX73" fmla="*/ 2779182 w 2888232"/>
                <a:gd name="connsiteY73" fmla="*/ 928073 h 1491316"/>
                <a:gd name="connsiteX74" fmla="*/ 2775444 w 2888232"/>
                <a:gd name="connsiteY74" fmla="*/ 924334 h 1491316"/>
                <a:gd name="connsiteX75" fmla="*/ 2774349 w 2888232"/>
                <a:gd name="connsiteY75" fmla="*/ 918681 h 1491316"/>
                <a:gd name="connsiteX76" fmla="*/ 2770337 w 2888232"/>
                <a:gd name="connsiteY76" fmla="*/ 916675 h 1491316"/>
                <a:gd name="connsiteX77" fmla="*/ 2766051 w 2888232"/>
                <a:gd name="connsiteY77" fmla="*/ 916675 h 1491316"/>
                <a:gd name="connsiteX78" fmla="*/ 2766051 w 2888232"/>
                <a:gd name="connsiteY78" fmla="*/ 911841 h 1491316"/>
                <a:gd name="connsiteX79" fmla="*/ 2760397 w 2888232"/>
                <a:gd name="connsiteY79" fmla="*/ 918681 h 1491316"/>
                <a:gd name="connsiteX80" fmla="*/ 2754379 w 2888232"/>
                <a:gd name="connsiteY80" fmla="*/ 922328 h 1491316"/>
                <a:gd name="connsiteX81" fmla="*/ 2748087 w 2888232"/>
                <a:gd name="connsiteY81" fmla="*/ 928073 h 1491316"/>
                <a:gd name="connsiteX82" fmla="*/ 2745807 w 2888232"/>
                <a:gd name="connsiteY82" fmla="*/ 928073 h 1491316"/>
                <a:gd name="connsiteX83" fmla="*/ 2752099 w 2888232"/>
                <a:gd name="connsiteY83" fmla="*/ 920322 h 1491316"/>
                <a:gd name="connsiteX84" fmla="*/ 2757206 w 2888232"/>
                <a:gd name="connsiteY84" fmla="*/ 916401 h 1491316"/>
                <a:gd name="connsiteX85" fmla="*/ 2756385 w 2888232"/>
                <a:gd name="connsiteY85" fmla="*/ 914395 h 1491316"/>
                <a:gd name="connsiteX86" fmla="*/ 2745807 w 2888232"/>
                <a:gd name="connsiteY86" fmla="*/ 913209 h 1491316"/>
                <a:gd name="connsiteX87" fmla="*/ 2747540 w 2888232"/>
                <a:gd name="connsiteY87" fmla="*/ 907556 h 1491316"/>
                <a:gd name="connsiteX88" fmla="*/ 2738421 w 2888232"/>
                <a:gd name="connsiteY88" fmla="*/ 911841 h 1491316"/>
                <a:gd name="connsiteX89" fmla="*/ 2733314 w 2888232"/>
                <a:gd name="connsiteY89" fmla="*/ 914395 h 1491316"/>
                <a:gd name="connsiteX90" fmla="*/ 2734408 w 2888232"/>
                <a:gd name="connsiteY90" fmla="*/ 910656 h 1491316"/>
                <a:gd name="connsiteX91" fmla="*/ 2729028 w 2888232"/>
                <a:gd name="connsiteY91" fmla="*/ 911841 h 1491316"/>
                <a:gd name="connsiteX92" fmla="*/ 2719909 w 2888232"/>
                <a:gd name="connsiteY92" fmla="*/ 919228 h 1491316"/>
                <a:gd name="connsiteX93" fmla="*/ 2722463 w 2888232"/>
                <a:gd name="connsiteY93" fmla="*/ 914121 h 1491316"/>
                <a:gd name="connsiteX94" fmla="*/ 2725289 w 2888232"/>
                <a:gd name="connsiteY94" fmla="*/ 910109 h 1491316"/>
                <a:gd name="connsiteX95" fmla="*/ 2723010 w 2888232"/>
                <a:gd name="connsiteY95" fmla="*/ 908376 h 1491316"/>
                <a:gd name="connsiteX96" fmla="*/ 2727934 w 2888232"/>
                <a:gd name="connsiteY96" fmla="*/ 904090 h 1491316"/>
                <a:gd name="connsiteX97" fmla="*/ 2732129 w 2888232"/>
                <a:gd name="connsiteY97" fmla="*/ 900990 h 1491316"/>
                <a:gd name="connsiteX98" fmla="*/ 2732129 w 2888232"/>
                <a:gd name="connsiteY98" fmla="*/ 898710 h 1491316"/>
                <a:gd name="connsiteX99" fmla="*/ 2726657 w 2888232"/>
                <a:gd name="connsiteY99" fmla="*/ 898710 h 1491316"/>
                <a:gd name="connsiteX100" fmla="*/ 2728116 w 2888232"/>
                <a:gd name="connsiteY100" fmla="*/ 893604 h 1491316"/>
                <a:gd name="connsiteX101" fmla="*/ 2726110 w 2888232"/>
                <a:gd name="connsiteY101" fmla="*/ 895245 h 1491316"/>
                <a:gd name="connsiteX102" fmla="*/ 2721824 w 2888232"/>
                <a:gd name="connsiteY102" fmla="*/ 892145 h 1491316"/>
                <a:gd name="connsiteX103" fmla="*/ 2723830 w 2888232"/>
                <a:gd name="connsiteY103" fmla="*/ 889865 h 1491316"/>
                <a:gd name="connsiteX104" fmla="*/ 2728116 w 2888232"/>
                <a:gd name="connsiteY104" fmla="*/ 886126 h 1491316"/>
                <a:gd name="connsiteX105" fmla="*/ 2723010 w 2888232"/>
                <a:gd name="connsiteY105" fmla="*/ 883938 h 1491316"/>
                <a:gd name="connsiteX106" fmla="*/ 2719180 w 2888232"/>
                <a:gd name="connsiteY106" fmla="*/ 890230 h 1491316"/>
                <a:gd name="connsiteX107" fmla="*/ 2719180 w 2888232"/>
                <a:gd name="connsiteY107" fmla="*/ 888588 h 1491316"/>
                <a:gd name="connsiteX108" fmla="*/ 2719180 w 2888232"/>
                <a:gd name="connsiteY108" fmla="*/ 884029 h 1491316"/>
                <a:gd name="connsiteX109" fmla="*/ 2717174 w 2888232"/>
                <a:gd name="connsiteY109" fmla="*/ 884029 h 1491316"/>
                <a:gd name="connsiteX110" fmla="*/ 2708055 w 2888232"/>
                <a:gd name="connsiteY110" fmla="*/ 885944 h 1491316"/>
                <a:gd name="connsiteX111" fmla="*/ 2713617 w 2888232"/>
                <a:gd name="connsiteY111" fmla="*/ 880837 h 1491316"/>
                <a:gd name="connsiteX112" fmla="*/ 2702492 w 2888232"/>
                <a:gd name="connsiteY112" fmla="*/ 880837 h 1491316"/>
                <a:gd name="connsiteX113" fmla="*/ 2701124 w 2888232"/>
                <a:gd name="connsiteY113" fmla="*/ 879378 h 1491316"/>
                <a:gd name="connsiteX114" fmla="*/ 2700121 w 2888232"/>
                <a:gd name="connsiteY114" fmla="*/ 877007 h 1491316"/>
                <a:gd name="connsiteX115" fmla="*/ 2691550 w 2888232"/>
                <a:gd name="connsiteY115" fmla="*/ 872539 h 1491316"/>
                <a:gd name="connsiteX116" fmla="*/ 2693920 w 2888232"/>
                <a:gd name="connsiteY116" fmla="*/ 870989 h 1491316"/>
                <a:gd name="connsiteX117" fmla="*/ 2693920 w 2888232"/>
                <a:gd name="connsiteY117" fmla="*/ 867615 h 1491316"/>
                <a:gd name="connsiteX118" fmla="*/ 2691094 w 2888232"/>
                <a:gd name="connsiteY118" fmla="*/ 863511 h 1491316"/>
                <a:gd name="connsiteX119" fmla="*/ 2678145 w 2888232"/>
                <a:gd name="connsiteY119" fmla="*/ 863511 h 1491316"/>
                <a:gd name="connsiteX120" fmla="*/ 2671397 w 2888232"/>
                <a:gd name="connsiteY120" fmla="*/ 860502 h 1491316"/>
                <a:gd name="connsiteX121" fmla="*/ 2678054 w 2888232"/>
                <a:gd name="connsiteY121" fmla="*/ 860502 h 1491316"/>
                <a:gd name="connsiteX122" fmla="*/ 2681883 w 2888232"/>
                <a:gd name="connsiteY122" fmla="*/ 860502 h 1491316"/>
                <a:gd name="connsiteX123" fmla="*/ 2683251 w 2888232"/>
                <a:gd name="connsiteY123" fmla="*/ 860046 h 1491316"/>
                <a:gd name="connsiteX124" fmla="*/ 2682157 w 2888232"/>
                <a:gd name="connsiteY124" fmla="*/ 857949 h 1491316"/>
                <a:gd name="connsiteX125" fmla="*/ 2676139 w 2888232"/>
                <a:gd name="connsiteY125" fmla="*/ 854119 h 1491316"/>
                <a:gd name="connsiteX126" fmla="*/ 2671853 w 2888232"/>
                <a:gd name="connsiteY126" fmla="*/ 853207 h 1491316"/>
                <a:gd name="connsiteX127" fmla="*/ 2670576 w 2888232"/>
                <a:gd name="connsiteY127" fmla="*/ 851930 h 1491316"/>
                <a:gd name="connsiteX128" fmla="*/ 2674406 w 2888232"/>
                <a:gd name="connsiteY128" fmla="*/ 850197 h 1491316"/>
                <a:gd name="connsiteX129" fmla="*/ 2683525 w 2888232"/>
                <a:gd name="connsiteY129" fmla="*/ 848921 h 1491316"/>
                <a:gd name="connsiteX130" fmla="*/ 2674406 w 2888232"/>
                <a:gd name="connsiteY130" fmla="*/ 846003 h 1491316"/>
                <a:gd name="connsiteX131" fmla="*/ 2668843 w 2888232"/>
                <a:gd name="connsiteY131" fmla="*/ 844270 h 1491316"/>
                <a:gd name="connsiteX132" fmla="*/ 2668843 w 2888232"/>
                <a:gd name="connsiteY132" fmla="*/ 842994 h 1491316"/>
                <a:gd name="connsiteX133" fmla="*/ 2652976 w 2888232"/>
                <a:gd name="connsiteY133" fmla="*/ 836063 h 1491316"/>
                <a:gd name="connsiteX134" fmla="*/ 2658174 w 2888232"/>
                <a:gd name="connsiteY134" fmla="*/ 833510 h 1491316"/>
                <a:gd name="connsiteX135" fmla="*/ 2665014 w 2888232"/>
                <a:gd name="connsiteY135" fmla="*/ 834786 h 1491316"/>
                <a:gd name="connsiteX136" fmla="*/ 2656898 w 2888232"/>
                <a:gd name="connsiteY136" fmla="*/ 836702 h 1491316"/>
                <a:gd name="connsiteX137" fmla="*/ 2673585 w 2888232"/>
                <a:gd name="connsiteY137" fmla="*/ 841717 h 1491316"/>
                <a:gd name="connsiteX138" fmla="*/ 2676503 w 2888232"/>
                <a:gd name="connsiteY138" fmla="*/ 842811 h 1491316"/>
                <a:gd name="connsiteX139" fmla="*/ 2682704 w 2888232"/>
                <a:gd name="connsiteY139" fmla="*/ 843358 h 1491316"/>
                <a:gd name="connsiteX140" fmla="*/ 2679695 w 2888232"/>
                <a:gd name="connsiteY140" fmla="*/ 840440 h 1491316"/>
                <a:gd name="connsiteX141" fmla="*/ 2679695 w 2888232"/>
                <a:gd name="connsiteY141" fmla="*/ 838069 h 1491316"/>
                <a:gd name="connsiteX142" fmla="*/ 2678601 w 2888232"/>
                <a:gd name="connsiteY142" fmla="*/ 836337 h 1491316"/>
                <a:gd name="connsiteX143" fmla="*/ 2683707 w 2888232"/>
                <a:gd name="connsiteY143" fmla="*/ 833145 h 1491316"/>
                <a:gd name="connsiteX144" fmla="*/ 2689908 w 2888232"/>
                <a:gd name="connsiteY144" fmla="*/ 826671 h 1491316"/>
                <a:gd name="connsiteX145" fmla="*/ 2694285 w 2888232"/>
                <a:gd name="connsiteY145" fmla="*/ 826671 h 1491316"/>
                <a:gd name="connsiteX146" fmla="*/ 2688084 w 2888232"/>
                <a:gd name="connsiteY146" fmla="*/ 819102 h 1491316"/>
                <a:gd name="connsiteX147" fmla="*/ 2683342 w 2888232"/>
                <a:gd name="connsiteY147" fmla="*/ 816731 h 1491316"/>
                <a:gd name="connsiteX148" fmla="*/ 2681427 w 2888232"/>
                <a:gd name="connsiteY148" fmla="*/ 816731 h 1491316"/>
                <a:gd name="connsiteX149" fmla="*/ 2675227 w 2888232"/>
                <a:gd name="connsiteY149" fmla="*/ 816731 h 1491316"/>
                <a:gd name="connsiteX150" fmla="*/ 2673950 w 2888232"/>
                <a:gd name="connsiteY150" fmla="*/ 813540 h 1491316"/>
                <a:gd name="connsiteX151" fmla="*/ 2677050 w 2888232"/>
                <a:gd name="connsiteY151" fmla="*/ 809892 h 1491316"/>
                <a:gd name="connsiteX152" fmla="*/ 2677780 w 2888232"/>
                <a:gd name="connsiteY152" fmla="*/ 808251 h 1491316"/>
                <a:gd name="connsiteX153" fmla="*/ 2676686 w 2888232"/>
                <a:gd name="connsiteY153" fmla="*/ 806883 h 1491316"/>
                <a:gd name="connsiteX154" fmla="*/ 2661731 w 2888232"/>
                <a:gd name="connsiteY154" fmla="*/ 804603 h 1491316"/>
                <a:gd name="connsiteX155" fmla="*/ 2655256 w 2888232"/>
                <a:gd name="connsiteY155" fmla="*/ 802870 h 1491316"/>
                <a:gd name="connsiteX156" fmla="*/ 2657445 w 2888232"/>
                <a:gd name="connsiteY156" fmla="*/ 802870 h 1491316"/>
                <a:gd name="connsiteX157" fmla="*/ 2661548 w 2888232"/>
                <a:gd name="connsiteY157" fmla="*/ 802141 h 1491316"/>
                <a:gd name="connsiteX158" fmla="*/ 2665925 w 2888232"/>
                <a:gd name="connsiteY158" fmla="*/ 799861 h 1491316"/>
                <a:gd name="connsiteX159" fmla="*/ 2674315 w 2888232"/>
                <a:gd name="connsiteY159" fmla="*/ 796578 h 1491316"/>
                <a:gd name="connsiteX160" fmla="*/ 2674315 w 2888232"/>
                <a:gd name="connsiteY160" fmla="*/ 791289 h 1491316"/>
                <a:gd name="connsiteX161" fmla="*/ 2661913 w 2888232"/>
                <a:gd name="connsiteY161" fmla="*/ 782170 h 1491316"/>
                <a:gd name="connsiteX162" fmla="*/ 2659177 w 2888232"/>
                <a:gd name="connsiteY162" fmla="*/ 781350 h 1491316"/>
                <a:gd name="connsiteX163" fmla="*/ 2656806 w 2888232"/>
                <a:gd name="connsiteY163" fmla="*/ 782170 h 1491316"/>
                <a:gd name="connsiteX164" fmla="*/ 2651882 w 2888232"/>
                <a:gd name="connsiteY164" fmla="*/ 780255 h 1491316"/>
                <a:gd name="connsiteX165" fmla="*/ 2653341 w 2888232"/>
                <a:gd name="connsiteY165" fmla="*/ 778340 h 1491316"/>
                <a:gd name="connsiteX166" fmla="*/ 2659816 w 2888232"/>
                <a:gd name="connsiteY166" fmla="*/ 777337 h 1491316"/>
                <a:gd name="connsiteX167" fmla="*/ 2659816 w 2888232"/>
                <a:gd name="connsiteY167" fmla="*/ 775149 h 1491316"/>
                <a:gd name="connsiteX168" fmla="*/ 2654891 w 2888232"/>
                <a:gd name="connsiteY168" fmla="*/ 775149 h 1491316"/>
                <a:gd name="connsiteX169" fmla="*/ 2654891 w 2888232"/>
                <a:gd name="connsiteY169" fmla="*/ 772778 h 1491316"/>
                <a:gd name="connsiteX170" fmla="*/ 2654891 w 2888232"/>
                <a:gd name="connsiteY170" fmla="*/ 770407 h 1491316"/>
                <a:gd name="connsiteX171" fmla="*/ 2645772 w 2888232"/>
                <a:gd name="connsiteY171" fmla="*/ 771228 h 1491316"/>
                <a:gd name="connsiteX172" fmla="*/ 2636654 w 2888232"/>
                <a:gd name="connsiteY172" fmla="*/ 773781 h 1491316"/>
                <a:gd name="connsiteX173" fmla="*/ 2630453 w 2888232"/>
                <a:gd name="connsiteY173" fmla="*/ 778158 h 1491316"/>
                <a:gd name="connsiteX174" fmla="*/ 2631456 w 2888232"/>
                <a:gd name="connsiteY174" fmla="*/ 776152 h 1491316"/>
                <a:gd name="connsiteX175" fmla="*/ 2636015 w 2888232"/>
                <a:gd name="connsiteY175" fmla="*/ 771866 h 1491316"/>
                <a:gd name="connsiteX176" fmla="*/ 2645134 w 2888232"/>
                <a:gd name="connsiteY176" fmla="*/ 768948 h 1491316"/>
                <a:gd name="connsiteX177" fmla="*/ 2651517 w 2888232"/>
                <a:gd name="connsiteY177" fmla="*/ 767033 h 1491316"/>
                <a:gd name="connsiteX178" fmla="*/ 2650423 w 2888232"/>
                <a:gd name="connsiteY178" fmla="*/ 765483 h 1491316"/>
                <a:gd name="connsiteX179" fmla="*/ 2644952 w 2888232"/>
                <a:gd name="connsiteY179" fmla="*/ 764844 h 1491316"/>
                <a:gd name="connsiteX180" fmla="*/ 2647049 w 2888232"/>
                <a:gd name="connsiteY180" fmla="*/ 763203 h 1491316"/>
                <a:gd name="connsiteX181" fmla="*/ 2650879 w 2888232"/>
                <a:gd name="connsiteY181" fmla="*/ 760194 h 1491316"/>
                <a:gd name="connsiteX182" fmla="*/ 2651609 w 2888232"/>
                <a:gd name="connsiteY182" fmla="*/ 754996 h 1491316"/>
                <a:gd name="connsiteX183" fmla="*/ 2650697 w 2888232"/>
                <a:gd name="connsiteY183" fmla="*/ 753263 h 1491316"/>
                <a:gd name="connsiteX184" fmla="*/ 2645955 w 2888232"/>
                <a:gd name="connsiteY184" fmla="*/ 753263 h 1491316"/>
                <a:gd name="connsiteX185" fmla="*/ 2644496 w 2888232"/>
                <a:gd name="connsiteY185" fmla="*/ 753902 h 1491316"/>
                <a:gd name="connsiteX186" fmla="*/ 2634465 w 2888232"/>
                <a:gd name="connsiteY186" fmla="*/ 757276 h 1491316"/>
                <a:gd name="connsiteX187" fmla="*/ 2633188 w 2888232"/>
                <a:gd name="connsiteY187" fmla="*/ 757276 h 1491316"/>
                <a:gd name="connsiteX188" fmla="*/ 2633188 w 2888232"/>
                <a:gd name="connsiteY188" fmla="*/ 754449 h 1491316"/>
                <a:gd name="connsiteX189" fmla="*/ 2625255 w 2888232"/>
                <a:gd name="connsiteY189" fmla="*/ 757458 h 1491316"/>
                <a:gd name="connsiteX190" fmla="*/ 2620513 w 2888232"/>
                <a:gd name="connsiteY190" fmla="*/ 761106 h 1491316"/>
                <a:gd name="connsiteX191" fmla="*/ 2621243 w 2888232"/>
                <a:gd name="connsiteY191" fmla="*/ 758735 h 1491316"/>
                <a:gd name="connsiteX192" fmla="*/ 2625985 w 2888232"/>
                <a:gd name="connsiteY192" fmla="*/ 755087 h 1491316"/>
                <a:gd name="connsiteX193" fmla="*/ 2624890 w 2888232"/>
                <a:gd name="connsiteY193" fmla="*/ 753628 h 1491316"/>
                <a:gd name="connsiteX194" fmla="*/ 2622337 w 2888232"/>
                <a:gd name="connsiteY194" fmla="*/ 753628 h 1491316"/>
                <a:gd name="connsiteX195" fmla="*/ 2624616 w 2888232"/>
                <a:gd name="connsiteY195" fmla="*/ 752351 h 1491316"/>
                <a:gd name="connsiteX196" fmla="*/ 2633188 w 2888232"/>
                <a:gd name="connsiteY196" fmla="*/ 751075 h 1491316"/>
                <a:gd name="connsiteX197" fmla="*/ 2641304 w 2888232"/>
                <a:gd name="connsiteY197" fmla="*/ 746424 h 1491316"/>
                <a:gd name="connsiteX198" fmla="*/ 2641304 w 2888232"/>
                <a:gd name="connsiteY198" fmla="*/ 742959 h 1491316"/>
                <a:gd name="connsiteX199" fmla="*/ 2638933 w 2888232"/>
                <a:gd name="connsiteY199" fmla="*/ 740770 h 1491316"/>
                <a:gd name="connsiteX200" fmla="*/ 2636106 w 2888232"/>
                <a:gd name="connsiteY200" fmla="*/ 734843 h 1491316"/>
                <a:gd name="connsiteX201" fmla="*/ 2634009 w 2888232"/>
                <a:gd name="connsiteY201" fmla="*/ 734843 h 1491316"/>
                <a:gd name="connsiteX202" fmla="*/ 2632094 w 2888232"/>
                <a:gd name="connsiteY202" fmla="*/ 735664 h 1491316"/>
                <a:gd name="connsiteX203" fmla="*/ 2629085 w 2888232"/>
                <a:gd name="connsiteY203" fmla="*/ 734661 h 1491316"/>
                <a:gd name="connsiteX204" fmla="*/ 2630088 w 2888232"/>
                <a:gd name="connsiteY204" fmla="*/ 733384 h 1491316"/>
                <a:gd name="connsiteX205" fmla="*/ 2632550 w 2888232"/>
                <a:gd name="connsiteY205" fmla="*/ 729737 h 1491316"/>
                <a:gd name="connsiteX206" fmla="*/ 2630361 w 2888232"/>
                <a:gd name="connsiteY206" fmla="*/ 729098 h 1491316"/>
                <a:gd name="connsiteX207" fmla="*/ 2629541 w 2888232"/>
                <a:gd name="connsiteY207" fmla="*/ 727092 h 1491316"/>
                <a:gd name="connsiteX208" fmla="*/ 2633827 w 2888232"/>
                <a:gd name="connsiteY208" fmla="*/ 724995 h 1491316"/>
                <a:gd name="connsiteX209" fmla="*/ 2623705 w 2888232"/>
                <a:gd name="connsiteY209" fmla="*/ 723536 h 1491316"/>
                <a:gd name="connsiteX210" fmla="*/ 2612762 w 2888232"/>
                <a:gd name="connsiteY210" fmla="*/ 726089 h 1491316"/>
                <a:gd name="connsiteX211" fmla="*/ 2609205 w 2888232"/>
                <a:gd name="connsiteY211" fmla="*/ 727730 h 1491316"/>
                <a:gd name="connsiteX212" fmla="*/ 2607473 w 2888232"/>
                <a:gd name="connsiteY212" fmla="*/ 728186 h 1491316"/>
                <a:gd name="connsiteX213" fmla="*/ 2604281 w 2888232"/>
                <a:gd name="connsiteY213" fmla="*/ 726910 h 1491316"/>
                <a:gd name="connsiteX214" fmla="*/ 2604920 w 2888232"/>
                <a:gd name="connsiteY214" fmla="*/ 724812 h 1491316"/>
                <a:gd name="connsiteX215" fmla="*/ 2612580 w 2888232"/>
                <a:gd name="connsiteY215" fmla="*/ 724083 h 1491316"/>
                <a:gd name="connsiteX216" fmla="*/ 2624343 w 2888232"/>
                <a:gd name="connsiteY216" fmla="*/ 719615 h 1491316"/>
                <a:gd name="connsiteX217" fmla="*/ 2623522 w 2888232"/>
                <a:gd name="connsiteY217" fmla="*/ 716605 h 1491316"/>
                <a:gd name="connsiteX218" fmla="*/ 2617777 w 2888232"/>
                <a:gd name="connsiteY218" fmla="*/ 716605 h 1491316"/>
                <a:gd name="connsiteX219" fmla="*/ 2618416 w 2888232"/>
                <a:gd name="connsiteY219" fmla="*/ 714599 h 1491316"/>
                <a:gd name="connsiteX220" fmla="*/ 2618416 w 2888232"/>
                <a:gd name="connsiteY220" fmla="*/ 709675 h 1491316"/>
                <a:gd name="connsiteX221" fmla="*/ 2613765 w 2888232"/>
                <a:gd name="connsiteY221" fmla="*/ 712867 h 1491316"/>
                <a:gd name="connsiteX222" fmla="*/ 2610938 w 2888232"/>
                <a:gd name="connsiteY222" fmla="*/ 715055 h 1491316"/>
                <a:gd name="connsiteX223" fmla="*/ 2612853 w 2888232"/>
                <a:gd name="connsiteY223" fmla="*/ 711590 h 1491316"/>
                <a:gd name="connsiteX224" fmla="*/ 2611212 w 2888232"/>
                <a:gd name="connsiteY224" fmla="*/ 708672 h 1491316"/>
                <a:gd name="connsiteX225" fmla="*/ 2604555 w 2888232"/>
                <a:gd name="connsiteY225" fmla="*/ 707942 h 1491316"/>
                <a:gd name="connsiteX226" fmla="*/ 2606926 w 2888232"/>
                <a:gd name="connsiteY226" fmla="*/ 706119 h 1491316"/>
                <a:gd name="connsiteX227" fmla="*/ 2612488 w 2888232"/>
                <a:gd name="connsiteY227" fmla="*/ 703292 h 1491316"/>
                <a:gd name="connsiteX228" fmla="*/ 2609844 w 2888232"/>
                <a:gd name="connsiteY228" fmla="*/ 700009 h 1491316"/>
                <a:gd name="connsiteX229" fmla="*/ 2605741 w 2888232"/>
                <a:gd name="connsiteY229" fmla="*/ 701285 h 1491316"/>
                <a:gd name="connsiteX230" fmla="*/ 2607291 w 2888232"/>
                <a:gd name="connsiteY230" fmla="*/ 696635 h 1491316"/>
                <a:gd name="connsiteX231" fmla="*/ 2603096 w 2888232"/>
                <a:gd name="connsiteY231" fmla="*/ 697911 h 1491316"/>
                <a:gd name="connsiteX232" fmla="*/ 2601090 w 2888232"/>
                <a:gd name="connsiteY232" fmla="*/ 701194 h 1491316"/>
                <a:gd name="connsiteX233" fmla="*/ 2601090 w 2888232"/>
                <a:gd name="connsiteY233" fmla="*/ 698367 h 1491316"/>
                <a:gd name="connsiteX234" fmla="*/ 2604646 w 2888232"/>
                <a:gd name="connsiteY234" fmla="*/ 694720 h 1491316"/>
                <a:gd name="connsiteX235" fmla="*/ 2603005 w 2888232"/>
                <a:gd name="connsiteY235" fmla="*/ 693626 h 1491316"/>
                <a:gd name="connsiteX236" fmla="*/ 2596622 w 2888232"/>
                <a:gd name="connsiteY236" fmla="*/ 688337 h 1491316"/>
                <a:gd name="connsiteX237" fmla="*/ 2597442 w 2888232"/>
                <a:gd name="connsiteY237" fmla="*/ 682683 h 1491316"/>
                <a:gd name="connsiteX238" fmla="*/ 2597442 w 2888232"/>
                <a:gd name="connsiteY238" fmla="*/ 679491 h 1491316"/>
                <a:gd name="connsiteX239" fmla="*/ 2596165 w 2888232"/>
                <a:gd name="connsiteY239" fmla="*/ 676756 h 1491316"/>
                <a:gd name="connsiteX240" fmla="*/ 2592700 w 2888232"/>
                <a:gd name="connsiteY240" fmla="*/ 677394 h 1491316"/>
                <a:gd name="connsiteX241" fmla="*/ 2588688 w 2888232"/>
                <a:gd name="connsiteY241" fmla="*/ 681680 h 1491316"/>
                <a:gd name="connsiteX242" fmla="*/ 2585952 w 2888232"/>
                <a:gd name="connsiteY242" fmla="*/ 680221 h 1491316"/>
                <a:gd name="connsiteX243" fmla="*/ 2586956 w 2888232"/>
                <a:gd name="connsiteY243" fmla="*/ 677211 h 1491316"/>
                <a:gd name="connsiteX244" fmla="*/ 2590421 w 2888232"/>
                <a:gd name="connsiteY244" fmla="*/ 676117 h 1491316"/>
                <a:gd name="connsiteX245" fmla="*/ 2587411 w 2888232"/>
                <a:gd name="connsiteY245" fmla="*/ 674202 h 1491316"/>
                <a:gd name="connsiteX246" fmla="*/ 2577745 w 2888232"/>
                <a:gd name="connsiteY246" fmla="*/ 677120 h 1491316"/>
                <a:gd name="connsiteX247" fmla="*/ 2578201 w 2888232"/>
                <a:gd name="connsiteY247" fmla="*/ 674567 h 1491316"/>
                <a:gd name="connsiteX248" fmla="*/ 2583126 w 2888232"/>
                <a:gd name="connsiteY248" fmla="*/ 665995 h 1491316"/>
                <a:gd name="connsiteX249" fmla="*/ 2585679 w 2888232"/>
                <a:gd name="connsiteY249" fmla="*/ 664719 h 1491316"/>
                <a:gd name="connsiteX250" fmla="*/ 2589144 w 2888232"/>
                <a:gd name="connsiteY250" fmla="*/ 663898 h 1491316"/>
                <a:gd name="connsiteX251" fmla="*/ 2584402 w 2888232"/>
                <a:gd name="connsiteY251" fmla="*/ 661345 h 1491316"/>
                <a:gd name="connsiteX252" fmla="*/ 2579204 w 2888232"/>
                <a:gd name="connsiteY252" fmla="*/ 659430 h 1491316"/>
                <a:gd name="connsiteX253" fmla="*/ 2575830 w 2888232"/>
                <a:gd name="connsiteY253" fmla="*/ 659430 h 1491316"/>
                <a:gd name="connsiteX254" fmla="*/ 2574827 w 2888232"/>
                <a:gd name="connsiteY254" fmla="*/ 661618 h 1491316"/>
                <a:gd name="connsiteX255" fmla="*/ 2573642 w 2888232"/>
                <a:gd name="connsiteY255" fmla="*/ 667819 h 1491316"/>
                <a:gd name="connsiteX256" fmla="*/ 2568353 w 2888232"/>
                <a:gd name="connsiteY256" fmla="*/ 675753 h 1491316"/>
                <a:gd name="connsiteX257" fmla="*/ 2567259 w 2888232"/>
                <a:gd name="connsiteY257" fmla="*/ 678123 h 1491316"/>
                <a:gd name="connsiteX258" fmla="*/ 2567259 w 2888232"/>
                <a:gd name="connsiteY258" fmla="*/ 681315 h 1491316"/>
                <a:gd name="connsiteX259" fmla="*/ 2564979 w 2888232"/>
                <a:gd name="connsiteY259" fmla="*/ 686422 h 1491316"/>
                <a:gd name="connsiteX260" fmla="*/ 2567988 w 2888232"/>
                <a:gd name="connsiteY260" fmla="*/ 689431 h 1491316"/>
                <a:gd name="connsiteX261" fmla="*/ 2563611 w 2888232"/>
                <a:gd name="connsiteY261" fmla="*/ 687242 h 1491316"/>
                <a:gd name="connsiteX262" fmla="*/ 2559416 w 2888232"/>
                <a:gd name="connsiteY262" fmla="*/ 685601 h 1491316"/>
                <a:gd name="connsiteX263" fmla="*/ 2555951 w 2888232"/>
                <a:gd name="connsiteY263" fmla="*/ 686878 h 1491316"/>
                <a:gd name="connsiteX264" fmla="*/ 2553124 w 2888232"/>
                <a:gd name="connsiteY264" fmla="*/ 690252 h 1491316"/>
                <a:gd name="connsiteX265" fmla="*/ 2553854 w 2888232"/>
                <a:gd name="connsiteY265" fmla="*/ 697547 h 1491316"/>
                <a:gd name="connsiteX266" fmla="*/ 2557046 w 2888232"/>
                <a:gd name="connsiteY266" fmla="*/ 701833 h 1491316"/>
                <a:gd name="connsiteX267" fmla="*/ 2561058 w 2888232"/>
                <a:gd name="connsiteY267" fmla="*/ 701833 h 1491316"/>
                <a:gd name="connsiteX268" fmla="*/ 2563611 w 2888232"/>
                <a:gd name="connsiteY268" fmla="*/ 703292 h 1491316"/>
                <a:gd name="connsiteX269" fmla="*/ 2565800 w 2888232"/>
                <a:gd name="connsiteY269" fmla="*/ 705845 h 1491316"/>
                <a:gd name="connsiteX270" fmla="*/ 2564341 w 2888232"/>
                <a:gd name="connsiteY270" fmla="*/ 705845 h 1491316"/>
                <a:gd name="connsiteX271" fmla="*/ 2559872 w 2888232"/>
                <a:gd name="connsiteY271" fmla="*/ 703474 h 1491316"/>
                <a:gd name="connsiteX272" fmla="*/ 2556589 w 2888232"/>
                <a:gd name="connsiteY272" fmla="*/ 703474 h 1491316"/>
                <a:gd name="connsiteX273" fmla="*/ 2553854 w 2888232"/>
                <a:gd name="connsiteY273" fmla="*/ 703474 h 1491316"/>
                <a:gd name="connsiteX274" fmla="*/ 2552304 w 2888232"/>
                <a:gd name="connsiteY274" fmla="*/ 703474 h 1491316"/>
                <a:gd name="connsiteX275" fmla="*/ 2556407 w 2888232"/>
                <a:gd name="connsiteY275" fmla="*/ 705936 h 1491316"/>
                <a:gd name="connsiteX276" fmla="*/ 2556407 w 2888232"/>
                <a:gd name="connsiteY276" fmla="*/ 707395 h 1491316"/>
                <a:gd name="connsiteX277" fmla="*/ 2556407 w 2888232"/>
                <a:gd name="connsiteY277" fmla="*/ 709310 h 1491316"/>
                <a:gd name="connsiteX278" fmla="*/ 2557228 w 2888232"/>
                <a:gd name="connsiteY278" fmla="*/ 712319 h 1491316"/>
                <a:gd name="connsiteX279" fmla="*/ 2552942 w 2888232"/>
                <a:gd name="connsiteY279" fmla="*/ 709037 h 1491316"/>
                <a:gd name="connsiteX280" fmla="*/ 2551483 w 2888232"/>
                <a:gd name="connsiteY280" fmla="*/ 709037 h 1491316"/>
                <a:gd name="connsiteX281" fmla="*/ 2552304 w 2888232"/>
                <a:gd name="connsiteY281" fmla="*/ 712502 h 1491316"/>
                <a:gd name="connsiteX282" fmla="*/ 2552304 w 2888232"/>
                <a:gd name="connsiteY282" fmla="*/ 714417 h 1491316"/>
                <a:gd name="connsiteX283" fmla="*/ 2549294 w 2888232"/>
                <a:gd name="connsiteY283" fmla="*/ 716149 h 1491316"/>
                <a:gd name="connsiteX284" fmla="*/ 2545464 w 2888232"/>
                <a:gd name="connsiteY284" fmla="*/ 713505 h 1491316"/>
                <a:gd name="connsiteX285" fmla="*/ 2545464 w 2888232"/>
                <a:gd name="connsiteY285" fmla="*/ 718247 h 1491316"/>
                <a:gd name="connsiteX286" fmla="*/ 2547562 w 2888232"/>
                <a:gd name="connsiteY286" fmla="*/ 722077 h 1491316"/>
                <a:gd name="connsiteX287" fmla="*/ 2551392 w 2888232"/>
                <a:gd name="connsiteY287" fmla="*/ 722077 h 1491316"/>
                <a:gd name="connsiteX288" fmla="*/ 2554583 w 2888232"/>
                <a:gd name="connsiteY288" fmla="*/ 722806 h 1491316"/>
                <a:gd name="connsiteX289" fmla="*/ 2552486 w 2888232"/>
                <a:gd name="connsiteY289" fmla="*/ 724174 h 1491316"/>
                <a:gd name="connsiteX290" fmla="*/ 2544917 w 2888232"/>
                <a:gd name="connsiteY290" fmla="*/ 725086 h 1491316"/>
                <a:gd name="connsiteX291" fmla="*/ 2544917 w 2888232"/>
                <a:gd name="connsiteY291" fmla="*/ 728551 h 1491316"/>
                <a:gd name="connsiteX292" fmla="*/ 2539719 w 2888232"/>
                <a:gd name="connsiteY292" fmla="*/ 728095 h 1491316"/>
                <a:gd name="connsiteX293" fmla="*/ 2539081 w 2888232"/>
                <a:gd name="connsiteY293" fmla="*/ 732381 h 1491316"/>
                <a:gd name="connsiteX294" fmla="*/ 2539081 w 2888232"/>
                <a:gd name="connsiteY294" fmla="*/ 734934 h 1491316"/>
                <a:gd name="connsiteX295" fmla="*/ 2535342 w 2888232"/>
                <a:gd name="connsiteY295" fmla="*/ 740588 h 1491316"/>
                <a:gd name="connsiteX296" fmla="*/ 2539628 w 2888232"/>
                <a:gd name="connsiteY296" fmla="*/ 749707 h 1491316"/>
                <a:gd name="connsiteX297" fmla="*/ 2535890 w 2888232"/>
                <a:gd name="connsiteY297" fmla="*/ 751987 h 1491316"/>
                <a:gd name="connsiteX298" fmla="*/ 2534522 w 2888232"/>
                <a:gd name="connsiteY298" fmla="*/ 744600 h 1491316"/>
                <a:gd name="connsiteX299" fmla="*/ 2531330 w 2888232"/>
                <a:gd name="connsiteY299" fmla="*/ 741773 h 1491316"/>
                <a:gd name="connsiteX300" fmla="*/ 2526771 w 2888232"/>
                <a:gd name="connsiteY300" fmla="*/ 738308 h 1491316"/>
                <a:gd name="connsiteX301" fmla="*/ 2523397 w 2888232"/>
                <a:gd name="connsiteY301" fmla="*/ 735208 h 1491316"/>
                <a:gd name="connsiteX302" fmla="*/ 2520479 w 2888232"/>
                <a:gd name="connsiteY302" fmla="*/ 736576 h 1491316"/>
                <a:gd name="connsiteX303" fmla="*/ 2515281 w 2888232"/>
                <a:gd name="connsiteY303" fmla="*/ 744965 h 1491316"/>
                <a:gd name="connsiteX304" fmla="*/ 2513731 w 2888232"/>
                <a:gd name="connsiteY304" fmla="*/ 747427 h 1491316"/>
                <a:gd name="connsiteX305" fmla="*/ 2513183 w 2888232"/>
                <a:gd name="connsiteY305" fmla="*/ 751075 h 1491316"/>
                <a:gd name="connsiteX306" fmla="*/ 2511086 w 2888232"/>
                <a:gd name="connsiteY306" fmla="*/ 752716 h 1491316"/>
                <a:gd name="connsiteX307" fmla="*/ 2485644 w 2888232"/>
                <a:gd name="connsiteY307" fmla="*/ 762838 h 1491316"/>
                <a:gd name="connsiteX308" fmla="*/ 2481267 w 2888232"/>
                <a:gd name="connsiteY308" fmla="*/ 766212 h 1491316"/>
                <a:gd name="connsiteX309" fmla="*/ 2479170 w 2888232"/>
                <a:gd name="connsiteY309" fmla="*/ 771319 h 1491316"/>
                <a:gd name="connsiteX310" fmla="*/ 2478623 w 2888232"/>
                <a:gd name="connsiteY310" fmla="*/ 773872 h 1491316"/>
                <a:gd name="connsiteX311" fmla="*/ 2477893 w 2888232"/>
                <a:gd name="connsiteY311" fmla="*/ 770589 h 1491316"/>
                <a:gd name="connsiteX312" fmla="*/ 2478805 w 2888232"/>
                <a:gd name="connsiteY312" fmla="*/ 766030 h 1491316"/>
                <a:gd name="connsiteX313" fmla="*/ 2478076 w 2888232"/>
                <a:gd name="connsiteY313" fmla="*/ 761470 h 1491316"/>
                <a:gd name="connsiteX314" fmla="*/ 2477255 w 2888232"/>
                <a:gd name="connsiteY314" fmla="*/ 759191 h 1491316"/>
                <a:gd name="connsiteX315" fmla="*/ 2477893 w 2888232"/>
                <a:gd name="connsiteY315" fmla="*/ 756181 h 1491316"/>
                <a:gd name="connsiteX316" fmla="*/ 2476708 w 2888232"/>
                <a:gd name="connsiteY316" fmla="*/ 755452 h 1491316"/>
                <a:gd name="connsiteX317" fmla="*/ 2473516 w 2888232"/>
                <a:gd name="connsiteY317" fmla="*/ 758096 h 1491316"/>
                <a:gd name="connsiteX318" fmla="*/ 2473516 w 2888232"/>
                <a:gd name="connsiteY318" fmla="*/ 761288 h 1491316"/>
                <a:gd name="connsiteX319" fmla="*/ 2471784 w 2888232"/>
                <a:gd name="connsiteY319" fmla="*/ 763568 h 1491316"/>
                <a:gd name="connsiteX320" fmla="*/ 2470507 w 2888232"/>
                <a:gd name="connsiteY320" fmla="*/ 765118 h 1491316"/>
                <a:gd name="connsiteX321" fmla="*/ 2468136 w 2888232"/>
                <a:gd name="connsiteY321" fmla="*/ 767580 h 1491316"/>
                <a:gd name="connsiteX322" fmla="*/ 2465309 w 2888232"/>
                <a:gd name="connsiteY322" fmla="*/ 770589 h 1491316"/>
                <a:gd name="connsiteX323" fmla="*/ 2465309 w 2888232"/>
                <a:gd name="connsiteY323" fmla="*/ 767762 h 1491316"/>
                <a:gd name="connsiteX324" fmla="*/ 2470416 w 2888232"/>
                <a:gd name="connsiteY324" fmla="*/ 763750 h 1491316"/>
                <a:gd name="connsiteX325" fmla="*/ 2471601 w 2888232"/>
                <a:gd name="connsiteY325" fmla="*/ 759373 h 1491316"/>
                <a:gd name="connsiteX326" fmla="*/ 2470051 w 2888232"/>
                <a:gd name="connsiteY326" fmla="*/ 754267 h 1491316"/>
                <a:gd name="connsiteX327" fmla="*/ 2470051 w 2888232"/>
                <a:gd name="connsiteY327" fmla="*/ 749342 h 1491316"/>
                <a:gd name="connsiteX328" fmla="*/ 2465674 w 2888232"/>
                <a:gd name="connsiteY328" fmla="*/ 749342 h 1491316"/>
                <a:gd name="connsiteX329" fmla="*/ 2461388 w 2888232"/>
                <a:gd name="connsiteY329" fmla="*/ 751622 h 1491316"/>
                <a:gd name="connsiteX330" fmla="*/ 2460932 w 2888232"/>
                <a:gd name="connsiteY330" fmla="*/ 756181 h 1491316"/>
                <a:gd name="connsiteX331" fmla="*/ 2460385 w 2888232"/>
                <a:gd name="connsiteY331" fmla="*/ 760011 h 1491316"/>
                <a:gd name="connsiteX332" fmla="*/ 2459017 w 2888232"/>
                <a:gd name="connsiteY332" fmla="*/ 763750 h 1491316"/>
                <a:gd name="connsiteX333" fmla="*/ 2457558 w 2888232"/>
                <a:gd name="connsiteY333" fmla="*/ 766395 h 1491316"/>
                <a:gd name="connsiteX334" fmla="*/ 2456373 w 2888232"/>
                <a:gd name="connsiteY334" fmla="*/ 771136 h 1491316"/>
                <a:gd name="connsiteX335" fmla="*/ 2453181 w 2888232"/>
                <a:gd name="connsiteY335" fmla="*/ 774055 h 1491316"/>
                <a:gd name="connsiteX336" fmla="*/ 2442876 w 2888232"/>
                <a:gd name="connsiteY336" fmla="*/ 776517 h 1491316"/>
                <a:gd name="connsiteX337" fmla="*/ 2436676 w 2888232"/>
                <a:gd name="connsiteY337" fmla="*/ 778432 h 1491316"/>
                <a:gd name="connsiteX338" fmla="*/ 2430931 w 2888232"/>
                <a:gd name="connsiteY338" fmla="*/ 781076 h 1491316"/>
                <a:gd name="connsiteX339" fmla="*/ 2423180 w 2888232"/>
                <a:gd name="connsiteY339" fmla="*/ 786912 h 1491316"/>
                <a:gd name="connsiteX340" fmla="*/ 2425095 w 2888232"/>
                <a:gd name="connsiteY340" fmla="*/ 783903 h 1491316"/>
                <a:gd name="connsiteX341" fmla="*/ 2431478 w 2888232"/>
                <a:gd name="connsiteY341" fmla="*/ 779344 h 1491316"/>
                <a:gd name="connsiteX342" fmla="*/ 2440050 w 2888232"/>
                <a:gd name="connsiteY342" fmla="*/ 776152 h 1491316"/>
                <a:gd name="connsiteX343" fmla="*/ 2449169 w 2888232"/>
                <a:gd name="connsiteY343" fmla="*/ 773872 h 1491316"/>
                <a:gd name="connsiteX344" fmla="*/ 2453181 w 2888232"/>
                <a:gd name="connsiteY344" fmla="*/ 771592 h 1491316"/>
                <a:gd name="connsiteX345" fmla="*/ 2455643 w 2888232"/>
                <a:gd name="connsiteY345" fmla="*/ 766030 h 1491316"/>
                <a:gd name="connsiteX346" fmla="*/ 2457923 w 2888232"/>
                <a:gd name="connsiteY346" fmla="*/ 760558 h 1491316"/>
                <a:gd name="connsiteX347" fmla="*/ 2460385 w 2888232"/>
                <a:gd name="connsiteY347" fmla="*/ 754267 h 1491316"/>
                <a:gd name="connsiteX348" fmla="*/ 2460385 w 2888232"/>
                <a:gd name="connsiteY348" fmla="*/ 750436 h 1491316"/>
                <a:gd name="connsiteX349" fmla="*/ 2460385 w 2888232"/>
                <a:gd name="connsiteY349" fmla="*/ 747427 h 1491316"/>
                <a:gd name="connsiteX350" fmla="*/ 2455825 w 2888232"/>
                <a:gd name="connsiteY350" fmla="*/ 737579 h 1491316"/>
                <a:gd name="connsiteX351" fmla="*/ 2451083 w 2888232"/>
                <a:gd name="connsiteY351" fmla="*/ 734478 h 1491316"/>
                <a:gd name="connsiteX352" fmla="*/ 2442512 w 2888232"/>
                <a:gd name="connsiteY352" fmla="*/ 731287 h 1491316"/>
                <a:gd name="connsiteX353" fmla="*/ 2437952 w 2888232"/>
                <a:gd name="connsiteY353" fmla="*/ 732016 h 1491316"/>
                <a:gd name="connsiteX354" fmla="*/ 2432025 w 2888232"/>
                <a:gd name="connsiteY354" fmla="*/ 732016 h 1491316"/>
                <a:gd name="connsiteX355" fmla="*/ 2428469 w 2888232"/>
                <a:gd name="connsiteY355" fmla="*/ 732016 h 1491316"/>
                <a:gd name="connsiteX356" fmla="*/ 2423909 w 2888232"/>
                <a:gd name="connsiteY356" fmla="*/ 732746 h 1491316"/>
                <a:gd name="connsiteX357" fmla="*/ 2419714 w 2888232"/>
                <a:gd name="connsiteY357" fmla="*/ 735390 h 1491316"/>
                <a:gd name="connsiteX358" fmla="*/ 2415884 w 2888232"/>
                <a:gd name="connsiteY358" fmla="*/ 738491 h 1491316"/>
                <a:gd name="connsiteX359" fmla="*/ 2412511 w 2888232"/>
                <a:gd name="connsiteY359" fmla="*/ 740588 h 1491316"/>
                <a:gd name="connsiteX360" fmla="*/ 2410960 w 2888232"/>
                <a:gd name="connsiteY360" fmla="*/ 742321 h 1491316"/>
                <a:gd name="connsiteX361" fmla="*/ 2408316 w 2888232"/>
                <a:gd name="connsiteY361" fmla="*/ 744144 h 1491316"/>
                <a:gd name="connsiteX362" fmla="*/ 2405124 w 2888232"/>
                <a:gd name="connsiteY362" fmla="*/ 746059 h 1491316"/>
                <a:gd name="connsiteX363" fmla="*/ 2398467 w 2888232"/>
                <a:gd name="connsiteY363" fmla="*/ 740223 h 1491316"/>
                <a:gd name="connsiteX364" fmla="*/ 2395367 w 2888232"/>
                <a:gd name="connsiteY364" fmla="*/ 738308 h 1491316"/>
                <a:gd name="connsiteX365" fmla="*/ 2399014 w 2888232"/>
                <a:gd name="connsiteY365" fmla="*/ 736576 h 1491316"/>
                <a:gd name="connsiteX366" fmla="*/ 2402024 w 2888232"/>
                <a:gd name="connsiteY366" fmla="*/ 735846 h 1491316"/>
                <a:gd name="connsiteX367" fmla="*/ 2404668 w 2888232"/>
                <a:gd name="connsiteY367" fmla="*/ 734478 h 1491316"/>
                <a:gd name="connsiteX368" fmla="*/ 2406948 w 2888232"/>
                <a:gd name="connsiteY368" fmla="*/ 732746 h 1491316"/>
                <a:gd name="connsiteX369" fmla="*/ 2406948 w 2888232"/>
                <a:gd name="connsiteY369" fmla="*/ 727457 h 1491316"/>
                <a:gd name="connsiteX370" fmla="*/ 2410048 w 2888232"/>
                <a:gd name="connsiteY370" fmla="*/ 729554 h 1491316"/>
                <a:gd name="connsiteX371" fmla="*/ 2413058 w 2888232"/>
                <a:gd name="connsiteY371" fmla="*/ 735390 h 1491316"/>
                <a:gd name="connsiteX372" fmla="*/ 2415155 w 2888232"/>
                <a:gd name="connsiteY372" fmla="*/ 735390 h 1491316"/>
                <a:gd name="connsiteX373" fmla="*/ 2416887 w 2888232"/>
                <a:gd name="connsiteY373" fmla="*/ 732107 h 1491316"/>
                <a:gd name="connsiteX374" fmla="*/ 2418164 w 2888232"/>
                <a:gd name="connsiteY374" fmla="*/ 730648 h 1491316"/>
                <a:gd name="connsiteX375" fmla="*/ 2418164 w 2888232"/>
                <a:gd name="connsiteY375" fmla="*/ 723627 h 1491316"/>
                <a:gd name="connsiteX376" fmla="*/ 2420444 w 2888232"/>
                <a:gd name="connsiteY376" fmla="*/ 724539 h 1491316"/>
                <a:gd name="connsiteX377" fmla="*/ 2422359 w 2888232"/>
                <a:gd name="connsiteY377" fmla="*/ 721712 h 1491316"/>
                <a:gd name="connsiteX378" fmla="*/ 2423271 w 2888232"/>
                <a:gd name="connsiteY378" fmla="*/ 714873 h 1491316"/>
                <a:gd name="connsiteX379" fmla="*/ 2426189 w 2888232"/>
                <a:gd name="connsiteY379" fmla="*/ 714873 h 1491316"/>
                <a:gd name="connsiteX380" fmla="*/ 2425186 w 2888232"/>
                <a:gd name="connsiteY380" fmla="*/ 710678 h 1491316"/>
                <a:gd name="connsiteX381" fmla="*/ 2416067 w 2888232"/>
                <a:gd name="connsiteY381" fmla="*/ 709675 h 1491316"/>
                <a:gd name="connsiteX382" fmla="*/ 2413240 w 2888232"/>
                <a:gd name="connsiteY382" fmla="*/ 710678 h 1491316"/>
                <a:gd name="connsiteX383" fmla="*/ 2411143 w 2888232"/>
                <a:gd name="connsiteY383" fmla="*/ 709675 h 1491316"/>
                <a:gd name="connsiteX384" fmla="*/ 2411872 w 2888232"/>
                <a:gd name="connsiteY384" fmla="*/ 705571 h 1491316"/>
                <a:gd name="connsiteX385" fmla="*/ 2412875 w 2888232"/>
                <a:gd name="connsiteY385" fmla="*/ 697364 h 1491316"/>
                <a:gd name="connsiteX386" fmla="*/ 2416432 w 2888232"/>
                <a:gd name="connsiteY386" fmla="*/ 694355 h 1491316"/>
                <a:gd name="connsiteX387" fmla="*/ 2414973 w 2888232"/>
                <a:gd name="connsiteY387" fmla="*/ 688975 h 1491316"/>
                <a:gd name="connsiteX388" fmla="*/ 2414334 w 2888232"/>
                <a:gd name="connsiteY388" fmla="*/ 686330 h 1491316"/>
                <a:gd name="connsiteX389" fmla="*/ 2414334 w 2888232"/>
                <a:gd name="connsiteY389" fmla="*/ 683868 h 1491316"/>
                <a:gd name="connsiteX390" fmla="*/ 2414334 w 2888232"/>
                <a:gd name="connsiteY390" fmla="*/ 681771 h 1491316"/>
                <a:gd name="connsiteX391" fmla="*/ 2408498 w 2888232"/>
                <a:gd name="connsiteY391" fmla="*/ 678215 h 1491316"/>
                <a:gd name="connsiteX392" fmla="*/ 2388893 w 2888232"/>
                <a:gd name="connsiteY392" fmla="*/ 677211 h 1491316"/>
                <a:gd name="connsiteX393" fmla="*/ 2391172 w 2888232"/>
                <a:gd name="connsiteY393" fmla="*/ 675661 h 1491316"/>
                <a:gd name="connsiteX394" fmla="*/ 2405398 w 2888232"/>
                <a:gd name="connsiteY394" fmla="*/ 676482 h 1491316"/>
                <a:gd name="connsiteX395" fmla="*/ 2407678 w 2888232"/>
                <a:gd name="connsiteY395" fmla="*/ 674749 h 1491316"/>
                <a:gd name="connsiteX396" fmla="*/ 2409045 w 2888232"/>
                <a:gd name="connsiteY396" fmla="*/ 672834 h 1491316"/>
                <a:gd name="connsiteX397" fmla="*/ 2414152 w 2888232"/>
                <a:gd name="connsiteY397" fmla="*/ 670920 h 1491316"/>
                <a:gd name="connsiteX398" fmla="*/ 2412237 w 2888232"/>
                <a:gd name="connsiteY398" fmla="*/ 663168 h 1491316"/>
                <a:gd name="connsiteX399" fmla="*/ 2409592 w 2888232"/>
                <a:gd name="connsiteY399" fmla="*/ 658974 h 1491316"/>
                <a:gd name="connsiteX400" fmla="*/ 2408863 w 2888232"/>
                <a:gd name="connsiteY400" fmla="*/ 652499 h 1491316"/>
                <a:gd name="connsiteX401" fmla="*/ 2409410 w 2888232"/>
                <a:gd name="connsiteY401" fmla="*/ 648305 h 1491316"/>
                <a:gd name="connsiteX402" fmla="*/ 2412237 w 2888232"/>
                <a:gd name="connsiteY402" fmla="*/ 646116 h 1491316"/>
                <a:gd name="connsiteX403" fmla="*/ 2413970 w 2888232"/>
                <a:gd name="connsiteY403" fmla="*/ 639642 h 1491316"/>
                <a:gd name="connsiteX404" fmla="*/ 2421812 w 2888232"/>
                <a:gd name="connsiteY404" fmla="*/ 633897 h 1491316"/>
                <a:gd name="connsiteX405" fmla="*/ 2418347 w 2888232"/>
                <a:gd name="connsiteY405" fmla="*/ 624231 h 1491316"/>
                <a:gd name="connsiteX406" fmla="*/ 2415520 w 2888232"/>
                <a:gd name="connsiteY406" fmla="*/ 622680 h 1491316"/>
                <a:gd name="connsiteX407" fmla="*/ 2411690 w 2888232"/>
                <a:gd name="connsiteY407" fmla="*/ 625507 h 1491316"/>
                <a:gd name="connsiteX408" fmla="*/ 2411690 w 2888232"/>
                <a:gd name="connsiteY408" fmla="*/ 630067 h 1491316"/>
                <a:gd name="connsiteX409" fmla="*/ 2408498 w 2888232"/>
                <a:gd name="connsiteY409" fmla="*/ 631617 h 1491316"/>
                <a:gd name="connsiteX410" fmla="*/ 2403939 w 2888232"/>
                <a:gd name="connsiteY410" fmla="*/ 632802 h 1491316"/>
                <a:gd name="connsiteX411" fmla="*/ 2400656 w 2888232"/>
                <a:gd name="connsiteY411" fmla="*/ 631799 h 1491316"/>
                <a:gd name="connsiteX412" fmla="*/ 2396279 w 2888232"/>
                <a:gd name="connsiteY412" fmla="*/ 624048 h 1491316"/>
                <a:gd name="connsiteX413" fmla="*/ 2394455 w 2888232"/>
                <a:gd name="connsiteY413" fmla="*/ 621586 h 1491316"/>
                <a:gd name="connsiteX414" fmla="*/ 2384333 w 2888232"/>
                <a:gd name="connsiteY414" fmla="*/ 623319 h 1491316"/>
                <a:gd name="connsiteX415" fmla="*/ 2381871 w 2888232"/>
                <a:gd name="connsiteY415" fmla="*/ 624413 h 1491316"/>
                <a:gd name="connsiteX416" fmla="*/ 2379227 w 2888232"/>
                <a:gd name="connsiteY416" fmla="*/ 625143 h 1491316"/>
                <a:gd name="connsiteX417" fmla="*/ 2342751 w 2888232"/>
                <a:gd name="connsiteY417" fmla="*/ 611829 h 1491316"/>
                <a:gd name="connsiteX418" fmla="*/ 2342751 w 2888232"/>
                <a:gd name="connsiteY418" fmla="*/ 609823 h 1491316"/>
                <a:gd name="connsiteX419" fmla="*/ 2342751 w 2888232"/>
                <a:gd name="connsiteY419" fmla="*/ 607725 h 1491316"/>
                <a:gd name="connsiteX420" fmla="*/ 2342751 w 2888232"/>
                <a:gd name="connsiteY420" fmla="*/ 605810 h 1491316"/>
                <a:gd name="connsiteX421" fmla="*/ 2344301 w 2888232"/>
                <a:gd name="connsiteY421" fmla="*/ 603713 h 1491316"/>
                <a:gd name="connsiteX422" fmla="*/ 2340289 w 2888232"/>
                <a:gd name="connsiteY422" fmla="*/ 601251 h 1491316"/>
                <a:gd name="connsiteX423" fmla="*/ 2339559 w 2888232"/>
                <a:gd name="connsiteY423" fmla="*/ 598424 h 1491316"/>
                <a:gd name="connsiteX424" fmla="*/ 2342203 w 2888232"/>
                <a:gd name="connsiteY424" fmla="*/ 597421 h 1491316"/>
                <a:gd name="connsiteX425" fmla="*/ 2346763 w 2888232"/>
                <a:gd name="connsiteY425" fmla="*/ 594594 h 1491316"/>
                <a:gd name="connsiteX426" fmla="*/ 2337644 w 2888232"/>
                <a:gd name="connsiteY426" fmla="*/ 590947 h 1491316"/>
                <a:gd name="connsiteX427" fmla="*/ 2328525 w 2888232"/>
                <a:gd name="connsiteY427" fmla="*/ 594776 h 1491316"/>
                <a:gd name="connsiteX428" fmla="*/ 2329255 w 2888232"/>
                <a:gd name="connsiteY428" fmla="*/ 593044 h 1491316"/>
                <a:gd name="connsiteX429" fmla="*/ 2330805 w 2888232"/>
                <a:gd name="connsiteY429" fmla="*/ 588484 h 1491316"/>
                <a:gd name="connsiteX430" fmla="*/ 2326793 w 2888232"/>
                <a:gd name="connsiteY430" fmla="*/ 584472 h 1491316"/>
                <a:gd name="connsiteX431" fmla="*/ 2326793 w 2888232"/>
                <a:gd name="connsiteY431" fmla="*/ 581645 h 1491316"/>
                <a:gd name="connsiteX432" fmla="*/ 2317674 w 2888232"/>
                <a:gd name="connsiteY432" fmla="*/ 577906 h 1491316"/>
                <a:gd name="connsiteX433" fmla="*/ 2312567 w 2888232"/>
                <a:gd name="connsiteY433" fmla="*/ 577451 h 1491316"/>
                <a:gd name="connsiteX434" fmla="*/ 2310835 w 2888232"/>
                <a:gd name="connsiteY434" fmla="*/ 580369 h 1491316"/>
                <a:gd name="connsiteX435" fmla="*/ 2310835 w 2888232"/>
                <a:gd name="connsiteY435" fmla="*/ 575627 h 1491316"/>
                <a:gd name="connsiteX436" fmla="*/ 2312567 w 2888232"/>
                <a:gd name="connsiteY436" fmla="*/ 571432 h 1491316"/>
                <a:gd name="connsiteX437" fmla="*/ 2309284 w 2888232"/>
                <a:gd name="connsiteY437" fmla="*/ 566873 h 1491316"/>
                <a:gd name="connsiteX438" fmla="*/ 2293326 w 2888232"/>
                <a:gd name="connsiteY438" fmla="*/ 560398 h 1491316"/>
                <a:gd name="connsiteX439" fmla="*/ 2283660 w 2888232"/>
                <a:gd name="connsiteY439" fmla="*/ 553012 h 1491316"/>
                <a:gd name="connsiteX440" fmla="*/ 2273812 w 2888232"/>
                <a:gd name="connsiteY440" fmla="*/ 550094 h 1491316"/>
                <a:gd name="connsiteX441" fmla="*/ 2260681 w 2888232"/>
                <a:gd name="connsiteY441" fmla="*/ 555839 h 1491316"/>
                <a:gd name="connsiteX442" fmla="*/ 2252565 w 2888232"/>
                <a:gd name="connsiteY442" fmla="*/ 559213 h 1491316"/>
                <a:gd name="connsiteX443" fmla="*/ 2245634 w 2888232"/>
                <a:gd name="connsiteY443" fmla="*/ 560945 h 1491316"/>
                <a:gd name="connsiteX444" fmla="*/ 2239980 w 2888232"/>
                <a:gd name="connsiteY444" fmla="*/ 562860 h 1491316"/>
                <a:gd name="connsiteX445" fmla="*/ 2240710 w 2888232"/>
                <a:gd name="connsiteY445" fmla="*/ 565322 h 1491316"/>
                <a:gd name="connsiteX446" fmla="*/ 2214903 w 2888232"/>
                <a:gd name="connsiteY446" fmla="*/ 558665 h 1491316"/>
                <a:gd name="connsiteX447" fmla="*/ 2208247 w 2888232"/>
                <a:gd name="connsiteY447" fmla="*/ 560033 h 1491316"/>
                <a:gd name="connsiteX448" fmla="*/ 2207152 w 2888232"/>
                <a:gd name="connsiteY448" fmla="*/ 557754 h 1491316"/>
                <a:gd name="connsiteX449" fmla="*/ 2181255 w 2888232"/>
                <a:gd name="connsiteY449" fmla="*/ 550367 h 1491316"/>
                <a:gd name="connsiteX450" fmla="*/ 2161558 w 2888232"/>
                <a:gd name="connsiteY450" fmla="*/ 544805 h 1491316"/>
                <a:gd name="connsiteX451" fmla="*/ 2145144 w 2888232"/>
                <a:gd name="connsiteY451" fmla="*/ 544258 h 1491316"/>
                <a:gd name="connsiteX452" fmla="*/ 2127909 w 2888232"/>
                <a:gd name="connsiteY452" fmla="*/ 556203 h 1491316"/>
                <a:gd name="connsiteX453" fmla="*/ 2125082 w 2888232"/>
                <a:gd name="connsiteY453" fmla="*/ 559669 h 1491316"/>
                <a:gd name="connsiteX454" fmla="*/ 2134201 w 2888232"/>
                <a:gd name="connsiteY454" fmla="*/ 583925 h 1491316"/>
                <a:gd name="connsiteX455" fmla="*/ 2140493 w 2888232"/>
                <a:gd name="connsiteY455" fmla="*/ 593044 h 1491316"/>
                <a:gd name="connsiteX456" fmla="*/ 2146056 w 2888232"/>
                <a:gd name="connsiteY456" fmla="*/ 595506 h 1491316"/>
                <a:gd name="connsiteX457" fmla="*/ 2145052 w 2888232"/>
                <a:gd name="connsiteY457" fmla="*/ 596144 h 1491316"/>
                <a:gd name="connsiteX458" fmla="*/ 2142043 w 2888232"/>
                <a:gd name="connsiteY458" fmla="*/ 597786 h 1491316"/>
                <a:gd name="connsiteX459" fmla="*/ 2142043 w 2888232"/>
                <a:gd name="connsiteY459" fmla="*/ 600704 h 1491316"/>
                <a:gd name="connsiteX460" fmla="*/ 2139216 w 2888232"/>
                <a:gd name="connsiteY460" fmla="*/ 601980 h 1491316"/>
                <a:gd name="connsiteX461" fmla="*/ 2136937 w 2888232"/>
                <a:gd name="connsiteY461" fmla="*/ 601980 h 1491316"/>
                <a:gd name="connsiteX462" fmla="*/ 2136937 w 2888232"/>
                <a:gd name="connsiteY462" fmla="*/ 609276 h 1491316"/>
                <a:gd name="connsiteX463" fmla="*/ 2135386 w 2888232"/>
                <a:gd name="connsiteY463" fmla="*/ 621951 h 1491316"/>
                <a:gd name="connsiteX464" fmla="*/ 2124900 w 2888232"/>
                <a:gd name="connsiteY464" fmla="*/ 631070 h 1491316"/>
                <a:gd name="connsiteX465" fmla="*/ 2126997 w 2888232"/>
                <a:gd name="connsiteY465" fmla="*/ 634535 h 1491316"/>
                <a:gd name="connsiteX466" fmla="*/ 2135569 w 2888232"/>
                <a:gd name="connsiteY466" fmla="*/ 635447 h 1491316"/>
                <a:gd name="connsiteX467" fmla="*/ 2140858 w 2888232"/>
                <a:gd name="connsiteY467" fmla="*/ 635447 h 1491316"/>
                <a:gd name="connsiteX468" fmla="*/ 2140128 w 2888232"/>
                <a:gd name="connsiteY468" fmla="*/ 637179 h 1491316"/>
                <a:gd name="connsiteX469" fmla="*/ 2139216 w 2888232"/>
                <a:gd name="connsiteY469" fmla="*/ 640371 h 1491316"/>
                <a:gd name="connsiteX470" fmla="*/ 2137849 w 2888232"/>
                <a:gd name="connsiteY470" fmla="*/ 644748 h 1491316"/>
                <a:gd name="connsiteX471" fmla="*/ 2146238 w 2888232"/>
                <a:gd name="connsiteY471" fmla="*/ 647210 h 1491316"/>
                <a:gd name="connsiteX472" fmla="*/ 2145782 w 2888232"/>
                <a:gd name="connsiteY472" fmla="*/ 648760 h 1491316"/>
                <a:gd name="connsiteX473" fmla="*/ 2139399 w 2888232"/>
                <a:gd name="connsiteY473" fmla="*/ 658791 h 1491316"/>
                <a:gd name="connsiteX474" fmla="*/ 2144140 w 2888232"/>
                <a:gd name="connsiteY474" fmla="*/ 670190 h 1491316"/>
                <a:gd name="connsiteX475" fmla="*/ 2145052 w 2888232"/>
                <a:gd name="connsiteY475" fmla="*/ 673838 h 1491316"/>
                <a:gd name="connsiteX476" fmla="*/ 2152256 w 2888232"/>
                <a:gd name="connsiteY476" fmla="*/ 675753 h 1491316"/>
                <a:gd name="connsiteX477" fmla="*/ 2152256 w 2888232"/>
                <a:gd name="connsiteY477" fmla="*/ 677576 h 1491316"/>
                <a:gd name="connsiteX478" fmla="*/ 2151162 w 2888232"/>
                <a:gd name="connsiteY478" fmla="*/ 682409 h 1491316"/>
                <a:gd name="connsiteX479" fmla="*/ 2151709 w 2888232"/>
                <a:gd name="connsiteY479" fmla="*/ 686330 h 1491316"/>
                <a:gd name="connsiteX480" fmla="*/ 2149065 w 2888232"/>
                <a:gd name="connsiteY480" fmla="*/ 687698 h 1491316"/>
                <a:gd name="connsiteX481" fmla="*/ 2146968 w 2888232"/>
                <a:gd name="connsiteY481" fmla="*/ 690343 h 1491316"/>
                <a:gd name="connsiteX482" fmla="*/ 2149065 w 2888232"/>
                <a:gd name="connsiteY482" fmla="*/ 695267 h 1491316"/>
                <a:gd name="connsiteX483" fmla="*/ 2151709 w 2888232"/>
                <a:gd name="connsiteY483" fmla="*/ 696452 h 1491316"/>
                <a:gd name="connsiteX484" fmla="*/ 2150615 w 2888232"/>
                <a:gd name="connsiteY484" fmla="*/ 697547 h 1491316"/>
                <a:gd name="connsiteX485" fmla="*/ 2147697 w 2888232"/>
                <a:gd name="connsiteY485" fmla="*/ 694902 h 1491316"/>
                <a:gd name="connsiteX486" fmla="*/ 2145417 w 2888232"/>
                <a:gd name="connsiteY486" fmla="*/ 692987 h 1491316"/>
                <a:gd name="connsiteX487" fmla="*/ 2143411 w 2888232"/>
                <a:gd name="connsiteY487" fmla="*/ 691893 h 1491316"/>
                <a:gd name="connsiteX488" fmla="*/ 2140675 w 2888232"/>
                <a:gd name="connsiteY488" fmla="*/ 691893 h 1491316"/>
                <a:gd name="connsiteX489" fmla="*/ 2137849 w 2888232"/>
                <a:gd name="connsiteY489" fmla="*/ 691893 h 1491316"/>
                <a:gd name="connsiteX490" fmla="*/ 2139216 w 2888232"/>
                <a:gd name="connsiteY490" fmla="*/ 695541 h 1491316"/>
                <a:gd name="connsiteX491" fmla="*/ 2138396 w 2888232"/>
                <a:gd name="connsiteY491" fmla="*/ 699279 h 1491316"/>
                <a:gd name="connsiteX492" fmla="*/ 2134019 w 2888232"/>
                <a:gd name="connsiteY492" fmla="*/ 702289 h 1491316"/>
                <a:gd name="connsiteX493" fmla="*/ 2135204 w 2888232"/>
                <a:gd name="connsiteY493" fmla="*/ 704204 h 1491316"/>
                <a:gd name="connsiteX494" fmla="*/ 2138852 w 2888232"/>
                <a:gd name="connsiteY494" fmla="*/ 705389 h 1491316"/>
                <a:gd name="connsiteX495" fmla="*/ 2138396 w 2888232"/>
                <a:gd name="connsiteY495" fmla="*/ 706483 h 1491316"/>
                <a:gd name="connsiteX496" fmla="*/ 2135386 w 2888232"/>
                <a:gd name="connsiteY496" fmla="*/ 710131 h 1491316"/>
                <a:gd name="connsiteX497" fmla="*/ 2133289 w 2888232"/>
                <a:gd name="connsiteY497" fmla="*/ 711043 h 1491316"/>
                <a:gd name="connsiteX498" fmla="*/ 2131192 w 2888232"/>
                <a:gd name="connsiteY498" fmla="*/ 713505 h 1491316"/>
                <a:gd name="connsiteX499" fmla="*/ 2127179 w 2888232"/>
                <a:gd name="connsiteY499" fmla="*/ 715055 h 1491316"/>
                <a:gd name="connsiteX500" fmla="*/ 2123988 w 2888232"/>
                <a:gd name="connsiteY500" fmla="*/ 719250 h 1491316"/>
                <a:gd name="connsiteX501" fmla="*/ 2120796 w 2888232"/>
                <a:gd name="connsiteY501" fmla="*/ 722624 h 1491316"/>
                <a:gd name="connsiteX502" fmla="*/ 2118060 w 2888232"/>
                <a:gd name="connsiteY502" fmla="*/ 728369 h 1491316"/>
                <a:gd name="connsiteX503" fmla="*/ 2117148 w 2888232"/>
                <a:gd name="connsiteY503" fmla="*/ 728916 h 1491316"/>
                <a:gd name="connsiteX504" fmla="*/ 2114869 w 2888232"/>
                <a:gd name="connsiteY504" fmla="*/ 728369 h 1491316"/>
                <a:gd name="connsiteX505" fmla="*/ 2112954 w 2888232"/>
                <a:gd name="connsiteY505" fmla="*/ 728369 h 1491316"/>
                <a:gd name="connsiteX506" fmla="*/ 2111221 w 2888232"/>
                <a:gd name="connsiteY506" fmla="*/ 729098 h 1491316"/>
                <a:gd name="connsiteX507" fmla="*/ 2113319 w 2888232"/>
                <a:gd name="connsiteY507" fmla="*/ 736120 h 1491316"/>
                <a:gd name="connsiteX508" fmla="*/ 2113319 w 2888232"/>
                <a:gd name="connsiteY508" fmla="*/ 741500 h 1491316"/>
                <a:gd name="connsiteX509" fmla="*/ 2115781 w 2888232"/>
                <a:gd name="connsiteY509" fmla="*/ 747701 h 1491316"/>
                <a:gd name="connsiteX510" fmla="*/ 2117148 w 2888232"/>
                <a:gd name="connsiteY510" fmla="*/ 746424 h 1491316"/>
                <a:gd name="connsiteX511" fmla="*/ 2119063 w 2888232"/>
                <a:gd name="connsiteY511" fmla="*/ 746971 h 1491316"/>
                <a:gd name="connsiteX512" fmla="*/ 2122073 w 2888232"/>
                <a:gd name="connsiteY512" fmla="*/ 750436 h 1491316"/>
                <a:gd name="connsiteX513" fmla="*/ 2124900 w 2888232"/>
                <a:gd name="connsiteY513" fmla="*/ 752260 h 1491316"/>
                <a:gd name="connsiteX514" fmla="*/ 2127818 w 2888232"/>
                <a:gd name="connsiteY514" fmla="*/ 754175 h 1491316"/>
                <a:gd name="connsiteX515" fmla="*/ 2129733 w 2888232"/>
                <a:gd name="connsiteY515" fmla="*/ 757458 h 1491316"/>
                <a:gd name="connsiteX516" fmla="*/ 2137849 w 2888232"/>
                <a:gd name="connsiteY516" fmla="*/ 760650 h 1491316"/>
                <a:gd name="connsiteX517" fmla="*/ 2144140 w 2888232"/>
                <a:gd name="connsiteY517" fmla="*/ 762747 h 1491316"/>
                <a:gd name="connsiteX518" fmla="*/ 2148153 w 2888232"/>
                <a:gd name="connsiteY518" fmla="*/ 765756 h 1491316"/>
                <a:gd name="connsiteX519" fmla="*/ 2152256 w 2888232"/>
                <a:gd name="connsiteY519" fmla="*/ 770316 h 1491316"/>
                <a:gd name="connsiteX520" fmla="*/ 2159734 w 2888232"/>
                <a:gd name="connsiteY520" fmla="*/ 776243 h 1491316"/>
                <a:gd name="connsiteX521" fmla="*/ 2166391 w 2888232"/>
                <a:gd name="connsiteY521" fmla="*/ 785362 h 1491316"/>
                <a:gd name="connsiteX522" fmla="*/ 2170950 w 2888232"/>
                <a:gd name="connsiteY522" fmla="*/ 793934 h 1491316"/>
                <a:gd name="connsiteX523" fmla="*/ 2176969 w 2888232"/>
                <a:gd name="connsiteY523" fmla="*/ 807612 h 1491316"/>
                <a:gd name="connsiteX524" fmla="*/ 2179066 w 2888232"/>
                <a:gd name="connsiteY524" fmla="*/ 817825 h 1491316"/>
                <a:gd name="connsiteX525" fmla="*/ 2179066 w 2888232"/>
                <a:gd name="connsiteY525" fmla="*/ 822385 h 1491316"/>
                <a:gd name="connsiteX526" fmla="*/ 2181164 w 2888232"/>
                <a:gd name="connsiteY526" fmla="*/ 835881 h 1491316"/>
                <a:gd name="connsiteX527" fmla="*/ 2180252 w 2888232"/>
                <a:gd name="connsiteY527" fmla="*/ 854119 h 1491316"/>
                <a:gd name="connsiteX528" fmla="*/ 2175054 w 2888232"/>
                <a:gd name="connsiteY528" fmla="*/ 870442 h 1491316"/>
                <a:gd name="connsiteX529" fmla="*/ 2168032 w 2888232"/>
                <a:gd name="connsiteY529" fmla="*/ 877281 h 1491316"/>
                <a:gd name="connsiteX530" fmla="*/ 2160828 w 2888232"/>
                <a:gd name="connsiteY530" fmla="*/ 884849 h 1491316"/>
                <a:gd name="connsiteX531" fmla="*/ 2159643 w 2888232"/>
                <a:gd name="connsiteY531" fmla="*/ 887129 h 1491316"/>
                <a:gd name="connsiteX532" fmla="*/ 2157819 w 2888232"/>
                <a:gd name="connsiteY532" fmla="*/ 890047 h 1491316"/>
                <a:gd name="connsiteX533" fmla="*/ 2148700 w 2888232"/>
                <a:gd name="connsiteY533" fmla="*/ 898528 h 1491316"/>
                <a:gd name="connsiteX534" fmla="*/ 2139125 w 2888232"/>
                <a:gd name="connsiteY534" fmla="*/ 905641 h 1491316"/>
                <a:gd name="connsiteX535" fmla="*/ 2123805 w 2888232"/>
                <a:gd name="connsiteY535" fmla="*/ 913209 h 1491316"/>
                <a:gd name="connsiteX536" fmla="*/ 2074198 w 2888232"/>
                <a:gd name="connsiteY536" fmla="*/ 934639 h 1491316"/>
                <a:gd name="connsiteX537" fmla="*/ 2072648 w 2888232"/>
                <a:gd name="connsiteY537" fmla="*/ 936189 h 1491316"/>
                <a:gd name="connsiteX538" fmla="*/ 2076296 w 2888232"/>
                <a:gd name="connsiteY538" fmla="*/ 936736 h 1491316"/>
                <a:gd name="connsiteX539" fmla="*/ 2078211 w 2888232"/>
                <a:gd name="connsiteY539" fmla="*/ 938104 h 1491316"/>
                <a:gd name="connsiteX540" fmla="*/ 2079670 w 2888232"/>
                <a:gd name="connsiteY540" fmla="*/ 942299 h 1491316"/>
                <a:gd name="connsiteX541" fmla="*/ 2081585 w 2888232"/>
                <a:gd name="connsiteY541" fmla="*/ 949503 h 1491316"/>
                <a:gd name="connsiteX542" fmla="*/ 2084412 w 2888232"/>
                <a:gd name="connsiteY542" fmla="*/ 954244 h 1491316"/>
                <a:gd name="connsiteX543" fmla="*/ 2087512 w 2888232"/>
                <a:gd name="connsiteY543" fmla="*/ 955795 h 1491316"/>
                <a:gd name="connsiteX544" fmla="*/ 2089974 w 2888232"/>
                <a:gd name="connsiteY544" fmla="*/ 958804 h 1491316"/>
                <a:gd name="connsiteX545" fmla="*/ 2091251 w 2888232"/>
                <a:gd name="connsiteY545" fmla="*/ 960901 h 1491316"/>
                <a:gd name="connsiteX546" fmla="*/ 2088971 w 2888232"/>
                <a:gd name="connsiteY546" fmla="*/ 961996 h 1491316"/>
                <a:gd name="connsiteX547" fmla="*/ 2090156 w 2888232"/>
                <a:gd name="connsiteY547" fmla="*/ 963181 h 1491316"/>
                <a:gd name="connsiteX548" fmla="*/ 2093530 w 2888232"/>
                <a:gd name="connsiteY548" fmla="*/ 963728 h 1491316"/>
                <a:gd name="connsiteX549" fmla="*/ 2096449 w 2888232"/>
                <a:gd name="connsiteY549" fmla="*/ 965278 h 1491316"/>
                <a:gd name="connsiteX550" fmla="*/ 2095628 w 2888232"/>
                <a:gd name="connsiteY550" fmla="*/ 968652 h 1491316"/>
                <a:gd name="connsiteX551" fmla="*/ 2095628 w 2888232"/>
                <a:gd name="connsiteY551" fmla="*/ 970567 h 1491316"/>
                <a:gd name="connsiteX552" fmla="*/ 2097543 w 2888232"/>
                <a:gd name="connsiteY552" fmla="*/ 973212 h 1491316"/>
                <a:gd name="connsiteX553" fmla="*/ 2097543 w 2888232"/>
                <a:gd name="connsiteY553" fmla="*/ 975127 h 1491316"/>
                <a:gd name="connsiteX554" fmla="*/ 2093895 w 2888232"/>
                <a:gd name="connsiteY554" fmla="*/ 977224 h 1491316"/>
                <a:gd name="connsiteX555" fmla="*/ 2093348 w 2888232"/>
                <a:gd name="connsiteY555" fmla="*/ 980598 h 1491316"/>
                <a:gd name="connsiteX556" fmla="*/ 2096813 w 2888232"/>
                <a:gd name="connsiteY556" fmla="*/ 982695 h 1491316"/>
                <a:gd name="connsiteX557" fmla="*/ 2098455 w 2888232"/>
                <a:gd name="connsiteY557" fmla="*/ 984975 h 1491316"/>
                <a:gd name="connsiteX558" fmla="*/ 2098455 w 2888232"/>
                <a:gd name="connsiteY558" fmla="*/ 987255 h 1491316"/>
                <a:gd name="connsiteX559" fmla="*/ 2094625 w 2888232"/>
                <a:gd name="connsiteY559" fmla="*/ 988805 h 1491316"/>
                <a:gd name="connsiteX560" fmla="*/ 2094625 w 2888232"/>
                <a:gd name="connsiteY560" fmla="*/ 991085 h 1491316"/>
                <a:gd name="connsiteX561" fmla="*/ 2098272 w 2888232"/>
                <a:gd name="connsiteY561" fmla="*/ 996009 h 1491316"/>
                <a:gd name="connsiteX562" fmla="*/ 2099549 w 2888232"/>
                <a:gd name="connsiteY562" fmla="*/ 999839 h 1491316"/>
                <a:gd name="connsiteX563" fmla="*/ 2099549 w 2888232"/>
                <a:gd name="connsiteY563" fmla="*/ 1007043 h 1491316"/>
                <a:gd name="connsiteX564" fmla="*/ 2099549 w 2888232"/>
                <a:gd name="connsiteY564" fmla="*/ 1012970 h 1491316"/>
                <a:gd name="connsiteX565" fmla="*/ 2103014 w 2888232"/>
                <a:gd name="connsiteY565" fmla="*/ 1014429 h 1491316"/>
                <a:gd name="connsiteX566" fmla="*/ 2104747 w 2888232"/>
                <a:gd name="connsiteY566" fmla="*/ 1018442 h 1491316"/>
                <a:gd name="connsiteX567" fmla="*/ 2106206 w 2888232"/>
                <a:gd name="connsiteY567" fmla="*/ 1021269 h 1491316"/>
                <a:gd name="connsiteX568" fmla="*/ 2107209 w 2888232"/>
                <a:gd name="connsiteY568" fmla="*/ 1034035 h 1491316"/>
                <a:gd name="connsiteX569" fmla="*/ 2112863 w 2888232"/>
                <a:gd name="connsiteY569" fmla="*/ 1038959 h 1491316"/>
                <a:gd name="connsiteX570" fmla="*/ 2113866 w 2888232"/>
                <a:gd name="connsiteY570" fmla="*/ 1045251 h 1491316"/>
                <a:gd name="connsiteX571" fmla="*/ 2114413 w 2888232"/>
                <a:gd name="connsiteY571" fmla="*/ 1048808 h 1491316"/>
                <a:gd name="connsiteX572" fmla="*/ 2099184 w 2888232"/>
                <a:gd name="connsiteY572" fmla="*/ 1068231 h 1491316"/>
                <a:gd name="connsiteX573" fmla="*/ 2097452 w 2888232"/>
                <a:gd name="connsiteY573" fmla="*/ 1071787 h 1491316"/>
                <a:gd name="connsiteX574" fmla="*/ 2099367 w 2888232"/>
                <a:gd name="connsiteY574" fmla="*/ 1074067 h 1491316"/>
                <a:gd name="connsiteX575" fmla="*/ 2102649 w 2888232"/>
                <a:gd name="connsiteY575" fmla="*/ 1077350 h 1491316"/>
                <a:gd name="connsiteX576" fmla="*/ 2102649 w 2888232"/>
                <a:gd name="connsiteY576" fmla="*/ 1080906 h 1491316"/>
                <a:gd name="connsiteX577" fmla="*/ 2104473 w 2888232"/>
                <a:gd name="connsiteY577" fmla="*/ 1083004 h 1491316"/>
                <a:gd name="connsiteX578" fmla="*/ 2101282 w 2888232"/>
                <a:gd name="connsiteY578" fmla="*/ 1085922 h 1491316"/>
                <a:gd name="connsiteX579" fmla="*/ 2100187 w 2888232"/>
                <a:gd name="connsiteY579" fmla="*/ 1089113 h 1491316"/>
                <a:gd name="connsiteX580" fmla="*/ 2099002 w 2888232"/>
                <a:gd name="connsiteY580" fmla="*/ 1091758 h 1491316"/>
                <a:gd name="connsiteX581" fmla="*/ 2097269 w 2888232"/>
                <a:gd name="connsiteY581" fmla="*/ 1088566 h 1491316"/>
                <a:gd name="connsiteX582" fmla="*/ 2094078 w 2888232"/>
                <a:gd name="connsiteY582" fmla="*/ 1081909 h 1491316"/>
                <a:gd name="connsiteX583" fmla="*/ 2088333 w 2888232"/>
                <a:gd name="connsiteY583" fmla="*/ 1076985 h 1491316"/>
                <a:gd name="connsiteX584" fmla="*/ 2086235 w 2888232"/>
                <a:gd name="connsiteY584" fmla="*/ 1076347 h 1491316"/>
                <a:gd name="connsiteX585" fmla="*/ 2074472 w 2888232"/>
                <a:gd name="connsiteY585" fmla="*/ 1084736 h 1491316"/>
                <a:gd name="connsiteX586" fmla="*/ 2072192 w 2888232"/>
                <a:gd name="connsiteY586" fmla="*/ 1087198 h 1491316"/>
                <a:gd name="connsiteX587" fmla="*/ 2071463 w 2888232"/>
                <a:gd name="connsiteY587" fmla="*/ 1093855 h 1491316"/>
                <a:gd name="connsiteX588" fmla="*/ 2072374 w 2888232"/>
                <a:gd name="connsiteY588" fmla="*/ 1097138 h 1491316"/>
                <a:gd name="connsiteX589" fmla="*/ 2079031 w 2888232"/>
                <a:gd name="connsiteY589" fmla="*/ 1105072 h 1491316"/>
                <a:gd name="connsiteX590" fmla="*/ 2076752 w 2888232"/>
                <a:gd name="connsiteY590" fmla="*/ 1105072 h 1491316"/>
                <a:gd name="connsiteX591" fmla="*/ 2067086 w 2888232"/>
                <a:gd name="connsiteY591" fmla="*/ 1096500 h 1491316"/>
                <a:gd name="connsiteX592" fmla="*/ 2063256 w 2888232"/>
                <a:gd name="connsiteY592" fmla="*/ 1093490 h 1491316"/>
                <a:gd name="connsiteX593" fmla="*/ 2059882 w 2888232"/>
                <a:gd name="connsiteY593" fmla="*/ 1091393 h 1491316"/>
                <a:gd name="connsiteX594" fmla="*/ 2055505 w 2888232"/>
                <a:gd name="connsiteY594" fmla="*/ 1089843 h 1491316"/>
                <a:gd name="connsiteX595" fmla="*/ 2050216 w 2888232"/>
                <a:gd name="connsiteY595" fmla="*/ 1088931 h 1491316"/>
                <a:gd name="connsiteX596" fmla="*/ 2044471 w 2888232"/>
                <a:gd name="connsiteY596" fmla="*/ 1090846 h 1491316"/>
                <a:gd name="connsiteX597" fmla="*/ 2038635 w 2888232"/>
                <a:gd name="connsiteY597" fmla="*/ 1096500 h 1491316"/>
                <a:gd name="connsiteX598" fmla="*/ 2032343 w 2888232"/>
                <a:gd name="connsiteY598" fmla="*/ 1098962 h 1491316"/>
                <a:gd name="connsiteX599" fmla="*/ 2029516 w 2888232"/>
                <a:gd name="connsiteY599" fmla="*/ 1101789 h 1491316"/>
                <a:gd name="connsiteX600" fmla="*/ 2032425 w 2888232"/>
                <a:gd name="connsiteY600" fmla="*/ 1097065 h 1491316"/>
                <a:gd name="connsiteX601" fmla="*/ 2032525 w 2888232"/>
                <a:gd name="connsiteY601" fmla="*/ 1097047 h 1491316"/>
                <a:gd name="connsiteX602" fmla="*/ 2037814 w 2888232"/>
                <a:gd name="connsiteY602" fmla="*/ 1094402 h 1491316"/>
                <a:gd name="connsiteX603" fmla="*/ 2044471 w 2888232"/>
                <a:gd name="connsiteY603" fmla="*/ 1088566 h 1491316"/>
                <a:gd name="connsiteX604" fmla="*/ 2047297 w 2888232"/>
                <a:gd name="connsiteY604" fmla="*/ 1084736 h 1491316"/>
                <a:gd name="connsiteX605" fmla="*/ 2043559 w 2888232"/>
                <a:gd name="connsiteY605" fmla="*/ 1076347 h 1491316"/>
                <a:gd name="connsiteX606" fmla="*/ 2034440 w 2888232"/>
                <a:gd name="connsiteY606" fmla="*/ 1064948 h 1491316"/>
                <a:gd name="connsiteX607" fmla="*/ 2029516 w 2888232"/>
                <a:gd name="connsiteY607" fmla="*/ 1060206 h 1491316"/>
                <a:gd name="connsiteX608" fmla="*/ 2025321 w 2888232"/>
                <a:gd name="connsiteY608" fmla="*/ 1056650 h 1491316"/>
                <a:gd name="connsiteX609" fmla="*/ 2023224 w 2888232"/>
                <a:gd name="connsiteY609" fmla="*/ 1056650 h 1491316"/>
                <a:gd name="connsiteX610" fmla="*/ 2016932 w 2888232"/>
                <a:gd name="connsiteY610" fmla="*/ 1054279 h 1491316"/>
                <a:gd name="connsiteX611" fmla="*/ 2014105 w 2888232"/>
                <a:gd name="connsiteY611" fmla="*/ 1051635 h 1491316"/>
                <a:gd name="connsiteX612" fmla="*/ 2009180 w 2888232"/>
                <a:gd name="connsiteY612" fmla="*/ 1048078 h 1491316"/>
                <a:gd name="connsiteX613" fmla="*/ 2004165 w 2888232"/>
                <a:gd name="connsiteY613" fmla="*/ 1048078 h 1491316"/>
                <a:gd name="connsiteX614" fmla="*/ 2001156 w 2888232"/>
                <a:gd name="connsiteY614" fmla="*/ 1049355 h 1491316"/>
                <a:gd name="connsiteX615" fmla="*/ 2002159 w 2888232"/>
                <a:gd name="connsiteY615" fmla="*/ 1046893 h 1491316"/>
                <a:gd name="connsiteX616" fmla="*/ 2009180 w 2888232"/>
                <a:gd name="connsiteY616" fmla="*/ 1044431 h 1491316"/>
                <a:gd name="connsiteX617" fmla="*/ 2009910 w 2888232"/>
                <a:gd name="connsiteY617" fmla="*/ 1042516 h 1491316"/>
                <a:gd name="connsiteX618" fmla="*/ 2006080 w 2888232"/>
                <a:gd name="connsiteY618" fmla="*/ 1036315 h 1491316"/>
                <a:gd name="connsiteX619" fmla="*/ 2001976 w 2888232"/>
                <a:gd name="connsiteY619" fmla="*/ 1031938 h 1491316"/>
                <a:gd name="connsiteX620" fmla="*/ 1999059 w 2888232"/>
                <a:gd name="connsiteY620" fmla="*/ 1028655 h 1491316"/>
                <a:gd name="connsiteX621" fmla="*/ 1994681 w 2888232"/>
                <a:gd name="connsiteY621" fmla="*/ 1023366 h 1491316"/>
                <a:gd name="connsiteX622" fmla="*/ 1988024 w 2888232"/>
                <a:gd name="connsiteY622" fmla="*/ 1017439 h 1491316"/>
                <a:gd name="connsiteX623" fmla="*/ 1985380 w 2888232"/>
                <a:gd name="connsiteY623" fmla="*/ 1010235 h 1491316"/>
                <a:gd name="connsiteX624" fmla="*/ 1988298 w 2888232"/>
                <a:gd name="connsiteY624" fmla="*/ 1003031 h 1491316"/>
                <a:gd name="connsiteX625" fmla="*/ 1990122 w 2888232"/>
                <a:gd name="connsiteY625" fmla="*/ 997377 h 1491316"/>
                <a:gd name="connsiteX626" fmla="*/ 1984833 w 2888232"/>
                <a:gd name="connsiteY626" fmla="*/ 964640 h 1491316"/>
                <a:gd name="connsiteX627" fmla="*/ 1982918 w 2888232"/>
                <a:gd name="connsiteY627" fmla="*/ 961448 h 1491316"/>
                <a:gd name="connsiteX628" fmla="*/ 1980821 w 2888232"/>
                <a:gd name="connsiteY628" fmla="*/ 958986 h 1491316"/>
                <a:gd name="connsiteX629" fmla="*/ 1980821 w 2888232"/>
                <a:gd name="connsiteY629" fmla="*/ 954609 h 1491316"/>
                <a:gd name="connsiteX630" fmla="*/ 1985562 w 2888232"/>
                <a:gd name="connsiteY630" fmla="*/ 934456 h 1491316"/>
                <a:gd name="connsiteX631" fmla="*/ 1986565 w 2888232"/>
                <a:gd name="connsiteY631" fmla="*/ 921872 h 1491316"/>
                <a:gd name="connsiteX632" fmla="*/ 1984468 w 2888232"/>
                <a:gd name="connsiteY632" fmla="*/ 915033 h 1491316"/>
                <a:gd name="connsiteX633" fmla="*/ 1967689 w 2888232"/>
                <a:gd name="connsiteY633" fmla="*/ 913392 h 1491316"/>
                <a:gd name="connsiteX634" fmla="*/ 1964315 w 2888232"/>
                <a:gd name="connsiteY634" fmla="*/ 913392 h 1491316"/>
                <a:gd name="connsiteX635" fmla="*/ 1963130 w 2888232"/>
                <a:gd name="connsiteY635" fmla="*/ 911294 h 1491316"/>
                <a:gd name="connsiteX636" fmla="*/ 1960121 w 2888232"/>
                <a:gd name="connsiteY636" fmla="*/ 909562 h 1491316"/>
                <a:gd name="connsiteX637" fmla="*/ 1947172 w 2888232"/>
                <a:gd name="connsiteY637" fmla="*/ 909015 h 1491316"/>
                <a:gd name="connsiteX638" fmla="*/ 1943615 w 2888232"/>
                <a:gd name="connsiteY638" fmla="*/ 909015 h 1491316"/>
                <a:gd name="connsiteX639" fmla="*/ 1937688 w 2888232"/>
                <a:gd name="connsiteY639" fmla="*/ 907282 h 1491316"/>
                <a:gd name="connsiteX640" fmla="*/ 1941883 w 2888232"/>
                <a:gd name="connsiteY640" fmla="*/ 911112 h 1491316"/>
                <a:gd name="connsiteX641" fmla="*/ 1940971 w 2888232"/>
                <a:gd name="connsiteY641" fmla="*/ 913209 h 1491316"/>
                <a:gd name="connsiteX642" fmla="*/ 1921183 w 2888232"/>
                <a:gd name="connsiteY642" fmla="*/ 907464 h 1491316"/>
                <a:gd name="connsiteX643" fmla="*/ 1914891 w 2888232"/>
                <a:gd name="connsiteY643" fmla="*/ 906735 h 1491316"/>
                <a:gd name="connsiteX644" fmla="*/ 1903674 w 2888232"/>
                <a:gd name="connsiteY644" fmla="*/ 908650 h 1491316"/>
                <a:gd name="connsiteX645" fmla="*/ 1889267 w 2888232"/>
                <a:gd name="connsiteY645" fmla="*/ 906917 h 1491316"/>
                <a:gd name="connsiteX646" fmla="*/ 1883795 w 2888232"/>
                <a:gd name="connsiteY646" fmla="*/ 912753 h 1491316"/>
                <a:gd name="connsiteX647" fmla="*/ 1881424 w 2888232"/>
                <a:gd name="connsiteY647" fmla="*/ 916766 h 1491316"/>
                <a:gd name="connsiteX648" fmla="*/ 1878962 w 2888232"/>
                <a:gd name="connsiteY648" fmla="*/ 919228 h 1491316"/>
                <a:gd name="connsiteX649" fmla="*/ 1883157 w 2888232"/>
                <a:gd name="connsiteY649" fmla="*/ 911659 h 1491316"/>
                <a:gd name="connsiteX650" fmla="*/ 1886440 w 2888232"/>
                <a:gd name="connsiteY650" fmla="*/ 907100 h 1491316"/>
                <a:gd name="connsiteX651" fmla="*/ 1887534 w 2888232"/>
                <a:gd name="connsiteY651" fmla="*/ 903452 h 1491316"/>
                <a:gd name="connsiteX652" fmla="*/ 1830906 w 2888232"/>
                <a:gd name="connsiteY652" fmla="*/ 878010 h 1491316"/>
                <a:gd name="connsiteX653" fmla="*/ 1828079 w 2888232"/>
                <a:gd name="connsiteY653" fmla="*/ 877098 h 1491316"/>
                <a:gd name="connsiteX654" fmla="*/ 1822607 w 2888232"/>
                <a:gd name="connsiteY654" fmla="*/ 876278 h 1491316"/>
                <a:gd name="connsiteX655" fmla="*/ 1817409 w 2888232"/>
                <a:gd name="connsiteY655" fmla="*/ 875001 h 1491316"/>
                <a:gd name="connsiteX656" fmla="*/ 1813671 w 2888232"/>
                <a:gd name="connsiteY656" fmla="*/ 875001 h 1491316"/>
                <a:gd name="connsiteX657" fmla="*/ 1808929 w 2888232"/>
                <a:gd name="connsiteY657" fmla="*/ 873816 h 1491316"/>
                <a:gd name="connsiteX658" fmla="*/ 1805464 w 2888232"/>
                <a:gd name="connsiteY658" fmla="*/ 871901 h 1491316"/>
                <a:gd name="connsiteX659" fmla="*/ 1803184 w 2888232"/>
                <a:gd name="connsiteY659" fmla="*/ 870259 h 1491316"/>
                <a:gd name="connsiteX660" fmla="*/ 1796163 w 2888232"/>
                <a:gd name="connsiteY660" fmla="*/ 857493 h 1491316"/>
                <a:gd name="connsiteX661" fmla="*/ 1791603 w 2888232"/>
                <a:gd name="connsiteY661" fmla="*/ 851657 h 1491316"/>
                <a:gd name="connsiteX662" fmla="*/ 1755127 w 2888232"/>
                <a:gd name="connsiteY662" fmla="*/ 832416 h 1491316"/>
                <a:gd name="connsiteX663" fmla="*/ 1722299 w 2888232"/>
                <a:gd name="connsiteY663" fmla="*/ 823297 h 1491316"/>
                <a:gd name="connsiteX664" fmla="*/ 1699502 w 2888232"/>
                <a:gd name="connsiteY664" fmla="*/ 814178 h 1491316"/>
                <a:gd name="connsiteX665" fmla="*/ 1679896 w 2888232"/>
                <a:gd name="connsiteY665" fmla="*/ 814178 h 1491316"/>
                <a:gd name="connsiteX666" fmla="*/ 1643421 w 2888232"/>
                <a:gd name="connsiteY666" fmla="*/ 827127 h 1491316"/>
                <a:gd name="connsiteX667" fmla="*/ 1643421 w 2888232"/>
                <a:gd name="connsiteY667" fmla="*/ 824665 h 1491316"/>
                <a:gd name="connsiteX668" fmla="*/ 1643968 w 2888232"/>
                <a:gd name="connsiteY668" fmla="*/ 821838 h 1491316"/>
                <a:gd name="connsiteX669" fmla="*/ 1631475 w 2888232"/>
                <a:gd name="connsiteY669" fmla="*/ 827127 h 1491316"/>
                <a:gd name="connsiteX670" fmla="*/ 1635122 w 2888232"/>
                <a:gd name="connsiteY670" fmla="*/ 822750 h 1491316"/>
                <a:gd name="connsiteX671" fmla="*/ 1638679 w 2888232"/>
                <a:gd name="connsiteY671" fmla="*/ 800317 h 1491316"/>
                <a:gd name="connsiteX672" fmla="*/ 1632386 w 2888232"/>
                <a:gd name="connsiteY672" fmla="*/ 788006 h 1491316"/>
                <a:gd name="connsiteX673" fmla="*/ 1630107 w 2888232"/>
                <a:gd name="connsiteY673" fmla="*/ 782626 h 1491316"/>
                <a:gd name="connsiteX674" fmla="*/ 1627462 w 2888232"/>
                <a:gd name="connsiteY674" fmla="*/ 770680 h 1491316"/>
                <a:gd name="connsiteX675" fmla="*/ 1619529 w 2888232"/>
                <a:gd name="connsiteY675" fmla="*/ 753628 h 1491316"/>
                <a:gd name="connsiteX676" fmla="*/ 1612872 w 2888232"/>
                <a:gd name="connsiteY676" fmla="*/ 738400 h 1491316"/>
                <a:gd name="connsiteX677" fmla="*/ 1592719 w 2888232"/>
                <a:gd name="connsiteY677" fmla="*/ 738400 h 1491316"/>
                <a:gd name="connsiteX678" fmla="*/ 1583600 w 2888232"/>
                <a:gd name="connsiteY678" fmla="*/ 738400 h 1491316"/>
                <a:gd name="connsiteX679" fmla="*/ 1582506 w 2888232"/>
                <a:gd name="connsiteY679" fmla="*/ 740132 h 1491316"/>
                <a:gd name="connsiteX680" fmla="*/ 1579770 w 2888232"/>
                <a:gd name="connsiteY680" fmla="*/ 749251 h 1491316"/>
                <a:gd name="connsiteX681" fmla="*/ 1577126 w 2888232"/>
                <a:gd name="connsiteY681" fmla="*/ 762565 h 1491316"/>
                <a:gd name="connsiteX682" fmla="*/ 1576579 w 2888232"/>
                <a:gd name="connsiteY682" fmla="*/ 757184 h 1491316"/>
                <a:gd name="connsiteX683" fmla="*/ 1578129 w 2888232"/>
                <a:gd name="connsiteY683" fmla="*/ 745056 h 1491316"/>
                <a:gd name="connsiteX684" fmla="*/ 1580773 w 2888232"/>
                <a:gd name="connsiteY684" fmla="*/ 738035 h 1491316"/>
                <a:gd name="connsiteX685" fmla="*/ 1579223 w 2888232"/>
                <a:gd name="connsiteY685" fmla="*/ 737488 h 1491316"/>
                <a:gd name="connsiteX686" fmla="*/ 1567642 w 2888232"/>
                <a:gd name="connsiteY686" fmla="*/ 735937 h 1491316"/>
                <a:gd name="connsiteX687" fmla="*/ 1555696 w 2888232"/>
                <a:gd name="connsiteY687" fmla="*/ 725451 h 1491316"/>
                <a:gd name="connsiteX688" fmla="*/ 1558706 w 2888232"/>
                <a:gd name="connsiteY688" fmla="*/ 721712 h 1491316"/>
                <a:gd name="connsiteX689" fmla="*/ 1561533 w 2888232"/>
                <a:gd name="connsiteY689" fmla="*/ 717700 h 1491316"/>
                <a:gd name="connsiteX690" fmla="*/ 1562171 w 2888232"/>
                <a:gd name="connsiteY690" fmla="*/ 711590 h 1491316"/>
                <a:gd name="connsiteX691" fmla="*/ 1562171 w 2888232"/>
                <a:gd name="connsiteY691" fmla="*/ 701559 h 1491316"/>
                <a:gd name="connsiteX692" fmla="*/ 1560803 w 2888232"/>
                <a:gd name="connsiteY692" fmla="*/ 689340 h 1491316"/>
                <a:gd name="connsiteX693" fmla="*/ 1560803 w 2888232"/>
                <a:gd name="connsiteY693" fmla="*/ 677394 h 1491316"/>
                <a:gd name="connsiteX694" fmla="*/ 1562353 w 2888232"/>
                <a:gd name="connsiteY694" fmla="*/ 673017 h 1491316"/>
                <a:gd name="connsiteX695" fmla="*/ 1566730 w 2888232"/>
                <a:gd name="connsiteY695" fmla="*/ 654779 h 1491316"/>
                <a:gd name="connsiteX696" fmla="*/ 1562535 w 2888232"/>
                <a:gd name="connsiteY696" fmla="*/ 649672 h 1491316"/>
                <a:gd name="connsiteX697" fmla="*/ 1568007 w 2888232"/>
                <a:gd name="connsiteY697" fmla="*/ 647393 h 1491316"/>
                <a:gd name="connsiteX698" fmla="*/ 1573113 w 2888232"/>
                <a:gd name="connsiteY698" fmla="*/ 638274 h 1491316"/>
                <a:gd name="connsiteX699" fmla="*/ 1583418 w 2888232"/>
                <a:gd name="connsiteY699" fmla="*/ 622954 h 1491316"/>
                <a:gd name="connsiteX700" fmla="*/ 1587248 w 2888232"/>
                <a:gd name="connsiteY700" fmla="*/ 619489 h 1491316"/>
                <a:gd name="connsiteX701" fmla="*/ 1587248 w 2888232"/>
                <a:gd name="connsiteY701" fmla="*/ 615112 h 1491316"/>
                <a:gd name="connsiteX702" fmla="*/ 1586336 w 2888232"/>
                <a:gd name="connsiteY702" fmla="*/ 609823 h 1491316"/>
                <a:gd name="connsiteX703" fmla="*/ 1587704 w 2888232"/>
                <a:gd name="connsiteY703" fmla="*/ 609002 h 1491316"/>
                <a:gd name="connsiteX704" fmla="*/ 1594087 w 2888232"/>
                <a:gd name="connsiteY704" fmla="*/ 606175 h 1491316"/>
                <a:gd name="connsiteX705" fmla="*/ 1590348 w 2888232"/>
                <a:gd name="connsiteY705" fmla="*/ 600521 h 1491316"/>
                <a:gd name="connsiteX706" fmla="*/ 1595090 w 2888232"/>
                <a:gd name="connsiteY706" fmla="*/ 595962 h 1491316"/>
                <a:gd name="connsiteX707" fmla="*/ 1598464 w 2888232"/>
                <a:gd name="connsiteY707" fmla="*/ 593865 h 1491316"/>
                <a:gd name="connsiteX708" fmla="*/ 1606854 w 2888232"/>
                <a:gd name="connsiteY708" fmla="*/ 588940 h 1491316"/>
                <a:gd name="connsiteX709" fmla="*/ 1609133 w 2888232"/>
                <a:gd name="connsiteY709" fmla="*/ 587025 h 1491316"/>
                <a:gd name="connsiteX710" fmla="*/ 1610501 w 2888232"/>
                <a:gd name="connsiteY710" fmla="*/ 585475 h 1491316"/>
                <a:gd name="connsiteX711" fmla="*/ 1613510 w 2888232"/>
                <a:gd name="connsiteY711" fmla="*/ 584928 h 1491316"/>
                <a:gd name="connsiteX712" fmla="*/ 1611778 w 2888232"/>
                <a:gd name="connsiteY712" fmla="*/ 584107 h 1491316"/>
                <a:gd name="connsiteX713" fmla="*/ 1609680 w 2888232"/>
                <a:gd name="connsiteY713" fmla="*/ 583195 h 1491316"/>
                <a:gd name="connsiteX714" fmla="*/ 1606854 w 2888232"/>
                <a:gd name="connsiteY714" fmla="*/ 581463 h 1491316"/>
                <a:gd name="connsiteX715" fmla="*/ 1605303 w 2888232"/>
                <a:gd name="connsiteY715" fmla="*/ 579821 h 1491316"/>
                <a:gd name="connsiteX716" fmla="*/ 1603844 w 2888232"/>
                <a:gd name="connsiteY716" fmla="*/ 576903 h 1491316"/>
                <a:gd name="connsiteX717" fmla="*/ 1606306 w 2888232"/>
                <a:gd name="connsiteY717" fmla="*/ 576903 h 1491316"/>
                <a:gd name="connsiteX718" fmla="*/ 1610866 w 2888232"/>
                <a:gd name="connsiteY718" fmla="*/ 577542 h 1491316"/>
                <a:gd name="connsiteX719" fmla="*/ 1611595 w 2888232"/>
                <a:gd name="connsiteY719" fmla="*/ 575809 h 1491316"/>
                <a:gd name="connsiteX720" fmla="*/ 1613146 w 2888232"/>
                <a:gd name="connsiteY720" fmla="*/ 574441 h 1491316"/>
                <a:gd name="connsiteX721" fmla="*/ 1611048 w 2888232"/>
                <a:gd name="connsiteY721" fmla="*/ 571067 h 1491316"/>
                <a:gd name="connsiteX722" fmla="*/ 1616520 w 2888232"/>
                <a:gd name="connsiteY722" fmla="*/ 571797 h 1491316"/>
                <a:gd name="connsiteX723" fmla="*/ 1621626 w 2888232"/>
                <a:gd name="connsiteY723" fmla="*/ 568787 h 1491316"/>
                <a:gd name="connsiteX724" fmla="*/ 1622994 w 2888232"/>
                <a:gd name="connsiteY724" fmla="*/ 566508 h 1491316"/>
                <a:gd name="connsiteX725" fmla="*/ 1624179 w 2888232"/>
                <a:gd name="connsiteY725" fmla="*/ 562860 h 1491316"/>
                <a:gd name="connsiteX726" fmla="*/ 1627736 w 2888232"/>
                <a:gd name="connsiteY726" fmla="*/ 559669 h 1491316"/>
                <a:gd name="connsiteX727" fmla="*/ 1620532 w 2888232"/>
                <a:gd name="connsiteY727" fmla="*/ 556933 h 1491316"/>
                <a:gd name="connsiteX728" fmla="*/ 1621900 w 2888232"/>
                <a:gd name="connsiteY728" fmla="*/ 555839 h 1491316"/>
                <a:gd name="connsiteX729" fmla="*/ 1633298 w 2888232"/>
                <a:gd name="connsiteY729" fmla="*/ 560581 h 1491316"/>
                <a:gd name="connsiteX730" fmla="*/ 1638223 w 2888232"/>
                <a:gd name="connsiteY730" fmla="*/ 565140 h 1491316"/>
                <a:gd name="connsiteX731" fmla="*/ 1638223 w 2888232"/>
                <a:gd name="connsiteY731" fmla="*/ 563590 h 1491316"/>
                <a:gd name="connsiteX732" fmla="*/ 1636308 w 2888232"/>
                <a:gd name="connsiteY732" fmla="*/ 559030 h 1491316"/>
                <a:gd name="connsiteX733" fmla="*/ 1633481 w 2888232"/>
                <a:gd name="connsiteY733" fmla="*/ 554744 h 1491316"/>
                <a:gd name="connsiteX734" fmla="*/ 1631019 w 2888232"/>
                <a:gd name="connsiteY734" fmla="*/ 550732 h 1491316"/>
                <a:gd name="connsiteX735" fmla="*/ 1636308 w 2888232"/>
                <a:gd name="connsiteY735" fmla="*/ 548999 h 1491316"/>
                <a:gd name="connsiteX736" fmla="*/ 1638770 w 2888232"/>
                <a:gd name="connsiteY736" fmla="*/ 547267 h 1491316"/>
                <a:gd name="connsiteX737" fmla="*/ 1637037 w 2888232"/>
                <a:gd name="connsiteY737" fmla="*/ 544987 h 1491316"/>
                <a:gd name="connsiteX738" fmla="*/ 1637037 w 2888232"/>
                <a:gd name="connsiteY738" fmla="*/ 541431 h 1491316"/>
                <a:gd name="connsiteX739" fmla="*/ 1640320 w 2888232"/>
                <a:gd name="connsiteY739" fmla="*/ 543255 h 1491316"/>
                <a:gd name="connsiteX740" fmla="*/ 1643329 w 2888232"/>
                <a:gd name="connsiteY740" fmla="*/ 544987 h 1491316"/>
                <a:gd name="connsiteX741" fmla="*/ 1649804 w 2888232"/>
                <a:gd name="connsiteY741" fmla="*/ 542707 h 1491316"/>
                <a:gd name="connsiteX742" fmla="*/ 1654910 w 2888232"/>
                <a:gd name="connsiteY742" fmla="*/ 544258 h 1491316"/>
                <a:gd name="connsiteX743" fmla="*/ 1658375 w 2888232"/>
                <a:gd name="connsiteY743" fmla="*/ 539333 h 1491316"/>
                <a:gd name="connsiteX744" fmla="*/ 1644241 w 2888232"/>
                <a:gd name="connsiteY744" fmla="*/ 534956 h 1491316"/>
                <a:gd name="connsiteX745" fmla="*/ 1645427 w 2888232"/>
                <a:gd name="connsiteY745" fmla="*/ 529211 h 1491316"/>
                <a:gd name="connsiteX746" fmla="*/ 1656096 w 2888232"/>
                <a:gd name="connsiteY746" fmla="*/ 528300 h 1491316"/>
                <a:gd name="connsiteX747" fmla="*/ 1677343 w 2888232"/>
                <a:gd name="connsiteY747" fmla="*/ 530214 h 1491316"/>
                <a:gd name="connsiteX748" fmla="*/ 1687830 w 2888232"/>
                <a:gd name="connsiteY748" fmla="*/ 524652 h 1491316"/>
                <a:gd name="connsiteX749" fmla="*/ 1701508 w 2888232"/>
                <a:gd name="connsiteY749" fmla="*/ 512706 h 1491316"/>
                <a:gd name="connsiteX750" fmla="*/ 1698043 w 2888232"/>
                <a:gd name="connsiteY750" fmla="*/ 500396 h 1491316"/>
                <a:gd name="connsiteX751" fmla="*/ 1688924 w 2888232"/>
                <a:gd name="connsiteY751" fmla="*/ 496566 h 1491316"/>
                <a:gd name="connsiteX752" fmla="*/ 1679805 w 2888232"/>
                <a:gd name="connsiteY752" fmla="*/ 493921 h 1491316"/>
                <a:gd name="connsiteX753" fmla="*/ 1675975 w 2888232"/>
                <a:gd name="connsiteY753" fmla="*/ 493101 h 1491316"/>
                <a:gd name="connsiteX754" fmla="*/ 1669956 w 2888232"/>
                <a:gd name="connsiteY754" fmla="*/ 488541 h 1491316"/>
                <a:gd name="connsiteX755" fmla="*/ 1661932 w 2888232"/>
                <a:gd name="connsiteY755" fmla="*/ 483070 h 1491316"/>
                <a:gd name="connsiteX756" fmla="*/ 1653634 w 2888232"/>
                <a:gd name="connsiteY756" fmla="*/ 486352 h 1491316"/>
                <a:gd name="connsiteX757" fmla="*/ 1649439 w 2888232"/>
                <a:gd name="connsiteY757" fmla="*/ 489179 h 1491316"/>
                <a:gd name="connsiteX758" fmla="*/ 1642782 w 2888232"/>
                <a:gd name="connsiteY758" fmla="*/ 491641 h 1491316"/>
                <a:gd name="connsiteX759" fmla="*/ 1641050 w 2888232"/>
                <a:gd name="connsiteY759" fmla="*/ 489909 h 1491316"/>
                <a:gd name="connsiteX760" fmla="*/ 1646338 w 2888232"/>
                <a:gd name="connsiteY760" fmla="*/ 485532 h 1491316"/>
                <a:gd name="connsiteX761" fmla="*/ 1650716 w 2888232"/>
                <a:gd name="connsiteY761" fmla="*/ 482705 h 1491316"/>
                <a:gd name="connsiteX762" fmla="*/ 1641597 w 2888232"/>
                <a:gd name="connsiteY762" fmla="*/ 479422 h 1491316"/>
                <a:gd name="connsiteX763" fmla="*/ 1637037 w 2888232"/>
                <a:gd name="connsiteY763" fmla="*/ 478145 h 1491316"/>
                <a:gd name="connsiteX764" fmla="*/ 1625274 w 2888232"/>
                <a:gd name="connsiteY764" fmla="*/ 475683 h 1491316"/>
                <a:gd name="connsiteX765" fmla="*/ 1608951 w 2888232"/>
                <a:gd name="connsiteY765" fmla="*/ 470941 h 1491316"/>
                <a:gd name="connsiteX766" fmla="*/ 1611960 w 2888232"/>
                <a:gd name="connsiteY766" fmla="*/ 475319 h 1491316"/>
                <a:gd name="connsiteX767" fmla="*/ 1609498 w 2888232"/>
                <a:gd name="connsiteY767" fmla="*/ 476230 h 1491316"/>
                <a:gd name="connsiteX768" fmla="*/ 1597917 w 2888232"/>
                <a:gd name="connsiteY768" fmla="*/ 468844 h 1491316"/>
                <a:gd name="connsiteX769" fmla="*/ 1600197 w 2888232"/>
                <a:gd name="connsiteY769" fmla="*/ 467476 h 1491316"/>
                <a:gd name="connsiteX770" fmla="*/ 1601382 w 2888232"/>
                <a:gd name="connsiteY770" fmla="*/ 463738 h 1491316"/>
                <a:gd name="connsiteX771" fmla="*/ 1598099 w 2888232"/>
                <a:gd name="connsiteY771" fmla="*/ 457810 h 1491316"/>
                <a:gd name="connsiteX772" fmla="*/ 1601200 w 2888232"/>
                <a:gd name="connsiteY772" fmla="*/ 461002 h 1491316"/>
                <a:gd name="connsiteX773" fmla="*/ 1608951 w 2888232"/>
                <a:gd name="connsiteY773" fmla="*/ 466929 h 1491316"/>
                <a:gd name="connsiteX774" fmla="*/ 1625091 w 2888232"/>
                <a:gd name="connsiteY774" fmla="*/ 471489 h 1491316"/>
                <a:gd name="connsiteX775" fmla="*/ 1630654 w 2888232"/>
                <a:gd name="connsiteY775" fmla="*/ 473768 h 1491316"/>
                <a:gd name="connsiteX776" fmla="*/ 1637311 w 2888232"/>
                <a:gd name="connsiteY776" fmla="*/ 475683 h 1491316"/>
                <a:gd name="connsiteX777" fmla="*/ 1643512 w 2888232"/>
                <a:gd name="connsiteY777" fmla="*/ 478693 h 1491316"/>
                <a:gd name="connsiteX778" fmla="*/ 1650716 w 2888232"/>
                <a:gd name="connsiteY778" fmla="*/ 479696 h 1491316"/>
                <a:gd name="connsiteX779" fmla="*/ 1656643 w 2888232"/>
                <a:gd name="connsiteY779" fmla="*/ 477781 h 1491316"/>
                <a:gd name="connsiteX780" fmla="*/ 1665032 w 2888232"/>
                <a:gd name="connsiteY780" fmla="*/ 480243 h 1491316"/>
                <a:gd name="connsiteX781" fmla="*/ 1670139 w 2888232"/>
                <a:gd name="connsiteY781" fmla="*/ 482340 h 1491316"/>
                <a:gd name="connsiteX782" fmla="*/ 1677343 w 2888232"/>
                <a:gd name="connsiteY782" fmla="*/ 485349 h 1491316"/>
                <a:gd name="connsiteX783" fmla="*/ 1684912 w 2888232"/>
                <a:gd name="connsiteY783" fmla="*/ 487812 h 1491316"/>
                <a:gd name="connsiteX784" fmla="*/ 1695763 w 2888232"/>
                <a:gd name="connsiteY784" fmla="*/ 490274 h 1491316"/>
                <a:gd name="connsiteX785" fmla="*/ 1704152 w 2888232"/>
                <a:gd name="connsiteY785" fmla="*/ 486535 h 1491316"/>
                <a:gd name="connsiteX786" fmla="*/ 1701690 w 2888232"/>
                <a:gd name="connsiteY786" fmla="*/ 483252 h 1491316"/>
                <a:gd name="connsiteX787" fmla="*/ 1706250 w 2888232"/>
                <a:gd name="connsiteY787" fmla="*/ 485714 h 1491316"/>
                <a:gd name="connsiteX788" fmla="*/ 1712907 w 2888232"/>
                <a:gd name="connsiteY788" fmla="*/ 485714 h 1491316"/>
                <a:gd name="connsiteX789" fmla="*/ 1722026 w 2888232"/>
                <a:gd name="connsiteY789" fmla="*/ 480425 h 1491316"/>
                <a:gd name="connsiteX790" fmla="*/ 1723120 w 2888232"/>
                <a:gd name="connsiteY790" fmla="*/ 476048 h 1491316"/>
                <a:gd name="connsiteX791" fmla="*/ 1720475 w 2888232"/>
                <a:gd name="connsiteY791" fmla="*/ 471489 h 1491316"/>
                <a:gd name="connsiteX792" fmla="*/ 1716919 w 2888232"/>
                <a:gd name="connsiteY792" fmla="*/ 468662 h 1491316"/>
                <a:gd name="connsiteX793" fmla="*/ 1717466 w 2888232"/>
                <a:gd name="connsiteY793" fmla="*/ 466564 h 1491316"/>
                <a:gd name="connsiteX794" fmla="*/ 1723576 w 2888232"/>
                <a:gd name="connsiteY794" fmla="*/ 468297 h 1491316"/>
                <a:gd name="connsiteX795" fmla="*/ 1728318 w 2888232"/>
                <a:gd name="connsiteY795" fmla="*/ 470941 h 1491316"/>
                <a:gd name="connsiteX796" fmla="*/ 1727679 w 2888232"/>
                <a:gd name="connsiteY796" fmla="*/ 465652 h 1491316"/>
                <a:gd name="connsiteX797" fmla="*/ 1724488 w 2888232"/>
                <a:gd name="connsiteY797" fmla="*/ 457810 h 1491316"/>
                <a:gd name="connsiteX798" fmla="*/ 1732056 w 2888232"/>
                <a:gd name="connsiteY798" fmla="*/ 456534 h 1491316"/>
                <a:gd name="connsiteX799" fmla="*/ 1738348 w 2888232"/>
                <a:gd name="connsiteY799" fmla="*/ 465014 h 1491316"/>
                <a:gd name="connsiteX800" fmla="*/ 1744640 w 2888232"/>
                <a:gd name="connsiteY800" fmla="*/ 466929 h 1491316"/>
                <a:gd name="connsiteX801" fmla="*/ 1767255 w 2888232"/>
                <a:gd name="connsiteY801" fmla="*/ 466929 h 1491316"/>
                <a:gd name="connsiteX802" fmla="*/ 1775918 w 2888232"/>
                <a:gd name="connsiteY802" fmla="*/ 463920 h 1491316"/>
                <a:gd name="connsiteX803" fmla="*/ 1785037 w 2888232"/>
                <a:gd name="connsiteY803" fmla="*/ 459543 h 1491316"/>
                <a:gd name="connsiteX804" fmla="*/ 1790326 w 2888232"/>
                <a:gd name="connsiteY804" fmla="*/ 454983 h 1491316"/>
                <a:gd name="connsiteX805" fmla="*/ 1792424 w 2888232"/>
                <a:gd name="connsiteY805" fmla="*/ 450241 h 1491316"/>
                <a:gd name="connsiteX806" fmla="*/ 1803822 w 2888232"/>
                <a:gd name="connsiteY806" fmla="*/ 436198 h 1491316"/>
                <a:gd name="connsiteX807" fmla="*/ 1815768 w 2888232"/>
                <a:gd name="connsiteY807" fmla="*/ 421699 h 1491316"/>
                <a:gd name="connsiteX808" fmla="*/ 1822790 w 2888232"/>
                <a:gd name="connsiteY808" fmla="*/ 410939 h 1491316"/>
                <a:gd name="connsiteX809" fmla="*/ 1822790 w 2888232"/>
                <a:gd name="connsiteY809" fmla="*/ 399540 h 1491316"/>
                <a:gd name="connsiteX810" fmla="*/ 1808199 w 2888232"/>
                <a:gd name="connsiteY810" fmla="*/ 397078 h 1491316"/>
                <a:gd name="connsiteX811" fmla="*/ 1799992 w 2888232"/>
                <a:gd name="connsiteY811" fmla="*/ 397078 h 1491316"/>
                <a:gd name="connsiteX812" fmla="*/ 1760143 w 2888232"/>
                <a:gd name="connsiteY812" fmla="*/ 394160 h 1491316"/>
                <a:gd name="connsiteX813" fmla="*/ 1751024 w 2888232"/>
                <a:gd name="connsiteY813" fmla="*/ 388871 h 1491316"/>
                <a:gd name="connsiteX814" fmla="*/ 1746647 w 2888232"/>
                <a:gd name="connsiteY814" fmla="*/ 385497 h 1491316"/>
                <a:gd name="connsiteX815" fmla="*/ 1741905 w 2888232"/>
                <a:gd name="connsiteY815" fmla="*/ 380755 h 1491316"/>
                <a:gd name="connsiteX816" fmla="*/ 1735430 w 2888232"/>
                <a:gd name="connsiteY816" fmla="*/ 375193 h 1491316"/>
                <a:gd name="connsiteX817" fmla="*/ 1722481 w 2888232"/>
                <a:gd name="connsiteY817" fmla="*/ 367624 h 1491316"/>
                <a:gd name="connsiteX818" fmla="*/ 1676887 w 2888232"/>
                <a:gd name="connsiteY818" fmla="*/ 359964 h 1491316"/>
                <a:gd name="connsiteX819" fmla="*/ 1682997 w 2888232"/>
                <a:gd name="connsiteY819" fmla="*/ 359052 h 1491316"/>
                <a:gd name="connsiteX820" fmla="*/ 1702146 w 2888232"/>
                <a:gd name="connsiteY820" fmla="*/ 362061 h 1491316"/>
                <a:gd name="connsiteX821" fmla="*/ 1714092 w 2888232"/>
                <a:gd name="connsiteY821" fmla="*/ 363612 h 1491316"/>
                <a:gd name="connsiteX822" fmla="*/ 1724761 w 2888232"/>
                <a:gd name="connsiteY822" fmla="*/ 362700 h 1491316"/>
                <a:gd name="connsiteX823" fmla="*/ 1738987 w 2888232"/>
                <a:gd name="connsiteY823" fmla="*/ 361150 h 1491316"/>
                <a:gd name="connsiteX824" fmla="*/ 1758775 w 2888232"/>
                <a:gd name="connsiteY824" fmla="*/ 369539 h 1491316"/>
                <a:gd name="connsiteX825" fmla="*/ 1774550 w 2888232"/>
                <a:gd name="connsiteY825" fmla="*/ 377108 h 1491316"/>
                <a:gd name="connsiteX826" fmla="*/ 1769991 w 2888232"/>
                <a:gd name="connsiteY826" fmla="*/ 379388 h 1491316"/>
                <a:gd name="connsiteX827" fmla="*/ 1792788 w 2888232"/>
                <a:gd name="connsiteY827" fmla="*/ 393613 h 1491316"/>
                <a:gd name="connsiteX828" fmla="*/ 1819416 w 2888232"/>
                <a:gd name="connsiteY828" fmla="*/ 391333 h 1491316"/>
                <a:gd name="connsiteX829" fmla="*/ 1823519 w 2888232"/>
                <a:gd name="connsiteY829" fmla="*/ 385041 h 1491316"/>
                <a:gd name="connsiteX830" fmla="*/ 1842942 w 2888232"/>
                <a:gd name="connsiteY830" fmla="*/ 370451 h 1491316"/>
                <a:gd name="connsiteX831" fmla="*/ 1846772 w 2888232"/>
                <a:gd name="connsiteY831" fmla="*/ 360785 h 1491316"/>
                <a:gd name="connsiteX832" fmla="*/ 1858900 w 2888232"/>
                <a:gd name="connsiteY832" fmla="*/ 352395 h 1491316"/>
                <a:gd name="connsiteX833" fmla="*/ 1860633 w 2888232"/>
                <a:gd name="connsiteY833" fmla="*/ 349204 h 1491316"/>
                <a:gd name="connsiteX834" fmla="*/ 1857168 w 2888232"/>
                <a:gd name="connsiteY834" fmla="*/ 343824 h 1491316"/>
                <a:gd name="connsiteX835" fmla="*/ 1835556 w 2888232"/>
                <a:gd name="connsiteY835" fmla="*/ 332790 h 1491316"/>
                <a:gd name="connsiteX836" fmla="*/ 1839295 w 2888232"/>
                <a:gd name="connsiteY836" fmla="*/ 326771 h 1491316"/>
                <a:gd name="connsiteX837" fmla="*/ 1846955 w 2888232"/>
                <a:gd name="connsiteY837" fmla="*/ 325586 h 1491316"/>
                <a:gd name="connsiteX838" fmla="*/ 1880330 w 2888232"/>
                <a:gd name="connsiteY838" fmla="*/ 327683 h 1491316"/>
                <a:gd name="connsiteX839" fmla="*/ 1885710 w 2888232"/>
                <a:gd name="connsiteY839" fmla="*/ 337988 h 1491316"/>
                <a:gd name="connsiteX840" fmla="*/ 1890270 w 2888232"/>
                <a:gd name="connsiteY840" fmla="*/ 340450 h 1491316"/>
                <a:gd name="connsiteX841" fmla="*/ 1897109 w 2888232"/>
                <a:gd name="connsiteY841" fmla="*/ 341179 h 1491316"/>
                <a:gd name="connsiteX842" fmla="*/ 1909055 w 2888232"/>
                <a:gd name="connsiteY842" fmla="*/ 345192 h 1491316"/>
                <a:gd name="connsiteX843" fmla="*/ 1911334 w 2888232"/>
                <a:gd name="connsiteY843" fmla="*/ 342912 h 1491316"/>
                <a:gd name="connsiteX844" fmla="*/ 1908690 w 2888232"/>
                <a:gd name="connsiteY844" fmla="*/ 336620 h 1491316"/>
                <a:gd name="connsiteX845" fmla="*/ 1911152 w 2888232"/>
                <a:gd name="connsiteY845" fmla="*/ 335890 h 1491316"/>
                <a:gd name="connsiteX846" fmla="*/ 1915529 w 2888232"/>
                <a:gd name="connsiteY846" fmla="*/ 338352 h 1491316"/>
                <a:gd name="connsiteX847" fmla="*/ 1923280 w 2888232"/>
                <a:gd name="connsiteY847" fmla="*/ 341362 h 1491316"/>
                <a:gd name="connsiteX848" fmla="*/ 1934861 w 2888232"/>
                <a:gd name="connsiteY848" fmla="*/ 346468 h 1491316"/>
                <a:gd name="connsiteX849" fmla="*/ 1935408 w 2888232"/>
                <a:gd name="connsiteY849" fmla="*/ 342547 h 1491316"/>
                <a:gd name="connsiteX850" fmla="*/ 1929937 w 2888232"/>
                <a:gd name="connsiteY850" fmla="*/ 335161 h 1491316"/>
                <a:gd name="connsiteX851" fmla="*/ 1926745 w 2888232"/>
                <a:gd name="connsiteY851" fmla="*/ 329233 h 1491316"/>
                <a:gd name="connsiteX852" fmla="*/ 1921183 w 2888232"/>
                <a:gd name="connsiteY852" fmla="*/ 320115 h 1491316"/>
                <a:gd name="connsiteX853" fmla="*/ 1916350 w 2888232"/>
                <a:gd name="connsiteY853" fmla="*/ 317835 h 1491316"/>
                <a:gd name="connsiteX854" fmla="*/ 1912976 w 2888232"/>
                <a:gd name="connsiteY854" fmla="*/ 314370 h 1491316"/>
                <a:gd name="connsiteX855" fmla="*/ 1910970 w 2888232"/>
                <a:gd name="connsiteY855" fmla="*/ 311816 h 1491316"/>
                <a:gd name="connsiteX856" fmla="*/ 1907869 w 2888232"/>
                <a:gd name="connsiteY856" fmla="*/ 309445 h 1491316"/>
                <a:gd name="connsiteX857" fmla="*/ 1905590 w 2888232"/>
                <a:gd name="connsiteY857" fmla="*/ 305889 h 1491316"/>
                <a:gd name="connsiteX858" fmla="*/ 1902945 w 2888232"/>
                <a:gd name="connsiteY858" fmla="*/ 304704 h 1491316"/>
                <a:gd name="connsiteX859" fmla="*/ 1891182 w 2888232"/>
                <a:gd name="connsiteY859" fmla="*/ 308533 h 1491316"/>
                <a:gd name="connsiteX860" fmla="*/ 1893826 w 2888232"/>
                <a:gd name="connsiteY860" fmla="*/ 305707 h 1491316"/>
                <a:gd name="connsiteX861" fmla="*/ 1902215 w 2888232"/>
                <a:gd name="connsiteY861" fmla="*/ 300965 h 1491316"/>
                <a:gd name="connsiteX862" fmla="*/ 1902215 w 2888232"/>
                <a:gd name="connsiteY862" fmla="*/ 299415 h 1491316"/>
                <a:gd name="connsiteX863" fmla="*/ 1908507 w 2888232"/>
                <a:gd name="connsiteY863" fmla="*/ 301694 h 1491316"/>
                <a:gd name="connsiteX864" fmla="*/ 1912246 w 2888232"/>
                <a:gd name="connsiteY864" fmla="*/ 305251 h 1491316"/>
                <a:gd name="connsiteX865" fmla="*/ 1914344 w 2888232"/>
                <a:gd name="connsiteY865" fmla="*/ 308351 h 1491316"/>
                <a:gd name="connsiteX866" fmla="*/ 1915164 w 2888232"/>
                <a:gd name="connsiteY866" fmla="*/ 311543 h 1491316"/>
                <a:gd name="connsiteX867" fmla="*/ 1923645 w 2888232"/>
                <a:gd name="connsiteY867" fmla="*/ 314005 h 1491316"/>
                <a:gd name="connsiteX868" fmla="*/ 1929572 w 2888232"/>
                <a:gd name="connsiteY868" fmla="*/ 308898 h 1491316"/>
                <a:gd name="connsiteX869" fmla="*/ 1927292 w 2888232"/>
                <a:gd name="connsiteY869" fmla="*/ 316285 h 1491316"/>
                <a:gd name="connsiteX870" fmla="*/ 1926563 w 2888232"/>
                <a:gd name="connsiteY870" fmla="*/ 320479 h 1491316"/>
                <a:gd name="connsiteX871" fmla="*/ 1932582 w 2888232"/>
                <a:gd name="connsiteY871" fmla="*/ 324856 h 1491316"/>
                <a:gd name="connsiteX872" fmla="*/ 1938509 w 2888232"/>
                <a:gd name="connsiteY872" fmla="*/ 329416 h 1491316"/>
                <a:gd name="connsiteX873" fmla="*/ 1948175 w 2888232"/>
                <a:gd name="connsiteY873" fmla="*/ 335161 h 1491316"/>
                <a:gd name="connsiteX874" fmla="*/ 1961671 w 2888232"/>
                <a:gd name="connsiteY874" fmla="*/ 329233 h 1491316"/>
                <a:gd name="connsiteX875" fmla="*/ 1973070 w 2888232"/>
                <a:gd name="connsiteY875" fmla="*/ 323124 h 1491316"/>
                <a:gd name="connsiteX876" fmla="*/ 1985836 w 2888232"/>
                <a:gd name="connsiteY876" fmla="*/ 320206 h 1491316"/>
                <a:gd name="connsiteX877" fmla="*/ 1989484 w 2888232"/>
                <a:gd name="connsiteY877" fmla="*/ 315282 h 1491316"/>
                <a:gd name="connsiteX878" fmla="*/ 2000882 w 2888232"/>
                <a:gd name="connsiteY878" fmla="*/ 306163 h 1491316"/>
                <a:gd name="connsiteX879" fmla="*/ 2015290 w 2888232"/>
                <a:gd name="connsiteY879" fmla="*/ 291846 h 1491316"/>
                <a:gd name="connsiteX880" fmla="*/ 2018117 w 2888232"/>
                <a:gd name="connsiteY880" fmla="*/ 272149 h 1491316"/>
                <a:gd name="connsiteX881" fmla="*/ 2001247 w 2888232"/>
                <a:gd name="connsiteY881" fmla="*/ 257650 h 1491316"/>
                <a:gd name="connsiteX882" fmla="*/ 1999879 w 2888232"/>
                <a:gd name="connsiteY882" fmla="*/ 255644 h 1491316"/>
                <a:gd name="connsiteX883" fmla="*/ 1990760 w 2888232"/>
                <a:gd name="connsiteY883" fmla="*/ 242330 h 1491316"/>
                <a:gd name="connsiteX884" fmla="*/ 1990213 w 2888232"/>
                <a:gd name="connsiteY884" fmla="*/ 236768 h 1491316"/>
                <a:gd name="connsiteX885" fmla="*/ 1984195 w 2888232"/>
                <a:gd name="connsiteY885" fmla="*/ 232390 h 1491316"/>
                <a:gd name="connsiteX886" fmla="*/ 1984742 w 2888232"/>
                <a:gd name="connsiteY886" fmla="*/ 228652 h 1491316"/>
                <a:gd name="connsiteX887" fmla="*/ 1980729 w 2888232"/>
                <a:gd name="connsiteY887" fmla="*/ 227284 h 1491316"/>
                <a:gd name="connsiteX888" fmla="*/ 1978267 w 2888232"/>
                <a:gd name="connsiteY888" fmla="*/ 221995 h 1491316"/>
                <a:gd name="connsiteX889" fmla="*/ 1973708 w 2888232"/>
                <a:gd name="connsiteY889" fmla="*/ 216797 h 1491316"/>
                <a:gd name="connsiteX890" fmla="*/ 1976352 w 2888232"/>
                <a:gd name="connsiteY890" fmla="*/ 215338 h 1491316"/>
                <a:gd name="connsiteX891" fmla="*/ 1983556 w 2888232"/>
                <a:gd name="connsiteY891" fmla="*/ 213970 h 1491316"/>
                <a:gd name="connsiteX892" fmla="*/ 1990578 w 2888232"/>
                <a:gd name="connsiteY892" fmla="*/ 213970 h 1491316"/>
                <a:gd name="connsiteX893" fmla="*/ 2012646 w 2888232"/>
                <a:gd name="connsiteY893" fmla="*/ 211508 h 1491316"/>
                <a:gd name="connsiteX894" fmla="*/ 2018391 w 2888232"/>
                <a:gd name="connsiteY894" fmla="*/ 196553 h 1491316"/>
                <a:gd name="connsiteX895" fmla="*/ 2011269 w 2888232"/>
                <a:gd name="connsiteY895" fmla="*/ 194264 h 1491316"/>
                <a:gd name="connsiteX896" fmla="*/ 2010184 w 2888232"/>
                <a:gd name="connsiteY896" fmla="*/ 195003 h 1491316"/>
                <a:gd name="connsiteX897" fmla="*/ 2011095 w 2888232"/>
                <a:gd name="connsiteY897" fmla="*/ 190626 h 1491316"/>
                <a:gd name="connsiteX898" fmla="*/ 2014196 w 2888232"/>
                <a:gd name="connsiteY898" fmla="*/ 173756 h 1491316"/>
                <a:gd name="connsiteX899" fmla="*/ 2004256 w 2888232"/>
                <a:gd name="connsiteY899" fmla="*/ 170108 h 1491316"/>
                <a:gd name="connsiteX900" fmla="*/ 1994408 w 2888232"/>
                <a:gd name="connsiteY900" fmla="*/ 170108 h 1491316"/>
                <a:gd name="connsiteX901" fmla="*/ 1988116 w 2888232"/>
                <a:gd name="connsiteY901" fmla="*/ 165913 h 1491316"/>
                <a:gd name="connsiteX902" fmla="*/ 1978267 w 2888232"/>
                <a:gd name="connsiteY902" fmla="*/ 159530 h 1491316"/>
                <a:gd name="connsiteX903" fmla="*/ 1954740 w 2888232"/>
                <a:gd name="connsiteY903" fmla="*/ 153968 h 1491316"/>
                <a:gd name="connsiteX904" fmla="*/ 1957932 w 2888232"/>
                <a:gd name="connsiteY904" fmla="*/ 153238 h 1491316"/>
                <a:gd name="connsiteX905" fmla="*/ 1974620 w 2888232"/>
                <a:gd name="connsiteY905" fmla="*/ 156065 h 1491316"/>
                <a:gd name="connsiteX906" fmla="*/ 1974620 w 2888232"/>
                <a:gd name="connsiteY906" fmla="*/ 151870 h 1491316"/>
                <a:gd name="connsiteX907" fmla="*/ 1975167 w 2888232"/>
                <a:gd name="connsiteY907" fmla="*/ 147493 h 1491316"/>
                <a:gd name="connsiteX908" fmla="*/ 1976808 w 2888232"/>
                <a:gd name="connsiteY908" fmla="*/ 146217 h 1491316"/>
                <a:gd name="connsiteX909" fmla="*/ 1967689 w 2888232"/>
                <a:gd name="connsiteY909" fmla="*/ 144484 h 1491316"/>
                <a:gd name="connsiteX910" fmla="*/ 1955652 w 2888232"/>
                <a:gd name="connsiteY910" fmla="*/ 144484 h 1491316"/>
                <a:gd name="connsiteX911" fmla="*/ 1948266 w 2888232"/>
                <a:gd name="connsiteY911" fmla="*/ 144484 h 1491316"/>
                <a:gd name="connsiteX912" fmla="*/ 1927566 w 2888232"/>
                <a:gd name="connsiteY912" fmla="*/ 140289 h 1491316"/>
                <a:gd name="connsiteX913" fmla="*/ 1898112 w 2888232"/>
                <a:gd name="connsiteY913" fmla="*/ 135730 h 1491316"/>
                <a:gd name="connsiteX914" fmla="*/ 1883157 w 2888232"/>
                <a:gd name="connsiteY914" fmla="*/ 136277 h 1491316"/>
                <a:gd name="connsiteX915" fmla="*/ 1874768 w 2888232"/>
                <a:gd name="connsiteY915" fmla="*/ 134180 h 1491316"/>
                <a:gd name="connsiteX916" fmla="*/ 1874768 w 2888232"/>
                <a:gd name="connsiteY916" fmla="*/ 135730 h 1491316"/>
                <a:gd name="connsiteX917" fmla="*/ 1879874 w 2888232"/>
                <a:gd name="connsiteY917" fmla="*/ 138557 h 1491316"/>
                <a:gd name="connsiteX918" fmla="*/ 1876865 w 2888232"/>
                <a:gd name="connsiteY918" fmla="*/ 140836 h 1491316"/>
                <a:gd name="connsiteX919" fmla="*/ 1875862 w 2888232"/>
                <a:gd name="connsiteY919" fmla="*/ 143572 h 1491316"/>
                <a:gd name="connsiteX920" fmla="*/ 1875862 w 2888232"/>
                <a:gd name="connsiteY920" fmla="*/ 148861 h 1491316"/>
                <a:gd name="connsiteX921" fmla="*/ 1875862 w 2888232"/>
                <a:gd name="connsiteY921" fmla="*/ 154515 h 1491316"/>
                <a:gd name="connsiteX922" fmla="*/ 1875862 w 2888232"/>
                <a:gd name="connsiteY922" fmla="*/ 159895 h 1491316"/>
                <a:gd name="connsiteX923" fmla="*/ 1877047 w 2888232"/>
                <a:gd name="connsiteY923" fmla="*/ 161172 h 1491316"/>
                <a:gd name="connsiteX924" fmla="*/ 1878142 w 2888232"/>
                <a:gd name="connsiteY924" fmla="*/ 164454 h 1491316"/>
                <a:gd name="connsiteX925" fmla="*/ 1878142 w 2888232"/>
                <a:gd name="connsiteY925" fmla="*/ 166734 h 1491316"/>
                <a:gd name="connsiteX926" fmla="*/ 1877594 w 2888232"/>
                <a:gd name="connsiteY926" fmla="*/ 169561 h 1491316"/>
                <a:gd name="connsiteX927" fmla="*/ 1882883 w 2888232"/>
                <a:gd name="connsiteY927" fmla="*/ 174303 h 1491316"/>
                <a:gd name="connsiteX928" fmla="*/ 1882883 w 2888232"/>
                <a:gd name="connsiteY928" fmla="*/ 175488 h 1491316"/>
                <a:gd name="connsiteX929" fmla="*/ 1884798 w 2888232"/>
                <a:gd name="connsiteY929" fmla="*/ 177312 h 1491316"/>
                <a:gd name="connsiteX930" fmla="*/ 1889358 w 2888232"/>
                <a:gd name="connsiteY930" fmla="*/ 176583 h 1491316"/>
                <a:gd name="connsiteX931" fmla="*/ 1891090 w 2888232"/>
                <a:gd name="connsiteY931" fmla="*/ 177768 h 1491316"/>
                <a:gd name="connsiteX932" fmla="*/ 1893370 w 2888232"/>
                <a:gd name="connsiteY932" fmla="*/ 178315 h 1491316"/>
                <a:gd name="connsiteX933" fmla="*/ 1897200 w 2888232"/>
                <a:gd name="connsiteY933" fmla="*/ 181324 h 1491316"/>
                <a:gd name="connsiteX934" fmla="*/ 1900939 w 2888232"/>
                <a:gd name="connsiteY934" fmla="*/ 182145 h 1491316"/>
                <a:gd name="connsiteX935" fmla="*/ 1905498 w 2888232"/>
                <a:gd name="connsiteY935" fmla="*/ 186431 h 1491316"/>
                <a:gd name="connsiteX936" fmla="*/ 1894100 w 2888232"/>
                <a:gd name="connsiteY936" fmla="*/ 186431 h 1491316"/>
                <a:gd name="connsiteX937" fmla="*/ 1892641 w 2888232"/>
                <a:gd name="connsiteY937" fmla="*/ 188072 h 1491316"/>
                <a:gd name="connsiteX938" fmla="*/ 1888263 w 2888232"/>
                <a:gd name="connsiteY938" fmla="*/ 189987 h 1491316"/>
                <a:gd name="connsiteX939" fmla="*/ 1886713 w 2888232"/>
                <a:gd name="connsiteY939" fmla="*/ 193635 h 1491316"/>
                <a:gd name="connsiteX940" fmla="*/ 1894100 w 2888232"/>
                <a:gd name="connsiteY940" fmla="*/ 196462 h 1491316"/>
                <a:gd name="connsiteX941" fmla="*/ 1897382 w 2888232"/>
                <a:gd name="connsiteY941" fmla="*/ 200292 h 1491316"/>
                <a:gd name="connsiteX942" fmla="*/ 1888263 w 2888232"/>
                <a:gd name="connsiteY942" fmla="*/ 200292 h 1491316"/>
                <a:gd name="connsiteX943" fmla="*/ 1885619 w 2888232"/>
                <a:gd name="connsiteY943" fmla="*/ 201751 h 1491316"/>
                <a:gd name="connsiteX944" fmla="*/ 1882792 w 2888232"/>
                <a:gd name="connsiteY944" fmla="*/ 201204 h 1491316"/>
                <a:gd name="connsiteX945" fmla="*/ 1878597 w 2888232"/>
                <a:gd name="connsiteY945" fmla="*/ 200018 h 1491316"/>
                <a:gd name="connsiteX946" fmla="*/ 1874585 w 2888232"/>
                <a:gd name="connsiteY946" fmla="*/ 201386 h 1491316"/>
                <a:gd name="connsiteX947" fmla="*/ 1868567 w 2888232"/>
                <a:gd name="connsiteY947" fmla="*/ 206858 h 1491316"/>
                <a:gd name="connsiteX948" fmla="*/ 1869114 w 2888232"/>
                <a:gd name="connsiteY948" fmla="*/ 214153 h 1491316"/>
                <a:gd name="connsiteX949" fmla="*/ 1867564 w 2888232"/>
                <a:gd name="connsiteY949" fmla="*/ 223271 h 1491316"/>
                <a:gd name="connsiteX950" fmla="*/ 1865466 w 2888232"/>
                <a:gd name="connsiteY950" fmla="*/ 229290 h 1491316"/>
                <a:gd name="connsiteX951" fmla="*/ 1858536 w 2888232"/>
                <a:gd name="connsiteY951" fmla="*/ 244336 h 1491316"/>
                <a:gd name="connsiteX952" fmla="*/ 1853429 w 2888232"/>
                <a:gd name="connsiteY952" fmla="*/ 248257 h 1491316"/>
                <a:gd name="connsiteX953" fmla="*/ 1842942 w 2888232"/>
                <a:gd name="connsiteY953" fmla="*/ 269140 h 1491316"/>
                <a:gd name="connsiteX954" fmla="*/ 1840298 w 2888232"/>
                <a:gd name="connsiteY954" fmla="*/ 281633 h 1491316"/>
                <a:gd name="connsiteX955" fmla="*/ 1836377 w 2888232"/>
                <a:gd name="connsiteY955" fmla="*/ 280538 h 1491316"/>
                <a:gd name="connsiteX956" fmla="*/ 1832912 w 2888232"/>
                <a:gd name="connsiteY956" fmla="*/ 278806 h 1491316"/>
                <a:gd name="connsiteX957" fmla="*/ 1826346 w 2888232"/>
                <a:gd name="connsiteY957" fmla="*/ 280538 h 1491316"/>
                <a:gd name="connsiteX958" fmla="*/ 1824340 w 2888232"/>
                <a:gd name="connsiteY958" fmla="*/ 284186 h 1491316"/>
                <a:gd name="connsiteX959" fmla="*/ 1824978 w 2888232"/>
                <a:gd name="connsiteY959" fmla="*/ 287925 h 1491316"/>
                <a:gd name="connsiteX960" fmla="*/ 1823246 w 2888232"/>
                <a:gd name="connsiteY960" fmla="*/ 289931 h 1491316"/>
                <a:gd name="connsiteX961" fmla="*/ 1819233 w 2888232"/>
                <a:gd name="connsiteY961" fmla="*/ 290752 h 1491316"/>
                <a:gd name="connsiteX962" fmla="*/ 1814674 w 2888232"/>
                <a:gd name="connsiteY962" fmla="*/ 293031 h 1491316"/>
                <a:gd name="connsiteX963" fmla="*/ 1810114 w 2888232"/>
                <a:gd name="connsiteY963" fmla="*/ 284460 h 1491316"/>
                <a:gd name="connsiteX964" fmla="*/ 1802455 w 2888232"/>
                <a:gd name="connsiteY964" fmla="*/ 277073 h 1491316"/>
                <a:gd name="connsiteX965" fmla="*/ 1790418 w 2888232"/>
                <a:gd name="connsiteY965" fmla="*/ 266860 h 1491316"/>
                <a:gd name="connsiteX966" fmla="*/ 1781299 w 2888232"/>
                <a:gd name="connsiteY966" fmla="*/ 251723 h 1491316"/>
                <a:gd name="connsiteX967" fmla="*/ 1781299 w 2888232"/>
                <a:gd name="connsiteY967" fmla="*/ 240324 h 1491316"/>
                <a:gd name="connsiteX968" fmla="*/ 1780113 w 2888232"/>
                <a:gd name="connsiteY968" fmla="*/ 231752 h 1491316"/>
                <a:gd name="connsiteX969" fmla="*/ 1780113 w 2888232"/>
                <a:gd name="connsiteY969" fmla="*/ 226372 h 1491316"/>
                <a:gd name="connsiteX970" fmla="*/ 1785220 w 2888232"/>
                <a:gd name="connsiteY970" fmla="*/ 224092 h 1491316"/>
                <a:gd name="connsiteX971" fmla="*/ 1788685 w 2888232"/>
                <a:gd name="connsiteY971" fmla="*/ 230384 h 1491316"/>
                <a:gd name="connsiteX972" fmla="*/ 1797804 w 2888232"/>
                <a:gd name="connsiteY972" fmla="*/ 218347 h 1491316"/>
                <a:gd name="connsiteX973" fmla="*/ 1793518 w 2888232"/>
                <a:gd name="connsiteY973" fmla="*/ 205581 h 1491316"/>
                <a:gd name="connsiteX974" fmla="*/ 1773821 w 2888232"/>
                <a:gd name="connsiteY974" fmla="*/ 185337 h 1491316"/>
                <a:gd name="connsiteX975" fmla="*/ 1761328 w 2888232"/>
                <a:gd name="connsiteY975" fmla="*/ 174485 h 1491316"/>
                <a:gd name="connsiteX976" fmla="*/ 1745096 w 2888232"/>
                <a:gd name="connsiteY976" fmla="*/ 172753 h 1491316"/>
                <a:gd name="connsiteX977" fmla="*/ 1737345 w 2888232"/>
                <a:gd name="connsiteY977" fmla="*/ 181872 h 1491316"/>
                <a:gd name="connsiteX978" fmla="*/ 1735339 w 2888232"/>
                <a:gd name="connsiteY978" fmla="*/ 185793 h 1491316"/>
                <a:gd name="connsiteX979" fmla="*/ 1734518 w 2888232"/>
                <a:gd name="connsiteY979" fmla="*/ 204031 h 1491316"/>
                <a:gd name="connsiteX980" fmla="*/ 1732239 w 2888232"/>
                <a:gd name="connsiteY980" fmla="*/ 205763 h 1491316"/>
                <a:gd name="connsiteX981" fmla="*/ 1728500 w 2888232"/>
                <a:gd name="connsiteY981" fmla="*/ 205216 h 1491316"/>
                <a:gd name="connsiteX982" fmla="*/ 1727132 w 2888232"/>
                <a:gd name="connsiteY982" fmla="*/ 212602 h 1491316"/>
                <a:gd name="connsiteX983" fmla="*/ 1726494 w 2888232"/>
                <a:gd name="connsiteY983" fmla="*/ 218621 h 1491316"/>
                <a:gd name="connsiteX984" fmla="*/ 1722299 w 2888232"/>
                <a:gd name="connsiteY984" fmla="*/ 223727 h 1491316"/>
                <a:gd name="connsiteX985" fmla="*/ 1714274 w 2888232"/>
                <a:gd name="connsiteY985" fmla="*/ 229746 h 1491316"/>
                <a:gd name="connsiteX986" fmla="*/ 1707435 w 2888232"/>
                <a:gd name="connsiteY986" fmla="*/ 221721 h 1491316"/>
                <a:gd name="connsiteX987" fmla="*/ 1704335 w 2888232"/>
                <a:gd name="connsiteY987" fmla="*/ 216341 h 1491316"/>
                <a:gd name="connsiteX988" fmla="*/ 1706615 w 2888232"/>
                <a:gd name="connsiteY988" fmla="*/ 209775 h 1491316"/>
                <a:gd name="connsiteX989" fmla="*/ 1706615 w 2888232"/>
                <a:gd name="connsiteY989" fmla="*/ 205490 h 1491316"/>
                <a:gd name="connsiteX990" fmla="*/ 1706615 w 2888232"/>
                <a:gd name="connsiteY990" fmla="*/ 200657 h 1491316"/>
                <a:gd name="connsiteX991" fmla="*/ 1706615 w 2888232"/>
                <a:gd name="connsiteY991" fmla="*/ 195276 h 1491316"/>
                <a:gd name="connsiteX992" fmla="*/ 1706615 w 2888232"/>
                <a:gd name="connsiteY992" fmla="*/ 195276 h 1491316"/>
                <a:gd name="connsiteX993" fmla="*/ 1706615 w 2888232"/>
                <a:gd name="connsiteY993" fmla="*/ 189987 h 1491316"/>
                <a:gd name="connsiteX994" fmla="*/ 1690109 w 2888232"/>
                <a:gd name="connsiteY994" fmla="*/ 173756 h 1491316"/>
                <a:gd name="connsiteX995" fmla="*/ 1676705 w 2888232"/>
                <a:gd name="connsiteY995" fmla="*/ 164637 h 1491316"/>
                <a:gd name="connsiteX996" fmla="*/ 1682085 w 2888232"/>
                <a:gd name="connsiteY996" fmla="*/ 166096 h 1491316"/>
                <a:gd name="connsiteX997" fmla="*/ 1689197 w 2888232"/>
                <a:gd name="connsiteY997" fmla="*/ 165549 h 1491316"/>
                <a:gd name="connsiteX998" fmla="*/ 1689745 w 2888232"/>
                <a:gd name="connsiteY998" fmla="*/ 168376 h 1491316"/>
                <a:gd name="connsiteX999" fmla="*/ 1695490 w 2888232"/>
                <a:gd name="connsiteY999" fmla="*/ 167190 h 1491316"/>
                <a:gd name="connsiteX1000" fmla="*/ 1698863 w 2888232"/>
                <a:gd name="connsiteY1000" fmla="*/ 160351 h 1491316"/>
                <a:gd name="connsiteX1001" fmla="*/ 1700870 w 2888232"/>
                <a:gd name="connsiteY1001" fmla="*/ 158071 h 1491316"/>
                <a:gd name="connsiteX1002" fmla="*/ 1709441 w 2888232"/>
                <a:gd name="connsiteY1002" fmla="*/ 158071 h 1491316"/>
                <a:gd name="connsiteX1003" fmla="*/ 1707982 w 2888232"/>
                <a:gd name="connsiteY1003" fmla="*/ 154606 h 1491316"/>
                <a:gd name="connsiteX1004" fmla="*/ 1698863 w 2888232"/>
                <a:gd name="connsiteY1004" fmla="*/ 152600 h 1491316"/>
                <a:gd name="connsiteX1005" fmla="*/ 1695216 w 2888232"/>
                <a:gd name="connsiteY1005" fmla="*/ 153512 h 1491316"/>
                <a:gd name="connsiteX1006" fmla="*/ 1691204 w 2888232"/>
                <a:gd name="connsiteY1006" fmla="*/ 152873 h 1491316"/>
                <a:gd name="connsiteX1007" fmla="*/ 1685823 w 2888232"/>
                <a:gd name="connsiteY1007" fmla="*/ 151779 h 1491316"/>
                <a:gd name="connsiteX1008" fmla="*/ 1679531 w 2888232"/>
                <a:gd name="connsiteY1008" fmla="*/ 152326 h 1491316"/>
                <a:gd name="connsiteX1009" fmla="*/ 1673513 w 2888232"/>
                <a:gd name="connsiteY1009" fmla="*/ 153147 h 1491316"/>
                <a:gd name="connsiteX1010" fmla="*/ 1677252 w 2888232"/>
                <a:gd name="connsiteY1010" fmla="*/ 151506 h 1491316"/>
                <a:gd name="connsiteX1011" fmla="*/ 1682632 w 2888232"/>
                <a:gd name="connsiteY1011" fmla="*/ 148040 h 1491316"/>
                <a:gd name="connsiteX1012" fmla="*/ 1682632 w 2888232"/>
                <a:gd name="connsiteY1012" fmla="*/ 145213 h 1491316"/>
                <a:gd name="connsiteX1013" fmla="*/ 1672054 w 2888232"/>
                <a:gd name="connsiteY1013" fmla="*/ 146946 h 1491316"/>
                <a:gd name="connsiteX1014" fmla="*/ 1661020 w 2888232"/>
                <a:gd name="connsiteY1014" fmla="*/ 151506 h 1491316"/>
                <a:gd name="connsiteX1015" fmla="*/ 1637584 w 2888232"/>
                <a:gd name="connsiteY1015" fmla="*/ 143207 h 1491316"/>
                <a:gd name="connsiteX1016" fmla="*/ 1630472 w 2888232"/>
                <a:gd name="connsiteY1016" fmla="*/ 140928 h 1491316"/>
                <a:gd name="connsiteX1017" fmla="*/ 1637949 w 2888232"/>
                <a:gd name="connsiteY1017" fmla="*/ 136095 h 1491316"/>
                <a:gd name="connsiteX1018" fmla="*/ 1654181 w 2888232"/>
                <a:gd name="connsiteY1018" fmla="*/ 126155 h 1491316"/>
                <a:gd name="connsiteX1019" fmla="*/ 1652722 w 2888232"/>
                <a:gd name="connsiteY1019" fmla="*/ 118951 h 1491316"/>
                <a:gd name="connsiteX1020" fmla="*/ 1641323 w 2888232"/>
                <a:gd name="connsiteY1020" fmla="*/ 120136 h 1491316"/>
                <a:gd name="connsiteX1021" fmla="*/ 1639043 w 2888232"/>
                <a:gd name="connsiteY1021" fmla="*/ 118130 h 1491316"/>
                <a:gd name="connsiteX1022" fmla="*/ 1641050 w 2888232"/>
                <a:gd name="connsiteY1022" fmla="*/ 114665 h 1491316"/>
                <a:gd name="connsiteX1023" fmla="*/ 1643220 w 2888232"/>
                <a:gd name="connsiteY1023" fmla="*/ 111948 h 1491316"/>
                <a:gd name="connsiteX1024" fmla="*/ 1644423 w 2888232"/>
                <a:gd name="connsiteY1024" fmla="*/ 112112 h 1491316"/>
                <a:gd name="connsiteX1025" fmla="*/ 1645883 w 2888232"/>
                <a:gd name="connsiteY1025" fmla="*/ 111018 h 1491316"/>
                <a:gd name="connsiteX1026" fmla="*/ 1647889 w 2888232"/>
                <a:gd name="connsiteY1026" fmla="*/ 111565 h 1491316"/>
                <a:gd name="connsiteX1027" fmla="*/ 1659561 w 2888232"/>
                <a:gd name="connsiteY1027" fmla="*/ 117310 h 1491316"/>
                <a:gd name="connsiteX1028" fmla="*/ 1670960 w 2888232"/>
                <a:gd name="connsiteY1028" fmla="*/ 115303 h 1491316"/>
                <a:gd name="connsiteX1029" fmla="*/ 1670412 w 2888232"/>
                <a:gd name="connsiteY1029" fmla="*/ 111565 h 1491316"/>
                <a:gd name="connsiteX1030" fmla="*/ 1667221 w 2888232"/>
                <a:gd name="connsiteY1030" fmla="*/ 108464 h 1491316"/>
                <a:gd name="connsiteX1031" fmla="*/ 1664668 w 2888232"/>
                <a:gd name="connsiteY1031" fmla="*/ 103905 h 1491316"/>
                <a:gd name="connsiteX1032" fmla="*/ 1661020 w 2888232"/>
                <a:gd name="connsiteY1032" fmla="*/ 104999 h 1491316"/>
                <a:gd name="connsiteX1033" fmla="*/ 1657828 w 2888232"/>
                <a:gd name="connsiteY1033" fmla="*/ 105546 h 1491316"/>
                <a:gd name="connsiteX1034" fmla="*/ 1654728 w 2888232"/>
                <a:gd name="connsiteY1034" fmla="*/ 98433 h 1491316"/>
                <a:gd name="connsiteX1035" fmla="*/ 1650716 w 2888232"/>
                <a:gd name="connsiteY1035" fmla="*/ 90500 h 1491316"/>
                <a:gd name="connsiteX1036" fmla="*/ 1647615 w 2888232"/>
                <a:gd name="connsiteY1036" fmla="*/ 86761 h 1491316"/>
                <a:gd name="connsiteX1037" fmla="*/ 1645883 w 2888232"/>
                <a:gd name="connsiteY1037" fmla="*/ 85393 h 1491316"/>
                <a:gd name="connsiteX1038" fmla="*/ 1637584 w 2888232"/>
                <a:gd name="connsiteY1038" fmla="*/ 83661 h 1491316"/>
                <a:gd name="connsiteX1039" fmla="*/ 1633390 w 2888232"/>
                <a:gd name="connsiteY1039" fmla="*/ 78828 h 1491316"/>
                <a:gd name="connsiteX1040" fmla="*/ 1626459 w 2888232"/>
                <a:gd name="connsiteY1040" fmla="*/ 73995 h 1491316"/>
                <a:gd name="connsiteX1041" fmla="*/ 1624271 w 2888232"/>
                <a:gd name="connsiteY1041" fmla="*/ 70256 h 1491316"/>
                <a:gd name="connsiteX1042" fmla="*/ 1620806 w 2888232"/>
                <a:gd name="connsiteY1042" fmla="*/ 38887 h 1491316"/>
                <a:gd name="connsiteX1043" fmla="*/ 1611687 w 2888232"/>
                <a:gd name="connsiteY1043" fmla="*/ 31500 h 1491316"/>
                <a:gd name="connsiteX1044" fmla="*/ 1596276 w 2888232"/>
                <a:gd name="connsiteY1044" fmla="*/ 19828 h 1491316"/>
                <a:gd name="connsiteX1045" fmla="*/ 1593996 w 2888232"/>
                <a:gd name="connsiteY1045" fmla="*/ 15269 h 1491316"/>
                <a:gd name="connsiteX1046" fmla="*/ 1589984 w 2888232"/>
                <a:gd name="connsiteY1046" fmla="*/ 15269 h 1491316"/>
                <a:gd name="connsiteX1047" fmla="*/ 1586883 w 2888232"/>
                <a:gd name="connsiteY1047" fmla="*/ 14083 h 1491316"/>
                <a:gd name="connsiteX1048" fmla="*/ 1584330 w 2888232"/>
                <a:gd name="connsiteY1048" fmla="*/ 14083 h 1491316"/>
                <a:gd name="connsiteX1049" fmla="*/ 1580591 w 2888232"/>
                <a:gd name="connsiteY1049" fmla="*/ 14904 h 1491316"/>
                <a:gd name="connsiteX1050" fmla="*/ 1575758 w 2888232"/>
                <a:gd name="connsiteY1050" fmla="*/ 19464 h 1491316"/>
                <a:gd name="connsiteX1051" fmla="*/ 1576944 w 2888232"/>
                <a:gd name="connsiteY1051" fmla="*/ 15178 h 1491316"/>
                <a:gd name="connsiteX1052" fmla="*/ 1575211 w 2888232"/>
                <a:gd name="connsiteY1052" fmla="*/ 12077 h 1491316"/>
                <a:gd name="connsiteX1053" fmla="*/ 1570651 w 2888232"/>
                <a:gd name="connsiteY1053" fmla="*/ 13172 h 1491316"/>
                <a:gd name="connsiteX1054" fmla="*/ 1568098 w 2888232"/>
                <a:gd name="connsiteY1054" fmla="*/ 11804 h 1491316"/>
                <a:gd name="connsiteX1055" fmla="*/ 1571746 w 2888232"/>
                <a:gd name="connsiteY1055" fmla="*/ 8338 h 1491316"/>
                <a:gd name="connsiteX1056" fmla="*/ 1573752 w 2888232"/>
                <a:gd name="connsiteY1056" fmla="*/ 5512 h 1491316"/>
                <a:gd name="connsiteX1057" fmla="*/ 1572384 w 2888232"/>
                <a:gd name="connsiteY1057" fmla="*/ 1226 h 1491316"/>
                <a:gd name="connsiteX1058" fmla="*/ 1563265 w 2888232"/>
                <a:gd name="connsiteY1058" fmla="*/ 40 h 1491316"/>
                <a:gd name="connsiteX1059" fmla="*/ 1548219 w 2888232"/>
                <a:gd name="connsiteY1059" fmla="*/ 4600 h 1491316"/>
                <a:gd name="connsiteX1060" fmla="*/ 1548219 w 2888232"/>
                <a:gd name="connsiteY1060" fmla="*/ 9159 h 1491316"/>
                <a:gd name="connsiteX1061" fmla="*/ 1560165 w 2888232"/>
                <a:gd name="connsiteY1061" fmla="*/ 9159 h 1491316"/>
                <a:gd name="connsiteX1062" fmla="*/ 1564451 w 2888232"/>
                <a:gd name="connsiteY1062" fmla="*/ 10618 h 1491316"/>
                <a:gd name="connsiteX1063" fmla="*/ 1547033 w 2888232"/>
                <a:gd name="connsiteY1063" fmla="*/ 12624 h 1491316"/>
                <a:gd name="connsiteX1064" fmla="*/ 1543933 w 2888232"/>
                <a:gd name="connsiteY1064" fmla="*/ 18643 h 1491316"/>
                <a:gd name="connsiteX1065" fmla="*/ 1534814 w 2888232"/>
                <a:gd name="connsiteY1065" fmla="*/ 20649 h 1491316"/>
                <a:gd name="connsiteX1066" fmla="*/ 1527154 w 2888232"/>
                <a:gd name="connsiteY1066" fmla="*/ 24297 h 1491316"/>
                <a:gd name="connsiteX1067" fmla="*/ 1525695 w 2888232"/>
                <a:gd name="connsiteY1067" fmla="*/ 29768 h 1491316"/>
                <a:gd name="connsiteX1068" fmla="*/ 1538553 w 2888232"/>
                <a:gd name="connsiteY1068" fmla="*/ 31409 h 1491316"/>
                <a:gd name="connsiteX1069" fmla="*/ 1539100 w 2888232"/>
                <a:gd name="connsiteY1069" fmla="*/ 33416 h 1491316"/>
                <a:gd name="connsiteX1070" fmla="*/ 1539100 w 2888232"/>
                <a:gd name="connsiteY1070" fmla="*/ 37428 h 1491316"/>
                <a:gd name="connsiteX1071" fmla="*/ 1539100 w 2888232"/>
                <a:gd name="connsiteY1071" fmla="*/ 40255 h 1491316"/>
                <a:gd name="connsiteX1072" fmla="*/ 1537641 w 2888232"/>
                <a:gd name="connsiteY1072" fmla="*/ 42261 h 1491316"/>
                <a:gd name="connsiteX1073" fmla="*/ 1535088 w 2888232"/>
                <a:gd name="connsiteY1073" fmla="*/ 44541 h 1491316"/>
                <a:gd name="connsiteX1074" fmla="*/ 1521683 w 2888232"/>
                <a:gd name="connsiteY1074" fmla="*/ 39434 h 1491316"/>
                <a:gd name="connsiteX1075" fmla="*/ 1514570 w 2888232"/>
                <a:gd name="connsiteY1075" fmla="*/ 39434 h 1491316"/>
                <a:gd name="connsiteX1076" fmla="*/ 1508278 w 2888232"/>
                <a:gd name="connsiteY1076" fmla="*/ 43994 h 1491316"/>
                <a:gd name="connsiteX1077" fmla="*/ 1506637 w 2888232"/>
                <a:gd name="connsiteY1077" fmla="*/ 47367 h 1491316"/>
                <a:gd name="connsiteX1078" fmla="*/ 1507184 w 2888232"/>
                <a:gd name="connsiteY1078" fmla="*/ 50833 h 1491316"/>
                <a:gd name="connsiteX1079" fmla="*/ 1503171 w 2888232"/>
                <a:gd name="connsiteY1079" fmla="*/ 54207 h 1491316"/>
                <a:gd name="connsiteX1080" fmla="*/ 1506637 w 2888232"/>
                <a:gd name="connsiteY1080" fmla="*/ 54845 h 1491316"/>
                <a:gd name="connsiteX1081" fmla="*/ 1507731 w 2888232"/>
                <a:gd name="connsiteY1081" fmla="*/ 57945 h 1491316"/>
                <a:gd name="connsiteX1082" fmla="*/ 1504631 w 2888232"/>
                <a:gd name="connsiteY1082" fmla="*/ 63326 h 1491316"/>
                <a:gd name="connsiteX1083" fmla="*/ 1502898 w 2888232"/>
                <a:gd name="connsiteY1083" fmla="*/ 69071 h 1491316"/>
                <a:gd name="connsiteX1084" fmla="*/ 1503992 w 2888232"/>
                <a:gd name="connsiteY1084" fmla="*/ 77004 h 1491316"/>
                <a:gd name="connsiteX1085" fmla="*/ 1511196 w 2888232"/>
                <a:gd name="connsiteY1085" fmla="*/ 82475 h 1491316"/>
                <a:gd name="connsiteX1086" fmla="*/ 1520315 w 2888232"/>
                <a:gd name="connsiteY1086" fmla="*/ 82475 h 1491316"/>
                <a:gd name="connsiteX1087" fmla="*/ 1521774 w 2888232"/>
                <a:gd name="connsiteY1087" fmla="*/ 83843 h 1491316"/>
                <a:gd name="connsiteX1088" fmla="*/ 1511834 w 2888232"/>
                <a:gd name="connsiteY1088" fmla="*/ 92962 h 1491316"/>
                <a:gd name="connsiteX1089" fmla="*/ 1507822 w 2888232"/>
                <a:gd name="connsiteY1089" fmla="*/ 99801 h 1491316"/>
                <a:gd name="connsiteX1090" fmla="*/ 1503536 w 2888232"/>
                <a:gd name="connsiteY1090" fmla="*/ 110379 h 1491316"/>
                <a:gd name="connsiteX1091" fmla="*/ 1512655 w 2888232"/>
                <a:gd name="connsiteY1091" fmla="*/ 124605 h 1491316"/>
                <a:gd name="connsiteX1092" fmla="*/ 1518673 w 2888232"/>
                <a:gd name="connsiteY1092" fmla="*/ 129164 h 1491316"/>
                <a:gd name="connsiteX1093" fmla="*/ 1519768 w 2888232"/>
                <a:gd name="connsiteY1093" fmla="*/ 134362 h 1491316"/>
                <a:gd name="connsiteX1094" fmla="*/ 1525786 w 2888232"/>
                <a:gd name="connsiteY1094" fmla="*/ 135456 h 1491316"/>
                <a:gd name="connsiteX1095" fmla="*/ 1531440 w 2888232"/>
                <a:gd name="connsiteY1095" fmla="*/ 137189 h 1491316"/>
                <a:gd name="connsiteX1096" fmla="*/ 1542839 w 2888232"/>
                <a:gd name="connsiteY1096" fmla="*/ 141475 h 1491316"/>
                <a:gd name="connsiteX1097" fmla="*/ 1559344 w 2888232"/>
                <a:gd name="connsiteY1097" fmla="*/ 145122 h 1491316"/>
                <a:gd name="connsiteX1098" fmla="*/ 1569375 w 2888232"/>
                <a:gd name="connsiteY1098" fmla="*/ 144028 h 1491316"/>
                <a:gd name="connsiteX1099" fmla="*/ 1587065 w 2888232"/>
                <a:gd name="connsiteY1099" fmla="*/ 155974 h 1491316"/>
                <a:gd name="connsiteX1100" fmla="*/ 1605303 w 2888232"/>
                <a:gd name="connsiteY1100" fmla="*/ 151962 h 1491316"/>
                <a:gd name="connsiteX1101" fmla="*/ 1606945 w 2888232"/>
                <a:gd name="connsiteY1101" fmla="*/ 157980 h 1491316"/>
                <a:gd name="connsiteX1102" fmla="*/ 1606124 w 2888232"/>
                <a:gd name="connsiteY1102" fmla="*/ 161719 h 1491316"/>
                <a:gd name="connsiteX1103" fmla="*/ 1608130 w 2888232"/>
                <a:gd name="connsiteY1103" fmla="*/ 163907 h 1491316"/>
                <a:gd name="connsiteX1104" fmla="*/ 1596458 w 2888232"/>
                <a:gd name="connsiteY1104" fmla="*/ 172479 h 1491316"/>
                <a:gd name="connsiteX1105" fmla="*/ 1594725 w 2888232"/>
                <a:gd name="connsiteY1105" fmla="*/ 170473 h 1491316"/>
                <a:gd name="connsiteX1106" fmla="*/ 1582506 w 2888232"/>
                <a:gd name="connsiteY1106" fmla="*/ 164819 h 1491316"/>
                <a:gd name="connsiteX1107" fmla="*/ 1579953 w 2888232"/>
                <a:gd name="connsiteY1107" fmla="*/ 167373 h 1491316"/>
                <a:gd name="connsiteX1108" fmla="*/ 1579315 w 2888232"/>
                <a:gd name="connsiteY1108" fmla="*/ 171658 h 1491316"/>
                <a:gd name="connsiteX1109" fmla="*/ 1579315 w 2888232"/>
                <a:gd name="connsiteY1109" fmla="*/ 173938 h 1491316"/>
                <a:gd name="connsiteX1110" fmla="*/ 1579315 w 2888232"/>
                <a:gd name="connsiteY1110" fmla="*/ 176491 h 1491316"/>
                <a:gd name="connsiteX1111" fmla="*/ 1569648 w 2888232"/>
                <a:gd name="connsiteY1111" fmla="*/ 190991 h 1491316"/>
                <a:gd name="connsiteX1112" fmla="*/ 1570743 w 2888232"/>
                <a:gd name="connsiteY1112" fmla="*/ 198742 h 1491316"/>
                <a:gd name="connsiteX1113" fmla="*/ 1578494 w 2888232"/>
                <a:gd name="connsiteY1113" fmla="*/ 198742 h 1491316"/>
                <a:gd name="connsiteX1114" fmla="*/ 1593266 w 2888232"/>
                <a:gd name="connsiteY1114" fmla="*/ 192997 h 1491316"/>
                <a:gd name="connsiteX1115" fmla="*/ 1592719 w 2888232"/>
                <a:gd name="connsiteY1115" fmla="*/ 190443 h 1491316"/>
                <a:gd name="connsiteX1116" fmla="*/ 1589619 w 2888232"/>
                <a:gd name="connsiteY1116" fmla="*/ 187890 h 1491316"/>
                <a:gd name="connsiteX1117" fmla="*/ 1592993 w 2888232"/>
                <a:gd name="connsiteY1117" fmla="*/ 182510 h 1491316"/>
                <a:gd name="connsiteX1118" fmla="*/ 1594725 w 2888232"/>
                <a:gd name="connsiteY1118" fmla="*/ 183878 h 1491316"/>
                <a:gd name="connsiteX1119" fmla="*/ 1596458 w 2888232"/>
                <a:gd name="connsiteY1119" fmla="*/ 185337 h 1491316"/>
                <a:gd name="connsiteX1120" fmla="*/ 1600106 w 2888232"/>
                <a:gd name="connsiteY1120" fmla="*/ 189075 h 1491316"/>
                <a:gd name="connsiteX1121" fmla="*/ 1600106 w 2888232"/>
                <a:gd name="connsiteY1121" fmla="*/ 202754 h 1491316"/>
                <a:gd name="connsiteX1122" fmla="*/ 1601564 w 2888232"/>
                <a:gd name="connsiteY1122" fmla="*/ 205581 h 1491316"/>
                <a:gd name="connsiteX1123" fmla="*/ 1606398 w 2888232"/>
                <a:gd name="connsiteY1123" fmla="*/ 207860 h 1491316"/>
                <a:gd name="connsiteX1124" fmla="*/ 1589254 w 2888232"/>
                <a:gd name="connsiteY1124" fmla="*/ 220627 h 1491316"/>
                <a:gd name="connsiteX1125" fmla="*/ 1577035 w 2888232"/>
                <a:gd name="connsiteY1125" fmla="*/ 229746 h 1491316"/>
                <a:gd name="connsiteX1126" fmla="*/ 1567368 w 2888232"/>
                <a:gd name="connsiteY1126" fmla="*/ 237771 h 1491316"/>
                <a:gd name="connsiteX1127" fmla="*/ 1558797 w 2888232"/>
                <a:gd name="connsiteY1127" fmla="*/ 239230 h 1491316"/>
                <a:gd name="connsiteX1128" fmla="*/ 1551410 w 2888232"/>
                <a:gd name="connsiteY1128" fmla="*/ 239230 h 1491316"/>
                <a:gd name="connsiteX1129" fmla="*/ 1547672 w 2888232"/>
                <a:gd name="connsiteY1129" fmla="*/ 239230 h 1491316"/>
                <a:gd name="connsiteX1130" fmla="*/ 1546213 w 2888232"/>
                <a:gd name="connsiteY1130" fmla="*/ 237223 h 1491316"/>
                <a:gd name="connsiteX1131" fmla="*/ 1539738 w 2888232"/>
                <a:gd name="connsiteY1131" fmla="*/ 243424 h 1491316"/>
                <a:gd name="connsiteX1132" fmla="*/ 1534541 w 2888232"/>
                <a:gd name="connsiteY1132" fmla="*/ 252543 h 1491316"/>
                <a:gd name="connsiteX1133" fmla="*/ 1536273 w 2888232"/>
                <a:gd name="connsiteY1133" fmla="*/ 260294 h 1491316"/>
                <a:gd name="connsiteX1134" fmla="*/ 1543660 w 2888232"/>
                <a:gd name="connsiteY1134" fmla="*/ 269413 h 1491316"/>
                <a:gd name="connsiteX1135" fmla="*/ 1545666 w 2888232"/>
                <a:gd name="connsiteY1135" fmla="*/ 280174 h 1491316"/>
                <a:gd name="connsiteX1136" fmla="*/ 1547672 w 2888232"/>
                <a:gd name="connsiteY1136" fmla="*/ 289293 h 1491316"/>
                <a:gd name="connsiteX1137" fmla="*/ 1547672 w 2888232"/>
                <a:gd name="connsiteY1137" fmla="*/ 299506 h 1491316"/>
                <a:gd name="connsiteX1138" fmla="*/ 1545666 w 2888232"/>
                <a:gd name="connsiteY1138" fmla="*/ 305524 h 1491316"/>
                <a:gd name="connsiteX1139" fmla="*/ 1538279 w 2888232"/>
                <a:gd name="connsiteY1139" fmla="*/ 304886 h 1491316"/>
                <a:gd name="connsiteX1140" fmla="*/ 1529981 w 2888232"/>
                <a:gd name="connsiteY1140" fmla="*/ 304886 h 1491316"/>
                <a:gd name="connsiteX1141" fmla="*/ 1522321 w 2888232"/>
                <a:gd name="connsiteY1141" fmla="*/ 304065 h 1491316"/>
                <a:gd name="connsiteX1142" fmla="*/ 1531440 w 2888232"/>
                <a:gd name="connsiteY1142" fmla="*/ 318929 h 1491316"/>
                <a:gd name="connsiteX1143" fmla="*/ 1528613 w 2888232"/>
                <a:gd name="connsiteY1143" fmla="*/ 318929 h 1491316"/>
                <a:gd name="connsiteX1144" fmla="*/ 1524327 w 2888232"/>
                <a:gd name="connsiteY1144" fmla="*/ 312090 h 1491316"/>
                <a:gd name="connsiteX1145" fmla="*/ 1516941 w 2888232"/>
                <a:gd name="connsiteY1145" fmla="*/ 305251 h 1491316"/>
                <a:gd name="connsiteX1146" fmla="*/ 1509737 w 2888232"/>
                <a:gd name="connsiteY1146" fmla="*/ 297499 h 1491316"/>
                <a:gd name="connsiteX1147" fmla="*/ 1513476 w 2888232"/>
                <a:gd name="connsiteY1147" fmla="*/ 295767 h 1491316"/>
                <a:gd name="connsiteX1148" fmla="*/ 1517488 w 2888232"/>
                <a:gd name="connsiteY1148" fmla="*/ 300326 h 1491316"/>
                <a:gd name="connsiteX1149" fmla="*/ 1522595 w 2888232"/>
                <a:gd name="connsiteY1149" fmla="*/ 296679 h 1491316"/>
                <a:gd name="connsiteX1150" fmla="*/ 1525148 w 2888232"/>
                <a:gd name="connsiteY1150" fmla="*/ 298959 h 1491316"/>
                <a:gd name="connsiteX1151" fmla="*/ 1533446 w 2888232"/>
                <a:gd name="connsiteY1151" fmla="*/ 300326 h 1491316"/>
                <a:gd name="connsiteX1152" fmla="*/ 1538006 w 2888232"/>
                <a:gd name="connsiteY1152" fmla="*/ 301238 h 1491316"/>
                <a:gd name="connsiteX1153" fmla="*/ 1544571 w 2888232"/>
                <a:gd name="connsiteY1153" fmla="*/ 298959 h 1491316"/>
                <a:gd name="connsiteX1154" fmla="*/ 1541927 w 2888232"/>
                <a:gd name="connsiteY1154" fmla="*/ 293214 h 1491316"/>
                <a:gd name="connsiteX1155" fmla="*/ 1539100 w 2888232"/>
                <a:gd name="connsiteY1155" fmla="*/ 288381 h 1491316"/>
                <a:gd name="connsiteX1156" fmla="*/ 1532808 w 2888232"/>
                <a:gd name="connsiteY1156" fmla="*/ 289293 h 1491316"/>
                <a:gd name="connsiteX1157" fmla="*/ 1532261 w 2888232"/>
                <a:gd name="connsiteY1157" fmla="*/ 286101 h 1491316"/>
                <a:gd name="connsiteX1158" fmla="*/ 1536820 w 2888232"/>
                <a:gd name="connsiteY1158" fmla="*/ 278441 h 1491316"/>
                <a:gd name="connsiteX1159" fmla="*/ 1532534 w 2888232"/>
                <a:gd name="connsiteY1159" fmla="*/ 279535 h 1491316"/>
                <a:gd name="connsiteX1160" fmla="*/ 1528249 w 2888232"/>
                <a:gd name="connsiteY1160" fmla="*/ 279535 h 1491316"/>
                <a:gd name="connsiteX1161" fmla="*/ 1519768 w 2888232"/>
                <a:gd name="connsiteY1161" fmla="*/ 285189 h 1491316"/>
                <a:gd name="connsiteX1162" fmla="*/ 1515209 w 2888232"/>
                <a:gd name="connsiteY1162" fmla="*/ 282362 h 1491316"/>
                <a:gd name="connsiteX1163" fmla="*/ 1518035 w 2888232"/>
                <a:gd name="connsiteY1163" fmla="*/ 275249 h 1491316"/>
                <a:gd name="connsiteX1164" fmla="*/ 1507822 w 2888232"/>
                <a:gd name="connsiteY1164" fmla="*/ 269778 h 1491316"/>
                <a:gd name="connsiteX1165" fmla="*/ 1510011 w 2888232"/>
                <a:gd name="connsiteY1165" fmla="*/ 264398 h 1491316"/>
                <a:gd name="connsiteX1166" fmla="*/ 1513476 w 2888232"/>
                <a:gd name="connsiteY1166" fmla="*/ 259565 h 1491316"/>
                <a:gd name="connsiteX1167" fmla="*/ 1516576 w 2888232"/>
                <a:gd name="connsiteY1167" fmla="*/ 258653 h 1491316"/>
                <a:gd name="connsiteX1168" fmla="*/ 1517214 w 2888232"/>
                <a:gd name="connsiteY1168" fmla="*/ 248713 h 1491316"/>
                <a:gd name="connsiteX1169" fmla="*/ 1522048 w 2888232"/>
                <a:gd name="connsiteY1169" fmla="*/ 234488 h 1491316"/>
                <a:gd name="connsiteX1170" fmla="*/ 1520315 w 2888232"/>
                <a:gd name="connsiteY1170" fmla="*/ 229655 h 1491316"/>
                <a:gd name="connsiteX1171" fmla="*/ 1509464 w 2888232"/>
                <a:gd name="connsiteY1171" fmla="*/ 235309 h 1491316"/>
                <a:gd name="connsiteX1172" fmla="*/ 1498703 w 2888232"/>
                <a:gd name="connsiteY1172" fmla="*/ 240415 h 1491316"/>
                <a:gd name="connsiteX1173" fmla="*/ 1499250 w 2888232"/>
                <a:gd name="connsiteY1173" fmla="*/ 235309 h 1491316"/>
                <a:gd name="connsiteX1174" fmla="*/ 1504083 w 2888232"/>
                <a:gd name="connsiteY1174" fmla="*/ 230475 h 1491316"/>
                <a:gd name="connsiteX1175" fmla="*/ 1500071 w 2888232"/>
                <a:gd name="connsiteY1175" fmla="*/ 227649 h 1491316"/>
                <a:gd name="connsiteX1176" fmla="*/ 1498703 w 2888232"/>
                <a:gd name="connsiteY1176" fmla="*/ 225642 h 1491316"/>
                <a:gd name="connsiteX1177" fmla="*/ 1488399 w 2888232"/>
                <a:gd name="connsiteY1177" fmla="*/ 224183 h 1491316"/>
                <a:gd name="connsiteX1178" fmla="*/ 1486666 w 2888232"/>
                <a:gd name="connsiteY1178" fmla="*/ 219897 h 1491316"/>
                <a:gd name="connsiteX1179" fmla="*/ 1479827 w 2888232"/>
                <a:gd name="connsiteY1179" fmla="*/ 215064 h 1491316"/>
                <a:gd name="connsiteX1180" fmla="*/ 1470708 w 2888232"/>
                <a:gd name="connsiteY1180" fmla="*/ 216797 h 1491316"/>
                <a:gd name="connsiteX1181" fmla="*/ 1461589 w 2888232"/>
                <a:gd name="connsiteY1181" fmla="*/ 210779 h 1491316"/>
                <a:gd name="connsiteX1182" fmla="*/ 1457030 w 2888232"/>
                <a:gd name="connsiteY1182" fmla="*/ 213058 h 1491316"/>
                <a:gd name="connsiteX1183" fmla="*/ 1457668 w 2888232"/>
                <a:gd name="connsiteY1183" fmla="*/ 221630 h 1491316"/>
                <a:gd name="connsiteX1184" fmla="*/ 1441983 w 2888232"/>
                <a:gd name="connsiteY1184" fmla="*/ 221630 h 1491316"/>
                <a:gd name="connsiteX1185" fmla="*/ 1432864 w 2888232"/>
                <a:gd name="connsiteY1185" fmla="*/ 221630 h 1491316"/>
                <a:gd name="connsiteX1186" fmla="*/ 1438792 w 2888232"/>
                <a:gd name="connsiteY1186" fmla="*/ 229016 h 1491316"/>
                <a:gd name="connsiteX1187" fmla="*/ 1443078 w 2888232"/>
                <a:gd name="connsiteY1187" fmla="*/ 234214 h 1491316"/>
                <a:gd name="connsiteX1188" fmla="*/ 1440251 w 2888232"/>
                <a:gd name="connsiteY1188" fmla="*/ 235035 h 1491316"/>
                <a:gd name="connsiteX1189" fmla="*/ 1437059 w 2888232"/>
                <a:gd name="connsiteY1189" fmla="*/ 233941 h 1491316"/>
                <a:gd name="connsiteX1190" fmla="*/ 1443078 w 2888232"/>
                <a:gd name="connsiteY1190" fmla="*/ 241053 h 1491316"/>
                <a:gd name="connsiteX1191" fmla="*/ 1449917 w 2888232"/>
                <a:gd name="connsiteY1191" fmla="*/ 246434 h 1491316"/>
                <a:gd name="connsiteX1192" fmla="*/ 1454203 w 2888232"/>
                <a:gd name="connsiteY1192" fmla="*/ 244975 h 1491316"/>
                <a:gd name="connsiteX1193" fmla="*/ 1464416 w 2888232"/>
                <a:gd name="connsiteY1193" fmla="*/ 240689 h 1491316"/>
                <a:gd name="connsiteX1194" fmla="*/ 1471620 w 2888232"/>
                <a:gd name="connsiteY1194" fmla="*/ 243880 h 1491316"/>
                <a:gd name="connsiteX1195" fmla="*/ 1477547 w 2888232"/>
                <a:gd name="connsiteY1195" fmla="*/ 247619 h 1491316"/>
                <a:gd name="connsiteX1196" fmla="*/ 1483292 w 2888232"/>
                <a:gd name="connsiteY1196" fmla="*/ 248166 h 1491316"/>
                <a:gd name="connsiteX1197" fmla="*/ 1484387 w 2888232"/>
                <a:gd name="connsiteY1197" fmla="*/ 255826 h 1491316"/>
                <a:gd name="connsiteX1198" fmla="*/ 1484387 w 2888232"/>
                <a:gd name="connsiteY1198" fmla="*/ 258653 h 1491316"/>
                <a:gd name="connsiteX1199" fmla="*/ 1483292 w 2888232"/>
                <a:gd name="connsiteY1199" fmla="*/ 262392 h 1491316"/>
                <a:gd name="connsiteX1200" fmla="*/ 1471894 w 2888232"/>
                <a:gd name="connsiteY1200" fmla="*/ 264671 h 1491316"/>
                <a:gd name="connsiteX1201" fmla="*/ 1461863 w 2888232"/>
                <a:gd name="connsiteY1201" fmla="*/ 260933 h 1491316"/>
                <a:gd name="connsiteX1202" fmla="*/ 1450738 w 2888232"/>
                <a:gd name="connsiteY1202" fmla="*/ 252452 h 1491316"/>
                <a:gd name="connsiteX1203" fmla="*/ 1437059 w 2888232"/>
                <a:gd name="connsiteY1203" fmla="*/ 239868 h 1491316"/>
                <a:gd name="connsiteX1204" fmla="*/ 1431132 w 2888232"/>
                <a:gd name="connsiteY1204" fmla="*/ 240689 h 1491316"/>
                <a:gd name="connsiteX1205" fmla="*/ 1432500 w 2888232"/>
                <a:gd name="connsiteY1205" fmla="*/ 244701 h 1491316"/>
                <a:gd name="connsiteX1206" fmla="*/ 1433685 w 2888232"/>
                <a:gd name="connsiteY1206" fmla="*/ 247619 h 1491316"/>
                <a:gd name="connsiteX1207" fmla="*/ 1419460 w 2888232"/>
                <a:gd name="connsiteY1207" fmla="*/ 258106 h 1491316"/>
                <a:gd name="connsiteX1208" fmla="*/ 1396298 w 2888232"/>
                <a:gd name="connsiteY1208" fmla="*/ 252452 h 1491316"/>
                <a:gd name="connsiteX1209" fmla="*/ 1368941 w 2888232"/>
                <a:gd name="connsiteY1209" fmla="*/ 252452 h 1491316"/>
                <a:gd name="connsiteX1210" fmla="*/ 1334836 w 2888232"/>
                <a:gd name="connsiteY1210" fmla="*/ 260112 h 1491316"/>
                <a:gd name="connsiteX1211" fmla="*/ 1318513 w 2888232"/>
                <a:gd name="connsiteY1211" fmla="*/ 258926 h 1491316"/>
                <a:gd name="connsiteX1212" fmla="*/ 1309394 w 2888232"/>
                <a:gd name="connsiteY1212" fmla="*/ 256373 h 1491316"/>
                <a:gd name="connsiteX1213" fmla="*/ 1297722 w 2888232"/>
                <a:gd name="connsiteY1213" fmla="*/ 252452 h 1491316"/>
                <a:gd name="connsiteX1214" fmla="*/ 1290062 w 2888232"/>
                <a:gd name="connsiteY1214" fmla="*/ 248713 h 1491316"/>
                <a:gd name="connsiteX1215" fmla="*/ 1282038 w 2888232"/>
                <a:gd name="connsiteY1215" fmla="*/ 244975 h 1491316"/>
                <a:gd name="connsiteX1216" fmla="*/ 1275198 w 2888232"/>
                <a:gd name="connsiteY1216" fmla="*/ 241327 h 1491316"/>
                <a:gd name="connsiteX1217" fmla="*/ 1269818 w 2888232"/>
                <a:gd name="connsiteY1217" fmla="*/ 239594 h 1491316"/>
                <a:gd name="connsiteX1218" fmla="*/ 1252675 w 2888232"/>
                <a:gd name="connsiteY1218" fmla="*/ 240689 h 1491316"/>
                <a:gd name="connsiteX1219" fmla="*/ 1241002 w 2888232"/>
                <a:gd name="connsiteY1219" fmla="*/ 239594 h 1491316"/>
                <a:gd name="connsiteX1220" fmla="*/ 1235349 w 2888232"/>
                <a:gd name="connsiteY1220" fmla="*/ 238774 h 1491316"/>
                <a:gd name="connsiteX1221" fmla="*/ 1232431 w 2888232"/>
                <a:gd name="connsiteY1221" fmla="*/ 235309 h 1491316"/>
                <a:gd name="connsiteX1222" fmla="*/ 1231063 w 2888232"/>
                <a:gd name="connsiteY1222" fmla="*/ 232208 h 1491316"/>
                <a:gd name="connsiteX1223" fmla="*/ 1229877 w 2888232"/>
                <a:gd name="connsiteY1223" fmla="*/ 227922 h 1491316"/>
                <a:gd name="connsiteX1224" fmla="*/ 1220758 w 2888232"/>
                <a:gd name="connsiteY1224" fmla="*/ 227922 h 1491316"/>
                <a:gd name="connsiteX1225" fmla="*/ 1218387 w 2888232"/>
                <a:gd name="connsiteY1225" fmla="*/ 226463 h 1491316"/>
                <a:gd name="connsiteX1226" fmla="*/ 1207901 w 2888232"/>
                <a:gd name="connsiteY1226" fmla="*/ 221357 h 1491316"/>
                <a:gd name="connsiteX1227" fmla="*/ 1205621 w 2888232"/>
                <a:gd name="connsiteY1227" fmla="*/ 217891 h 1491316"/>
                <a:gd name="connsiteX1228" fmla="*/ 1202794 w 2888232"/>
                <a:gd name="connsiteY1228" fmla="*/ 215338 h 1491316"/>
                <a:gd name="connsiteX1229" fmla="*/ 1206168 w 2888232"/>
                <a:gd name="connsiteY1229" fmla="*/ 211052 h 1491316"/>
                <a:gd name="connsiteX1230" fmla="*/ 1200514 w 2888232"/>
                <a:gd name="connsiteY1230" fmla="*/ 202845 h 1491316"/>
                <a:gd name="connsiteX1231" fmla="*/ 1200514 w 2888232"/>
                <a:gd name="connsiteY1231" fmla="*/ 198012 h 1491316"/>
                <a:gd name="connsiteX1232" fmla="*/ 1174252 w 2888232"/>
                <a:gd name="connsiteY1232" fmla="*/ 188893 h 1491316"/>
                <a:gd name="connsiteX1233" fmla="*/ 1112426 w 2888232"/>
                <a:gd name="connsiteY1233" fmla="*/ 204486 h 1491316"/>
                <a:gd name="connsiteX1234" fmla="*/ 1100206 w 2888232"/>
                <a:gd name="connsiteY1234" fmla="*/ 213058 h 1491316"/>
                <a:gd name="connsiteX1235" fmla="*/ 1093367 w 2888232"/>
                <a:gd name="connsiteY1235" fmla="*/ 220809 h 1491316"/>
                <a:gd name="connsiteX1236" fmla="*/ 1092455 w 2888232"/>
                <a:gd name="connsiteY1236" fmla="*/ 226190 h 1491316"/>
                <a:gd name="connsiteX1237" fmla="*/ 1103033 w 2888232"/>
                <a:gd name="connsiteY1237" fmla="*/ 226190 h 1491316"/>
                <a:gd name="connsiteX1238" fmla="*/ 1106133 w 2888232"/>
                <a:gd name="connsiteY1238" fmla="*/ 228743 h 1491316"/>
                <a:gd name="connsiteX1239" fmla="*/ 1120177 w 2888232"/>
                <a:gd name="connsiteY1239" fmla="*/ 231296 h 1491316"/>
                <a:gd name="connsiteX1240" fmla="*/ 1129296 w 2888232"/>
                <a:gd name="connsiteY1240" fmla="*/ 231843 h 1491316"/>
                <a:gd name="connsiteX1241" fmla="*/ 1123277 w 2888232"/>
                <a:gd name="connsiteY1241" fmla="*/ 223636 h 1491316"/>
                <a:gd name="connsiteX1242" fmla="*/ 1133490 w 2888232"/>
                <a:gd name="connsiteY1242" fmla="*/ 222451 h 1491316"/>
                <a:gd name="connsiteX1243" fmla="*/ 1149448 w 2888232"/>
                <a:gd name="connsiteY1243" fmla="*/ 222451 h 1491316"/>
                <a:gd name="connsiteX1244" fmla="*/ 1160847 w 2888232"/>
                <a:gd name="connsiteY1244" fmla="*/ 220171 h 1491316"/>
                <a:gd name="connsiteX1245" fmla="*/ 1166866 w 2888232"/>
                <a:gd name="connsiteY1245" fmla="*/ 221630 h 1491316"/>
                <a:gd name="connsiteX1246" fmla="*/ 1167686 w 2888232"/>
                <a:gd name="connsiteY1246" fmla="*/ 215064 h 1491316"/>
                <a:gd name="connsiteX1247" fmla="*/ 1168598 w 2888232"/>
                <a:gd name="connsiteY1247" fmla="*/ 210231 h 1491316"/>
                <a:gd name="connsiteX1248" fmla="*/ 1191395 w 2888232"/>
                <a:gd name="connsiteY1248" fmla="*/ 204486 h 1491316"/>
                <a:gd name="connsiteX1249" fmla="*/ 1194769 w 2888232"/>
                <a:gd name="connsiteY1249" fmla="*/ 205946 h 1491316"/>
                <a:gd name="connsiteX1250" fmla="*/ 1193128 w 2888232"/>
                <a:gd name="connsiteY1250" fmla="*/ 210231 h 1491316"/>
                <a:gd name="connsiteX1251" fmla="*/ 1191943 w 2888232"/>
                <a:gd name="connsiteY1251" fmla="*/ 215064 h 1491316"/>
                <a:gd name="connsiteX1252" fmla="*/ 1174525 w 2888232"/>
                <a:gd name="connsiteY1252" fmla="*/ 219897 h 1491316"/>
                <a:gd name="connsiteX1253" fmla="*/ 1169419 w 2888232"/>
                <a:gd name="connsiteY1253" fmla="*/ 225004 h 1491316"/>
                <a:gd name="connsiteX1254" fmla="*/ 1167139 w 2888232"/>
                <a:gd name="connsiteY1254" fmla="*/ 230202 h 1491316"/>
                <a:gd name="connsiteX1255" fmla="*/ 1158020 w 2888232"/>
                <a:gd name="connsiteY1255" fmla="*/ 228743 h 1491316"/>
                <a:gd name="connsiteX1256" fmla="*/ 1156014 w 2888232"/>
                <a:gd name="connsiteY1256" fmla="*/ 231843 h 1491316"/>
                <a:gd name="connsiteX1257" fmla="*/ 1127563 w 2888232"/>
                <a:gd name="connsiteY1257" fmla="*/ 241601 h 1491316"/>
                <a:gd name="connsiteX1258" fmla="*/ 1123277 w 2888232"/>
                <a:gd name="connsiteY1258" fmla="*/ 240415 h 1491316"/>
                <a:gd name="connsiteX1259" fmla="*/ 1120724 w 2888232"/>
                <a:gd name="connsiteY1259" fmla="*/ 238135 h 1491316"/>
                <a:gd name="connsiteX1260" fmla="*/ 1121544 w 2888232"/>
                <a:gd name="connsiteY1260" fmla="*/ 242968 h 1491316"/>
                <a:gd name="connsiteX1261" fmla="*/ 1126925 w 2888232"/>
                <a:gd name="connsiteY1261" fmla="*/ 245522 h 1491316"/>
                <a:gd name="connsiteX1262" fmla="*/ 1120997 w 2888232"/>
                <a:gd name="connsiteY1262" fmla="*/ 250081 h 1491316"/>
                <a:gd name="connsiteX1263" fmla="*/ 1117532 w 2888232"/>
                <a:gd name="connsiteY1263" fmla="*/ 257559 h 1491316"/>
                <a:gd name="connsiteX1264" fmla="*/ 1127289 w 2888232"/>
                <a:gd name="connsiteY1264" fmla="*/ 267772 h 1491316"/>
                <a:gd name="connsiteX1265" fmla="*/ 1128931 w 2888232"/>
                <a:gd name="connsiteY1265" fmla="*/ 273790 h 1491316"/>
                <a:gd name="connsiteX1266" fmla="*/ 1128110 w 2888232"/>
                <a:gd name="connsiteY1266" fmla="*/ 278623 h 1491316"/>
                <a:gd name="connsiteX1267" fmla="*/ 1131484 w 2888232"/>
                <a:gd name="connsiteY1267" fmla="*/ 284915 h 1491316"/>
                <a:gd name="connsiteX1268" fmla="*/ 1138962 w 2888232"/>
                <a:gd name="connsiteY1268" fmla="*/ 291755 h 1491316"/>
                <a:gd name="connsiteX1269" fmla="*/ 1140056 w 2888232"/>
                <a:gd name="connsiteY1269" fmla="*/ 294582 h 1491316"/>
                <a:gd name="connsiteX1270" fmla="*/ 1140056 w 2888232"/>
                <a:gd name="connsiteY1270" fmla="*/ 298594 h 1491316"/>
                <a:gd name="connsiteX1271" fmla="*/ 1146622 w 2888232"/>
                <a:gd name="connsiteY1271" fmla="*/ 306527 h 1491316"/>
                <a:gd name="connsiteX1272" fmla="*/ 1143521 w 2888232"/>
                <a:gd name="connsiteY1272" fmla="*/ 305068 h 1491316"/>
                <a:gd name="connsiteX1273" fmla="*/ 1137503 w 2888232"/>
                <a:gd name="connsiteY1273" fmla="*/ 301968 h 1491316"/>
                <a:gd name="connsiteX1274" fmla="*/ 1136955 w 2888232"/>
                <a:gd name="connsiteY1274" fmla="*/ 304248 h 1491316"/>
                <a:gd name="connsiteX1275" fmla="*/ 1134402 w 2888232"/>
                <a:gd name="connsiteY1275" fmla="*/ 309081 h 1491316"/>
                <a:gd name="connsiteX1276" fmla="*/ 1131484 w 2888232"/>
                <a:gd name="connsiteY1276" fmla="*/ 306254 h 1491316"/>
                <a:gd name="connsiteX1277" fmla="*/ 1132186 w 2888232"/>
                <a:gd name="connsiteY1277" fmla="*/ 298548 h 1491316"/>
                <a:gd name="connsiteX1278" fmla="*/ 1130390 w 2888232"/>
                <a:gd name="connsiteY1278" fmla="*/ 297135 h 1491316"/>
                <a:gd name="connsiteX1279" fmla="*/ 1127837 w 2888232"/>
                <a:gd name="connsiteY1279" fmla="*/ 297955 h 1491316"/>
                <a:gd name="connsiteX1280" fmla="*/ 1125283 w 2888232"/>
                <a:gd name="connsiteY1280" fmla="*/ 303153 h 1491316"/>
                <a:gd name="connsiteX1281" fmla="*/ 1126925 w 2888232"/>
                <a:gd name="connsiteY1281" fmla="*/ 310266 h 1491316"/>
                <a:gd name="connsiteX1282" fmla="*/ 1126925 w 2888232"/>
                <a:gd name="connsiteY1282" fmla="*/ 314187 h 1491316"/>
                <a:gd name="connsiteX1283" fmla="*/ 1132396 w 2888232"/>
                <a:gd name="connsiteY1283" fmla="*/ 320753 h 1491316"/>
                <a:gd name="connsiteX1284" fmla="*/ 1140877 w 2888232"/>
                <a:gd name="connsiteY1284" fmla="*/ 330510 h 1491316"/>
                <a:gd name="connsiteX1285" fmla="*/ 1140056 w 2888232"/>
                <a:gd name="connsiteY1285" fmla="*/ 334431 h 1491316"/>
                <a:gd name="connsiteX1286" fmla="*/ 1133217 w 2888232"/>
                <a:gd name="connsiteY1286" fmla="*/ 325951 h 1491316"/>
                <a:gd name="connsiteX1287" fmla="*/ 1127472 w 2888232"/>
                <a:gd name="connsiteY1287" fmla="*/ 320479 h 1491316"/>
                <a:gd name="connsiteX1288" fmla="*/ 1124918 w 2888232"/>
                <a:gd name="connsiteY1288" fmla="*/ 318473 h 1491316"/>
                <a:gd name="connsiteX1289" fmla="*/ 1118991 w 2888232"/>
                <a:gd name="connsiteY1289" fmla="*/ 313640 h 1491316"/>
                <a:gd name="connsiteX1290" fmla="*/ 1116164 w 2888232"/>
                <a:gd name="connsiteY1290" fmla="*/ 308260 h 1491316"/>
                <a:gd name="connsiteX1291" fmla="*/ 1112973 w 2888232"/>
                <a:gd name="connsiteY1291" fmla="*/ 307074 h 1491316"/>
                <a:gd name="connsiteX1292" fmla="*/ 1108687 w 2888232"/>
                <a:gd name="connsiteY1292" fmla="*/ 300874 h 1491316"/>
                <a:gd name="connsiteX1293" fmla="*/ 1098747 w 2888232"/>
                <a:gd name="connsiteY1293" fmla="*/ 294582 h 1491316"/>
                <a:gd name="connsiteX1294" fmla="*/ 1101574 w 2888232"/>
                <a:gd name="connsiteY1294" fmla="*/ 294582 h 1491316"/>
                <a:gd name="connsiteX1295" fmla="*/ 1113520 w 2888232"/>
                <a:gd name="connsiteY1295" fmla="*/ 297955 h 1491316"/>
                <a:gd name="connsiteX1296" fmla="*/ 1120085 w 2888232"/>
                <a:gd name="connsiteY1296" fmla="*/ 296223 h 1491316"/>
                <a:gd name="connsiteX1297" fmla="*/ 1120997 w 2888232"/>
                <a:gd name="connsiteY1297" fmla="*/ 290569 h 1491316"/>
                <a:gd name="connsiteX1298" fmla="*/ 1107593 w 2888232"/>
                <a:gd name="connsiteY1298" fmla="*/ 280356 h 1491316"/>
                <a:gd name="connsiteX1299" fmla="*/ 1099568 w 2888232"/>
                <a:gd name="connsiteY1299" fmla="*/ 271237 h 1491316"/>
                <a:gd name="connsiteX1300" fmla="*/ 1093914 w 2888232"/>
                <a:gd name="connsiteY1300" fmla="*/ 265583 h 1491316"/>
                <a:gd name="connsiteX1301" fmla="*/ 1091634 w 2888232"/>
                <a:gd name="connsiteY1301" fmla="*/ 274702 h 1491316"/>
                <a:gd name="connsiteX1302" fmla="*/ 1089902 w 2888232"/>
                <a:gd name="connsiteY1302" fmla="*/ 279262 h 1491316"/>
                <a:gd name="connsiteX1303" fmla="*/ 1085616 w 2888232"/>
                <a:gd name="connsiteY1303" fmla="*/ 275523 h 1491316"/>
                <a:gd name="connsiteX1304" fmla="*/ 1084522 w 2888232"/>
                <a:gd name="connsiteY1304" fmla="*/ 272149 h 1491316"/>
                <a:gd name="connsiteX1305" fmla="*/ 1085342 w 2888232"/>
                <a:gd name="connsiteY1305" fmla="*/ 267589 h 1491316"/>
                <a:gd name="connsiteX1306" fmla="*/ 1083063 w 2888232"/>
                <a:gd name="connsiteY1306" fmla="*/ 261845 h 1491316"/>
                <a:gd name="connsiteX1307" fmla="*/ 1075129 w 2888232"/>
                <a:gd name="connsiteY1307" fmla="*/ 259291 h 1491316"/>
                <a:gd name="connsiteX1308" fmla="*/ 1061724 w 2888232"/>
                <a:gd name="connsiteY1308" fmla="*/ 259838 h 1491316"/>
                <a:gd name="connsiteX1309" fmla="*/ 1059718 w 2888232"/>
                <a:gd name="connsiteY1309" fmla="*/ 256464 h 1491316"/>
                <a:gd name="connsiteX1310" fmla="*/ 1052879 w 2888232"/>
                <a:gd name="connsiteY1310" fmla="*/ 252452 h 1491316"/>
                <a:gd name="connsiteX1311" fmla="*/ 944273 w 2888232"/>
                <a:gd name="connsiteY1311" fmla="*/ 261571 h 1491316"/>
                <a:gd name="connsiteX1312" fmla="*/ 918101 w 2888232"/>
                <a:gd name="connsiteY1312" fmla="*/ 260112 h 1491316"/>
                <a:gd name="connsiteX1313" fmla="*/ 883905 w 2888232"/>
                <a:gd name="connsiteY1313" fmla="*/ 254458 h 1491316"/>
                <a:gd name="connsiteX1314" fmla="*/ 873054 w 2888232"/>
                <a:gd name="connsiteY1314" fmla="*/ 252178 h 1491316"/>
                <a:gd name="connsiteX1315" fmla="*/ 866762 w 2888232"/>
                <a:gd name="connsiteY1315" fmla="*/ 249625 h 1491316"/>
                <a:gd name="connsiteX1316" fmla="*/ 866762 w 2888232"/>
                <a:gd name="connsiteY1316" fmla="*/ 245339 h 1491316"/>
                <a:gd name="connsiteX1317" fmla="*/ 875881 w 2888232"/>
                <a:gd name="connsiteY1317" fmla="*/ 241053 h 1491316"/>
                <a:gd name="connsiteX1318" fmla="*/ 875881 w 2888232"/>
                <a:gd name="connsiteY1318" fmla="*/ 234761 h 1491316"/>
                <a:gd name="connsiteX1319" fmla="*/ 885912 w 2888232"/>
                <a:gd name="connsiteY1319" fmla="*/ 232208 h 1491316"/>
                <a:gd name="connsiteX1320" fmla="*/ 892112 w 2888232"/>
                <a:gd name="connsiteY1320" fmla="*/ 229655 h 1491316"/>
                <a:gd name="connsiteX1321" fmla="*/ 907250 w 2888232"/>
                <a:gd name="connsiteY1321" fmla="*/ 228560 h 1491316"/>
                <a:gd name="connsiteX1322" fmla="*/ 912903 w 2888232"/>
                <a:gd name="connsiteY1322" fmla="*/ 224275 h 1491316"/>
                <a:gd name="connsiteX1323" fmla="*/ 915822 w 2888232"/>
                <a:gd name="connsiteY1323" fmla="*/ 219442 h 1491316"/>
                <a:gd name="connsiteX1324" fmla="*/ 910350 w 2888232"/>
                <a:gd name="connsiteY1324" fmla="*/ 217162 h 1491316"/>
                <a:gd name="connsiteX1325" fmla="*/ 908982 w 2888232"/>
                <a:gd name="connsiteY1325" fmla="*/ 211691 h 1491316"/>
                <a:gd name="connsiteX1326" fmla="*/ 901870 w 2888232"/>
                <a:gd name="connsiteY1326" fmla="*/ 207131 h 1491316"/>
                <a:gd name="connsiteX1327" fmla="*/ 897857 w 2888232"/>
                <a:gd name="connsiteY1327" fmla="*/ 203210 h 1491316"/>
                <a:gd name="connsiteX1328" fmla="*/ 893024 w 2888232"/>
                <a:gd name="connsiteY1328" fmla="*/ 199471 h 1491316"/>
                <a:gd name="connsiteX1329" fmla="*/ 887006 w 2888232"/>
                <a:gd name="connsiteY1329" fmla="*/ 196006 h 1491316"/>
                <a:gd name="connsiteX1330" fmla="*/ 881626 w 2888232"/>
                <a:gd name="connsiteY1330" fmla="*/ 193179 h 1491316"/>
                <a:gd name="connsiteX1331" fmla="*/ 860561 w 2888232"/>
                <a:gd name="connsiteY1331" fmla="*/ 186340 h 1491316"/>
                <a:gd name="connsiteX1332" fmla="*/ 841138 w 2888232"/>
                <a:gd name="connsiteY1332" fmla="*/ 184060 h 1491316"/>
                <a:gd name="connsiteX1333" fmla="*/ 839405 w 2888232"/>
                <a:gd name="connsiteY1333" fmla="*/ 188072 h 1491316"/>
                <a:gd name="connsiteX1334" fmla="*/ 842597 w 2888232"/>
                <a:gd name="connsiteY1334" fmla="*/ 194638 h 1491316"/>
                <a:gd name="connsiteX1335" fmla="*/ 817793 w 2888232"/>
                <a:gd name="connsiteY1335" fmla="*/ 190899 h 1491316"/>
                <a:gd name="connsiteX1336" fmla="*/ 802929 w 2888232"/>
                <a:gd name="connsiteY1336" fmla="*/ 188893 h 1491316"/>
                <a:gd name="connsiteX1337" fmla="*/ 786971 w 2888232"/>
                <a:gd name="connsiteY1337" fmla="*/ 184334 h 1491316"/>
                <a:gd name="connsiteX1338" fmla="*/ 773019 w 2888232"/>
                <a:gd name="connsiteY1338" fmla="*/ 181233 h 1491316"/>
                <a:gd name="connsiteX1339" fmla="*/ 765633 w 2888232"/>
                <a:gd name="connsiteY1339" fmla="*/ 177495 h 1491316"/>
                <a:gd name="connsiteX1340" fmla="*/ 758520 w 2888232"/>
                <a:gd name="connsiteY1340" fmla="*/ 173209 h 1491316"/>
                <a:gd name="connsiteX1341" fmla="*/ 745662 w 2888232"/>
                <a:gd name="connsiteY1341" fmla="*/ 167828 h 1491316"/>
                <a:gd name="connsiteX1342" fmla="*/ 712652 w 2888232"/>
                <a:gd name="connsiteY1342" fmla="*/ 163269 h 1491316"/>
                <a:gd name="connsiteX1343" fmla="*/ 690949 w 2888232"/>
                <a:gd name="connsiteY1343" fmla="*/ 152691 h 1491316"/>
                <a:gd name="connsiteX1344" fmla="*/ 651646 w 2888232"/>
                <a:gd name="connsiteY1344" fmla="*/ 135639 h 1491316"/>
                <a:gd name="connsiteX1345" fmla="*/ 630217 w 2888232"/>
                <a:gd name="connsiteY1345" fmla="*/ 133632 h 1491316"/>
                <a:gd name="connsiteX1346" fmla="*/ 607420 w 2888232"/>
                <a:gd name="connsiteY1346" fmla="*/ 135365 h 1491316"/>
                <a:gd name="connsiteX1347" fmla="*/ 605231 w 2888232"/>
                <a:gd name="connsiteY1347" fmla="*/ 139013 h 1491316"/>
                <a:gd name="connsiteX1348" fmla="*/ 605778 w 2888232"/>
                <a:gd name="connsiteY1348" fmla="*/ 143572 h 1491316"/>
                <a:gd name="connsiteX1349" fmla="*/ 604319 w 2888232"/>
                <a:gd name="connsiteY1349" fmla="*/ 147311 h 1491316"/>
                <a:gd name="connsiteX1350" fmla="*/ 601875 w 2888232"/>
                <a:gd name="connsiteY1350" fmla="*/ 153831 h 1491316"/>
                <a:gd name="connsiteX1351" fmla="*/ 600945 w 2888232"/>
                <a:gd name="connsiteY1351" fmla="*/ 154150 h 1491316"/>
                <a:gd name="connsiteX1352" fmla="*/ 578421 w 2888232"/>
                <a:gd name="connsiteY1352" fmla="*/ 160716 h 1491316"/>
                <a:gd name="connsiteX1353" fmla="*/ 558451 w 2888232"/>
                <a:gd name="connsiteY1353" fmla="*/ 158709 h 1491316"/>
                <a:gd name="connsiteX1354" fmla="*/ 562737 w 2888232"/>
                <a:gd name="connsiteY1354" fmla="*/ 153603 h 1491316"/>
                <a:gd name="connsiteX1355" fmla="*/ 568117 w 2888232"/>
                <a:gd name="connsiteY1355" fmla="*/ 150411 h 1491316"/>
                <a:gd name="connsiteX1356" fmla="*/ 570397 w 2888232"/>
                <a:gd name="connsiteY1356" fmla="*/ 145305 h 1491316"/>
                <a:gd name="connsiteX1357" fmla="*/ 567296 w 2888232"/>
                <a:gd name="connsiteY1357" fmla="*/ 143025 h 1491316"/>
                <a:gd name="connsiteX1358" fmla="*/ 559272 w 2888232"/>
                <a:gd name="connsiteY1358" fmla="*/ 136186 h 1491316"/>
                <a:gd name="connsiteX1359" fmla="*/ 560457 w 2888232"/>
                <a:gd name="connsiteY1359" fmla="*/ 126520 h 1491316"/>
                <a:gd name="connsiteX1360" fmla="*/ 560457 w 2888232"/>
                <a:gd name="connsiteY1360" fmla="*/ 114847 h 1491316"/>
                <a:gd name="connsiteX1361" fmla="*/ 554439 w 2888232"/>
                <a:gd name="connsiteY1361" fmla="*/ 113389 h 1491316"/>
                <a:gd name="connsiteX1362" fmla="*/ 554439 w 2888232"/>
                <a:gd name="connsiteY1362" fmla="*/ 110835 h 1491316"/>
                <a:gd name="connsiteX1363" fmla="*/ 551612 w 2888232"/>
                <a:gd name="connsiteY1363" fmla="*/ 113389 h 1491316"/>
                <a:gd name="connsiteX1364" fmla="*/ 552432 w 2888232"/>
                <a:gd name="connsiteY1364" fmla="*/ 115942 h 1491316"/>
                <a:gd name="connsiteX1365" fmla="*/ 553253 w 2888232"/>
                <a:gd name="connsiteY1365" fmla="*/ 118495 h 1491316"/>
                <a:gd name="connsiteX1366" fmla="*/ 536474 w 2888232"/>
                <a:gd name="connsiteY1366" fmla="*/ 123966 h 1491316"/>
                <a:gd name="connsiteX1367" fmla="*/ 537386 w 2888232"/>
                <a:gd name="connsiteY1367" fmla="*/ 126520 h 1491316"/>
                <a:gd name="connsiteX1368" fmla="*/ 545867 w 2888232"/>
                <a:gd name="connsiteY1368" fmla="*/ 123693 h 1491316"/>
                <a:gd name="connsiteX1369" fmla="*/ 535380 w 2888232"/>
                <a:gd name="connsiteY1369" fmla="*/ 133359 h 1491316"/>
                <a:gd name="connsiteX1370" fmla="*/ 536748 w 2888232"/>
                <a:gd name="connsiteY1370" fmla="*/ 137645 h 1491316"/>
                <a:gd name="connsiteX1371" fmla="*/ 543861 w 2888232"/>
                <a:gd name="connsiteY1371" fmla="*/ 141566 h 1491316"/>
                <a:gd name="connsiteX1372" fmla="*/ 540487 w 2888232"/>
                <a:gd name="connsiteY1372" fmla="*/ 140745 h 1491316"/>
                <a:gd name="connsiteX1373" fmla="*/ 528814 w 2888232"/>
                <a:gd name="connsiteY1373" fmla="*/ 143937 h 1491316"/>
                <a:gd name="connsiteX1374" fmla="*/ 530182 w 2888232"/>
                <a:gd name="connsiteY1374" fmla="*/ 147585 h 1491316"/>
                <a:gd name="connsiteX1375" fmla="*/ 533374 w 2888232"/>
                <a:gd name="connsiteY1375" fmla="*/ 149864 h 1491316"/>
                <a:gd name="connsiteX1376" fmla="*/ 533374 w 2888232"/>
                <a:gd name="connsiteY1376" fmla="*/ 152691 h 1491316"/>
                <a:gd name="connsiteX1377" fmla="*/ 530182 w 2888232"/>
                <a:gd name="connsiteY1377" fmla="*/ 153876 h 1491316"/>
                <a:gd name="connsiteX1378" fmla="*/ 521975 w 2888232"/>
                <a:gd name="connsiteY1378" fmla="*/ 157251 h 1491316"/>
                <a:gd name="connsiteX1379" fmla="*/ 525076 w 2888232"/>
                <a:gd name="connsiteY1379" fmla="*/ 157251 h 1491316"/>
                <a:gd name="connsiteX1380" fmla="*/ 533100 w 2888232"/>
                <a:gd name="connsiteY1380" fmla="*/ 158709 h 1491316"/>
                <a:gd name="connsiteX1381" fmla="*/ 525623 w 2888232"/>
                <a:gd name="connsiteY1381" fmla="*/ 164363 h 1491316"/>
                <a:gd name="connsiteX1382" fmla="*/ 481487 w 2888232"/>
                <a:gd name="connsiteY1382" fmla="*/ 132173 h 1491316"/>
                <a:gd name="connsiteX1383" fmla="*/ 481487 w 2888232"/>
                <a:gd name="connsiteY1383" fmla="*/ 128252 h 1491316"/>
                <a:gd name="connsiteX1384" fmla="*/ 479855 w 2888232"/>
                <a:gd name="connsiteY1384" fmla="*/ 124887 h 1491316"/>
                <a:gd name="connsiteX1385" fmla="*/ 479481 w 2888232"/>
                <a:gd name="connsiteY1385" fmla="*/ 124787 h 1491316"/>
                <a:gd name="connsiteX1386" fmla="*/ 476107 w 2888232"/>
                <a:gd name="connsiteY1386" fmla="*/ 119407 h 1491316"/>
                <a:gd name="connsiteX1387" fmla="*/ 442458 w 2888232"/>
                <a:gd name="connsiteY1387" fmla="*/ 89223 h 1491316"/>
                <a:gd name="connsiteX1388" fmla="*/ 438993 w 2888232"/>
                <a:gd name="connsiteY1388" fmla="*/ 89770 h 1491316"/>
                <a:gd name="connsiteX1389" fmla="*/ 435345 w 2888232"/>
                <a:gd name="connsiteY1389" fmla="*/ 101169 h 1491316"/>
                <a:gd name="connsiteX1390" fmla="*/ 441911 w 2888232"/>
                <a:gd name="connsiteY1390" fmla="*/ 101990 h 1491316"/>
                <a:gd name="connsiteX1391" fmla="*/ 444464 w 2888232"/>
                <a:gd name="connsiteY1391" fmla="*/ 107461 h 1491316"/>
                <a:gd name="connsiteX1392" fmla="*/ 449845 w 2888232"/>
                <a:gd name="connsiteY1392" fmla="*/ 110835 h 1491316"/>
                <a:gd name="connsiteX1393" fmla="*/ 428233 w 2888232"/>
                <a:gd name="connsiteY1393" fmla="*/ 120775 h 1491316"/>
                <a:gd name="connsiteX1394" fmla="*/ 424767 w 2888232"/>
                <a:gd name="connsiteY1394" fmla="*/ 129894 h 1491316"/>
                <a:gd name="connsiteX1395" fmla="*/ 411363 w 2888232"/>
                <a:gd name="connsiteY1395" fmla="*/ 141019 h 1491316"/>
                <a:gd name="connsiteX1396" fmla="*/ 404250 w 2888232"/>
                <a:gd name="connsiteY1396" fmla="*/ 143299 h 1491316"/>
                <a:gd name="connsiteX1397" fmla="*/ 400876 w 2888232"/>
                <a:gd name="connsiteY1397" fmla="*/ 137280 h 1491316"/>
                <a:gd name="connsiteX1398" fmla="*/ 404797 w 2888232"/>
                <a:gd name="connsiteY1398" fmla="*/ 133359 h 1491316"/>
                <a:gd name="connsiteX1399" fmla="*/ 409356 w 2888232"/>
                <a:gd name="connsiteY1399" fmla="*/ 131079 h 1491316"/>
                <a:gd name="connsiteX1400" fmla="*/ 406256 w 2888232"/>
                <a:gd name="connsiteY1400" fmla="*/ 130532 h 1491316"/>
                <a:gd name="connsiteX1401" fmla="*/ 400602 w 2888232"/>
                <a:gd name="connsiteY1401" fmla="*/ 133359 h 1491316"/>
                <a:gd name="connsiteX1402" fmla="*/ 385739 w 2888232"/>
                <a:gd name="connsiteY1402" fmla="*/ 136186 h 1491316"/>
                <a:gd name="connsiteX1403" fmla="*/ 366315 w 2888232"/>
                <a:gd name="connsiteY1403" fmla="*/ 141019 h 1491316"/>
                <a:gd name="connsiteX1404" fmla="*/ 356102 w 2888232"/>
                <a:gd name="connsiteY1404" fmla="*/ 149317 h 1491316"/>
                <a:gd name="connsiteX1405" fmla="*/ 349536 w 2888232"/>
                <a:gd name="connsiteY1405" fmla="*/ 155244 h 1491316"/>
                <a:gd name="connsiteX1406" fmla="*/ 347257 w 2888232"/>
                <a:gd name="connsiteY1406" fmla="*/ 158436 h 1491316"/>
                <a:gd name="connsiteX1407" fmla="*/ 342971 w 2888232"/>
                <a:gd name="connsiteY1407" fmla="*/ 165822 h 1491316"/>
                <a:gd name="connsiteX1408" fmla="*/ 340144 w 2888232"/>
                <a:gd name="connsiteY1408" fmla="*/ 175488 h 1491316"/>
                <a:gd name="connsiteX1409" fmla="*/ 340144 w 2888232"/>
                <a:gd name="connsiteY1409" fmla="*/ 169561 h 1491316"/>
                <a:gd name="connsiteX1410" fmla="*/ 340144 w 2888232"/>
                <a:gd name="connsiteY1410" fmla="*/ 165275 h 1491316"/>
                <a:gd name="connsiteX1411" fmla="*/ 340144 w 2888232"/>
                <a:gd name="connsiteY1411" fmla="*/ 161263 h 1491316"/>
                <a:gd name="connsiteX1412" fmla="*/ 341238 w 2888232"/>
                <a:gd name="connsiteY1412" fmla="*/ 153329 h 1491316"/>
                <a:gd name="connsiteX1413" fmla="*/ 339506 w 2888232"/>
                <a:gd name="connsiteY1413" fmla="*/ 156430 h 1491316"/>
                <a:gd name="connsiteX1414" fmla="*/ 337591 w 2888232"/>
                <a:gd name="connsiteY1414" fmla="*/ 162084 h 1491316"/>
                <a:gd name="connsiteX1415" fmla="*/ 336952 w 2888232"/>
                <a:gd name="connsiteY1415" fmla="*/ 151597 h 1491316"/>
                <a:gd name="connsiteX1416" fmla="*/ 334946 w 2888232"/>
                <a:gd name="connsiteY1416" fmla="*/ 150411 h 1491316"/>
                <a:gd name="connsiteX1417" fmla="*/ 336132 w 2888232"/>
                <a:gd name="connsiteY1417" fmla="*/ 159530 h 1491316"/>
                <a:gd name="connsiteX1418" fmla="*/ 333852 w 2888232"/>
                <a:gd name="connsiteY1418" fmla="*/ 151597 h 1491316"/>
                <a:gd name="connsiteX1419" fmla="*/ 332119 w 2888232"/>
                <a:gd name="connsiteY1419" fmla="*/ 152691 h 1491316"/>
                <a:gd name="connsiteX1420" fmla="*/ 326466 w 2888232"/>
                <a:gd name="connsiteY1420" fmla="*/ 162448 h 1491316"/>
                <a:gd name="connsiteX1421" fmla="*/ 323274 w 2888232"/>
                <a:gd name="connsiteY1421" fmla="*/ 161810 h 1491316"/>
                <a:gd name="connsiteX1422" fmla="*/ 321633 w 2888232"/>
                <a:gd name="connsiteY1422" fmla="*/ 157889 h 1491316"/>
                <a:gd name="connsiteX1423" fmla="*/ 309048 w 2888232"/>
                <a:gd name="connsiteY1423" fmla="*/ 160442 h 1491316"/>
                <a:gd name="connsiteX1424" fmla="*/ 306495 w 2888232"/>
                <a:gd name="connsiteY1424" fmla="*/ 166369 h 1491316"/>
                <a:gd name="connsiteX1425" fmla="*/ 281965 w 2888232"/>
                <a:gd name="connsiteY1425" fmla="*/ 179501 h 1491316"/>
                <a:gd name="connsiteX1426" fmla="*/ 277406 w 2888232"/>
                <a:gd name="connsiteY1426" fmla="*/ 183513 h 1491316"/>
                <a:gd name="connsiteX1427" fmla="*/ 279138 w 2888232"/>
                <a:gd name="connsiteY1427" fmla="*/ 190626 h 1491316"/>
                <a:gd name="connsiteX1428" fmla="*/ 283698 w 2888232"/>
                <a:gd name="connsiteY1428" fmla="*/ 190626 h 1491316"/>
                <a:gd name="connsiteX1429" fmla="*/ 290263 w 2888232"/>
                <a:gd name="connsiteY1429" fmla="*/ 191994 h 1491316"/>
                <a:gd name="connsiteX1430" fmla="*/ 281965 w 2888232"/>
                <a:gd name="connsiteY1430" fmla="*/ 196553 h 1491316"/>
                <a:gd name="connsiteX1431" fmla="*/ 273758 w 2888232"/>
                <a:gd name="connsiteY1431" fmla="*/ 195185 h 1491316"/>
                <a:gd name="connsiteX1432" fmla="*/ 263727 w 2888232"/>
                <a:gd name="connsiteY1432" fmla="*/ 193726 h 1491316"/>
                <a:gd name="connsiteX1433" fmla="*/ 260627 w 2888232"/>
                <a:gd name="connsiteY1433" fmla="*/ 196006 h 1491316"/>
                <a:gd name="connsiteX1434" fmla="*/ 264639 w 2888232"/>
                <a:gd name="connsiteY1434" fmla="*/ 198012 h 1491316"/>
                <a:gd name="connsiteX1435" fmla="*/ 269472 w 2888232"/>
                <a:gd name="connsiteY1435" fmla="*/ 201477 h 1491316"/>
                <a:gd name="connsiteX1436" fmla="*/ 255520 w 2888232"/>
                <a:gd name="connsiteY1436" fmla="*/ 194364 h 1491316"/>
                <a:gd name="connsiteX1437" fmla="*/ 264001 w 2888232"/>
                <a:gd name="connsiteY1437" fmla="*/ 187434 h 1491316"/>
                <a:gd name="connsiteX1438" fmla="*/ 269472 w 2888232"/>
                <a:gd name="connsiteY1438" fmla="*/ 180686 h 1491316"/>
                <a:gd name="connsiteX1439" fmla="*/ 276585 w 2888232"/>
                <a:gd name="connsiteY1439" fmla="*/ 178315 h 1491316"/>
                <a:gd name="connsiteX1440" fmla="*/ 284518 w 2888232"/>
                <a:gd name="connsiteY1440" fmla="*/ 167281 h 1491316"/>
                <a:gd name="connsiteX1441" fmla="*/ 291358 w 2888232"/>
                <a:gd name="connsiteY1441" fmla="*/ 170655 h 1491316"/>
                <a:gd name="connsiteX1442" fmla="*/ 295917 w 2888232"/>
                <a:gd name="connsiteY1442" fmla="*/ 165275 h 1491316"/>
                <a:gd name="connsiteX1443" fmla="*/ 305036 w 2888232"/>
                <a:gd name="connsiteY1443" fmla="*/ 155518 h 1491316"/>
                <a:gd name="connsiteX1444" fmla="*/ 315796 w 2888232"/>
                <a:gd name="connsiteY1444" fmla="*/ 149864 h 1491316"/>
                <a:gd name="connsiteX1445" fmla="*/ 331207 w 2888232"/>
                <a:gd name="connsiteY1445" fmla="*/ 147311 h 1491316"/>
                <a:gd name="connsiteX1446" fmla="*/ 338594 w 2888232"/>
                <a:gd name="connsiteY1446" fmla="*/ 147311 h 1491316"/>
                <a:gd name="connsiteX1447" fmla="*/ 345433 w 2888232"/>
                <a:gd name="connsiteY1447" fmla="*/ 145305 h 1491316"/>
                <a:gd name="connsiteX1448" fmla="*/ 353458 w 2888232"/>
                <a:gd name="connsiteY1448" fmla="*/ 139013 h 1491316"/>
                <a:gd name="connsiteX1449" fmla="*/ 364309 w 2888232"/>
                <a:gd name="connsiteY1449" fmla="*/ 132812 h 1491316"/>
                <a:gd name="connsiteX1450" fmla="*/ 389021 w 2888232"/>
                <a:gd name="connsiteY1450" fmla="*/ 123055 h 1491316"/>
                <a:gd name="connsiteX1451" fmla="*/ 391666 w 2888232"/>
                <a:gd name="connsiteY1451" fmla="*/ 118222 h 1491316"/>
                <a:gd name="connsiteX1452" fmla="*/ 388201 w 2888232"/>
                <a:gd name="connsiteY1452" fmla="*/ 113936 h 1491316"/>
                <a:gd name="connsiteX1453" fmla="*/ 384462 w 2888232"/>
                <a:gd name="connsiteY1453" fmla="*/ 110014 h 1491316"/>
                <a:gd name="connsiteX1454" fmla="*/ 380176 w 2888232"/>
                <a:gd name="connsiteY1454" fmla="*/ 111382 h 1491316"/>
                <a:gd name="connsiteX1455" fmla="*/ 372243 w 2888232"/>
                <a:gd name="connsiteY1455" fmla="*/ 119133 h 1491316"/>
                <a:gd name="connsiteX1456" fmla="*/ 363671 w 2888232"/>
                <a:gd name="connsiteY1456" fmla="*/ 119133 h 1491316"/>
                <a:gd name="connsiteX1457" fmla="*/ 342332 w 2888232"/>
                <a:gd name="connsiteY1457" fmla="*/ 119680 h 1491316"/>
                <a:gd name="connsiteX1458" fmla="*/ 336588 w 2888232"/>
                <a:gd name="connsiteY1458" fmla="*/ 126520 h 1491316"/>
                <a:gd name="connsiteX1459" fmla="*/ 333761 w 2888232"/>
                <a:gd name="connsiteY1459" fmla="*/ 132447 h 1491316"/>
                <a:gd name="connsiteX1460" fmla="*/ 331755 w 2888232"/>
                <a:gd name="connsiteY1460" fmla="*/ 131079 h 1491316"/>
                <a:gd name="connsiteX1461" fmla="*/ 322636 w 2888232"/>
                <a:gd name="connsiteY1461" fmla="*/ 129347 h 1491316"/>
                <a:gd name="connsiteX1462" fmla="*/ 301844 w 2888232"/>
                <a:gd name="connsiteY1462" fmla="*/ 141931 h 1491316"/>
                <a:gd name="connsiteX1463" fmla="*/ 292726 w 2888232"/>
                <a:gd name="connsiteY1463" fmla="*/ 141292 h 1491316"/>
                <a:gd name="connsiteX1464" fmla="*/ 287345 w 2888232"/>
                <a:gd name="connsiteY1464" fmla="*/ 141292 h 1491316"/>
                <a:gd name="connsiteX1465" fmla="*/ 285613 w 2888232"/>
                <a:gd name="connsiteY1465" fmla="*/ 144758 h 1491316"/>
                <a:gd name="connsiteX1466" fmla="*/ 269108 w 2888232"/>
                <a:gd name="connsiteY1466" fmla="*/ 148770 h 1491316"/>
                <a:gd name="connsiteX1467" fmla="*/ 233726 w 2888232"/>
                <a:gd name="connsiteY1467" fmla="*/ 169287 h 1491316"/>
                <a:gd name="connsiteX1468" fmla="*/ 228893 w 2888232"/>
                <a:gd name="connsiteY1468" fmla="*/ 170108 h 1491316"/>
                <a:gd name="connsiteX1469" fmla="*/ 236279 w 2888232"/>
                <a:gd name="connsiteY1469" fmla="*/ 160989 h 1491316"/>
                <a:gd name="connsiteX1470" fmla="*/ 242298 w 2888232"/>
                <a:gd name="connsiteY1470" fmla="*/ 156703 h 1491316"/>
                <a:gd name="connsiteX1471" fmla="*/ 245125 w 2888232"/>
                <a:gd name="connsiteY1471" fmla="*/ 149591 h 1491316"/>
                <a:gd name="connsiteX1472" fmla="*/ 239197 w 2888232"/>
                <a:gd name="connsiteY1472" fmla="*/ 152144 h 1491316"/>
                <a:gd name="connsiteX1473" fmla="*/ 235185 w 2888232"/>
                <a:gd name="connsiteY1473" fmla="*/ 150776 h 1491316"/>
                <a:gd name="connsiteX1474" fmla="*/ 232632 w 2888232"/>
                <a:gd name="connsiteY1474" fmla="*/ 148223 h 1491316"/>
                <a:gd name="connsiteX1475" fmla="*/ 226066 w 2888232"/>
                <a:gd name="connsiteY1475" fmla="*/ 141292 h 1491316"/>
                <a:gd name="connsiteX1476" fmla="*/ 223786 w 2888232"/>
                <a:gd name="connsiteY1476" fmla="*/ 143663 h 1491316"/>
                <a:gd name="connsiteX1477" fmla="*/ 222054 w 2888232"/>
                <a:gd name="connsiteY1477" fmla="*/ 155609 h 1491316"/>
                <a:gd name="connsiteX1478" fmla="*/ 213482 w 2888232"/>
                <a:gd name="connsiteY1478" fmla="*/ 155609 h 1491316"/>
                <a:gd name="connsiteX1479" fmla="*/ 208649 w 2888232"/>
                <a:gd name="connsiteY1479" fmla="*/ 154150 h 1491316"/>
                <a:gd name="connsiteX1480" fmla="*/ 201263 w 2888232"/>
                <a:gd name="connsiteY1480" fmla="*/ 155336 h 1491316"/>
                <a:gd name="connsiteX1481" fmla="*/ 196156 w 2888232"/>
                <a:gd name="connsiteY1481" fmla="*/ 161901 h 1491316"/>
                <a:gd name="connsiteX1482" fmla="*/ 196156 w 2888232"/>
                <a:gd name="connsiteY1482" fmla="*/ 167008 h 1491316"/>
                <a:gd name="connsiteX1483" fmla="*/ 184210 w 2888232"/>
                <a:gd name="connsiteY1483" fmla="*/ 165549 h 1491316"/>
                <a:gd name="connsiteX1484" fmla="*/ 182204 w 2888232"/>
                <a:gd name="connsiteY1484" fmla="*/ 168649 h 1491316"/>
                <a:gd name="connsiteX1485" fmla="*/ 175091 w 2888232"/>
                <a:gd name="connsiteY1485" fmla="*/ 167281 h 1491316"/>
                <a:gd name="connsiteX1486" fmla="*/ 184758 w 2888232"/>
                <a:gd name="connsiteY1486" fmla="*/ 174668 h 1491316"/>
                <a:gd name="connsiteX1487" fmla="*/ 181931 w 2888232"/>
                <a:gd name="connsiteY1487" fmla="*/ 174668 h 1491316"/>
                <a:gd name="connsiteX1488" fmla="*/ 175639 w 2888232"/>
                <a:gd name="connsiteY1488" fmla="*/ 170382 h 1491316"/>
                <a:gd name="connsiteX1489" fmla="*/ 171079 w 2888232"/>
                <a:gd name="connsiteY1489" fmla="*/ 171020 h 1491316"/>
                <a:gd name="connsiteX1490" fmla="*/ 174453 w 2888232"/>
                <a:gd name="connsiteY1490" fmla="*/ 177859 h 1491316"/>
                <a:gd name="connsiteX1491" fmla="*/ 181657 w 2888232"/>
                <a:gd name="connsiteY1491" fmla="*/ 181507 h 1491316"/>
                <a:gd name="connsiteX1492" fmla="*/ 181019 w 2888232"/>
                <a:gd name="connsiteY1492" fmla="*/ 183787 h 1491316"/>
                <a:gd name="connsiteX1493" fmla="*/ 172538 w 2888232"/>
                <a:gd name="connsiteY1493" fmla="*/ 187525 h 1491316"/>
                <a:gd name="connsiteX1494" fmla="*/ 185305 w 2888232"/>
                <a:gd name="connsiteY1494" fmla="*/ 188346 h 1491316"/>
                <a:gd name="connsiteX1495" fmla="*/ 189043 w 2888232"/>
                <a:gd name="connsiteY1495" fmla="*/ 186613 h 1491316"/>
                <a:gd name="connsiteX1496" fmla="*/ 194697 w 2888232"/>
                <a:gd name="connsiteY1496" fmla="*/ 187252 h 1491316"/>
                <a:gd name="connsiteX1497" fmla="*/ 197889 w 2888232"/>
                <a:gd name="connsiteY1497" fmla="*/ 190352 h 1491316"/>
                <a:gd name="connsiteX1498" fmla="*/ 188770 w 2888232"/>
                <a:gd name="connsiteY1498" fmla="*/ 195185 h 1491316"/>
                <a:gd name="connsiteX1499" fmla="*/ 193876 w 2888232"/>
                <a:gd name="connsiteY1499" fmla="*/ 202024 h 1491316"/>
                <a:gd name="connsiteX1500" fmla="*/ 73871 w 2888232"/>
                <a:gd name="connsiteY1500" fmla="*/ 160716 h 1491316"/>
                <a:gd name="connsiteX1501" fmla="*/ 65300 w 2888232"/>
                <a:gd name="connsiteY1501" fmla="*/ 155609 h 1491316"/>
                <a:gd name="connsiteX1502" fmla="*/ 60467 w 2888232"/>
                <a:gd name="connsiteY1502" fmla="*/ 152509 h 1491316"/>
                <a:gd name="connsiteX1503" fmla="*/ 8033 w 2888232"/>
                <a:gd name="connsiteY1503" fmla="*/ 145305 h 1491316"/>
                <a:gd name="connsiteX1504" fmla="*/ 8 w 2888232"/>
                <a:gd name="connsiteY1504" fmla="*/ 143754 h 1491316"/>
                <a:gd name="connsiteX1505" fmla="*/ 8 w 2888232"/>
                <a:gd name="connsiteY1505" fmla="*/ 650858 h 1491316"/>
                <a:gd name="connsiteX1506" fmla="*/ 2926 w 2888232"/>
                <a:gd name="connsiteY1506" fmla="*/ 659977 h 1491316"/>
                <a:gd name="connsiteX1507" fmla="*/ 33292 w 2888232"/>
                <a:gd name="connsiteY1507" fmla="*/ 665266 h 1491316"/>
                <a:gd name="connsiteX1508" fmla="*/ 35754 w 2888232"/>
                <a:gd name="connsiteY1508" fmla="*/ 663807 h 1491316"/>
                <a:gd name="connsiteX1509" fmla="*/ 49250 w 2888232"/>
                <a:gd name="connsiteY1509" fmla="*/ 657606 h 1491316"/>
                <a:gd name="connsiteX1510" fmla="*/ 61926 w 2888232"/>
                <a:gd name="connsiteY1510" fmla="*/ 657606 h 1491316"/>
                <a:gd name="connsiteX1511" fmla="*/ 63749 w 2888232"/>
                <a:gd name="connsiteY1511" fmla="*/ 660706 h 1491316"/>
                <a:gd name="connsiteX1512" fmla="*/ 62199 w 2888232"/>
                <a:gd name="connsiteY1512" fmla="*/ 667728 h 1491316"/>
                <a:gd name="connsiteX1513" fmla="*/ 64935 w 2888232"/>
                <a:gd name="connsiteY1513" fmla="*/ 674385 h 1491316"/>
                <a:gd name="connsiteX1514" fmla="*/ 111350 w 2888232"/>
                <a:gd name="connsiteY1514" fmla="*/ 710860 h 1491316"/>
                <a:gd name="connsiteX1515" fmla="*/ 117916 w 2888232"/>
                <a:gd name="connsiteY1515" fmla="*/ 722350 h 1491316"/>
                <a:gd name="connsiteX1516" fmla="*/ 118463 w 2888232"/>
                <a:gd name="connsiteY1516" fmla="*/ 727366 h 1491316"/>
                <a:gd name="connsiteX1517" fmla="*/ 119101 w 2888232"/>
                <a:gd name="connsiteY1517" fmla="*/ 729463 h 1491316"/>
                <a:gd name="connsiteX1518" fmla="*/ 122019 w 2888232"/>
                <a:gd name="connsiteY1518" fmla="*/ 728095 h 1491316"/>
                <a:gd name="connsiteX1519" fmla="*/ 140257 w 2888232"/>
                <a:gd name="connsiteY1519" fmla="*/ 718520 h 1491316"/>
                <a:gd name="connsiteX1520" fmla="*/ 153206 w 2888232"/>
                <a:gd name="connsiteY1520" fmla="*/ 711681 h 1491316"/>
                <a:gd name="connsiteX1521" fmla="*/ 153206 w 2888232"/>
                <a:gd name="connsiteY1521" fmla="*/ 704021 h 1491316"/>
                <a:gd name="connsiteX1522" fmla="*/ 156124 w 2888232"/>
                <a:gd name="connsiteY1522" fmla="*/ 702562 h 1491316"/>
                <a:gd name="connsiteX1523" fmla="*/ 159224 w 2888232"/>
                <a:gd name="connsiteY1523" fmla="*/ 697182 h 1491316"/>
                <a:gd name="connsiteX1524" fmla="*/ 159224 w 2888232"/>
                <a:gd name="connsiteY1524" fmla="*/ 694720 h 1491316"/>
                <a:gd name="connsiteX1525" fmla="*/ 168343 w 2888232"/>
                <a:gd name="connsiteY1525" fmla="*/ 692167 h 1491316"/>
                <a:gd name="connsiteX1526" fmla="*/ 176824 w 2888232"/>
                <a:gd name="connsiteY1526" fmla="*/ 689340 h 1491316"/>
                <a:gd name="connsiteX1527" fmla="*/ 189317 w 2888232"/>
                <a:gd name="connsiteY1527" fmla="*/ 690343 h 1491316"/>
                <a:gd name="connsiteX1528" fmla="*/ 201263 w 2888232"/>
                <a:gd name="connsiteY1528" fmla="*/ 712319 h 1491316"/>
                <a:gd name="connsiteX1529" fmla="*/ 212479 w 2888232"/>
                <a:gd name="connsiteY1529" fmla="*/ 719159 h 1491316"/>
                <a:gd name="connsiteX1530" fmla="*/ 223148 w 2888232"/>
                <a:gd name="connsiteY1530" fmla="*/ 730557 h 1491316"/>
                <a:gd name="connsiteX1531" fmla="*/ 239289 w 2888232"/>
                <a:gd name="connsiteY1531" fmla="*/ 745695 h 1491316"/>
                <a:gd name="connsiteX1532" fmla="*/ 254973 w 2888232"/>
                <a:gd name="connsiteY1532" fmla="*/ 757549 h 1491316"/>
                <a:gd name="connsiteX1533" fmla="*/ 260536 w 2888232"/>
                <a:gd name="connsiteY1533" fmla="*/ 766668 h 1491316"/>
                <a:gd name="connsiteX1534" fmla="*/ 283333 w 2888232"/>
                <a:gd name="connsiteY1534" fmla="*/ 800135 h 1491316"/>
                <a:gd name="connsiteX1535" fmla="*/ 294002 w 2888232"/>
                <a:gd name="connsiteY1535" fmla="*/ 817825 h 1491316"/>
                <a:gd name="connsiteX1536" fmla="*/ 292999 w 2888232"/>
                <a:gd name="connsiteY1536" fmla="*/ 824665 h 1491316"/>
                <a:gd name="connsiteX1537" fmla="*/ 307772 w 2888232"/>
                <a:gd name="connsiteY1537" fmla="*/ 843905 h 1491316"/>
                <a:gd name="connsiteX1538" fmla="*/ 309960 w 2888232"/>
                <a:gd name="connsiteY1538" fmla="*/ 845820 h 1491316"/>
                <a:gd name="connsiteX1539" fmla="*/ 333761 w 2888232"/>
                <a:gd name="connsiteY1539" fmla="*/ 853663 h 1491316"/>
                <a:gd name="connsiteX1540" fmla="*/ 345706 w 2888232"/>
                <a:gd name="connsiteY1540" fmla="*/ 858587 h 1491316"/>
                <a:gd name="connsiteX1541" fmla="*/ 357561 w 2888232"/>
                <a:gd name="connsiteY1541" fmla="*/ 864788 h 1491316"/>
                <a:gd name="connsiteX1542" fmla="*/ 368321 w 2888232"/>
                <a:gd name="connsiteY1542" fmla="*/ 874819 h 1491316"/>
                <a:gd name="connsiteX1543" fmla="*/ 368960 w 2888232"/>
                <a:gd name="connsiteY1543" fmla="*/ 879378 h 1491316"/>
                <a:gd name="connsiteX1544" fmla="*/ 365677 w 2888232"/>
                <a:gd name="connsiteY1544" fmla="*/ 885670 h 1491316"/>
                <a:gd name="connsiteX1545" fmla="*/ 366498 w 2888232"/>
                <a:gd name="connsiteY1545" fmla="*/ 887676 h 1491316"/>
                <a:gd name="connsiteX1546" fmla="*/ 368595 w 2888232"/>
                <a:gd name="connsiteY1546" fmla="*/ 898528 h 1491316"/>
                <a:gd name="connsiteX1547" fmla="*/ 370692 w 2888232"/>
                <a:gd name="connsiteY1547" fmla="*/ 910291 h 1491316"/>
                <a:gd name="connsiteX1548" fmla="*/ 365494 w 2888232"/>
                <a:gd name="connsiteY1548" fmla="*/ 919410 h 1491316"/>
                <a:gd name="connsiteX1549" fmla="*/ 369872 w 2888232"/>
                <a:gd name="connsiteY1549" fmla="*/ 918863 h 1491316"/>
                <a:gd name="connsiteX1550" fmla="*/ 376893 w 2888232"/>
                <a:gd name="connsiteY1550" fmla="*/ 897160 h 1491316"/>
                <a:gd name="connsiteX1551" fmla="*/ 378079 w 2888232"/>
                <a:gd name="connsiteY1551" fmla="*/ 893148 h 1491316"/>
                <a:gd name="connsiteX1552" fmla="*/ 383732 w 2888232"/>
                <a:gd name="connsiteY1552" fmla="*/ 898893 h 1491316"/>
                <a:gd name="connsiteX1553" fmla="*/ 382638 w 2888232"/>
                <a:gd name="connsiteY1553" fmla="*/ 901537 h 1491316"/>
                <a:gd name="connsiteX1554" fmla="*/ 375981 w 2888232"/>
                <a:gd name="connsiteY1554" fmla="*/ 912571 h 1491316"/>
                <a:gd name="connsiteX1555" fmla="*/ 370875 w 2888232"/>
                <a:gd name="connsiteY1555" fmla="*/ 920322 h 1491316"/>
                <a:gd name="connsiteX1556" fmla="*/ 379994 w 2888232"/>
                <a:gd name="connsiteY1556" fmla="*/ 921690 h 1491316"/>
                <a:gd name="connsiteX1557" fmla="*/ 375981 w 2888232"/>
                <a:gd name="connsiteY1557" fmla="*/ 922237 h 1491316"/>
                <a:gd name="connsiteX1558" fmla="*/ 369872 w 2888232"/>
                <a:gd name="connsiteY1558" fmla="*/ 924517 h 1491316"/>
                <a:gd name="connsiteX1559" fmla="*/ 364583 w 2888232"/>
                <a:gd name="connsiteY1559" fmla="*/ 926979 h 1491316"/>
                <a:gd name="connsiteX1560" fmla="*/ 365494 w 2888232"/>
                <a:gd name="connsiteY1560" fmla="*/ 927982 h 1491316"/>
                <a:gd name="connsiteX1561" fmla="*/ 365494 w 2888232"/>
                <a:gd name="connsiteY1561" fmla="*/ 930079 h 1491316"/>
                <a:gd name="connsiteX1562" fmla="*/ 369872 w 2888232"/>
                <a:gd name="connsiteY1562" fmla="*/ 937283 h 1491316"/>
                <a:gd name="connsiteX1563" fmla="*/ 367774 w 2888232"/>
                <a:gd name="connsiteY1563" fmla="*/ 938013 h 1491316"/>
                <a:gd name="connsiteX1564" fmla="*/ 359476 w 2888232"/>
                <a:gd name="connsiteY1564" fmla="*/ 936098 h 1491316"/>
                <a:gd name="connsiteX1565" fmla="*/ 363032 w 2888232"/>
                <a:gd name="connsiteY1565" fmla="*/ 941843 h 1491316"/>
                <a:gd name="connsiteX1566" fmla="*/ 369324 w 2888232"/>
                <a:gd name="connsiteY1566" fmla="*/ 945946 h 1491316"/>
                <a:gd name="connsiteX1567" fmla="*/ 368595 w 2888232"/>
                <a:gd name="connsiteY1567" fmla="*/ 951326 h 1491316"/>
                <a:gd name="connsiteX1568" fmla="*/ 364947 w 2888232"/>
                <a:gd name="connsiteY1568" fmla="*/ 948864 h 1491316"/>
                <a:gd name="connsiteX1569" fmla="*/ 355828 w 2888232"/>
                <a:gd name="connsiteY1569" fmla="*/ 941204 h 1491316"/>
                <a:gd name="connsiteX1570" fmla="*/ 354734 w 2888232"/>
                <a:gd name="connsiteY1570" fmla="*/ 947861 h 1491316"/>
                <a:gd name="connsiteX1571" fmla="*/ 355828 w 2888232"/>
                <a:gd name="connsiteY1571" fmla="*/ 950962 h 1491316"/>
                <a:gd name="connsiteX1572" fmla="*/ 360388 w 2888232"/>
                <a:gd name="connsiteY1572" fmla="*/ 950962 h 1491316"/>
                <a:gd name="connsiteX1573" fmla="*/ 361209 w 2888232"/>
                <a:gd name="connsiteY1573" fmla="*/ 953880 h 1491316"/>
                <a:gd name="connsiteX1574" fmla="*/ 362850 w 2888232"/>
                <a:gd name="connsiteY1574" fmla="*/ 959898 h 1491316"/>
                <a:gd name="connsiteX1575" fmla="*/ 371422 w 2888232"/>
                <a:gd name="connsiteY1575" fmla="*/ 958986 h 1491316"/>
                <a:gd name="connsiteX1576" fmla="*/ 377896 w 2888232"/>
                <a:gd name="connsiteY1576" fmla="*/ 958439 h 1491316"/>
                <a:gd name="connsiteX1577" fmla="*/ 375069 w 2888232"/>
                <a:gd name="connsiteY1577" fmla="*/ 958986 h 1491316"/>
                <a:gd name="connsiteX1578" fmla="*/ 375069 w 2888232"/>
                <a:gd name="connsiteY1578" fmla="*/ 964640 h 1491316"/>
                <a:gd name="connsiteX1579" fmla="*/ 373154 w 2888232"/>
                <a:gd name="connsiteY1579" fmla="*/ 964640 h 1491316"/>
                <a:gd name="connsiteX1580" fmla="*/ 367774 w 2888232"/>
                <a:gd name="connsiteY1580" fmla="*/ 963363 h 1491316"/>
                <a:gd name="connsiteX1581" fmla="*/ 371422 w 2888232"/>
                <a:gd name="connsiteY1581" fmla="*/ 975309 h 1491316"/>
                <a:gd name="connsiteX1582" fmla="*/ 392669 w 2888232"/>
                <a:gd name="connsiteY1582" fmla="*/ 992817 h 1491316"/>
                <a:gd name="connsiteX1583" fmla="*/ 396317 w 2888232"/>
                <a:gd name="connsiteY1583" fmla="*/ 988988 h 1491316"/>
                <a:gd name="connsiteX1584" fmla="*/ 399690 w 2888232"/>
                <a:gd name="connsiteY1584" fmla="*/ 981966 h 1491316"/>
                <a:gd name="connsiteX1585" fmla="*/ 402426 w 2888232"/>
                <a:gd name="connsiteY1585" fmla="*/ 979139 h 1491316"/>
                <a:gd name="connsiteX1586" fmla="*/ 403703 w 2888232"/>
                <a:gd name="connsiteY1586" fmla="*/ 979139 h 1491316"/>
                <a:gd name="connsiteX1587" fmla="*/ 405618 w 2888232"/>
                <a:gd name="connsiteY1587" fmla="*/ 976403 h 1491316"/>
                <a:gd name="connsiteX1588" fmla="*/ 406986 w 2888232"/>
                <a:gd name="connsiteY1588" fmla="*/ 974944 h 1491316"/>
                <a:gd name="connsiteX1589" fmla="*/ 411910 w 2888232"/>
                <a:gd name="connsiteY1589" fmla="*/ 973029 h 1491316"/>
                <a:gd name="connsiteX1590" fmla="*/ 417016 w 2888232"/>
                <a:gd name="connsiteY1590" fmla="*/ 969747 h 1491316"/>
                <a:gd name="connsiteX1591" fmla="*/ 417016 w 2888232"/>
                <a:gd name="connsiteY1591" fmla="*/ 974944 h 1491316"/>
                <a:gd name="connsiteX1592" fmla="*/ 414554 w 2888232"/>
                <a:gd name="connsiteY1592" fmla="*/ 976859 h 1491316"/>
                <a:gd name="connsiteX1593" fmla="*/ 411089 w 2888232"/>
                <a:gd name="connsiteY1593" fmla="*/ 981784 h 1491316"/>
                <a:gd name="connsiteX1594" fmla="*/ 411089 w 2888232"/>
                <a:gd name="connsiteY1594" fmla="*/ 985796 h 1491316"/>
                <a:gd name="connsiteX1595" fmla="*/ 412639 w 2888232"/>
                <a:gd name="connsiteY1595" fmla="*/ 988440 h 1491316"/>
                <a:gd name="connsiteX1596" fmla="*/ 424220 w 2888232"/>
                <a:gd name="connsiteY1596" fmla="*/ 993547 h 1491316"/>
                <a:gd name="connsiteX1597" fmla="*/ 433339 w 2888232"/>
                <a:gd name="connsiteY1597" fmla="*/ 993547 h 1491316"/>
                <a:gd name="connsiteX1598" fmla="*/ 430877 w 2888232"/>
                <a:gd name="connsiteY1598" fmla="*/ 994915 h 1491316"/>
                <a:gd name="connsiteX1599" fmla="*/ 421758 w 2888232"/>
                <a:gd name="connsiteY1599" fmla="*/ 996009 h 1491316"/>
                <a:gd name="connsiteX1600" fmla="*/ 419661 w 2888232"/>
                <a:gd name="connsiteY1600" fmla="*/ 997012 h 1491316"/>
                <a:gd name="connsiteX1601" fmla="*/ 415831 w 2888232"/>
                <a:gd name="connsiteY1601" fmla="*/ 993182 h 1491316"/>
                <a:gd name="connsiteX1602" fmla="*/ 411910 w 2888232"/>
                <a:gd name="connsiteY1602" fmla="*/ 991997 h 1491316"/>
                <a:gd name="connsiteX1603" fmla="*/ 405253 w 2888232"/>
                <a:gd name="connsiteY1603" fmla="*/ 992635 h 1491316"/>
                <a:gd name="connsiteX1604" fmla="*/ 408445 w 2888232"/>
                <a:gd name="connsiteY1604" fmla="*/ 999839 h 1491316"/>
                <a:gd name="connsiteX1605" fmla="*/ 411728 w 2888232"/>
                <a:gd name="connsiteY1605" fmla="*/ 1003395 h 1491316"/>
                <a:gd name="connsiteX1606" fmla="*/ 420846 w 2888232"/>
                <a:gd name="connsiteY1606" fmla="*/ 1010052 h 1491316"/>
                <a:gd name="connsiteX1607" fmla="*/ 425953 w 2888232"/>
                <a:gd name="connsiteY1607" fmla="*/ 1023548 h 1491316"/>
                <a:gd name="connsiteX1608" fmla="*/ 432792 w 2888232"/>
                <a:gd name="connsiteY1608" fmla="*/ 1019992 h 1491316"/>
                <a:gd name="connsiteX1609" fmla="*/ 435072 w 2888232"/>
                <a:gd name="connsiteY1609" fmla="*/ 1019992 h 1491316"/>
                <a:gd name="connsiteX1610" fmla="*/ 433886 w 2888232"/>
                <a:gd name="connsiteY1610" fmla="*/ 1024734 h 1491316"/>
                <a:gd name="connsiteX1611" fmla="*/ 431424 w 2888232"/>
                <a:gd name="connsiteY1611" fmla="*/ 1030935 h 1491316"/>
                <a:gd name="connsiteX1612" fmla="*/ 430330 w 2888232"/>
                <a:gd name="connsiteY1612" fmla="*/ 1038230 h 1491316"/>
                <a:gd name="connsiteX1613" fmla="*/ 428050 w 2888232"/>
                <a:gd name="connsiteY1613" fmla="*/ 1043154 h 1491316"/>
                <a:gd name="connsiteX1614" fmla="*/ 425953 w 2888232"/>
                <a:gd name="connsiteY1614" fmla="*/ 1045434 h 1491316"/>
                <a:gd name="connsiteX1615" fmla="*/ 427412 w 2888232"/>
                <a:gd name="connsiteY1615" fmla="*/ 1046710 h 1491316"/>
                <a:gd name="connsiteX1616" fmla="*/ 432792 w 2888232"/>
                <a:gd name="connsiteY1616" fmla="*/ 1040874 h 1491316"/>
                <a:gd name="connsiteX1617" fmla="*/ 438263 w 2888232"/>
                <a:gd name="connsiteY1617" fmla="*/ 1036497 h 1491316"/>
                <a:gd name="connsiteX1618" fmla="*/ 437716 w 2888232"/>
                <a:gd name="connsiteY1618" fmla="*/ 1038230 h 1491316"/>
                <a:gd name="connsiteX1619" fmla="*/ 437716 w 2888232"/>
                <a:gd name="connsiteY1619" fmla="*/ 1044248 h 1491316"/>
                <a:gd name="connsiteX1620" fmla="*/ 440726 w 2888232"/>
                <a:gd name="connsiteY1620" fmla="*/ 1040692 h 1491316"/>
                <a:gd name="connsiteX1621" fmla="*/ 442276 w 2888232"/>
                <a:gd name="connsiteY1621" fmla="*/ 1039689 h 1491316"/>
                <a:gd name="connsiteX1622" fmla="*/ 442276 w 2888232"/>
                <a:gd name="connsiteY1622" fmla="*/ 1045251 h 1491316"/>
                <a:gd name="connsiteX1623" fmla="*/ 441273 w 2888232"/>
                <a:gd name="connsiteY1623" fmla="*/ 1048625 h 1491316"/>
                <a:gd name="connsiteX1624" fmla="*/ 445103 w 2888232"/>
                <a:gd name="connsiteY1624" fmla="*/ 1048078 h 1491316"/>
                <a:gd name="connsiteX1625" fmla="*/ 449662 w 2888232"/>
                <a:gd name="connsiteY1625" fmla="*/ 1045799 h 1491316"/>
                <a:gd name="connsiteX1626" fmla="*/ 454222 w 2888232"/>
                <a:gd name="connsiteY1626" fmla="*/ 1044066 h 1491316"/>
                <a:gd name="connsiteX1627" fmla="*/ 461426 w 2888232"/>
                <a:gd name="connsiteY1627" fmla="*/ 1040054 h 1491316"/>
                <a:gd name="connsiteX1628" fmla="*/ 463705 w 2888232"/>
                <a:gd name="connsiteY1628" fmla="*/ 1036132 h 1491316"/>
                <a:gd name="connsiteX1629" fmla="*/ 467900 w 2888232"/>
                <a:gd name="connsiteY1629" fmla="*/ 1032485 h 1491316"/>
                <a:gd name="connsiteX1630" fmla="*/ 472277 w 2888232"/>
                <a:gd name="connsiteY1630" fmla="*/ 1027925 h 1491316"/>
                <a:gd name="connsiteX1631" fmla="*/ 472277 w 2888232"/>
                <a:gd name="connsiteY1631" fmla="*/ 1030570 h 1491316"/>
                <a:gd name="connsiteX1632" fmla="*/ 464344 w 2888232"/>
                <a:gd name="connsiteY1632" fmla="*/ 1037227 h 1491316"/>
                <a:gd name="connsiteX1633" fmla="*/ 466806 w 2888232"/>
                <a:gd name="connsiteY1633" fmla="*/ 1043519 h 1491316"/>
                <a:gd name="connsiteX1634" fmla="*/ 473645 w 2888232"/>
                <a:gd name="connsiteY1634" fmla="*/ 1044613 h 1491316"/>
                <a:gd name="connsiteX1635" fmla="*/ 476289 w 2888232"/>
                <a:gd name="connsiteY1635" fmla="*/ 1045069 h 1491316"/>
                <a:gd name="connsiteX1636" fmla="*/ 474739 w 2888232"/>
                <a:gd name="connsiteY1636" fmla="*/ 1049172 h 1491316"/>
                <a:gd name="connsiteX1637" fmla="*/ 472277 w 2888232"/>
                <a:gd name="connsiteY1637" fmla="*/ 1049172 h 1491316"/>
                <a:gd name="connsiteX1638" fmla="*/ 465438 w 2888232"/>
                <a:gd name="connsiteY1638" fmla="*/ 1048078 h 1491316"/>
                <a:gd name="connsiteX1639" fmla="*/ 459967 w 2888232"/>
                <a:gd name="connsiteY1639" fmla="*/ 1051270 h 1491316"/>
                <a:gd name="connsiteX1640" fmla="*/ 457687 w 2888232"/>
                <a:gd name="connsiteY1640" fmla="*/ 1053914 h 1491316"/>
                <a:gd name="connsiteX1641" fmla="*/ 454769 w 2888232"/>
                <a:gd name="connsiteY1641" fmla="*/ 1057015 h 1491316"/>
                <a:gd name="connsiteX1642" fmla="*/ 453857 w 2888232"/>
                <a:gd name="connsiteY1642" fmla="*/ 1054917 h 1491316"/>
                <a:gd name="connsiteX1643" fmla="*/ 450392 w 2888232"/>
                <a:gd name="connsiteY1643" fmla="*/ 1057927 h 1491316"/>
                <a:gd name="connsiteX1644" fmla="*/ 447565 w 2888232"/>
                <a:gd name="connsiteY1644" fmla="*/ 1062851 h 1491316"/>
                <a:gd name="connsiteX1645" fmla="*/ 442276 w 2888232"/>
                <a:gd name="connsiteY1645" fmla="*/ 1067593 h 1491316"/>
                <a:gd name="connsiteX1646" fmla="*/ 444556 w 2888232"/>
                <a:gd name="connsiteY1646" fmla="*/ 1080906 h 1491316"/>
                <a:gd name="connsiteX1647" fmla="*/ 451577 w 2888232"/>
                <a:gd name="connsiteY1647" fmla="*/ 1081727 h 1491316"/>
                <a:gd name="connsiteX1648" fmla="*/ 453492 w 2888232"/>
                <a:gd name="connsiteY1648" fmla="*/ 1078262 h 1491316"/>
                <a:gd name="connsiteX1649" fmla="*/ 456137 w 2888232"/>
                <a:gd name="connsiteY1649" fmla="*/ 1074432 h 1491316"/>
                <a:gd name="connsiteX1650" fmla="*/ 457869 w 2888232"/>
                <a:gd name="connsiteY1650" fmla="*/ 1069872 h 1491316"/>
                <a:gd name="connsiteX1651" fmla="*/ 457869 w 2888232"/>
                <a:gd name="connsiteY1651" fmla="*/ 1072608 h 1491316"/>
                <a:gd name="connsiteX1652" fmla="*/ 460514 w 2888232"/>
                <a:gd name="connsiteY1652" fmla="*/ 1074888 h 1491316"/>
                <a:gd name="connsiteX1653" fmla="*/ 473463 w 2888232"/>
                <a:gd name="connsiteY1653" fmla="*/ 1074432 h 1491316"/>
                <a:gd name="connsiteX1654" fmla="*/ 479663 w 2888232"/>
                <a:gd name="connsiteY1654" fmla="*/ 1076164 h 1491316"/>
                <a:gd name="connsiteX1655" fmla="*/ 474374 w 2888232"/>
                <a:gd name="connsiteY1655" fmla="*/ 1076985 h 1491316"/>
                <a:gd name="connsiteX1656" fmla="*/ 458781 w 2888232"/>
                <a:gd name="connsiteY1656" fmla="*/ 1076985 h 1491316"/>
                <a:gd name="connsiteX1657" fmla="*/ 454222 w 2888232"/>
                <a:gd name="connsiteY1657" fmla="*/ 1081180 h 1491316"/>
                <a:gd name="connsiteX1658" fmla="*/ 450665 w 2888232"/>
                <a:gd name="connsiteY1658" fmla="*/ 1087290 h 1491316"/>
                <a:gd name="connsiteX1659" fmla="*/ 446106 w 2888232"/>
                <a:gd name="connsiteY1659" fmla="*/ 1091119 h 1491316"/>
                <a:gd name="connsiteX1660" fmla="*/ 453127 w 2888232"/>
                <a:gd name="connsiteY1660" fmla="*/ 1090481 h 1491316"/>
                <a:gd name="connsiteX1661" fmla="*/ 458781 w 2888232"/>
                <a:gd name="connsiteY1661" fmla="*/ 1091119 h 1491316"/>
                <a:gd name="connsiteX1662" fmla="*/ 465073 w 2888232"/>
                <a:gd name="connsiteY1662" fmla="*/ 1091119 h 1491316"/>
                <a:gd name="connsiteX1663" fmla="*/ 465620 w 2888232"/>
                <a:gd name="connsiteY1663" fmla="*/ 1092214 h 1491316"/>
                <a:gd name="connsiteX1664" fmla="*/ 456501 w 2888232"/>
                <a:gd name="connsiteY1664" fmla="*/ 1092943 h 1491316"/>
                <a:gd name="connsiteX1665" fmla="*/ 448568 w 2888232"/>
                <a:gd name="connsiteY1665" fmla="*/ 1094311 h 1491316"/>
                <a:gd name="connsiteX1666" fmla="*/ 447747 w 2888232"/>
                <a:gd name="connsiteY1666" fmla="*/ 1097685 h 1491316"/>
                <a:gd name="connsiteX1667" fmla="*/ 461790 w 2888232"/>
                <a:gd name="connsiteY1667" fmla="*/ 1102518 h 1491316"/>
                <a:gd name="connsiteX1668" fmla="*/ 457687 w 2888232"/>
                <a:gd name="connsiteY1668" fmla="*/ 1102518 h 1491316"/>
                <a:gd name="connsiteX1669" fmla="*/ 454222 w 2888232"/>
                <a:gd name="connsiteY1669" fmla="*/ 1105527 h 1491316"/>
                <a:gd name="connsiteX1670" fmla="*/ 465073 w 2888232"/>
                <a:gd name="connsiteY1670" fmla="*/ 1109540 h 1491316"/>
                <a:gd name="connsiteX1671" fmla="*/ 474192 w 2888232"/>
                <a:gd name="connsiteY1671" fmla="*/ 1110816 h 1491316"/>
                <a:gd name="connsiteX1672" fmla="*/ 477019 w 2888232"/>
                <a:gd name="connsiteY1672" fmla="*/ 1109540 h 1491316"/>
                <a:gd name="connsiteX1673" fmla="*/ 487870 w 2888232"/>
                <a:gd name="connsiteY1673" fmla="*/ 1108810 h 1491316"/>
                <a:gd name="connsiteX1674" fmla="*/ 490880 w 2888232"/>
                <a:gd name="connsiteY1674" fmla="*/ 1103430 h 1491316"/>
                <a:gd name="connsiteX1675" fmla="*/ 495986 w 2888232"/>
                <a:gd name="connsiteY1675" fmla="*/ 1109357 h 1491316"/>
                <a:gd name="connsiteX1676" fmla="*/ 486867 w 2888232"/>
                <a:gd name="connsiteY1676" fmla="*/ 1112367 h 1491316"/>
                <a:gd name="connsiteX1677" fmla="*/ 493342 w 2888232"/>
                <a:gd name="connsiteY1677" fmla="*/ 1112367 h 1491316"/>
                <a:gd name="connsiteX1678" fmla="*/ 501731 w 2888232"/>
                <a:gd name="connsiteY1678" fmla="*/ 1116744 h 1491316"/>
                <a:gd name="connsiteX1679" fmla="*/ 502461 w 2888232"/>
                <a:gd name="connsiteY1679" fmla="*/ 1120118 h 1491316"/>
                <a:gd name="connsiteX1680" fmla="*/ 513677 w 2888232"/>
                <a:gd name="connsiteY1680" fmla="*/ 1118659 h 1491316"/>
                <a:gd name="connsiteX1681" fmla="*/ 517142 w 2888232"/>
                <a:gd name="connsiteY1681" fmla="*/ 1114464 h 1491316"/>
                <a:gd name="connsiteX1682" fmla="*/ 518601 w 2888232"/>
                <a:gd name="connsiteY1682" fmla="*/ 1112731 h 1491316"/>
                <a:gd name="connsiteX1683" fmla="*/ 515045 w 2888232"/>
                <a:gd name="connsiteY1683" fmla="*/ 1119388 h 1491316"/>
                <a:gd name="connsiteX1684" fmla="*/ 506473 w 2888232"/>
                <a:gd name="connsiteY1684" fmla="*/ 1121121 h 1491316"/>
                <a:gd name="connsiteX1685" fmla="*/ 497901 w 2888232"/>
                <a:gd name="connsiteY1685" fmla="*/ 1122397 h 1491316"/>
                <a:gd name="connsiteX1686" fmla="*/ 504923 w 2888232"/>
                <a:gd name="connsiteY1686" fmla="*/ 1122853 h 1491316"/>
                <a:gd name="connsiteX1687" fmla="*/ 500546 w 2888232"/>
                <a:gd name="connsiteY1687" fmla="*/ 1126227 h 1491316"/>
                <a:gd name="connsiteX1688" fmla="*/ 503829 w 2888232"/>
                <a:gd name="connsiteY1688" fmla="*/ 1128872 h 1491316"/>
                <a:gd name="connsiteX1689" fmla="*/ 512947 w 2888232"/>
                <a:gd name="connsiteY1689" fmla="*/ 1127230 h 1491316"/>
                <a:gd name="connsiteX1690" fmla="*/ 518236 w 2888232"/>
                <a:gd name="connsiteY1690" fmla="*/ 1129237 h 1491316"/>
                <a:gd name="connsiteX1691" fmla="*/ 520699 w 2888232"/>
                <a:gd name="connsiteY1691" fmla="*/ 1123583 h 1491316"/>
                <a:gd name="connsiteX1692" fmla="*/ 521702 w 2888232"/>
                <a:gd name="connsiteY1692" fmla="*/ 1125315 h 1491316"/>
                <a:gd name="connsiteX1693" fmla="*/ 522614 w 2888232"/>
                <a:gd name="connsiteY1693" fmla="*/ 1129237 h 1491316"/>
                <a:gd name="connsiteX1694" fmla="*/ 526626 w 2888232"/>
                <a:gd name="connsiteY1694" fmla="*/ 1128325 h 1491316"/>
                <a:gd name="connsiteX1695" fmla="*/ 530000 w 2888232"/>
                <a:gd name="connsiteY1695" fmla="*/ 1127778 h 1491316"/>
                <a:gd name="connsiteX1696" fmla="*/ 536110 w 2888232"/>
                <a:gd name="connsiteY1696" fmla="*/ 1128872 h 1491316"/>
                <a:gd name="connsiteX1697" fmla="*/ 539757 w 2888232"/>
                <a:gd name="connsiteY1697" fmla="*/ 1125133 h 1491316"/>
                <a:gd name="connsiteX1698" fmla="*/ 543131 w 2888232"/>
                <a:gd name="connsiteY1698" fmla="*/ 1120118 h 1491316"/>
                <a:gd name="connsiteX1699" fmla="*/ 544499 w 2888232"/>
                <a:gd name="connsiteY1699" fmla="*/ 1121485 h 1491316"/>
                <a:gd name="connsiteX1700" fmla="*/ 540304 w 2888232"/>
                <a:gd name="connsiteY1700" fmla="*/ 1128325 h 1491316"/>
                <a:gd name="connsiteX1701" fmla="*/ 537204 w 2888232"/>
                <a:gd name="connsiteY1701" fmla="*/ 1134617 h 1491316"/>
                <a:gd name="connsiteX1702" fmla="*/ 539757 w 2888232"/>
                <a:gd name="connsiteY1702" fmla="*/ 1133249 h 1491316"/>
                <a:gd name="connsiteX1703" fmla="*/ 542037 w 2888232"/>
                <a:gd name="connsiteY1703" fmla="*/ 1133249 h 1491316"/>
                <a:gd name="connsiteX1704" fmla="*/ 548694 w 2888232"/>
                <a:gd name="connsiteY1704" fmla="*/ 1134161 h 1491316"/>
                <a:gd name="connsiteX1705" fmla="*/ 553436 w 2888232"/>
                <a:gd name="connsiteY1705" fmla="*/ 1131334 h 1491316"/>
                <a:gd name="connsiteX1706" fmla="*/ 553983 w 2888232"/>
                <a:gd name="connsiteY1706" fmla="*/ 1133067 h 1491316"/>
                <a:gd name="connsiteX1707" fmla="*/ 551156 w 2888232"/>
                <a:gd name="connsiteY1707" fmla="*/ 1138538 h 1491316"/>
                <a:gd name="connsiteX1708" fmla="*/ 551156 w 2888232"/>
                <a:gd name="connsiteY1708" fmla="*/ 1145377 h 1491316"/>
                <a:gd name="connsiteX1709" fmla="*/ 549970 w 2888232"/>
                <a:gd name="connsiteY1709" fmla="*/ 1149207 h 1491316"/>
                <a:gd name="connsiteX1710" fmla="*/ 547873 w 2888232"/>
                <a:gd name="connsiteY1710" fmla="*/ 1149207 h 1491316"/>
                <a:gd name="connsiteX1711" fmla="*/ 546961 w 2888232"/>
                <a:gd name="connsiteY1711" fmla="*/ 1150210 h 1491316"/>
                <a:gd name="connsiteX1712" fmla="*/ 558725 w 2888232"/>
                <a:gd name="connsiteY1712" fmla="*/ 1156958 h 1491316"/>
                <a:gd name="connsiteX1713" fmla="*/ 571491 w 2888232"/>
                <a:gd name="connsiteY1713" fmla="*/ 1156958 h 1491316"/>
                <a:gd name="connsiteX1714" fmla="*/ 573771 w 2888232"/>
                <a:gd name="connsiteY1714" fmla="*/ 1154496 h 1491316"/>
                <a:gd name="connsiteX1715" fmla="*/ 576233 w 2888232"/>
                <a:gd name="connsiteY1715" fmla="*/ 1157688 h 1491316"/>
                <a:gd name="connsiteX1716" fmla="*/ 581339 w 2888232"/>
                <a:gd name="connsiteY1716" fmla="*/ 1163980 h 1491316"/>
                <a:gd name="connsiteX1717" fmla="*/ 584166 w 2888232"/>
                <a:gd name="connsiteY1717" fmla="*/ 1166077 h 1491316"/>
                <a:gd name="connsiteX1718" fmla="*/ 580975 w 2888232"/>
                <a:gd name="connsiteY1718" fmla="*/ 1170181 h 1491316"/>
                <a:gd name="connsiteX1719" fmla="*/ 587631 w 2888232"/>
                <a:gd name="connsiteY1719" fmla="*/ 1175378 h 1491316"/>
                <a:gd name="connsiteX1720" fmla="*/ 591370 w 2888232"/>
                <a:gd name="connsiteY1720" fmla="*/ 1173281 h 1491316"/>
                <a:gd name="connsiteX1721" fmla="*/ 594653 w 2888232"/>
                <a:gd name="connsiteY1721" fmla="*/ 1169086 h 1491316"/>
                <a:gd name="connsiteX1722" fmla="*/ 599577 w 2888232"/>
                <a:gd name="connsiteY1722" fmla="*/ 1166442 h 1491316"/>
                <a:gd name="connsiteX1723" fmla="*/ 600124 w 2888232"/>
                <a:gd name="connsiteY1723" fmla="*/ 1169998 h 1491316"/>
                <a:gd name="connsiteX1724" fmla="*/ 600124 w 2888232"/>
                <a:gd name="connsiteY1724" fmla="*/ 1179117 h 1491316"/>
                <a:gd name="connsiteX1725" fmla="*/ 602587 w 2888232"/>
                <a:gd name="connsiteY1725" fmla="*/ 1181670 h 1491316"/>
                <a:gd name="connsiteX1726" fmla="*/ 602587 w 2888232"/>
                <a:gd name="connsiteY1726" fmla="*/ 1183859 h 1491316"/>
                <a:gd name="connsiteX1727" fmla="*/ 605596 w 2888232"/>
                <a:gd name="connsiteY1727" fmla="*/ 1191154 h 1491316"/>
                <a:gd name="connsiteX1728" fmla="*/ 603954 w 2888232"/>
                <a:gd name="connsiteY1728" fmla="*/ 1194346 h 1491316"/>
                <a:gd name="connsiteX1729" fmla="*/ 619092 w 2888232"/>
                <a:gd name="connsiteY1729" fmla="*/ 1194346 h 1491316"/>
                <a:gd name="connsiteX1730" fmla="*/ 1547581 w 2888232"/>
                <a:gd name="connsiteY1730" fmla="*/ 1194346 h 1491316"/>
                <a:gd name="connsiteX1731" fmla="*/ 1549678 w 2888232"/>
                <a:gd name="connsiteY1731" fmla="*/ 1192841 h 1491316"/>
                <a:gd name="connsiteX1732" fmla="*/ 1549678 w 2888232"/>
                <a:gd name="connsiteY1732" fmla="*/ 1192248 h 1491316"/>
                <a:gd name="connsiteX1733" fmla="*/ 1549678 w 2888232"/>
                <a:gd name="connsiteY1733" fmla="*/ 1179482 h 1491316"/>
                <a:gd name="connsiteX1734" fmla="*/ 1551319 w 2888232"/>
                <a:gd name="connsiteY1734" fmla="*/ 1178023 h 1491316"/>
                <a:gd name="connsiteX1735" fmla="*/ 1561259 w 2888232"/>
                <a:gd name="connsiteY1735" fmla="*/ 1185774 h 1491316"/>
                <a:gd name="connsiteX1736" fmla="*/ 1568828 w 2888232"/>
                <a:gd name="connsiteY1736" fmla="*/ 1205197 h 1491316"/>
                <a:gd name="connsiteX1737" fmla="*/ 1574390 w 2888232"/>
                <a:gd name="connsiteY1737" fmla="*/ 1207659 h 1491316"/>
                <a:gd name="connsiteX1738" fmla="*/ 1580409 w 2888232"/>
                <a:gd name="connsiteY1738" fmla="*/ 1208754 h 1491316"/>
                <a:gd name="connsiteX1739" fmla="*/ 1600561 w 2888232"/>
                <a:gd name="connsiteY1739" fmla="*/ 1215411 h 1491316"/>
                <a:gd name="connsiteX1740" fmla="*/ 1613328 w 2888232"/>
                <a:gd name="connsiteY1740" fmla="*/ 1210669 h 1491316"/>
                <a:gd name="connsiteX1741" fmla="*/ 1632478 w 2888232"/>
                <a:gd name="connsiteY1741" fmla="*/ 1213952 h 1491316"/>
                <a:gd name="connsiteX1742" fmla="*/ 1637402 w 2888232"/>
                <a:gd name="connsiteY1742" fmla="*/ 1217325 h 1491316"/>
                <a:gd name="connsiteX1743" fmla="*/ 1642326 w 2888232"/>
                <a:gd name="connsiteY1743" fmla="*/ 1223618 h 1491316"/>
                <a:gd name="connsiteX1744" fmla="*/ 1645427 w 2888232"/>
                <a:gd name="connsiteY1744" fmla="*/ 1227630 h 1491316"/>
                <a:gd name="connsiteX1745" fmla="*/ 1647068 w 2888232"/>
                <a:gd name="connsiteY1745" fmla="*/ 1224529 h 1491316"/>
                <a:gd name="connsiteX1746" fmla="*/ 1651080 w 2888232"/>
                <a:gd name="connsiteY1746" fmla="*/ 1222432 h 1491316"/>
                <a:gd name="connsiteX1747" fmla="*/ 1661749 w 2888232"/>
                <a:gd name="connsiteY1747" fmla="*/ 1227812 h 1491316"/>
                <a:gd name="connsiteX1748" fmla="*/ 1685276 w 2888232"/>
                <a:gd name="connsiteY1748" fmla="*/ 1232189 h 1491316"/>
                <a:gd name="connsiteX1749" fmla="*/ 1697040 w 2888232"/>
                <a:gd name="connsiteY1749" fmla="*/ 1230639 h 1491316"/>
                <a:gd name="connsiteX1750" fmla="*/ 1701782 w 2888232"/>
                <a:gd name="connsiteY1750" fmla="*/ 1233466 h 1491316"/>
                <a:gd name="connsiteX1751" fmla="*/ 1720019 w 2888232"/>
                <a:gd name="connsiteY1751" fmla="*/ 1236293 h 1491316"/>
                <a:gd name="connsiteX1752" fmla="*/ 1741449 w 2888232"/>
                <a:gd name="connsiteY1752" fmla="*/ 1237296 h 1491316"/>
                <a:gd name="connsiteX1753" fmla="*/ 1751662 w 2888232"/>
                <a:gd name="connsiteY1753" fmla="*/ 1222432 h 1491316"/>
                <a:gd name="connsiteX1754" fmla="*/ 1754489 w 2888232"/>
                <a:gd name="connsiteY1754" fmla="*/ 1216505 h 1491316"/>
                <a:gd name="connsiteX1755" fmla="*/ 1765614 w 2888232"/>
                <a:gd name="connsiteY1755" fmla="*/ 1213952 h 1491316"/>
                <a:gd name="connsiteX1756" fmla="*/ 1763061 w 2888232"/>
                <a:gd name="connsiteY1756" fmla="*/ 1219332 h 1491316"/>
                <a:gd name="connsiteX1757" fmla="*/ 1763061 w 2888232"/>
                <a:gd name="connsiteY1757" fmla="*/ 1223344 h 1491316"/>
                <a:gd name="connsiteX1758" fmla="*/ 1769079 w 2888232"/>
                <a:gd name="connsiteY1758" fmla="*/ 1217599 h 1491316"/>
                <a:gd name="connsiteX1759" fmla="*/ 1771906 w 2888232"/>
                <a:gd name="connsiteY1759" fmla="*/ 1212766 h 1491316"/>
                <a:gd name="connsiteX1760" fmla="*/ 1775280 w 2888232"/>
                <a:gd name="connsiteY1760" fmla="*/ 1207021 h 1491316"/>
                <a:gd name="connsiteX1761" fmla="*/ 1777286 w 2888232"/>
                <a:gd name="connsiteY1761" fmla="*/ 1201641 h 1491316"/>
                <a:gd name="connsiteX1762" fmla="*/ 1780478 w 2888232"/>
                <a:gd name="connsiteY1762" fmla="*/ 1203921 h 1491316"/>
                <a:gd name="connsiteX1763" fmla="*/ 1778499 w 2888232"/>
                <a:gd name="connsiteY1763" fmla="*/ 1209647 h 1491316"/>
                <a:gd name="connsiteX1764" fmla="*/ 1778472 w 2888232"/>
                <a:gd name="connsiteY1764" fmla="*/ 1209666 h 1491316"/>
                <a:gd name="connsiteX1765" fmla="*/ 1773639 w 2888232"/>
                <a:gd name="connsiteY1765" fmla="*/ 1216140 h 1491316"/>
                <a:gd name="connsiteX1766" fmla="*/ 1776739 w 2888232"/>
                <a:gd name="connsiteY1766" fmla="*/ 1213952 h 1491316"/>
                <a:gd name="connsiteX1767" fmla="*/ 1780752 w 2888232"/>
                <a:gd name="connsiteY1767" fmla="*/ 1213952 h 1491316"/>
                <a:gd name="connsiteX1768" fmla="*/ 1783578 w 2888232"/>
                <a:gd name="connsiteY1768" fmla="*/ 1209666 h 1491316"/>
                <a:gd name="connsiteX1769" fmla="*/ 1788138 w 2888232"/>
                <a:gd name="connsiteY1769" fmla="*/ 1207933 h 1491316"/>
                <a:gd name="connsiteX1770" fmla="*/ 1786405 w 2888232"/>
                <a:gd name="connsiteY1770" fmla="*/ 1201367 h 1491316"/>
                <a:gd name="connsiteX1771" fmla="*/ 1784399 w 2888232"/>
                <a:gd name="connsiteY1771" fmla="*/ 1195349 h 1491316"/>
                <a:gd name="connsiteX1772" fmla="*/ 1792971 w 2888232"/>
                <a:gd name="connsiteY1772" fmla="*/ 1194528 h 1491316"/>
                <a:gd name="connsiteX1773" fmla="*/ 1821787 w 2888232"/>
                <a:gd name="connsiteY1773" fmla="*/ 1204468 h 1491316"/>
                <a:gd name="connsiteX1774" fmla="*/ 1829447 w 2888232"/>
                <a:gd name="connsiteY1774" fmla="*/ 1203374 h 1491316"/>
                <a:gd name="connsiteX1775" fmla="*/ 1837745 w 2888232"/>
                <a:gd name="connsiteY1775" fmla="*/ 1203374 h 1491316"/>
                <a:gd name="connsiteX1776" fmla="*/ 1846864 w 2888232"/>
                <a:gd name="connsiteY1776" fmla="*/ 1205380 h 1491316"/>
                <a:gd name="connsiteX1777" fmla="*/ 1855983 w 2888232"/>
                <a:gd name="connsiteY1777" fmla="*/ 1225897 h 1491316"/>
                <a:gd name="connsiteX1778" fmla="*/ 1869935 w 2888232"/>
                <a:gd name="connsiteY1778" fmla="*/ 1238664 h 1491316"/>
                <a:gd name="connsiteX1779" fmla="*/ 1881880 w 2888232"/>
                <a:gd name="connsiteY1779" fmla="*/ 1239302 h 1491316"/>
                <a:gd name="connsiteX1780" fmla="*/ 1898112 w 2888232"/>
                <a:gd name="connsiteY1780" fmla="*/ 1240670 h 1491316"/>
                <a:gd name="connsiteX1781" fmla="*/ 1896471 w 2888232"/>
                <a:gd name="connsiteY1781" fmla="*/ 1244956 h 1491316"/>
                <a:gd name="connsiteX1782" fmla="*/ 1895832 w 2888232"/>
                <a:gd name="connsiteY1782" fmla="*/ 1248968 h 1491316"/>
                <a:gd name="connsiteX1783" fmla="*/ 1893917 w 2888232"/>
                <a:gd name="connsiteY1783" fmla="*/ 1250154 h 1491316"/>
                <a:gd name="connsiteX1784" fmla="*/ 1893005 w 2888232"/>
                <a:gd name="connsiteY1784" fmla="*/ 1255260 h 1491316"/>
                <a:gd name="connsiteX1785" fmla="*/ 1906137 w 2888232"/>
                <a:gd name="connsiteY1785" fmla="*/ 1265473 h 1491316"/>
                <a:gd name="connsiteX1786" fmla="*/ 1906684 w 2888232"/>
                <a:gd name="connsiteY1786" fmla="*/ 1269759 h 1491316"/>
                <a:gd name="connsiteX1787" fmla="*/ 1904131 w 2888232"/>
                <a:gd name="connsiteY1787" fmla="*/ 1274319 h 1491316"/>
                <a:gd name="connsiteX1788" fmla="*/ 1901577 w 2888232"/>
                <a:gd name="connsiteY1788" fmla="*/ 1280337 h 1491316"/>
                <a:gd name="connsiteX1789" fmla="*/ 1910149 w 2888232"/>
                <a:gd name="connsiteY1789" fmla="*/ 1289456 h 1491316"/>
                <a:gd name="connsiteX1790" fmla="*/ 1910149 w 2888232"/>
                <a:gd name="connsiteY1790" fmla="*/ 1294289 h 1491316"/>
                <a:gd name="connsiteX1791" fmla="*/ 1909237 w 2888232"/>
                <a:gd name="connsiteY1791" fmla="*/ 1297116 h 1491316"/>
                <a:gd name="connsiteX1792" fmla="*/ 1904313 w 2888232"/>
                <a:gd name="connsiteY1792" fmla="*/ 1299943 h 1491316"/>
                <a:gd name="connsiteX1793" fmla="*/ 1910970 w 2888232"/>
                <a:gd name="connsiteY1793" fmla="*/ 1303226 h 1491316"/>
                <a:gd name="connsiteX1794" fmla="*/ 1916259 w 2888232"/>
                <a:gd name="connsiteY1794" fmla="*/ 1301493 h 1491316"/>
                <a:gd name="connsiteX1795" fmla="*/ 1921274 w 2888232"/>
                <a:gd name="connsiteY1795" fmla="*/ 1300216 h 1491316"/>
                <a:gd name="connsiteX1796" fmla="*/ 1923827 w 2888232"/>
                <a:gd name="connsiteY1796" fmla="*/ 1306782 h 1491316"/>
                <a:gd name="connsiteX1797" fmla="*/ 1932946 w 2888232"/>
                <a:gd name="connsiteY1797" fmla="*/ 1310247 h 1491316"/>
                <a:gd name="connsiteX1798" fmla="*/ 1953737 w 2888232"/>
                <a:gd name="connsiteY1798" fmla="*/ 1314533 h 1491316"/>
                <a:gd name="connsiteX1799" fmla="*/ 1965683 w 2888232"/>
                <a:gd name="connsiteY1799" fmla="*/ 1315080 h 1491316"/>
                <a:gd name="connsiteX1800" fmla="*/ 1975349 w 2888232"/>
                <a:gd name="connsiteY1800" fmla="*/ 1315080 h 1491316"/>
                <a:gd name="connsiteX1801" fmla="*/ 1983374 w 2888232"/>
                <a:gd name="connsiteY1801" fmla="*/ 1315627 h 1491316"/>
                <a:gd name="connsiteX1802" fmla="*/ 2003344 w 2888232"/>
                <a:gd name="connsiteY1802" fmla="*/ 1319366 h 1491316"/>
                <a:gd name="connsiteX1803" fmla="*/ 2006171 w 2888232"/>
                <a:gd name="connsiteY1803" fmla="*/ 1320734 h 1491316"/>
                <a:gd name="connsiteX1804" fmla="*/ 2009272 w 2888232"/>
                <a:gd name="connsiteY1804" fmla="*/ 1322193 h 1491316"/>
                <a:gd name="connsiteX1805" fmla="*/ 2014652 w 2888232"/>
                <a:gd name="connsiteY1805" fmla="*/ 1323287 h 1491316"/>
                <a:gd name="connsiteX1806" fmla="*/ 2022129 w 2888232"/>
                <a:gd name="connsiteY1806" fmla="*/ 1323287 h 1491316"/>
                <a:gd name="connsiteX1807" fmla="*/ 2026689 w 2888232"/>
                <a:gd name="connsiteY1807" fmla="*/ 1323287 h 1491316"/>
                <a:gd name="connsiteX1808" fmla="*/ 2035808 w 2888232"/>
                <a:gd name="connsiteY1808" fmla="*/ 1325202 h 1491316"/>
                <a:gd name="connsiteX1809" fmla="*/ 2057146 w 2888232"/>
                <a:gd name="connsiteY1809" fmla="*/ 1344899 h 1491316"/>
                <a:gd name="connsiteX1810" fmla="*/ 2060885 w 2888232"/>
                <a:gd name="connsiteY1810" fmla="*/ 1349732 h 1491316"/>
                <a:gd name="connsiteX1811" fmla="*/ 2061979 w 2888232"/>
                <a:gd name="connsiteY1811" fmla="*/ 1358851 h 1491316"/>
                <a:gd name="connsiteX1812" fmla="*/ 2066812 w 2888232"/>
                <a:gd name="connsiteY1812" fmla="*/ 1367970 h 1491316"/>
                <a:gd name="connsiteX1813" fmla="*/ 2072283 w 2888232"/>
                <a:gd name="connsiteY1813" fmla="*/ 1374536 h 1491316"/>
                <a:gd name="connsiteX1814" fmla="*/ 2066539 w 2888232"/>
                <a:gd name="connsiteY1814" fmla="*/ 1372256 h 1491316"/>
                <a:gd name="connsiteX1815" fmla="*/ 2061979 w 2888232"/>
                <a:gd name="connsiteY1815" fmla="*/ 1373077 h 1491316"/>
                <a:gd name="connsiteX1816" fmla="*/ 2061979 w 2888232"/>
                <a:gd name="connsiteY1816" fmla="*/ 1383107 h 1491316"/>
                <a:gd name="connsiteX1817" fmla="*/ 2053499 w 2888232"/>
                <a:gd name="connsiteY1817" fmla="*/ 1385387 h 1491316"/>
                <a:gd name="connsiteX1818" fmla="*/ 2042373 w 2888232"/>
                <a:gd name="connsiteY1818" fmla="*/ 1379369 h 1491316"/>
                <a:gd name="connsiteX1819" fmla="*/ 2035808 w 2888232"/>
                <a:gd name="connsiteY1819" fmla="*/ 1378001 h 1491316"/>
                <a:gd name="connsiteX1820" fmla="*/ 2026689 w 2888232"/>
                <a:gd name="connsiteY1820" fmla="*/ 1375356 h 1491316"/>
                <a:gd name="connsiteX1821" fmla="*/ 2030063 w 2888232"/>
                <a:gd name="connsiteY1821" fmla="*/ 1369976 h 1491316"/>
                <a:gd name="connsiteX1822" fmla="*/ 2028969 w 2888232"/>
                <a:gd name="connsiteY1822" fmla="*/ 1367696 h 1491316"/>
                <a:gd name="connsiteX1823" fmla="*/ 2023224 w 2888232"/>
                <a:gd name="connsiteY1823" fmla="*/ 1366876 h 1491316"/>
                <a:gd name="connsiteX1824" fmla="*/ 2020123 w 2888232"/>
                <a:gd name="connsiteY1824" fmla="*/ 1361678 h 1491316"/>
                <a:gd name="connsiteX1825" fmla="*/ 2020123 w 2888232"/>
                <a:gd name="connsiteY1825" fmla="*/ 1356024 h 1491316"/>
                <a:gd name="connsiteX1826" fmla="*/ 2008451 w 2888232"/>
                <a:gd name="connsiteY1826" fmla="*/ 1354292 h 1491316"/>
                <a:gd name="connsiteX1827" fmla="*/ 2008998 w 2888232"/>
                <a:gd name="connsiteY1827" fmla="*/ 1357118 h 1491316"/>
                <a:gd name="connsiteX1828" fmla="*/ 2012737 w 2888232"/>
                <a:gd name="connsiteY1828" fmla="*/ 1360584 h 1491316"/>
                <a:gd name="connsiteX1829" fmla="*/ 2016658 w 2888232"/>
                <a:gd name="connsiteY1829" fmla="*/ 1365143 h 1491316"/>
                <a:gd name="connsiteX1830" fmla="*/ 2019211 w 2888232"/>
                <a:gd name="connsiteY1830" fmla="*/ 1370250 h 1491316"/>
                <a:gd name="connsiteX1831" fmla="*/ 2020670 w 2888232"/>
                <a:gd name="connsiteY1831" fmla="*/ 1379369 h 1491316"/>
                <a:gd name="connsiteX1832" fmla="*/ 2014105 w 2888232"/>
                <a:gd name="connsiteY1832" fmla="*/ 1388488 h 1491316"/>
                <a:gd name="connsiteX1833" fmla="*/ 2009545 w 2888232"/>
                <a:gd name="connsiteY1833" fmla="*/ 1394780 h 1491316"/>
                <a:gd name="connsiteX1834" fmla="*/ 2006171 w 2888232"/>
                <a:gd name="connsiteY1834" fmla="*/ 1400798 h 1491316"/>
                <a:gd name="connsiteX1835" fmla="*/ 2004712 w 2888232"/>
                <a:gd name="connsiteY1835" fmla="*/ 1422957 h 1491316"/>
                <a:gd name="connsiteX1836" fmla="*/ 1982188 w 2888232"/>
                <a:gd name="connsiteY1836" fmla="*/ 1445207 h 1491316"/>
                <a:gd name="connsiteX1837" fmla="*/ 1973070 w 2888232"/>
                <a:gd name="connsiteY1837" fmla="*/ 1467184 h 1491316"/>
                <a:gd name="connsiteX1838" fmla="*/ 1979179 w 2888232"/>
                <a:gd name="connsiteY1838" fmla="*/ 1468552 h 1491316"/>
                <a:gd name="connsiteX1839" fmla="*/ 1981459 w 2888232"/>
                <a:gd name="connsiteY1839" fmla="*/ 1474023 h 1491316"/>
                <a:gd name="connsiteX1840" fmla="*/ 1977720 w 2888232"/>
                <a:gd name="connsiteY1840" fmla="*/ 1475938 h 1491316"/>
                <a:gd name="connsiteX1841" fmla="*/ 1963768 w 2888232"/>
                <a:gd name="connsiteY1841" fmla="*/ 1475938 h 1491316"/>
                <a:gd name="connsiteX1842" fmla="*/ 1958935 w 2888232"/>
                <a:gd name="connsiteY1842" fmla="*/ 1483142 h 1491316"/>
                <a:gd name="connsiteX1843" fmla="*/ 1961215 w 2888232"/>
                <a:gd name="connsiteY1843" fmla="*/ 1487701 h 1491316"/>
                <a:gd name="connsiteX1844" fmla="*/ 1972340 w 2888232"/>
                <a:gd name="connsiteY1844" fmla="*/ 1488796 h 1491316"/>
                <a:gd name="connsiteX1845" fmla="*/ 1977720 w 2888232"/>
                <a:gd name="connsiteY1845" fmla="*/ 1490528 h 1491316"/>
                <a:gd name="connsiteX1846" fmla="*/ 1979726 w 2888232"/>
                <a:gd name="connsiteY1846" fmla="*/ 1487701 h 1491316"/>
                <a:gd name="connsiteX1847" fmla="*/ 1983465 w 2888232"/>
                <a:gd name="connsiteY1847" fmla="*/ 1482868 h 1491316"/>
                <a:gd name="connsiteX1848" fmla="*/ 2000517 w 2888232"/>
                <a:gd name="connsiteY1848" fmla="*/ 1475117 h 1491316"/>
                <a:gd name="connsiteX1849" fmla="*/ 2016202 w 2888232"/>
                <a:gd name="connsiteY1849" fmla="*/ 1463445 h 1491316"/>
                <a:gd name="connsiteX1850" fmla="*/ 2052678 w 2888232"/>
                <a:gd name="connsiteY1850" fmla="*/ 1465451 h 1491316"/>
                <a:gd name="connsiteX1851" fmla="*/ 2053225 w 2888232"/>
                <a:gd name="connsiteY1851" fmla="*/ 1463992 h 1491316"/>
                <a:gd name="connsiteX1852" fmla="*/ 2055505 w 2888232"/>
                <a:gd name="connsiteY1852" fmla="*/ 1459159 h 1491316"/>
                <a:gd name="connsiteX1853" fmla="*/ 2093439 w 2888232"/>
                <a:gd name="connsiteY1853" fmla="*/ 1451499 h 1491316"/>
                <a:gd name="connsiteX1854" fmla="*/ 2095445 w 2888232"/>
                <a:gd name="connsiteY1854" fmla="*/ 1447487 h 1491316"/>
                <a:gd name="connsiteX1855" fmla="*/ 2095445 w 2888232"/>
                <a:gd name="connsiteY1855" fmla="*/ 1444842 h 1491316"/>
                <a:gd name="connsiteX1856" fmla="*/ 2094990 w 2888232"/>
                <a:gd name="connsiteY1856" fmla="*/ 1440466 h 1491316"/>
                <a:gd name="connsiteX1857" fmla="*/ 2094990 w 2888232"/>
                <a:gd name="connsiteY1857" fmla="*/ 1436909 h 1491316"/>
                <a:gd name="connsiteX1858" fmla="*/ 2080673 w 2888232"/>
                <a:gd name="connsiteY1858" fmla="*/ 1439189 h 1491316"/>
                <a:gd name="connsiteX1859" fmla="*/ 2072466 w 2888232"/>
                <a:gd name="connsiteY1859" fmla="*/ 1437274 h 1491316"/>
                <a:gd name="connsiteX1860" fmla="*/ 2073013 w 2888232"/>
                <a:gd name="connsiteY1860" fmla="*/ 1433262 h 1491316"/>
                <a:gd name="connsiteX1861" fmla="*/ 2077025 w 2888232"/>
                <a:gd name="connsiteY1861" fmla="*/ 1426969 h 1491316"/>
                <a:gd name="connsiteX1862" fmla="*/ 2079852 w 2888232"/>
                <a:gd name="connsiteY1862" fmla="*/ 1423231 h 1491316"/>
                <a:gd name="connsiteX1863" fmla="*/ 2090704 w 2888232"/>
                <a:gd name="connsiteY1863" fmla="*/ 1417303 h 1491316"/>
                <a:gd name="connsiteX1864" fmla="*/ 2098090 w 2888232"/>
                <a:gd name="connsiteY1864" fmla="*/ 1413565 h 1491316"/>
                <a:gd name="connsiteX1865" fmla="*/ 2144505 w 2888232"/>
                <a:gd name="connsiteY1865" fmla="*/ 1406725 h 1491316"/>
                <a:gd name="connsiteX1866" fmla="*/ 2149065 w 2888232"/>
                <a:gd name="connsiteY1866" fmla="*/ 1409005 h 1491316"/>
                <a:gd name="connsiteX1867" fmla="*/ 2154810 w 2888232"/>
                <a:gd name="connsiteY1867" fmla="*/ 1409005 h 1491316"/>
                <a:gd name="connsiteX1868" fmla="*/ 2161649 w 2888232"/>
                <a:gd name="connsiteY1868" fmla="*/ 1412379 h 1491316"/>
                <a:gd name="connsiteX1869" fmla="*/ 2170768 w 2888232"/>
                <a:gd name="connsiteY1869" fmla="*/ 1402166 h 1491316"/>
                <a:gd name="connsiteX1870" fmla="*/ 2197486 w 2888232"/>
                <a:gd name="connsiteY1870" fmla="*/ 1389947 h 1491316"/>
                <a:gd name="connsiteX1871" fmla="*/ 2203870 w 2888232"/>
                <a:gd name="connsiteY1871" fmla="*/ 1387302 h 1491316"/>
                <a:gd name="connsiteX1872" fmla="*/ 2222107 w 2888232"/>
                <a:gd name="connsiteY1872" fmla="*/ 1371709 h 1491316"/>
                <a:gd name="connsiteX1873" fmla="*/ 2247458 w 2888232"/>
                <a:gd name="connsiteY1873" fmla="*/ 1364961 h 1491316"/>
                <a:gd name="connsiteX1874" fmla="*/ 2350593 w 2888232"/>
                <a:gd name="connsiteY1874" fmla="*/ 1364961 h 1491316"/>
                <a:gd name="connsiteX1875" fmla="*/ 2362812 w 2888232"/>
                <a:gd name="connsiteY1875" fmla="*/ 1353015 h 1491316"/>
                <a:gd name="connsiteX1876" fmla="*/ 2366825 w 2888232"/>
                <a:gd name="connsiteY1876" fmla="*/ 1353562 h 1491316"/>
                <a:gd name="connsiteX1877" fmla="*/ 2377129 w 2888232"/>
                <a:gd name="connsiteY1877" fmla="*/ 1351282 h 1491316"/>
                <a:gd name="connsiteX1878" fmla="*/ 2391081 w 2888232"/>
                <a:gd name="connsiteY1878" fmla="*/ 1329762 h 1491316"/>
                <a:gd name="connsiteX1879" fmla="*/ 2392358 w 2888232"/>
                <a:gd name="connsiteY1879" fmla="*/ 1325202 h 1491316"/>
                <a:gd name="connsiteX1880" fmla="*/ 2392905 w 2888232"/>
                <a:gd name="connsiteY1880" fmla="*/ 1317998 h 1491316"/>
                <a:gd name="connsiteX1881" fmla="*/ 2418529 w 2888232"/>
                <a:gd name="connsiteY1881" fmla="*/ 1274684 h 1491316"/>
                <a:gd name="connsiteX1882" fmla="*/ 2429107 w 2888232"/>
                <a:gd name="connsiteY1882" fmla="*/ 1261279 h 1491316"/>
                <a:gd name="connsiteX1883" fmla="*/ 2433484 w 2888232"/>
                <a:gd name="connsiteY1883" fmla="*/ 1267935 h 1491316"/>
                <a:gd name="connsiteX1884" fmla="*/ 2435034 w 2888232"/>
                <a:gd name="connsiteY1884" fmla="*/ 1270398 h 1491316"/>
                <a:gd name="connsiteX1885" fmla="*/ 2443515 w 2888232"/>
                <a:gd name="connsiteY1885" fmla="*/ 1271401 h 1491316"/>
                <a:gd name="connsiteX1886" fmla="*/ 2461753 w 2888232"/>
                <a:gd name="connsiteY1886" fmla="*/ 1267115 h 1491316"/>
                <a:gd name="connsiteX1887" fmla="*/ 2476434 w 2888232"/>
                <a:gd name="connsiteY1887" fmla="*/ 1283620 h 1491316"/>
                <a:gd name="connsiteX1888" fmla="*/ 2476434 w 2888232"/>
                <a:gd name="connsiteY1888" fmla="*/ 1325749 h 1491316"/>
                <a:gd name="connsiteX1889" fmla="*/ 2475613 w 2888232"/>
                <a:gd name="connsiteY1889" fmla="*/ 1334321 h 1491316"/>
                <a:gd name="connsiteX1890" fmla="*/ 2476890 w 2888232"/>
                <a:gd name="connsiteY1890" fmla="*/ 1337002 h 1491316"/>
                <a:gd name="connsiteX1891" fmla="*/ 2477072 w 2888232"/>
                <a:gd name="connsiteY1891" fmla="*/ 1337057 h 1491316"/>
                <a:gd name="connsiteX1892" fmla="*/ 2481267 w 2888232"/>
                <a:gd name="connsiteY1892" fmla="*/ 1338881 h 1491316"/>
                <a:gd name="connsiteX1893" fmla="*/ 2488745 w 2888232"/>
                <a:gd name="connsiteY1893" fmla="*/ 1341890 h 1491316"/>
                <a:gd name="connsiteX1894" fmla="*/ 2487012 w 2888232"/>
                <a:gd name="connsiteY1894" fmla="*/ 1345720 h 1491316"/>
                <a:gd name="connsiteX1895" fmla="*/ 2488106 w 2888232"/>
                <a:gd name="connsiteY1895" fmla="*/ 1354839 h 1491316"/>
                <a:gd name="connsiteX1896" fmla="*/ 2492301 w 2888232"/>
                <a:gd name="connsiteY1896" fmla="*/ 1359489 h 1491316"/>
                <a:gd name="connsiteX1897" fmla="*/ 2496404 w 2888232"/>
                <a:gd name="connsiteY1897" fmla="*/ 1359489 h 1491316"/>
                <a:gd name="connsiteX1898" fmla="*/ 2500417 w 2888232"/>
                <a:gd name="connsiteY1898" fmla="*/ 1363228 h 1491316"/>
                <a:gd name="connsiteX1899" fmla="*/ 2501237 w 2888232"/>
                <a:gd name="connsiteY1899" fmla="*/ 1360675 h 1491316"/>
                <a:gd name="connsiteX1900" fmla="*/ 2507530 w 2888232"/>
                <a:gd name="connsiteY1900" fmla="*/ 1362043 h 1491316"/>
                <a:gd name="connsiteX1901" fmla="*/ 2518381 w 2888232"/>
                <a:gd name="connsiteY1901" fmla="*/ 1362043 h 1491316"/>
                <a:gd name="connsiteX1902" fmla="*/ 2525767 w 2888232"/>
                <a:gd name="connsiteY1902" fmla="*/ 1359216 h 1491316"/>
                <a:gd name="connsiteX1903" fmla="*/ 2532607 w 2888232"/>
                <a:gd name="connsiteY1903" fmla="*/ 1350097 h 1491316"/>
                <a:gd name="connsiteX1904" fmla="*/ 2534339 w 2888232"/>
                <a:gd name="connsiteY1904" fmla="*/ 1352650 h 1491316"/>
                <a:gd name="connsiteX1905" fmla="*/ 2545738 w 2888232"/>
                <a:gd name="connsiteY1905" fmla="*/ 1352650 h 1491316"/>
                <a:gd name="connsiteX1906" fmla="*/ 2575648 w 2888232"/>
                <a:gd name="connsiteY1906" fmla="*/ 1335598 h 1491316"/>
                <a:gd name="connsiteX1907" fmla="*/ 2584128 w 2888232"/>
                <a:gd name="connsiteY1907" fmla="*/ 1328212 h 1491316"/>
                <a:gd name="connsiteX1908" fmla="*/ 2586135 w 2888232"/>
                <a:gd name="connsiteY1908" fmla="*/ 1327300 h 1491316"/>
                <a:gd name="connsiteX1909" fmla="*/ 2591880 w 2888232"/>
                <a:gd name="connsiteY1909" fmla="*/ 1331859 h 1491316"/>
                <a:gd name="connsiteX1910" fmla="*/ 2589053 w 2888232"/>
                <a:gd name="connsiteY1910" fmla="*/ 1337057 h 1491316"/>
                <a:gd name="connsiteX1911" fmla="*/ 2578748 w 2888232"/>
                <a:gd name="connsiteY1911" fmla="*/ 1352103 h 1491316"/>
                <a:gd name="connsiteX1912" fmla="*/ 2585314 w 2888232"/>
                <a:gd name="connsiteY1912" fmla="*/ 1348456 h 1491316"/>
                <a:gd name="connsiteX1913" fmla="*/ 2595892 w 2888232"/>
                <a:gd name="connsiteY1913" fmla="*/ 1348456 h 1491316"/>
                <a:gd name="connsiteX1914" fmla="*/ 2611850 w 2888232"/>
                <a:gd name="connsiteY1914" fmla="*/ 1347817 h 1491316"/>
                <a:gd name="connsiteX1915" fmla="*/ 2620331 w 2888232"/>
                <a:gd name="connsiteY1915" fmla="*/ 1353015 h 1491316"/>
                <a:gd name="connsiteX1916" fmla="*/ 2599539 w 2888232"/>
                <a:gd name="connsiteY1916" fmla="*/ 1362955 h 1491316"/>
                <a:gd name="connsiteX1917" fmla="*/ 2592974 w 2888232"/>
                <a:gd name="connsiteY1917" fmla="*/ 1355842 h 1491316"/>
                <a:gd name="connsiteX1918" fmla="*/ 2585588 w 2888232"/>
                <a:gd name="connsiteY1918" fmla="*/ 1351830 h 1491316"/>
                <a:gd name="connsiteX1919" fmla="*/ 2544279 w 2888232"/>
                <a:gd name="connsiteY1919" fmla="*/ 1379186 h 1491316"/>
                <a:gd name="connsiteX1920" fmla="*/ 2533154 w 2888232"/>
                <a:gd name="connsiteY1920" fmla="*/ 1393138 h 1491316"/>
                <a:gd name="connsiteX1921" fmla="*/ 2530874 w 2888232"/>
                <a:gd name="connsiteY1921" fmla="*/ 1405722 h 1491316"/>
                <a:gd name="connsiteX1922" fmla="*/ 2535160 w 2888232"/>
                <a:gd name="connsiteY1922" fmla="*/ 1416848 h 1491316"/>
                <a:gd name="connsiteX1923" fmla="*/ 2537713 w 2888232"/>
                <a:gd name="connsiteY1923" fmla="*/ 1415389 h 1491316"/>
                <a:gd name="connsiteX1924" fmla="*/ 2542546 w 2888232"/>
                <a:gd name="connsiteY1924" fmla="*/ 1418580 h 1491316"/>
                <a:gd name="connsiteX1925" fmla="*/ 2549385 w 2888232"/>
                <a:gd name="connsiteY1925" fmla="*/ 1426787 h 1491316"/>
                <a:gd name="connsiteX1926" fmla="*/ 2557684 w 2888232"/>
                <a:gd name="connsiteY1926" fmla="*/ 1424234 h 1491316"/>
                <a:gd name="connsiteX1927" fmla="*/ 2560510 w 2888232"/>
                <a:gd name="connsiteY1927" fmla="*/ 1417121 h 1491316"/>
                <a:gd name="connsiteX1928" fmla="*/ 2564796 w 2888232"/>
                <a:gd name="connsiteY1928" fmla="*/ 1418854 h 1491316"/>
                <a:gd name="connsiteX1929" fmla="*/ 2570815 w 2888232"/>
                <a:gd name="connsiteY1929" fmla="*/ 1412835 h 1491316"/>
                <a:gd name="connsiteX1930" fmla="*/ 2581940 w 2888232"/>
                <a:gd name="connsiteY1930" fmla="*/ 1405449 h 1491316"/>
                <a:gd name="connsiteX1931" fmla="*/ 2585040 w 2888232"/>
                <a:gd name="connsiteY1931" fmla="*/ 1399704 h 1491316"/>
                <a:gd name="connsiteX1932" fmla="*/ 2591332 w 2888232"/>
                <a:gd name="connsiteY1932" fmla="*/ 1395783 h 1491316"/>
                <a:gd name="connsiteX1933" fmla="*/ 2594159 w 2888232"/>
                <a:gd name="connsiteY1933" fmla="*/ 1393138 h 1491316"/>
                <a:gd name="connsiteX1934" fmla="*/ 2592974 w 2888232"/>
                <a:gd name="connsiteY1934" fmla="*/ 1389217 h 1491316"/>
                <a:gd name="connsiteX1935" fmla="*/ 2596165 w 2888232"/>
                <a:gd name="connsiteY1935" fmla="*/ 1384293 h 1491316"/>
                <a:gd name="connsiteX1936" fmla="*/ 2602093 w 2888232"/>
                <a:gd name="connsiteY1936" fmla="*/ 1383746 h 1491316"/>
                <a:gd name="connsiteX1937" fmla="*/ 2605832 w 2888232"/>
                <a:gd name="connsiteY1937" fmla="*/ 1378639 h 1491316"/>
                <a:gd name="connsiteX1938" fmla="*/ 2608658 w 2888232"/>
                <a:gd name="connsiteY1938" fmla="*/ 1386026 h 1491316"/>
                <a:gd name="connsiteX1939" fmla="*/ 2615771 w 2888232"/>
                <a:gd name="connsiteY1939" fmla="*/ 1387485 h 1491316"/>
                <a:gd name="connsiteX1940" fmla="*/ 2619236 w 2888232"/>
                <a:gd name="connsiteY1940" fmla="*/ 1384019 h 1491316"/>
                <a:gd name="connsiteX1941" fmla="*/ 2618051 w 2888232"/>
                <a:gd name="connsiteY1941" fmla="*/ 1377819 h 1491316"/>
                <a:gd name="connsiteX1942" fmla="*/ 2630635 w 2888232"/>
                <a:gd name="connsiteY1942" fmla="*/ 1380098 h 1491316"/>
                <a:gd name="connsiteX1943" fmla="*/ 2653159 w 2888232"/>
                <a:gd name="connsiteY1943" fmla="*/ 1372621 h 1491316"/>
                <a:gd name="connsiteX1944" fmla="*/ 2705045 w 2888232"/>
                <a:gd name="connsiteY1944" fmla="*/ 1352742 h 1491316"/>
                <a:gd name="connsiteX1945" fmla="*/ 2703586 w 2888232"/>
                <a:gd name="connsiteY1945" fmla="*/ 1348456 h 1491316"/>
                <a:gd name="connsiteX1946" fmla="*/ 2690729 w 2888232"/>
                <a:gd name="connsiteY1946" fmla="*/ 1338151 h 1491316"/>
                <a:gd name="connsiteX1947" fmla="*/ 2680516 w 2888232"/>
                <a:gd name="connsiteY1947" fmla="*/ 1337057 h 1491316"/>
                <a:gd name="connsiteX1948" fmla="*/ 2675683 w 2888232"/>
                <a:gd name="connsiteY1948" fmla="*/ 1335871 h 1491316"/>
                <a:gd name="connsiteX1949" fmla="*/ 2672764 w 2888232"/>
                <a:gd name="connsiteY1949" fmla="*/ 1329306 h 1491316"/>
                <a:gd name="connsiteX1950" fmla="*/ 2662278 w 2888232"/>
                <a:gd name="connsiteY1950" fmla="*/ 1335324 h 1491316"/>
                <a:gd name="connsiteX1951" fmla="*/ 2657992 w 2888232"/>
                <a:gd name="connsiteY1951" fmla="*/ 1337331 h 1491316"/>
                <a:gd name="connsiteX1952" fmla="*/ 2652520 w 2888232"/>
                <a:gd name="connsiteY1952" fmla="*/ 1339610 h 1491316"/>
                <a:gd name="connsiteX1953" fmla="*/ 2649146 w 2888232"/>
                <a:gd name="connsiteY1953" fmla="*/ 1336510 h 1491316"/>
                <a:gd name="connsiteX1954" fmla="*/ 2645772 w 2888232"/>
                <a:gd name="connsiteY1954" fmla="*/ 1333045 h 1491316"/>
                <a:gd name="connsiteX1955" fmla="*/ 2631729 w 2888232"/>
                <a:gd name="connsiteY1955" fmla="*/ 1333045 h 1491316"/>
                <a:gd name="connsiteX1956" fmla="*/ 2628355 w 2888232"/>
                <a:gd name="connsiteY1956" fmla="*/ 1331677 h 1491316"/>
                <a:gd name="connsiteX1957" fmla="*/ 2608932 w 2888232"/>
                <a:gd name="connsiteY1957" fmla="*/ 1323652 h 1491316"/>
                <a:gd name="connsiteX1958" fmla="*/ 2608111 w 2888232"/>
                <a:gd name="connsiteY1958" fmla="*/ 1319640 h 1491316"/>
                <a:gd name="connsiteX1959" fmla="*/ 2608111 w 2888232"/>
                <a:gd name="connsiteY1959" fmla="*/ 1316539 h 1491316"/>
                <a:gd name="connsiteX1960" fmla="*/ 2595618 w 2888232"/>
                <a:gd name="connsiteY1960" fmla="*/ 1313439 h 1491316"/>
                <a:gd name="connsiteX1961" fmla="*/ 2588414 w 2888232"/>
                <a:gd name="connsiteY1961" fmla="*/ 1311980 h 1491316"/>
                <a:gd name="connsiteX1962" fmla="*/ 2586499 w 2888232"/>
                <a:gd name="connsiteY1962" fmla="*/ 1309700 h 1491316"/>
                <a:gd name="connsiteX1963" fmla="*/ 2584128 w 2888232"/>
                <a:gd name="connsiteY1963" fmla="*/ 1307968 h 1491316"/>
                <a:gd name="connsiteX1964" fmla="*/ 2583308 w 2888232"/>
                <a:gd name="connsiteY1964" fmla="*/ 1305688 h 1491316"/>
                <a:gd name="connsiteX1965" fmla="*/ 2581575 w 2888232"/>
                <a:gd name="connsiteY1965" fmla="*/ 1301128 h 1491316"/>
                <a:gd name="connsiteX1966" fmla="*/ 2580207 w 2888232"/>
                <a:gd name="connsiteY1966" fmla="*/ 1294836 h 1491316"/>
                <a:gd name="connsiteX1967" fmla="*/ 2576742 w 2888232"/>
                <a:gd name="connsiteY1967" fmla="*/ 1289730 h 1491316"/>
                <a:gd name="connsiteX1968" fmla="*/ 2574736 w 2888232"/>
                <a:gd name="connsiteY1968" fmla="*/ 1282070 h 1491316"/>
                <a:gd name="connsiteX1969" fmla="*/ 2577016 w 2888232"/>
                <a:gd name="connsiteY1969" fmla="*/ 1277784 h 1491316"/>
                <a:gd name="connsiteX1970" fmla="*/ 2574189 w 2888232"/>
                <a:gd name="connsiteY1970" fmla="*/ 1276598 h 1491316"/>
                <a:gd name="connsiteX1971" fmla="*/ 2563337 w 2888232"/>
                <a:gd name="connsiteY1971" fmla="*/ 1273498 h 1491316"/>
                <a:gd name="connsiteX1972" fmla="*/ 2573368 w 2888232"/>
                <a:gd name="connsiteY1972" fmla="*/ 1260914 h 1491316"/>
                <a:gd name="connsiteX1973" fmla="*/ 2577654 w 2888232"/>
                <a:gd name="connsiteY1973" fmla="*/ 1251248 h 1491316"/>
                <a:gd name="connsiteX1974" fmla="*/ 2577654 w 2888232"/>
                <a:gd name="connsiteY1974" fmla="*/ 1247874 h 1491316"/>
                <a:gd name="connsiteX1975" fmla="*/ 2552851 w 2888232"/>
                <a:gd name="connsiteY1975" fmla="*/ 1250701 h 1491316"/>
                <a:gd name="connsiteX1976" fmla="*/ 2548291 w 2888232"/>
                <a:gd name="connsiteY1976" fmla="*/ 1249880 h 1491316"/>
                <a:gd name="connsiteX1977" fmla="*/ 2535707 w 2888232"/>
                <a:gd name="connsiteY1977" fmla="*/ 1237569 h 1491316"/>
                <a:gd name="connsiteX1978" fmla="*/ 2530327 w 2888232"/>
                <a:gd name="connsiteY1978" fmla="*/ 1233557 h 1491316"/>
                <a:gd name="connsiteX1979" fmla="*/ 2544552 w 2888232"/>
                <a:gd name="connsiteY1979" fmla="*/ 1231369 h 1491316"/>
                <a:gd name="connsiteX1980" fmla="*/ 2558231 w 2888232"/>
                <a:gd name="connsiteY1980" fmla="*/ 1236475 h 1491316"/>
                <a:gd name="connsiteX1981" fmla="*/ 2568535 w 2888232"/>
                <a:gd name="connsiteY1981" fmla="*/ 1231369 h 1491316"/>
                <a:gd name="connsiteX1982" fmla="*/ 2576469 w 2888232"/>
                <a:gd name="connsiteY1982" fmla="*/ 1227356 h 1491316"/>
                <a:gd name="connsiteX1983" fmla="*/ 2580481 w 2888232"/>
                <a:gd name="connsiteY1983" fmla="*/ 1223344 h 1491316"/>
                <a:gd name="connsiteX1984" fmla="*/ 2587047 w 2888232"/>
                <a:gd name="connsiteY1984" fmla="*/ 1220517 h 1491316"/>
                <a:gd name="connsiteX1985" fmla="*/ 2594980 w 2888232"/>
                <a:gd name="connsiteY1985" fmla="*/ 1215684 h 1491316"/>
                <a:gd name="connsiteX1986" fmla="*/ 2596165 w 2888232"/>
                <a:gd name="connsiteY1986" fmla="*/ 1213678 h 1491316"/>
                <a:gd name="connsiteX1987" fmla="*/ 2596165 w 2888232"/>
                <a:gd name="connsiteY1987" fmla="*/ 1209939 h 1491316"/>
                <a:gd name="connsiteX1988" fmla="*/ 2594159 w 2888232"/>
                <a:gd name="connsiteY1988" fmla="*/ 1207112 h 1491316"/>
                <a:gd name="connsiteX1989" fmla="*/ 2590512 w 2888232"/>
                <a:gd name="connsiteY1989" fmla="*/ 1202553 h 1491316"/>
                <a:gd name="connsiteX1990" fmla="*/ 2587867 w 2888232"/>
                <a:gd name="connsiteY1990" fmla="*/ 1201094 h 1491316"/>
                <a:gd name="connsiteX1991" fmla="*/ 2592153 w 2888232"/>
                <a:gd name="connsiteY1991" fmla="*/ 1200273 h 1491316"/>
                <a:gd name="connsiteX1992" fmla="*/ 2596713 w 2888232"/>
                <a:gd name="connsiteY1992" fmla="*/ 1198267 h 1491316"/>
                <a:gd name="connsiteX1993" fmla="*/ 2590512 w 2888232"/>
                <a:gd name="connsiteY1993" fmla="*/ 1192887 h 1491316"/>
                <a:gd name="connsiteX1994" fmla="*/ 2581393 w 2888232"/>
                <a:gd name="connsiteY1994" fmla="*/ 1187689 h 1491316"/>
                <a:gd name="connsiteX1995" fmla="*/ 2566529 w 2888232"/>
                <a:gd name="connsiteY1995" fmla="*/ 1183403 h 1491316"/>
                <a:gd name="connsiteX1996" fmla="*/ 2549203 w 2888232"/>
                <a:gd name="connsiteY1996" fmla="*/ 1182582 h 1491316"/>
                <a:gd name="connsiteX1997" fmla="*/ 2528047 w 2888232"/>
                <a:gd name="connsiteY1997" fmla="*/ 1185136 h 1491316"/>
                <a:gd name="connsiteX1998" fmla="*/ 2486465 w 2888232"/>
                <a:gd name="connsiteY1998" fmla="*/ 1199726 h 1491316"/>
                <a:gd name="connsiteX1999" fmla="*/ 2468227 w 2888232"/>
                <a:gd name="connsiteY1999" fmla="*/ 1207112 h 1491316"/>
                <a:gd name="connsiteX2000" fmla="*/ 2450810 w 2888232"/>
                <a:gd name="connsiteY2000" fmla="*/ 1216231 h 1491316"/>
                <a:gd name="connsiteX2001" fmla="*/ 2434305 w 2888232"/>
                <a:gd name="connsiteY2001" fmla="*/ 1227356 h 1491316"/>
                <a:gd name="connsiteX2002" fmla="*/ 2404668 w 2888232"/>
                <a:gd name="connsiteY2002" fmla="*/ 1257540 h 1491316"/>
                <a:gd name="connsiteX2003" fmla="*/ 2394455 w 2888232"/>
                <a:gd name="connsiteY2003" fmla="*/ 1268665 h 1491316"/>
                <a:gd name="connsiteX2004" fmla="*/ 2383603 w 2888232"/>
                <a:gd name="connsiteY2004" fmla="*/ 1279517 h 1491316"/>
                <a:gd name="connsiteX2005" fmla="*/ 2362174 w 2888232"/>
                <a:gd name="connsiteY2005" fmla="*/ 1289456 h 1491316"/>
                <a:gd name="connsiteX2006" fmla="*/ 2360533 w 2888232"/>
                <a:gd name="connsiteY2006" fmla="*/ 1287997 h 1491316"/>
                <a:gd name="connsiteX2007" fmla="*/ 2369013 w 2888232"/>
                <a:gd name="connsiteY2007" fmla="*/ 1278878 h 1491316"/>
                <a:gd name="connsiteX2008" fmla="*/ 2378132 w 2888232"/>
                <a:gd name="connsiteY2008" fmla="*/ 1272313 h 1491316"/>
                <a:gd name="connsiteX2009" fmla="*/ 2387251 w 2888232"/>
                <a:gd name="connsiteY2009" fmla="*/ 1259820 h 1491316"/>
                <a:gd name="connsiteX2010" fmla="*/ 2395276 w 2888232"/>
                <a:gd name="connsiteY2010" fmla="*/ 1254075 h 1491316"/>
                <a:gd name="connsiteX2011" fmla="*/ 2400109 w 2888232"/>
                <a:gd name="connsiteY2011" fmla="*/ 1249515 h 1491316"/>
                <a:gd name="connsiteX2012" fmla="*/ 2404395 w 2888232"/>
                <a:gd name="connsiteY2012" fmla="*/ 1243862 h 1491316"/>
                <a:gd name="connsiteX2013" fmla="*/ 2408407 w 2888232"/>
                <a:gd name="connsiteY2013" fmla="*/ 1234743 h 1491316"/>
                <a:gd name="connsiteX2014" fmla="*/ 2406948 w 2888232"/>
                <a:gd name="connsiteY2014" fmla="*/ 1231551 h 1491316"/>
                <a:gd name="connsiteX2015" fmla="*/ 2401203 w 2888232"/>
                <a:gd name="connsiteY2015" fmla="*/ 1227356 h 1491316"/>
                <a:gd name="connsiteX2016" fmla="*/ 2394455 w 2888232"/>
                <a:gd name="connsiteY2016" fmla="*/ 1227356 h 1491316"/>
                <a:gd name="connsiteX2017" fmla="*/ 2387524 w 2888232"/>
                <a:gd name="connsiteY2017" fmla="*/ 1223891 h 1491316"/>
                <a:gd name="connsiteX2018" fmla="*/ 2373846 w 2888232"/>
                <a:gd name="connsiteY2018" fmla="*/ 1222797 h 1491316"/>
                <a:gd name="connsiteX2019" fmla="*/ 2372752 w 2888232"/>
                <a:gd name="connsiteY2019" fmla="*/ 1221611 h 1491316"/>
                <a:gd name="connsiteX2020" fmla="*/ 2373299 w 2888232"/>
                <a:gd name="connsiteY2020" fmla="*/ 1218511 h 1491316"/>
                <a:gd name="connsiteX2021" fmla="*/ 2379865 w 2888232"/>
                <a:gd name="connsiteY2021" fmla="*/ 1221064 h 1491316"/>
                <a:gd name="connsiteX2022" fmla="*/ 2390443 w 2888232"/>
                <a:gd name="connsiteY2022" fmla="*/ 1222432 h 1491316"/>
                <a:gd name="connsiteX2023" fmla="*/ 2398102 w 2888232"/>
                <a:gd name="connsiteY2023" fmla="*/ 1225897 h 1491316"/>
                <a:gd name="connsiteX2024" fmla="*/ 2404668 w 2888232"/>
                <a:gd name="connsiteY2024" fmla="*/ 1227356 h 1491316"/>
                <a:gd name="connsiteX2025" fmla="*/ 2411781 w 2888232"/>
                <a:gd name="connsiteY2025" fmla="*/ 1230183 h 1491316"/>
                <a:gd name="connsiteX2026" fmla="*/ 2419167 w 2888232"/>
                <a:gd name="connsiteY2026" fmla="*/ 1224438 h 1491316"/>
                <a:gd name="connsiteX2027" fmla="*/ 2423727 w 2888232"/>
                <a:gd name="connsiteY2027" fmla="*/ 1219332 h 1491316"/>
                <a:gd name="connsiteX2028" fmla="*/ 2428013 w 2888232"/>
                <a:gd name="connsiteY2028" fmla="*/ 1211945 h 1491316"/>
                <a:gd name="connsiteX2029" fmla="*/ 2433119 w 2888232"/>
                <a:gd name="connsiteY2029" fmla="*/ 1203647 h 1491316"/>
                <a:gd name="connsiteX2030" fmla="*/ 2447436 w 2888232"/>
                <a:gd name="connsiteY2030" fmla="*/ 1193069 h 1491316"/>
                <a:gd name="connsiteX2031" fmla="*/ 2454002 w 2888232"/>
                <a:gd name="connsiteY2031" fmla="*/ 1189695 h 1491316"/>
                <a:gd name="connsiteX2032" fmla="*/ 2458561 w 2888232"/>
                <a:gd name="connsiteY2032" fmla="*/ 1186595 h 1491316"/>
                <a:gd name="connsiteX2033" fmla="*/ 2471054 w 2888232"/>
                <a:gd name="connsiteY2033" fmla="*/ 1179756 h 1491316"/>
                <a:gd name="connsiteX2034" fmla="*/ 2491571 w 2888232"/>
                <a:gd name="connsiteY2034" fmla="*/ 1174831 h 1491316"/>
                <a:gd name="connsiteX2035" fmla="*/ 2495310 w 2888232"/>
                <a:gd name="connsiteY2035" fmla="*/ 1169998 h 1491316"/>
                <a:gd name="connsiteX2036" fmla="*/ 2496678 w 2888232"/>
                <a:gd name="connsiteY2036" fmla="*/ 1164071 h 1491316"/>
                <a:gd name="connsiteX2037" fmla="*/ 2497864 w 2888232"/>
                <a:gd name="connsiteY2037" fmla="*/ 1157505 h 1491316"/>
                <a:gd name="connsiteX2038" fmla="*/ 2503882 w 2888232"/>
                <a:gd name="connsiteY2038" fmla="*/ 1151487 h 1491316"/>
                <a:gd name="connsiteX2039" fmla="*/ 2512363 w 2888232"/>
                <a:gd name="connsiteY2039" fmla="*/ 1145833 h 1491316"/>
                <a:gd name="connsiteX2040" fmla="*/ 2522393 w 2888232"/>
                <a:gd name="connsiteY2040" fmla="*/ 1139268 h 1491316"/>
                <a:gd name="connsiteX2041" fmla="*/ 2538899 w 2888232"/>
                <a:gd name="connsiteY2041" fmla="*/ 1140088 h 1491316"/>
                <a:gd name="connsiteX2042" fmla="*/ 2566803 w 2888232"/>
                <a:gd name="connsiteY2042" fmla="*/ 1136714 h 1491316"/>
                <a:gd name="connsiteX2043" fmla="*/ 2588779 w 2888232"/>
                <a:gd name="connsiteY2043" fmla="*/ 1136714 h 1491316"/>
                <a:gd name="connsiteX2044" fmla="*/ 2602731 w 2888232"/>
                <a:gd name="connsiteY2044" fmla="*/ 1136714 h 1491316"/>
                <a:gd name="connsiteX2045" fmla="*/ 2614403 w 2888232"/>
                <a:gd name="connsiteY2045" fmla="*/ 1137535 h 1491316"/>
                <a:gd name="connsiteX2046" fmla="*/ 2621243 w 2888232"/>
                <a:gd name="connsiteY2046" fmla="*/ 1138447 h 1491316"/>
                <a:gd name="connsiteX2047" fmla="*/ 2625528 w 2888232"/>
                <a:gd name="connsiteY2047" fmla="*/ 1139815 h 1491316"/>
                <a:gd name="connsiteX2048" fmla="*/ 2641487 w 2888232"/>
                <a:gd name="connsiteY2048" fmla="*/ 1137261 h 1491316"/>
                <a:gd name="connsiteX2049" fmla="*/ 2655438 w 2888232"/>
                <a:gd name="connsiteY2049" fmla="*/ 1138447 h 1491316"/>
                <a:gd name="connsiteX2050" fmla="*/ 2667111 w 2888232"/>
                <a:gd name="connsiteY2050" fmla="*/ 1138994 h 1491316"/>
                <a:gd name="connsiteX2051" fmla="*/ 2679695 w 2888232"/>
                <a:gd name="connsiteY2051" fmla="*/ 1143006 h 1491316"/>
                <a:gd name="connsiteX2052" fmla="*/ 2683889 w 2888232"/>
                <a:gd name="connsiteY2052" fmla="*/ 1146107 h 1491316"/>
                <a:gd name="connsiteX2053" fmla="*/ 2706140 w 2888232"/>
                <a:gd name="connsiteY2053" fmla="*/ 1141274 h 1491316"/>
                <a:gd name="connsiteX2054" fmla="*/ 2728663 w 2888232"/>
                <a:gd name="connsiteY2054" fmla="*/ 1138994 h 1491316"/>
                <a:gd name="connsiteX2055" fmla="*/ 2737782 w 2888232"/>
                <a:gd name="connsiteY2055" fmla="*/ 1138082 h 1491316"/>
                <a:gd name="connsiteX2056" fmla="*/ 2765686 w 2888232"/>
                <a:gd name="connsiteY2056" fmla="*/ 1115285 h 1491316"/>
                <a:gd name="connsiteX2057" fmla="*/ 2770884 w 2888232"/>
                <a:gd name="connsiteY2057" fmla="*/ 1113643 h 1491316"/>
                <a:gd name="connsiteX2058" fmla="*/ 2773984 w 2888232"/>
                <a:gd name="connsiteY2058" fmla="*/ 1111363 h 1491316"/>
                <a:gd name="connsiteX2059" fmla="*/ 2775170 w 2888232"/>
                <a:gd name="connsiteY2059" fmla="*/ 1102245 h 1491316"/>
                <a:gd name="connsiteX2060" fmla="*/ 2785383 w 2888232"/>
                <a:gd name="connsiteY2060" fmla="*/ 1095953 h 1491316"/>
                <a:gd name="connsiteX2061" fmla="*/ 2789395 w 2888232"/>
                <a:gd name="connsiteY2061" fmla="*/ 1092579 h 1491316"/>
                <a:gd name="connsiteX2062" fmla="*/ 2819032 w 2888232"/>
                <a:gd name="connsiteY2062" fmla="*/ 1084828 h 1491316"/>
                <a:gd name="connsiteX2063" fmla="*/ 2843835 w 2888232"/>
                <a:gd name="connsiteY2063" fmla="*/ 1082274 h 1491316"/>
                <a:gd name="connsiteX2064" fmla="*/ 2866633 w 2888232"/>
                <a:gd name="connsiteY2064" fmla="*/ 1069143 h 1491316"/>
                <a:gd name="connsiteX2065" fmla="*/ 2878031 w 2888232"/>
                <a:gd name="connsiteY2065" fmla="*/ 1058656 h 1491316"/>
                <a:gd name="connsiteX2066" fmla="*/ 2883685 w 2888232"/>
                <a:gd name="connsiteY2066" fmla="*/ 1050632 h 1491316"/>
                <a:gd name="connsiteX2067" fmla="*/ 2883685 w 2888232"/>
                <a:gd name="connsiteY2067" fmla="*/ 1048352 h 1491316"/>
                <a:gd name="connsiteX2068" fmla="*/ 2876664 w 2888232"/>
                <a:gd name="connsiteY2068" fmla="*/ 1042333 h 1491316"/>
                <a:gd name="connsiteX2069" fmla="*/ 772199 w 2888232"/>
                <a:gd name="connsiteY2069" fmla="*/ 368627 h 1491316"/>
                <a:gd name="connsiteX2070" fmla="*/ 783232 w 2888232"/>
                <a:gd name="connsiteY2070" fmla="*/ 368627 h 1491316"/>
                <a:gd name="connsiteX2071" fmla="*/ 780406 w 2888232"/>
                <a:gd name="connsiteY2071" fmla="*/ 373825 h 1491316"/>
                <a:gd name="connsiteX2072" fmla="*/ 776758 w 2888232"/>
                <a:gd name="connsiteY2072" fmla="*/ 374646 h 1491316"/>
                <a:gd name="connsiteX2073" fmla="*/ 773019 w 2888232"/>
                <a:gd name="connsiteY2073" fmla="*/ 376013 h 1491316"/>
                <a:gd name="connsiteX2074" fmla="*/ 767913 w 2888232"/>
                <a:gd name="connsiteY2074" fmla="*/ 376925 h 1491316"/>
                <a:gd name="connsiteX2075" fmla="*/ 763627 w 2888232"/>
                <a:gd name="connsiteY2075" fmla="*/ 376013 h 1491316"/>
                <a:gd name="connsiteX2076" fmla="*/ 759614 w 2888232"/>
                <a:gd name="connsiteY2076" fmla="*/ 377472 h 1491316"/>
                <a:gd name="connsiteX2077" fmla="*/ 755328 w 2888232"/>
                <a:gd name="connsiteY2077" fmla="*/ 378658 h 1491316"/>
                <a:gd name="connsiteX2078" fmla="*/ 741377 w 2888232"/>
                <a:gd name="connsiteY2078" fmla="*/ 368901 h 1491316"/>
                <a:gd name="connsiteX2079" fmla="*/ 728245 w 2888232"/>
                <a:gd name="connsiteY2079" fmla="*/ 370633 h 1491316"/>
                <a:gd name="connsiteX2080" fmla="*/ 719126 w 2888232"/>
                <a:gd name="connsiteY2080" fmla="*/ 370633 h 1491316"/>
                <a:gd name="connsiteX2081" fmla="*/ 719126 w 2888232"/>
                <a:gd name="connsiteY2081" fmla="*/ 374099 h 1491316"/>
                <a:gd name="connsiteX2082" fmla="*/ 716299 w 2888232"/>
                <a:gd name="connsiteY2082" fmla="*/ 376105 h 1491316"/>
                <a:gd name="connsiteX2083" fmla="*/ 712378 w 2888232"/>
                <a:gd name="connsiteY2083" fmla="*/ 378932 h 1491316"/>
                <a:gd name="connsiteX2084" fmla="*/ 707819 w 2888232"/>
                <a:gd name="connsiteY2084" fmla="*/ 381211 h 1491316"/>
                <a:gd name="connsiteX2085" fmla="*/ 716938 w 2888232"/>
                <a:gd name="connsiteY2085" fmla="*/ 387230 h 1491316"/>
                <a:gd name="connsiteX2086" fmla="*/ 723412 w 2888232"/>
                <a:gd name="connsiteY2086" fmla="*/ 392063 h 1491316"/>
                <a:gd name="connsiteX2087" fmla="*/ 722865 w 2888232"/>
                <a:gd name="connsiteY2087" fmla="*/ 395984 h 1491316"/>
                <a:gd name="connsiteX2088" fmla="*/ 710007 w 2888232"/>
                <a:gd name="connsiteY2088" fmla="*/ 397443 h 1491316"/>
                <a:gd name="connsiteX2089" fmla="*/ 703807 w 2888232"/>
                <a:gd name="connsiteY2089" fmla="*/ 402276 h 1491316"/>
                <a:gd name="connsiteX2090" fmla="*/ 676997 w 2888232"/>
                <a:gd name="connsiteY2090" fmla="*/ 419420 h 1491316"/>
                <a:gd name="connsiteX2091" fmla="*/ 665051 w 2888232"/>
                <a:gd name="connsiteY2091" fmla="*/ 423341 h 1491316"/>
                <a:gd name="connsiteX2092" fmla="*/ 658486 w 2888232"/>
                <a:gd name="connsiteY2092" fmla="*/ 417140 h 1491316"/>
                <a:gd name="connsiteX2093" fmla="*/ 663592 w 2888232"/>
                <a:gd name="connsiteY2093" fmla="*/ 415681 h 1491316"/>
                <a:gd name="connsiteX2094" fmla="*/ 670705 w 2888232"/>
                <a:gd name="connsiteY2094" fmla="*/ 414222 h 1491316"/>
                <a:gd name="connsiteX2095" fmla="*/ 674991 w 2888232"/>
                <a:gd name="connsiteY2095" fmla="*/ 410848 h 1491316"/>
                <a:gd name="connsiteX2096" fmla="*/ 677544 w 2888232"/>
                <a:gd name="connsiteY2096" fmla="*/ 406288 h 1491316"/>
                <a:gd name="connsiteX2097" fmla="*/ 695782 w 2888232"/>
                <a:gd name="connsiteY2097" fmla="*/ 389783 h 1491316"/>
                <a:gd name="connsiteX2098" fmla="*/ 691496 w 2888232"/>
                <a:gd name="connsiteY2098" fmla="*/ 380664 h 1491316"/>
                <a:gd name="connsiteX2099" fmla="*/ 674717 w 2888232"/>
                <a:gd name="connsiteY2099" fmla="*/ 382306 h 1491316"/>
                <a:gd name="connsiteX2100" fmla="*/ 663045 w 2888232"/>
                <a:gd name="connsiteY2100" fmla="*/ 390330 h 1491316"/>
                <a:gd name="connsiteX2101" fmla="*/ 656206 w 2888232"/>
                <a:gd name="connsiteY2101" fmla="*/ 393157 h 1491316"/>
                <a:gd name="connsiteX2102" fmla="*/ 654200 w 2888232"/>
                <a:gd name="connsiteY2102" fmla="*/ 398537 h 1491316"/>
                <a:gd name="connsiteX2103" fmla="*/ 654200 w 2888232"/>
                <a:gd name="connsiteY2103" fmla="*/ 400908 h 1491316"/>
                <a:gd name="connsiteX2104" fmla="*/ 646813 w 2888232"/>
                <a:gd name="connsiteY2104" fmla="*/ 411121 h 1491316"/>
                <a:gd name="connsiteX2105" fmla="*/ 636874 w 2888232"/>
                <a:gd name="connsiteY2105" fmla="*/ 415134 h 1491316"/>
                <a:gd name="connsiteX2106" fmla="*/ 625749 w 2888232"/>
                <a:gd name="connsiteY2106" fmla="*/ 412854 h 1491316"/>
                <a:gd name="connsiteX2107" fmla="*/ 595200 w 2888232"/>
                <a:gd name="connsiteY2107" fmla="*/ 402276 h 1491316"/>
                <a:gd name="connsiteX2108" fmla="*/ 605231 w 2888232"/>
                <a:gd name="connsiteY2108" fmla="*/ 401729 h 1491316"/>
                <a:gd name="connsiteX2109" fmla="*/ 614350 w 2888232"/>
                <a:gd name="connsiteY2109" fmla="*/ 395984 h 1491316"/>
                <a:gd name="connsiteX2110" fmla="*/ 611432 w 2888232"/>
                <a:gd name="connsiteY2110" fmla="*/ 389418 h 1491316"/>
                <a:gd name="connsiteX2111" fmla="*/ 611432 w 2888232"/>
                <a:gd name="connsiteY2111" fmla="*/ 386318 h 1491316"/>
                <a:gd name="connsiteX2112" fmla="*/ 616903 w 2888232"/>
                <a:gd name="connsiteY2112" fmla="*/ 381758 h 1491316"/>
                <a:gd name="connsiteX2113" fmla="*/ 631676 w 2888232"/>
                <a:gd name="connsiteY2113" fmla="*/ 375193 h 1491316"/>
                <a:gd name="connsiteX2114" fmla="*/ 618271 w 2888232"/>
                <a:gd name="connsiteY2114" fmla="*/ 362426 h 1491316"/>
                <a:gd name="connsiteX2115" fmla="*/ 620277 w 2888232"/>
                <a:gd name="connsiteY2115" fmla="*/ 358961 h 1491316"/>
                <a:gd name="connsiteX2116" fmla="*/ 637694 w 2888232"/>
                <a:gd name="connsiteY2116" fmla="*/ 359873 h 1491316"/>
                <a:gd name="connsiteX2117" fmla="*/ 658212 w 2888232"/>
                <a:gd name="connsiteY2117" fmla="*/ 360967 h 1491316"/>
                <a:gd name="connsiteX2118" fmla="*/ 666419 w 2888232"/>
                <a:gd name="connsiteY2118" fmla="*/ 354402 h 1491316"/>
                <a:gd name="connsiteX2119" fmla="*/ 633956 w 2888232"/>
                <a:gd name="connsiteY2119" fmla="*/ 343824 h 1491316"/>
                <a:gd name="connsiteX2120" fmla="*/ 605778 w 2888232"/>
                <a:gd name="connsiteY2120" fmla="*/ 345830 h 1491316"/>
                <a:gd name="connsiteX2121" fmla="*/ 604866 w 2888232"/>
                <a:gd name="connsiteY2121" fmla="*/ 349295 h 1491316"/>
                <a:gd name="connsiteX2122" fmla="*/ 589820 w 2888232"/>
                <a:gd name="connsiteY2122" fmla="*/ 349295 h 1491316"/>
                <a:gd name="connsiteX2123" fmla="*/ 575595 w 2888232"/>
                <a:gd name="connsiteY2123" fmla="*/ 349842 h 1491316"/>
                <a:gd name="connsiteX2124" fmla="*/ 561278 w 2888232"/>
                <a:gd name="connsiteY2124" fmla="*/ 348110 h 1491316"/>
                <a:gd name="connsiteX2125" fmla="*/ 552159 w 2888232"/>
                <a:gd name="connsiteY2125" fmla="*/ 350754 h 1491316"/>
                <a:gd name="connsiteX2126" fmla="*/ 553071 w 2888232"/>
                <a:gd name="connsiteY2126" fmla="*/ 354675 h 1491316"/>
                <a:gd name="connsiteX2127" fmla="*/ 545593 w 2888232"/>
                <a:gd name="connsiteY2127" fmla="*/ 359873 h 1491316"/>
                <a:gd name="connsiteX2128" fmla="*/ 542493 w 2888232"/>
                <a:gd name="connsiteY2128" fmla="*/ 359873 h 1491316"/>
                <a:gd name="connsiteX2129" fmla="*/ 536748 w 2888232"/>
                <a:gd name="connsiteY2129" fmla="*/ 352669 h 1491316"/>
                <a:gd name="connsiteX2130" fmla="*/ 537933 w 2888232"/>
                <a:gd name="connsiteY2130" fmla="*/ 341362 h 1491316"/>
                <a:gd name="connsiteX2131" fmla="*/ 542219 w 2888232"/>
                <a:gd name="connsiteY2131" fmla="*/ 341362 h 1491316"/>
                <a:gd name="connsiteX2132" fmla="*/ 546505 w 2888232"/>
                <a:gd name="connsiteY2132" fmla="*/ 342729 h 1491316"/>
                <a:gd name="connsiteX2133" fmla="*/ 552432 w 2888232"/>
                <a:gd name="connsiteY2133" fmla="*/ 342182 h 1491316"/>
                <a:gd name="connsiteX2134" fmla="*/ 559545 w 2888232"/>
                <a:gd name="connsiteY2134" fmla="*/ 341362 h 1491316"/>
                <a:gd name="connsiteX2135" fmla="*/ 568664 w 2888232"/>
                <a:gd name="connsiteY2135" fmla="*/ 337896 h 1491316"/>
                <a:gd name="connsiteX2136" fmla="*/ 577783 w 2888232"/>
                <a:gd name="connsiteY2136" fmla="*/ 337896 h 1491316"/>
                <a:gd name="connsiteX2137" fmla="*/ 586081 w 2888232"/>
                <a:gd name="connsiteY2137" fmla="*/ 335343 h 1491316"/>
                <a:gd name="connsiteX2138" fmla="*/ 597753 w 2888232"/>
                <a:gd name="connsiteY2138" fmla="*/ 331604 h 1491316"/>
                <a:gd name="connsiteX2139" fmla="*/ 602039 w 2888232"/>
                <a:gd name="connsiteY2139" fmla="*/ 329325 h 1491316"/>
                <a:gd name="connsiteX2140" fmla="*/ 604866 w 2888232"/>
                <a:gd name="connsiteY2140" fmla="*/ 331057 h 1491316"/>
                <a:gd name="connsiteX2141" fmla="*/ 609426 w 2888232"/>
                <a:gd name="connsiteY2141" fmla="*/ 329325 h 1491316"/>
                <a:gd name="connsiteX2142" fmla="*/ 614259 w 2888232"/>
                <a:gd name="connsiteY2142" fmla="*/ 325951 h 1491316"/>
                <a:gd name="connsiteX2143" fmla="*/ 621736 w 2888232"/>
                <a:gd name="connsiteY2143" fmla="*/ 325951 h 1491316"/>
                <a:gd name="connsiteX2144" fmla="*/ 626843 w 2888232"/>
                <a:gd name="connsiteY2144" fmla="*/ 323944 h 1491316"/>
                <a:gd name="connsiteX2145" fmla="*/ 632223 w 2888232"/>
                <a:gd name="connsiteY2145" fmla="*/ 325130 h 1491316"/>
                <a:gd name="connsiteX2146" fmla="*/ 636509 w 2888232"/>
                <a:gd name="connsiteY2146" fmla="*/ 323671 h 1491316"/>
                <a:gd name="connsiteX2147" fmla="*/ 644260 w 2888232"/>
                <a:gd name="connsiteY2147" fmla="*/ 321391 h 1491316"/>
                <a:gd name="connsiteX2148" fmla="*/ 653379 w 2888232"/>
                <a:gd name="connsiteY2148" fmla="*/ 318564 h 1491316"/>
                <a:gd name="connsiteX2149" fmla="*/ 660492 w 2888232"/>
                <a:gd name="connsiteY2149" fmla="*/ 314005 h 1491316"/>
                <a:gd name="connsiteX2150" fmla="*/ 667878 w 2888232"/>
                <a:gd name="connsiteY2150" fmla="*/ 310540 h 1491316"/>
                <a:gd name="connsiteX2151" fmla="*/ 679003 w 2888232"/>
                <a:gd name="connsiteY2151" fmla="*/ 308898 h 1491316"/>
                <a:gd name="connsiteX2152" fmla="*/ 696694 w 2888232"/>
                <a:gd name="connsiteY2152" fmla="*/ 303974 h 1491316"/>
                <a:gd name="connsiteX2153" fmla="*/ 709460 w 2888232"/>
                <a:gd name="connsiteY2153" fmla="*/ 299779 h 1491316"/>
                <a:gd name="connsiteX2154" fmla="*/ 742562 w 2888232"/>
                <a:gd name="connsiteY2154" fmla="*/ 308260 h 1491316"/>
                <a:gd name="connsiteX2155" fmla="*/ 730890 w 2888232"/>
                <a:gd name="connsiteY2155" fmla="*/ 312546 h 1491316"/>
                <a:gd name="connsiteX2156" fmla="*/ 723139 w 2888232"/>
                <a:gd name="connsiteY2156" fmla="*/ 316558 h 1491316"/>
                <a:gd name="connsiteX2157" fmla="*/ 714020 w 2888232"/>
                <a:gd name="connsiteY2157" fmla="*/ 318291 h 1491316"/>
                <a:gd name="connsiteX2158" fmla="*/ 705539 w 2888232"/>
                <a:gd name="connsiteY2158" fmla="*/ 322850 h 1491316"/>
                <a:gd name="connsiteX2159" fmla="*/ 700615 w 2888232"/>
                <a:gd name="connsiteY2159" fmla="*/ 327410 h 1491316"/>
                <a:gd name="connsiteX2160" fmla="*/ 696967 w 2888232"/>
                <a:gd name="connsiteY2160" fmla="*/ 330510 h 1491316"/>
                <a:gd name="connsiteX2161" fmla="*/ 696420 w 2888232"/>
                <a:gd name="connsiteY2161" fmla="*/ 333610 h 1491316"/>
                <a:gd name="connsiteX2162" fmla="*/ 698426 w 2888232"/>
                <a:gd name="connsiteY2162" fmla="*/ 335890 h 1491316"/>
                <a:gd name="connsiteX2163" fmla="*/ 706907 w 2888232"/>
                <a:gd name="connsiteY2163" fmla="*/ 335890 h 1491316"/>
                <a:gd name="connsiteX2164" fmla="*/ 716026 w 2888232"/>
                <a:gd name="connsiteY2164" fmla="*/ 338444 h 1491316"/>
                <a:gd name="connsiteX2165" fmla="*/ 720038 w 2888232"/>
                <a:gd name="connsiteY2165" fmla="*/ 338444 h 1491316"/>
                <a:gd name="connsiteX2166" fmla="*/ 719126 w 2888232"/>
                <a:gd name="connsiteY2166" fmla="*/ 341088 h 1491316"/>
                <a:gd name="connsiteX2167" fmla="*/ 726057 w 2888232"/>
                <a:gd name="connsiteY2167" fmla="*/ 340176 h 1491316"/>
                <a:gd name="connsiteX2168" fmla="*/ 730251 w 2888232"/>
                <a:gd name="connsiteY2168" fmla="*/ 338717 h 1491316"/>
                <a:gd name="connsiteX2169" fmla="*/ 752228 w 2888232"/>
                <a:gd name="connsiteY2169" fmla="*/ 339629 h 1491316"/>
                <a:gd name="connsiteX2170" fmla="*/ 766454 w 2888232"/>
                <a:gd name="connsiteY2170" fmla="*/ 334522 h 1491316"/>
                <a:gd name="connsiteX2171" fmla="*/ 767913 w 2888232"/>
                <a:gd name="connsiteY2171" fmla="*/ 331604 h 1491316"/>
                <a:gd name="connsiteX2172" fmla="*/ 772472 w 2888232"/>
                <a:gd name="connsiteY2172" fmla="*/ 326224 h 1491316"/>
                <a:gd name="connsiteX2173" fmla="*/ 788430 w 2888232"/>
                <a:gd name="connsiteY2173" fmla="*/ 321391 h 1491316"/>
                <a:gd name="connsiteX2174" fmla="*/ 784965 w 2888232"/>
                <a:gd name="connsiteY2174" fmla="*/ 326224 h 1491316"/>
                <a:gd name="connsiteX2175" fmla="*/ 780132 w 2888232"/>
                <a:gd name="connsiteY2175" fmla="*/ 332516 h 1491316"/>
                <a:gd name="connsiteX2176" fmla="*/ 782959 w 2888232"/>
                <a:gd name="connsiteY2176" fmla="*/ 333884 h 1491316"/>
                <a:gd name="connsiteX2177" fmla="*/ 792716 w 2888232"/>
                <a:gd name="connsiteY2177" fmla="*/ 333884 h 1491316"/>
                <a:gd name="connsiteX2178" fmla="*/ 788977 w 2888232"/>
                <a:gd name="connsiteY2178" fmla="*/ 341362 h 1491316"/>
                <a:gd name="connsiteX2179" fmla="*/ 784144 w 2888232"/>
                <a:gd name="connsiteY2179" fmla="*/ 352395 h 1491316"/>
                <a:gd name="connsiteX2180" fmla="*/ 779858 w 2888232"/>
                <a:gd name="connsiteY2180" fmla="*/ 355861 h 1491316"/>
                <a:gd name="connsiteX2181" fmla="*/ 772199 w 2888232"/>
                <a:gd name="connsiteY2181" fmla="*/ 358140 h 1491316"/>
                <a:gd name="connsiteX2182" fmla="*/ 769919 w 2888232"/>
                <a:gd name="connsiteY2182" fmla="*/ 363794 h 1491316"/>
                <a:gd name="connsiteX2183" fmla="*/ 772199 w 2888232"/>
                <a:gd name="connsiteY2183" fmla="*/ 368627 h 1491316"/>
                <a:gd name="connsiteX2184" fmla="*/ 1081330 w 2888232"/>
                <a:gd name="connsiteY2184" fmla="*/ 535048 h 1491316"/>
                <a:gd name="connsiteX2185" fmla="*/ 1070843 w 2888232"/>
                <a:gd name="connsiteY2185" fmla="*/ 542525 h 1491316"/>
                <a:gd name="connsiteX2186" fmla="*/ 1064825 w 2888232"/>
                <a:gd name="connsiteY2186" fmla="*/ 535959 h 1491316"/>
                <a:gd name="connsiteX2187" fmla="*/ 1050052 w 2888232"/>
                <a:gd name="connsiteY2187" fmla="*/ 531947 h 1491316"/>
                <a:gd name="connsiteX2188" fmla="*/ 1024884 w 2888232"/>
                <a:gd name="connsiteY2188" fmla="*/ 531035 h 1491316"/>
                <a:gd name="connsiteX2189" fmla="*/ 1003272 w 2888232"/>
                <a:gd name="connsiteY2189" fmla="*/ 540154 h 1491316"/>
                <a:gd name="connsiteX2190" fmla="*/ 991873 w 2888232"/>
                <a:gd name="connsiteY2190" fmla="*/ 553832 h 1491316"/>
                <a:gd name="connsiteX2191" fmla="*/ 1009291 w 2888232"/>
                <a:gd name="connsiteY2191" fmla="*/ 543346 h 1491316"/>
                <a:gd name="connsiteX2192" fmla="*/ 1025522 w 2888232"/>
                <a:gd name="connsiteY2192" fmla="*/ 539881 h 1491316"/>
                <a:gd name="connsiteX2193" fmla="*/ 1030902 w 2888232"/>
                <a:gd name="connsiteY2193" fmla="*/ 537874 h 1491316"/>
                <a:gd name="connsiteX2194" fmla="*/ 1033182 w 2888232"/>
                <a:gd name="connsiteY2194" fmla="*/ 534500 h 1491316"/>
                <a:gd name="connsiteX2195" fmla="*/ 1051420 w 2888232"/>
                <a:gd name="connsiteY2195" fmla="*/ 536507 h 1491316"/>
                <a:gd name="connsiteX2196" fmla="*/ 1035188 w 2888232"/>
                <a:gd name="connsiteY2196" fmla="*/ 536507 h 1491316"/>
                <a:gd name="connsiteX2197" fmla="*/ 1045219 w 2888232"/>
                <a:gd name="connsiteY2197" fmla="*/ 540154 h 1491316"/>
                <a:gd name="connsiteX2198" fmla="*/ 1055706 w 2888232"/>
                <a:gd name="connsiteY2198" fmla="*/ 541066 h 1491316"/>
                <a:gd name="connsiteX2199" fmla="*/ 1033729 w 2888232"/>
                <a:gd name="connsiteY2199" fmla="*/ 546446 h 1491316"/>
                <a:gd name="connsiteX2200" fmla="*/ 1024610 w 2888232"/>
                <a:gd name="connsiteY2200" fmla="*/ 546993 h 1491316"/>
                <a:gd name="connsiteX2201" fmla="*/ 1029443 w 2888232"/>
                <a:gd name="connsiteY2201" fmla="*/ 548179 h 1491316"/>
                <a:gd name="connsiteX2202" fmla="*/ 1035462 w 2888232"/>
                <a:gd name="connsiteY2202" fmla="*/ 547267 h 1491316"/>
                <a:gd name="connsiteX2203" fmla="*/ 1039201 w 2888232"/>
                <a:gd name="connsiteY2203" fmla="*/ 548999 h 1491316"/>
                <a:gd name="connsiteX2204" fmla="*/ 1046040 w 2888232"/>
                <a:gd name="connsiteY2204" fmla="*/ 547267 h 1491316"/>
                <a:gd name="connsiteX2205" fmla="*/ 1049140 w 2888232"/>
                <a:gd name="connsiteY2205" fmla="*/ 549547 h 1491316"/>
                <a:gd name="connsiteX2206" fmla="*/ 1028623 w 2888232"/>
                <a:gd name="connsiteY2206" fmla="*/ 555292 h 1491316"/>
                <a:gd name="connsiteX2207" fmla="*/ 1013212 w 2888232"/>
                <a:gd name="connsiteY2207" fmla="*/ 554380 h 1491316"/>
                <a:gd name="connsiteX2208" fmla="*/ 998165 w 2888232"/>
                <a:gd name="connsiteY2208" fmla="*/ 566417 h 1491316"/>
                <a:gd name="connsiteX2209" fmla="*/ 992968 w 2888232"/>
                <a:gd name="connsiteY2209" fmla="*/ 571797 h 1491316"/>
                <a:gd name="connsiteX2210" fmla="*/ 994153 w 2888232"/>
                <a:gd name="connsiteY2210" fmla="*/ 575262 h 1491316"/>
                <a:gd name="connsiteX2211" fmla="*/ 972541 w 2888232"/>
                <a:gd name="connsiteY2211" fmla="*/ 593500 h 1491316"/>
                <a:gd name="connsiteX2212" fmla="*/ 946826 w 2888232"/>
                <a:gd name="connsiteY2212" fmla="*/ 603166 h 1491316"/>
                <a:gd name="connsiteX2213" fmla="*/ 923755 w 2888232"/>
                <a:gd name="connsiteY2213" fmla="*/ 615112 h 1491316"/>
                <a:gd name="connsiteX2214" fmla="*/ 923755 w 2888232"/>
                <a:gd name="connsiteY2214" fmla="*/ 620857 h 1491316"/>
                <a:gd name="connsiteX2215" fmla="*/ 915548 w 2888232"/>
                <a:gd name="connsiteY2215" fmla="*/ 628243 h 1491316"/>
                <a:gd name="connsiteX2216" fmla="*/ 871321 w 2888232"/>
                <a:gd name="connsiteY2216" fmla="*/ 634535 h 1491316"/>
                <a:gd name="connsiteX2217" fmla="*/ 849436 w 2888232"/>
                <a:gd name="connsiteY2217" fmla="*/ 634535 h 1491316"/>
                <a:gd name="connsiteX2218" fmla="*/ 830286 w 2888232"/>
                <a:gd name="connsiteY2218" fmla="*/ 629337 h 1491316"/>
                <a:gd name="connsiteX2219" fmla="*/ 814875 w 2888232"/>
                <a:gd name="connsiteY2219" fmla="*/ 624778 h 1491316"/>
                <a:gd name="connsiteX2220" fmla="*/ 797276 w 2888232"/>
                <a:gd name="connsiteY2220" fmla="*/ 618577 h 1491316"/>
                <a:gd name="connsiteX2221" fmla="*/ 793537 w 2888232"/>
                <a:gd name="connsiteY2221" fmla="*/ 615385 h 1491316"/>
                <a:gd name="connsiteX2222" fmla="*/ 793537 w 2888232"/>
                <a:gd name="connsiteY2222" fmla="*/ 612285 h 1491316"/>
                <a:gd name="connsiteX2223" fmla="*/ 818614 w 2888232"/>
                <a:gd name="connsiteY2223" fmla="*/ 614838 h 1491316"/>
                <a:gd name="connsiteX2224" fmla="*/ 824906 w 2888232"/>
                <a:gd name="connsiteY2224" fmla="*/ 610279 h 1491316"/>
                <a:gd name="connsiteX2225" fmla="*/ 846518 w 2888232"/>
                <a:gd name="connsiteY2225" fmla="*/ 612285 h 1491316"/>
                <a:gd name="connsiteX2226" fmla="*/ 846518 w 2888232"/>
                <a:gd name="connsiteY2226" fmla="*/ 606266 h 1491316"/>
                <a:gd name="connsiteX2227" fmla="*/ 852263 w 2888232"/>
                <a:gd name="connsiteY2227" fmla="*/ 601980 h 1491316"/>
                <a:gd name="connsiteX2228" fmla="*/ 856822 w 2888232"/>
                <a:gd name="connsiteY2228" fmla="*/ 593500 h 1491316"/>
                <a:gd name="connsiteX2229" fmla="*/ 862841 w 2888232"/>
                <a:gd name="connsiteY2229" fmla="*/ 586934 h 1491316"/>
                <a:gd name="connsiteX2230" fmla="*/ 880440 w 2888232"/>
                <a:gd name="connsiteY2230" fmla="*/ 588667 h 1491316"/>
                <a:gd name="connsiteX2231" fmla="*/ 889012 w 2888232"/>
                <a:gd name="connsiteY2231" fmla="*/ 580642 h 1491316"/>
                <a:gd name="connsiteX2232" fmla="*/ 885912 w 2888232"/>
                <a:gd name="connsiteY2232" fmla="*/ 577177 h 1491316"/>
                <a:gd name="connsiteX2233" fmla="*/ 880440 w 2888232"/>
                <a:gd name="connsiteY2233" fmla="*/ 572070 h 1491316"/>
                <a:gd name="connsiteX2234" fmla="*/ 875881 w 2888232"/>
                <a:gd name="connsiteY2234" fmla="*/ 568423 h 1491316"/>
                <a:gd name="connsiteX2235" fmla="*/ 872206 w 2888232"/>
                <a:gd name="connsiteY2235" fmla="*/ 562970 h 1491316"/>
                <a:gd name="connsiteX2236" fmla="*/ 870501 w 2888232"/>
                <a:gd name="connsiteY2236" fmla="*/ 562951 h 1491316"/>
                <a:gd name="connsiteX2237" fmla="*/ 867674 w 2888232"/>
                <a:gd name="connsiteY2237" fmla="*/ 560398 h 1491316"/>
                <a:gd name="connsiteX2238" fmla="*/ 868221 w 2888232"/>
                <a:gd name="connsiteY2238" fmla="*/ 555565 h 1491316"/>
                <a:gd name="connsiteX2239" fmla="*/ 865941 w 2888232"/>
                <a:gd name="connsiteY2239" fmla="*/ 550185 h 1491316"/>
                <a:gd name="connsiteX2240" fmla="*/ 852536 w 2888232"/>
                <a:gd name="connsiteY2240" fmla="*/ 548179 h 1491316"/>
                <a:gd name="connsiteX2241" fmla="*/ 846518 w 2888232"/>
                <a:gd name="connsiteY2241" fmla="*/ 541066 h 1491316"/>
                <a:gd name="connsiteX2242" fmla="*/ 842597 w 2888232"/>
                <a:gd name="connsiteY2242" fmla="*/ 535595 h 1491316"/>
                <a:gd name="connsiteX2243" fmla="*/ 852263 w 2888232"/>
                <a:gd name="connsiteY2243" fmla="*/ 537874 h 1491316"/>
                <a:gd name="connsiteX2244" fmla="*/ 862567 w 2888232"/>
                <a:gd name="connsiteY2244" fmla="*/ 543072 h 1491316"/>
                <a:gd name="connsiteX2245" fmla="*/ 870774 w 2888232"/>
                <a:gd name="connsiteY2245" fmla="*/ 546993 h 1491316"/>
                <a:gd name="connsiteX2246" fmla="*/ 879072 w 2888232"/>
                <a:gd name="connsiteY2246" fmla="*/ 551006 h 1491316"/>
                <a:gd name="connsiteX2247" fmla="*/ 889924 w 2888232"/>
                <a:gd name="connsiteY2247" fmla="*/ 556386 h 1491316"/>
                <a:gd name="connsiteX2248" fmla="*/ 897857 w 2888232"/>
                <a:gd name="connsiteY2248" fmla="*/ 554744 h 1491316"/>
                <a:gd name="connsiteX2249" fmla="*/ 902964 w 2888232"/>
                <a:gd name="connsiteY2249" fmla="*/ 554744 h 1491316"/>
                <a:gd name="connsiteX2250" fmla="*/ 909256 w 2888232"/>
                <a:gd name="connsiteY2250" fmla="*/ 561036 h 1491316"/>
                <a:gd name="connsiteX2251" fmla="*/ 916095 w 2888232"/>
                <a:gd name="connsiteY2251" fmla="*/ 566417 h 1491316"/>
                <a:gd name="connsiteX2252" fmla="*/ 922114 w 2888232"/>
                <a:gd name="connsiteY2252" fmla="*/ 569791 h 1491316"/>
                <a:gd name="connsiteX2253" fmla="*/ 930047 w 2888232"/>
                <a:gd name="connsiteY2253" fmla="*/ 574350 h 1491316"/>
                <a:gd name="connsiteX2254" fmla="*/ 936339 w 2888232"/>
                <a:gd name="connsiteY2254" fmla="*/ 576083 h 1491316"/>
                <a:gd name="connsiteX2255" fmla="*/ 942631 w 2888232"/>
                <a:gd name="connsiteY2255" fmla="*/ 574076 h 1491316"/>
                <a:gd name="connsiteX2256" fmla="*/ 949744 w 2888232"/>
                <a:gd name="connsiteY2256" fmla="*/ 572344 h 1491316"/>
                <a:gd name="connsiteX2257" fmla="*/ 955671 w 2888232"/>
                <a:gd name="connsiteY2257" fmla="*/ 572344 h 1491316"/>
                <a:gd name="connsiteX2258" fmla="*/ 967435 w 2888232"/>
                <a:gd name="connsiteY2258" fmla="*/ 569426 h 1491316"/>
                <a:gd name="connsiteX2259" fmla="*/ 985673 w 2888232"/>
                <a:gd name="connsiteY2259" fmla="*/ 555474 h 1491316"/>
                <a:gd name="connsiteX2260" fmla="*/ 991144 w 2888232"/>
                <a:gd name="connsiteY2260" fmla="*/ 548088 h 1491316"/>
                <a:gd name="connsiteX2261" fmla="*/ 997710 w 2888232"/>
                <a:gd name="connsiteY2261" fmla="*/ 540063 h 1491316"/>
                <a:gd name="connsiteX2262" fmla="*/ 1013029 w 2888232"/>
                <a:gd name="connsiteY2262" fmla="*/ 529303 h 1491316"/>
                <a:gd name="connsiteX2263" fmla="*/ 1045584 w 2888232"/>
                <a:gd name="connsiteY2263" fmla="*/ 525290 h 1491316"/>
                <a:gd name="connsiteX2264" fmla="*/ 1065737 w 2888232"/>
                <a:gd name="connsiteY2264" fmla="*/ 529029 h 1491316"/>
                <a:gd name="connsiteX2265" fmla="*/ 1079780 w 2888232"/>
                <a:gd name="connsiteY2265" fmla="*/ 532130 h 1491316"/>
                <a:gd name="connsiteX2266" fmla="*/ 1081330 w 2888232"/>
                <a:gd name="connsiteY2266" fmla="*/ 535048 h 1491316"/>
                <a:gd name="connsiteX2267" fmla="*/ 1443807 w 2888232"/>
                <a:gd name="connsiteY2267" fmla="*/ 968743 h 1491316"/>
                <a:gd name="connsiteX2268" fmla="*/ 1451558 w 2888232"/>
                <a:gd name="connsiteY2268" fmla="*/ 951418 h 1491316"/>
                <a:gd name="connsiteX2269" fmla="*/ 1454932 w 2888232"/>
                <a:gd name="connsiteY2269" fmla="*/ 949138 h 1491316"/>
                <a:gd name="connsiteX2270" fmla="*/ 1457486 w 2888232"/>
                <a:gd name="connsiteY2270" fmla="*/ 953424 h 1491316"/>
                <a:gd name="connsiteX2271" fmla="*/ 1456118 w 2888232"/>
                <a:gd name="connsiteY2271" fmla="*/ 956524 h 1491316"/>
                <a:gd name="connsiteX2272" fmla="*/ 1448093 w 2888232"/>
                <a:gd name="connsiteY2272" fmla="*/ 963363 h 1491316"/>
                <a:gd name="connsiteX2273" fmla="*/ 1447546 w 2888232"/>
                <a:gd name="connsiteY2273" fmla="*/ 968196 h 1491316"/>
                <a:gd name="connsiteX2274" fmla="*/ 1453200 w 2888232"/>
                <a:gd name="connsiteY2274" fmla="*/ 968196 h 1491316"/>
                <a:gd name="connsiteX2275" fmla="*/ 1457486 w 2888232"/>
                <a:gd name="connsiteY2275" fmla="*/ 966281 h 1491316"/>
                <a:gd name="connsiteX2276" fmla="*/ 1460951 w 2888232"/>
                <a:gd name="connsiteY2276" fmla="*/ 965370 h 1491316"/>
                <a:gd name="connsiteX2277" fmla="*/ 1458398 w 2888232"/>
                <a:gd name="connsiteY2277" fmla="*/ 968470 h 1491316"/>
                <a:gd name="connsiteX2278" fmla="*/ 1456118 w 2888232"/>
                <a:gd name="connsiteY2278" fmla="*/ 974488 h 1491316"/>
                <a:gd name="connsiteX2279" fmla="*/ 1455206 w 2888232"/>
                <a:gd name="connsiteY2279" fmla="*/ 979048 h 1491316"/>
                <a:gd name="connsiteX2280" fmla="*/ 1449279 w 2888232"/>
                <a:gd name="connsiteY2280" fmla="*/ 973394 h 1491316"/>
                <a:gd name="connsiteX2281" fmla="*/ 1443807 w 2888232"/>
                <a:gd name="connsiteY2281" fmla="*/ 968743 h 1491316"/>
                <a:gd name="connsiteX2282" fmla="*/ 1511652 w 2888232"/>
                <a:gd name="connsiteY2282" fmla="*/ 1097868 h 1491316"/>
                <a:gd name="connsiteX2283" fmla="*/ 1508460 w 2888232"/>
                <a:gd name="connsiteY2283" fmla="*/ 1104707 h 1491316"/>
                <a:gd name="connsiteX2284" fmla="*/ 1509646 w 2888232"/>
                <a:gd name="connsiteY2284" fmla="*/ 1115558 h 1491316"/>
                <a:gd name="connsiteX2285" fmla="*/ 1509099 w 2888232"/>
                <a:gd name="connsiteY2285" fmla="*/ 1121212 h 1491316"/>
                <a:gd name="connsiteX2286" fmla="*/ 1502260 w 2888232"/>
                <a:gd name="connsiteY2286" fmla="*/ 1122124 h 1491316"/>
                <a:gd name="connsiteX2287" fmla="*/ 1495420 w 2888232"/>
                <a:gd name="connsiteY2287" fmla="*/ 1131243 h 1491316"/>
                <a:gd name="connsiteX2288" fmla="*/ 1488855 w 2888232"/>
                <a:gd name="connsiteY2288" fmla="*/ 1116379 h 1491316"/>
                <a:gd name="connsiteX2289" fmla="*/ 1491134 w 2888232"/>
                <a:gd name="connsiteY2289" fmla="*/ 1100421 h 1491316"/>
                <a:gd name="connsiteX2290" fmla="*/ 1495420 w 2888232"/>
                <a:gd name="connsiteY2290" fmla="*/ 1095588 h 1491316"/>
                <a:gd name="connsiteX2291" fmla="*/ 1499068 w 2888232"/>
                <a:gd name="connsiteY2291" fmla="*/ 1091302 h 1491316"/>
                <a:gd name="connsiteX2292" fmla="*/ 1498521 w 2888232"/>
                <a:gd name="connsiteY2292" fmla="*/ 1088749 h 1491316"/>
                <a:gd name="connsiteX2293" fmla="*/ 1489402 w 2888232"/>
                <a:gd name="connsiteY2293" fmla="*/ 1096500 h 1491316"/>
                <a:gd name="connsiteX2294" fmla="*/ 1490222 w 2888232"/>
                <a:gd name="connsiteY2294" fmla="*/ 1087381 h 1491316"/>
                <a:gd name="connsiteX2295" fmla="*/ 1495694 w 2888232"/>
                <a:gd name="connsiteY2295" fmla="*/ 1079630 h 1491316"/>
                <a:gd name="connsiteX2296" fmla="*/ 1491682 w 2888232"/>
                <a:gd name="connsiteY2296" fmla="*/ 1074523 h 1491316"/>
                <a:gd name="connsiteX2297" fmla="*/ 1484022 w 2888232"/>
                <a:gd name="connsiteY2297" fmla="*/ 1078809 h 1491316"/>
                <a:gd name="connsiteX2298" fmla="*/ 1477730 w 2888232"/>
                <a:gd name="connsiteY2298" fmla="*/ 1082183 h 1491316"/>
                <a:gd name="connsiteX2299" fmla="*/ 1478277 w 2888232"/>
                <a:gd name="connsiteY2299" fmla="*/ 1061118 h 1491316"/>
                <a:gd name="connsiteX2300" fmla="*/ 1471164 w 2888232"/>
                <a:gd name="connsiteY2300" fmla="*/ 1058839 h 1491316"/>
                <a:gd name="connsiteX2301" fmla="*/ 1468884 w 2888232"/>
                <a:gd name="connsiteY2301" fmla="*/ 1058839 h 1491316"/>
                <a:gd name="connsiteX2302" fmla="*/ 1468884 w 2888232"/>
                <a:gd name="connsiteY2302" fmla="*/ 1053458 h 1491316"/>
                <a:gd name="connsiteX2303" fmla="*/ 1461498 w 2888232"/>
                <a:gd name="connsiteY2303" fmla="*/ 1054279 h 1491316"/>
                <a:gd name="connsiteX2304" fmla="*/ 1460312 w 2888232"/>
                <a:gd name="connsiteY2304" fmla="*/ 1064036 h 1491316"/>
                <a:gd name="connsiteX2305" fmla="*/ 1446999 w 2888232"/>
                <a:gd name="connsiteY2305" fmla="*/ 1051726 h 1491316"/>
                <a:gd name="connsiteX2306" fmla="*/ 1436694 w 2888232"/>
                <a:gd name="connsiteY2306" fmla="*/ 1038959 h 1491316"/>
                <a:gd name="connsiteX2307" fmla="*/ 1429308 w 2888232"/>
                <a:gd name="connsiteY2307" fmla="*/ 1028928 h 1491316"/>
                <a:gd name="connsiteX2308" fmla="*/ 1428123 w 2888232"/>
                <a:gd name="connsiteY2308" fmla="*/ 1018442 h 1491316"/>
                <a:gd name="connsiteX2309" fmla="*/ 1434141 w 2888232"/>
                <a:gd name="connsiteY2309" fmla="*/ 1013517 h 1491316"/>
                <a:gd name="connsiteX2310" fmla="*/ 1436968 w 2888232"/>
                <a:gd name="connsiteY2310" fmla="*/ 1011603 h 1491316"/>
                <a:gd name="connsiteX2311" fmla="*/ 1426116 w 2888232"/>
                <a:gd name="connsiteY2311" fmla="*/ 1011603 h 1491316"/>
                <a:gd name="connsiteX2312" fmla="*/ 1416998 w 2888232"/>
                <a:gd name="connsiteY2312" fmla="*/ 1009232 h 1491316"/>
                <a:gd name="connsiteX2313" fmla="*/ 1412712 w 2888232"/>
                <a:gd name="connsiteY2313" fmla="*/ 1002119 h 1491316"/>
                <a:gd name="connsiteX2314" fmla="*/ 1420189 w 2888232"/>
                <a:gd name="connsiteY2314" fmla="*/ 977315 h 1491316"/>
                <a:gd name="connsiteX2315" fmla="*/ 1428396 w 2888232"/>
                <a:gd name="connsiteY2315" fmla="*/ 974215 h 1491316"/>
                <a:gd name="connsiteX2316" fmla="*/ 1438427 w 2888232"/>
                <a:gd name="connsiteY2316" fmla="*/ 974215 h 1491316"/>
                <a:gd name="connsiteX2317" fmla="*/ 1451193 w 2888232"/>
                <a:gd name="connsiteY2317" fmla="*/ 978227 h 1491316"/>
                <a:gd name="connsiteX2318" fmla="*/ 1458306 w 2888232"/>
                <a:gd name="connsiteY2318" fmla="*/ 981054 h 1491316"/>
                <a:gd name="connsiteX2319" fmla="*/ 1460312 w 2888232"/>
                <a:gd name="connsiteY2319" fmla="*/ 983972 h 1491316"/>
                <a:gd name="connsiteX2320" fmla="*/ 1462592 w 2888232"/>
                <a:gd name="connsiteY2320" fmla="*/ 989352 h 1491316"/>
                <a:gd name="connsiteX2321" fmla="*/ 1468884 w 2888232"/>
                <a:gd name="connsiteY2321" fmla="*/ 999018 h 1491316"/>
                <a:gd name="connsiteX2322" fmla="*/ 1473170 w 2888232"/>
                <a:gd name="connsiteY2322" fmla="*/ 1006405 h 1491316"/>
                <a:gd name="connsiteX2323" fmla="*/ 1474629 w 2888232"/>
                <a:gd name="connsiteY2323" fmla="*/ 1014703 h 1491316"/>
                <a:gd name="connsiteX2324" fmla="*/ 1478003 w 2888232"/>
                <a:gd name="connsiteY2324" fmla="*/ 1023822 h 1491316"/>
                <a:gd name="connsiteX2325" fmla="*/ 1483748 w 2888232"/>
                <a:gd name="connsiteY2325" fmla="*/ 1036041 h 1491316"/>
                <a:gd name="connsiteX2326" fmla="*/ 1487396 w 2888232"/>
                <a:gd name="connsiteY2326" fmla="*/ 1049446 h 1491316"/>
                <a:gd name="connsiteX2327" fmla="*/ 1493141 w 2888232"/>
                <a:gd name="connsiteY2327" fmla="*/ 1061118 h 1491316"/>
                <a:gd name="connsiteX2328" fmla="*/ 1494235 w 2888232"/>
                <a:gd name="connsiteY2328" fmla="*/ 1065131 h 1491316"/>
                <a:gd name="connsiteX2329" fmla="*/ 1497700 w 2888232"/>
                <a:gd name="connsiteY2329" fmla="*/ 1069690 h 1491316"/>
                <a:gd name="connsiteX2330" fmla="*/ 1499341 w 2888232"/>
                <a:gd name="connsiteY2330" fmla="*/ 1074797 h 1491316"/>
                <a:gd name="connsiteX2331" fmla="*/ 1504174 w 2888232"/>
                <a:gd name="connsiteY2331" fmla="*/ 1083916 h 1491316"/>
                <a:gd name="connsiteX2332" fmla="*/ 1509372 w 2888232"/>
                <a:gd name="connsiteY2332" fmla="*/ 1089934 h 1491316"/>
                <a:gd name="connsiteX2333" fmla="*/ 1511652 w 2888232"/>
                <a:gd name="connsiteY2333" fmla="*/ 1097868 h 1491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Lst>
              <a:rect l="l" t="t" r="r" b="b"/>
              <a:pathLst>
                <a:path w="2888232" h="1491316">
                  <a:moveTo>
                    <a:pt x="2876664" y="1042333"/>
                  </a:moveTo>
                  <a:cubicBezTo>
                    <a:pt x="2876664" y="1042333"/>
                    <a:pt x="2883229" y="1044339"/>
                    <a:pt x="2882956" y="1043154"/>
                  </a:cubicBezTo>
                  <a:cubicBezTo>
                    <a:pt x="2882682" y="1041968"/>
                    <a:pt x="2885509" y="1042607"/>
                    <a:pt x="2886330" y="1043154"/>
                  </a:cubicBezTo>
                  <a:cubicBezTo>
                    <a:pt x="2887150" y="1043701"/>
                    <a:pt x="2890342" y="1041148"/>
                    <a:pt x="2885783" y="1039142"/>
                  </a:cubicBezTo>
                  <a:cubicBezTo>
                    <a:pt x="2880822" y="1037382"/>
                    <a:pt x="2875633" y="1036342"/>
                    <a:pt x="2870372" y="1036041"/>
                  </a:cubicBezTo>
                  <a:cubicBezTo>
                    <a:pt x="2866906" y="1036041"/>
                    <a:pt x="2856420" y="1034035"/>
                    <a:pt x="2863806" y="1034035"/>
                  </a:cubicBezTo>
                  <a:cubicBezTo>
                    <a:pt x="2871192" y="1034035"/>
                    <a:pt x="2872925" y="1034947"/>
                    <a:pt x="2874384" y="1034035"/>
                  </a:cubicBezTo>
                  <a:cubicBezTo>
                    <a:pt x="2875843" y="1033123"/>
                    <a:pt x="2874384" y="1030114"/>
                    <a:pt x="2876025" y="1030661"/>
                  </a:cubicBezTo>
                  <a:cubicBezTo>
                    <a:pt x="2877667" y="1031208"/>
                    <a:pt x="2884597" y="1032302"/>
                    <a:pt x="2884050" y="1030114"/>
                  </a:cubicBezTo>
                  <a:cubicBezTo>
                    <a:pt x="2883503" y="1027925"/>
                    <a:pt x="2880585" y="1029476"/>
                    <a:pt x="2878031" y="1029202"/>
                  </a:cubicBezTo>
                  <a:cubicBezTo>
                    <a:pt x="2875478" y="1028928"/>
                    <a:pt x="2868913" y="1022089"/>
                    <a:pt x="2873472" y="1023822"/>
                  </a:cubicBezTo>
                  <a:cubicBezTo>
                    <a:pt x="2878031" y="1025554"/>
                    <a:pt x="2884050" y="1018624"/>
                    <a:pt x="2878031" y="1016983"/>
                  </a:cubicBezTo>
                  <a:cubicBezTo>
                    <a:pt x="2872013" y="1015341"/>
                    <a:pt x="2870098" y="1012697"/>
                    <a:pt x="2874384" y="1012697"/>
                  </a:cubicBezTo>
                  <a:cubicBezTo>
                    <a:pt x="2878670" y="1012697"/>
                    <a:pt x="2878943" y="1011511"/>
                    <a:pt x="2879217" y="1009870"/>
                  </a:cubicBezTo>
                  <a:cubicBezTo>
                    <a:pt x="2879491" y="1008228"/>
                    <a:pt x="2881223" y="1008684"/>
                    <a:pt x="2882591" y="1008684"/>
                  </a:cubicBezTo>
                  <a:cubicBezTo>
                    <a:pt x="2883959" y="1008684"/>
                    <a:pt x="2885144" y="1004125"/>
                    <a:pt x="2883229" y="1000386"/>
                  </a:cubicBezTo>
                  <a:cubicBezTo>
                    <a:pt x="2881314" y="996647"/>
                    <a:pt x="2877211" y="998745"/>
                    <a:pt x="2874110" y="996465"/>
                  </a:cubicBezTo>
                  <a:cubicBezTo>
                    <a:pt x="2871010" y="994185"/>
                    <a:pt x="2864991" y="987346"/>
                    <a:pt x="2870645" y="989352"/>
                  </a:cubicBezTo>
                  <a:cubicBezTo>
                    <a:pt x="2876299" y="991359"/>
                    <a:pt x="2877758" y="989352"/>
                    <a:pt x="2869824" y="987893"/>
                  </a:cubicBezTo>
                  <a:cubicBezTo>
                    <a:pt x="2861891" y="986434"/>
                    <a:pt x="2848121" y="983881"/>
                    <a:pt x="2856146" y="981328"/>
                  </a:cubicBezTo>
                  <a:cubicBezTo>
                    <a:pt x="2864171" y="978774"/>
                    <a:pt x="2859155" y="979321"/>
                    <a:pt x="2856146" y="979595"/>
                  </a:cubicBezTo>
                  <a:cubicBezTo>
                    <a:pt x="2853137" y="979869"/>
                    <a:pt x="2851860" y="981601"/>
                    <a:pt x="2850492" y="980781"/>
                  </a:cubicBezTo>
                  <a:cubicBezTo>
                    <a:pt x="2845851" y="979176"/>
                    <a:pt x="2840689" y="980671"/>
                    <a:pt x="2837635" y="984519"/>
                  </a:cubicBezTo>
                  <a:cubicBezTo>
                    <a:pt x="2833896" y="989899"/>
                    <a:pt x="2831069" y="996192"/>
                    <a:pt x="2828516" y="994185"/>
                  </a:cubicBezTo>
                  <a:cubicBezTo>
                    <a:pt x="2825962" y="992179"/>
                    <a:pt x="2829063" y="993273"/>
                    <a:pt x="2829610" y="989899"/>
                  </a:cubicBezTo>
                  <a:cubicBezTo>
                    <a:pt x="2830157" y="986526"/>
                    <a:pt x="2827969" y="986161"/>
                    <a:pt x="2826510" y="986161"/>
                  </a:cubicBezTo>
                  <a:cubicBezTo>
                    <a:pt x="2825051" y="986161"/>
                    <a:pt x="2819944" y="985614"/>
                    <a:pt x="2829063" y="983060"/>
                  </a:cubicBezTo>
                  <a:cubicBezTo>
                    <a:pt x="2838182" y="980507"/>
                    <a:pt x="2841009" y="976495"/>
                    <a:pt x="2836814" y="973029"/>
                  </a:cubicBezTo>
                  <a:cubicBezTo>
                    <a:pt x="2832619" y="969564"/>
                    <a:pt x="2829884" y="963910"/>
                    <a:pt x="2822224" y="961084"/>
                  </a:cubicBezTo>
                  <a:cubicBezTo>
                    <a:pt x="2816406" y="958804"/>
                    <a:pt x="2810232" y="957564"/>
                    <a:pt x="2803986" y="957436"/>
                  </a:cubicBezTo>
                  <a:cubicBezTo>
                    <a:pt x="2801159" y="957436"/>
                    <a:pt x="2794867" y="957436"/>
                    <a:pt x="2794046" y="959989"/>
                  </a:cubicBezTo>
                  <a:cubicBezTo>
                    <a:pt x="2793226" y="962543"/>
                    <a:pt x="2795779" y="961996"/>
                    <a:pt x="2800338" y="961996"/>
                  </a:cubicBezTo>
                  <a:cubicBezTo>
                    <a:pt x="2804898" y="961996"/>
                    <a:pt x="2821677" y="963090"/>
                    <a:pt x="2808819" y="963910"/>
                  </a:cubicBezTo>
                  <a:cubicBezTo>
                    <a:pt x="2802992" y="963965"/>
                    <a:pt x="2797220" y="965050"/>
                    <a:pt x="2791767" y="967102"/>
                  </a:cubicBezTo>
                  <a:cubicBezTo>
                    <a:pt x="2786031" y="968652"/>
                    <a:pt x="2780559" y="971051"/>
                    <a:pt x="2775535" y="974215"/>
                  </a:cubicBezTo>
                  <a:cubicBezTo>
                    <a:pt x="2772070" y="977042"/>
                    <a:pt x="2772070" y="976768"/>
                    <a:pt x="2772343" y="978501"/>
                  </a:cubicBezTo>
                  <a:cubicBezTo>
                    <a:pt x="2772617" y="980233"/>
                    <a:pt x="2772343" y="981601"/>
                    <a:pt x="2768057" y="982148"/>
                  </a:cubicBezTo>
                  <a:cubicBezTo>
                    <a:pt x="2764136" y="982650"/>
                    <a:pt x="2760461" y="984373"/>
                    <a:pt x="2757571" y="987073"/>
                  </a:cubicBezTo>
                  <a:cubicBezTo>
                    <a:pt x="2754735" y="989516"/>
                    <a:pt x="2750987" y="990647"/>
                    <a:pt x="2747266" y="990173"/>
                  </a:cubicBezTo>
                  <a:cubicBezTo>
                    <a:pt x="2745260" y="989626"/>
                    <a:pt x="2743254" y="988714"/>
                    <a:pt x="2743892" y="991632"/>
                  </a:cubicBezTo>
                  <a:cubicBezTo>
                    <a:pt x="2744531" y="994550"/>
                    <a:pt x="2743254" y="993912"/>
                    <a:pt x="2741886" y="994732"/>
                  </a:cubicBezTo>
                  <a:cubicBezTo>
                    <a:pt x="2740518" y="995553"/>
                    <a:pt x="2736506" y="998745"/>
                    <a:pt x="2736506" y="998745"/>
                  </a:cubicBezTo>
                  <a:cubicBezTo>
                    <a:pt x="2736506" y="998745"/>
                    <a:pt x="2734773" y="999839"/>
                    <a:pt x="2735320" y="1001025"/>
                  </a:cubicBezTo>
                  <a:cubicBezTo>
                    <a:pt x="2735867" y="1002210"/>
                    <a:pt x="2725654" y="1001572"/>
                    <a:pt x="2730214" y="1000386"/>
                  </a:cubicBezTo>
                  <a:cubicBezTo>
                    <a:pt x="2734773" y="999201"/>
                    <a:pt x="2734500" y="998745"/>
                    <a:pt x="2731582" y="998471"/>
                  </a:cubicBezTo>
                  <a:cubicBezTo>
                    <a:pt x="2728663" y="998198"/>
                    <a:pt x="2725654" y="997286"/>
                    <a:pt x="2731582" y="995006"/>
                  </a:cubicBezTo>
                  <a:cubicBezTo>
                    <a:pt x="2737509" y="992726"/>
                    <a:pt x="2740700" y="992453"/>
                    <a:pt x="2737874" y="990720"/>
                  </a:cubicBezTo>
                  <a:cubicBezTo>
                    <a:pt x="2735047" y="988988"/>
                    <a:pt x="2735320" y="989079"/>
                    <a:pt x="2736779" y="985340"/>
                  </a:cubicBezTo>
                  <a:cubicBezTo>
                    <a:pt x="2738238" y="981601"/>
                    <a:pt x="2735594" y="983881"/>
                    <a:pt x="2738147" y="981601"/>
                  </a:cubicBezTo>
                  <a:cubicBezTo>
                    <a:pt x="2740700" y="979321"/>
                    <a:pt x="2739333" y="978501"/>
                    <a:pt x="2742707" y="977589"/>
                  </a:cubicBezTo>
                  <a:cubicBezTo>
                    <a:pt x="2746081" y="976677"/>
                    <a:pt x="2746719" y="973941"/>
                    <a:pt x="2750184" y="974488"/>
                  </a:cubicBezTo>
                  <a:cubicBezTo>
                    <a:pt x="2754379" y="974963"/>
                    <a:pt x="2758628" y="974598"/>
                    <a:pt x="2762677" y="973394"/>
                  </a:cubicBezTo>
                  <a:cubicBezTo>
                    <a:pt x="2765504" y="972209"/>
                    <a:pt x="2773529" y="970476"/>
                    <a:pt x="2775535" y="967649"/>
                  </a:cubicBezTo>
                  <a:cubicBezTo>
                    <a:pt x="2776556" y="965552"/>
                    <a:pt x="2779073" y="964658"/>
                    <a:pt x="2781189" y="965643"/>
                  </a:cubicBezTo>
                  <a:cubicBezTo>
                    <a:pt x="2784134" y="966354"/>
                    <a:pt x="2787225" y="965370"/>
                    <a:pt x="2789213" y="963090"/>
                  </a:cubicBezTo>
                  <a:cubicBezTo>
                    <a:pt x="2790855" y="960537"/>
                    <a:pt x="2796326" y="955430"/>
                    <a:pt x="2788301" y="959351"/>
                  </a:cubicBezTo>
                  <a:cubicBezTo>
                    <a:pt x="2780213" y="963108"/>
                    <a:pt x="2771696" y="965898"/>
                    <a:pt x="2762951" y="967649"/>
                  </a:cubicBezTo>
                  <a:cubicBezTo>
                    <a:pt x="2758938" y="968196"/>
                    <a:pt x="2748725" y="965917"/>
                    <a:pt x="2759577" y="964549"/>
                  </a:cubicBezTo>
                  <a:cubicBezTo>
                    <a:pt x="2766398" y="964093"/>
                    <a:pt x="2773146" y="962926"/>
                    <a:pt x="2779729" y="961084"/>
                  </a:cubicBezTo>
                  <a:cubicBezTo>
                    <a:pt x="2782921" y="959716"/>
                    <a:pt x="2790855" y="955156"/>
                    <a:pt x="2793134" y="955977"/>
                  </a:cubicBezTo>
                  <a:cubicBezTo>
                    <a:pt x="2796107" y="956606"/>
                    <a:pt x="2799208" y="955977"/>
                    <a:pt x="2801706" y="954244"/>
                  </a:cubicBezTo>
                  <a:cubicBezTo>
                    <a:pt x="2803165" y="952877"/>
                    <a:pt x="2796873" y="952603"/>
                    <a:pt x="2800885" y="951418"/>
                  </a:cubicBezTo>
                  <a:cubicBezTo>
                    <a:pt x="2804898" y="950232"/>
                    <a:pt x="2813105" y="950870"/>
                    <a:pt x="2815932" y="950232"/>
                  </a:cubicBezTo>
                  <a:cubicBezTo>
                    <a:pt x="2818758" y="949594"/>
                    <a:pt x="2825962" y="946858"/>
                    <a:pt x="2822497" y="946585"/>
                  </a:cubicBezTo>
                  <a:cubicBezTo>
                    <a:pt x="2819032" y="946311"/>
                    <a:pt x="2820491" y="945399"/>
                    <a:pt x="2823956" y="944578"/>
                  </a:cubicBezTo>
                  <a:cubicBezTo>
                    <a:pt x="2827422" y="943758"/>
                    <a:pt x="2829884" y="943119"/>
                    <a:pt x="2828516" y="941752"/>
                  </a:cubicBezTo>
                  <a:cubicBezTo>
                    <a:pt x="2827148" y="940384"/>
                    <a:pt x="2829063" y="939745"/>
                    <a:pt x="2823409" y="939472"/>
                  </a:cubicBezTo>
                  <a:cubicBezTo>
                    <a:pt x="2819917" y="939581"/>
                    <a:pt x="2816570" y="938104"/>
                    <a:pt x="2814290" y="935459"/>
                  </a:cubicBezTo>
                  <a:cubicBezTo>
                    <a:pt x="2812412" y="934046"/>
                    <a:pt x="2810022" y="933517"/>
                    <a:pt x="2807725" y="934000"/>
                  </a:cubicBezTo>
                  <a:cubicBezTo>
                    <a:pt x="2805664" y="934265"/>
                    <a:pt x="2803585" y="933672"/>
                    <a:pt x="2801980" y="932359"/>
                  </a:cubicBezTo>
                  <a:cubicBezTo>
                    <a:pt x="2800612" y="931174"/>
                    <a:pt x="2795414" y="929441"/>
                    <a:pt x="2794593" y="931447"/>
                  </a:cubicBezTo>
                  <a:cubicBezTo>
                    <a:pt x="2793773" y="933453"/>
                    <a:pt x="2794593" y="934365"/>
                    <a:pt x="2792314" y="932906"/>
                  </a:cubicBezTo>
                  <a:cubicBezTo>
                    <a:pt x="2790034" y="931447"/>
                    <a:pt x="2783195" y="928073"/>
                    <a:pt x="2783195" y="930079"/>
                  </a:cubicBezTo>
                  <a:cubicBezTo>
                    <a:pt x="2783195" y="932086"/>
                    <a:pt x="2782009" y="929441"/>
                    <a:pt x="2779182" y="928073"/>
                  </a:cubicBezTo>
                  <a:cubicBezTo>
                    <a:pt x="2776356" y="926705"/>
                    <a:pt x="2773164" y="926341"/>
                    <a:pt x="2775444" y="924334"/>
                  </a:cubicBezTo>
                  <a:cubicBezTo>
                    <a:pt x="2777723" y="922328"/>
                    <a:pt x="2773164" y="921234"/>
                    <a:pt x="2774349" y="918681"/>
                  </a:cubicBezTo>
                  <a:cubicBezTo>
                    <a:pt x="2775535" y="916127"/>
                    <a:pt x="2774349" y="914668"/>
                    <a:pt x="2770337" y="916675"/>
                  </a:cubicBezTo>
                  <a:cubicBezTo>
                    <a:pt x="2766325" y="918681"/>
                    <a:pt x="2761765" y="921781"/>
                    <a:pt x="2766051" y="916675"/>
                  </a:cubicBezTo>
                  <a:cubicBezTo>
                    <a:pt x="2770337" y="911568"/>
                    <a:pt x="2769790" y="908650"/>
                    <a:pt x="2766051" y="911841"/>
                  </a:cubicBezTo>
                  <a:cubicBezTo>
                    <a:pt x="2762312" y="915033"/>
                    <a:pt x="2762039" y="917495"/>
                    <a:pt x="2760397" y="918681"/>
                  </a:cubicBezTo>
                  <a:cubicBezTo>
                    <a:pt x="2758491" y="920058"/>
                    <a:pt x="2756476" y="921270"/>
                    <a:pt x="2754379" y="922328"/>
                  </a:cubicBezTo>
                  <a:cubicBezTo>
                    <a:pt x="2751844" y="923696"/>
                    <a:pt x="2749683" y="925675"/>
                    <a:pt x="2748087" y="928073"/>
                  </a:cubicBezTo>
                  <a:cubicBezTo>
                    <a:pt x="2747540" y="929441"/>
                    <a:pt x="2742160" y="935186"/>
                    <a:pt x="2745807" y="928073"/>
                  </a:cubicBezTo>
                  <a:cubicBezTo>
                    <a:pt x="2749455" y="920960"/>
                    <a:pt x="2749272" y="922055"/>
                    <a:pt x="2752099" y="920322"/>
                  </a:cubicBezTo>
                  <a:cubicBezTo>
                    <a:pt x="2753987" y="919282"/>
                    <a:pt x="2755710" y="917960"/>
                    <a:pt x="2757206" y="916401"/>
                  </a:cubicBezTo>
                  <a:cubicBezTo>
                    <a:pt x="2758391" y="915215"/>
                    <a:pt x="2760671" y="913209"/>
                    <a:pt x="2756385" y="914395"/>
                  </a:cubicBezTo>
                  <a:cubicBezTo>
                    <a:pt x="2752099" y="915580"/>
                    <a:pt x="2739515" y="915489"/>
                    <a:pt x="2745807" y="913209"/>
                  </a:cubicBezTo>
                  <a:cubicBezTo>
                    <a:pt x="2752099" y="910930"/>
                    <a:pt x="2750093" y="907829"/>
                    <a:pt x="2747540" y="907556"/>
                  </a:cubicBezTo>
                  <a:cubicBezTo>
                    <a:pt x="2744038" y="907665"/>
                    <a:pt x="2740737" y="909215"/>
                    <a:pt x="2738421" y="911841"/>
                  </a:cubicBezTo>
                  <a:cubicBezTo>
                    <a:pt x="2737327" y="913756"/>
                    <a:pt x="2728481" y="920322"/>
                    <a:pt x="2733314" y="914395"/>
                  </a:cubicBezTo>
                  <a:cubicBezTo>
                    <a:pt x="2738147" y="908467"/>
                    <a:pt x="2737600" y="908376"/>
                    <a:pt x="2734408" y="910656"/>
                  </a:cubicBezTo>
                  <a:cubicBezTo>
                    <a:pt x="2731217" y="912936"/>
                    <a:pt x="2736688" y="904364"/>
                    <a:pt x="2729028" y="911841"/>
                  </a:cubicBezTo>
                  <a:cubicBezTo>
                    <a:pt x="2726284" y="914650"/>
                    <a:pt x="2723229" y="917130"/>
                    <a:pt x="2719909" y="919228"/>
                  </a:cubicBezTo>
                  <a:cubicBezTo>
                    <a:pt x="2718177" y="920960"/>
                    <a:pt x="2717903" y="917222"/>
                    <a:pt x="2722463" y="914121"/>
                  </a:cubicBezTo>
                  <a:cubicBezTo>
                    <a:pt x="2727022" y="911021"/>
                    <a:pt x="2730122" y="907556"/>
                    <a:pt x="2725289" y="910109"/>
                  </a:cubicBezTo>
                  <a:cubicBezTo>
                    <a:pt x="2720456" y="912662"/>
                    <a:pt x="2719636" y="911568"/>
                    <a:pt x="2723010" y="908376"/>
                  </a:cubicBezTo>
                  <a:cubicBezTo>
                    <a:pt x="2726384" y="905185"/>
                    <a:pt x="2725563" y="907282"/>
                    <a:pt x="2727934" y="904090"/>
                  </a:cubicBezTo>
                  <a:cubicBezTo>
                    <a:pt x="2730305" y="900899"/>
                    <a:pt x="2730122" y="901811"/>
                    <a:pt x="2732129" y="900990"/>
                  </a:cubicBezTo>
                  <a:cubicBezTo>
                    <a:pt x="2734135" y="900169"/>
                    <a:pt x="2735867" y="896978"/>
                    <a:pt x="2732129" y="898710"/>
                  </a:cubicBezTo>
                  <a:cubicBezTo>
                    <a:pt x="2728390" y="900443"/>
                    <a:pt x="2723557" y="902996"/>
                    <a:pt x="2726657" y="898710"/>
                  </a:cubicBezTo>
                  <a:cubicBezTo>
                    <a:pt x="2729758" y="894424"/>
                    <a:pt x="2730122" y="891871"/>
                    <a:pt x="2728116" y="893604"/>
                  </a:cubicBezTo>
                  <a:cubicBezTo>
                    <a:pt x="2726110" y="895336"/>
                    <a:pt x="2726384" y="897890"/>
                    <a:pt x="2726110" y="895245"/>
                  </a:cubicBezTo>
                  <a:cubicBezTo>
                    <a:pt x="2725837" y="892601"/>
                    <a:pt x="2722645" y="892418"/>
                    <a:pt x="2721824" y="892145"/>
                  </a:cubicBezTo>
                  <a:cubicBezTo>
                    <a:pt x="2721004" y="891871"/>
                    <a:pt x="2720639" y="891324"/>
                    <a:pt x="2723830" y="889865"/>
                  </a:cubicBezTo>
                  <a:cubicBezTo>
                    <a:pt x="2727022" y="888406"/>
                    <a:pt x="2727569" y="888132"/>
                    <a:pt x="2728116" y="886126"/>
                  </a:cubicBezTo>
                  <a:cubicBezTo>
                    <a:pt x="2728663" y="884120"/>
                    <a:pt x="2725198" y="880472"/>
                    <a:pt x="2723010" y="883938"/>
                  </a:cubicBezTo>
                  <a:cubicBezTo>
                    <a:pt x="2721487" y="885871"/>
                    <a:pt x="2720201" y="887986"/>
                    <a:pt x="2719180" y="890230"/>
                  </a:cubicBezTo>
                  <a:cubicBezTo>
                    <a:pt x="2717721" y="893512"/>
                    <a:pt x="2716353" y="893968"/>
                    <a:pt x="2719180" y="888588"/>
                  </a:cubicBezTo>
                  <a:cubicBezTo>
                    <a:pt x="2722007" y="883208"/>
                    <a:pt x="2719180" y="885305"/>
                    <a:pt x="2719180" y="884029"/>
                  </a:cubicBezTo>
                  <a:cubicBezTo>
                    <a:pt x="2719180" y="882752"/>
                    <a:pt x="2719727" y="882205"/>
                    <a:pt x="2717174" y="884029"/>
                  </a:cubicBezTo>
                  <a:cubicBezTo>
                    <a:pt x="2714620" y="885853"/>
                    <a:pt x="2704316" y="887494"/>
                    <a:pt x="2708055" y="885944"/>
                  </a:cubicBezTo>
                  <a:cubicBezTo>
                    <a:pt x="2711793" y="884393"/>
                    <a:pt x="2718359" y="881931"/>
                    <a:pt x="2713617" y="880837"/>
                  </a:cubicBezTo>
                  <a:cubicBezTo>
                    <a:pt x="2709915" y="880509"/>
                    <a:pt x="2706195" y="880509"/>
                    <a:pt x="2702492" y="880837"/>
                  </a:cubicBezTo>
                  <a:cubicBezTo>
                    <a:pt x="2700121" y="880837"/>
                    <a:pt x="2699665" y="879834"/>
                    <a:pt x="2701124" y="879378"/>
                  </a:cubicBezTo>
                  <a:cubicBezTo>
                    <a:pt x="2702583" y="878922"/>
                    <a:pt x="2703951" y="877828"/>
                    <a:pt x="2700121" y="877007"/>
                  </a:cubicBezTo>
                  <a:cubicBezTo>
                    <a:pt x="2696291" y="876186"/>
                    <a:pt x="2685713" y="872904"/>
                    <a:pt x="2691550" y="872539"/>
                  </a:cubicBezTo>
                  <a:cubicBezTo>
                    <a:pt x="2697386" y="872174"/>
                    <a:pt x="2698662" y="871809"/>
                    <a:pt x="2693920" y="870989"/>
                  </a:cubicBezTo>
                  <a:cubicBezTo>
                    <a:pt x="2689179" y="870168"/>
                    <a:pt x="2692188" y="870989"/>
                    <a:pt x="2693920" y="867615"/>
                  </a:cubicBezTo>
                  <a:cubicBezTo>
                    <a:pt x="2695653" y="864241"/>
                    <a:pt x="2693465" y="863785"/>
                    <a:pt x="2691094" y="863511"/>
                  </a:cubicBezTo>
                  <a:cubicBezTo>
                    <a:pt x="2686780" y="863192"/>
                    <a:pt x="2682458" y="863192"/>
                    <a:pt x="2678145" y="863511"/>
                  </a:cubicBezTo>
                  <a:cubicBezTo>
                    <a:pt x="2675683" y="863511"/>
                    <a:pt x="2667840" y="861323"/>
                    <a:pt x="2671397" y="860502"/>
                  </a:cubicBezTo>
                  <a:cubicBezTo>
                    <a:pt x="2674953" y="859681"/>
                    <a:pt x="2675774" y="859408"/>
                    <a:pt x="2678054" y="860502"/>
                  </a:cubicBezTo>
                  <a:cubicBezTo>
                    <a:pt x="2680333" y="861596"/>
                    <a:pt x="2684254" y="861870"/>
                    <a:pt x="2681883" y="860502"/>
                  </a:cubicBezTo>
                  <a:cubicBezTo>
                    <a:pt x="2679513" y="859134"/>
                    <a:pt x="2680880" y="859499"/>
                    <a:pt x="2683251" y="860046"/>
                  </a:cubicBezTo>
                  <a:cubicBezTo>
                    <a:pt x="2685622" y="860593"/>
                    <a:pt x="2687081" y="860046"/>
                    <a:pt x="2682157" y="857949"/>
                  </a:cubicBezTo>
                  <a:cubicBezTo>
                    <a:pt x="2677233" y="855851"/>
                    <a:pt x="2677415" y="855578"/>
                    <a:pt x="2676139" y="854119"/>
                  </a:cubicBezTo>
                  <a:cubicBezTo>
                    <a:pt x="2675053" y="852924"/>
                    <a:pt x="2673330" y="852550"/>
                    <a:pt x="2671853" y="853207"/>
                  </a:cubicBezTo>
                  <a:cubicBezTo>
                    <a:pt x="2670394" y="853663"/>
                    <a:pt x="2667202" y="852660"/>
                    <a:pt x="2670576" y="851930"/>
                  </a:cubicBezTo>
                  <a:cubicBezTo>
                    <a:pt x="2673950" y="851201"/>
                    <a:pt x="2671488" y="850015"/>
                    <a:pt x="2674406" y="850197"/>
                  </a:cubicBezTo>
                  <a:cubicBezTo>
                    <a:pt x="2677324" y="850380"/>
                    <a:pt x="2684710" y="850197"/>
                    <a:pt x="2683525" y="848921"/>
                  </a:cubicBezTo>
                  <a:cubicBezTo>
                    <a:pt x="2680771" y="847216"/>
                    <a:pt x="2677643" y="846213"/>
                    <a:pt x="2674406" y="846003"/>
                  </a:cubicBezTo>
                  <a:cubicBezTo>
                    <a:pt x="2671032" y="845547"/>
                    <a:pt x="2662187" y="843632"/>
                    <a:pt x="2668843" y="844270"/>
                  </a:cubicBezTo>
                  <a:cubicBezTo>
                    <a:pt x="2675500" y="844908"/>
                    <a:pt x="2672491" y="844270"/>
                    <a:pt x="2668843" y="842994"/>
                  </a:cubicBezTo>
                  <a:cubicBezTo>
                    <a:pt x="2665196" y="841717"/>
                    <a:pt x="2651882" y="837796"/>
                    <a:pt x="2652976" y="836063"/>
                  </a:cubicBezTo>
                  <a:cubicBezTo>
                    <a:pt x="2654071" y="834331"/>
                    <a:pt x="2654071" y="833601"/>
                    <a:pt x="2658174" y="833510"/>
                  </a:cubicBezTo>
                  <a:cubicBezTo>
                    <a:pt x="2662278" y="833419"/>
                    <a:pt x="2670485" y="834239"/>
                    <a:pt x="2665014" y="834786"/>
                  </a:cubicBezTo>
                  <a:cubicBezTo>
                    <a:pt x="2659542" y="835334"/>
                    <a:pt x="2651973" y="834239"/>
                    <a:pt x="2656898" y="836702"/>
                  </a:cubicBezTo>
                  <a:cubicBezTo>
                    <a:pt x="2661822" y="839164"/>
                    <a:pt x="2670120" y="843176"/>
                    <a:pt x="2673585" y="841717"/>
                  </a:cubicBezTo>
                  <a:cubicBezTo>
                    <a:pt x="2677050" y="840258"/>
                    <a:pt x="2675044" y="841717"/>
                    <a:pt x="2676503" y="842811"/>
                  </a:cubicBezTo>
                  <a:cubicBezTo>
                    <a:pt x="2677962" y="843905"/>
                    <a:pt x="2685622" y="846185"/>
                    <a:pt x="2682704" y="843358"/>
                  </a:cubicBezTo>
                  <a:cubicBezTo>
                    <a:pt x="2679786" y="840531"/>
                    <a:pt x="2678692" y="841899"/>
                    <a:pt x="2679695" y="840440"/>
                  </a:cubicBezTo>
                  <a:cubicBezTo>
                    <a:pt x="2680698" y="838981"/>
                    <a:pt x="2681063" y="838069"/>
                    <a:pt x="2679695" y="838069"/>
                  </a:cubicBezTo>
                  <a:cubicBezTo>
                    <a:pt x="2678327" y="838069"/>
                    <a:pt x="2675774" y="838069"/>
                    <a:pt x="2678601" y="836337"/>
                  </a:cubicBezTo>
                  <a:cubicBezTo>
                    <a:pt x="2681427" y="834604"/>
                    <a:pt x="2682431" y="835425"/>
                    <a:pt x="2683707" y="833145"/>
                  </a:cubicBezTo>
                  <a:cubicBezTo>
                    <a:pt x="2684984" y="830865"/>
                    <a:pt x="2687628" y="826853"/>
                    <a:pt x="2689908" y="826671"/>
                  </a:cubicBezTo>
                  <a:cubicBezTo>
                    <a:pt x="2692188" y="826488"/>
                    <a:pt x="2695106" y="829224"/>
                    <a:pt x="2694285" y="826671"/>
                  </a:cubicBezTo>
                  <a:cubicBezTo>
                    <a:pt x="2693465" y="824117"/>
                    <a:pt x="2692917" y="819558"/>
                    <a:pt x="2688084" y="819102"/>
                  </a:cubicBezTo>
                  <a:cubicBezTo>
                    <a:pt x="2683251" y="818646"/>
                    <a:pt x="2682431" y="818281"/>
                    <a:pt x="2683342" y="816731"/>
                  </a:cubicBezTo>
                  <a:cubicBezTo>
                    <a:pt x="2684254" y="815181"/>
                    <a:pt x="2682431" y="816093"/>
                    <a:pt x="2681427" y="816731"/>
                  </a:cubicBezTo>
                  <a:cubicBezTo>
                    <a:pt x="2679595" y="818126"/>
                    <a:pt x="2677059" y="818126"/>
                    <a:pt x="2675227" y="816731"/>
                  </a:cubicBezTo>
                  <a:cubicBezTo>
                    <a:pt x="2672673" y="814816"/>
                    <a:pt x="2670485" y="814998"/>
                    <a:pt x="2673950" y="813540"/>
                  </a:cubicBezTo>
                  <a:cubicBezTo>
                    <a:pt x="2677415" y="812080"/>
                    <a:pt x="2677050" y="811260"/>
                    <a:pt x="2677050" y="809892"/>
                  </a:cubicBezTo>
                  <a:cubicBezTo>
                    <a:pt x="2677050" y="808524"/>
                    <a:pt x="2677050" y="808251"/>
                    <a:pt x="2677780" y="808251"/>
                  </a:cubicBezTo>
                  <a:cubicBezTo>
                    <a:pt x="2678509" y="808251"/>
                    <a:pt x="2678874" y="807612"/>
                    <a:pt x="2676686" y="806883"/>
                  </a:cubicBezTo>
                  <a:cubicBezTo>
                    <a:pt x="2672245" y="804047"/>
                    <a:pt x="2666810" y="803226"/>
                    <a:pt x="2661731" y="804603"/>
                  </a:cubicBezTo>
                  <a:cubicBezTo>
                    <a:pt x="2659414" y="805123"/>
                    <a:pt x="2656998" y="804475"/>
                    <a:pt x="2655256" y="802870"/>
                  </a:cubicBezTo>
                  <a:cubicBezTo>
                    <a:pt x="2652247" y="800226"/>
                    <a:pt x="2655256" y="802050"/>
                    <a:pt x="2657445" y="802870"/>
                  </a:cubicBezTo>
                  <a:cubicBezTo>
                    <a:pt x="2659633" y="803691"/>
                    <a:pt x="2660636" y="803965"/>
                    <a:pt x="2661548" y="802141"/>
                  </a:cubicBezTo>
                  <a:cubicBezTo>
                    <a:pt x="2662460" y="800317"/>
                    <a:pt x="2663645" y="800043"/>
                    <a:pt x="2665925" y="799861"/>
                  </a:cubicBezTo>
                  <a:cubicBezTo>
                    <a:pt x="2668862" y="799159"/>
                    <a:pt x="2671679" y="798055"/>
                    <a:pt x="2674315" y="796578"/>
                  </a:cubicBezTo>
                  <a:cubicBezTo>
                    <a:pt x="2675409" y="795940"/>
                    <a:pt x="2677597" y="794025"/>
                    <a:pt x="2674315" y="791289"/>
                  </a:cubicBezTo>
                  <a:cubicBezTo>
                    <a:pt x="2671032" y="788554"/>
                    <a:pt x="2662551" y="782170"/>
                    <a:pt x="2661913" y="782170"/>
                  </a:cubicBezTo>
                  <a:cubicBezTo>
                    <a:pt x="2661275" y="782170"/>
                    <a:pt x="2658904" y="780073"/>
                    <a:pt x="2659177" y="781350"/>
                  </a:cubicBezTo>
                  <a:cubicBezTo>
                    <a:pt x="2659451" y="782626"/>
                    <a:pt x="2659177" y="785180"/>
                    <a:pt x="2656806" y="782170"/>
                  </a:cubicBezTo>
                  <a:cubicBezTo>
                    <a:pt x="2654436" y="779161"/>
                    <a:pt x="2653524" y="779070"/>
                    <a:pt x="2651882" y="780255"/>
                  </a:cubicBezTo>
                  <a:cubicBezTo>
                    <a:pt x="2650241" y="781441"/>
                    <a:pt x="2649694" y="778979"/>
                    <a:pt x="2653341" y="778340"/>
                  </a:cubicBezTo>
                  <a:cubicBezTo>
                    <a:pt x="2656989" y="777702"/>
                    <a:pt x="2657171" y="777064"/>
                    <a:pt x="2659816" y="777337"/>
                  </a:cubicBezTo>
                  <a:cubicBezTo>
                    <a:pt x="2662460" y="777611"/>
                    <a:pt x="2662551" y="775605"/>
                    <a:pt x="2659816" y="775149"/>
                  </a:cubicBezTo>
                  <a:cubicBezTo>
                    <a:pt x="2657080" y="774693"/>
                    <a:pt x="2657445" y="773690"/>
                    <a:pt x="2654891" y="775149"/>
                  </a:cubicBezTo>
                  <a:cubicBezTo>
                    <a:pt x="2652338" y="776608"/>
                    <a:pt x="2654436" y="775149"/>
                    <a:pt x="2654891" y="772778"/>
                  </a:cubicBezTo>
                  <a:cubicBezTo>
                    <a:pt x="2655347" y="770407"/>
                    <a:pt x="2656989" y="769130"/>
                    <a:pt x="2654891" y="770407"/>
                  </a:cubicBezTo>
                  <a:cubicBezTo>
                    <a:pt x="2651955" y="771374"/>
                    <a:pt x="2648836" y="771656"/>
                    <a:pt x="2645772" y="771228"/>
                  </a:cubicBezTo>
                  <a:cubicBezTo>
                    <a:pt x="2642499" y="770307"/>
                    <a:pt x="2638979" y="771291"/>
                    <a:pt x="2636654" y="773781"/>
                  </a:cubicBezTo>
                  <a:cubicBezTo>
                    <a:pt x="2635322" y="776070"/>
                    <a:pt x="2633061" y="777666"/>
                    <a:pt x="2630453" y="778158"/>
                  </a:cubicBezTo>
                  <a:cubicBezTo>
                    <a:pt x="2629359" y="778158"/>
                    <a:pt x="2627899" y="778158"/>
                    <a:pt x="2631456" y="776152"/>
                  </a:cubicBezTo>
                  <a:cubicBezTo>
                    <a:pt x="2635012" y="774146"/>
                    <a:pt x="2632094" y="773599"/>
                    <a:pt x="2636015" y="771866"/>
                  </a:cubicBezTo>
                  <a:cubicBezTo>
                    <a:pt x="2638787" y="770197"/>
                    <a:pt x="2641906" y="769203"/>
                    <a:pt x="2645134" y="768948"/>
                  </a:cubicBezTo>
                  <a:cubicBezTo>
                    <a:pt x="2647432" y="769222"/>
                    <a:pt x="2649748" y="768528"/>
                    <a:pt x="2651517" y="767033"/>
                  </a:cubicBezTo>
                  <a:cubicBezTo>
                    <a:pt x="2652247" y="766395"/>
                    <a:pt x="2653250" y="765939"/>
                    <a:pt x="2650423" y="765483"/>
                  </a:cubicBezTo>
                  <a:cubicBezTo>
                    <a:pt x="2647596" y="765027"/>
                    <a:pt x="2646776" y="764389"/>
                    <a:pt x="2644952" y="764844"/>
                  </a:cubicBezTo>
                  <a:cubicBezTo>
                    <a:pt x="2643128" y="765300"/>
                    <a:pt x="2644040" y="763385"/>
                    <a:pt x="2647049" y="763203"/>
                  </a:cubicBezTo>
                  <a:cubicBezTo>
                    <a:pt x="2650058" y="763021"/>
                    <a:pt x="2651062" y="762109"/>
                    <a:pt x="2650879" y="760194"/>
                  </a:cubicBezTo>
                  <a:cubicBezTo>
                    <a:pt x="2650697" y="758279"/>
                    <a:pt x="2650879" y="756090"/>
                    <a:pt x="2651609" y="754996"/>
                  </a:cubicBezTo>
                  <a:cubicBezTo>
                    <a:pt x="2652338" y="753902"/>
                    <a:pt x="2652612" y="753719"/>
                    <a:pt x="2650697" y="753263"/>
                  </a:cubicBezTo>
                  <a:cubicBezTo>
                    <a:pt x="2648782" y="752807"/>
                    <a:pt x="2645955" y="752443"/>
                    <a:pt x="2645955" y="753263"/>
                  </a:cubicBezTo>
                  <a:cubicBezTo>
                    <a:pt x="2645955" y="754084"/>
                    <a:pt x="2645134" y="753902"/>
                    <a:pt x="2644496" y="753902"/>
                  </a:cubicBezTo>
                  <a:cubicBezTo>
                    <a:pt x="2640876" y="753938"/>
                    <a:pt x="2637365" y="755124"/>
                    <a:pt x="2634465" y="757276"/>
                  </a:cubicBezTo>
                  <a:cubicBezTo>
                    <a:pt x="2634465" y="757276"/>
                    <a:pt x="2632277" y="759829"/>
                    <a:pt x="2633188" y="757276"/>
                  </a:cubicBezTo>
                  <a:cubicBezTo>
                    <a:pt x="2634100" y="754722"/>
                    <a:pt x="2634647" y="754267"/>
                    <a:pt x="2633188" y="754449"/>
                  </a:cubicBezTo>
                  <a:cubicBezTo>
                    <a:pt x="2630279" y="754504"/>
                    <a:pt x="2627471" y="755570"/>
                    <a:pt x="2625255" y="757458"/>
                  </a:cubicBezTo>
                  <a:cubicBezTo>
                    <a:pt x="2623914" y="758954"/>
                    <a:pt x="2622300" y="760194"/>
                    <a:pt x="2620513" y="761106"/>
                  </a:cubicBezTo>
                  <a:cubicBezTo>
                    <a:pt x="2619236" y="761744"/>
                    <a:pt x="2618689" y="760467"/>
                    <a:pt x="2621243" y="758735"/>
                  </a:cubicBezTo>
                  <a:cubicBezTo>
                    <a:pt x="2622893" y="757613"/>
                    <a:pt x="2624480" y="756391"/>
                    <a:pt x="2625985" y="755087"/>
                  </a:cubicBezTo>
                  <a:cubicBezTo>
                    <a:pt x="2626623" y="754631"/>
                    <a:pt x="2625985" y="753993"/>
                    <a:pt x="2624890" y="753628"/>
                  </a:cubicBezTo>
                  <a:cubicBezTo>
                    <a:pt x="2624051" y="753427"/>
                    <a:pt x="2623176" y="753427"/>
                    <a:pt x="2622337" y="753628"/>
                  </a:cubicBezTo>
                  <a:cubicBezTo>
                    <a:pt x="2621607" y="753628"/>
                    <a:pt x="2619966" y="752351"/>
                    <a:pt x="2624616" y="752351"/>
                  </a:cubicBezTo>
                  <a:cubicBezTo>
                    <a:pt x="2627535" y="752506"/>
                    <a:pt x="2630444" y="752078"/>
                    <a:pt x="2633188" y="751075"/>
                  </a:cubicBezTo>
                  <a:cubicBezTo>
                    <a:pt x="2636116" y="749944"/>
                    <a:pt x="2638851" y="748376"/>
                    <a:pt x="2641304" y="746424"/>
                  </a:cubicBezTo>
                  <a:cubicBezTo>
                    <a:pt x="2642581" y="745239"/>
                    <a:pt x="2644952" y="743415"/>
                    <a:pt x="2641304" y="742959"/>
                  </a:cubicBezTo>
                  <a:cubicBezTo>
                    <a:pt x="2637657" y="742503"/>
                    <a:pt x="2636745" y="742321"/>
                    <a:pt x="2638933" y="740770"/>
                  </a:cubicBezTo>
                  <a:cubicBezTo>
                    <a:pt x="2641122" y="739220"/>
                    <a:pt x="2640666" y="735664"/>
                    <a:pt x="2636106" y="734843"/>
                  </a:cubicBezTo>
                  <a:cubicBezTo>
                    <a:pt x="2636106" y="734843"/>
                    <a:pt x="2634647" y="734205"/>
                    <a:pt x="2634009" y="734843"/>
                  </a:cubicBezTo>
                  <a:cubicBezTo>
                    <a:pt x="2633371" y="735481"/>
                    <a:pt x="2633097" y="736120"/>
                    <a:pt x="2632094" y="735664"/>
                  </a:cubicBezTo>
                  <a:cubicBezTo>
                    <a:pt x="2631173" y="735126"/>
                    <a:pt x="2630143" y="734788"/>
                    <a:pt x="2629085" y="734661"/>
                  </a:cubicBezTo>
                  <a:cubicBezTo>
                    <a:pt x="2628447" y="734661"/>
                    <a:pt x="2627352" y="734205"/>
                    <a:pt x="2630088" y="733384"/>
                  </a:cubicBezTo>
                  <a:cubicBezTo>
                    <a:pt x="2632824" y="732563"/>
                    <a:pt x="2632277" y="731013"/>
                    <a:pt x="2632550" y="729737"/>
                  </a:cubicBezTo>
                  <a:cubicBezTo>
                    <a:pt x="2632824" y="728460"/>
                    <a:pt x="2632550" y="728642"/>
                    <a:pt x="2630361" y="729098"/>
                  </a:cubicBezTo>
                  <a:cubicBezTo>
                    <a:pt x="2628173" y="729554"/>
                    <a:pt x="2626258" y="729098"/>
                    <a:pt x="2629541" y="727092"/>
                  </a:cubicBezTo>
                  <a:cubicBezTo>
                    <a:pt x="2632824" y="725086"/>
                    <a:pt x="2636198" y="726454"/>
                    <a:pt x="2633827" y="724995"/>
                  </a:cubicBezTo>
                  <a:cubicBezTo>
                    <a:pt x="2630863" y="722961"/>
                    <a:pt x="2627124" y="722423"/>
                    <a:pt x="2623705" y="723536"/>
                  </a:cubicBezTo>
                  <a:cubicBezTo>
                    <a:pt x="2620285" y="725177"/>
                    <a:pt x="2616555" y="726052"/>
                    <a:pt x="2612762" y="726089"/>
                  </a:cubicBezTo>
                  <a:cubicBezTo>
                    <a:pt x="2610938" y="725633"/>
                    <a:pt x="2608932" y="726089"/>
                    <a:pt x="2609205" y="727730"/>
                  </a:cubicBezTo>
                  <a:cubicBezTo>
                    <a:pt x="2609479" y="729372"/>
                    <a:pt x="2609205" y="729645"/>
                    <a:pt x="2607473" y="728186"/>
                  </a:cubicBezTo>
                  <a:cubicBezTo>
                    <a:pt x="2605741" y="726727"/>
                    <a:pt x="2605284" y="726271"/>
                    <a:pt x="2604281" y="726910"/>
                  </a:cubicBezTo>
                  <a:cubicBezTo>
                    <a:pt x="2603278" y="727548"/>
                    <a:pt x="2603005" y="725633"/>
                    <a:pt x="2604920" y="724812"/>
                  </a:cubicBezTo>
                  <a:cubicBezTo>
                    <a:pt x="2607364" y="723900"/>
                    <a:pt x="2610008" y="723645"/>
                    <a:pt x="2612580" y="724083"/>
                  </a:cubicBezTo>
                  <a:cubicBezTo>
                    <a:pt x="2616984" y="724493"/>
                    <a:pt x="2621325" y="722843"/>
                    <a:pt x="2624343" y="719615"/>
                  </a:cubicBezTo>
                  <a:cubicBezTo>
                    <a:pt x="2626532" y="716423"/>
                    <a:pt x="2625164" y="716879"/>
                    <a:pt x="2623522" y="716605"/>
                  </a:cubicBezTo>
                  <a:cubicBezTo>
                    <a:pt x="2621617" y="716286"/>
                    <a:pt x="2619674" y="716286"/>
                    <a:pt x="2617777" y="716605"/>
                  </a:cubicBezTo>
                  <a:cubicBezTo>
                    <a:pt x="2616683" y="716605"/>
                    <a:pt x="2617139" y="715693"/>
                    <a:pt x="2618416" y="714599"/>
                  </a:cubicBezTo>
                  <a:cubicBezTo>
                    <a:pt x="2619692" y="713505"/>
                    <a:pt x="2621152" y="709219"/>
                    <a:pt x="2618416" y="709675"/>
                  </a:cubicBezTo>
                  <a:cubicBezTo>
                    <a:pt x="2616337" y="709629"/>
                    <a:pt x="2614467" y="710915"/>
                    <a:pt x="2613765" y="712867"/>
                  </a:cubicBezTo>
                  <a:cubicBezTo>
                    <a:pt x="2613282" y="714052"/>
                    <a:pt x="2612206" y="714891"/>
                    <a:pt x="2610938" y="715055"/>
                  </a:cubicBezTo>
                  <a:cubicBezTo>
                    <a:pt x="2610300" y="715055"/>
                    <a:pt x="2612853" y="711590"/>
                    <a:pt x="2612853" y="711590"/>
                  </a:cubicBezTo>
                  <a:cubicBezTo>
                    <a:pt x="2612853" y="711590"/>
                    <a:pt x="2614768" y="708854"/>
                    <a:pt x="2611212" y="708672"/>
                  </a:cubicBezTo>
                  <a:cubicBezTo>
                    <a:pt x="2607655" y="708489"/>
                    <a:pt x="2606105" y="707395"/>
                    <a:pt x="2604555" y="707942"/>
                  </a:cubicBezTo>
                  <a:cubicBezTo>
                    <a:pt x="2603005" y="708489"/>
                    <a:pt x="2603734" y="706666"/>
                    <a:pt x="2606926" y="706119"/>
                  </a:cubicBezTo>
                  <a:cubicBezTo>
                    <a:pt x="2610117" y="705571"/>
                    <a:pt x="2612215" y="706119"/>
                    <a:pt x="2612488" y="703292"/>
                  </a:cubicBezTo>
                  <a:cubicBezTo>
                    <a:pt x="2612762" y="700465"/>
                    <a:pt x="2611121" y="699644"/>
                    <a:pt x="2609844" y="700009"/>
                  </a:cubicBezTo>
                  <a:cubicBezTo>
                    <a:pt x="2608385" y="700036"/>
                    <a:pt x="2606962" y="700483"/>
                    <a:pt x="2605741" y="701285"/>
                  </a:cubicBezTo>
                  <a:cubicBezTo>
                    <a:pt x="2606743" y="700282"/>
                    <a:pt x="2609205" y="697456"/>
                    <a:pt x="2607291" y="696635"/>
                  </a:cubicBezTo>
                  <a:cubicBezTo>
                    <a:pt x="2605376" y="695814"/>
                    <a:pt x="2604099" y="695723"/>
                    <a:pt x="2603096" y="697911"/>
                  </a:cubicBezTo>
                  <a:cubicBezTo>
                    <a:pt x="2602740" y="699170"/>
                    <a:pt x="2602047" y="700301"/>
                    <a:pt x="2601090" y="701194"/>
                  </a:cubicBezTo>
                  <a:cubicBezTo>
                    <a:pt x="2600269" y="701833"/>
                    <a:pt x="2600087" y="700738"/>
                    <a:pt x="2601090" y="698367"/>
                  </a:cubicBezTo>
                  <a:cubicBezTo>
                    <a:pt x="2602093" y="695997"/>
                    <a:pt x="2603187" y="694994"/>
                    <a:pt x="2604646" y="694720"/>
                  </a:cubicBezTo>
                  <a:cubicBezTo>
                    <a:pt x="2606105" y="694446"/>
                    <a:pt x="2605376" y="694082"/>
                    <a:pt x="2603005" y="693626"/>
                  </a:cubicBezTo>
                  <a:cubicBezTo>
                    <a:pt x="2600634" y="693170"/>
                    <a:pt x="2594706" y="692805"/>
                    <a:pt x="2596622" y="688337"/>
                  </a:cubicBezTo>
                  <a:cubicBezTo>
                    <a:pt x="2598537" y="683868"/>
                    <a:pt x="2601272" y="681406"/>
                    <a:pt x="2597442" y="682683"/>
                  </a:cubicBezTo>
                  <a:cubicBezTo>
                    <a:pt x="2593612" y="683960"/>
                    <a:pt x="2596074" y="681497"/>
                    <a:pt x="2597442" y="679491"/>
                  </a:cubicBezTo>
                  <a:cubicBezTo>
                    <a:pt x="2598810" y="677485"/>
                    <a:pt x="2598081" y="677394"/>
                    <a:pt x="2596165" y="676756"/>
                  </a:cubicBezTo>
                  <a:cubicBezTo>
                    <a:pt x="2594251" y="676117"/>
                    <a:pt x="2592974" y="675023"/>
                    <a:pt x="2592700" y="677394"/>
                  </a:cubicBezTo>
                  <a:cubicBezTo>
                    <a:pt x="2592181" y="679409"/>
                    <a:pt x="2590667" y="681032"/>
                    <a:pt x="2588688" y="681680"/>
                  </a:cubicBezTo>
                  <a:cubicBezTo>
                    <a:pt x="2587229" y="682318"/>
                    <a:pt x="2586773" y="681680"/>
                    <a:pt x="2585952" y="680221"/>
                  </a:cubicBezTo>
                  <a:cubicBezTo>
                    <a:pt x="2585132" y="678762"/>
                    <a:pt x="2584220" y="676938"/>
                    <a:pt x="2586956" y="677211"/>
                  </a:cubicBezTo>
                  <a:cubicBezTo>
                    <a:pt x="2589691" y="677485"/>
                    <a:pt x="2590421" y="677211"/>
                    <a:pt x="2590421" y="676117"/>
                  </a:cubicBezTo>
                  <a:cubicBezTo>
                    <a:pt x="2590421" y="675023"/>
                    <a:pt x="2589053" y="674111"/>
                    <a:pt x="2587411" y="674202"/>
                  </a:cubicBezTo>
                  <a:cubicBezTo>
                    <a:pt x="2583965" y="674175"/>
                    <a:pt x="2580599" y="675196"/>
                    <a:pt x="2577745" y="677120"/>
                  </a:cubicBezTo>
                  <a:cubicBezTo>
                    <a:pt x="2577745" y="677120"/>
                    <a:pt x="2575648" y="678853"/>
                    <a:pt x="2578201" y="674567"/>
                  </a:cubicBezTo>
                  <a:cubicBezTo>
                    <a:pt x="2580754" y="670281"/>
                    <a:pt x="2582487" y="666634"/>
                    <a:pt x="2583126" y="665995"/>
                  </a:cubicBezTo>
                  <a:cubicBezTo>
                    <a:pt x="2583764" y="665357"/>
                    <a:pt x="2583126" y="664719"/>
                    <a:pt x="2585679" y="664719"/>
                  </a:cubicBezTo>
                  <a:cubicBezTo>
                    <a:pt x="2588232" y="664719"/>
                    <a:pt x="2592153" y="665448"/>
                    <a:pt x="2589144" y="663898"/>
                  </a:cubicBezTo>
                  <a:cubicBezTo>
                    <a:pt x="2587512" y="663141"/>
                    <a:pt x="2585934" y="662293"/>
                    <a:pt x="2584402" y="661345"/>
                  </a:cubicBezTo>
                  <a:cubicBezTo>
                    <a:pt x="2582806" y="660378"/>
                    <a:pt x="2581046" y="659721"/>
                    <a:pt x="2579204" y="659430"/>
                  </a:cubicBezTo>
                  <a:cubicBezTo>
                    <a:pt x="2578083" y="659284"/>
                    <a:pt x="2576952" y="659284"/>
                    <a:pt x="2575830" y="659430"/>
                  </a:cubicBezTo>
                  <a:cubicBezTo>
                    <a:pt x="2575192" y="659430"/>
                    <a:pt x="2575010" y="659886"/>
                    <a:pt x="2574827" y="661618"/>
                  </a:cubicBezTo>
                  <a:cubicBezTo>
                    <a:pt x="2574782" y="663734"/>
                    <a:pt x="2574380" y="665831"/>
                    <a:pt x="2573642" y="667819"/>
                  </a:cubicBezTo>
                  <a:cubicBezTo>
                    <a:pt x="2572037" y="670564"/>
                    <a:pt x="2570268" y="673218"/>
                    <a:pt x="2568353" y="675753"/>
                  </a:cubicBezTo>
                  <a:cubicBezTo>
                    <a:pt x="2567076" y="677029"/>
                    <a:pt x="2566255" y="677211"/>
                    <a:pt x="2567259" y="678123"/>
                  </a:cubicBezTo>
                  <a:cubicBezTo>
                    <a:pt x="2567942" y="679081"/>
                    <a:pt x="2567942" y="680358"/>
                    <a:pt x="2567259" y="681315"/>
                  </a:cubicBezTo>
                  <a:cubicBezTo>
                    <a:pt x="2566712" y="682318"/>
                    <a:pt x="2563885" y="684963"/>
                    <a:pt x="2564979" y="686422"/>
                  </a:cubicBezTo>
                  <a:cubicBezTo>
                    <a:pt x="2566073" y="687881"/>
                    <a:pt x="2570086" y="689157"/>
                    <a:pt x="2567988" y="689431"/>
                  </a:cubicBezTo>
                  <a:cubicBezTo>
                    <a:pt x="2565891" y="689705"/>
                    <a:pt x="2564341" y="687972"/>
                    <a:pt x="2563611" y="687242"/>
                  </a:cubicBezTo>
                  <a:cubicBezTo>
                    <a:pt x="2562435" y="686239"/>
                    <a:pt x="2560957" y="685656"/>
                    <a:pt x="2559416" y="685601"/>
                  </a:cubicBezTo>
                  <a:cubicBezTo>
                    <a:pt x="2558149" y="685610"/>
                    <a:pt x="2556927" y="686066"/>
                    <a:pt x="2555951" y="686878"/>
                  </a:cubicBezTo>
                  <a:cubicBezTo>
                    <a:pt x="2554675" y="687972"/>
                    <a:pt x="2553124" y="688519"/>
                    <a:pt x="2553124" y="690252"/>
                  </a:cubicBezTo>
                  <a:cubicBezTo>
                    <a:pt x="2552823" y="692705"/>
                    <a:pt x="2553070" y="695203"/>
                    <a:pt x="2553854" y="697547"/>
                  </a:cubicBezTo>
                  <a:cubicBezTo>
                    <a:pt x="2554948" y="699279"/>
                    <a:pt x="2554675" y="702015"/>
                    <a:pt x="2557046" y="701833"/>
                  </a:cubicBezTo>
                  <a:cubicBezTo>
                    <a:pt x="2559416" y="701650"/>
                    <a:pt x="2560055" y="701194"/>
                    <a:pt x="2561058" y="701833"/>
                  </a:cubicBezTo>
                  <a:cubicBezTo>
                    <a:pt x="2561714" y="702599"/>
                    <a:pt x="2562617" y="703118"/>
                    <a:pt x="2563611" y="703292"/>
                  </a:cubicBezTo>
                  <a:cubicBezTo>
                    <a:pt x="2564523" y="703292"/>
                    <a:pt x="2564705" y="704842"/>
                    <a:pt x="2565800" y="705845"/>
                  </a:cubicBezTo>
                  <a:cubicBezTo>
                    <a:pt x="2566894" y="706848"/>
                    <a:pt x="2566894" y="707851"/>
                    <a:pt x="2564341" y="705845"/>
                  </a:cubicBezTo>
                  <a:cubicBezTo>
                    <a:pt x="2561787" y="703839"/>
                    <a:pt x="2561331" y="703565"/>
                    <a:pt x="2559872" y="703474"/>
                  </a:cubicBezTo>
                  <a:cubicBezTo>
                    <a:pt x="2558413" y="703383"/>
                    <a:pt x="2558048" y="702653"/>
                    <a:pt x="2556589" y="703474"/>
                  </a:cubicBezTo>
                  <a:cubicBezTo>
                    <a:pt x="2555130" y="704295"/>
                    <a:pt x="2554857" y="704568"/>
                    <a:pt x="2553854" y="703474"/>
                  </a:cubicBezTo>
                  <a:cubicBezTo>
                    <a:pt x="2552851" y="702380"/>
                    <a:pt x="2550024" y="701285"/>
                    <a:pt x="2552304" y="703474"/>
                  </a:cubicBezTo>
                  <a:cubicBezTo>
                    <a:pt x="2553288" y="704815"/>
                    <a:pt x="2554766" y="705699"/>
                    <a:pt x="2556407" y="705936"/>
                  </a:cubicBezTo>
                  <a:cubicBezTo>
                    <a:pt x="2557501" y="706483"/>
                    <a:pt x="2556863" y="706574"/>
                    <a:pt x="2556407" y="707395"/>
                  </a:cubicBezTo>
                  <a:cubicBezTo>
                    <a:pt x="2555951" y="708216"/>
                    <a:pt x="2554675" y="708033"/>
                    <a:pt x="2556407" y="709310"/>
                  </a:cubicBezTo>
                  <a:cubicBezTo>
                    <a:pt x="2558140" y="710587"/>
                    <a:pt x="2559143" y="713596"/>
                    <a:pt x="2557228" y="712319"/>
                  </a:cubicBezTo>
                  <a:cubicBezTo>
                    <a:pt x="2555696" y="711371"/>
                    <a:pt x="2554255" y="710268"/>
                    <a:pt x="2552942" y="709037"/>
                  </a:cubicBezTo>
                  <a:cubicBezTo>
                    <a:pt x="2552304" y="708216"/>
                    <a:pt x="2550389" y="706757"/>
                    <a:pt x="2551483" y="709037"/>
                  </a:cubicBezTo>
                  <a:cubicBezTo>
                    <a:pt x="2552577" y="711316"/>
                    <a:pt x="2551483" y="712046"/>
                    <a:pt x="2552304" y="712502"/>
                  </a:cubicBezTo>
                  <a:cubicBezTo>
                    <a:pt x="2553124" y="712958"/>
                    <a:pt x="2553398" y="713322"/>
                    <a:pt x="2552304" y="714417"/>
                  </a:cubicBezTo>
                  <a:cubicBezTo>
                    <a:pt x="2551209" y="715511"/>
                    <a:pt x="2550389" y="716970"/>
                    <a:pt x="2549294" y="716149"/>
                  </a:cubicBezTo>
                  <a:cubicBezTo>
                    <a:pt x="2548200" y="715329"/>
                    <a:pt x="2546285" y="712228"/>
                    <a:pt x="2545464" y="713505"/>
                  </a:cubicBezTo>
                  <a:cubicBezTo>
                    <a:pt x="2544653" y="714982"/>
                    <a:pt x="2544653" y="716769"/>
                    <a:pt x="2545464" y="718247"/>
                  </a:cubicBezTo>
                  <a:cubicBezTo>
                    <a:pt x="2546468" y="719888"/>
                    <a:pt x="2545920" y="721712"/>
                    <a:pt x="2547562" y="722077"/>
                  </a:cubicBezTo>
                  <a:cubicBezTo>
                    <a:pt x="2548802" y="722487"/>
                    <a:pt x="2550152" y="722487"/>
                    <a:pt x="2551392" y="722077"/>
                  </a:cubicBezTo>
                  <a:cubicBezTo>
                    <a:pt x="2553033" y="721529"/>
                    <a:pt x="2553671" y="722624"/>
                    <a:pt x="2554583" y="722806"/>
                  </a:cubicBezTo>
                  <a:cubicBezTo>
                    <a:pt x="2555495" y="722989"/>
                    <a:pt x="2557410" y="724174"/>
                    <a:pt x="2552486" y="724174"/>
                  </a:cubicBezTo>
                  <a:cubicBezTo>
                    <a:pt x="2547562" y="724174"/>
                    <a:pt x="2544188" y="723444"/>
                    <a:pt x="2544917" y="725086"/>
                  </a:cubicBezTo>
                  <a:cubicBezTo>
                    <a:pt x="2545647" y="726727"/>
                    <a:pt x="2547562" y="729645"/>
                    <a:pt x="2544917" y="728551"/>
                  </a:cubicBezTo>
                  <a:cubicBezTo>
                    <a:pt x="2542273" y="727457"/>
                    <a:pt x="2540266" y="724904"/>
                    <a:pt x="2539719" y="728095"/>
                  </a:cubicBezTo>
                  <a:cubicBezTo>
                    <a:pt x="2539172" y="731287"/>
                    <a:pt x="2537075" y="732016"/>
                    <a:pt x="2539081" y="732381"/>
                  </a:cubicBezTo>
                  <a:cubicBezTo>
                    <a:pt x="2541087" y="732746"/>
                    <a:pt x="2541999" y="732381"/>
                    <a:pt x="2539081" y="734934"/>
                  </a:cubicBezTo>
                  <a:cubicBezTo>
                    <a:pt x="2536163" y="737488"/>
                    <a:pt x="2532789" y="739129"/>
                    <a:pt x="2535342" y="740588"/>
                  </a:cubicBezTo>
                  <a:cubicBezTo>
                    <a:pt x="2537896" y="742047"/>
                    <a:pt x="2541270" y="746880"/>
                    <a:pt x="2539628" y="749707"/>
                  </a:cubicBezTo>
                  <a:cubicBezTo>
                    <a:pt x="2537987" y="752534"/>
                    <a:pt x="2534157" y="760285"/>
                    <a:pt x="2535890" y="751987"/>
                  </a:cubicBezTo>
                  <a:cubicBezTo>
                    <a:pt x="2537622" y="743689"/>
                    <a:pt x="2535890" y="745148"/>
                    <a:pt x="2534522" y="744600"/>
                  </a:cubicBezTo>
                  <a:cubicBezTo>
                    <a:pt x="2533172" y="744044"/>
                    <a:pt x="2532041" y="743050"/>
                    <a:pt x="2531330" y="741773"/>
                  </a:cubicBezTo>
                  <a:cubicBezTo>
                    <a:pt x="2530117" y="740260"/>
                    <a:pt x="2528558" y="739065"/>
                    <a:pt x="2526771" y="738308"/>
                  </a:cubicBezTo>
                  <a:cubicBezTo>
                    <a:pt x="2525530" y="737415"/>
                    <a:pt x="2524400" y="736366"/>
                    <a:pt x="2523397" y="735208"/>
                  </a:cubicBezTo>
                  <a:cubicBezTo>
                    <a:pt x="2522220" y="734834"/>
                    <a:pt x="2520944" y="735427"/>
                    <a:pt x="2520479" y="736576"/>
                  </a:cubicBezTo>
                  <a:cubicBezTo>
                    <a:pt x="2518983" y="739512"/>
                    <a:pt x="2517241" y="742312"/>
                    <a:pt x="2515281" y="744965"/>
                  </a:cubicBezTo>
                  <a:cubicBezTo>
                    <a:pt x="2514734" y="745512"/>
                    <a:pt x="2513366" y="746333"/>
                    <a:pt x="2513731" y="747427"/>
                  </a:cubicBezTo>
                  <a:cubicBezTo>
                    <a:pt x="2514095" y="748522"/>
                    <a:pt x="2513183" y="749160"/>
                    <a:pt x="2513183" y="751075"/>
                  </a:cubicBezTo>
                  <a:cubicBezTo>
                    <a:pt x="2513183" y="752990"/>
                    <a:pt x="2512089" y="751804"/>
                    <a:pt x="2511086" y="752716"/>
                  </a:cubicBezTo>
                  <a:cubicBezTo>
                    <a:pt x="2510083" y="753628"/>
                    <a:pt x="2485644" y="762838"/>
                    <a:pt x="2485644" y="762838"/>
                  </a:cubicBezTo>
                  <a:cubicBezTo>
                    <a:pt x="2483875" y="763486"/>
                    <a:pt x="2482343" y="764662"/>
                    <a:pt x="2481267" y="766212"/>
                  </a:cubicBezTo>
                  <a:cubicBezTo>
                    <a:pt x="2479991" y="768492"/>
                    <a:pt x="2478440" y="770042"/>
                    <a:pt x="2479170" y="771319"/>
                  </a:cubicBezTo>
                  <a:cubicBezTo>
                    <a:pt x="2479899" y="772595"/>
                    <a:pt x="2479808" y="773234"/>
                    <a:pt x="2478623" y="773872"/>
                  </a:cubicBezTo>
                  <a:cubicBezTo>
                    <a:pt x="2477437" y="774511"/>
                    <a:pt x="2478076" y="772322"/>
                    <a:pt x="2477893" y="770589"/>
                  </a:cubicBezTo>
                  <a:cubicBezTo>
                    <a:pt x="2477702" y="769012"/>
                    <a:pt x="2478021" y="767416"/>
                    <a:pt x="2478805" y="766030"/>
                  </a:cubicBezTo>
                  <a:cubicBezTo>
                    <a:pt x="2479453" y="764498"/>
                    <a:pt x="2479170" y="762729"/>
                    <a:pt x="2478076" y="761470"/>
                  </a:cubicBezTo>
                  <a:cubicBezTo>
                    <a:pt x="2476890" y="760011"/>
                    <a:pt x="2476343" y="760194"/>
                    <a:pt x="2477255" y="759191"/>
                  </a:cubicBezTo>
                  <a:cubicBezTo>
                    <a:pt x="2478167" y="758188"/>
                    <a:pt x="2476708" y="757276"/>
                    <a:pt x="2477893" y="756181"/>
                  </a:cubicBezTo>
                  <a:cubicBezTo>
                    <a:pt x="2479079" y="755087"/>
                    <a:pt x="2477893" y="754449"/>
                    <a:pt x="2476708" y="755452"/>
                  </a:cubicBezTo>
                  <a:cubicBezTo>
                    <a:pt x="2475522" y="756455"/>
                    <a:pt x="2473151" y="756546"/>
                    <a:pt x="2473516" y="758096"/>
                  </a:cubicBezTo>
                  <a:cubicBezTo>
                    <a:pt x="2473881" y="759647"/>
                    <a:pt x="2474428" y="760558"/>
                    <a:pt x="2473516" y="761288"/>
                  </a:cubicBezTo>
                  <a:cubicBezTo>
                    <a:pt x="2472604" y="762018"/>
                    <a:pt x="2471784" y="762838"/>
                    <a:pt x="2471784" y="763568"/>
                  </a:cubicBezTo>
                  <a:cubicBezTo>
                    <a:pt x="2471838" y="764343"/>
                    <a:pt x="2471273" y="765027"/>
                    <a:pt x="2470507" y="765118"/>
                  </a:cubicBezTo>
                  <a:cubicBezTo>
                    <a:pt x="2469349" y="765483"/>
                    <a:pt x="2468455" y="766413"/>
                    <a:pt x="2468136" y="767580"/>
                  </a:cubicBezTo>
                  <a:cubicBezTo>
                    <a:pt x="2468136" y="768310"/>
                    <a:pt x="2466312" y="770225"/>
                    <a:pt x="2465309" y="770589"/>
                  </a:cubicBezTo>
                  <a:cubicBezTo>
                    <a:pt x="2464306" y="770954"/>
                    <a:pt x="2462482" y="770589"/>
                    <a:pt x="2465309" y="767762"/>
                  </a:cubicBezTo>
                  <a:cubicBezTo>
                    <a:pt x="2468136" y="764936"/>
                    <a:pt x="2469868" y="764753"/>
                    <a:pt x="2470416" y="763750"/>
                  </a:cubicBezTo>
                  <a:cubicBezTo>
                    <a:pt x="2471446" y="762546"/>
                    <a:pt x="2471884" y="760932"/>
                    <a:pt x="2471601" y="759373"/>
                  </a:cubicBezTo>
                  <a:cubicBezTo>
                    <a:pt x="2471054" y="757640"/>
                    <a:pt x="2469686" y="755634"/>
                    <a:pt x="2470051" y="754267"/>
                  </a:cubicBezTo>
                  <a:cubicBezTo>
                    <a:pt x="2470416" y="752899"/>
                    <a:pt x="2471601" y="750436"/>
                    <a:pt x="2470051" y="749342"/>
                  </a:cubicBezTo>
                  <a:cubicBezTo>
                    <a:pt x="2468501" y="748248"/>
                    <a:pt x="2467771" y="748157"/>
                    <a:pt x="2465674" y="749342"/>
                  </a:cubicBezTo>
                  <a:cubicBezTo>
                    <a:pt x="2463577" y="750528"/>
                    <a:pt x="2461753" y="750072"/>
                    <a:pt x="2461388" y="751622"/>
                  </a:cubicBezTo>
                  <a:cubicBezTo>
                    <a:pt x="2461123" y="753127"/>
                    <a:pt x="2460968" y="754649"/>
                    <a:pt x="2460932" y="756181"/>
                  </a:cubicBezTo>
                  <a:cubicBezTo>
                    <a:pt x="2460850" y="757467"/>
                    <a:pt x="2460658" y="758753"/>
                    <a:pt x="2460385" y="760011"/>
                  </a:cubicBezTo>
                  <a:cubicBezTo>
                    <a:pt x="2460385" y="760741"/>
                    <a:pt x="2458835" y="762656"/>
                    <a:pt x="2459017" y="763750"/>
                  </a:cubicBezTo>
                  <a:cubicBezTo>
                    <a:pt x="2459199" y="764844"/>
                    <a:pt x="2457558" y="765300"/>
                    <a:pt x="2457558" y="766395"/>
                  </a:cubicBezTo>
                  <a:cubicBezTo>
                    <a:pt x="2457603" y="768054"/>
                    <a:pt x="2457193" y="769696"/>
                    <a:pt x="2456373" y="771136"/>
                  </a:cubicBezTo>
                  <a:cubicBezTo>
                    <a:pt x="2455643" y="771957"/>
                    <a:pt x="2453546" y="773416"/>
                    <a:pt x="2453181" y="774055"/>
                  </a:cubicBezTo>
                  <a:cubicBezTo>
                    <a:pt x="2452816" y="774693"/>
                    <a:pt x="2445612" y="775331"/>
                    <a:pt x="2442876" y="776517"/>
                  </a:cubicBezTo>
                  <a:cubicBezTo>
                    <a:pt x="2440141" y="777702"/>
                    <a:pt x="2438317" y="777611"/>
                    <a:pt x="2436676" y="778432"/>
                  </a:cubicBezTo>
                  <a:lnTo>
                    <a:pt x="2430931" y="781076"/>
                  </a:lnTo>
                  <a:cubicBezTo>
                    <a:pt x="2429016" y="781806"/>
                    <a:pt x="2424912" y="786183"/>
                    <a:pt x="2423180" y="786912"/>
                  </a:cubicBezTo>
                  <a:cubicBezTo>
                    <a:pt x="2421447" y="787642"/>
                    <a:pt x="2422359" y="786000"/>
                    <a:pt x="2425095" y="783903"/>
                  </a:cubicBezTo>
                  <a:cubicBezTo>
                    <a:pt x="2427037" y="782143"/>
                    <a:pt x="2429180" y="780611"/>
                    <a:pt x="2431478" y="779344"/>
                  </a:cubicBezTo>
                  <a:cubicBezTo>
                    <a:pt x="2434241" y="778039"/>
                    <a:pt x="2437104" y="776973"/>
                    <a:pt x="2440050" y="776152"/>
                  </a:cubicBezTo>
                  <a:cubicBezTo>
                    <a:pt x="2442329" y="775513"/>
                    <a:pt x="2447892" y="774419"/>
                    <a:pt x="2449169" y="773872"/>
                  </a:cubicBezTo>
                  <a:cubicBezTo>
                    <a:pt x="2450445" y="773325"/>
                    <a:pt x="2451266" y="773872"/>
                    <a:pt x="2453181" y="771592"/>
                  </a:cubicBezTo>
                  <a:cubicBezTo>
                    <a:pt x="2454613" y="770079"/>
                    <a:pt x="2455479" y="768109"/>
                    <a:pt x="2455643" y="766030"/>
                  </a:cubicBezTo>
                  <a:cubicBezTo>
                    <a:pt x="2456163" y="764115"/>
                    <a:pt x="2456929" y="762273"/>
                    <a:pt x="2457923" y="760558"/>
                  </a:cubicBezTo>
                  <a:cubicBezTo>
                    <a:pt x="2458470" y="758826"/>
                    <a:pt x="2460749" y="756546"/>
                    <a:pt x="2460385" y="754267"/>
                  </a:cubicBezTo>
                  <a:cubicBezTo>
                    <a:pt x="2460020" y="751987"/>
                    <a:pt x="2459838" y="751622"/>
                    <a:pt x="2460385" y="750436"/>
                  </a:cubicBezTo>
                  <a:cubicBezTo>
                    <a:pt x="2460658" y="749452"/>
                    <a:pt x="2460658" y="748412"/>
                    <a:pt x="2460385" y="747427"/>
                  </a:cubicBezTo>
                  <a:cubicBezTo>
                    <a:pt x="2460385" y="746515"/>
                    <a:pt x="2456373" y="738308"/>
                    <a:pt x="2455825" y="737579"/>
                  </a:cubicBezTo>
                  <a:cubicBezTo>
                    <a:pt x="2455278" y="736849"/>
                    <a:pt x="2454458" y="735846"/>
                    <a:pt x="2451083" y="734478"/>
                  </a:cubicBezTo>
                  <a:cubicBezTo>
                    <a:pt x="2447709" y="733111"/>
                    <a:pt x="2443059" y="731287"/>
                    <a:pt x="2442512" y="731287"/>
                  </a:cubicBezTo>
                  <a:cubicBezTo>
                    <a:pt x="2440962" y="731323"/>
                    <a:pt x="2439430" y="731569"/>
                    <a:pt x="2437952" y="732016"/>
                  </a:cubicBezTo>
                  <a:cubicBezTo>
                    <a:pt x="2436019" y="732609"/>
                    <a:pt x="2433958" y="732609"/>
                    <a:pt x="2432025" y="732016"/>
                  </a:cubicBezTo>
                  <a:cubicBezTo>
                    <a:pt x="2430885" y="731551"/>
                    <a:pt x="2429609" y="731551"/>
                    <a:pt x="2428469" y="732016"/>
                  </a:cubicBezTo>
                  <a:cubicBezTo>
                    <a:pt x="2427101" y="732016"/>
                    <a:pt x="2425642" y="732016"/>
                    <a:pt x="2423909" y="732746"/>
                  </a:cubicBezTo>
                  <a:cubicBezTo>
                    <a:pt x="2422213" y="733028"/>
                    <a:pt x="2420699" y="733977"/>
                    <a:pt x="2419714" y="735390"/>
                  </a:cubicBezTo>
                  <a:cubicBezTo>
                    <a:pt x="2417982" y="737761"/>
                    <a:pt x="2417799" y="737944"/>
                    <a:pt x="2415884" y="738491"/>
                  </a:cubicBezTo>
                  <a:cubicBezTo>
                    <a:pt x="2413970" y="739038"/>
                    <a:pt x="2412875" y="739403"/>
                    <a:pt x="2412511" y="740588"/>
                  </a:cubicBezTo>
                  <a:cubicBezTo>
                    <a:pt x="2412146" y="741773"/>
                    <a:pt x="2412511" y="742503"/>
                    <a:pt x="2410960" y="742321"/>
                  </a:cubicBezTo>
                  <a:cubicBezTo>
                    <a:pt x="2409410" y="742138"/>
                    <a:pt x="2409228" y="742321"/>
                    <a:pt x="2408316" y="744144"/>
                  </a:cubicBezTo>
                  <a:cubicBezTo>
                    <a:pt x="2407404" y="745968"/>
                    <a:pt x="2406583" y="747245"/>
                    <a:pt x="2405124" y="746059"/>
                  </a:cubicBezTo>
                  <a:cubicBezTo>
                    <a:pt x="2403665" y="744874"/>
                    <a:pt x="2398467" y="740223"/>
                    <a:pt x="2398467" y="740223"/>
                  </a:cubicBezTo>
                  <a:cubicBezTo>
                    <a:pt x="2398467" y="740223"/>
                    <a:pt x="2392540" y="738856"/>
                    <a:pt x="2395367" y="738308"/>
                  </a:cubicBezTo>
                  <a:cubicBezTo>
                    <a:pt x="2398194" y="737761"/>
                    <a:pt x="2397829" y="737305"/>
                    <a:pt x="2399014" y="736576"/>
                  </a:cubicBezTo>
                  <a:cubicBezTo>
                    <a:pt x="2400200" y="735846"/>
                    <a:pt x="2400929" y="736576"/>
                    <a:pt x="2402024" y="735846"/>
                  </a:cubicBezTo>
                  <a:cubicBezTo>
                    <a:pt x="2403118" y="735117"/>
                    <a:pt x="2403392" y="733384"/>
                    <a:pt x="2404668" y="734478"/>
                  </a:cubicBezTo>
                  <a:cubicBezTo>
                    <a:pt x="2405945" y="735573"/>
                    <a:pt x="2407586" y="735481"/>
                    <a:pt x="2406948" y="732746"/>
                  </a:cubicBezTo>
                  <a:cubicBezTo>
                    <a:pt x="2406309" y="730010"/>
                    <a:pt x="2405489" y="724995"/>
                    <a:pt x="2406948" y="727457"/>
                  </a:cubicBezTo>
                  <a:cubicBezTo>
                    <a:pt x="2408407" y="729919"/>
                    <a:pt x="2408133" y="725177"/>
                    <a:pt x="2410048" y="729554"/>
                  </a:cubicBezTo>
                  <a:cubicBezTo>
                    <a:pt x="2410896" y="731579"/>
                    <a:pt x="2411899" y="733530"/>
                    <a:pt x="2413058" y="735390"/>
                  </a:cubicBezTo>
                  <a:cubicBezTo>
                    <a:pt x="2413605" y="736576"/>
                    <a:pt x="2414425" y="737488"/>
                    <a:pt x="2415155" y="735390"/>
                  </a:cubicBezTo>
                  <a:cubicBezTo>
                    <a:pt x="2415884" y="733293"/>
                    <a:pt x="2416067" y="731013"/>
                    <a:pt x="2416887" y="732107"/>
                  </a:cubicBezTo>
                  <a:cubicBezTo>
                    <a:pt x="2417708" y="733202"/>
                    <a:pt x="2418711" y="733475"/>
                    <a:pt x="2418164" y="730648"/>
                  </a:cubicBezTo>
                  <a:cubicBezTo>
                    <a:pt x="2417617" y="727822"/>
                    <a:pt x="2416705" y="721529"/>
                    <a:pt x="2418164" y="723627"/>
                  </a:cubicBezTo>
                  <a:cubicBezTo>
                    <a:pt x="2419623" y="725724"/>
                    <a:pt x="2420079" y="725633"/>
                    <a:pt x="2420444" y="724539"/>
                  </a:cubicBezTo>
                  <a:cubicBezTo>
                    <a:pt x="2420809" y="723444"/>
                    <a:pt x="2422541" y="723353"/>
                    <a:pt x="2422359" y="721712"/>
                  </a:cubicBezTo>
                  <a:cubicBezTo>
                    <a:pt x="2422177" y="720071"/>
                    <a:pt x="2421447" y="712593"/>
                    <a:pt x="2423271" y="714873"/>
                  </a:cubicBezTo>
                  <a:cubicBezTo>
                    <a:pt x="2425095" y="717152"/>
                    <a:pt x="2425733" y="716149"/>
                    <a:pt x="2426189" y="714873"/>
                  </a:cubicBezTo>
                  <a:cubicBezTo>
                    <a:pt x="2426645" y="713596"/>
                    <a:pt x="2426189" y="711043"/>
                    <a:pt x="2425186" y="710678"/>
                  </a:cubicBezTo>
                  <a:cubicBezTo>
                    <a:pt x="2422204" y="709958"/>
                    <a:pt x="2419140" y="709620"/>
                    <a:pt x="2416067" y="709675"/>
                  </a:cubicBezTo>
                  <a:cubicBezTo>
                    <a:pt x="2415091" y="709903"/>
                    <a:pt x="2414143" y="710240"/>
                    <a:pt x="2413240" y="710678"/>
                  </a:cubicBezTo>
                  <a:cubicBezTo>
                    <a:pt x="2411872" y="711407"/>
                    <a:pt x="2409592" y="711225"/>
                    <a:pt x="2411143" y="709675"/>
                  </a:cubicBezTo>
                  <a:cubicBezTo>
                    <a:pt x="2412693" y="708125"/>
                    <a:pt x="2411872" y="706483"/>
                    <a:pt x="2411872" y="705571"/>
                  </a:cubicBezTo>
                  <a:cubicBezTo>
                    <a:pt x="2411872" y="704660"/>
                    <a:pt x="2407586" y="698732"/>
                    <a:pt x="2412875" y="697364"/>
                  </a:cubicBezTo>
                  <a:cubicBezTo>
                    <a:pt x="2412875" y="697364"/>
                    <a:pt x="2416249" y="696452"/>
                    <a:pt x="2416432" y="694355"/>
                  </a:cubicBezTo>
                  <a:cubicBezTo>
                    <a:pt x="2416614" y="692258"/>
                    <a:pt x="2413970" y="689613"/>
                    <a:pt x="2414973" y="688975"/>
                  </a:cubicBezTo>
                  <a:cubicBezTo>
                    <a:pt x="2415976" y="688337"/>
                    <a:pt x="2414973" y="687516"/>
                    <a:pt x="2414334" y="686330"/>
                  </a:cubicBezTo>
                  <a:cubicBezTo>
                    <a:pt x="2413696" y="685145"/>
                    <a:pt x="2413422" y="684233"/>
                    <a:pt x="2414334" y="683868"/>
                  </a:cubicBezTo>
                  <a:cubicBezTo>
                    <a:pt x="2415246" y="683504"/>
                    <a:pt x="2415520" y="682956"/>
                    <a:pt x="2414334" y="681771"/>
                  </a:cubicBezTo>
                  <a:cubicBezTo>
                    <a:pt x="2412574" y="680312"/>
                    <a:pt x="2410605" y="679117"/>
                    <a:pt x="2408498" y="678215"/>
                  </a:cubicBezTo>
                  <a:lnTo>
                    <a:pt x="2388893" y="677211"/>
                  </a:lnTo>
                  <a:cubicBezTo>
                    <a:pt x="2388893" y="677211"/>
                    <a:pt x="2381506" y="676300"/>
                    <a:pt x="2391172" y="675661"/>
                  </a:cubicBezTo>
                  <a:cubicBezTo>
                    <a:pt x="2395932" y="675269"/>
                    <a:pt x="2400720" y="675543"/>
                    <a:pt x="2405398" y="676482"/>
                  </a:cubicBezTo>
                  <a:cubicBezTo>
                    <a:pt x="2406401" y="676482"/>
                    <a:pt x="2410140" y="677394"/>
                    <a:pt x="2407678" y="674749"/>
                  </a:cubicBezTo>
                  <a:cubicBezTo>
                    <a:pt x="2405215" y="672105"/>
                    <a:pt x="2407678" y="672287"/>
                    <a:pt x="2409045" y="672834"/>
                  </a:cubicBezTo>
                  <a:cubicBezTo>
                    <a:pt x="2410413" y="673382"/>
                    <a:pt x="2413970" y="673838"/>
                    <a:pt x="2414152" y="670920"/>
                  </a:cubicBezTo>
                  <a:cubicBezTo>
                    <a:pt x="2414663" y="668184"/>
                    <a:pt x="2413960" y="665357"/>
                    <a:pt x="2412237" y="663168"/>
                  </a:cubicBezTo>
                  <a:cubicBezTo>
                    <a:pt x="2410322" y="661436"/>
                    <a:pt x="2408498" y="660342"/>
                    <a:pt x="2409592" y="658974"/>
                  </a:cubicBezTo>
                  <a:cubicBezTo>
                    <a:pt x="2410687" y="657606"/>
                    <a:pt x="2409592" y="654597"/>
                    <a:pt x="2408863" y="652499"/>
                  </a:cubicBezTo>
                  <a:cubicBezTo>
                    <a:pt x="2408133" y="650402"/>
                    <a:pt x="2407313" y="648305"/>
                    <a:pt x="2409410" y="648305"/>
                  </a:cubicBezTo>
                  <a:cubicBezTo>
                    <a:pt x="2411507" y="648305"/>
                    <a:pt x="2413058" y="647757"/>
                    <a:pt x="2412237" y="646116"/>
                  </a:cubicBezTo>
                  <a:cubicBezTo>
                    <a:pt x="2411416" y="644475"/>
                    <a:pt x="2410595" y="640554"/>
                    <a:pt x="2413970" y="639642"/>
                  </a:cubicBezTo>
                  <a:cubicBezTo>
                    <a:pt x="2417344" y="638730"/>
                    <a:pt x="2422177" y="637179"/>
                    <a:pt x="2421812" y="633897"/>
                  </a:cubicBezTo>
                  <a:cubicBezTo>
                    <a:pt x="2420909" y="630587"/>
                    <a:pt x="2419751" y="627358"/>
                    <a:pt x="2418347" y="624231"/>
                  </a:cubicBezTo>
                  <a:cubicBezTo>
                    <a:pt x="2418347" y="623319"/>
                    <a:pt x="2417435" y="621769"/>
                    <a:pt x="2415520" y="622680"/>
                  </a:cubicBezTo>
                  <a:cubicBezTo>
                    <a:pt x="2413605" y="623592"/>
                    <a:pt x="2411872" y="624048"/>
                    <a:pt x="2411690" y="625507"/>
                  </a:cubicBezTo>
                  <a:cubicBezTo>
                    <a:pt x="2411507" y="626966"/>
                    <a:pt x="2412875" y="628972"/>
                    <a:pt x="2411690" y="630067"/>
                  </a:cubicBezTo>
                  <a:cubicBezTo>
                    <a:pt x="2411024" y="631161"/>
                    <a:pt x="2409775" y="631772"/>
                    <a:pt x="2408498" y="631617"/>
                  </a:cubicBezTo>
                  <a:cubicBezTo>
                    <a:pt x="2407313" y="631617"/>
                    <a:pt x="2404668" y="631617"/>
                    <a:pt x="2403939" y="632802"/>
                  </a:cubicBezTo>
                  <a:cubicBezTo>
                    <a:pt x="2403209" y="633988"/>
                    <a:pt x="2402024" y="634444"/>
                    <a:pt x="2400656" y="631799"/>
                  </a:cubicBezTo>
                  <a:cubicBezTo>
                    <a:pt x="2399288" y="629155"/>
                    <a:pt x="2396096" y="626146"/>
                    <a:pt x="2396279" y="624048"/>
                  </a:cubicBezTo>
                  <a:cubicBezTo>
                    <a:pt x="2396461" y="621951"/>
                    <a:pt x="2396279" y="621404"/>
                    <a:pt x="2394455" y="621586"/>
                  </a:cubicBezTo>
                  <a:cubicBezTo>
                    <a:pt x="2391035" y="621832"/>
                    <a:pt x="2387643" y="622416"/>
                    <a:pt x="2384333" y="623319"/>
                  </a:cubicBezTo>
                  <a:cubicBezTo>
                    <a:pt x="2382600" y="624048"/>
                    <a:pt x="2382053" y="622680"/>
                    <a:pt x="2381871" y="624413"/>
                  </a:cubicBezTo>
                  <a:cubicBezTo>
                    <a:pt x="2381689" y="626146"/>
                    <a:pt x="2380959" y="625143"/>
                    <a:pt x="2379227" y="625143"/>
                  </a:cubicBezTo>
                  <a:cubicBezTo>
                    <a:pt x="2366405" y="622799"/>
                    <a:pt x="2354067" y="618303"/>
                    <a:pt x="2342751" y="611829"/>
                  </a:cubicBezTo>
                  <a:cubicBezTo>
                    <a:pt x="2342751" y="611829"/>
                    <a:pt x="2341474" y="610735"/>
                    <a:pt x="2342751" y="609823"/>
                  </a:cubicBezTo>
                  <a:cubicBezTo>
                    <a:pt x="2344027" y="608911"/>
                    <a:pt x="2344119" y="608090"/>
                    <a:pt x="2342751" y="607725"/>
                  </a:cubicBezTo>
                  <a:cubicBezTo>
                    <a:pt x="2341383" y="607361"/>
                    <a:pt x="2338374" y="606358"/>
                    <a:pt x="2342751" y="605810"/>
                  </a:cubicBezTo>
                  <a:cubicBezTo>
                    <a:pt x="2347128" y="605263"/>
                    <a:pt x="2346216" y="604078"/>
                    <a:pt x="2344301" y="603713"/>
                  </a:cubicBezTo>
                  <a:cubicBezTo>
                    <a:pt x="2342386" y="603348"/>
                    <a:pt x="2339559" y="602710"/>
                    <a:pt x="2340289" y="601251"/>
                  </a:cubicBezTo>
                  <a:cubicBezTo>
                    <a:pt x="2341018" y="599792"/>
                    <a:pt x="2339194" y="600065"/>
                    <a:pt x="2339559" y="598424"/>
                  </a:cubicBezTo>
                  <a:cubicBezTo>
                    <a:pt x="2339924" y="596783"/>
                    <a:pt x="2340471" y="597421"/>
                    <a:pt x="2342203" y="597421"/>
                  </a:cubicBezTo>
                  <a:cubicBezTo>
                    <a:pt x="2343936" y="597421"/>
                    <a:pt x="2348131" y="596509"/>
                    <a:pt x="2346763" y="594594"/>
                  </a:cubicBezTo>
                  <a:cubicBezTo>
                    <a:pt x="2344830" y="591539"/>
                    <a:pt x="2341155" y="590071"/>
                    <a:pt x="2337644" y="590947"/>
                  </a:cubicBezTo>
                  <a:cubicBezTo>
                    <a:pt x="2333814" y="592497"/>
                    <a:pt x="2331808" y="594594"/>
                    <a:pt x="2328525" y="594776"/>
                  </a:cubicBezTo>
                  <a:cubicBezTo>
                    <a:pt x="2325242" y="594959"/>
                    <a:pt x="2326245" y="594776"/>
                    <a:pt x="2329255" y="593044"/>
                  </a:cubicBezTo>
                  <a:cubicBezTo>
                    <a:pt x="2332264" y="591311"/>
                    <a:pt x="2333085" y="590035"/>
                    <a:pt x="2330805" y="588484"/>
                  </a:cubicBezTo>
                  <a:cubicBezTo>
                    <a:pt x="2328525" y="586934"/>
                    <a:pt x="2325881" y="584928"/>
                    <a:pt x="2326793" y="584472"/>
                  </a:cubicBezTo>
                  <a:cubicBezTo>
                    <a:pt x="2327704" y="584016"/>
                    <a:pt x="2328160" y="583013"/>
                    <a:pt x="2326793" y="581645"/>
                  </a:cubicBezTo>
                  <a:cubicBezTo>
                    <a:pt x="2323966" y="579940"/>
                    <a:pt x="2320893" y="578672"/>
                    <a:pt x="2317674" y="577906"/>
                  </a:cubicBezTo>
                  <a:cubicBezTo>
                    <a:pt x="2315941" y="577451"/>
                    <a:pt x="2312749" y="575809"/>
                    <a:pt x="2312567" y="577451"/>
                  </a:cubicBezTo>
                  <a:cubicBezTo>
                    <a:pt x="2312385" y="579092"/>
                    <a:pt x="2312567" y="586022"/>
                    <a:pt x="2310835" y="580369"/>
                  </a:cubicBezTo>
                  <a:cubicBezTo>
                    <a:pt x="2309102" y="574715"/>
                    <a:pt x="2309284" y="576539"/>
                    <a:pt x="2310835" y="575627"/>
                  </a:cubicBezTo>
                  <a:cubicBezTo>
                    <a:pt x="2312403" y="574888"/>
                    <a:pt x="2313160" y="573064"/>
                    <a:pt x="2312567" y="571432"/>
                  </a:cubicBezTo>
                  <a:cubicBezTo>
                    <a:pt x="2312321" y="569453"/>
                    <a:pt x="2311090" y="567730"/>
                    <a:pt x="2309284" y="566873"/>
                  </a:cubicBezTo>
                  <a:cubicBezTo>
                    <a:pt x="2307460" y="565687"/>
                    <a:pt x="2294876" y="561948"/>
                    <a:pt x="2293326" y="560398"/>
                  </a:cubicBezTo>
                  <a:cubicBezTo>
                    <a:pt x="2290572" y="557371"/>
                    <a:pt x="2287298" y="554872"/>
                    <a:pt x="2283660" y="553012"/>
                  </a:cubicBezTo>
                  <a:cubicBezTo>
                    <a:pt x="2278918" y="550732"/>
                    <a:pt x="2277003" y="548452"/>
                    <a:pt x="2273812" y="550094"/>
                  </a:cubicBezTo>
                  <a:cubicBezTo>
                    <a:pt x="2270620" y="551735"/>
                    <a:pt x="2262413" y="555292"/>
                    <a:pt x="2260681" y="555839"/>
                  </a:cubicBezTo>
                  <a:cubicBezTo>
                    <a:pt x="2257881" y="556714"/>
                    <a:pt x="2255163" y="557845"/>
                    <a:pt x="2252565" y="559213"/>
                  </a:cubicBezTo>
                  <a:cubicBezTo>
                    <a:pt x="2250449" y="560389"/>
                    <a:pt x="2248060" y="560982"/>
                    <a:pt x="2245634" y="560945"/>
                  </a:cubicBezTo>
                  <a:cubicBezTo>
                    <a:pt x="2244358" y="560945"/>
                    <a:pt x="2239251" y="560398"/>
                    <a:pt x="2239980" y="562860"/>
                  </a:cubicBezTo>
                  <a:cubicBezTo>
                    <a:pt x="2240710" y="565322"/>
                    <a:pt x="2245725" y="567784"/>
                    <a:pt x="2240710" y="565322"/>
                  </a:cubicBezTo>
                  <a:cubicBezTo>
                    <a:pt x="2235694" y="562860"/>
                    <a:pt x="2224205" y="555292"/>
                    <a:pt x="2214903" y="558665"/>
                  </a:cubicBezTo>
                  <a:cubicBezTo>
                    <a:pt x="2205602" y="562040"/>
                    <a:pt x="2200039" y="567784"/>
                    <a:pt x="2208247" y="560033"/>
                  </a:cubicBezTo>
                  <a:cubicBezTo>
                    <a:pt x="2208247" y="560033"/>
                    <a:pt x="2211074" y="558483"/>
                    <a:pt x="2207152" y="557754"/>
                  </a:cubicBezTo>
                  <a:cubicBezTo>
                    <a:pt x="2203231" y="557024"/>
                    <a:pt x="2184173" y="551279"/>
                    <a:pt x="2181255" y="550367"/>
                  </a:cubicBezTo>
                  <a:cubicBezTo>
                    <a:pt x="2178336" y="549455"/>
                    <a:pt x="2163655" y="544987"/>
                    <a:pt x="2161558" y="544805"/>
                  </a:cubicBezTo>
                  <a:cubicBezTo>
                    <a:pt x="2159460" y="544622"/>
                    <a:pt x="2148244" y="541978"/>
                    <a:pt x="2145144" y="544258"/>
                  </a:cubicBezTo>
                  <a:cubicBezTo>
                    <a:pt x="2142043" y="546537"/>
                    <a:pt x="2129641" y="554927"/>
                    <a:pt x="2127909" y="556203"/>
                  </a:cubicBezTo>
                  <a:cubicBezTo>
                    <a:pt x="2126176" y="557480"/>
                    <a:pt x="2124079" y="557115"/>
                    <a:pt x="2125082" y="559669"/>
                  </a:cubicBezTo>
                  <a:cubicBezTo>
                    <a:pt x="2126085" y="562222"/>
                    <a:pt x="2132651" y="580916"/>
                    <a:pt x="2134201" y="583925"/>
                  </a:cubicBezTo>
                  <a:cubicBezTo>
                    <a:pt x="2135751" y="586934"/>
                    <a:pt x="2137484" y="593044"/>
                    <a:pt x="2140493" y="593044"/>
                  </a:cubicBezTo>
                  <a:cubicBezTo>
                    <a:pt x="2142508" y="593445"/>
                    <a:pt x="2144405" y="594284"/>
                    <a:pt x="2146056" y="595506"/>
                  </a:cubicBezTo>
                  <a:cubicBezTo>
                    <a:pt x="2146785" y="596144"/>
                    <a:pt x="2147697" y="596692"/>
                    <a:pt x="2145052" y="596144"/>
                  </a:cubicBezTo>
                  <a:cubicBezTo>
                    <a:pt x="2142408" y="595597"/>
                    <a:pt x="2140493" y="596144"/>
                    <a:pt x="2142043" y="597786"/>
                  </a:cubicBezTo>
                  <a:cubicBezTo>
                    <a:pt x="2143593" y="599427"/>
                    <a:pt x="2143958" y="599336"/>
                    <a:pt x="2142043" y="600704"/>
                  </a:cubicBezTo>
                  <a:cubicBezTo>
                    <a:pt x="2140128" y="602072"/>
                    <a:pt x="2139946" y="603166"/>
                    <a:pt x="2139216" y="601980"/>
                  </a:cubicBezTo>
                  <a:cubicBezTo>
                    <a:pt x="2138487" y="600795"/>
                    <a:pt x="2137484" y="600886"/>
                    <a:pt x="2136937" y="601980"/>
                  </a:cubicBezTo>
                  <a:cubicBezTo>
                    <a:pt x="2136243" y="604360"/>
                    <a:pt x="2136243" y="606895"/>
                    <a:pt x="2136937" y="609276"/>
                  </a:cubicBezTo>
                  <a:cubicBezTo>
                    <a:pt x="2137484" y="612832"/>
                    <a:pt x="2137666" y="620218"/>
                    <a:pt x="2135386" y="621951"/>
                  </a:cubicBezTo>
                  <a:cubicBezTo>
                    <a:pt x="2133107" y="623683"/>
                    <a:pt x="2126267" y="628243"/>
                    <a:pt x="2124900" y="631070"/>
                  </a:cubicBezTo>
                  <a:cubicBezTo>
                    <a:pt x="2123532" y="633897"/>
                    <a:pt x="2123623" y="635265"/>
                    <a:pt x="2126997" y="634535"/>
                  </a:cubicBezTo>
                  <a:cubicBezTo>
                    <a:pt x="2129870" y="633751"/>
                    <a:pt x="2132924" y="634079"/>
                    <a:pt x="2135569" y="635447"/>
                  </a:cubicBezTo>
                  <a:cubicBezTo>
                    <a:pt x="2137666" y="636632"/>
                    <a:pt x="2138578" y="635994"/>
                    <a:pt x="2140858" y="635447"/>
                  </a:cubicBezTo>
                  <a:cubicBezTo>
                    <a:pt x="2143137" y="634900"/>
                    <a:pt x="2139399" y="636359"/>
                    <a:pt x="2140128" y="637179"/>
                  </a:cubicBezTo>
                  <a:cubicBezTo>
                    <a:pt x="2140858" y="638000"/>
                    <a:pt x="2141678" y="638638"/>
                    <a:pt x="2139216" y="640371"/>
                  </a:cubicBezTo>
                  <a:cubicBezTo>
                    <a:pt x="2136754" y="642104"/>
                    <a:pt x="2134474" y="643380"/>
                    <a:pt x="2137849" y="644748"/>
                  </a:cubicBezTo>
                  <a:cubicBezTo>
                    <a:pt x="2140548" y="645879"/>
                    <a:pt x="2143356" y="646700"/>
                    <a:pt x="2146238" y="647210"/>
                  </a:cubicBezTo>
                  <a:cubicBezTo>
                    <a:pt x="2147697" y="647210"/>
                    <a:pt x="2149065" y="647757"/>
                    <a:pt x="2145782" y="648760"/>
                  </a:cubicBezTo>
                  <a:cubicBezTo>
                    <a:pt x="2142499" y="649764"/>
                    <a:pt x="2136663" y="654414"/>
                    <a:pt x="2139399" y="658791"/>
                  </a:cubicBezTo>
                  <a:cubicBezTo>
                    <a:pt x="2141824" y="662184"/>
                    <a:pt x="2143447" y="666077"/>
                    <a:pt x="2144140" y="670190"/>
                  </a:cubicBezTo>
                  <a:cubicBezTo>
                    <a:pt x="2144140" y="672470"/>
                    <a:pt x="2142773" y="673473"/>
                    <a:pt x="2145052" y="673838"/>
                  </a:cubicBezTo>
                  <a:cubicBezTo>
                    <a:pt x="2147332" y="674202"/>
                    <a:pt x="2152256" y="675753"/>
                    <a:pt x="2152256" y="675753"/>
                  </a:cubicBezTo>
                  <a:cubicBezTo>
                    <a:pt x="2152256" y="675753"/>
                    <a:pt x="2156269" y="675753"/>
                    <a:pt x="2152256" y="677576"/>
                  </a:cubicBezTo>
                  <a:cubicBezTo>
                    <a:pt x="2148244" y="679400"/>
                    <a:pt x="2149065" y="680312"/>
                    <a:pt x="2151162" y="682409"/>
                  </a:cubicBezTo>
                  <a:cubicBezTo>
                    <a:pt x="2153259" y="684507"/>
                    <a:pt x="2153442" y="686969"/>
                    <a:pt x="2151709" y="686330"/>
                  </a:cubicBezTo>
                  <a:cubicBezTo>
                    <a:pt x="2149977" y="685692"/>
                    <a:pt x="2149612" y="686330"/>
                    <a:pt x="2149065" y="687698"/>
                  </a:cubicBezTo>
                  <a:cubicBezTo>
                    <a:pt x="2148518" y="689066"/>
                    <a:pt x="2145873" y="687698"/>
                    <a:pt x="2146968" y="690343"/>
                  </a:cubicBezTo>
                  <a:cubicBezTo>
                    <a:pt x="2147542" y="692039"/>
                    <a:pt x="2148244" y="693680"/>
                    <a:pt x="2149065" y="695267"/>
                  </a:cubicBezTo>
                  <a:cubicBezTo>
                    <a:pt x="2149831" y="695878"/>
                    <a:pt x="2150743" y="696279"/>
                    <a:pt x="2151709" y="696452"/>
                  </a:cubicBezTo>
                  <a:cubicBezTo>
                    <a:pt x="2151709" y="696452"/>
                    <a:pt x="2152530" y="697911"/>
                    <a:pt x="2150615" y="697547"/>
                  </a:cubicBezTo>
                  <a:cubicBezTo>
                    <a:pt x="2148700" y="697182"/>
                    <a:pt x="2148518" y="697000"/>
                    <a:pt x="2147697" y="694902"/>
                  </a:cubicBezTo>
                  <a:cubicBezTo>
                    <a:pt x="2146876" y="692805"/>
                    <a:pt x="2145691" y="694355"/>
                    <a:pt x="2145417" y="692987"/>
                  </a:cubicBezTo>
                  <a:cubicBezTo>
                    <a:pt x="2145144" y="691619"/>
                    <a:pt x="2144688" y="690890"/>
                    <a:pt x="2143411" y="691893"/>
                  </a:cubicBezTo>
                  <a:cubicBezTo>
                    <a:pt x="2142135" y="692896"/>
                    <a:pt x="2141678" y="693170"/>
                    <a:pt x="2140675" y="691893"/>
                  </a:cubicBezTo>
                  <a:cubicBezTo>
                    <a:pt x="2139672" y="690616"/>
                    <a:pt x="2137301" y="690525"/>
                    <a:pt x="2137849" y="691893"/>
                  </a:cubicBezTo>
                  <a:cubicBezTo>
                    <a:pt x="2138232" y="693133"/>
                    <a:pt x="2138687" y="694355"/>
                    <a:pt x="2139216" y="695541"/>
                  </a:cubicBezTo>
                  <a:cubicBezTo>
                    <a:pt x="2139764" y="697000"/>
                    <a:pt x="2139216" y="698732"/>
                    <a:pt x="2138396" y="699279"/>
                  </a:cubicBezTo>
                  <a:cubicBezTo>
                    <a:pt x="2137575" y="699827"/>
                    <a:pt x="2134657" y="700647"/>
                    <a:pt x="2134019" y="702289"/>
                  </a:cubicBezTo>
                  <a:cubicBezTo>
                    <a:pt x="2133380" y="703930"/>
                    <a:pt x="2133107" y="704204"/>
                    <a:pt x="2135204" y="704204"/>
                  </a:cubicBezTo>
                  <a:cubicBezTo>
                    <a:pt x="2137301" y="704204"/>
                    <a:pt x="2137484" y="705389"/>
                    <a:pt x="2138852" y="705389"/>
                  </a:cubicBezTo>
                  <a:cubicBezTo>
                    <a:pt x="2140219" y="705389"/>
                    <a:pt x="2140128" y="705389"/>
                    <a:pt x="2138396" y="706483"/>
                  </a:cubicBezTo>
                  <a:cubicBezTo>
                    <a:pt x="2136663" y="707578"/>
                    <a:pt x="2136298" y="710313"/>
                    <a:pt x="2135386" y="710131"/>
                  </a:cubicBezTo>
                  <a:cubicBezTo>
                    <a:pt x="2134474" y="709949"/>
                    <a:pt x="2133836" y="709584"/>
                    <a:pt x="2133289" y="711043"/>
                  </a:cubicBezTo>
                  <a:cubicBezTo>
                    <a:pt x="2132742" y="712502"/>
                    <a:pt x="2132742" y="712228"/>
                    <a:pt x="2131192" y="713505"/>
                  </a:cubicBezTo>
                  <a:cubicBezTo>
                    <a:pt x="2129641" y="714782"/>
                    <a:pt x="2128547" y="713505"/>
                    <a:pt x="2127179" y="715055"/>
                  </a:cubicBezTo>
                  <a:cubicBezTo>
                    <a:pt x="2126039" y="716396"/>
                    <a:pt x="2124982" y="717800"/>
                    <a:pt x="2123988" y="719250"/>
                  </a:cubicBezTo>
                  <a:cubicBezTo>
                    <a:pt x="2122802" y="721165"/>
                    <a:pt x="2121708" y="720800"/>
                    <a:pt x="2120796" y="722624"/>
                  </a:cubicBezTo>
                  <a:cubicBezTo>
                    <a:pt x="2119620" y="724402"/>
                    <a:pt x="2118699" y="726335"/>
                    <a:pt x="2118060" y="728369"/>
                  </a:cubicBezTo>
                  <a:cubicBezTo>
                    <a:pt x="2118060" y="729463"/>
                    <a:pt x="2118060" y="731013"/>
                    <a:pt x="2117148" y="728916"/>
                  </a:cubicBezTo>
                  <a:cubicBezTo>
                    <a:pt x="2116237" y="726818"/>
                    <a:pt x="2115598" y="726636"/>
                    <a:pt x="2114869" y="728369"/>
                  </a:cubicBezTo>
                  <a:cubicBezTo>
                    <a:pt x="2114139" y="730101"/>
                    <a:pt x="2113319" y="729098"/>
                    <a:pt x="2112954" y="728369"/>
                  </a:cubicBezTo>
                  <a:cubicBezTo>
                    <a:pt x="2112589" y="727639"/>
                    <a:pt x="2109944" y="725724"/>
                    <a:pt x="2111221" y="729098"/>
                  </a:cubicBezTo>
                  <a:cubicBezTo>
                    <a:pt x="2112233" y="731332"/>
                    <a:pt x="2112935" y="733694"/>
                    <a:pt x="2113319" y="736120"/>
                  </a:cubicBezTo>
                  <a:cubicBezTo>
                    <a:pt x="2113319" y="737852"/>
                    <a:pt x="2112589" y="740497"/>
                    <a:pt x="2113319" y="741500"/>
                  </a:cubicBezTo>
                  <a:cubicBezTo>
                    <a:pt x="2114048" y="742503"/>
                    <a:pt x="2113319" y="746242"/>
                    <a:pt x="2115781" y="747701"/>
                  </a:cubicBezTo>
                  <a:cubicBezTo>
                    <a:pt x="2118243" y="749160"/>
                    <a:pt x="2118699" y="748704"/>
                    <a:pt x="2117148" y="746424"/>
                  </a:cubicBezTo>
                  <a:cubicBezTo>
                    <a:pt x="2115598" y="744144"/>
                    <a:pt x="2117148" y="744874"/>
                    <a:pt x="2119063" y="746971"/>
                  </a:cubicBezTo>
                  <a:cubicBezTo>
                    <a:pt x="2120979" y="749069"/>
                    <a:pt x="2120158" y="749069"/>
                    <a:pt x="2122073" y="750436"/>
                  </a:cubicBezTo>
                  <a:lnTo>
                    <a:pt x="2124900" y="752260"/>
                  </a:lnTo>
                  <a:cubicBezTo>
                    <a:pt x="2126267" y="753263"/>
                    <a:pt x="2125903" y="750984"/>
                    <a:pt x="2127818" y="754175"/>
                  </a:cubicBezTo>
                  <a:cubicBezTo>
                    <a:pt x="2129733" y="757367"/>
                    <a:pt x="2127818" y="757002"/>
                    <a:pt x="2129733" y="757458"/>
                  </a:cubicBezTo>
                  <a:cubicBezTo>
                    <a:pt x="2131648" y="757914"/>
                    <a:pt x="2134839" y="759555"/>
                    <a:pt x="2137849" y="760650"/>
                  </a:cubicBezTo>
                  <a:cubicBezTo>
                    <a:pt x="2140858" y="761744"/>
                    <a:pt x="2143411" y="761562"/>
                    <a:pt x="2144140" y="762747"/>
                  </a:cubicBezTo>
                  <a:cubicBezTo>
                    <a:pt x="2144870" y="763933"/>
                    <a:pt x="2147515" y="763477"/>
                    <a:pt x="2148153" y="765756"/>
                  </a:cubicBezTo>
                  <a:cubicBezTo>
                    <a:pt x="2148791" y="768036"/>
                    <a:pt x="2150797" y="769039"/>
                    <a:pt x="2152256" y="770316"/>
                  </a:cubicBezTo>
                  <a:cubicBezTo>
                    <a:pt x="2153715" y="771592"/>
                    <a:pt x="2157819" y="772960"/>
                    <a:pt x="2159734" y="776243"/>
                  </a:cubicBezTo>
                  <a:cubicBezTo>
                    <a:pt x="2161649" y="779526"/>
                    <a:pt x="2164841" y="783265"/>
                    <a:pt x="2166391" y="785362"/>
                  </a:cubicBezTo>
                  <a:cubicBezTo>
                    <a:pt x="2168224" y="788043"/>
                    <a:pt x="2169756" y="790915"/>
                    <a:pt x="2170950" y="793934"/>
                  </a:cubicBezTo>
                  <a:cubicBezTo>
                    <a:pt x="2171497" y="796213"/>
                    <a:pt x="2175874" y="804968"/>
                    <a:pt x="2176969" y="807612"/>
                  </a:cubicBezTo>
                  <a:cubicBezTo>
                    <a:pt x="2178063" y="810257"/>
                    <a:pt x="2178154" y="816093"/>
                    <a:pt x="2179066" y="817825"/>
                  </a:cubicBezTo>
                  <a:cubicBezTo>
                    <a:pt x="2179978" y="819558"/>
                    <a:pt x="2177972" y="819923"/>
                    <a:pt x="2179066" y="822385"/>
                  </a:cubicBezTo>
                  <a:cubicBezTo>
                    <a:pt x="2179987" y="826844"/>
                    <a:pt x="2180689" y="831349"/>
                    <a:pt x="2181164" y="835881"/>
                  </a:cubicBezTo>
                  <a:cubicBezTo>
                    <a:pt x="2181164" y="837796"/>
                    <a:pt x="2179795" y="852021"/>
                    <a:pt x="2180252" y="854119"/>
                  </a:cubicBezTo>
                  <a:cubicBezTo>
                    <a:pt x="2179285" y="859772"/>
                    <a:pt x="2177543" y="865271"/>
                    <a:pt x="2175054" y="870442"/>
                  </a:cubicBezTo>
                  <a:cubicBezTo>
                    <a:pt x="2173777" y="872357"/>
                    <a:pt x="2170494" y="874454"/>
                    <a:pt x="2168032" y="877281"/>
                  </a:cubicBezTo>
                  <a:cubicBezTo>
                    <a:pt x="2165570" y="880108"/>
                    <a:pt x="2162014" y="883573"/>
                    <a:pt x="2160828" y="884849"/>
                  </a:cubicBezTo>
                  <a:cubicBezTo>
                    <a:pt x="2159643" y="886126"/>
                    <a:pt x="2156634" y="888315"/>
                    <a:pt x="2159643" y="887129"/>
                  </a:cubicBezTo>
                  <a:cubicBezTo>
                    <a:pt x="2162652" y="885944"/>
                    <a:pt x="2160828" y="887129"/>
                    <a:pt x="2157819" y="890047"/>
                  </a:cubicBezTo>
                  <a:cubicBezTo>
                    <a:pt x="2154810" y="892965"/>
                    <a:pt x="2149247" y="897798"/>
                    <a:pt x="2148700" y="898528"/>
                  </a:cubicBezTo>
                  <a:cubicBezTo>
                    <a:pt x="2148153" y="899257"/>
                    <a:pt x="2140858" y="904090"/>
                    <a:pt x="2139125" y="905641"/>
                  </a:cubicBezTo>
                  <a:cubicBezTo>
                    <a:pt x="2134155" y="908431"/>
                    <a:pt x="2129040" y="910957"/>
                    <a:pt x="2123805" y="913209"/>
                  </a:cubicBezTo>
                  <a:cubicBezTo>
                    <a:pt x="2120887" y="914486"/>
                    <a:pt x="2075110" y="934456"/>
                    <a:pt x="2074198" y="934639"/>
                  </a:cubicBezTo>
                  <a:cubicBezTo>
                    <a:pt x="2073286" y="934821"/>
                    <a:pt x="2069821" y="936189"/>
                    <a:pt x="2072648" y="936189"/>
                  </a:cubicBezTo>
                  <a:cubicBezTo>
                    <a:pt x="2075475" y="936189"/>
                    <a:pt x="2074016" y="937557"/>
                    <a:pt x="2076296" y="936736"/>
                  </a:cubicBezTo>
                  <a:cubicBezTo>
                    <a:pt x="2078576" y="935915"/>
                    <a:pt x="2076296" y="938286"/>
                    <a:pt x="2078211" y="938104"/>
                  </a:cubicBezTo>
                  <a:cubicBezTo>
                    <a:pt x="2080126" y="937922"/>
                    <a:pt x="2079305" y="941478"/>
                    <a:pt x="2079670" y="942299"/>
                  </a:cubicBezTo>
                  <a:cubicBezTo>
                    <a:pt x="2080034" y="943119"/>
                    <a:pt x="2080855" y="947770"/>
                    <a:pt x="2081585" y="949503"/>
                  </a:cubicBezTo>
                  <a:cubicBezTo>
                    <a:pt x="2082314" y="951235"/>
                    <a:pt x="2082770" y="954427"/>
                    <a:pt x="2084412" y="954244"/>
                  </a:cubicBezTo>
                  <a:cubicBezTo>
                    <a:pt x="2086053" y="954062"/>
                    <a:pt x="2087056" y="954244"/>
                    <a:pt x="2087512" y="955795"/>
                  </a:cubicBezTo>
                  <a:cubicBezTo>
                    <a:pt x="2087968" y="957345"/>
                    <a:pt x="2088242" y="960081"/>
                    <a:pt x="2089974" y="958804"/>
                  </a:cubicBezTo>
                  <a:cubicBezTo>
                    <a:pt x="2091707" y="957527"/>
                    <a:pt x="2097178" y="956342"/>
                    <a:pt x="2091251" y="960901"/>
                  </a:cubicBezTo>
                  <a:cubicBezTo>
                    <a:pt x="2090612" y="961485"/>
                    <a:pt x="2089819" y="961859"/>
                    <a:pt x="2088971" y="961996"/>
                  </a:cubicBezTo>
                  <a:cubicBezTo>
                    <a:pt x="2087694" y="961996"/>
                    <a:pt x="2087147" y="963910"/>
                    <a:pt x="2090156" y="963181"/>
                  </a:cubicBezTo>
                  <a:cubicBezTo>
                    <a:pt x="2093166" y="962451"/>
                    <a:pt x="2092436" y="963181"/>
                    <a:pt x="2093530" y="963728"/>
                  </a:cubicBezTo>
                  <a:cubicBezTo>
                    <a:pt x="2094625" y="964275"/>
                    <a:pt x="2099458" y="963728"/>
                    <a:pt x="2096449" y="965278"/>
                  </a:cubicBezTo>
                  <a:cubicBezTo>
                    <a:pt x="2093439" y="966829"/>
                    <a:pt x="2093530" y="968105"/>
                    <a:pt x="2095628" y="968652"/>
                  </a:cubicBezTo>
                  <a:cubicBezTo>
                    <a:pt x="2097725" y="969199"/>
                    <a:pt x="2096631" y="969838"/>
                    <a:pt x="2095628" y="970567"/>
                  </a:cubicBezTo>
                  <a:cubicBezTo>
                    <a:pt x="2094625" y="971297"/>
                    <a:pt x="2093713" y="971114"/>
                    <a:pt x="2097543" y="973212"/>
                  </a:cubicBezTo>
                  <a:cubicBezTo>
                    <a:pt x="2101373" y="975309"/>
                    <a:pt x="2099640" y="975674"/>
                    <a:pt x="2097543" y="975127"/>
                  </a:cubicBezTo>
                  <a:cubicBezTo>
                    <a:pt x="2095445" y="974580"/>
                    <a:pt x="2094716" y="975127"/>
                    <a:pt x="2093895" y="977224"/>
                  </a:cubicBezTo>
                  <a:cubicBezTo>
                    <a:pt x="2093075" y="979321"/>
                    <a:pt x="2091068" y="980416"/>
                    <a:pt x="2093348" y="980598"/>
                  </a:cubicBezTo>
                  <a:cubicBezTo>
                    <a:pt x="2095628" y="980781"/>
                    <a:pt x="2097178" y="980598"/>
                    <a:pt x="2096813" y="982695"/>
                  </a:cubicBezTo>
                  <a:cubicBezTo>
                    <a:pt x="2096449" y="984793"/>
                    <a:pt x="2097908" y="984428"/>
                    <a:pt x="2098455" y="984975"/>
                  </a:cubicBezTo>
                  <a:cubicBezTo>
                    <a:pt x="2099002" y="985522"/>
                    <a:pt x="2100917" y="986890"/>
                    <a:pt x="2098455" y="987255"/>
                  </a:cubicBezTo>
                  <a:cubicBezTo>
                    <a:pt x="2095992" y="987620"/>
                    <a:pt x="2095172" y="988076"/>
                    <a:pt x="2094625" y="988805"/>
                  </a:cubicBezTo>
                  <a:cubicBezTo>
                    <a:pt x="2094078" y="989535"/>
                    <a:pt x="2093257" y="990538"/>
                    <a:pt x="2094625" y="991085"/>
                  </a:cubicBezTo>
                  <a:cubicBezTo>
                    <a:pt x="2095992" y="991632"/>
                    <a:pt x="2097634" y="994277"/>
                    <a:pt x="2098272" y="996009"/>
                  </a:cubicBezTo>
                  <a:cubicBezTo>
                    <a:pt x="2098911" y="997742"/>
                    <a:pt x="2099002" y="998289"/>
                    <a:pt x="2099549" y="999839"/>
                  </a:cubicBezTo>
                  <a:cubicBezTo>
                    <a:pt x="2100041" y="1002219"/>
                    <a:pt x="2100041" y="1004663"/>
                    <a:pt x="2099549" y="1007043"/>
                  </a:cubicBezTo>
                  <a:cubicBezTo>
                    <a:pt x="2099549" y="1009870"/>
                    <a:pt x="2097634" y="1012697"/>
                    <a:pt x="2099549" y="1012970"/>
                  </a:cubicBezTo>
                  <a:cubicBezTo>
                    <a:pt x="2101464" y="1013244"/>
                    <a:pt x="2102649" y="1012970"/>
                    <a:pt x="2103014" y="1014429"/>
                  </a:cubicBezTo>
                  <a:cubicBezTo>
                    <a:pt x="2103379" y="1015888"/>
                    <a:pt x="2103744" y="1018442"/>
                    <a:pt x="2104747" y="1018442"/>
                  </a:cubicBezTo>
                  <a:cubicBezTo>
                    <a:pt x="2105750" y="1018442"/>
                    <a:pt x="2106388" y="1018442"/>
                    <a:pt x="2106206" y="1021269"/>
                  </a:cubicBezTo>
                  <a:cubicBezTo>
                    <a:pt x="2106023" y="1024095"/>
                    <a:pt x="2104929" y="1033305"/>
                    <a:pt x="2107209" y="1034035"/>
                  </a:cubicBezTo>
                  <a:cubicBezTo>
                    <a:pt x="2109489" y="1034765"/>
                    <a:pt x="2111313" y="1031938"/>
                    <a:pt x="2112863" y="1038959"/>
                  </a:cubicBezTo>
                  <a:cubicBezTo>
                    <a:pt x="2114413" y="1045981"/>
                    <a:pt x="2112133" y="1044066"/>
                    <a:pt x="2113866" y="1045251"/>
                  </a:cubicBezTo>
                  <a:cubicBezTo>
                    <a:pt x="2115598" y="1046437"/>
                    <a:pt x="2115963" y="1046346"/>
                    <a:pt x="2114413" y="1048808"/>
                  </a:cubicBezTo>
                  <a:cubicBezTo>
                    <a:pt x="2112863" y="1051270"/>
                    <a:pt x="2100917" y="1066134"/>
                    <a:pt x="2099184" y="1068231"/>
                  </a:cubicBezTo>
                  <a:cubicBezTo>
                    <a:pt x="2097452" y="1070328"/>
                    <a:pt x="2096357" y="1070876"/>
                    <a:pt x="2097452" y="1071787"/>
                  </a:cubicBezTo>
                  <a:cubicBezTo>
                    <a:pt x="2098546" y="1072699"/>
                    <a:pt x="2097452" y="1073520"/>
                    <a:pt x="2099367" y="1074067"/>
                  </a:cubicBezTo>
                  <a:cubicBezTo>
                    <a:pt x="2101282" y="1074614"/>
                    <a:pt x="2103014" y="1075982"/>
                    <a:pt x="2102649" y="1077350"/>
                  </a:cubicBezTo>
                  <a:cubicBezTo>
                    <a:pt x="2102285" y="1078718"/>
                    <a:pt x="2099731" y="1080906"/>
                    <a:pt x="2102649" y="1080906"/>
                  </a:cubicBezTo>
                  <a:cubicBezTo>
                    <a:pt x="2105568" y="1080906"/>
                    <a:pt x="2107756" y="1080177"/>
                    <a:pt x="2104473" y="1083004"/>
                  </a:cubicBezTo>
                  <a:cubicBezTo>
                    <a:pt x="2101190" y="1085831"/>
                    <a:pt x="2101099" y="1084372"/>
                    <a:pt x="2101282" y="1085922"/>
                  </a:cubicBezTo>
                  <a:cubicBezTo>
                    <a:pt x="2101464" y="1087472"/>
                    <a:pt x="2101282" y="1087746"/>
                    <a:pt x="2100187" y="1089113"/>
                  </a:cubicBezTo>
                  <a:cubicBezTo>
                    <a:pt x="2099093" y="1090481"/>
                    <a:pt x="2098820" y="1091028"/>
                    <a:pt x="2099002" y="1091758"/>
                  </a:cubicBezTo>
                  <a:cubicBezTo>
                    <a:pt x="2099184" y="1092487"/>
                    <a:pt x="2098455" y="1091758"/>
                    <a:pt x="2097269" y="1088566"/>
                  </a:cubicBezTo>
                  <a:cubicBezTo>
                    <a:pt x="2096084" y="1085375"/>
                    <a:pt x="2095992" y="1083460"/>
                    <a:pt x="2094078" y="1081909"/>
                  </a:cubicBezTo>
                  <a:cubicBezTo>
                    <a:pt x="2092008" y="1080460"/>
                    <a:pt x="2090084" y="1078809"/>
                    <a:pt x="2088333" y="1076985"/>
                  </a:cubicBezTo>
                  <a:cubicBezTo>
                    <a:pt x="2087785" y="1075800"/>
                    <a:pt x="2088333" y="1074523"/>
                    <a:pt x="2086235" y="1076347"/>
                  </a:cubicBezTo>
                  <a:cubicBezTo>
                    <a:pt x="2082579" y="1079493"/>
                    <a:pt x="2078639" y="1082302"/>
                    <a:pt x="2074472" y="1084736"/>
                  </a:cubicBezTo>
                  <a:cubicBezTo>
                    <a:pt x="2072374" y="1085648"/>
                    <a:pt x="2071827" y="1085922"/>
                    <a:pt x="2072192" y="1087198"/>
                  </a:cubicBezTo>
                  <a:cubicBezTo>
                    <a:pt x="2072684" y="1089442"/>
                    <a:pt x="2072429" y="1091776"/>
                    <a:pt x="2071463" y="1093855"/>
                  </a:cubicBezTo>
                  <a:cubicBezTo>
                    <a:pt x="2070368" y="1095223"/>
                    <a:pt x="2071463" y="1095588"/>
                    <a:pt x="2072374" y="1097138"/>
                  </a:cubicBezTo>
                  <a:cubicBezTo>
                    <a:pt x="2074745" y="1099646"/>
                    <a:pt x="2076970" y="1102299"/>
                    <a:pt x="2079031" y="1105072"/>
                  </a:cubicBezTo>
                  <a:cubicBezTo>
                    <a:pt x="2080034" y="1106622"/>
                    <a:pt x="2088150" y="1116288"/>
                    <a:pt x="2076752" y="1105072"/>
                  </a:cubicBezTo>
                  <a:cubicBezTo>
                    <a:pt x="2073870" y="1101852"/>
                    <a:pt x="2070624" y="1098980"/>
                    <a:pt x="2067086" y="1096500"/>
                  </a:cubicBezTo>
                  <a:cubicBezTo>
                    <a:pt x="2064806" y="1095770"/>
                    <a:pt x="2064624" y="1094767"/>
                    <a:pt x="2063256" y="1093490"/>
                  </a:cubicBezTo>
                  <a:cubicBezTo>
                    <a:pt x="2061888" y="1092214"/>
                    <a:pt x="2061432" y="1091393"/>
                    <a:pt x="2059882" y="1091393"/>
                  </a:cubicBezTo>
                  <a:cubicBezTo>
                    <a:pt x="2058332" y="1091393"/>
                    <a:pt x="2057420" y="1089661"/>
                    <a:pt x="2055505" y="1089843"/>
                  </a:cubicBezTo>
                  <a:cubicBezTo>
                    <a:pt x="2053699" y="1089879"/>
                    <a:pt x="2051903" y="1089569"/>
                    <a:pt x="2050216" y="1088931"/>
                  </a:cubicBezTo>
                  <a:cubicBezTo>
                    <a:pt x="2048109" y="1088694"/>
                    <a:pt x="2046012" y="1089396"/>
                    <a:pt x="2044471" y="1090846"/>
                  </a:cubicBezTo>
                  <a:cubicBezTo>
                    <a:pt x="2042711" y="1092916"/>
                    <a:pt x="2040759" y="1094804"/>
                    <a:pt x="2038635" y="1096500"/>
                  </a:cubicBezTo>
                  <a:cubicBezTo>
                    <a:pt x="2037267" y="1097229"/>
                    <a:pt x="2032890" y="1097685"/>
                    <a:pt x="2032343" y="1098962"/>
                  </a:cubicBezTo>
                  <a:cubicBezTo>
                    <a:pt x="2031795" y="1100238"/>
                    <a:pt x="2029698" y="1104707"/>
                    <a:pt x="2029516" y="1101789"/>
                  </a:cubicBezTo>
                  <a:cubicBezTo>
                    <a:pt x="2029014" y="1099682"/>
                    <a:pt x="2030318" y="1097567"/>
                    <a:pt x="2032425" y="1097065"/>
                  </a:cubicBezTo>
                  <a:cubicBezTo>
                    <a:pt x="2032461" y="1097065"/>
                    <a:pt x="2032488" y="1097056"/>
                    <a:pt x="2032525" y="1097047"/>
                  </a:cubicBezTo>
                  <a:cubicBezTo>
                    <a:pt x="2034622" y="1096500"/>
                    <a:pt x="2036902" y="1096135"/>
                    <a:pt x="2037814" y="1094402"/>
                  </a:cubicBezTo>
                  <a:cubicBezTo>
                    <a:pt x="2039373" y="1091813"/>
                    <a:pt x="2041699" y="1089779"/>
                    <a:pt x="2044471" y="1088566"/>
                  </a:cubicBezTo>
                  <a:cubicBezTo>
                    <a:pt x="2047297" y="1087563"/>
                    <a:pt x="2047936" y="1086286"/>
                    <a:pt x="2047297" y="1084736"/>
                  </a:cubicBezTo>
                  <a:cubicBezTo>
                    <a:pt x="2046240" y="1081864"/>
                    <a:pt x="2044990" y="1079055"/>
                    <a:pt x="2043559" y="1076347"/>
                  </a:cubicBezTo>
                  <a:cubicBezTo>
                    <a:pt x="2040787" y="1072344"/>
                    <a:pt x="2037741" y="1068532"/>
                    <a:pt x="2034440" y="1064948"/>
                  </a:cubicBezTo>
                  <a:cubicBezTo>
                    <a:pt x="2032379" y="1063863"/>
                    <a:pt x="2030674" y="1062222"/>
                    <a:pt x="2029516" y="1060206"/>
                  </a:cubicBezTo>
                  <a:cubicBezTo>
                    <a:pt x="2028576" y="1058565"/>
                    <a:pt x="2027090" y="1057307"/>
                    <a:pt x="2025321" y="1056650"/>
                  </a:cubicBezTo>
                  <a:cubicBezTo>
                    <a:pt x="2024318" y="1056650"/>
                    <a:pt x="2024500" y="1056650"/>
                    <a:pt x="2023224" y="1056650"/>
                  </a:cubicBezTo>
                  <a:cubicBezTo>
                    <a:pt x="2021181" y="1055711"/>
                    <a:pt x="2019084" y="1054917"/>
                    <a:pt x="2016932" y="1054279"/>
                  </a:cubicBezTo>
                  <a:cubicBezTo>
                    <a:pt x="2015381" y="1054279"/>
                    <a:pt x="2014470" y="1052638"/>
                    <a:pt x="2014105" y="1051635"/>
                  </a:cubicBezTo>
                  <a:cubicBezTo>
                    <a:pt x="2013740" y="1050632"/>
                    <a:pt x="2012190" y="1047713"/>
                    <a:pt x="2009180" y="1048078"/>
                  </a:cubicBezTo>
                  <a:cubicBezTo>
                    <a:pt x="2007521" y="1048388"/>
                    <a:pt x="2005825" y="1048388"/>
                    <a:pt x="2004165" y="1048078"/>
                  </a:cubicBezTo>
                  <a:cubicBezTo>
                    <a:pt x="2003007" y="1047941"/>
                    <a:pt x="2001858" y="1048425"/>
                    <a:pt x="2001156" y="1049355"/>
                  </a:cubicBezTo>
                  <a:cubicBezTo>
                    <a:pt x="2000426" y="1050540"/>
                    <a:pt x="1998329" y="1049355"/>
                    <a:pt x="2002159" y="1046893"/>
                  </a:cubicBezTo>
                  <a:cubicBezTo>
                    <a:pt x="2005989" y="1044431"/>
                    <a:pt x="2007995" y="1044066"/>
                    <a:pt x="2009180" y="1044431"/>
                  </a:cubicBezTo>
                  <a:cubicBezTo>
                    <a:pt x="2010366" y="1044795"/>
                    <a:pt x="2011642" y="1044431"/>
                    <a:pt x="2009910" y="1042516"/>
                  </a:cubicBezTo>
                  <a:cubicBezTo>
                    <a:pt x="2008177" y="1040601"/>
                    <a:pt x="2007266" y="1037774"/>
                    <a:pt x="2006080" y="1036315"/>
                  </a:cubicBezTo>
                  <a:cubicBezTo>
                    <a:pt x="2004895" y="1034856"/>
                    <a:pt x="2002706" y="1033214"/>
                    <a:pt x="2001976" y="1031938"/>
                  </a:cubicBezTo>
                  <a:cubicBezTo>
                    <a:pt x="2001283" y="1030625"/>
                    <a:pt x="2000280" y="1029494"/>
                    <a:pt x="1999059" y="1028655"/>
                  </a:cubicBezTo>
                  <a:cubicBezTo>
                    <a:pt x="1997016" y="1027479"/>
                    <a:pt x="1995456" y="1025600"/>
                    <a:pt x="1994681" y="1023366"/>
                  </a:cubicBezTo>
                  <a:cubicBezTo>
                    <a:pt x="1993323" y="1020594"/>
                    <a:pt x="1990933" y="1018469"/>
                    <a:pt x="1988024" y="1017439"/>
                  </a:cubicBezTo>
                  <a:cubicBezTo>
                    <a:pt x="1986383" y="1016709"/>
                    <a:pt x="1984468" y="1016162"/>
                    <a:pt x="1985380" y="1010235"/>
                  </a:cubicBezTo>
                  <a:cubicBezTo>
                    <a:pt x="1986292" y="1004307"/>
                    <a:pt x="1986748" y="1005310"/>
                    <a:pt x="1988298" y="1003031"/>
                  </a:cubicBezTo>
                  <a:cubicBezTo>
                    <a:pt x="1989848" y="1000751"/>
                    <a:pt x="1991125" y="1000569"/>
                    <a:pt x="1990122" y="997377"/>
                  </a:cubicBezTo>
                  <a:cubicBezTo>
                    <a:pt x="1989119" y="994185"/>
                    <a:pt x="1984833" y="964640"/>
                    <a:pt x="1984833" y="964640"/>
                  </a:cubicBezTo>
                  <a:cubicBezTo>
                    <a:pt x="1984833" y="964640"/>
                    <a:pt x="1984103" y="960901"/>
                    <a:pt x="1982918" y="961448"/>
                  </a:cubicBezTo>
                  <a:cubicBezTo>
                    <a:pt x="1981732" y="961996"/>
                    <a:pt x="1981003" y="960445"/>
                    <a:pt x="1980821" y="958986"/>
                  </a:cubicBezTo>
                  <a:cubicBezTo>
                    <a:pt x="1980565" y="957536"/>
                    <a:pt x="1980565" y="956059"/>
                    <a:pt x="1980821" y="954609"/>
                  </a:cubicBezTo>
                  <a:cubicBezTo>
                    <a:pt x="1980821" y="953424"/>
                    <a:pt x="1985380" y="936371"/>
                    <a:pt x="1985562" y="934456"/>
                  </a:cubicBezTo>
                  <a:cubicBezTo>
                    <a:pt x="1986246" y="930298"/>
                    <a:pt x="1986584" y="926085"/>
                    <a:pt x="1986565" y="921872"/>
                  </a:cubicBezTo>
                  <a:cubicBezTo>
                    <a:pt x="1986565" y="916583"/>
                    <a:pt x="1986565" y="915033"/>
                    <a:pt x="1984468" y="915033"/>
                  </a:cubicBezTo>
                  <a:cubicBezTo>
                    <a:pt x="1982371" y="915033"/>
                    <a:pt x="1970151" y="913939"/>
                    <a:pt x="1967689" y="913392"/>
                  </a:cubicBezTo>
                  <a:cubicBezTo>
                    <a:pt x="1965227" y="912845"/>
                    <a:pt x="1965227" y="912571"/>
                    <a:pt x="1964315" y="913392"/>
                  </a:cubicBezTo>
                  <a:cubicBezTo>
                    <a:pt x="1963404" y="914212"/>
                    <a:pt x="1963312" y="914304"/>
                    <a:pt x="1963130" y="911294"/>
                  </a:cubicBezTo>
                  <a:cubicBezTo>
                    <a:pt x="1962947" y="908285"/>
                    <a:pt x="1962218" y="909379"/>
                    <a:pt x="1960121" y="909562"/>
                  </a:cubicBezTo>
                  <a:cubicBezTo>
                    <a:pt x="1955798" y="909762"/>
                    <a:pt x="1951467" y="909580"/>
                    <a:pt x="1947172" y="909015"/>
                  </a:cubicBezTo>
                  <a:cubicBezTo>
                    <a:pt x="1946078" y="908467"/>
                    <a:pt x="1945530" y="909015"/>
                    <a:pt x="1943615" y="909015"/>
                  </a:cubicBezTo>
                  <a:cubicBezTo>
                    <a:pt x="1941700" y="909015"/>
                    <a:pt x="1936229" y="905732"/>
                    <a:pt x="1937688" y="907282"/>
                  </a:cubicBezTo>
                  <a:cubicBezTo>
                    <a:pt x="1939147" y="908832"/>
                    <a:pt x="1941700" y="909926"/>
                    <a:pt x="1941883" y="911112"/>
                  </a:cubicBezTo>
                  <a:cubicBezTo>
                    <a:pt x="1942065" y="912297"/>
                    <a:pt x="1943068" y="914121"/>
                    <a:pt x="1940971" y="913209"/>
                  </a:cubicBezTo>
                  <a:cubicBezTo>
                    <a:pt x="1938874" y="912297"/>
                    <a:pt x="1922733" y="908012"/>
                    <a:pt x="1921183" y="907464"/>
                  </a:cubicBezTo>
                  <a:cubicBezTo>
                    <a:pt x="1919633" y="906917"/>
                    <a:pt x="1916806" y="905732"/>
                    <a:pt x="1914891" y="906735"/>
                  </a:cubicBezTo>
                  <a:cubicBezTo>
                    <a:pt x="1911289" y="908021"/>
                    <a:pt x="1907495" y="908668"/>
                    <a:pt x="1903674" y="908650"/>
                  </a:cubicBezTo>
                  <a:cubicBezTo>
                    <a:pt x="1900483" y="908650"/>
                    <a:pt x="1891911" y="904820"/>
                    <a:pt x="1889267" y="906917"/>
                  </a:cubicBezTo>
                  <a:cubicBezTo>
                    <a:pt x="1887233" y="908659"/>
                    <a:pt x="1885400" y="910610"/>
                    <a:pt x="1883795" y="912753"/>
                  </a:cubicBezTo>
                  <a:cubicBezTo>
                    <a:pt x="1882692" y="913884"/>
                    <a:pt x="1881880" y="915252"/>
                    <a:pt x="1881424" y="916766"/>
                  </a:cubicBezTo>
                  <a:cubicBezTo>
                    <a:pt x="1880877" y="918681"/>
                    <a:pt x="1878962" y="923605"/>
                    <a:pt x="1878962" y="919228"/>
                  </a:cubicBezTo>
                  <a:cubicBezTo>
                    <a:pt x="1878962" y="914851"/>
                    <a:pt x="1882063" y="914121"/>
                    <a:pt x="1883157" y="911659"/>
                  </a:cubicBezTo>
                  <a:cubicBezTo>
                    <a:pt x="1883814" y="909872"/>
                    <a:pt x="1884953" y="908294"/>
                    <a:pt x="1886440" y="907100"/>
                  </a:cubicBezTo>
                  <a:cubicBezTo>
                    <a:pt x="1887352" y="906553"/>
                    <a:pt x="1891546" y="905185"/>
                    <a:pt x="1887534" y="903452"/>
                  </a:cubicBezTo>
                  <a:cubicBezTo>
                    <a:pt x="1883522" y="901719"/>
                    <a:pt x="1830906" y="878010"/>
                    <a:pt x="1830906" y="878010"/>
                  </a:cubicBezTo>
                  <a:cubicBezTo>
                    <a:pt x="1830158" y="877290"/>
                    <a:pt x="1829109" y="876952"/>
                    <a:pt x="1828079" y="877098"/>
                  </a:cubicBezTo>
                  <a:cubicBezTo>
                    <a:pt x="1826528" y="877098"/>
                    <a:pt x="1824249" y="875913"/>
                    <a:pt x="1822607" y="876278"/>
                  </a:cubicBezTo>
                  <a:cubicBezTo>
                    <a:pt x="1820966" y="876642"/>
                    <a:pt x="1818595" y="874819"/>
                    <a:pt x="1817409" y="875001"/>
                  </a:cubicBezTo>
                  <a:cubicBezTo>
                    <a:pt x="1816224" y="875183"/>
                    <a:pt x="1814400" y="874271"/>
                    <a:pt x="1813671" y="875001"/>
                  </a:cubicBezTo>
                  <a:cubicBezTo>
                    <a:pt x="1812941" y="875730"/>
                    <a:pt x="1809841" y="874180"/>
                    <a:pt x="1808929" y="873816"/>
                  </a:cubicBezTo>
                  <a:cubicBezTo>
                    <a:pt x="1808017" y="873451"/>
                    <a:pt x="1805829" y="871171"/>
                    <a:pt x="1805464" y="871901"/>
                  </a:cubicBezTo>
                  <a:cubicBezTo>
                    <a:pt x="1805099" y="872630"/>
                    <a:pt x="1804005" y="873086"/>
                    <a:pt x="1803184" y="870259"/>
                  </a:cubicBezTo>
                  <a:cubicBezTo>
                    <a:pt x="1801926" y="865490"/>
                    <a:pt x="1799509" y="861113"/>
                    <a:pt x="1796163" y="857493"/>
                  </a:cubicBezTo>
                  <a:cubicBezTo>
                    <a:pt x="1792971" y="855030"/>
                    <a:pt x="1793700" y="853298"/>
                    <a:pt x="1791603" y="851657"/>
                  </a:cubicBezTo>
                  <a:cubicBezTo>
                    <a:pt x="1779840" y="844516"/>
                    <a:pt x="1767666" y="838088"/>
                    <a:pt x="1755127" y="832416"/>
                  </a:cubicBezTo>
                  <a:cubicBezTo>
                    <a:pt x="1749656" y="830683"/>
                    <a:pt x="1724944" y="824665"/>
                    <a:pt x="1722299" y="823297"/>
                  </a:cubicBezTo>
                  <a:cubicBezTo>
                    <a:pt x="1719655" y="821929"/>
                    <a:pt x="1703332" y="815363"/>
                    <a:pt x="1699502" y="814178"/>
                  </a:cubicBezTo>
                  <a:cubicBezTo>
                    <a:pt x="1693128" y="812117"/>
                    <a:pt x="1686270" y="812117"/>
                    <a:pt x="1679896" y="814178"/>
                  </a:cubicBezTo>
                  <a:cubicBezTo>
                    <a:pt x="1674060" y="817005"/>
                    <a:pt x="1646703" y="826215"/>
                    <a:pt x="1643421" y="827127"/>
                  </a:cubicBezTo>
                  <a:cubicBezTo>
                    <a:pt x="1640138" y="828039"/>
                    <a:pt x="1639499" y="828039"/>
                    <a:pt x="1643421" y="824665"/>
                  </a:cubicBezTo>
                  <a:cubicBezTo>
                    <a:pt x="1647342" y="821291"/>
                    <a:pt x="1647797" y="820835"/>
                    <a:pt x="1643968" y="821838"/>
                  </a:cubicBezTo>
                  <a:cubicBezTo>
                    <a:pt x="1639691" y="823315"/>
                    <a:pt x="1635514" y="825084"/>
                    <a:pt x="1631475" y="827127"/>
                  </a:cubicBezTo>
                  <a:cubicBezTo>
                    <a:pt x="1629742" y="827856"/>
                    <a:pt x="1630563" y="827127"/>
                    <a:pt x="1635122" y="822750"/>
                  </a:cubicBezTo>
                  <a:cubicBezTo>
                    <a:pt x="1641387" y="817014"/>
                    <a:pt x="1642864" y="807712"/>
                    <a:pt x="1638679" y="800317"/>
                  </a:cubicBezTo>
                  <a:cubicBezTo>
                    <a:pt x="1636818" y="796095"/>
                    <a:pt x="1634721" y="791982"/>
                    <a:pt x="1632386" y="788006"/>
                  </a:cubicBezTo>
                  <a:cubicBezTo>
                    <a:pt x="1630927" y="786274"/>
                    <a:pt x="1629560" y="784906"/>
                    <a:pt x="1630107" y="782626"/>
                  </a:cubicBezTo>
                  <a:cubicBezTo>
                    <a:pt x="1629970" y="778514"/>
                    <a:pt x="1629067" y="774465"/>
                    <a:pt x="1627462" y="770680"/>
                  </a:cubicBezTo>
                  <a:cubicBezTo>
                    <a:pt x="1624189" y="765310"/>
                    <a:pt x="1621535" y="759592"/>
                    <a:pt x="1619529" y="753628"/>
                  </a:cubicBezTo>
                  <a:cubicBezTo>
                    <a:pt x="1618161" y="746424"/>
                    <a:pt x="1614969" y="738582"/>
                    <a:pt x="1612872" y="738400"/>
                  </a:cubicBezTo>
                  <a:cubicBezTo>
                    <a:pt x="1606161" y="737989"/>
                    <a:pt x="1599431" y="737989"/>
                    <a:pt x="1592719" y="738400"/>
                  </a:cubicBezTo>
                  <a:cubicBezTo>
                    <a:pt x="1589692" y="738810"/>
                    <a:pt x="1586628" y="738810"/>
                    <a:pt x="1583600" y="738400"/>
                  </a:cubicBezTo>
                  <a:cubicBezTo>
                    <a:pt x="1582688" y="738400"/>
                    <a:pt x="1582688" y="737305"/>
                    <a:pt x="1582506" y="740132"/>
                  </a:cubicBezTo>
                  <a:cubicBezTo>
                    <a:pt x="1582324" y="742959"/>
                    <a:pt x="1579223" y="745786"/>
                    <a:pt x="1579770" y="749251"/>
                  </a:cubicBezTo>
                  <a:cubicBezTo>
                    <a:pt x="1580080" y="753847"/>
                    <a:pt x="1579168" y="758434"/>
                    <a:pt x="1577126" y="762565"/>
                  </a:cubicBezTo>
                  <a:cubicBezTo>
                    <a:pt x="1575667" y="764662"/>
                    <a:pt x="1575849" y="764844"/>
                    <a:pt x="1576579" y="757184"/>
                  </a:cubicBezTo>
                  <a:cubicBezTo>
                    <a:pt x="1577308" y="749525"/>
                    <a:pt x="1576579" y="748066"/>
                    <a:pt x="1578129" y="745056"/>
                  </a:cubicBezTo>
                  <a:cubicBezTo>
                    <a:pt x="1579460" y="742913"/>
                    <a:pt x="1580354" y="740524"/>
                    <a:pt x="1580773" y="738035"/>
                  </a:cubicBezTo>
                  <a:cubicBezTo>
                    <a:pt x="1580773" y="737032"/>
                    <a:pt x="1580773" y="736667"/>
                    <a:pt x="1579223" y="737488"/>
                  </a:cubicBezTo>
                  <a:cubicBezTo>
                    <a:pt x="1575311" y="737506"/>
                    <a:pt x="1571417" y="736986"/>
                    <a:pt x="1567642" y="735937"/>
                  </a:cubicBezTo>
                  <a:cubicBezTo>
                    <a:pt x="1562891" y="733430"/>
                    <a:pt x="1558806" y="729837"/>
                    <a:pt x="1555696" y="725451"/>
                  </a:cubicBezTo>
                  <a:cubicBezTo>
                    <a:pt x="1553052" y="721712"/>
                    <a:pt x="1555696" y="721712"/>
                    <a:pt x="1558706" y="721712"/>
                  </a:cubicBezTo>
                  <a:cubicBezTo>
                    <a:pt x="1561715" y="721712"/>
                    <a:pt x="1561806" y="721074"/>
                    <a:pt x="1561533" y="717700"/>
                  </a:cubicBezTo>
                  <a:cubicBezTo>
                    <a:pt x="1561213" y="715639"/>
                    <a:pt x="1561432" y="713532"/>
                    <a:pt x="1562171" y="711590"/>
                  </a:cubicBezTo>
                  <a:cubicBezTo>
                    <a:pt x="1563274" y="708334"/>
                    <a:pt x="1563274" y="704815"/>
                    <a:pt x="1562171" y="701559"/>
                  </a:cubicBezTo>
                  <a:cubicBezTo>
                    <a:pt x="1560584" y="697693"/>
                    <a:pt x="1560110" y="693462"/>
                    <a:pt x="1560803" y="689340"/>
                  </a:cubicBezTo>
                  <a:cubicBezTo>
                    <a:pt x="1561286" y="685373"/>
                    <a:pt x="1561286" y="681361"/>
                    <a:pt x="1560803" y="677394"/>
                  </a:cubicBezTo>
                  <a:cubicBezTo>
                    <a:pt x="1560803" y="675661"/>
                    <a:pt x="1560803" y="676300"/>
                    <a:pt x="1562353" y="673017"/>
                  </a:cubicBezTo>
                  <a:cubicBezTo>
                    <a:pt x="1563904" y="669734"/>
                    <a:pt x="1568554" y="656876"/>
                    <a:pt x="1566730" y="654779"/>
                  </a:cubicBezTo>
                  <a:cubicBezTo>
                    <a:pt x="1564906" y="652682"/>
                    <a:pt x="1559435" y="650858"/>
                    <a:pt x="1562535" y="649672"/>
                  </a:cubicBezTo>
                  <a:cubicBezTo>
                    <a:pt x="1565636" y="648487"/>
                    <a:pt x="1566730" y="649672"/>
                    <a:pt x="1568007" y="647393"/>
                  </a:cubicBezTo>
                  <a:cubicBezTo>
                    <a:pt x="1570104" y="644593"/>
                    <a:pt x="1571828" y="641529"/>
                    <a:pt x="1573113" y="638274"/>
                  </a:cubicBezTo>
                  <a:cubicBezTo>
                    <a:pt x="1576925" y="633432"/>
                    <a:pt x="1580372" y="628307"/>
                    <a:pt x="1583418" y="622954"/>
                  </a:cubicBezTo>
                  <a:cubicBezTo>
                    <a:pt x="1584968" y="621404"/>
                    <a:pt x="1589072" y="621039"/>
                    <a:pt x="1587248" y="619489"/>
                  </a:cubicBezTo>
                  <a:cubicBezTo>
                    <a:pt x="1585424" y="617938"/>
                    <a:pt x="1586610" y="617391"/>
                    <a:pt x="1587248" y="615112"/>
                  </a:cubicBezTo>
                  <a:cubicBezTo>
                    <a:pt x="1587886" y="612832"/>
                    <a:pt x="1587248" y="610735"/>
                    <a:pt x="1586336" y="609823"/>
                  </a:cubicBezTo>
                  <a:cubicBezTo>
                    <a:pt x="1585424" y="608911"/>
                    <a:pt x="1584786" y="608272"/>
                    <a:pt x="1587704" y="609002"/>
                  </a:cubicBezTo>
                  <a:cubicBezTo>
                    <a:pt x="1590622" y="609732"/>
                    <a:pt x="1595455" y="608090"/>
                    <a:pt x="1594087" y="606175"/>
                  </a:cubicBezTo>
                  <a:cubicBezTo>
                    <a:pt x="1592719" y="604260"/>
                    <a:pt x="1587886" y="603166"/>
                    <a:pt x="1590348" y="600521"/>
                  </a:cubicBezTo>
                  <a:cubicBezTo>
                    <a:pt x="1592810" y="597877"/>
                    <a:pt x="1593540" y="594776"/>
                    <a:pt x="1595090" y="595962"/>
                  </a:cubicBezTo>
                  <a:cubicBezTo>
                    <a:pt x="1596640" y="597147"/>
                    <a:pt x="1596823" y="595324"/>
                    <a:pt x="1598464" y="593865"/>
                  </a:cubicBezTo>
                  <a:cubicBezTo>
                    <a:pt x="1601036" y="591858"/>
                    <a:pt x="1603853" y="590208"/>
                    <a:pt x="1606854" y="588940"/>
                  </a:cubicBezTo>
                  <a:cubicBezTo>
                    <a:pt x="1609498" y="587755"/>
                    <a:pt x="1610866" y="587755"/>
                    <a:pt x="1609133" y="587025"/>
                  </a:cubicBezTo>
                  <a:cubicBezTo>
                    <a:pt x="1607401" y="586296"/>
                    <a:pt x="1606124" y="584746"/>
                    <a:pt x="1610501" y="585475"/>
                  </a:cubicBezTo>
                  <a:cubicBezTo>
                    <a:pt x="1614878" y="586205"/>
                    <a:pt x="1613693" y="586205"/>
                    <a:pt x="1613510" y="584928"/>
                  </a:cubicBezTo>
                  <a:cubicBezTo>
                    <a:pt x="1613328" y="583651"/>
                    <a:pt x="1613510" y="583743"/>
                    <a:pt x="1611778" y="584107"/>
                  </a:cubicBezTo>
                  <a:cubicBezTo>
                    <a:pt x="1610045" y="584472"/>
                    <a:pt x="1609863" y="584107"/>
                    <a:pt x="1609680" y="583195"/>
                  </a:cubicBezTo>
                  <a:cubicBezTo>
                    <a:pt x="1609361" y="581946"/>
                    <a:pt x="1608112" y="581180"/>
                    <a:pt x="1606854" y="581463"/>
                  </a:cubicBezTo>
                  <a:cubicBezTo>
                    <a:pt x="1605121" y="581463"/>
                    <a:pt x="1605303" y="580916"/>
                    <a:pt x="1605303" y="579821"/>
                  </a:cubicBezTo>
                  <a:cubicBezTo>
                    <a:pt x="1605303" y="578727"/>
                    <a:pt x="1604574" y="577086"/>
                    <a:pt x="1603844" y="576903"/>
                  </a:cubicBezTo>
                  <a:cubicBezTo>
                    <a:pt x="1603115" y="576721"/>
                    <a:pt x="1600744" y="574076"/>
                    <a:pt x="1606306" y="576903"/>
                  </a:cubicBezTo>
                  <a:cubicBezTo>
                    <a:pt x="1611869" y="579730"/>
                    <a:pt x="1612963" y="579183"/>
                    <a:pt x="1610866" y="577542"/>
                  </a:cubicBezTo>
                  <a:cubicBezTo>
                    <a:pt x="1608768" y="575900"/>
                    <a:pt x="1609133" y="575809"/>
                    <a:pt x="1611595" y="575809"/>
                  </a:cubicBezTo>
                  <a:cubicBezTo>
                    <a:pt x="1614058" y="575809"/>
                    <a:pt x="1615790" y="575809"/>
                    <a:pt x="1613146" y="574441"/>
                  </a:cubicBezTo>
                  <a:cubicBezTo>
                    <a:pt x="1610501" y="573073"/>
                    <a:pt x="1607766" y="570885"/>
                    <a:pt x="1611048" y="571067"/>
                  </a:cubicBezTo>
                  <a:cubicBezTo>
                    <a:pt x="1614331" y="571250"/>
                    <a:pt x="1614240" y="573712"/>
                    <a:pt x="1616520" y="571797"/>
                  </a:cubicBezTo>
                  <a:cubicBezTo>
                    <a:pt x="1617997" y="570456"/>
                    <a:pt x="1619739" y="569435"/>
                    <a:pt x="1621626" y="568787"/>
                  </a:cubicBezTo>
                  <a:cubicBezTo>
                    <a:pt x="1623541" y="567967"/>
                    <a:pt x="1625274" y="567055"/>
                    <a:pt x="1622994" y="566508"/>
                  </a:cubicBezTo>
                  <a:cubicBezTo>
                    <a:pt x="1620714" y="565961"/>
                    <a:pt x="1618435" y="563225"/>
                    <a:pt x="1624179" y="562860"/>
                  </a:cubicBezTo>
                  <a:cubicBezTo>
                    <a:pt x="1629924" y="562496"/>
                    <a:pt x="1632113" y="561948"/>
                    <a:pt x="1627736" y="559669"/>
                  </a:cubicBezTo>
                  <a:cubicBezTo>
                    <a:pt x="1625511" y="558337"/>
                    <a:pt x="1623076" y="557416"/>
                    <a:pt x="1620532" y="556933"/>
                  </a:cubicBezTo>
                  <a:cubicBezTo>
                    <a:pt x="1618070" y="556386"/>
                    <a:pt x="1612781" y="553924"/>
                    <a:pt x="1621900" y="555839"/>
                  </a:cubicBezTo>
                  <a:cubicBezTo>
                    <a:pt x="1626094" y="556231"/>
                    <a:pt x="1630061" y="557890"/>
                    <a:pt x="1633298" y="560581"/>
                  </a:cubicBezTo>
                  <a:cubicBezTo>
                    <a:pt x="1636490" y="563863"/>
                    <a:pt x="1635578" y="565140"/>
                    <a:pt x="1638223" y="565140"/>
                  </a:cubicBezTo>
                  <a:cubicBezTo>
                    <a:pt x="1640867" y="565140"/>
                    <a:pt x="1639499" y="564410"/>
                    <a:pt x="1638223" y="563590"/>
                  </a:cubicBezTo>
                  <a:cubicBezTo>
                    <a:pt x="1636946" y="562769"/>
                    <a:pt x="1636855" y="561948"/>
                    <a:pt x="1636308" y="559030"/>
                  </a:cubicBezTo>
                  <a:cubicBezTo>
                    <a:pt x="1635760" y="556112"/>
                    <a:pt x="1635122" y="555474"/>
                    <a:pt x="1633481" y="554744"/>
                  </a:cubicBezTo>
                  <a:cubicBezTo>
                    <a:pt x="1631839" y="554015"/>
                    <a:pt x="1627736" y="553194"/>
                    <a:pt x="1631019" y="550732"/>
                  </a:cubicBezTo>
                  <a:cubicBezTo>
                    <a:pt x="1634302" y="548270"/>
                    <a:pt x="1633663" y="548999"/>
                    <a:pt x="1636308" y="548999"/>
                  </a:cubicBezTo>
                  <a:cubicBezTo>
                    <a:pt x="1638952" y="548999"/>
                    <a:pt x="1638952" y="548088"/>
                    <a:pt x="1638770" y="547267"/>
                  </a:cubicBezTo>
                  <a:cubicBezTo>
                    <a:pt x="1638588" y="546446"/>
                    <a:pt x="1637493" y="546720"/>
                    <a:pt x="1637037" y="544987"/>
                  </a:cubicBezTo>
                  <a:cubicBezTo>
                    <a:pt x="1636581" y="543255"/>
                    <a:pt x="1634757" y="539516"/>
                    <a:pt x="1637037" y="541431"/>
                  </a:cubicBezTo>
                  <a:cubicBezTo>
                    <a:pt x="1639317" y="543346"/>
                    <a:pt x="1640502" y="540428"/>
                    <a:pt x="1640320" y="543255"/>
                  </a:cubicBezTo>
                  <a:cubicBezTo>
                    <a:pt x="1640138" y="546081"/>
                    <a:pt x="1641232" y="545990"/>
                    <a:pt x="1643329" y="544987"/>
                  </a:cubicBezTo>
                  <a:cubicBezTo>
                    <a:pt x="1645427" y="543984"/>
                    <a:pt x="1648071" y="540245"/>
                    <a:pt x="1649804" y="542707"/>
                  </a:cubicBezTo>
                  <a:cubicBezTo>
                    <a:pt x="1651536" y="545170"/>
                    <a:pt x="1651901" y="545170"/>
                    <a:pt x="1654910" y="544258"/>
                  </a:cubicBezTo>
                  <a:cubicBezTo>
                    <a:pt x="1657920" y="543346"/>
                    <a:pt x="1663117" y="539881"/>
                    <a:pt x="1658375" y="539333"/>
                  </a:cubicBezTo>
                  <a:cubicBezTo>
                    <a:pt x="1653333" y="539315"/>
                    <a:pt x="1648409" y="537792"/>
                    <a:pt x="1644241" y="534956"/>
                  </a:cubicBezTo>
                  <a:cubicBezTo>
                    <a:pt x="1641232" y="531674"/>
                    <a:pt x="1640320" y="529211"/>
                    <a:pt x="1645427" y="529211"/>
                  </a:cubicBezTo>
                  <a:cubicBezTo>
                    <a:pt x="1650533" y="529211"/>
                    <a:pt x="1650898" y="527388"/>
                    <a:pt x="1656096" y="528300"/>
                  </a:cubicBezTo>
                  <a:cubicBezTo>
                    <a:pt x="1662981" y="530324"/>
                    <a:pt x="1670203" y="530980"/>
                    <a:pt x="1677343" y="530214"/>
                  </a:cubicBezTo>
                  <a:cubicBezTo>
                    <a:pt x="1682450" y="528300"/>
                    <a:pt x="1682814" y="526202"/>
                    <a:pt x="1687830" y="524652"/>
                  </a:cubicBezTo>
                  <a:cubicBezTo>
                    <a:pt x="1692845" y="523102"/>
                    <a:pt x="1703514" y="519545"/>
                    <a:pt x="1701508" y="512706"/>
                  </a:cubicBezTo>
                  <a:cubicBezTo>
                    <a:pt x="1699502" y="505867"/>
                    <a:pt x="1702237" y="501307"/>
                    <a:pt x="1698043" y="500396"/>
                  </a:cubicBezTo>
                  <a:cubicBezTo>
                    <a:pt x="1694906" y="499356"/>
                    <a:pt x="1691860" y="498070"/>
                    <a:pt x="1688924" y="496566"/>
                  </a:cubicBezTo>
                  <a:cubicBezTo>
                    <a:pt x="1686097" y="495654"/>
                    <a:pt x="1680990" y="492918"/>
                    <a:pt x="1679805" y="493921"/>
                  </a:cubicBezTo>
                  <a:cubicBezTo>
                    <a:pt x="1678619" y="494924"/>
                    <a:pt x="1677525" y="493921"/>
                    <a:pt x="1675975" y="493101"/>
                  </a:cubicBezTo>
                  <a:cubicBezTo>
                    <a:pt x="1674425" y="492280"/>
                    <a:pt x="1670504" y="490912"/>
                    <a:pt x="1669956" y="488541"/>
                  </a:cubicBezTo>
                  <a:cubicBezTo>
                    <a:pt x="1669409" y="486170"/>
                    <a:pt x="1666491" y="481155"/>
                    <a:pt x="1661932" y="483070"/>
                  </a:cubicBezTo>
                  <a:cubicBezTo>
                    <a:pt x="1659224" y="484310"/>
                    <a:pt x="1656451" y="485404"/>
                    <a:pt x="1653634" y="486352"/>
                  </a:cubicBezTo>
                  <a:cubicBezTo>
                    <a:pt x="1651910" y="486699"/>
                    <a:pt x="1650406" y="487711"/>
                    <a:pt x="1649439" y="489179"/>
                  </a:cubicBezTo>
                  <a:cubicBezTo>
                    <a:pt x="1647570" y="490739"/>
                    <a:pt x="1645217" y="491605"/>
                    <a:pt x="1642782" y="491641"/>
                  </a:cubicBezTo>
                  <a:cubicBezTo>
                    <a:pt x="1640502" y="491641"/>
                    <a:pt x="1637219" y="491641"/>
                    <a:pt x="1641050" y="489909"/>
                  </a:cubicBezTo>
                  <a:cubicBezTo>
                    <a:pt x="1644879" y="488176"/>
                    <a:pt x="1643147" y="486079"/>
                    <a:pt x="1646338" y="485532"/>
                  </a:cubicBezTo>
                  <a:cubicBezTo>
                    <a:pt x="1649530" y="484985"/>
                    <a:pt x="1655457" y="483799"/>
                    <a:pt x="1650716" y="482705"/>
                  </a:cubicBezTo>
                  <a:cubicBezTo>
                    <a:pt x="1647551" y="482012"/>
                    <a:pt x="1644478" y="480908"/>
                    <a:pt x="1641597" y="479422"/>
                  </a:cubicBezTo>
                  <a:cubicBezTo>
                    <a:pt x="1640502" y="478693"/>
                    <a:pt x="1638588" y="477234"/>
                    <a:pt x="1637037" y="478145"/>
                  </a:cubicBezTo>
                  <a:cubicBezTo>
                    <a:pt x="1632961" y="478492"/>
                    <a:pt x="1628867" y="477635"/>
                    <a:pt x="1625274" y="475683"/>
                  </a:cubicBezTo>
                  <a:cubicBezTo>
                    <a:pt x="1621535" y="473768"/>
                    <a:pt x="1609316" y="468844"/>
                    <a:pt x="1608951" y="470941"/>
                  </a:cubicBezTo>
                  <a:cubicBezTo>
                    <a:pt x="1608586" y="473039"/>
                    <a:pt x="1609680" y="474133"/>
                    <a:pt x="1611960" y="475319"/>
                  </a:cubicBezTo>
                  <a:cubicBezTo>
                    <a:pt x="1614240" y="476504"/>
                    <a:pt x="1612781" y="476048"/>
                    <a:pt x="1609498" y="476230"/>
                  </a:cubicBezTo>
                  <a:cubicBezTo>
                    <a:pt x="1604382" y="476796"/>
                    <a:pt x="1599559" y="473723"/>
                    <a:pt x="1597917" y="468844"/>
                  </a:cubicBezTo>
                  <a:cubicBezTo>
                    <a:pt x="1597917" y="468844"/>
                    <a:pt x="1596823" y="467841"/>
                    <a:pt x="1600197" y="467476"/>
                  </a:cubicBezTo>
                  <a:cubicBezTo>
                    <a:pt x="1603571" y="467112"/>
                    <a:pt x="1603480" y="466017"/>
                    <a:pt x="1601382" y="463738"/>
                  </a:cubicBezTo>
                  <a:cubicBezTo>
                    <a:pt x="1599285" y="461458"/>
                    <a:pt x="1594543" y="455713"/>
                    <a:pt x="1598099" y="457810"/>
                  </a:cubicBezTo>
                  <a:cubicBezTo>
                    <a:pt x="1601656" y="459908"/>
                    <a:pt x="1600197" y="457810"/>
                    <a:pt x="1601200" y="461002"/>
                  </a:cubicBezTo>
                  <a:cubicBezTo>
                    <a:pt x="1602203" y="464193"/>
                    <a:pt x="1605577" y="465196"/>
                    <a:pt x="1608951" y="466929"/>
                  </a:cubicBezTo>
                  <a:cubicBezTo>
                    <a:pt x="1612325" y="468662"/>
                    <a:pt x="1622629" y="469938"/>
                    <a:pt x="1625091" y="471489"/>
                  </a:cubicBezTo>
                  <a:cubicBezTo>
                    <a:pt x="1627553" y="473039"/>
                    <a:pt x="1628557" y="472036"/>
                    <a:pt x="1630654" y="473768"/>
                  </a:cubicBezTo>
                  <a:cubicBezTo>
                    <a:pt x="1632751" y="475501"/>
                    <a:pt x="1634757" y="474680"/>
                    <a:pt x="1637311" y="475683"/>
                  </a:cubicBezTo>
                  <a:cubicBezTo>
                    <a:pt x="1639864" y="476686"/>
                    <a:pt x="1640867" y="478145"/>
                    <a:pt x="1643512" y="478693"/>
                  </a:cubicBezTo>
                  <a:cubicBezTo>
                    <a:pt x="1645928" y="478902"/>
                    <a:pt x="1648336" y="479231"/>
                    <a:pt x="1650716" y="479696"/>
                  </a:cubicBezTo>
                  <a:cubicBezTo>
                    <a:pt x="1652266" y="480243"/>
                    <a:pt x="1656825" y="475319"/>
                    <a:pt x="1656643" y="477781"/>
                  </a:cubicBezTo>
                  <a:cubicBezTo>
                    <a:pt x="1656461" y="480243"/>
                    <a:pt x="1660655" y="482340"/>
                    <a:pt x="1665032" y="480243"/>
                  </a:cubicBezTo>
                  <a:cubicBezTo>
                    <a:pt x="1669409" y="478145"/>
                    <a:pt x="1663665" y="482705"/>
                    <a:pt x="1670139" y="482340"/>
                  </a:cubicBezTo>
                  <a:cubicBezTo>
                    <a:pt x="1676613" y="481975"/>
                    <a:pt x="1674881" y="483799"/>
                    <a:pt x="1677343" y="485349"/>
                  </a:cubicBezTo>
                  <a:cubicBezTo>
                    <a:pt x="1679659" y="486699"/>
                    <a:pt x="1682240" y="487538"/>
                    <a:pt x="1684912" y="487812"/>
                  </a:cubicBezTo>
                  <a:cubicBezTo>
                    <a:pt x="1689106" y="488815"/>
                    <a:pt x="1691933" y="491641"/>
                    <a:pt x="1695763" y="490274"/>
                  </a:cubicBezTo>
                  <a:cubicBezTo>
                    <a:pt x="1699593" y="488906"/>
                    <a:pt x="1705429" y="488176"/>
                    <a:pt x="1704152" y="486535"/>
                  </a:cubicBezTo>
                  <a:cubicBezTo>
                    <a:pt x="1702876" y="484893"/>
                    <a:pt x="1699593" y="484437"/>
                    <a:pt x="1701690" y="483252"/>
                  </a:cubicBezTo>
                  <a:cubicBezTo>
                    <a:pt x="1703788" y="482067"/>
                    <a:pt x="1703605" y="483799"/>
                    <a:pt x="1706250" y="485714"/>
                  </a:cubicBezTo>
                  <a:cubicBezTo>
                    <a:pt x="1708128" y="487438"/>
                    <a:pt x="1711028" y="487438"/>
                    <a:pt x="1712907" y="485714"/>
                  </a:cubicBezTo>
                  <a:cubicBezTo>
                    <a:pt x="1715369" y="484255"/>
                    <a:pt x="1720840" y="481428"/>
                    <a:pt x="1722026" y="480425"/>
                  </a:cubicBezTo>
                  <a:cubicBezTo>
                    <a:pt x="1723211" y="479422"/>
                    <a:pt x="1724852" y="477598"/>
                    <a:pt x="1723120" y="476048"/>
                  </a:cubicBezTo>
                  <a:cubicBezTo>
                    <a:pt x="1721843" y="474790"/>
                    <a:pt x="1720931" y="473221"/>
                    <a:pt x="1720475" y="471489"/>
                  </a:cubicBezTo>
                  <a:cubicBezTo>
                    <a:pt x="1719928" y="469938"/>
                    <a:pt x="1718743" y="470212"/>
                    <a:pt x="1716919" y="468662"/>
                  </a:cubicBezTo>
                  <a:cubicBezTo>
                    <a:pt x="1715095" y="467112"/>
                    <a:pt x="1713089" y="464285"/>
                    <a:pt x="1717466" y="466564"/>
                  </a:cubicBezTo>
                  <a:cubicBezTo>
                    <a:pt x="1721843" y="468844"/>
                    <a:pt x="1721479" y="467112"/>
                    <a:pt x="1723576" y="468297"/>
                  </a:cubicBezTo>
                  <a:cubicBezTo>
                    <a:pt x="1725673" y="469482"/>
                    <a:pt x="1726220" y="472036"/>
                    <a:pt x="1728318" y="470941"/>
                  </a:cubicBezTo>
                  <a:cubicBezTo>
                    <a:pt x="1730415" y="469847"/>
                    <a:pt x="1729777" y="467750"/>
                    <a:pt x="1727679" y="465652"/>
                  </a:cubicBezTo>
                  <a:cubicBezTo>
                    <a:pt x="1725582" y="463555"/>
                    <a:pt x="1723120" y="459908"/>
                    <a:pt x="1724488" y="457810"/>
                  </a:cubicBezTo>
                  <a:cubicBezTo>
                    <a:pt x="1725855" y="455713"/>
                    <a:pt x="1731327" y="451974"/>
                    <a:pt x="1732056" y="456534"/>
                  </a:cubicBezTo>
                  <a:cubicBezTo>
                    <a:pt x="1732786" y="461093"/>
                    <a:pt x="1735886" y="462187"/>
                    <a:pt x="1738348" y="465014"/>
                  </a:cubicBezTo>
                  <a:cubicBezTo>
                    <a:pt x="1740811" y="467841"/>
                    <a:pt x="1741358" y="467294"/>
                    <a:pt x="1744640" y="466929"/>
                  </a:cubicBezTo>
                  <a:cubicBezTo>
                    <a:pt x="1747923" y="466564"/>
                    <a:pt x="1764337" y="467476"/>
                    <a:pt x="1767255" y="466929"/>
                  </a:cubicBezTo>
                  <a:cubicBezTo>
                    <a:pt x="1770319" y="466519"/>
                    <a:pt x="1773265" y="465497"/>
                    <a:pt x="1775918" y="463920"/>
                  </a:cubicBezTo>
                  <a:cubicBezTo>
                    <a:pt x="1778754" y="462078"/>
                    <a:pt x="1781818" y="460601"/>
                    <a:pt x="1785037" y="459543"/>
                  </a:cubicBezTo>
                  <a:cubicBezTo>
                    <a:pt x="1788047" y="458813"/>
                    <a:pt x="1790691" y="456534"/>
                    <a:pt x="1790326" y="454983"/>
                  </a:cubicBezTo>
                  <a:cubicBezTo>
                    <a:pt x="1789961" y="453433"/>
                    <a:pt x="1790326" y="453251"/>
                    <a:pt x="1792424" y="450241"/>
                  </a:cubicBezTo>
                  <a:cubicBezTo>
                    <a:pt x="1795861" y="445281"/>
                    <a:pt x="1799673" y="440585"/>
                    <a:pt x="1803822" y="436198"/>
                  </a:cubicBezTo>
                  <a:cubicBezTo>
                    <a:pt x="1808528" y="432013"/>
                    <a:pt x="1812558" y="427125"/>
                    <a:pt x="1815768" y="421699"/>
                  </a:cubicBezTo>
                  <a:cubicBezTo>
                    <a:pt x="1817747" y="417888"/>
                    <a:pt x="1820100" y="414286"/>
                    <a:pt x="1822790" y="410939"/>
                  </a:cubicBezTo>
                  <a:cubicBezTo>
                    <a:pt x="1824887" y="408021"/>
                    <a:pt x="1829994" y="401820"/>
                    <a:pt x="1822790" y="399540"/>
                  </a:cubicBezTo>
                  <a:cubicBezTo>
                    <a:pt x="1815586" y="397261"/>
                    <a:pt x="1810023" y="398172"/>
                    <a:pt x="1808199" y="397078"/>
                  </a:cubicBezTo>
                  <a:cubicBezTo>
                    <a:pt x="1805619" y="395774"/>
                    <a:pt x="1802573" y="395774"/>
                    <a:pt x="1799992" y="397078"/>
                  </a:cubicBezTo>
                  <a:cubicBezTo>
                    <a:pt x="1786651" y="397169"/>
                    <a:pt x="1773329" y="396194"/>
                    <a:pt x="1760143" y="394160"/>
                  </a:cubicBezTo>
                  <a:cubicBezTo>
                    <a:pt x="1755127" y="393248"/>
                    <a:pt x="1752118" y="391333"/>
                    <a:pt x="1751024" y="388871"/>
                  </a:cubicBezTo>
                  <a:cubicBezTo>
                    <a:pt x="1749929" y="386409"/>
                    <a:pt x="1748926" y="386409"/>
                    <a:pt x="1746647" y="385497"/>
                  </a:cubicBezTo>
                  <a:cubicBezTo>
                    <a:pt x="1744604" y="384458"/>
                    <a:pt x="1742935" y="382798"/>
                    <a:pt x="1741905" y="380755"/>
                  </a:cubicBezTo>
                  <a:cubicBezTo>
                    <a:pt x="1740099" y="378530"/>
                    <a:pt x="1737902" y="376643"/>
                    <a:pt x="1735430" y="375193"/>
                  </a:cubicBezTo>
                  <a:cubicBezTo>
                    <a:pt x="1731272" y="372412"/>
                    <a:pt x="1726950" y="369886"/>
                    <a:pt x="1722481" y="367624"/>
                  </a:cubicBezTo>
                  <a:cubicBezTo>
                    <a:pt x="1721205" y="367624"/>
                    <a:pt x="1679531" y="360420"/>
                    <a:pt x="1676887" y="359964"/>
                  </a:cubicBezTo>
                  <a:cubicBezTo>
                    <a:pt x="1674242" y="359508"/>
                    <a:pt x="1676340" y="358323"/>
                    <a:pt x="1682997" y="359052"/>
                  </a:cubicBezTo>
                  <a:cubicBezTo>
                    <a:pt x="1689653" y="359782"/>
                    <a:pt x="1699867" y="361697"/>
                    <a:pt x="1702146" y="362061"/>
                  </a:cubicBezTo>
                  <a:cubicBezTo>
                    <a:pt x="1704426" y="362426"/>
                    <a:pt x="1711265" y="363429"/>
                    <a:pt x="1714092" y="363612"/>
                  </a:cubicBezTo>
                  <a:cubicBezTo>
                    <a:pt x="1717667" y="363676"/>
                    <a:pt x="1721241" y="363366"/>
                    <a:pt x="1724761" y="362700"/>
                  </a:cubicBezTo>
                  <a:cubicBezTo>
                    <a:pt x="1727588" y="362061"/>
                    <a:pt x="1734610" y="358323"/>
                    <a:pt x="1738987" y="361150"/>
                  </a:cubicBezTo>
                  <a:cubicBezTo>
                    <a:pt x="1745324" y="364524"/>
                    <a:pt x="1751945" y="367332"/>
                    <a:pt x="1758775" y="369539"/>
                  </a:cubicBezTo>
                  <a:cubicBezTo>
                    <a:pt x="1762969" y="370816"/>
                    <a:pt x="1781207" y="378020"/>
                    <a:pt x="1774550" y="377108"/>
                  </a:cubicBezTo>
                  <a:cubicBezTo>
                    <a:pt x="1767894" y="376196"/>
                    <a:pt x="1763334" y="375740"/>
                    <a:pt x="1769991" y="379388"/>
                  </a:cubicBezTo>
                  <a:cubicBezTo>
                    <a:pt x="1776648" y="383035"/>
                    <a:pt x="1789323" y="392701"/>
                    <a:pt x="1792788" y="393613"/>
                  </a:cubicBezTo>
                  <a:cubicBezTo>
                    <a:pt x="1801725" y="394744"/>
                    <a:pt x="1810798" y="393959"/>
                    <a:pt x="1819416" y="391333"/>
                  </a:cubicBezTo>
                  <a:cubicBezTo>
                    <a:pt x="1825981" y="388324"/>
                    <a:pt x="1816954" y="389236"/>
                    <a:pt x="1823519" y="385041"/>
                  </a:cubicBezTo>
                  <a:cubicBezTo>
                    <a:pt x="1830085" y="380846"/>
                    <a:pt x="1842578" y="374099"/>
                    <a:pt x="1842942" y="370451"/>
                  </a:cubicBezTo>
                  <a:cubicBezTo>
                    <a:pt x="1843307" y="366803"/>
                    <a:pt x="1840298" y="364159"/>
                    <a:pt x="1846772" y="360785"/>
                  </a:cubicBezTo>
                  <a:cubicBezTo>
                    <a:pt x="1853247" y="357411"/>
                    <a:pt x="1859265" y="354858"/>
                    <a:pt x="1858900" y="352395"/>
                  </a:cubicBezTo>
                  <a:cubicBezTo>
                    <a:pt x="1858536" y="349933"/>
                    <a:pt x="1858900" y="349751"/>
                    <a:pt x="1860633" y="349204"/>
                  </a:cubicBezTo>
                  <a:cubicBezTo>
                    <a:pt x="1862366" y="348657"/>
                    <a:pt x="1861545" y="345009"/>
                    <a:pt x="1857168" y="343824"/>
                  </a:cubicBezTo>
                  <a:cubicBezTo>
                    <a:pt x="1852791" y="342638"/>
                    <a:pt x="1829811" y="339447"/>
                    <a:pt x="1835556" y="332790"/>
                  </a:cubicBezTo>
                  <a:cubicBezTo>
                    <a:pt x="1841301" y="326133"/>
                    <a:pt x="1838383" y="328048"/>
                    <a:pt x="1839295" y="326771"/>
                  </a:cubicBezTo>
                  <a:cubicBezTo>
                    <a:pt x="1840207" y="325495"/>
                    <a:pt x="1843490" y="325586"/>
                    <a:pt x="1846955" y="325586"/>
                  </a:cubicBezTo>
                  <a:cubicBezTo>
                    <a:pt x="1850420" y="325586"/>
                    <a:pt x="1878506" y="319567"/>
                    <a:pt x="1880330" y="327683"/>
                  </a:cubicBezTo>
                  <a:cubicBezTo>
                    <a:pt x="1882154" y="335799"/>
                    <a:pt x="1881698" y="337988"/>
                    <a:pt x="1885710" y="337988"/>
                  </a:cubicBezTo>
                  <a:cubicBezTo>
                    <a:pt x="1889722" y="337988"/>
                    <a:pt x="1887990" y="339447"/>
                    <a:pt x="1890270" y="340450"/>
                  </a:cubicBezTo>
                  <a:cubicBezTo>
                    <a:pt x="1892513" y="340979"/>
                    <a:pt x="1894811" y="341225"/>
                    <a:pt x="1897109" y="341179"/>
                  </a:cubicBezTo>
                  <a:lnTo>
                    <a:pt x="1909055" y="345192"/>
                  </a:lnTo>
                  <a:cubicBezTo>
                    <a:pt x="1912246" y="346103"/>
                    <a:pt x="1915347" y="347471"/>
                    <a:pt x="1911334" y="342912"/>
                  </a:cubicBezTo>
                  <a:cubicBezTo>
                    <a:pt x="1907322" y="338352"/>
                    <a:pt x="1907687" y="338535"/>
                    <a:pt x="1908690" y="336620"/>
                  </a:cubicBezTo>
                  <a:cubicBezTo>
                    <a:pt x="1909693" y="334705"/>
                    <a:pt x="1909602" y="334158"/>
                    <a:pt x="1911152" y="335890"/>
                  </a:cubicBezTo>
                  <a:cubicBezTo>
                    <a:pt x="1912702" y="337623"/>
                    <a:pt x="1912064" y="338170"/>
                    <a:pt x="1915529" y="338352"/>
                  </a:cubicBezTo>
                  <a:cubicBezTo>
                    <a:pt x="1918402" y="338316"/>
                    <a:pt x="1921183" y="339392"/>
                    <a:pt x="1923280" y="341362"/>
                  </a:cubicBezTo>
                  <a:cubicBezTo>
                    <a:pt x="1925195" y="343277"/>
                    <a:pt x="1931852" y="347654"/>
                    <a:pt x="1934861" y="346468"/>
                  </a:cubicBezTo>
                  <a:cubicBezTo>
                    <a:pt x="1937870" y="345283"/>
                    <a:pt x="1937323" y="344827"/>
                    <a:pt x="1935408" y="342547"/>
                  </a:cubicBezTo>
                  <a:cubicBezTo>
                    <a:pt x="1933493" y="340267"/>
                    <a:pt x="1930120" y="337988"/>
                    <a:pt x="1929937" y="335161"/>
                  </a:cubicBezTo>
                  <a:cubicBezTo>
                    <a:pt x="1929964" y="332762"/>
                    <a:pt x="1928761" y="330528"/>
                    <a:pt x="1926745" y="329233"/>
                  </a:cubicBezTo>
                  <a:cubicBezTo>
                    <a:pt x="1924648" y="327683"/>
                    <a:pt x="1920089" y="324583"/>
                    <a:pt x="1921183" y="320115"/>
                  </a:cubicBezTo>
                  <a:cubicBezTo>
                    <a:pt x="1922277" y="315646"/>
                    <a:pt x="1918356" y="318108"/>
                    <a:pt x="1916350" y="317835"/>
                  </a:cubicBezTo>
                  <a:cubicBezTo>
                    <a:pt x="1914344" y="317561"/>
                    <a:pt x="1910970" y="315829"/>
                    <a:pt x="1912976" y="314370"/>
                  </a:cubicBezTo>
                  <a:cubicBezTo>
                    <a:pt x="1914982" y="312911"/>
                    <a:pt x="1912976" y="312455"/>
                    <a:pt x="1910970" y="311816"/>
                  </a:cubicBezTo>
                  <a:cubicBezTo>
                    <a:pt x="1909593" y="311634"/>
                    <a:pt x="1908407" y="310731"/>
                    <a:pt x="1907869" y="309445"/>
                  </a:cubicBezTo>
                  <a:cubicBezTo>
                    <a:pt x="1906957" y="307804"/>
                    <a:pt x="1904860" y="307166"/>
                    <a:pt x="1905590" y="305889"/>
                  </a:cubicBezTo>
                  <a:cubicBezTo>
                    <a:pt x="1906319" y="304612"/>
                    <a:pt x="1905590" y="303427"/>
                    <a:pt x="1902945" y="304704"/>
                  </a:cubicBezTo>
                  <a:cubicBezTo>
                    <a:pt x="1899115" y="306245"/>
                    <a:pt x="1895185" y="307521"/>
                    <a:pt x="1891182" y="308533"/>
                  </a:cubicBezTo>
                  <a:cubicBezTo>
                    <a:pt x="1888902" y="309263"/>
                    <a:pt x="1888172" y="308533"/>
                    <a:pt x="1893826" y="305707"/>
                  </a:cubicBezTo>
                  <a:cubicBezTo>
                    <a:pt x="1899480" y="302880"/>
                    <a:pt x="1904678" y="301329"/>
                    <a:pt x="1902215" y="300965"/>
                  </a:cubicBezTo>
                  <a:cubicBezTo>
                    <a:pt x="1902215" y="300965"/>
                    <a:pt x="1894829" y="297317"/>
                    <a:pt x="1902215" y="299415"/>
                  </a:cubicBezTo>
                  <a:cubicBezTo>
                    <a:pt x="1909602" y="301512"/>
                    <a:pt x="1908143" y="298229"/>
                    <a:pt x="1908507" y="301694"/>
                  </a:cubicBezTo>
                  <a:cubicBezTo>
                    <a:pt x="1908872" y="305159"/>
                    <a:pt x="1912064" y="300326"/>
                    <a:pt x="1912246" y="305251"/>
                  </a:cubicBezTo>
                  <a:cubicBezTo>
                    <a:pt x="1912429" y="310175"/>
                    <a:pt x="1916441" y="306071"/>
                    <a:pt x="1914344" y="308351"/>
                  </a:cubicBezTo>
                  <a:cubicBezTo>
                    <a:pt x="1912246" y="310631"/>
                    <a:pt x="1911699" y="308898"/>
                    <a:pt x="1915164" y="311543"/>
                  </a:cubicBezTo>
                  <a:cubicBezTo>
                    <a:pt x="1918630" y="314187"/>
                    <a:pt x="1923098" y="317105"/>
                    <a:pt x="1923645" y="314005"/>
                  </a:cubicBezTo>
                  <a:cubicBezTo>
                    <a:pt x="1924192" y="310904"/>
                    <a:pt x="1931487" y="303244"/>
                    <a:pt x="1929572" y="308898"/>
                  </a:cubicBezTo>
                  <a:cubicBezTo>
                    <a:pt x="1927657" y="314552"/>
                    <a:pt x="1929025" y="315555"/>
                    <a:pt x="1927292" y="316285"/>
                  </a:cubicBezTo>
                  <a:cubicBezTo>
                    <a:pt x="1925560" y="317014"/>
                    <a:pt x="1924830" y="318199"/>
                    <a:pt x="1926563" y="320479"/>
                  </a:cubicBezTo>
                  <a:cubicBezTo>
                    <a:pt x="1927858" y="322732"/>
                    <a:pt x="1930046" y="324318"/>
                    <a:pt x="1932582" y="324856"/>
                  </a:cubicBezTo>
                  <a:cubicBezTo>
                    <a:pt x="1935244" y="325166"/>
                    <a:pt x="1937524" y="326926"/>
                    <a:pt x="1938509" y="329416"/>
                  </a:cubicBezTo>
                  <a:cubicBezTo>
                    <a:pt x="1939421" y="331878"/>
                    <a:pt x="1944801" y="336437"/>
                    <a:pt x="1948175" y="335161"/>
                  </a:cubicBezTo>
                  <a:cubicBezTo>
                    <a:pt x="1952406" y="332616"/>
                    <a:pt x="1956938" y="330629"/>
                    <a:pt x="1961671" y="329233"/>
                  </a:cubicBezTo>
                  <a:cubicBezTo>
                    <a:pt x="1966039" y="328513"/>
                    <a:pt x="1970051" y="326361"/>
                    <a:pt x="1973070" y="323124"/>
                  </a:cubicBezTo>
                  <a:cubicBezTo>
                    <a:pt x="1977073" y="321254"/>
                    <a:pt x="1981422" y="320260"/>
                    <a:pt x="1985836" y="320206"/>
                  </a:cubicBezTo>
                  <a:cubicBezTo>
                    <a:pt x="1989666" y="319111"/>
                    <a:pt x="1987751" y="318655"/>
                    <a:pt x="1989484" y="315282"/>
                  </a:cubicBezTo>
                  <a:cubicBezTo>
                    <a:pt x="1991791" y="310740"/>
                    <a:pt x="1995949" y="307421"/>
                    <a:pt x="2000882" y="306163"/>
                  </a:cubicBezTo>
                  <a:cubicBezTo>
                    <a:pt x="2006536" y="304795"/>
                    <a:pt x="2012281" y="304065"/>
                    <a:pt x="2015290" y="291846"/>
                  </a:cubicBezTo>
                  <a:cubicBezTo>
                    <a:pt x="2018299" y="279626"/>
                    <a:pt x="2022312" y="276344"/>
                    <a:pt x="2018117" y="272149"/>
                  </a:cubicBezTo>
                  <a:cubicBezTo>
                    <a:pt x="2013922" y="267954"/>
                    <a:pt x="2000335" y="258835"/>
                    <a:pt x="2001247" y="257650"/>
                  </a:cubicBezTo>
                  <a:cubicBezTo>
                    <a:pt x="2002159" y="256464"/>
                    <a:pt x="2002615" y="256556"/>
                    <a:pt x="1999879" y="255644"/>
                  </a:cubicBezTo>
                  <a:cubicBezTo>
                    <a:pt x="1997143" y="254732"/>
                    <a:pt x="1986565" y="248804"/>
                    <a:pt x="1990760" y="242330"/>
                  </a:cubicBezTo>
                  <a:cubicBezTo>
                    <a:pt x="1994955" y="235856"/>
                    <a:pt x="1996505" y="234670"/>
                    <a:pt x="1990213" y="236768"/>
                  </a:cubicBezTo>
                  <a:cubicBezTo>
                    <a:pt x="1983921" y="238865"/>
                    <a:pt x="1981094" y="235673"/>
                    <a:pt x="1984195" y="232390"/>
                  </a:cubicBezTo>
                  <a:cubicBezTo>
                    <a:pt x="1987295" y="229108"/>
                    <a:pt x="1986201" y="228834"/>
                    <a:pt x="1984742" y="228652"/>
                  </a:cubicBezTo>
                  <a:cubicBezTo>
                    <a:pt x="1983283" y="228469"/>
                    <a:pt x="1978997" y="230475"/>
                    <a:pt x="1980729" y="227284"/>
                  </a:cubicBezTo>
                  <a:cubicBezTo>
                    <a:pt x="1982462" y="224092"/>
                    <a:pt x="1981459" y="222724"/>
                    <a:pt x="1978267" y="221995"/>
                  </a:cubicBezTo>
                  <a:cubicBezTo>
                    <a:pt x="1975076" y="221265"/>
                    <a:pt x="1972522" y="219533"/>
                    <a:pt x="1973708" y="216797"/>
                  </a:cubicBezTo>
                  <a:cubicBezTo>
                    <a:pt x="1974893" y="214061"/>
                    <a:pt x="1973708" y="214335"/>
                    <a:pt x="1976352" y="215338"/>
                  </a:cubicBezTo>
                  <a:cubicBezTo>
                    <a:pt x="1978997" y="216341"/>
                    <a:pt x="1981277" y="214791"/>
                    <a:pt x="1983556" y="213970"/>
                  </a:cubicBezTo>
                  <a:cubicBezTo>
                    <a:pt x="1985800" y="213031"/>
                    <a:pt x="1988334" y="213031"/>
                    <a:pt x="1990578" y="213970"/>
                  </a:cubicBezTo>
                  <a:cubicBezTo>
                    <a:pt x="1997955" y="216305"/>
                    <a:pt x="2005971" y="215411"/>
                    <a:pt x="2012646" y="211508"/>
                  </a:cubicBezTo>
                  <a:cubicBezTo>
                    <a:pt x="2020670" y="206219"/>
                    <a:pt x="2021765" y="201842"/>
                    <a:pt x="2018391" y="196553"/>
                  </a:cubicBezTo>
                  <a:cubicBezTo>
                    <a:pt x="2017059" y="193954"/>
                    <a:pt x="2013868" y="192924"/>
                    <a:pt x="2011269" y="194264"/>
                  </a:cubicBezTo>
                  <a:cubicBezTo>
                    <a:pt x="2010877" y="194465"/>
                    <a:pt x="2010512" y="194711"/>
                    <a:pt x="2010184" y="195003"/>
                  </a:cubicBezTo>
                  <a:cubicBezTo>
                    <a:pt x="2010184" y="195003"/>
                    <a:pt x="2005806" y="196735"/>
                    <a:pt x="2011095" y="190626"/>
                  </a:cubicBezTo>
                  <a:cubicBezTo>
                    <a:pt x="2016384" y="184516"/>
                    <a:pt x="2021947" y="176035"/>
                    <a:pt x="2014196" y="173756"/>
                  </a:cubicBezTo>
                  <a:cubicBezTo>
                    <a:pt x="2010794" y="172780"/>
                    <a:pt x="2007475" y="171567"/>
                    <a:pt x="2004256" y="170108"/>
                  </a:cubicBezTo>
                  <a:cubicBezTo>
                    <a:pt x="2001037" y="169205"/>
                    <a:pt x="1997627" y="169205"/>
                    <a:pt x="1994408" y="170108"/>
                  </a:cubicBezTo>
                  <a:cubicBezTo>
                    <a:pt x="1991581" y="171476"/>
                    <a:pt x="1990213" y="170108"/>
                    <a:pt x="1988116" y="165913"/>
                  </a:cubicBezTo>
                  <a:cubicBezTo>
                    <a:pt x="1986110" y="162266"/>
                    <a:pt x="1982416" y="159868"/>
                    <a:pt x="1978267" y="159530"/>
                  </a:cubicBezTo>
                  <a:cubicBezTo>
                    <a:pt x="1974893" y="158709"/>
                    <a:pt x="1957750" y="155518"/>
                    <a:pt x="1954740" y="153968"/>
                  </a:cubicBezTo>
                  <a:cubicBezTo>
                    <a:pt x="1951731" y="152418"/>
                    <a:pt x="1950728" y="150776"/>
                    <a:pt x="1957932" y="153238"/>
                  </a:cubicBezTo>
                  <a:cubicBezTo>
                    <a:pt x="1963249" y="155299"/>
                    <a:pt x="1968920" y="156266"/>
                    <a:pt x="1974620" y="156065"/>
                  </a:cubicBezTo>
                  <a:cubicBezTo>
                    <a:pt x="1977082" y="155518"/>
                    <a:pt x="1977355" y="156065"/>
                    <a:pt x="1974620" y="151870"/>
                  </a:cubicBezTo>
                  <a:cubicBezTo>
                    <a:pt x="1971884" y="147676"/>
                    <a:pt x="1972522" y="146946"/>
                    <a:pt x="1975167" y="147493"/>
                  </a:cubicBezTo>
                  <a:cubicBezTo>
                    <a:pt x="1977811" y="148040"/>
                    <a:pt x="1980456" y="148040"/>
                    <a:pt x="1976808" y="146217"/>
                  </a:cubicBezTo>
                  <a:cubicBezTo>
                    <a:pt x="1974173" y="144329"/>
                    <a:pt x="1970835" y="143691"/>
                    <a:pt x="1967689" y="144484"/>
                  </a:cubicBezTo>
                  <a:cubicBezTo>
                    <a:pt x="1963686" y="144931"/>
                    <a:pt x="1959656" y="144931"/>
                    <a:pt x="1955652" y="144484"/>
                  </a:cubicBezTo>
                  <a:cubicBezTo>
                    <a:pt x="1953208" y="144028"/>
                    <a:pt x="1950710" y="144028"/>
                    <a:pt x="1948266" y="144484"/>
                  </a:cubicBezTo>
                  <a:cubicBezTo>
                    <a:pt x="1941181" y="144274"/>
                    <a:pt x="1934177" y="142861"/>
                    <a:pt x="1927566" y="140289"/>
                  </a:cubicBezTo>
                  <a:cubicBezTo>
                    <a:pt x="1918903" y="134499"/>
                    <a:pt x="1908124" y="132830"/>
                    <a:pt x="1898112" y="135730"/>
                  </a:cubicBezTo>
                  <a:cubicBezTo>
                    <a:pt x="1884069" y="140654"/>
                    <a:pt x="1888993" y="139195"/>
                    <a:pt x="1883157" y="136277"/>
                  </a:cubicBezTo>
                  <a:cubicBezTo>
                    <a:pt x="1877321" y="133359"/>
                    <a:pt x="1877230" y="133268"/>
                    <a:pt x="1874768" y="134180"/>
                  </a:cubicBezTo>
                  <a:cubicBezTo>
                    <a:pt x="1872305" y="135091"/>
                    <a:pt x="1872123" y="135547"/>
                    <a:pt x="1874768" y="135730"/>
                  </a:cubicBezTo>
                  <a:cubicBezTo>
                    <a:pt x="1877412" y="135912"/>
                    <a:pt x="1882519" y="137462"/>
                    <a:pt x="1879874" y="138557"/>
                  </a:cubicBezTo>
                  <a:cubicBezTo>
                    <a:pt x="1877230" y="139651"/>
                    <a:pt x="1875132" y="139924"/>
                    <a:pt x="1876865" y="140836"/>
                  </a:cubicBezTo>
                  <a:cubicBezTo>
                    <a:pt x="1878597" y="141748"/>
                    <a:pt x="1876865" y="142022"/>
                    <a:pt x="1875862" y="143572"/>
                  </a:cubicBezTo>
                  <a:cubicBezTo>
                    <a:pt x="1874859" y="145122"/>
                    <a:pt x="1873400" y="147676"/>
                    <a:pt x="1875862" y="148861"/>
                  </a:cubicBezTo>
                  <a:cubicBezTo>
                    <a:pt x="1878324" y="150047"/>
                    <a:pt x="1877777" y="151870"/>
                    <a:pt x="1875862" y="154515"/>
                  </a:cubicBezTo>
                  <a:cubicBezTo>
                    <a:pt x="1873947" y="157159"/>
                    <a:pt x="1874220" y="160989"/>
                    <a:pt x="1875862" y="159895"/>
                  </a:cubicBezTo>
                  <a:cubicBezTo>
                    <a:pt x="1877503" y="158801"/>
                    <a:pt x="1878324" y="159074"/>
                    <a:pt x="1877047" y="161172"/>
                  </a:cubicBezTo>
                  <a:cubicBezTo>
                    <a:pt x="1875771" y="163269"/>
                    <a:pt x="1877047" y="162540"/>
                    <a:pt x="1878142" y="164454"/>
                  </a:cubicBezTo>
                  <a:cubicBezTo>
                    <a:pt x="1879236" y="166369"/>
                    <a:pt x="1879327" y="166917"/>
                    <a:pt x="1878142" y="166734"/>
                  </a:cubicBezTo>
                  <a:cubicBezTo>
                    <a:pt x="1876956" y="166552"/>
                    <a:pt x="1876044" y="168011"/>
                    <a:pt x="1877594" y="169561"/>
                  </a:cubicBezTo>
                  <a:cubicBezTo>
                    <a:pt x="1879144" y="171111"/>
                    <a:pt x="1881151" y="174668"/>
                    <a:pt x="1882883" y="174303"/>
                  </a:cubicBezTo>
                  <a:cubicBezTo>
                    <a:pt x="1884616" y="173938"/>
                    <a:pt x="1884069" y="174303"/>
                    <a:pt x="1882883" y="175488"/>
                  </a:cubicBezTo>
                  <a:cubicBezTo>
                    <a:pt x="1881698" y="176674"/>
                    <a:pt x="1882883" y="178133"/>
                    <a:pt x="1884798" y="177312"/>
                  </a:cubicBezTo>
                  <a:cubicBezTo>
                    <a:pt x="1886713" y="176491"/>
                    <a:pt x="1891455" y="173938"/>
                    <a:pt x="1889358" y="176583"/>
                  </a:cubicBezTo>
                  <a:cubicBezTo>
                    <a:pt x="1887260" y="179227"/>
                    <a:pt x="1889358" y="178133"/>
                    <a:pt x="1891090" y="177768"/>
                  </a:cubicBezTo>
                  <a:cubicBezTo>
                    <a:pt x="1892823" y="177403"/>
                    <a:pt x="1893553" y="177312"/>
                    <a:pt x="1893370" y="178315"/>
                  </a:cubicBezTo>
                  <a:cubicBezTo>
                    <a:pt x="1893188" y="179318"/>
                    <a:pt x="1895103" y="181872"/>
                    <a:pt x="1897200" y="181324"/>
                  </a:cubicBezTo>
                  <a:cubicBezTo>
                    <a:pt x="1899297" y="180777"/>
                    <a:pt x="1900209" y="179774"/>
                    <a:pt x="1900939" y="182145"/>
                  </a:cubicBezTo>
                  <a:cubicBezTo>
                    <a:pt x="1901668" y="184516"/>
                    <a:pt x="1913340" y="186705"/>
                    <a:pt x="1905498" y="186431"/>
                  </a:cubicBezTo>
                  <a:cubicBezTo>
                    <a:pt x="1897656" y="186158"/>
                    <a:pt x="1891090" y="184607"/>
                    <a:pt x="1894100" y="186431"/>
                  </a:cubicBezTo>
                  <a:cubicBezTo>
                    <a:pt x="1897109" y="188255"/>
                    <a:pt x="1897565" y="188437"/>
                    <a:pt x="1892641" y="188072"/>
                  </a:cubicBezTo>
                  <a:cubicBezTo>
                    <a:pt x="1887716" y="187708"/>
                    <a:pt x="1888628" y="188072"/>
                    <a:pt x="1888263" y="189987"/>
                  </a:cubicBezTo>
                  <a:cubicBezTo>
                    <a:pt x="1887899" y="191902"/>
                    <a:pt x="1885528" y="192267"/>
                    <a:pt x="1886713" y="193635"/>
                  </a:cubicBezTo>
                  <a:cubicBezTo>
                    <a:pt x="1888619" y="195650"/>
                    <a:pt x="1891337" y="196690"/>
                    <a:pt x="1894100" y="196462"/>
                  </a:cubicBezTo>
                  <a:cubicBezTo>
                    <a:pt x="1896926" y="195915"/>
                    <a:pt x="1903219" y="201021"/>
                    <a:pt x="1897382" y="200292"/>
                  </a:cubicBezTo>
                  <a:cubicBezTo>
                    <a:pt x="1894382" y="199590"/>
                    <a:pt x="1891264" y="199590"/>
                    <a:pt x="1888263" y="200292"/>
                  </a:cubicBezTo>
                  <a:cubicBezTo>
                    <a:pt x="1886987" y="200839"/>
                    <a:pt x="1886440" y="200292"/>
                    <a:pt x="1885619" y="201751"/>
                  </a:cubicBezTo>
                  <a:cubicBezTo>
                    <a:pt x="1884798" y="203210"/>
                    <a:pt x="1883522" y="203301"/>
                    <a:pt x="1882792" y="201204"/>
                  </a:cubicBezTo>
                  <a:cubicBezTo>
                    <a:pt x="1882063" y="199106"/>
                    <a:pt x="1880513" y="198559"/>
                    <a:pt x="1878597" y="200018"/>
                  </a:cubicBezTo>
                  <a:cubicBezTo>
                    <a:pt x="1876682" y="201477"/>
                    <a:pt x="1876500" y="201204"/>
                    <a:pt x="1874585" y="201386"/>
                  </a:cubicBezTo>
                  <a:cubicBezTo>
                    <a:pt x="1871512" y="201495"/>
                    <a:pt x="1868968" y="203812"/>
                    <a:pt x="1868567" y="206858"/>
                  </a:cubicBezTo>
                  <a:cubicBezTo>
                    <a:pt x="1867892" y="209274"/>
                    <a:pt x="1868083" y="211864"/>
                    <a:pt x="1869114" y="214153"/>
                  </a:cubicBezTo>
                  <a:cubicBezTo>
                    <a:pt x="1870290" y="217244"/>
                    <a:pt x="1869697" y="220736"/>
                    <a:pt x="1867564" y="223271"/>
                  </a:cubicBezTo>
                  <a:cubicBezTo>
                    <a:pt x="1865594" y="224585"/>
                    <a:pt x="1864746" y="227038"/>
                    <a:pt x="1865466" y="229290"/>
                  </a:cubicBezTo>
                  <a:cubicBezTo>
                    <a:pt x="1865466" y="232390"/>
                    <a:pt x="1864281" y="243151"/>
                    <a:pt x="1858536" y="244336"/>
                  </a:cubicBezTo>
                  <a:cubicBezTo>
                    <a:pt x="1852791" y="245522"/>
                    <a:pt x="1856256" y="244336"/>
                    <a:pt x="1853429" y="248257"/>
                  </a:cubicBezTo>
                  <a:cubicBezTo>
                    <a:pt x="1846718" y="253072"/>
                    <a:pt x="1842797" y="260878"/>
                    <a:pt x="1842942" y="269140"/>
                  </a:cubicBezTo>
                  <a:cubicBezTo>
                    <a:pt x="1843490" y="282180"/>
                    <a:pt x="1842304" y="283639"/>
                    <a:pt x="1840298" y="281633"/>
                  </a:cubicBezTo>
                  <a:cubicBezTo>
                    <a:pt x="1838292" y="279626"/>
                    <a:pt x="1838656" y="279079"/>
                    <a:pt x="1836377" y="280538"/>
                  </a:cubicBezTo>
                  <a:cubicBezTo>
                    <a:pt x="1834097" y="281997"/>
                    <a:pt x="1832912" y="278806"/>
                    <a:pt x="1832912" y="278806"/>
                  </a:cubicBezTo>
                  <a:cubicBezTo>
                    <a:pt x="1830577" y="278514"/>
                    <a:pt x="1828234" y="279134"/>
                    <a:pt x="1826346" y="280538"/>
                  </a:cubicBezTo>
                  <a:cubicBezTo>
                    <a:pt x="1823793" y="282818"/>
                    <a:pt x="1822972" y="282180"/>
                    <a:pt x="1824340" y="284186"/>
                  </a:cubicBezTo>
                  <a:cubicBezTo>
                    <a:pt x="1825708" y="286192"/>
                    <a:pt x="1826346" y="289019"/>
                    <a:pt x="1824978" y="287925"/>
                  </a:cubicBezTo>
                  <a:cubicBezTo>
                    <a:pt x="1823610" y="286830"/>
                    <a:pt x="1823793" y="289019"/>
                    <a:pt x="1823246" y="289931"/>
                  </a:cubicBezTo>
                  <a:cubicBezTo>
                    <a:pt x="1822698" y="290843"/>
                    <a:pt x="1821513" y="287651"/>
                    <a:pt x="1819233" y="290752"/>
                  </a:cubicBezTo>
                  <a:cubicBezTo>
                    <a:pt x="1816954" y="293852"/>
                    <a:pt x="1816133" y="298776"/>
                    <a:pt x="1814674" y="293031"/>
                  </a:cubicBezTo>
                  <a:cubicBezTo>
                    <a:pt x="1813215" y="287286"/>
                    <a:pt x="1810662" y="287377"/>
                    <a:pt x="1810114" y="284460"/>
                  </a:cubicBezTo>
                  <a:cubicBezTo>
                    <a:pt x="1809567" y="281541"/>
                    <a:pt x="1802455" y="277073"/>
                    <a:pt x="1802455" y="277073"/>
                  </a:cubicBezTo>
                  <a:cubicBezTo>
                    <a:pt x="1798980" y="273079"/>
                    <a:pt x="1794922" y="269641"/>
                    <a:pt x="1790418" y="266860"/>
                  </a:cubicBezTo>
                  <a:cubicBezTo>
                    <a:pt x="1786223" y="265127"/>
                    <a:pt x="1781937" y="255461"/>
                    <a:pt x="1781299" y="251723"/>
                  </a:cubicBezTo>
                  <a:cubicBezTo>
                    <a:pt x="1780560" y="247956"/>
                    <a:pt x="1780560" y="244090"/>
                    <a:pt x="1781299" y="240324"/>
                  </a:cubicBezTo>
                  <a:cubicBezTo>
                    <a:pt x="1781727" y="237415"/>
                    <a:pt x="1781317" y="234433"/>
                    <a:pt x="1780113" y="231752"/>
                  </a:cubicBezTo>
                  <a:cubicBezTo>
                    <a:pt x="1779292" y="228652"/>
                    <a:pt x="1777833" y="227831"/>
                    <a:pt x="1780113" y="226372"/>
                  </a:cubicBezTo>
                  <a:cubicBezTo>
                    <a:pt x="1782393" y="224913"/>
                    <a:pt x="1786132" y="218712"/>
                    <a:pt x="1785220" y="224092"/>
                  </a:cubicBezTo>
                  <a:cubicBezTo>
                    <a:pt x="1784308" y="229472"/>
                    <a:pt x="1785220" y="231479"/>
                    <a:pt x="1788685" y="230384"/>
                  </a:cubicBezTo>
                  <a:cubicBezTo>
                    <a:pt x="1792150" y="229290"/>
                    <a:pt x="1799810" y="225825"/>
                    <a:pt x="1797804" y="218347"/>
                  </a:cubicBezTo>
                  <a:cubicBezTo>
                    <a:pt x="1795798" y="210870"/>
                    <a:pt x="1793244" y="208408"/>
                    <a:pt x="1793518" y="205581"/>
                  </a:cubicBezTo>
                  <a:cubicBezTo>
                    <a:pt x="1793791" y="202754"/>
                    <a:pt x="1791785" y="192723"/>
                    <a:pt x="1773821" y="185337"/>
                  </a:cubicBezTo>
                  <a:cubicBezTo>
                    <a:pt x="1769398" y="182027"/>
                    <a:pt x="1765222" y="178397"/>
                    <a:pt x="1761328" y="174485"/>
                  </a:cubicBezTo>
                  <a:cubicBezTo>
                    <a:pt x="1756222" y="169105"/>
                    <a:pt x="1748744" y="167099"/>
                    <a:pt x="1745096" y="172753"/>
                  </a:cubicBezTo>
                  <a:cubicBezTo>
                    <a:pt x="1741449" y="178406"/>
                    <a:pt x="1739899" y="181051"/>
                    <a:pt x="1737345" y="181872"/>
                  </a:cubicBezTo>
                  <a:cubicBezTo>
                    <a:pt x="1734792" y="182692"/>
                    <a:pt x="1735066" y="184060"/>
                    <a:pt x="1735339" y="185793"/>
                  </a:cubicBezTo>
                  <a:cubicBezTo>
                    <a:pt x="1735877" y="191884"/>
                    <a:pt x="1735604" y="198012"/>
                    <a:pt x="1734518" y="204031"/>
                  </a:cubicBezTo>
                  <a:cubicBezTo>
                    <a:pt x="1733059" y="207222"/>
                    <a:pt x="1731418" y="208590"/>
                    <a:pt x="1732239" y="205763"/>
                  </a:cubicBezTo>
                  <a:cubicBezTo>
                    <a:pt x="1733059" y="202936"/>
                    <a:pt x="1729959" y="203210"/>
                    <a:pt x="1728500" y="205216"/>
                  </a:cubicBezTo>
                  <a:cubicBezTo>
                    <a:pt x="1726895" y="207323"/>
                    <a:pt x="1726384" y="210067"/>
                    <a:pt x="1727132" y="212602"/>
                  </a:cubicBezTo>
                  <a:cubicBezTo>
                    <a:pt x="1727926" y="214590"/>
                    <a:pt x="1727688" y="216843"/>
                    <a:pt x="1726494" y="218621"/>
                  </a:cubicBezTo>
                  <a:cubicBezTo>
                    <a:pt x="1724944" y="220189"/>
                    <a:pt x="1723539" y="221904"/>
                    <a:pt x="1722299" y="223727"/>
                  </a:cubicBezTo>
                  <a:cubicBezTo>
                    <a:pt x="1721387" y="225186"/>
                    <a:pt x="1715734" y="232846"/>
                    <a:pt x="1714274" y="229746"/>
                  </a:cubicBezTo>
                  <a:cubicBezTo>
                    <a:pt x="1712861" y="226436"/>
                    <a:pt x="1710481" y="223636"/>
                    <a:pt x="1707435" y="221721"/>
                  </a:cubicBezTo>
                  <a:cubicBezTo>
                    <a:pt x="1704882" y="220627"/>
                    <a:pt x="1701782" y="218347"/>
                    <a:pt x="1704335" y="216341"/>
                  </a:cubicBezTo>
                  <a:cubicBezTo>
                    <a:pt x="1706888" y="214335"/>
                    <a:pt x="1707709" y="212876"/>
                    <a:pt x="1706615" y="209775"/>
                  </a:cubicBezTo>
                  <a:cubicBezTo>
                    <a:pt x="1705520" y="206675"/>
                    <a:pt x="1705429" y="207222"/>
                    <a:pt x="1706615" y="205490"/>
                  </a:cubicBezTo>
                  <a:cubicBezTo>
                    <a:pt x="1707800" y="203757"/>
                    <a:pt x="1706615" y="203210"/>
                    <a:pt x="1706615" y="200657"/>
                  </a:cubicBezTo>
                  <a:cubicBezTo>
                    <a:pt x="1706615" y="198103"/>
                    <a:pt x="1708894" y="194638"/>
                    <a:pt x="1706615" y="195276"/>
                  </a:cubicBezTo>
                  <a:lnTo>
                    <a:pt x="1706615" y="195276"/>
                  </a:lnTo>
                  <a:cubicBezTo>
                    <a:pt x="1707162" y="195276"/>
                    <a:pt x="1708894" y="193726"/>
                    <a:pt x="1706615" y="189987"/>
                  </a:cubicBezTo>
                  <a:cubicBezTo>
                    <a:pt x="1703159" y="182829"/>
                    <a:pt x="1697322" y="177093"/>
                    <a:pt x="1690109" y="173756"/>
                  </a:cubicBezTo>
                  <a:cubicBezTo>
                    <a:pt x="1685030" y="171722"/>
                    <a:pt x="1680461" y="168613"/>
                    <a:pt x="1676705" y="164637"/>
                  </a:cubicBezTo>
                  <a:lnTo>
                    <a:pt x="1682085" y="166096"/>
                  </a:lnTo>
                  <a:cubicBezTo>
                    <a:pt x="1685823" y="166917"/>
                    <a:pt x="1692663" y="161536"/>
                    <a:pt x="1689197" y="165549"/>
                  </a:cubicBezTo>
                  <a:cubicBezTo>
                    <a:pt x="1685732" y="169561"/>
                    <a:pt x="1687556" y="168923"/>
                    <a:pt x="1689745" y="168376"/>
                  </a:cubicBezTo>
                  <a:cubicBezTo>
                    <a:pt x="1691933" y="167828"/>
                    <a:pt x="1692663" y="172388"/>
                    <a:pt x="1695490" y="167190"/>
                  </a:cubicBezTo>
                  <a:cubicBezTo>
                    <a:pt x="1698316" y="161992"/>
                    <a:pt x="1698043" y="161263"/>
                    <a:pt x="1698863" y="160351"/>
                  </a:cubicBezTo>
                  <a:cubicBezTo>
                    <a:pt x="1699684" y="159439"/>
                    <a:pt x="1698043" y="156703"/>
                    <a:pt x="1700870" y="158071"/>
                  </a:cubicBezTo>
                  <a:cubicBezTo>
                    <a:pt x="1703614" y="159193"/>
                    <a:pt x="1706697" y="159193"/>
                    <a:pt x="1709441" y="158071"/>
                  </a:cubicBezTo>
                  <a:cubicBezTo>
                    <a:pt x="1711448" y="157159"/>
                    <a:pt x="1712268" y="156065"/>
                    <a:pt x="1707982" y="154606"/>
                  </a:cubicBezTo>
                  <a:cubicBezTo>
                    <a:pt x="1703696" y="153147"/>
                    <a:pt x="1698863" y="150320"/>
                    <a:pt x="1698863" y="152600"/>
                  </a:cubicBezTo>
                  <a:cubicBezTo>
                    <a:pt x="1698863" y="154880"/>
                    <a:pt x="1696310" y="154606"/>
                    <a:pt x="1695216" y="153512"/>
                  </a:cubicBezTo>
                  <a:cubicBezTo>
                    <a:pt x="1694167" y="152427"/>
                    <a:pt x="1692535" y="152171"/>
                    <a:pt x="1691204" y="152873"/>
                  </a:cubicBezTo>
                  <a:cubicBezTo>
                    <a:pt x="1689334" y="153184"/>
                    <a:pt x="1687419" y="152800"/>
                    <a:pt x="1685823" y="151779"/>
                  </a:cubicBezTo>
                  <a:cubicBezTo>
                    <a:pt x="1683744" y="151059"/>
                    <a:pt x="1681455" y="151259"/>
                    <a:pt x="1679531" y="152326"/>
                  </a:cubicBezTo>
                  <a:cubicBezTo>
                    <a:pt x="1678072" y="153512"/>
                    <a:pt x="1675245" y="152873"/>
                    <a:pt x="1673513" y="153147"/>
                  </a:cubicBezTo>
                  <a:cubicBezTo>
                    <a:pt x="1671780" y="153421"/>
                    <a:pt x="1670686" y="153147"/>
                    <a:pt x="1677252" y="151506"/>
                  </a:cubicBezTo>
                  <a:cubicBezTo>
                    <a:pt x="1683817" y="149864"/>
                    <a:pt x="1679258" y="149499"/>
                    <a:pt x="1682632" y="148040"/>
                  </a:cubicBezTo>
                  <a:cubicBezTo>
                    <a:pt x="1686006" y="146581"/>
                    <a:pt x="1686644" y="144940"/>
                    <a:pt x="1682632" y="145213"/>
                  </a:cubicBezTo>
                  <a:cubicBezTo>
                    <a:pt x="1678619" y="145487"/>
                    <a:pt x="1674698" y="144393"/>
                    <a:pt x="1672054" y="146946"/>
                  </a:cubicBezTo>
                  <a:cubicBezTo>
                    <a:pt x="1669409" y="149499"/>
                    <a:pt x="1666400" y="153147"/>
                    <a:pt x="1661020" y="151506"/>
                  </a:cubicBezTo>
                  <a:cubicBezTo>
                    <a:pt x="1655640" y="149864"/>
                    <a:pt x="1642144" y="142387"/>
                    <a:pt x="1637584" y="143207"/>
                  </a:cubicBezTo>
                  <a:cubicBezTo>
                    <a:pt x="1633025" y="144028"/>
                    <a:pt x="1620532" y="146308"/>
                    <a:pt x="1630472" y="140928"/>
                  </a:cubicBezTo>
                  <a:cubicBezTo>
                    <a:pt x="1632688" y="138931"/>
                    <a:pt x="1635213" y="137298"/>
                    <a:pt x="1637949" y="136095"/>
                  </a:cubicBezTo>
                  <a:cubicBezTo>
                    <a:pt x="1643566" y="133122"/>
                    <a:pt x="1648983" y="129802"/>
                    <a:pt x="1654181" y="126155"/>
                  </a:cubicBezTo>
                  <a:cubicBezTo>
                    <a:pt x="1656187" y="124696"/>
                    <a:pt x="1660382" y="118951"/>
                    <a:pt x="1652722" y="118951"/>
                  </a:cubicBezTo>
                  <a:cubicBezTo>
                    <a:pt x="1648892" y="118896"/>
                    <a:pt x="1645062" y="119298"/>
                    <a:pt x="1641323" y="120136"/>
                  </a:cubicBezTo>
                  <a:cubicBezTo>
                    <a:pt x="1638770" y="120136"/>
                    <a:pt x="1636217" y="120136"/>
                    <a:pt x="1639043" y="118130"/>
                  </a:cubicBezTo>
                  <a:cubicBezTo>
                    <a:pt x="1641870" y="116124"/>
                    <a:pt x="1641323" y="116124"/>
                    <a:pt x="1641050" y="114665"/>
                  </a:cubicBezTo>
                  <a:cubicBezTo>
                    <a:pt x="1640895" y="113315"/>
                    <a:pt x="1641870" y="112094"/>
                    <a:pt x="1643220" y="111948"/>
                  </a:cubicBezTo>
                  <a:cubicBezTo>
                    <a:pt x="1643630" y="111902"/>
                    <a:pt x="1644041" y="111957"/>
                    <a:pt x="1644423" y="112112"/>
                  </a:cubicBezTo>
                  <a:cubicBezTo>
                    <a:pt x="1646703" y="112750"/>
                    <a:pt x="1645883" y="112112"/>
                    <a:pt x="1645883" y="111018"/>
                  </a:cubicBezTo>
                  <a:cubicBezTo>
                    <a:pt x="1645883" y="109923"/>
                    <a:pt x="1645883" y="109011"/>
                    <a:pt x="1647889" y="111565"/>
                  </a:cubicBezTo>
                  <a:cubicBezTo>
                    <a:pt x="1650834" y="114984"/>
                    <a:pt x="1655047" y="117063"/>
                    <a:pt x="1659561" y="117310"/>
                  </a:cubicBezTo>
                  <a:cubicBezTo>
                    <a:pt x="1663409" y="116972"/>
                    <a:pt x="1667230" y="116307"/>
                    <a:pt x="1670960" y="115303"/>
                  </a:cubicBezTo>
                  <a:cubicBezTo>
                    <a:pt x="1672692" y="114665"/>
                    <a:pt x="1674972" y="113297"/>
                    <a:pt x="1670412" y="111565"/>
                  </a:cubicBezTo>
                  <a:cubicBezTo>
                    <a:pt x="1665853" y="109832"/>
                    <a:pt x="1666947" y="114118"/>
                    <a:pt x="1667221" y="108464"/>
                  </a:cubicBezTo>
                  <a:cubicBezTo>
                    <a:pt x="1667494" y="102811"/>
                    <a:pt x="1667221" y="102993"/>
                    <a:pt x="1664668" y="103905"/>
                  </a:cubicBezTo>
                  <a:cubicBezTo>
                    <a:pt x="1662114" y="104817"/>
                    <a:pt x="1662935" y="102446"/>
                    <a:pt x="1661020" y="104999"/>
                  </a:cubicBezTo>
                  <a:cubicBezTo>
                    <a:pt x="1659105" y="107552"/>
                    <a:pt x="1657555" y="108191"/>
                    <a:pt x="1657828" y="105546"/>
                  </a:cubicBezTo>
                  <a:cubicBezTo>
                    <a:pt x="1657710" y="102874"/>
                    <a:pt x="1656606" y="100339"/>
                    <a:pt x="1654728" y="98433"/>
                  </a:cubicBezTo>
                  <a:cubicBezTo>
                    <a:pt x="1653105" y="95944"/>
                    <a:pt x="1651755" y="93281"/>
                    <a:pt x="1650716" y="90500"/>
                  </a:cubicBezTo>
                  <a:cubicBezTo>
                    <a:pt x="1649895" y="88494"/>
                    <a:pt x="1647889" y="85393"/>
                    <a:pt x="1647615" y="86761"/>
                  </a:cubicBezTo>
                  <a:cubicBezTo>
                    <a:pt x="1647342" y="88129"/>
                    <a:pt x="1647615" y="86761"/>
                    <a:pt x="1645883" y="85393"/>
                  </a:cubicBezTo>
                  <a:cubicBezTo>
                    <a:pt x="1644150" y="84026"/>
                    <a:pt x="1638770" y="84208"/>
                    <a:pt x="1637584" y="83661"/>
                  </a:cubicBezTo>
                  <a:cubicBezTo>
                    <a:pt x="1635770" y="82466"/>
                    <a:pt x="1634320" y="80788"/>
                    <a:pt x="1633390" y="78828"/>
                  </a:cubicBezTo>
                  <a:cubicBezTo>
                    <a:pt x="1631739" y="76429"/>
                    <a:pt x="1629277" y="74715"/>
                    <a:pt x="1626459" y="73995"/>
                  </a:cubicBezTo>
                  <a:cubicBezTo>
                    <a:pt x="1624544" y="73995"/>
                    <a:pt x="1624271" y="71441"/>
                    <a:pt x="1624271" y="70256"/>
                  </a:cubicBezTo>
                  <a:cubicBezTo>
                    <a:pt x="1624271" y="69071"/>
                    <a:pt x="1625091" y="40619"/>
                    <a:pt x="1620806" y="38887"/>
                  </a:cubicBezTo>
                  <a:cubicBezTo>
                    <a:pt x="1616520" y="37154"/>
                    <a:pt x="1616246" y="33507"/>
                    <a:pt x="1611687" y="31500"/>
                  </a:cubicBezTo>
                  <a:cubicBezTo>
                    <a:pt x="1607127" y="29494"/>
                    <a:pt x="1593449" y="26667"/>
                    <a:pt x="1596276" y="19828"/>
                  </a:cubicBezTo>
                  <a:cubicBezTo>
                    <a:pt x="1599102" y="12989"/>
                    <a:pt x="1596276" y="14357"/>
                    <a:pt x="1593996" y="15269"/>
                  </a:cubicBezTo>
                  <a:cubicBezTo>
                    <a:pt x="1591716" y="16181"/>
                    <a:pt x="1591169" y="17001"/>
                    <a:pt x="1589984" y="15269"/>
                  </a:cubicBezTo>
                  <a:cubicBezTo>
                    <a:pt x="1588798" y="13536"/>
                    <a:pt x="1588069" y="12716"/>
                    <a:pt x="1586883" y="14083"/>
                  </a:cubicBezTo>
                  <a:cubicBezTo>
                    <a:pt x="1585698" y="15451"/>
                    <a:pt x="1585424" y="14995"/>
                    <a:pt x="1584330" y="14083"/>
                  </a:cubicBezTo>
                  <a:cubicBezTo>
                    <a:pt x="1583236" y="13172"/>
                    <a:pt x="1580591" y="12898"/>
                    <a:pt x="1580591" y="14904"/>
                  </a:cubicBezTo>
                  <a:cubicBezTo>
                    <a:pt x="1580591" y="16910"/>
                    <a:pt x="1576579" y="18005"/>
                    <a:pt x="1575758" y="19464"/>
                  </a:cubicBezTo>
                  <a:cubicBezTo>
                    <a:pt x="1576406" y="18114"/>
                    <a:pt x="1576807" y="16664"/>
                    <a:pt x="1576944" y="15178"/>
                  </a:cubicBezTo>
                  <a:cubicBezTo>
                    <a:pt x="1576944" y="12624"/>
                    <a:pt x="1576944" y="10618"/>
                    <a:pt x="1575211" y="12077"/>
                  </a:cubicBezTo>
                  <a:cubicBezTo>
                    <a:pt x="1573478" y="13536"/>
                    <a:pt x="1572384" y="11165"/>
                    <a:pt x="1570651" y="13172"/>
                  </a:cubicBezTo>
                  <a:cubicBezTo>
                    <a:pt x="1568919" y="15178"/>
                    <a:pt x="1566092" y="14083"/>
                    <a:pt x="1568098" y="11804"/>
                  </a:cubicBezTo>
                  <a:cubicBezTo>
                    <a:pt x="1570104" y="9524"/>
                    <a:pt x="1570104" y="8338"/>
                    <a:pt x="1571746" y="8338"/>
                  </a:cubicBezTo>
                  <a:cubicBezTo>
                    <a:pt x="1573387" y="8338"/>
                    <a:pt x="1572384" y="6059"/>
                    <a:pt x="1573752" y="5512"/>
                  </a:cubicBezTo>
                  <a:cubicBezTo>
                    <a:pt x="1575120" y="4964"/>
                    <a:pt x="1575211" y="2411"/>
                    <a:pt x="1572384" y="1226"/>
                  </a:cubicBezTo>
                  <a:cubicBezTo>
                    <a:pt x="1569466" y="186"/>
                    <a:pt x="1566356" y="-215"/>
                    <a:pt x="1563265" y="40"/>
                  </a:cubicBezTo>
                  <a:cubicBezTo>
                    <a:pt x="1560712" y="40"/>
                    <a:pt x="1549313" y="2411"/>
                    <a:pt x="1548219" y="4600"/>
                  </a:cubicBezTo>
                  <a:cubicBezTo>
                    <a:pt x="1547125" y="6788"/>
                    <a:pt x="1544754" y="8886"/>
                    <a:pt x="1548219" y="9159"/>
                  </a:cubicBezTo>
                  <a:cubicBezTo>
                    <a:pt x="1552195" y="9524"/>
                    <a:pt x="1556189" y="9524"/>
                    <a:pt x="1560165" y="9159"/>
                  </a:cubicBezTo>
                  <a:cubicBezTo>
                    <a:pt x="1562171" y="9159"/>
                    <a:pt x="1570469" y="9159"/>
                    <a:pt x="1564451" y="10618"/>
                  </a:cubicBezTo>
                  <a:cubicBezTo>
                    <a:pt x="1558432" y="12077"/>
                    <a:pt x="1547033" y="9159"/>
                    <a:pt x="1547033" y="12624"/>
                  </a:cubicBezTo>
                  <a:cubicBezTo>
                    <a:pt x="1547033" y="16089"/>
                    <a:pt x="1547033" y="18643"/>
                    <a:pt x="1543933" y="18643"/>
                  </a:cubicBezTo>
                  <a:cubicBezTo>
                    <a:pt x="1540751" y="18059"/>
                    <a:pt x="1537458" y="18780"/>
                    <a:pt x="1534814" y="20649"/>
                  </a:cubicBezTo>
                  <a:cubicBezTo>
                    <a:pt x="1532461" y="22245"/>
                    <a:pt x="1529881" y="23476"/>
                    <a:pt x="1527154" y="24297"/>
                  </a:cubicBezTo>
                  <a:cubicBezTo>
                    <a:pt x="1524875" y="25208"/>
                    <a:pt x="1520862" y="28309"/>
                    <a:pt x="1525695" y="29768"/>
                  </a:cubicBezTo>
                  <a:cubicBezTo>
                    <a:pt x="1529799" y="31309"/>
                    <a:pt x="1534194" y="31865"/>
                    <a:pt x="1538553" y="31409"/>
                  </a:cubicBezTo>
                  <a:cubicBezTo>
                    <a:pt x="1541106" y="30589"/>
                    <a:pt x="1541380" y="31409"/>
                    <a:pt x="1539100" y="33416"/>
                  </a:cubicBezTo>
                  <a:cubicBezTo>
                    <a:pt x="1536820" y="35422"/>
                    <a:pt x="1538006" y="35969"/>
                    <a:pt x="1539100" y="37428"/>
                  </a:cubicBezTo>
                  <a:cubicBezTo>
                    <a:pt x="1540194" y="38887"/>
                    <a:pt x="1540833" y="39708"/>
                    <a:pt x="1539100" y="40255"/>
                  </a:cubicBezTo>
                  <a:cubicBezTo>
                    <a:pt x="1537367" y="40802"/>
                    <a:pt x="1537094" y="40255"/>
                    <a:pt x="1537641" y="42261"/>
                  </a:cubicBezTo>
                  <a:cubicBezTo>
                    <a:pt x="1538188" y="44267"/>
                    <a:pt x="1537641" y="44814"/>
                    <a:pt x="1535088" y="44541"/>
                  </a:cubicBezTo>
                  <a:cubicBezTo>
                    <a:pt x="1530501" y="43173"/>
                    <a:pt x="1526023" y="41468"/>
                    <a:pt x="1521683" y="39434"/>
                  </a:cubicBezTo>
                  <a:cubicBezTo>
                    <a:pt x="1519950" y="38522"/>
                    <a:pt x="1516303" y="36881"/>
                    <a:pt x="1514570" y="39434"/>
                  </a:cubicBezTo>
                  <a:cubicBezTo>
                    <a:pt x="1512837" y="41987"/>
                    <a:pt x="1511743" y="42261"/>
                    <a:pt x="1508278" y="43994"/>
                  </a:cubicBezTo>
                  <a:cubicBezTo>
                    <a:pt x="1504813" y="45726"/>
                    <a:pt x="1504904" y="45088"/>
                    <a:pt x="1506637" y="47367"/>
                  </a:cubicBezTo>
                  <a:cubicBezTo>
                    <a:pt x="1508369" y="49647"/>
                    <a:pt x="1508552" y="49374"/>
                    <a:pt x="1507184" y="50833"/>
                  </a:cubicBezTo>
                  <a:cubicBezTo>
                    <a:pt x="1505816" y="52292"/>
                    <a:pt x="1502077" y="52565"/>
                    <a:pt x="1503171" y="54207"/>
                  </a:cubicBezTo>
                  <a:cubicBezTo>
                    <a:pt x="1504266" y="55848"/>
                    <a:pt x="1503992" y="55939"/>
                    <a:pt x="1506637" y="54845"/>
                  </a:cubicBezTo>
                  <a:cubicBezTo>
                    <a:pt x="1509281" y="53751"/>
                    <a:pt x="1509737" y="56486"/>
                    <a:pt x="1507731" y="57945"/>
                  </a:cubicBezTo>
                  <a:cubicBezTo>
                    <a:pt x="1505943" y="59186"/>
                    <a:pt x="1504813" y="61164"/>
                    <a:pt x="1504631" y="63326"/>
                  </a:cubicBezTo>
                  <a:cubicBezTo>
                    <a:pt x="1504530" y="65350"/>
                    <a:pt x="1503937" y="67329"/>
                    <a:pt x="1502898" y="69071"/>
                  </a:cubicBezTo>
                  <a:cubicBezTo>
                    <a:pt x="1501712" y="71077"/>
                    <a:pt x="1499159" y="75362"/>
                    <a:pt x="1503992" y="77004"/>
                  </a:cubicBezTo>
                  <a:cubicBezTo>
                    <a:pt x="1506965" y="77925"/>
                    <a:pt x="1509509" y="79858"/>
                    <a:pt x="1511196" y="82475"/>
                  </a:cubicBezTo>
                  <a:cubicBezTo>
                    <a:pt x="1513977" y="84244"/>
                    <a:pt x="1517534" y="84244"/>
                    <a:pt x="1520315" y="82475"/>
                  </a:cubicBezTo>
                  <a:cubicBezTo>
                    <a:pt x="1524054" y="80743"/>
                    <a:pt x="1528340" y="79010"/>
                    <a:pt x="1521774" y="83843"/>
                  </a:cubicBezTo>
                  <a:cubicBezTo>
                    <a:pt x="1515209" y="88676"/>
                    <a:pt x="1512655" y="90682"/>
                    <a:pt x="1511834" y="92962"/>
                  </a:cubicBezTo>
                  <a:cubicBezTo>
                    <a:pt x="1511169" y="95579"/>
                    <a:pt x="1509783" y="97950"/>
                    <a:pt x="1507822" y="99801"/>
                  </a:cubicBezTo>
                  <a:cubicBezTo>
                    <a:pt x="1503846" y="101661"/>
                    <a:pt x="1501977" y="106276"/>
                    <a:pt x="1503536" y="110379"/>
                  </a:cubicBezTo>
                  <a:cubicBezTo>
                    <a:pt x="1505542" y="117492"/>
                    <a:pt x="1508369" y="123237"/>
                    <a:pt x="1512655" y="124605"/>
                  </a:cubicBezTo>
                  <a:cubicBezTo>
                    <a:pt x="1516941" y="125973"/>
                    <a:pt x="1519768" y="127158"/>
                    <a:pt x="1518673" y="129164"/>
                  </a:cubicBezTo>
                  <a:cubicBezTo>
                    <a:pt x="1517579" y="131170"/>
                    <a:pt x="1516667" y="131718"/>
                    <a:pt x="1519768" y="134362"/>
                  </a:cubicBezTo>
                  <a:cubicBezTo>
                    <a:pt x="1522868" y="137007"/>
                    <a:pt x="1523506" y="134909"/>
                    <a:pt x="1525786" y="135456"/>
                  </a:cubicBezTo>
                  <a:cubicBezTo>
                    <a:pt x="1528066" y="136003"/>
                    <a:pt x="1527428" y="137462"/>
                    <a:pt x="1531440" y="137189"/>
                  </a:cubicBezTo>
                  <a:cubicBezTo>
                    <a:pt x="1535616" y="137271"/>
                    <a:pt x="1539638" y="138785"/>
                    <a:pt x="1542839" y="141475"/>
                  </a:cubicBezTo>
                  <a:cubicBezTo>
                    <a:pt x="1547708" y="144676"/>
                    <a:pt x="1553581" y="145979"/>
                    <a:pt x="1559344" y="145122"/>
                  </a:cubicBezTo>
                  <a:cubicBezTo>
                    <a:pt x="1564268" y="143754"/>
                    <a:pt x="1568463" y="141475"/>
                    <a:pt x="1569375" y="144028"/>
                  </a:cubicBezTo>
                  <a:cubicBezTo>
                    <a:pt x="1570287" y="146581"/>
                    <a:pt x="1575940" y="159713"/>
                    <a:pt x="1587065" y="155974"/>
                  </a:cubicBezTo>
                  <a:cubicBezTo>
                    <a:pt x="1598190" y="152235"/>
                    <a:pt x="1604118" y="150229"/>
                    <a:pt x="1605303" y="151962"/>
                  </a:cubicBezTo>
                  <a:cubicBezTo>
                    <a:pt x="1606489" y="153694"/>
                    <a:pt x="1609225" y="155153"/>
                    <a:pt x="1606945" y="157980"/>
                  </a:cubicBezTo>
                  <a:cubicBezTo>
                    <a:pt x="1604665" y="160807"/>
                    <a:pt x="1603024" y="161992"/>
                    <a:pt x="1606124" y="161719"/>
                  </a:cubicBezTo>
                  <a:cubicBezTo>
                    <a:pt x="1609225" y="161445"/>
                    <a:pt x="1614058" y="160533"/>
                    <a:pt x="1608130" y="163907"/>
                  </a:cubicBezTo>
                  <a:cubicBezTo>
                    <a:pt x="1603990" y="166406"/>
                    <a:pt x="1600078" y="169269"/>
                    <a:pt x="1596458" y="172479"/>
                  </a:cubicBezTo>
                  <a:cubicBezTo>
                    <a:pt x="1596458" y="172479"/>
                    <a:pt x="1595820" y="172479"/>
                    <a:pt x="1594725" y="170473"/>
                  </a:cubicBezTo>
                  <a:cubicBezTo>
                    <a:pt x="1591123" y="167710"/>
                    <a:pt x="1586947" y="165777"/>
                    <a:pt x="1582506" y="164819"/>
                  </a:cubicBezTo>
                  <a:cubicBezTo>
                    <a:pt x="1580226" y="164819"/>
                    <a:pt x="1579588" y="164819"/>
                    <a:pt x="1579953" y="167373"/>
                  </a:cubicBezTo>
                  <a:cubicBezTo>
                    <a:pt x="1580317" y="169926"/>
                    <a:pt x="1579953" y="170473"/>
                    <a:pt x="1579315" y="171658"/>
                  </a:cubicBezTo>
                  <a:cubicBezTo>
                    <a:pt x="1578676" y="172844"/>
                    <a:pt x="1578767" y="172753"/>
                    <a:pt x="1579315" y="173938"/>
                  </a:cubicBezTo>
                  <a:cubicBezTo>
                    <a:pt x="1579862" y="175124"/>
                    <a:pt x="1580500" y="174759"/>
                    <a:pt x="1579315" y="176491"/>
                  </a:cubicBezTo>
                  <a:cubicBezTo>
                    <a:pt x="1578129" y="178224"/>
                    <a:pt x="1569648" y="185610"/>
                    <a:pt x="1569648" y="190991"/>
                  </a:cubicBezTo>
                  <a:cubicBezTo>
                    <a:pt x="1569648" y="196371"/>
                    <a:pt x="1568463" y="197830"/>
                    <a:pt x="1570743" y="198742"/>
                  </a:cubicBezTo>
                  <a:cubicBezTo>
                    <a:pt x="1573278" y="199435"/>
                    <a:pt x="1575959" y="199435"/>
                    <a:pt x="1578494" y="198742"/>
                  </a:cubicBezTo>
                  <a:cubicBezTo>
                    <a:pt x="1583582" y="197283"/>
                    <a:pt x="1588524" y="195359"/>
                    <a:pt x="1593266" y="192997"/>
                  </a:cubicBezTo>
                  <a:cubicBezTo>
                    <a:pt x="1594725" y="192176"/>
                    <a:pt x="1598464" y="188437"/>
                    <a:pt x="1592719" y="190443"/>
                  </a:cubicBezTo>
                  <a:cubicBezTo>
                    <a:pt x="1586974" y="192450"/>
                    <a:pt x="1586974" y="190991"/>
                    <a:pt x="1589619" y="187890"/>
                  </a:cubicBezTo>
                  <a:cubicBezTo>
                    <a:pt x="1592263" y="184790"/>
                    <a:pt x="1592719" y="184516"/>
                    <a:pt x="1592993" y="182510"/>
                  </a:cubicBezTo>
                  <a:cubicBezTo>
                    <a:pt x="1593266" y="180504"/>
                    <a:pt x="1594999" y="181872"/>
                    <a:pt x="1594725" y="183878"/>
                  </a:cubicBezTo>
                  <a:cubicBezTo>
                    <a:pt x="1594452" y="185884"/>
                    <a:pt x="1594725" y="185884"/>
                    <a:pt x="1596458" y="185337"/>
                  </a:cubicBezTo>
                  <a:cubicBezTo>
                    <a:pt x="1598190" y="184790"/>
                    <a:pt x="1599559" y="184516"/>
                    <a:pt x="1600106" y="189075"/>
                  </a:cubicBezTo>
                  <a:cubicBezTo>
                    <a:pt x="1600543" y="193626"/>
                    <a:pt x="1600543" y="198204"/>
                    <a:pt x="1600106" y="202754"/>
                  </a:cubicBezTo>
                  <a:cubicBezTo>
                    <a:pt x="1600106" y="204942"/>
                    <a:pt x="1598373" y="206128"/>
                    <a:pt x="1601564" y="205581"/>
                  </a:cubicBezTo>
                  <a:cubicBezTo>
                    <a:pt x="1604756" y="205034"/>
                    <a:pt x="1615243" y="203575"/>
                    <a:pt x="1606398" y="207860"/>
                  </a:cubicBezTo>
                  <a:cubicBezTo>
                    <a:pt x="1599850" y="210870"/>
                    <a:pt x="1594014" y="215219"/>
                    <a:pt x="1589254" y="220627"/>
                  </a:cubicBezTo>
                  <a:cubicBezTo>
                    <a:pt x="1585570" y="224156"/>
                    <a:pt x="1581467" y="227220"/>
                    <a:pt x="1577035" y="229746"/>
                  </a:cubicBezTo>
                  <a:cubicBezTo>
                    <a:pt x="1574755" y="231479"/>
                    <a:pt x="1569010" y="236585"/>
                    <a:pt x="1567368" y="237771"/>
                  </a:cubicBezTo>
                  <a:cubicBezTo>
                    <a:pt x="1564742" y="239175"/>
                    <a:pt x="1561733" y="239686"/>
                    <a:pt x="1558797" y="239230"/>
                  </a:cubicBezTo>
                  <a:cubicBezTo>
                    <a:pt x="1556408" y="238354"/>
                    <a:pt x="1553800" y="238354"/>
                    <a:pt x="1551410" y="239230"/>
                  </a:cubicBezTo>
                  <a:cubicBezTo>
                    <a:pt x="1549404" y="240142"/>
                    <a:pt x="1546577" y="240415"/>
                    <a:pt x="1547672" y="239230"/>
                  </a:cubicBezTo>
                  <a:cubicBezTo>
                    <a:pt x="1548766" y="238044"/>
                    <a:pt x="1547672" y="236585"/>
                    <a:pt x="1546213" y="237223"/>
                  </a:cubicBezTo>
                  <a:cubicBezTo>
                    <a:pt x="1544754" y="237862"/>
                    <a:pt x="1542291" y="238318"/>
                    <a:pt x="1539738" y="243424"/>
                  </a:cubicBezTo>
                  <a:cubicBezTo>
                    <a:pt x="1538316" y="246634"/>
                    <a:pt x="1536574" y="249689"/>
                    <a:pt x="1534541" y="252543"/>
                  </a:cubicBezTo>
                  <a:cubicBezTo>
                    <a:pt x="1532534" y="255370"/>
                    <a:pt x="1532261" y="259109"/>
                    <a:pt x="1536273" y="260294"/>
                  </a:cubicBezTo>
                  <a:cubicBezTo>
                    <a:pt x="1540286" y="261662"/>
                    <a:pt x="1543149" y="265209"/>
                    <a:pt x="1543660" y="269413"/>
                  </a:cubicBezTo>
                  <a:cubicBezTo>
                    <a:pt x="1544571" y="273608"/>
                    <a:pt x="1543660" y="278532"/>
                    <a:pt x="1545666" y="280174"/>
                  </a:cubicBezTo>
                  <a:cubicBezTo>
                    <a:pt x="1547617" y="282782"/>
                    <a:pt x="1548346" y="286110"/>
                    <a:pt x="1547672" y="289293"/>
                  </a:cubicBezTo>
                  <a:cubicBezTo>
                    <a:pt x="1546842" y="292648"/>
                    <a:pt x="1546842" y="296150"/>
                    <a:pt x="1547672" y="299506"/>
                  </a:cubicBezTo>
                  <a:cubicBezTo>
                    <a:pt x="1548584" y="304065"/>
                    <a:pt x="1548219" y="306892"/>
                    <a:pt x="1545666" y="305524"/>
                  </a:cubicBezTo>
                  <a:cubicBezTo>
                    <a:pt x="1543440" y="304175"/>
                    <a:pt x="1540705" y="303938"/>
                    <a:pt x="1538279" y="304886"/>
                  </a:cubicBezTo>
                  <a:cubicBezTo>
                    <a:pt x="1535589" y="305789"/>
                    <a:pt x="1532671" y="305789"/>
                    <a:pt x="1529981" y="304886"/>
                  </a:cubicBezTo>
                  <a:cubicBezTo>
                    <a:pt x="1527975" y="304065"/>
                    <a:pt x="1520862" y="301238"/>
                    <a:pt x="1522321" y="304065"/>
                  </a:cubicBezTo>
                  <a:cubicBezTo>
                    <a:pt x="1523780" y="306892"/>
                    <a:pt x="1533720" y="314917"/>
                    <a:pt x="1531440" y="318929"/>
                  </a:cubicBezTo>
                  <a:cubicBezTo>
                    <a:pt x="1529160" y="322941"/>
                    <a:pt x="1529434" y="322303"/>
                    <a:pt x="1528613" y="318929"/>
                  </a:cubicBezTo>
                  <a:cubicBezTo>
                    <a:pt x="1527792" y="315555"/>
                    <a:pt x="1528613" y="312911"/>
                    <a:pt x="1524327" y="312090"/>
                  </a:cubicBezTo>
                  <a:cubicBezTo>
                    <a:pt x="1520042" y="311269"/>
                    <a:pt x="1519768" y="306892"/>
                    <a:pt x="1516941" y="305251"/>
                  </a:cubicBezTo>
                  <a:cubicBezTo>
                    <a:pt x="1514142" y="303071"/>
                    <a:pt x="1511707" y="300454"/>
                    <a:pt x="1509737" y="297499"/>
                  </a:cubicBezTo>
                  <a:cubicBezTo>
                    <a:pt x="1509190" y="296679"/>
                    <a:pt x="1513202" y="292393"/>
                    <a:pt x="1513476" y="295767"/>
                  </a:cubicBezTo>
                  <a:cubicBezTo>
                    <a:pt x="1513749" y="299141"/>
                    <a:pt x="1514935" y="300326"/>
                    <a:pt x="1517488" y="300326"/>
                  </a:cubicBezTo>
                  <a:cubicBezTo>
                    <a:pt x="1520042" y="300326"/>
                    <a:pt x="1520315" y="296679"/>
                    <a:pt x="1522595" y="296679"/>
                  </a:cubicBezTo>
                  <a:cubicBezTo>
                    <a:pt x="1524875" y="296679"/>
                    <a:pt x="1522595" y="297499"/>
                    <a:pt x="1525148" y="298959"/>
                  </a:cubicBezTo>
                  <a:cubicBezTo>
                    <a:pt x="1527756" y="300098"/>
                    <a:pt x="1530610" y="300563"/>
                    <a:pt x="1533446" y="300326"/>
                  </a:cubicBezTo>
                  <a:cubicBezTo>
                    <a:pt x="1535015" y="300336"/>
                    <a:pt x="1536556" y="300646"/>
                    <a:pt x="1538006" y="301238"/>
                  </a:cubicBezTo>
                  <a:cubicBezTo>
                    <a:pt x="1538006" y="301238"/>
                    <a:pt x="1546213" y="302971"/>
                    <a:pt x="1544571" y="298959"/>
                  </a:cubicBezTo>
                  <a:cubicBezTo>
                    <a:pt x="1542930" y="294946"/>
                    <a:pt x="1542565" y="295767"/>
                    <a:pt x="1541927" y="293214"/>
                  </a:cubicBezTo>
                  <a:cubicBezTo>
                    <a:pt x="1541288" y="290660"/>
                    <a:pt x="1541927" y="289293"/>
                    <a:pt x="1539100" y="288381"/>
                  </a:cubicBezTo>
                  <a:cubicBezTo>
                    <a:pt x="1536993" y="287487"/>
                    <a:pt x="1534568" y="287833"/>
                    <a:pt x="1532808" y="289293"/>
                  </a:cubicBezTo>
                  <a:cubicBezTo>
                    <a:pt x="1530893" y="290660"/>
                    <a:pt x="1527428" y="289840"/>
                    <a:pt x="1532261" y="286101"/>
                  </a:cubicBezTo>
                  <a:cubicBezTo>
                    <a:pt x="1537094" y="282362"/>
                    <a:pt x="1539738" y="274976"/>
                    <a:pt x="1536820" y="278441"/>
                  </a:cubicBezTo>
                  <a:cubicBezTo>
                    <a:pt x="1533902" y="281906"/>
                    <a:pt x="1532808" y="280994"/>
                    <a:pt x="1532534" y="279535"/>
                  </a:cubicBezTo>
                  <a:cubicBezTo>
                    <a:pt x="1532261" y="278076"/>
                    <a:pt x="1529981" y="277255"/>
                    <a:pt x="1528249" y="279535"/>
                  </a:cubicBezTo>
                  <a:cubicBezTo>
                    <a:pt x="1526151" y="282335"/>
                    <a:pt x="1523160" y="284332"/>
                    <a:pt x="1519768" y="285189"/>
                  </a:cubicBezTo>
                  <a:cubicBezTo>
                    <a:pt x="1517762" y="285189"/>
                    <a:pt x="1513749" y="284642"/>
                    <a:pt x="1515209" y="282362"/>
                  </a:cubicBezTo>
                  <a:cubicBezTo>
                    <a:pt x="1516667" y="280082"/>
                    <a:pt x="1523142" y="274976"/>
                    <a:pt x="1518035" y="275249"/>
                  </a:cubicBezTo>
                  <a:cubicBezTo>
                    <a:pt x="1512929" y="275523"/>
                    <a:pt x="1508369" y="272970"/>
                    <a:pt x="1507822" y="269778"/>
                  </a:cubicBezTo>
                  <a:cubicBezTo>
                    <a:pt x="1507275" y="266586"/>
                    <a:pt x="1507822" y="268045"/>
                    <a:pt x="1510011" y="264398"/>
                  </a:cubicBezTo>
                  <a:cubicBezTo>
                    <a:pt x="1512199" y="260750"/>
                    <a:pt x="1511470" y="257285"/>
                    <a:pt x="1513476" y="259565"/>
                  </a:cubicBezTo>
                  <a:cubicBezTo>
                    <a:pt x="1515482" y="261845"/>
                    <a:pt x="1517762" y="263486"/>
                    <a:pt x="1516576" y="258653"/>
                  </a:cubicBezTo>
                  <a:cubicBezTo>
                    <a:pt x="1515099" y="255443"/>
                    <a:pt x="1515345" y="251704"/>
                    <a:pt x="1517214" y="248713"/>
                  </a:cubicBezTo>
                  <a:cubicBezTo>
                    <a:pt x="1519677" y="244300"/>
                    <a:pt x="1521318" y="239485"/>
                    <a:pt x="1522048" y="234488"/>
                  </a:cubicBezTo>
                  <a:cubicBezTo>
                    <a:pt x="1521500" y="231935"/>
                    <a:pt x="1525148" y="226737"/>
                    <a:pt x="1520315" y="229655"/>
                  </a:cubicBezTo>
                  <a:cubicBezTo>
                    <a:pt x="1515482" y="232573"/>
                    <a:pt x="1511743" y="232755"/>
                    <a:pt x="1509464" y="235309"/>
                  </a:cubicBezTo>
                  <a:cubicBezTo>
                    <a:pt x="1507184" y="237862"/>
                    <a:pt x="1500892" y="241327"/>
                    <a:pt x="1498703" y="240415"/>
                  </a:cubicBezTo>
                  <a:cubicBezTo>
                    <a:pt x="1496515" y="239503"/>
                    <a:pt x="1495238" y="237588"/>
                    <a:pt x="1499250" y="235309"/>
                  </a:cubicBezTo>
                  <a:cubicBezTo>
                    <a:pt x="1503262" y="233029"/>
                    <a:pt x="1507184" y="230475"/>
                    <a:pt x="1504083" y="230475"/>
                  </a:cubicBezTo>
                  <a:cubicBezTo>
                    <a:pt x="1500983" y="230475"/>
                    <a:pt x="1498977" y="229016"/>
                    <a:pt x="1500071" y="227649"/>
                  </a:cubicBezTo>
                  <a:cubicBezTo>
                    <a:pt x="1501165" y="226281"/>
                    <a:pt x="1502351" y="224822"/>
                    <a:pt x="1498703" y="225642"/>
                  </a:cubicBezTo>
                  <a:cubicBezTo>
                    <a:pt x="1495055" y="226463"/>
                    <a:pt x="1486393" y="225642"/>
                    <a:pt x="1488399" y="224183"/>
                  </a:cubicBezTo>
                  <a:cubicBezTo>
                    <a:pt x="1490405" y="222724"/>
                    <a:pt x="1489858" y="220536"/>
                    <a:pt x="1486666" y="219897"/>
                  </a:cubicBezTo>
                  <a:cubicBezTo>
                    <a:pt x="1483475" y="219259"/>
                    <a:pt x="1486666" y="215064"/>
                    <a:pt x="1479827" y="215064"/>
                  </a:cubicBezTo>
                  <a:cubicBezTo>
                    <a:pt x="1472988" y="215064"/>
                    <a:pt x="1473900" y="217891"/>
                    <a:pt x="1470708" y="216797"/>
                  </a:cubicBezTo>
                  <a:cubicBezTo>
                    <a:pt x="1467516" y="215703"/>
                    <a:pt x="1466422" y="212511"/>
                    <a:pt x="1461589" y="210779"/>
                  </a:cubicBezTo>
                  <a:cubicBezTo>
                    <a:pt x="1456756" y="209046"/>
                    <a:pt x="1453108" y="210779"/>
                    <a:pt x="1457030" y="213058"/>
                  </a:cubicBezTo>
                  <a:cubicBezTo>
                    <a:pt x="1460951" y="215338"/>
                    <a:pt x="1462227" y="220809"/>
                    <a:pt x="1457668" y="221630"/>
                  </a:cubicBezTo>
                  <a:cubicBezTo>
                    <a:pt x="1452552" y="223162"/>
                    <a:pt x="1447099" y="223162"/>
                    <a:pt x="1441983" y="221630"/>
                  </a:cubicBezTo>
                  <a:cubicBezTo>
                    <a:pt x="1435965" y="219350"/>
                    <a:pt x="1428579" y="217891"/>
                    <a:pt x="1432864" y="221630"/>
                  </a:cubicBezTo>
                  <a:cubicBezTo>
                    <a:pt x="1437150" y="225369"/>
                    <a:pt x="1436239" y="226737"/>
                    <a:pt x="1438792" y="229016"/>
                  </a:cubicBezTo>
                  <a:cubicBezTo>
                    <a:pt x="1441345" y="231296"/>
                    <a:pt x="1444263" y="230202"/>
                    <a:pt x="1443078" y="234214"/>
                  </a:cubicBezTo>
                  <a:cubicBezTo>
                    <a:pt x="1441892" y="238226"/>
                    <a:pt x="1441983" y="236768"/>
                    <a:pt x="1440251" y="235035"/>
                  </a:cubicBezTo>
                  <a:cubicBezTo>
                    <a:pt x="1438518" y="233302"/>
                    <a:pt x="1433685" y="231570"/>
                    <a:pt x="1437059" y="233941"/>
                  </a:cubicBezTo>
                  <a:cubicBezTo>
                    <a:pt x="1440433" y="236312"/>
                    <a:pt x="1439430" y="239047"/>
                    <a:pt x="1443078" y="241053"/>
                  </a:cubicBezTo>
                  <a:cubicBezTo>
                    <a:pt x="1446725" y="243060"/>
                    <a:pt x="1448184" y="245613"/>
                    <a:pt x="1449917" y="246434"/>
                  </a:cubicBezTo>
                  <a:cubicBezTo>
                    <a:pt x="1451650" y="247254"/>
                    <a:pt x="1452470" y="247254"/>
                    <a:pt x="1454203" y="244975"/>
                  </a:cubicBezTo>
                  <a:cubicBezTo>
                    <a:pt x="1457203" y="242722"/>
                    <a:pt x="1460714" y="241254"/>
                    <a:pt x="1464416" y="240689"/>
                  </a:cubicBezTo>
                  <a:cubicBezTo>
                    <a:pt x="1467060" y="240142"/>
                    <a:pt x="1468702" y="241601"/>
                    <a:pt x="1471620" y="243880"/>
                  </a:cubicBezTo>
                  <a:cubicBezTo>
                    <a:pt x="1474538" y="246160"/>
                    <a:pt x="1474173" y="250172"/>
                    <a:pt x="1477547" y="247619"/>
                  </a:cubicBezTo>
                  <a:cubicBezTo>
                    <a:pt x="1480921" y="245066"/>
                    <a:pt x="1481833" y="245886"/>
                    <a:pt x="1483292" y="248166"/>
                  </a:cubicBezTo>
                  <a:cubicBezTo>
                    <a:pt x="1484751" y="250446"/>
                    <a:pt x="1486119" y="253546"/>
                    <a:pt x="1484387" y="255826"/>
                  </a:cubicBezTo>
                  <a:cubicBezTo>
                    <a:pt x="1482654" y="258106"/>
                    <a:pt x="1483292" y="257559"/>
                    <a:pt x="1484387" y="258653"/>
                  </a:cubicBezTo>
                  <a:cubicBezTo>
                    <a:pt x="1485481" y="259747"/>
                    <a:pt x="1485846" y="260112"/>
                    <a:pt x="1483292" y="262392"/>
                  </a:cubicBezTo>
                  <a:cubicBezTo>
                    <a:pt x="1479781" y="264206"/>
                    <a:pt x="1475833" y="265000"/>
                    <a:pt x="1471894" y="264671"/>
                  </a:cubicBezTo>
                  <a:cubicBezTo>
                    <a:pt x="1468337" y="264097"/>
                    <a:pt x="1464927" y="262829"/>
                    <a:pt x="1461863" y="260933"/>
                  </a:cubicBezTo>
                  <a:cubicBezTo>
                    <a:pt x="1457695" y="258762"/>
                    <a:pt x="1453929" y="255899"/>
                    <a:pt x="1450738" y="252452"/>
                  </a:cubicBezTo>
                  <a:cubicBezTo>
                    <a:pt x="1447218" y="247254"/>
                    <a:pt x="1442531" y="242941"/>
                    <a:pt x="1437059" y="239868"/>
                  </a:cubicBezTo>
                  <a:cubicBezTo>
                    <a:pt x="1431679" y="237588"/>
                    <a:pt x="1430858" y="237588"/>
                    <a:pt x="1431132" y="240689"/>
                  </a:cubicBezTo>
                  <a:cubicBezTo>
                    <a:pt x="1431406" y="243789"/>
                    <a:pt x="1431132" y="243607"/>
                    <a:pt x="1432500" y="244701"/>
                  </a:cubicBezTo>
                  <a:cubicBezTo>
                    <a:pt x="1433868" y="245795"/>
                    <a:pt x="1435144" y="245248"/>
                    <a:pt x="1433685" y="247619"/>
                  </a:cubicBezTo>
                  <a:cubicBezTo>
                    <a:pt x="1432226" y="249990"/>
                    <a:pt x="1427120" y="258653"/>
                    <a:pt x="1419460" y="258106"/>
                  </a:cubicBezTo>
                  <a:cubicBezTo>
                    <a:pt x="1411800" y="257559"/>
                    <a:pt x="1403775" y="252178"/>
                    <a:pt x="1396298" y="252452"/>
                  </a:cubicBezTo>
                  <a:cubicBezTo>
                    <a:pt x="1388820" y="252726"/>
                    <a:pt x="1380704" y="248713"/>
                    <a:pt x="1368941" y="252452"/>
                  </a:cubicBezTo>
                  <a:cubicBezTo>
                    <a:pt x="1357998" y="256619"/>
                    <a:pt x="1346508" y="259200"/>
                    <a:pt x="1334836" y="260112"/>
                  </a:cubicBezTo>
                  <a:cubicBezTo>
                    <a:pt x="1329501" y="258817"/>
                    <a:pt x="1323985" y="258416"/>
                    <a:pt x="1318513" y="258926"/>
                  </a:cubicBezTo>
                  <a:cubicBezTo>
                    <a:pt x="1315267" y="259191"/>
                    <a:pt x="1312030" y="258279"/>
                    <a:pt x="1309394" y="256373"/>
                  </a:cubicBezTo>
                  <a:cubicBezTo>
                    <a:pt x="1307115" y="255279"/>
                    <a:pt x="1300823" y="251540"/>
                    <a:pt x="1297722" y="252452"/>
                  </a:cubicBezTo>
                  <a:cubicBezTo>
                    <a:pt x="1294622" y="253364"/>
                    <a:pt x="1291704" y="250446"/>
                    <a:pt x="1290062" y="248713"/>
                  </a:cubicBezTo>
                  <a:cubicBezTo>
                    <a:pt x="1287801" y="246725"/>
                    <a:pt x="1285019" y="245421"/>
                    <a:pt x="1282038" y="244975"/>
                  </a:cubicBezTo>
                  <a:cubicBezTo>
                    <a:pt x="1279384" y="244655"/>
                    <a:pt x="1276940" y="243360"/>
                    <a:pt x="1275198" y="241327"/>
                  </a:cubicBezTo>
                  <a:cubicBezTo>
                    <a:pt x="1274651" y="239868"/>
                    <a:pt x="1273466" y="238409"/>
                    <a:pt x="1269818" y="239594"/>
                  </a:cubicBezTo>
                  <a:cubicBezTo>
                    <a:pt x="1264128" y="240251"/>
                    <a:pt x="1258401" y="240616"/>
                    <a:pt x="1252675" y="240689"/>
                  </a:cubicBezTo>
                  <a:cubicBezTo>
                    <a:pt x="1248762" y="240597"/>
                    <a:pt x="1244860" y="240233"/>
                    <a:pt x="1241002" y="239594"/>
                  </a:cubicBezTo>
                  <a:cubicBezTo>
                    <a:pt x="1238723" y="239594"/>
                    <a:pt x="1235075" y="239594"/>
                    <a:pt x="1235349" y="238774"/>
                  </a:cubicBezTo>
                  <a:cubicBezTo>
                    <a:pt x="1235622" y="237953"/>
                    <a:pt x="1234802" y="236129"/>
                    <a:pt x="1232431" y="235309"/>
                  </a:cubicBezTo>
                  <a:cubicBezTo>
                    <a:pt x="1230060" y="234488"/>
                    <a:pt x="1230242" y="233576"/>
                    <a:pt x="1231063" y="232208"/>
                  </a:cubicBezTo>
                  <a:cubicBezTo>
                    <a:pt x="1231884" y="230840"/>
                    <a:pt x="1231884" y="227284"/>
                    <a:pt x="1229877" y="227922"/>
                  </a:cubicBezTo>
                  <a:cubicBezTo>
                    <a:pt x="1226877" y="228588"/>
                    <a:pt x="1223758" y="228588"/>
                    <a:pt x="1220758" y="227922"/>
                  </a:cubicBezTo>
                  <a:cubicBezTo>
                    <a:pt x="1218387" y="226463"/>
                    <a:pt x="1221306" y="226463"/>
                    <a:pt x="1218387" y="226463"/>
                  </a:cubicBezTo>
                  <a:cubicBezTo>
                    <a:pt x="1214512" y="225688"/>
                    <a:pt x="1210901" y="223928"/>
                    <a:pt x="1207901" y="221357"/>
                  </a:cubicBezTo>
                  <a:cubicBezTo>
                    <a:pt x="1206715" y="219897"/>
                    <a:pt x="1209268" y="217344"/>
                    <a:pt x="1205621" y="217891"/>
                  </a:cubicBezTo>
                  <a:cubicBezTo>
                    <a:pt x="1201973" y="218438"/>
                    <a:pt x="1197323" y="217344"/>
                    <a:pt x="1202794" y="215338"/>
                  </a:cubicBezTo>
                  <a:cubicBezTo>
                    <a:pt x="1208266" y="213332"/>
                    <a:pt x="1208721" y="213058"/>
                    <a:pt x="1206168" y="211052"/>
                  </a:cubicBezTo>
                  <a:cubicBezTo>
                    <a:pt x="1203615" y="209046"/>
                    <a:pt x="1198508" y="204760"/>
                    <a:pt x="1200514" y="202845"/>
                  </a:cubicBezTo>
                  <a:cubicBezTo>
                    <a:pt x="1202521" y="200930"/>
                    <a:pt x="1203068" y="199927"/>
                    <a:pt x="1200514" y="198012"/>
                  </a:cubicBezTo>
                  <a:cubicBezTo>
                    <a:pt x="1197961" y="196097"/>
                    <a:pt x="1183097" y="184334"/>
                    <a:pt x="1174252" y="188893"/>
                  </a:cubicBezTo>
                  <a:cubicBezTo>
                    <a:pt x="1165406" y="193453"/>
                    <a:pt x="1121818" y="201933"/>
                    <a:pt x="1112426" y="204486"/>
                  </a:cubicBezTo>
                  <a:cubicBezTo>
                    <a:pt x="1107182" y="205143"/>
                    <a:pt x="1102614" y="208353"/>
                    <a:pt x="1100206" y="213058"/>
                  </a:cubicBezTo>
                  <a:cubicBezTo>
                    <a:pt x="1098437" y="216049"/>
                    <a:pt x="1096121" y="218685"/>
                    <a:pt x="1093367" y="220809"/>
                  </a:cubicBezTo>
                  <a:cubicBezTo>
                    <a:pt x="1089902" y="222998"/>
                    <a:pt x="1086254" y="228469"/>
                    <a:pt x="1092455" y="226190"/>
                  </a:cubicBezTo>
                  <a:cubicBezTo>
                    <a:pt x="1098656" y="223910"/>
                    <a:pt x="1104127" y="223636"/>
                    <a:pt x="1103033" y="226190"/>
                  </a:cubicBezTo>
                  <a:cubicBezTo>
                    <a:pt x="1101939" y="228743"/>
                    <a:pt x="1103580" y="229016"/>
                    <a:pt x="1106133" y="228743"/>
                  </a:cubicBezTo>
                  <a:cubicBezTo>
                    <a:pt x="1110903" y="229035"/>
                    <a:pt x="1115617" y="229892"/>
                    <a:pt x="1120177" y="231296"/>
                  </a:cubicBezTo>
                  <a:cubicBezTo>
                    <a:pt x="1123824" y="232390"/>
                    <a:pt x="1132396" y="233849"/>
                    <a:pt x="1129296" y="231843"/>
                  </a:cubicBezTo>
                  <a:cubicBezTo>
                    <a:pt x="1126195" y="229837"/>
                    <a:pt x="1120724" y="225642"/>
                    <a:pt x="1123277" y="223636"/>
                  </a:cubicBezTo>
                  <a:cubicBezTo>
                    <a:pt x="1125912" y="220755"/>
                    <a:pt x="1130262" y="220244"/>
                    <a:pt x="1133490" y="222451"/>
                  </a:cubicBezTo>
                  <a:cubicBezTo>
                    <a:pt x="1137977" y="226655"/>
                    <a:pt x="1144962" y="226655"/>
                    <a:pt x="1149448" y="222451"/>
                  </a:cubicBezTo>
                  <a:cubicBezTo>
                    <a:pt x="1156288" y="217071"/>
                    <a:pt x="1157473" y="217618"/>
                    <a:pt x="1160847" y="220171"/>
                  </a:cubicBezTo>
                  <a:cubicBezTo>
                    <a:pt x="1164221" y="222724"/>
                    <a:pt x="1166318" y="225916"/>
                    <a:pt x="1166866" y="221630"/>
                  </a:cubicBezTo>
                  <a:cubicBezTo>
                    <a:pt x="1167413" y="217344"/>
                    <a:pt x="1169692" y="219077"/>
                    <a:pt x="1167686" y="215064"/>
                  </a:cubicBezTo>
                  <a:cubicBezTo>
                    <a:pt x="1165680" y="211052"/>
                    <a:pt x="1164312" y="211326"/>
                    <a:pt x="1168598" y="210231"/>
                  </a:cubicBezTo>
                  <a:cubicBezTo>
                    <a:pt x="1172884" y="209137"/>
                    <a:pt x="1188204" y="205125"/>
                    <a:pt x="1191395" y="204486"/>
                  </a:cubicBezTo>
                  <a:cubicBezTo>
                    <a:pt x="1194587" y="203848"/>
                    <a:pt x="1197688" y="203939"/>
                    <a:pt x="1194769" y="205946"/>
                  </a:cubicBezTo>
                  <a:cubicBezTo>
                    <a:pt x="1191851" y="207952"/>
                    <a:pt x="1191395" y="208225"/>
                    <a:pt x="1193128" y="210231"/>
                  </a:cubicBezTo>
                  <a:cubicBezTo>
                    <a:pt x="1194861" y="212238"/>
                    <a:pt x="1195955" y="213058"/>
                    <a:pt x="1191943" y="215064"/>
                  </a:cubicBezTo>
                  <a:cubicBezTo>
                    <a:pt x="1186298" y="217207"/>
                    <a:pt x="1180471" y="218831"/>
                    <a:pt x="1174525" y="219897"/>
                  </a:cubicBezTo>
                  <a:cubicBezTo>
                    <a:pt x="1171699" y="220445"/>
                    <a:pt x="1169692" y="221357"/>
                    <a:pt x="1169419" y="225004"/>
                  </a:cubicBezTo>
                  <a:cubicBezTo>
                    <a:pt x="1169145" y="228652"/>
                    <a:pt x="1169419" y="232755"/>
                    <a:pt x="1167139" y="230202"/>
                  </a:cubicBezTo>
                  <a:cubicBezTo>
                    <a:pt x="1164586" y="228095"/>
                    <a:pt x="1161102" y="227539"/>
                    <a:pt x="1158020" y="228743"/>
                  </a:cubicBezTo>
                  <a:cubicBezTo>
                    <a:pt x="1156926" y="229564"/>
                    <a:pt x="1159479" y="230202"/>
                    <a:pt x="1156014" y="231843"/>
                  </a:cubicBezTo>
                  <a:cubicBezTo>
                    <a:pt x="1152549" y="233485"/>
                    <a:pt x="1128657" y="240962"/>
                    <a:pt x="1127563" y="241601"/>
                  </a:cubicBezTo>
                  <a:cubicBezTo>
                    <a:pt x="1126040" y="242385"/>
                    <a:pt x="1124180" y="241865"/>
                    <a:pt x="1123277" y="240415"/>
                  </a:cubicBezTo>
                  <a:cubicBezTo>
                    <a:pt x="1122365" y="238682"/>
                    <a:pt x="1121271" y="235309"/>
                    <a:pt x="1120724" y="238135"/>
                  </a:cubicBezTo>
                  <a:cubicBezTo>
                    <a:pt x="1120177" y="240962"/>
                    <a:pt x="1118718" y="242148"/>
                    <a:pt x="1121544" y="242968"/>
                  </a:cubicBezTo>
                  <a:cubicBezTo>
                    <a:pt x="1124371" y="243789"/>
                    <a:pt x="1128931" y="242968"/>
                    <a:pt x="1126925" y="245522"/>
                  </a:cubicBezTo>
                  <a:cubicBezTo>
                    <a:pt x="1125375" y="247528"/>
                    <a:pt x="1123332" y="249096"/>
                    <a:pt x="1120997" y="250081"/>
                  </a:cubicBezTo>
                  <a:cubicBezTo>
                    <a:pt x="1118171" y="251540"/>
                    <a:pt x="1115617" y="254914"/>
                    <a:pt x="1117532" y="257559"/>
                  </a:cubicBezTo>
                  <a:cubicBezTo>
                    <a:pt x="1119447" y="260203"/>
                    <a:pt x="1123551" y="263486"/>
                    <a:pt x="1127289" y="267772"/>
                  </a:cubicBezTo>
                  <a:cubicBezTo>
                    <a:pt x="1131028" y="272058"/>
                    <a:pt x="1131211" y="271784"/>
                    <a:pt x="1128931" y="273790"/>
                  </a:cubicBezTo>
                  <a:cubicBezTo>
                    <a:pt x="1126651" y="275797"/>
                    <a:pt x="1126104" y="276344"/>
                    <a:pt x="1128110" y="278623"/>
                  </a:cubicBezTo>
                  <a:cubicBezTo>
                    <a:pt x="1129642" y="280475"/>
                    <a:pt x="1130782" y="282618"/>
                    <a:pt x="1131484" y="284915"/>
                  </a:cubicBezTo>
                  <a:cubicBezTo>
                    <a:pt x="1132961" y="288107"/>
                    <a:pt x="1135651" y="290569"/>
                    <a:pt x="1138962" y="291755"/>
                  </a:cubicBezTo>
                  <a:cubicBezTo>
                    <a:pt x="1143521" y="293122"/>
                    <a:pt x="1144068" y="292302"/>
                    <a:pt x="1140056" y="294582"/>
                  </a:cubicBezTo>
                  <a:cubicBezTo>
                    <a:pt x="1136044" y="296861"/>
                    <a:pt x="1137503" y="297682"/>
                    <a:pt x="1140056" y="298594"/>
                  </a:cubicBezTo>
                  <a:cubicBezTo>
                    <a:pt x="1143357" y="300080"/>
                    <a:pt x="1145782" y="303007"/>
                    <a:pt x="1146622" y="306527"/>
                  </a:cubicBezTo>
                  <a:cubicBezTo>
                    <a:pt x="1146622" y="309993"/>
                    <a:pt x="1146622" y="309081"/>
                    <a:pt x="1143521" y="305068"/>
                  </a:cubicBezTo>
                  <a:cubicBezTo>
                    <a:pt x="1140421" y="301056"/>
                    <a:pt x="1137503" y="301968"/>
                    <a:pt x="1137503" y="301968"/>
                  </a:cubicBezTo>
                  <a:cubicBezTo>
                    <a:pt x="1137503" y="301968"/>
                    <a:pt x="1137503" y="301968"/>
                    <a:pt x="1136955" y="304248"/>
                  </a:cubicBezTo>
                  <a:cubicBezTo>
                    <a:pt x="1136408" y="306527"/>
                    <a:pt x="1136955" y="309993"/>
                    <a:pt x="1134402" y="309081"/>
                  </a:cubicBezTo>
                  <a:cubicBezTo>
                    <a:pt x="1134402" y="309081"/>
                    <a:pt x="1130663" y="307074"/>
                    <a:pt x="1131484" y="306254"/>
                  </a:cubicBezTo>
                  <a:cubicBezTo>
                    <a:pt x="1133809" y="304320"/>
                    <a:pt x="1134119" y="300874"/>
                    <a:pt x="1132186" y="298548"/>
                  </a:cubicBezTo>
                  <a:cubicBezTo>
                    <a:pt x="1131694" y="297955"/>
                    <a:pt x="1131083" y="297472"/>
                    <a:pt x="1130390" y="297135"/>
                  </a:cubicBezTo>
                  <a:cubicBezTo>
                    <a:pt x="1127563" y="295949"/>
                    <a:pt x="1129843" y="295129"/>
                    <a:pt x="1127837" y="297955"/>
                  </a:cubicBezTo>
                  <a:cubicBezTo>
                    <a:pt x="1125830" y="300782"/>
                    <a:pt x="1123824" y="299688"/>
                    <a:pt x="1125283" y="303153"/>
                  </a:cubicBezTo>
                  <a:cubicBezTo>
                    <a:pt x="1126742" y="306618"/>
                    <a:pt x="1128657" y="308260"/>
                    <a:pt x="1126925" y="310266"/>
                  </a:cubicBezTo>
                  <a:cubicBezTo>
                    <a:pt x="1125192" y="312272"/>
                    <a:pt x="1123551" y="313093"/>
                    <a:pt x="1126925" y="314187"/>
                  </a:cubicBezTo>
                  <a:cubicBezTo>
                    <a:pt x="1130299" y="315282"/>
                    <a:pt x="1130663" y="319111"/>
                    <a:pt x="1132396" y="320753"/>
                  </a:cubicBezTo>
                  <a:cubicBezTo>
                    <a:pt x="1135588" y="323671"/>
                    <a:pt x="1138433" y="326945"/>
                    <a:pt x="1140877" y="330510"/>
                  </a:cubicBezTo>
                  <a:cubicBezTo>
                    <a:pt x="1141789" y="332790"/>
                    <a:pt x="1142883" y="339629"/>
                    <a:pt x="1140056" y="334431"/>
                  </a:cubicBezTo>
                  <a:cubicBezTo>
                    <a:pt x="1138597" y="331030"/>
                    <a:pt x="1136226" y="328103"/>
                    <a:pt x="1133217" y="325951"/>
                  </a:cubicBezTo>
                  <a:cubicBezTo>
                    <a:pt x="1130928" y="324574"/>
                    <a:pt x="1128958" y="322704"/>
                    <a:pt x="1127472" y="320479"/>
                  </a:cubicBezTo>
                  <a:cubicBezTo>
                    <a:pt x="1126925" y="319111"/>
                    <a:pt x="1126925" y="318747"/>
                    <a:pt x="1124918" y="318473"/>
                  </a:cubicBezTo>
                  <a:cubicBezTo>
                    <a:pt x="1122912" y="318199"/>
                    <a:pt x="1118718" y="316558"/>
                    <a:pt x="1118991" y="313640"/>
                  </a:cubicBezTo>
                  <a:cubicBezTo>
                    <a:pt x="1119265" y="310722"/>
                    <a:pt x="1118079" y="307074"/>
                    <a:pt x="1116164" y="308260"/>
                  </a:cubicBezTo>
                  <a:cubicBezTo>
                    <a:pt x="1114249" y="309445"/>
                    <a:pt x="1111240" y="309354"/>
                    <a:pt x="1112973" y="307074"/>
                  </a:cubicBezTo>
                  <a:cubicBezTo>
                    <a:pt x="1114705" y="304795"/>
                    <a:pt x="1111878" y="302241"/>
                    <a:pt x="1108687" y="300874"/>
                  </a:cubicBezTo>
                  <a:cubicBezTo>
                    <a:pt x="1104984" y="299469"/>
                    <a:pt x="1101601" y="297335"/>
                    <a:pt x="1098747" y="294582"/>
                  </a:cubicBezTo>
                  <a:cubicBezTo>
                    <a:pt x="1096467" y="291755"/>
                    <a:pt x="1098200" y="290569"/>
                    <a:pt x="1101574" y="294582"/>
                  </a:cubicBezTo>
                  <a:cubicBezTo>
                    <a:pt x="1104884" y="297372"/>
                    <a:pt x="1109234" y="298603"/>
                    <a:pt x="1113520" y="297955"/>
                  </a:cubicBezTo>
                  <a:cubicBezTo>
                    <a:pt x="1116164" y="297955"/>
                    <a:pt x="1118991" y="296223"/>
                    <a:pt x="1120085" y="296223"/>
                  </a:cubicBezTo>
                  <a:cubicBezTo>
                    <a:pt x="1121180" y="296223"/>
                    <a:pt x="1121818" y="293670"/>
                    <a:pt x="1120997" y="290569"/>
                  </a:cubicBezTo>
                  <a:cubicBezTo>
                    <a:pt x="1119320" y="284542"/>
                    <a:pt x="1113848" y="280374"/>
                    <a:pt x="1107593" y="280356"/>
                  </a:cubicBezTo>
                  <a:cubicBezTo>
                    <a:pt x="1099294" y="280903"/>
                    <a:pt x="1099841" y="274885"/>
                    <a:pt x="1099568" y="271237"/>
                  </a:cubicBezTo>
                  <a:cubicBezTo>
                    <a:pt x="1099294" y="267589"/>
                    <a:pt x="1095282" y="264671"/>
                    <a:pt x="1093914" y="265583"/>
                  </a:cubicBezTo>
                  <a:cubicBezTo>
                    <a:pt x="1092546" y="266495"/>
                    <a:pt x="1091634" y="271237"/>
                    <a:pt x="1091634" y="274702"/>
                  </a:cubicBezTo>
                  <a:cubicBezTo>
                    <a:pt x="1091872" y="276417"/>
                    <a:pt x="1091215" y="278131"/>
                    <a:pt x="1089902" y="279262"/>
                  </a:cubicBezTo>
                  <a:cubicBezTo>
                    <a:pt x="1089081" y="280082"/>
                    <a:pt x="1088169" y="276708"/>
                    <a:pt x="1085616" y="275523"/>
                  </a:cubicBezTo>
                  <a:cubicBezTo>
                    <a:pt x="1083063" y="274337"/>
                    <a:pt x="1083063" y="273790"/>
                    <a:pt x="1084522" y="272149"/>
                  </a:cubicBezTo>
                  <a:cubicBezTo>
                    <a:pt x="1085981" y="270508"/>
                    <a:pt x="1086437" y="269869"/>
                    <a:pt x="1085342" y="267589"/>
                  </a:cubicBezTo>
                  <a:cubicBezTo>
                    <a:pt x="1084248" y="265310"/>
                    <a:pt x="1083883" y="263304"/>
                    <a:pt x="1083063" y="261845"/>
                  </a:cubicBezTo>
                  <a:cubicBezTo>
                    <a:pt x="1082242" y="260386"/>
                    <a:pt x="1081056" y="258471"/>
                    <a:pt x="1075129" y="259291"/>
                  </a:cubicBezTo>
                  <a:cubicBezTo>
                    <a:pt x="1070734" y="260303"/>
                    <a:pt x="1066193" y="260486"/>
                    <a:pt x="1061724" y="259838"/>
                  </a:cubicBezTo>
                  <a:cubicBezTo>
                    <a:pt x="1059718" y="259018"/>
                    <a:pt x="1060812" y="257832"/>
                    <a:pt x="1059718" y="256464"/>
                  </a:cubicBezTo>
                  <a:cubicBezTo>
                    <a:pt x="1058624" y="255097"/>
                    <a:pt x="1058806" y="252178"/>
                    <a:pt x="1052879" y="252452"/>
                  </a:cubicBezTo>
                  <a:cubicBezTo>
                    <a:pt x="1046952" y="252726"/>
                    <a:pt x="948011" y="262118"/>
                    <a:pt x="944273" y="261571"/>
                  </a:cubicBezTo>
                  <a:cubicBezTo>
                    <a:pt x="940534" y="261024"/>
                    <a:pt x="921475" y="260112"/>
                    <a:pt x="918101" y="260112"/>
                  </a:cubicBezTo>
                  <a:cubicBezTo>
                    <a:pt x="906812" y="257632"/>
                    <a:pt x="895395" y="255744"/>
                    <a:pt x="883905" y="254458"/>
                  </a:cubicBezTo>
                  <a:cubicBezTo>
                    <a:pt x="880130" y="255261"/>
                    <a:pt x="876191" y="254440"/>
                    <a:pt x="873054" y="252178"/>
                  </a:cubicBezTo>
                  <a:cubicBezTo>
                    <a:pt x="871194" y="250829"/>
                    <a:pt x="869032" y="249954"/>
                    <a:pt x="866762" y="249625"/>
                  </a:cubicBezTo>
                  <a:cubicBezTo>
                    <a:pt x="865394" y="249625"/>
                    <a:pt x="858828" y="247345"/>
                    <a:pt x="866762" y="245339"/>
                  </a:cubicBezTo>
                  <a:cubicBezTo>
                    <a:pt x="874695" y="243333"/>
                    <a:pt x="877887" y="242786"/>
                    <a:pt x="875881" y="241053"/>
                  </a:cubicBezTo>
                  <a:cubicBezTo>
                    <a:pt x="873874" y="239321"/>
                    <a:pt x="869041" y="238500"/>
                    <a:pt x="875881" y="234761"/>
                  </a:cubicBezTo>
                  <a:cubicBezTo>
                    <a:pt x="882720" y="231023"/>
                    <a:pt x="882173" y="234214"/>
                    <a:pt x="885912" y="232208"/>
                  </a:cubicBezTo>
                  <a:cubicBezTo>
                    <a:pt x="889650" y="230202"/>
                    <a:pt x="886732" y="229381"/>
                    <a:pt x="892112" y="229655"/>
                  </a:cubicBezTo>
                  <a:cubicBezTo>
                    <a:pt x="897173" y="229609"/>
                    <a:pt x="902234" y="229244"/>
                    <a:pt x="907250" y="228560"/>
                  </a:cubicBezTo>
                  <a:cubicBezTo>
                    <a:pt x="911536" y="228560"/>
                    <a:pt x="911809" y="226828"/>
                    <a:pt x="912903" y="224275"/>
                  </a:cubicBezTo>
                  <a:cubicBezTo>
                    <a:pt x="913998" y="221721"/>
                    <a:pt x="919196" y="219715"/>
                    <a:pt x="915822" y="219442"/>
                  </a:cubicBezTo>
                  <a:cubicBezTo>
                    <a:pt x="912447" y="219168"/>
                    <a:pt x="908344" y="218803"/>
                    <a:pt x="910350" y="217162"/>
                  </a:cubicBezTo>
                  <a:cubicBezTo>
                    <a:pt x="912356" y="215520"/>
                    <a:pt x="911262" y="213149"/>
                    <a:pt x="908982" y="211691"/>
                  </a:cubicBezTo>
                  <a:cubicBezTo>
                    <a:pt x="906703" y="210231"/>
                    <a:pt x="902964" y="207769"/>
                    <a:pt x="901870" y="207131"/>
                  </a:cubicBezTo>
                  <a:cubicBezTo>
                    <a:pt x="900256" y="206146"/>
                    <a:pt x="898879" y="204806"/>
                    <a:pt x="897857" y="203210"/>
                  </a:cubicBezTo>
                  <a:cubicBezTo>
                    <a:pt x="897037" y="201751"/>
                    <a:pt x="895030" y="198924"/>
                    <a:pt x="893024" y="199471"/>
                  </a:cubicBezTo>
                  <a:cubicBezTo>
                    <a:pt x="891018" y="200018"/>
                    <a:pt x="887918" y="197191"/>
                    <a:pt x="887006" y="196006"/>
                  </a:cubicBezTo>
                  <a:cubicBezTo>
                    <a:pt x="885674" y="194374"/>
                    <a:pt x="883732" y="193352"/>
                    <a:pt x="881626" y="193179"/>
                  </a:cubicBezTo>
                  <a:cubicBezTo>
                    <a:pt x="874312" y="191912"/>
                    <a:pt x="867227" y="189604"/>
                    <a:pt x="860561" y="186340"/>
                  </a:cubicBezTo>
                  <a:cubicBezTo>
                    <a:pt x="854396" y="183914"/>
                    <a:pt x="847703" y="183130"/>
                    <a:pt x="841138" y="184060"/>
                  </a:cubicBezTo>
                  <a:cubicBezTo>
                    <a:pt x="837399" y="184972"/>
                    <a:pt x="833204" y="185519"/>
                    <a:pt x="839405" y="188072"/>
                  </a:cubicBezTo>
                  <a:cubicBezTo>
                    <a:pt x="845606" y="190626"/>
                    <a:pt x="848524" y="195732"/>
                    <a:pt x="842597" y="194638"/>
                  </a:cubicBezTo>
                  <a:cubicBezTo>
                    <a:pt x="834399" y="192960"/>
                    <a:pt x="826119" y="191711"/>
                    <a:pt x="817793" y="190899"/>
                  </a:cubicBezTo>
                  <a:cubicBezTo>
                    <a:pt x="812750" y="191228"/>
                    <a:pt x="807698" y="190544"/>
                    <a:pt x="802929" y="188893"/>
                  </a:cubicBezTo>
                  <a:cubicBezTo>
                    <a:pt x="797868" y="186586"/>
                    <a:pt x="792488" y="185045"/>
                    <a:pt x="786971" y="184334"/>
                  </a:cubicBezTo>
                  <a:cubicBezTo>
                    <a:pt x="782202" y="183942"/>
                    <a:pt x="777506" y="182902"/>
                    <a:pt x="773019" y="181233"/>
                  </a:cubicBezTo>
                  <a:cubicBezTo>
                    <a:pt x="770721" y="179683"/>
                    <a:pt x="768241" y="178425"/>
                    <a:pt x="765633" y="177495"/>
                  </a:cubicBezTo>
                  <a:cubicBezTo>
                    <a:pt x="763107" y="176346"/>
                    <a:pt x="760718" y="174905"/>
                    <a:pt x="758520" y="173209"/>
                  </a:cubicBezTo>
                  <a:cubicBezTo>
                    <a:pt x="754863" y="170181"/>
                    <a:pt x="750386" y="168312"/>
                    <a:pt x="745662" y="167828"/>
                  </a:cubicBezTo>
                  <a:cubicBezTo>
                    <a:pt x="734574" y="167026"/>
                    <a:pt x="723549" y="165503"/>
                    <a:pt x="712652" y="163269"/>
                  </a:cubicBezTo>
                  <a:cubicBezTo>
                    <a:pt x="705211" y="160187"/>
                    <a:pt x="697961" y="156658"/>
                    <a:pt x="690949" y="152691"/>
                  </a:cubicBezTo>
                  <a:cubicBezTo>
                    <a:pt x="678529" y="145560"/>
                    <a:pt x="665343" y="139842"/>
                    <a:pt x="651646" y="135639"/>
                  </a:cubicBezTo>
                  <a:cubicBezTo>
                    <a:pt x="644534" y="135639"/>
                    <a:pt x="634229" y="134180"/>
                    <a:pt x="630217" y="133632"/>
                  </a:cubicBezTo>
                  <a:cubicBezTo>
                    <a:pt x="622575" y="133167"/>
                    <a:pt x="614906" y="133751"/>
                    <a:pt x="607420" y="135365"/>
                  </a:cubicBezTo>
                  <a:cubicBezTo>
                    <a:pt x="604593" y="136733"/>
                    <a:pt x="604319" y="136733"/>
                    <a:pt x="605231" y="139013"/>
                  </a:cubicBezTo>
                  <a:cubicBezTo>
                    <a:pt x="606143" y="141292"/>
                    <a:pt x="606872" y="142478"/>
                    <a:pt x="605778" y="143572"/>
                  </a:cubicBezTo>
                  <a:cubicBezTo>
                    <a:pt x="604684" y="144666"/>
                    <a:pt x="603498" y="145852"/>
                    <a:pt x="604319" y="147311"/>
                  </a:cubicBezTo>
                  <a:cubicBezTo>
                    <a:pt x="605450" y="149782"/>
                    <a:pt x="604356" y="152709"/>
                    <a:pt x="601875" y="153831"/>
                  </a:cubicBezTo>
                  <a:cubicBezTo>
                    <a:pt x="601583" y="153968"/>
                    <a:pt x="601264" y="154077"/>
                    <a:pt x="600945" y="154150"/>
                  </a:cubicBezTo>
                  <a:cubicBezTo>
                    <a:pt x="593258" y="155655"/>
                    <a:pt x="585717" y="157852"/>
                    <a:pt x="578421" y="160716"/>
                  </a:cubicBezTo>
                  <a:cubicBezTo>
                    <a:pt x="571309" y="164363"/>
                    <a:pt x="553071" y="162175"/>
                    <a:pt x="558451" y="158709"/>
                  </a:cubicBezTo>
                  <a:cubicBezTo>
                    <a:pt x="563831" y="155244"/>
                    <a:pt x="560731" y="156703"/>
                    <a:pt x="562737" y="153603"/>
                  </a:cubicBezTo>
                  <a:cubicBezTo>
                    <a:pt x="564743" y="150502"/>
                    <a:pt x="566749" y="153056"/>
                    <a:pt x="568117" y="150411"/>
                  </a:cubicBezTo>
                  <a:cubicBezTo>
                    <a:pt x="569485" y="147767"/>
                    <a:pt x="568117" y="145852"/>
                    <a:pt x="570397" y="145305"/>
                  </a:cubicBezTo>
                  <a:cubicBezTo>
                    <a:pt x="572676" y="144758"/>
                    <a:pt x="570397" y="143025"/>
                    <a:pt x="567296" y="143025"/>
                  </a:cubicBezTo>
                  <a:cubicBezTo>
                    <a:pt x="564196" y="143025"/>
                    <a:pt x="556718" y="141931"/>
                    <a:pt x="559272" y="136186"/>
                  </a:cubicBezTo>
                  <a:cubicBezTo>
                    <a:pt x="561825" y="130441"/>
                    <a:pt x="559272" y="133085"/>
                    <a:pt x="560457" y="126520"/>
                  </a:cubicBezTo>
                  <a:cubicBezTo>
                    <a:pt x="561643" y="119954"/>
                    <a:pt x="563831" y="114847"/>
                    <a:pt x="560457" y="114847"/>
                  </a:cubicBezTo>
                  <a:cubicBezTo>
                    <a:pt x="557083" y="114847"/>
                    <a:pt x="552432" y="114847"/>
                    <a:pt x="554439" y="113389"/>
                  </a:cubicBezTo>
                  <a:cubicBezTo>
                    <a:pt x="556445" y="111929"/>
                    <a:pt x="556992" y="110562"/>
                    <a:pt x="554439" y="110835"/>
                  </a:cubicBezTo>
                  <a:cubicBezTo>
                    <a:pt x="551885" y="111109"/>
                    <a:pt x="550153" y="112021"/>
                    <a:pt x="551612" y="113389"/>
                  </a:cubicBezTo>
                  <a:cubicBezTo>
                    <a:pt x="553071" y="114756"/>
                    <a:pt x="550153" y="115668"/>
                    <a:pt x="552432" y="115942"/>
                  </a:cubicBezTo>
                  <a:cubicBezTo>
                    <a:pt x="554712" y="116215"/>
                    <a:pt x="556718" y="117401"/>
                    <a:pt x="553253" y="118495"/>
                  </a:cubicBezTo>
                  <a:cubicBezTo>
                    <a:pt x="549788" y="119589"/>
                    <a:pt x="538207" y="121413"/>
                    <a:pt x="536474" y="123966"/>
                  </a:cubicBezTo>
                  <a:cubicBezTo>
                    <a:pt x="534742" y="126520"/>
                    <a:pt x="533374" y="129620"/>
                    <a:pt x="537386" y="126520"/>
                  </a:cubicBezTo>
                  <a:cubicBezTo>
                    <a:pt x="541399" y="123419"/>
                    <a:pt x="548147" y="121140"/>
                    <a:pt x="545867" y="123693"/>
                  </a:cubicBezTo>
                  <a:cubicBezTo>
                    <a:pt x="543587" y="126246"/>
                    <a:pt x="536748" y="131900"/>
                    <a:pt x="535380" y="133359"/>
                  </a:cubicBezTo>
                  <a:cubicBezTo>
                    <a:pt x="534012" y="134818"/>
                    <a:pt x="531368" y="137918"/>
                    <a:pt x="536748" y="137645"/>
                  </a:cubicBezTo>
                  <a:cubicBezTo>
                    <a:pt x="542128" y="137371"/>
                    <a:pt x="545320" y="139924"/>
                    <a:pt x="543861" y="141566"/>
                  </a:cubicBezTo>
                  <a:cubicBezTo>
                    <a:pt x="542402" y="143207"/>
                    <a:pt x="542766" y="141566"/>
                    <a:pt x="540487" y="140745"/>
                  </a:cubicBezTo>
                  <a:cubicBezTo>
                    <a:pt x="536328" y="140298"/>
                    <a:pt x="532161" y="141438"/>
                    <a:pt x="528814" y="143937"/>
                  </a:cubicBezTo>
                  <a:cubicBezTo>
                    <a:pt x="527629" y="145852"/>
                    <a:pt x="527355" y="147311"/>
                    <a:pt x="530182" y="147585"/>
                  </a:cubicBezTo>
                  <a:cubicBezTo>
                    <a:pt x="533009" y="147858"/>
                    <a:pt x="533647" y="149043"/>
                    <a:pt x="533374" y="149864"/>
                  </a:cubicBezTo>
                  <a:cubicBezTo>
                    <a:pt x="533100" y="150685"/>
                    <a:pt x="531368" y="152418"/>
                    <a:pt x="533374" y="152691"/>
                  </a:cubicBezTo>
                  <a:cubicBezTo>
                    <a:pt x="535380" y="152965"/>
                    <a:pt x="536201" y="154697"/>
                    <a:pt x="530182" y="153876"/>
                  </a:cubicBezTo>
                  <a:cubicBezTo>
                    <a:pt x="524164" y="153056"/>
                    <a:pt x="522249" y="156156"/>
                    <a:pt x="521975" y="157251"/>
                  </a:cubicBezTo>
                  <a:cubicBezTo>
                    <a:pt x="521702" y="158345"/>
                    <a:pt x="521975" y="158983"/>
                    <a:pt x="525076" y="157251"/>
                  </a:cubicBezTo>
                  <a:cubicBezTo>
                    <a:pt x="528176" y="155518"/>
                    <a:pt x="534742" y="154971"/>
                    <a:pt x="533100" y="158709"/>
                  </a:cubicBezTo>
                  <a:cubicBezTo>
                    <a:pt x="531459" y="162448"/>
                    <a:pt x="528814" y="166369"/>
                    <a:pt x="525623" y="164363"/>
                  </a:cubicBezTo>
                  <a:cubicBezTo>
                    <a:pt x="522431" y="162357"/>
                    <a:pt x="494892" y="156703"/>
                    <a:pt x="481487" y="132173"/>
                  </a:cubicBezTo>
                  <a:cubicBezTo>
                    <a:pt x="481168" y="130888"/>
                    <a:pt x="481168" y="129538"/>
                    <a:pt x="481487" y="128252"/>
                  </a:cubicBezTo>
                  <a:cubicBezTo>
                    <a:pt x="481970" y="126875"/>
                    <a:pt x="481232" y="125362"/>
                    <a:pt x="479855" y="124887"/>
                  </a:cubicBezTo>
                  <a:cubicBezTo>
                    <a:pt x="479736" y="124842"/>
                    <a:pt x="479609" y="124814"/>
                    <a:pt x="479481" y="124787"/>
                  </a:cubicBezTo>
                  <a:cubicBezTo>
                    <a:pt x="477748" y="124787"/>
                    <a:pt x="477201" y="121687"/>
                    <a:pt x="476107" y="119407"/>
                  </a:cubicBezTo>
                  <a:cubicBezTo>
                    <a:pt x="475013" y="117127"/>
                    <a:pt x="469815" y="105090"/>
                    <a:pt x="442458" y="89223"/>
                  </a:cubicBezTo>
                  <a:cubicBezTo>
                    <a:pt x="442458" y="89223"/>
                    <a:pt x="440178" y="87764"/>
                    <a:pt x="438993" y="89770"/>
                  </a:cubicBezTo>
                  <a:cubicBezTo>
                    <a:pt x="437808" y="91777"/>
                    <a:pt x="431607" y="101169"/>
                    <a:pt x="435345" y="101169"/>
                  </a:cubicBezTo>
                  <a:cubicBezTo>
                    <a:pt x="439084" y="101169"/>
                    <a:pt x="445012" y="98616"/>
                    <a:pt x="441911" y="101990"/>
                  </a:cubicBezTo>
                  <a:cubicBezTo>
                    <a:pt x="438811" y="105364"/>
                    <a:pt x="439631" y="107461"/>
                    <a:pt x="444464" y="107461"/>
                  </a:cubicBezTo>
                  <a:cubicBezTo>
                    <a:pt x="449297" y="107461"/>
                    <a:pt x="459237" y="109650"/>
                    <a:pt x="449845" y="110835"/>
                  </a:cubicBezTo>
                  <a:cubicBezTo>
                    <a:pt x="440452" y="112021"/>
                    <a:pt x="427594" y="114209"/>
                    <a:pt x="428233" y="120775"/>
                  </a:cubicBezTo>
                  <a:cubicBezTo>
                    <a:pt x="428871" y="127340"/>
                    <a:pt x="428233" y="127888"/>
                    <a:pt x="424767" y="129894"/>
                  </a:cubicBezTo>
                  <a:cubicBezTo>
                    <a:pt x="419752" y="132894"/>
                    <a:pt x="415229" y="136642"/>
                    <a:pt x="411363" y="141019"/>
                  </a:cubicBezTo>
                  <a:cubicBezTo>
                    <a:pt x="409685" y="143162"/>
                    <a:pt x="406867" y="144065"/>
                    <a:pt x="404250" y="143299"/>
                  </a:cubicBezTo>
                  <a:cubicBezTo>
                    <a:pt x="402517" y="142478"/>
                    <a:pt x="399690" y="140745"/>
                    <a:pt x="400876" y="137280"/>
                  </a:cubicBezTo>
                  <a:cubicBezTo>
                    <a:pt x="402061" y="133815"/>
                    <a:pt x="402244" y="132721"/>
                    <a:pt x="404797" y="133359"/>
                  </a:cubicBezTo>
                  <a:cubicBezTo>
                    <a:pt x="407350" y="133997"/>
                    <a:pt x="408809" y="133359"/>
                    <a:pt x="409356" y="131079"/>
                  </a:cubicBezTo>
                  <a:cubicBezTo>
                    <a:pt x="409904" y="128799"/>
                    <a:pt x="408536" y="128526"/>
                    <a:pt x="406256" y="130532"/>
                  </a:cubicBezTo>
                  <a:cubicBezTo>
                    <a:pt x="404651" y="131955"/>
                    <a:pt x="402700" y="132930"/>
                    <a:pt x="400602" y="133359"/>
                  </a:cubicBezTo>
                  <a:cubicBezTo>
                    <a:pt x="395532" y="133569"/>
                    <a:pt x="390526" y="134517"/>
                    <a:pt x="385739" y="136186"/>
                  </a:cubicBezTo>
                  <a:cubicBezTo>
                    <a:pt x="379419" y="138365"/>
                    <a:pt x="372917" y="139979"/>
                    <a:pt x="366315" y="141019"/>
                  </a:cubicBezTo>
                  <a:cubicBezTo>
                    <a:pt x="362057" y="142533"/>
                    <a:pt x="358455" y="145460"/>
                    <a:pt x="356102" y="149317"/>
                  </a:cubicBezTo>
                  <a:cubicBezTo>
                    <a:pt x="351543" y="155244"/>
                    <a:pt x="350995" y="153603"/>
                    <a:pt x="349536" y="155244"/>
                  </a:cubicBezTo>
                  <a:cubicBezTo>
                    <a:pt x="348077" y="156886"/>
                    <a:pt x="347257" y="156430"/>
                    <a:pt x="347257" y="158436"/>
                  </a:cubicBezTo>
                  <a:cubicBezTo>
                    <a:pt x="347257" y="160442"/>
                    <a:pt x="343883" y="163269"/>
                    <a:pt x="342971" y="165822"/>
                  </a:cubicBezTo>
                  <a:cubicBezTo>
                    <a:pt x="342059" y="168376"/>
                    <a:pt x="342150" y="176947"/>
                    <a:pt x="340144" y="175488"/>
                  </a:cubicBezTo>
                  <a:cubicBezTo>
                    <a:pt x="338138" y="174029"/>
                    <a:pt x="338138" y="172662"/>
                    <a:pt x="340144" y="169561"/>
                  </a:cubicBezTo>
                  <a:cubicBezTo>
                    <a:pt x="342150" y="166461"/>
                    <a:pt x="342150" y="165549"/>
                    <a:pt x="340144" y="165275"/>
                  </a:cubicBezTo>
                  <a:cubicBezTo>
                    <a:pt x="338138" y="165002"/>
                    <a:pt x="337864" y="164090"/>
                    <a:pt x="340144" y="161263"/>
                  </a:cubicBezTo>
                  <a:cubicBezTo>
                    <a:pt x="341366" y="158810"/>
                    <a:pt x="341749" y="156019"/>
                    <a:pt x="341238" y="153329"/>
                  </a:cubicBezTo>
                  <a:cubicBezTo>
                    <a:pt x="341238" y="153329"/>
                    <a:pt x="340144" y="151597"/>
                    <a:pt x="339506" y="156430"/>
                  </a:cubicBezTo>
                  <a:cubicBezTo>
                    <a:pt x="338867" y="161263"/>
                    <a:pt x="337591" y="162084"/>
                    <a:pt x="337591" y="162084"/>
                  </a:cubicBezTo>
                  <a:cubicBezTo>
                    <a:pt x="337591" y="162084"/>
                    <a:pt x="338958" y="152965"/>
                    <a:pt x="336952" y="151597"/>
                  </a:cubicBezTo>
                  <a:cubicBezTo>
                    <a:pt x="334946" y="150229"/>
                    <a:pt x="333305" y="146125"/>
                    <a:pt x="334946" y="150411"/>
                  </a:cubicBezTo>
                  <a:cubicBezTo>
                    <a:pt x="336469" y="153193"/>
                    <a:pt x="336888" y="156448"/>
                    <a:pt x="336132" y="159530"/>
                  </a:cubicBezTo>
                  <a:cubicBezTo>
                    <a:pt x="335311" y="160989"/>
                    <a:pt x="334946" y="151870"/>
                    <a:pt x="333852" y="151597"/>
                  </a:cubicBezTo>
                  <a:cubicBezTo>
                    <a:pt x="332758" y="151323"/>
                    <a:pt x="330751" y="149043"/>
                    <a:pt x="332119" y="152691"/>
                  </a:cubicBezTo>
                  <a:cubicBezTo>
                    <a:pt x="333487" y="156339"/>
                    <a:pt x="329566" y="160989"/>
                    <a:pt x="326466" y="162448"/>
                  </a:cubicBezTo>
                  <a:cubicBezTo>
                    <a:pt x="323365" y="163907"/>
                    <a:pt x="320994" y="164637"/>
                    <a:pt x="323274" y="161810"/>
                  </a:cubicBezTo>
                  <a:cubicBezTo>
                    <a:pt x="325554" y="158983"/>
                    <a:pt x="325827" y="157524"/>
                    <a:pt x="321633" y="157889"/>
                  </a:cubicBezTo>
                  <a:cubicBezTo>
                    <a:pt x="317438" y="158254"/>
                    <a:pt x="308501" y="157889"/>
                    <a:pt x="309048" y="160442"/>
                  </a:cubicBezTo>
                  <a:cubicBezTo>
                    <a:pt x="309595" y="162995"/>
                    <a:pt x="309048" y="163269"/>
                    <a:pt x="306495" y="166369"/>
                  </a:cubicBezTo>
                  <a:cubicBezTo>
                    <a:pt x="299857" y="173163"/>
                    <a:pt x="291294" y="177750"/>
                    <a:pt x="281965" y="179501"/>
                  </a:cubicBezTo>
                  <a:cubicBezTo>
                    <a:pt x="281965" y="179501"/>
                    <a:pt x="276038" y="178953"/>
                    <a:pt x="277406" y="183513"/>
                  </a:cubicBezTo>
                  <a:cubicBezTo>
                    <a:pt x="278774" y="188072"/>
                    <a:pt x="277406" y="188620"/>
                    <a:pt x="279138" y="190626"/>
                  </a:cubicBezTo>
                  <a:cubicBezTo>
                    <a:pt x="280871" y="192632"/>
                    <a:pt x="281144" y="191447"/>
                    <a:pt x="283698" y="190626"/>
                  </a:cubicBezTo>
                  <a:cubicBezTo>
                    <a:pt x="286251" y="189805"/>
                    <a:pt x="291084" y="188893"/>
                    <a:pt x="290263" y="191994"/>
                  </a:cubicBezTo>
                  <a:cubicBezTo>
                    <a:pt x="288959" y="195322"/>
                    <a:pt x="285467" y="197237"/>
                    <a:pt x="281965" y="196553"/>
                  </a:cubicBezTo>
                  <a:cubicBezTo>
                    <a:pt x="279293" y="195760"/>
                    <a:pt x="276539" y="195304"/>
                    <a:pt x="273758" y="195185"/>
                  </a:cubicBezTo>
                  <a:cubicBezTo>
                    <a:pt x="270375" y="195030"/>
                    <a:pt x="267010" y="194547"/>
                    <a:pt x="263727" y="193726"/>
                  </a:cubicBezTo>
                  <a:cubicBezTo>
                    <a:pt x="263727" y="193726"/>
                    <a:pt x="256615" y="193726"/>
                    <a:pt x="260627" y="196006"/>
                  </a:cubicBezTo>
                  <a:cubicBezTo>
                    <a:pt x="264639" y="198286"/>
                    <a:pt x="262360" y="196006"/>
                    <a:pt x="264639" y="198012"/>
                  </a:cubicBezTo>
                  <a:cubicBezTo>
                    <a:pt x="266919" y="200018"/>
                    <a:pt x="275126" y="202572"/>
                    <a:pt x="269472" y="201477"/>
                  </a:cubicBezTo>
                  <a:cubicBezTo>
                    <a:pt x="263819" y="200383"/>
                    <a:pt x="252602" y="197191"/>
                    <a:pt x="255520" y="194364"/>
                  </a:cubicBezTo>
                  <a:cubicBezTo>
                    <a:pt x="258438" y="191538"/>
                    <a:pt x="261721" y="191173"/>
                    <a:pt x="264001" y="187434"/>
                  </a:cubicBezTo>
                  <a:cubicBezTo>
                    <a:pt x="266281" y="183695"/>
                    <a:pt x="264913" y="180321"/>
                    <a:pt x="269472" y="180686"/>
                  </a:cubicBezTo>
                  <a:cubicBezTo>
                    <a:pt x="274032" y="181051"/>
                    <a:pt x="276311" y="182601"/>
                    <a:pt x="276585" y="178315"/>
                  </a:cubicBezTo>
                  <a:cubicBezTo>
                    <a:pt x="276859" y="174029"/>
                    <a:pt x="280871" y="166369"/>
                    <a:pt x="284518" y="167281"/>
                  </a:cubicBezTo>
                  <a:cubicBezTo>
                    <a:pt x="288166" y="168193"/>
                    <a:pt x="287163" y="173482"/>
                    <a:pt x="291358" y="170655"/>
                  </a:cubicBezTo>
                  <a:cubicBezTo>
                    <a:pt x="295552" y="167828"/>
                    <a:pt x="293364" y="167008"/>
                    <a:pt x="295917" y="165275"/>
                  </a:cubicBezTo>
                  <a:cubicBezTo>
                    <a:pt x="299829" y="162959"/>
                    <a:pt x="302993" y="159576"/>
                    <a:pt x="305036" y="155518"/>
                  </a:cubicBezTo>
                  <a:cubicBezTo>
                    <a:pt x="308410" y="149317"/>
                    <a:pt x="310963" y="150411"/>
                    <a:pt x="315796" y="149864"/>
                  </a:cubicBezTo>
                  <a:cubicBezTo>
                    <a:pt x="321003" y="149509"/>
                    <a:pt x="326165" y="148651"/>
                    <a:pt x="331207" y="147311"/>
                  </a:cubicBezTo>
                  <a:cubicBezTo>
                    <a:pt x="335493" y="145852"/>
                    <a:pt x="337226" y="146399"/>
                    <a:pt x="338594" y="147311"/>
                  </a:cubicBezTo>
                  <a:cubicBezTo>
                    <a:pt x="339961" y="148223"/>
                    <a:pt x="341512" y="150411"/>
                    <a:pt x="345433" y="145305"/>
                  </a:cubicBezTo>
                  <a:cubicBezTo>
                    <a:pt x="349354" y="140198"/>
                    <a:pt x="347713" y="144484"/>
                    <a:pt x="353458" y="139013"/>
                  </a:cubicBezTo>
                  <a:cubicBezTo>
                    <a:pt x="356148" y="135630"/>
                    <a:pt x="360032" y="133414"/>
                    <a:pt x="364309" y="132812"/>
                  </a:cubicBezTo>
                  <a:cubicBezTo>
                    <a:pt x="372863" y="130432"/>
                    <a:pt x="381143" y="127158"/>
                    <a:pt x="389021" y="123055"/>
                  </a:cubicBezTo>
                  <a:cubicBezTo>
                    <a:pt x="391939" y="120501"/>
                    <a:pt x="393034" y="120228"/>
                    <a:pt x="391666" y="118222"/>
                  </a:cubicBezTo>
                  <a:cubicBezTo>
                    <a:pt x="390298" y="116215"/>
                    <a:pt x="391666" y="115395"/>
                    <a:pt x="388201" y="113936"/>
                  </a:cubicBezTo>
                  <a:cubicBezTo>
                    <a:pt x="384735" y="112477"/>
                    <a:pt x="384735" y="110835"/>
                    <a:pt x="384462" y="110014"/>
                  </a:cubicBezTo>
                  <a:cubicBezTo>
                    <a:pt x="384188" y="109194"/>
                    <a:pt x="383641" y="106549"/>
                    <a:pt x="380176" y="111382"/>
                  </a:cubicBezTo>
                  <a:cubicBezTo>
                    <a:pt x="376711" y="116215"/>
                    <a:pt x="376255" y="117948"/>
                    <a:pt x="372243" y="119133"/>
                  </a:cubicBezTo>
                  <a:cubicBezTo>
                    <a:pt x="369461" y="120091"/>
                    <a:pt x="366452" y="120091"/>
                    <a:pt x="363671" y="119133"/>
                  </a:cubicBezTo>
                  <a:cubicBezTo>
                    <a:pt x="356631" y="117437"/>
                    <a:pt x="349272" y="117629"/>
                    <a:pt x="342332" y="119680"/>
                  </a:cubicBezTo>
                  <a:cubicBezTo>
                    <a:pt x="338320" y="122507"/>
                    <a:pt x="337499" y="123055"/>
                    <a:pt x="336588" y="126520"/>
                  </a:cubicBezTo>
                  <a:cubicBezTo>
                    <a:pt x="336068" y="128672"/>
                    <a:pt x="335110" y="130687"/>
                    <a:pt x="333761" y="132447"/>
                  </a:cubicBezTo>
                  <a:cubicBezTo>
                    <a:pt x="333214" y="133359"/>
                    <a:pt x="332666" y="134180"/>
                    <a:pt x="331755" y="131079"/>
                  </a:cubicBezTo>
                  <a:cubicBezTo>
                    <a:pt x="330843" y="127979"/>
                    <a:pt x="327469" y="127340"/>
                    <a:pt x="322636" y="129347"/>
                  </a:cubicBezTo>
                  <a:cubicBezTo>
                    <a:pt x="317803" y="131353"/>
                    <a:pt x="307863" y="139651"/>
                    <a:pt x="301844" y="141931"/>
                  </a:cubicBezTo>
                  <a:cubicBezTo>
                    <a:pt x="295826" y="144210"/>
                    <a:pt x="295917" y="141931"/>
                    <a:pt x="292726" y="141292"/>
                  </a:cubicBezTo>
                  <a:cubicBezTo>
                    <a:pt x="289534" y="140654"/>
                    <a:pt x="285613" y="137918"/>
                    <a:pt x="287345" y="141292"/>
                  </a:cubicBezTo>
                  <a:cubicBezTo>
                    <a:pt x="289078" y="144666"/>
                    <a:pt x="291631" y="144758"/>
                    <a:pt x="285613" y="144758"/>
                  </a:cubicBezTo>
                  <a:cubicBezTo>
                    <a:pt x="279868" y="144776"/>
                    <a:pt x="274214" y="146153"/>
                    <a:pt x="269108" y="148770"/>
                  </a:cubicBezTo>
                  <a:lnTo>
                    <a:pt x="233726" y="169287"/>
                  </a:lnTo>
                  <a:cubicBezTo>
                    <a:pt x="230352" y="171294"/>
                    <a:pt x="225154" y="174668"/>
                    <a:pt x="228893" y="170108"/>
                  </a:cubicBezTo>
                  <a:cubicBezTo>
                    <a:pt x="231574" y="167254"/>
                    <a:pt x="234045" y="164208"/>
                    <a:pt x="236279" y="160989"/>
                  </a:cubicBezTo>
                  <a:cubicBezTo>
                    <a:pt x="238833" y="156977"/>
                    <a:pt x="241204" y="158162"/>
                    <a:pt x="242298" y="156703"/>
                  </a:cubicBezTo>
                  <a:cubicBezTo>
                    <a:pt x="243392" y="155244"/>
                    <a:pt x="248590" y="147585"/>
                    <a:pt x="245125" y="149591"/>
                  </a:cubicBezTo>
                  <a:cubicBezTo>
                    <a:pt x="241659" y="151597"/>
                    <a:pt x="241204" y="153603"/>
                    <a:pt x="239197" y="152144"/>
                  </a:cubicBezTo>
                  <a:cubicBezTo>
                    <a:pt x="237191" y="150685"/>
                    <a:pt x="236644" y="149864"/>
                    <a:pt x="235185" y="150776"/>
                  </a:cubicBezTo>
                  <a:cubicBezTo>
                    <a:pt x="233726" y="151688"/>
                    <a:pt x="233453" y="150138"/>
                    <a:pt x="232632" y="148223"/>
                  </a:cubicBezTo>
                  <a:cubicBezTo>
                    <a:pt x="231045" y="145405"/>
                    <a:pt x="228793" y="143025"/>
                    <a:pt x="226066" y="141292"/>
                  </a:cubicBezTo>
                  <a:cubicBezTo>
                    <a:pt x="223513" y="139924"/>
                    <a:pt x="224607" y="140472"/>
                    <a:pt x="223786" y="143663"/>
                  </a:cubicBezTo>
                  <a:cubicBezTo>
                    <a:pt x="222966" y="146855"/>
                    <a:pt x="224881" y="153876"/>
                    <a:pt x="222054" y="155609"/>
                  </a:cubicBezTo>
                  <a:cubicBezTo>
                    <a:pt x="219409" y="157177"/>
                    <a:pt x="216126" y="157177"/>
                    <a:pt x="213482" y="155609"/>
                  </a:cubicBezTo>
                  <a:cubicBezTo>
                    <a:pt x="211841" y="154150"/>
                    <a:pt x="210655" y="153056"/>
                    <a:pt x="208649" y="154150"/>
                  </a:cubicBezTo>
                  <a:cubicBezTo>
                    <a:pt x="206287" y="155035"/>
                    <a:pt x="203780" y="155436"/>
                    <a:pt x="201263" y="155336"/>
                  </a:cubicBezTo>
                  <a:cubicBezTo>
                    <a:pt x="200442" y="155336"/>
                    <a:pt x="193238" y="156703"/>
                    <a:pt x="196156" y="161901"/>
                  </a:cubicBezTo>
                  <a:cubicBezTo>
                    <a:pt x="199074" y="167099"/>
                    <a:pt x="198709" y="168102"/>
                    <a:pt x="196156" y="167008"/>
                  </a:cubicBezTo>
                  <a:cubicBezTo>
                    <a:pt x="193603" y="165913"/>
                    <a:pt x="184758" y="162722"/>
                    <a:pt x="184210" y="165549"/>
                  </a:cubicBezTo>
                  <a:cubicBezTo>
                    <a:pt x="183663" y="168376"/>
                    <a:pt x="184210" y="169561"/>
                    <a:pt x="182204" y="168649"/>
                  </a:cubicBezTo>
                  <a:cubicBezTo>
                    <a:pt x="180198" y="167737"/>
                    <a:pt x="174180" y="165822"/>
                    <a:pt x="175091" y="167281"/>
                  </a:cubicBezTo>
                  <a:cubicBezTo>
                    <a:pt x="177645" y="170509"/>
                    <a:pt x="180973" y="173054"/>
                    <a:pt x="184758" y="174668"/>
                  </a:cubicBezTo>
                  <a:cubicBezTo>
                    <a:pt x="189591" y="176674"/>
                    <a:pt x="184758" y="176400"/>
                    <a:pt x="181931" y="174668"/>
                  </a:cubicBezTo>
                  <a:cubicBezTo>
                    <a:pt x="179614" y="173592"/>
                    <a:pt x="177490" y="172151"/>
                    <a:pt x="175639" y="170382"/>
                  </a:cubicBezTo>
                  <a:cubicBezTo>
                    <a:pt x="174727" y="169561"/>
                    <a:pt x="170806" y="167555"/>
                    <a:pt x="171079" y="171020"/>
                  </a:cubicBezTo>
                  <a:cubicBezTo>
                    <a:pt x="171353" y="174485"/>
                    <a:pt x="169347" y="176127"/>
                    <a:pt x="174453" y="177859"/>
                  </a:cubicBezTo>
                  <a:cubicBezTo>
                    <a:pt x="179560" y="179592"/>
                    <a:pt x="178192" y="181507"/>
                    <a:pt x="181657" y="181507"/>
                  </a:cubicBezTo>
                  <a:cubicBezTo>
                    <a:pt x="185122" y="181507"/>
                    <a:pt x="185578" y="183513"/>
                    <a:pt x="181019" y="183787"/>
                  </a:cubicBezTo>
                  <a:cubicBezTo>
                    <a:pt x="176459" y="184060"/>
                    <a:pt x="166520" y="186340"/>
                    <a:pt x="172538" y="187525"/>
                  </a:cubicBezTo>
                  <a:cubicBezTo>
                    <a:pt x="178557" y="188711"/>
                    <a:pt x="183572" y="190626"/>
                    <a:pt x="185305" y="188346"/>
                  </a:cubicBezTo>
                  <a:cubicBezTo>
                    <a:pt x="187037" y="186066"/>
                    <a:pt x="187311" y="185793"/>
                    <a:pt x="189043" y="186613"/>
                  </a:cubicBezTo>
                  <a:cubicBezTo>
                    <a:pt x="190785" y="187516"/>
                    <a:pt x="192800" y="187744"/>
                    <a:pt x="194697" y="187252"/>
                  </a:cubicBezTo>
                  <a:cubicBezTo>
                    <a:pt x="196156" y="186613"/>
                    <a:pt x="202722" y="188072"/>
                    <a:pt x="197889" y="190352"/>
                  </a:cubicBezTo>
                  <a:cubicBezTo>
                    <a:pt x="193056" y="192632"/>
                    <a:pt x="185031" y="193544"/>
                    <a:pt x="188770" y="195185"/>
                  </a:cubicBezTo>
                  <a:cubicBezTo>
                    <a:pt x="192509" y="196827"/>
                    <a:pt x="202722" y="204304"/>
                    <a:pt x="193876" y="202024"/>
                  </a:cubicBezTo>
                  <a:cubicBezTo>
                    <a:pt x="185031" y="199745"/>
                    <a:pt x="73871" y="160716"/>
                    <a:pt x="73871" y="160716"/>
                  </a:cubicBezTo>
                  <a:cubicBezTo>
                    <a:pt x="73871" y="160716"/>
                    <a:pt x="65664" y="157068"/>
                    <a:pt x="65300" y="155609"/>
                  </a:cubicBezTo>
                  <a:cubicBezTo>
                    <a:pt x="64625" y="153566"/>
                    <a:pt x="62609" y="152272"/>
                    <a:pt x="60467" y="152509"/>
                  </a:cubicBezTo>
                  <a:cubicBezTo>
                    <a:pt x="58552" y="153056"/>
                    <a:pt x="8033" y="145305"/>
                    <a:pt x="8033" y="145305"/>
                  </a:cubicBezTo>
                  <a:cubicBezTo>
                    <a:pt x="5333" y="144940"/>
                    <a:pt x="2653" y="144420"/>
                    <a:pt x="8" y="143754"/>
                  </a:cubicBezTo>
                  <a:lnTo>
                    <a:pt x="8" y="650858"/>
                  </a:lnTo>
                  <a:cubicBezTo>
                    <a:pt x="8" y="650858"/>
                    <a:pt x="-721" y="659430"/>
                    <a:pt x="2926" y="659977"/>
                  </a:cubicBezTo>
                  <a:cubicBezTo>
                    <a:pt x="6574" y="660524"/>
                    <a:pt x="33292" y="665266"/>
                    <a:pt x="33292" y="665266"/>
                  </a:cubicBezTo>
                  <a:cubicBezTo>
                    <a:pt x="34250" y="665056"/>
                    <a:pt x="35116" y="664545"/>
                    <a:pt x="35754" y="663807"/>
                  </a:cubicBezTo>
                  <a:cubicBezTo>
                    <a:pt x="39411" y="660259"/>
                    <a:pt x="44180" y="658071"/>
                    <a:pt x="49250" y="657606"/>
                  </a:cubicBezTo>
                  <a:lnTo>
                    <a:pt x="61926" y="657606"/>
                  </a:lnTo>
                  <a:cubicBezTo>
                    <a:pt x="63932" y="657606"/>
                    <a:pt x="64479" y="657606"/>
                    <a:pt x="63749" y="660706"/>
                  </a:cubicBezTo>
                  <a:cubicBezTo>
                    <a:pt x="63412" y="663086"/>
                    <a:pt x="62892" y="665430"/>
                    <a:pt x="62199" y="667728"/>
                  </a:cubicBezTo>
                  <a:cubicBezTo>
                    <a:pt x="61570" y="670309"/>
                    <a:pt x="62673" y="672999"/>
                    <a:pt x="64935" y="674385"/>
                  </a:cubicBezTo>
                  <a:cubicBezTo>
                    <a:pt x="67670" y="676391"/>
                    <a:pt x="109982" y="709401"/>
                    <a:pt x="111350" y="710860"/>
                  </a:cubicBezTo>
                  <a:cubicBezTo>
                    <a:pt x="114669" y="713924"/>
                    <a:pt x="116967" y="717937"/>
                    <a:pt x="117916" y="722350"/>
                  </a:cubicBezTo>
                  <a:cubicBezTo>
                    <a:pt x="118417" y="723973"/>
                    <a:pt x="118609" y="725679"/>
                    <a:pt x="118463" y="727366"/>
                  </a:cubicBezTo>
                  <a:cubicBezTo>
                    <a:pt x="118463" y="728916"/>
                    <a:pt x="117916" y="729463"/>
                    <a:pt x="119101" y="729463"/>
                  </a:cubicBezTo>
                  <a:cubicBezTo>
                    <a:pt x="120287" y="729463"/>
                    <a:pt x="120378" y="729463"/>
                    <a:pt x="122019" y="728095"/>
                  </a:cubicBezTo>
                  <a:cubicBezTo>
                    <a:pt x="127764" y="724302"/>
                    <a:pt x="133874" y="721092"/>
                    <a:pt x="140257" y="718520"/>
                  </a:cubicBezTo>
                  <a:cubicBezTo>
                    <a:pt x="144634" y="717517"/>
                    <a:pt x="152568" y="716788"/>
                    <a:pt x="153206" y="711681"/>
                  </a:cubicBezTo>
                  <a:cubicBezTo>
                    <a:pt x="153844" y="706574"/>
                    <a:pt x="152203" y="706119"/>
                    <a:pt x="153206" y="704021"/>
                  </a:cubicBezTo>
                  <a:cubicBezTo>
                    <a:pt x="154209" y="701924"/>
                    <a:pt x="154847" y="703565"/>
                    <a:pt x="156124" y="702562"/>
                  </a:cubicBezTo>
                  <a:cubicBezTo>
                    <a:pt x="157401" y="701559"/>
                    <a:pt x="161322" y="699918"/>
                    <a:pt x="159224" y="697182"/>
                  </a:cubicBezTo>
                  <a:cubicBezTo>
                    <a:pt x="157127" y="694446"/>
                    <a:pt x="156762" y="695176"/>
                    <a:pt x="159224" y="694720"/>
                  </a:cubicBezTo>
                  <a:cubicBezTo>
                    <a:pt x="161687" y="694264"/>
                    <a:pt x="164513" y="693170"/>
                    <a:pt x="168343" y="692167"/>
                  </a:cubicBezTo>
                  <a:cubicBezTo>
                    <a:pt x="171307" y="691711"/>
                    <a:pt x="174180" y="690753"/>
                    <a:pt x="176824" y="689340"/>
                  </a:cubicBezTo>
                  <a:cubicBezTo>
                    <a:pt x="176824" y="689340"/>
                    <a:pt x="184758" y="683868"/>
                    <a:pt x="189317" y="690343"/>
                  </a:cubicBezTo>
                  <a:cubicBezTo>
                    <a:pt x="192691" y="697984"/>
                    <a:pt x="196685" y="705334"/>
                    <a:pt x="201263" y="712319"/>
                  </a:cubicBezTo>
                  <a:cubicBezTo>
                    <a:pt x="204883" y="714791"/>
                    <a:pt x="208622" y="717080"/>
                    <a:pt x="212479" y="719159"/>
                  </a:cubicBezTo>
                  <a:cubicBezTo>
                    <a:pt x="217084" y="721812"/>
                    <a:pt x="220804" y="725779"/>
                    <a:pt x="223148" y="730557"/>
                  </a:cubicBezTo>
                  <a:cubicBezTo>
                    <a:pt x="227516" y="736585"/>
                    <a:pt x="232988" y="741728"/>
                    <a:pt x="239289" y="745695"/>
                  </a:cubicBezTo>
                  <a:cubicBezTo>
                    <a:pt x="243392" y="748978"/>
                    <a:pt x="253423" y="755817"/>
                    <a:pt x="254973" y="757549"/>
                  </a:cubicBezTo>
                  <a:cubicBezTo>
                    <a:pt x="257007" y="760476"/>
                    <a:pt x="258867" y="763522"/>
                    <a:pt x="260536" y="766668"/>
                  </a:cubicBezTo>
                  <a:cubicBezTo>
                    <a:pt x="261630" y="768492"/>
                    <a:pt x="281327" y="797399"/>
                    <a:pt x="283333" y="800135"/>
                  </a:cubicBezTo>
                  <a:cubicBezTo>
                    <a:pt x="285339" y="802870"/>
                    <a:pt x="295826" y="815546"/>
                    <a:pt x="294002" y="817825"/>
                  </a:cubicBezTo>
                  <a:cubicBezTo>
                    <a:pt x="292178" y="820105"/>
                    <a:pt x="290719" y="821108"/>
                    <a:pt x="292999" y="824665"/>
                  </a:cubicBezTo>
                  <a:cubicBezTo>
                    <a:pt x="295279" y="828221"/>
                    <a:pt x="305948" y="839711"/>
                    <a:pt x="307772" y="843905"/>
                  </a:cubicBezTo>
                  <a:cubicBezTo>
                    <a:pt x="308073" y="844908"/>
                    <a:pt x="308921" y="845656"/>
                    <a:pt x="309960" y="845820"/>
                  </a:cubicBezTo>
                  <a:cubicBezTo>
                    <a:pt x="318067" y="847881"/>
                    <a:pt x="326019" y="850508"/>
                    <a:pt x="333761" y="853663"/>
                  </a:cubicBezTo>
                  <a:cubicBezTo>
                    <a:pt x="337618" y="855587"/>
                    <a:pt x="341612" y="857228"/>
                    <a:pt x="345706" y="858587"/>
                  </a:cubicBezTo>
                  <a:cubicBezTo>
                    <a:pt x="348533" y="859864"/>
                    <a:pt x="357561" y="864788"/>
                    <a:pt x="357561" y="864788"/>
                  </a:cubicBezTo>
                  <a:cubicBezTo>
                    <a:pt x="360388" y="866703"/>
                    <a:pt x="366680" y="869256"/>
                    <a:pt x="368321" y="874819"/>
                  </a:cubicBezTo>
                  <a:cubicBezTo>
                    <a:pt x="368321" y="874819"/>
                    <a:pt x="369780" y="878649"/>
                    <a:pt x="368960" y="879378"/>
                  </a:cubicBezTo>
                  <a:cubicBezTo>
                    <a:pt x="367665" y="881366"/>
                    <a:pt x="366570" y="883472"/>
                    <a:pt x="365677" y="885670"/>
                  </a:cubicBezTo>
                  <a:cubicBezTo>
                    <a:pt x="365677" y="885670"/>
                    <a:pt x="365677" y="886582"/>
                    <a:pt x="366498" y="887676"/>
                  </a:cubicBezTo>
                  <a:cubicBezTo>
                    <a:pt x="368321" y="891415"/>
                    <a:pt x="366498" y="892601"/>
                    <a:pt x="368595" y="898528"/>
                  </a:cubicBezTo>
                  <a:cubicBezTo>
                    <a:pt x="370692" y="904455"/>
                    <a:pt x="373337" y="906826"/>
                    <a:pt x="370692" y="910291"/>
                  </a:cubicBezTo>
                  <a:cubicBezTo>
                    <a:pt x="368048" y="913756"/>
                    <a:pt x="363762" y="916127"/>
                    <a:pt x="365494" y="919410"/>
                  </a:cubicBezTo>
                  <a:cubicBezTo>
                    <a:pt x="367227" y="922693"/>
                    <a:pt x="368413" y="921325"/>
                    <a:pt x="369872" y="918863"/>
                  </a:cubicBezTo>
                  <a:cubicBezTo>
                    <a:pt x="374887" y="912781"/>
                    <a:pt x="377395" y="905021"/>
                    <a:pt x="376893" y="897160"/>
                  </a:cubicBezTo>
                  <a:cubicBezTo>
                    <a:pt x="376893" y="897160"/>
                    <a:pt x="375799" y="889956"/>
                    <a:pt x="378079" y="893148"/>
                  </a:cubicBezTo>
                  <a:cubicBezTo>
                    <a:pt x="379693" y="895318"/>
                    <a:pt x="381589" y="897242"/>
                    <a:pt x="383732" y="898893"/>
                  </a:cubicBezTo>
                  <a:cubicBezTo>
                    <a:pt x="384553" y="899622"/>
                    <a:pt x="385647" y="898893"/>
                    <a:pt x="382638" y="901537"/>
                  </a:cubicBezTo>
                  <a:cubicBezTo>
                    <a:pt x="379948" y="904911"/>
                    <a:pt x="377705" y="908613"/>
                    <a:pt x="375981" y="912571"/>
                  </a:cubicBezTo>
                  <a:cubicBezTo>
                    <a:pt x="374431" y="914851"/>
                    <a:pt x="367957" y="919957"/>
                    <a:pt x="370875" y="920322"/>
                  </a:cubicBezTo>
                  <a:lnTo>
                    <a:pt x="379994" y="921690"/>
                  </a:lnTo>
                  <a:cubicBezTo>
                    <a:pt x="378635" y="921681"/>
                    <a:pt x="377285" y="921863"/>
                    <a:pt x="375981" y="922237"/>
                  </a:cubicBezTo>
                  <a:cubicBezTo>
                    <a:pt x="372516" y="923149"/>
                    <a:pt x="372151" y="925064"/>
                    <a:pt x="369872" y="924517"/>
                  </a:cubicBezTo>
                  <a:cubicBezTo>
                    <a:pt x="367756" y="924024"/>
                    <a:pt x="365577" y="925046"/>
                    <a:pt x="364583" y="926979"/>
                  </a:cubicBezTo>
                  <a:cubicBezTo>
                    <a:pt x="363397" y="928894"/>
                    <a:pt x="363215" y="929259"/>
                    <a:pt x="365494" y="927982"/>
                  </a:cubicBezTo>
                  <a:cubicBezTo>
                    <a:pt x="367774" y="926705"/>
                    <a:pt x="366498" y="927982"/>
                    <a:pt x="365494" y="930079"/>
                  </a:cubicBezTo>
                  <a:cubicBezTo>
                    <a:pt x="364491" y="932177"/>
                    <a:pt x="364400" y="935003"/>
                    <a:pt x="369872" y="937283"/>
                  </a:cubicBezTo>
                  <a:cubicBezTo>
                    <a:pt x="375343" y="939563"/>
                    <a:pt x="372334" y="940657"/>
                    <a:pt x="367774" y="938013"/>
                  </a:cubicBezTo>
                  <a:cubicBezTo>
                    <a:pt x="363215" y="935368"/>
                    <a:pt x="361756" y="933089"/>
                    <a:pt x="359476" y="936098"/>
                  </a:cubicBezTo>
                  <a:cubicBezTo>
                    <a:pt x="357196" y="939107"/>
                    <a:pt x="358291" y="940110"/>
                    <a:pt x="363032" y="941843"/>
                  </a:cubicBezTo>
                  <a:cubicBezTo>
                    <a:pt x="367774" y="943575"/>
                    <a:pt x="370692" y="944122"/>
                    <a:pt x="369324" y="945946"/>
                  </a:cubicBezTo>
                  <a:cubicBezTo>
                    <a:pt x="368048" y="947442"/>
                    <a:pt x="367765" y="949548"/>
                    <a:pt x="368595" y="951326"/>
                  </a:cubicBezTo>
                  <a:cubicBezTo>
                    <a:pt x="369324" y="952603"/>
                    <a:pt x="368595" y="952603"/>
                    <a:pt x="364947" y="948864"/>
                  </a:cubicBezTo>
                  <a:cubicBezTo>
                    <a:pt x="361300" y="945126"/>
                    <a:pt x="355828" y="935733"/>
                    <a:pt x="355828" y="941204"/>
                  </a:cubicBezTo>
                  <a:cubicBezTo>
                    <a:pt x="355828" y="946676"/>
                    <a:pt x="355828" y="947132"/>
                    <a:pt x="354734" y="947861"/>
                  </a:cubicBezTo>
                  <a:cubicBezTo>
                    <a:pt x="353640" y="948591"/>
                    <a:pt x="354096" y="949959"/>
                    <a:pt x="355828" y="950962"/>
                  </a:cubicBezTo>
                  <a:cubicBezTo>
                    <a:pt x="357561" y="951965"/>
                    <a:pt x="358655" y="952421"/>
                    <a:pt x="360388" y="950962"/>
                  </a:cubicBezTo>
                  <a:cubicBezTo>
                    <a:pt x="362121" y="949503"/>
                    <a:pt x="361209" y="951965"/>
                    <a:pt x="361209" y="953880"/>
                  </a:cubicBezTo>
                  <a:cubicBezTo>
                    <a:pt x="361209" y="955795"/>
                    <a:pt x="359658" y="957801"/>
                    <a:pt x="362850" y="959898"/>
                  </a:cubicBezTo>
                  <a:cubicBezTo>
                    <a:pt x="366042" y="961996"/>
                    <a:pt x="368595" y="959898"/>
                    <a:pt x="371422" y="958986"/>
                  </a:cubicBezTo>
                  <a:cubicBezTo>
                    <a:pt x="374249" y="958074"/>
                    <a:pt x="376346" y="957436"/>
                    <a:pt x="377896" y="958439"/>
                  </a:cubicBezTo>
                  <a:cubicBezTo>
                    <a:pt x="379446" y="959442"/>
                    <a:pt x="377896" y="958439"/>
                    <a:pt x="375069" y="958986"/>
                  </a:cubicBezTo>
                  <a:cubicBezTo>
                    <a:pt x="372243" y="959533"/>
                    <a:pt x="371422" y="960537"/>
                    <a:pt x="375069" y="964640"/>
                  </a:cubicBezTo>
                  <a:cubicBezTo>
                    <a:pt x="378717" y="968743"/>
                    <a:pt x="377532" y="968288"/>
                    <a:pt x="373154" y="964640"/>
                  </a:cubicBezTo>
                  <a:cubicBezTo>
                    <a:pt x="368777" y="960992"/>
                    <a:pt x="367774" y="960901"/>
                    <a:pt x="367774" y="963363"/>
                  </a:cubicBezTo>
                  <a:cubicBezTo>
                    <a:pt x="366644" y="967713"/>
                    <a:pt x="368057" y="972327"/>
                    <a:pt x="371422" y="975309"/>
                  </a:cubicBezTo>
                  <a:cubicBezTo>
                    <a:pt x="376711" y="979504"/>
                    <a:pt x="389660" y="990538"/>
                    <a:pt x="392669" y="992817"/>
                  </a:cubicBezTo>
                  <a:cubicBezTo>
                    <a:pt x="395678" y="995097"/>
                    <a:pt x="395587" y="994915"/>
                    <a:pt x="396317" y="988988"/>
                  </a:cubicBezTo>
                  <a:cubicBezTo>
                    <a:pt x="397046" y="983060"/>
                    <a:pt x="397228" y="983699"/>
                    <a:pt x="399690" y="981966"/>
                  </a:cubicBezTo>
                  <a:cubicBezTo>
                    <a:pt x="402153" y="980233"/>
                    <a:pt x="402791" y="980598"/>
                    <a:pt x="402426" y="979139"/>
                  </a:cubicBezTo>
                  <a:cubicBezTo>
                    <a:pt x="402061" y="977680"/>
                    <a:pt x="402426" y="978318"/>
                    <a:pt x="403703" y="979139"/>
                  </a:cubicBezTo>
                  <a:cubicBezTo>
                    <a:pt x="404979" y="979960"/>
                    <a:pt x="406347" y="979139"/>
                    <a:pt x="405618" y="976403"/>
                  </a:cubicBezTo>
                  <a:cubicBezTo>
                    <a:pt x="404888" y="973668"/>
                    <a:pt x="405618" y="973759"/>
                    <a:pt x="406986" y="974944"/>
                  </a:cubicBezTo>
                  <a:cubicBezTo>
                    <a:pt x="408353" y="976130"/>
                    <a:pt x="408627" y="977224"/>
                    <a:pt x="411910" y="973029"/>
                  </a:cubicBezTo>
                  <a:cubicBezTo>
                    <a:pt x="415193" y="968835"/>
                    <a:pt x="419479" y="965187"/>
                    <a:pt x="417016" y="969747"/>
                  </a:cubicBezTo>
                  <a:cubicBezTo>
                    <a:pt x="414554" y="974306"/>
                    <a:pt x="414554" y="973759"/>
                    <a:pt x="417016" y="974944"/>
                  </a:cubicBezTo>
                  <a:cubicBezTo>
                    <a:pt x="419479" y="976130"/>
                    <a:pt x="417016" y="975856"/>
                    <a:pt x="414554" y="976859"/>
                  </a:cubicBezTo>
                  <a:cubicBezTo>
                    <a:pt x="412092" y="977862"/>
                    <a:pt x="410724" y="978866"/>
                    <a:pt x="411089" y="981784"/>
                  </a:cubicBezTo>
                  <a:cubicBezTo>
                    <a:pt x="411454" y="984702"/>
                    <a:pt x="411089" y="985158"/>
                    <a:pt x="411089" y="985796"/>
                  </a:cubicBezTo>
                  <a:cubicBezTo>
                    <a:pt x="411089" y="986434"/>
                    <a:pt x="411089" y="986890"/>
                    <a:pt x="412639" y="988440"/>
                  </a:cubicBezTo>
                  <a:cubicBezTo>
                    <a:pt x="414190" y="989991"/>
                    <a:pt x="420573" y="995280"/>
                    <a:pt x="424220" y="993547"/>
                  </a:cubicBezTo>
                  <a:cubicBezTo>
                    <a:pt x="427868" y="991814"/>
                    <a:pt x="432154" y="991814"/>
                    <a:pt x="433339" y="993547"/>
                  </a:cubicBezTo>
                  <a:cubicBezTo>
                    <a:pt x="434525" y="995280"/>
                    <a:pt x="432427" y="995462"/>
                    <a:pt x="430877" y="994915"/>
                  </a:cubicBezTo>
                  <a:cubicBezTo>
                    <a:pt x="429327" y="994368"/>
                    <a:pt x="422670" y="992817"/>
                    <a:pt x="421758" y="996009"/>
                  </a:cubicBezTo>
                  <a:cubicBezTo>
                    <a:pt x="420846" y="999201"/>
                    <a:pt x="420664" y="999657"/>
                    <a:pt x="419661" y="997012"/>
                  </a:cubicBezTo>
                  <a:cubicBezTo>
                    <a:pt x="418658" y="994368"/>
                    <a:pt x="416287" y="992179"/>
                    <a:pt x="415831" y="993182"/>
                  </a:cubicBezTo>
                  <a:cubicBezTo>
                    <a:pt x="415375" y="994185"/>
                    <a:pt x="415831" y="994277"/>
                    <a:pt x="411910" y="991997"/>
                  </a:cubicBezTo>
                  <a:cubicBezTo>
                    <a:pt x="407989" y="989717"/>
                    <a:pt x="403885" y="987893"/>
                    <a:pt x="405253" y="992635"/>
                  </a:cubicBezTo>
                  <a:cubicBezTo>
                    <a:pt x="406621" y="997377"/>
                    <a:pt x="408445" y="997742"/>
                    <a:pt x="408445" y="999839"/>
                  </a:cubicBezTo>
                  <a:cubicBezTo>
                    <a:pt x="408445" y="1001936"/>
                    <a:pt x="410177" y="1002848"/>
                    <a:pt x="411728" y="1003395"/>
                  </a:cubicBezTo>
                  <a:cubicBezTo>
                    <a:pt x="413278" y="1003943"/>
                    <a:pt x="420390" y="1006861"/>
                    <a:pt x="420846" y="1010052"/>
                  </a:cubicBezTo>
                  <a:cubicBezTo>
                    <a:pt x="421302" y="1013244"/>
                    <a:pt x="420390" y="1022089"/>
                    <a:pt x="425953" y="1023548"/>
                  </a:cubicBezTo>
                  <a:cubicBezTo>
                    <a:pt x="431516" y="1025007"/>
                    <a:pt x="431424" y="1021907"/>
                    <a:pt x="432792" y="1019992"/>
                  </a:cubicBezTo>
                  <a:cubicBezTo>
                    <a:pt x="434160" y="1018077"/>
                    <a:pt x="437169" y="1016891"/>
                    <a:pt x="435072" y="1019992"/>
                  </a:cubicBezTo>
                  <a:cubicBezTo>
                    <a:pt x="432975" y="1023092"/>
                    <a:pt x="434069" y="1022819"/>
                    <a:pt x="433886" y="1024734"/>
                  </a:cubicBezTo>
                  <a:cubicBezTo>
                    <a:pt x="433522" y="1026959"/>
                    <a:pt x="432683" y="1029074"/>
                    <a:pt x="431424" y="1030935"/>
                  </a:cubicBezTo>
                  <a:cubicBezTo>
                    <a:pt x="430522" y="1033260"/>
                    <a:pt x="430148" y="1035749"/>
                    <a:pt x="430330" y="1038230"/>
                  </a:cubicBezTo>
                  <a:cubicBezTo>
                    <a:pt x="430330" y="1041239"/>
                    <a:pt x="429327" y="1042972"/>
                    <a:pt x="428050" y="1043154"/>
                  </a:cubicBezTo>
                  <a:cubicBezTo>
                    <a:pt x="426774" y="1043336"/>
                    <a:pt x="426135" y="1044066"/>
                    <a:pt x="425953" y="1045434"/>
                  </a:cubicBezTo>
                  <a:cubicBezTo>
                    <a:pt x="425771" y="1046801"/>
                    <a:pt x="424585" y="1047896"/>
                    <a:pt x="427412" y="1046710"/>
                  </a:cubicBezTo>
                  <a:cubicBezTo>
                    <a:pt x="430239" y="1045525"/>
                    <a:pt x="430512" y="1044066"/>
                    <a:pt x="432792" y="1040874"/>
                  </a:cubicBezTo>
                  <a:cubicBezTo>
                    <a:pt x="435072" y="1037683"/>
                    <a:pt x="436805" y="1036680"/>
                    <a:pt x="438263" y="1036497"/>
                  </a:cubicBezTo>
                  <a:cubicBezTo>
                    <a:pt x="439723" y="1036315"/>
                    <a:pt x="440361" y="1035129"/>
                    <a:pt x="437716" y="1038230"/>
                  </a:cubicBezTo>
                  <a:cubicBezTo>
                    <a:pt x="435072" y="1041330"/>
                    <a:pt x="435437" y="1042789"/>
                    <a:pt x="437716" y="1044248"/>
                  </a:cubicBezTo>
                  <a:cubicBezTo>
                    <a:pt x="439996" y="1045707"/>
                    <a:pt x="440543" y="1043519"/>
                    <a:pt x="440726" y="1040692"/>
                  </a:cubicBezTo>
                  <a:cubicBezTo>
                    <a:pt x="440908" y="1037865"/>
                    <a:pt x="441546" y="1036497"/>
                    <a:pt x="442276" y="1039689"/>
                  </a:cubicBezTo>
                  <a:cubicBezTo>
                    <a:pt x="443005" y="1042880"/>
                    <a:pt x="443188" y="1044248"/>
                    <a:pt x="442276" y="1045251"/>
                  </a:cubicBezTo>
                  <a:cubicBezTo>
                    <a:pt x="441364" y="1046254"/>
                    <a:pt x="440361" y="1046710"/>
                    <a:pt x="441273" y="1048625"/>
                  </a:cubicBezTo>
                  <a:cubicBezTo>
                    <a:pt x="442185" y="1050540"/>
                    <a:pt x="443370" y="1050358"/>
                    <a:pt x="445103" y="1048078"/>
                  </a:cubicBezTo>
                  <a:cubicBezTo>
                    <a:pt x="446835" y="1045799"/>
                    <a:pt x="448294" y="1044887"/>
                    <a:pt x="449662" y="1045799"/>
                  </a:cubicBezTo>
                  <a:cubicBezTo>
                    <a:pt x="451030" y="1046710"/>
                    <a:pt x="451942" y="1045799"/>
                    <a:pt x="454222" y="1044066"/>
                  </a:cubicBezTo>
                  <a:cubicBezTo>
                    <a:pt x="456483" y="1042497"/>
                    <a:pt x="458900" y="1041157"/>
                    <a:pt x="461426" y="1040054"/>
                  </a:cubicBezTo>
                  <a:cubicBezTo>
                    <a:pt x="463158" y="1039506"/>
                    <a:pt x="462429" y="1037591"/>
                    <a:pt x="463705" y="1036132"/>
                  </a:cubicBezTo>
                  <a:cubicBezTo>
                    <a:pt x="464763" y="1034573"/>
                    <a:pt x="466213" y="1033324"/>
                    <a:pt x="467900" y="1032485"/>
                  </a:cubicBezTo>
                  <a:cubicBezTo>
                    <a:pt x="470016" y="1031774"/>
                    <a:pt x="471648" y="1030068"/>
                    <a:pt x="472277" y="1027925"/>
                  </a:cubicBezTo>
                  <a:cubicBezTo>
                    <a:pt x="472277" y="1025828"/>
                    <a:pt x="474739" y="1027378"/>
                    <a:pt x="472277" y="1030570"/>
                  </a:cubicBezTo>
                  <a:cubicBezTo>
                    <a:pt x="469815" y="1033761"/>
                    <a:pt x="464708" y="1034765"/>
                    <a:pt x="464344" y="1037227"/>
                  </a:cubicBezTo>
                  <a:cubicBezTo>
                    <a:pt x="464262" y="1039570"/>
                    <a:pt x="465146" y="1041850"/>
                    <a:pt x="466806" y="1043519"/>
                  </a:cubicBezTo>
                  <a:cubicBezTo>
                    <a:pt x="467900" y="1045069"/>
                    <a:pt x="471730" y="1045251"/>
                    <a:pt x="473645" y="1044613"/>
                  </a:cubicBezTo>
                  <a:cubicBezTo>
                    <a:pt x="475560" y="1043975"/>
                    <a:pt x="480849" y="1041968"/>
                    <a:pt x="476289" y="1045069"/>
                  </a:cubicBezTo>
                  <a:cubicBezTo>
                    <a:pt x="471730" y="1048169"/>
                    <a:pt x="474374" y="1047531"/>
                    <a:pt x="474739" y="1049172"/>
                  </a:cubicBezTo>
                  <a:cubicBezTo>
                    <a:pt x="475104" y="1050814"/>
                    <a:pt x="474739" y="1051270"/>
                    <a:pt x="472277" y="1049172"/>
                  </a:cubicBezTo>
                  <a:cubicBezTo>
                    <a:pt x="469815" y="1047075"/>
                    <a:pt x="468903" y="1045616"/>
                    <a:pt x="465438" y="1048078"/>
                  </a:cubicBezTo>
                  <a:cubicBezTo>
                    <a:pt x="461973" y="1050540"/>
                    <a:pt x="460878" y="1051270"/>
                    <a:pt x="459967" y="1051270"/>
                  </a:cubicBezTo>
                  <a:cubicBezTo>
                    <a:pt x="458626" y="1051416"/>
                    <a:pt x="457632" y="1052574"/>
                    <a:pt x="457687" y="1053914"/>
                  </a:cubicBezTo>
                  <a:cubicBezTo>
                    <a:pt x="457687" y="1055647"/>
                    <a:pt x="453127" y="1059295"/>
                    <a:pt x="454769" y="1057015"/>
                  </a:cubicBezTo>
                  <a:cubicBezTo>
                    <a:pt x="456410" y="1054735"/>
                    <a:pt x="455954" y="1053732"/>
                    <a:pt x="453857" y="1054917"/>
                  </a:cubicBezTo>
                  <a:cubicBezTo>
                    <a:pt x="451760" y="1056103"/>
                    <a:pt x="450848" y="1055647"/>
                    <a:pt x="450392" y="1057927"/>
                  </a:cubicBezTo>
                  <a:cubicBezTo>
                    <a:pt x="449936" y="1060206"/>
                    <a:pt x="449480" y="1062121"/>
                    <a:pt x="447565" y="1062851"/>
                  </a:cubicBezTo>
                  <a:cubicBezTo>
                    <a:pt x="445650" y="1063580"/>
                    <a:pt x="442458" y="1065769"/>
                    <a:pt x="442276" y="1067593"/>
                  </a:cubicBezTo>
                  <a:cubicBezTo>
                    <a:pt x="442230" y="1072134"/>
                    <a:pt x="443005" y="1076639"/>
                    <a:pt x="444556" y="1080906"/>
                  </a:cubicBezTo>
                  <a:cubicBezTo>
                    <a:pt x="446106" y="1083368"/>
                    <a:pt x="449662" y="1085101"/>
                    <a:pt x="451577" y="1081727"/>
                  </a:cubicBezTo>
                  <a:cubicBezTo>
                    <a:pt x="453492" y="1078353"/>
                    <a:pt x="451030" y="1080724"/>
                    <a:pt x="453492" y="1078262"/>
                  </a:cubicBezTo>
                  <a:cubicBezTo>
                    <a:pt x="455954" y="1075800"/>
                    <a:pt x="456319" y="1076712"/>
                    <a:pt x="456137" y="1074432"/>
                  </a:cubicBezTo>
                  <a:cubicBezTo>
                    <a:pt x="455735" y="1072699"/>
                    <a:pt x="456419" y="1070903"/>
                    <a:pt x="457869" y="1069872"/>
                  </a:cubicBezTo>
                  <a:cubicBezTo>
                    <a:pt x="459511" y="1068231"/>
                    <a:pt x="458599" y="1070693"/>
                    <a:pt x="457869" y="1072608"/>
                  </a:cubicBezTo>
                  <a:cubicBezTo>
                    <a:pt x="457140" y="1074523"/>
                    <a:pt x="457869" y="1075800"/>
                    <a:pt x="460514" y="1074888"/>
                  </a:cubicBezTo>
                  <a:cubicBezTo>
                    <a:pt x="464781" y="1074058"/>
                    <a:pt x="469149" y="1073903"/>
                    <a:pt x="473463" y="1074432"/>
                  </a:cubicBezTo>
                  <a:cubicBezTo>
                    <a:pt x="475460" y="1075225"/>
                    <a:pt x="477539" y="1075800"/>
                    <a:pt x="479663" y="1076164"/>
                  </a:cubicBezTo>
                  <a:cubicBezTo>
                    <a:pt x="481031" y="1076164"/>
                    <a:pt x="477657" y="1077532"/>
                    <a:pt x="474374" y="1076985"/>
                  </a:cubicBezTo>
                  <a:cubicBezTo>
                    <a:pt x="469204" y="1076219"/>
                    <a:pt x="463951" y="1076219"/>
                    <a:pt x="458781" y="1076985"/>
                  </a:cubicBezTo>
                  <a:cubicBezTo>
                    <a:pt x="457687" y="1077988"/>
                    <a:pt x="455042" y="1078353"/>
                    <a:pt x="454222" y="1081180"/>
                  </a:cubicBezTo>
                  <a:cubicBezTo>
                    <a:pt x="453757" y="1083560"/>
                    <a:pt x="452507" y="1085712"/>
                    <a:pt x="450665" y="1087290"/>
                  </a:cubicBezTo>
                  <a:cubicBezTo>
                    <a:pt x="448750" y="1088840"/>
                    <a:pt x="443370" y="1090116"/>
                    <a:pt x="446106" y="1091119"/>
                  </a:cubicBezTo>
                  <a:cubicBezTo>
                    <a:pt x="448841" y="1092123"/>
                    <a:pt x="450848" y="1090481"/>
                    <a:pt x="453127" y="1090481"/>
                  </a:cubicBezTo>
                  <a:cubicBezTo>
                    <a:pt x="455033" y="1090153"/>
                    <a:pt x="456994" y="1090372"/>
                    <a:pt x="458781" y="1091119"/>
                  </a:cubicBezTo>
                  <a:cubicBezTo>
                    <a:pt x="460742" y="1092205"/>
                    <a:pt x="463113" y="1092205"/>
                    <a:pt x="465073" y="1091119"/>
                  </a:cubicBezTo>
                  <a:cubicBezTo>
                    <a:pt x="466988" y="1089752"/>
                    <a:pt x="469268" y="1090116"/>
                    <a:pt x="465620" y="1092214"/>
                  </a:cubicBezTo>
                  <a:cubicBezTo>
                    <a:pt x="462930" y="1094074"/>
                    <a:pt x="459456" y="1094357"/>
                    <a:pt x="456501" y="1092943"/>
                  </a:cubicBezTo>
                  <a:cubicBezTo>
                    <a:pt x="453829" y="1091740"/>
                    <a:pt x="450683" y="1092287"/>
                    <a:pt x="448568" y="1094311"/>
                  </a:cubicBezTo>
                  <a:cubicBezTo>
                    <a:pt x="446835" y="1095861"/>
                    <a:pt x="444191" y="1095861"/>
                    <a:pt x="447747" y="1097685"/>
                  </a:cubicBezTo>
                  <a:cubicBezTo>
                    <a:pt x="452279" y="1099709"/>
                    <a:pt x="456976" y="1101324"/>
                    <a:pt x="461790" y="1102518"/>
                  </a:cubicBezTo>
                  <a:cubicBezTo>
                    <a:pt x="466623" y="1103795"/>
                    <a:pt x="460878" y="1104342"/>
                    <a:pt x="457687" y="1102518"/>
                  </a:cubicBezTo>
                  <a:cubicBezTo>
                    <a:pt x="454495" y="1100694"/>
                    <a:pt x="452307" y="1103430"/>
                    <a:pt x="454222" y="1105527"/>
                  </a:cubicBezTo>
                  <a:cubicBezTo>
                    <a:pt x="456137" y="1107625"/>
                    <a:pt x="461426" y="1108354"/>
                    <a:pt x="465073" y="1109540"/>
                  </a:cubicBezTo>
                  <a:cubicBezTo>
                    <a:pt x="468721" y="1110725"/>
                    <a:pt x="474192" y="1112002"/>
                    <a:pt x="474192" y="1110816"/>
                  </a:cubicBezTo>
                  <a:cubicBezTo>
                    <a:pt x="474192" y="1109631"/>
                    <a:pt x="475104" y="1109175"/>
                    <a:pt x="477019" y="1109540"/>
                  </a:cubicBezTo>
                  <a:cubicBezTo>
                    <a:pt x="478934" y="1109905"/>
                    <a:pt x="487506" y="1112367"/>
                    <a:pt x="487870" y="1108810"/>
                  </a:cubicBezTo>
                  <a:cubicBezTo>
                    <a:pt x="488235" y="1105254"/>
                    <a:pt x="487870" y="1101971"/>
                    <a:pt x="490880" y="1103430"/>
                  </a:cubicBezTo>
                  <a:cubicBezTo>
                    <a:pt x="493889" y="1104889"/>
                    <a:pt x="503646" y="1108537"/>
                    <a:pt x="495986" y="1109357"/>
                  </a:cubicBezTo>
                  <a:cubicBezTo>
                    <a:pt x="488326" y="1110178"/>
                    <a:pt x="486867" y="1111455"/>
                    <a:pt x="486867" y="1112367"/>
                  </a:cubicBezTo>
                  <a:cubicBezTo>
                    <a:pt x="486867" y="1113279"/>
                    <a:pt x="491518" y="1112367"/>
                    <a:pt x="493342" y="1112367"/>
                  </a:cubicBezTo>
                  <a:cubicBezTo>
                    <a:pt x="495166" y="1112367"/>
                    <a:pt x="505561" y="1112367"/>
                    <a:pt x="501731" y="1116744"/>
                  </a:cubicBezTo>
                  <a:cubicBezTo>
                    <a:pt x="497901" y="1121121"/>
                    <a:pt x="497536" y="1120574"/>
                    <a:pt x="502461" y="1120118"/>
                  </a:cubicBezTo>
                  <a:cubicBezTo>
                    <a:pt x="506227" y="1119899"/>
                    <a:pt x="509975" y="1119416"/>
                    <a:pt x="513677" y="1118659"/>
                  </a:cubicBezTo>
                  <a:cubicBezTo>
                    <a:pt x="514863" y="1118659"/>
                    <a:pt x="517325" y="1116744"/>
                    <a:pt x="517142" y="1114464"/>
                  </a:cubicBezTo>
                  <a:cubicBezTo>
                    <a:pt x="516960" y="1112184"/>
                    <a:pt x="518601" y="1108719"/>
                    <a:pt x="518601" y="1112731"/>
                  </a:cubicBezTo>
                  <a:cubicBezTo>
                    <a:pt x="518993" y="1115485"/>
                    <a:pt x="517553" y="1118184"/>
                    <a:pt x="515045" y="1119388"/>
                  </a:cubicBezTo>
                  <a:cubicBezTo>
                    <a:pt x="512346" y="1120564"/>
                    <a:pt x="509419" y="1121157"/>
                    <a:pt x="506473" y="1121121"/>
                  </a:cubicBezTo>
                  <a:cubicBezTo>
                    <a:pt x="504923" y="1121121"/>
                    <a:pt x="495804" y="1121121"/>
                    <a:pt x="497901" y="1122397"/>
                  </a:cubicBezTo>
                  <a:cubicBezTo>
                    <a:pt x="499999" y="1123674"/>
                    <a:pt x="507020" y="1121303"/>
                    <a:pt x="504923" y="1122853"/>
                  </a:cubicBezTo>
                  <a:cubicBezTo>
                    <a:pt x="502825" y="1124404"/>
                    <a:pt x="500546" y="1124677"/>
                    <a:pt x="500546" y="1126227"/>
                  </a:cubicBezTo>
                  <a:cubicBezTo>
                    <a:pt x="500546" y="1127778"/>
                    <a:pt x="500546" y="1128690"/>
                    <a:pt x="503829" y="1128872"/>
                  </a:cubicBezTo>
                  <a:cubicBezTo>
                    <a:pt x="507111" y="1129054"/>
                    <a:pt x="510303" y="1126957"/>
                    <a:pt x="512947" y="1127230"/>
                  </a:cubicBezTo>
                  <a:cubicBezTo>
                    <a:pt x="515592" y="1127504"/>
                    <a:pt x="516322" y="1130057"/>
                    <a:pt x="518236" y="1129237"/>
                  </a:cubicBezTo>
                  <a:cubicBezTo>
                    <a:pt x="520151" y="1128416"/>
                    <a:pt x="518784" y="1126045"/>
                    <a:pt x="520699" y="1123583"/>
                  </a:cubicBezTo>
                  <a:cubicBezTo>
                    <a:pt x="522614" y="1121121"/>
                    <a:pt x="522978" y="1121121"/>
                    <a:pt x="521702" y="1125315"/>
                  </a:cubicBezTo>
                  <a:cubicBezTo>
                    <a:pt x="520425" y="1129510"/>
                    <a:pt x="520881" y="1129054"/>
                    <a:pt x="522614" y="1129237"/>
                  </a:cubicBezTo>
                  <a:cubicBezTo>
                    <a:pt x="524346" y="1129419"/>
                    <a:pt x="526079" y="1129237"/>
                    <a:pt x="526626" y="1128325"/>
                  </a:cubicBezTo>
                  <a:cubicBezTo>
                    <a:pt x="527173" y="1127413"/>
                    <a:pt x="528176" y="1126410"/>
                    <a:pt x="530000" y="1127778"/>
                  </a:cubicBezTo>
                  <a:cubicBezTo>
                    <a:pt x="531824" y="1129145"/>
                    <a:pt x="535563" y="1131516"/>
                    <a:pt x="536110" y="1128872"/>
                  </a:cubicBezTo>
                  <a:cubicBezTo>
                    <a:pt x="536657" y="1126227"/>
                    <a:pt x="537842" y="1126592"/>
                    <a:pt x="539757" y="1125133"/>
                  </a:cubicBezTo>
                  <a:cubicBezTo>
                    <a:pt x="541672" y="1123674"/>
                    <a:pt x="543496" y="1122853"/>
                    <a:pt x="543131" y="1120118"/>
                  </a:cubicBezTo>
                  <a:cubicBezTo>
                    <a:pt x="542766" y="1117382"/>
                    <a:pt x="544864" y="1118294"/>
                    <a:pt x="544499" y="1121485"/>
                  </a:cubicBezTo>
                  <a:cubicBezTo>
                    <a:pt x="544134" y="1124258"/>
                    <a:pt x="542611" y="1126747"/>
                    <a:pt x="540304" y="1128325"/>
                  </a:cubicBezTo>
                  <a:cubicBezTo>
                    <a:pt x="538572" y="1129419"/>
                    <a:pt x="535745" y="1133431"/>
                    <a:pt x="537204" y="1134617"/>
                  </a:cubicBezTo>
                  <a:cubicBezTo>
                    <a:pt x="538663" y="1135802"/>
                    <a:pt x="539301" y="1135346"/>
                    <a:pt x="539757" y="1133249"/>
                  </a:cubicBezTo>
                  <a:cubicBezTo>
                    <a:pt x="540213" y="1131152"/>
                    <a:pt x="539757" y="1131516"/>
                    <a:pt x="542037" y="1133249"/>
                  </a:cubicBezTo>
                  <a:cubicBezTo>
                    <a:pt x="544317" y="1134982"/>
                    <a:pt x="547326" y="1135893"/>
                    <a:pt x="548694" y="1134161"/>
                  </a:cubicBezTo>
                  <a:cubicBezTo>
                    <a:pt x="549779" y="1132565"/>
                    <a:pt x="551521" y="1131535"/>
                    <a:pt x="553436" y="1131334"/>
                  </a:cubicBezTo>
                  <a:cubicBezTo>
                    <a:pt x="554712" y="1131334"/>
                    <a:pt x="558542" y="1131881"/>
                    <a:pt x="553983" y="1133067"/>
                  </a:cubicBezTo>
                  <a:cubicBezTo>
                    <a:pt x="549423" y="1134252"/>
                    <a:pt x="549241" y="1136441"/>
                    <a:pt x="551156" y="1138538"/>
                  </a:cubicBezTo>
                  <a:cubicBezTo>
                    <a:pt x="552414" y="1140644"/>
                    <a:pt x="552414" y="1143271"/>
                    <a:pt x="551156" y="1145377"/>
                  </a:cubicBezTo>
                  <a:cubicBezTo>
                    <a:pt x="550335" y="1147110"/>
                    <a:pt x="549788" y="1147839"/>
                    <a:pt x="549970" y="1149207"/>
                  </a:cubicBezTo>
                  <a:cubicBezTo>
                    <a:pt x="550153" y="1150575"/>
                    <a:pt x="549970" y="1151852"/>
                    <a:pt x="547873" y="1149207"/>
                  </a:cubicBezTo>
                  <a:cubicBezTo>
                    <a:pt x="545776" y="1146563"/>
                    <a:pt x="543314" y="1147292"/>
                    <a:pt x="546961" y="1150210"/>
                  </a:cubicBezTo>
                  <a:cubicBezTo>
                    <a:pt x="550682" y="1152791"/>
                    <a:pt x="554621" y="1155043"/>
                    <a:pt x="558725" y="1156958"/>
                  </a:cubicBezTo>
                  <a:cubicBezTo>
                    <a:pt x="560457" y="1157961"/>
                    <a:pt x="571309" y="1163250"/>
                    <a:pt x="571491" y="1156958"/>
                  </a:cubicBezTo>
                  <a:cubicBezTo>
                    <a:pt x="571673" y="1150666"/>
                    <a:pt x="571491" y="1153675"/>
                    <a:pt x="573771" y="1154496"/>
                  </a:cubicBezTo>
                  <a:cubicBezTo>
                    <a:pt x="575266" y="1154806"/>
                    <a:pt x="576306" y="1156165"/>
                    <a:pt x="576233" y="1157688"/>
                  </a:cubicBezTo>
                  <a:cubicBezTo>
                    <a:pt x="576233" y="1159420"/>
                    <a:pt x="576780" y="1163615"/>
                    <a:pt x="581339" y="1163980"/>
                  </a:cubicBezTo>
                  <a:cubicBezTo>
                    <a:pt x="585899" y="1164345"/>
                    <a:pt x="586993" y="1163980"/>
                    <a:pt x="584166" y="1166077"/>
                  </a:cubicBezTo>
                  <a:cubicBezTo>
                    <a:pt x="581339" y="1168174"/>
                    <a:pt x="580245" y="1167719"/>
                    <a:pt x="580975" y="1170181"/>
                  </a:cubicBezTo>
                  <a:cubicBezTo>
                    <a:pt x="581704" y="1172643"/>
                    <a:pt x="583802" y="1174375"/>
                    <a:pt x="587631" y="1175378"/>
                  </a:cubicBezTo>
                  <a:cubicBezTo>
                    <a:pt x="591461" y="1176382"/>
                    <a:pt x="590641" y="1176290"/>
                    <a:pt x="591370" y="1173281"/>
                  </a:cubicBezTo>
                  <a:cubicBezTo>
                    <a:pt x="592100" y="1170272"/>
                    <a:pt x="592373" y="1169816"/>
                    <a:pt x="594653" y="1169086"/>
                  </a:cubicBezTo>
                  <a:cubicBezTo>
                    <a:pt x="596933" y="1168357"/>
                    <a:pt x="598848" y="1168174"/>
                    <a:pt x="599577" y="1166442"/>
                  </a:cubicBezTo>
                  <a:cubicBezTo>
                    <a:pt x="600307" y="1164709"/>
                    <a:pt x="602039" y="1164527"/>
                    <a:pt x="600124" y="1169998"/>
                  </a:cubicBezTo>
                  <a:cubicBezTo>
                    <a:pt x="598209" y="1175470"/>
                    <a:pt x="596933" y="1178205"/>
                    <a:pt x="600124" y="1179117"/>
                  </a:cubicBezTo>
                  <a:cubicBezTo>
                    <a:pt x="603316" y="1180029"/>
                    <a:pt x="607967" y="1181397"/>
                    <a:pt x="602587" y="1181670"/>
                  </a:cubicBezTo>
                  <a:cubicBezTo>
                    <a:pt x="597206" y="1181944"/>
                    <a:pt x="599942" y="1182218"/>
                    <a:pt x="602587" y="1183859"/>
                  </a:cubicBezTo>
                  <a:cubicBezTo>
                    <a:pt x="605231" y="1185501"/>
                    <a:pt x="606964" y="1188054"/>
                    <a:pt x="605596" y="1191154"/>
                  </a:cubicBezTo>
                  <a:lnTo>
                    <a:pt x="603954" y="1194346"/>
                  </a:lnTo>
                  <a:lnTo>
                    <a:pt x="619092" y="1194346"/>
                  </a:lnTo>
                  <a:lnTo>
                    <a:pt x="1547581" y="1194346"/>
                  </a:lnTo>
                  <a:cubicBezTo>
                    <a:pt x="1548575" y="1194510"/>
                    <a:pt x="1549514" y="1193835"/>
                    <a:pt x="1549678" y="1192841"/>
                  </a:cubicBezTo>
                  <a:cubicBezTo>
                    <a:pt x="1549714" y="1192650"/>
                    <a:pt x="1549714" y="1192449"/>
                    <a:pt x="1549678" y="1192248"/>
                  </a:cubicBezTo>
                  <a:cubicBezTo>
                    <a:pt x="1549678" y="1189969"/>
                    <a:pt x="1549678" y="1179482"/>
                    <a:pt x="1549678" y="1179482"/>
                  </a:cubicBezTo>
                  <a:cubicBezTo>
                    <a:pt x="1549678" y="1179482"/>
                    <a:pt x="1548857" y="1177202"/>
                    <a:pt x="1551319" y="1178023"/>
                  </a:cubicBezTo>
                  <a:cubicBezTo>
                    <a:pt x="1553781" y="1178844"/>
                    <a:pt x="1560438" y="1179756"/>
                    <a:pt x="1561259" y="1185774"/>
                  </a:cubicBezTo>
                  <a:cubicBezTo>
                    <a:pt x="1562408" y="1192704"/>
                    <a:pt x="1564979" y="1199316"/>
                    <a:pt x="1568828" y="1205197"/>
                  </a:cubicBezTo>
                  <a:cubicBezTo>
                    <a:pt x="1570925" y="1207842"/>
                    <a:pt x="1572019" y="1208207"/>
                    <a:pt x="1574390" y="1207659"/>
                  </a:cubicBezTo>
                  <a:cubicBezTo>
                    <a:pt x="1576424" y="1206711"/>
                    <a:pt x="1578840" y="1207149"/>
                    <a:pt x="1580409" y="1208754"/>
                  </a:cubicBezTo>
                  <a:cubicBezTo>
                    <a:pt x="1586208" y="1213140"/>
                    <a:pt x="1593294" y="1215483"/>
                    <a:pt x="1600561" y="1215411"/>
                  </a:cubicBezTo>
                  <a:cubicBezTo>
                    <a:pt x="1607218" y="1213952"/>
                    <a:pt x="1609680" y="1210121"/>
                    <a:pt x="1613328" y="1210669"/>
                  </a:cubicBezTo>
                  <a:cubicBezTo>
                    <a:pt x="1616975" y="1211216"/>
                    <a:pt x="1630745" y="1213495"/>
                    <a:pt x="1632478" y="1213952"/>
                  </a:cubicBezTo>
                  <a:cubicBezTo>
                    <a:pt x="1634210" y="1214407"/>
                    <a:pt x="1635487" y="1216414"/>
                    <a:pt x="1637402" y="1217325"/>
                  </a:cubicBezTo>
                  <a:cubicBezTo>
                    <a:pt x="1639764" y="1218739"/>
                    <a:pt x="1641524" y="1220982"/>
                    <a:pt x="1642326" y="1223618"/>
                  </a:cubicBezTo>
                  <a:cubicBezTo>
                    <a:pt x="1643876" y="1226992"/>
                    <a:pt x="1644059" y="1227812"/>
                    <a:pt x="1645427" y="1227630"/>
                  </a:cubicBezTo>
                  <a:cubicBezTo>
                    <a:pt x="1646794" y="1227447"/>
                    <a:pt x="1646885" y="1225532"/>
                    <a:pt x="1647068" y="1224529"/>
                  </a:cubicBezTo>
                  <a:cubicBezTo>
                    <a:pt x="1647250" y="1223526"/>
                    <a:pt x="1649804" y="1222797"/>
                    <a:pt x="1651080" y="1222432"/>
                  </a:cubicBezTo>
                  <a:cubicBezTo>
                    <a:pt x="1655111" y="1223070"/>
                    <a:pt x="1658840" y="1224949"/>
                    <a:pt x="1661749" y="1227812"/>
                  </a:cubicBezTo>
                  <a:cubicBezTo>
                    <a:pt x="1667194" y="1235281"/>
                    <a:pt x="1677516" y="1237205"/>
                    <a:pt x="1685276" y="1232189"/>
                  </a:cubicBezTo>
                  <a:cubicBezTo>
                    <a:pt x="1685276" y="1232189"/>
                    <a:pt x="1694395" y="1224894"/>
                    <a:pt x="1697040" y="1230639"/>
                  </a:cubicBezTo>
                  <a:cubicBezTo>
                    <a:pt x="1699684" y="1236384"/>
                    <a:pt x="1699319" y="1232919"/>
                    <a:pt x="1701782" y="1233466"/>
                  </a:cubicBezTo>
                  <a:cubicBezTo>
                    <a:pt x="1707791" y="1234825"/>
                    <a:pt x="1713882" y="1235773"/>
                    <a:pt x="1720019" y="1236293"/>
                  </a:cubicBezTo>
                  <a:cubicBezTo>
                    <a:pt x="1728226" y="1236931"/>
                    <a:pt x="1741449" y="1237296"/>
                    <a:pt x="1741449" y="1237296"/>
                  </a:cubicBezTo>
                  <a:cubicBezTo>
                    <a:pt x="1746273" y="1233484"/>
                    <a:pt x="1749829" y="1228305"/>
                    <a:pt x="1751662" y="1222432"/>
                  </a:cubicBezTo>
                  <a:cubicBezTo>
                    <a:pt x="1752209" y="1218146"/>
                    <a:pt x="1751115" y="1217599"/>
                    <a:pt x="1754489" y="1216505"/>
                  </a:cubicBezTo>
                  <a:cubicBezTo>
                    <a:pt x="1757863" y="1215411"/>
                    <a:pt x="1767620" y="1210486"/>
                    <a:pt x="1765614" y="1213952"/>
                  </a:cubicBezTo>
                  <a:cubicBezTo>
                    <a:pt x="1763608" y="1217417"/>
                    <a:pt x="1764520" y="1218146"/>
                    <a:pt x="1763061" y="1219332"/>
                  </a:cubicBezTo>
                  <a:cubicBezTo>
                    <a:pt x="1761602" y="1220517"/>
                    <a:pt x="1760234" y="1224712"/>
                    <a:pt x="1763061" y="1223344"/>
                  </a:cubicBezTo>
                  <a:cubicBezTo>
                    <a:pt x="1765888" y="1221976"/>
                    <a:pt x="1768714" y="1220426"/>
                    <a:pt x="1769079" y="1217599"/>
                  </a:cubicBezTo>
                  <a:cubicBezTo>
                    <a:pt x="1769444" y="1214772"/>
                    <a:pt x="1771906" y="1215593"/>
                    <a:pt x="1771906" y="1212766"/>
                  </a:cubicBezTo>
                  <a:cubicBezTo>
                    <a:pt x="1771906" y="1209939"/>
                    <a:pt x="1775645" y="1209392"/>
                    <a:pt x="1775280" y="1207021"/>
                  </a:cubicBezTo>
                  <a:cubicBezTo>
                    <a:pt x="1774915" y="1204650"/>
                    <a:pt x="1775280" y="1202188"/>
                    <a:pt x="1777286" y="1201641"/>
                  </a:cubicBezTo>
                  <a:cubicBezTo>
                    <a:pt x="1779292" y="1201094"/>
                    <a:pt x="1779566" y="1201641"/>
                    <a:pt x="1780478" y="1203921"/>
                  </a:cubicBezTo>
                  <a:cubicBezTo>
                    <a:pt x="1781517" y="1206045"/>
                    <a:pt x="1780633" y="1208617"/>
                    <a:pt x="1778499" y="1209647"/>
                  </a:cubicBezTo>
                  <a:cubicBezTo>
                    <a:pt x="1778490" y="1209656"/>
                    <a:pt x="1778481" y="1209656"/>
                    <a:pt x="1778472" y="1209666"/>
                  </a:cubicBezTo>
                  <a:cubicBezTo>
                    <a:pt x="1776192" y="1210760"/>
                    <a:pt x="1772453" y="1213587"/>
                    <a:pt x="1773639" y="1216140"/>
                  </a:cubicBezTo>
                  <a:cubicBezTo>
                    <a:pt x="1774824" y="1218693"/>
                    <a:pt x="1774733" y="1215319"/>
                    <a:pt x="1776739" y="1213952"/>
                  </a:cubicBezTo>
                  <a:cubicBezTo>
                    <a:pt x="1778745" y="1212583"/>
                    <a:pt x="1778745" y="1214499"/>
                    <a:pt x="1780752" y="1213952"/>
                  </a:cubicBezTo>
                  <a:cubicBezTo>
                    <a:pt x="1782758" y="1213404"/>
                    <a:pt x="1780752" y="1207021"/>
                    <a:pt x="1783578" y="1209666"/>
                  </a:cubicBezTo>
                  <a:cubicBezTo>
                    <a:pt x="1786405" y="1212310"/>
                    <a:pt x="1786679" y="1210486"/>
                    <a:pt x="1788138" y="1207933"/>
                  </a:cubicBezTo>
                  <a:cubicBezTo>
                    <a:pt x="1789351" y="1205626"/>
                    <a:pt x="1788603" y="1202772"/>
                    <a:pt x="1786405" y="1201367"/>
                  </a:cubicBezTo>
                  <a:cubicBezTo>
                    <a:pt x="1784764" y="1200547"/>
                    <a:pt x="1781572" y="1195987"/>
                    <a:pt x="1784399" y="1195349"/>
                  </a:cubicBezTo>
                  <a:cubicBezTo>
                    <a:pt x="1787226" y="1194710"/>
                    <a:pt x="1788685" y="1191975"/>
                    <a:pt x="1792971" y="1194528"/>
                  </a:cubicBezTo>
                  <a:cubicBezTo>
                    <a:pt x="1802236" y="1198768"/>
                    <a:pt x="1811884" y="1202097"/>
                    <a:pt x="1821787" y="1204468"/>
                  </a:cubicBezTo>
                  <a:cubicBezTo>
                    <a:pt x="1824613" y="1204468"/>
                    <a:pt x="1826073" y="1201914"/>
                    <a:pt x="1829447" y="1203374"/>
                  </a:cubicBezTo>
                  <a:cubicBezTo>
                    <a:pt x="1832820" y="1204833"/>
                    <a:pt x="1834006" y="1202826"/>
                    <a:pt x="1837745" y="1203374"/>
                  </a:cubicBezTo>
                  <a:cubicBezTo>
                    <a:pt x="1841484" y="1203921"/>
                    <a:pt x="1844858" y="1202826"/>
                    <a:pt x="1846864" y="1205380"/>
                  </a:cubicBezTo>
                  <a:cubicBezTo>
                    <a:pt x="1850602" y="1211891"/>
                    <a:pt x="1853657" y="1218766"/>
                    <a:pt x="1855983" y="1225897"/>
                  </a:cubicBezTo>
                  <a:cubicBezTo>
                    <a:pt x="1858198" y="1232226"/>
                    <a:pt x="1863433" y="1237022"/>
                    <a:pt x="1869935" y="1238664"/>
                  </a:cubicBezTo>
                  <a:cubicBezTo>
                    <a:pt x="1876227" y="1241035"/>
                    <a:pt x="1878233" y="1238664"/>
                    <a:pt x="1881880" y="1239302"/>
                  </a:cubicBezTo>
                  <a:cubicBezTo>
                    <a:pt x="1881880" y="1239302"/>
                    <a:pt x="1902398" y="1237022"/>
                    <a:pt x="1898112" y="1240670"/>
                  </a:cubicBezTo>
                  <a:cubicBezTo>
                    <a:pt x="1893826" y="1244317"/>
                    <a:pt x="1895832" y="1243862"/>
                    <a:pt x="1896471" y="1244956"/>
                  </a:cubicBezTo>
                  <a:cubicBezTo>
                    <a:pt x="1897109" y="1246050"/>
                    <a:pt x="1897838" y="1247783"/>
                    <a:pt x="1895832" y="1248968"/>
                  </a:cubicBezTo>
                  <a:cubicBezTo>
                    <a:pt x="1893826" y="1250154"/>
                    <a:pt x="1893005" y="1248421"/>
                    <a:pt x="1893917" y="1250154"/>
                  </a:cubicBezTo>
                  <a:cubicBezTo>
                    <a:pt x="1894829" y="1251886"/>
                    <a:pt x="1891911" y="1252980"/>
                    <a:pt x="1893005" y="1255260"/>
                  </a:cubicBezTo>
                  <a:cubicBezTo>
                    <a:pt x="1897036" y="1259081"/>
                    <a:pt x="1901440" y="1262501"/>
                    <a:pt x="1906137" y="1265473"/>
                  </a:cubicBezTo>
                  <a:cubicBezTo>
                    <a:pt x="1906137" y="1265473"/>
                    <a:pt x="1908964" y="1268665"/>
                    <a:pt x="1906684" y="1269759"/>
                  </a:cubicBezTo>
                  <a:cubicBezTo>
                    <a:pt x="1905033" y="1270662"/>
                    <a:pt x="1904039" y="1272431"/>
                    <a:pt x="1904131" y="1274319"/>
                  </a:cubicBezTo>
                  <a:cubicBezTo>
                    <a:pt x="1904131" y="1275504"/>
                    <a:pt x="1899845" y="1278058"/>
                    <a:pt x="1901577" y="1280337"/>
                  </a:cubicBezTo>
                  <a:cubicBezTo>
                    <a:pt x="1903310" y="1282617"/>
                    <a:pt x="1910696" y="1286265"/>
                    <a:pt x="1910149" y="1289456"/>
                  </a:cubicBezTo>
                  <a:cubicBezTo>
                    <a:pt x="1909602" y="1292648"/>
                    <a:pt x="1908964" y="1292830"/>
                    <a:pt x="1910149" y="1294289"/>
                  </a:cubicBezTo>
                  <a:cubicBezTo>
                    <a:pt x="1911334" y="1295748"/>
                    <a:pt x="1910696" y="1296022"/>
                    <a:pt x="1909237" y="1297116"/>
                  </a:cubicBezTo>
                  <a:cubicBezTo>
                    <a:pt x="1907778" y="1298210"/>
                    <a:pt x="1907778" y="1300855"/>
                    <a:pt x="1904313" y="1299943"/>
                  </a:cubicBezTo>
                  <a:cubicBezTo>
                    <a:pt x="1904313" y="1299943"/>
                    <a:pt x="1907960" y="1304502"/>
                    <a:pt x="1910970" y="1303226"/>
                  </a:cubicBezTo>
                  <a:cubicBezTo>
                    <a:pt x="1912693" y="1302523"/>
                    <a:pt x="1914453" y="1301949"/>
                    <a:pt x="1916259" y="1301493"/>
                  </a:cubicBezTo>
                  <a:lnTo>
                    <a:pt x="1921274" y="1300216"/>
                  </a:lnTo>
                  <a:cubicBezTo>
                    <a:pt x="1924739" y="1300216"/>
                    <a:pt x="1924922" y="1303682"/>
                    <a:pt x="1923827" y="1306782"/>
                  </a:cubicBezTo>
                  <a:cubicBezTo>
                    <a:pt x="1922733" y="1309882"/>
                    <a:pt x="1929755" y="1309974"/>
                    <a:pt x="1932946" y="1310247"/>
                  </a:cubicBezTo>
                  <a:cubicBezTo>
                    <a:pt x="1936138" y="1310521"/>
                    <a:pt x="1951184" y="1313621"/>
                    <a:pt x="1953737" y="1314533"/>
                  </a:cubicBezTo>
                  <a:cubicBezTo>
                    <a:pt x="1957677" y="1315281"/>
                    <a:pt x="1961698" y="1315463"/>
                    <a:pt x="1965683" y="1315080"/>
                  </a:cubicBezTo>
                  <a:cubicBezTo>
                    <a:pt x="1968902" y="1314825"/>
                    <a:pt x="1972130" y="1314825"/>
                    <a:pt x="1975349" y="1315080"/>
                  </a:cubicBezTo>
                  <a:cubicBezTo>
                    <a:pt x="1978039" y="1314889"/>
                    <a:pt x="1980739" y="1315071"/>
                    <a:pt x="1983374" y="1315627"/>
                  </a:cubicBezTo>
                  <a:cubicBezTo>
                    <a:pt x="1986748" y="1316722"/>
                    <a:pt x="2000973" y="1319093"/>
                    <a:pt x="2003344" y="1319366"/>
                  </a:cubicBezTo>
                  <a:cubicBezTo>
                    <a:pt x="2005715" y="1319640"/>
                    <a:pt x="2006171" y="1318181"/>
                    <a:pt x="2006171" y="1320734"/>
                  </a:cubicBezTo>
                  <a:cubicBezTo>
                    <a:pt x="2006171" y="1323287"/>
                    <a:pt x="2007266" y="1323014"/>
                    <a:pt x="2009272" y="1322193"/>
                  </a:cubicBezTo>
                  <a:cubicBezTo>
                    <a:pt x="2011278" y="1321372"/>
                    <a:pt x="2011825" y="1321281"/>
                    <a:pt x="2014652" y="1323287"/>
                  </a:cubicBezTo>
                  <a:cubicBezTo>
                    <a:pt x="2017479" y="1325293"/>
                    <a:pt x="2018938" y="1324746"/>
                    <a:pt x="2022129" y="1323287"/>
                  </a:cubicBezTo>
                  <a:cubicBezTo>
                    <a:pt x="2025321" y="1321828"/>
                    <a:pt x="2024956" y="1323287"/>
                    <a:pt x="2026689" y="1323287"/>
                  </a:cubicBezTo>
                  <a:cubicBezTo>
                    <a:pt x="2028421" y="1323287"/>
                    <a:pt x="2032890" y="1324655"/>
                    <a:pt x="2035808" y="1325202"/>
                  </a:cubicBezTo>
                  <a:cubicBezTo>
                    <a:pt x="2043632" y="1330947"/>
                    <a:pt x="2050790" y="1337558"/>
                    <a:pt x="2057146" y="1344899"/>
                  </a:cubicBezTo>
                  <a:cubicBezTo>
                    <a:pt x="2058879" y="1347726"/>
                    <a:pt x="2063438" y="1346085"/>
                    <a:pt x="2060885" y="1349732"/>
                  </a:cubicBezTo>
                  <a:cubicBezTo>
                    <a:pt x="2058332" y="1353380"/>
                    <a:pt x="2061432" y="1355204"/>
                    <a:pt x="2061979" y="1358851"/>
                  </a:cubicBezTo>
                  <a:cubicBezTo>
                    <a:pt x="2062526" y="1362499"/>
                    <a:pt x="2062891" y="1363137"/>
                    <a:pt x="2066812" y="1367970"/>
                  </a:cubicBezTo>
                  <a:cubicBezTo>
                    <a:pt x="2070733" y="1372803"/>
                    <a:pt x="2073104" y="1372256"/>
                    <a:pt x="2072283" y="1374536"/>
                  </a:cubicBezTo>
                  <a:cubicBezTo>
                    <a:pt x="2071463" y="1376815"/>
                    <a:pt x="2067450" y="1373715"/>
                    <a:pt x="2066539" y="1372256"/>
                  </a:cubicBezTo>
                  <a:cubicBezTo>
                    <a:pt x="2065627" y="1370797"/>
                    <a:pt x="2065718" y="1369976"/>
                    <a:pt x="2061979" y="1373077"/>
                  </a:cubicBezTo>
                  <a:cubicBezTo>
                    <a:pt x="2058240" y="1376177"/>
                    <a:pt x="2064259" y="1377636"/>
                    <a:pt x="2061979" y="1383107"/>
                  </a:cubicBezTo>
                  <a:cubicBezTo>
                    <a:pt x="2059699" y="1388579"/>
                    <a:pt x="2056599" y="1386481"/>
                    <a:pt x="2053499" y="1385387"/>
                  </a:cubicBezTo>
                  <a:cubicBezTo>
                    <a:pt x="2049413" y="1384184"/>
                    <a:pt x="2045620" y="1382132"/>
                    <a:pt x="2042373" y="1379369"/>
                  </a:cubicBezTo>
                  <a:cubicBezTo>
                    <a:pt x="2040367" y="1376815"/>
                    <a:pt x="2038908" y="1375356"/>
                    <a:pt x="2035808" y="1378001"/>
                  </a:cubicBezTo>
                  <a:cubicBezTo>
                    <a:pt x="2032707" y="1380645"/>
                    <a:pt x="2028969" y="1378001"/>
                    <a:pt x="2026689" y="1375356"/>
                  </a:cubicBezTo>
                  <a:cubicBezTo>
                    <a:pt x="2024409" y="1372712"/>
                    <a:pt x="2028604" y="1371982"/>
                    <a:pt x="2030063" y="1369976"/>
                  </a:cubicBezTo>
                  <a:cubicBezTo>
                    <a:pt x="2031522" y="1367970"/>
                    <a:pt x="2030975" y="1366876"/>
                    <a:pt x="2028969" y="1367696"/>
                  </a:cubicBezTo>
                  <a:cubicBezTo>
                    <a:pt x="2027026" y="1368280"/>
                    <a:pt x="2024929" y="1367979"/>
                    <a:pt x="2023224" y="1366876"/>
                  </a:cubicBezTo>
                  <a:cubicBezTo>
                    <a:pt x="2021856" y="1365964"/>
                    <a:pt x="2021856" y="1362863"/>
                    <a:pt x="2020123" y="1361678"/>
                  </a:cubicBezTo>
                  <a:cubicBezTo>
                    <a:pt x="2018391" y="1360492"/>
                    <a:pt x="2018664" y="1358851"/>
                    <a:pt x="2020123" y="1356024"/>
                  </a:cubicBezTo>
                  <a:cubicBezTo>
                    <a:pt x="2021582" y="1353197"/>
                    <a:pt x="2013284" y="1354292"/>
                    <a:pt x="2008451" y="1354292"/>
                  </a:cubicBezTo>
                  <a:cubicBezTo>
                    <a:pt x="2003618" y="1354292"/>
                    <a:pt x="2007266" y="1357118"/>
                    <a:pt x="2008998" y="1357118"/>
                  </a:cubicBezTo>
                  <a:cubicBezTo>
                    <a:pt x="2010731" y="1357118"/>
                    <a:pt x="2011551" y="1359763"/>
                    <a:pt x="2012737" y="1360584"/>
                  </a:cubicBezTo>
                  <a:cubicBezTo>
                    <a:pt x="2013922" y="1361404"/>
                    <a:pt x="2014925" y="1365417"/>
                    <a:pt x="2016658" y="1365143"/>
                  </a:cubicBezTo>
                  <a:cubicBezTo>
                    <a:pt x="2018391" y="1364870"/>
                    <a:pt x="2017843" y="1367696"/>
                    <a:pt x="2019211" y="1370250"/>
                  </a:cubicBezTo>
                  <a:cubicBezTo>
                    <a:pt x="2020579" y="1372803"/>
                    <a:pt x="2020670" y="1373989"/>
                    <a:pt x="2020670" y="1379369"/>
                  </a:cubicBezTo>
                  <a:cubicBezTo>
                    <a:pt x="2020670" y="1384749"/>
                    <a:pt x="2016384" y="1386755"/>
                    <a:pt x="2014105" y="1388488"/>
                  </a:cubicBezTo>
                  <a:cubicBezTo>
                    <a:pt x="2011797" y="1389883"/>
                    <a:pt x="2010147" y="1392153"/>
                    <a:pt x="2009545" y="1394780"/>
                  </a:cubicBezTo>
                  <a:cubicBezTo>
                    <a:pt x="2009253" y="1397151"/>
                    <a:pt x="2008041" y="1399312"/>
                    <a:pt x="2006171" y="1400798"/>
                  </a:cubicBezTo>
                  <a:cubicBezTo>
                    <a:pt x="2004739" y="1408093"/>
                    <a:pt x="2004247" y="1415534"/>
                    <a:pt x="2004712" y="1422957"/>
                  </a:cubicBezTo>
                  <a:cubicBezTo>
                    <a:pt x="2004712" y="1427243"/>
                    <a:pt x="1985927" y="1441195"/>
                    <a:pt x="1982188" y="1445207"/>
                  </a:cubicBezTo>
                  <a:cubicBezTo>
                    <a:pt x="1982188" y="1445207"/>
                    <a:pt x="1974164" y="1465543"/>
                    <a:pt x="1973070" y="1467184"/>
                  </a:cubicBezTo>
                  <a:lnTo>
                    <a:pt x="1979179" y="1468552"/>
                  </a:lnTo>
                  <a:cubicBezTo>
                    <a:pt x="1983648" y="1469737"/>
                    <a:pt x="1981459" y="1469190"/>
                    <a:pt x="1981459" y="1474023"/>
                  </a:cubicBezTo>
                  <a:cubicBezTo>
                    <a:pt x="1981459" y="1478856"/>
                    <a:pt x="1977720" y="1475938"/>
                    <a:pt x="1977720" y="1475938"/>
                  </a:cubicBezTo>
                  <a:cubicBezTo>
                    <a:pt x="1972340" y="1472564"/>
                    <a:pt x="1967507" y="1475938"/>
                    <a:pt x="1963768" y="1475938"/>
                  </a:cubicBezTo>
                  <a:cubicBezTo>
                    <a:pt x="1960030" y="1475938"/>
                    <a:pt x="1958935" y="1479403"/>
                    <a:pt x="1958935" y="1483142"/>
                  </a:cubicBezTo>
                  <a:cubicBezTo>
                    <a:pt x="1958935" y="1486881"/>
                    <a:pt x="1958935" y="1485969"/>
                    <a:pt x="1961215" y="1487701"/>
                  </a:cubicBezTo>
                  <a:cubicBezTo>
                    <a:pt x="1964662" y="1489416"/>
                    <a:pt x="1968619" y="1489799"/>
                    <a:pt x="1972340" y="1488796"/>
                  </a:cubicBezTo>
                  <a:cubicBezTo>
                    <a:pt x="1976626" y="1487975"/>
                    <a:pt x="1975988" y="1488249"/>
                    <a:pt x="1977720" y="1490528"/>
                  </a:cubicBezTo>
                  <a:cubicBezTo>
                    <a:pt x="1979453" y="1492808"/>
                    <a:pt x="1979179" y="1489343"/>
                    <a:pt x="1979726" y="1487701"/>
                  </a:cubicBezTo>
                  <a:cubicBezTo>
                    <a:pt x="1980328" y="1485686"/>
                    <a:pt x="1981659" y="1483963"/>
                    <a:pt x="1983465" y="1482868"/>
                  </a:cubicBezTo>
                  <a:cubicBezTo>
                    <a:pt x="1986018" y="1480862"/>
                    <a:pt x="1997690" y="1478309"/>
                    <a:pt x="2000517" y="1475117"/>
                  </a:cubicBezTo>
                  <a:cubicBezTo>
                    <a:pt x="2005022" y="1470339"/>
                    <a:pt x="2010329" y="1466381"/>
                    <a:pt x="2016202" y="1463445"/>
                  </a:cubicBezTo>
                  <a:cubicBezTo>
                    <a:pt x="2028394" y="1462734"/>
                    <a:pt x="2040632" y="1463409"/>
                    <a:pt x="2052678" y="1465451"/>
                  </a:cubicBezTo>
                  <a:cubicBezTo>
                    <a:pt x="2060611" y="1466546"/>
                    <a:pt x="2057784" y="1464904"/>
                    <a:pt x="2053225" y="1463992"/>
                  </a:cubicBezTo>
                  <a:cubicBezTo>
                    <a:pt x="2048666" y="1463080"/>
                    <a:pt x="2050398" y="1463172"/>
                    <a:pt x="2055505" y="1459159"/>
                  </a:cubicBezTo>
                  <a:cubicBezTo>
                    <a:pt x="2060611" y="1455147"/>
                    <a:pt x="2089974" y="1452046"/>
                    <a:pt x="2093439" y="1451499"/>
                  </a:cubicBezTo>
                  <a:cubicBezTo>
                    <a:pt x="2096904" y="1450952"/>
                    <a:pt x="2096813" y="1450587"/>
                    <a:pt x="2095445" y="1447487"/>
                  </a:cubicBezTo>
                  <a:cubicBezTo>
                    <a:pt x="2095272" y="1446612"/>
                    <a:pt x="2095272" y="1445718"/>
                    <a:pt x="2095445" y="1444842"/>
                  </a:cubicBezTo>
                  <a:cubicBezTo>
                    <a:pt x="2094853" y="1443465"/>
                    <a:pt x="2094698" y="1441934"/>
                    <a:pt x="2094990" y="1440466"/>
                  </a:cubicBezTo>
                  <a:cubicBezTo>
                    <a:pt x="2095227" y="1439289"/>
                    <a:pt x="2095227" y="1438085"/>
                    <a:pt x="2094990" y="1436909"/>
                  </a:cubicBezTo>
                  <a:cubicBezTo>
                    <a:pt x="2094990" y="1436909"/>
                    <a:pt x="2082314" y="1439189"/>
                    <a:pt x="2080673" y="1439189"/>
                  </a:cubicBezTo>
                  <a:cubicBezTo>
                    <a:pt x="2077855" y="1438988"/>
                    <a:pt x="2075083" y="1438341"/>
                    <a:pt x="2072466" y="1437274"/>
                  </a:cubicBezTo>
                  <a:cubicBezTo>
                    <a:pt x="2072466" y="1437274"/>
                    <a:pt x="2070186" y="1436635"/>
                    <a:pt x="2073013" y="1433262"/>
                  </a:cubicBezTo>
                  <a:cubicBezTo>
                    <a:pt x="2074572" y="1431310"/>
                    <a:pt x="2075913" y="1429204"/>
                    <a:pt x="2077025" y="1426969"/>
                  </a:cubicBezTo>
                  <a:cubicBezTo>
                    <a:pt x="2078393" y="1424690"/>
                    <a:pt x="2078393" y="1424143"/>
                    <a:pt x="2079852" y="1423231"/>
                  </a:cubicBezTo>
                  <a:cubicBezTo>
                    <a:pt x="2083308" y="1420978"/>
                    <a:pt x="2086938" y="1419000"/>
                    <a:pt x="2090704" y="1417303"/>
                  </a:cubicBezTo>
                  <a:cubicBezTo>
                    <a:pt x="2092983" y="1416665"/>
                    <a:pt x="2094078" y="1413838"/>
                    <a:pt x="2098090" y="1413565"/>
                  </a:cubicBezTo>
                  <a:cubicBezTo>
                    <a:pt x="2102102" y="1413291"/>
                    <a:pt x="2144505" y="1406725"/>
                    <a:pt x="2144505" y="1406725"/>
                  </a:cubicBezTo>
                  <a:cubicBezTo>
                    <a:pt x="2145909" y="1407692"/>
                    <a:pt x="2147441" y="1408458"/>
                    <a:pt x="2149065" y="1409005"/>
                  </a:cubicBezTo>
                  <a:cubicBezTo>
                    <a:pt x="2151618" y="1409917"/>
                    <a:pt x="2153898" y="1406999"/>
                    <a:pt x="2154810" y="1409005"/>
                  </a:cubicBezTo>
                  <a:cubicBezTo>
                    <a:pt x="2155722" y="1411011"/>
                    <a:pt x="2159916" y="1415297"/>
                    <a:pt x="2161649" y="1412379"/>
                  </a:cubicBezTo>
                  <a:cubicBezTo>
                    <a:pt x="2164020" y="1408431"/>
                    <a:pt x="2167111" y="1404966"/>
                    <a:pt x="2170768" y="1402166"/>
                  </a:cubicBezTo>
                  <a:cubicBezTo>
                    <a:pt x="2172774" y="1401619"/>
                    <a:pt x="2197486" y="1389947"/>
                    <a:pt x="2197486" y="1389947"/>
                  </a:cubicBezTo>
                  <a:cubicBezTo>
                    <a:pt x="2197486" y="1389947"/>
                    <a:pt x="2203870" y="1387302"/>
                    <a:pt x="2203870" y="1387302"/>
                  </a:cubicBezTo>
                  <a:cubicBezTo>
                    <a:pt x="2203870" y="1387302"/>
                    <a:pt x="2218642" y="1374080"/>
                    <a:pt x="2222107" y="1371709"/>
                  </a:cubicBezTo>
                  <a:cubicBezTo>
                    <a:pt x="2229658" y="1366903"/>
                    <a:pt x="2238512" y="1364541"/>
                    <a:pt x="2247458" y="1364961"/>
                  </a:cubicBezTo>
                  <a:lnTo>
                    <a:pt x="2350593" y="1364961"/>
                  </a:lnTo>
                  <a:cubicBezTo>
                    <a:pt x="2350593" y="1364961"/>
                    <a:pt x="2351596" y="1352742"/>
                    <a:pt x="2362812" y="1353015"/>
                  </a:cubicBezTo>
                  <a:cubicBezTo>
                    <a:pt x="2364162" y="1353042"/>
                    <a:pt x="2365511" y="1353225"/>
                    <a:pt x="2366825" y="1353562"/>
                  </a:cubicBezTo>
                  <a:cubicBezTo>
                    <a:pt x="2368831" y="1354109"/>
                    <a:pt x="2374667" y="1354565"/>
                    <a:pt x="2377129" y="1351282"/>
                  </a:cubicBezTo>
                  <a:cubicBezTo>
                    <a:pt x="2379591" y="1348000"/>
                    <a:pt x="2391081" y="1329762"/>
                    <a:pt x="2391081" y="1329762"/>
                  </a:cubicBezTo>
                  <a:cubicBezTo>
                    <a:pt x="2391081" y="1329762"/>
                    <a:pt x="2393726" y="1326661"/>
                    <a:pt x="2392358" y="1325202"/>
                  </a:cubicBezTo>
                  <a:cubicBezTo>
                    <a:pt x="2390990" y="1323743"/>
                    <a:pt x="2391446" y="1320369"/>
                    <a:pt x="2392905" y="1317998"/>
                  </a:cubicBezTo>
                  <a:cubicBezTo>
                    <a:pt x="2394364" y="1315627"/>
                    <a:pt x="2415428" y="1279608"/>
                    <a:pt x="2418529" y="1274684"/>
                  </a:cubicBezTo>
                  <a:cubicBezTo>
                    <a:pt x="2421629" y="1269759"/>
                    <a:pt x="2424912" y="1261370"/>
                    <a:pt x="2429107" y="1261279"/>
                  </a:cubicBezTo>
                  <a:cubicBezTo>
                    <a:pt x="2433302" y="1261187"/>
                    <a:pt x="2433210" y="1264926"/>
                    <a:pt x="2433484" y="1267935"/>
                  </a:cubicBezTo>
                  <a:cubicBezTo>
                    <a:pt x="2433602" y="1268948"/>
                    <a:pt x="2434168" y="1269851"/>
                    <a:pt x="2435034" y="1270398"/>
                  </a:cubicBezTo>
                  <a:cubicBezTo>
                    <a:pt x="2437578" y="1271957"/>
                    <a:pt x="2440679" y="1272322"/>
                    <a:pt x="2443515" y="1271401"/>
                  </a:cubicBezTo>
                  <a:cubicBezTo>
                    <a:pt x="2447892" y="1269942"/>
                    <a:pt x="2457558" y="1264926"/>
                    <a:pt x="2461753" y="1267115"/>
                  </a:cubicBezTo>
                  <a:cubicBezTo>
                    <a:pt x="2465947" y="1269303"/>
                    <a:pt x="2476343" y="1276234"/>
                    <a:pt x="2476434" y="1283620"/>
                  </a:cubicBezTo>
                  <a:cubicBezTo>
                    <a:pt x="2476525" y="1291006"/>
                    <a:pt x="2476981" y="1323561"/>
                    <a:pt x="2476434" y="1325749"/>
                  </a:cubicBezTo>
                  <a:cubicBezTo>
                    <a:pt x="2475887" y="1327938"/>
                    <a:pt x="2475887" y="1332953"/>
                    <a:pt x="2475613" y="1334321"/>
                  </a:cubicBezTo>
                  <a:cubicBezTo>
                    <a:pt x="2475221" y="1335415"/>
                    <a:pt x="2475796" y="1336610"/>
                    <a:pt x="2476890" y="1337002"/>
                  </a:cubicBezTo>
                  <a:cubicBezTo>
                    <a:pt x="2476945" y="1337021"/>
                    <a:pt x="2477009" y="1337039"/>
                    <a:pt x="2477072" y="1337057"/>
                  </a:cubicBezTo>
                  <a:cubicBezTo>
                    <a:pt x="2478349" y="1337604"/>
                    <a:pt x="2479626" y="1338333"/>
                    <a:pt x="2481267" y="1338881"/>
                  </a:cubicBezTo>
                  <a:cubicBezTo>
                    <a:pt x="2482909" y="1339428"/>
                    <a:pt x="2488836" y="1339884"/>
                    <a:pt x="2488745" y="1341890"/>
                  </a:cubicBezTo>
                  <a:cubicBezTo>
                    <a:pt x="2488654" y="1343896"/>
                    <a:pt x="2486009" y="1343349"/>
                    <a:pt x="2487012" y="1345720"/>
                  </a:cubicBezTo>
                  <a:cubicBezTo>
                    <a:pt x="2488015" y="1348647"/>
                    <a:pt x="2488389" y="1351757"/>
                    <a:pt x="2488106" y="1354839"/>
                  </a:cubicBezTo>
                  <a:cubicBezTo>
                    <a:pt x="2488106" y="1357392"/>
                    <a:pt x="2489748" y="1359945"/>
                    <a:pt x="2492301" y="1359489"/>
                  </a:cubicBezTo>
                  <a:cubicBezTo>
                    <a:pt x="2494854" y="1359034"/>
                    <a:pt x="2495128" y="1358030"/>
                    <a:pt x="2496404" y="1359489"/>
                  </a:cubicBezTo>
                  <a:cubicBezTo>
                    <a:pt x="2497681" y="1360949"/>
                    <a:pt x="2499231" y="1361313"/>
                    <a:pt x="2500417" y="1363228"/>
                  </a:cubicBezTo>
                  <a:cubicBezTo>
                    <a:pt x="2499231" y="1361222"/>
                    <a:pt x="2497864" y="1360037"/>
                    <a:pt x="2501237" y="1360675"/>
                  </a:cubicBezTo>
                  <a:cubicBezTo>
                    <a:pt x="2503381" y="1360903"/>
                    <a:pt x="2505487" y="1361359"/>
                    <a:pt x="2507530" y="1362043"/>
                  </a:cubicBezTo>
                  <a:cubicBezTo>
                    <a:pt x="2511104" y="1362827"/>
                    <a:pt x="2514806" y="1362827"/>
                    <a:pt x="2518381" y="1362043"/>
                  </a:cubicBezTo>
                  <a:cubicBezTo>
                    <a:pt x="2521108" y="1362024"/>
                    <a:pt x="2523725" y="1361012"/>
                    <a:pt x="2525767" y="1359216"/>
                  </a:cubicBezTo>
                  <a:cubicBezTo>
                    <a:pt x="2528047" y="1356936"/>
                    <a:pt x="2529141" y="1352924"/>
                    <a:pt x="2532607" y="1350097"/>
                  </a:cubicBezTo>
                  <a:cubicBezTo>
                    <a:pt x="2536072" y="1347270"/>
                    <a:pt x="2531421" y="1351009"/>
                    <a:pt x="2534339" y="1352650"/>
                  </a:cubicBezTo>
                  <a:cubicBezTo>
                    <a:pt x="2537732" y="1355131"/>
                    <a:pt x="2542346" y="1355131"/>
                    <a:pt x="2545738" y="1352650"/>
                  </a:cubicBezTo>
                  <a:cubicBezTo>
                    <a:pt x="2555386" y="1346422"/>
                    <a:pt x="2565371" y="1340732"/>
                    <a:pt x="2575648" y="1335598"/>
                  </a:cubicBezTo>
                  <a:cubicBezTo>
                    <a:pt x="2580207" y="1333592"/>
                    <a:pt x="2584767" y="1331586"/>
                    <a:pt x="2584128" y="1328212"/>
                  </a:cubicBezTo>
                  <a:cubicBezTo>
                    <a:pt x="2583490" y="1324838"/>
                    <a:pt x="2584128" y="1321372"/>
                    <a:pt x="2586135" y="1327300"/>
                  </a:cubicBezTo>
                  <a:cubicBezTo>
                    <a:pt x="2588141" y="1333227"/>
                    <a:pt x="2587320" y="1334139"/>
                    <a:pt x="2591880" y="1331859"/>
                  </a:cubicBezTo>
                  <a:cubicBezTo>
                    <a:pt x="2596439" y="1329579"/>
                    <a:pt x="2592974" y="1332771"/>
                    <a:pt x="2589053" y="1337057"/>
                  </a:cubicBezTo>
                  <a:cubicBezTo>
                    <a:pt x="2585132" y="1341343"/>
                    <a:pt x="2576195" y="1352650"/>
                    <a:pt x="2578748" y="1352103"/>
                  </a:cubicBezTo>
                  <a:cubicBezTo>
                    <a:pt x="2581302" y="1351556"/>
                    <a:pt x="2582214" y="1349276"/>
                    <a:pt x="2585314" y="1348456"/>
                  </a:cubicBezTo>
                  <a:cubicBezTo>
                    <a:pt x="2588414" y="1347635"/>
                    <a:pt x="2593247" y="1349823"/>
                    <a:pt x="2595892" y="1348456"/>
                  </a:cubicBezTo>
                  <a:cubicBezTo>
                    <a:pt x="2598537" y="1347088"/>
                    <a:pt x="2606379" y="1349550"/>
                    <a:pt x="2611850" y="1347817"/>
                  </a:cubicBezTo>
                  <a:cubicBezTo>
                    <a:pt x="2617321" y="1346085"/>
                    <a:pt x="2630909" y="1347817"/>
                    <a:pt x="2620331" y="1353015"/>
                  </a:cubicBezTo>
                  <a:cubicBezTo>
                    <a:pt x="2609753" y="1358213"/>
                    <a:pt x="2603005" y="1367241"/>
                    <a:pt x="2599539" y="1362955"/>
                  </a:cubicBezTo>
                  <a:cubicBezTo>
                    <a:pt x="2596074" y="1358669"/>
                    <a:pt x="2591332" y="1359581"/>
                    <a:pt x="2592974" y="1355842"/>
                  </a:cubicBezTo>
                  <a:cubicBezTo>
                    <a:pt x="2594615" y="1352103"/>
                    <a:pt x="2591332" y="1348182"/>
                    <a:pt x="2585588" y="1351830"/>
                  </a:cubicBezTo>
                  <a:cubicBezTo>
                    <a:pt x="2579843" y="1355477"/>
                    <a:pt x="2548291" y="1377180"/>
                    <a:pt x="2544279" y="1379186"/>
                  </a:cubicBezTo>
                  <a:cubicBezTo>
                    <a:pt x="2539437" y="1382807"/>
                    <a:pt x="2535598" y="1387612"/>
                    <a:pt x="2533154" y="1393138"/>
                  </a:cubicBezTo>
                  <a:cubicBezTo>
                    <a:pt x="2532059" y="1396604"/>
                    <a:pt x="2528321" y="1401437"/>
                    <a:pt x="2530874" y="1405722"/>
                  </a:cubicBezTo>
                  <a:cubicBezTo>
                    <a:pt x="2533427" y="1410008"/>
                    <a:pt x="2532880" y="1415936"/>
                    <a:pt x="2535160" y="1416848"/>
                  </a:cubicBezTo>
                  <a:cubicBezTo>
                    <a:pt x="2537440" y="1417759"/>
                    <a:pt x="2536619" y="1417942"/>
                    <a:pt x="2537713" y="1415389"/>
                  </a:cubicBezTo>
                  <a:cubicBezTo>
                    <a:pt x="2538808" y="1412835"/>
                    <a:pt x="2541178" y="1414294"/>
                    <a:pt x="2542546" y="1418580"/>
                  </a:cubicBezTo>
                  <a:cubicBezTo>
                    <a:pt x="2543914" y="1422866"/>
                    <a:pt x="2544826" y="1426787"/>
                    <a:pt x="2549385" y="1426787"/>
                  </a:cubicBezTo>
                  <a:cubicBezTo>
                    <a:pt x="2553945" y="1426787"/>
                    <a:pt x="2555404" y="1428520"/>
                    <a:pt x="2557684" y="1424234"/>
                  </a:cubicBezTo>
                  <a:cubicBezTo>
                    <a:pt x="2559963" y="1419948"/>
                    <a:pt x="2558778" y="1414294"/>
                    <a:pt x="2560510" y="1417121"/>
                  </a:cubicBezTo>
                  <a:cubicBezTo>
                    <a:pt x="2562243" y="1419948"/>
                    <a:pt x="2561696" y="1414021"/>
                    <a:pt x="2564796" y="1418854"/>
                  </a:cubicBezTo>
                  <a:cubicBezTo>
                    <a:pt x="2567897" y="1423687"/>
                    <a:pt x="2565891" y="1417668"/>
                    <a:pt x="2570815" y="1412835"/>
                  </a:cubicBezTo>
                  <a:cubicBezTo>
                    <a:pt x="2575739" y="1408002"/>
                    <a:pt x="2582761" y="1408549"/>
                    <a:pt x="2581940" y="1405449"/>
                  </a:cubicBezTo>
                  <a:cubicBezTo>
                    <a:pt x="2581119" y="1402349"/>
                    <a:pt x="2582761" y="1401984"/>
                    <a:pt x="2585040" y="1399704"/>
                  </a:cubicBezTo>
                  <a:cubicBezTo>
                    <a:pt x="2587320" y="1397424"/>
                    <a:pt x="2590147" y="1397698"/>
                    <a:pt x="2591332" y="1395783"/>
                  </a:cubicBezTo>
                  <a:cubicBezTo>
                    <a:pt x="2592518" y="1393868"/>
                    <a:pt x="2595254" y="1397151"/>
                    <a:pt x="2594159" y="1393138"/>
                  </a:cubicBezTo>
                  <a:cubicBezTo>
                    <a:pt x="2593065" y="1389126"/>
                    <a:pt x="2596986" y="1389217"/>
                    <a:pt x="2592974" y="1389217"/>
                  </a:cubicBezTo>
                  <a:cubicBezTo>
                    <a:pt x="2592974" y="1389217"/>
                    <a:pt x="2593886" y="1382925"/>
                    <a:pt x="2596165" y="1384293"/>
                  </a:cubicBezTo>
                  <a:cubicBezTo>
                    <a:pt x="2598445" y="1385661"/>
                    <a:pt x="2601272" y="1388032"/>
                    <a:pt x="2602093" y="1383746"/>
                  </a:cubicBezTo>
                  <a:cubicBezTo>
                    <a:pt x="2602914" y="1379460"/>
                    <a:pt x="2604099" y="1377545"/>
                    <a:pt x="2605832" y="1378639"/>
                  </a:cubicBezTo>
                  <a:cubicBezTo>
                    <a:pt x="2607564" y="1379733"/>
                    <a:pt x="2605832" y="1386299"/>
                    <a:pt x="2608658" y="1386026"/>
                  </a:cubicBezTo>
                  <a:cubicBezTo>
                    <a:pt x="2611093" y="1386089"/>
                    <a:pt x="2613510" y="1386582"/>
                    <a:pt x="2615771" y="1387485"/>
                  </a:cubicBezTo>
                  <a:cubicBezTo>
                    <a:pt x="2618416" y="1388032"/>
                    <a:pt x="2618963" y="1386664"/>
                    <a:pt x="2619236" y="1384019"/>
                  </a:cubicBezTo>
                  <a:cubicBezTo>
                    <a:pt x="2619510" y="1381375"/>
                    <a:pt x="2614130" y="1374900"/>
                    <a:pt x="2618051" y="1377819"/>
                  </a:cubicBezTo>
                  <a:cubicBezTo>
                    <a:pt x="2621972" y="1380736"/>
                    <a:pt x="2622975" y="1381193"/>
                    <a:pt x="2630635" y="1380098"/>
                  </a:cubicBezTo>
                  <a:cubicBezTo>
                    <a:pt x="2638386" y="1378411"/>
                    <a:pt x="2645937" y="1375903"/>
                    <a:pt x="2653159" y="1372621"/>
                  </a:cubicBezTo>
                  <a:cubicBezTo>
                    <a:pt x="2657992" y="1370615"/>
                    <a:pt x="2703586" y="1353562"/>
                    <a:pt x="2705045" y="1352742"/>
                  </a:cubicBezTo>
                  <a:cubicBezTo>
                    <a:pt x="2706505" y="1351921"/>
                    <a:pt x="2706960" y="1350735"/>
                    <a:pt x="2703586" y="1348456"/>
                  </a:cubicBezTo>
                  <a:cubicBezTo>
                    <a:pt x="2698981" y="1345437"/>
                    <a:pt x="2694677" y="1341990"/>
                    <a:pt x="2690729" y="1338151"/>
                  </a:cubicBezTo>
                  <a:cubicBezTo>
                    <a:pt x="2689361" y="1336145"/>
                    <a:pt x="2685622" y="1335324"/>
                    <a:pt x="2680516" y="1337057"/>
                  </a:cubicBezTo>
                  <a:cubicBezTo>
                    <a:pt x="2675409" y="1338790"/>
                    <a:pt x="2675683" y="1338698"/>
                    <a:pt x="2675683" y="1335871"/>
                  </a:cubicBezTo>
                  <a:cubicBezTo>
                    <a:pt x="2675683" y="1333045"/>
                    <a:pt x="2676503" y="1326753"/>
                    <a:pt x="2672764" y="1329306"/>
                  </a:cubicBezTo>
                  <a:cubicBezTo>
                    <a:pt x="2669719" y="1332005"/>
                    <a:pt x="2666144" y="1334057"/>
                    <a:pt x="2662278" y="1335324"/>
                  </a:cubicBezTo>
                  <a:cubicBezTo>
                    <a:pt x="2659998" y="1335324"/>
                    <a:pt x="2657992" y="1336510"/>
                    <a:pt x="2657992" y="1337331"/>
                  </a:cubicBezTo>
                  <a:cubicBezTo>
                    <a:pt x="2656879" y="1339227"/>
                    <a:pt x="2654645" y="1340157"/>
                    <a:pt x="2652520" y="1339610"/>
                  </a:cubicBezTo>
                  <a:cubicBezTo>
                    <a:pt x="2649967" y="1338698"/>
                    <a:pt x="2647687" y="1337878"/>
                    <a:pt x="2649146" y="1336510"/>
                  </a:cubicBezTo>
                  <a:cubicBezTo>
                    <a:pt x="2650605" y="1335142"/>
                    <a:pt x="2649694" y="1333318"/>
                    <a:pt x="2645772" y="1333045"/>
                  </a:cubicBezTo>
                  <a:cubicBezTo>
                    <a:pt x="2641094" y="1332753"/>
                    <a:pt x="2636407" y="1332753"/>
                    <a:pt x="2631729" y="1333045"/>
                  </a:cubicBezTo>
                  <a:cubicBezTo>
                    <a:pt x="2630425" y="1333473"/>
                    <a:pt x="2628994" y="1332890"/>
                    <a:pt x="2628355" y="1331677"/>
                  </a:cubicBezTo>
                  <a:cubicBezTo>
                    <a:pt x="2622446" y="1327801"/>
                    <a:pt x="2615853" y="1325075"/>
                    <a:pt x="2608932" y="1323652"/>
                  </a:cubicBezTo>
                  <a:cubicBezTo>
                    <a:pt x="2600999" y="1322193"/>
                    <a:pt x="2602093" y="1322193"/>
                    <a:pt x="2608111" y="1319640"/>
                  </a:cubicBezTo>
                  <a:cubicBezTo>
                    <a:pt x="2614130" y="1317087"/>
                    <a:pt x="2613218" y="1317087"/>
                    <a:pt x="2608111" y="1316539"/>
                  </a:cubicBezTo>
                  <a:cubicBezTo>
                    <a:pt x="2603798" y="1316257"/>
                    <a:pt x="2599567" y="1315208"/>
                    <a:pt x="2595618" y="1313439"/>
                  </a:cubicBezTo>
                  <a:cubicBezTo>
                    <a:pt x="2593384" y="1312336"/>
                    <a:pt x="2590904" y="1311834"/>
                    <a:pt x="2588414" y="1311980"/>
                  </a:cubicBezTo>
                  <a:cubicBezTo>
                    <a:pt x="2587047" y="1311980"/>
                    <a:pt x="2586135" y="1311433"/>
                    <a:pt x="2586499" y="1309700"/>
                  </a:cubicBezTo>
                  <a:cubicBezTo>
                    <a:pt x="2586864" y="1307968"/>
                    <a:pt x="2585314" y="1307694"/>
                    <a:pt x="2584128" y="1307968"/>
                  </a:cubicBezTo>
                  <a:cubicBezTo>
                    <a:pt x="2582943" y="1308241"/>
                    <a:pt x="2582487" y="1309427"/>
                    <a:pt x="2583308" y="1305688"/>
                  </a:cubicBezTo>
                  <a:cubicBezTo>
                    <a:pt x="2584128" y="1301949"/>
                    <a:pt x="2582487" y="1302861"/>
                    <a:pt x="2581575" y="1301128"/>
                  </a:cubicBezTo>
                  <a:cubicBezTo>
                    <a:pt x="2580700" y="1299140"/>
                    <a:pt x="2580235" y="1297007"/>
                    <a:pt x="2580207" y="1294836"/>
                  </a:cubicBezTo>
                  <a:cubicBezTo>
                    <a:pt x="2580207" y="1292830"/>
                    <a:pt x="2578748" y="1292830"/>
                    <a:pt x="2576742" y="1289730"/>
                  </a:cubicBezTo>
                  <a:cubicBezTo>
                    <a:pt x="2574736" y="1286629"/>
                    <a:pt x="2572821" y="1283711"/>
                    <a:pt x="2574736" y="1282070"/>
                  </a:cubicBezTo>
                  <a:cubicBezTo>
                    <a:pt x="2576131" y="1281085"/>
                    <a:pt x="2576979" y="1279498"/>
                    <a:pt x="2577016" y="1277784"/>
                  </a:cubicBezTo>
                  <a:cubicBezTo>
                    <a:pt x="2577016" y="1276051"/>
                    <a:pt x="2575648" y="1276598"/>
                    <a:pt x="2574189" y="1276598"/>
                  </a:cubicBezTo>
                  <a:cubicBezTo>
                    <a:pt x="2572730" y="1276598"/>
                    <a:pt x="2550844" y="1280611"/>
                    <a:pt x="2563337" y="1273498"/>
                  </a:cubicBezTo>
                  <a:cubicBezTo>
                    <a:pt x="2575830" y="1266385"/>
                    <a:pt x="2573095" y="1264926"/>
                    <a:pt x="2573368" y="1260914"/>
                  </a:cubicBezTo>
                  <a:cubicBezTo>
                    <a:pt x="2573323" y="1257221"/>
                    <a:pt x="2574882" y="1253692"/>
                    <a:pt x="2577654" y="1251248"/>
                  </a:cubicBezTo>
                  <a:cubicBezTo>
                    <a:pt x="2580207" y="1249607"/>
                    <a:pt x="2583581" y="1247874"/>
                    <a:pt x="2577654" y="1247874"/>
                  </a:cubicBezTo>
                  <a:cubicBezTo>
                    <a:pt x="2569319" y="1248093"/>
                    <a:pt x="2561021" y="1249032"/>
                    <a:pt x="2552851" y="1250701"/>
                  </a:cubicBezTo>
                  <a:cubicBezTo>
                    <a:pt x="2550297" y="1251795"/>
                    <a:pt x="2549112" y="1252707"/>
                    <a:pt x="2548291" y="1249880"/>
                  </a:cubicBezTo>
                  <a:cubicBezTo>
                    <a:pt x="2544999" y="1244947"/>
                    <a:pt x="2540713" y="1240752"/>
                    <a:pt x="2535707" y="1237569"/>
                  </a:cubicBezTo>
                  <a:cubicBezTo>
                    <a:pt x="2532880" y="1236202"/>
                    <a:pt x="2521481" y="1235290"/>
                    <a:pt x="2530327" y="1233557"/>
                  </a:cubicBezTo>
                  <a:cubicBezTo>
                    <a:pt x="2539172" y="1231825"/>
                    <a:pt x="2541726" y="1229363"/>
                    <a:pt x="2544552" y="1231369"/>
                  </a:cubicBezTo>
                  <a:cubicBezTo>
                    <a:pt x="2548683" y="1234059"/>
                    <a:pt x="2553352" y="1235800"/>
                    <a:pt x="2558231" y="1236475"/>
                  </a:cubicBezTo>
                  <a:cubicBezTo>
                    <a:pt x="2562034" y="1235636"/>
                    <a:pt x="2565572" y="1233886"/>
                    <a:pt x="2568535" y="1231369"/>
                  </a:cubicBezTo>
                  <a:cubicBezTo>
                    <a:pt x="2570806" y="1229399"/>
                    <a:pt x="2573532" y="1228022"/>
                    <a:pt x="2576469" y="1227356"/>
                  </a:cubicBezTo>
                  <a:cubicBezTo>
                    <a:pt x="2578475" y="1227356"/>
                    <a:pt x="2579295" y="1224438"/>
                    <a:pt x="2580481" y="1223344"/>
                  </a:cubicBezTo>
                  <a:cubicBezTo>
                    <a:pt x="2582560" y="1222177"/>
                    <a:pt x="2584767" y="1221228"/>
                    <a:pt x="2587047" y="1220517"/>
                  </a:cubicBezTo>
                  <a:cubicBezTo>
                    <a:pt x="2588141" y="1219879"/>
                    <a:pt x="2593886" y="1217690"/>
                    <a:pt x="2594980" y="1215684"/>
                  </a:cubicBezTo>
                  <a:cubicBezTo>
                    <a:pt x="2596074" y="1213678"/>
                    <a:pt x="2599266" y="1215684"/>
                    <a:pt x="2596165" y="1213678"/>
                  </a:cubicBezTo>
                  <a:cubicBezTo>
                    <a:pt x="2593065" y="1211672"/>
                    <a:pt x="2595345" y="1210760"/>
                    <a:pt x="2596165" y="1209939"/>
                  </a:cubicBezTo>
                  <a:cubicBezTo>
                    <a:pt x="2596986" y="1209118"/>
                    <a:pt x="2596165" y="1209118"/>
                    <a:pt x="2594159" y="1207112"/>
                  </a:cubicBezTo>
                  <a:cubicBezTo>
                    <a:pt x="2592153" y="1205106"/>
                    <a:pt x="2591880" y="1202279"/>
                    <a:pt x="2590512" y="1202553"/>
                  </a:cubicBezTo>
                  <a:cubicBezTo>
                    <a:pt x="2589144" y="1202826"/>
                    <a:pt x="2588779" y="1200273"/>
                    <a:pt x="2587867" y="1201094"/>
                  </a:cubicBezTo>
                  <a:cubicBezTo>
                    <a:pt x="2586956" y="1201914"/>
                    <a:pt x="2585040" y="1197993"/>
                    <a:pt x="2592153" y="1200273"/>
                  </a:cubicBezTo>
                  <a:cubicBezTo>
                    <a:pt x="2599266" y="1202553"/>
                    <a:pt x="2598992" y="1202553"/>
                    <a:pt x="2596713" y="1198267"/>
                  </a:cubicBezTo>
                  <a:cubicBezTo>
                    <a:pt x="2594433" y="1193981"/>
                    <a:pt x="2591332" y="1195167"/>
                    <a:pt x="2590512" y="1192887"/>
                  </a:cubicBezTo>
                  <a:cubicBezTo>
                    <a:pt x="2589691" y="1190607"/>
                    <a:pt x="2583308" y="1188601"/>
                    <a:pt x="2581393" y="1187689"/>
                  </a:cubicBezTo>
                  <a:cubicBezTo>
                    <a:pt x="2576678" y="1185528"/>
                    <a:pt x="2571672" y="1184087"/>
                    <a:pt x="2566529" y="1183403"/>
                  </a:cubicBezTo>
                  <a:cubicBezTo>
                    <a:pt x="2563155" y="1183403"/>
                    <a:pt x="2553763" y="1180850"/>
                    <a:pt x="2549203" y="1182582"/>
                  </a:cubicBezTo>
                  <a:cubicBezTo>
                    <a:pt x="2542209" y="1183841"/>
                    <a:pt x="2535142" y="1184698"/>
                    <a:pt x="2528047" y="1185136"/>
                  </a:cubicBezTo>
                  <a:cubicBezTo>
                    <a:pt x="2513913" y="1189175"/>
                    <a:pt x="2500025" y="1194054"/>
                    <a:pt x="2486465" y="1199726"/>
                  </a:cubicBezTo>
                  <a:cubicBezTo>
                    <a:pt x="2481905" y="1201641"/>
                    <a:pt x="2470507" y="1206565"/>
                    <a:pt x="2468227" y="1207112"/>
                  </a:cubicBezTo>
                  <a:cubicBezTo>
                    <a:pt x="2465947" y="1207659"/>
                    <a:pt x="2455916" y="1213678"/>
                    <a:pt x="2450810" y="1216231"/>
                  </a:cubicBezTo>
                  <a:cubicBezTo>
                    <a:pt x="2444865" y="1219231"/>
                    <a:pt x="2439311" y="1222970"/>
                    <a:pt x="2434305" y="1227356"/>
                  </a:cubicBezTo>
                  <a:cubicBezTo>
                    <a:pt x="2432572" y="1229636"/>
                    <a:pt x="2409501" y="1252433"/>
                    <a:pt x="2404668" y="1257540"/>
                  </a:cubicBezTo>
                  <a:cubicBezTo>
                    <a:pt x="2399835" y="1262647"/>
                    <a:pt x="2396643" y="1266112"/>
                    <a:pt x="2394455" y="1268665"/>
                  </a:cubicBezTo>
                  <a:cubicBezTo>
                    <a:pt x="2391236" y="1272659"/>
                    <a:pt x="2387598" y="1276297"/>
                    <a:pt x="2383603" y="1279517"/>
                  </a:cubicBezTo>
                  <a:cubicBezTo>
                    <a:pt x="2381324" y="1280337"/>
                    <a:pt x="2365366" y="1288636"/>
                    <a:pt x="2362174" y="1289456"/>
                  </a:cubicBezTo>
                  <a:cubicBezTo>
                    <a:pt x="2358983" y="1290277"/>
                    <a:pt x="2356247" y="1291736"/>
                    <a:pt x="2360533" y="1287997"/>
                  </a:cubicBezTo>
                  <a:cubicBezTo>
                    <a:pt x="2364818" y="1284258"/>
                    <a:pt x="2366460" y="1280064"/>
                    <a:pt x="2369013" y="1278878"/>
                  </a:cubicBezTo>
                  <a:cubicBezTo>
                    <a:pt x="2372725" y="1277820"/>
                    <a:pt x="2375953" y="1275504"/>
                    <a:pt x="2378132" y="1272313"/>
                  </a:cubicBezTo>
                  <a:cubicBezTo>
                    <a:pt x="2380439" y="1267662"/>
                    <a:pt x="2383521" y="1263431"/>
                    <a:pt x="2387251" y="1259820"/>
                  </a:cubicBezTo>
                  <a:cubicBezTo>
                    <a:pt x="2390196" y="1258324"/>
                    <a:pt x="2392905" y="1256382"/>
                    <a:pt x="2395276" y="1254075"/>
                  </a:cubicBezTo>
                  <a:cubicBezTo>
                    <a:pt x="2396534" y="1252224"/>
                    <a:pt x="2398185" y="1250664"/>
                    <a:pt x="2400109" y="1249515"/>
                  </a:cubicBezTo>
                  <a:cubicBezTo>
                    <a:pt x="2401841" y="1248968"/>
                    <a:pt x="2403574" y="1245594"/>
                    <a:pt x="2404395" y="1243862"/>
                  </a:cubicBezTo>
                  <a:cubicBezTo>
                    <a:pt x="2405215" y="1242129"/>
                    <a:pt x="2407495" y="1235837"/>
                    <a:pt x="2408407" y="1234743"/>
                  </a:cubicBezTo>
                  <a:cubicBezTo>
                    <a:pt x="2409319" y="1233648"/>
                    <a:pt x="2409775" y="1233010"/>
                    <a:pt x="2406948" y="1231551"/>
                  </a:cubicBezTo>
                  <a:cubicBezTo>
                    <a:pt x="2404121" y="1230092"/>
                    <a:pt x="2403209" y="1227356"/>
                    <a:pt x="2401203" y="1227356"/>
                  </a:cubicBezTo>
                  <a:cubicBezTo>
                    <a:pt x="2398987" y="1227912"/>
                    <a:pt x="2396671" y="1227912"/>
                    <a:pt x="2394455" y="1227356"/>
                  </a:cubicBezTo>
                  <a:cubicBezTo>
                    <a:pt x="2391537" y="1226171"/>
                    <a:pt x="2388984" y="1223891"/>
                    <a:pt x="2387524" y="1223891"/>
                  </a:cubicBezTo>
                  <a:cubicBezTo>
                    <a:pt x="2383001" y="1223198"/>
                    <a:pt x="2378424" y="1222833"/>
                    <a:pt x="2373846" y="1222797"/>
                  </a:cubicBezTo>
                  <a:cubicBezTo>
                    <a:pt x="2372205" y="1223344"/>
                    <a:pt x="2370472" y="1222797"/>
                    <a:pt x="2372752" y="1221611"/>
                  </a:cubicBezTo>
                  <a:cubicBezTo>
                    <a:pt x="2375032" y="1220426"/>
                    <a:pt x="2367372" y="1217052"/>
                    <a:pt x="2373299" y="1218511"/>
                  </a:cubicBezTo>
                  <a:cubicBezTo>
                    <a:pt x="2379227" y="1219970"/>
                    <a:pt x="2373299" y="1220426"/>
                    <a:pt x="2379865" y="1221064"/>
                  </a:cubicBezTo>
                  <a:cubicBezTo>
                    <a:pt x="2383439" y="1220964"/>
                    <a:pt x="2387014" y="1221429"/>
                    <a:pt x="2390443" y="1222432"/>
                  </a:cubicBezTo>
                  <a:cubicBezTo>
                    <a:pt x="2391537" y="1223344"/>
                    <a:pt x="2395549" y="1226992"/>
                    <a:pt x="2398102" y="1225897"/>
                  </a:cubicBezTo>
                  <a:cubicBezTo>
                    <a:pt x="2400337" y="1224584"/>
                    <a:pt x="2403200" y="1225222"/>
                    <a:pt x="2404668" y="1227356"/>
                  </a:cubicBezTo>
                  <a:cubicBezTo>
                    <a:pt x="2406948" y="1229545"/>
                    <a:pt x="2409228" y="1232189"/>
                    <a:pt x="2411781" y="1230183"/>
                  </a:cubicBezTo>
                  <a:cubicBezTo>
                    <a:pt x="2414444" y="1228542"/>
                    <a:pt x="2416924" y="1226617"/>
                    <a:pt x="2419167" y="1224438"/>
                  </a:cubicBezTo>
                  <a:cubicBezTo>
                    <a:pt x="2420581" y="1222642"/>
                    <a:pt x="2422104" y="1220937"/>
                    <a:pt x="2423727" y="1219332"/>
                  </a:cubicBezTo>
                  <a:cubicBezTo>
                    <a:pt x="2424639" y="1218511"/>
                    <a:pt x="2425733" y="1212766"/>
                    <a:pt x="2428013" y="1211945"/>
                  </a:cubicBezTo>
                  <a:cubicBezTo>
                    <a:pt x="2430292" y="1211125"/>
                    <a:pt x="2431751" y="1204559"/>
                    <a:pt x="2433119" y="1203647"/>
                  </a:cubicBezTo>
                  <a:cubicBezTo>
                    <a:pt x="2438326" y="1200747"/>
                    <a:pt x="2443141" y="1197200"/>
                    <a:pt x="2447436" y="1193069"/>
                  </a:cubicBezTo>
                  <a:cubicBezTo>
                    <a:pt x="2449169" y="1190242"/>
                    <a:pt x="2452269" y="1190242"/>
                    <a:pt x="2454002" y="1189695"/>
                  </a:cubicBezTo>
                  <a:cubicBezTo>
                    <a:pt x="2455853" y="1189267"/>
                    <a:pt x="2457476" y="1188154"/>
                    <a:pt x="2458561" y="1186595"/>
                  </a:cubicBezTo>
                  <a:cubicBezTo>
                    <a:pt x="2462345" y="1183686"/>
                    <a:pt x="2466558" y="1181379"/>
                    <a:pt x="2471054" y="1179756"/>
                  </a:cubicBezTo>
                  <a:cubicBezTo>
                    <a:pt x="2473060" y="1178844"/>
                    <a:pt x="2490477" y="1175196"/>
                    <a:pt x="2491571" y="1174831"/>
                  </a:cubicBezTo>
                  <a:cubicBezTo>
                    <a:pt x="2493605" y="1174020"/>
                    <a:pt x="2495037" y="1172169"/>
                    <a:pt x="2495310" y="1169998"/>
                  </a:cubicBezTo>
                  <a:cubicBezTo>
                    <a:pt x="2495857" y="1167171"/>
                    <a:pt x="2495310" y="1165165"/>
                    <a:pt x="2496678" y="1164071"/>
                  </a:cubicBezTo>
                  <a:cubicBezTo>
                    <a:pt x="2498046" y="1162977"/>
                    <a:pt x="2495037" y="1159238"/>
                    <a:pt x="2497864" y="1157505"/>
                  </a:cubicBezTo>
                  <a:cubicBezTo>
                    <a:pt x="2500690" y="1155773"/>
                    <a:pt x="2501876" y="1152946"/>
                    <a:pt x="2503882" y="1151487"/>
                  </a:cubicBezTo>
                  <a:cubicBezTo>
                    <a:pt x="2506818" y="1149772"/>
                    <a:pt x="2509654" y="1147885"/>
                    <a:pt x="2512363" y="1145833"/>
                  </a:cubicBezTo>
                  <a:cubicBezTo>
                    <a:pt x="2514916" y="1143553"/>
                    <a:pt x="2519202" y="1138356"/>
                    <a:pt x="2522393" y="1139268"/>
                  </a:cubicBezTo>
                  <a:cubicBezTo>
                    <a:pt x="2527728" y="1140964"/>
                    <a:pt x="2533418" y="1141246"/>
                    <a:pt x="2538899" y="1140088"/>
                  </a:cubicBezTo>
                  <a:cubicBezTo>
                    <a:pt x="2548063" y="1138009"/>
                    <a:pt x="2557410" y="1136878"/>
                    <a:pt x="2566803" y="1136714"/>
                  </a:cubicBezTo>
                  <a:cubicBezTo>
                    <a:pt x="2574116" y="1137407"/>
                    <a:pt x="2581466" y="1137407"/>
                    <a:pt x="2588779" y="1136714"/>
                  </a:cubicBezTo>
                  <a:cubicBezTo>
                    <a:pt x="2591606" y="1136167"/>
                    <a:pt x="2599631" y="1138447"/>
                    <a:pt x="2602731" y="1136714"/>
                  </a:cubicBezTo>
                  <a:cubicBezTo>
                    <a:pt x="2605832" y="1134982"/>
                    <a:pt x="2611850" y="1136714"/>
                    <a:pt x="2614403" y="1137535"/>
                  </a:cubicBezTo>
                  <a:cubicBezTo>
                    <a:pt x="2616957" y="1138356"/>
                    <a:pt x="2620057" y="1138082"/>
                    <a:pt x="2621243" y="1138447"/>
                  </a:cubicBezTo>
                  <a:cubicBezTo>
                    <a:pt x="2622647" y="1138985"/>
                    <a:pt x="2624079" y="1139441"/>
                    <a:pt x="2625528" y="1139815"/>
                  </a:cubicBezTo>
                  <a:cubicBezTo>
                    <a:pt x="2630936" y="1139623"/>
                    <a:pt x="2636289" y="1138766"/>
                    <a:pt x="2641487" y="1137261"/>
                  </a:cubicBezTo>
                  <a:cubicBezTo>
                    <a:pt x="2646165" y="1136577"/>
                    <a:pt x="2650943" y="1136979"/>
                    <a:pt x="2655438" y="1138447"/>
                  </a:cubicBezTo>
                  <a:cubicBezTo>
                    <a:pt x="2657992" y="1138994"/>
                    <a:pt x="2664557" y="1138447"/>
                    <a:pt x="2667111" y="1138994"/>
                  </a:cubicBezTo>
                  <a:cubicBezTo>
                    <a:pt x="2671515" y="1139541"/>
                    <a:pt x="2675783" y="1140900"/>
                    <a:pt x="2679695" y="1143006"/>
                  </a:cubicBezTo>
                  <a:cubicBezTo>
                    <a:pt x="2680516" y="1144374"/>
                    <a:pt x="2679056" y="1145833"/>
                    <a:pt x="2683889" y="1146107"/>
                  </a:cubicBezTo>
                  <a:cubicBezTo>
                    <a:pt x="2688723" y="1146380"/>
                    <a:pt x="2698480" y="1141821"/>
                    <a:pt x="2706140" y="1141274"/>
                  </a:cubicBezTo>
                  <a:cubicBezTo>
                    <a:pt x="2713800" y="1140726"/>
                    <a:pt x="2726384" y="1138720"/>
                    <a:pt x="2728663" y="1138994"/>
                  </a:cubicBezTo>
                  <a:cubicBezTo>
                    <a:pt x="2731727" y="1139504"/>
                    <a:pt x="2734873" y="1139194"/>
                    <a:pt x="2737782" y="1138082"/>
                  </a:cubicBezTo>
                  <a:cubicBezTo>
                    <a:pt x="2740062" y="1136714"/>
                    <a:pt x="2762039" y="1118203"/>
                    <a:pt x="2765686" y="1115285"/>
                  </a:cubicBezTo>
                  <a:cubicBezTo>
                    <a:pt x="2769334" y="1112367"/>
                    <a:pt x="2770611" y="1110725"/>
                    <a:pt x="2770884" y="1113643"/>
                  </a:cubicBezTo>
                  <a:cubicBezTo>
                    <a:pt x="2771158" y="1116561"/>
                    <a:pt x="2773984" y="1115011"/>
                    <a:pt x="2773984" y="1111363"/>
                  </a:cubicBezTo>
                  <a:cubicBezTo>
                    <a:pt x="2773984" y="1107716"/>
                    <a:pt x="2772617" y="1104251"/>
                    <a:pt x="2775170" y="1102245"/>
                  </a:cubicBezTo>
                  <a:cubicBezTo>
                    <a:pt x="2777723" y="1100238"/>
                    <a:pt x="2786569" y="1097959"/>
                    <a:pt x="2785383" y="1095953"/>
                  </a:cubicBezTo>
                  <a:cubicBezTo>
                    <a:pt x="2784198" y="1093946"/>
                    <a:pt x="2787936" y="1092852"/>
                    <a:pt x="2789395" y="1092579"/>
                  </a:cubicBezTo>
                  <a:cubicBezTo>
                    <a:pt x="2790855" y="1092305"/>
                    <a:pt x="2808180" y="1083460"/>
                    <a:pt x="2819032" y="1084828"/>
                  </a:cubicBezTo>
                  <a:cubicBezTo>
                    <a:pt x="2829884" y="1086195"/>
                    <a:pt x="2838638" y="1087107"/>
                    <a:pt x="2843835" y="1082274"/>
                  </a:cubicBezTo>
                  <a:cubicBezTo>
                    <a:pt x="2850939" y="1077086"/>
                    <a:pt x="2858581" y="1072681"/>
                    <a:pt x="2866633" y="1069143"/>
                  </a:cubicBezTo>
                  <a:cubicBezTo>
                    <a:pt x="2871329" y="1066763"/>
                    <a:pt x="2875268" y="1063133"/>
                    <a:pt x="2878031" y="1058656"/>
                  </a:cubicBezTo>
                  <a:cubicBezTo>
                    <a:pt x="2880311" y="1054370"/>
                    <a:pt x="2881132" y="1050905"/>
                    <a:pt x="2883685" y="1050632"/>
                  </a:cubicBezTo>
                  <a:cubicBezTo>
                    <a:pt x="2886238" y="1050358"/>
                    <a:pt x="2888245" y="1051179"/>
                    <a:pt x="2883685" y="1048352"/>
                  </a:cubicBezTo>
                  <a:cubicBezTo>
                    <a:pt x="2879126" y="1045525"/>
                    <a:pt x="2866359" y="1039142"/>
                    <a:pt x="2876664" y="1042333"/>
                  </a:cubicBezTo>
                  <a:close/>
                  <a:moveTo>
                    <a:pt x="772199" y="368627"/>
                  </a:moveTo>
                  <a:cubicBezTo>
                    <a:pt x="776758" y="367806"/>
                    <a:pt x="783597" y="365800"/>
                    <a:pt x="783232" y="368627"/>
                  </a:cubicBezTo>
                  <a:cubicBezTo>
                    <a:pt x="782868" y="371454"/>
                    <a:pt x="783232" y="374646"/>
                    <a:pt x="780406" y="373825"/>
                  </a:cubicBezTo>
                  <a:cubicBezTo>
                    <a:pt x="777579" y="373004"/>
                    <a:pt x="778126" y="372913"/>
                    <a:pt x="776758" y="374646"/>
                  </a:cubicBezTo>
                  <a:cubicBezTo>
                    <a:pt x="775390" y="376378"/>
                    <a:pt x="775299" y="376925"/>
                    <a:pt x="773019" y="376013"/>
                  </a:cubicBezTo>
                  <a:cubicBezTo>
                    <a:pt x="770739" y="375102"/>
                    <a:pt x="770192" y="376013"/>
                    <a:pt x="767913" y="376925"/>
                  </a:cubicBezTo>
                  <a:cubicBezTo>
                    <a:pt x="765633" y="377837"/>
                    <a:pt x="764995" y="376378"/>
                    <a:pt x="763627" y="376013"/>
                  </a:cubicBezTo>
                  <a:cubicBezTo>
                    <a:pt x="762259" y="375649"/>
                    <a:pt x="759614" y="376013"/>
                    <a:pt x="759614" y="377472"/>
                  </a:cubicBezTo>
                  <a:cubicBezTo>
                    <a:pt x="759614" y="378932"/>
                    <a:pt x="757335" y="381758"/>
                    <a:pt x="755328" y="378658"/>
                  </a:cubicBezTo>
                  <a:cubicBezTo>
                    <a:pt x="753322" y="375558"/>
                    <a:pt x="746210" y="368080"/>
                    <a:pt x="741377" y="368901"/>
                  </a:cubicBezTo>
                  <a:cubicBezTo>
                    <a:pt x="737109" y="370114"/>
                    <a:pt x="732686" y="370697"/>
                    <a:pt x="728245" y="370633"/>
                  </a:cubicBezTo>
                  <a:cubicBezTo>
                    <a:pt x="724598" y="370086"/>
                    <a:pt x="721133" y="368080"/>
                    <a:pt x="719126" y="370633"/>
                  </a:cubicBezTo>
                  <a:cubicBezTo>
                    <a:pt x="717120" y="373187"/>
                    <a:pt x="716938" y="373825"/>
                    <a:pt x="719126" y="374099"/>
                  </a:cubicBezTo>
                  <a:cubicBezTo>
                    <a:pt x="721315" y="374372"/>
                    <a:pt x="719126" y="375740"/>
                    <a:pt x="716299" y="376105"/>
                  </a:cubicBezTo>
                  <a:cubicBezTo>
                    <a:pt x="713473" y="376469"/>
                    <a:pt x="715205" y="378111"/>
                    <a:pt x="712378" y="378932"/>
                  </a:cubicBezTo>
                  <a:cubicBezTo>
                    <a:pt x="709551" y="379752"/>
                    <a:pt x="704627" y="378932"/>
                    <a:pt x="707819" y="381211"/>
                  </a:cubicBezTo>
                  <a:cubicBezTo>
                    <a:pt x="710582" y="383610"/>
                    <a:pt x="713646" y="385634"/>
                    <a:pt x="716938" y="387230"/>
                  </a:cubicBezTo>
                  <a:cubicBezTo>
                    <a:pt x="720038" y="388050"/>
                    <a:pt x="722318" y="388871"/>
                    <a:pt x="723412" y="392063"/>
                  </a:cubicBezTo>
                  <a:cubicBezTo>
                    <a:pt x="724506" y="395254"/>
                    <a:pt x="728884" y="397169"/>
                    <a:pt x="722865" y="395984"/>
                  </a:cubicBezTo>
                  <a:cubicBezTo>
                    <a:pt x="716847" y="394798"/>
                    <a:pt x="713746" y="394616"/>
                    <a:pt x="710007" y="397443"/>
                  </a:cubicBezTo>
                  <a:cubicBezTo>
                    <a:pt x="706269" y="400270"/>
                    <a:pt x="706360" y="401455"/>
                    <a:pt x="703807" y="402276"/>
                  </a:cubicBezTo>
                  <a:cubicBezTo>
                    <a:pt x="701253" y="403097"/>
                    <a:pt x="679277" y="418234"/>
                    <a:pt x="676997" y="419420"/>
                  </a:cubicBezTo>
                  <a:cubicBezTo>
                    <a:pt x="674717" y="420605"/>
                    <a:pt x="669884" y="424526"/>
                    <a:pt x="665051" y="423341"/>
                  </a:cubicBezTo>
                  <a:cubicBezTo>
                    <a:pt x="660218" y="422155"/>
                    <a:pt x="655020" y="419967"/>
                    <a:pt x="658486" y="417140"/>
                  </a:cubicBezTo>
                  <a:cubicBezTo>
                    <a:pt x="661951" y="414313"/>
                    <a:pt x="660765" y="415134"/>
                    <a:pt x="663592" y="415681"/>
                  </a:cubicBezTo>
                  <a:cubicBezTo>
                    <a:pt x="666419" y="416228"/>
                    <a:pt x="667604" y="413675"/>
                    <a:pt x="670705" y="414222"/>
                  </a:cubicBezTo>
                  <a:cubicBezTo>
                    <a:pt x="673805" y="414769"/>
                    <a:pt x="675903" y="413128"/>
                    <a:pt x="674991" y="410848"/>
                  </a:cubicBezTo>
                  <a:cubicBezTo>
                    <a:pt x="674079" y="408568"/>
                    <a:pt x="673897" y="407109"/>
                    <a:pt x="677544" y="406288"/>
                  </a:cubicBezTo>
                  <a:cubicBezTo>
                    <a:pt x="681192" y="405468"/>
                    <a:pt x="695782" y="397169"/>
                    <a:pt x="695782" y="389783"/>
                  </a:cubicBezTo>
                  <a:cubicBezTo>
                    <a:pt x="695782" y="382397"/>
                    <a:pt x="695782" y="381211"/>
                    <a:pt x="691496" y="380664"/>
                  </a:cubicBezTo>
                  <a:cubicBezTo>
                    <a:pt x="685870" y="379433"/>
                    <a:pt x="679997" y="380008"/>
                    <a:pt x="674717" y="382306"/>
                  </a:cubicBezTo>
                  <a:cubicBezTo>
                    <a:pt x="671443" y="385780"/>
                    <a:pt x="667459" y="388515"/>
                    <a:pt x="663045" y="390330"/>
                  </a:cubicBezTo>
                  <a:cubicBezTo>
                    <a:pt x="658759" y="391151"/>
                    <a:pt x="655932" y="390330"/>
                    <a:pt x="656206" y="393157"/>
                  </a:cubicBezTo>
                  <a:cubicBezTo>
                    <a:pt x="656479" y="395984"/>
                    <a:pt x="655659" y="398264"/>
                    <a:pt x="654200" y="398537"/>
                  </a:cubicBezTo>
                  <a:cubicBezTo>
                    <a:pt x="652741" y="398811"/>
                    <a:pt x="654200" y="399176"/>
                    <a:pt x="654200" y="400908"/>
                  </a:cubicBezTo>
                  <a:cubicBezTo>
                    <a:pt x="654318" y="405586"/>
                    <a:pt x="651291" y="409772"/>
                    <a:pt x="646813" y="411121"/>
                  </a:cubicBezTo>
                  <a:cubicBezTo>
                    <a:pt x="640248" y="413675"/>
                    <a:pt x="640521" y="417961"/>
                    <a:pt x="636874" y="415134"/>
                  </a:cubicBezTo>
                  <a:cubicBezTo>
                    <a:pt x="633226" y="412307"/>
                    <a:pt x="631676" y="413128"/>
                    <a:pt x="625749" y="412854"/>
                  </a:cubicBezTo>
                  <a:cubicBezTo>
                    <a:pt x="619821" y="412580"/>
                    <a:pt x="572403" y="407383"/>
                    <a:pt x="595200" y="402276"/>
                  </a:cubicBezTo>
                  <a:cubicBezTo>
                    <a:pt x="595200" y="402276"/>
                    <a:pt x="602039" y="401729"/>
                    <a:pt x="605231" y="401729"/>
                  </a:cubicBezTo>
                  <a:cubicBezTo>
                    <a:pt x="608423" y="401729"/>
                    <a:pt x="613438" y="400543"/>
                    <a:pt x="614350" y="395984"/>
                  </a:cubicBezTo>
                  <a:cubicBezTo>
                    <a:pt x="615262" y="391424"/>
                    <a:pt x="613438" y="391424"/>
                    <a:pt x="611432" y="389418"/>
                  </a:cubicBezTo>
                  <a:cubicBezTo>
                    <a:pt x="609426" y="387412"/>
                    <a:pt x="608605" y="386865"/>
                    <a:pt x="611432" y="386318"/>
                  </a:cubicBezTo>
                  <a:cubicBezTo>
                    <a:pt x="614259" y="385771"/>
                    <a:pt x="613438" y="382032"/>
                    <a:pt x="616903" y="381758"/>
                  </a:cubicBezTo>
                  <a:cubicBezTo>
                    <a:pt x="620368" y="381485"/>
                    <a:pt x="633135" y="379205"/>
                    <a:pt x="631676" y="375193"/>
                  </a:cubicBezTo>
                  <a:cubicBezTo>
                    <a:pt x="630217" y="371180"/>
                    <a:pt x="621189" y="364433"/>
                    <a:pt x="618271" y="362426"/>
                  </a:cubicBezTo>
                  <a:cubicBezTo>
                    <a:pt x="615353" y="360420"/>
                    <a:pt x="613164" y="359873"/>
                    <a:pt x="620277" y="358961"/>
                  </a:cubicBezTo>
                  <a:cubicBezTo>
                    <a:pt x="626059" y="357657"/>
                    <a:pt x="632086" y="357976"/>
                    <a:pt x="637694" y="359873"/>
                  </a:cubicBezTo>
                  <a:cubicBezTo>
                    <a:pt x="644287" y="362198"/>
                    <a:pt x="651409" y="362572"/>
                    <a:pt x="658212" y="360967"/>
                  </a:cubicBezTo>
                  <a:cubicBezTo>
                    <a:pt x="664413" y="359235"/>
                    <a:pt x="670158" y="357502"/>
                    <a:pt x="666419" y="354402"/>
                  </a:cubicBezTo>
                  <a:cubicBezTo>
                    <a:pt x="656844" y="347827"/>
                    <a:pt x="645573" y="344152"/>
                    <a:pt x="633956" y="343824"/>
                  </a:cubicBezTo>
                  <a:cubicBezTo>
                    <a:pt x="616630" y="342729"/>
                    <a:pt x="602587" y="343277"/>
                    <a:pt x="605778" y="345830"/>
                  </a:cubicBezTo>
                  <a:cubicBezTo>
                    <a:pt x="608970" y="348383"/>
                    <a:pt x="609152" y="350116"/>
                    <a:pt x="604866" y="349295"/>
                  </a:cubicBezTo>
                  <a:cubicBezTo>
                    <a:pt x="599924" y="348110"/>
                    <a:pt x="594762" y="348110"/>
                    <a:pt x="589820" y="349295"/>
                  </a:cubicBezTo>
                  <a:cubicBezTo>
                    <a:pt x="585370" y="351493"/>
                    <a:pt x="580200" y="351693"/>
                    <a:pt x="575595" y="349842"/>
                  </a:cubicBezTo>
                  <a:cubicBezTo>
                    <a:pt x="571190" y="347544"/>
                    <a:pt x="566102" y="346924"/>
                    <a:pt x="561278" y="348110"/>
                  </a:cubicBezTo>
                  <a:cubicBezTo>
                    <a:pt x="556992" y="349295"/>
                    <a:pt x="549879" y="349569"/>
                    <a:pt x="552159" y="350754"/>
                  </a:cubicBezTo>
                  <a:cubicBezTo>
                    <a:pt x="554439" y="351939"/>
                    <a:pt x="554712" y="354675"/>
                    <a:pt x="553071" y="354675"/>
                  </a:cubicBezTo>
                  <a:cubicBezTo>
                    <a:pt x="551429" y="354675"/>
                    <a:pt x="545867" y="354128"/>
                    <a:pt x="545593" y="359873"/>
                  </a:cubicBezTo>
                  <a:cubicBezTo>
                    <a:pt x="545593" y="359873"/>
                    <a:pt x="545593" y="364159"/>
                    <a:pt x="542493" y="359873"/>
                  </a:cubicBezTo>
                  <a:cubicBezTo>
                    <a:pt x="539392" y="355587"/>
                    <a:pt x="537386" y="355861"/>
                    <a:pt x="536748" y="352669"/>
                  </a:cubicBezTo>
                  <a:cubicBezTo>
                    <a:pt x="536110" y="349477"/>
                    <a:pt x="534833" y="343003"/>
                    <a:pt x="537933" y="341362"/>
                  </a:cubicBezTo>
                  <a:cubicBezTo>
                    <a:pt x="541034" y="339720"/>
                    <a:pt x="540213" y="339903"/>
                    <a:pt x="542219" y="341362"/>
                  </a:cubicBezTo>
                  <a:cubicBezTo>
                    <a:pt x="544225" y="342821"/>
                    <a:pt x="544773" y="344188"/>
                    <a:pt x="546505" y="342729"/>
                  </a:cubicBezTo>
                  <a:cubicBezTo>
                    <a:pt x="548229" y="341462"/>
                    <a:pt x="550508" y="341243"/>
                    <a:pt x="552432" y="342182"/>
                  </a:cubicBezTo>
                  <a:cubicBezTo>
                    <a:pt x="554712" y="343003"/>
                    <a:pt x="557904" y="345009"/>
                    <a:pt x="559545" y="341362"/>
                  </a:cubicBezTo>
                  <a:cubicBezTo>
                    <a:pt x="561123" y="337896"/>
                    <a:pt x="565190" y="336355"/>
                    <a:pt x="568664" y="337896"/>
                  </a:cubicBezTo>
                  <a:cubicBezTo>
                    <a:pt x="572129" y="339355"/>
                    <a:pt x="574683" y="341088"/>
                    <a:pt x="577783" y="337896"/>
                  </a:cubicBezTo>
                  <a:cubicBezTo>
                    <a:pt x="580883" y="334705"/>
                    <a:pt x="582707" y="335617"/>
                    <a:pt x="586081" y="335343"/>
                  </a:cubicBezTo>
                  <a:cubicBezTo>
                    <a:pt x="590148" y="334732"/>
                    <a:pt x="594088" y="333474"/>
                    <a:pt x="597753" y="331604"/>
                  </a:cubicBezTo>
                  <a:cubicBezTo>
                    <a:pt x="599760" y="330510"/>
                    <a:pt x="601492" y="327683"/>
                    <a:pt x="602039" y="329325"/>
                  </a:cubicBezTo>
                  <a:cubicBezTo>
                    <a:pt x="602587" y="330966"/>
                    <a:pt x="603225" y="331331"/>
                    <a:pt x="604866" y="331057"/>
                  </a:cubicBezTo>
                  <a:cubicBezTo>
                    <a:pt x="606508" y="330784"/>
                    <a:pt x="608605" y="331057"/>
                    <a:pt x="609426" y="329325"/>
                  </a:cubicBezTo>
                  <a:cubicBezTo>
                    <a:pt x="610246" y="327592"/>
                    <a:pt x="609426" y="325677"/>
                    <a:pt x="614259" y="325951"/>
                  </a:cubicBezTo>
                  <a:cubicBezTo>
                    <a:pt x="619092" y="326224"/>
                    <a:pt x="620277" y="327957"/>
                    <a:pt x="621736" y="325951"/>
                  </a:cubicBezTo>
                  <a:cubicBezTo>
                    <a:pt x="623195" y="323944"/>
                    <a:pt x="625749" y="323124"/>
                    <a:pt x="626843" y="323944"/>
                  </a:cubicBezTo>
                  <a:cubicBezTo>
                    <a:pt x="627937" y="324765"/>
                    <a:pt x="630582" y="326498"/>
                    <a:pt x="632223" y="325130"/>
                  </a:cubicBezTo>
                  <a:cubicBezTo>
                    <a:pt x="633390" y="324072"/>
                    <a:pt x="634940" y="323543"/>
                    <a:pt x="636509" y="323671"/>
                  </a:cubicBezTo>
                  <a:cubicBezTo>
                    <a:pt x="639272" y="323808"/>
                    <a:pt x="642008" y="323005"/>
                    <a:pt x="644260" y="321391"/>
                  </a:cubicBezTo>
                  <a:cubicBezTo>
                    <a:pt x="647105" y="319905"/>
                    <a:pt x="650196" y="318947"/>
                    <a:pt x="653379" y="318564"/>
                  </a:cubicBezTo>
                  <a:cubicBezTo>
                    <a:pt x="655294" y="318564"/>
                    <a:pt x="658759" y="313731"/>
                    <a:pt x="660492" y="314005"/>
                  </a:cubicBezTo>
                  <a:cubicBezTo>
                    <a:pt x="663255" y="313640"/>
                    <a:pt x="665835" y="312427"/>
                    <a:pt x="667878" y="310540"/>
                  </a:cubicBezTo>
                  <a:cubicBezTo>
                    <a:pt x="669337" y="309172"/>
                    <a:pt x="676176" y="309993"/>
                    <a:pt x="679003" y="308898"/>
                  </a:cubicBezTo>
                  <a:cubicBezTo>
                    <a:pt x="684812" y="306947"/>
                    <a:pt x="690712" y="305305"/>
                    <a:pt x="696694" y="303974"/>
                  </a:cubicBezTo>
                  <a:cubicBezTo>
                    <a:pt x="698974" y="303974"/>
                    <a:pt x="707181" y="298594"/>
                    <a:pt x="709460" y="299779"/>
                  </a:cubicBezTo>
                  <a:cubicBezTo>
                    <a:pt x="711740" y="300965"/>
                    <a:pt x="747121" y="307166"/>
                    <a:pt x="742562" y="308260"/>
                  </a:cubicBezTo>
                  <a:cubicBezTo>
                    <a:pt x="738486" y="309108"/>
                    <a:pt x="734547" y="310558"/>
                    <a:pt x="730890" y="312546"/>
                  </a:cubicBezTo>
                  <a:cubicBezTo>
                    <a:pt x="728245" y="314278"/>
                    <a:pt x="726877" y="316558"/>
                    <a:pt x="723139" y="316558"/>
                  </a:cubicBezTo>
                  <a:cubicBezTo>
                    <a:pt x="719993" y="316203"/>
                    <a:pt x="716819" y="316804"/>
                    <a:pt x="714020" y="318291"/>
                  </a:cubicBezTo>
                  <a:cubicBezTo>
                    <a:pt x="711111" y="319649"/>
                    <a:pt x="708275" y="321172"/>
                    <a:pt x="705539" y="322850"/>
                  </a:cubicBezTo>
                  <a:cubicBezTo>
                    <a:pt x="704144" y="324619"/>
                    <a:pt x="702484" y="326160"/>
                    <a:pt x="700615" y="327410"/>
                  </a:cubicBezTo>
                  <a:cubicBezTo>
                    <a:pt x="699247" y="327957"/>
                    <a:pt x="694414" y="329963"/>
                    <a:pt x="696967" y="330510"/>
                  </a:cubicBezTo>
                  <a:cubicBezTo>
                    <a:pt x="699521" y="331057"/>
                    <a:pt x="698700" y="331695"/>
                    <a:pt x="696420" y="333610"/>
                  </a:cubicBezTo>
                  <a:cubicBezTo>
                    <a:pt x="694141" y="335525"/>
                    <a:pt x="694141" y="336528"/>
                    <a:pt x="698426" y="335890"/>
                  </a:cubicBezTo>
                  <a:cubicBezTo>
                    <a:pt x="702712" y="335252"/>
                    <a:pt x="704354" y="334522"/>
                    <a:pt x="706907" y="335890"/>
                  </a:cubicBezTo>
                  <a:cubicBezTo>
                    <a:pt x="709460" y="337258"/>
                    <a:pt x="714658" y="339355"/>
                    <a:pt x="716026" y="338444"/>
                  </a:cubicBezTo>
                  <a:cubicBezTo>
                    <a:pt x="717394" y="337532"/>
                    <a:pt x="724051" y="336802"/>
                    <a:pt x="720038" y="338444"/>
                  </a:cubicBezTo>
                  <a:cubicBezTo>
                    <a:pt x="716026" y="340085"/>
                    <a:pt x="715752" y="340723"/>
                    <a:pt x="719126" y="341088"/>
                  </a:cubicBezTo>
                  <a:cubicBezTo>
                    <a:pt x="722500" y="341453"/>
                    <a:pt x="726330" y="342729"/>
                    <a:pt x="726057" y="340176"/>
                  </a:cubicBezTo>
                  <a:cubicBezTo>
                    <a:pt x="725783" y="337623"/>
                    <a:pt x="726057" y="338444"/>
                    <a:pt x="730251" y="338717"/>
                  </a:cubicBezTo>
                  <a:cubicBezTo>
                    <a:pt x="737483" y="340213"/>
                    <a:pt x="744906" y="340523"/>
                    <a:pt x="752228" y="339629"/>
                  </a:cubicBezTo>
                  <a:cubicBezTo>
                    <a:pt x="757253" y="338863"/>
                    <a:pt x="762086" y="337130"/>
                    <a:pt x="766454" y="334522"/>
                  </a:cubicBezTo>
                  <a:cubicBezTo>
                    <a:pt x="770466" y="331057"/>
                    <a:pt x="770192" y="330784"/>
                    <a:pt x="767913" y="331604"/>
                  </a:cubicBezTo>
                  <a:cubicBezTo>
                    <a:pt x="765633" y="332425"/>
                    <a:pt x="767913" y="328777"/>
                    <a:pt x="772472" y="326224"/>
                  </a:cubicBezTo>
                  <a:cubicBezTo>
                    <a:pt x="777032" y="323671"/>
                    <a:pt x="789251" y="317105"/>
                    <a:pt x="788430" y="321391"/>
                  </a:cubicBezTo>
                  <a:cubicBezTo>
                    <a:pt x="787610" y="325677"/>
                    <a:pt x="787245" y="323397"/>
                    <a:pt x="784965" y="326224"/>
                  </a:cubicBezTo>
                  <a:cubicBezTo>
                    <a:pt x="783169" y="328166"/>
                    <a:pt x="781545" y="330273"/>
                    <a:pt x="780132" y="332516"/>
                  </a:cubicBezTo>
                  <a:cubicBezTo>
                    <a:pt x="779585" y="333884"/>
                    <a:pt x="779585" y="334522"/>
                    <a:pt x="782959" y="333884"/>
                  </a:cubicBezTo>
                  <a:cubicBezTo>
                    <a:pt x="786333" y="333246"/>
                    <a:pt x="795543" y="331057"/>
                    <a:pt x="792716" y="333884"/>
                  </a:cubicBezTo>
                  <a:cubicBezTo>
                    <a:pt x="789889" y="336711"/>
                    <a:pt x="790710" y="338170"/>
                    <a:pt x="788977" y="341362"/>
                  </a:cubicBezTo>
                  <a:cubicBezTo>
                    <a:pt x="786907" y="344818"/>
                    <a:pt x="785284" y="348529"/>
                    <a:pt x="784144" y="352395"/>
                  </a:cubicBezTo>
                  <a:cubicBezTo>
                    <a:pt x="784144" y="354675"/>
                    <a:pt x="781591" y="356955"/>
                    <a:pt x="779858" y="355861"/>
                  </a:cubicBezTo>
                  <a:cubicBezTo>
                    <a:pt x="778126" y="354766"/>
                    <a:pt x="774205" y="355861"/>
                    <a:pt x="772199" y="358140"/>
                  </a:cubicBezTo>
                  <a:cubicBezTo>
                    <a:pt x="770192" y="360420"/>
                    <a:pt x="771287" y="362153"/>
                    <a:pt x="769919" y="363794"/>
                  </a:cubicBezTo>
                  <a:cubicBezTo>
                    <a:pt x="768551" y="365436"/>
                    <a:pt x="767639" y="369539"/>
                    <a:pt x="772199" y="368627"/>
                  </a:cubicBezTo>
                  <a:close/>
                  <a:moveTo>
                    <a:pt x="1081330" y="535048"/>
                  </a:moveTo>
                  <a:cubicBezTo>
                    <a:pt x="1077044" y="537966"/>
                    <a:pt x="1070843" y="548999"/>
                    <a:pt x="1070843" y="542525"/>
                  </a:cubicBezTo>
                  <a:cubicBezTo>
                    <a:pt x="1070843" y="536051"/>
                    <a:pt x="1067925" y="538239"/>
                    <a:pt x="1064825" y="535959"/>
                  </a:cubicBezTo>
                  <a:cubicBezTo>
                    <a:pt x="1060247" y="533561"/>
                    <a:pt x="1055214" y="532193"/>
                    <a:pt x="1050052" y="531947"/>
                  </a:cubicBezTo>
                  <a:cubicBezTo>
                    <a:pt x="1041727" y="530698"/>
                    <a:pt x="1033282" y="530397"/>
                    <a:pt x="1024884" y="531035"/>
                  </a:cubicBezTo>
                  <a:cubicBezTo>
                    <a:pt x="1017488" y="533598"/>
                    <a:pt x="1010266" y="536643"/>
                    <a:pt x="1003272" y="540154"/>
                  </a:cubicBezTo>
                  <a:cubicBezTo>
                    <a:pt x="999260" y="543346"/>
                    <a:pt x="987314" y="557571"/>
                    <a:pt x="991873" y="553832"/>
                  </a:cubicBezTo>
                  <a:cubicBezTo>
                    <a:pt x="997171" y="549547"/>
                    <a:pt x="1003026" y="546018"/>
                    <a:pt x="1009291" y="543346"/>
                  </a:cubicBezTo>
                  <a:cubicBezTo>
                    <a:pt x="1014397" y="541066"/>
                    <a:pt x="1019932" y="539881"/>
                    <a:pt x="1025522" y="539881"/>
                  </a:cubicBezTo>
                  <a:cubicBezTo>
                    <a:pt x="1030082" y="540428"/>
                    <a:pt x="1030355" y="540428"/>
                    <a:pt x="1030902" y="537874"/>
                  </a:cubicBezTo>
                  <a:cubicBezTo>
                    <a:pt x="1031449" y="535321"/>
                    <a:pt x="1029443" y="534227"/>
                    <a:pt x="1033182" y="534500"/>
                  </a:cubicBezTo>
                  <a:cubicBezTo>
                    <a:pt x="1036921" y="534774"/>
                    <a:pt x="1063366" y="535321"/>
                    <a:pt x="1051420" y="536507"/>
                  </a:cubicBezTo>
                  <a:cubicBezTo>
                    <a:pt x="1039474" y="537692"/>
                    <a:pt x="1033182" y="533953"/>
                    <a:pt x="1035188" y="536507"/>
                  </a:cubicBezTo>
                  <a:cubicBezTo>
                    <a:pt x="1037523" y="539589"/>
                    <a:pt x="1041453" y="541011"/>
                    <a:pt x="1045219" y="540154"/>
                  </a:cubicBezTo>
                  <a:cubicBezTo>
                    <a:pt x="1050873" y="539607"/>
                    <a:pt x="1064825" y="538513"/>
                    <a:pt x="1055706" y="541066"/>
                  </a:cubicBezTo>
                  <a:cubicBezTo>
                    <a:pt x="1046587" y="543619"/>
                    <a:pt x="1036647" y="545899"/>
                    <a:pt x="1033729" y="546446"/>
                  </a:cubicBezTo>
                  <a:cubicBezTo>
                    <a:pt x="1030811" y="546993"/>
                    <a:pt x="1022695" y="544987"/>
                    <a:pt x="1024610" y="546993"/>
                  </a:cubicBezTo>
                  <a:cubicBezTo>
                    <a:pt x="1026525" y="548999"/>
                    <a:pt x="1027255" y="548726"/>
                    <a:pt x="1029443" y="548179"/>
                  </a:cubicBezTo>
                  <a:cubicBezTo>
                    <a:pt x="1031632" y="547632"/>
                    <a:pt x="1037468" y="545625"/>
                    <a:pt x="1035462" y="547267"/>
                  </a:cubicBezTo>
                  <a:cubicBezTo>
                    <a:pt x="1033456" y="548908"/>
                    <a:pt x="1036374" y="548726"/>
                    <a:pt x="1039201" y="548999"/>
                  </a:cubicBezTo>
                  <a:cubicBezTo>
                    <a:pt x="1042027" y="549273"/>
                    <a:pt x="1044034" y="547632"/>
                    <a:pt x="1046040" y="547267"/>
                  </a:cubicBezTo>
                  <a:cubicBezTo>
                    <a:pt x="1048046" y="546902"/>
                    <a:pt x="1058806" y="544987"/>
                    <a:pt x="1049140" y="549547"/>
                  </a:cubicBezTo>
                  <a:cubicBezTo>
                    <a:pt x="1042875" y="553121"/>
                    <a:pt x="1035827" y="555091"/>
                    <a:pt x="1028623" y="555292"/>
                  </a:cubicBezTo>
                  <a:cubicBezTo>
                    <a:pt x="1023790" y="555292"/>
                    <a:pt x="1016950" y="552465"/>
                    <a:pt x="1013212" y="554380"/>
                  </a:cubicBezTo>
                  <a:cubicBezTo>
                    <a:pt x="1007968" y="558091"/>
                    <a:pt x="1002944" y="562112"/>
                    <a:pt x="998165" y="566417"/>
                  </a:cubicBezTo>
                  <a:cubicBezTo>
                    <a:pt x="994153" y="569517"/>
                    <a:pt x="987861" y="574350"/>
                    <a:pt x="992968" y="571797"/>
                  </a:cubicBezTo>
                  <a:cubicBezTo>
                    <a:pt x="998074" y="569243"/>
                    <a:pt x="999898" y="570976"/>
                    <a:pt x="994153" y="575262"/>
                  </a:cubicBezTo>
                  <a:cubicBezTo>
                    <a:pt x="986621" y="580943"/>
                    <a:pt x="979408" y="587025"/>
                    <a:pt x="972541" y="593500"/>
                  </a:cubicBezTo>
                  <a:cubicBezTo>
                    <a:pt x="970170" y="596053"/>
                    <a:pt x="967343" y="601433"/>
                    <a:pt x="946826" y="603166"/>
                  </a:cubicBezTo>
                  <a:cubicBezTo>
                    <a:pt x="926308" y="604898"/>
                    <a:pt x="925488" y="611738"/>
                    <a:pt x="923755" y="615112"/>
                  </a:cubicBezTo>
                  <a:cubicBezTo>
                    <a:pt x="922022" y="618486"/>
                    <a:pt x="925214" y="617938"/>
                    <a:pt x="923755" y="620857"/>
                  </a:cubicBezTo>
                  <a:cubicBezTo>
                    <a:pt x="922296" y="623775"/>
                    <a:pt x="922934" y="627969"/>
                    <a:pt x="915548" y="628243"/>
                  </a:cubicBezTo>
                  <a:cubicBezTo>
                    <a:pt x="908162" y="628516"/>
                    <a:pt x="878434" y="633076"/>
                    <a:pt x="871321" y="634535"/>
                  </a:cubicBezTo>
                  <a:cubicBezTo>
                    <a:pt x="864208" y="635994"/>
                    <a:pt x="853722" y="634535"/>
                    <a:pt x="849436" y="634535"/>
                  </a:cubicBezTo>
                  <a:cubicBezTo>
                    <a:pt x="842852" y="633660"/>
                    <a:pt x="836414" y="631909"/>
                    <a:pt x="830286" y="629337"/>
                  </a:cubicBezTo>
                  <a:cubicBezTo>
                    <a:pt x="825663" y="626437"/>
                    <a:pt x="820328" y="624860"/>
                    <a:pt x="814875" y="624778"/>
                  </a:cubicBezTo>
                  <a:cubicBezTo>
                    <a:pt x="808337" y="625836"/>
                    <a:pt x="801707" y="623492"/>
                    <a:pt x="797276" y="618577"/>
                  </a:cubicBezTo>
                  <a:cubicBezTo>
                    <a:pt x="796345" y="617191"/>
                    <a:pt x="795051" y="616087"/>
                    <a:pt x="793537" y="615385"/>
                  </a:cubicBezTo>
                  <a:cubicBezTo>
                    <a:pt x="793537" y="615385"/>
                    <a:pt x="782138" y="610552"/>
                    <a:pt x="793537" y="612285"/>
                  </a:cubicBezTo>
                  <a:cubicBezTo>
                    <a:pt x="804935" y="614017"/>
                    <a:pt x="820346" y="617391"/>
                    <a:pt x="818614" y="614838"/>
                  </a:cubicBezTo>
                  <a:cubicBezTo>
                    <a:pt x="816881" y="612285"/>
                    <a:pt x="816061" y="607725"/>
                    <a:pt x="824906" y="610279"/>
                  </a:cubicBezTo>
                  <a:cubicBezTo>
                    <a:pt x="833751" y="612832"/>
                    <a:pt x="844876" y="616844"/>
                    <a:pt x="846518" y="612285"/>
                  </a:cubicBezTo>
                  <a:cubicBezTo>
                    <a:pt x="848159" y="607725"/>
                    <a:pt x="839405" y="607452"/>
                    <a:pt x="846518" y="606266"/>
                  </a:cubicBezTo>
                  <a:cubicBezTo>
                    <a:pt x="853630" y="605081"/>
                    <a:pt x="851716" y="606266"/>
                    <a:pt x="852263" y="601980"/>
                  </a:cubicBezTo>
                  <a:cubicBezTo>
                    <a:pt x="852810" y="597694"/>
                    <a:pt x="853722" y="595141"/>
                    <a:pt x="856822" y="593500"/>
                  </a:cubicBezTo>
                  <a:cubicBezTo>
                    <a:pt x="859923" y="591858"/>
                    <a:pt x="858281" y="586296"/>
                    <a:pt x="862841" y="586934"/>
                  </a:cubicBezTo>
                  <a:cubicBezTo>
                    <a:pt x="868576" y="588466"/>
                    <a:pt x="874522" y="589050"/>
                    <a:pt x="880440" y="588667"/>
                  </a:cubicBezTo>
                  <a:cubicBezTo>
                    <a:pt x="885364" y="587208"/>
                    <a:pt x="889559" y="585475"/>
                    <a:pt x="889012" y="580642"/>
                  </a:cubicBezTo>
                  <a:cubicBezTo>
                    <a:pt x="888465" y="575809"/>
                    <a:pt x="886459" y="579821"/>
                    <a:pt x="885912" y="577177"/>
                  </a:cubicBezTo>
                  <a:cubicBezTo>
                    <a:pt x="885364" y="574532"/>
                    <a:pt x="882993" y="573256"/>
                    <a:pt x="880440" y="572070"/>
                  </a:cubicBezTo>
                  <a:cubicBezTo>
                    <a:pt x="877887" y="570885"/>
                    <a:pt x="875607" y="570976"/>
                    <a:pt x="875881" y="568423"/>
                  </a:cubicBezTo>
                  <a:cubicBezTo>
                    <a:pt x="876373" y="565906"/>
                    <a:pt x="874732" y="563462"/>
                    <a:pt x="872206" y="562970"/>
                  </a:cubicBezTo>
                  <a:cubicBezTo>
                    <a:pt x="871649" y="562851"/>
                    <a:pt x="871066" y="562851"/>
                    <a:pt x="870501" y="562951"/>
                  </a:cubicBezTo>
                  <a:cubicBezTo>
                    <a:pt x="866488" y="563498"/>
                    <a:pt x="865120" y="562951"/>
                    <a:pt x="867674" y="560398"/>
                  </a:cubicBezTo>
                  <a:cubicBezTo>
                    <a:pt x="870227" y="557845"/>
                    <a:pt x="867674" y="559304"/>
                    <a:pt x="868221" y="555565"/>
                  </a:cubicBezTo>
                  <a:cubicBezTo>
                    <a:pt x="868768" y="551826"/>
                    <a:pt x="869315" y="549547"/>
                    <a:pt x="865941" y="550185"/>
                  </a:cubicBezTo>
                  <a:cubicBezTo>
                    <a:pt x="862567" y="550823"/>
                    <a:pt x="854542" y="552738"/>
                    <a:pt x="852536" y="548179"/>
                  </a:cubicBezTo>
                  <a:cubicBezTo>
                    <a:pt x="850530" y="543619"/>
                    <a:pt x="849983" y="541887"/>
                    <a:pt x="846518" y="541066"/>
                  </a:cubicBezTo>
                  <a:cubicBezTo>
                    <a:pt x="843052" y="540245"/>
                    <a:pt x="839405" y="537601"/>
                    <a:pt x="842597" y="535595"/>
                  </a:cubicBezTo>
                  <a:cubicBezTo>
                    <a:pt x="845788" y="533588"/>
                    <a:pt x="848250" y="535595"/>
                    <a:pt x="852263" y="537874"/>
                  </a:cubicBezTo>
                  <a:cubicBezTo>
                    <a:pt x="856275" y="540154"/>
                    <a:pt x="859102" y="543072"/>
                    <a:pt x="862567" y="543072"/>
                  </a:cubicBezTo>
                  <a:cubicBezTo>
                    <a:pt x="865704" y="543291"/>
                    <a:pt x="868631" y="544695"/>
                    <a:pt x="870774" y="546993"/>
                  </a:cubicBezTo>
                  <a:cubicBezTo>
                    <a:pt x="873300" y="548781"/>
                    <a:pt x="876109" y="550130"/>
                    <a:pt x="879072" y="551006"/>
                  </a:cubicBezTo>
                  <a:cubicBezTo>
                    <a:pt x="882775" y="552611"/>
                    <a:pt x="886404" y="554407"/>
                    <a:pt x="889924" y="556386"/>
                  </a:cubicBezTo>
                  <a:cubicBezTo>
                    <a:pt x="891565" y="557571"/>
                    <a:pt x="893024" y="556386"/>
                    <a:pt x="897857" y="554744"/>
                  </a:cubicBezTo>
                  <a:cubicBezTo>
                    <a:pt x="902690" y="553103"/>
                    <a:pt x="900137" y="551279"/>
                    <a:pt x="902964" y="554744"/>
                  </a:cubicBezTo>
                  <a:cubicBezTo>
                    <a:pt x="905791" y="558210"/>
                    <a:pt x="905244" y="559851"/>
                    <a:pt x="909256" y="561036"/>
                  </a:cubicBezTo>
                  <a:cubicBezTo>
                    <a:pt x="913268" y="562222"/>
                    <a:pt x="913815" y="564684"/>
                    <a:pt x="916095" y="566417"/>
                  </a:cubicBezTo>
                  <a:cubicBezTo>
                    <a:pt x="918375" y="568149"/>
                    <a:pt x="920381" y="566964"/>
                    <a:pt x="922114" y="569791"/>
                  </a:cubicBezTo>
                  <a:cubicBezTo>
                    <a:pt x="923746" y="572627"/>
                    <a:pt x="926773" y="574359"/>
                    <a:pt x="930047" y="574350"/>
                  </a:cubicBezTo>
                  <a:cubicBezTo>
                    <a:pt x="932327" y="574350"/>
                    <a:pt x="933786" y="576630"/>
                    <a:pt x="936339" y="576083"/>
                  </a:cubicBezTo>
                  <a:cubicBezTo>
                    <a:pt x="938892" y="575536"/>
                    <a:pt x="939440" y="572709"/>
                    <a:pt x="942631" y="574076"/>
                  </a:cubicBezTo>
                  <a:cubicBezTo>
                    <a:pt x="945823" y="575444"/>
                    <a:pt x="948285" y="570155"/>
                    <a:pt x="949744" y="572344"/>
                  </a:cubicBezTo>
                  <a:cubicBezTo>
                    <a:pt x="951203" y="574532"/>
                    <a:pt x="953118" y="572344"/>
                    <a:pt x="955671" y="572344"/>
                  </a:cubicBezTo>
                  <a:cubicBezTo>
                    <a:pt x="959811" y="572736"/>
                    <a:pt x="963960" y="571715"/>
                    <a:pt x="967435" y="569426"/>
                  </a:cubicBezTo>
                  <a:cubicBezTo>
                    <a:pt x="971994" y="566599"/>
                    <a:pt x="981113" y="556386"/>
                    <a:pt x="985673" y="555474"/>
                  </a:cubicBezTo>
                  <a:cubicBezTo>
                    <a:pt x="990232" y="554562"/>
                    <a:pt x="988226" y="551826"/>
                    <a:pt x="991144" y="548088"/>
                  </a:cubicBezTo>
                  <a:cubicBezTo>
                    <a:pt x="994062" y="544349"/>
                    <a:pt x="993971" y="542981"/>
                    <a:pt x="997710" y="540063"/>
                  </a:cubicBezTo>
                  <a:cubicBezTo>
                    <a:pt x="1001722" y="535130"/>
                    <a:pt x="1007029" y="531400"/>
                    <a:pt x="1013029" y="529303"/>
                  </a:cubicBezTo>
                  <a:cubicBezTo>
                    <a:pt x="1023562" y="526065"/>
                    <a:pt x="1034577" y="524707"/>
                    <a:pt x="1045584" y="525290"/>
                  </a:cubicBezTo>
                  <a:cubicBezTo>
                    <a:pt x="1052223" y="526941"/>
                    <a:pt x="1058952" y="528190"/>
                    <a:pt x="1065737" y="529029"/>
                  </a:cubicBezTo>
                  <a:cubicBezTo>
                    <a:pt x="1070023" y="529029"/>
                    <a:pt x="1077774" y="532130"/>
                    <a:pt x="1079780" y="532130"/>
                  </a:cubicBezTo>
                  <a:cubicBezTo>
                    <a:pt x="1081786" y="532130"/>
                    <a:pt x="1085616" y="532221"/>
                    <a:pt x="1081330" y="535048"/>
                  </a:cubicBezTo>
                  <a:close/>
                  <a:moveTo>
                    <a:pt x="1443807" y="968743"/>
                  </a:moveTo>
                  <a:cubicBezTo>
                    <a:pt x="1446087" y="962834"/>
                    <a:pt x="1448667" y="957053"/>
                    <a:pt x="1451558" y="951418"/>
                  </a:cubicBezTo>
                  <a:cubicBezTo>
                    <a:pt x="1451558" y="951418"/>
                    <a:pt x="1453838" y="945126"/>
                    <a:pt x="1454932" y="949138"/>
                  </a:cubicBezTo>
                  <a:cubicBezTo>
                    <a:pt x="1456027" y="953150"/>
                    <a:pt x="1455844" y="953697"/>
                    <a:pt x="1457486" y="953424"/>
                  </a:cubicBezTo>
                  <a:cubicBezTo>
                    <a:pt x="1459127" y="953150"/>
                    <a:pt x="1460039" y="955065"/>
                    <a:pt x="1456118" y="956524"/>
                  </a:cubicBezTo>
                  <a:cubicBezTo>
                    <a:pt x="1452197" y="957983"/>
                    <a:pt x="1447820" y="960537"/>
                    <a:pt x="1448093" y="963363"/>
                  </a:cubicBezTo>
                  <a:cubicBezTo>
                    <a:pt x="1448367" y="966190"/>
                    <a:pt x="1446360" y="966190"/>
                    <a:pt x="1447546" y="968196"/>
                  </a:cubicBezTo>
                  <a:cubicBezTo>
                    <a:pt x="1448731" y="970203"/>
                    <a:pt x="1450646" y="971114"/>
                    <a:pt x="1453200" y="968196"/>
                  </a:cubicBezTo>
                  <a:cubicBezTo>
                    <a:pt x="1455753" y="965278"/>
                    <a:pt x="1456391" y="965917"/>
                    <a:pt x="1457486" y="966281"/>
                  </a:cubicBezTo>
                  <a:cubicBezTo>
                    <a:pt x="1458580" y="966646"/>
                    <a:pt x="1459218" y="967376"/>
                    <a:pt x="1460951" y="965370"/>
                  </a:cubicBezTo>
                  <a:cubicBezTo>
                    <a:pt x="1462683" y="963363"/>
                    <a:pt x="1462319" y="966555"/>
                    <a:pt x="1458398" y="968470"/>
                  </a:cubicBezTo>
                  <a:cubicBezTo>
                    <a:pt x="1454476" y="970385"/>
                    <a:pt x="1454659" y="971935"/>
                    <a:pt x="1456118" y="974488"/>
                  </a:cubicBezTo>
                  <a:cubicBezTo>
                    <a:pt x="1457577" y="977042"/>
                    <a:pt x="1458945" y="981601"/>
                    <a:pt x="1455206" y="979048"/>
                  </a:cubicBezTo>
                  <a:cubicBezTo>
                    <a:pt x="1451467" y="976495"/>
                    <a:pt x="1451832" y="973941"/>
                    <a:pt x="1449279" y="973394"/>
                  </a:cubicBezTo>
                  <a:cubicBezTo>
                    <a:pt x="1446725" y="972847"/>
                    <a:pt x="1442439" y="973668"/>
                    <a:pt x="1443807" y="968743"/>
                  </a:cubicBezTo>
                  <a:close/>
                  <a:moveTo>
                    <a:pt x="1511652" y="1097868"/>
                  </a:moveTo>
                  <a:cubicBezTo>
                    <a:pt x="1508825" y="1101333"/>
                    <a:pt x="1508825" y="1100694"/>
                    <a:pt x="1508460" y="1104707"/>
                  </a:cubicBezTo>
                  <a:cubicBezTo>
                    <a:pt x="1508460" y="1108354"/>
                    <a:pt x="1508862" y="1111993"/>
                    <a:pt x="1509646" y="1115558"/>
                  </a:cubicBezTo>
                  <a:cubicBezTo>
                    <a:pt x="1510193" y="1119844"/>
                    <a:pt x="1511926" y="1123218"/>
                    <a:pt x="1509099" y="1121212"/>
                  </a:cubicBezTo>
                  <a:cubicBezTo>
                    <a:pt x="1506272" y="1119206"/>
                    <a:pt x="1502807" y="1115832"/>
                    <a:pt x="1502260" y="1122124"/>
                  </a:cubicBezTo>
                  <a:cubicBezTo>
                    <a:pt x="1501712" y="1128416"/>
                    <a:pt x="1501712" y="1132884"/>
                    <a:pt x="1495420" y="1131243"/>
                  </a:cubicBezTo>
                  <a:cubicBezTo>
                    <a:pt x="1489128" y="1129601"/>
                    <a:pt x="1488034" y="1128963"/>
                    <a:pt x="1488855" y="1116379"/>
                  </a:cubicBezTo>
                  <a:cubicBezTo>
                    <a:pt x="1489675" y="1103795"/>
                    <a:pt x="1488034" y="1100694"/>
                    <a:pt x="1491134" y="1100421"/>
                  </a:cubicBezTo>
                  <a:cubicBezTo>
                    <a:pt x="1494235" y="1100147"/>
                    <a:pt x="1493961" y="1097868"/>
                    <a:pt x="1495420" y="1095588"/>
                  </a:cubicBezTo>
                  <a:cubicBezTo>
                    <a:pt x="1496268" y="1093883"/>
                    <a:pt x="1497518" y="1092405"/>
                    <a:pt x="1499068" y="1091302"/>
                  </a:cubicBezTo>
                  <a:cubicBezTo>
                    <a:pt x="1500800" y="1090208"/>
                    <a:pt x="1502260" y="1087654"/>
                    <a:pt x="1498521" y="1088749"/>
                  </a:cubicBezTo>
                  <a:cubicBezTo>
                    <a:pt x="1494782" y="1089843"/>
                    <a:pt x="1489949" y="1099053"/>
                    <a:pt x="1489402" y="1096500"/>
                  </a:cubicBezTo>
                  <a:cubicBezTo>
                    <a:pt x="1488016" y="1093536"/>
                    <a:pt x="1488335" y="1090053"/>
                    <a:pt x="1490222" y="1087381"/>
                  </a:cubicBezTo>
                  <a:cubicBezTo>
                    <a:pt x="1492502" y="1083916"/>
                    <a:pt x="1496788" y="1084554"/>
                    <a:pt x="1495694" y="1079630"/>
                  </a:cubicBezTo>
                  <a:cubicBezTo>
                    <a:pt x="1494600" y="1074706"/>
                    <a:pt x="1495694" y="1075982"/>
                    <a:pt x="1491682" y="1074523"/>
                  </a:cubicBezTo>
                  <a:cubicBezTo>
                    <a:pt x="1487669" y="1073064"/>
                    <a:pt x="1485663" y="1073429"/>
                    <a:pt x="1484022" y="1078809"/>
                  </a:cubicBezTo>
                  <a:cubicBezTo>
                    <a:pt x="1482380" y="1084189"/>
                    <a:pt x="1476544" y="1090208"/>
                    <a:pt x="1477730" y="1082183"/>
                  </a:cubicBezTo>
                  <a:cubicBezTo>
                    <a:pt x="1478915" y="1074158"/>
                    <a:pt x="1482015" y="1064583"/>
                    <a:pt x="1478277" y="1061118"/>
                  </a:cubicBezTo>
                  <a:cubicBezTo>
                    <a:pt x="1474538" y="1057653"/>
                    <a:pt x="1471985" y="1056832"/>
                    <a:pt x="1471164" y="1058839"/>
                  </a:cubicBezTo>
                  <a:cubicBezTo>
                    <a:pt x="1470343" y="1060845"/>
                    <a:pt x="1466604" y="1064857"/>
                    <a:pt x="1468884" y="1058839"/>
                  </a:cubicBezTo>
                  <a:cubicBezTo>
                    <a:pt x="1471164" y="1052820"/>
                    <a:pt x="1472897" y="1053732"/>
                    <a:pt x="1468884" y="1053458"/>
                  </a:cubicBezTo>
                  <a:cubicBezTo>
                    <a:pt x="1464872" y="1053185"/>
                    <a:pt x="1461771" y="1050632"/>
                    <a:pt x="1461498" y="1054279"/>
                  </a:cubicBezTo>
                  <a:cubicBezTo>
                    <a:pt x="1461224" y="1057927"/>
                    <a:pt x="1462319" y="1064310"/>
                    <a:pt x="1460312" y="1064036"/>
                  </a:cubicBezTo>
                  <a:cubicBezTo>
                    <a:pt x="1458306" y="1063763"/>
                    <a:pt x="1451193" y="1062577"/>
                    <a:pt x="1446999" y="1051726"/>
                  </a:cubicBezTo>
                  <a:cubicBezTo>
                    <a:pt x="1442804" y="1040874"/>
                    <a:pt x="1439248" y="1042607"/>
                    <a:pt x="1436694" y="1038959"/>
                  </a:cubicBezTo>
                  <a:cubicBezTo>
                    <a:pt x="1434013" y="1035777"/>
                    <a:pt x="1431551" y="1032430"/>
                    <a:pt x="1429308" y="1028928"/>
                  </a:cubicBezTo>
                  <a:cubicBezTo>
                    <a:pt x="1427028" y="1024369"/>
                    <a:pt x="1425843" y="1023548"/>
                    <a:pt x="1428123" y="1018442"/>
                  </a:cubicBezTo>
                  <a:cubicBezTo>
                    <a:pt x="1430402" y="1013335"/>
                    <a:pt x="1431588" y="1014156"/>
                    <a:pt x="1434141" y="1013517"/>
                  </a:cubicBezTo>
                  <a:cubicBezTo>
                    <a:pt x="1436694" y="1012879"/>
                    <a:pt x="1442713" y="1013517"/>
                    <a:pt x="1436968" y="1011603"/>
                  </a:cubicBezTo>
                  <a:cubicBezTo>
                    <a:pt x="1431223" y="1009688"/>
                    <a:pt x="1432409" y="1010964"/>
                    <a:pt x="1426116" y="1011603"/>
                  </a:cubicBezTo>
                  <a:cubicBezTo>
                    <a:pt x="1419824" y="1012241"/>
                    <a:pt x="1419004" y="1012423"/>
                    <a:pt x="1416998" y="1009232"/>
                  </a:cubicBezTo>
                  <a:cubicBezTo>
                    <a:pt x="1414991" y="1006040"/>
                    <a:pt x="1411070" y="1006678"/>
                    <a:pt x="1412712" y="1002119"/>
                  </a:cubicBezTo>
                  <a:cubicBezTo>
                    <a:pt x="1414545" y="993666"/>
                    <a:pt x="1417043" y="985376"/>
                    <a:pt x="1420189" y="977315"/>
                  </a:cubicBezTo>
                  <a:cubicBezTo>
                    <a:pt x="1420189" y="977315"/>
                    <a:pt x="1421557" y="971662"/>
                    <a:pt x="1428396" y="974215"/>
                  </a:cubicBezTo>
                  <a:cubicBezTo>
                    <a:pt x="1435235" y="976768"/>
                    <a:pt x="1435782" y="974215"/>
                    <a:pt x="1438427" y="974215"/>
                  </a:cubicBezTo>
                  <a:cubicBezTo>
                    <a:pt x="1442968" y="974379"/>
                    <a:pt x="1447382" y="975765"/>
                    <a:pt x="1451193" y="978227"/>
                  </a:cubicBezTo>
                  <a:cubicBezTo>
                    <a:pt x="1455753" y="981328"/>
                    <a:pt x="1457212" y="981328"/>
                    <a:pt x="1458306" y="981054"/>
                  </a:cubicBezTo>
                  <a:cubicBezTo>
                    <a:pt x="1459400" y="980781"/>
                    <a:pt x="1460039" y="981054"/>
                    <a:pt x="1460312" y="983972"/>
                  </a:cubicBezTo>
                  <a:cubicBezTo>
                    <a:pt x="1460586" y="986890"/>
                    <a:pt x="1460312" y="987346"/>
                    <a:pt x="1462592" y="989352"/>
                  </a:cubicBezTo>
                  <a:cubicBezTo>
                    <a:pt x="1465027" y="992343"/>
                    <a:pt x="1467142" y="995581"/>
                    <a:pt x="1468884" y="999018"/>
                  </a:cubicBezTo>
                  <a:cubicBezTo>
                    <a:pt x="1470890" y="1002210"/>
                    <a:pt x="1472258" y="1002484"/>
                    <a:pt x="1473170" y="1006405"/>
                  </a:cubicBezTo>
                  <a:cubicBezTo>
                    <a:pt x="1474082" y="1010326"/>
                    <a:pt x="1476271" y="1010964"/>
                    <a:pt x="1474629" y="1014703"/>
                  </a:cubicBezTo>
                  <a:cubicBezTo>
                    <a:pt x="1472988" y="1018442"/>
                    <a:pt x="1474629" y="1018442"/>
                    <a:pt x="1478003" y="1023822"/>
                  </a:cubicBezTo>
                  <a:cubicBezTo>
                    <a:pt x="1480675" y="1027488"/>
                    <a:pt x="1482626" y="1031637"/>
                    <a:pt x="1483748" y="1036041"/>
                  </a:cubicBezTo>
                  <a:cubicBezTo>
                    <a:pt x="1485225" y="1040436"/>
                    <a:pt x="1486447" y="1044905"/>
                    <a:pt x="1487396" y="1049446"/>
                  </a:cubicBezTo>
                  <a:cubicBezTo>
                    <a:pt x="1488855" y="1056559"/>
                    <a:pt x="1493961" y="1056832"/>
                    <a:pt x="1493141" y="1061118"/>
                  </a:cubicBezTo>
                  <a:cubicBezTo>
                    <a:pt x="1492320" y="1065404"/>
                    <a:pt x="1491682" y="1064310"/>
                    <a:pt x="1494235" y="1065131"/>
                  </a:cubicBezTo>
                  <a:cubicBezTo>
                    <a:pt x="1496788" y="1065951"/>
                    <a:pt x="1498794" y="1067684"/>
                    <a:pt x="1497700" y="1069690"/>
                  </a:cubicBezTo>
                  <a:cubicBezTo>
                    <a:pt x="1496606" y="1071696"/>
                    <a:pt x="1497700" y="1072243"/>
                    <a:pt x="1499341" y="1074797"/>
                  </a:cubicBezTo>
                  <a:cubicBezTo>
                    <a:pt x="1501366" y="1077596"/>
                    <a:pt x="1502989" y="1080669"/>
                    <a:pt x="1504174" y="1083916"/>
                  </a:cubicBezTo>
                  <a:cubicBezTo>
                    <a:pt x="1505633" y="1087381"/>
                    <a:pt x="1506181" y="1087107"/>
                    <a:pt x="1509372" y="1089934"/>
                  </a:cubicBezTo>
                  <a:cubicBezTo>
                    <a:pt x="1512564" y="1092761"/>
                    <a:pt x="1514205" y="1094494"/>
                    <a:pt x="1511652" y="1097868"/>
                  </a:cubicBezTo>
                  <a:close/>
                </a:path>
              </a:pathLst>
            </a:custGeom>
            <a:grpFill/>
            <a:ln w="4559" cap="flat">
              <a:solidFill>
                <a:srgbClr val="FFFFFF"/>
              </a:solidFill>
              <a:prstDash val="solid"/>
              <a:miter/>
            </a:ln>
          </p:spPr>
          <p:txBody>
            <a:bodyPr rtlCol="0" anchor="ctr"/>
            <a:lstStyle/>
            <a:p>
              <a:endParaRPr lang="en-US"/>
            </a:p>
          </p:txBody>
        </p:sp>
        <p:sp>
          <p:nvSpPr>
            <p:cNvPr id="497" name="Freeform: Shape 496">
              <a:extLst>
                <a:ext uri="{FF2B5EF4-FFF2-40B4-BE49-F238E27FC236}">
                  <a16:creationId xmlns:a16="http://schemas.microsoft.com/office/drawing/2014/main" id="{358B3612-735B-3528-965B-5C55ECABA50C}"/>
                </a:ext>
              </a:extLst>
            </p:cNvPr>
            <p:cNvSpPr/>
            <p:nvPr/>
          </p:nvSpPr>
          <p:spPr>
            <a:xfrm>
              <a:off x="1343146" y="2406488"/>
              <a:ext cx="172538" cy="112130"/>
            </a:xfrm>
            <a:custGeom>
              <a:avLst/>
              <a:gdLst>
                <a:gd name="connsiteX0" fmla="*/ 165802 w 172538"/>
                <a:gd name="connsiteY0" fmla="*/ 109763 h 112130"/>
                <a:gd name="connsiteX1" fmla="*/ 170908 w 172538"/>
                <a:gd name="connsiteY1" fmla="*/ 108669 h 112130"/>
                <a:gd name="connsiteX2" fmla="*/ 170908 w 172538"/>
                <a:gd name="connsiteY2" fmla="*/ 101556 h 112130"/>
                <a:gd name="connsiteX3" fmla="*/ 167808 w 172538"/>
                <a:gd name="connsiteY3" fmla="*/ 98091 h 112130"/>
                <a:gd name="connsiteX4" fmla="*/ 162336 w 172538"/>
                <a:gd name="connsiteY4" fmla="*/ 94991 h 112130"/>
                <a:gd name="connsiteX5" fmla="*/ 162336 w 172538"/>
                <a:gd name="connsiteY5" fmla="*/ 91799 h 112130"/>
                <a:gd name="connsiteX6" fmla="*/ 159236 w 172538"/>
                <a:gd name="connsiteY6" fmla="*/ 85233 h 112130"/>
                <a:gd name="connsiteX7" fmla="*/ 155497 w 172538"/>
                <a:gd name="connsiteY7" fmla="*/ 80127 h 112130"/>
                <a:gd name="connsiteX8" fmla="*/ 151576 w 172538"/>
                <a:gd name="connsiteY8" fmla="*/ 75294 h 112130"/>
                <a:gd name="connsiteX9" fmla="*/ 147017 w 172538"/>
                <a:gd name="connsiteY9" fmla="*/ 71555 h 112130"/>
                <a:gd name="connsiteX10" fmla="*/ 143278 w 172538"/>
                <a:gd name="connsiteY10" fmla="*/ 69914 h 112130"/>
                <a:gd name="connsiteX11" fmla="*/ 129052 w 172538"/>
                <a:gd name="connsiteY11" fmla="*/ 63895 h 112130"/>
                <a:gd name="connsiteX12" fmla="*/ 119934 w 172538"/>
                <a:gd name="connsiteY12" fmla="*/ 59062 h 112130"/>
                <a:gd name="connsiteX13" fmla="*/ 117927 w 172538"/>
                <a:gd name="connsiteY13" fmla="*/ 55050 h 112130"/>
                <a:gd name="connsiteX14" fmla="*/ 116468 w 172538"/>
                <a:gd name="connsiteY14" fmla="*/ 50490 h 112130"/>
                <a:gd name="connsiteX15" fmla="*/ 113915 w 172538"/>
                <a:gd name="connsiteY15" fmla="*/ 45931 h 112130"/>
                <a:gd name="connsiteX16" fmla="*/ 107076 w 172538"/>
                <a:gd name="connsiteY16" fmla="*/ 38545 h 112130"/>
                <a:gd name="connsiteX17" fmla="*/ 101149 w 172538"/>
                <a:gd name="connsiteY17" fmla="*/ 28240 h 112130"/>
                <a:gd name="connsiteX18" fmla="*/ 94583 w 172538"/>
                <a:gd name="connsiteY18" fmla="*/ 22586 h 112130"/>
                <a:gd name="connsiteX19" fmla="*/ 82546 w 172538"/>
                <a:gd name="connsiteY19" fmla="*/ 20854 h 112130"/>
                <a:gd name="connsiteX20" fmla="*/ 70600 w 172538"/>
                <a:gd name="connsiteY20" fmla="*/ 17115 h 112130"/>
                <a:gd name="connsiteX21" fmla="*/ 56375 w 172538"/>
                <a:gd name="connsiteY21" fmla="*/ 14562 h 112130"/>
                <a:gd name="connsiteX22" fmla="*/ 47256 w 172538"/>
                <a:gd name="connsiteY22" fmla="*/ 11461 h 112130"/>
                <a:gd name="connsiteX23" fmla="*/ 34945 w 172538"/>
                <a:gd name="connsiteY23" fmla="*/ 7723 h 112130"/>
                <a:gd name="connsiteX24" fmla="*/ 29291 w 172538"/>
                <a:gd name="connsiteY24" fmla="*/ 3802 h 112130"/>
                <a:gd name="connsiteX25" fmla="*/ 3941 w 172538"/>
                <a:gd name="connsiteY25" fmla="*/ 1522 h 112130"/>
                <a:gd name="connsiteX26" fmla="*/ 1388 w 172538"/>
                <a:gd name="connsiteY26" fmla="*/ 5808 h 112130"/>
                <a:gd name="connsiteX27" fmla="*/ 7588 w 172538"/>
                <a:gd name="connsiteY27" fmla="*/ 15747 h 112130"/>
                <a:gd name="connsiteX28" fmla="*/ 22726 w 172538"/>
                <a:gd name="connsiteY28" fmla="*/ 14927 h 112130"/>
                <a:gd name="connsiteX29" fmla="*/ 26465 w 172538"/>
                <a:gd name="connsiteY29" fmla="*/ 12920 h 112130"/>
                <a:gd name="connsiteX30" fmla="*/ 29839 w 172538"/>
                <a:gd name="connsiteY30" fmla="*/ 11461 h 112130"/>
                <a:gd name="connsiteX31" fmla="*/ 30386 w 172538"/>
                <a:gd name="connsiteY31" fmla="*/ 13468 h 112130"/>
                <a:gd name="connsiteX32" fmla="*/ 30386 w 172538"/>
                <a:gd name="connsiteY32" fmla="*/ 18574 h 112130"/>
                <a:gd name="connsiteX33" fmla="*/ 27559 w 172538"/>
                <a:gd name="connsiteY33" fmla="*/ 19121 h 112130"/>
                <a:gd name="connsiteX34" fmla="*/ 16981 w 172538"/>
                <a:gd name="connsiteY34" fmla="*/ 19121 h 112130"/>
                <a:gd name="connsiteX35" fmla="*/ 15248 w 172538"/>
                <a:gd name="connsiteY35" fmla="*/ 24255 h 112130"/>
                <a:gd name="connsiteX36" fmla="*/ 17619 w 172538"/>
                <a:gd name="connsiteY36" fmla="*/ 26234 h 112130"/>
                <a:gd name="connsiteX37" fmla="*/ 18440 w 172538"/>
                <a:gd name="connsiteY37" fmla="*/ 30793 h 112130"/>
                <a:gd name="connsiteX38" fmla="*/ 22179 w 172538"/>
                <a:gd name="connsiteY38" fmla="*/ 31432 h 112130"/>
                <a:gd name="connsiteX39" fmla="*/ 29018 w 172538"/>
                <a:gd name="connsiteY39" fmla="*/ 31432 h 112130"/>
                <a:gd name="connsiteX40" fmla="*/ 31845 w 172538"/>
                <a:gd name="connsiteY40" fmla="*/ 32253 h 112130"/>
                <a:gd name="connsiteX41" fmla="*/ 33577 w 172538"/>
                <a:gd name="connsiteY41" fmla="*/ 35626 h 112130"/>
                <a:gd name="connsiteX42" fmla="*/ 37863 w 172538"/>
                <a:gd name="connsiteY42" fmla="*/ 33438 h 112130"/>
                <a:gd name="connsiteX43" fmla="*/ 41511 w 172538"/>
                <a:gd name="connsiteY43" fmla="*/ 33438 h 112130"/>
                <a:gd name="connsiteX44" fmla="*/ 40690 w 172538"/>
                <a:gd name="connsiteY44" fmla="*/ 37177 h 112130"/>
                <a:gd name="connsiteX45" fmla="*/ 44064 w 172538"/>
                <a:gd name="connsiteY45" fmla="*/ 44016 h 112130"/>
                <a:gd name="connsiteX46" fmla="*/ 50630 w 172538"/>
                <a:gd name="connsiteY46" fmla="*/ 41189 h 112130"/>
                <a:gd name="connsiteX47" fmla="*/ 58928 w 172538"/>
                <a:gd name="connsiteY47" fmla="*/ 44837 h 112130"/>
                <a:gd name="connsiteX48" fmla="*/ 63214 w 172538"/>
                <a:gd name="connsiteY48" fmla="*/ 50034 h 112130"/>
                <a:gd name="connsiteX49" fmla="*/ 66314 w 172538"/>
                <a:gd name="connsiteY49" fmla="*/ 50034 h 112130"/>
                <a:gd name="connsiteX50" fmla="*/ 69506 w 172538"/>
                <a:gd name="connsiteY50" fmla="*/ 53500 h 112130"/>
                <a:gd name="connsiteX51" fmla="*/ 66861 w 172538"/>
                <a:gd name="connsiteY51" fmla="*/ 55232 h 112130"/>
                <a:gd name="connsiteX52" fmla="*/ 62028 w 172538"/>
                <a:gd name="connsiteY52" fmla="*/ 61524 h 112130"/>
                <a:gd name="connsiteX53" fmla="*/ 64308 w 172538"/>
                <a:gd name="connsiteY53" fmla="*/ 64625 h 112130"/>
                <a:gd name="connsiteX54" fmla="*/ 68047 w 172538"/>
                <a:gd name="connsiteY54" fmla="*/ 64077 h 112130"/>
                <a:gd name="connsiteX55" fmla="*/ 79993 w 172538"/>
                <a:gd name="connsiteY55" fmla="*/ 64077 h 112130"/>
                <a:gd name="connsiteX56" fmla="*/ 81178 w 172538"/>
                <a:gd name="connsiteY56" fmla="*/ 68910 h 112130"/>
                <a:gd name="connsiteX57" fmla="*/ 85373 w 172538"/>
                <a:gd name="connsiteY57" fmla="*/ 70370 h 112130"/>
                <a:gd name="connsiteX58" fmla="*/ 88564 w 172538"/>
                <a:gd name="connsiteY58" fmla="*/ 71464 h 112130"/>
                <a:gd name="connsiteX59" fmla="*/ 91391 w 172538"/>
                <a:gd name="connsiteY59" fmla="*/ 75750 h 112130"/>
                <a:gd name="connsiteX60" fmla="*/ 93671 w 172538"/>
                <a:gd name="connsiteY60" fmla="*/ 74291 h 112130"/>
                <a:gd name="connsiteX61" fmla="*/ 87379 w 172538"/>
                <a:gd name="connsiteY61" fmla="*/ 78577 h 112130"/>
                <a:gd name="connsiteX62" fmla="*/ 93124 w 172538"/>
                <a:gd name="connsiteY62" fmla="*/ 81404 h 112130"/>
                <a:gd name="connsiteX63" fmla="*/ 107349 w 172538"/>
                <a:gd name="connsiteY63" fmla="*/ 81404 h 112130"/>
                <a:gd name="connsiteX64" fmla="*/ 119022 w 172538"/>
                <a:gd name="connsiteY64" fmla="*/ 79488 h 112130"/>
                <a:gd name="connsiteX65" fmla="*/ 121575 w 172538"/>
                <a:gd name="connsiteY65" fmla="*/ 75476 h 112130"/>
                <a:gd name="connsiteX66" fmla="*/ 121575 w 172538"/>
                <a:gd name="connsiteY66" fmla="*/ 78303 h 112130"/>
                <a:gd name="connsiteX67" fmla="*/ 112456 w 172538"/>
                <a:gd name="connsiteY67" fmla="*/ 88881 h 112130"/>
                <a:gd name="connsiteX68" fmla="*/ 113641 w 172538"/>
                <a:gd name="connsiteY68" fmla="*/ 94808 h 112130"/>
                <a:gd name="connsiteX69" fmla="*/ 159783 w 172538"/>
                <a:gd name="connsiteY69" fmla="*/ 111131 h 112130"/>
                <a:gd name="connsiteX70" fmla="*/ 165802 w 172538"/>
                <a:gd name="connsiteY70" fmla="*/ 109763 h 11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72538" h="112130">
                  <a:moveTo>
                    <a:pt x="165802" y="109763"/>
                  </a:moveTo>
                  <a:cubicBezTo>
                    <a:pt x="167808" y="106937"/>
                    <a:pt x="167808" y="108669"/>
                    <a:pt x="170908" y="108669"/>
                  </a:cubicBezTo>
                  <a:cubicBezTo>
                    <a:pt x="174009" y="108669"/>
                    <a:pt x="171729" y="104657"/>
                    <a:pt x="170908" y="101556"/>
                  </a:cubicBezTo>
                  <a:cubicBezTo>
                    <a:pt x="170088" y="98456"/>
                    <a:pt x="170361" y="97544"/>
                    <a:pt x="167808" y="98091"/>
                  </a:cubicBezTo>
                  <a:cubicBezTo>
                    <a:pt x="165255" y="98638"/>
                    <a:pt x="164343" y="96085"/>
                    <a:pt x="162336" y="94991"/>
                  </a:cubicBezTo>
                  <a:cubicBezTo>
                    <a:pt x="160330" y="93897"/>
                    <a:pt x="160148" y="92985"/>
                    <a:pt x="162336" y="91799"/>
                  </a:cubicBezTo>
                  <a:cubicBezTo>
                    <a:pt x="164525" y="90614"/>
                    <a:pt x="163796" y="88152"/>
                    <a:pt x="159236" y="85233"/>
                  </a:cubicBezTo>
                  <a:cubicBezTo>
                    <a:pt x="154677" y="82315"/>
                    <a:pt x="152944" y="82680"/>
                    <a:pt x="155497" y="80127"/>
                  </a:cubicBezTo>
                  <a:cubicBezTo>
                    <a:pt x="158051" y="77574"/>
                    <a:pt x="154677" y="78121"/>
                    <a:pt x="151576" y="75294"/>
                  </a:cubicBezTo>
                  <a:cubicBezTo>
                    <a:pt x="148476" y="72467"/>
                    <a:pt x="149570" y="72193"/>
                    <a:pt x="147017" y="71555"/>
                  </a:cubicBezTo>
                  <a:cubicBezTo>
                    <a:pt x="144463" y="70917"/>
                    <a:pt x="142457" y="71555"/>
                    <a:pt x="143278" y="69914"/>
                  </a:cubicBezTo>
                  <a:cubicBezTo>
                    <a:pt x="144099" y="68272"/>
                    <a:pt x="131879" y="64716"/>
                    <a:pt x="129052" y="63895"/>
                  </a:cubicBezTo>
                  <a:cubicBezTo>
                    <a:pt x="125733" y="62874"/>
                    <a:pt x="122642" y="61242"/>
                    <a:pt x="119934" y="59062"/>
                  </a:cubicBezTo>
                  <a:cubicBezTo>
                    <a:pt x="118474" y="57603"/>
                    <a:pt x="119386" y="56782"/>
                    <a:pt x="117927" y="55050"/>
                  </a:cubicBezTo>
                  <a:cubicBezTo>
                    <a:pt x="116468" y="53317"/>
                    <a:pt x="115374" y="52497"/>
                    <a:pt x="116468" y="50490"/>
                  </a:cubicBezTo>
                  <a:cubicBezTo>
                    <a:pt x="117563" y="48484"/>
                    <a:pt x="115921" y="47390"/>
                    <a:pt x="113915" y="45931"/>
                  </a:cubicBezTo>
                  <a:cubicBezTo>
                    <a:pt x="111106" y="44016"/>
                    <a:pt x="108772" y="41490"/>
                    <a:pt x="107076" y="38545"/>
                  </a:cubicBezTo>
                  <a:cubicBezTo>
                    <a:pt x="103702" y="33438"/>
                    <a:pt x="101422" y="33164"/>
                    <a:pt x="101149" y="28240"/>
                  </a:cubicBezTo>
                  <a:cubicBezTo>
                    <a:pt x="100875" y="23316"/>
                    <a:pt x="96224" y="22860"/>
                    <a:pt x="94583" y="22586"/>
                  </a:cubicBezTo>
                  <a:cubicBezTo>
                    <a:pt x="90488" y="22969"/>
                    <a:pt x="86367" y="22377"/>
                    <a:pt x="82546" y="20854"/>
                  </a:cubicBezTo>
                  <a:cubicBezTo>
                    <a:pt x="78725" y="19139"/>
                    <a:pt x="74713" y="17890"/>
                    <a:pt x="70600" y="17115"/>
                  </a:cubicBezTo>
                  <a:cubicBezTo>
                    <a:pt x="68047" y="16294"/>
                    <a:pt x="60934" y="16021"/>
                    <a:pt x="56375" y="14562"/>
                  </a:cubicBezTo>
                  <a:cubicBezTo>
                    <a:pt x="53220" y="13924"/>
                    <a:pt x="50155" y="12875"/>
                    <a:pt x="47256" y="11461"/>
                  </a:cubicBezTo>
                  <a:cubicBezTo>
                    <a:pt x="45797" y="10367"/>
                    <a:pt x="38137" y="11461"/>
                    <a:pt x="34945" y="7723"/>
                  </a:cubicBezTo>
                  <a:cubicBezTo>
                    <a:pt x="31754" y="3984"/>
                    <a:pt x="33304" y="8908"/>
                    <a:pt x="29291" y="3802"/>
                  </a:cubicBezTo>
                  <a:cubicBezTo>
                    <a:pt x="25279" y="-1305"/>
                    <a:pt x="11054" y="-484"/>
                    <a:pt x="3941" y="1522"/>
                  </a:cubicBezTo>
                  <a:cubicBezTo>
                    <a:pt x="-3172" y="3528"/>
                    <a:pt x="1388" y="5808"/>
                    <a:pt x="1388" y="5808"/>
                  </a:cubicBezTo>
                  <a:cubicBezTo>
                    <a:pt x="2929" y="9419"/>
                    <a:pt x="5017" y="12774"/>
                    <a:pt x="7588" y="15747"/>
                  </a:cubicBezTo>
                  <a:cubicBezTo>
                    <a:pt x="10780" y="18574"/>
                    <a:pt x="20720" y="15747"/>
                    <a:pt x="22726" y="14927"/>
                  </a:cubicBezTo>
                  <a:cubicBezTo>
                    <a:pt x="24732" y="14106"/>
                    <a:pt x="27559" y="14927"/>
                    <a:pt x="26465" y="12920"/>
                  </a:cubicBezTo>
                  <a:cubicBezTo>
                    <a:pt x="25370" y="10914"/>
                    <a:pt x="26465" y="11461"/>
                    <a:pt x="29839" y="11461"/>
                  </a:cubicBezTo>
                  <a:cubicBezTo>
                    <a:pt x="33213" y="11461"/>
                    <a:pt x="32118" y="11461"/>
                    <a:pt x="30386" y="13468"/>
                  </a:cubicBezTo>
                  <a:cubicBezTo>
                    <a:pt x="28653" y="15474"/>
                    <a:pt x="27285" y="14288"/>
                    <a:pt x="30386" y="18574"/>
                  </a:cubicBezTo>
                  <a:cubicBezTo>
                    <a:pt x="33486" y="22860"/>
                    <a:pt x="31024" y="21127"/>
                    <a:pt x="27559" y="19121"/>
                  </a:cubicBezTo>
                  <a:cubicBezTo>
                    <a:pt x="24322" y="17115"/>
                    <a:pt x="20218" y="17115"/>
                    <a:pt x="16981" y="19121"/>
                  </a:cubicBezTo>
                  <a:cubicBezTo>
                    <a:pt x="15084" y="20060"/>
                    <a:pt x="14309" y="22359"/>
                    <a:pt x="15248" y="24255"/>
                  </a:cubicBezTo>
                  <a:cubicBezTo>
                    <a:pt x="15723" y="25213"/>
                    <a:pt x="16589" y="25933"/>
                    <a:pt x="17619" y="26234"/>
                  </a:cubicBezTo>
                  <a:cubicBezTo>
                    <a:pt x="20720" y="27693"/>
                    <a:pt x="21267" y="27967"/>
                    <a:pt x="18440" y="30793"/>
                  </a:cubicBezTo>
                  <a:cubicBezTo>
                    <a:pt x="15613" y="33620"/>
                    <a:pt x="18440" y="33164"/>
                    <a:pt x="22179" y="31432"/>
                  </a:cubicBezTo>
                  <a:cubicBezTo>
                    <a:pt x="25917" y="29699"/>
                    <a:pt x="25826" y="31432"/>
                    <a:pt x="29018" y="31432"/>
                  </a:cubicBezTo>
                  <a:cubicBezTo>
                    <a:pt x="32210" y="31432"/>
                    <a:pt x="32392" y="30793"/>
                    <a:pt x="31845" y="32253"/>
                  </a:cubicBezTo>
                  <a:cubicBezTo>
                    <a:pt x="31298" y="33712"/>
                    <a:pt x="31298" y="34532"/>
                    <a:pt x="33577" y="35626"/>
                  </a:cubicBezTo>
                  <a:cubicBezTo>
                    <a:pt x="35857" y="36721"/>
                    <a:pt x="36951" y="35626"/>
                    <a:pt x="37863" y="33438"/>
                  </a:cubicBezTo>
                  <a:cubicBezTo>
                    <a:pt x="38775" y="31249"/>
                    <a:pt x="39778" y="32800"/>
                    <a:pt x="41511" y="33438"/>
                  </a:cubicBezTo>
                  <a:cubicBezTo>
                    <a:pt x="43243" y="34076"/>
                    <a:pt x="42696" y="34623"/>
                    <a:pt x="40690" y="37177"/>
                  </a:cubicBezTo>
                  <a:cubicBezTo>
                    <a:pt x="38684" y="39730"/>
                    <a:pt x="40690" y="43195"/>
                    <a:pt x="44064" y="44016"/>
                  </a:cubicBezTo>
                  <a:cubicBezTo>
                    <a:pt x="47438" y="44837"/>
                    <a:pt x="48623" y="42922"/>
                    <a:pt x="50630" y="41189"/>
                  </a:cubicBezTo>
                  <a:cubicBezTo>
                    <a:pt x="52636" y="39457"/>
                    <a:pt x="55463" y="41736"/>
                    <a:pt x="58928" y="44837"/>
                  </a:cubicBezTo>
                  <a:cubicBezTo>
                    <a:pt x="62393" y="47937"/>
                    <a:pt x="59475" y="52861"/>
                    <a:pt x="63214" y="50034"/>
                  </a:cubicBezTo>
                  <a:cubicBezTo>
                    <a:pt x="66953" y="47208"/>
                    <a:pt x="67500" y="48302"/>
                    <a:pt x="66314" y="50034"/>
                  </a:cubicBezTo>
                  <a:cubicBezTo>
                    <a:pt x="65129" y="51767"/>
                    <a:pt x="63487" y="53226"/>
                    <a:pt x="69506" y="53500"/>
                  </a:cubicBezTo>
                  <a:cubicBezTo>
                    <a:pt x="75524" y="53773"/>
                    <a:pt x="71421" y="54320"/>
                    <a:pt x="66861" y="55232"/>
                  </a:cubicBezTo>
                  <a:cubicBezTo>
                    <a:pt x="62302" y="56144"/>
                    <a:pt x="62302" y="56965"/>
                    <a:pt x="62028" y="61524"/>
                  </a:cubicBezTo>
                  <a:cubicBezTo>
                    <a:pt x="61755" y="66084"/>
                    <a:pt x="63214" y="65719"/>
                    <a:pt x="64308" y="64625"/>
                  </a:cubicBezTo>
                  <a:cubicBezTo>
                    <a:pt x="65402" y="63530"/>
                    <a:pt x="66041" y="63713"/>
                    <a:pt x="68047" y="64077"/>
                  </a:cubicBezTo>
                  <a:cubicBezTo>
                    <a:pt x="72023" y="64379"/>
                    <a:pt x="76017" y="64379"/>
                    <a:pt x="79993" y="64077"/>
                  </a:cubicBezTo>
                  <a:cubicBezTo>
                    <a:pt x="84279" y="64077"/>
                    <a:pt x="83458" y="64898"/>
                    <a:pt x="81178" y="68910"/>
                  </a:cubicBezTo>
                  <a:cubicBezTo>
                    <a:pt x="78898" y="72923"/>
                    <a:pt x="81999" y="72558"/>
                    <a:pt x="85373" y="70370"/>
                  </a:cubicBezTo>
                  <a:cubicBezTo>
                    <a:pt x="88747" y="68181"/>
                    <a:pt x="88017" y="68363"/>
                    <a:pt x="88564" y="71464"/>
                  </a:cubicBezTo>
                  <a:cubicBezTo>
                    <a:pt x="89112" y="74564"/>
                    <a:pt x="89112" y="77482"/>
                    <a:pt x="91391" y="75750"/>
                  </a:cubicBezTo>
                  <a:cubicBezTo>
                    <a:pt x="93671" y="74017"/>
                    <a:pt x="94218" y="72285"/>
                    <a:pt x="93671" y="74291"/>
                  </a:cubicBezTo>
                  <a:cubicBezTo>
                    <a:pt x="92659" y="76881"/>
                    <a:pt x="90160" y="78577"/>
                    <a:pt x="87379" y="78577"/>
                  </a:cubicBezTo>
                  <a:cubicBezTo>
                    <a:pt x="84005" y="78577"/>
                    <a:pt x="90571" y="82042"/>
                    <a:pt x="93124" y="81404"/>
                  </a:cubicBezTo>
                  <a:cubicBezTo>
                    <a:pt x="97829" y="80592"/>
                    <a:pt x="102644" y="80592"/>
                    <a:pt x="107349" y="81404"/>
                  </a:cubicBezTo>
                  <a:cubicBezTo>
                    <a:pt x="112456" y="82589"/>
                    <a:pt x="115101" y="84048"/>
                    <a:pt x="119022" y="79488"/>
                  </a:cubicBezTo>
                  <a:cubicBezTo>
                    <a:pt x="120161" y="78358"/>
                    <a:pt x="121037" y="76990"/>
                    <a:pt x="121575" y="75476"/>
                  </a:cubicBezTo>
                  <a:cubicBezTo>
                    <a:pt x="121475" y="76415"/>
                    <a:pt x="121475" y="77364"/>
                    <a:pt x="121575" y="78303"/>
                  </a:cubicBezTo>
                  <a:cubicBezTo>
                    <a:pt x="122213" y="82862"/>
                    <a:pt x="117654" y="85690"/>
                    <a:pt x="112456" y="88881"/>
                  </a:cubicBezTo>
                  <a:cubicBezTo>
                    <a:pt x="107258" y="92073"/>
                    <a:pt x="112456" y="94535"/>
                    <a:pt x="113641" y="94808"/>
                  </a:cubicBezTo>
                  <a:cubicBezTo>
                    <a:pt x="114827" y="95082"/>
                    <a:pt x="156136" y="109672"/>
                    <a:pt x="159783" y="111131"/>
                  </a:cubicBezTo>
                  <a:cubicBezTo>
                    <a:pt x="163431" y="112590"/>
                    <a:pt x="163522" y="112590"/>
                    <a:pt x="165802" y="109763"/>
                  </a:cubicBezTo>
                  <a:close/>
                </a:path>
              </a:pathLst>
            </a:custGeom>
            <a:grpFill/>
            <a:ln w="4559" cap="flat">
              <a:solidFill>
                <a:srgbClr val="FFFFFF"/>
              </a:solidFill>
              <a:prstDash val="solid"/>
              <a:miter/>
            </a:ln>
          </p:spPr>
          <p:txBody>
            <a:bodyPr rtlCol="0" anchor="ctr"/>
            <a:lstStyle/>
            <a:p>
              <a:endParaRPr lang="en-US"/>
            </a:p>
          </p:txBody>
        </p:sp>
        <p:sp>
          <p:nvSpPr>
            <p:cNvPr id="498" name="Freeform: Shape 497">
              <a:extLst>
                <a:ext uri="{FF2B5EF4-FFF2-40B4-BE49-F238E27FC236}">
                  <a16:creationId xmlns:a16="http://schemas.microsoft.com/office/drawing/2014/main" id="{992DF00A-038A-6F81-94FD-50501F126945}"/>
                </a:ext>
              </a:extLst>
            </p:cNvPr>
            <p:cNvSpPr/>
            <p:nvPr/>
          </p:nvSpPr>
          <p:spPr>
            <a:xfrm>
              <a:off x="1391753" y="2450713"/>
              <a:ext cx="9358" cy="12278"/>
            </a:xfrm>
            <a:custGeom>
              <a:avLst/>
              <a:gdLst>
                <a:gd name="connsiteX0" fmla="*/ 2660 w 9358"/>
                <a:gd name="connsiteY0" fmla="*/ 886 h 12278"/>
                <a:gd name="connsiteX1" fmla="*/ 928 w 9358"/>
                <a:gd name="connsiteY1" fmla="*/ 6266 h 12278"/>
                <a:gd name="connsiteX2" fmla="*/ 6673 w 9358"/>
                <a:gd name="connsiteY2" fmla="*/ 11373 h 12278"/>
                <a:gd name="connsiteX3" fmla="*/ 8588 w 9358"/>
                <a:gd name="connsiteY3" fmla="*/ 4260 h 12278"/>
                <a:gd name="connsiteX4" fmla="*/ 2660 w 9358"/>
                <a:gd name="connsiteY4" fmla="*/ 886 h 12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8" h="12278">
                  <a:moveTo>
                    <a:pt x="2660" y="886"/>
                  </a:moveTo>
                  <a:cubicBezTo>
                    <a:pt x="-2173" y="2254"/>
                    <a:pt x="928" y="6266"/>
                    <a:pt x="928" y="6266"/>
                  </a:cubicBezTo>
                  <a:cubicBezTo>
                    <a:pt x="2979" y="7807"/>
                    <a:pt x="4894" y="9521"/>
                    <a:pt x="6673" y="11373"/>
                  </a:cubicBezTo>
                  <a:cubicBezTo>
                    <a:pt x="9226" y="14291"/>
                    <a:pt x="10047" y="9366"/>
                    <a:pt x="8588" y="4260"/>
                  </a:cubicBezTo>
                  <a:cubicBezTo>
                    <a:pt x="7128" y="-847"/>
                    <a:pt x="7767" y="-573"/>
                    <a:pt x="2660" y="886"/>
                  </a:cubicBezTo>
                  <a:close/>
                </a:path>
              </a:pathLst>
            </a:custGeom>
            <a:grpFill/>
            <a:ln w="4559" cap="flat">
              <a:solidFill>
                <a:srgbClr val="FFFFFF"/>
              </a:solidFill>
              <a:prstDash val="solid"/>
              <a:miter/>
            </a:ln>
          </p:spPr>
          <p:txBody>
            <a:bodyPr rtlCol="0" anchor="ctr"/>
            <a:lstStyle/>
            <a:p>
              <a:endParaRPr lang="en-US"/>
            </a:p>
          </p:txBody>
        </p:sp>
        <p:sp>
          <p:nvSpPr>
            <p:cNvPr id="499" name="Freeform: Shape 498">
              <a:extLst>
                <a:ext uri="{FF2B5EF4-FFF2-40B4-BE49-F238E27FC236}">
                  <a16:creationId xmlns:a16="http://schemas.microsoft.com/office/drawing/2014/main" id="{DE928AC5-4F8F-E509-2A36-9C8E62DBDCA9}"/>
                </a:ext>
              </a:extLst>
            </p:cNvPr>
            <p:cNvSpPr/>
            <p:nvPr/>
          </p:nvSpPr>
          <p:spPr>
            <a:xfrm>
              <a:off x="1416633" y="2471802"/>
              <a:ext cx="4352" cy="5199"/>
            </a:xfrm>
            <a:custGeom>
              <a:avLst/>
              <a:gdLst>
                <a:gd name="connsiteX0" fmla="*/ 31 w 4352"/>
                <a:gd name="connsiteY0" fmla="*/ 1681 h 5199"/>
                <a:gd name="connsiteX1" fmla="*/ 1672 w 4352"/>
                <a:gd name="connsiteY1" fmla="*/ 4600 h 5199"/>
                <a:gd name="connsiteX2" fmla="*/ 3952 w 4352"/>
                <a:gd name="connsiteY2" fmla="*/ 2320 h 5199"/>
                <a:gd name="connsiteX3" fmla="*/ 31 w 4352"/>
                <a:gd name="connsiteY3" fmla="*/ 1681 h 5199"/>
              </a:gdLst>
              <a:ahLst/>
              <a:cxnLst>
                <a:cxn ang="0">
                  <a:pos x="connsiteX0" y="connsiteY0"/>
                </a:cxn>
                <a:cxn ang="0">
                  <a:pos x="connsiteX1" y="connsiteY1"/>
                </a:cxn>
                <a:cxn ang="0">
                  <a:pos x="connsiteX2" y="connsiteY2"/>
                </a:cxn>
                <a:cxn ang="0">
                  <a:pos x="connsiteX3" y="connsiteY3"/>
                </a:cxn>
              </a:cxnLst>
              <a:rect l="l" t="t" r="r" b="b"/>
              <a:pathLst>
                <a:path w="4352" h="5199">
                  <a:moveTo>
                    <a:pt x="31" y="1681"/>
                  </a:moveTo>
                  <a:cubicBezTo>
                    <a:pt x="31" y="1681"/>
                    <a:pt x="-608" y="3414"/>
                    <a:pt x="1672" y="4600"/>
                  </a:cubicBezTo>
                  <a:cubicBezTo>
                    <a:pt x="3952" y="5785"/>
                    <a:pt x="4864" y="5147"/>
                    <a:pt x="3952" y="2320"/>
                  </a:cubicBezTo>
                  <a:cubicBezTo>
                    <a:pt x="3040" y="-507"/>
                    <a:pt x="1125" y="-872"/>
                    <a:pt x="31" y="1681"/>
                  </a:cubicBezTo>
                  <a:close/>
                </a:path>
              </a:pathLst>
            </a:custGeom>
            <a:grpFill/>
            <a:ln w="4559" cap="flat">
              <a:solidFill>
                <a:srgbClr val="FFFFFF"/>
              </a:solidFill>
              <a:prstDash val="solid"/>
              <a:miter/>
            </a:ln>
          </p:spPr>
          <p:txBody>
            <a:bodyPr rtlCol="0" anchor="ctr"/>
            <a:lstStyle/>
            <a:p>
              <a:endParaRPr lang="en-US"/>
            </a:p>
          </p:txBody>
        </p:sp>
        <p:sp>
          <p:nvSpPr>
            <p:cNvPr id="500" name="Freeform: Shape 499">
              <a:extLst>
                <a:ext uri="{FF2B5EF4-FFF2-40B4-BE49-F238E27FC236}">
                  <a16:creationId xmlns:a16="http://schemas.microsoft.com/office/drawing/2014/main" id="{05E75188-2583-60E3-76E3-4268C5968EE0}"/>
                </a:ext>
              </a:extLst>
            </p:cNvPr>
            <p:cNvSpPr/>
            <p:nvPr/>
          </p:nvSpPr>
          <p:spPr>
            <a:xfrm>
              <a:off x="1506712" y="2492679"/>
              <a:ext cx="5401" cy="7110"/>
            </a:xfrm>
            <a:custGeom>
              <a:avLst/>
              <a:gdLst>
                <a:gd name="connsiteX0" fmla="*/ 229 w 5401"/>
                <a:gd name="connsiteY0" fmla="*/ 775 h 7110"/>
                <a:gd name="connsiteX1" fmla="*/ 2509 w 5401"/>
                <a:gd name="connsiteY1" fmla="*/ 7067 h 7110"/>
                <a:gd name="connsiteX2" fmla="*/ 4241 w 5401"/>
                <a:gd name="connsiteY2" fmla="*/ 3602 h 7110"/>
                <a:gd name="connsiteX3" fmla="*/ 229 w 5401"/>
                <a:gd name="connsiteY3" fmla="*/ 775 h 7110"/>
              </a:gdLst>
              <a:ahLst/>
              <a:cxnLst>
                <a:cxn ang="0">
                  <a:pos x="connsiteX0" y="connsiteY0"/>
                </a:cxn>
                <a:cxn ang="0">
                  <a:pos x="connsiteX1" y="connsiteY1"/>
                </a:cxn>
                <a:cxn ang="0">
                  <a:pos x="connsiteX2" y="connsiteY2"/>
                </a:cxn>
                <a:cxn ang="0">
                  <a:pos x="connsiteX3" y="connsiteY3"/>
                </a:cxn>
              </a:cxnLst>
              <a:rect l="l" t="t" r="r" b="b"/>
              <a:pathLst>
                <a:path w="5401" h="7110">
                  <a:moveTo>
                    <a:pt x="229" y="775"/>
                  </a:moveTo>
                  <a:cubicBezTo>
                    <a:pt x="229" y="775"/>
                    <a:pt x="-1230" y="7341"/>
                    <a:pt x="2509" y="7067"/>
                  </a:cubicBezTo>
                  <a:cubicBezTo>
                    <a:pt x="6247" y="6794"/>
                    <a:pt x="5700" y="4788"/>
                    <a:pt x="4241" y="3602"/>
                  </a:cubicBezTo>
                  <a:cubicBezTo>
                    <a:pt x="2782" y="2417"/>
                    <a:pt x="229" y="-1778"/>
                    <a:pt x="229" y="775"/>
                  </a:cubicBezTo>
                  <a:close/>
                </a:path>
              </a:pathLst>
            </a:custGeom>
            <a:grpFill/>
            <a:ln w="4559" cap="flat">
              <a:solidFill>
                <a:srgbClr val="FFFFFF"/>
              </a:solidFill>
              <a:prstDash val="solid"/>
              <a:miter/>
            </a:ln>
          </p:spPr>
          <p:txBody>
            <a:bodyPr rtlCol="0" anchor="ctr"/>
            <a:lstStyle/>
            <a:p>
              <a:endParaRPr lang="en-US"/>
            </a:p>
          </p:txBody>
        </p:sp>
        <p:sp>
          <p:nvSpPr>
            <p:cNvPr id="501" name="Freeform: Shape 500">
              <a:extLst>
                <a:ext uri="{FF2B5EF4-FFF2-40B4-BE49-F238E27FC236}">
                  <a16:creationId xmlns:a16="http://schemas.microsoft.com/office/drawing/2014/main" id="{E9312113-5911-5797-55A8-F92962F04548}"/>
                </a:ext>
              </a:extLst>
            </p:cNvPr>
            <p:cNvSpPr/>
            <p:nvPr/>
          </p:nvSpPr>
          <p:spPr>
            <a:xfrm>
              <a:off x="1506719" y="2489841"/>
              <a:ext cx="7298" cy="5389"/>
            </a:xfrm>
            <a:custGeom>
              <a:avLst/>
              <a:gdLst>
                <a:gd name="connsiteX0" fmla="*/ -52 w 7298"/>
                <a:gd name="connsiteY0" fmla="*/ -34 h 5389"/>
                <a:gd name="connsiteX1" fmla="*/ 6788 w 7298"/>
                <a:gd name="connsiteY1" fmla="*/ 5346 h 5389"/>
                <a:gd name="connsiteX2" fmla="*/ -52 w 7298"/>
                <a:gd name="connsiteY2" fmla="*/ -34 h 5389"/>
              </a:gdLst>
              <a:ahLst/>
              <a:cxnLst>
                <a:cxn ang="0">
                  <a:pos x="connsiteX0" y="connsiteY0"/>
                </a:cxn>
                <a:cxn ang="0">
                  <a:pos x="connsiteX1" y="connsiteY1"/>
                </a:cxn>
                <a:cxn ang="0">
                  <a:pos x="connsiteX2" y="connsiteY2"/>
                </a:cxn>
              </a:cxnLst>
              <a:rect l="l" t="t" r="r" b="b"/>
              <a:pathLst>
                <a:path w="7298" h="5389">
                  <a:moveTo>
                    <a:pt x="-52" y="-34"/>
                  </a:moveTo>
                  <a:cubicBezTo>
                    <a:pt x="-52" y="-34"/>
                    <a:pt x="4508" y="5619"/>
                    <a:pt x="6788" y="5346"/>
                  </a:cubicBezTo>
                  <a:cubicBezTo>
                    <a:pt x="9067" y="5072"/>
                    <a:pt x="2228" y="1060"/>
                    <a:pt x="-52" y="-34"/>
                  </a:cubicBezTo>
                  <a:close/>
                </a:path>
              </a:pathLst>
            </a:custGeom>
            <a:grpFill/>
            <a:ln w="4559" cap="flat">
              <a:solidFill>
                <a:srgbClr val="FFFFFF"/>
              </a:solidFill>
              <a:prstDash val="solid"/>
              <a:miter/>
            </a:ln>
          </p:spPr>
          <p:txBody>
            <a:bodyPr rtlCol="0" anchor="ctr"/>
            <a:lstStyle/>
            <a:p>
              <a:endParaRPr lang="en-US"/>
            </a:p>
          </p:txBody>
        </p:sp>
        <p:sp>
          <p:nvSpPr>
            <p:cNvPr id="502" name="Freeform: Shape 501">
              <a:extLst>
                <a:ext uri="{FF2B5EF4-FFF2-40B4-BE49-F238E27FC236}">
                  <a16:creationId xmlns:a16="http://schemas.microsoft.com/office/drawing/2014/main" id="{2630168A-B38E-AC4D-ECAB-9853BAB4772E}"/>
                </a:ext>
              </a:extLst>
            </p:cNvPr>
            <p:cNvSpPr/>
            <p:nvPr/>
          </p:nvSpPr>
          <p:spPr>
            <a:xfrm>
              <a:off x="1469423" y="2453629"/>
              <a:ext cx="17084" cy="13129"/>
            </a:xfrm>
            <a:custGeom>
              <a:avLst/>
              <a:gdLst>
                <a:gd name="connsiteX0" fmla="*/ 17001 w 17084"/>
                <a:gd name="connsiteY0" fmla="*/ 12469 h 13129"/>
                <a:gd name="connsiteX1" fmla="*/ 11621 w 17084"/>
                <a:gd name="connsiteY1" fmla="*/ 6450 h 13129"/>
                <a:gd name="connsiteX2" fmla="*/ 2502 w 17084"/>
                <a:gd name="connsiteY2" fmla="*/ 1344 h 13129"/>
                <a:gd name="connsiteX3" fmla="*/ -52 w 17084"/>
                <a:gd name="connsiteY3" fmla="*/ 1344 h 13129"/>
                <a:gd name="connsiteX4" fmla="*/ 7882 w 17084"/>
                <a:gd name="connsiteY4" fmla="*/ 6815 h 13129"/>
                <a:gd name="connsiteX5" fmla="*/ 17001 w 17084"/>
                <a:gd name="connsiteY5" fmla="*/ 12469 h 1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4" h="13129">
                  <a:moveTo>
                    <a:pt x="17001" y="12469"/>
                  </a:moveTo>
                  <a:cubicBezTo>
                    <a:pt x="17001" y="12469"/>
                    <a:pt x="17001" y="9642"/>
                    <a:pt x="11621" y="6450"/>
                  </a:cubicBezTo>
                  <a:cubicBezTo>
                    <a:pt x="8493" y="4909"/>
                    <a:pt x="5447" y="3204"/>
                    <a:pt x="2502" y="1344"/>
                  </a:cubicBezTo>
                  <a:cubicBezTo>
                    <a:pt x="2502" y="1344"/>
                    <a:pt x="-52" y="-1757"/>
                    <a:pt x="-52" y="1344"/>
                  </a:cubicBezTo>
                  <a:cubicBezTo>
                    <a:pt x="-52" y="4444"/>
                    <a:pt x="4781" y="4535"/>
                    <a:pt x="7882" y="6815"/>
                  </a:cubicBezTo>
                  <a:cubicBezTo>
                    <a:pt x="10982" y="9095"/>
                    <a:pt x="17548" y="15022"/>
                    <a:pt x="17001" y="12469"/>
                  </a:cubicBezTo>
                  <a:close/>
                </a:path>
              </a:pathLst>
            </a:custGeom>
            <a:grpFill/>
            <a:ln w="4559" cap="flat">
              <a:solidFill>
                <a:srgbClr val="FFFFFF"/>
              </a:solidFill>
              <a:prstDash val="solid"/>
              <a:miter/>
            </a:ln>
          </p:spPr>
          <p:txBody>
            <a:bodyPr rtlCol="0" anchor="ctr"/>
            <a:lstStyle/>
            <a:p>
              <a:endParaRPr lang="en-US"/>
            </a:p>
          </p:txBody>
        </p:sp>
        <p:sp>
          <p:nvSpPr>
            <p:cNvPr id="503" name="Freeform: Shape 502">
              <a:extLst>
                <a:ext uri="{FF2B5EF4-FFF2-40B4-BE49-F238E27FC236}">
                  <a16:creationId xmlns:a16="http://schemas.microsoft.com/office/drawing/2014/main" id="{E31E4B58-9E0E-E3D6-9251-BBC360417055}"/>
                </a:ext>
              </a:extLst>
            </p:cNvPr>
            <p:cNvSpPr/>
            <p:nvPr/>
          </p:nvSpPr>
          <p:spPr>
            <a:xfrm>
              <a:off x="1458024" y="2436118"/>
              <a:ext cx="2628" cy="6122"/>
            </a:xfrm>
            <a:custGeom>
              <a:avLst/>
              <a:gdLst>
                <a:gd name="connsiteX0" fmla="*/ 1863 w 2628"/>
                <a:gd name="connsiteY0" fmla="*/ 5450 h 6122"/>
                <a:gd name="connsiteX1" fmla="*/ -52 w 2628"/>
                <a:gd name="connsiteY1" fmla="*/ 3170 h 6122"/>
                <a:gd name="connsiteX2" fmla="*/ 1863 w 2628"/>
                <a:gd name="connsiteY2" fmla="*/ 5450 h 6122"/>
              </a:gdLst>
              <a:ahLst/>
              <a:cxnLst>
                <a:cxn ang="0">
                  <a:pos x="connsiteX0" y="connsiteY0"/>
                </a:cxn>
                <a:cxn ang="0">
                  <a:pos x="connsiteX1" y="connsiteY1"/>
                </a:cxn>
                <a:cxn ang="0">
                  <a:pos x="connsiteX2" y="connsiteY2"/>
                </a:cxn>
              </a:cxnLst>
              <a:rect l="l" t="t" r="r" b="b"/>
              <a:pathLst>
                <a:path w="2628" h="6122">
                  <a:moveTo>
                    <a:pt x="1863" y="5450"/>
                  </a:moveTo>
                  <a:cubicBezTo>
                    <a:pt x="3596" y="3170"/>
                    <a:pt x="1863" y="-4216"/>
                    <a:pt x="-52" y="3170"/>
                  </a:cubicBezTo>
                  <a:cubicBezTo>
                    <a:pt x="-52" y="3170"/>
                    <a:pt x="222" y="7729"/>
                    <a:pt x="1863" y="5450"/>
                  </a:cubicBezTo>
                  <a:close/>
                </a:path>
              </a:pathLst>
            </a:custGeom>
            <a:grpFill/>
            <a:ln w="4559" cap="flat">
              <a:solidFill>
                <a:srgbClr val="FFFFFF"/>
              </a:solidFill>
              <a:prstDash val="solid"/>
              <a:miter/>
            </a:ln>
          </p:spPr>
          <p:txBody>
            <a:bodyPr rtlCol="0" anchor="ctr"/>
            <a:lstStyle/>
            <a:p>
              <a:endParaRPr lang="en-US"/>
            </a:p>
          </p:txBody>
        </p:sp>
        <p:sp>
          <p:nvSpPr>
            <p:cNvPr id="504" name="Freeform: Shape 503">
              <a:extLst>
                <a:ext uri="{FF2B5EF4-FFF2-40B4-BE49-F238E27FC236}">
                  <a16:creationId xmlns:a16="http://schemas.microsoft.com/office/drawing/2014/main" id="{02BD5C2C-EDDF-7DAA-B284-FCA632F394AC}"/>
                </a:ext>
              </a:extLst>
            </p:cNvPr>
            <p:cNvSpPr/>
            <p:nvPr/>
          </p:nvSpPr>
          <p:spPr>
            <a:xfrm>
              <a:off x="1446574" y="2426249"/>
              <a:ext cx="9191" cy="14919"/>
            </a:xfrm>
            <a:custGeom>
              <a:avLst/>
              <a:gdLst>
                <a:gd name="connsiteX0" fmla="*/ 7113 w 9191"/>
                <a:gd name="connsiteY0" fmla="*/ 11671 h 14919"/>
                <a:gd name="connsiteX1" fmla="*/ 7113 w 9191"/>
                <a:gd name="connsiteY1" fmla="*/ 3920 h 14919"/>
                <a:gd name="connsiteX2" fmla="*/ 1095 w 9191"/>
                <a:gd name="connsiteY2" fmla="*/ 1914 h 14919"/>
                <a:gd name="connsiteX3" fmla="*/ 1095 w 9191"/>
                <a:gd name="connsiteY3" fmla="*/ 7112 h 14919"/>
                <a:gd name="connsiteX4" fmla="*/ 5107 w 9191"/>
                <a:gd name="connsiteY4" fmla="*/ 13404 h 14919"/>
                <a:gd name="connsiteX5" fmla="*/ 7113 w 9191"/>
                <a:gd name="connsiteY5" fmla="*/ 11671 h 1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91" h="14919">
                  <a:moveTo>
                    <a:pt x="7113" y="11671"/>
                  </a:moveTo>
                  <a:cubicBezTo>
                    <a:pt x="7113" y="11671"/>
                    <a:pt x="11673" y="8845"/>
                    <a:pt x="7113" y="3920"/>
                  </a:cubicBezTo>
                  <a:cubicBezTo>
                    <a:pt x="2554" y="-1004"/>
                    <a:pt x="3374" y="-913"/>
                    <a:pt x="1095" y="1914"/>
                  </a:cubicBezTo>
                  <a:cubicBezTo>
                    <a:pt x="-1185" y="4741"/>
                    <a:pt x="547" y="4285"/>
                    <a:pt x="1095" y="7112"/>
                  </a:cubicBezTo>
                  <a:cubicBezTo>
                    <a:pt x="1642" y="9939"/>
                    <a:pt x="5928" y="18237"/>
                    <a:pt x="5107" y="13404"/>
                  </a:cubicBezTo>
                  <a:cubicBezTo>
                    <a:pt x="4286" y="8571"/>
                    <a:pt x="7113" y="11671"/>
                    <a:pt x="7113" y="11671"/>
                  </a:cubicBezTo>
                  <a:close/>
                </a:path>
              </a:pathLst>
            </a:custGeom>
            <a:grpFill/>
            <a:ln w="4559" cap="flat">
              <a:solidFill>
                <a:srgbClr val="FFFFFF"/>
              </a:solidFill>
              <a:prstDash val="solid"/>
              <a:miter/>
            </a:ln>
          </p:spPr>
          <p:txBody>
            <a:bodyPr rtlCol="0" anchor="ctr"/>
            <a:lstStyle/>
            <a:p>
              <a:endParaRPr lang="en-US"/>
            </a:p>
          </p:txBody>
        </p:sp>
        <p:sp>
          <p:nvSpPr>
            <p:cNvPr id="505" name="Freeform: Shape 504">
              <a:extLst>
                <a:ext uri="{FF2B5EF4-FFF2-40B4-BE49-F238E27FC236}">
                  <a16:creationId xmlns:a16="http://schemas.microsoft.com/office/drawing/2014/main" id="{CC62D4CC-ACB8-0080-290C-814C9F8A161D}"/>
                </a:ext>
              </a:extLst>
            </p:cNvPr>
            <p:cNvSpPr/>
            <p:nvPr/>
          </p:nvSpPr>
          <p:spPr>
            <a:xfrm>
              <a:off x="1404687" y="2407940"/>
              <a:ext cx="10881" cy="8311"/>
            </a:xfrm>
            <a:custGeom>
              <a:avLst/>
              <a:gdLst>
                <a:gd name="connsiteX0" fmla="*/ 10791 w 10881"/>
                <a:gd name="connsiteY0" fmla="*/ 3991 h 8311"/>
                <a:gd name="connsiteX1" fmla="*/ 5046 w 10881"/>
                <a:gd name="connsiteY1" fmla="*/ 1437 h 8311"/>
                <a:gd name="connsiteX2" fmla="*/ 5958 w 10881"/>
                <a:gd name="connsiteY2" fmla="*/ 8277 h 8311"/>
                <a:gd name="connsiteX3" fmla="*/ 10791 w 10881"/>
                <a:gd name="connsiteY3" fmla="*/ 3991 h 8311"/>
              </a:gdLst>
              <a:ahLst/>
              <a:cxnLst>
                <a:cxn ang="0">
                  <a:pos x="connsiteX0" y="connsiteY0"/>
                </a:cxn>
                <a:cxn ang="0">
                  <a:pos x="connsiteX1" y="connsiteY1"/>
                </a:cxn>
                <a:cxn ang="0">
                  <a:pos x="connsiteX2" y="connsiteY2"/>
                </a:cxn>
                <a:cxn ang="0">
                  <a:pos x="connsiteX3" y="connsiteY3"/>
                </a:cxn>
              </a:cxnLst>
              <a:rect l="l" t="t" r="r" b="b"/>
              <a:pathLst>
                <a:path w="10881" h="8311">
                  <a:moveTo>
                    <a:pt x="10791" y="3991"/>
                  </a:moveTo>
                  <a:cubicBezTo>
                    <a:pt x="10244" y="70"/>
                    <a:pt x="9606" y="-1389"/>
                    <a:pt x="5046" y="1437"/>
                  </a:cubicBezTo>
                  <a:cubicBezTo>
                    <a:pt x="487" y="4264"/>
                    <a:pt x="-4073" y="7182"/>
                    <a:pt x="5958" y="8277"/>
                  </a:cubicBezTo>
                  <a:cubicBezTo>
                    <a:pt x="5958" y="8277"/>
                    <a:pt x="11338" y="8003"/>
                    <a:pt x="10791" y="3991"/>
                  </a:cubicBezTo>
                  <a:close/>
                </a:path>
              </a:pathLst>
            </a:custGeom>
            <a:grpFill/>
            <a:ln w="4559" cap="flat">
              <a:solidFill>
                <a:srgbClr val="FFFFFF"/>
              </a:solidFill>
              <a:prstDash val="solid"/>
              <a:miter/>
            </a:ln>
          </p:spPr>
          <p:txBody>
            <a:bodyPr rtlCol="0" anchor="ctr"/>
            <a:lstStyle/>
            <a:p>
              <a:endParaRPr lang="en-US"/>
            </a:p>
          </p:txBody>
        </p:sp>
        <p:sp>
          <p:nvSpPr>
            <p:cNvPr id="506" name="Freeform: Shape 505">
              <a:extLst>
                <a:ext uri="{FF2B5EF4-FFF2-40B4-BE49-F238E27FC236}">
                  <a16:creationId xmlns:a16="http://schemas.microsoft.com/office/drawing/2014/main" id="{8FCEE02C-99D4-3091-42B7-864E075B9BD2}"/>
                </a:ext>
              </a:extLst>
            </p:cNvPr>
            <p:cNvSpPr/>
            <p:nvPr/>
          </p:nvSpPr>
          <p:spPr>
            <a:xfrm>
              <a:off x="1360552" y="2336171"/>
              <a:ext cx="19303" cy="20375"/>
            </a:xfrm>
            <a:custGeom>
              <a:avLst/>
              <a:gdLst>
                <a:gd name="connsiteX0" fmla="*/ 3040 w 19303"/>
                <a:gd name="connsiteY0" fmla="*/ 19406 h 20375"/>
                <a:gd name="connsiteX1" fmla="*/ 11064 w 19303"/>
                <a:gd name="connsiteY1" fmla="*/ 9375 h 20375"/>
                <a:gd name="connsiteX2" fmla="*/ 18177 w 19303"/>
                <a:gd name="connsiteY2" fmla="*/ 3174 h 20375"/>
                <a:gd name="connsiteX3" fmla="*/ 14712 w 19303"/>
                <a:gd name="connsiteY3" fmla="*/ 2262 h 20375"/>
                <a:gd name="connsiteX4" fmla="*/ 760 w 19303"/>
                <a:gd name="connsiteY4" fmla="*/ 13113 h 20375"/>
                <a:gd name="connsiteX5" fmla="*/ 3040 w 19303"/>
                <a:gd name="connsiteY5" fmla="*/ 19406 h 2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3" h="20375">
                  <a:moveTo>
                    <a:pt x="3040" y="19406"/>
                  </a:moveTo>
                  <a:cubicBezTo>
                    <a:pt x="6505" y="16487"/>
                    <a:pt x="7325" y="12566"/>
                    <a:pt x="11064" y="9375"/>
                  </a:cubicBezTo>
                  <a:lnTo>
                    <a:pt x="18177" y="3174"/>
                  </a:lnTo>
                  <a:cubicBezTo>
                    <a:pt x="18177" y="3174"/>
                    <a:pt x="22189" y="-3392"/>
                    <a:pt x="14712" y="2262"/>
                  </a:cubicBezTo>
                  <a:cubicBezTo>
                    <a:pt x="7234" y="7916"/>
                    <a:pt x="2219" y="8007"/>
                    <a:pt x="760" y="13113"/>
                  </a:cubicBezTo>
                  <a:cubicBezTo>
                    <a:pt x="-699" y="18220"/>
                    <a:pt x="-334" y="22232"/>
                    <a:pt x="3040" y="19406"/>
                  </a:cubicBezTo>
                  <a:close/>
                </a:path>
              </a:pathLst>
            </a:custGeom>
            <a:grpFill/>
            <a:ln w="4559" cap="flat">
              <a:solidFill>
                <a:srgbClr val="FFFFFF"/>
              </a:solidFill>
              <a:prstDash val="solid"/>
              <a:miter/>
            </a:ln>
          </p:spPr>
          <p:txBody>
            <a:bodyPr rtlCol="0" anchor="ctr"/>
            <a:lstStyle/>
            <a:p>
              <a:endParaRPr lang="en-US"/>
            </a:p>
          </p:txBody>
        </p:sp>
        <p:sp>
          <p:nvSpPr>
            <p:cNvPr id="507" name="Freeform: Shape 506">
              <a:extLst>
                <a:ext uri="{FF2B5EF4-FFF2-40B4-BE49-F238E27FC236}">
                  <a16:creationId xmlns:a16="http://schemas.microsoft.com/office/drawing/2014/main" id="{41ADEEB5-A762-C174-27B2-999D8053F9C5}"/>
                </a:ext>
              </a:extLst>
            </p:cNvPr>
            <p:cNvSpPr/>
            <p:nvPr/>
          </p:nvSpPr>
          <p:spPr>
            <a:xfrm>
              <a:off x="1351310" y="2367982"/>
              <a:ext cx="6563" cy="12594"/>
            </a:xfrm>
            <a:custGeom>
              <a:avLst/>
              <a:gdLst>
                <a:gd name="connsiteX0" fmla="*/ 1795 w 6563"/>
                <a:gd name="connsiteY0" fmla="*/ 634 h 12594"/>
                <a:gd name="connsiteX1" fmla="*/ 883 w 6563"/>
                <a:gd name="connsiteY1" fmla="*/ 8385 h 12594"/>
                <a:gd name="connsiteX2" fmla="*/ 6355 w 6563"/>
                <a:gd name="connsiteY2" fmla="*/ 9753 h 12594"/>
                <a:gd name="connsiteX3" fmla="*/ 6355 w 6563"/>
                <a:gd name="connsiteY3" fmla="*/ 2640 h 12594"/>
                <a:gd name="connsiteX4" fmla="*/ 1795 w 6563"/>
                <a:gd name="connsiteY4" fmla="*/ 634 h 12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3" h="12594">
                  <a:moveTo>
                    <a:pt x="1795" y="634"/>
                  </a:moveTo>
                  <a:cubicBezTo>
                    <a:pt x="-266" y="2695"/>
                    <a:pt x="-649" y="5904"/>
                    <a:pt x="883" y="8385"/>
                  </a:cubicBezTo>
                  <a:cubicBezTo>
                    <a:pt x="2342" y="10026"/>
                    <a:pt x="6355" y="16045"/>
                    <a:pt x="6355" y="9753"/>
                  </a:cubicBezTo>
                  <a:cubicBezTo>
                    <a:pt x="6565" y="7382"/>
                    <a:pt x="6565" y="5011"/>
                    <a:pt x="6355" y="2640"/>
                  </a:cubicBezTo>
                  <a:cubicBezTo>
                    <a:pt x="6355" y="2640"/>
                    <a:pt x="4075" y="-1646"/>
                    <a:pt x="1795" y="634"/>
                  </a:cubicBezTo>
                  <a:close/>
                </a:path>
              </a:pathLst>
            </a:custGeom>
            <a:grpFill/>
            <a:ln w="4559" cap="flat">
              <a:solidFill>
                <a:srgbClr val="FFFFFF"/>
              </a:solidFill>
              <a:prstDash val="solid"/>
              <a:miter/>
            </a:ln>
          </p:spPr>
          <p:txBody>
            <a:bodyPr rtlCol="0" anchor="ctr"/>
            <a:lstStyle/>
            <a:p>
              <a:endParaRPr lang="en-US"/>
            </a:p>
          </p:txBody>
        </p:sp>
        <p:sp>
          <p:nvSpPr>
            <p:cNvPr id="508" name="Freeform: Shape 507">
              <a:extLst>
                <a:ext uri="{FF2B5EF4-FFF2-40B4-BE49-F238E27FC236}">
                  <a16:creationId xmlns:a16="http://schemas.microsoft.com/office/drawing/2014/main" id="{68E66575-26FA-D167-B478-EB607B38B2DA}"/>
                </a:ext>
              </a:extLst>
            </p:cNvPr>
            <p:cNvSpPr/>
            <p:nvPr/>
          </p:nvSpPr>
          <p:spPr>
            <a:xfrm>
              <a:off x="1348199" y="2352134"/>
              <a:ext cx="9760" cy="14969"/>
            </a:xfrm>
            <a:custGeom>
              <a:avLst/>
              <a:gdLst>
                <a:gd name="connsiteX0" fmla="*/ 8553 w 9760"/>
                <a:gd name="connsiteY0" fmla="*/ -23 h 14969"/>
                <a:gd name="connsiteX1" fmla="*/ 620 w 9760"/>
                <a:gd name="connsiteY1" fmla="*/ 7637 h 14969"/>
                <a:gd name="connsiteX2" fmla="*/ 3994 w 9760"/>
                <a:gd name="connsiteY2" fmla="*/ 12196 h 14969"/>
                <a:gd name="connsiteX3" fmla="*/ 7732 w 9760"/>
                <a:gd name="connsiteY3" fmla="*/ 11375 h 14969"/>
                <a:gd name="connsiteX4" fmla="*/ 8553 w 9760"/>
                <a:gd name="connsiteY4" fmla="*/ -23 h 14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0" h="14969">
                  <a:moveTo>
                    <a:pt x="8553" y="-23"/>
                  </a:moveTo>
                  <a:cubicBezTo>
                    <a:pt x="6547" y="-23"/>
                    <a:pt x="-2572" y="4536"/>
                    <a:pt x="620" y="7637"/>
                  </a:cubicBezTo>
                  <a:cubicBezTo>
                    <a:pt x="3811" y="10737"/>
                    <a:pt x="3994" y="11102"/>
                    <a:pt x="3994" y="12196"/>
                  </a:cubicBezTo>
                  <a:cubicBezTo>
                    <a:pt x="3994" y="13290"/>
                    <a:pt x="5726" y="18215"/>
                    <a:pt x="7732" y="11375"/>
                  </a:cubicBezTo>
                  <a:cubicBezTo>
                    <a:pt x="9739" y="4536"/>
                    <a:pt x="10559" y="-297"/>
                    <a:pt x="8553" y="-23"/>
                  </a:cubicBezTo>
                  <a:close/>
                </a:path>
              </a:pathLst>
            </a:custGeom>
            <a:grpFill/>
            <a:ln w="4559" cap="flat">
              <a:solidFill>
                <a:srgbClr val="FFFFFF"/>
              </a:solidFill>
              <a:prstDash val="solid"/>
              <a:miter/>
            </a:ln>
          </p:spPr>
          <p:txBody>
            <a:bodyPr rtlCol="0" anchor="ctr"/>
            <a:lstStyle/>
            <a:p>
              <a:endParaRPr lang="en-US"/>
            </a:p>
          </p:txBody>
        </p:sp>
        <p:sp>
          <p:nvSpPr>
            <p:cNvPr id="509" name="Freeform: Shape 508">
              <a:extLst>
                <a:ext uri="{FF2B5EF4-FFF2-40B4-BE49-F238E27FC236}">
                  <a16:creationId xmlns:a16="http://schemas.microsoft.com/office/drawing/2014/main" id="{78321ED4-ED8D-5E46-9000-43934EE506F7}"/>
                </a:ext>
              </a:extLst>
            </p:cNvPr>
            <p:cNvSpPr/>
            <p:nvPr/>
          </p:nvSpPr>
          <p:spPr>
            <a:xfrm>
              <a:off x="1347107" y="2345672"/>
              <a:ext cx="4119" cy="6927"/>
            </a:xfrm>
            <a:custGeom>
              <a:avLst/>
              <a:gdLst>
                <a:gd name="connsiteX0" fmla="*/ 1438 w 4119"/>
                <a:gd name="connsiteY0" fmla="*/ 1058 h 6927"/>
                <a:gd name="connsiteX1" fmla="*/ 526 w 4119"/>
                <a:gd name="connsiteY1" fmla="*/ 6712 h 6927"/>
                <a:gd name="connsiteX2" fmla="*/ 3718 w 4119"/>
                <a:gd name="connsiteY2" fmla="*/ 3065 h 6927"/>
                <a:gd name="connsiteX3" fmla="*/ 1438 w 4119"/>
                <a:gd name="connsiteY3" fmla="*/ 1058 h 6927"/>
              </a:gdLst>
              <a:ahLst/>
              <a:cxnLst>
                <a:cxn ang="0">
                  <a:pos x="connsiteX0" y="connsiteY0"/>
                </a:cxn>
                <a:cxn ang="0">
                  <a:pos x="connsiteX1" y="connsiteY1"/>
                </a:cxn>
                <a:cxn ang="0">
                  <a:pos x="connsiteX2" y="connsiteY2"/>
                </a:cxn>
                <a:cxn ang="0">
                  <a:pos x="connsiteX3" y="connsiteY3"/>
                </a:cxn>
              </a:cxnLst>
              <a:rect l="l" t="t" r="r" b="b"/>
              <a:pathLst>
                <a:path w="4119" h="6927">
                  <a:moveTo>
                    <a:pt x="1438" y="1058"/>
                  </a:moveTo>
                  <a:cubicBezTo>
                    <a:pt x="-21" y="2426"/>
                    <a:pt x="-568" y="6165"/>
                    <a:pt x="526" y="6712"/>
                  </a:cubicBezTo>
                  <a:cubicBezTo>
                    <a:pt x="1620" y="7259"/>
                    <a:pt x="2532" y="6712"/>
                    <a:pt x="3718" y="3065"/>
                  </a:cubicBezTo>
                  <a:cubicBezTo>
                    <a:pt x="4903" y="-583"/>
                    <a:pt x="2806" y="-674"/>
                    <a:pt x="1438" y="1058"/>
                  </a:cubicBezTo>
                  <a:close/>
                </a:path>
              </a:pathLst>
            </a:custGeom>
            <a:grpFill/>
            <a:ln w="4559" cap="flat">
              <a:solidFill>
                <a:srgbClr val="FFFFFF"/>
              </a:solidFill>
              <a:prstDash val="solid"/>
              <a:miter/>
            </a:ln>
          </p:spPr>
          <p:txBody>
            <a:bodyPr rtlCol="0" anchor="ctr"/>
            <a:lstStyle/>
            <a:p>
              <a:endParaRPr lang="en-US"/>
            </a:p>
          </p:txBody>
        </p:sp>
        <p:sp>
          <p:nvSpPr>
            <p:cNvPr id="510" name="Freeform: Shape 509">
              <a:extLst>
                <a:ext uri="{FF2B5EF4-FFF2-40B4-BE49-F238E27FC236}">
                  <a16:creationId xmlns:a16="http://schemas.microsoft.com/office/drawing/2014/main" id="{E6F80A90-3C99-69C2-F101-CB25D48D2C2A}"/>
                </a:ext>
              </a:extLst>
            </p:cNvPr>
            <p:cNvSpPr/>
            <p:nvPr/>
          </p:nvSpPr>
          <p:spPr>
            <a:xfrm>
              <a:off x="1273780" y="2219007"/>
              <a:ext cx="8912" cy="6385"/>
            </a:xfrm>
            <a:custGeom>
              <a:avLst/>
              <a:gdLst>
                <a:gd name="connsiteX0" fmla="*/ 1176 w 8912"/>
                <a:gd name="connsiteY0" fmla="*/ 6351 h 6385"/>
                <a:gd name="connsiteX1" fmla="*/ 6647 w 8912"/>
                <a:gd name="connsiteY1" fmla="*/ 3159 h 6385"/>
                <a:gd name="connsiteX2" fmla="*/ 6100 w 8912"/>
                <a:gd name="connsiteY2" fmla="*/ 879 h 6385"/>
                <a:gd name="connsiteX3" fmla="*/ 1176 w 8912"/>
                <a:gd name="connsiteY3" fmla="*/ 6351 h 6385"/>
              </a:gdLst>
              <a:ahLst/>
              <a:cxnLst>
                <a:cxn ang="0">
                  <a:pos x="connsiteX0" y="connsiteY0"/>
                </a:cxn>
                <a:cxn ang="0">
                  <a:pos x="connsiteX1" y="connsiteY1"/>
                </a:cxn>
                <a:cxn ang="0">
                  <a:pos x="connsiteX2" y="connsiteY2"/>
                </a:cxn>
                <a:cxn ang="0">
                  <a:pos x="connsiteX3" y="connsiteY3"/>
                </a:cxn>
              </a:cxnLst>
              <a:rect l="l" t="t" r="r" b="b"/>
              <a:pathLst>
                <a:path w="8912" h="6385">
                  <a:moveTo>
                    <a:pt x="1176" y="6351"/>
                  </a:moveTo>
                  <a:cubicBezTo>
                    <a:pt x="3100" y="5466"/>
                    <a:pt x="4933" y="4399"/>
                    <a:pt x="6647" y="3159"/>
                  </a:cubicBezTo>
                  <a:cubicBezTo>
                    <a:pt x="8288" y="1791"/>
                    <a:pt x="10933" y="-1674"/>
                    <a:pt x="6100" y="879"/>
                  </a:cubicBezTo>
                  <a:cubicBezTo>
                    <a:pt x="1267" y="3433"/>
                    <a:pt x="-1925" y="5712"/>
                    <a:pt x="1176" y="6351"/>
                  </a:cubicBezTo>
                  <a:close/>
                </a:path>
              </a:pathLst>
            </a:custGeom>
            <a:grpFill/>
            <a:ln w="4559" cap="flat">
              <a:solidFill>
                <a:srgbClr val="FFFFFF"/>
              </a:solidFill>
              <a:prstDash val="solid"/>
              <a:miter/>
            </a:ln>
          </p:spPr>
          <p:txBody>
            <a:bodyPr rtlCol="0" anchor="ctr"/>
            <a:lstStyle/>
            <a:p>
              <a:endParaRPr lang="en-US"/>
            </a:p>
          </p:txBody>
        </p:sp>
        <p:sp>
          <p:nvSpPr>
            <p:cNvPr id="511" name="Freeform: Shape 510">
              <a:extLst>
                <a:ext uri="{FF2B5EF4-FFF2-40B4-BE49-F238E27FC236}">
                  <a16:creationId xmlns:a16="http://schemas.microsoft.com/office/drawing/2014/main" id="{CF2FC650-B6F3-B02E-C880-594D4C0AA6EC}"/>
                </a:ext>
              </a:extLst>
            </p:cNvPr>
            <p:cNvSpPr/>
            <p:nvPr/>
          </p:nvSpPr>
          <p:spPr>
            <a:xfrm>
              <a:off x="1182322" y="2255994"/>
              <a:ext cx="49895" cy="46465"/>
            </a:xfrm>
            <a:custGeom>
              <a:avLst/>
              <a:gdLst>
                <a:gd name="connsiteX0" fmla="*/ 29714 w 49895"/>
                <a:gd name="connsiteY0" fmla="*/ 45415 h 46465"/>
                <a:gd name="connsiteX1" fmla="*/ 29714 w 49895"/>
                <a:gd name="connsiteY1" fmla="*/ 43683 h 46465"/>
                <a:gd name="connsiteX2" fmla="*/ 38832 w 49895"/>
                <a:gd name="connsiteY2" fmla="*/ 40582 h 46465"/>
                <a:gd name="connsiteX3" fmla="*/ 41112 w 49895"/>
                <a:gd name="connsiteY3" fmla="*/ 23165 h 46465"/>
                <a:gd name="connsiteX4" fmla="*/ 48772 w 49895"/>
                <a:gd name="connsiteY4" fmla="*/ 6386 h 46465"/>
                <a:gd name="connsiteX5" fmla="*/ 46766 w 49895"/>
                <a:gd name="connsiteY5" fmla="*/ 3195 h 46465"/>
                <a:gd name="connsiteX6" fmla="*/ 36553 w 49895"/>
                <a:gd name="connsiteY6" fmla="*/ 6113 h 46465"/>
                <a:gd name="connsiteX7" fmla="*/ 34273 w 49895"/>
                <a:gd name="connsiteY7" fmla="*/ 5566 h 46465"/>
                <a:gd name="connsiteX8" fmla="*/ 35094 w 49895"/>
                <a:gd name="connsiteY8" fmla="*/ 8028 h 46465"/>
                <a:gd name="connsiteX9" fmla="*/ 31446 w 49895"/>
                <a:gd name="connsiteY9" fmla="*/ 20065 h 46465"/>
                <a:gd name="connsiteX10" fmla="*/ 23421 w 49895"/>
                <a:gd name="connsiteY10" fmla="*/ 25718 h 46465"/>
                <a:gd name="connsiteX11" fmla="*/ 29714 w 49895"/>
                <a:gd name="connsiteY11" fmla="*/ 17785 h 46465"/>
                <a:gd name="connsiteX12" fmla="*/ 32267 w 49895"/>
                <a:gd name="connsiteY12" fmla="*/ 5839 h 46465"/>
                <a:gd name="connsiteX13" fmla="*/ 23148 w 49895"/>
                <a:gd name="connsiteY13" fmla="*/ 3833 h 46465"/>
                <a:gd name="connsiteX14" fmla="*/ 18862 w 49895"/>
                <a:gd name="connsiteY14" fmla="*/ 2648 h 46465"/>
                <a:gd name="connsiteX15" fmla="*/ 12935 w 49895"/>
                <a:gd name="connsiteY15" fmla="*/ 1553 h 46465"/>
                <a:gd name="connsiteX16" fmla="*/ 3816 w 49895"/>
                <a:gd name="connsiteY16" fmla="*/ 94 h 46465"/>
                <a:gd name="connsiteX17" fmla="*/ 2357 w 49895"/>
                <a:gd name="connsiteY17" fmla="*/ 2648 h 46465"/>
                <a:gd name="connsiteX18" fmla="*/ 2357 w 49895"/>
                <a:gd name="connsiteY18" fmla="*/ 6113 h 46465"/>
                <a:gd name="connsiteX19" fmla="*/ 351 w 49895"/>
                <a:gd name="connsiteY19" fmla="*/ 9487 h 46465"/>
                <a:gd name="connsiteX20" fmla="*/ 4910 w 49895"/>
                <a:gd name="connsiteY20" fmla="*/ 18606 h 46465"/>
                <a:gd name="connsiteX21" fmla="*/ 6643 w 49895"/>
                <a:gd name="connsiteY21" fmla="*/ 25718 h 46465"/>
                <a:gd name="connsiteX22" fmla="*/ 19774 w 49895"/>
                <a:gd name="connsiteY22" fmla="*/ 35749 h 46465"/>
                <a:gd name="connsiteX23" fmla="*/ 22054 w 49895"/>
                <a:gd name="connsiteY23" fmla="*/ 38303 h 46465"/>
                <a:gd name="connsiteX24" fmla="*/ 17494 w 49895"/>
                <a:gd name="connsiteY24" fmla="*/ 37117 h 46465"/>
                <a:gd name="connsiteX25" fmla="*/ 15488 w 49895"/>
                <a:gd name="connsiteY25" fmla="*/ 38303 h 46465"/>
                <a:gd name="connsiteX26" fmla="*/ 17129 w 49895"/>
                <a:gd name="connsiteY26" fmla="*/ 39670 h 46465"/>
                <a:gd name="connsiteX27" fmla="*/ 17129 w 49895"/>
                <a:gd name="connsiteY27" fmla="*/ 43409 h 46465"/>
                <a:gd name="connsiteX28" fmla="*/ 29714 w 49895"/>
                <a:gd name="connsiteY28" fmla="*/ 45415 h 46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9895" h="46465">
                  <a:moveTo>
                    <a:pt x="29714" y="45415"/>
                  </a:moveTo>
                  <a:cubicBezTo>
                    <a:pt x="32540" y="44868"/>
                    <a:pt x="32267" y="44230"/>
                    <a:pt x="29714" y="43683"/>
                  </a:cubicBezTo>
                  <a:cubicBezTo>
                    <a:pt x="27160" y="43136"/>
                    <a:pt x="33087" y="43136"/>
                    <a:pt x="38832" y="40582"/>
                  </a:cubicBezTo>
                  <a:cubicBezTo>
                    <a:pt x="44577" y="38029"/>
                    <a:pt x="41386" y="27998"/>
                    <a:pt x="41112" y="23165"/>
                  </a:cubicBezTo>
                  <a:cubicBezTo>
                    <a:pt x="40839" y="18332"/>
                    <a:pt x="46219" y="12314"/>
                    <a:pt x="48772" y="6386"/>
                  </a:cubicBezTo>
                  <a:cubicBezTo>
                    <a:pt x="51325" y="459"/>
                    <a:pt x="48772" y="1280"/>
                    <a:pt x="46766" y="3195"/>
                  </a:cubicBezTo>
                  <a:cubicBezTo>
                    <a:pt x="43811" y="5338"/>
                    <a:pt x="40191" y="6377"/>
                    <a:pt x="36553" y="6113"/>
                  </a:cubicBezTo>
                  <a:cubicBezTo>
                    <a:pt x="35750" y="6213"/>
                    <a:pt x="34939" y="6022"/>
                    <a:pt x="34273" y="5566"/>
                  </a:cubicBezTo>
                  <a:cubicBezTo>
                    <a:pt x="34683" y="6332"/>
                    <a:pt x="34957" y="7171"/>
                    <a:pt x="35094" y="8028"/>
                  </a:cubicBezTo>
                  <a:cubicBezTo>
                    <a:pt x="36006" y="12587"/>
                    <a:pt x="33999" y="14046"/>
                    <a:pt x="31446" y="20065"/>
                  </a:cubicBezTo>
                  <a:cubicBezTo>
                    <a:pt x="28893" y="26083"/>
                    <a:pt x="26522" y="25171"/>
                    <a:pt x="23421" y="25718"/>
                  </a:cubicBezTo>
                  <a:cubicBezTo>
                    <a:pt x="20321" y="26266"/>
                    <a:pt x="25428" y="20065"/>
                    <a:pt x="29714" y="17785"/>
                  </a:cubicBezTo>
                  <a:cubicBezTo>
                    <a:pt x="33999" y="15505"/>
                    <a:pt x="34547" y="10946"/>
                    <a:pt x="32267" y="5839"/>
                  </a:cubicBezTo>
                  <a:cubicBezTo>
                    <a:pt x="29987" y="733"/>
                    <a:pt x="26248" y="2648"/>
                    <a:pt x="23148" y="3833"/>
                  </a:cubicBezTo>
                  <a:cubicBezTo>
                    <a:pt x="20047" y="5018"/>
                    <a:pt x="20321" y="4927"/>
                    <a:pt x="18862" y="2648"/>
                  </a:cubicBezTo>
                  <a:cubicBezTo>
                    <a:pt x="17403" y="368"/>
                    <a:pt x="15214" y="915"/>
                    <a:pt x="12935" y="1553"/>
                  </a:cubicBezTo>
                  <a:cubicBezTo>
                    <a:pt x="9825" y="1672"/>
                    <a:pt x="6734" y="1179"/>
                    <a:pt x="3816" y="94"/>
                  </a:cubicBezTo>
                  <a:cubicBezTo>
                    <a:pt x="77" y="-726"/>
                    <a:pt x="2357" y="2648"/>
                    <a:pt x="2357" y="2648"/>
                  </a:cubicBezTo>
                  <a:cubicBezTo>
                    <a:pt x="3177" y="4654"/>
                    <a:pt x="3177" y="4380"/>
                    <a:pt x="2357" y="6113"/>
                  </a:cubicBezTo>
                  <a:cubicBezTo>
                    <a:pt x="1536" y="7845"/>
                    <a:pt x="351" y="9487"/>
                    <a:pt x="351" y="9487"/>
                  </a:cubicBezTo>
                  <a:cubicBezTo>
                    <a:pt x="-2203" y="22071"/>
                    <a:pt x="8375" y="13773"/>
                    <a:pt x="4910" y="18606"/>
                  </a:cubicBezTo>
                  <a:cubicBezTo>
                    <a:pt x="1445" y="23439"/>
                    <a:pt x="10017" y="24351"/>
                    <a:pt x="6643" y="25718"/>
                  </a:cubicBezTo>
                  <a:cubicBezTo>
                    <a:pt x="3269" y="27086"/>
                    <a:pt x="15762" y="34290"/>
                    <a:pt x="19774" y="35749"/>
                  </a:cubicBezTo>
                  <a:cubicBezTo>
                    <a:pt x="23786" y="37208"/>
                    <a:pt x="23421" y="39123"/>
                    <a:pt x="22054" y="38303"/>
                  </a:cubicBezTo>
                  <a:cubicBezTo>
                    <a:pt x="20686" y="37482"/>
                    <a:pt x="22054" y="37117"/>
                    <a:pt x="17494" y="37117"/>
                  </a:cubicBezTo>
                  <a:cubicBezTo>
                    <a:pt x="12935" y="37117"/>
                    <a:pt x="13482" y="39397"/>
                    <a:pt x="15488" y="38303"/>
                  </a:cubicBezTo>
                  <a:cubicBezTo>
                    <a:pt x="17494" y="37208"/>
                    <a:pt x="18588" y="39123"/>
                    <a:pt x="17129" y="39670"/>
                  </a:cubicBezTo>
                  <a:cubicBezTo>
                    <a:pt x="15670" y="40217"/>
                    <a:pt x="14303" y="38576"/>
                    <a:pt x="17129" y="43409"/>
                  </a:cubicBezTo>
                  <a:cubicBezTo>
                    <a:pt x="19956" y="48242"/>
                    <a:pt x="26795" y="45962"/>
                    <a:pt x="29714" y="45415"/>
                  </a:cubicBezTo>
                  <a:close/>
                </a:path>
              </a:pathLst>
            </a:custGeom>
            <a:grpFill/>
            <a:ln w="4559" cap="flat">
              <a:solidFill>
                <a:srgbClr val="FFFFFF"/>
              </a:solidFill>
              <a:prstDash val="solid"/>
              <a:miter/>
            </a:ln>
          </p:spPr>
          <p:txBody>
            <a:bodyPr rtlCol="0" anchor="ctr"/>
            <a:lstStyle/>
            <a:p>
              <a:endParaRPr lang="en-US"/>
            </a:p>
          </p:txBody>
        </p:sp>
        <p:sp>
          <p:nvSpPr>
            <p:cNvPr id="512" name="Freeform: Shape 511">
              <a:extLst>
                <a:ext uri="{FF2B5EF4-FFF2-40B4-BE49-F238E27FC236}">
                  <a16:creationId xmlns:a16="http://schemas.microsoft.com/office/drawing/2014/main" id="{E6C3D392-E00E-E0FB-D3D0-F677CF41083A}"/>
                </a:ext>
              </a:extLst>
            </p:cNvPr>
            <p:cNvSpPr/>
            <p:nvPr/>
          </p:nvSpPr>
          <p:spPr>
            <a:xfrm>
              <a:off x="1202875" y="2298103"/>
              <a:ext cx="49650" cy="50920"/>
            </a:xfrm>
            <a:custGeom>
              <a:avLst/>
              <a:gdLst>
                <a:gd name="connsiteX0" fmla="*/ 44724 w 49650"/>
                <a:gd name="connsiteY0" fmla="*/ 42335 h 50920"/>
                <a:gd name="connsiteX1" fmla="*/ 38158 w 49650"/>
                <a:gd name="connsiteY1" fmla="*/ 38323 h 50920"/>
                <a:gd name="connsiteX2" fmla="*/ 25666 w 49650"/>
                <a:gd name="connsiteY2" fmla="*/ 25192 h 50920"/>
                <a:gd name="connsiteX3" fmla="*/ 27945 w 49650"/>
                <a:gd name="connsiteY3" fmla="*/ 21271 h 50920"/>
                <a:gd name="connsiteX4" fmla="*/ 20285 w 49650"/>
                <a:gd name="connsiteY4" fmla="*/ 16985 h 50920"/>
                <a:gd name="connsiteX5" fmla="*/ 19100 w 49650"/>
                <a:gd name="connsiteY5" fmla="*/ 12152 h 50920"/>
                <a:gd name="connsiteX6" fmla="*/ 21380 w 49650"/>
                <a:gd name="connsiteY6" fmla="*/ 8413 h 50920"/>
                <a:gd name="connsiteX7" fmla="*/ 24845 w 49650"/>
                <a:gd name="connsiteY7" fmla="*/ 1027 h 50920"/>
                <a:gd name="connsiteX8" fmla="*/ 15726 w 49650"/>
                <a:gd name="connsiteY8" fmla="*/ 4401 h 50920"/>
                <a:gd name="connsiteX9" fmla="*/ 1774 w 49650"/>
                <a:gd name="connsiteY9" fmla="*/ 5586 h 50920"/>
                <a:gd name="connsiteX10" fmla="*/ 3233 w 49650"/>
                <a:gd name="connsiteY10" fmla="*/ 9325 h 50920"/>
                <a:gd name="connsiteX11" fmla="*/ 13173 w 49650"/>
                <a:gd name="connsiteY11" fmla="*/ 11240 h 50920"/>
                <a:gd name="connsiteX12" fmla="*/ 8613 w 49650"/>
                <a:gd name="connsiteY12" fmla="*/ 13884 h 50920"/>
                <a:gd name="connsiteX13" fmla="*/ 12352 w 49650"/>
                <a:gd name="connsiteY13" fmla="*/ 19812 h 50920"/>
                <a:gd name="connsiteX14" fmla="*/ 14632 w 49650"/>
                <a:gd name="connsiteY14" fmla="*/ 20997 h 50920"/>
                <a:gd name="connsiteX15" fmla="*/ 17732 w 49650"/>
                <a:gd name="connsiteY15" fmla="*/ 19812 h 50920"/>
                <a:gd name="connsiteX16" fmla="*/ 17185 w 49650"/>
                <a:gd name="connsiteY16" fmla="*/ 22365 h 50920"/>
                <a:gd name="connsiteX17" fmla="*/ 19738 w 49650"/>
                <a:gd name="connsiteY17" fmla="*/ 26924 h 50920"/>
                <a:gd name="connsiteX18" fmla="*/ 27763 w 49650"/>
                <a:gd name="connsiteY18" fmla="*/ 34311 h 50920"/>
                <a:gd name="connsiteX19" fmla="*/ 35149 w 49650"/>
                <a:gd name="connsiteY19" fmla="*/ 42609 h 50920"/>
                <a:gd name="connsiteX20" fmla="*/ 41988 w 49650"/>
                <a:gd name="connsiteY20" fmla="*/ 49448 h 50920"/>
                <a:gd name="connsiteX21" fmla="*/ 43447 w 49650"/>
                <a:gd name="connsiteY21" fmla="*/ 47168 h 50920"/>
                <a:gd name="connsiteX22" fmla="*/ 45454 w 49650"/>
                <a:gd name="connsiteY22" fmla="*/ 49448 h 50920"/>
                <a:gd name="connsiteX23" fmla="*/ 48828 w 49650"/>
                <a:gd name="connsiteY23" fmla="*/ 48628 h 50920"/>
                <a:gd name="connsiteX24" fmla="*/ 44724 w 49650"/>
                <a:gd name="connsiteY24" fmla="*/ 42335 h 50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9650" h="50920">
                  <a:moveTo>
                    <a:pt x="44724" y="42335"/>
                  </a:moveTo>
                  <a:cubicBezTo>
                    <a:pt x="41624" y="39782"/>
                    <a:pt x="40803" y="41241"/>
                    <a:pt x="38158" y="38323"/>
                  </a:cubicBezTo>
                  <a:cubicBezTo>
                    <a:pt x="34429" y="33545"/>
                    <a:pt x="30252" y="29150"/>
                    <a:pt x="25666" y="25192"/>
                  </a:cubicBezTo>
                  <a:cubicBezTo>
                    <a:pt x="21653" y="22639"/>
                    <a:pt x="23659" y="22639"/>
                    <a:pt x="27945" y="21271"/>
                  </a:cubicBezTo>
                  <a:cubicBezTo>
                    <a:pt x="32231" y="19903"/>
                    <a:pt x="23112" y="18991"/>
                    <a:pt x="20285" y="16985"/>
                  </a:cubicBezTo>
                  <a:cubicBezTo>
                    <a:pt x="17459" y="14979"/>
                    <a:pt x="20285" y="14432"/>
                    <a:pt x="19100" y="12152"/>
                  </a:cubicBezTo>
                  <a:cubicBezTo>
                    <a:pt x="17914" y="9872"/>
                    <a:pt x="17367" y="8960"/>
                    <a:pt x="21380" y="8413"/>
                  </a:cubicBezTo>
                  <a:cubicBezTo>
                    <a:pt x="25392" y="7866"/>
                    <a:pt x="25666" y="4401"/>
                    <a:pt x="24845" y="1027"/>
                  </a:cubicBezTo>
                  <a:cubicBezTo>
                    <a:pt x="24024" y="-2347"/>
                    <a:pt x="18553" y="3306"/>
                    <a:pt x="15726" y="4401"/>
                  </a:cubicBezTo>
                  <a:cubicBezTo>
                    <a:pt x="11121" y="5185"/>
                    <a:pt x="6452" y="5586"/>
                    <a:pt x="1774" y="5586"/>
                  </a:cubicBezTo>
                  <a:cubicBezTo>
                    <a:pt x="-3059" y="6133"/>
                    <a:pt x="3233" y="9325"/>
                    <a:pt x="3233" y="9325"/>
                  </a:cubicBezTo>
                  <a:cubicBezTo>
                    <a:pt x="6607" y="9608"/>
                    <a:pt x="9935" y="10255"/>
                    <a:pt x="13173" y="11240"/>
                  </a:cubicBezTo>
                  <a:cubicBezTo>
                    <a:pt x="18644" y="12973"/>
                    <a:pt x="12352" y="14432"/>
                    <a:pt x="8613" y="13884"/>
                  </a:cubicBezTo>
                  <a:cubicBezTo>
                    <a:pt x="4874" y="13337"/>
                    <a:pt x="9799" y="16985"/>
                    <a:pt x="12352" y="19812"/>
                  </a:cubicBezTo>
                  <a:cubicBezTo>
                    <a:pt x="14905" y="22639"/>
                    <a:pt x="14085" y="23003"/>
                    <a:pt x="14632" y="20997"/>
                  </a:cubicBezTo>
                  <a:cubicBezTo>
                    <a:pt x="15179" y="18991"/>
                    <a:pt x="16091" y="18444"/>
                    <a:pt x="17732" y="19812"/>
                  </a:cubicBezTo>
                  <a:cubicBezTo>
                    <a:pt x="19374" y="21179"/>
                    <a:pt x="19738" y="20632"/>
                    <a:pt x="17185" y="22365"/>
                  </a:cubicBezTo>
                  <a:cubicBezTo>
                    <a:pt x="14632" y="24098"/>
                    <a:pt x="17185" y="25557"/>
                    <a:pt x="19738" y="26924"/>
                  </a:cubicBezTo>
                  <a:cubicBezTo>
                    <a:pt x="22292" y="28292"/>
                    <a:pt x="25757" y="33490"/>
                    <a:pt x="27763" y="34311"/>
                  </a:cubicBezTo>
                  <a:cubicBezTo>
                    <a:pt x="31028" y="36244"/>
                    <a:pt x="33608" y="39144"/>
                    <a:pt x="35149" y="42609"/>
                  </a:cubicBezTo>
                  <a:cubicBezTo>
                    <a:pt x="37976" y="47716"/>
                    <a:pt x="41168" y="46621"/>
                    <a:pt x="41988" y="49448"/>
                  </a:cubicBezTo>
                  <a:cubicBezTo>
                    <a:pt x="42809" y="52275"/>
                    <a:pt x="43447" y="49995"/>
                    <a:pt x="43447" y="47168"/>
                  </a:cubicBezTo>
                  <a:cubicBezTo>
                    <a:pt x="43447" y="44342"/>
                    <a:pt x="44542" y="47168"/>
                    <a:pt x="45454" y="49448"/>
                  </a:cubicBezTo>
                  <a:cubicBezTo>
                    <a:pt x="46366" y="51728"/>
                    <a:pt x="46548" y="51181"/>
                    <a:pt x="48828" y="48628"/>
                  </a:cubicBezTo>
                  <a:cubicBezTo>
                    <a:pt x="51107" y="46074"/>
                    <a:pt x="47916" y="44889"/>
                    <a:pt x="44724" y="42335"/>
                  </a:cubicBezTo>
                  <a:close/>
                </a:path>
              </a:pathLst>
            </a:custGeom>
            <a:grpFill/>
            <a:ln w="4559" cap="flat">
              <a:solidFill>
                <a:srgbClr val="FFFFFF"/>
              </a:solidFill>
              <a:prstDash val="solid"/>
              <a:miter/>
            </a:ln>
          </p:spPr>
          <p:txBody>
            <a:bodyPr rtlCol="0" anchor="ctr"/>
            <a:lstStyle/>
            <a:p>
              <a:endParaRPr lang="en-US"/>
            </a:p>
          </p:txBody>
        </p:sp>
        <p:sp>
          <p:nvSpPr>
            <p:cNvPr id="513" name="Freeform: Shape 512">
              <a:extLst>
                <a:ext uri="{FF2B5EF4-FFF2-40B4-BE49-F238E27FC236}">
                  <a16:creationId xmlns:a16="http://schemas.microsoft.com/office/drawing/2014/main" id="{E46AD208-346E-58BC-B8F2-4409CEAB0D1B}"/>
                </a:ext>
              </a:extLst>
            </p:cNvPr>
            <p:cNvSpPr/>
            <p:nvPr/>
          </p:nvSpPr>
          <p:spPr>
            <a:xfrm>
              <a:off x="1225364" y="2308577"/>
              <a:ext cx="8108" cy="3080"/>
            </a:xfrm>
            <a:custGeom>
              <a:avLst/>
              <a:gdLst>
                <a:gd name="connsiteX0" fmla="*/ 2356 w 8108"/>
                <a:gd name="connsiteY0" fmla="*/ 3046 h 3080"/>
                <a:gd name="connsiteX1" fmla="*/ 5182 w 8108"/>
                <a:gd name="connsiteY1" fmla="*/ 493 h 3080"/>
                <a:gd name="connsiteX2" fmla="*/ 349 w 8108"/>
                <a:gd name="connsiteY2" fmla="*/ 493 h 3080"/>
                <a:gd name="connsiteX3" fmla="*/ 2356 w 8108"/>
                <a:gd name="connsiteY3" fmla="*/ 3046 h 3080"/>
              </a:gdLst>
              <a:ahLst/>
              <a:cxnLst>
                <a:cxn ang="0">
                  <a:pos x="connsiteX0" y="connsiteY0"/>
                </a:cxn>
                <a:cxn ang="0">
                  <a:pos x="connsiteX1" y="connsiteY1"/>
                </a:cxn>
                <a:cxn ang="0">
                  <a:pos x="connsiteX2" y="connsiteY2"/>
                </a:cxn>
                <a:cxn ang="0">
                  <a:pos x="connsiteX3" y="connsiteY3"/>
                </a:cxn>
              </a:cxnLst>
              <a:rect l="l" t="t" r="r" b="b"/>
              <a:pathLst>
                <a:path w="8108" h="3080">
                  <a:moveTo>
                    <a:pt x="2356" y="3046"/>
                  </a:moveTo>
                  <a:cubicBezTo>
                    <a:pt x="6003" y="3046"/>
                    <a:pt x="11474" y="1678"/>
                    <a:pt x="5182" y="493"/>
                  </a:cubicBezTo>
                  <a:cubicBezTo>
                    <a:pt x="-1110" y="-693"/>
                    <a:pt x="349" y="493"/>
                    <a:pt x="349" y="493"/>
                  </a:cubicBezTo>
                  <a:cubicBezTo>
                    <a:pt x="349" y="493"/>
                    <a:pt x="-1383" y="3046"/>
                    <a:pt x="2356" y="3046"/>
                  </a:cubicBezTo>
                  <a:close/>
                </a:path>
              </a:pathLst>
            </a:custGeom>
            <a:grpFill/>
            <a:ln w="4559" cap="flat">
              <a:solidFill>
                <a:srgbClr val="FFFFFF"/>
              </a:solidFill>
              <a:prstDash val="solid"/>
              <a:miter/>
            </a:ln>
          </p:spPr>
          <p:txBody>
            <a:bodyPr rtlCol="0" anchor="ctr"/>
            <a:lstStyle/>
            <a:p>
              <a:endParaRPr lang="en-US"/>
            </a:p>
          </p:txBody>
        </p:sp>
        <p:sp>
          <p:nvSpPr>
            <p:cNvPr id="514" name="Freeform: Shape 513">
              <a:extLst>
                <a:ext uri="{FF2B5EF4-FFF2-40B4-BE49-F238E27FC236}">
                  <a16:creationId xmlns:a16="http://schemas.microsoft.com/office/drawing/2014/main" id="{9F345130-8157-05FF-8418-6C62CC175836}"/>
                </a:ext>
              </a:extLst>
            </p:cNvPr>
            <p:cNvSpPr/>
            <p:nvPr/>
          </p:nvSpPr>
          <p:spPr>
            <a:xfrm>
              <a:off x="1263001" y="2259479"/>
              <a:ext cx="17488" cy="11336"/>
            </a:xfrm>
            <a:custGeom>
              <a:avLst/>
              <a:gdLst>
                <a:gd name="connsiteX0" fmla="*/ 14508 w 17488"/>
                <a:gd name="connsiteY0" fmla="*/ 9741 h 11336"/>
                <a:gd name="connsiteX1" fmla="*/ 14508 w 17488"/>
                <a:gd name="connsiteY1" fmla="*/ 1716 h 11336"/>
                <a:gd name="connsiteX2" fmla="*/ 3110 w 17488"/>
                <a:gd name="connsiteY2" fmla="*/ 3722 h 11336"/>
                <a:gd name="connsiteX3" fmla="*/ 3110 w 17488"/>
                <a:gd name="connsiteY3" fmla="*/ 10288 h 11336"/>
                <a:gd name="connsiteX4" fmla="*/ 14508 w 17488"/>
                <a:gd name="connsiteY4" fmla="*/ 9741 h 11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88" h="11336">
                  <a:moveTo>
                    <a:pt x="14508" y="9741"/>
                  </a:moveTo>
                  <a:cubicBezTo>
                    <a:pt x="19068" y="7735"/>
                    <a:pt x="17700" y="4543"/>
                    <a:pt x="14508" y="1716"/>
                  </a:cubicBezTo>
                  <a:cubicBezTo>
                    <a:pt x="11317" y="-1111"/>
                    <a:pt x="10222" y="-564"/>
                    <a:pt x="3110" y="3722"/>
                  </a:cubicBezTo>
                  <a:cubicBezTo>
                    <a:pt x="-4003" y="8008"/>
                    <a:pt x="3110" y="10288"/>
                    <a:pt x="3110" y="10288"/>
                  </a:cubicBezTo>
                  <a:cubicBezTo>
                    <a:pt x="6803" y="11811"/>
                    <a:pt x="10979" y="11610"/>
                    <a:pt x="14508" y="9741"/>
                  </a:cubicBezTo>
                  <a:close/>
                </a:path>
              </a:pathLst>
            </a:custGeom>
            <a:grpFill/>
            <a:ln w="4559" cap="flat">
              <a:solidFill>
                <a:srgbClr val="FFFFFF"/>
              </a:solidFill>
              <a:prstDash val="solid"/>
              <a:miter/>
            </a:ln>
          </p:spPr>
          <p:txBody>
            <a:bodyPr rtlCol="0" anchor="ctr"/>
            <a:lstStyle/>
            <a:p>
              <a:endParaRPr lang="en-US"/>
            </a:p>
          </p:txBody>
        </p:sp>
        <p:sp>
          <p:nvSpPr>
            <p:cNvPr id="515" name="Freeform: Shape 514">
              <a:extLst>
                <a:ext uri="{FF2B5EF4-FFF2-40B4-BE49-F238E27FC236}">
                  <a16:creationId xmlns:a16="http://schemas.microsoft.com/office/drawing/2014/main" id="{C8EC1F34-334F-598C-524D-B25AE5878269}"/>
                </a:ext>
              </a:extLst>
            </p:cNvPr>
            <p:cNvSpPr/>
            <p:nvPr/>
          </p:nvSpPr>
          <p:spPr>
            <a:xfrm>
              <a:off x="1271059" y="2280332"/>
              <a:ext cx="26561" cy="22608"/>
            </a:xfrm>
            <a:custGeom>
              <a:avLst/>
              <a:gdLst>
                <a:gd name="connsiteX0" fmla="*/ 4535 w 26561"/>
                <a:gd name="connsiteY0" fmla="*/ 834 h 22608"/>
                <a:gd name="connsiteX1" fmla="*/ 3623 w 26561"/>
                <a:gd name="connsiteY1" fmla="*/ 3934 h 22608"/>
                <a:gd name="connsiteX2" fmla="*/ 20493 w 26561"/>
                <a:gd name="connsiteY2" fmla="*/ 19619 h 22608"/>
                <a:gd name="connsiteX3" fmla="*/ 25052 w 26561"/>
                <a:gd name="connsiteY3" fmla="*/ 16792 h 22608"/>
                <a:gd name="connsiteX4" fmla="*/ 4535 w 26561"/>
                <a:gd name="connsiteY4" fmla="*/ 834 h 22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61" h="22608">
                  <a:moveTo>
                    <a:pt x="4535" y="834"/>
                  </a:moveTo>
                  <a:cubicBezTo>
                    <a:pt x="-5223" y="-2267"/>
                    <a:pt x="3623" y="3934"/>
                    <a:pt x="3623" y="3934"/>
                  </a:cubicBezTo>
                  <a:cubicBezTo>
                    <a:pt x="9523" y="8858"/>
                    <a:pt x="15158" y="14093"/>
                    <a:pt x="20493" y="19619"/>
                  </a:cubicBezTo>
                  <a:cubicBezTo>
                    <a:pt x="24140" y="24178"/>
                    <a:pt x="28973" y="23631"/>
                    <a:pt x="25052" y="16792"/>
                  </a:cubicBezTo>
                  <a:cubicBezTo>
                    <a:pt x="20402" y="9132"/>
                    <a:pt x="13097" y="3451"/>
                    <a:pt x="4535" y="834"/>
                  </a:cubicBezTo>
                  <a:close/>
                </a:path>
              </a:pathLst>
            </a:custGeom>
            <a:grpFill/>
            <a:ln w="4559" cap="flat">
              <a:solidFill>
                <a:srgbClr val="FFFFFF"/>
              </a:solidFill>
              <a:prstDash val="solid"/>
              <a:miter/>
            </a:ln>
          </p:spPr>
          <p:txBody>
            <a:bodyPr rtlCol="0" anchor="ctr"/>
            <a:lstStyle/>
            <a:p>
              <a:endParaRPr lang="en-US"/>
            </a:p>
          </p:txBody>
        </p:sp>
        <p:sp>
          <p:nvSpPr>
            <p:cNvPr id="516" name="Freeform: Shape 515">
              <a:extLst>
                <a:ext uri="{FF2B5EF4-FFF2-40B4-BE49-F238E27FC236}">
                  <a16:creationId xmlns:a16="http://schemas.microsoft.com/office/drawing/2014/main" id="{620E1DF5-B11E-CD9D-C56F-840F43634CA7}"/>
                </a:ext>
              </a:extLst>
            </p:cNvPr>
            <p:cNvSpPr/>
            <p:nvPr/>
          </p:nvSpPr>
          <p:spPr>
            <a:xfrm>
              <a:off x="1276193" y="2268896"/>
              <a:ext cx="31506" cy="30478"/>
            </a:xfrm>
            <a:custGeom>
              <a:avLst/>
              <a:gdLst>
                <a:gd name="connsiteX0" fmla="*/ 29858 w 31506"/>
                <a:gd name="connsiteY0" fmla="*/ 19382 h 30478"/>
                <a:gd name="connsiteX1" fmla="*/ 27578 w 31506"/>
                <a:gd name="connsiteY1" fmla="*/ 17102 h 30478"/>
                <a:gd name="connsiteX2" fmla="*/ 14994 w 31506"/>
                <a:gd name="connsiteY2" fmla="*/ 4245 h 30478"/>
                <a:gd name="connsiteX3" fmla="*/ 5875 w 31506"/>
                <a:gd name="connsiteY3" fmla="*/ 50 h 30478"/>
                <a:gd name="connsiteX4" fmla="*/ 4781 w 31506"/>
                <a:gd name="connsiteY4" fmla="*/ 2603 h 30478"/>
                <a:gd name="connsiteX5" fmla="*/ 4781 w 31506"/>
                <a:gd name="connsiteY5" fmla="*/ 4610 h 30478"/>
                <a:gd name="connsiteX6" fmla="*/ 4781 w 31506"/>
                <a:gd name="connsiteY6" fmla="*/ 5157 h 30478"/>
                <a:gd name="connsiteX7" fmla="*/ 1863 w 31506"/>
                <a:gd name="connsiteY7" fmla="*/ 5977 h 30478"/>
                <a:gd name="connsiteX8" fmla="*/ 1863 w 31506"/>
                <a:gd name="connsiteY8" fmla="*/ 12543 h 30478"/>
                <a:gd name="connsiteX9" fmla="*/ 5055 w 31506"/>
                <a:gd name="connsiteY9" fmla="*/ 6160 h 30478"/>
                <a:gd name="connsiteX10" fmla="*/ 8702 w 31506"/>
                <a:gd name="connsiteY10" fmla="*/ 8531 h 30478"/>
                <a:gd name="connsiteX11" fmla="*/ 11803 w 31506"/>
                <a:gd name="connsiteY11" fmla="*/ 10810 h 30478"/>
                <a:gd name="connsiteX12" fmla="*/ 13535 w 31506"/>
                <a:gd name="connsiteY12" fmla="*/ 12816 h 30478"/>
                <a:gd name="connsiteX13" fmla="*/ 16362 w 31506"/>
                <a:gd name="connsiteY13" fmla="*/ 15735 h 30478"/>
                <a:gd name="connsiteX14" fmla="*/ 19189 w 31506"/>
                <a:gd name="connsiteY14" fmla="*/ 21115 h 30478"/>
                <a:gd name="connsiteX15" fmla="*/ 24296 w 31506"/>
                <a:gd name="connsiteY15" fmla="*/ 23942 h 30478"/>
                <a:gd name="connsiteX16" fmla="*/ 25208 w 31506"/>
                <a:gd name="connsiteY16" fmla="*/ 28501 h 30478"/>
                <a:gd name="connsiteX17" fmla="*/ 30041 w 31506"/>
                <a:gd name="connsiteY17" fmla="*/ 25948 h 30478"/>
                <a:gd name="connsiteX18" fmla="*/ 29858 w 31506"/>
                <a:gd name="connsiteY18" fmla="*/ 19382 h 30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506" h="30478">
                  <a:moveTo>
                    <a:pt x="29858" y="19382"/>
                  </a:moveTo>
                  <a:cubicBezTo>
                    <a:pt x="27305" y="18561"/>
                    <a:pt x="26484" y="18835"/>
                    <a:pt x="27578" y="17102"/>
                  </a:cubicBezTo>
                  <a:cubicBezTo>
                    <a:pt x="28673" y="15370"/>
                    <a:pt x="17912" y="7983"/>
                    <a:pt x="14994" y="4245"/>
                  </a:cubicBezTo>
                  <a:cubicBezTo>
                    <a:pt x="12705" y="1591"/>
                    <a:pt x="9377" y="68"/>
                    <a:pt x="5875" y="50"/>
                  </a:cubicBezTo>
                  <a:cubicBezTo>
                    <a:pt x="1954" y="-588"/>
                    <a:pt x="4781" y="2603"/>
                    <a:pt x="4781" y="2603"/>
                  </a:cubicBezTo>
                  <a:cubicBezTo>
                    <a:pt x="4781" y="2603"/>
                    <a:pt x="6514" y="2056"/>
                    <a:pt x="4781" y="4610"/>
                  </a:cubicBezTo>
                  <a:cubicBezTo>
                    <a:pt x="4745" y="4792"/>
                    <a:pt x="4745" y="4974"/>
                    <a:pt x="4781" y="5157"/>
                  </a:cubicBezTo>
                  <a:cubicBezTo>
                    <a:pt x="4781" y="4427"/>
                    <a:pt x="3687" y="3789"/>
                    <a:pt x="1863" y="5977"/>
                  </a:cubicBezTo>
                  <a:cubicBezTo>
                    <a:pt x="39" y="8166"/>
                    <a:pt x="-1329" y="11175"/>
                    <a:pt x="1863" y="12543"/>
                  </a:cubicBezTo>
                  <a:cubicBezTo>
                    <a:pt x="5055" y="13911"/>
                    <a:pt x="10253" y="14549"/>
                    <a:pt x="5055" y="6160"/>
                  </a:cubicBezTo>
                  <a:cubicBezTo>
                    <a:pt x="5875" y="6889"/>
                    <a:pt x="8064" y="6980"/>
                    <a:pt x="8702" y="8531"/>
                  </a:cubicBezTo>
                  <a:cubicBezTo>
                    <a:pt x="9341" y="10081"/>
                    <a:pt x="8702" y="10537"/>
                    <a:pt x="11803" y="10810"/>
                  </a:cubicBezTo>
                  <a:cubicBezTo>
                    <a:pt x="14903" y="11084"/>
                    <a:pt x="13535" y="10810"/>
                    <a:pt x="13535" y="12816"/>
                  </a:cubicBezTo>
                  <a:cubicBezTo>
                    <a:pt x="13535" y="14823"/>
                    <a:pt x="15541" y="11175"/>
                    <a:pt x="16362" y="15735"/>
                  </a:cubicBezTo>
                  <a:cubicBezTo>
                    <a:pt x="17183" y="20294"/>
                    <a:pt x="19463" y="17650"/>
                    <a:pt x="19189" y="21115"/>
                  </a:cubicBezTo>
                  <a:cubicBezTo>
                    <a:pt x="18915" y="24580"/>
                    <a:pt x="22381" y="23942"/>
                    <a:pt x="24296" y="23942"/>
                  </a:cubicBezTo>
                  <a:cubicBezTo>
                    <a:pt x="26211" y="23942"/>
                    <a:pt x="24296" y="23942"/>
                    <a:pt x="25208" y="28501"/>
                  </a:cubicBezTo>
                  <a:cubicBezTo>
                    <a:pt x="26119" y="33061"/>
                    <a:pt x="28308" y="28501"/>
                    <a:pt x="30041" y="25948"/>
                  </a:cubicBezTo>
                  <a:cubicBezTo>
                    <a:pt x="31773" y="23394"/>
                    <a:pt x="32138" y="20294"/>
                    <a:pt x="29858" y="19382"/>
                  </a:cubicBezTo>
                  <a:close/>
                </a:path>
              </a:pathLst>
            </a:custGeom>
            <a:grpFill/>
            <a:ln w="4559" cap="flat">
              <a:solidFill>
                <a:srgbClr val="FFFFFF"/>
              </a:solidFill>
              <a:prstDash val="solid"/>
              <a:miter/>
            </a:ln>
          </p:spPr>
          <p:txBody>
            <a:bodyPr rtlCol="0" anchor="ctr"/>
            <a:lstStyle/>
            <a:p>
              <a:endParaRPr lang="en-US"/>
            </a:p>
          </p:txBody>
        </p:sp>
        <p:sp>
          <p:nvSpPr>
            <p:cNvPr id="517" name="Freeform: Shape 516">
              <a:extLst>
                <a:ext uri="{FF2B5EF4-FFF2-40B4-BE49-F238E27FC236}">
                  <a16:creationId xmlns:a16="http://schemas.microsoft.com/office/drawing/2014/main" id="{8FD6A8FE-8EAC-C3AA-633D-B9E24394EF53}"/>
                </a:ext>
              </a:extLst>
            </p:cNvPr>
            <p:cNvSpPr/>
            <p:nvPr/>
          </p:nvSpPr>
          <p:spPr>
            <a:xfrm>
              <a:off x="1316407" y="2277435"/>
              <a:ext cx="11883" cy="14013"/>
            </a:xfrm>
            <a:custGeom>
              <a:avLst/>
              <a:gdLst>
                <a:gd name="connsiteX0" fmla="*/ 2502 w 11883"/>
                <a:gd name="connsiteY0" fmla="*/ 12302 h 14013"/>
                <a:gd name="connsiteX1" fmla="*/ 10982 w 11883"/>
                <a:gd name="connsiteY1" fmla="*/ 1998 h 14013"/>
                <a:gd name="connsiteX2" fmla="*/ 4508 w 11883"/>
                <a:gd name="connsiteY2" fmla="*/ 1177 h 14013"/>
                <a:gd name="connsiteX3" fmla="*/ -52 w 11883"/>
                <a:gd name="connsiteY3" fmla="*/ 11117 h 14013"/>
                <a:gd name="connsiteX4" fmla="*/ 2502 w 11883"/>
                <a:gd name="connsiteY4" fmla="*/ 12302 h 14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3" h="14013">
                  <a:moveTo>
                    <a:pt x="2502" y="12302"/>
                  </a:moveTo>
                  <a:cubicBezTo>
                    <a:pt x="5101" y="8682"/>
                    <a:pt x="7937" y="5244"/>
                    <a:pt x="10982" y="1998"/>
                  </a:cubicBezTo>
                  <a:cubicBezTo>
                    <a:pt x="13900" y="-555"/>
                    <a:pt x="8703" y="-555"/>
                    <a:pt x="4508" y="1177"/>
                  </a:cubicBezTo>
                  <a:cubicBezTo>
                    <a:pt x="313" y="2910"/>
                    <a:pt x="-52" y="5463"/>
                    <a:pt x="-52" y="11117"/>
                  </a:cubicBezTo>
                  <a:cubicBezTo>
                    <a:pt x="-52" y="16771"/>
                    <a:pt x="2502" y="12302"/>
                    <a:pt x="2502" y="12302"/>
                  </a:cubicBezTo>
                  <a:close/>
                </a:path>
              </a:pathLst>
            </a:custGeom>
            <a:grpFill/>
            <a:ln w="4559" cap="flat">
              <a:solidFill>
                <a:srgbClr val="FFFFFF"/>
              </a:solidFill>
              <a:prstDash val="solid"/>
              <a:miter/>
            </a:ln>
          </p:spPr>
          <p:txBody>
            <a:bodyPr rtlCol="0" anchor="ctr"/>
            <a:lstStyle/>
            <a:p>
              <a:endParaRPr lang="en-US"/>
            </a:p>
          </p:txBody>
        </p:sp>
        <p:sp>
          <p:nvSpPr>
            <p:cNvPr id="518" name="Freeform: Shape 517">
              <a:extLst>
                <a:ext uri="{FF2B5EF4-FFF2-40B4-BE49-F238E27FC236}">
                  <a16:creationId xmlns:a16="http://schemas.microsoft.com/office/drawing/2014/main" id="{85ABD2D6-7607-E5F0-BD8B-790A66BDE02D}"/>
                </a:ext>
              </a:extLst>
            </p:cNvPr>
            <p:cNvSpPr/>
            <p:nvPr/>
          </p:nvSpPr>
          <p:spPr>
            <a:xfrm>
              <a:off x="1314357" y="2319282"/>
              <a:ext cx="10413" cy="14487"/>
            </a:xfrm>
            <a:custGeom>
              <a:avLst/>
              <a:gdLst>
                <a:gd name="connsiteX0" fmla="*/ 2273 w 10413"/>
                <a:gd name="connsiteY0" fmla="*/ 640 h 14487"/>
                <a:gd name="connsiteX1" fmla="*/ 540 w 10413"/>
                <a:gd name="connsiteY1" fmla="*/ 2919 h 14487"/>
                <a:gd name="connsiteX2" fmla="*/ 5373 w 10413"/>
                <a:gd name="connsiteY2" fmla="*/ 11491 h 14487"/>
                <a:gd name="connsiteX3" fmla="*/ 9659 w 10413"/>
                <a:gd name="connsiteY3" fmla="*/ 10944 h 14487"/>
                <a:gd name="connsiteX4" fmla="*/ 2273 w 10413"/>
                <a:gd name="connsiteY4" fmla="*/ 640 h 14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3" h="14487">
                  <a:moveTo>
                    <a:pt x="2273" y="640"/>
                  </a:moveTo>
                  <a:cubicBezTo>
                    <a:pt x="2273" y="640"/>
                    <a:pt x="-1466" y="-1914"/>
                    <a:pt x="540" y="2919"/>
                  </a:cubicBezTo>
                  <a:cubicBezTo>
                    <a:pt x="2546" y="7752"/>
                    <a:pt x="1634" y="8938"/>
                    <a:pt x="5373" y="11491"/>
                  </a:cubicBezTo>
                  <a:cubicBezTo>
                    <a:pt x="9112" y="14044"/>
                    <a:pt x="11665" y="16871"/>
                    <a:pt x="9659" y="10944"/>
                  </a:cubicBezTo>
                  <a:cubicBezTo>
                    <a:pt x="8109" y="6941"/>
                    <a:pt x="5565" y="3394"/>
                    <a:pt x="2273" y="640"/>
                  </a:cubicBezTo>
                  <a:close/>
                </a:path>
              </a:pathLst>
            </a:custGeom>
            <a:grpFill/>
            <a:ln w="4559" cap="flat">
              <a:solidFill>
                <a:srgbClr val="FFFFFF"/>
              </a:solidFill>
              <a:prstDash val="solid"/>
              <a:miter/>
            </a:ln>
          </p:spPr>
          <p:txBody>
            <a:bodyPr rtlCol="0" anchor="ctr"/>
            <a:lstStyle/>
            <a:p>
              <a:endParaRPr lang="en-US"/>
            </a:p>
          </p:txBody>
        </p:sp>
        <p:sp>
          <p:nvSpPr>
            <p:cNvPr id="519" name="Freeform: Shape 518">
              <a:extLst>
                <a:ext uri="{FF2B5EF4-FFF2-40B4-BE49-F238E27FC236}">
                  <a16:creationId xmlns:a16="http://schemas.microsoft.com/office/drawing/2014/main" id="{0E2B0FE9-C8BE-A923-E997-6CD65D44278C}"/>
                </a:ext>
              </a:extLst>
            </p:cNvPr>
            <p:cNvSpPr/>
            <p:nvPr/>
          </p:nvSpPr>
          <p:spPr>
            <a:xfrm>
              <a:off x="1317107" y="2295973"/>
              <a:ext cx="21073" cy="29693"/>
            </a:xfrm>
            <a:custGeom>
              <a:avLst/>
              <a:gdLst>
                <a:gd name="connsiteX0" fmla="*/ 16575 w 21073"/>
                <a:gd name="connsiteY0" fmla="*/ 28234 h 29693"/>
                <a:gd name="connsiteX1" fmla="*/ 20040 w 21073"/>
                <a:gd name="connsiteY1" fmla="*/ 25408 h 29693"/>
                <a:gd name="connsiteX2" fmla="*/ 17487 w 21073"/>
                <a:gd name="connsiteY2" fmla="*/ 5984 h 29693"/>
                <a:gd name="connsiteX3" fmla="*/ 5176 w 21073"/>
                <a:gd name="connsiteY3" fmla="*/ -34 h 29693"/>
                <a:gd name="connsiteX4" fmla="*/ 2623 w 21073"/>
                <a:gd name="connsiteY4" fmla="*/ 2884 h 29693"/>
                <a:gd name="connsiteX5" fmla="*/ 2623 w 21073"/>
                <a:gd name="connsiteY5" fmla="*/ 8537 h 29693"/>
                <a:gd name="connsiteX6" fmla="*/ 617 w 21073"/>
                <a:gd name="connsiteY6" fmla="*/ 16015 h 29693"/>
                <a:gd name="connsiteX7" fmla="*/ 4355 w 21073"/>
                <a:gd name="connsiteY7" fmla="*/ 23948 h 29693"/>
                <a:gd name="connsiteX8" fmla="*/ 12927 w 21073"/>
                <a:gd name="connsiteY8" fmla="*/ 27687 h 29693"/>
                <a:gd name="connsiteX9" fmla="*/ 16575 w 21073"/>
                <a:gd name="connsiteY9" fmla="*/ 28234 h 2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73" h="29693">
                  <a:moveTo>
                    <a:pt x="16575" y="28234"/>
                  </a:moveTo>
                  <a:cubicBezTo>
                    <a:pt x="18307" y="30241"/>
                    <a:pt x="19402" y="30788"/>
                    <a:pt x="20040" y="25408"/>
                  </a:cubicBezTo>
                  <a:cubicBezTo>
                    <a:pt x="20678" y="20027"/>
                    <a:pt x="22867" y="9997"/>
                    <a:pt x="17487" y="5984"/>
                  </a:cubicBezTo>
                  <a:cubicBezTo>
                    <a:pt x="14040" y="2838"/>
                    <a:pt x="9772" y="750"/>
                    <a:pt x="5176" y="-34"/>
                  </a:cubicBezTo>
                  <a:cubicBezTo>
                    <a:pt x="2896" y="-34"/>
                    <a:pt x="2076" y="-34"/>
                    <a:pt x="2623" y="2884"/>
                  </a:cubicBezTo>
                  <a:cubicBezTo>
                    <a:pt x="3170" y="5802"/>
                    <a:pt x="4355" y="7170"/>
                    <a:pt x="2623" y="8537"/>
                  </a:cubicBezTo>
                  <a:cubicBezTo>
                    <a:pt x="2623" y="8537"/>
                    <a:pt x="-1663" y="12823"/>
                    <a:pt x="617" y="16015"/>
                  </a:cubicBezTo>
                  <a:cubicBezTo>
                    <a:pt x="2896" y="19207"/>
                    <a:pt x="617" y="20574"/>
                    <a:pt x="4355" y="23948"/>
                  </a:cubicBezTo>
                  <a:cubicBezTo>
                    <a:pt x="8094" y="27322"/>
                    <a:pt x="10283" y="29329"/>
                    <a:pt x="12927" y="27687"/>
                  </a:cubicBezTo>
                  <a:cubicBezTo>
                    <a:pt x="15572" y="26046"/>
                    <a:pt x="14842" y="26228"/>
                    <a:pt x="16575" y="28234"/>
                  </a:cubicBezTo>
                  <a:close/>
                </a:path>
              </a:pathLst>
            </a:custGeom>
            <a:grpFill/>
            <a:ln w="4559" cap="flat">
              <a:solidFill>
                <a:srgbClr val="FFFFFF"/>
              </a:solidFill>
              <a:prstDash val="solid"/>
              <a:miter/>
            </a:ln>
          </p:spPr>
          <p:txBody>
            <a:bodyPr rtlCol="0" anchor="ctr"/>
            <a:lstStyle/>
            <a:p>
              <a:endParaRPr lang="en-US"/>
            </a:p>
          </p:txBody>
        </p:sp>
        <p:sp>
          <p:nvSpPr>
            <p:cNvPr id="520" name="Freeform: Shape 519">
              <a:extLst>
                <a:ext uri="{FF2B5EF4-FFF2-40B4-BE49-F238E27FC236}">
                  <a16:creationId xmlns:a16="http://schemas.microsoft.com/office/drawing/2014/main" id="{899C4532-DC80-C310-8A72-17AAD7C2E2E9}"/>
                </a:ext>
              </a:extLst>
            </p:cNvPr>
            <p:cNvSpPr/>
            <p:nvPr/>
          </p:nvSpPr>
          <p:spPr>
            <a:xfrm>
              <a:off x="1330529" y="2326064"/>
              <a:ext cx="9583" cy="9432"/>
            </a:xfrm>
            <a:custGeom>
              <a:avLst/>
              <a:gdLst>
                <a:gd name="connsiteX0" fmla="*/ 873 w 9583"/>
                <a:gd name="connsiteY0" fmla="*/ 2976 h 9432"/>
                <a:gd name="connsiteX1" fmla="*/ 2605 w 9583"/>
                <a:gd name="connsiteY1" fmla="*/ 6715 h 9432"/>
                <a:gd name="connsiteX2" fmla="*/ 6891 w 9583"/>
                <a:gd name="connsiteY2" fmla="*/ 8994 h 9432"/>
                <a:gd name="connsiteX3" fmla="*/ 8259 w 9583"/>
                <a:gd name="connsiteY3" fmla="*/ 970 h 9432"/>
                <a:gd name="connsiteX4" fmla="*/ 873 w 9583"/>
                <a:gd name="connsiteY4" fmla="*/ 2976 h 9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83" h="9432">
                  <a:moveTo>
                    <a:pt x="873" y="2976"/>
                  </a:moveTo>
                  <a:cubicBezTo>
                    <a:pt x="-1954" y="4982"/>
                    <a:pt x="2605" y="6715"/>
                    <a:pt x="2605" y="6715"/>
                  </a:cubicBezTo>
                  <a:lnTo>
                    <a:pt x="6891" y="8994"/>
                  </a:lnTo>
                  <a:cubicBezTo>
                    <a:pt x="11177" y="11274"/>
                    <a:pt x="9171" y="3249"/>
                    <a:pt x="8259" y="970"/>
                  </a:cubicBezTo>
                  <a:cubicBezTo>
                    <a:pt x="7347" y="-1310"/>
                    <a:pt x="3700" y="696"/>
                    <a:pt x="873" y="2976"/>
                  </a:cubicBezTo>
                  <a:close/>
                </a:path>
              </a:pathLst>
            </a:custGeom>
            <a:grpFill/>
            <a:ln w="4559" cap="flat">
              <a:solidFill>
                <a:srgbClr val="FFFFFF"/>
              </a:solidFill>
              <a:prstDash val="solid"/>
              <a:miter/>
            </a:ln>
          </p:spPr>
          <p:txBody>
            <a:bodyPr rtlCol="0" anchor="ctr"/>
            <a:lstStyle/>
            <a:p>
              <a:endParaRPr lang="en-US"/>
            </a:p>
          </p:txBody>
        </p:sp>
        <p:sp>
          <p:nvSpPr>
            <p:cNvPr id="521" name="Freeform: Shape 520">
              <a:extLst>
                <a:ext uri="{FF2B5EF4-FFF2-40B4-BE49-F238E27FC236}">
                  <a16:creationId xmlns:a16="http://schemas.microsoft.com/office/drawing/2014/main" id="{D57E5CF3-38A4-BB0C-6ADB-CD07BC963284}"/>
                </a:ext>
              </a:extLst>
            </p:cNvPr>
            <p:cNvSpPr/>
            <p:nvPr/>
          </p:nvSpPr>
          <p:spPr>
            <a:xfrm>
              <a:off x="1341237" y="2320445"/>
              <a:ext cx="5589" cy="18371"/>
            </a:xfrm>
            <a:custGeom>
              <a:avLst/>
              <a:gdLst>
                <a:gd name="connsiteX0" fmla="*/ 4391 w 5589"/>
                <a:gd name="connsiteY0" fmla="*/ 13975 h 18371"/>
                <a:gd name="connsiteX1" fmla="*/ 3570 w 5589"/>
                <a:gd name="connsiteY1" fmla="*/ 2029 h 18371"/>
                <a:gd name="connsiteX2" fmla="*/ 743 w 5589"/>
                <a:gd name="connsiteY2" fmla="*/ 3488 h 18371"/>
                <a:gd name="connsiteX3" fmla="*/ 105 w 5589"/>
                <a:gd name="connsiteY3" fmla="*/ 15981 h 18371"/>
                <a:gd name="connsiteX4" fmla="*/ 4391 w 5589"/>
                <a:gd name="connsiteY4" fmla="*/ 13975 h 18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9" h="18371">
                  <a:moveTo>
                    <a:pt x="4391" y="13975"/>
                  </a:moveTo>
                  <a:cubicBezTo>
                    <a:pt x="7035" y="10328"/>
                    <a:pt x="4391" y="7410"/>
                    <a:pt x="3570" y="2029"/>
                  </a:cubicBezTo>
                  <a:cubicBezTo>
                    <a:pt x="2749" y="-3351"/>
                    <a:pt x="743" y="3488"/>
                    <a:pt x="743" y="3488"/>
                  </a:cubicBezTo>
                  <a:cubicBezTo>
                    <a:pt x="898" y="7665"/>
                    <a:pt x="679" y="11841"/>
                    <a:pt x="105" y="15981"/>
                  </a:cubicBezTo>
                  <a:cubicBezTo>
                    <a:pt x="-716" y="20541"/>
                    <a:pt x="1838" y="17714"/>
                    <a:pt x="4391" y="13975"/>
                  </a:cubicBezTo>
                  <a:close/>
                </a:path>
              </a:pathLst>
            </a:custGeom>
            <a:grpFill/>
            <a:ln w="4559" cap="flat">
              <a:solidFill>
                <a:srgbClr val="FFFFFF"/>
              </a:solidFill>
              <a:prstDash val="solid"/>
              <a:miter/>
            </a:ln>
          </p:spPr>
          <p:txBody>
            <a:bodyPr rtlCol="0" anchor="ctr"/>
            <a:lstStyle/>
            <a:p>
              <a:endParaRPr lang="en-US"/>
            </a:p>
          </p:txBody>
        </p:sp>
        <p:sp>
          <p:nvSpPr>
            <p:cNvPr id="522" name="Freeform: Shape 521">
              <a:extLst>
                <a:ext uri="{FF2B5EF4-FFF2-40B4-BE49-F238E27FC236}">
                  <a16:creationId xmlns:a16="http://schemas.microsoft.com/office/drawing/2014/main" id="{ABB10E80-543B-1D30-978D-48A2B6E5209C}"/>
                </a:ext>
              </a:extLst>
            </p:cNvPr>
            <p:cNvSpPr/>
            <p:nvPr/>
          </p:nvSpPr>
          <p:spPr>
            <a:xfrm>
              <a:off x="2600897" y="916203"/>
              <a:ext cx="54951" cy="31338"/>
            </a:xfrm>
            <a:custGeom>
              <a:avLst/>
              <a:gdLst>
                <a:gd name="connsiteX0" fmla="*/ 53296 w 54951"/>
                <a:gd name="connsiteY0" fmla="*/ 17094 h 31338"/>
                <a:gd name="connsiteX1" fmla="*/ 37338 w 54951"/>
                <a:gd name="connsiteY1" fmla="*/ 3689 h 31338"/>
                <a:gd name="connsiteX2" fmla="*/ 16273 w 54951"/>
                <a:gd name="connsiteY2" fmla="*/ 589 h 31338"/>
                <a:gd name="connsiteX3" fmla="*/ 2048 w 54951"/>
                <a:gd name="connsiteY3" fmla="*/ 6790 h 31338"/>
                <a:gd name="connsiteX4" fmla="*/ 7428 w 54951"/>
                <a:gd name="connsiteY4" fmla="*/ 22474 h 31338"/>
                <a:gd name="connsiteX5" fmla="*/ 26213 w 54951"/>
                <a:gd name="connsiteY5" fmla="*/ 30499 h 31338"/>
                <a:gd name="connsiteX6" fmla="*/ 48737 w 54951"/>
                <a:gd name="connsiteY6" fmla="*/ 26213 h 31338"/>
                <a:gd name="connsiteX7" fmla="*/ 53296 w 54951"/>
                <a:gd name="connsiteY7" fmla="*/ 17094 h 3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951" h="31338">
                  <a:moveTo>
                    <a:pt x="53296" y="17094"/>
                  </a:moveTo>
                  <a:cubicBezTo>
                    <a:pt x="49238" y="11313"/>
                    <a:pt x="43730" y="6692"/>
                    <a:pt x="37338" y="3689"/>
                  </a:cubicBezTo>
                  <a:cubicBezTo>
                    <a:pt x="29678" y="-870"/>
                    <a:pt x="26851" y="3689"/>
                    <a:pt x="16273" y="589"/>
                  </a:cubicBezTo>
                  <a:cubicBezTo>
                    <a:pt x="10638" y="-1342"/>
                    <a:pt x="4464" y="1350"/>
                    <a:pt x="2048" y="6790"/>
                  </a:cubicBezTo>
                  <a:cubicBezTo>
                    <a:pt x="-3697" y="18462"/>
                    <a:pt x="3780" y="19921"/>
                    <a:pt x="7428" y="22474"/>
                  </a:cubicBezTo>
                  <a:cubicBezTo>
                    <a:pt x="11075" y="25028"/>
                    <a:pt x="22565" y="28219"/>
                    <a:pt x="26213" y="30499"/>
                  </a:cubicBezTo>
                  <a:cubicBezTo>
                    <a:pt x="29860" y="32779"/>
                    <a:pt x="40256" y="29861"/>
                    <a:pt x="48737" y="26213"/>
                  </a:cubicBezTo>
                  <a:cubicBezTo>
                    <a:pt x="57217" y="22566"/>
                    <a:pt x="55029" y="21015"/>
                    <a:pt x="53296" y="17094"/>
                  </a:cubicBezTo>
                  <a:close/>
                </a:path>
              </a:pathLst>
            </a:custGeom>
            <a:grpFill/>
            <a:ln w="4559" cap="flat">
              <a:solidFill>
                <a:srgbClr val="FFFFFF"/>
              </a:solidFill>
              <a:prstDash val="solid"/>
              <a:miter/>
            </a:ln>
          </p:spPr>
          <p:txBody>
            <a:bodyPr rtlCol="0" anchor="ctr"/>
            <a:lstStyle/>
            <a:p>
              <a:endParaRPr lang="en-US"/>
            </a:p>
          </p:txBody>
        </p:sp>
        <p:sp>
          <p:nvSpPr>
            <p:cNvPr id="523" name="Freeform: Shape 522">
              <a:extLst>
                <a:ext uri="{FF2B5EF4-FFF2-40B4-BE49-F238E27FC236}">
                  <a16:creationId xmlns:a16="http://schemas.microsoft.com/office/drawing/2014/main" id="{836C7550-224F-D082-7835-C2A0260B8698}"/>
                </a:ext>
              </a:extLst>
            </p:cNvPr>
            <p:cNvSpPr/>
            <p:nvPr/>
          </p:nvSpPr>
          <p:spPr>
            <a:xfrm>
              <a:off x="2624210" y="973396"/>
              <a:ext cx="29742" cy="26688"/>
            </a:xfrm>
            <a:custGeom>
              <a:avLst/>
              <a:gdLst>
                <a:gd name="connsiteX0" fmla="*/ 27430 w 29742"/>
                <a:gd name="connsiteY0" fmla="*/ 10603 h 26688"/>
                <a:gd name="connsiteX1" fmla="*/ 26336 w 29742"/>
                <a:gd name="connsiteY1" fmla="*/ 4310 h 26688"/>
                <a:gd name="connsiteX2" fmla="*/ 14937 w 29742"/>
                <a:gd name="connsiteY2" fmla="*/ 25 h 26688"/>
                <a:gd name="connsiteX3" fmla="*/ 3265 w 29742"/>
                <a:gd name="connsiteY3" fmla="*/ 3763 h 26688"/>
                <a:gd name="connsiteX4" fmla="*/ 1259 w 29742"/>
                <a:gd name="connsiteY4" fmla="*/ 9417 h 26688"/>
                <a:gd name="connsiteX5" fmla="*/ 15758 w 29742"/>
                <a:gd name="connsiteY5" fmla="*/ 24281 h 26688"/>
                <a:gd name="connsiteX6" fmla="*/ 26336 w 29742"/>
                <a:gd name="connsiteY6" fmla="*/ 25466 h 26688"/>
                <a:gd name="connsiteX7" fmla="*/ 24329 w 29742"/>
                <a:gd name="connsiteY7" fmla="*/ 18536 h 26688"/>
                <a:gd name="connsiteX8" fmla="*/ 27430 w 29742"/>
                <a:gd name="connsiteY8" fmla="*/ 10603 h 2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742" h="26688">
                  <a:moveTo>
                    <a:pt x="27430" y="10603"/>
                  </a:moveTo>
                  <a:cubicBezTo>
                    <a:pt x="30895" y="8596"/>
                    <a:pt x="30257" y="8596"/>
                    <a:pt x="26336" y="4310"/>
                  </a:cubicBezTo>
                  <a:cubicBezTo>
                    <a:pt x="23390" y="1212"/>
                    <a:pt x="19196" y="-368"/>
                    <a:pt x="14937" y="25"/>
                  </a:cubicBezTo>
                  <a:cubicBezTo>
                    <a:pt x="11116" y="1480"/>
                    <a:pt x="7222" y="2727"/>
                    <a:pt x="3265" y="3763"/>
                  </a:cubicBezTo>
                  <a:cubicBezTo>
                    <a:pt x="-2754" y="4858"/>
                    <a:pt x="1259" y="9417"/>
                    <a:pt x="1259" y="9417"/>
                  </a:cubicBezTo>
                  <a:cubicBezTo>
                    <a:pt x="1259" y="9417"/>
                    <a:pt x="12931" y="20907"/>
                    <a:pt x="15758" y="24281"/>
                  </a:cubicBezTo>
                  <a:cubicBezTo>
                    <a:pt x="18585" y="27655"/>
                    <a:pt x="21503" y="26834"/>
                    <a:pt x="26336" y="25466"/>
                  </a:cubicBezTo>
                  <a:cubicBezTo>
                    <a:pt x="31169" y="24099"/>
                    <a:pt x="27156" y="22001"/>
                    <a:pt x="24329" y="18536"/>
                  </a:cubicBezTo>
                  <a:cubicBezTo>
                    <a:pt x="21503" y="15071"/>
                    <a:pt x="24056" y="12882"/>
                    <a:pt x="27430" y="10603"/>
                  </a:cubicBezTo>
                  <a:close/>
                </a:path>
              </a:pathLst>
            </a:custGeom>
            <a:grpFill/>
            <a:ln w="4559" cap="flat">
              <a:solidFill>
                <a:srgbClr val="FFFFFF"/>
              </a:solidFill>
              <a:prstDash val="solid"/>
              <a:miter/>
            </a:ln>
          </p:spPr>
          <p:txBody>
            <a:bodyPr rtlCol="0" anchor="ctr"/>
            <a:lstStyle/>
            <a:p>
              <a:endParaRPr lang="en-US"/>
            </a:p>
          </p:txBody>
        </p:sp>
        <p:sp>
          <p:nvSpPr>
            <p:cNvPr id="524" name="Freeform: Shape 523">
              <a:extLst>
                <a:ext uri="{FF2B5EF4-FFF2-40B4-BE49-F238E27FC236}">
                  <a16:creationId xmlns:a16="http://schemas.microsoft.com/office/drawing/2014/main" id="{7CA1F339-CEA9-EF8A-3F35-ECEE2B280054}"/>
                </a:ext>
              </a:extLst>
            </p:cNvPr>
            <p:cNvSpPr/>
            <p:nvPr/>
          </p:nvSpPr>
          <p:spPr>
            <a:xfrm>
              <a:off x="2578021" y="489067"/>
              <a:ext cx="1043060" cy="533175"/>
            </a:xfrm>
            <a:custGeom>
              <a:avLst/>
              <a:gdLst>
                <a:gd name="connsiteX0" fmla="*/ 4406 w 1043060"/>
                <a:gd name="connsiteY0" fmla="*/ 123883 h 533175"/>
                <a:gd name="connsiteX1" fmla="*/ 15531 w 1043060"/>
                <a:gd name="connsiteY1" fmla="*/ 126801 h 533175"/>
                <a:gd name="connsiteX2" fmla="*/ 29483 w 1043060"/>
                <a:gd name="connsiteY2" fmla="*/ 128442 h 533175"/>
                <a:gd name="connsiteX3" fmla="*/ 33495 w 1043060"/>
                <a:gd name="connsiteY3" fmla="*/ 122241 h 533175"/>
                <a:gd name="connsiteX4" fmla="*/ 39696 w 1043060"/>
                <a:gd name="connsiteY4" fmla="*/ 120782 h 533175"/>
                <a:gd name="connsiteX5" fmla="*/ 48815 w 1043060"/>
                <a:gd name="connsiteY5" fmla="*/ 119870 h 533175"/>
                <a:gd name="connsiteX6" fmla="*/ 53101 w 1043060"/>
                <a:gd name="connsiteY6" fmla="*/ 118776 h 533175"/>
                <a:gd name="connsiteX7" fmla="*/ 58481 w 1043060"/>
                <a:gd name="connsiteY7" fmla="*/ 118776 h 533175"/>
                <a:gd name="connsiteX8" fmla="*/ 73892 w 1043060"/>
                <a:gd name="connsiteY8" fmla="*/ 122515 h 533175"/>
                <a:gd name="connsiteX9" fmla="*/ 71886 w 1043060"/>
                <a:gd name="connsiteY9" fmla="*/ 124794 h 533175"/>
                <a:gd name="connsiteX10" fmla="*/ 60852 w 1043060"/>
                <a:gd name="connsiteY10" fmla="*/ 126801 h 533175"/>
                <a:gd name="connsiteX11" fmla="*/ 38875 w 1043060"/>
                <a:gd name="connsiteY11" fmla="*/ 135008 h 533175"/>
                <a:gd name="connsiteX12" fmla="*/ 47994 w 1043060"/>
                <a:gd name="connsiteY12" fmla="*/ 141847 h 533175"/>
                <a:gd name="connsiteX13" fmla="*/ 55380 w 1043060"/>
                <a:gd name="connsiteY13" fmla="*/ 141026 h 533175"/>
                <a:gd name="connsiteX14" fmla="*/ 67691 w 1043060"/>
                <a:gd name="connsiteY14" fmla="*/ 138746 h 533175"/>
                <a:gd name="connsiteX15" fmla="*/ 101613 w 1043060"/>
                <a:gd name="connsiteY15" fmla="*/ 127895 h 533175"/>
                <a:gd name="connsiteX16" fmla="*/ 148849 w 1043060"/>
                <a:gd name="connsiteY16" fmla="*/ 129901 h 533175"/>
                <a:gd name="connsiteX17" fmla="*/ 146296 w 1043060"/>
                <a:gd name="connsiteY17" fmla="*/ 131634 h 533175"/>
                <a:gd name="connsiteX18" fmla="*/ 135171 w 1043060"/>
                <a:gd name="connsiteY18" fmla="*/ 130722 h 533175"/>
                <a:gd name="connsiteX19" fmla="*/ 120125 w 1043060"/>
                <a:gd name="connsiteY19" fmla="*/ 129354 h 533175"/>
                <a:gd name="connsiteX20" fmla="*/ 95595 w 1043060"/>
                <a:gd name="connsiteY20" fmla="*/ 136740 h 533175"/>
                <a:gd name="connsiteX21" fmla="*/ 72524 w 1043060"/>
                <a:gd name="connsiteY21" fmla="*/ 144765 h 533175"/>
                <a:gd name="connsiteX22" fmla="*/ 77083 w 1043060"/>
                <a:gd name="connsiteY22" fmla="*/ 149324 h 533175"/>
                <a:gd name="connsiteX23" fmla="*/ 94136 w 1043060"/>
                <a:gd name="connsiteY23" fmla="*/ 151513 h 533175"/>
                <a:gd name="connsiteX24" fmla="*/ 87023 w 1043060"/>
                <a:gd name="connsiteY24" fmla="*/ 156072 h 533175"/>
                <a:gd name="connsiteX25" fmla="*/ 72250 w 1043060"/>
                <a:gd name="connsiteY25" fmla="*/ 154157 h 533175"/>
                <a:gd name="connsiteX26" fmla="*/ 56839 w 1043060"/>
                <a:gd name="connsiteY26" fmla="*/ 156711 h 533175"/>
                <a:gd name="connsiteX27" fmla="*/ 61125 w 1043060"/>
                <a:gd name="connsiteY27" fmla="*/ 166650 h 533175"/>
                <a:gd name="connsiteX28" fmla="*/ 85929 w 1043060"/>
                <a:gd name="connsiteY28" fmla="*/ 170936 h 533175"/>
                <a:gd name="connsiteX29" fmla="*/ 104167 w 1043060"/>
                <a:gd name="connsiteY29" fmla="*/ 167836 h 533175"/>
                <a:gd name="connsiteX30" fmla="*/ 134168 w 1043060"/>
                <a:gd name="connsiteY30" fmla="*/ 166924 h 533175"/>
                <a:gd name="connsiteX31" fmla="*/ 162072 w 1043060"/>
                <a:gd name="connsiteY31" fmla="*/ 165191 h 533175"/>
                <a:gd name="connsiteX32" fmla="*/ 176024 w 1043060"/>
                <a:gd name="connsiteY32" fmla="*/ 163003 h 533175"/>
                <a:gd name="connsiteX33" fmla="*/ 196268 w 1043060"/>
                <a:gd name="connsiteY33" fmla="*/ 156437 h 533175"/>
                <a:gd name="connsiteX34" fmla="*/ 220159 w 1043060"/>
                <a:gd name="connsiteY34" fmla="*/ 150145 h 533175"/>
                <a:gd name="connsiteX35" fmla="*/ 237850 w 1043060"/>
                <a:gd name="connsiteY35" fmla="*/ 148412 h 533175"/>
                <a:gd name="connsiteX36" fmla="*/ 234476 w 1043060"/>
                <a:gd name="connsiteY36" fmla="*/ 152698 h 533175"/>
                <a:gd name="connsiteX37" fmla="*/ 217606 w 1043060"/>
                <a:gd name="connsiteY37" fmla="*/ 157805 h 533175"/>
                <a:gd name="connsiteX38" fmla="*/ 203381 w 1043060"/>
                <a:gd name="connsiteY38" fmla="*/ 164371 h 533175"/>
                <a:gd name="connsiteX39" fmla="*/ 198274 w 1043060"/>
                <a:gd name="connsiteY39" fmla="*/ 166103 h 533175"/>
                <a:gd name="connsiteX40" fmla="*/ 187970 w 1043060"/>
                <a:gd name="connsiteY40" fmla="*/ 169204 h 533175"/>
                <a:gd name="connsiteX41" fmla="*/ 168364 w 1043060"/>
                <a:gd name="connsiteY41" fmla="*/ 172942 h 533175"/>
                <a:gd name="connsiteX42" fmla="*/ 141007 w 1043060"/>
                <a:gd name="connsiteY42" fmla="*/ 173489 h 533175"/>
                <a:gd name="connsiteX43" fmla="*/ 115292 w 1043060"/>
                <a:gd name="connsiteY43" fmla="*/ 172395 h 533175"/>
                <a:gd name="connsiteX44" fmla="*/ 86841 w 1043060"/>
                <a:gd name="connsiteY44" fmla="*/ 177775 h 533175"/>
                <a:gd name="connsiteX45" fmla="*/ 117298 w 1043060"/>
                <a:gd name="connsiteY45" fmla="*/ 193460 h 533175"/>
                <a:gd name="connsiteX46" fmla="*/ 155233 w 1043060"/>
                <a:gd name="connsiteY46" fmla="*/ 201120 h 533175"/>
                <a:gd name="connsiteX47" fmla="*/ 165446 w 1043060"/>
                <a:gd name="connsiteY47" fmla="*/ 194007 h 533175"/>
                <a:gd name="connsiteX48" fmla="*/ 177118 w 1043060"/>
                <a:gd name="connsiteY48" fmla="*/ 185435 h 533175"/>
                <a:gd name="connsiteX49" fmla="*/ 202833 w 1043060"/>
                <a:gd name="connsiteY49" fmla="*/ 170936 h 533175"/>
                <a:gd name="connsiteX50" fmla="*/ 222439 w 1043060"/>
                <a:gd name="connsiteY50" fmla="*/ 167197 h 533175"/>
                <a:gd name="connsiteX51" fmla="*/ 238397 w 1043060"/>
                <a:gd name="connsiteY51" fmla="*/ 166650 h 533175"/>
                <a:gd name="connsiteX52" fmla="*/ 278612 w 1043060"/>
                <a:gd name="connsiteY52" fmla="*/ 162638 h 533175"/>
                <a:gd name="connsiteX53" fmla="*/ 313355 w 1043060"/>
                <a:gd name="connsiteY53" fmla="*/ 158990 h 533175"/>
                <a:gd name="connsiteX54" fmla="*/ 313902 w 1043060"/>
                <a:gd name="connsiteY54" fmla="*/ 161544 h 533175"/>
                <a:gd name="connsiteX55" fmla="*/ 301956 w 1043060"/>
                <a:gd name="connsiteY55" fmla="*/ 162091 h 533175"/>
                <a:gd name="connsiteX56" fmla="*/ 274599 w 1043060"/>
                <a:gd name="connsiteY56" fmla="*/ 166377 h 533175"/>
                <a:gd name="connsiteX57" fmla="*/ 258641 w 1043060"/>
                <a:gd name="connsiteY57" fmla="*/ 168383 h 533175"/>
                <a:gd name="connsiteX58" fmla="*/ 237029 w 1043060"/>
                <a:gd name="connsiteY58" fmla="*/ 170116 h 533175"/>
                <a:gd name="connsiteX59" fmla="*/ 222166 w 1043060"/>
                <a:gd name="connsiteY59" fmla="*/ 173216 h 533175"/>
                <a:gd name="connsiteX60" fmla="*/ 203928 w 1043060"/>
                <a:gd name="connsiteY60" fmla="*/ 178596 h 533175"/>
                <a:gd name="connsiteX61" fmla="*/ 189976 w 1043060"/>
                <a:gd name="connsiteY61" fmla="*/ 189721 h 533175"/>
                <a:gd name="connsiteX62" fmla="*/ 177756 w 1043060"/>
                <a:gd name="connsiteY62" fmla="*/ 198840 h 533175"/>
                <a:gd name="connsiteX63" fmla="*/ 194535 w 1043060"/>
                <a:gd name="connsiteY63" fmla="*/ 208597 h 533175"/>
                <a:gd name="connsiteX64" fmla="*/ 206572 w 1043060"/>
                <a:gd name="connsiteY64" fmla="*/ 205132 h 533175"/>
                <a:gd name="connsiteX65" fmla="*/ 207666 w 1043060"/>
                <a:gd name="connsiteY65" fmla="*/ 206591 h 533175"/>
                <a:gd name="connsiteX66" fmla="*/ 214779 w 1043060"/>
                <a:gd name="connsiteY66" fmla="*/ 210239 h 533175"/>
                <a:gd name="connsiteX67" fmla="*/ 233017 w 1043060"/>
                <a:gd name="connsiteY67" fmla="*/ 210239 h 533175"/>
                <a:gd name="connsiteX68" fmla="*/ 251255 w 1043060"/>
                <a:gd name="connsiteY68" fmla="*/ 209418 h 533175"/>
                <a:gd name="connsiteX69" fmla="*/ 272958 w 1043060"/>
                <a:gd name="connsiteY69" fmla="*/ 207138 h 533175"/>
                <a:gd name="connsiteX70" fmla="*/ 275238 w 1043060"/>
                <a:gd name="connsiteY70" fmla="*/ 194554 h 533175"/>
                <a:gd name="connsiteX71" fmla="*/ 293476 w 1043060"/>
                <a:gd name="connsiteY71" fmla="*/ 186621 h 533175"/>
                <a:gd name="connsiteX72" fmla="*/ 288551 w 1043060"/>
                <a:gd name="connsiteY72" fmla="*/ 192548 h 533175"/>
                <a:gd name="connsiteX73" fmla="*/ 291743 w 1043060"/>
                <a:gd name="connsiteY73" fmla="*/ 196834 h 533175"/>
                <a:gd name="connsiteX74" fmla="*/ 315908 w 1043060"/>
                <a:gd name="connsiteY74" fmla="*/ 191454 h 533175"/>
                <a:gd name="connsiteX75" fmla="*/ 329039 w 1043060"/>
                <a:gd name="connsiteY75" fmla="*/ 188900 h 533175"/>
                <a:gd name="connsiteX76" fmla="*/ 338158 w 1043060"/>
                <a:gd name="connsiteY76" fmla="*/ 186621 h 533175"/>
                <a:gd name="connsiteX77" fmla="*/ 338158 w 1043060"/>
                <a:gd name="connsiteY77" fmla="*/ 192001 h 533175"/>
                <a:gd name="connsiteX78" fmla="*/ 317367 w 1043060"/>
                <a:gd name="connsiteY78" fmla="*/ 196560 h 533175"/>
                <a:gd name="connsiteX79" fmla="*/ 299129 w 1043060"/>
                <a:gd name="connsiteY79" fmla="*/ 203126 h 533175"/>
                <a:gd name="connsiteX80" fmla="*/ 304874 w 1043060"/>
                <a:gd name="connsiteY80" fmla="*/ 209418 h 533175"/>
                <a:gd name="connsiteX81" fmla="*/ 341350 w 1043060"/>
                <a:gd name="connsiteY81" fmla="*/ 204859 h 533175"/>
                <a:gd name="connsiteX82" fmla="*/ 382932 w 1043060"/>
                <a:gd name="connsiteY82" fmla="*/ 196834 h 533175"/>
                <a:gd name="connsiteX83" fmla="*/ 415396 w 1043060"/>
                <a:gd name="connsiteY83" fmla="*/ 187168 h 533175"/>
                <a:gd name="connsiteX84" fmla="*/ 421140 w 1043060"/>
                <a:gd name="connsiteY84" fmla="*/ 182061 h 533175"/>
                <a:gd name="connsiteX85" fmla="*/ 427068 w 1043060"/>
                <a:gd name="connsiteY85" fmla="*/ 178049 h 533175"/>
                <a:gd name="connsiteX86" fmla="*/ 428253 w 1043060"/>
                <a:gd name="connsiteY86" fmla="*/ 173216 h 533175"/>
                <a:gd name="connsiteX87" fmla="*/ 427341 w 1043060"/>
                <a:gd name="connsiteY87" fmla="*/ 168656 h 533175"/>
                <a:gd name="connsiteX88" fmla="*/ 425700 w 1043060"/>
                <a:gd name="connsiteY88" fmla="*/ 161544 h 533175"/>
                <a:gd name="connsiteX89" fmla="*/ 440473 w 1043060"/>
                <a:gd name="connsiteY89" fmla="*/ 164644 h 533175"/>
                <a:gd name="connsiteX90" fmla="*/ 445579 w 1043060"/>
                <a:gd name="connsiteY90" fmla="*/ 159811 h 533175"/>
                <a:gd name="connsiteX91" fmla="*/ 455336 w 1043060"/>
                <a:gd name="connsiteY91" fmla="*/ 153884 h 533175"/>
                <a:gd name="connsiteX92" fmla="*/ 464455 w 1043060"/>
                <a:gd name="connsiteY92" fmla="*/ 148686 h 533175"/>
                <a:gd name="connsiteX93" fmla="*/ 499381 w 1043060"/>
                <a:gd name="connsiteY93" fmla="*/ 138108 h 533175"/>
                <a:gd name="connsiteX94" fmla="*/ 497922 w 1043060"/>
                <a:gd name="connsiteY94" fmla="*/ 143032 h 533175"/>
                <a:gd name="connsiteX95" fmla="*/ 471477 w 1043060"/>
                <a:gd name="connsiteY95" fmla="*/ 150145 h 533175"/>
                <a:gd name="connsiteX96" fmla="*/ 468559 w 1043060"/>
                <a:gd name="connsiteY96" fmla="*/ 155252 h 533175"/>
                <a:gd name="connsiteX97" fmla="*/ 459440 w 1043060"/>
                <a:gd name="connsiteY97" fmla="*/ 159264 h 533175"/>
                <a:gd name="connsiteX98" fmla="*/ 452327 w 1043060"/>
                <a:gd name="connsiteY98" fmla="*/ 164097 h 533175"/>
                <a:gd name="connsiteX99" fmla="*/ 443847 w 1043060"/>
                <a:gd name="connsiteY99" fmla="*/ 170936 h 533175"/>
                <a:gd name="connsiteX100" fmla="*/ 441567 w 1043060"/>
                <a:gd name="connsiteY100" fmla="*/ 181788 h 533175"/>
                <a:gd name="connsiteX101" fmla="*/ 457251 w 1043060"/>
                <a:gd name="connsiteY101" fmla="*/ 181788 h 533175"/>
                <a:gd name="connsiteX102" fmla="*/ 489441 w 1043060"/>
                <a:gd name="connsiteY102" fmla="*/ 180055 h 533175"/>
                <a:gd name="connsiteX103" fmla="*/ 518439 w 1043060"/>
                <a:gd name="connsiteY103" fmla="*/ 180876 h 533175"/>
                <a:gd name="connsiteX104" fmla="*/ 507041 w 1043060"/>
                <a:gd name="connsiteY104" fmla="*/ 185709 h 533175"/>
                <a:gd name="connsiteX105" fmla="*/ 476583 w 1043060"/>
                <a:gd name="connsiteY105" fmla="*/ 187441 h 533175"/>
                <a:gd name="connsiteX106" fmla="*/ 409286 w 1043060"/>
                <a:gd name="connsiteY106" fmla="*/ 201393 h 533175"/>
                <a:gd name="connsiteX107" fmla="*/ 425609 w 1043060"/>
                <a:gd name="connsiteY107" fmla="*/ 204585 h 533175"/>
                <a:gd name="connsiteX108" fmla="*/ 463999 w 1043060"/>
                <a:gd name="connsiteY108" fmla="*/ 204585 h 533175"/>
                <a:gd name="connsiteX109" fmla="*/ 451780 w 1043060"/>
                <a:gd name="connsiteY109" fmla="*/ 207959 h 533175"/>
                <a:gd name="connsiteX110" fmla="*/ 409651 w 1043060"/>
                <a:gd name="connsiteY110" fmla="*/ 210239 h 533175"/>
                <a:gd name="connsiteX111" fmla="*/ 392233 w 1043060"/>
                <a:gd name="connsiteY111" fmla="*/ 213339 h 533175"/>
                <a:gd name="connsiteX112" fmla="*/ 380561 w 1043060"/>
                <a:gd name="connsiteY112" fmla="*/ 215619 h 533175"/>
                <a:gd name="connsiteX113" fmla="*/ 355758 w 1043060"/>
                <a:gd name="connsiteY113" fmla="*/ 218537 h 533175"/>
                <a:gd name="connsiteX114" fmla="*/ 304783 w 1043060"/>
                <a:gd name="connsiteY114" fmla="*/ 224464 h 533175"/>
                <a:gd name="connsiteX115" fmla="*/ 313902 w 1043060"/>
                <a:gd name="connsiteY115" fmla="*/ 240422 h 533175"/>
                <a:gd name="connsiteX116" fmla="*/ 348098 w 1043060"/>
                <a:gd name="connsiteY116" fmla="*/ 254374 h 533175"/>
                <a:gd name="connsiteX117" fmla="*/ 351198 w 1043060"/>
                <a:gd name="connsiteY117" fmla="*/ 258113 h 533175"/>
                <a:gd name="connsiteX118" fmla="*/ 352384 w 1043060"/>
                <a:gd name="connsiteY118" fmla="*/ 267232 h 533175"/>
                <a:gd name="connsiteX119" fmla="*/ 367156 w 1043060"/>
                <a:gd name="connsiteY119" fmla="*/ 274618 h 533175"/>
                <a:gd name="connsiteX120" fmla="*/ 387674 w 1043060"/>
                <a:gd name="connsiteY120" fmla="*/ 275804 h 533175"/>
                <a:gd name="connsiteX121" fmla="*/ 407097 w 1043060"/>
                <a:gd name="connsiteY121" fmla="*/ 274345 h 533175"/>
                <a:gd name="connsiteX122" fmla="*/ 401352 w 1043060"/>
                <a:gd name="connsiteY122" fmla="*/ 278357 h 533175"/>
                <a:gd name="connsiteX123" fmla="*/ 383114 w 1043060"/>
                <a:gd name="connsiteY123" fmla="*/ 281822 h 533175"/>
                <a:gd name="connsiteX124" fmla="*/ 360591 w 1043060"/>
                <a:gd name="connsiteY124" fmla="*/ 279816 h 533175"/>
                <a:gd name="connsiteX125" fmla="*/ 348098 w 1043060"/>
                <a:gd name="connsiteY125" fmla="*/ 283190 h 533175"/>
                <a:gd name="connsiteX126" fmla="*/ 345818 w 1043060"/>
                <a:gd name="connsiteY126" fmla="*/ 280090 h 533175"/>
                <a:gd name="connsiteX127" fmla="*/ 343265 w 1043060"/>
                <a:gd name="connsiteY127" fmla="*/ 275804 h 533175"/>
                <a:gd name="connsiteX128" fmla="*/ 334693 w 1043060"/>
                <a:gd name="connsiteY128" fmla="*/ 267506 h 533175"/>
                <a:gd name="connsiteX129" fmla="*/ 295026 w 1043060"/>
                <a:gd name="connsiteY129" fmla="*/ 243888 h 533175"/>
                <a:gd name="connsiteX130" fmla="*/ 273140 w 1043060"/>
                <a:gd name="connsiteY130" fmla="*/ 231668 h 533175"/>
                <a:gd name="connsiteX131" fmla="*/ 233473 w 1043060"/>
                <a:gd name="connsiteY131" fmla="*/ 230209 h 533175"/>
                <a:gd name="connsiteX132" fmla="*/ 206116 w 1043060"/>
                <a:gd name="connsiteY132" fmla="*/ 225923 h 533175"/>
                <a:gd name="connsiteX133" fmla="*/ 187878 w 1043060"/>
                <a:gd name="connsiteY133" fmla="*/ 226744 h 533175"/>
                <a:gd name="connsiteX134" fmla="*/ 180218 w 1043060"/>
                <a:gd name="connsiteY134" fmla="*/ 237596 h 533175"/>
                <a:gd name="connsiteX135" fmla="*/ 183592 w 1043060"/>
                <a:gd name="connsiteY135" fmla="*/ 246714 h 533175"/>
                <a:gd name="connsiteX136" fmla="*/ 199824 w 1043060"/>
                <a:gd name="connsiteY136" fmla="*/ 251000 h 533175"/>
                <a:gd name="connsiteX137" fmla="*/ 218062 w 1043060"/>
                <a:gd name="connsiteY137" fmla="*/ 254466 h 533175"/>
                <a:gd name="connsiteX138" fmla="*/ 222348 w 1043060"/>
                <a:gd name="connsiteY138" fmla="*/ 257840 h 533175"/>
                <a:gd name="connsiteX139" fmla="*/ 215509 w 1043060"/>
                <a:gd name="connsiteY139" fmla="*/ 255833 h 533175"/>
                <a:gd name="connsiteX140" fmla="*/ 201010 w 1043060"/>
                <a:gd name="connsiteY140" fmla="*/ 255286 h 533175"/>
                <a:gd name="connsiteX141" fmla="*/ 190158 w 1043060"/>
                <a:gd name="connsiteY141" fmla="*/ 252459 h 533175"/>
                <a:gd name="connsiteX142" fmla="*/ 185051 w 1043060"/>
                <a:gd name="connsiteY142" fmla="*/ 264132 h 533175"/>
                <a:gd name="connsiteX143" fmla="*/ 199277 w 1043060"/>
                <a:gd name="connsiteY143" fmla="*/ 271518 h 533175"/>
                <a:gd name="connsiteX144" fmla="*/ 216147 w 1043060"/>
                <a:gd name="connsiteY144" fmla="*/ 273798 h 533175"/>
                <a:gd name="connsiteX145" fmla="*/ 234385 w 1043060"/>
                <a:gd name="connsiteY145" fmla="*/ 282917 h 533175"/>
                <a:gd name="connsiteX146" fmla="*/ 245510 w 1043060"/>
                <a:gd name="connsiteY146" fmla="*/ 292036 h 533175"/>
                <a:gd name="connsiteX147" fmla="*/ 257729 w 1043060"/>
                <a:gd name="connsiteY147" fmla="*/ 310273 h 533175"/>
                <a:gd name="connsiteX148" fmla="*/ 266848 w 1043060"/>
                <a:gd name="connsiteY148" fmla="*/ 311732 h 533175"/>
                <a:gd name="connsiteX149" fmla="*/ 269401 w 1043060"/>
                <a:gd name="connsiteY149" fmla="*/ 314833 h 533175"/>
                <a:gd name="connsiteX150" fmla="*/ 283080 w 1043060"/>
                <a:gd name="connsiteY150" fmla="*/ 322857 h 533175"/>
                <a:gd name="connsiteX151" fmla="*/ 285360 w 1043060"/>
                <a:gd name="connsiteY151" fmla="*/ 324772 h 533175"/>
                <a:gd name="connsiteX152" fmla="*/ 276241 w 1043060"/>
                <a:gd name="connsiteY152" fmla="*/ 324772 h 533175"/>
                <a:gd name="connsiteX153" fmla="*/ 260556 w 1043060"/>
                <a:gd name="connsiteY153" fmla="*/ 317660 h 533175"/>
                <a:gd name="connsiteX154" fmla="*/ 244324 w 1043060"/>
                <a:gd name="connsiteY154" fmla="*/ 319939 h 533175"/>
                <a:gd name="connsiteX155" fmla="*/ 255176 w 1043060"/>
                <a:gd name="connsiteY155" fmla="*/ 329058 h 533175"/>
                <a:gd name="connsiteX156" fmla="*/ 276241 w 1043060"/>
                <a:gd name="connsiteY156" fmla="*/ 330791 h 533175"/>
                <a:gd name="connsiteX157" fmla="*/ 295573 w 1043060"/>
                <a:gd name="connsiteY157" fmla="*/ 330791 h 533175"/>
                <a:gd name="connsiteX158" fmla="*/ 318096 w 1043060"/>
                <a:gd name="connsiteY158" fmla="*/ 334256 h 533175"/>
                <a:gd name="connsiteX159" fmla="*/ 333234 w 1043060"/>
                <a:gd name="connsiteY159" fmla="*/ 331703 h 533175"/>
                <a:gd name="connsiteX160" fmla="*/ 346912 w 1043060"/>
                <a:gd name="connsiteY160" fmla="*/ 323131 h 533175"/>
                <a:gd name="connsiteX161" fmla="*/ 348918 w 1043060"/>
                <a:gd name="connsiteY161" fmla="*/ 326779 h 533175"/>
                <a:gd name="connsiteX162" fmla="*/ 344085 w 1043060"/>
                <a:gd name="connsiteY162" fmla="*/ 334803 h 533175"/>
                <a:gd name="connsiteX163" fmla="*/ 337246 w 1043060"/>
                <a:gd name="connsiteY163" fmla="*/ 337357 h 533175"/>
                <a:gd name="connsiteX164" fmla="*/ 321015 w 1043060"/>
                <a:gd name="connsiteY164" fmla="*/ 340183 h 533175"/>
                <a:gd name="connsiteX165" fmla="*/ 297944 w 1043060"/>
                <a:gd name="connsiteY165" fmla="*/ 337904 h 533175"/>
                <a:gd name="connsiteX166" fmla="*/ 307883 w 1043060"/>
                <a:gd name="connsiteY166" fmla="*/ 345928 h 533175"/>
                <a:gd name="connsiteX167" fmla="*/ 322930 w 1043060"/>
                <a:gd name="connsiteY167" fmla="*/ 345928 h 533175"/>
                <a:gd name="connsiteX168" fmla="*/ 320376 w 1043060"/>
                <a:gd name="connsiteY168" fmla="*/ 347296 h 533175"/>
                <a:gd name="connsiteX169" fmla="*/ 322109 w 1043060"/>
                <a:gd name="connsiteY169" fmla="*/ 353862 h 533175"/>
                <a:gd name="connsiteX170" fmla="*/ 323568 w 1043060"/>
                <a:gd name="connsiteY170" fmla="*/ 357874 h 533175"/>
                <a:gd name="connsiteX171" fmla="*/ 315817 w 1043060"/>
                <a:gd name="connsiteY171" fmla="*/ 354500 h 533175"/>
                <a:gd name="connsiteX172" fmla="*/ 295938 w 1043060"/>
                <a:gd name="connsiteY172" fmla="*/ 346749 h 533175"/>
                <a:gd name="connsiteX173" fmla="*/ 280800 w 1043060"/>
                <a:gd name="connsiteY173" fmla="*/ 341095 h 533175"/>
                <a:gd name="connsiteX174" fmla="*/ 258276 w 1043060"/>
                <a:gd name="connsiteY174" fmla="*/ 338177 h 533175"/>
                <a:gd name="connsiteX175" fmla="*/ 235206 w 1043060"/>
                <a:gd name="connsiteY175" fmla="*/ 333891 h 533175"/>
                <a:gd name="connsiteX176" fmla="*/ 218974 w 1043060"/>
                <a:gd name="connsiteY176" fmla="*/ 335350 h 533175"/>
                <a:gd name="connsiteX177" fmla="*/ 195265 w 1043060"/>
                <a:gd name="connsiteY177" fmla="*/ 340183 h 533175"/>
                <a:gd name="connsiteX178" fmla="*/ 174473 w 1043060"/>
                <a:gd name="connsiteY178" fmla="*/ 343922 h 533175"/>
                <a:gd name="connsiteX179" fmla="*/ 163713 w 1043060"/>
                <a:gd name="connsiteY179" fmla="*/ 357327 h 533175"/>
                <a:gd name="connsiteX180" fmla="*/ 152862 w 1043060"/>
                <a:gd name="connsiteY180" fmla="*/ 366446 h 533175"/>
                <a:gd name="connsiteX181" fmla="*/ 150035 w 1043060"/>
                <a:gd name="connsiteY181" fmla="*/ 378939 h 533175"/>
                <a:gd name="connsiteX182" fmla="*/ 156600 w 1043060"/>
                <a:gd name="connsiteY182" fmla="*/ 384684 h 533175"/>
                <a:gd name="connsiteX183" fmla="*/ 156600 w 1043060"/>
                <a:gd name="connsiteY183" fmla="*/ 387237 h 533175"/>
                <a:gd name="connsiteX184" fmla="*/ 149123 w 1043060"/>
                <a:gd name="connsiteY184" fmla="*/ 390976 h 533175"/>
                <a:gd name="connsiteX185" fmla="*/ 168273 w 1043060"/>
                <a:gd name="connsiteY185" fmla="*/ 392617 h 533175"/>
                <a:gd name="connsiteX186" fmla="*/ 179945 w 1043060"/>
                <a:gd name="connsiteY186" fmla="*/ 388058 h 533175"/>
                <a:gd name="connsiteX187" fmla="*/ 187058 w 1043060"/>
                <a:gd name="connsiteY187" fmla="*/ 386052 h 533175"/>
                <a:gd name="connsiteX188" fmla="*/ 199915 w 1043060"/>
                <a:gd name="connsiteY188" fmla="*/ 378665 h 533175"/>
                <a:gd name="connsiteX189" fmla="*/ 203563 w 1043060"/>
                <a:gd name="connsiteY189" fmla="*/ 379851 h 533175"/>
                <a:gd name="connsiteX190" fmla="*/ 199277 w 1043060"/>
                <a:gd name="connsiteY190" fmla="*/ 385504 h 533175"/>
                <a:gd name="connsiteX191" fmla="*/ 192438 w 1043060"/>
                <a:gd name="connsiteY191" fmla="*/ 389790 h 533175"/>
                <a:gd name="connsiteX192" fmla="*/ 190796 w 1043060"/>
                <a:gd name="connsiteY192" fmla="*/ 392891 h 533175"/>
                <a:gd name="connsiteX193" fmla="*/ 216421 w 1043060"/>
                <a:gd name="connsiteY193" fmla="*/ 392891 h 533175"/>
                <a:gd name="connsiteX194" fmla="*/ 232379 w 1043060"/>
                <a:gd name="connsiteY194" fmla="*/ 378665 h 533175"/>
                <a:gd name="connsiteX195" fmla="*/ 238397 w 1043060"/>
                <a:gd name="connsiteY195" fmla="*/ 366446 h 533175"/>
                <a:gd name="connsiteX196" fmla="*/ 239765 w 1043060"/>
                <a:gd name="connsiteY196" fmla="*/ 370641 h 533175"/>
                <a:gd name="connsiteX197" fmla="*/ 244598 w 1043060"/>
                <a:gd name="connsiteY197" fmla="*/ 374926 h 533175"/>
                <a:gd name="connsiteX198" fmla="*/ 243230 w 1043060"/>
                <a:gd name="connsiteY198" fmla="*/ 377206 h 533175"/>
                <a:gd name="connsiteX199" fmla="*/ 236665 w 1043060"/>
                <a:gd name="connsiteY199" fmla="*/ 381766 h 533175"/>
                <a:gd name="connsiteX200" fmla="*/ 238944 w 1043060"/>
                <a:gd name="connsiteY200" fmla="*/ 385231 h 533175"/>
                <a:gd name="connsiteX201" fmla="*/ 255997 w 1043060"/>
                <a:gd name="connsiteY201" fmla="*/ 386052 h 533175"/>
                <a:gd name="connsiteX202" fmla="*/ 254629 w 1043060"/>
                <a:gd name="connsiteY202" fmla="*/ 388058 h 533175"/>
                <a:gd name="connsiteX203" fmla="*/ 244872 w 1043060"/>
                <a:gd name="connsiteY203" fmla="*/ 388058 h 533175"/>
                <a:gd name="connsiteX204" fmla="*/ 236391 w 1043060"/>
                <a:gd name="connsiteY204" fmla="*/ 388879 h 533175"/>
                <a:gd name="connsiteX205" fmla="*/ 232652 w 1043060"/>
                <a:gd name="connsiteY205" fmla="*/ 392891 h 533175"/>
                <a:gd name="connsiteX206" fmla="*/ 246878 w 1043060"/>
                <a:gd name="connsiteY206" fmla="*/ 395444 h 533175"/>
                <a:gd name="connsiteX207" fmla="*/ 250890 w 1043060"/>
                <a:gd name="connsiteY207" fmla="*/ 396630 h 533175"/>
                <a:gd name="connsiteX208" fmla="*/ 243777 w 1043060"/>
                <a:gd name="connsiteY208" fmla="*/ 398909 h 533175"/>
                <a:gd name="connsiteX209" fmla="*/ 232105 w 1043060"/>
                <a:gd name="connsiteY209" fmla="*/ 397724 h 533175"/>
                <a:gd name="connsiteX210" fmla="*/ 214961 w 1043060"/>
                <a:gd name="connsiteY210" fmla="*/ 403195 h 533175"/>
                <a:gd name="connsiteX211" fmla="*/ 219247 w 1043060"/>
                <a:gd name="connsiteY211" fmla="*/ 408028 h 533175"/>
                <a:gd name="connsiteX212" fmla="*/ 248063 w 1043060"/>
                <a:gd name="connsiteY212" fmla="*/ 407116 h 533175"/>
                <a:gd name="connsiteX213" fmla="*/ 248610 w 1043060"/>
                <a:gd name="connsiteY213" fmla="*/ 408302 h 533175"/>
                <a:gd name="connsiteX214" fmla="*/ 241224 w 1043060"/>
                <a:gd name="connsiteY214" fmla="*/ 411676 h 533175"/>
                <a:gd name="connsiteX215" fmla="*/ 235479 w 1043060"/>
                <a:gd name="connsiteY215" fmla="*/ 410582 h 533175"/>
                <a:gd name="connsiteX216" fmla="*/ 228366 w 1043060"/>
                <a:gd name="connsiteY216" fmla="*/ 410582 h 533175"/>
                <a:gd name="connsiteX217" fmla="*/ 222348 w 1043060"/>
                <a:gd name="connsiteY217" fmla="*/ 412588 h 533175"/>
                <a:gd name="connsiteX218" fmla="*/ 232105 w 1043060"/>
                <a:gd name="connsiteY218" fmla="*/ 413408 h 533175"/>
                <a:gd name="connsiteX219" fmla="*/ 230372 w 1043060"/>
                <a:gd name="connsiteY219" fmla="*/ 415688 h 533175"/>
                <a:gd name="connsiteX220" fmla="*/ 223533 w 1043060"/>
                <a:gd name="connsiteY220" fmla="*/ 420795 h 533175"/>
                <a:gd name="connsiteX221" fmla="*/ 232652 w 1043060"/>
                <a:gd name="connsiteY221" fmla="*/ 429093 h 533175"/>
                <a:gd name="connsiteX222" fmla="*/ 247151 w 1043060"/>
                <a:gd name="connsiteY222" fmla="*/ 425354 h 533175"/>
                <a:gd name="connsiteX223" fmla="*/ 240586 w 1043060"/>
                <a:gd name="connsiteY223" fmla="*/ 431920 h 533175"/>
                <a:gd name="connsiteX224" fmla="*/ 252076 w 1043060"/>
                <a:gd name="connsiteY224" fmla="*/ 435659 h 533175"/>
                <a:gd name="connsiteX225" fmla="*/ 273687 w 1043060"/>
                <a:gd name="connsiteY225" fmla="*/ 436844 h 533175"/>
                <a:gd name="connsiteX226" fmla="*/ 297944 w 1043060"/>
                <a:gd name="connsiteY226" fmla="*/ 417694 h 533175"/>
                <a:gd name="connsiteX227" fmla="*/ 307063 w 1043060"/>
                <a:gd name="connsiteY227" fmla="*/ 407116 h 533175"/>
                <a:gd name="connsiteX228" fmla="*/ 308157 w 1043060"/>
                <a:gd name="connsiteY228" fmla="*/ 401463 h 533175"/>
                <a:gd name="connsiteX229" fmla="*/ 319282 w 1043060"/>
                <a:gd name="connsiteY229" fmla="*/ 396082 h 533175"/>
                <a:gd name="connsiteX230" fmla="*/ 317549 w 1043060"/>
                <a:gd name="connsiteY230" fmla="*/ 398636 h 533175"/>
                <a:gd name="connsiteX231" fmla="*/ 313902 w 1043060"/>
                <a:gd name="connsiteY231" fmla="*/ 404928 h 533175"/>
                <a:gd name="connsiteX232" fmla="*/ 305877 w 1043060"/>
                <a:gd name="connsiteY232" fmla="*/ 419153 h 533175"/>
                <a:gd name="connsiteX233" fmla="*/ 295390 w 1043060"/>
                <a:gd name="connsiteY233" fmla="*/ 432558 h 533175"/>
                <a:gd name="connsiteX234" fmla="*/ 279159 w 1043060"/>
                <a:gd name="connsiteY234" fmla="*/ 439397 h 533175"/>
                <a:gd name="connsiteX235" fmla="*/ 280800 w 1043060"/>
                <a:gd name="connsiteY235" fmla="*/ 444504 h 533175"/>
                <a:gd name="connsiteX236" fmla="*/ 273687 w 1043060"/>
                <a:gd name="connsiteY236" fmla="*/ 446237 h 533175"/>
                <a:gd name="connsiteX237" fmla="*/ 261468 w 1043060"/>
                <a:gd name="connsiteY237" fmla="*/ 445325 h 533175"/>
                <a:gd name="connsiteX238" fmla="*/ 252349 w 1043060"/>
                <a:gd name="connsiteY238" fmla="*/ 445325 h 533175"/>
                <a:gd name="connsiteX239" fmla="*/ 245236 w 1043060"/>
                <a:gd name="connsiteY239" fmla="*/ 448152 h 533175"/>
                <a:gd name="connsiteX240" fmla="*/ 239218 w 1043060"/>
                <a:gd name="connsiteY240" fmla="*/ 449063 h 533175"/>
                <a:gd name="connsiteX241" fmla="*/ 230099 w 1043060"/>
                <a:gd name="connsiteY241" fmla="*/ 446237 h 533175"/>
                <a:gd name="connsiteX242" fmla="*/ 216694 w 1043060"/>
                <a:gd name="connsiteY242" fmla="*/ 442498 h 533175"/>
                <a:gd name="connsiteX243" fmla="*/ 212682 w 1043060"/>
                <a:gd name="connsiteY243" fmla="*/ 441403 h 533175"/>
                <a:gd name="connsiteX244" fmla="*/ 207028 w 1043060"/>
                <a:gd name="connsiteY244" fmla="*/ 437665 h 533175"/>
                <a:gd name="connsiteX245" fmla="*/ 171647 w 1043060"/>
                <a:gd name="connsiteY245" fmla="*/ 409487 h 533175"/>
                <a:gd name="connsiteX246" fmla="*/ 138363 w 1043060"/>
                <a:gd name="connsiteY246" fmla="*/ 413135 h 533175"/>
                <a:gd name="connsiteX247" fmla="*/ 129244 w 1043060"/>
                <a:gd name="connsiteY247" fmla="*/ 413135 h 533175"/>
                <a:gd name="connsiteX248" fmla="*/ 125778 w 1043060"/>
                <a:gd name="connsiteY248" fmla="*/ 414320 h 533175"/>
                <a:gd name="connsiteX249" fmla="*/ 125778 w 1043060"/>
                <a:gd name="connsiteY249" fmla="*/ 423986 h 533175"/>
                <a:gd name="connsiteX250" fmla="*/ 129244 w 1043060"/>
                <a:gd name="connsiteY250" fmla="*/ 430278 h 533175"/>
                <a:gd name="connsiteX251" fmla="*/ 142010 w 1043060"/>
                <a:gd name="connsiteY251" fmla="*/ 445963 h 533175"/>
                <a:gd name="connsiteX252" fmla="*/ 165719 w 1043060"/>
                <a:gd name="connsiteY252" fmla="*/ 446510 h 533175"/>
                <a:gd name="connsiteX253" fmla="*/ 160248 w 1043060"/>
                <a:gd name="connsiteY253" fmla="*/ 450522 h 533175"/>
                <a:gd name="connsiteX254" fmla="*/ 160795 w 1043060"/>
                <a:gd name="connsiteY254" fmla="*/ 455629 h 533175"/>
                <a:gd name="connsiteX255" fmla="*/ 161433 w 1043060"/>
                <a:gd name="connsiteY255" fmla="*/ 459368 h 533175"/>
                <a:gd name="connsiteX256" fmla="*/ 158789 w 1043060"/>
                <a:gd name="connsiteY256" fmla="*/ 459915 h 533175"/>
                <a:gd name="connsiteX257" fmla="*/ 152041 w 1043060"/>
                <a:gd name="connsiteY257" fmla="*/ 464748 h 533175"/>
                <a:gd name="connsiteX258" fmla="*/ 141463 w 1043060"/>
                <a:gd name="connsiteY258" fmla="*/ 464748 h 533175"/>
                <a:gd name="connsiteX259" fmla="*/ 124319 w 1043060"/>
                <a:gd name="connsiteY259" fmla="*/ 464748 h 533175"/>
                <a:gd name="connsiteX260" fmla="*/ 113194 w 1043060"/>
                <a:gd name="connsiteY260" fmla="*/ 469034 h 533175"/>
                <a:gd name="connsiteX261" fmla="*/ 104075 w 1043060"/>
                <a:gd name="connsiteY261" fmla="*/ 473320 h 533175"/>
                <a:gd name="connsiteX262" fmla="*/ 92130 w 1043060"/>
                <a:gd name="connsiteY262" fmla="*/ 479794 h 533175"/>
                <a:gd name="connsiteX263" fmla="*/ 83011 w 1043060"/>
                <a:gd name="connsiteY263" fmla="*/ 483259 h 533175"/>
                <a:gd name="connsiteX264" fmla="*/ 83558 w 1043060"/>
                <a:gd name="connsiteY264" fmla="*/ 492925 h 533175"/>
                <a:gd name="connsiteX265" fmla="*/ 83011 w 1043060"/>
                <a:gd name="connsiteY265" fmla="*/ 497758 h 533175"/>
                <a:gd name="connsiteX266" fmla="*/ 78725 w 1043060"/>
                <a:gd name="connsiteY266" fmla="*/ 501497 h 533175"/>
                <a:gd name="connsiteX267" fmla="*/ 78725 w 1043060"/>
                <a:gd name="connsiteY267" fmla="*/ 504324 h 533175"/>
                <a:gd name="connsiteX268" fmla="*/ 99242 w 1043060"/>
                <a:gd name="connsiteY268" fmla="*/ 514902 h 533175"/>
                <a:gd name="connsiteX269" fmla="*/ 107267 w 1043060"/>
                <a:gd name="connsiteY269" fmla="*/ 504871 h 533175"/>
                <a:gd name="connsiteX270" fmla="*/ 110641 w 1043060"/>
                <a:gd name="connsiteY270" fmla="*/ 509795 h 533175"/>
                <a:gd name="connsiteX271" fmla="*/ 111279 w 1043060"/>
                <a:gd name="connsiteY271" fmla="*/ 515176 h 533175"/>
                <a:gd name="connsiteX272" fmla="*/ 115839 w 1043060"/>
                <a:gd name="connsiteY272" fmla="*/ 508610 h 533175"/>
                <a:gd name="connsiteX273" fmla="*/ 112647 w 1043060"/>
                <a:gd name="connsiteY273" fmla="*/ 501497 h 533175"/>
                <a:gd name="connsiteX274" fmla="*/ 111553 w 1043060"/>
                <a:gd name="connsiteY274" fmla="*/ 496391 h 533175"/>
                <a:gd name="connsiteX275" fmla="*/ 111553 w 1043060"/>
                <a:gd name="connsiteY275" fmla="*/ 490099 h 533175"/>
                <a:gd name="connsiteX276" fmla="*/ 114653 w 1043060"/>
                <a:gd name="connsiteY276" fmla="*/ 490099 h 533175"/>
                <a:gd name="connsiteX277" fmla="*/ 115839 w 1043060"/>
                <a:gd name="connsiteY277" fmla="*/ 495752 h 533175"/>
                <a:gd name="connsiteX278" fmla="*/ 119213 w 1043060"/>
                <a:gd name="connsiteY278" fmla="*/ 505783 h 533175"/>
                <a:gd name="connsiteX279" fmla="*/ 119213 w 1043060"/>
                <a:gd name="connsiteY279" fmla="*/ 510069 h 533175"/>
                <a:gd name="connsiteX280" fmla="*/ 119760 w 1043060"/>
                <a:gd name="connsiteY280" fmla="*/ 515176 h 533175"/>
                <a:gd name="connsiteX281" fmla="*/ 122587 w 1043060"/>
                <a:gd name="connsiteY281" fmla="*/ 517455 h 533175"/>
                <a:gd name="connsiteX282" fmla="*/ 142010 w 1043060"/>
                <a:gd name="connsiteY282" fmla="*/ 520009 h 533175"/>
                <a:gd name="connsiteX283" fmla="*/ 149670 w 1043060"/>
                <a:gd name="connsiteY283" fmla="*/ 508884 h 533175"/>
                <a:gd name="connsiteX284" fmla="*/ 148029 w 1043060"/>
                <a:gd name="connsiteY284" fmla="*/ 502591 h 533175"/>
                <a:gd name="connsiteX285" fmla="*/ 152862 w 1043060"/>
                <a:gd name="connsiteY285" fmla="*/ 510069 h 533175"/>
                <a:gd name="connsiteX286" fmla="*/ 160795 w 1043060"/>
                <a:gd name="connsiteY286" fmla="*/ 513169 h 533175"/>
                <a:gd name="connsiteX287" fmla="*/ 162528 w 1043060"/>
                <a:gd name="connsiteY287" fmla="*/ 515723 h 533175"/>
                <a:gd name="connsiteX288" fmla="*/ 173379 w 1043060"/>
                <a:gd name="connsiteY288" fmla="*/ 518914 h 533175"/>
                <a:gd name="connsiteX289" fmla="*/ 177300 w 1043060"/>
                <a:gd name="connsiteY289" fmla="*/ 514628 h 533175"/>
                <a:gd name="connsiteX290" fmla="*/ 183866 w 1043060"/>
                <a:gd name="connsiteY290" fmla="*/ 509157 h 533175"/>
                <a:gd name="connsiteX291" fmla="*/ 185051 w 1043060"/>
                <a:gd name="connsiteY291" fmla="*/ 503230 h 533175"/>
                <a:gd name="connsiteX292" fmla="*/ 191891 w 1043060"/>
                <a:gd name="connsiteY292" fmla="*/ 506330 h 533175"/>
                <a:gd name="connsiteX293" fmla="*/ 189337 w 1043060"/>
                <a:gd name="connsiteY293" fmla="*/ 509431 h 533175"/>
                <a:gd name="connsiteX294" fmla="*/ 187878 w 1043060"/>
                <a:gd name="connsiteY294" fmla="*/ 515176 h 533175"/>
                <a:gd name="connsiteX295" fmla="*/ 195265 w 1043060"/>
                <a:gd name="connsiteY295" fmla="*/ 518550 h 533175"/>
                <a:gd name="connsiteX296" fmla="*/ 214961 w 1043060"/>
                <a:gd name="connsiteY296" fmla="*/ 520829 h 533175"/>
                <a:gd name="connsiteX297" fmla="*/ 230646 w 1043060"/>
                <a:gd name="connsiteY297" fmla="*/ 523747 h 533175"/>
                <a:gd name="connsiteX298" fmla="*/ 248884 w 1043060"/>
                <a:gd name="connsiteY298" fmla="*/ 522288 h 533175"/>
                <a:gd name="connsiteX299" fmla="*/ 239218 w 1043060"/>
                <a:gd name="connsiteY299" fmla="*/ 515449 h 533175"/>
                <a:gd name="connsiteX300" fmla="*/ 233199 w 1043060"/>
                <a:gd name="connsiteY300" fmla="*/ 507425 h 533175"/>
                <a:gd name="connsiteX301" fmla="*/ 246604 w 1043060"/>
                <a:gd name="connsiteY301" fmla="*/ 511710 h 533175"/>
                <a:gd name="connsiteX302" fmla="*/ 261103 w 1043060"/>
                <a:gd name="connsiteY302" fmla="*/ 503503 h 533175"/>
                <a:gd name="connsiteX303" fmla="*/ 265663 w 1043060"/>
                <a:gd name="connsiteY303" fmla="*/ 504324 h 533175"/>
                <a:gd name="connsiteX304" fmla="*/ 289645 w 1043060"/>
                <a:gd name="connsiteY304" fmla="*/ 513990 h 533175"/>
                <a:gd name="connsiteX305" fmla="*/ 286727 w 1043060"/>
                <a:gd name="connsiteY305" fmla="*/ 497485 h 533175"/>
                <a:gd name="connsiteX306" fmla="*/ 297305 w 1043060"/>
                <a:gd name="connsiteY306" fmla="*/ 501771 h 533175"/>
                <a:gd name="connsiteX307" fmla="*/ 299585 w 1043060"/>
                <a:gd name="connsiteY307" fmla="*/ 508884 h 533175"/>
                <a:gd name="connsiteX308" fmla="*/ 308704 w 1043060"/>
                <a:gd name="connsiteY308" fmla="*/ 515996 h 533175"/>
                <a:gd name="connsiteX309" fmla="*/ 318735 w 1043060"/>
                <a:gd name="connsiteY309" fmla="*/ 515996 h 533175"/>
                <a:gd name="connsiteX310" fmla="*/ 328401 w 1043060"/>
                <a:gd name="connsiteY310" fmla="*/ 514902 h 533175"/>
                <a:gd name="connsiteX311" fmla="*/ 330407 w 1043060"/>
                <a:gd name="connsiteY311" fmla="*/ 504050 h 533175"/>
                <a:gd name="connsiteX312" fmla="*/ 314449 w 1043060"/>
                <a:gd name="connsiteY312" fmla="*/ 490646 h 533175"/>
                <a:gd name="connsiteX313" fmla="*/ 317276 w 1043060"/>
                <a:gd name="connsiteY313" fmla="*/ 488639 h 533175"/>
                <a:gd name="connsiteX314" fmla="*/ 336334 w 1043060"/>
                <a:gd name="connsiteY314" fmla="*/ 497211 h 533175"/>
                <a:gd name="connsiteX315" fmla="*/ 336973 w 1043060"/>
                <a:gd name="connsiteY315" fmla="*/ 499217 h 533175"/>
                <a:gd name="connsiteX316" fmla="*/ 334693 w 1043060"/>
                <a:gd name="connsiteY316" fmla="*/ 506057 h 533175"/>
                <a:gd name="connsiteX317" fmla="*/ 347733 w 1043060"/>
                <a:gd name="connsiteY317" fmla="*/ 510890 h 533175"/>
                <a:gd name="connsiteX318" fmla="*/ 359770 w 1043060"/>
                <a:gd name="connsiteY318" fmla="*/ 506604 h 533175"/>
                <a:gd name="connsiteX319" fmla="*/ 371989 w 1043060"/>
                <a:gd name="connsiteY319" fmla="*/ 511437 h 533175"/>
                <a:gd name="connsiteX320" fmla="*/ 371442 w 1043060"/>
                <a:gd name="connsiteY320" fmla="*/ 529675 h 533175"/>
                <a:gd name="connsiteX321" fmla="*/ 371989 w 1043060"/>
                <a:gd name="connsiteY321" fmla="*/ 533140 h 533175"/>
                <a:gd name="connsiteX322" fmla="*/ 419864 w 1043060"/>
                <a:gd name="connsiteY322" fmla="*/ 524021 h 533175"/>
                <a:gd name="connsiteX323" fmla="*/ 437281 w 1043060"/>
                <a:gd name="connsiteY323" fmla="*/ 511437 h 533175"/>
                <a:gd name="connsiteX324" fmla="*/ 453239 w 1043060"/>
                <a:gd name="connsiteY324" fmla="*/ 511437 h 533175"/>
                <a:gd name="connsiteX325" fmla="*/ 472298 w 1043060"/>
                <a:gd name="connsiteY325" fmla="*/ 502318 h 533175"/>
                <a:gd name="connsiteX326" fmla="*/ 478863 w 1043060"/>
                <a:gd name="connsiteY326" fmla="*/ 487545 h 533175"/>
                <a:gd name="connsiteX327" fmla="*/ 475124 w 1043060"/>
                <a:gd name="connsiteY327" fmla="*/ 480433 h 533175"/>
                <a:gd name="connsiteX328" fmla="*/ 466005 w 1043060"/>
                <a:gd name="connsiteY328" fmla="*/ 471861 h 533175"/>
                <a:gd name="connsiteX329" fmla="*/ 445488 w 1043060"/>
                <a:gd name="connsiteY329" fmla="*/ 483259 h 533175"/>
                <a:gd name="connsiteX330" fmla="*/ 440928 w 1043060"/>
                <a:gd name="connsiteY330" fmla="*/ 479794 h 533175"/>
                <a:gd name="connsiteX331" fmla="*/ 428436 w 1043060"/>
                <a:gd name="connsiteY331" fmla="*/ 478153 h 533175"/>
                <a:gd name="connsiteX332" fmla="*/ 430715 w 1043060"/>
                <a:gd name="connsiteY332" fmla="*/ 465569 h 533175"/>
                <a:gd name="connsiteX333" fmla="*/ 419864 w 1043060"/>
                <a:gd name="connsiteY333" fmla="*/ 455903 h 533175"/>
                <a:gd name="connsiteX334" fmla="*/ 395607 w 1043060"/>
                <a:gd name="connsiteY334" fmla="*/ 466480 h 533175"/>
                <a:gd name="connsiteX335" fmla="*/ 393966 w 1043060"/>
                <a:gd name="connsiteY335" fmla="*/ 461009 h 533175"/>
                <a:gd name="connsiteX336" fmla="*/ 376822 w 1043060"/>
                <a:gd name="connsiteY336" fmla="*/ 454444 h 533175"/>
                <a:gd name="connsiteX337" fmla="*/ 356578 w 1043060"/>
                <a:gd name="connsiteY337" fmla="*/ 455903 h 533175"/>
                <a:gd name="connsiteX338" fmla="*/ 341806 w 1043060"/>
                <a:gd name="connsiteY338" fmla="*/ 461009 h 533175"/>
                <a:gd name="connsiteX339" fmla="*/ 335787 w 1043060"/>
                <a:gd name="connsiteY339" fmla="*/ 452802 h 533175"/>
                <a:gd name="connsiteX340" fmla="*/ 360044 w 1043060"/>
                <a:gd name="connsiteY340" fmla="*/ 450522 h 533175"/>
                <a:gd name="connsiteX341" fmla="*/ 349192 w 1043060"/>
                <a:gd name="connsiteY341" fmla="*/ 443683 h 533175"/>
                <a:gd name="connsiteX342" fmla="*/ 346365 w 1043060"/>
                <a:gd name="connsiteY342" fmla="*/ 437665 h 533175"/>
                <a:gd name="connsiteX343" fmla="*/ 341167 w 1043060"/>
                <a:gd name="connsiteY343" fmla="*/ 429366 h 533175"/>
                <a:gd name="connsiteX344" fmla="*/ 340073 w 1043060"/>
                <a:gd name="connsiteY344" fmla="*/ 424807 h 533175"/>
                <a:gd name="connsiteX345" fmla="*/ 349192 w 1043060"/>
                <a:gd name="connsiteY345" fmla="*/ 432285 h 533175"/>
                <a:gd name="connsiteX346" fmla="*/ 356305 w 1043060"/>
                <a:gd name="connsiteY346" fmla="*/ 439397 h 533175"/>
                <a:gd name="connsiteX347" fmla="*/ 367703 w 1043060"/>
                <a:gd name="connsiteY347" fmla="*/ 444777 h 533175"/>
                <a:gd name="connsiteX348" fmla="*/ 388768 w 1043060"/>
                <a:gd name="connsiteY348" fmla="*/ 450796 h 533175"/>
                <a:gd name="connsiteX349" fmla="*/ 411018 w 1043060"/>
                <a:gd name="connsiteY349" fmla="*/ 451343 h 533175"/>
                <a:gd name="connsiteX350" fmla="*/ 425517 w 1043060"/>
                <a:gd name="connsiteY350" fmla="*/ 451343 h 533175"/>
                <a:gd name="connsiteX351" fmla="*/ 440108 w 1043060"/>
                <a:gd name="connsiteY351" fmla="*/ 449975 h 533175"/>
                <a:gd name="connsiteX352" fmla="*/ 444120 w 1043060"/>
                <a:gd name="connsiteY352" fmla="*/ 450522 h 533175"/>
                <a:gd name="connsiteX353" fmla="*/ 452053 w 1043060"/>
                <a:gd name="connsiteY353" fmla="*/ 446237 h 533175"/>
                <a:gd name="connsiteX354" fmla="*/ 468285 w 1043060"/>
                <a:gd name="connsiteY354" fmla="*/ 431099 h 533175"/>
                <a:gd name="connsiteX355" fmla="*/ 470565 w 1043060"/>
                <a:gd name="connsiteY355" fmla="*/ 424807 h 533175"/>
                <a:gd name="connsiteX356" fmla="*/ 469744 w 1043060"/>
                <a:gd name="connsiteY356" fmla="*/ 421707 h 533175"/>
                <a:gd name="connsiteX357" fmla="*/ 472845 w 1043060"/>
                <a:gd name="connsiteY357" fmla="*/ 416053 h 533175"/>
                <a:gd name="connsiteX358" fmla="*/ 461720 w 1043060"/>
                <a:gd name="connsiteY358" fmla="*/ 411129 h 533175"/>
                <a:gd name="connsiteX359" fmla="*/ 461172 w 1043060"/>
                <a:gd name="connsiteY359" fmla="*/ 404016 h 533175"/>
                <a:gd name="connsiteX360" fmla="*/ 471112 w 1043060"/>
                <a:gd name="connsiteY360" fmla="*/ 402922 h 533175"/>
                <a:gd name="connsiteX361" fmla="*/ 488529 w 1043060"/>
                <a:gd name="connsiteY361" fmla="*/ 404654 h 533175"/>
                <a:gd name="connsiteX362" fmla="*/ 502755 w 1043060"/>
                <a:gd name="connsiteY362" fmla="*/ 405749 h 533175"/>
                <a:gd name="connsiteX363" fmla="*/ 526464 w 1043060"/>
                <a:gd name="connsiteY363" fmla="*/ 403195 h 533175"/>
                <a:gd name="connsiteX364" fmla="*/ 539869 w 1043060"/>
                <a:gd name="connsiteY364" fmla="*/ 402648 h 533175"/>
                <a:gd name="connsiteX365" fmla="*/ 543516 w 1043060"/>
                <a:gd name="connsiteY365" fmla="*/ 391797 h 533175"/>
                <a:gd name="connsiteX366" fmla="*/ 521904 w 1043060"/>
                <a:gd name="connsiteY366" fmla="*/ 388331 h 533175"/>
                <a:gd name="connsiteX367" fmla="*/ 515612 w 1043060"/>
                <a:gd name="connsiteY367" fmla="*/ 384410 h 533175"/>
                <a:gd name="connsiteX368" fmla="*/ 547802 w 1043060"/>
                <a:gd name="connsiteY368" fmla="*/ 385504 h 533175"/>
                <a:gd name="connsiteX369" fmla="*/ 559201 w 1043060"/>
                <a:gd name="connsiteY369" fmla="*/ 373012 h 533175"/>
                <a:gd name="connsiteX370" fmla="*/ 552635 w 1043060"/>
                <a:gd name="connsiteY370" fmla="*/ 368726 h 533175"/>
                <a:gd name="connsiteX371" fmla="*/ 536677 w 1043060"/>
                <a:gd name="connsiteY371" fmla="*/ 364987 h 533175"/>
                <a:gd name="connsiteX372" fmla="*/ 517892 w 1043060"/>
                <a:gd name="connsiteY372" fmla="*/ 363345 h 533175"/>
                <a:gd name="connsiteX373" fmla="*/ 580266 w 1043060"/>
                <a:gd name="connsiteY373" fmla="*/ 358148 h 533175"/>
                <a:gd name="connsiteX374" fmla="*/ 580266 w 1043060"/>
                <a:gd name="connsiteY374" fmla="*/ 355321 h 533175"/>
                <a:gd name="connsiteX375" fmla="*/ 578533 w 1043060"/>
                <a:gd name="connsiteY375" fmla="*/ 348755 h 533175"/>
                <a:gd name="connsiteX376" fmla="*/ 579718 w 1043060"/>
                <a:gd name="connsiteY376" fmla="*/ 343375 h 533175"/>
                <a:gd name="connsiteX377" fmla="*/ 570600 w 1043060"/>
                <a:gd name="connsiteY377" fmla="*/ 337083 h 533175"/>
                <a:gd name="connsiteX378" fmla="*/ 529017 w 1043060"/>
                <a:gd name="connsiteY378" fmla="*/ 337904 h 533175"/>
                <a:gd name="connsiteX379" fmla="*/ 535856 w 1043060"/>
                <a:gd name="connsiteY379" fmla="*/ 328238 h 533175"/>
                <a:gd name="connsiteX380" fmla="*/ 509594 w 1043060"/>
                <a:gd name="connsiteY380" fmla="*/ 325411 h 533175"/>
                <a:gd name="connsiteX381" fmla="*/ 485429 w 1043060"/>
                <a:gd name="connsiteY381" fmla="*/ 329058 h 533175"/>
                <a:gd name="connsiteX382" fmla="*/ 462358 w 1043060"/>
                <a:gd name="connsiteY382" fmla="*/ 342190 h 533175"/>
                <a:gd name="connsiteX383" fmla="*/ 475763 w 1043060"/>
                <a:gd name="connsiteY383" fmla="*/ 327691 h 533175"/>
                <a:gd name="connsiteX384" fmla="*/ 471477 w 1043060"/>
                <a:gd name="connsiteY384" fmla="*/ 323405 h 533175"/>
                <a:gd name="connsiteX385" fmla="*/ 467191 w 1043060"/>
                <a:gd name="connsiteY385" fmla="*/ 323405 h 533175"/>
                <a:gd name="connsiteX386" fmla="*/ 481143 w 1043060"/>
                <a:gd name="connsiteY386" fmla="*/ 323952 h 533175"/>
                <a:gd name="connsiteX387" fmla="*/ 494001 w 1043060"/>
                <a:gd name="connsiteY387" fmla="*/ 323952 h 533175"/>
                <a:gd name="connsiteX388" fmla="*/ 507953 w 1043060"/>
                <a:gd name="connsiteY388" fmla="*/ 320487 h 533175"/>
                <a:gd name="connsiteX389" fmla="*/ 529838 w 1043060"/>
                <a:gd name="connsiteY389" fmla="*/ 321125 h 533175"/>
                <a:gd name="connsiteX390" fmla="*/ 521357 w 1043060"/>
                <a:gd name="connsiteY390" fmla="*/ 316565 h 533175"/>
                <a:gd name="connsiteX391" fmla="*/ 498560 w 1043060"/>
                <a:gd name="connsiteY391" fmla="*/ 315380 h 533175"/>
                <a:gd name="connsiteX392" fmla="*/ 468285 w 1043060"/>
                <a:gd name="connsiteY392" fmla="*/ 314012 h 533175"/>
                <a:gd name="connsiteX393" fmla="*/ 496189 w 1043060"/>
                <a:gd name="connsiteY393" fmla="*/ 312280 h 533175"/>
                <a:gd name="connsiteX394" fmla="*/ 511326 w 1043060"/>
                <a:gd name="connsiteY394" fmla="*/ 312280 h 533175"/>
                <a:gd name="connsiteX395" fmla="*/ 536951 w 1043060"/>
                <a:gd name="connsiteY395" fmla="*/ 312280 h 533175"/>
                <a:gd name="connsiteX396" fmla="*/ 542513 w 1043060"/>
                <a:gd name="connsiteY396" fmla="*/ 315285 h 533175"/>
                <a:gd name="connsiteX397" fmla="*/ 542696 w 1043060"/>
                <a:gd name="connsiteY397" fmla="*/ 316565 h 533175"/>
                <a:gd name="connsiteX398" fmla="*/ 545249 w 1043060"/>
                <a:gd name="connsiteY398" fmla="*/ 318845 h 533175"/>
                <a:gd name="connsiteX399" fmla="*/ 550082 w 1043060"/>
                <a:gd name="connsiteY399" fmla="*/ 321672 h 533175"/>
                <a:gd name="connsiteX400" fmla="*/ 585737 w 1043060"/>
                <a:gd name="connsiteY400" fmla="*/ 325411 h 533175"/>
                <a:gd name="connsiteX401" fmla="*/ 587743 w 1043060"/>
                <a:gd name="connsiteY401" fmla="*/ 320213 h 533175"/>
                <a:gd name="connsiteX402" fmla="*/ 582272 w 1043060"/>
                <a:gd name="connsiteY402" fmla="*/ 314833 h 533175"/>
                <a:gd name="connsiteX403" fmla="*/ 582272 w 1043060"/>
                <a:gd name="connsiteY403" fmla="*/ 310000 h 533175"/>
                <a:gd name="connsiteX404" fmla="*/ 556648 w 1043060"/>
                <a:gd name="connsiteY404" fmla="*/ 309179 h 533175"/>
                <a:gd name="connsiteX405" fmla="*/ 539230 w 1043060"/>
                <a:gd name="connsiteY405" fmla="*/ 309179 h 533175"/>
                <a:gd name="connsiteX406" fmla="*/ 514153 w 1043060"/>
                <a:gd name="connsiteY406" fmla="*/ 306808 h 533175"/>
                <a:gd name="connsiteX407" fmla="*/ 495095 w 1043060"/>
                <a:gd name="connsiteY407" fmla="*/ 307720 h 533175"/>
                <a:gd name="connsiteX408" fmla="*/ 491082 w 1043060"/>
                <a:gd name="connsiteY408" fmla="*/ 305714 h 533175"/>
                <a:gd name="connsiteX409" fmla="*/ 483970 w 1043060"/>
                <a:gd name="connsiteY409" fmla="*/ 303434 h 533175"/>
                <a:gd name="connsiteX410" fmla="*/ 494274 w 1043060"/>
                <a:gd name="connsiteY410" fmla="*/ 301702 h 533175"/>
                <a:gd name="connsiteX411" fmla="*/ 494274 w 1043060"/>
                <a:gd name="connsiteY411" fmla="*/ 295501 h 533175"/>
                <a:gd name="connsiteX412" fmla="*/ 509320 w 1043060"/>
                <a:gd name="connsiteY412" fmla="*/ 300334 h 533175"/>
                <a:gd name="connsiteX413" fmla="*/ 537224 w 1043060"/>
                <a:gd name="connsiteY413" fmla="*/ 300334 h 533175"/>
                <a:gd name="connsiteX414" fmla="*/ 535036 w 1043060"/>
                <a:gd name="connsiteY414" fmla="*/ 297416 h 533175"/>
                <a:gd name="connsiteX415" fmla="*/ 531844 w 1043060"/>
                <a:gd name="connsiteY415" fmla="*/ 293495 h 533175"/>
                <a:gd name="connsiteX416" fmla="*/ 506220 w 1043060"/>
                <a:gd name="connsiteY416" fmla="*/ 290668 h 533175"/>
                <a:gd name="connsiteX417" fmla="*/ 504487 w 1043060"/>
                <a:gd name="connsiteY417" fmla="*/ 286382 h 533175"/>
                <a:gd name="connsiteX418" fmla="*/ 534671 w 1043060"/>
                <a:gd name="connsiteY418" fmla="*/ 291215 h 533175"/>
                <a:gd name="connsiteX419" fmla="*/ 539230 w 1043060"/>
                <a:gd name="connsiteY419" fmla="*/ 294315 h 533175"/>
                <a:gd name="connsiteX420" fmla="*/ 546070 w 1043060"/>
                <a:gd name="connsiteY420" fmla="*/ 295227 h 533175"/>
                <a:gd name="connsiteX421" fmla="*/ 569505 w 1043060"/>
                <a:gd name="connsiteY421" fmla="*/ 298328 h 533175"/>
                <a:gd name="connsiteX422" fmla="*/ 572606 w 1043060"/>
                <a:gd name="connsiteY422" fmla="*/ 291762 h 533175"/>
                <a:gd name="connsiteX423" fmla="*/ 583457 w 1043060"/>
                <a:gd name="connsiteY423" fmla="*/ 292583 h 533175"/>
                <a:gd name="connsiteX424" fmla="*/ 616194 w 1043060"/>
                <a:gd name="connsiteY424" fmla="*/ 290941 h 533175"/>
                <a:gd name="connsiteX425" fmla="*/ 631879 w 1043060"/>
                <a:gd name="connsiteY425" fmla="*/ 284649 h 533175"/>
                <a:gd name="connsiteX426" fmla="*/ 629325 w 1043060"/>
                <a:gd name="connsiteY426" fmla="*/ 274345 h 533175"/>
                <a:gd name="connsiteX427" fmla="*/ 628140 w 1043060"/>
                <a:gd name="connsiteY427" fmla="*/ 269512 h 533175"/>
                <a:gd name="connsiteX428" fmla="*/ 623033 w 1043060"/>
                <a:gd name="connsiteY428" fmla="*/ 268965 h 533175"/>
                <a:gd name="connsiteX429" fmla="*/ 613914 w 1043060"/>
                <a:gd name="connsiteY429" fmla="*/ 268418 h 533175"/>
                <a:gd name="connsiteX430" fmla="*/ 591664 w 1043060"/>
                <a:gd name="connsiteY430" fmla="*/ 266958 h 533175"/>
                <a:gd name="connsiteX431" fmla="*/ 581725 w 1043060"/>
                <a:gd name="connsiteY431" fmla="*/ 264132 h 533175"/>
                <a:gd name="connsiteX432" fmla="*/ 606802 w 1043060"/>
                <a:gd name="connsiteY432" fmla="*/ 260119 h 533175"/>
                <a:gd name="connsiteX433" fmla="*/ 612182 w 1043060"/>
                <a:gd name="connsiteY433" fmla="*/ 263311 h 533175"/>
                <a:gd name="connsiteX434" fmla="*/ 639539 w 1043060"/>
                <a:gd name="connsiteY434" fmla="*/ 263858 h 533175"/>
                <a:gd name="connsiteX435" fmla="*/ 641545 w 1043060"/>
                <a:gd name="connsiteY435" fmla="*/ 268144 h 533175"/>
                <a:gd name="connsiteX436" fmla="*/ 652943 w 1043060"/>
                <a:gd name="connsiteY436" fmla="*/ 274618 h 533175"/>
                <a:gd name="connsiteX437" fmla="*/ 664068 w 1043060"/>
                <a:gd name="connsiteY437" fmla="*/ 276989 h 533175"/>
                <a:gd name="connsiteX438" fmla="*/ 683127 w 1043060"/>
                <a:gd name="connsiteY438" fmla="*/ 272065 h 533175"/>
                <a:gd name="connsiteX439" fmla="*/ 702824 w 1043060"/>
                <a:gd name="connsiteY439" fmla="*/ 262946 h 533175"/>
                <a:gd name="connsiteX440" fmla="*/ 695711 w 1043060"/>
                <a:gd name="connsiteY440" fmla="*/ 258660 h 533175"/>
                <a:gd name="connsiteX441" fmla="*/ 713128 w 1043060"/>
                <a:gd name="connsiteY441" fmla="*/ 252915 h 533175"/>
                <a:gd name="connsiteX442" fmla="*/ 719329 w 1043060"/>
                <a:gd name="connsiteY442" fmla="*/ 241790 h 533175"/>
                <a:gd name="connsiteX443" fmla="*/ 707657 w 1043060"/>
                <a:gd name="connsiteY443" fmla="*/ 242337 h 533175"/>
                <a:gd name="connsiteX444" fmla="*/ 688872 w 1043060"/>
                <a:gd name="connsiteY444" fmla="*/ 245529 h 533175"/>
                <a:gd name="connsiteX445" fmla="*/ 666348 w 1043060"/>
                <a:gd name="connsiteY445" fmla="*/ 246350 h 533175"/>
                <a:gd name="connsiteX446" fmla="*/ 662974 w 1043060"/>
                <a:gd name="connsiteY446" fmla="*/ 240696 h 533175"/>
                <a:gd name="connsiteX447" fmla="*/ 661515 w 1043060"/>
                <a:gd name="connsiteY447" fmla="*/ 235225 h 533175"/>
                <a:gd name="connsiteX448" fmla="*/ 676014 w 1043060"/>
                <a:gd name="connsiteY448" fmla="*/ 238143 h 533175"/>
                <a:gd name="connsiteX449" fmla="*/ 695711 w 1043060"/>
                <a:gd name="connsiteY449" fmla="*/ 239237 h 533175"/>
                <a:gd name="connsiteX450" fmla="*/ 727354 w 1043060"/>
                <a:gd name="connsiteY450" fmla="*/ 235589 h 533175"/>
                <a:gd name="connsiteX451" fmla="*/ 736473 w 1043060"/>
                <a:gd name="connsiteY451" fmla="*/ 230665 h 533175"/>
                <a:gd name="connsiteX452" fmla="*/ 728448 w 1043060"/>
                <a:gd name="connsiteY452" fmla="*/ 225011 h 533175"/>
                <a:gd name="connsiteX453" fmla="*/ 726715 w 1043060"/>
                <a:gd name="connsiteY453" fmla="*/ 219540 h 533175"/>
                <a:gd name="connsiteX454" fmla="*/ 720515 w 1043060"/>
                <a:gd name="connsiteY454" fmla="*/ 211607 h 533175"/>
                <a:gd name="connsiteX455" fmla="*/ 727080 w 1043060"/>
                <a:gd name="connsiteY455" fmla="*/ 211059 h 533175"/>
                <a:gd name="connsiteX456" fmla="*/ 733008 w 1043060"/>
                <a:gd name="connsiteY456" fmla="*/ 221273 h 533175"/>
                <a:gd name="connsiteX457" fmla="*/ 757537 w 1043060"/>
                <a:gd name="connsiteY457" fmla="*/ 220178 h 533175"/>
                <a:gd name="connsiteX458" fmla="*/ 805412 w 1043060"/>
                <a:gd name="connsiteY458" fmla="*/ 190815 h 533175"/>
                <a:gd name="connsiteX459" fmla="*/ 834136 w 1043060"/>
                <a:gd name="connsiteY459" fmla="*/ 173945 h 533175"/>
                <a:gd name="connsiteX460" fmla="*/ 912012 w 1043060"/>
                <a:gd name="connsiteY460" fmla="*/ 145768 h 533175"/>
                <a:gd name="connsiteX461" fmla="*/ 926785 w 1043060"/>
                <a:gd name="connsiteY461" fmla="*/ 130995 h 533175"/>
                <a:gd name="connsiteX462" fmla="*/ 906541 w 1043060"/>
                <a:gd name="connsiteY462" fmla="*/ 129536 h 533175"/>
                <a:gd name="connsiteX463" fmla="*/ 840702 w 1043060"/>
                <a:gd name="connsiteY463" fmla="*/ 142941 h 533175"/>
                <a:gd name="connsiteX464" fmla="*/ 776870 w 1043060"/>
                <a:gd name="connsiteY464" fmla="*/ 154613 h 533175"/>
                <a:gd name="connsiteX465" fmla="*/ 752340 w 1043060"/>
                <a:gd name="connsiteY465" fmla="*/ 161179 h 533175"/>
                <a:gd name="connsiteX466" fmla="*/ 744406 w 1043060"/>
                <a:gd name="connsiteY466" fmla="*/ 162273 h 533175"/>
                <a:gd name="connsiteX467" fmla="*/ 739573 w 1043060"/>
                <a:gd name="connsiteY467" fmla="*/ 159173 h 533175"/>
                <a:gd name="connsiteX468" fmla="*/ 747780 w 1043060"/>
                <a:gd name="connsiteY468" fmla="*/ 154613 h 533175"/>
                <a:gd name="connsiteX469" fmla="*/ 849274 w 1043060"/>
                <a:gd name="connsiteY469" fmla="*/ 132910 h 533175"/>
                <a:gd name="connsiteX470" fmla="*/ 835048 w 1043060"/>
                <a:gd name="connsiteY470" fmla="*/ 127257 h 533175"/>
                <a:gd name="connsiteX471" fmla="*/ 788268 w 1043060"/>
                <a:gd name="connsiteY471" fmla="*/ 129810 h 533175"/>
                <a:gd name="connsiteX472" fmla="*/ 785441 w 1043060"/>
                <a:gd name="connsiteY472" fmla="*/ 124703 h 533175"/>
                <a:gd name="connsiteX473" fmla="*/ 779149 w 1043060"/>
                <a:gd name="connsiteY473" fmla="*/ 119597 h 533175"/>
                <a:gd name="connsiteX474" fmla="*/ 774863 w 1043060"/>
                <a:gd name="connsiteY474" fmla="*/ 116405 h 533175"/>
                <a:gd name="connsiteX475" fmla="*/ 796293 w 1043060"/>
                <a:gd name="connsiteY475" fmla="*/ 124703 h 533175"/>
                <a:gd name="connsiteX476" fmla="*/ 821370 w 1043060"/>
                <a:gd name="connsiteY476" fmla="*/ 124703 h 533175"/>
                <a:gd name="connsiteX477" fmla="*/ 865505 w 1043060"/>
                <a:gd name="connsiteY477" fmla="*/ 122424 h 533175"/>
                <a:gd name="connsiteX478" fmla="*/ 917119 w 1043060"/>
                <a:gd name="connsiteY478" fmla="*/ 116131 h 533175"/>
                <a:gd name="connsiteX479" fmla="*/ 947576 w 1043060"/>
                <a:gd name="connsiteY479" fmla="*/ 108198 h 533175"/>
                <a:gd name="connsiteX480" fmla="*/ 1041592 w 1043060"/>
                <a:gd name="connsiteY480" fmla="*/ 66798 h 533175"/>
                <a:gd name="connsiteX481" fmla="*/ 1037397 w 1043060"/>
                <a:gd name="connsiteY481" fmla="*/ 56585 h 533175"/>
                <a:gd name="connsiteX482" fmla="*/ 1027366 w 1043060"/>
                <a:gd name="connsiteY482" fmla="*/ 52573 h 533175"/>
                <a:gd name="connsiteX483" fmla="*/ 990891 w 1043060"/>
                <a:gd name="connsiteY483" fmla="*/ 51752 h 533175"/>
                <a:gd name="connsiteX484" fmla="*/ 975206 w 1043060"/>
                <a:gd name="connsiteY484" fmla="*/ 54852 h 533175"/>
                <a:gd name="connsiteX485" fmla="*/ 979766 w 1043060"/>
                <a:gd name="connsiteY485" fmla="*/ 46280 h 533175"/>
                <a:gd name="connsiteX486" fmla="*/ 958701 w 1043060"/>
                <a:gd name="connsiteY486" fmla="*/ 32876 h 533175"/>
                <a:gd name="connsiteX487" fmla="*/ 963260 w 1043060"/>
                <a:gd name="connsiteY487" fmla="*/ 29228 h 533175"/>
                <a:gd name="connsiteX488" fmla="*/ 964719 w 1043060"/>
                <a:gd name="connsiteY488" fmla="*/ 23757 h 533175"/>
                <a:gd name="connsiteX489" fmla="*/ 910006 w 1043060"/>
                <a:gd name="connsiteY489" fmla="*/ 26401 h 533175"/>
                <a:gd name="connsiteX490" fmla="*/ 894048 w 1043060"/>
                <a:gd name="connsiteY490" fmla="*/ 27496 h 533175"/>
                <a:gd name="connsiteX491" fmla="*/ 855839 w 1043060"/>
                <a:gd name="connsiteY491" fmla="*/ 31234 h 533175"/>
                <a:gd name="connsiteX492" fmla="*/ 850094 w 1043060"/>
                <a:gd name="connsiteY492" fmla="*/ 32602 h 533175"/>
                <a:gd name="connsiteX493" fmla="*/ 836416 w 1043060"/>
                <a:gd name="connsiteY493" fmla="*/ 35247 h 533175"/>
                <a:gd name="connsiteX494" fmla="*/ 821917 w 1043060"/>
                <a:gd name="connsiteY494" fmla="*/ 38073 h 533175"/>
                <a:gd name="connsiteX495" fmla="*/ 795107 w 1043060"/>
                <a:gd name="connsiteY495" fmla="*/ 38894 h 533175"/>
                <a:gd name="connsiteX496" fmla="*/ 813345 w 1043060"/>
                <a:gd name="connsiteY496" fmla="*/ 32055 h 533175"/>
                <a:gd name="connsiteX497" fmla="*/ 842161 w 1043060"/>
                <a:gd name="connsiteY497" fmla="*/ 25763 h 533175"/>
                <a:gd name="connsiteX498" fmla="*/ 858119 w 1043060"/>
                <a:gd name="connsiteY498" fmla="*/ 20383 h 533175"/>
                <a:gd name="connsiteX499" fmla="*/ 860946 w 1043060"/>
                <a:gd name="connsiteY499" fmla="*/ 17282 h 533175"/>
                <a:gd name="connsiteX500" fmla="*/ 761459 w 1043060"/>
                <a:gd name="connsiteY500" fmla="*/ 10443 h 533175"/>
                <a:gd name="connsiteX501" fmla="*/ 757811 w 1043060"/>
                <a:gd name="connsiteY501" fmla="*/ 6431 h 533175"/>
                <a:gd name="connsiteX502" fmla="*/ 754711 w 1043060"/>
                <a:gd name="connsiteY502" fmla="*/ 959 h 533175"/>
                <a:gd name="connsiteX503" fmla="*/ 744953 w 1043060"/>
                <a:gd name="connsiteY503" fmla="*/ 1598 h 533175"/>
                <a:gd name="connsiteX504" fmla="*/ 700271 w 1043060"/>
                <a:gd name="connsiteY504" fmla="*/ 7525 h 533175"/>
                <a:gd name="connsiteX505" fmla="*/ 708204 w 1043060"/>
                <a:gd name="connsiteY505" fmla="*/ 14638 h 533175"/>
                <a:gd name="connsiteX506" fmla="*/ 705377 w 1043060"/>
                <a:gd name="connsiteY506" fmla="*/ 17556 h 533175"/>
                <a:gd name="connsiteX507" fmla="*/ 685407 w 1043060"/>
                <a:gd name="connsiteY507" fmla="*/ 11537 h 533175"/>
                <a:gd name="connsiteX508" fmla="*/ 683401 w 1043060"/>
                <a:gd name="connsiteY508" fmla="*/ 2418 h 533175"/>
                <a:gd name="connsiteX509" fmla="*/ 679388 w 1043060"/>
                <a:gd name="connsiteY509" fmla="*/ 2418 h 533175"/>
                <a:gd name="connsiteX510" fmla="*/ 627593 w 1043060"/>
                <a:gd name="connsiteY510" fmla="*/ 16644 h 533175"/>
                <a:gd name="connsiteX511" fmla="*/ 628140 w 1043060"/>
                <a:gd name="connsiteY511" fmla="*/ 21842 h 533175"/>
                <a:gd name="connsiteX512" fmla="*/ 642639 w 1043060"/>
                <a:gd name="connsiteY512" fmla="*/ 26948 h 533175"/>
                <a:gd name="connsiteX513" fmla="*/ 652670 w 1043060"/>
                <a:gd name="connsiteY513" fmla="*/ 31234 h 533175"/>
                <a:gd name="connsiteX514" fmla="*/ 647198 w 1043060"/>
                <a:gd name="connsiteY514" fmla="*/ 32876 h 533175"/>
                <a:gd name="connsiteX515" fmla="*/ 618200 w 1043060"/>
                <a:gd name="connsiteY515" fmla="*/ 24395 h 533175"/>
                <a:gd name="connsiteX516" fmla="*/ 606437 w 1043060"/>
                <a:gd name="connsiteY516" fmla="*/ 16097 h 533175"/>
                <a:gd name="connsiteX517" fmla="*/ 564672 w 1043060"/>
                <a:gd name="connsiteY517" fmla="*/ 4789 h 533175"/>
                <a:gd name="connsiteX518" fmla="*/ 537863 w 1043060"/>
                <a:gd name="connsiteY518" fmla="*/ 4789 h 533175"/>
                <a:gd name="connsiteX519" fmla="*/ 513880 w 1043060"/>
                <a:gd name="connsiteY519" fmla="*/ 5610 h 533175"/>
                <a:gd name="connsiteX520" fmla="*/ 494274 w 1043060"/>
                <a:gd name="connsiteY520" fmla="*/ 6248 h 533175"/>
                <a:gd name="connsiteX521" fmla="*/ 492542 w 1043060"/>
                <a:gd name="connsiteY521" fmla="*/ 9896 h 533175"/>
                <a:gd name="connsiteX522" fmla="*/ 497922 w 1043060"/>
                <a:gd name="connsiteY522" fmla="*/ 15641 h 533175"/>
                <a:gd name="connsiteX523" fmla="*/ 508773 w 1043060"/>
                <a:gd name="connsiteY523" fmla="*/ 20200 h 533175"/>
                <a:gd name="connsiteX524" fmla="*/ 521904 w 1043060"/>
                <a:gd name="connsiteY524" fmla="*/ 26128 h 533175"/>
                <a:gd name="connsiteX525" fmla="*/ 526190 w 1043060"/>
                <a:gd name="connsiteY525" fmla="*/ 29593 h 533175"/>
                <a:gd name="connsiteX526" fmla="*/ 550994 w 1043060"/>
                <a:gd name="connsiteY526" fmla="*/ 40171 h 533175"/>
                <a:gd name="connsiteX527" fmla="*/ 544155 w 1043060"/>
                <a:gd name="connsiteY527" fmla="*/ 45551 h 533175"/>
                <a:gd name="connsiteX528" fmla="*/ 527011 w 1043060"/>
                <a:gd name="connsiteY528" fmla="*/ 53849 h 533175"/>
                <a:gd name="connsiteX529" fmla="*/ 534397 w 1043060"/>
                <a:gd name="connsiteY529" fmla="*/ 44092 h 533175"/>
                <a:gd name="connsiteX530" fmla="*/ 522178 w 1043060"/>
                <a:gd name="connsiteY530" fmla="*/ 39533 h 533175"/>
                <a:gd name="connsiteX531" fmla="*/ 513059 w 1043060"/>
                <a:gd name="connsiteY531" fmla="*/ 35247 h 533175"/>
                <a:gd name="connsiteX532" fmla="*/ 502481 w 1043060"/>
                <a:gd name="connsiteY532" fmla="*/ 29046 h 533175"/>
                <a:gd name="connsiteX533" fmla="*/ 494274 w 1043060"/>
                <a:gd name="connsiteY533" fmla="*/ 22207 h 533175"/>
                <a:gd name="connsiteX534" fmla="*/ 470018 w 1043060"/>
                <a:gd name="connsiteY534" fmla="*/ 16735 h 533175"/>
                <a:gd name="connsiteX535" fmla="*/ 446126 w 1043060"/>
                <a:gd name="connsiteY535" fmla="*/ 13908 h 533175"/>
                <a:gd name="connsiteX536" fmla="*/ 425609 w 1043060"/>
                <a:gd name="connsiteY536" fmla="*/ 13088 h 533175"/>
                <a:gd name="connsiteX537" fmla="*/ 416490 w 1043060"/>
                <a:gd name="connsiteY537" fmla="*/ 19562 h 533175"/>
                <a:gd name="connsiteX538" fmla="*/ 409924 w 1043060"/>
                <a:gd name="connsiteY538" fmla="*/ 26128 h 533175"/>
                <a:gd name="connsiteX539" fmla="*/ 418131 w 1043060"/>
                <a:gd name="connsiteY539" fmla="*/ 32693 h 533175"/>
                <a:gd name="connsiteX540" fmla="*/ 446947 w 1043060"/>
                <a:gd name="connsiteY540" fmla="*/ 34973 h 533175"/>
                <a:gd name="connsiteX541" fmla="*/ 445853 w 1043060"/>
                <a:gd name="connsiteY541" fmla="*/ 36979 h 533175"/>
                <a:gd name="connsiteX542" fmla="*/ 401899 w 1043060"/>
                <a:gd name="connsiteY542" fmla="*/ 33879 h 533175"/>
                <a:gd name="connsiteX543" fmla="*/ 393692 w 1043060"/>
                <a:gd name="connsiteY543" fmla="*/ 30414 h 533175"/>
                <a:gd name="connsiteX544" fmla="*/ 368889 w 1043060"/>
                <a:gd name="connsiteY544" fmla="*/ 23301 h 533175"/>
                <a:gd name="connsiteX545" fmla="*/ 357217 w 1043060"/>
                <a:gd name="connsiteY545" fmla="*/ 25581 h 533175"/>
                <a:gd name="connsiteX546" fmla="*/ 376002 w 1043060"/>
                <a:gd name="connsiteY546" fmla="*/ 41812 h 533175"/>
                <a:gd name="connsiteX547" fmla="*/ 378281 w 1043060"/>
                <a:gd name="connsiteY547" fmla="*/ 46098 h 533175"/>
                <a:gd name="connsiteX548" fmla="*/ 351472 w 1043060"/>
                <a:gd name="connsiteY548" fmla="*/ 40080 h 533175"/>
                <a:gd name="connsiteX549" fmla="*/ 338979 w 1043060"/>
                <a:gd name="connsiteY549" fmla="*/ 37526 h 533175"/>
                <a:gd name="connsiteX550" fmla="*/ 331501 w 1043060"/>
                <a:gd name="connsiteY550" fmla="*/ 40718 h 533175"/>
                <a:gd name="connsiteX551" fmla="*/ 341806 w 1043060"/>
                <a:gd name="connsiteY551" fmla="*/ 48925 h 533175"/>
                <a:gd name="connsiteX552" fmla="*/ 340620 w 1043060"/>
                <a:gd name="connsiteY552" fmla="*/ 51478 h 533175"/>
                <a:gd name="connsiteX553" fmla="*/ 323841 w 1043060"/>
                <a:gd name="connsiteY553" fmla="*/ 50110 h 533175"/>
                <a:gd name="connsiteX554" fmla="*/ 312716 w 1043060"/>
                <a:gd name="connsiteY554" fmla="*/ 57223 h 533175"/>
                <a:gd name="connsiteX555" fmla="*/ 338432 w 1043060"/>
                <a:gd name="connsiteY555" fmla="*/ 71175 h 533175"/>
                <a:gd name="connsiteX556" fmla="*/ 369163 w 1043060"/>
                <a:gd name="connsiteY556" fmla="*/ 78835 h 533175"/>
                <a:gd name="connsiteX557" fmla="*/ 371169 w 1043060"/>
                <a:gd name="connsiteY557" fmla="*/ 82300 h 533175"/>
                <a:gd name="connsiteX558" fmla="*/ 404818 w 1043060"/>
                <a:gd name="connsiteY558" fmla="*/ 89413 h 533175"/>
                <a:gd name="connsiteX559" fmla="*/ 407371 w 1043060"/>
                <a:gd name="connsiteY559" fmla="*/ 92513 h 533175"/>
                <a:gd name="connsiteX560" fmla="*/ 410745 w 1043060"/>
                <a:gd name="connsiteY560" fmla="*/ 95431 h 533175"/>
                <a:gd name="connsiteX561" fmla="*/ 424150 w 1043060"/>
                <a:gd name="connsiteY561" fmla="*/ 103639 h 533175"/>
                <a:gd name="connsiteX562" fmla="*/ 421870 w 1043060"/>
                <a:gd name="connsiteY562" fmla="*/ 106465 h 533175"/>
                <a:gd name="connsiteX563" fmla="*/ 335240 w 1043060"/>
                <a:gd name="connsiteY563" fmla="*/ 88592 h 533175"/>
                <a:gd name="connsiteX564" fmla="*/ 319282 w 1043060"/>
                <a:gd name="connsiteY564" fmla="*/ 84580 h 533175"/>
                <a:gd name="connsiteX565" fmla="*/ 314175 w 1043060"/>
                <a:gd name="connsiteY565" fmla="*/ 86313 h 533175"/>
                <a:gd name="connsiteX566" fmla="*/ 303324 w 1043060"/>
                <a:gd name="connsiteY566" fmla="*/ 86860 h 533175"/>
                <a:gd name="connsiteX567" fmla="*/ 301318 w 1043060"/>
                <a:gd name="connsiteY567" fmla="*/ 81753 h 533175"/>
                <a:gd name="connsiteX568" fmla="*/ 287639 w 1043060"/>
                <a:gd name="connsiteY568" fmla="*/ 69443 h 533175"/>
                <a:gd name="connsiteX569" fmla="*/ 270313 w 1043060"/>
                <a:gd name="connsiteY569" fmla="*/ 61783 h 533175"/>
                <a:gd name="connsiteX570" fmla="*/ 245236 w 1043060"/>
                <a:gd name="connsiteY570" fmla="*/ 55491 h 533175"/>
                <a:gd name="connsiteX571" fmla="*/ 223807 w 1043060"/>
                <a:gd name="connsiteY571" fmla="*/ 52117 h 533175"/>
                <a:gd name="connsiteX572" fmla="*/ 205569 w 1043060"/>
                <a:gd name="connsiteY572" fmla="*/ 54396 h 533175"/>
                <a:gd name="connsiteX573" fmla="*/ 212682 w 1043060"/>
                <a:gd name="connsiteY573" fmla="*/ 57497 h 533175"/>
                <a:gd name="connsiteX574" fmla="*/ 220159 w 1043060"/>
                <a:gd name="connsiteY574" fmla="*/ 66069 h 533175"/>
                <a:gd name="connsiteX575" fmla="*/ 206755 w 1043060"/>
                <a:gd name="connsiteY575" fmla="*/ 72908 h 533175"/>
                <a:gd name="connsiteX576" fmla="*/ 177939 w 1043060"/>
                <a:gd name="connsiteY576" fmla="*/ 73455 h 533175"/>
                <a:gd name="connsiteX577" fmla="*/ 173106 w 1043060"/>
                <a:gd name="connsiteY577" fmla="*/ 78014 h 533175"/>
                <a:gd name="connsiteX578" fmla="*/ 189337 w 1043060"/>
                <a:gd name="connsiteY578" fmla="*/ 82847 h 533175"/>
                <a:gd name="connsiteX579" fmla="*/ 201921 w 1043060"/>
                <a:gd name="connsiteY579" fmla="*/ 84306 h 533175"/>
                <a:gd name="connsiteX580" fmla="*/ 233199 w 1043060"/>
                <a:gd name="connsiteY580" fmla="*/ 89413 h 533175"/>
                <a:gd name="connsiteX581" fmla="*/ 243777 w 1043060"/>
                <a:gd name="connsiteY581" fmla="*/ 97073 h 533175"/>
                <a:gd name="connsiteX582" fmla="*/ 240039 w 1043060"/>
                <a:gd name="connsiteY582" fmla="*/ 95979 h 533175"/>
                <a:gd name="connsiteX583" fmla="*/ 233838 w 1043060"/>
                <a:gd name="connsiteY583" fmla="*/ 92240 h 533175"/>
                <a:gd name="connsiteX584" fmla="*/ 234385 w 1043060"/>
                <a:gd name="connsiteY584" fmla="*/ 95705 h 533175"/>
                <a:gd name="connsiteX585" fmla="*/ 235753 w 1043060"/>
                <a:gd name="connsiteY585" fmla="*/ 99444 h 533175"/>
                <a:gd name="connsiteX586" fmla="*/ 227546 w 1043060"/>
                <a:gd name="connsiteY586" fmla="*/ 92878 h 533175"/>
                <a:gd name="connsiteX587" fmla="*/ 212408 w 1043060"/>
                <a:gd name="connsiteY587" fmla="*/ 92878 h 533175"/>
                <a:gd name="connsiteX588" fmla="*/ 219247 w 1043060"/>
                <a:gd name="connsiteY588" fmla="*/ 101176 h 533175"/>
                <a:gd name="connsiteX589" fmla="*/ 212682 w 1043060"/>
                <a:gd name="connsiteY589" fmla="*/ 98897 h 533175"/>
                <a:gd name="connsiteX590" fmla="*/ 198456 w 1043060"/>
                <a:gd name="connsiteY590" fmla="*/ 90325 h 533175"/>
                <a:gd name="connsiteX591" fmla="*/ 184231 w 1043060"/>
                <a:gd name="connsiteY591" fmla="*/ 88319 h 533175"/>
                <a:gd name="connsiteX592" fmla="*/ 171373 w 1043060"/>
                <a:gd name="connsiteY592" fmla="*/ 87224 h 533175"/>
                <a:gd name="connsiteX593" fmla="*/ 168273 w 1043060"/>
                <a:gd name="connsiteY593" fmla="*/ 90963 h 533175"/>
                <a:gd name="connsiteX594" fmla="*/ 165719 w 1043060"/>
                <a:gd name="connsiteY594" fmla="*/ 93517 h 533175"/>
                <a:gd name="connsiteX595" fmla="*/ 171099 w 1043060"/>
                <a:gd name="connsiteY595" fmla="*/ 98350 h 533175"/>
                <a:gd name="connsiteX596" fmla="*/ 160522 w 1043060"/>
                <a:gd name="connsiteY596" fmla="*/ 97802 h 533175"/>
                <a:gd name="connsiteX597" fmla="*/ 159427 w 1043060"/>
                <a:gd name="connsiteY597" fmla="*/ 91237 h 533175"/>
                <a:gd name="connsiteX598" fmla="*/ 146296 w 1043060"/>
                <a:gd name="connsiteY598" fmla="*/ 84671 h 533175"/>
                <a:gd name="connsiteX599" fmla="*/ 133803 w 1043060"/>
                <a:gd name="connsiteY599" fmla="*/ 84671 h 533175"/>
                <a:gd name="connsiteX600" fmla="*/ 107267 w 1043060"/>
                <a:gd name="connsiteY600" fmla="*/ 89231 h 533175"/>
                <a:gd name="connsiteX601" fmla="*/ 96689 w 1043060"/>
                <a:gd name="connsiteY601" fmla="*/ 95796 h 533175"/>
                <a:gd name="connsiteX602" fmla="*/ 93042 w 1043060"/>
                <a:gd name="connsiteY602" fmla="*/ 98350 h 533175"/>
                <a:gd name="connsiteX603" fmla="*/ 86476 w 1043060"/>
                <a:gd name="connsiteY603" fmla="*/ 97438 h 533175"/>
                <a:gd name="connsiteX604" fmla="*/ 89576 w 1043060"/>
                <a:gd name="connsiteY604" fmla="*/ 100082 h 533175"/>
                <a:gd name="connsiteX605" fmla="*/ 88482 w 1043060"/>
                <a:gd name="connsiteY605" fmla="*/ 106283 h 533175"/>
                <a:gd name="connsiteX606" fmla="*/ 73345 w 1043060"/>
                <a:gd name="connsiteY606" fmla="*/ 101450 h 533175"/>
                <a:gd name="connsiteX607" fmla="*/ 56292 w 1043060"/>
                <a:gd name="connsiteY607" fmla="*/ 101450 h 533175"/>
                <a:gd name="connsiteX608" fmla="*/ 42614 w 1043060"/>
                <a:gd name="connsiteY608" fmla="*/ 104003 h 533175"/>
                <a:gd name="connsiteX609" fmla="*/ 30577 w 1043060"/>
                <a:gd name="connsiteY609" fmla="*/ 106557 h 533175"/>
                <a:gd name="connsiteX610" fmla="*/ 26291 w 1043060"/>
                <a:gd name="connsiteY610" fmla="*/ 110569 h 533175"/>
                <a:gd name="connsiteX611" fmla="*/ 17172 w 1043060"/>
                <a:gd name="connsiteY611" fmla="*/ 111481 h 533175"/>
                <a:gd name="connsiteX612" fmla="*/ 9694 w 1043060"/>
                <a:gd name="connsiteY612" fmla="*/ 113487 h 533175"/>
                <a:gd name="connsiteX613" fmla="*/ 6320 w 1043060"/>
                <a:gd name="connsiteY613" fmla="*/ 115676 h 533175"/>
                <a:gd name="connsiteX614" fmla="*/ 1214 w 1043060"/>
                <a:gd name="connsiteY614" fmla="*/ 119688 h 533175"/>
                <a:gd name="connsiteX615" fmla="*/ 4406 w 1043060"/>
                <a:gd name="connsiteY615" fmla="*/ 123883 h 53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Lst>
              <a:rect l="l" t="t" r="r" b="b"/>
              <a:pathLst>
                <a:path w="1043060" h="533175">
                  <a:moveTo>
                    <a:pt x="4406" y="123883"/>
                  </a:moveTo>
                  <a:cubicBezTo>
                    <a:pt x="8226" y="124346"/>
                    <a:pt x="11974" y="125327"/>
                    <a:pt x="15531" y="126801"/>
                  </a:cubicBezTo>
                  <a:cubicBezTo>
                    <a:pt x="19953" y="128582"/>
                    <a:pt x="24768" y="129150"/>
                    <a:pt x="29483" y="128442"/>
                  </a:cubicBezTo>
                  <a:cubicBezTo>
                    <a:pt x="32309" y="127621"/>
                    <a:pt x="31215" y="124156"/>
                    <a:pt x="33495" y="122241"/>
                  </a:cubicBezTo>
                  <a:cubicBezTo>
                    <a:pt x="35775" y="120326"/>
                    <a:pt x="37142" y="122241"/>
                    <a:pt x="39696" y="120782"/>
                  </a:cubicBezTo>
                  <a:cubicBezTo>
                    <a:pt x="42386" y="118965"/>
                    <a:pt x="45814" y="118623"/>
                    <a:pt x="48815" y="119870"/>
                  </a:cubicBezTo>
                  <a:cubicBezTo>
                    <a:pt x="53921" y="121329"/>
                    <a:pt x="53921" y="119870"/>
                    <a:pt x="53101" y="118776"/>
                  </a:cubicBezTo>
                  <a:cubicBezTo>
                    <a:pt x="52280" y="117682"/>
                    <a:pt x="55654" y="117317"/>
                    <a:pt x="58481" y="118776"/>
                  </a:cubicBezTo>
                  <a:cubicBezTo>
                    <a:pt x="63186" y="121395"/>
                    <a:pt x="68512" y="122687"/>
                    <a:pt x="73892" y="122515"/>
                  </a:cubicBezTo>
                  <a:cubicBezTo>
                    <a:pt x="80457" y="122515"/>
                    <a:pt x="74530" y="123609"/>
                    <a:pt x="71886" y="124794"/>
                  </a:cubicBezTo>
                  <a:cubicBezTo>
                    <a:pt x="69241" y="125980"/>
                    <a:pt x="64226" y="125342"/>
                    <a:pt x="60852" y="126801"/>
                  </a:cubicBezTo>
                  <a:lnTo>
                    <a:pt x="38875" y="135008"/>
                  </a:lnTo>
                  <a:cubicBezTo>
                    <a:pt x="31124" y="137835"/>
                    <a:pt x="45441" y="140479"/>
                    <a:pt x="47994" y="141847"/>
                  </a:cubicBezTo>
                  <a:cubicBezTo>
                    <a:pt x="50447" y="142768"/>
                    <a:pt x="53192" y="142462"/>
                    <a:pt x="55380" y="141026"/>
                  </a:cubicBezTo>
                  <a:cubicBezTo>
                    <a:pt x="59402" y="139864"/>
                    <a:pt x="63524" y="139101"/>
                    <a:pt x="67691" y="138746"/>
                  </a:cubicBezTo>
                  <a:cubicBezTo>
                    <a:pt x="79190" y="135745"/>
                    <a:pt x="90506" y="132123"/>
                    <a:pt x="101613" y="127895"/>
                  </a:cubicBezTo>
                  <a:cubicBezTo>
                    <a:pt x="117371" y="126168"/>
                    <a:pt x="133292" y="126843"/>
                    <a:pt x="148849" y="129901"/>
                  </a:cubicBezTo>
                  <a:cubicBezTo>
                    <a:pt x="165719" y="132728"/>
                    <a:pt x="148302" y="131907"/>
                    <a:pt x="146296" y="131634"/>
                  </a:cubicBezTo>
                  <a:cubicBezTo>
                    <a:pt x="144290" y="131360"/>
                    <a:pt x="138636" y="131086"/>
                    <a:pt x="135171" y="130722"/>
                  </a:cubicBezTo>
                  <a:cubicBezTo>
                    <a:pt x="131706" y="130357"/>
                    <a:pt x="126052" y="129627"/>
                    <a:pt x="120125" y="129354"/>
                  </a:cubicBezTo>
                  <a:cubicBezTo>
                    <a:pt x="111580" y="130386"/>
                    <a:pt x="103282" y="132886"/>
                    <a:pt x="95595" y="136740"/>
                  </a:cubicBezTo>
                  <a:cubicBezTo>
                    <a:pt x="88272" y="140383"/>
                    <a:pt x="80521" y="143081"/>
                    <a:pt x="72524" y="144765"/>
                  </a:cubicBezTo>
                  <a:cubicBezTo>
                    <a:pt x="62767" y="146680"/>
                    <a:pt x="70244" y="147865"/>
                    <a:pt x="77083" y="149324"/>
                  </a:cubicBezTo>
                  <a:cubicBezTo>
                    <a:pt x="82546" y="151249"/>
                    <a:pt x="88364" y="151995"/>
                    <a:pt x="94136" y="151513"/>
                  </a:cubicBezTo>
                  <a:cubicBezTo>
                    <a:pt x="105808" y="151513"/>
                    <a:pt x="89576" y="155252"/>
                    <a:pt x="87023" y="156072"/>
                  </a:cubicBezTo>
                  <a:cubicBezTo>
                    <a:pt x="82017" y="156962"/>
                    <a:pt x="76864" y="156294"/>
                    <a:pt x="72250" y="154157"/>
                  </a:cubicBezTo>
                  <a:cubicBezTo>
                    <a:pt x="67062" y="151909"/>
                    <a:pt x="61025" y="152907"/>
                    <a:pt x="56839" y="156711"/>
                  </a:cubicBezTo>
                  <a:cubicBezTo>
                    <a:pt x="52280" y="159811"/>
                    <a:pt x="52006" y="159811"/>
                    <a:pt x="61125" y="166650"/>
                  </a:cubicBezTo>
                  <a:cubicBezTo>
                    <a:pt x="68548" y="171171"/>
                    <a:pt x="77421" y="172703"/>
                    <a:pt x="85929" y="170936"/>
                  </a:cubicBezTo>
                  <a:cubicBezTo>
                    <a:pt x="91947" y="169571"/>
                    <a:pt x="98039" y="168536"/>
                    <a:pt x="104167" y="167836"/>
                  </a:cubicBezTo>
                  <a:cubicBezTo>
                    <a:pt x="109091" y="167836"/>
                    <a:pt x="126690" y="166377"/>
                    <a:pt x="134168" y="166924"/>
                  </a:cubicBezTo>
                  <a:cubicBezTo>
                    <a:pt x="143496" y="167047"/>
                    <a:pt x="152825" y="166468"/>
                    <a:pt x="162072" y="165191"/>
                  </a:cubicBezTo>
                  <a:cubicBezTo>
                    <a:pt x="166659" y="164092"/>
                    <a:pt x="171318" y="163361"/>
                    <a:pt x="176024" y="163003"/>
                  </a:cubicBezTo>
                  <a:cubicBezTo>
                    <a:pt x="183246" y="162695"/>
                    <a:pt x="190240" y="160425"/>
                    <a:pt x="196268" y="156437"/>
                  </a:cubicBezTo>
                  <a:cubicBezTo>
                    <a:pt x="203964" y="153444"/>
                    <a:pt x="211980" y="151334"/>
                    <a:pt x="220159" y="150145"/>
                  </a:cubicBezTo>
                  <a:cubicBezTo>
                    <a:pt x="225932" y="148646"/>
                    <a:pt x="231895" y="148061"/>
                    <a:pt x="237850" y="148412"/>
                  </a:cubicBezTo>
                  <a:cubicBezTo>
                    <a:pt x="245875" y="149324"/>
                    <a:pt x="237850" y="151878"/>
                    <a:pt x="234476" y="152698"/>
                  </a:cubicBezTo>
                  <a:cubicBezTo>
                    <a:pt x="228722" y="153951"/>
                    <a:pt x="223086" y="155659"/>
                    <a:pt x="217606" y="157805"/>
                  </a:cubicBezTo>
                  <a:cubicBezTo>
                    <a:pt x="212627" y="159432"/>
                    <a:pt x="207849" y="161635"/>
                    <a:pt x="203381" y="164371"/>
                  </a:cubicBezTo>
                  <a:cubicBezTo>
                    <a:pt x="202286" y="166103"/>
                    <a:pt x="201101" y="166103"/>
                    <a:pt x="198274" y="166103"/>
                  </a:cubicBezTo>
                  <a:cubicBezTo>
                    <a:pt x="194672" y="166444"/>
                    <a:pt x="191161" y="167498"/>
                    <a:pt x="187970" y="169204"/>
                  </a:cubicBezTo>
                  <a:cubicBezTo>
                    <a:pt x="181577" y="171095"/>
                    <a:pt x="175002" y="172347"/>
                    <a:pt x="168364" y="172942"/>
                  </a:cubicBezTo>
                  <a:cubicBezTo>
                    <a:pt x="159272" y="173890"/>
                    <a:pt x="150126" y="174073"/>
                    <a:pt x="141007" y="173489"/>
                  </a:cubicBezTo>
                  <a:cubicBezTo>
                    <a:pt x="132481" y="172448"/>
                    <a:pt x="123882" y="172082"/>
                    <a:pt x="115292" y="172395"/>
                  </a:cubicBezTo>
                  <a:cubicBezTo>
                    <a:pt x="105635" y="173104"/>
                    <a:pt x="96087" y="174909"/>
                    <a:pt x="86841" y="177775"/>
                  </a:cubicBezTo>
                  <a:cubicBezTo>
                    <a:pt x="77722" y="180876"/>
                    <a:pt x="105899" y="190907"/>
                    <a:pt x="117298" y="193460"/>
                  </a:cubicBezTo>
                  <a:cubicBezTo>
                    <a:pt x="129627" y="197377"/>
                    <a:pt x="142347" y="199945"/>
                    <a:pt x="155233" y="201120"/>
                  </a:cubicBezTo>
                  <a:cubicBezTo>
                    <a:pt x="163440" y="200299"/>
                    <a:pt x="163166" y="196560"/>
                    <a:pt x="165446" y="194007"/>
                  </a:cubicBezTo>
                  <a:cubicBezTo>
                    <a:pt x="168628" y="190296"/>
                    <a:pt x="172622" y="187363"/>
                    <a:pt x="177118" y="185435"/>
                  </a:cubicBezTo>
                  <a:cubicBezTo>
                    <a:pt x="183137" y="182882"/>
                    <a:pt x="196815" y="174310"/>
                    <a:pt x="202833" y="170936"/>
                  </a:cubicBezTo>
                  <a:cubicBezTo>
                    <a:pt x="209098" y="168555"/>
                    <a:pt x="215737" y="167290"/>
                    <a:pt x="222439" y="167197"/>
                  </a:cubicBezTo>
                  <a:cubicBezTo>
                    <a:pt x="227746" y="166682"/>
                    <a:pt x="233072" y="166500"/>
                    <a:pt x="238397" y="166650"/>
                  </a:cubicBezTo>
                  <a:cubicBezTo>
                    <a:pt x="243869" y="166650"/>
                    <a:pt x="273779" y="163550"/>
                    <a:pt x="278612" y="162638"/>
                  </a:cubicBezTo>
                  <a:cubicBezTo>
                    <a:pt x="283445" y="161726"/>
                    <a:pt x="300862" y="159811"/>
                    <a:pt x="313355" y="158990"/>
                  </a:cubicBezTo>
                  <a:cubicBezTo>
                    <a:pt x="325848" y="158170"/>
                    <a:pt x="315361" y="161270"/>
                    <a:pt x="313902" y="161544"/>
                  </a:cubicBezTo>
                  <a:cubicBezTo>
                    <a:pt x="309944" y="162118"/>
                    <a:pt x="305950" y="162302"/>
                    <a:pt x="301956" y="162091"/>
                  </a:cubicBezTo>
                  <a:cubicBezTo>
                    <a:pt x="296576" y="162091"/>
                    <a:pt x="279159" y="166377"/>
                    <a:pt x="274599" y="166377"/>
                  </a:cubicBezTo>
                  <a:cubicBezTo>
                    <a:pt x="269228" y="166518"/>
                    <a:pt x="263884" y="167190"/>
                    <a:pt x="258641" y="168383"/>
                  </a:cubicBezTo>
                  <a:cubicBezTo>
                    <a:pt x="251538" y="169869"/>
                    <a:pt x="244279" y="170451"/>
                    <a:pt x="237029" y="170116"/>
                  </a:cubicBezTo>
                  <a:cubicBezTo>
                    <a:pt x="231904" y="170028"/>
                    <a:pt x="226825" y="171088"/>
                    <a:pt x="222166" y="173216"/>
                  </a:cubicBezTo>
                  <a:cubicBezTo>
                    <a:pt x="215965" y="174949"/>
                    <a:pt x="206846" y="175496"/>
                    <a:pt x="203928" y="178596"/>
                  </a:cubicBezTo>
                  <a:cubicBezTo>
                    <a:pt x="199733" y="182843"/>
                    <a:pt x="195046" y="186577"/>
                    <a:pt x="189976" y="189721"/>
                  </a:cubicBezTo>
                  <a:cubicBezTo>
                    <a:pt x="185206" y="191703"/>
                    <a:pt x="181012" y="194836"/>
                    <a:pt x="177756" y="198840"/>
                  </a:cubicBezTo>
                  <a:cubicBezTo>
                    <a:pt x="170917" y="206591"/>
                    <a:pt x="189702" y="208597"/>
                    <a:pt x="194535" y="208597"/>
                  </a:cubicBezTo>
                  <a:cubicBezTo>
                    <a:pt x="199368" y="208597"/>
                    <a:pt x="198548" y="210512"/>
                    <a:pt x="206572" y="205132"/>
                  </a:cubicBezTo>
                  <a:cubicBezTo>
                    <a:pt x="214597" y="199752"/>
                    <a:pt x="212226" y="203673"/>
                    <a:pt x="207666" y="206591"/>
                  </a:cubicBezTo>
                  <a:cubicBezTo>
                    <a:pt x="203107" y="209509"/>
                    <a:pt x="208487" y="209418"/>
                    <a:pt x="214779" y="210239"/>
                  </a:cubicBezTo>
                  <a:cubicBezTo>
                    <a:pt x="220843" y="210852"/>
                    <a:pt x="226953" y="210852"/>
                    <a:pt x="233017" y="210239"/>
                  </a:cubicBezTo>
                  <a:cubicBezTo>
                    <a:pt x="239063" y="209412"/>
                    <a:pt x="245163" y="209136"/>
                    <a:pt x="251255" y="209418"/>
                  </a:cubicBezTo>
                  <a:cubicBezTo>
                    <a:pt x="258568" y="210041"/>
                    <a:pt x="265936" y="209267"/>
                    <a:pt x="272958" y="207138"/>
                  </a:cubicBezTo>
                  <a:cubicBezTo>
                    <a:pt x="278885" y="205406"/>
                    <a:pt x="276606" y="198019"/>
                    <a:pt x="275238" y="194554"/>
                  </a:cubicBezTo>
                  <a:cubicBezTo>
                    <a:pt x="273870" y="191089"/>
                    <a:pt x="285177" y="189721"/>
                    <a:pt x="293476" y="186621"/>
                  </a:cubicBezTo>
                  <a:cubicBezTo>
                    <a:pt x="301774" y="183520"/>
                    <a:pt x="294570" y="190633"/>
                    <a:pt x="288551" y="192548"/>
                  </a:cubicBezTo>
                  <a:cubicBezTo>
                    <a:pt x="282533" y="194463"/>
                    <a:pt x="287183" y="195740"/>
                    <a:pt x="291743" y="196834"/>
                  </a:cubicBezTo>
                  <a:cubicBezTo>
                    <a:pt x="300050" y="196445"/>
                    <a:pt x="308221" y="194624"/>
                    <a:pt x="315908" y="191454"/>
                  </a:cubicBezTo>
                  <a:cubicBezTo>
                    <a:pt x="320185" y="190166"/>
                    <a:pt x="324589" y="189310"/>
                    <a:pt x="329039" y="188900"/>
                  </a:cubicBezTo>
                  <a:cubicBezTo>
                    <a:pt x="333599" y="187989"/>
                    <a:pt x="330225" y="186621"/>
                    <a:pt x="338158" y="186621"/>
                  </a:cubicBezTo>
                  <a:cubicBezTo>
                    <a:pt x="346092" y="186621"/>
                    <a:pt x="341350" y="190359"/>
                    <a:pt x="338158" y="192001"/>
                  </a:cubicBezTo>
                  <a:cubicBezTo>
                    <a:pt x="331501" y="194588"/>
                    <a:pt x="324489" y="196126"/>
                    <a:pt x="317367" y="196560"/>
                  </a:cubicBezTo>
                  <a:cubicBezTo>
                    <a:pt x="310774" y="196907"/>
                    <a:pt x="304427" y="199191"/>
                    <a:pt x="299129" y="203126"/>
                  </a:cubicBezTo>
                  <a:cubicBezTo>
                    <a:pt x="293202" y="207138"/>
                    <a:pt x="300588" y="209144"/>
                    <a:pt x="304874" y="209418"/>
                  </a:cubicBezTo>
                  <a:cubicBezTo>
                    <a:pt x="309160" y="209692"/>
                    <a:pt x="333599" y="206226"/>
                    <a:pt x="341350" y="204859"/>
                  </a:cubicBezTo>
                  <a:lnTo>
                    <a:pt x="382932" y="196834"/>
                  </a:lnTo>
                  <a:cubicBezTo>
                    <a:pt x="388677" y="195740"/>
                    <a:pt x="411748" y="188627"/>
                    <a:pt x="415396" y="187168"/>
                  </a:cubicBezTo>
                  <a:cubicBezTo>
                    <a:pt x="418013" y="186468"/>
                    <a:pt x="420137" y="184574"/>
                    <a:pt x="421140" y="182061"/>
                  </a:cubicBezTo>
                  <a:cubicBezTo>
                    <a:pt x="421961" y="180055"/>
                    <a:pt x="421140" y="178596"/>
                    <a:pt x="427068" y="178049"/>
                  </a:cubicBezTo>
                  <a:cubicBezTo>
                    <a:pt x="432995" y="177502"/>
                    <a:pt x="431354" y="173216"/>
                    <a:pt x="428253" y="173216"/>
                  </a:cubicBezTo>
                  <a:cubicBezTo>
                    <a:pt x="425153" y="173216"/>
                    <a:pt x="422782" y="171757"/>
                    <a:pt x="427341" y="168656"/>
                  </a:cubicBezTo>
                  <a:cubicBezTo>
                    <a:pt x="431901" y="165556"/>
                    <a:pt x="433907" y="168656"/>
                    <a:pt x="425700" y="161544"/>
                  </a:cubicBezTo>
                  <a:cubicBezTo>
                    <a:pt x="417493" y="154431"/>
                    <a:pt x="438193" y="164644"/>
                    <a:pt x="440473" y="164644"/>
                  </a:cubicBezTo>
                  <a:cubicBezTo>
                    <a:pt x="442752" y="164644"/>
                    <a:pt x="445944" y="163550"/>
                    <a:pt x="445579" y="159811"/>
                  </a:cubicBezTo>
                  <a:cubicBezTo>
                    <a:pt x="445214" y="156072"/>
                    <a:pt x="452145" y="155252"/>
                    <a:pt x="455336" y="153884"/>
                  </a:cubicBezTo>
                  <a:cubicBezTo>
                    <a:pt x="458528" y="152438"/>
                    <a:pt x="461583" y="150699"/>
                    <a:pt x="464455" y="148686"/>
                  </a:cubicBezTo>
                  <a:cubicBezTo>
                    <a:pt x="475772" y="144177"/>
                    <a:pt x="487462" y="140638"/>
                    <a:pt x="499381" y="138108"/>
                  </a:cubicBezTo>
                  <a:cubicBezTo>
                    <a:pt x="510232" y="135555"/>
                    <a:pt x="501113" y="141026"/>
                    <a:pt x="497922" y="143032"/>
                  </a:cubicBezTo>
                  <a:cubicBezTo>
                    <a:pt x="489304" y="146094"/>
                    <a:pt x="480468" y="148472"/>
                    <a:pt x="471477" y="150145"/>
                  </a:cubicBezTo>
                  <a:cubicBezTo>
                    <a:pt x="466917" y="150966"/>
                    <a:pt x="468559" y="152698"/>
                    <a:pt x="468559" y="155252"/>
                  </a:cubicBezTo>
                  <a:cubicBezTo>
                    <a:pt x="468559" y="157805"/>
                    <a:pt x="463726" y="157805"/>
                    <a:pt x="459440" y="159264"/>
                  </a:cubicBezTo>
                  <a:cubicBezTo>
                    <a:pt x="456549" y="159936"/>
                    <a:pt x="454014" y="161659"/>
                    <a:pt x="452327" y="164097"/>
                  </a:cubicBezTo>
                  <a:cubicBezTo>
                    <a:pt x="449956" y="166889"/>
                    <a:pt x="447075" y="169209"/>
                    <a:pt x="443847" y="170936"/>
                  </a:cubicBezTo>
                  <a:cubicBezTo>
                    <a:pt x="440381" y="172669"/>
                    <a:pt x="440655" y="176955"/>
                    <a:pt x="441567" y="181788"/>
                  </a:cubicBezTo>
                  <a:cubicBezTo>
                    <a:pt x="442479" y="186621"/>
                    <a:pt x="449500" y="183156"/>
                    <a:pt x="457251" y="181788"/>
                  </a:cubicBezTo>
                  <a:cubicBezTo>
                    <a:pt x="467875" y="179976"/>
                    <a:pt x="478681" y="179394"/>
                    <a:pt x="489441" y="180055"/>
                  </a:cubicBezTo>
                  <a:cubicBezTo>
                    <a:pt x="499080" y="180961"/>
                    <a:pt x="508764" y="181235"/>
                    <a:pt x="518439" y="180876"/>
                  </a:cubicBezTo>
                  <a:cubicBezTo>
                    <a:pt x="534397" y="180876"/>
                    <a:pt x="511326" y="185709"/>
                    <a:pt x="507041" y="185709"/>
                  </a:cubicBezTo>
                  <a:cubicBezTo>
                    <a:pt x="502755" y="185709"/>
                    <a:pt x="491356" y="185709"/>
                    <a:pt x="476583" y="187441"/>
                  </a:cubicBezTo>
                  <a:cubicBezTo>
                    <a:pt x="461811" y="189174"/>
                    <a:pt x="421323" y="198293"/>
                    <a:pt x="409286" y="201393"/>
                  </a:cubicBezTo>
                  <a:cubicBezTo>
                    <a:pt x="397249" y="204494"/>
                    <a:pt x="417858" y="205953"/>
                    <a:pt x="425609" y="204585"/>
                  </a:cubicBezTo>
                  <a:cubicBezTo>
                    <a:pt x="438348" y="202908"/>
                    <a:pt x="451260" y="202908"/>
                    <a:pt x="463999" y="204585"/>
                  </a:cubicBezTo>
                  <a:cubicBezTo>
                    <a:pt x="480596" y="206226"/>
                    <a:pt x="456339" y="208233"/>
                    <a:pt x="451780" y="207959"/>
                  </a:cubicBezTo>
                  <a:cubicBezTo>
                    <a:pt x="447220" y="207685"/>
                    <a:pt x="413845" y="210512"/>
                    <a:pt x="409651" y="210239"/>
                  </a:cubicBezTo>
                  <a:cubicBezTo>
                    <a:pt x="403696" y="210068"/>
                    <a:pt x="397769" y="211123"/>
                    <a:pt x="392233" y="213339"/>
                  </a:cubicBezTo>
                  <a:cubicBezTo>
                    <a:pt x="388577" y="215017"/>
                    <a:pt x="384574" y="215799"/>
                    <a:pt x="380561" y="215619"/>
                  </a:cubicBezTo>
                  <a:cubicBezTo>
                    <a:pt x="377734" y="215619"/>
                    <a:pt x="364877" y="217352"/>
                    <a:pt x="355758" y="218537"/>
                  </a:cubicBezTo>
                  <a:cubicBezTo>
                    <a:pt x="338970" y="221983"/>
                    <a:pt x="321917" y="223966"/>
                    <a:pt x="304783" y="224464"/>
                  </a:cubicBezTo>
                  <a:cubicBezTo>
                    <a:pt x="282533" y="224464"/>
                    <a:pt x="306789" y="233583"/>
                    <a:pt x="313902" y="240422"/>
                  </a:cubicBezTo>
                  <a:cubicBezTo>
                    <a:pt x="324334" y="247167"/>
                    <a:pt x="335924" y="251899"/>
                    <a:pt x="348098" y="254374"/>
                  </a:cubicBezTo>
                  <a:cubicBezTo>
                    <a:pt x="351745" y="255013"/>
                    <a:pt x="354572" y="255286"/>
                    <a:pt x="351198" y="258113"/>
                  </a:cubicBezTo>
                  <a:cubicBezTo>
                    <a:pt x="347824" y="260940"/>
                    <a:pt x="351198" y="261852"/>
                    <a:pt x="352384" y="267232"/>
                  </a:cubicBezTo>
                  <a:cubicBezTo>
                    <a:pt x="353569" y="272612"/>
                    <a:pt x="360044" y="273798"/>
                    <a:pt x="367156" y="274618"/>
                  </a:cubicBezTo>
                  <a:cubicBezTo>
                    <a:pt x="373841" y="276449"/>
                    <a:pt x="380826" y="276853"/>
                    <a:pt x="387674" y="275804"/>
                  </a:cubicBezTo>
                  <a:cubicBezTo>
                    <a:pt x="394085" y="274658"/>
                    <a:pt x="400586" y="274169"/>
                    <a:pt x="407097" y="274345"/>
                  </a:cubicBezTo>
                  <a:cubicBezTo>
                    <a:pt x="416216" y="273524"/>
                    <a:pt x="403906" y="277810"/>
                    <a:pt x="401352" y="278357"/>
                  </a:cubicBezTo>
                  <a:cubicBezTo>
                    <a:pt x="398799" y="278904"/>
                    <a:pt x="389954" y="280363"/>
                    <a:pt x="383114" y="281822"/>
                  </a:cubicBezTo>
                  <a:cubicBezTo>
                    <a:pt x="375546" y="282776"/>
                    <a:pt x="367868" y="282092"/>
                    <a:pt x="360591" y="279816"/>
                  </a:cubicBezTo>
                  <a:cubicBezTo>
                    <a:pt x="356305" y="278084"/>
                    <a:pt x="352019" y="282096"/>
                    <a:pt x="348098" y="283190"/>
                  </a:cubicBezTo>
                  <a:cubicBezTo>
                    <a:pt x="344177" y="284284"/>
                    <a:pt x="344085" y="280637"/>
                    <a:pt x="345818" y="280090"/>
                  </a:cubicBezTo>
                  <a:cubicBezTo>
                    <a:pt x="347551" y="279543"/>
                    <a:pt x="346639" y="277810"/>
                    <a:pt x="343265" y="275804"/>
                  </a:cubicBezTo>
                  <a:cubicBezTo>
                    <a:pt x="339891" y="273798"/>
                    <a:pt x="337793" y="275804"/>
                    <a:pt x="334693" y="267506"/>
                  </a:cubicBezTo>
                  <a:cubicBezTo>
                    <a:pt x="331593" y="259207"/>
                    <a:pt x="297670" y="244982"/>
                    <a:pt x="295026" y="243888"/>
                  </a:cubicBezTo>
                  <a:cubicBezTo>
                    <a:pt x="292381" y="242793"/>
                    <a:pt x="276788" y="233857"/>
                    <a:pt x="273140" y="231668"/>
                  </a:cubicBezTo>
                  <a:cubicBezTo>
                    <a:pt x="269493" y="229480"/>
                    <a:pt x="239765" y="230209"/>
                    <a:pt x="233473" y="230209"/>
                  </a:cubicBezTo>
                  <a:cubicBezTo>
                    <a:pt x="224254" y="229525"/>
                    <a:pt x="215107" y="228092"/>
                    <a:pt x="206116" y="225923"/>
                  </a:cubicBezTo>
                  <a:cubicBezTo>
                    <a:pt x="200080" y="224457"/>
                    <a:pt x="193760" y="224741"/>
                    <a:pt x="187878" y="226744"/>
                  </a:cubicBezTo>
                  <a:cubicBezTo>
                    <a:pt x="183866" y="228477"/>
                    <a:pt x="183045" y="233036"/>
                    <a:pt x="180218" y="237596"/>
                  </a:cubicBezTo>
                  <a:cubicBezTo>
                    <a:pt x="177392" y="242155"/>
                    <a:pt x="180218" y="244435"/>
                    <a:pt x="183592" y="246714"/>
                  </a:cubicBezTo>
                  <a:cubicBezTo>
                    <a:pt x="188553" y="249484"/>
                    <a:pt x="194143" y="250958"/>
                    <a:pt x="199824" y="251000"/>
                  </a:cubicBezTo>
                  <a:cubicBezTo>
                    <a:pt x="206016" y="251485"/>
                    <a:pt x="212125" y="252647"/>
                    <a:pt x="218062" y="254466"/>
                  </a:cubicBezTo>
                  <a:cubicBezTo>
                    <a:pt x="226634" y="256380"/>
                    <a:pt x="224354" y="257292"/>
                    <a:pt x="222348" y="257840"/>
                  </a:cubicBezTo>
                  <a:cubicBezTo>
                    <a:pt x="220342" y="258387"/>
                    <a:pt x="218974" y="257840"/>
                    <a:pt x="215509" y="255833"/>
                  </a:cubicBezTo>
                  <a:cubicBezTo>
                    <a:pt x="210785" y="254520"/>
                    <a:pt x="205815" y="254333"/>
                    <a:pt x="201010" y="255286"/>
                  </a:cubicBezTo>
                  <a:cubicBezTo>
                    <a:pt x="197909" y="255286"/>
                    <a:pt x="196177" y="252459"/>
                    <a:pt x="190158" y="252459"/>
                  </a:cubicBezTo>
                  <a:cubicBezTo>
                    <a:pt x="184139" y="252459"/>
                    <a:pt x="184504" y="256745"/>
                    <a:pt x="185051" y="264132"/>
                  </a:cubicBezTo>
                  <a:cubicBezTo>
                    <a:pt x="185599" y="271518"/>
                    <a:pt x="191891" y="271244"/>
                    <a:pt x="199277" y="271518"/>
                  </a:cubicBezTo>
                  <a:cubicBezTo>
                    <a:pt x="204840" y="272676"/>
                    <a:pt x="210475" y="273438"/>
                    <a:pt x="216147" y="273798"/>
                  </a:cubicBezTo>
                  <a:cubicBezTo>
                    <a:pt x="223369" y="273614"/>
                    <a:pt x="230199" y="277032"/>
                    <a:pt x="234385" y="282917"/>
                  </a:cubicBezTo>
                  <a:cubicBezTo>
                    <a:pt x="236610" y="287417"/>
                    <a:pt x="240659" y="290741"/>
                    <a:pt x="245510" y="292036"/>
                  </a:cubicBezTo>
                  <a:cubicBezTo>
                    <a:pt x="253170" y="293768"/>
                    <a:pt x="255997" y="306808"/>
                    <a:pt x="257729" y="310273"/>
                  </a:cubicBezTo>
                  <a:cubicBezTo>
                    <a:pt x="259462" y="313739"/>
                    <a:pt x="262562" y="314286"/>
                    <a:pt x="266848" y="311732"/>
                  </a:cubicBezTo>
                  <a:cubicBezTo>
                    <a:pt x="271134" y="309179"/>
                    <a:pt x="269401" y="312280"/>
                    <a:pt x="269401" y="314833"/>
                  </a:cubicBezTo>
                  <a:cubicBezTo>
                    <a:pt x="269401" y="317386"/>
                    <a:pt x="277061" y="322584"/>
                    <a:pt x="283080" y="322857"/>
                  </a:cubicBezTo>
                  <a:cubicBezTo>
                    <a:pt x="289098" y="323131"/>
                    <a:pt x="288186" y="323952"/>
                    <a:pt x="285360" y="324772"/>
                  </a:cubicBezTo>
                  <a:cubicBezTo>
                    <a:pt x="282378" y="325629"/>
                    <a:pt x="279223" y="325629"/>
                    <a:pt x="276241" y="324772"/>
                  </a:cubicBezTo>
                  <a:cubicBezTo>
                    <a:pt x="270888" y="322698"/>
                    <a:pt x="265645" y="320322"/>
                    <a:pt x="260556" y="317660"/>
                  </a:cubicBezTo>
                  <a:cubicBezTo>
                    <a:pt x="255121" y="315509"/>
                    <a:pt x="248957" y="316374"/>
                    <a:pt x="244324" y="319939"/>
                  </a:cubicBezTo>
                  <a:cubicBezTo>
                    <a:pt x="238306" y="323405"/>
                    <a:pt x="249705" y="326505"/>
                    <a:pt x="255176" y="329058"/>
                  </a:cubicBezTo>
                  <a:cubicBezTo>
                    <a:pt x="260647" y="331612"/>
                    <a:pt x="272228" y="329058"/>
                    <a:pt x="276241" y="330791"/>
                  </a:cubicBezTo>
                  <a:cubicBezTo>
                    <a:pt x="282633" y="331938"/>
                    <a:pt x="289180" y="331938"/>
                    <a:pt x="295573" y="330791"/>
                  </a:cubicBezTo>
                  <a:cubicBezTo>
                    <a:pt x="303151" y="331399"/>
                    <a:pt x="310683" y="332557"/>
                    <a:pt x="318096" y="334256"/>
                  </a:cubicBezTo>
                  <a:cubicBezTo>
                    <a:pt x="323285" y="335107"/>
                    <a:pt x="328611" y="334209"/>
                    <a:pt x="333234" y="331703"/>
                  </a:cubicBezTo>
                  <a:cubicBezTo>
                    <a:pt x="337264" y="328074"/>
                    <a:pt x="341888" y="325173"/>
                    <a:pt x="346912" y="323131"/>
                  </a:cubicBezTo>
                  <a:cubicBezTo>
                    <a:pt x="355211" y="319666"/>
                    <a:pt x="351472" y="324772"/>
                    <a:pt x="348918" y="326779"/>
                  </a:cubicBezTo>
                  <a:cubicBezTo>
                    <a:pt x="346073" y="328479"/>
                    <a:pt x="344259" y="331489"/>
                    <a:pt x="344085" y="334803"/>
                  </a:cubicBezTo>
                  <a:cubicBezTo>
                    <a:pt x="344085" y="339089"/>
                    <a:pt x="341167" y="338177"/>
                    <a:pt x="337246" y="337357"/>
                  </a:cubicBezTo>
                  <a:cubicBezTo>
                    <a:pt x="331757" y="337798"/>
                    <a:pt x="326331" y="338744"/>
                    <a:pt x="321015" y="340183"/>
                  </a:cubicBezTo>
                  <a:cubicBezTo>
                    <a:pt x="318096" y="340183"/>
                    <a:pt x="308157" y="337904"/>
                    <a:pt x="297944" y="337904"/>
                  </a:cubicBezTo>
                  <a:cubicBezTo>
                    <a:pt x="287731" y="337904"/>
                    <a:pt x="304692" y="344743"/>
                    <a:pt x="307883" y="345928"/>
                  </a:cubicBezTo>
                  <a:cubicBezTo>
                    <a:pt x="312853" y="346919"/>
                    <a:pt x="317960" y="346919"/>
                    <a:pt x="322930" y="345928"/>
                  </a:cubicBezTo>
                  <a:cubicBezTo>
                    <a:pt x="329860" y="345016"/>
                    <a:pt x="324936" y="347570"/>
                    <a:pt x="320376" y="347296"/>
                  </a:cubicBezTo>
                  <a:cubicBezTo>
                    <a:pt x="315817" y="347023"/>
                    <a:pt x="315543" y="349576"/>
                    <a:pt x="322109" y="353862"/>
                  </a:cubicBezTo>
                  <a:cubicBezTo>
                    <a:pt x="328674" y="358148"/>
                    <a:pt x="325848" y="357053"/>
                    <a:pt x="323568" y="357874"/>
                  </a:cubicBezTo>
                  <a:cubicBezTo>
                    <a:pt x="321288" y="358695"/>
                    <a:pt x="319282" y="357327"/>
                    <a:pt x="315817" y="354500"/>
                  </a:cubicBezTo>
                  <a:cubicBezTo>
                    <a:pt x="312352" y="351673"/>
                    <a:pt x="300771" y="350214"/>
                    <a:pt x="295938" y="346749"/>
                  </a:cubicBezTo>
                  <a:cubicBezTo>
                    <a:pt x="291132" y="344271"/>
                    <a:pt x="286053" y="342374"/>
                    <a:pt x="280800" y="341095"/>
                  </a:cubicBezTo>
                  <a:cubicBezTo>
                    <a:pt x="273423" y="339273"/>
                    <a:pt x="265873" y="338294"/>
                    <a:pt x="258276" y="338177"/>
                  </a:cubicBezTo>
                  <a:cubicBezTo>
                    <a:pt x="250443" y="337663"/>
                    <a:pt x="242701" y="336224"/>
                    <a:pt x="235206" y="333891"/>
                  </a:cubicBezTo>
                  <a:cubicBezTo>
                    <a:pt x="229853" y="331897"/>
                    <a:pt x="223889" y="332433"/>
                    <a:pt x="218974" y="335350"/>
                  </a:cubicBezTo>
                  <a:cubicBezTo>
                    <a:pt x="211423" y="338360"/>
                    <a:pt x="203389" y="339996"/>
                    <a:pt x="195265" y="340183"/>
                  </a:cubicBezTo>
                  <a:cubicBezTo>
                    <a:pt x="188207" y="340538"/>
                    <a:pt x="181212" y="341794"/>
                    <a:pt x="174473" y="343922"/>
                  </a:cubicBezTo>
                  <a:cubicBezTo>
                    <a:pt x="170279" y="345381"/>
                    <a:pt x="166814" y="353041"/>
                    <a:pt x="163713" y="357327"/>
                  </a:cubicBezTo>
                  <a:cubicBezTo>
                    <a:pt x="160649" y="360966"/>
                    <a:pt x="156974" y="364051"/>
                    <a:pt x="152862" y="366446"/>
                  </a:cubicBezTo>
                  <a:cubicBezTo>
                    <a:pt x="147482" y="370367"/>
                    <a:pt x="148849" y="374379"/>
                    <a:pt x="150035" y="378939"/>
                  </a:cubicBezTo>
                  <a:cubicBezTo>
                    <a:pt x="151220" y="383498"/>
                    <a:pt x="150035" y="384410"/>
                    <a:pt x="156600" y="384684"/>
                  </a:cubicBezTo>
                  <a:cubicBezTo>
                    <a:pt x="163166" y="384957"/>
                    <a:pt x="159427" y="386964"/>
                    <a:pt x="156600" y="387237"/>
                  </a:cubicBezTo>
                  <a:cubicBezTo>
                    <a:pt x="153774" y="387511"/>
                    <a:pt x="149761" y="388331"/>
                    <a:pt x="149123" y="390976"/>
                  </a:cubicBezTo>
                  <a:cubicBezTo>
                    <a:pt x="148484" y="393620"/>
                    <a:pt x="162801" y="392070"/>
                    <a:pt x="168273" y="392617"/>
                  </a:cubicBezTo>
                  <a:cubicBezTo>
                    <a:pt x="172650" y="392944"/>
                    <a:pt x="176945" y="391268"/>
                    <a:pt x="179945" y="388058"/>
                  </a:cubicBezTo>
                  <a:cubicBezTo>
                    <a:pt x="182225" y="385778"/>
                    <a:pt x="183045" y="384045"/>
                    <a:pt x="187058" y="386052"/>
                  </a:cubicBezTo>
                  <a:cubicBezTo>
                    <a:pt x="191070" y="388058"/>
                    <a:pt x="195356" y="386052"/>
                    <a:pt x="199915" y="378665"/>
                  </a:cubicBezTo>
                  <a:cubicBezTo>
                    <a:pt x="204475" y="371279"/>
                    <a:pt x="204110" y="376112"/>
                    <a:pt x="203563" y="379851"/>
                  </a:cubicBezTo>
                  <a:cubicBezTo>
                    <a:pt x="203016" y="383590"/>
                    <a:pt x="201010" y="383498"/>
                    <a:pt x="199277" y="385504"/>
                  </a:cubicBezTo>
                  <a:cubicBezTo>
                    <a:pt x="197654" y="387781"/>
                    <a:pt x="195192" y="389322"/>
                    <a:pt x="192438" y="389790"/>
                  </a:cubicBezTo>
                  <a:cubicBezTo>
                    <a:pt x="188790" y="390611"/>
                    <a:pt x="192438" y="389790"/>
                    <a:pt x="190796" y="392891"/>
                  </a:cubicBezTo>
                  <a:cubicBezTo>
                    <a:pt x="189155" y="395991"/>
                    <a:pt x="209581" y="393529"/>
                    <a:pt x="216421" y="392891"/>
                  </a:cubicBezTo>
                  <a:cubicBezTo>
                    <a:pt x="223260" y="392252"/>
                    <a:pt x="228640" y="383225"/>
                    <a:pt x="232379" y="378665"/>
                  </a:cubicBezTo>
                  <a:cubicBezTo>
                    <a:pt x="236117" y="374106"/>
                    <a:pt x="231193" y="376386"/>
                    <a:pt x="238397" y="366446"/>
                  </a:cubicBezTo>
                  <a:cubicBezTo>
                    <a:pt x="245601" y="356506"/>
                    <a:pt x="241224" y="368452"/>
                    <a:pt x="239765" y="370641"/>
                  </a:cubicBezTo>
                  <a:cubicBezTo>
                    <a:pt x="238306" y="372829"/>
                    <a:pt x="239765" y="375565"/>
                    <a:pt x="244598" y="374926"/>
                  </a:cubicBezTo>
                  <a:cubicBezTo>
                    <a:pt x="249431" y="374288"/>
                    <a:pt x="245510" y="376386"/>
                    <a:pt x="243230" y="377206"/>
                  </a:cubicBezTo>
                  <a:cubicBezTo>
                    <a:pt x="240905" y="378512"/>
                    <a:pt x="238698" y="380039"/>
                    <a:pt x="236665" y="381766"/>
                  </a:cubicBezTo>
                  <a:cubicBezTo>
                    <a:pt x="233199" y="384045"/>
                    <a:pt x="235479" y="385231"/>
                    <a:pt x="238944" y="385231"/>
                  </a:cubicBezTo>
                  <a:cubicBezTo>
                    <a:pt x="244607" y="384112"/>
                    <a:pt x="250462" y="384394"/>
                    <a:pt x="255997" y="386052"/>
                  </a:cubicBezTo>
                  <a:cubicBezTo>
                    <a:pt x="267122" y="388879"/>
                    <a:pt x="257729" y="388331"/>
                    <a:pt x="254629" y="388058"/>
                  </a:cubicBezTo>
                  <a:cubicBezTo>
                    <a:pt x="251392" y="387647"/>
                    <a:pt x="248109" y="387647"/>
                    <a:pt x="244872" y="388058"/>
                  </a:cubicBezTo>
                  <a:cubicBezTo>
                    <a:pt x="242081" y="388615"/>
                    <a:pt x="239236" y="388889"/>
                    <a:pt x="236391" y="388879"/>
                  </a:cubicBezTo>
                  <a:cubicBezTo>
                    <a:pt x="233473" y="388879"/>
                    <a:pt x="233838" y="390337"/>
                    <a:pt x="232652" y="392891"/>
                  </a:cubicBezTo>
                  <a:cubicBezTo>
                    <a:pt x="231467" y="395444"/>
                    <a:pt x="239218" y="396356"/>
                    <a:pt x="246878" y="395444"/>
                  </a:cubicBezTo>
                  <a:cubicBezTo>
                    <a:pt x="254538" y="394532"/>
                    <a:pt x="252623" y="396630"/>
                    <a:pt x="250890" y="396630"/>
                  </a:cubicBezTo>
                  <a:cubicBezTo>
                    <a:pt x="248455" y="397168"/>
                    <a:pt x="246075" y="397931"/>
                    <a:pt x="243777" y="398909"/>
                  </a:cubicBezTo>
                  <a:cubicBezTo>
                    <a:pt x="239847" y="399035"/>
                    <a:pt x="235926" y="398637"/>
                    <a:pt x="232105" y="397724"/>
                  </a:cubicBezTo>
                  <a:cubicBezTo>
                    <a:pt x="226132" y="398619"/>
                    <a:pt x="220351" y="400467"/>
                    <a:pt x="214961" y="403195"/>
                  </a:cubicBezTo>
                  <a:cubicBezTo>
                    <a:pt x="209581" y="405475"/>
                    <a:pt x="213867" y="407755"/>
                    <a:pt x="219247" y="408028"/>
                  </a:cubicBezTo>
                  <a:cubicBezTo>
                    <a:pt x="224628" y="408302"/>
                    <a:pt x="239491" y="408028"/>
                    <a:pt x="248063" y="407116"/>
                  </a:cubicBezTo>
                  <a:cubicBezTo>
                    <a:pt x="256635" y="406204"/>
                    <a:pt x="252076" y="408575"/>
                    <a:pt x="248610" y="408302"/>
                  </a:cubicBezTo>
                  <a:cubicBezTo>
                    <a:pt x="245756" y="408208"/>
                    <a:pt x="243020" y="409456"/>
                    <a:pt x="241224" y="411676"/>
                  </a:cubicBezTo>
                  <a:cubicBezTo>
                    <a:pt x="239765" y="413408"/>
                    <a:pt x="236938" y="411676"/>
                    <a:pt x="235479" y="410582"/>
                  </a:cubicBezTo>
                  <a:cubicBezTo>
                    <a:pt x="234020" y="409487"/>
                    <a:pt x="231467" y="410582"/>
                    <a:pt x="228366" y="410582"/>
                  </a:cubicBezTo>
                  <a:cubicBezTo>
                    <a:pt x="226141" y="410006"/>
                    <a:pt x="223780" y="410792"/>
                    <a:pt x="222348" y="412588"/>
                  </a:cubicBezTo>
                  <a:cubicBezTo>
                    <a:pt x="220433" y="414594"/>
                    <a:pt x="227819" y="414867"/>
                    <a:pt x="232105" y="413408"/>
                  </a:cubicBezTo>
                  <a:cubicBezTo>
                    <a:pt x="236391" y="411949"/>
                    <a:pt x="233199" y="414867"/>
                    <a:pt x="230372" y="415688"/>
                  </a:cubicBezTo>
                  <a:cubicBezTo>
                    <a:pt x="227546" y="416509"/>
                    <a:pt x="228913" y="418606"/>
                    <a:pt x="223533" y="420795"/>
                  </a:cubicBezTo>
                  <a:cubicBezTo>
                    <a:pt x="218153" y="422983"/>
                    <a:pt x="228640" y="428272"/>
                    <a:pt x="232652" y="429093"/>
                  </a:cubicBezTo>
                  <a:cubicBezTo>
                    <a:pt x="237804" y="430134"/>
                    <a:pt x="243148" y="428756"/>
                    <a:pt x="247151" y="425354"/>
                  </a:cubicBezTo>
                  <a:cubicBezTo>
                    <a:pt x="254629" y="420795"/>
                    <a:pt x="246331" y="428546"/>
                    <a:pt x="240586" y="431920"/>
                  </a:cubicBezTo>
                  <a:cubicBezTo>
                    <a:pt x="234841" y="435294"/>
                    <a:pt x="248884" y="436206"/>
                    <a:pt x="252076" y="435659"/>
                  </a:cubicBezTo>
                  <a:cubicBezTo>
                    <a:pt x="255267" y="435111"/>
                    <a:pt x="262562" y="436479"/>
                    <a:pt x="273687" y="436844"/>
                  </a:cubicBezTo>
                  <a:cubicBezTo>
                    <a:pt x="284812" y="437209"/>
                    <a:pt x="296211" y="420248"/>
                    <a:pt x="297944" y="417694"/>
                  </a:cubicBezTo>
                  <a:cubicBezTo>
                    <a:pt x="300679" y="413919"/>
                    <a:pt x="303734" y="410380"/>
                    <a:pt x="307063" y="407116"/>
                  </a:cubicBezTo>
                  <a:cubicBezTo>
                    <a:pt x="309616" y="404928"/>
                    <a:pt x="309616" y="406022"/>
                    <a:pt x="308157" y="401463"/>
                  </a:cubicBezTo>
                  <a:cubicBezTo>
                    <a:pt x="306698" y="396903"/>
                    <a:pt x="314175" y="397997"/>
                    <a:pt x="319282" y="396082"/>
                  </a:cubicBezTo>
                  <a:cubicBezTo>
                    <a:pt x="324389" y="394167"/>
                    <a:pt x="319829" y="398636"/>
                    <a:pt x="317549" y="398636"/>
                  </a:cubicBezTo>
                  <a:cubicBezTo>
                    <a:pt x="315270" y="398636"/>
                    <a:pt x="314723" y="402922"/>
                    <a:pt x="313902" y="404928"/>
                  </a:cubicBezTo>
                  <a:cubicBezTo>
                    <a:pt x="311695" y="409919"/>
                    <a:pt x="309005" y="414684"/>
                    <a:pt x="305877" y="419153"/>
                  </a:cubicBezTo>
                  <a:cubicBezTo>
                    <a:pt x="302685" y="423850"/>
                    <a:pt x="299184" y="428328"/>
                    <a:pt x="295390" y="432558"/>
                  </a:cubicBezTo>
                  <a:cubicBezTo>
                    <a:pt x="291114" y="436921"/>
                    <a:pt x="285268" y="439385"/>
                    <a:pt x="279159" y="439397"/>
                  </a:cubicBezTo>
                  <a:cubicBezTo>
                    <a:pt x="273687" y="439397"/>
                    <a:pt x="271408" y="441677"/>
                    <a:pt x="280800" y="444504"/>
                  </a:cubicBezTo>
                  <a:cubicBezTo>
                    <a:pt x="290193" y="447331"/>
                    <a:pt x="276514" y="446784"/>
                    <a:pt x="273687" y="446237"/>
                  </a:cubicBezTo>
                  <a:cubicBezTo>
                    <a:pt x="269675" y="445373"/>
                    <a:pt x="265563" y="445066"/>
                    <a:pt x="261468" y="445325"/>
                  </a:cubicBezTo>
                  <a:cubicBezTo>
                    <a:pt x="258495" y="446239"/>
                    <a:pt x="255322" y="446239"/>
                    <a:pt x="252349" y="445325"/>
                  </a:cubicBezTo>
                  <a:cubicBezTo>
                    <a:pt x="249613" y="444583"/>
                    <a:pt x="246714" y="445735"/>
                    <a:pt x="245236" y="448152"/>
                  </a:cubicBezTo>
                  <a:cubicBezTo>
                    <a:pt x="243504" y="450522"/>
                    <a:pt x="241498" y="451070"/>
                    <a:pt x="239218" y="449063"/>
                  </a:cubicBezTo>
                  <a:cubicBezTo>
                    <a:pt x="236938" y="447057"/>
                    <a:pt x="237212" y="445598"/>
                    <a:pt x="230099" y="446237"/>
                  </a:cubicBezTo>
                  <a:cubicBezTo>
                    <a:pt x="225339" y="446495"/>
                    <a:pt x="220634" y="445181"/>
                    <a:pt x="216694" y="442498"/>
                  </a:cubicBezTo>
                  <a:cubicBezTo>
                    <a:pt x="215235" y="441403"/>
                    <a:pt x="219247" y="437938"/>
                    <a:pt x="212682" y="441403"/>
                  </a:cubicBezTo>
                  <a:cubicBezTo>
                    <a:pt x="206116" y="444869"/>
                    <a:pt x="207028" y="437665"/>
                    <a:pt x="207028" y="437665"/>
                  </a:cubicBezTo>
                  <a:cubicBezTo>
                    <a:pt x="203836" y="415415"/>
                    <a:pt x="181039" y="410855"/>
                    <a:pt x="171647" y="409487"/>
                  </a:cubicBezTo>
                  <a:cubicBezTo>
                    <a:pt x="160430" y="408935"/>
                    <a:pt x="149196" y="410166"/>
                    <a:pt x="138363" y="413135"/>
                  </a:cubicBezTo>
                  <a:cubicBezTo>
                    <a:pt x="135499" y="414582"/>
                    <a:pt x="132107" y="414582"/>
                    <a:pt x="129244" y="413135"/>
                  </a:cubicBezTo>
                  <a:cubicBezTo>
                    <a:pt x="125505" y="411767"/>
                    <a:pt x="125778" y="413135"/>
                    <a:pt x="125778" y="414320"/>
                  </a:cubicBezTo>
                  <a:cubicBezTo>
                    <a:pt x="125778" y="415506"/>
                    <a:pt x="125778" y="422254"/>
                    <a:pt x="125778" y="423986"/>
                  </a:cubicBezTo>
                  <a:cubicBezTo>
                    <a:pt x="125778" y="425719"/>
                    <a:pt x="123499" y="426813"/>
                    <a:pt x="129244" y="430278"/>
                  </a:cubicBezTo>
                  <a:cubicBezTo>
                    <a:pt x="134715" y="434390"/>
                    <a:pt x="139092" y="439774"/>
                    <a:pt x="142010" y="445963"/>
                  </a:cubicBezTo>
                  <a:cubicBezTo>
                    <a:pt x="149798" y="447741"/>
                    <a:pt x="157859" y="447927"/>
                    <a:pt x="165719" y="446510"/>
                  </a:cubicBezTo>
                  <a:cubicBezTo>
                    <a:pt x="177665" y="445325"/>
                    <a:pt x="163075" y="449611"/>
                    <a:pt x="160248" y="450522"/>
                  </a:cubicBezTo>
                  <a:cubicBezTo>
                    <a:pt x="157421" y="451434"/>
                    <a:pt x="162528" y="455082"/>
                    <a:pt x="160795" y="455629"/>
                  </a:cubicBezTo>
                  <a:cubicBezTo>
                    <a:pt x="159062" y="456176"/>
                    <a:pt x="159427" y="456723"/>
                    <a:pt x="161433" y="459368"/>
                  </a:cubicBezTo>
                  <a:cubicBezTo>
                    <a:pt x="163440" y="462012"/>
                    <a:pt x="161433" y="460736"/>
                    <a:pt x="158789" y="459915"/>
                  </a:cubicBezTo>
                  <a:cubicBezTo>
                    <a:pt x="156144" y="459094"/>
                    <a:pt x="150308" y="462742"/>
                    <a:pt x="152041" y="464748"/>
                  </a:cubicBezTo>
                  <a:cubicBezTo>
                    <a:pt x="153774" y="466754"/>
                    <a:pt x="146022" y="466116"/>
                    <a:pt x="141463" y="464748"/>
                  </a:cubicBezTo>
                  <a:cubicBezTo>
                    <a:pt x="135754" y="464423"/>
                    <a:pt x="130028" y="464423"/>
                    <a:pt x="124319" y="464748"/>
                  </a:cubicBezTo>
                  <a:cubicBezTo>
                    <a:pt x="120125" y="464218"/>
                    <a:pt x="115948" y="465828"/>
                    <a:pt x="113194" y="469034"/>
                  </a:cubicBezTo>
                  <a:cubicBezTo>
                    <a:pt x="110778" y="471521"/>
                    <a:pt x="107531" y="473043"/>
                    <a:pt x="104075" y="473320"/>
                  </a:cubicBezTo>
                  <a:cubicBezTo>
                    <a:pt x="99242" y="473867"/>
                    <a:pt x="94956" y="478973"/>
                    <a:pt x="92130" y="479794"/>
                  </a:cubicBezTo>
                  <a:cubicBezTo>
                    <a:pt x="89020" y="480763"/>
                    <a:pt x="85974" y="481920"/>
                    <a:pt x="83011" y="483259"/>
                  </a:cubicBezTo>
                  <a:cubicBezTo>
                    <a:pt x="80184" y="484627"/>
                    <a:pt x="83011" y="489825"/>
                    <a:pt x="83558" y="492925"/>
                  </a:cubicBezTo>
                  <a:cubicBezTo>
                    <a:pt x="84105" y="496026"/>
                    <a:pt x="84743" y="496938"/>
                    <a:pt x="83011" y="497758"/>
                  </a:cubicBezTo>
                  <a:cubicBezTo>
                    <a:pt x="81306" y="498645"/>
                    <a:pt x="79837" y="499927"/>
                    <a:pt x="78725" y="501497"/>
                  </a:cubicBezTo>
                  <a:cubicBezTo>
                    <a:pt x="76445" y="504050"/>
                    <a:pt x="78725" y="504324"/>
                    <a:pt x="78725" y="504324"/>
                  </a:cubicBezTo>
                  <a:cubicBezTo>
                    <a:pt x="78725" y="504324"/>
                    <a:pt x="93315" y="515176"/>
                    <a:pt x="99242" y="514902"/>
                  </a:cubicBezTo>
                  <a:cubicBezTo>
                    <a:pt x="105170" y="514628"/>
                    <a:pt x="105261" y="509431"/>
                    <a:pt x="107267" y="504871"/>
                  </a:cubicBezTo>
                  <a:cubicBezTo>
                    <a:pt x="109273" y="500312"/>
                    <a:pt x="112100" y="506604"/>
                    <a:pt x="110641" y="509795"/>
                  </a:cubicBezTo>
                  <a:cubicBezTo>
                    <a:pt x="109182" y="512987"/>
                    <a:pt x="109273" y="512896"/>
                    <a:pt x="111279" y="515176"/>
                  </a:cubicBezTo>
                  <a:cubicBezTo>
                    <a:pt x="113286" y="517455"/>
                    <a:pt x="113833" y="511437"/>
                    <a:pt x="115839" y="508610"/>
                  </a:cubicBezTo>
                  <a:cubicBezTo>
                    <a:pt x="117845" y="505783"/>
                    <a:pt x="115839" y="502865"/>
                    <a:pt x="112647" y="501497"/>
                  </a:cubicBezTo>
                  <a:cubicBezTo>
                    <a:pt x="109455" y="500129"/>
                    <a:pt x="113468" y="498306"/>
                    <a:pt x="111553" y="496391"/>
                  </a:cubicBezTo>
                  <a:cubicBezTo>
                    <a:pt x="109638" y="494476"/>
                    <a:pt x="108908" y="494384"/>
                    <a:pt x="111553" y="490099"/>
                  </a:cubicBezTo>
                  <a:cubicBezTo>
                    <a:pt x="114197" y="485813"/>
                    <a:pt x="115839" y="488639"/>
                    <a:pt x="114653" y="490099"/>
                  </a:cubicBezTo>
                  <a:cubicBezTo>
                    <a:pt x="113468" y="491558"/>
                    <a:pt x="116660" y="493746"/>
                    <a:pt x="115839" y="495752"/>
                  </a:cubicBezTo>
                  <a:cubicBezTo>
                    <a:pt x="115018" y="497758"/>
                    <a:pt x="117207" y="503230"/>
                    <a:pt x="119213" y="505783"/>
                  </a:cubicBezTo>
                  <a:cubicBezTo>
                    <a:pt x="121219" y="508336"/>
                    <a:pt x="120945" y="509431"/>
                    <a:pt x="119213" y="510069"/>
                  </a:cubicBezTo>
                  <a:cubicBezTo>
                    <a:pt x="117480" y="510707"/>
                    <a:pt x="120033" y="513169"/>
                    <a:pt x="119760" y="515176"/>
                  </a:cubicBezTo>
                  <a:cubicBezTo>
                    <a:pt x="119486" y="517182"/>
                    <a:pt x="119760" y="518002"/>
                    <a:pt x="122587" y="517455"/>
                  </a:cubicBezTo>
                  <a:cubicBezTo>
                    <a:pt x="129134" y="517633"/>
                    <a:pt x="135645" y="518488"/>
                    <a:pt x="142010" y="520009"/>
                  </a:cubicBezTo>
                  <a:cubicBezTo>
                    <a:pt x="146843" y="521103"/>
                    <a:pt x="149123" y="512622"/>
                    <a:pt x="149670" y="508884"/>
                  </a:cubicBezTo>
                  <a:cubicBezTo>
                    <a:pt x="150217" y="505145"/>
                    <a:pt x="146570" y="508336"/>
                    <a:pt x="148029" y="502591"/>
                  </a:cubicBezTo>
                  <a:cubicBezTo>
                    <a:pt x="149488" y="496847"/>
                    <a:pt x="153956" y="506877"/>
                    <a:pt x="152862" y="510069"/>
                  </a:cubicBezTo>
                  <a:cubicBezTo>
                    <a:pt x="151767" y="513261"/>
                    <a:pt x="157148" y="512896"/>
                    <a:pt x="160795" y="513169"/>
                  </a:cubicBezTo>
                  <a:cubicBezTo>
                    <a:pt x="164443" y="513443"/>
                    <a:pt x="163987" y="513990"/>
                    <a:pt x="162528" y="515723"/>
                  </a:cubicBezTo>
                  <a:cubicBezTo>
                    <a:pt x="161069" y="517455"/>
                    <a:pt x="168181" y="518914"/>
                    <a:pt x="173379" y="518914"/>
                  </a:cubicBezTo>
                  <a:cubicBezTo>
                    <a:pt x="178577" y="518914"/>
                    <a:pt x="177027" y="518276"/>
                    <a:pt x="177300" y="514628"/>
                  </a:cubicBezTo>
                  <a:cubicBezTo>
                    <a:pt x="177574" y="510981"/>
                    <a:pt x="179306" y="511437"/>
                    <a:pt x="183866" y="509157"/>
                  </a:cubicBezTo>
                  <a:cubicBezTo>
                    <a:pt x="188425" y="506877"/>
                    <a:pt x="190158" y="506877"/>
                    <a:pt x="185051" y="503230"/>
                  </a:cubicBezTo>
                  <a:cubicBezTo>
                    <a:pt x="179945" y="499582"/>
                    <a:pt x="189064" y="504050"/>
                    <a:pt x="191891" y="506330"/>
                  </a:cubicBezTo>
                  <a:cubicBezTo>
                    <a:pt x="194717" y="508610"/>
                    <a:pt x="192438" y="508336"/>
                    <a:pt x="189337" y="509431"/>
                  </a:cubicBezTo>
                  <a:cubicBezTo>
                    <a:pt x="186237" y="510525"/>
                    <a:pt x="187331" y="512349"/>
                    <a:pt x="187878" y="515176"/>
                  </a:cubicBezTo>
                  <a:cubicBezTo>
                    <a:pt x="188425" y="518002"/>
                    <a:pt x="191891" y="518914"/>
                    <a:pt x="195265" y="518550"/>
                  </a:cubicBezTo>
                  <a:cubicBezTo>
                    <a:pt x="198639" y="518185"/>
                    <a:pt x="210402" y="521468"/>
                    <a:pt x="214961" y="520829"/>
                  </a:cubicBezTo>
                  <a:cubicBezTo>
                    <a:pt x="219521" y="520191"/>
                    <a:pt x="226360" y="524295"/>
                    <a:pt x="230646" y="523747"/>
                  </a:cubicBezTo>
                  <a:cubicBezTo>
                    <a:pt x="236756" y="523719"/>
                    <a:pt x="242847" y="523231"/>
                    <a:pt x="248884" y="522288"/>
                  </a:cubicBezTo>
                  <a:cubicBezTo>
                    <a:pt x="255450" y="520556"/>
                    <a:pt x="242592" y="516543"/>
                    <a:pt x="239218" y="515449"/>
                  </a:cubicBezTo>
                  <a:cubicBezTo>
                    <a:pt x="235844" y="514355"/>
                    <a:pt x="235479" y="513717"/>
                    <a:pt x="233199" y="507425"/>
                  </a:cubicBezTo>
                  <a:cubicBezTo>
                    <a:pt x="230920" y="501132"/>
                    <a:pt x="240586" y="508610"/>
                    <a:pt x="246604" y="511710"/>
                  </a:cubicBezTo>
                  <a:cubicBezTo>
                    <a:pt x="252623" y="514811"/>
                    <a:pt x="260009" y="508063"/>
                    <a:pt x="261103" y="503503"/>
                  </a:cubicBezTo>
                  <a:cubicBezTo>
                    <a:pt x="262197" y="498944"/>
                    <a:pt x="265663" y="504324"/>
                    <a:pt x="265663" y="504324"/>
                  </a:cubicBezTo>
                  <a:cubicBezTo>
                    <a:pt x="277335" y="513443"/>
                    <a:pt x="285086" y="515176"/>
                    <a:pt x="289645" y="513990"/>
                  </a:cubicBezTo>
                  <a:cubicBezTo>
                    <a:pt x="294205" y="512805"/>
                    <a:pt x="291013" y="501224"/>
                    <a:pt x="286727" y="497485"/>
                  </a:cubicBezTo>
                  <a:cubicBezTo>
                    <a:pt x="282441" y="493746"/>
                    <a:pt x="294752" y="499765"/>
                    <a:pt x="297305" y="501771"/>
                  </a:cubicBezTo>
                  <a:cubicBezTo>
                    <a:pt x="299859" y="503777"/>
                    <a:pt x="299312" y="502865"/>
                    <a:pt x="299585" y="508884"/>
                  </a:cubicBezTo>
                  <a:cubicBezTo>
                    <a:pt x="299859" y="514902"/>
                    <a:pt x="306151" y="514902"/>
                    <a:pt x="308704" y="515996"/>
                  </a:cubicBezTo>
                  <a:cubicBezTo>
                    <a:pt x="311969" y="517050"/>
                    <a:pt x="315470" y="517050"/>
                    <a:pt x="318735" y="515996"/>
                  </a:cubicBezTo>
                  <a:cubicBezTo>
                    <a:pt x="322382" y="515176"/>
                    <a:pt x="324115" y="516543"/>
                    <a:pt x="328401" y="514902"/>
                  </a:cubicBezTo>
                  <a:cubicBezTo>
                    <a:pt x="332687" y="513261"/>
                    <a:pt x="330954" y="508063"/>
                    <a:pt x="330407" y="504050"/>
                  </a:cubicBezTo>
                  <a:cubicBezTo>
                    <a:pt x="329860" y="500038"/>
                    <a:pt x="322930" y="494932"/>
                    <a:pt x="314449" y="490646"/>
                  </a:cubicBezTo>
                  <a:cubicBezTo>
                    <a:pt x="305968" y="486360"/>
                    <a:pt x="314449" y="487819"/>
                    <a:pt x="317276" y="488639"/>
                  </a:cubicBezTo>
                  <a:cubicBezTo>
                    <a:pt x="323358" y="492063"/>
                    <a:pt x="329741" y="494932"/>
                    <a:pt x="336334" y="497211"/>
                  </a:cubicBezTo>
                  <a:cubicBezTo>
                    <a:pt x="342353" y="498032"/>
                    <a:pt x="336973" y="499217"/>
                    <a:pt x="336973" y="499217"/>
                  </a:cubicBezTo>
                  <a:cubicBezTo>
                    <a:pt x="334693" y="500038"/>
                    <a:pt x="336973" y="502865"/>
                    <a:pt x="334693" y="506057"/>
                  </a:cubicBezTo>
                  <a:cubicBezTo>
                    <a:pt x="332413" y="509248"/>
                    <a:pt x="344906" y="510069"/>
                    <a:pt x="347733" y="510890"/>
                  </a:cubicBezTo>
                  <a:cubicBezTo>
                    <a:pt x="352156" y="511105"/>
                    <a:pt x="356478" y="509564"/>
                    <a:pt x="359770" y="506604"/>
                  </a:cubicBezTo>
                  <a:cubicBezTo>
                    <a:pt x="362870" y="503777"/>
                    <a:pt x="365697" y="508063"/>
                    <a:pt x="371989" y="511437"/>
                  </a:cubicBezTo>
                  <a:cubicBezTo>
                    <a:pt x="378281" y="514811"/>
                    <a:pt x="373722" y="526027"/>
                    <a:pt x="371442" y="529675"/>
                  </a:cubicBezTo>
                  <a:cubicBezTo>
                    <a:pt x="369163" y="533322"/>
                    <a:pt x="371442" y="533140"/>
                    <a:pt x="371989" y="533140"/>
                  </a:cubicBezTo>
                  <a:cubicBezTo>
                    <a:pt x="372536" y="533140"/>
                    <a:pt x="415031" y="524568"/>
                    <a:pt x="419864" y="524021"/>
                  </a:cubicBezTo>
                  <a:cubicBezTo>
                    <a:pt x="424697" y="523474"/>
                    <a:pt x="426976" y="524842"/>
                    <a:pt x="437281" y="511437"/>
                  </a:cubicBezTo>
                  <a:cubicBezTo>
                    <a:pt x="447585" y="498032"/>
                    <a:pt x="448953" y="508884"/>
                    <a:pt x="453239" y="511437"/>
                  </a:cubicBezTo>
                  <a:cubicBezTo>
                    <a:pt x="457525" y="513990"/>
                    <a:pt x="465458" y="506604"/>
                    <a:pt x="472298" y="502318"/>
                  </a:cubicBezTo>
                  <a:cubicBezTo>
                    <a:pt x="479137" y="498032"/>
                    <a:pt x="477951" y="492378"/>
                    <a:pt x="478863" y="487545"/>
                  </a:cubicBezTo>
                  <a:cubicBezTo>
                    <a:pt x="479775" y="482712"/>
                    <a:pt x="476583" y="484354"/>
                    <a:pt x="475124" y="480433"/>
                  </a:cubicBezTo>
                  <a:cubicBezTo>
                    <a:pt x="473665" y="476511"/>
                    <a:pt x="475124" y="473867"/>
                    <a:pt x="466005" y="471861"/>
                  </a:cubicBezTo>
                  <a:cubicBezTo>
                    <a:pt x="456887" y="469855"/>
                    <a:pt x="450594" y="480159"/>
                    <a:pt x="445488" y="483259"/>
                  </a:cubicBezTo>
                  <a:cubicBezTo>
                    <a:pt x="440381" y="486360"/>
                    <a:pt x="439287" y="482712"/>
                    <a:pt x="440928" y="479794"/>
                  </a:cubicBezTo>
                  <a:cubicBezTo>
                    <a:pt x="442570" y="476876"/>
                    <a:pt x="435275" y="477241"/>
                    <a:pt x="428436" y="478153"/>
                  </a:cubicBezTo>
                  <a:cubicBezTo>
                    <a:pt x="421596" y="479065"/>
                    <a:pt x="424697" y="473320"/>
                    <a:pt x="430715" y="465569"/>
                  </a:cubicBezTo>
                  <a:cubicBezTo>
                    <a:pt x="436734" y="457818"/>
                    <a:pt x="427524" y="456450"/>
                    <a:pt x="419864" y="455903"/>
                  </a:cubicBezTo>
                  <a:cubicBezTo>
                    <a:pt x="410800" y="456519"/>
                    <a:pt x="402228" y="460257"/>
                    <a:pt x="395607" y="466480"/>
                  </a:cubicBezTo>
                  <a:cubicBezTo>
                    <a:pt x="388221" y="472134"/>
                    <a:pt x="391321" y="466480"/>
                    <a:pt x="393966" y="461009"/>
                  </a:cubicBezTo>
                  <a:cubicBezTo>
                    <a:pt x="396611" y="455538"/>
                    <a:pt x="388221" y="457362"/>
                    <a:pt x="376822" y="454444"/>
                  </a:cubicBezTo>
                  <a:cubicBezTo>
                    <a:pt x="370175" y="452021"/>
                    <a:pt x="362807" y="452551"/>
                    <a:pt x="356578" y="455903"/>
                  </a:cubicBezTo>
                  <a:cubicBezTo>
                    <a:pt x="352083" y="458652"/>
                    <a:pt x="347040" y="460395"/>
                    <a:pt x="341806" y="461009"/>
                  </a:cubicBezTo>
                  <a:cubicBezTo>
                    <a:pt x="335514" y="461009"/>
                    <a:pt x="345180" y="455903"/>
                    <a:pt x="335787" y="452802"/>
                  </a:cubicBezTo>
                  <a:cubicBezTo>
                    <a:pt x="326395" y="449702"/>
                    <a:pt x="354025" y="450522"/>
                    <a:pt x="360044" y="450522"/>
                  </a:cubicBezTo>
                  <a:cubicBezTo>
                    <a:pt x="366062" y="450522"/>
                    <a:pt x="354846" y="445689"/>
                    <a:pt x="349192" y="443683"/>
                  </a:cubicBezTo>
                  <a:cubicBezTo>
                    <a:pt x="343538" y="441677"/>
                    <a:pt x="344906" y="440218"/>
                    <a:pt x="346365" y="437665"/>
                  </a:cubicBezTo>
                  <a:cubicBezTo>
                    <a:pt x="347824" y="435111"/>
                    <a:pt x="345180" y="431373"/>
                    <a:pt x="341167" y="429366"/>
                  </a:cubicBezTo>
                  <a:cubicBezTo>
                    <a:pt x="337155" y="427360"/>
                    <a:pt x="338067" y="425445"/>
                    <a:pt x="340073" y="424807"/>
                  </a:cubicBezTo>
                  <a:cubicBezTo>
                    <a:pt x="342079" y="424169"/>
                    <a:pt x="345727" y="429093"/>
                    <a:pt x="349192" y="432285"/>
                  </a:cubicBezTo>
                  <a:cubicBezTo>
                    <a:pt x="352657" y="435476"/>
                    <a:pt x="352292" y="437938"/>
                    <a:pt x="356305" y="439397"/>
                  </a:cubicBezTo>
                  <a:cubicBezTo>
                    <a:pt x="360317" y="440856"/>
                    <a:pt x="362870" y="443318"/>
                    <a:pt x="367703" y="444777"/>
                  </a:cubicBezTo>
                  <a:cubicBezTo>
                    <a:pt x="374470" y="447600"/>
                    <a:pt x="381537" y="449620"/>
                    <a:pt x="388768" y="450796"/>
                  </a:cubicBezTo>
                  <a:cubicBezTo>
                    <a:pt x="396136" y="451904"/>
                    <a:pt x="403605" y="452088"/>
                    <a:pt x="411018" y="451343"/>
                  </a:cubicBezTo>
                  <a:cubicBezTo>
                    <a:pt x="415824" y="450672"/>
                    <a:pt x="420712" y="450672"/>
                    <a:pt x="425517" y="451343"/>
                  </a:cubicBezTo>
                  <a:cubicBezTo>
                    <a:pt x="430423" y="451560"/>
                    <a:pt x="435330" y="451101"/>
                    <a:pt x="440108" y="449975"/>
                  </a:cubicBezTo>
                  <a:cubicBezTo>
                    <a:pt x="442114" y="449337"/>
                    <a:pt x="443208" y="449337"/>
                    <a:pt x="444120" y="450522"/>
                  </a:cubicBezTo>
                  <a:cubicBezTo>
                    <a:pt x="445032" y="451708"/>
                    <a:pt x="448953" y="449975"/>
                    <a:pt x="452053" y="446237"/>
                  </a:cubicBezTo>
                  <a:cubicBezTo>
                    <a:pt x="455154" y="442498"/>
                    <a:pt x="461172" y="438212"/>
                    <a:pt x="468285" y="431099"/>
                  </a:cubicBezTo>
                  <a:cubicBezTo>
                    <a:pt x="475398" y="423986"/>
                    <a:pt x="471750" y="427725"/>
                    <a:pt x="470565" y="424807"/>
                  </a:cubicBezTo>
                  <a:cubicBezTo>
                    <a:pt x="469379" y="421889"/>
                    <a:pt x="470565" y="424807"/>
                    <a:pt x="469744" y="421707"/>
                  </a:cubicBezTo>
                  <a:cubicBezTo>
                    <a:pt x="468924" y="418606"/>
                    <a:pt x="470838" y="418880"/>
                    <a:pt x="472845" y="416053"/>
                  </a:cubicBezTo>
                  <a:cubicBezTo>
                    <a:pt x="474851" y="413226"/>
                    <a:pt x="469471" y="412861"/>
                    <a:pt x="461720" y="411129"/>
                  </a:cubicBezTo>
                  <a:cubicBezTo>
                    <a:pt x="453968" y="409396"/>
                    <a:pt x="458072" y="406296"/>
                    <a:pt x="461172" y="404016"/>
                  </a:cubicBezTo>
                  <a:cubicBezTo>
                    <a:pt x="464072" y="401961"/>
                    <a:pt x="467829" y="401546"/>
                    <a:pt x="471112" y="402922"/>
                  </a:cubicBezTo>
                  <a:cubicBezTo>
                    <a:pt x="476857" y="404009"/>
                    <a:pt x="482684" y="404589"/>
                    <a:pt x="488529" y="404654"/>
                  </a:cubicBezTo>
                  <a:cubicBezTo>
                    <a:pt x="493271" y="403519"/>
                    <a:pt x="498241" y="403902"/>
                    <a:pt x="502755" y="405749"/>
                  </a:cubicBezTo>
                  <a:cubicBezTo>
                    <a:pt x="510697" y="407927"/>
                    <a:pt x="519169" y="407014"/>
                    <a:pt x="526464" y="403195"/>
                  </a:cubicBezTo>
                  <a:cubicBezTo>
                    <a:pt x="530504" y="400610"/>
                    <a:pt x="535629" y="400401"/>
                    <a:pt x="539869" y="402648"/>
                  </a:cubicBezTo>
                  <a:cubicBezTo>
                    <a:pt x="543516" y="405475"/>
                    <a:pt x="545249" y="394350"/>
                    <a:pt x="543516" y="391797"/>
                  </a:cubicBezTo>
                  <a:cubicBezTo>
                    <a:pt x="541784" y="389243"/>
                    <a:pt x="529017" y="389790"/>
                    <a:pt x="521904" y="388331"/>
                  </a:cubicBezTo>
                  <a:cubicBezTo>
                    <a:pt x="514792" y="386872"/>
                    <a:pt x="504487" y="386416"/>
                    <a:pt x="515612" y="384410"/>
                  </a:cubicBezTo>
                  <a:cubicBezTo>
                    <a:pt x="526318" y="382792"/>
                    <a:pt x="537233" y="383163"/>
                    <a:pt x="547802" y="385504"/>
                  </a:cubicBezTo>
                  <a:cubicBezTo>
                    <a:pt x="553821" y="387237"/>
                    <a:pt x="557742" y="376386"/>
                    <a:pt x="559201" y="373012"/>
                  </a:cubicBezTo>
                  <a:cubicBezTo>
                    <a:pt x="560660" y="369638"/>
                    <a:pt x="557468" y="368452"/>
                    <a:pt x="552635" y="368726"/>
                  </a:cubicBezTo>
                  <a:cubicBezTo>
                    <a:pt x="547118" y="368571"/>
                    <a:pt x="541693" y="367299"/>
                    <a:pt x="536677" y="364987"/>
                  </a:cubicBezTo>
                  <a:cubicBezTo>
                    <a:pt x="529291" y="362434"/>
                    <a:pt x="523272" y="364987"/>
                    <a:pt x="517892" y="363345"/>
                  </a:cubicBezTo>
                  <a:cubicBezTo>
                    <a:pt x="512512" y="361704"/>
                    <a:pt x="572606" y="359060"/>
                    <a:pt x="580266" y="358148"/>
                  </a:cubicBezTo>
                  <a:cubicBezTo>
                    <a:pt x="587925" y="357236"/>
                    <a:pt x="584004" y="356415"/>
                    <a:pt x="580266" y="355321"/>
                  </a:cubicBezTo>
                  <a:cubicBezTo>
                    <a:pt x="576527" y="354227"/>
                    <a:pt x="578533" y="351035"/>
                    <a:pt x="578533" y="348755"/>
                  </a:cubicBezTo>
                  <a:cubicBezTo>
                    <a:pt x="578533" y="346475"/>
                    <a:pt x="583731" y="347023"/>
                    <a:pt x="579718" y="343375"/>
                  </a:cubicBezTo>
                  <a:cubicBezTo>
                    <a:pt x="575706" y="339728"/>
                    <a:pt x="584825" y="341642"/>
                    <a:pt x="570600" y="337083"/>
                  </a:cubicBezTo>
                  <a:cubicBezTo>
                    <a:pt x="556374" y="332524"/>
                    <a:pt x="538136" y="337083"/>
                    <a:pt x="529017" y="337904"/>
                  </a:cubicBezTo>
                  <a:cubicBezTo>
                    <a:pt x="519898" y="338724"/>
                    <a:pt x="530111" y="331976"/>
                    <a:pt x="535856" y="328238"/>
                  </a:cubicBezTo>
                  <a:cubicBezTo>
                    <a:pt x="541601" y="324499"/>
                    <a:pt x="513059" y="324499"/>
                    <a:pt x="509594" y="325411"/>
                  </a:cubicBezTo>
                  <a:cubicBezTo>
                    <a:pt x="506129" y="326323"/>
                    <a:pt x="493362" y="327417"/>
                    <a:pt x="485429" y="329058"/>
                  </a:cubicBezTo>
                  <a:cubicBezTo>
                    <a:pt x="477012" y="332023"/>
                    <a:pt x="469206" y="336470"/>
                    <a:pt x="462358" y="342190"/>
                  </a:cubicBezTo>
                  <a:cubicBezTo>
                    <a:pt x="456613" y="345928"/>
                    <a:pt x="469744" y="331612"/>
                    <a:pt x="475763" y="327691"/>
                  </a:cubicBezTo>
                  <a:cubicBezTo>
                    <a:pt x="481781" y="323769"/>
                    <a:pt x="473483" y="322766"/>
                    <a:pt x="471477" y="323405"/>
                  </a:cubicBezTo>
                  <a:cubicBezTo>
                    <a:pt x="469471" y="324043"/>
                    <a:pt x="464364" y="325320"/>
                    <a:pt x="467191" y="323405"/>
                  </a:cubicBezTo>
                  <a:cubicBezTo>
                    <a:pt x="471732" y="321729"/>
                    <a:pt x="476748" y="321926"/>
                    <a:pt x="481143" y="323952"/>
                  </a:cubicBezTo>
                  <a:cubicBezTo>
                    <a:pt x="485310" y="325404"/>
                    <a:pt x="489833" y="325404"/>
                    <a:pt x="494001" y="323952"/>
                  </a:cubicBezTo>
                  <a:cubicBezTo>
                    <a:pt x="498195" y="323131"/>
                    <a:pt x="503940" y="321672"/>
                    <a:pt x="507953" y="320487"/>
                  </a:cubicBezTo>
                  <a:cubicBezTo>
                    <a:pt x="511965" y="319301"/>
                    <a:pt x="522178" y="322219"/>
                    <a:pt x="529838" y="321125"/>
                  </a:cubicBezTo>
                  <a:cubicBezTo>
                    <a:pt x="537498" y="320031"/>
                    <a:pt x="524458" y="317113"/>
                    <a:pt x="521357" y="316565"/>
                  </a:cubicBezTo>
                  <a:cubicBezTo>
                    <a:pt x="518257" y="316018"/>
                    <a:pt x="503940" y="315653"/>
                    <a:pt x="498560" y="315380"/>
                  </a:cubicBezTo>
                  <a:cubicBezTo>
                    <a:pt x="493180" y="315106"/>
                    <a:pt x="481143" y="314833"/>
                    <a:pt x="468285" y="314012"/>
                  </a:cubicBezTo>
                  <a:cubicBezTo>
                    <a:pt x="455427" y="313191"/>
                    <a:pt x="492542" y="312280"/>
                    <a:pt x="496189" y="312280"/>
                  </a:cubicBezTo>
                  <a:cubicBezTo>
                    <a:pt x="501232" y="312553"/>
                    <a:pt x="506284" y="312553"/>
                    <a:pt x="511326" y="312280"/>
                  </a:cubicBezTo>
                  <a:cubicBezTo>
                    <a:pt x="515065" y="311732"/>
                    <a:pt x="532118" y="313374"/>
                    <a:pt x="536951" y="312280"/>
                  </a:cubicBezTo>
                  <a:cubicBezTo>
                    <a:pt x="539312" y="311575"/>
                    <a:pt x="541802" y="312920"/>
                    <a:pt x="542513" y="315285"/>
                  </a:cubicBezTo>
                  <a:cubicBezTo>
                    <a:pt x="542632" y="315700"/>
                    <a:pt x="542696" y="316131"/>
                    <a:pt x="542696" y="316565"/>
                  </a:cubicBezTo>
                  <a:cubicBezTo>
                    <a:pt x="542942" y="317813"/>
                    <a:pt x="543981" y="318746"/>
                    <a:pt x="545249" y="318845"/>
                  </a:cubicBezTo>
                  <a:cubicBezTo>
                    <a:pt x="546343" y="318845"/>
                    <a:pt x="545249" y="321125"/>
                    <a:pt x="550082" y="321672"/>
                  </a:cubicBezTo>
                  <a:cubicBezTo>
                    <a:pt x="554915" y="322219"/>
                    <a:pt x="581725" y="325137"/>
                    <a:pt x="585737" y="325411"/>
                  </a:cubicBezTo>
                  <a:cubicBezTo>
                    <a:pt x="589749" y="325684"/>
                    <a:pt x="590296" y="322584"/>
                    <a:pt x="587743" y="320213"/>
                  </a:cubicBezTo>
                  <a:cubicBezTo>
                    <a:pt x="585190" y="317842"/>
                    <a:pt x="587743" y="315380"/>
                    <a:pt x="582272" y="314833"/>
                  </a:cubicBezTo>
                  <a:cubicBezTo>
                    <a:pt x="576800" y="314286"/>
                    <a:pt x="578898" y="312827"/>
                    <a:pt x="582272" y="310000"/>
                  </a:cubicBezTo>
                  <a:cubicBezTo>
                    <a:pt x="585646" y="307173"/>
                    <a:pt x="560386" y="308906"/>
                    <a:pt x="556648" y="309179"/>
                  </a:cubicBezTo>
                  <a:cubicBezTo>
                    <a:pt x="550866" y="309875"/>
                    <a:pt x="545012" y="309875"/>
                    <a:pt x="539230" y="309179"/>
                  </a:cubicBezTo>
                  <a:cubicBezTo>
                    <a:pt x="530923" y="307887"/>
                    <a:pt x="522552" y="307095"/>
                    <a:pt x="514153" y="306808"/>
                  </a:cubicBezTo>
                  <a:cubicBezTo>
                    <a:pt x="507788" y="306401"/>
                    <a:pt x="501396" y="306708"/>
                    <a:pt x="495095" y="307720"/>
                  </a:cubicBezTo>
                  <a:cubicBezTo>
                    <a:pt x="489715" y="308814"/>
                    <a:pt x="490535" y="307720"/>
                    <a:pt x="491082" y="305714"/>
                  </a:cubicBezTo>
                  <a:cubicBezTo>
                    <a:pt x="491630" y="303708"/>
                    <a:pt x="483970" y="303434"/>
                    <a:pt x="483970" y="303434"/>
                  </a:cubicBezTo>
                  <a:cubicBezTo>
                    <a:pt x="453786" y="299695"/>
                    <a:pt x="489441" y="300334"/>
                    <a:pt x="494274" y="301702"/>
                  </a:cubicBezTo>
                  <a:cubicBezTo>
                    <a:pt x="499107" y="303069"/>
                    <a:pt x="498560" y="300334"/>
                    <a:pt x="494274" y="295501"/>
                  </a:cubicBezTo>
                  <a:cubicBezTo>
                    <a:pt x="489988" y="290668"/>
                    <a:pt x="504761" y="297689"/>
                    <a:pt x="509320" y="300334"/>
                  </a:cubicBezTo>
                  <a:cubicBezTo>
                    <a:pt x="513880" y="302978"/>
                    <a:pt x="526190" y="300334"/>
                    <a:pt x="537224" y="300334"/>
                  </a:cubicBezTo>
                  <a:cubicBezTo>
                    <a:pt x="548258" y="300334"/>
                    <a:pt x="538410" y="298328"/>
                    <a:pt x="535036" y="297416"/>
                  </a:cubicBezTo>
                  <a:cubicBezTo>
                    <a:pt x="531662" y="296504"/>
                    <a:pt x="530750" y="296595"/>
                    <a:pt x="531844" y="293495"/>
                  </a:cubicBezTo>
                  <a:cubicBezTo>
                    <a:pt x="532938" y="290394"/>
                    <a:pt x="517071" y="289756"/>
                    <a:pt x="506220" y="290668"/>
                  </a:cubicBezTo>
                  <a:cubicBezTo>
                    <a:pt x="495368" y="291580"/>
                    <a:pt x="498834" y="286929"/>
                    <a:pt x="504487" y="286382"/>
                  </a:cubicBezTo>
                  <a:cubicBezTo>
                    <a:pt x="514746" y="286360"/>
                    <a:pt x="524932" y="287991"/>
                    <a:pt x="534671" y="291215"/>
                  </a:cubicBezTo>
                  <a:cubicBezTo>
                    <a:pt x="536404" y="293221"/>
                    <a:pt x="536951" y="294315"/>
                    <a:pt x="539230" y="294315"/>
                  </a:cubicBezTo>
                  <a:cubicBezTo>
                    <a:pt x="541547" y="294265"/>
                    <a:pt x="543854" y="294572"/>
                    <a:pt x="546070" y="295227"/>
                  </a:cubicBezTo>
                  <a:cubicBezTo>
                    <a:pt x="553802" y="296795"/>
                    <a:pt x="561636" y="297831"/>
                    <a:pt x="569505" y="298328"/>
                  </a:cubicBezTo>
                  <a:cubicBezTo>
                    <a:pt x="575433" y="298328"/>
                    <a:pt x="573153" y="296595"/>
                    <a:pt x="572606" y="291762"/>
                  </a:cubicBezTo>
                  <a:cubicBezTo>
                    <a:pt x="572059" y="286929"/>
                    <a:pt x="577439" y="290029"/>
                    <a:pt x="583457" y="292583"/>
                  </a:cubicBezTo>
                  <a:cubicBezTo>
                    <a:pt x="589476" y="295136"/>
                    <a:pt x="610814" y="291215"/>
                    <a:pt x="616194" y="290941"/>
                  </a:cubicBezTo>
                  <a:cubicBezTo>
                    <a:pt x="622067" y="291081"/>
                    <a:pt x="627730" y="288806"/>
                    <a:pt x="631879" y="284649"/>
                  </a:cubicBezTo>
                  <a:cubicBezTo>
                    <a:pt x="635617" y="280090"/>
                    <a:pt x="631879" y="276077"/>
                    <a:pt x="629325" y="274345"/>
                  </a:cubicBezTo>
                  <a:cubicBezTo>
                    <a:pt x="626772" y="272612"/>
                    <a:pt x="627319" y="272430"/>
                    <a:pt x="628140" y="269512"/>
                  </a:cubicBezTo>
                  <a:cubicBezTo>
                    <a:pt x="628961" y="266594"/>
                    <a:pt x="626499" y="267870"/>
                    <a:pt x="623033" y="268965"/>
                  </a:cubicBezTo>
                  <a:cubicBezTo>
                    <a:pt x="620024" y="269871"/>
                    <a:pt x="616796" y="269678"/>
                    <a:pt x="613914" y="268418"/>
                  </a:cubicBezTo>
                  <a:cubicBezTo>
                    <a:pt x="606574" y="267128"/>
                    <a:pt x="599115" y="266638"/>
                    <a:pt x="591664" y="266958"/>
                  </a:cubicBezTo>
                  <a:cubicBezTo>
                    <a:pt x="585737" y="266958"/>
                    <a:pt x="584551" y="266958"/>
                    <a:pt x="581725" y="264132"/>
                  </a:cubicBezTo>
                  <a:cubicBezTo>
                    <a:pt x="578898" y="261305"/>
                    <a:pt x="602789" y="259846"/>
                    <a:pt x="606802" y="260119"/>
                  </a:cubicBezTo>
                  <a:cubicBezTo>
                    <a:pt x="610814" y="260393"/>
                    <a:pt x="615100" y="261578"/>
                    <a:pt x="612182" y="263311"/>
                  </a:cubicBezTo>
                  <a:cubicBezTo>
                    <a:pt x="609264" y="265044"/>
                    <a:pt x="635344" y="264132"/>
                    <a:pt x="639539" y="263858"/>
                  </a:cubicBezTo>
                  <a:cubicBezTo>
                    <a:pt x="643733" y="263584"/>
                    <a:pt x="644736" y="263858"/>
                    <a:pt x="641545" y="268144"/>
                  </a:cubicBezTo>
                  <a:cubicBezTo>
                    <a:pt x="638353" y="272430"/>
                    <a:pt x="650664" y="274618"/>
                    <a:pt x="652943" y="274618"/>
                  </a:cubicBezTo>
                  <a:cubicBezTo>
                    <a:pt x="656773" y="274620"/>
                    <a:pt x="660567" y="275428"/>
                    <a:pt x="664068" y="276989"/>
                  </a:cubicBezTo>
                  <a:cubicBezTo>
                    <a:pt x="668354" y="278904"/>
                    <a:pt x="677473" y="273798"/>
                    <a:pt x="683127" y="272065"/>
                  </a:cubicBezTo>
                  <a:cubicBezTo>
                    <a:pt x="688781" y="270332"/>
                    <a:pt x="695985" y="272065"/>
                    <a:pt x="702824" y="262946"/>
                  </a:cubicBezTo>
                  <a:cubicBezTo>
                    <a:pt x="709663" y="253827"/>
                    <a:pt x="705104" y="258387"/>
                    <a:pt x="695711" y="258660"/>
                  </a:cubicBezTo>
                  <a:cubicBezTo>
                    <a:pt x="686319" y="258934"/>
                    <a:pt x="704830" y="254101"/>
                    <a:pt x="713128" y="252915"/>
                  </a:cubicBezTo>
                  <a:cubicBezTo>
                    <a:pt x="721427" y="251730"/>
                    <a:pt x="719603" y="245255"/>
                    <a:pt x="719329" y="241790"/>
                  </a:cubicBezTo>
                  <a:cubicBezTo>
                    <a:pt x="719056" y="238325"/>
                    <a:pt x="710757" y="240970"/>
                    <a:pt x="707657" y="242337"/>
                  </a:cubicBezTo>
                  <a:cubicBezTo>
                    <a:pt x="701593" y="244349"/>
                    <a:pt x="695255" y="245425"/>
                    <a:pt x="688872" y="245529"/>
                  </a:cubicBezTo>
                  <a:cubicBezTo>
                    <a:pt x="681486" y="245529"/>
                    <a:pt x="671728" y="246897"/>
                    <a:pt x="666348" y="246350"/>
                  </a:cubicBezTo>
                  <a:cubicBezTo>
                    <a:pt x="660968" y="245803"/>
                    <a:pt x="660330" y="242976"/>
                    <a:pt x="662974" y="240696"/>
                  </a:cubicBezTo>
                  <a:cubicBezTo>
                    <a:pt x="665619" y="238416"/>
                    <a:pt x="666895" y="237778"/>
                    <a:pt x="661515" y="235225"/>
                  </a:cubicBezTo>
                  <a:cubicBezTo>
                    <a:pt x="656135" y="232671"/>
                    <a:pt x="669449" y="234404"/>
                    <a:pt x="676014" y="238143"/>
                  </a:cubicBezTo>
                  <a:cubicBezTo>
                    <a:pt x="681987" y="241765"/>
                    <a:pt x="689373" y="242175"/>
                    <a:pt x="695711" y="239237"/>
                  </a:cubicBezTo>
                  <a:cubicBezTo>
                    <a:pt x="705778" y="235367"/>
                    <a:pt x="716666" y="234112"/>
                    <a:pt x="727354" y="235589"/>
                  </a:cubicBezTo>
                  <a:cubicBezTo>
                    <a:pt x="737020" y="237778"/>
                    <a:pt x="735287" y="233583"/>
                    <a:pt x="736473" y="230665"/>
                  </a:cubicBezTo>
                  <a:cubicBezTo>
                    <a:pt x="737658" y="227747"/>
                    <a:pt x="731913" y="225832"/>
                    <a:pt x="728448" y="225011"/>
                  </a:cubicBezTo>
                  <a:cubicBezTo>
                    <a:pt x="724983" y="224191"/>
                    <a:pt x="725074" y="221911"/>
                    <a:pt x="726715" y="219540"/>
                  </a:cubicBezTo>
                  <a:cubicBezTo>
                    <a:pt x="728357" y="217169"/>
                    <a:pt x="726715" y="216987"/>
                    <a:pt x="720515" y="211607"/>
                  </a:cubicBezTo>
                  <a:cubicBezTo>
                    <a:pt x="714314" y="206226"/>
                    <a:pt x="722156" y="209600"/>
                    <a:pt x="727080" y="211059"/>
                  </a:cubicBezTo>
                  <a:cubicBezTo>
                    <a:pt x="732005" y="212518"/>
                    <a:pt x="735561" y="217625"/>
                    <a:pt x="733008" y="221273"/>
                  </a:cubicBezTo>
                  <a:cubicBezTo>
                    <a:pt x="730454" y="224920"/>
                    <a:pt x="749239" y="223005"/>
                    <a:pt x="757537" y="220178"/>
                  </a:cubicBezTo>
                  <a:cubicBezTo>
                    <a:pt x="765836" y="217352"/>
                    <a:pt x="798299" y="194828"/>
                    <a:pt x="805412" y="190815"/>
                  </a:cubicBezTo>
                  <a:cubicBezTo>
                    <a:pt x="814649" y="184638"/>
                    <a:pt x="824242" y="179006"/>
                    <a:pt x="834136" y="173945"/>
                  </a:cubicBezTo>
                  <a:cubicBezTo>
                    <a:pt x="843894" y="170024"/>
                    <a:pt x="901434" y="148321"/>
                    <a:pt x="912012" y="145768"/>
                  </a:cubicBezTo>
                  <a:cubicBezTo>
                    <a:pt x="922590" y="143215"/>
                    <a:pt x="923137" y="137196"/>
                    <a:pt x="926785" y="130995"/>
                  </a:cubicBezTo>
                  <a:cubicBezTo>
                    <a:pt x="930432" y="124794"/>
                    <a:pt x="909094" y="129263"/>
                    <a:pt x="906541" y="129536"/>
                  </a:cubicBezTo>
                  <a:cubicBezTo>
                    <a:pt x="903987" y="129810"/>
                    <a:pt x="846720" y="141756"/>
                    <a:pt x="840702" y="142941"/>
                  </a:cubicBezTo>
                  <a:cubicBezTo>
                    <a:pt x="834683" y="144127"/>
                    <a:pt x="783162" y="153793"/>
                    <a:pt x="776870" y="154613"/>
                  </a:cubicBezTo>
                  <a:cubicBezTo>
                    <a:pt x="768334" y="155119"/>
                    <a:pt x="759991" y="157354"/>
                    <a:pt x="752340" y="161179"/>
                  </a:cubicBezTo>
                  <a:cubicBezTo>
                    <a:pt x="747233" y="165191"/>
                    <a:pt x="740120" y="164827"/>
                    <a:pt x="744406" y="162273"/>
                  </a:cubicBezTo>
                  <a:cubicBezTo>
                    <a:pt x="748692" y="159720"/>
                    <a:pt x="751519" y="159720"/>
                    <a:pt x="739573" y="159173"/>
                  </a:cubicBezTo>
                  <a:cubicBezTo>
                    <a:pt x="727627" y="158626"/>
                    <a:pt x="746959" y="154887"/>
                    <a:pt x="747780" y="154613"/>
                  </a:cubicBezTo>
                  <a:cubicBezTo>
                    <a:pt x="748601" y="154340"/>
                    <a:pt x="836416" y="135828"/>
                    <a:pt x="849274" y="132910"/>
                  </a:cubicBezTo>
                  <a:cubicBezTo>
                    <a:pt x="862131" y="129992"/>
                    <a:pt x="842435" y="127257"/>
                    <a:pt x="835048" y="127257"/>
                  </a:cubicBezTo>
                  <a:cubicBezTo>
                    <a:pt x="827662" y="127257"/>
                    <a:pt x="796293" y="130357"/>
                    <a:pt x="788268" y="129810"/>
                  </a:cubicBezTo>
                  <a:cubicBezTo>
                    <a:pt x="780243" y="129263"/>
                    <a:pt x="782614" y="127257"/>
                    <a:pt x="785441" y="124703"/>
                  </a:cubicBezTo>
                  <a:cubicBezTo>
                    <a:pt x="788268" y="122150"/>
                    <a:pt x="788268" y="122697"/>
                    <a:pt x="779149" y="119597"/>
                  </a:cubicBezTo>
                  <a:cubicBezTo>
                    <a:pt x="770030" y="116496"/>
                    <a:pt x="771489" y="116131"/>
                    <a:pt x="774863" y="116405"/>
                  </a:cubicBezTo>
                  <a:cubicBezTo>
                    <a:pt x="782295" y="118353"/>
                    <a:pt x="789490" y="121137"/>
                    <a:pt x="796293" y="124703"/>
                  </a:cubicBezTo>
                  <a:cubicBezTo>
                    <a:pt x="804518" y="126803"/>
                    <a:pt x="813145" y="126803"/>
                    <a:pt x="821370" y="124703"/>
                  </a:cubicBezTo>
                  <a:cubicBezTo>
                    <a:pt x="835997" y="122731"/>
                    <a:pt x="850760" y="121968"/>
                    <a:pt x="865505" y="122424"/>
                  </a:cubicBezTo>
                  <a:cubicBezTo>
                    <a:pt x="882831" y="121459"/>
                    <a:pt x="900066" y="119357"/>
                    <a:pt x="917119" y="116131"/>
                  </a:cubicBezTo>
                  <a:cubicBezTo>
                    <a:pt x="927569" y="114823"/>
                    <a:pt x="937810" y="112157"/>
                    <a:pt x="947576" y="108198"/>
                  </a:cubicBezTo>
                  <a:lnTo>
                    <a:pt x="1041592" y="66798"/>
                  </a:lnTo>
                  <a:cubicBezTo>
                    <a:pt x="1045057" y="65430"/>
                    <a:pt x="1041592" y="61692"/>
                    <a:pt x="1037397" y="56585"/>
                  </a:cubicBezTo>
                  <a:cubicBezTo>
                    <a:pt x="1035181" y="53329"/>
                    <a:pt x="1031214" y="51742"/>
                    <a:pt x="1027366" y="52573"/>
                  </a:cubicBezTo>
                  <a:cubicBezTo>
                    <a:pt x="1025907" y="52573"/>
                    <a:pt x="993991" y="52573"/>
                    <a:pt x="990891" y="51752"/>
                  </a:cubicBezTo>
                  <a:cubicBezTo>
                    <a:pt x="985465" y="51060"/>
                    <a:pt x="979957" y="52148"/>
                    <a:pt x="975206" y="54852"/>
                  </a:cubicBezTo>
                  <a:cubicBezTo>
                    <a:pt x="966087" y="58591"/>
                    <a:pt x="974385" y="49199"/>
                    <a:pt x="979766" y="46280"/>
                  </a:cubicBezTo>
                  <a:cubicBezTo>
                    <a:pt x="985146" y="43362"/>
                    <a:pt x="964446" y="35520"/>
                    <a:pt x="958701" y="32876"/>
                  </a:cubicBezTo>
                  <a:cubicBezTo>
                    <a:pt x="952956" y="30231"/>
                    <a:pt x="958154" y="30049"/>
                    <a:pt x="963260" y="29228"/>
                  </a:cubicBezTo>
                  <a:cubicBezTo>
                    <a:pt x="968367" y="28407"/>
                    <a:pt x="967273" y="26128"/>
                    <a:pt x="964719" y="23757"/>
                  </a:cubicBezTo>
                  <a:cubicBezTo>
                    <a:pt x="962166" y="21386"/>
                    <a:pt x="920219" y="25763"/>
                    <a:pt x="910006" y="26401"/>
                  </a:cubicBezTo>
                  <a:cubicBezTo>
                    <a:pt x="899793" y="27040"/>
                    <a:pt x="894048" y="27496"/>
                    <a:pt x="894048" y="27496"/>
                  </a:cubicBezTo>
                  <a:cubicBezTo>
                    <a:pt x="867785" y="23483"/>
                    <a:pt x="857572" y="29775"/>
                    <a:pt x="855839" y="31234"/>
                  </a:cubicBezTo>
                  <a:cubicBezTo>
                    <a:pt x="854380" y="32816"/>
                    <a:pt x="852110" y="33357"/>
                    <a:pt x="850094" y="32602"/>
                  </a:cubicBezTo>
                  <a:cubicBezTo>
                    <a:pt x="845426" y="32732"/>
                    <a:pt x="840802" y="33625"/>
                    <a:pt x="836416" y="35247"/>
                  </a:cubicBezTo>
                  <a:cubicBezTo>
                    <a:pt x="831674" y="36614"/>
                    <a:pt x="826823" y="37559"/>
                    <a:pt x="821917" y="38073"/>
                  </a:cubicBezTo>
                  <a:cubicBezTo>
                    <a:pt x="819911" y="38073"/>
                    <a:pt x="805412" y="38073"/>
                    <a:pt x="795107" y="38894"/>
                  </a:cubicBezTo>
                  <a:cubicBezTo>
                    <a:pt x="784803" y="39715"/>
                    <a:pt x="809059" y="32602"/>
                    <a:pt x="813345" y="32055"/>
                  </a:cubicBezTo>
                  <a:cubicBezTo>
                    <a:pt x="817631" y="31508"/>
                    <a:pt x="837054" y="26948"/>
                    <a:pt x="842161" y="25763"/>
                  </a:cubicBezTo>
                  <a:cubicBezTo>
                    <a:pt x="847359" y="23618"/>
                    <a:pt x="852684" y="21821"/>
                    <a:pt x="858119" y="20383"/>
                  </a:cubicBezTo>
                  <a:cubicBezTo>
                    <a:pt x="868059" y="18377"/>
                    <a:pt x="860946" y="17282"/>
                    <a:pt x="860946" y="17282"/>
                  </a:cubicBezTo>
                  <a:cubicBezTo>
                    <a:pt x="828072" y="11863"/>
                    <a:pt x="794761" y="9573"/>
                    <a:pt x="761459" y="10443"/>
                  </a:cubicBezTo>
                  <a:cubicBezTo>
                    <a:pt x="754984" y="10990"/>
                    <a:pt x="755805" y="7525"/>
                    <a:pt x="757811" y="6431"/>
                  </a:cubicBezTo>
                  <a:cubicBezTo>
                    <a:pt x="759817" y="5337"/>
                    <a:pt x="756899" y="2966"/>
                    <a:pt x="754711" y="959"/>
                  </a:cubicBezTo>
                  <a:cubicBezTo>
                    <a:pt x="752522" y="-1047"/>
                    <a:pt x="749786" y="412"/>
                    <a:pt x="744953" y="1598"/>
                  </a:cubicBezTo>
                  <a:cubicBezTo>
                    <a:pt x="740120" y="2783"/>
                    <a:pt x="709116" y="6978"/>
                    <a:pt x="700271" y="7525"/>
                  </a:cubicBezTo>
                  <a:cubicBezTo>
                    <a:pt x="691425" y="8072"/>
                    <a:pt x="698812" y="10078"/>
                    <a:pt x="708204" y="14638"/>
                  </a:cubicBezTo>
                  <a:cubicBezTo>
                    <a:pt x="717597" y="19197"/>
                    <a:pt x="708204" y="17556"/>
                    <a:pt x="705377" y="17556"/>
                  </a:cubicBezTo>
                  <a:cubicBezTo>
                    <a:pt x="698529" y="16256"/>
                    <a:pt x="691836" y="14239"/>
                    <a:pt x="685407" y="11537"/>
                  </a:cubicBezTo>
                  <a:cubicBezTo>
                    <a:pt x="680300" y="9258"/>
                    <a:pt x="679753" y="7252"/>
                    <a:pt x="683401" y="2418"/>
                  </a:cubicBezTo>
                  <a:cubicBezTo>
                    <a:pt x="687048" y="-2415"/>
                    <a:pt x="679388" y="2418"/>
                    <a:pt x="679388" y="2418"/>
                  </a:cubicBezTo>
                  <a:cubicBezTo>
                    <a:pt x="679388" y="2418"/>
                    <a:pt x="631240" y="15276"/>
                    <a:pt x="627593" y="16644"/>
                  </a:cubicBezTo>
                  <a:cubicBezTo>
                    <a:pt x="623945" y="18012"/>
                    <a:pt x="623580" y="18377"/>
                    <a:pt x="628140" y="21842"/>
                  </a:cubicBezTo>
                  <a:cubicBezTo>
                    <a:pt x="632344" y="24972"/>
                    <a:pt x="637405" y="26753"/>
                    <a:pt x="642639" y="26948"/>
                  </a:cubicBezTo>
                  <a:cubicBezTo>
                    <a:pt x="647837" y="26948"/>
                    <a:pt x="645831" y="26948"/>
                    <a:pt x="652670" y="31234"/>
                  </a:cubicBezTo>
                  <a:cubicBezTo>
                    <a:pt x="659509" y="35520"/>
                    <a:pt x="647198" y="32876"/>
                    <a:pt x="647198" y="32876"/>
                  </a:cubicBezTo>
                  <a:cubicBezTo>
                    <a:pt x="647198" y="32876"/>
                    <a:pt x="626134" y="27496"/>
                    <a:pt x="618200" y="24395"/>
                  </a:cubicBezTo>
                  <a:cubicBezTo>
                    <a:pt x="613632" y="22691"/>
                    <a:pt x="609574" y="19832"/>
                    <a:pt x="606437" y="16097"/>
                  </a:cubicBezTo>
                  <a:cubicBezTo>
                    <a:pt x="595403" y="4789"/>
                    <a:pt x="567499" y="4789"/>
                    <a:pt x="564672" y="4789"/>
                  </a:cubicBezTo>
                  <a:cubicBezTo>
                    <a:pt x="555745" y="5340"/>
                    <a:pt x="546790" y="5340"/>
                    <a:pt x="537863" y="4789"/>
                  </a:cubicBezTo>
                  <a:cubicBezTo>
                    <a:pt x="529865" y="4243"/>
                    <a:pt x="521822" y="4518"/>
                    <a:pt x="513880" y="5610"/>
                  </a:cubicBezTo>
                  <a:cubicBezTo>
                    <a:pt x="511600" y="6522"/>
                    <a:pt x="498834" y="5610"/>
                    <a:pt x="494274" y="6248"/>
                  </a:cubicBezTo>
                  <a:cubicBezTo>
                    <a:pt x="489715" y="6887"/>
                    <a:pt x="491356" y="7616"/>
                    <a:pt x="492542" y="9896"/>
                  </a:cubicBezTo>
                  <a:cubicBezTo>
                    <a:pt x="493572" y="12407"/>
                    <a:pt x="495487" y="14453"/>
                    <a:pt x="497922" y="15641"/>
                  </a:cubicBezTo>
                  <a:cubicBezTo>
                    <a:pt x="501888" y="16142"/>
                    <a:pt x="505636" y="17718"/>
                    <a:pt x="508773" y="20200"/>
                  </a:cubicBezTo>
                  <a:cubicBezTo>
                    <a:pt x="512238" y="23574"/>
                    <a:pt x="512238" y="25307"/>
                    <a:pt x="521904" y="26128"/>
                  </a:cubicBezTo>
                  <a:cubicBezTo>
                    <a:pt x="531571" y="26948"/>
                    <a:pt x="534762" y="25581"/>
                    <a:pt x="526190" y="29593"/>
                  </a:cubicBezTo>
                  <a:cubicBezTo>
                    <a:pt x="517619" y="33605"/>
                    <a:pt x="544428" y="38712"/>
                    <a:pt x="550994" y="40171"/>
                  </a:cubicBezTo>
                  <a:cubicBezTo>
                    <a:pt x="557560" y="41630"/>
                    <a:pt x="548714" y="44366"/>
                    <a:pt x="544155" y="45551"/>
                  </a:cubicBezTo>
                  <a:cubicBezTo>
                    <a:pt x="538273" y="47957"/>
                    <a:pt x="532546" y="50729"/>
                    <a:pt x="527011" y="53849"/>
                  </a:cubicBezTo>
                  <a:cubicBezTo>
                    <a:pt x="521631" y="56038"/>
                    <a:pt x="527832" y="47284"/>
                    <a:pt x="534397" y="44092"/>
                  </a:cubicBezTo>
                  <a:cubicBezTo>
                    <a:pt x="540963" y="40900"/>
                    <a:pt x="526464" y="40444"/>
                    <a:pt x="522178" y="39533"/>
                  </a:cubicBezTo>
                  <a:cubicBezTo>
                    <a:pt x="518768" y="39072"/>
                    <a:pt x="515585" y="37576"/>
                    <a:pt x="513059" y="35247"/>
                  </a:cubicBezTo>
                  <a:cubicBezTo>
                    <a:pt x="510004" y="32461"/>
                    <a:pt x="506402" y="30348"/>
                    <a:pt x="502481" y="29046"/>
                  </a:cubicBezTo>
                  <a:cubicBezTo>
                    <a:pt x="498560" y="27587"/>
                    <a:pt x="496827" y="24122"/>
                    <a:pt x="494274" y="22207"/>
                  </a:cubicBezTo>
                  <a:cubicBezTo>
                    <a:pt x="486359" y="19688"/>
                    <a:pt x="478243" y="17857"/>
                    <a:pt x="470018" y="16735"/>
                  </a:cubicBezTo>
                  <a:lnTo>
                    <a:pt x="446126" y="13908"/>
                  </a:lnTo>
                  <a:cubicBezTo>
                    <a:pt x="439324" y="13098"/>
                    <a:pt x="432457" y="12823"/>
                    <a:pt x="425609" y="13088"/>
                  </a:cubicBezTo>
                  <a:cubicBezTo>
                    <a:pt x="419590" y="13635"/>
                    <a:pt x="418405" y="18194"/>
                    <a:pt x="416490" y="19562"/>
                  </a:cubicBezTo>
                  <a:cubicBezTo>
                    <a:pt x="414575" y="20930"/>
                    <a:pt x="415031" y="23574"/>
                    <a:pt x="409924" y="26128"/>
                  </a:cubicBezTo>
                  <a:cubicBezTo>
                    <a:pt x="404818" y="28681"/>
                    <a:pt x="408739" y="29866"/>
                    <a:pt x="418131" y="32693"/>
                  </a:cubicBezTo>
                  <a:cubicBezTo>
                    <a:pt x="427624" y="34503"/>
                    <a:pt x="437290" y="35267"/>
                    <a:pt x="446947" y="34973"/>
                  </a:cubicBezTo>
                  <a:cubicBezTo>
                    <a:pt x="457798" y="35885"/>
                    <a:pt x="445853" y="36979"/>
                    <a:pt x="445853" y="36979"/>
                  </a:cubicBezTo>
                  <a:cubicBezTo>
                    <a:pt x="445853" y="36979"/>
                    <a:pt x="405638" y="34426"/>
                    <a:pt x="401899" y="33879"/>
                  </a:cubicBezTo>
                  <a:cubicBezTo>
                    <a:pt x="399000" y="33152"/>
                    <a:pt x="396237" y="31983"/>
                    <a:pt x="393692" y="30414"/>
                  </a:cubicBezTo>
                  <a:cubicBezTo>
                    <a:pt x="386069" y="26207"/>
                    <a:pt x="377589" y="23776"/>
                    <a:pt x="368889" y="23301"/>
                  </a:cubicBezTo>
                  <a:cubicBezTo>
                    <a:pt x="364867" y="22024"/>
                    <a:pt x="360463" y="22883"/>
                    <a:pt x="357217" y="25581"/>
                  </a:cubicBezTo>
                  <a:cubicBezTo>
                    <a:pt x="354299" y="28407"/>
                    <a:pt x="367430" y="35520"/>
                    <a:pt x="376002" y="41812"/>
                  </a:cubicBezTo>
                  <a:cubicBezTo>
                    <a:pt x="384574" y="48104"/>
                    <a:pt x="378281" y="46098"/>
                    <a:pt x="378281" y="46098"/>
                  </a:cubicBezTo>
                  <a:cubicBezTo>
                    <a:pt x="378281" y="46098"/>
                    <a:pt x="358037" y="41265"/>
                    <a:pt x="351472" y="40080"/>
                  </a:cubicBezTo>
                  <a:cubicBezTo>
                    <a:pt x="347213" y="39768"/>
                    <a:pt x="343019" y="38910"/>
                    <a:pt x="338979" y="37526"/>
                  </a:cubicBezTo>
                  <a:cubicBezTo>
                    <a:pt x="335787" y="36158"/>
                    <a:pt x="330407" y="35520"/>
                    <a:pt x="331501" y="40718"/>
                  </a:cubicBezTo>
                  <a:cubicBezTo>
                    <a:pt x="332596" y="45916"/>
                    <a:pt x="328127" y="45277"/>
                    <a:pt x="341806" y="48925"/>
                  </a:cubicBezTo>
                  <a:cubicBezTo>
                    <a:pt x="355484" y="52573"/>
                    <a:pt x="340620" y="51478"/>
                    <a:pt x="340620" y="51478"/>
                  </a:cubicBezTo>
                  <a:cubicBezTo>
                    <a:pt x="335076" y="50585"/>
                    <a:pt x="329459" y="50127"/>
                    <a:pt x="323841" y="50110"/>
                  </a:cubicBezTo>
                  <a:cubicBezTo>
                    <a:pt x="317276" y="50110"/>
                    <a:pt x="315908" y="51752"/>
                    <a:pt x="312716" y="57223"/>
                  </a:cubicBezTo>
                  <a:cubicBezTo>
                    <a:pt x="309525" y="62695"/>
                    <a:pt x="319008" y="64883"/>
                    <a:pt x="338432" y="71175"/>
                  </a:cubicBezTo>
                  <a:cubicBezTo>
                    <a:pt x="348326" y="74961"/>
                    <a:pt x="358648" y="77534"/>
                    <a:pt x="369163" y="78835"/>
                  </a:cubicBezTo>
                  <a:cubicBezTo>
                    <a:pt x="370622" y="78835"/>
                    <a:pt x="371716" y="79747"/>
                    <a:pt x="371169" y="82300"/>
                  </a:cubicBezTo>
                  <a:cubicBezTo>
                    <a:pt x="370622" y="84854"/>
                    <a:pt x="402264" y="89413"/>
                    <a:pt x="404818" y="89413"/>
                  </a:cubicBezTo>
                  <a:cubicBezTo>
                    <a:pt x="407371" y="89413"/>
                    <a:pt x="408191" y="91419"/>
                    <a:pt x="407371" y="92513"/>
                  </a:cubicBezTo>
                  <a:cubicBezTo>
                    <a:pt x="406550" y="93608"/>
                    <a:pt x="408739" y="95431"/>
                    <a:pt x="410745" y="95431"/>
                  </a:cubicBezTo>
                  <a:cubicBezTo>
                    <a:pt x="415669" y="97334"/>
                    <a:pt x="420210" y="100115"/>
                    <a:pt x="424150" y="103639"/>
                  </a:cubicBezTo>
                  <a:cubicBezTo>
                    <a:pt x="431262" y="108836"/>
                    <a:pt x="421870" y="106465"/>
                    <a:pt x="421870" y="106465"/>
                  </a:cubicBezTo>
                  <a:lnTo>
                    <a:pt x="335240" y="88592"/>
                  </a:lnTo>
                  <a:cubicBezTo>
                    <a:pt x="335240" y="88592"/>
                    <a:pt x="324389" y="85765"/>
                    <a:pt x="319282" y="84580"/>
                  </a:cubicBezTo>
                  <a:cubicBezTo>
                    <a:pt x="314175" y="83395"/>
                    <a:pt x="316729" y="86860"/>
                    <a:pt x="314175" y="86313"/>
                  </a:cubicBezTo>
                  <a:cubicBezTo>
                    <a:pt x="310555" y="86279"/>
                    <a:pt x="306926" y="86462"/>
                    <a:pt x="303324" y="86860"/>
                  </a:cubicBezTo>
                  <a:cubicBezTo>
                    <a:pt x="298217" y="86860"/>
                    <a:pt x="299950" y="84580"/>
                    <a:pt x="301318" y="81753"/>
                  </a:cubicBezTo>
                  <a:cubicBezTo>
                    <a:pt x="302685" y="78926"/>
                    <a:pt x="293658" y="74276"/>
                    <a:pt x="287639" y="69443"/>
                  </a:cubicBezTo>
                  <a:cubicBezTo>
                    <a:pt x="282341" y="65927"/>
                    <a:pt x="276478" y="63337"/>
                    <a:pt x="270313" y="61783"/>
                  </a:cubicBezTo>
                  <a:cubicBezTo>
                    <a:pt x="267395" y="60597"/>
                    <a:pt x="252076" y="57223"/>
                    <a:pt x="245236" y="55491"/>
                  </a:cubicBezTo>
                  <a:cubicBezTo>
                    <a:pt x="238251" y="53523"/>
                    <a:pt x="231057" y="52390"/>
                    <a:pt x="223807" y="52117"/>
                  </a:cubicBezTo>
                  <a:cubicBezTo>
                    <a:pt x="217670" y="52341"/>
                    <a:pt x="211569" y="53104"/>
                    <a:pt x="205569" y="54396"/>
                  </a:cubicBezTo>
                  <a:cubicBezTo>
                    <a:pt x="199277" y="56403"/>
                    <a:pt x="208122" y="57497"/>
                    <a:pt x="212682" y="57497"/>
                  </a:cubicBezTo>
                  <a:cubicBezTo>
                    <a:pt x="217241" y="57497"/>
                    <a:pt x="218153" y="61236"/>
                    <a:pt x="220159" y="66069"/>
                  </a:cubicBezTo>
                  <a:cubicBezTo>
                    <a:pt x="222166" y="70902"/>
                    <a:pt x="209855" y="72361"/>
                    <a:pt x="206755" y="72908"/>
                  </a:cubicBezTo>
                  <a:cubicBezTo>
                    <a:pt x="203654" y="73455"/>
                    <a:pt x="182498" y="73455"/>
                    <a:pt x="177939" y="73455"/>
                  </a:cubicBezTo>
                  <a:cubicBezTo>
                    <a:pt x="173379" y="73455"/>
                    <a:pt x="167087" y="73455"/>
                    <a:pt x="173106" y="78014"/>
                  </a:cubicBezTo>
                  <a:cubicBezTo>
                    <a:pt x="177984" y="81054"/>
                    <a:pt x="183592" y="82723"/>
                    <a:pt x="189337" y="82847"/>
                  </a:cubicBezTo>
                  <a:cubicBezTo>
                    <a:pt x="193587" y="82680"/>
                    <a:pt x="197827" y="83172"/>
                    <a:pt x="201921" y="84306"/>
                  </a:cubicBezTo>
                  <a:cubicBezTo>
                    <a:pt x="212226" y="86672"/>
                    <a:pt x="222676" y="88377"/>
                    <a:pt x="233199" y="89413"/>
                  </a:cubicBezTo>
                  <a:cubicBezTo>
                    <a:pt x="236391" y="89413"/>
                    <a:pt x="238944" y="90325"/>
                    <a:pt x="243777" y="97073"/>
                  </a:cubicBezTo>
                  <a:cubicBezTo>
                    <a:pt x="248610" y="103821"/>
                    <a:pt x="241224" y="97711"/>
                    <a:pt x="240039" y="95979"/>
                  </a:cubicBezTo>
                  <a:cubicBezTo>
                    <a:pt x="238333" y="94215"/>
                    <a:pt x="236190" y="92927"/>
                    <a:pt x="233838" y="92240"/>
                  </a:cubicBezTo>
                  <a:cubicBezTo>
                    <a:pt x="232652" y="92240"/>
                    <a:pt x="229552" y="91693"/>
                    <a:pt x="234385" y="95705"/>
                  </a:cubicBezTo>
                  <a:cubicBezTo>
                    <a:pt x="239218" y="99717"/>
                    <a:pt x="237485" y="99991"/>
                    <a:pt x="235753" y="99444"/>
                  </a:cubicBezTo>
                  <a:cubicBezTo>
                    <a:pt x="234020" y="98897"/>
                    <a:pt x="229552" y="94246"/>
                    <a:pt x="227546" y="92878"/>
                  </a:cubicBezTo>
                  <a:cubicBezTo>
                    <a:pt x="222594" y="91502"/>
                    <a:pt x="217360" y="91502"/>
                    <a:pt x="212408" y="92878"/>
                  </a:cubicBezTo>
                  <a:cubicBezTo>
                    <a:pt x="206481" y="94064"/>
                    <a:pt x="212408" y="94884"/>
                    <a:pt x="219247" y="101176"/>
                  </a:cubicBezTo>
                  <a:cubicBezTo>
                    <a:pt x="226087" y="107468"/>
                    <a:pt x="214414" y="100082"/>
                    <a:pt x="212682" y="98897"/>
                  </a:cubicBezTo>
                  <a:cubicBezTo>
                    <a:pt x="210949" y="97711"/>
                    <a:pt x="200736" y="91510"/>
                    <a:pt x="198456" y="90325"/>
                  </a:cubicBezTo>
                  <a:cubicBezTo>
                    <a:pt x="193815" y="89065"/>
                    <a:pt x="189037" y="88391"/>
                    <a:pt x="184231" y="88319"/>
                  </a:cubicBezTo>
                  <a:cubicBezTo>
                    <a:pt x="181039" y="88319"/>
                    <a:pt x="174565" y="87224"/>
                    <a:pt x="171373" y="87224"/>
                  </a:cubicBezTo>
                  <a:cubicBezTo>
                    <a:pt x="168181" y="87224"/>
                    <a:pt x="165993" y="89778"/>
                    <a:pt x="168273" y="90963"/>
                  </a:cubicBezTo>
                  <a:cubicBezTo>
                    <a:pt x="170552" y="92149"/>
                    <a:pt x="168273" y="92878"/>
                    <a:pt x="165719" y="93517"/>
                  </a:cubicBezTo>
                  <a:cubicBezTo>
                    <a:pt x="163166" y="94155"/>
                    <a:pt x="162528" y="93517"/>
                    <a:pt x="171099" y="98350"/>
                  </a:cubicBezTo>
                  <a:cubicBezTo>
                    <a:pt x="179671" y="103183"/>
                    <a:pt x="165993" y="99809"/>
                    <a:pt x="160522" y="97802"/>
                  </a:cubicBezTo>
                  <a:cubicBezTo>
                    <a:pt x="155050" y="95796"/>
                    <a:pt x="156874" y="93243"/>
                    <a:pt x="159427" y="91237"/>
                  </a:cubicBezTo>
                  <a:cubicBezTo>
                    <a:pt x="161981" y="89231"/>
                    <a:pt x="148576" y="85218"/>
                    <a:pt x="146296" y="84671"/>
                  </a:cubicBezTo>
                  <a:cubicBezTo>
                    <a:pt x="144016" y="84124"/>
                    <a:pt x="140916" y="85492"/>
                    <a:pt x="133803" y="84671"/>
                  </a:cubicBezTo>
                  <a:cubicBezTo>
                    <a:pt x="124730" y="84196"/>
                    <a:pt x="115665" y="85754"/>
                    <a:pt x="107267" y="89231"/>
                  </a:cubicBezTo>
                  <a:cubicBezTo>
                    <a:pt x="98148" y="92605"/>
                    <a:pt x="97601" y="92878"/>
                    <a:pt x="96689" y="95796"/>
                  </a:cubicBezTo>
                  <a:cubicBezTo>
                    <a:pt x="95777" y="98714"/>
                    <a:pt x="95321" y="98350"/>
                    <a:pt x="93042" y="98350"/>
                  </a:cubicBezTo>
                  <a:cubicBezTo>
                    <a:pt x="90762" y="98350"/>
                    <a:pt x="89303" y="97164"/>
                    <a:pt x="86476" y="97438"/>
                  </a:cubicBezTo>
                  <a:cubicBezTo>
                    <a:pt x="83649" y="97711"/>
                    <a:pt x="85017" y="98897"/>
                    <a:pt x="89576" y="100082"/>
                  </a:cubicBezTo>
                  <a:cubicBezTo>
                    <a:pt x="94136" y="101268"/>
                    <a:pt x="92494" y="103730"/>
                    <a:pt x="88482" y="106283"/>
                  </a:cubicBezTo>
                  <a:cubicBezTo>
                    <a:pt x="84470" y="108836"/>
                    <a:pt x="79363" y="103730"/>
                    <a:pt x="73345" y="101450"/>
                  </a:cubicBezTo>
                  <a:cubicBezTo>
                    <a:pt x="67745" y="100034"/>
                    <a:pt x="61891" y="100034"/>
                    <a:pt x="56292" y="101450"/>
                  </a:cubicBezTo>
                  <a:cubicBezTo>
                    <a:pt x="51623" y="101580"/>
                    <a:pt x="47009" y="102441"/>
                    <a:pt x="42614" y="104003"/>
                  </a:cubicBezTo>
                  <a:cubicBezTo>
                    <a:pt x="38766" y="105501"/>
                    <a:pt x="34699" y="106363"/>
                    <a:pt x="30577" y="106557"/>
                  </a:cubicBezTo>
                  <a:cubicBezTo>
                    <a:pt x="27203" y="107195"/>
                    <a:pt x="26656" y="108016"/>
                    <a:pt x="26291" y="110569"/>
                  </a:cubicBezTo>
                  <a:cubicBezTo>
                    <a:pt x="25926" y="113122"/>
                    <a:pt x="20637" y="111754"/>
                    <a:pt x="17172" y="111481"/>
                  </a:cubicBezTo>
                  <a:cubicBezTo>
                    <a:pt x="14537" y="111389"/>
                    <a:pt x="11929" y="112087"/>
                    <a:pt x="9694" y="113487"/>
                  </a:cubicBezTo>
                  <a:cubicBezTo>
                    <a:pt x="7688" y="114308"/>
                    <a:pt x="6868" y="114308"/>
                    <a:pt x="6320" y="115676"/>
                  </a:cubicBezTo>
                  <a:cubicBezTo>
                    <a:pt x="5773" y="117043"/>
                    <a:pt x="4041" y="117408"/>
                    <a:pt x="1214" y="119688"/>
                  </a:cubicBezTo>
                  <a:cubicBezTo>
                    <a:pt x="-1613" y="121968"/>
                    <a:pt x="667" y="123335"/>
                    <a:pt x="4406" y="123883"/>
                  </a:cubicBezTo>
                  <a:close/>
                </a:path>
              </a:pathLst>
            </a:custGeom>
            <a:grpFill/>
            <a:ln w="4559" cap="flat">
              <a:solidFill>
                <a:srgbClr val="FFFFFF"/>
              </a:solidFill>
              <a:prstDash val="solid"/>
              <a:miter/>
            </a:ln>
          </p:spPr>
          <p:txBody>
            <a:bodyPr rtlCol="0" anchor="ctr"/>
            <a:lstStyle/>
            <a:p>
              <a:endParaRPr lang="en-US"/>
            </a:p>
          </p:txBody>
        </p:sp>
        <p:sp>
          <p:nvSpPr>
            <p:cNvPr id="525" name="Freeform: Shape 524">
              <a:extLst>
                <a:ext uri="{FF2B5EF4-FFF2-40B4-BE49-F238E27FC236}">
                  <a16:creationId xmlns:a16="http://schemas.microsoft.com/office/drawing/2014/main" id="{8C6D1ACB-8DEB-1883-121A-D2C5F0A9C1E9}"/>
                </a:ext>
              </a:extLst>
            </p:cNvPr>
            <p:cNvSpPr/>
            <p:nvPr/>
          </p:nvSpPr>
          <p:spPr>
            <a:xfrm>
              <a:off x="2991442" y="1023455"/>
              <a:ext cx="28047" cy="23380"/>
            </a:xfrm>
            <a:custGeom>
              <a:avLst/>
              <a:gdLst>
                <a:gd name="connsiteX0" fmla="*/ 20669 w 28047"/>
                <a:gd name="connsiteY0" fmla="*/ 2400 h 23380"/>
                <a:gd name="connsiteX1" fmla="*/ 13009 w 28047"/>
                <a:gd name="connsiteY1" fmla="*/ 7324 h 23380"/>
                <a:gd name="connsiteX2" fmla="*/ 7629 w 28047"/>
                <a:gd name="connsiteY2" fmla="*/ 10972 h 23380"/>
                <a:gd name="connsiteX3" fmla="*/ 1610 w 28047"/>
                <a:gd name="connsiteY3" fmla="*/ 15805 h 23380"/>
                <a:gd name="connsiteX4" fmla="*/ 1610 w 28047"/>
                <a:gd name="connsiteY4" fmla="*/ 19270 h 23380"/>
                <a:gd name="connsiteX5" fmla="*/ 6717 w 28047"/>
                <a:gd name="connsiteY5" fmla="*/ 22918 h 23380"/>
                <a:gd name="connsiteX6" fmla="*/ 17021 w 28047"/>
                <a:gd name="connsiteY6" fmla="*/ 19544 h 23380"/>
                <a:gd name="connsiteX7" fmla="*/ 21034 w 28047"/>
                <a:gd name="connsiteY7" fmla="*/ 19544 h 23380"/>
                <a:gd name="connsiteX8" fmla="*/ 26140 w 28047"/>
                <a:gd name="connsiteY8" fmla="*/ 20638 h 23380"/>
                <a:gd name="connsiteX9" fmla="*/ 18663 w 28047"/>
                <a:gd name="connsiteY9" fmla="*/ 14984 h 23380"/>
                <a:gd name="connsiteX10" fmla="*/ 26961 w 28047"/>
                <a:gd name="connsiteY10" fmla="*/ 1853 h 23380"/>
                <a:gd name="connsiteX11" fmla="*/ 20669 w 28047"/>
                <a:gd name="connsiteY11" fmla="*/ 2400 h 2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047" h="23380">
                  <a:moveTo>
                    <a:pt x="20669" y="2400"/>
                  </a:moveTo>
                  <a:cubicBezTo>
                    <a:pt x="18252" y="4247"/>
                    <a:pt x="15690" y="5893"/>
                    <a:pt x="13009" y="7324"/>
                  </a:cubicBezTo>
                  <a:cubicBezTo>
                    <a:pt x="10930" y="8048"/>
                    <a:pt x="9069" y="9306"/>
                    <a:pt x="7629" y="10972"/>
                  </a:cubicBezTo>
                  <a:cubicBezTo>
                    <a:pt x="6005" y="13006"/>
                    <a:pt x="3945" y="14657"/>
                    <a:pt x="1610" y="15805"/>
                  </a:cubicBezTo>
                  <a:cubicBezTo>
                    <a:pt x="-2129" y="17811"/>
                    <a:pt x="1610" y="19270"/>
                    <a:pt x="1610" y="19270"/>
                  </a:cubicBezTo>
                  <a:cubicBezTo>
                    <a:pt x="2905" y="20966"/>
                    <a:pt x="4683" y="22243"/>
                    <a:pt x="6717" y="22918"/>
                  </a:cubicBezTo>
                  <a:cubicBezTo>
                    <a:pt x="10456" y="24377"/>
                    <a:pt x="14103" y="21823"/>
                    <a:pt x="17021" y="19544"/>
                  </a:cubicBezTo>
                  <a:cubicBezTo>
                    <a:pt x="19939" y="17264"/>
                    <a:pt x="20669" y="17537"/>
                    <a:pt x="21034" y="19544"/>
                  </a:cubicBezTo>
                  <a:cubicBezTo>
                    <a:pt x="21398" y="21550"/>
                    <a:pt x="22675" y="21550"/>
                    <a:pt x="26140" y="20638"/>
                  </a:cubicBezTo>
                  <a:cubicBezTo>
                    <a:pt x="29605" y="19726"/>
                    <a:pt x="21854" y="17264"/>
                    <a:pt x="18663" y="14984"/>
                  </a:cubicBezTo>
                  <a:cubicBezTo>
                    <a:pt x="15471" y="12704"/>
                    <a:pt x="22948" y="5865"/>
                    <a:pt x="26961" y="1853"/>
                  </a:cubicBezTo>
                  <a:cubicBezTo>
                    <a:pt x="30973" y="-2159"/>
                    <a:pt x="22128" y="1306"/>
                    <a:pt x="20669" y="2400"/>
                  </a:cubicBezTo>
                  <a:close/>
                </a:path>
              </a:pathLst>
            </a:custGeom>
            <a:grpFill/>
            <a:ln w="4559" cap="flat">
              <a:solidFill>
                <a:srgbClr val="FFFFFF"/>
              </a:solidFill>
              <a:prstDash val="solid"/>
              <a:miter/>
            </a:ln>
          </p:spPr>
          <p:txBody>
            <a:bodyPr rtlCol="0" anchor="ctr"/>
            <a:lstStyle/>
            <a:p>
              <a:endParaRPr lang="en-US"/>
            </a:p>
          </p:txBody>
        </p:sp>
        <p:sp>
          <p:nvSpPr>
            <p:cNvPr id="526" name="Freeform: Shape 525">
              <a:extLst>
                <a:ext uri="{FF2B5EF4-FFF2-40B4-BE49-F238E27FC236}">
                  <a16:creationId xmlns:a16="http://schemas.microsoft.com/office/drawing/2014/main" id="{59891A4F-CCDB-9BA7-6C4D-644DF97E2B1F}"/>
                </a:ext>
              </a:extLst>
            </p:cNvPr>
            <p:cNvSpPr/>
            <p:nvPr/>
          </p:nvSpPr>
          <p:spPr>
            <a:xfrm>
              <a:off x="974282" y="1443451"/>
              <a:ext cx="12266" cy="5454"/>
            </a:xfrm>
            <a:custGeom>
              <a:avLst/>
              <a:gdLst>
                <a:gd name="connsiteX0" fmla="*/ 661 w 12266"/>
                <a:gd name="connsiteY0" fmla="*/ 3880 h 5454"/>
                <a:gd name="connsiteX1" fmla="*/ 9233 w 12266"/>
                <a:gd name="connsiteY1" fmla="*/ 3880 h 5454"/>
                <a:gd name="connsiteX2" fmla="*/ 11786 w 12266"/>
                <a:gd name="connsiteY2" fmla="*/ 1327 h 5454"/>
                <a:gd name="connsiteX3" fmla="*/ 2667 w 12266"/>
                <a:gd name="connsiteY3" fmla="*/ 506 h 5454"/>
                <a:gd name="connsiteX4" fmla="*/ 661 w 12266"/>
                <a:gd name="connsiteY4" fmla="*/ 3880 h 5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6" h="5454">
                  <a:moveTo>
                    <a:pt x="661" y="3880"/>
                  </a:moveTo>
                  <a:cubicBezTo>
                    <a:pt x="6588" y="7345"/>
                    <a:pt x="7500" y="3880"/>
                    <a:pt x="9233" y="3880"/>
                  </a:cubicBezTo>
                  <a:cubicBezTo>
                    <a:pt x="10966" y="3880"/>
                    <a:pt x="13154" y="1600"/>
                    <a:pt x="11786" y="1327"/>
                  </a:cubicBezTo>
                  <a:cubicBezTo>
                    <a:pt x="8978" y="-141"/>
                    <a:pt x="5695" y="-433"/>
                    <a:pt x="2667" y="506"/>
                  </a:cubicBezTo>
                  <a:cubicBezTo>
                    <a:pt x="-1892" y="1874"/>
                    <a:pt x="661" y="3880"/>
                    <a:pt x="661" y="3880"/>
                  </a:cubicBezTo>
                  <a:close/>
                </a:path>
              </a:pathLst>
            </a:custGeom>
            <a:grpFill/>
            <a:ln w="4559" cap="flat">
              <a:solidFill>
                <a:srgbClr val="FFFFFF"/>
              </a:solidFill>
              <a:prstDash val="solid"/>
              <a:miter/>
            </a:ln>
          </p:spPr>
          <p:txBody>
            <a:bodyPr rtlCol="0" anchor="ctr"/>
            <a:lstStyle/>
            <a:p>
              <a:endParaRPr lang="en-US"/>
            </a:p>
          </p:txBody>
        </p:sp>
        <p:sp>
          <p:nvSpPr>
            <p:cNvPr id="527" name="Freeform: Shape 526">
              <a:extLst>
                <a:ext uri="{FF2B5EF4-FFF2-40B4-BE49-F238E27FC236}">
                  <a16:creationId xmlns:a16="http://schemas.microsoft.com/office/drawing/2014/main" id="{E7533935-8477-5671-551B-0D7374427E79}"/>
                </a:ext>
              </a:extLst>
            </p:cNvPr>
            <p:cNvSpPr/>
            <p:nvPr/>
          </p:nvSpPr>
          <p:spPr>
            <a:xfrm>
              <a:off x="1930351" y="1508854"/>
              <a:ext cx="10404" cy="3423"/>
            </a:xfrm>
            <a:custGeom>
              <a:avLst/>
              <a:gdLst>
                <a:gd name="connsiteX0" fmla="*/ 1806 w 10404"/>
                <a:gd name="connsiteY0" fmla="*/ 942 h 3423"/>
                <a:gd name="connsiteX1" fmla="*/ 2900 w 10404"/>
                <a:gd name="connsiteY1" fmla="*/ 3222 h 3423"/>
                <a:gd name="connsiteX2" fmla="*/ 9465 w 10404"/>
                <a:gd name="connsiteY2" fmla="*/ 942 h 3423"/>
                <a:gd name="connsiteX3" fmla="*/ 1806 w 10404"/>
                <a:gd name="connsiteY3" fmla="*/ 942 h 3423"/>
              </a:gdLst>
              <a:ahLst/>
              <a:cxnLst>
                <a:cxn ang="0">
                  <a:pos x="connsiteX0" y="connsiteY0"/>
                </a:cxn>
                <a:cxn ang="0">
                  <a:pos x="connsiteX1" y="connsiteY1"/>
                </a:cxn>
                <a:cxn ang="0">
                  <a:pos x="connsiteX2" y="connsiteY2"/>
                </a:cxn>
                <a:cxn ang="0">
                  <a:pos x="connsiteX3" y="connsiteY3"/>
                </a:cxn>
              </a:cxnLst>
              <a:rect l="l" t="t" r="r" b="b"/>
              <a:pathLst>
                <a:path w="10404" h="3423">
                  <a:moveTo>
                    <a:pt x="1806" y="942"/>
                  </a:moveTo>
                  <a:cubicBezTo>
                    <a:pt x="1806" y="942"/>
                    <a:pt x="-3027" y="2583"/>
                    <a:pt x="2900" y="3222"/>
                  </a:cubicBezTo>
                  <a:cubicBezTo>
                    <a:pt x="8827" y="3860"/>
                    <a:pt x="12019" y="2583"/>
                    <a:pt x="9465" y="942"/>
                  </a:cubicBezTo>
                  <a:cubicBezTo>
                    <a:pt x="6912" y="-700"/>
                    <a:pt x="4906" y="30"/>
                    <a:pt x="1806" y="942"/>
                  </a:cubicBezTo>
                  <a:close/>
                </a:path>
              </a:pathLst>
            </a:custGeom>
            <a:grpFill/>
            <a:ln w="4559" cap="flat">
              <a:solidFill>
                <a:srgbClr val="FFFFFF"/>
              </a:solidFill>
              <a:prstDash val="solid"/>
              <a:miter/>
            </a:ln>
          </p:spPr>
          <p:txBody>
            <a:bodyPr rtlCol="0" anchor="ctr"/>
            <a:lstStyle/>
            <a:p>
              <a:endParaRPr lang="en-US"/>
            </a:p>
          </p:txBody>
        </p:sp>
        <p:sp>
          <p:nvSpPr>
            <p:cNvPr id="528" name="Freeform: Shape 527">
              <a:extLst>
                <a:ext uri="{FF2B5EF4-FFF2-40B4-BE49-F238E27FC236}">
                  <a16:creationId xmlns:a16="http://schemas.microsoft.com/office/drawing/2014/main" id="{82704754-A20B-F93A-7116-705923B8A35C}"/>
                </a:ext>
              </a:extLst>
            </p:cNvPr>
            <p:cNvSpPr/>
            <p:nvPr/>
          </p:nvSpPr>
          <p:spPr>
            <a:xfrm>
              <a:off x="2842761" y="2604134"/>
              <a:ext cx="10372" cy="8656"/>
            </a:xfrm>
            <a:custGeom>
              <a:avLst/>
              <a:gdLst>
                <a:gd name="connsiteX0" fmla="*/ 5574 w 10372"/>
                <a:gd name="connsiteY0" fmla="*/ 8140 h 8656"/>
                <a:gd name="connsiteX1" fmla="*/ 8400 w 10372"/>
                <a:gd name="connsiteY1" fmla="*/ 6772 h 8656"/>
                <a:gd name="connsiteX2" fmla="*/ 8400 w 10372"/>
                <a:gd name="connsiteY2" fmla="*/ 2212 h 8656"/>
                <a:gd name="connsiteX3" fmla="*/ 649 w 10372"/>
                <a:gd name="connsiteY3" fmla="*/ 2760 h 8656"/>
                <a:gd name="connsiteX4" fmla="*/ 5574 w 10372"/>
                <a:gd name="connsiteY4" fmla="*/ 8140 h 8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2" h="8656">
                  <a:moveTo>
                    <a:pt x="5574" y="8140"/>
                  </a:moveTo>
                  <a:cubicBezTo>
                    <a:pt x="5574" y="8140"/>
                    <a:pt x="6121" y="9872"/>
                    <a:pt x="8400" y="6772"/>
                  </a:cubicBezTo>
                  <a:cubicBezTo>
                    <a:pt x="10680" y="3671"/>
                    <a:pt x="11227" y="3580"/>
                    <a:pt x="8400" y="2212"/>
                  </a:cubicBezTo>
                  <a:cubicBezTo>
                    <a:pt x="5574" y="845"/>
                    <a:pt x="-2451" y="-2347"/>
                    <a:pt x="649" y="2760"/>
                  </a:cubicBezTo>
                  <a:cubicBezTo>
                    <a:pt x="3750" y="7866"/>
                    <a:pt x="5574" y="8140"/>
                    <a:pt x="5574" y="8140"/>
                  </a:cubicBezTo>
                  <a:close/>
                </a:path>
              </a:pathLst>
            </a:custGeom>
            <a:grpFill/>
            <a:ln w="4559" cap="flat">
              <a:solidFill>
                <a:srgbClr val="FFFFFF"/>
              </a:solidFill>
              <a:prstDash val="solid"/>
              <a:miter/>
            </a:ln>
          </p:spPr>
          <p:txBody>
            <a:bodyPr rtlCol="0" anchor="ctr"/>
            <a:lstStyle/>
            <a:p>
              <a:endParaRPr lang="en-US"/>
            </a:p>
          </p:txBody>
        </p:sp>
        <p:sp>
          <p:nvSpPr>
            <p:cNvPr id="529" name="Freeform: Shape 528">
              <a:extLst>
                <a:ext uri="{FF2B5EF4-FFF2-40B4-BE49-F238E27FC236}">
                  <a16:creationId xmlns:a16="http://schemas.microsoft.com/office/drawing/2014/main" id="{11C2B079-6E74-1B98-530C-4291C5821289}"/>
                </a:ext>
              </a:extLst>
            </p:cNvPr>
            <p:cNvSpPr/>
            <p:nvPr/>
          </p:nvSpPr>
          <p:spPr>
            <a:xfrm>
              <a:off x="2862431" y="2618442"/>
              <a:ext cx="6399" cy="4555"/>
            </a:xfrm>
            <a:custGeom>
              <a:avLst/>
              <a:gdLst>
                <a:gd name="connsiteX0" fmla="*/ 1224 w 6399"/>
                <a:gd name="connsiteY0" fmla="*/ 3224 h 4555"/>
                <a:gd name="connsiteX1" fmla="*/ 6330 w 6399"/>
                <a:gd name="connsiteY1" fmla="*/ 3224 h 4555"/>
                <a:gd name="connsiteX2" fmla="*/ 3777 w 6399"/>
                <a:gd name="connsiteY2" fmla="*/ 397 h 4555"/>
                <a:gd name="connsiteX3" fmla="*/ 1224 w 6399"/>
                <a:gd name="connsiteY3" fmla="*/ 3224 h 4555"/>
              </a:gdLst>
              <a:ahLst/>
              <a:cxnLst>
                <a:cxn ang="0">
                  <a:pos x="connsiteX0" y="connsiteY0"/>
                </a:cxn>
                <a:cxn ang="0">
                  <a:pos x="connsiteX1" y="connsiteY1"/>
                </a:cxn>
                <a:cxn ang="0">
                  <a:pos x="connsiteX2" y="connsiteY2"/>
                </a:cxn>
                <a:cxn ang="0">
                  <a:pos x="connsiteX3" y="connsiteY3"/>
                </a:cxn>
              </a:cxnLst>
              <a:rect l="l" t="t" r="r" b="b"/>
              <a:pathLst>
                <a:path w="6399" h="4555">
                  <a:moveTo>
                    <a:pt x="1224" y="3224"/>
                  </a:moveTo>
                  <a:cubicBezTo>
                    <a:pt x="1224" y="3224"/>
                    <a:pt x="6695" y="6142"/>
                    <a:pt x="6330" y="3224"/>
                  </a:cubicBezTo>
                  <a:cubicBezTo>
                    <a:pt x="5965" y="306"/>
                    <a:pt x="5510" y="-697"/>
                    <a:pt x="3777" y="397"/>
                  </a:cubicBezTo>
                  <a:cubicBezTo>
                    <a:pt x="2044" y="1491"/>
                    <a:pt x="-2150" y="2130"/>
                    <a:pt x="1224" y="3224"/>
                  </a:cubicBezTo>
                  <a:close/>
                </a:path>
              </a:pathLst>
            </a:custGeom>
            <a:grpFill/>
            <a:ln w="4559" cap="flat">
              <a:solidFill>
                <a:srgbClr val="FFFFFF"/>
              </a:solidFill>
              <a:prstDash val="solid"/>
              <a:miter/>
            </a:ln>
          </p:spPr>
          <p:txBody>
            <a:bodyPr rtlCol="0" anchor="ctr"/>
            <a:lstStyle/>
            <a:p>
              <a:endParaRPr lang="en-US"/>
            </a:p>
          </p:txBody>
        </p:sp>
        <p:sp>
          <p:nvSpPr>
            <p:cNvPr id="530" name="Freeform: Shape 529">
              <a:extLst>
                <a:ext uri="{FF2B5EF4-FFF2-40B4-BE49-F238E27FC236}">
                  <a16:creationId xmlns:a16="http://schemas.microsoft.com/office/drawing/2014/main" id="{6519B5EE-BAC6-AEB9-04E2-C63EFCE3EC56}"/>
                </a:ext>
              </a:extLst>
            </p:cNvPr>
            <p:cNvSpPr/>
            <p:nvPr/>
          </p:nvSpPr>
          <p:spPr>
            <a:xfrm>
              <a:off x="2872731" y="2616835"/>
              <a:ext cx="53971" cy="19758"/>
            </a:xfrm>
            <a:custGeom>
              <a:avLst/>
              <a:gdLst>
                <a:gd name="connsiteX0" fmla="*/ 1775 w 53971"/>
                <a:gd name="connsiteY0" fmla="*/ 6290 h 19758"/>
                <a:gd name="connsiteX1" fmla="*/ 6608 w 53971"/>
                <a:gd name="connsiteY1" fmla="*/ 8296 h 19758"/>
                <a:gd name="connsiteX2" fmla="*/ 11714 w 53971"/>
                <a:gd name="connsiteY2" fmla="*/ 9117 h 19758"/>
                <a:gd name="connsiteX3" fmla="*/ 33144 w 53971"/>
                <a:gd name="connsiteY3" fmla="*/ 15956 h 19758"/>
                <a:gd name="connsiteX4" fmla="*/ 40530 w 53971"/>
                <a:gd name="connsiteY4" fmla="*/ 17415 h 19758"/>
                <a:gd name="connsiteX5" fmla="*/ 43995 w 53971"/>
                <a:gd name="connsiteY5" fmla="*/ 17415 h 19758"/>
                <a:gd name="connsiteX6" fmla="*/ 44816 w 53971"/>
                <a:gd name="connsiteY6" fmla="*/ 19695 h 19758"/>
                <a:gd name="connsiteX7" fmla="*/ 52750 w 53971"/>
                <a:gd name="connsiteY7" fmla="*/ 10576 h 19758"/>
                <a:gd name="connsiteX8" fmla="*/ 52750 w 53971"/>
                <a:gd name="connsiteY8" fmla="*/ 5743 h 19758"/>
                <a:gd name="connsiteX9" fmla="*/ 48828 w 53971"/>
                <a:gd name="connsiteY9" fmla="*/ 7476 h 19758"/>
                <a:gd name="connsiteX10" fmla="*/ 45363 w 53971"/>
                <a:gd name="connsiteY10" fmla="*/ 3737 h 19758"/>
                <a:gd name="connsiteX11" fmla="*/ 39710 w 53971"/>
                <a:gd name="connsiteY11" fmla="*/ 2278 h 19758"/>
                <a:gd name="connsiteX12" fmla="*/ 33691 w 53971"/>
                <a:gd name="connsiteY12" fmla="*/ 910 h 19758"/>
                <a:gd name="connsiteX13" fmla="*/ 22292 w 53971"/>
                <a:gd name="connsiteY13" fmla="*/ 3190 h 19758"/>
                <a:gd name="connsiteX14" fmla="*/ 14541 w 53971"/>
                <a:gd name="connsiteY14" fmla="*/ 2004 h 19758"/>
                <a:gd name="connsiteX15" fmla="*/ 2048 w 53971"/>
                <a:gd name="connsiteY15" fmla="*/ 2643 h 19758"/>
                <a:gd name="connsiteX16" fmla="*/ 1775 w 53971"/>
                <a:gd name="connsiteY16" fmla="*/ 6290 h 19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971" h="19758">
                  <a:moveTo>
                    <a:pt x="1775" y="6290"/>
                  </a:moveTo>
                  <a:cubicBezTo>
                    <a:pt x="3152" y="7421"/>
                    <a:pt x="4839" y="8114"/>
                    <a:pt x="6608" y="8296"/>
                  </a:cubicBezTo>
                  <a:lnTo>
                    <a:pt x="11714" y="9117"/>
                  </a:lnTo>
                  <a:cubicBezTo>
                    <a:pt x="19092" y="10594"/>
                    <a:pt x="26277" y="12883"/>
                    <a:pt x="33144" y="15956"/>
                  </a:cubicBezTo>
                  <a:cubicBezTo>
                    <a:pt x="35278" y="17488"/>
                    <a:pt x="37977" y="18017"/>
                    <a:pt x="40530" y="17415"/>
                  </a:cubicBezTo>
                  <a:cubicBezTo>
                    <a:pt x="50470" y="12309"/>
                    <a:pt x="46822" y="16503"/>
                    <a:pt x="43995" y="17415"/>
                  </a:cubicBezTo>
                  <a:cubicBezTo>
                    <a:pt x="41169" y="18327"/>
                    <a:pt x="41989" y="19148"/>
                    <a:pt x="44816" y="19695"/>
                  </a:cubicBezTo>
                  <a:cubicBezTo>
                    <a:pt x="47643" y="20242"/>
                    <a:pt x="50470" y="12856"/>
                    <a:pt x="52750" y="10576"/>
                  </a:cubicBezTo>
                  <a:cubicBezTo>
                    <a:pt x="55029" y="8296"/>
                    <a:pt x="53388" y="8296"/>
                    <a:pt x="52750" y="5743"/>
                  </a:cubicBezTo>
                  <a:cubicBezTo>
                    <a:pt x="52111" y="3190"/>
                    <a:pt x="50743" y="4649"/>
                    <a:pt x="48828" y="7476"/>
                  </a:cubicBezTo>
                  <a:cubicBezTo>
                    <a:pt x="46914" y="10302"/>
                    <a:pt x="47096" y="8843"/>
                    <a:pt x="45363" y="3737"/>
                  </a:cubicBezTo>
                  <a:cubicBezTo>
                    <a:pt x="43631" y="-1370"/>
                    <a:pt x="40804" y="1731"/>
                    <a:pt x="39710" y="2278"/>
                  </a:cubicBezTo>
                  <a:cubicBezTo>
                    <a:pt x="37621" y="3226"/>
                    <a:pt x="35159" y="2661"/>
                    <a:pt x="33691" y="910"/>
                  </a:cubicBezTo>
                  <a:cubicBezTo>
                    <a:pt x="31685" y="-1370"/>
                    <a:pt x="27946" y="910"/>
                    <a:pt x="22292" y="3190"/>
                  </a:cubicBezTo>
                  <a:cubicBezTo>
                    <a:pt x="16639" y="5469"/>
                    <a:pt x="16912" y="5469"/>
                    <a:pt x="14541" y="2004"/>
                  </a:cubicBezTo>
                  <a:cubicBezTo>
                    <a:pt x="12170" y="-1461"/>
                    <a:pt x="6608" y="2643"/>
                    <a:pt x="2048" y="2643"/>
                  </a:cubicBezTo>
                  <a:cubicBezTo>
                    <a:pt x="-2511" y="2643"/>
                    <a:pt x="1775" y="6290"/>
                    <a:pt x="1775" y="6290"/>
                  </a:cubicBezTo>
                  <a:close/>
                </a:path>
              </a:pathLst>
            </a:custGeom>
            <a:grpFill/>
            <a:ln w="4559" cap="flat">
              <a:solidFill>
                <a:srgbClr val="FFFFFF"/>
              </a:solidFill>
              <a:prstDash val="solid"/>
              <a:miter/>
            </a:ln>
          </p:spPr>
          <p:txBody>
            <a:bodyPr rtlCol="0" anchor="ctr"/>
            <a:lstStyle/>
            <a:p>
              <a:endParaRPr lang="en-US"/>
            </a:p>
          </p:txBody>
        </p:sp>
        <p:sp>
          <p:nvSpPr>
            <p:cNvPr id="531" name="Freeform: Shape 530">
              <a:extLst>
                <a:ext uri="{FF2B5EF4-FFF2-40B4-BE49-F238E27FC236}">
                  <a16:creationId xmlns:a16="http://schemas.microsoft.com/office/drawing/2014/main" id="{448F6E0E-9120-2181-8F73-BCF80FDA48D3}"/>
                </a:ext>
              </a:extLst>
            </p:cNvPr>
            <p:cNvSpPr/>
            <p:nvPr/>
          </p:nvSpPr>
          <p:spPr>
            <a:xfrm>
              <a:off x="2707802" y="2494297"/>
              <a:ext cx="8847" cy="2946"/>
            </a:xfrm>
            <a:custGeom>
              <a:avLst/>
              <a:gdLst>
                <a:gd name="connsiteX0" fmla="*/ 4843 w 8847"/>
                <a:gd name="connsiteY0" fmla="*/ 2896 h 2946"/>
                <a:gd name="connsiteX1" fmla="*/ 7397 w 8847"/>
                <a:gd name="connsiteY1" fmla="*/ 343 h 2946"/>
                <a:gd name="connsiteX2" fmla="*/ 831 w 8847"/>
                <a:gd name="connsiteY2" fmla="*/ 1437 h 2946"/>
                <a:gd name="connsiteX3" fmla="*/ 4843 w 8847"/>
                <a:gd name="connsiteY3" fmla="*/ 2896 h 2946"/>
              </a:gdLst>
              <a:ahLst/>
              <a:cxnLst>
                <a:cxn ang="0">
                  <a:pos x="connsiteX0" y="connsiteY0"/>
                </a:cxn>
                <a:cxn ang="0">
                  <a:pos x="connsiteX1" y="connsiteY1"/>
                </a:cxn>
                <a:cxn ang="0">
                  <a:pos x="connsiteX2" y="connsiteY2"/>
                </a:cxn>
                <a:cxn ang="0">
                  <a:pos x="connsiteX3" y="connsiteY3"/>
                </a:cxn>
              </a:cxnLst>
              <a:rect l="l" t="t" r="r" b="b"/>
              <a:pathLst>
                <a:path w="8847" h="2946">
                  <a:moveTo>
                    <a:pt x="4843" y="2896"/>
                  </a:moveTo>
                  <a:cubicBezTo>
                    <a:pt x="9403" y="1437"/>
                    <a:pt x="9676" y="890"/>
                    <a:pt x="7397" y="343"/>
                  </a:cubicBezTo>
                  <a:cubicBezTo>
                    <a:pt x="5163" y="-424"/>
                    <a:pt x="2701" y="-4"/>
                    <a:pt x="831" y="1437"/>
                  </a:cubicBezTo>
                  <a:cubicBezTo>
                    <a:pt x="-2543" y="3169"/>
                    <a:pt x="4843" y="2896"/>
                    <a:pt x="4843" y="2896"/>
                  </a:cubicBezTo>
                  <a:close/>
                </a:path>
              </a:pathLst>
            </a:custGeom>
            <a:grpFill/>
            <a:ln w="4559" cap="flat">
              <a:solidFill>
                <a:srgbClr val="FFFFFF"/>
              </a:solidFill>
              <a:prstDash val="solid"/>
              <a:miter/>
            </a:ln>
          </p:spPr>
          <p:txBody>
            <a:bodyPr rtlCol="0" anchor="ctr"/>
            <a:lstStyle/>
            <a:p>
              <a:endParaRPr lang="en-US"/>
            </a:p>
          </p:txBody>
        </p:sp>
        <p:sp>
          <p:nvSpPr>
            <p:cNvPr id="532" name="Freeform: Shape 531">
              <a:extLst>
                <a:ext uri="{FF2B5EF4-FFF2-40B4-BE49-F238E27FC236}">
                  <a16:creationId xmlns:a16="http://schemas.microsoft.com/office/drawing/2014/main" id="{D92DBDE5-68BD-1005-C8A4-01685BA95FCC}"/>
                </a:ext>
              </a:extLst>
            </p:cNvPr>
            <p:cNvSpPr/>
            <p:nvPr/>
          </p:nvSpPr>
          <p:spPr>
            <a:xfrm>
              <a:off x="2642413" y="1178803"/>
              <a:ext cx="971613" cy="696349"/>
            </a:xfrm>
            <a:custGeom>
              <a:avLst/>
              <a:gdLst>
                <a:gd name="connsiteX0" fmla="*/ 962154 w 971613"/>
                <a:gd name="connsiteY0" fmla="*/ 426469 h 696349"/>
                <a:gd name="connsiteX1" fmla="*/ 947108 w 971613"/>
                <a:gd name="connsiteY1" fmla="*/ 422730 h 696349"/>
                <a:gd name="connsiteX2" fmla="*/ 946196 w 971613"/>
                <a:gd name="connsiteY2" fmla="*/ 419265 h 696349"/>
                <a:gd name="connsiteX3" fmla="*/ 943643 w 971613"/>
                <a:gd name="connsiteY3" fmla="*/ 416711 h 696349"/>
                <a:gd name="connsiteX4" fmla="*/ 938810 w 971613"/>
                <a:gd name="connsiteY4" fmla="*/ 420450 h 696349"/>
                <a:gd name="connsiteX5" fmla="*/ 935436 w 971613"/>
                <a:gd name="connsiteY5" fmla="*/ 422183 h 696349"/>
                <a:gd name="connsiteX6" fmla="*/ 936256 w 971613"/>
                <a:gd name="connsiteY6" fmla="*/ 429022 h 696349"/>
                <a:gd name="connsiteX7" fmla="*/ 936256 w 971613"/>
                <a:gd name="connsiteY7" fmla="*/ 432943 h 696349"/>
                <a:gd name="connsiteX8" fmla="*/ 932244 w 971613"/>
                <a:gd name="connsiteY8" fmla="*/ 424736 h 696349"/>
                <a:gd name="connsiteX9" fmla="*/ 925751 w 971613"/>
                <a:gd name="connsiteY9" fmla="*/ 421882 h 696349"/>
                <a:gd name="connsiteX10" fmla="*/ 925678 w 971613"/>
                <a:gd name="connsiteY10" fmla="*/ 421909 h 696349"/>
                <a:gd name="connsiteX11" fmla="*/ 922578 w 971613"/>
                <a:gd name="connsiteY11" fmla="*/ 428657 h 696349"/>
                <a:gd name="connsiteX12" fmla="*/ 919751 w 971613"/>
                <a:gd name="connsiteY12" fmla="*/ 436955 h 696349"/>
                <a:gd name="connsiteX13" fmla="*/ 918566 w 971613"/>
                <a:gd name="connsiteY13" fmla="*/ 433217 h 696349"/>
                <a:gd name="connsiteX14" fmla="*/ 920298 w 971613"/>
                <a:gd name="connsiteY14" fmla="*/ 423277 h 696349"/>
                <a:gd name="connsiteX15" fmla="*/ 904340 w 971613"/>
                <a:gd name="connsiteY15" fmla="*/ 423277 h 696349"/>
                <a:gd name="connsiteX16" fmla="*/ 902608 w 971613"/>
                <a:gd name="connsiteY16" fmla="*/ 431302 h 696349"/>
                <a:gd name="connsiteX17" fmla="*/ 899234 w 971613"/>
                <a:gd name="connsiteY17" fmla="*/ 427563 h 696349"/>
                <a:gd name="connsiteX18" fmla="*/ 897775 w 971613"/>
                <a:gd name="connsiteY18" fmla="*/ 426104 h 696349"/>
                <a:gd name="connsiteX19" fmla="*/ 893215 w 971613"/>
                <a:gd name="connsiteY19" fmla="*/ 427836 h 696349"/>
                <a:gd name="connsiteX20" fmla="*/ 895221 w 971613"/>
                <a:gd name="connsiteY20" fmla="*/ 424098 h 696349"/>
                <a:gd name="connsiteX21" fmla="*/ 902608 w 971613"/>
                <a:gd name="connsiteY21" fmla="*/ 421909 h 696349"/>
                <a:gd name="connsiteX22" fmla="*/ 905161 w 971613"/>
                <a:gd name="connsiteY22" fmla="*/ 414158 h 696349"/>
                <a:gd name="connsiteX23" fmla="*/ 911179 w 971613"/>
                <a:gd name="connsiteY23" fmla="*/ 409051 h 696349"/>
                <a:gd name="connsiteX24" fmla="*/ 914553 w 971613"/>
                <a:gd name="connsiteY24" fmla="*/ 403033 h 696349"/>
                <a:gd name="connsiteX25" fmla="*/ 904614 w 971613"/>
                <a:gd name="connsiteY25" fmla="*/ 404492 h 696349"/>
                <a:gd name="connsiteX26" fmla="*/ 900328 w 971613"/>
                <a:gd name="connsiteY26" fmla="*/ 408231 h 696349"/>
                <a:gd name="connsiteX27" fmla="*/ 896315 w 971613"/>
                <a:gd name="connsiteY27" fmla="*/ 414432 h 696349"/>
                <a:gd name="connsiteX28" fmla="*/ 892394 w 971613"/>
                <a:gd name="connsiteY28" fmla="*/ 414432 h 696349"/>
                <a:gd name="connsiteX29" fmla="*/ 898048 w 971613"/>
                <a:gd name="connsiteY29" fmla="*/ 409051 h 696349"/>
                <a:gd name="connsiteX30" fmla="*/ 885008 w 971613"/>
                <a:gd name="connsiteY30" fmla="*/ 406133 h 696349"/>
                <a:gd name="connsiteX31" fmla="*/ 868959 w 971613"/>
                <a:gd name="connsiteY31" fmla="*/ 410693 h 696349"/>
                <a:gd name="connsiteX32" fmla="*/ 859840 w 971613"/>
                <a:gd name="connsiteY32" fmla="*/ 414979 h 696349"/>
                <a:gd name="connsiteX33" fmla="*/ 857013 w 971613"/>
                <a:gd name="connsiteY33" fmla="*/ 414979 h 696349"/>
                <a:gd name="connsiteX34" fmla="*/ 865311 w 971613"/>
                <a:gd name="connsiteY34" fmla="*/ 409599 h 696349"/>
                <a:gd name="connsiteX35" fmla="*/ 880084 w 971613"/>
                <a:gd name="connsiteY35" fmla="*/ 405039 h 696349"/>
                <a:gd name="connsiteX36" fmla="*/ 863305 w 971613"/>
                <a:gd name="connsiteY36" fmla="*/ 405860 h 696349"/>
                <a:gd name="connsiteX37" fmla="*/ 856192 w 971613"/>
                <a:gd name="connsiteY37" fmla="*/ 405860 h 696349"/>
                <a:gd name="connsiteX38" fmla="*/ 870418 w 971613"/>
                <a:gd name="connsiteY38" fmla="*/ 403033 h 696349"/>
                <a:gd name="connsiteX39" fmla="*/ 856192 w 971613"/>
                <a:gd name="connsiteY39" fmla="*/ 400206 h 696349"/>
                <a:gd name="connsiteX40" fmla="*/ 867591 w 971613"/>
                <a:gd name="connsiteY40" fmla="*/ 400206 h 696349"/>
                <a:gd name="connsiteX41" fmla="*/ 882090 w 971613"/>
                <a:gd name="connsiteY41" fmla="*/ 401027 h 696349"/>
                <a:gd name="connsiteX42" fmla="*/ 878990 w 971613"/>
                <a:gd name="connsiteY42" fmla="*/ 391908 h 696349"/>
                <a:gd name="connsiteX43" fmla="*/ 879537 w 971613"/>
                <a:gd name="connsiteY43" fmla="*/ 387075 h 696349"/>
                <a:gd name="connsiteX44" fmla="*/ 862484 w 971613"/>
                <a:gd name="connsiteY44" fmla="*/ 373123 h 696349"/>
                <a:gd name="connsiteX45" fmla="*/ 853913 w 971613"/>
                <a:gd name="connsiteY45" fmla="*/ 377409 h 696349"/>
                <a:gd name="connsiteX46" fmla="*/ 849353 w 971613"/>
                <a:gd name="connsiteY46" fmla="*/ 375403 h 696349"/>
                <a:gd name="connsiteX47" fmla="*/ 841328 w 971613"/>
                <a:gd name="connsiteY47" fmla="*/ 379415 h 696349"/>
                <a:gd name="connsiteX48" fmla="*/ 843973 w 971613"/>
                <a:gd name="connsiteY48" fmla="*/ 375129 h 696349"/>
                <a:gd name="connsiteX49" fmla="*/ 843973 w 971613"/>
                <a:gd name="connsiteY49" fmla="*/ 371664 h 696349"/>
                <a:gd name="connsiteX50" fmla="*/ 845067 w 971613"/>
                <a:gd name="connsiteY50" fmla="*/ 369111 h 696349"/>
                <a:gd name="connsiteX51" fmla="*/ 846526 w 971613"/>
                <a:gd name="connsiteY51" fmla="*/ 366284 h 696349"/>
                <a:gd name="connsiteX52" fmla="*/ 853913 w 971613"/>
                <a:gd name="connsiteY52" fmla="*/ 362910 h 696349"/>
                <a:gd name="connsiteX53" fmla="*/ 837954 w 971613"/>
                <a:gd name="connsiteY53" fmla="*/ 364278 h 696349"/>
                <a:gd name="connsiteX54" fmla="*/ 829656 w 971613"/>
                <a:gd name="connsiteY54" fmla="*/ 370570 h 696349"/>
                <a:gd name="connsiteX55" fmla="*/ 833395 w 971613"/>
                <a:gd name="connsiteY55" fmla="*/ 379689 h 696349"/>
                <a:gd name="connsiteX56" fmla="*/ 826829 w 971613"/>
                <a:gd name="connsiteY56" fmla="*/ 376588 h 696349"/>
                <a:gd name="connsiteX57" fmla="*/ 830295 w 971613"/>
                <a:gd name="connsiteY57" fmla="*/ 365463 h 696349"/>
                <a:gd name="connsiteX58" fmla="*/ 826829 w 971613"/>
                <a:gd name="connsiteY58" fmla="*/ 362271 h 696349"/>
                <a:gd name="connsiteX59" fmla="*/ 817710 w 971613"/>
                <a:gd name="connsiteY59" fmla="*/ 368290 h 696349"/>
                <a:gd name="connsiteX60" fmla="*/ 814245 w 971613"/>
                <a:gd name="connsiteY60" fmla="*/ 374582 h 696349"/>
                <a:gd name="connsiteX61" fmla="*/ 811418 w 971613"/>
                <a:gd name="connsiteY61" fmla="*/ 379415 h 696349"/>
                <a:gd name="connsiteX62" fmla="*/ 812877 w 971613"/>
                <a:gd name="connsiteY62" fmla="*/ 370843 h 696349"/>
                <a:gd name="connsiteX63" fmla="*/ 812877 w 971613"/>
                <a:gd name="connsiteY63" fmla="*/ 364825 h 696349"/>
                <a:gd name="connsiteX64" fmla="*/ 817163 w 971613"/>
                <a:gd name="connsiteY64" fmla="*/ 353791 h 696349"/>
                <a:gd name="connsiteX65" fmla="*/ 814519 w 971613"/>
                <a:gd name="connsiteY65" fmla="*/ 357712 h 696349"/>
                <a:gd name="connsiteX66" fmla="*/ 806585 w 971613"/>
                <a:gd name="connsiteY66" fmla="*/ 361998 h 696349"/>
                <a:gd name="connsiteX67" fmla="*/ 800567 w 971613"/>
                <a:gd name="connsiteY67" fmla="*/ 371117 h 696349"/>
                <a:gd name="connsiteX68" fmla="*/ 792360 w 971613"/>
                <a:gd name="connsiteY68" fmla="*/ 371937 h 696349"/>
                <a:gd name="connsiteX69" fmla="*/ 797466 w 971613"/>
                <a:gd name="connsiteY69" fmla="*/ 369111 h 696349"/>
                <a:gd name="connsiteX70" fmla="*/ 802026 w 971613"/>
                <a:gd name="connsiteY70" fmla="*/ 363457 h 696349"/>
                <a:gd name="connsiteX71" fmla="*/ 804032 w 971613"/>
                <a:gd name="connsiteY71" fmla="*/ 358624 h 696349"/>
                <a:gd name="connsiteX72" fmla="*/ 790354 w 971613"/>
                <a:gd name="connsiteY72" fmla="*/ 361724 h 696349"/>
                <a:gd name="connsiteX73" fmla="*/ 789168 w 971613"/>
                <a:gd name="connsiteY73" fmla="*/ 356253 h 696349"/>
                <a:gd name="connsiteX74" fmla="*/ 783514 w 971613"/>
                <a:gd name="connsiteY74" fmla="*/ 359444 h 696349"/>
                <a:gd name="connsiteX75" fmla="*/ 785247 w 971613"/>
                <a:gd name="connsiteY75" fmla="*/ 349140 h 696349"/>
                <a:gd name="connsiteX76" fmla="*/ 770657 w 971613"/>
                <a:gd name="connsiteY76" fmla="*/ 347499 h 696349"/>
                <a:gd name="connsiteX77" fmla="*/ 767009 w 971613"/>
                <a:gd name="connsiteY77" fmla="*/ 353152 h 696349"/>
                <a:gd name="connsiteX78" fmla="*/ 764365 w 971613"/>
                <a:gd name="connsiteY78" fmla="*/ 353152 h 696349"/>
                <a:gd name="connsiteX79" fmla="*/ 767556 w 971613"/>
                <a:gd name="connsiteY79" fmla="*/ 349414 h 696349"/>
                <a:gd name="connsiteX80" fmla="*/ 771569 w 971613"/>
                <a:gd name="connsiteY80" fmla="*/ 344307 h 696349"/>
                <a:gd name="connsiteX81" fmla="*/ 767830 w 971613"/>
                <a:gd name="connsiteY81" fmla="*/ 342848 h 696349"/>
                <a:gd name="connsiteX82" fmla="*/ 761264 w 971613"/>
                <a:gd name="connsiteY82" fmla="*/ 345219 h 696349"/>
                <a:gd name="connsiteX83" fmla="*/ 759258 w 971613"/>
                <a:gd name="connsiteY83" fmla="*/ 344033 h 696349"/>
                <a:gd name="connsiteX84" fmla="*/ 754699 w 971613"/>
                <a:gd name="connsiteY84" fmla="*/ 342301 h 696349"/>
                <a:gd name="connsiteX85" fmla="*/ 753331 w 971613"/>
                <a:gd name="connsiteY85" fmla="*/ 341754 h 696349"/>
                <a:gd name="connsiteX86" fmla="*/ 760991 w 971613"/>
                <a:gd name="connsiteY86" fmla="*/ 340660 h 696349"/>
                <a:gd name="connsiteX87" fmla="*/ 772936 w 971613"/>
                <a:gd name="connsiteY87" fmla="*/ 339200 h 696349"/>
                <a:gd name="connsiteX88" fmla="*/ 780049 w 971613"/>
                <a:gd name="connsiteY88" fmla="*/ 339200 h 696349"/>
                <a:gd name="connsiteX89" fmla="*/ 784335 w 971613"/>
                <a:gd name="connsiteY89" fmla="*/ 337468 h 696349"/>
                <a:gd name="connsiteX90" fmla="*/ 784335 w 971613"/>
                <a:gd name="connsiteY90" fmla="*/ 336374 h 696349"/>
                <a:gd name="connsiteX91" fmla="*/ 775855 w 971613"/>
                <a:gd name="connsiteY91" fmla="*/ 335827 h 696349"/>
                <a:gd name="connsiteX92" fmla="*/ 761903 w 971613"/>
                <a:gd name="connsiteY92" fmla="*/ 338015 h 696349"/>
                <a:gd name="connsiteX93" fmla="*/ 757890 w 971613"/>
                <a:gd name="connsiteY93" fmla="*/ 336647 h 696349"/>
                <a:gd name="connsiteX94" fmla="*/ 760444 w 971613"/>
                <a:gd name="connsiteY94" fmla="*/ 331267 h 696349"/>
                <a:gd name="connsiteX95" fmla="*/ 752419 w 971613"/>
                <a:gd name="connsiteY95" fmla="*/ 334094 h 696349"/>
                <a:gd name="connsiteX96" fmla="*/ 747039 w 971613"/>
                <a:gd name="connsiteY96" fmla="*/ 335827 h 696349"/>
                <a:gd name="connsiteX97" fmla="*/ 744212 w 971613"/>
                <a:gd name="connsiteY97" fmla="*/ 330902 h 696349"/>
                <a:gd name="connsiteX98" fmla="*/ 734546 w 971613"/>
                <a:gd name="connsiteY98" fmla="*/ 326981 h 696349"/>
                <a:gd name="connsiteX99" fmla="*/ 722235 w 971613"/>
                <a:gd name="connsiteY99" fmla="*/ 328622 h 696349"/>
                <a:gd name="connsiteX100" fmla="*/ 726795 w 971613"/>
                <a:gd name="connsiteY100" fmla="*/ 324701 h 696349"/>
                <a:gd name="connsiteX101" fmla="*/ 735914 w 971613"/>
                <a:gd name="connsiteY101" fmla="*/ 324701 h 696349"/>
                <a:gd name="connsiteX102" fmla="*/ 737920 w 971613"/>
                <a:gd name="connsiteY102" fmla="*/ 321054 h 696349"/>
                <a:gd name="connsiteX103" fmla="*/ 715943 w 971613"/>
                <a:gd name="connsiteY103" fmla="*/ 318774 h 696349"/>
                <a:gd name="connsiteX104" fmla="*/ 712569 w 971613"/>
                <a:gd name="connsiteY104" fmla="*/ 316494 h 696349"/>
                <a:gd name="connsiteX105" fmla="*/ 703997 w 971613"/>
                <a:gd name="connsiteY105" fmla="*/ 314215 h 696349"/>
                <a:gd name="connsiteX106" fmla="*/ 703450 w 971613"/>
                <a:gd name="connsiteY106" fmla="*/ 311388 h 696349"/>
                <a:gd name="connsiteX107" fmla="*/ 719956 w 971613"/>
                <a:gd name="connsiteY107" fmla="*/ 315309 h 696349"/>
                <a:gd name="connsiteX108" fmla="*/ 735093 w 971613"/>
                <a:gd name="connsiteY108" fmla="*/ 313941 h 696349"/>
                <a:gd name="connsiteX109" fmla="*/ 751598 w 971613"/>
                <a:gd name="connsiteY109" fmla="*/ 315947 h 696349"/>
                <a:gd name="connsiteX110" fmla="*/ 745306 w 971613"/>
                <a:gd name="connsiteY110" fmla="*/ 313941 h 696349"/>
                <a:gd name="connsiteX111" fmla="*/ 735914 w 971613"/>
                <a:gd name="connsiteY111" fmla="*/ 309017 h 696349"/>
                <a:gd name="connsiteX112" fmla="*/ 744485 w 971613"/>
                <a:gd name="connsiteY112" fmla="*/ 310476 h 696349"/>
                <a:gd name="connsiteX113" fmla="*/ 744485 w 971613"/>
                <a:gd name="connsiteY113" fmla="*/ 306190 h 696349"/>
                <a:gd name="connsiteX114" fmla="*/ 732722 w 971613"/>
                <a:gd name="connsiteY114" fmla="*/ 304184 h 696349"/>
                <a:gd name="connsiteX115" fmla="*/ 739561 w 971613"/>
                <a:gd name="connsiteY115" fmla="*/ 302178 h 696349"/>
                <a:gd name="connsiteX116" fmla="*/ 751233 w 971613"/>
                <a:gd name="connsiteY116" fmla="*/ 302178 h 696349"/>
                <a:gd name="connsiteX117" fmla="*/ 753604 w 971613"/>
                <a:gd name="connsiteY117" fmla="*/ 299351 h 696349"/>
                <a:gd name="connsiteX118" fmla="*/ 740473 w 971613"/>
                <a:gd name="connsiteY118" fmla="*/ 293606 h 696349"/>
                <a:gd name="connsiteX119" fmla="*/ 726248 w 971613"/>
                <a:gd name="connsiteY119" fmla="*/ 293606 h 696349"/>
                <a:gd name="connsiteX120" fmla="*/ 722235 w 971613"/>
                <a:gd name="connsiteY120" fmla="*/ 292785 h 696349"/>
                <a:gd name="connsiteX121" fmla="*/ 723877 w 971613"/>
                <a:gd name="connsiteY121" fmla="*/ 290232 h 696349"/>
                <a:gd name="connsiteX122" fmla="*/ 718496 w 971613"/>
                <a:gd name="connsiteY122" fmla="*/ 288773 h 696349"/>
                <a:gd name="connsiteX123" fmla="*/ 735640 w 971613"/>
                <a:gd name="connsiteY123" fmla="*/ 290505 h 696349"/>
                <a:gd name="connsiteX124" fmla="*/ 740200 w 971613"/>
                <a:gd name="connsiteY124" fmla="*/ 287952 h 696349"/>
                <a:gd name="connsiteX125" fmla="*/ 729895 w 971613"/>
                <a:gd name="connsiteY125" fmla="*/ 286220 h 696349"/>
                <a:gd name="connsiteX126" fmla="*/ 724789 w 971613"/>
                <a:gd name="connsiteY126" fmla="*/ 283666 h 696349"/>
                <a:gd name="connsiteX127" fmla="*/ 738193 w 971613"/>
                <a:gd name="connsiteY127" fmla="*/ 284760 h 696349"/>
                <a:gd name="connsiteX128" fmla="*/ 749592 w 971613"/>
                <a:gd name="connsiteY128" fmla="*/ 289046 h 696349"/>
                <a:gd name="connsiteX129" fmla="*/ 762085 w 971613"/>
                <a:gd name="connsiteY129" fmla="*/ 292512 h 696349"/>
                <a:gd name="connsiteX130" fmla="*/ 769198 w 971613"/>
                <a:gd name="connsiteY130" fmla="*/ 292512 h 696349"/>
                <a:gd name="connsiteX131" fmla="*/ 775763 w 971613"/>
                <a:gd name="connsiteY131" fmla="*/ 292512 h 696349"/>
                <a:gd name="connsiteX132" fmla="*/ 784882 w 971613"/>
                <a:gd name="connsiteY132" fmla="*/ 293879 h 696349"/>
                <a:gd name="connsiteX133" fmla="*/ 789442 w 971613"/>
                <a:gd name="connsiteY133" fmla="*/ 285399 h 696349"/>
                <a:gd name="connsiteX134" fmla="*/ 772936 w 971613"/>
                <a:gd name="connsiteY134" fmla="*/ 275642 h 696349"/>
                <a:gd name="connsiteX135" fmla="*/ 752966 w 971613"/>
                <a:gd name="connsiteY135" fmla="*/ 273909 h 696349"/>
                <a:gd name="connsiteX136" fmla="*/ 741020 w 971613"/>
                <a:gd name="connsiteY136" fmla="*/ 272541 h 696349"/>
                <a:gd name="connsiteX137" fmla="*/ 724150 w 971613"/>
                <a:gd name="connsiteY137" fmla="*/ 267161 h 696349"/>
                <a:gd name="connsiteX138" fmla="*/ 710837 w 971613"/>
                <a:gd name="connsiteY138" fmla="*/ 270261 h 696349"/>
                <a:gd name="connsiteX139" fmla="*/ 697705 w 971613"/>
                <a:gd name="connsiteY139" fmla="*/ 270809 h 696349"/>
                <a:gd name="connsiteX140" fmla="*/ 682568 w 971613"/>
                <a:gd name="connsiteY140" fmla="*/ 271356 h 696349"/>
                <a:gd name="connsiteX141" fmla="*/ 686854 w 971613"/>
                <a:gd name="connsiteY141" fmla="*/ 268255 h 696349"/>
                <a:gd name="connsiteX142" fmla="*/ 702265 w 971613"/>
                <a:gd name="connsiteY142" fmla="*/ 269988 h 696349"/>
                <a:gd name="connsiteX143" fmla="*/ 715670 w 971613"/>
                <a:gd name="connsiteY143" fmla="*/ 266796 h 696349"/>
                <a:gd name="connsiteX144" fmla="*/ 731081 w 971613"/>
                <a:gd name="connsiteY144" fmla="*/ 265155 h 696349"/>
                <a:gd name="connsiteX145" fmla="*/ 745033 w 971613"/>
                <a:gd name="connsiteY145" fmla="*/ 256036 h 696349"/>
                <a:gd name="connsiteX146" fmla="*/ 754699 w 971613"/>
                <a:gd name="connsiteY146" fmla="*/ 256036 h 696349"/>
                <a:gd name="connsiteX147" fmla="*/ 771751 w 971613"/>
                <a:gd name="connsiteY147" fmla="*/ 259683 h 696349"/>
                <a:gd name="connsiteX148" fmla="*/ 773210 w 971613"/>
                <a:gd name="connsiteY148" fmla="*/ 253118 h 696349"/>
                <a:gd name="connsiteX149" fmla="*/ 772663 w 971613"/>
                <a:gd name="connsiteY149" fmla="*/ 246917 h 696349"/>
                <a:gd name="connsiteX150" fmla="*/ 762997 w 971613"/>
                <a:gd name="connsiteY150" fmla="*/ 236339 h 696349"/>
                <a:gd name="connsiteX151" fmla="*/ 748407 w 971613"/>
                <a:gd name="connsiteY151" fmla="*/ 226126 h 696349"/>
                <a:gd name="connsiteX152" fmla="*/ 742388 w 971613"/>
                <a:gd name="connsiteY152" fmla="*/ 224667 h 696349"/>
                <a:gd name="connsiteX153" fmla="*/ 739288 w 971613"/>
                <a:gd name="connsiteY153" fmla="*/ 232874 h 696349"/>
                <a:gd name="connsiteX154" fmla="*/ 730169 w 971613"/>
                <a:gd name="connsiteY154" fmla="*/ 239439 h 696349"/>
                <a:gd name="connsiteX155" fmla="*/ 717676 w 971613"/>
                <a:gd name="connsiteY155" fmla="*/ 246005 h 696349"/>
                <a:gd name="connsiteX156" fmla="*/ 705912 w 971613"/>
                <a:gd name="connsiteY156" fmla="*/ 249470 h 696349"/>
                <a:gd name="connsiteX157" fmla="*/ 697432 w 971613"/>
                <a:gd name="connsiteY157" fmla="*/ 254303 h 696349"/>
                <a:gd name="connsiteX158" fmla="*/ 688860 w 971613"/>
                <a:gd name="connsiteY158" fmla="*/ 254850 h 696349"/>
                <a:gd name="connsiteX159" fmla="*/ 684574 w 971613"/>
                <a:gd name="connsiteY159" fmla="*/ 254850 h 696349"/>
                <a:gd name="connsiteX160" fmla="*/ 692507 w 971613"/>
                <a:gd name="connsiteY160" fmla="*/ 252571 h 696349"/>
                <a:gd name="connsiteX161" fmla="*/ 699985 w 971613"/>
                <a:gd name="connsiteY161" fmla="*/ 250838 h 696349"/>
                <a:gd name="connsiteX162" fmla="*/ 706551 w 971613"/>
                <a:gd name="connsiteY162" fmla="*/ 246552 h 696349"/>
                <a:gd name="connsiteX163" fmla="*/ 717037 w 971613"/>
                <a:gd name="connsiteY163" fmla="*/ 241172 h 696349"/>
                <a:gd name="connsiteX164" fmla="*/ 721323 w 971613"/>
                <a:gd name="connsiteY164" fmla="*/ 234880 h 696349"/>
                <a:gd name="connsiteX165" fmla="*/ 717949 w 971613"/>
                <a:gd name="connsiteY165" fmla="*/ 231780 h 696349"/>
                <a:gd name="connsiteX166" fmla="*/ 711931 w 971613"/>
                <a:gd name="connsiteY166" fmla="*/ 230594 h 696349"/>
                <a:gd name="connsiteX167" fmla="*/ 704545 w 971613"/>
                <a:gd name="connsiteY167" fmla="*/ 231232 h 696349"/>
                <a:gd name="connsiteX168" fmla="*/ 692234 w 971613"/>
                <a:gd name="connsiteY168" fmla="*/ 234606 h 696349"/>
                <a:gd name="connsiteX169" fmla="*/ 687948 w 971613"/>
                <a:gd name="connsiteY169" fmla="*/ 240351 h 696349"/>
                <a:gd name="connsiteX170" fmla="*/ 682841 w 971613"/>
                <a:gd name="connsiteY170" fmla="*/ 244911 h 696349"/>
                <a:gd name="connsiteX171" fmla="*/ 673722 w 971613"/>
                <a:gd name="connsiteY171" fmla="*/ 247738 h 696349"/>
                <a:gd name="connsiteX172" fmla="*/ 664604 w 971613"/>
                <a:gd name="connsiteY172" fmla="*/ 250838 h 696349"/>
                <a:gd name="connsiteX173" fmla="*/ 677461 w 971613"/>
                <a:gd name="connsiteY173" fmla="*/ 243725 h 696349"/>
                <a:gd name="connsiteX174" fmla="*/ 683662 w 971613"/>
                <a:gd name="connsiteY174" fmla="*/ 242266 h 696349"/>
                <a:gd name="connsiteX175" fmla="*/ 677188 w 971613"/>
                <a:gd name="connsiteY175" fmla="*/ 240351 h 696349"/>
                <a:gd name="connsiteX176" fmla="*/ 679467 w 971613"/>
                <a:gd name="connsiteY176" fmla="*/ 237707 h 696349"/>
                <a:gd name="connsiteX177" fmla="*/ 686580 w 971613"/>
                <a:gd name="connsiteY177" fmla="*/ 232053 h 696349"/>
                <a:gd name="connsiteX178" fmla="*/ 717584 w 971613"/>
                <a:gd name="connsiteY178" fmla="*/ 224393 h 696349"/>
                <a:gd name="connsiteX179" fmla="*/ 723877 w 971613"/>
                <a:gd name="connsiteY179" fmla="*/ 221202 h 696349"/>
                <a:gd name="connsiteX180" fmla="*/ 728983 w 971613"/>
                <a:gd name="connsiteY180" fmla="*/ 219469 h 696349"/>
                <a:gd name="connsiteX181" fmla="*/ 733816 w 971613"/>
                <a:gd name="connsiteY181" fmla="*/ 208162 h 696349"/>
                <a:gd name="connsiteX182" fmla="*/ 725336 w 971613"/>
                <a:gd name="connsiteY182" fmla="*/ 204970 h 696349"/>
                <a:gd name="connsiteX183" fmla="*/ 716217 w 971613"/>
                <a:gd name="connsiteY183" fmla="*/ 200684 h 696349"/>
                <a:gd name="connsiteX184" fmla="*/ 700806 w 971613"/>
                <a:gd name="connsiteY184" fmla="*/ 195304 h 696349"/>
                <a:gd name="connsiteX185" fmla="*/ 680015 w 971613"/>
                <a:gd name="connsiteY185" fmla="*/ 202690 h 696349"/>
                <a:gd name="connsiteX186" fmla="*/ 669984 w 971613"/>
                <a:gd name="connsiteY186" fmla="*/ 205517 h 696349"/>
                <a:gd name="connsiteX187" fmla="*/ 668069 w 971613"/>
                <a:gd name="connsiteY187" fmla="*/ 207797 h 696349"/>
                <a:gd name="connsiteX188" fmla="*/ 666336 w 971613"/>
                <a:gd name="connsiteY188" fmla="*/ 210076 h 696349"/>
                <a:gd name="connsiteX189" fmla="*/ 662871 w 971613"/>
                <a:gd name="connsiteY189" fmla="*/ 206155 h 696349"/>
                <a:gd name="connsiteX190" fmla="*/ 669984 w 971613"/>
                <a:gd name="connsiteY190" fmla="*/ 203876 h 696349"/>
                <a:gd name="connsiteX191" fmla="*/ 680015 w 971613"/>
                <a:gd name="connsiteY191" fmla="*/ 197857 h 696349"/>
                <a:gd name="connsiteX192" fmla="*/ 684300 w 971613"/>
                <a:gd name="connsiteY192" fmla="*/ 190197 h 696349"/>
                <a:gd name="connsiteX193" fmla="*/ 672902 w 971613"/>
                <a:gd name="connsiteY193" fmla="*/ 192751 h 696349"/>
                <a:gd name="connsiteX194" fmla="*/ 656944 w 971613"/>
                <a:gd name="connsiteY194" fmla="*/ 200137 h 696349"/>
                <a:gd name="connsiteX195" fmla="*/ 647825 w 971613"/>
                <a:gd name="connsiteY195" fmla="*/ 204149 h 696349"/>
                <a:gd name="connsiteX196" fmla="*/ 640712 w 971613"/>
                <a:gd name="connsiteY196" fmla="*/ 218101 h 696349"/>
                <a:gd name="connsiteX197" fmla="*/ 634694 w 971613"/>
                <a:gd name="connsiteY197" fmla="*/ 227220 h 696349"/>
                <a:gd name="connsiteX198" fmla="*/ 638706 w 971613"/>
                <a:gd name="connsiteY198" fmla="*/ 211809 h 696349"/>
                <a:gd name="connsiteX199" fmla="*/ 630681 w 971613"/>
                <a:gd name="connsiteY199" fmla="*/ 208435 h 696349"/>
                <a:gd name="connsiteX200" fmla="*/ 624663 w 971613"/>
                <a:gd name="connsiteY200" fmla="*/ 207797 h 696349"/>
                <a:gd name="connsiteX201" fmla="*/ 635241 w 971613"/>
                <a:gd name="connsiteY201" fmla="*/ 207797 h 696349"/>
                <a:gd name="connsiteX202" fmla="*/ 645545 w 971613"/>
                <a:gd name="connsiteY202" fmla="*/ 202690 h 696349"/>
                <a:gd name="connsiteX203" fmla="*/ 656305 w 971613"/>
                <a:gd name="connsiteY203" fmla="*/ 193571 h 696349"/>
                <a:gd name="connsiteX204" fmla="*/ 659223 w 971613"/>
                <a:gd name="connsiteY204" fmla="*/ 183541 h 696349"/>
                <a:gd name="connsiteX205" fmla="*/ 653478 w 971613"/>
                <a:gd name="connsiteY205" fmla="*/ 175333 h 696349"/>
                <a:gd name="connsiteX206" fmla="*/ 643812 w 971613"/>
                <a:gd name="connsiteY206" fmla="*/ 179619 h 696349"/>
                <a:gd name="connsiteX207" fmla="*/ 640074 w 971613"/>
                <a:gd name="connsiteY207" fmla="*/ 184999 h 696349"/>
                <a:gd name="connsiteX208" fmla="*/ 636153 w 971613"/>
                <a:gd name="connsiteY208" fmla="*/ 190106 h 696349"/>
                <a:gd name="connsiteX209" fmla="*/ 602230 w 971613"/>
                <a:gd name="connsiteY209" fmla="*/ 199225 h 696349"/>
                <a:gd name="connsiteX210" fmla="*/ 603598 w 971613"/>
                <a:gd name="connsiteY210" fmla="*/ 194392 h 696349"/>
                <a:gd name="connsiteX211" fmla="*/ 599677 w 971613"/>
                <a:gd name="connsiteY211" fmla="*/ 191565 h 696349"/>
                <a:gd name="connsiteX212" fmla="*/ 598765 w 971613"/>
                <a:gd name="connsiteY212" fmla="*/ 189832 h 696349"/>
                <a:gd name="connsiteX213" fmla="*/ 611623 w 971613"/>
                <a:gd name="connsiteY213" fmla="*/ 179255 h 696349"/>
                <a:gd name="connsiteX214" fmla="*/ 624116 w 971613"/>
                <a:gd name="connsiteY214" fmla="*/ 178434 h 696349"/>
                <a:gd name="connsiteX215" fmla="*/ 632414 w 971613"/>
                <a:gd name="connsiteY215" fmla="*/ 174969 h 696349"/>
                <a:gd name="connsiteX216" fmla="*/ 639253 w 971613"/>
                <a:gd name="connsiteY216" fmla="*/ 168494 h 696349"/>
                <a:gd name="connsiteX217" fmla="*/ 630134 w 971613"/>
                <a:gd name="connsiteY217" fmla="*/ 153904 h 696349"/>
                <a:gd name="connsiteX218" fmla="*/ 619283 w 971613"/>
                <a:gd name="connsiteY218" fmla="*/ 150530 h 696349"/>
                <a:gd name="connsiteX219" fmla="*/ 595938 w 971613"/>
                <a:gd name="connsiteY219" fmla="*/ 142779 h 696349"/>
                <a:gd name="connsiteX220" fmla="*/ 589646 w 971613"/>
                <a:gd name="connsiteY220" fmla="*/ 145423 h 696349"/>
                <a:gd name="connsiteX221" fmla="*/ 585087 w 971613"/>
                <a:gd name="connsiteY221" fmla="*/ 153357 h 696349"/>
                <a:gd name="connsiteX222" fmla="*/ 581439 w 971613"/>
                <a:gd name="connsiteY222" fmla="*/ 155910 h 696349"/>
                <a:gd name="connsiteX223" fmla="*/ 574873 w 971613"/>
                <a:gd name="connsiteY223" fmla="*/ 165576 h 696349"/>
                <a:gd name="connsiteX224" fmla="*/ 570861 w 971613"/>
                <a:gd name="connsiteY224" fmla="*/ 164482 h 696349"/>
                <a:gd name="connsiteX225" fmla="*/ 557456 w 971613"/>
                <a:gd name="connsiteY225" fmla="*/ 169862 h 696349"/>
                <a:gd name="connsiteX226" fmla="*/ 552897 w 971613"/>
                <a:gd name="connsiteY226" fmla="*/ 174695 h 696349"/>
                <a:gd name="connsiteX227" fmla="*/ 555724 w 971613"/>
                <a:gd name="connsiteY227" fmla="*/ 165576 h 696349"/>
                <a:gd name="connsiteX228" fmla="*/ 562016 w 971613"/>
                <a:gd name="connsiteY228" fmla="*/ 158737 h 696349"/>
                <a:gd name="connsiteX229" fmla="*/ 559189 w 971613"/>
                <a:gd name="connsiteY229" fmla="*/ 156731 h 696349"/>
                <a:gd name="connsiteX230" fmla="*/ 556909 w 971613"/>
                <a:gd name="connsiteY230" fmla="*/ 151898 h 696349"/>
                <a:gd name="connsiteX231" fmla="*/ 554629 w 971613"/>
                <a:gd name="connsiteY231" fmla="*/ 146518 h 696349"/>
                <a:gd name="connsiteX232" fmla="*/ 541498 w 971613"/>
                <a:gd name="connsiteY232" fmla="*/ 164755 h 696349"/>
                <a:gd name="connsiteX233" fmla="*/ 538945 w 971613"/>
                <a:gd name="connsiteY233" fmla="*/ 162476 h 696349"/>
                <a:gd name="connsiteX234" fmla="*/ 537212 w 971613"/>
                <a:gd name="connsiteY234" fmla="*/ 157096 h 696349"/>
                <a:gd name="connsiteX235" fmla="*/ 542045 w 971613"/>
                <a:gd name="connsiteY235" fmla="*/ 153904 h 696349"/>
                <a:gd name="connsiteX236" fmla="*/ 547517 w 971613"/>
                <a:gd name="connsiteY236" fmla="*/ 145423 h 696349"/>
                <a:gd name="connsiteX237" fmla="*/ 556636 w 971613"/>
                <a:gd name="connsiteY237" fmla="*/ 137399 h 696349"/>
                <a:gd name="connsiteX238" fmla="*/ 539492 w 971613"/>
                <a:gd name="connsiteY238" fmla="*/ 140864 h 696349"/>
                <a:gd name="connsiteX239" fmla="*/ 538398 w 971613"/>
                <a:gd name="connsiteY239" fmla="*/ 138219 h 696349"/>
                <a:gd name="connsiteX240" fmla="*/ 522440 w 971613"/>
                <a:gd name="connsiteY240" fmla="*/ 145697 h 696349"/>
                <a:gd name="connsiteX241" fmla="*/ 521528 w 971613"/>
                <a:gd name="connsiteY241" fmla="*/ 156457 h 696349"/>
                <a:gd name="connsiteX242" fmla="*/ 512409 w 971613"/>
                <a:gd name="connsiteY242" fmla="*/ 169589 h 696349"/>
                <a:gd name="connsiteX243" fmla="*/ 515874 w 971613"/>
                <a:gd name="connsiteY243" fmla="*/ 163023 h 696349"/>
                <a:gd name="connsiteX244" fmla="*/ 518154 w 971613"/>
                <a:gd name="connsiteY244" fmla="*/ 157096 h 696349"/>
                <a:gd name="connsiteX245" fmla="*/ 513321 w 971613"/>
                <a:gd name="connsiteY245" fmla="*/ 153357 h 696349"/>
                <a:gd name="connsiteX246" fmla="*/ 512682 w 971613"/>
                <a:gd name="connsiteY246" fmla="*/ 149071 h 696349"/>
                <a:gd name="connsiteX247" fmla="*/ 521801 w 971613"/>
                <a:gd name="connsiteY247" fmla="*/ 144512 h 696349"/>
                <a:gd name="connsiteX248" fmla="*/ 519795 w 971613"/>
                <a:gd name="connsiteY248" fmla="*/ 140226 h 696349"/>
                <a:gd name="connsiteX249" fmla="*/ 510676 w 971613"/>
                <a:gd name="connsiteY249" fmla="*/ 143417 h 696349"/>
                <a:gd name="connsiteX250" fmla="*/ 510676 w 971613"/>
                <a:gd name="connsiteY250" fmla="*/ 139952 h 696349"/>
                <a:gd name="connsiteX251" fmla="*/ 503837 w 971613"/>
                <a:gd name="connsiteY251" fmla="*/ 138219 h 696349"/>
                <a:gd name="connsiteX252" fmla="*/ 512956 w 971613"/>
                <a:gd name="connsiteY252" fmla="*/ 138219 h 696349"/>
                <a:gd name="connsiteX253" fmla="*/ 523534 w 971613"/>
                <a:gd name="connsiteY253" fmla="*/ 133660 h 696349"/>
                <a:gd name="connsiteX254" fmla="*/ 530920 w 971613"/>
                <a:gd name="connsiteY254" fmla="*/ 132566 h 696349"/>
                <a:gd name="connsiteX255" fmla="*/ 538580 w 971613"/>
                <a:gd name="connsiteY255" fmla="*/ 122261 h 696349"/>
                <a:gd name="connsiteX256" fmla="*/ 528093 w 971613"/>
                <a:gd name="connsiteY256" fmla="*/ 115149 h 696349"/>
                <a:gd name="connsiteX257" fmla="*/ 514415 w 971613"/>
                <a:gd name="connsiteY257" fmla="*/ 113416 h 696349"/>
                <a:gd name="connsiteX258" fmla="*/ 503563 w 971613"/>
                <a:gd name="connsiteY258" fmla="*/ 117155 h 696349"/>
                <a:gd name="connsiteX259" fmla="*/ 495356 w 971613"/>
                <a:gd name="connsiteY259" fmla="*/ 120529 h 696349"/>
                <a:gd name="connsiteX260" fmla="*/ 486785 w 971613"/>
                <a:gd name="connsiteY260" fmla="*/ 132292 h 696349"/>
                <a:gd name="connsiteX261" fmla="*/ 481678 w 971613"/>
                <a:gd name="connsiteY261" fmla="*/ 135940 h 696349"/>
                <a:gd name="connsiteX262" fmla="*/ 487879 w 971613"/>
                <a:gd name="connsiteY262" fmla="*/ 124541 h 696349"/>
                <a:gd name="connsiteX263" fmla="*/ 496451 w 971613"/>
                <a:gd name="connsiteY263" fmla="*/ 118340 h 696349"/>
                <a:gd name="connsiteX264" fmla="*/ 492438 w 971613"/>
                <a:gd name="connsiteY264" fmla="*/ 113416 h 696349"/>
                <a:gd name="connsiteX265" fmla="*/ 472559 w 971613"/>
                <a:gd name="connsiteY265" fmla="*/ 119982 h 696349"/>
                <a:gd name="connsiteX266" fmla="*/ 472559 w 971613"/>
                <a:gd name="connsiteY266" fmla="*/ 118340 h 696349"/>
                <a:gd name="connsiteX267" fmla="*/ 484870 w 971613"/>
                <a:gd name="connsiteY267" fmla="*/ 111410 h 696349"/>
                <a:gd name="connsiteX268" fmla="*/ 501101 w 971613"/>
                <a:gd name="connsiteY268" fmla="*/ 111410 h 696349"/>
                <a:gd name="connsiteX269" fmla="*/ 511041 w 971613"/>
                <a:gd name="connsiteY269" fmla="*/ 104571 h 696349"/>
                <a:gd name="connsiteX270" fmla="*/ 502469 w 971613"/>
                <a:gd name="connsiteY270" fmla="*/ 89707 h 696349"/>
                <a:gd name="connsiteX271" fmla="*/ 487697 w 971613"/>
                <a:gd name="connsiteY271" fmla="*/ 84600 h 696349"/>
                <a:gd name="connsiteX272" fmla="*/ 474565 w 971613"/>
                <a:gd name="connsiteY272" fmla="*/ 84600 h 696349"/>
                <a:gd name="connsiteX273" fmla="*/ 470553 w 971613"/>
                <a:gd name="connsiteY273" fmla="*/ 82868 h 696349"/>
                <a:gd name="connsiteX274" fmla="*/ 458607 w 971613"/>
                <a:gd name="connsiteY274" fmla="*/ 80314 h 696349"/>
                <a:gd name="connsiteX275" fmla="*/ 452680 w 971613"/>
                <a:gd name="connsiteY275" fmla="*/ 76028 h 696349"/>
                <a:gd name="connsiteX276" fmla="*/ 427603 w 971613"/>
                <a:gd name="connsiteY276" fmla="*/ 72107 h 696349"/>
                <a:gd name="connsiteX277" fmla="*/ 400793 w 971613"/>
                <a:gd name="connsiteY277" fmla="*/ 80588 h 696349"/>
                <a:gd name="connsiteX278" fmla="*/ 391127 w 971613"/>
                <a:gd name="connsiteY278" fmla="*/ 90345 h 696349"/>
                <a:gd name="connsiteX279" fmla="*/ 415292 w 971613"/>
                <a:gd name="connsiteY279" fmla="*/ 102838 h 696349"/>
                <a:gd name="connsiteX280" fmla="*/ 431250 w 971613"/>
                <a:gd name="connsiteY280" fmla="*/ 107945 h 696349"/>
                <a:gd name="connsiteX281" fmla="*/ 434442 w 971613"/>
                <a:gd name="connsiteY281" fmla="*/ 108856 h 696349"/>
                <a:gd name="connsiteX282" fmla="*/ 422405 w 971613"/>
                <a:gd name="connsiteY282" fmla="*/ 111683 h 696349"/>
                <a:gd name="connsiteX283" fmla="*/ 420764 w 971613"/>
                <a:gd name="connsiteY283" fmla="*/ 108583 h 696349"/>
                <a:gd name="connsiteX284" fmla="*/ 409912 w 971613"/>
                <a:gd name="connsiteY284" fmla="*/ 103385 h 696349"/>
                <a:gd name="connsiteX285" fmla="*/ 407906 w 971613"/>
                <a:gd name="connsiteY285" fmla="*/ 103385 h 696349"/>
                <a:gd name="connsiteX286" fmla="*/ 398787 w 971613"/>
                <a:gd name="connsiteY286" fmla="*/ 100011 h 696349"/>
                <a:gd name="connsiteX287" fmla="*/ 393133 w 971613"/>
                <a:gd name="connsiteY287" fmla="*/ 102017 h 696349"/>
                <a:gd name="connsiteX288" fmla="*/ 390215 w 971613"/>
                <a:gd name="connsiteY288" fmla="*/ 99738 h 696349"/>
                <a:gd name="connsiteX289" fmla="*/ 384835 w 971613"/>
                <a:gd name="connsiteY289" fmla="*/ 97184 h 696349"/>
                <a:gd name="connsiteX290" fmla="*/ 379090 w 971613"/>
                <a:gd name="connsiteY290" fmla="*/ 102291 h 696349"/>
                <a:gd name="connsiteX291" fmla="*/ 393133 w 971613"/>
                <a:gd name="connsiteY291" fmla="*/ 110863 h 696349"/>
                <a:gd name="connsiteX292" fmla="*/ 396781 w 971613"/>
                <a:gd name="connsiteY292" fmla="*/ 115696 h 696349"/>
                <a:gd name="connsiteX293" fmla="*/ 399973 w 971613"/>
                <a:gd name="connsiteY293" fmla="*/ 120529 h 696349"/>
                <a:gd name="connsiteX294" fmla="*/ 407632 w 971613"/>
                <a:gd name="connsiteY294" fmla="*/ 123903 h 696349"/>
                <a:gd name="connsiteX295" fmla="*/ 409365 w 971613"/>
                <a:gd name="connsiteY295" fmla="*/ 128189 h 696349"/>
                <a:gd name="connsiteX296" fmla="*/ 401614 w 971613"/>
                <a:gd name="connsiteY296" fmla="*/ 121988 h 696349"/>
                <a:gd name="connsiteX297" fmla="*/ 402252 w 971613"/>
                <a:gd name="connsiteY297" fmla="*/ 128736 h 696349"/>
                <a:gd name="connsiteX298" fmla="*/ 405626 w 971613"/>
                <a:gd name="connsiteY298" fmla="*/ 133022 h 696349"/>
                <a:gd name="connsiteX299" fmla="*/ 394228 w 971613"/>
                <a:gd name="connsiteY299" fmla="*/ 117975 h 696349"/>
                <a:gd name="connsiteX300" fmla="*/ 383376 w 971613"/>
                <a:gd name="connsiteY300" fmla="*/ 109951 h 696349"/>
                <a:gd name="connsiteX301" fmla="*/ 378269 w 971613"/>
                <a:gd name="connsiteY301" fmla="*/ 116243 h 696349"/>
                <a:gd name="connsiteX302" fmla="*/ 388847 w 971613"/>
                <a:gd name="connsiteY302" fmla="*/ 124815 h 696349"/>
                <a:gd name="connsiteX303" fmla="*/ 385656 w 971613"/>
                <a:gd name="connsiteY303" fmla="*/ 126182 h 696349"/>
                <a:gd name="connsiteX304" fmla="*/ 370883 w 971613"/>
                <a:gd name="connsiteY304" fmla="*/ 121988 h 696349"/>
                <a:gd name="connsiteX305" fmla="*/ 370883 w 971613"/>
                <a:gd name="connsiteY305" fmla="*/ 117975 h 696349"/>
                <a:gd name="connsiteX306" fmla="*/ 375443 w 971613"/>
                <a:gd name="connsiteY306" fmla="*/ 111410 h 696349"/>
                <a:gd name="connsiteX307" fmla="*/ 371157 w 971613"/>
                <a:gd name="connsiteY307" fmla="*/ 98279 h 696349"/>
                <a:gd name="connsiteX308" fmla="*/ 360634 w 971613"/>
                <a:gd name="connsiteY308" fmla="*/ 97266 h 696349"/>
                <a:gd name="connsiteX309" fmla="*/ 359211 w 971613"/>
                <a:gd name="connsiteY309" fmla="*/ 98826 h 696349"/>
                <a:gd name="connsiteX310" fmla="*/ 352098 w 971613"/>
                <a:gd name="connsiteY310" fmla="*/ 104844 h 696349"/>
                <a:gd name="connsiteX311" fmla="*/ 352098 w 971613"/>
                <a:gd name="connsiteY311" fmla="*/ 101379 h 696349"/>
                <a:gd name="connsiteX312" fmla="*/ 352919 w 971613"/>
                <a:gd name="connsiteY312" fmla="*/ 96272 h 696349"/>
                <a:gd name="connsiteX313" fmla="*/ 350092 w 971613"/>
                <a:gd name="connsiteY313" fmla="*/ 91713 h 696349"/>
                <a:gd name="connsiteX314" fmla="*/ 348633 w 971613"/>
                <a:gd name="connsiteY314" fmla="*/ 88339 h 696349"/>
                <a:gd name="connsiteX315" fmla="*/ 344073 w 971613"/>
                <a:gd name="connsiteY315" fmla="*/ 91166 h 696349"/>
                <a:gd name="connsiteX316" fmla="*/ 336140 w 971613"/>
                <a:gd name="connsiteY316" fmla="*/ 98005 h 696349"/>
                <a:gd name="connsiteX317" fmla="*/ 348086 w 971613"/>
                <a:gd name="connsiteY317" fmla="*/ 109130 h 696349"/>
                <a:gd name="connsiteX318" fmla="*/ 348633 w 971613"/>
                <a:gd name="connsiteY318" fmla="*/ 111683 h 696349"/>
                <a:gd name="connsiteX319" fmla="*/ 336687 w 971613"/>
                <a:gd name="connsiteY319" fmla="*/ 103385 h 696349"/>
                <a:gd name="connsiteX320" fmla="*/ 331854 w 971613"/>
                <a:gd name="connsiteY320" fmla="*/ 103385 h 696349"/>
                <a:gd name="connsiteX321" fmla="*/ 328115 w 971613"/>
                <a:gd name="connsiteY321" fmla="*/ 107671 h 696349"/>
                <a:gd name="connsiteX322" fmla="*/ 328115 w 971613"/>
                <a:gd name="connsiteY322" fmla="*/ 112230 h 696349"/>
                <a:gd name="connsiteX323" fmla="*/ 324103 w 971613"/>
                <a:gd name="connsiteY323" fmla="*/ 117975 h 696349"/>
                <a:gd name="connsiteX324" fmla="*/ 314163 w 971613"/>
                <a:gd name="connsiteY324" fmla="*/ 123903 h 696349"/>
                <a:gd name="connsiteX325" fmla="*/ 313616 w 971613"/>
                <a:gd name="connsiteY325" fmla="*/ 120255 h 696349"/>
                <a:gd name="connsiteX326" fmla="*/ 307598 w 971613"/>
                <a:gd name="connsiteY326" fmla="*/ 117702 h 696349"/>
                <a:gd name="connsiteX327" fmla="*/ 307598 w 971613"/>
                <a:gd name="connsiteY327" fmla="*/ 113963 h 696349"/>
                <a:gd name="connsiteX328" fmla="*/ 320455 w 971613"/>
                <a:gd name="connsiteY328" fmla="*/ 115057 h 696349"/>
                <a:gd name="connsiteX329" fmla="*/ 312157 w 971613"/>
                <a:gd name="connsiteY329" fmla="*/ 109404 h 696349"/>
                <a:gd name="connsiteX330" fmla="*/ 311337 w 971613"/>
                <a:gd name="connsiteY330" fmla="*/ 107124 h 696349"/>
                <a:gd name="connsiteX331" fmla="*/ 313890 w 971613"/>
                <a:gd name="connsiteY331" fmla="*/ 103112 h 696349"/>
                <a:gd name="connsiteX332" fmla="*/ 321276 w 971613"/>
                <a:gd name="connsiteY332" fmla="*/ 96272 h 696349"/>
                <a:gd name="connsiteX333" fmla="*/ 322735 w 971613"/>
                <a:gd name="connsiteY333" fmla="*/ 88886 h 696349"/>
                <a:gd name="connsiteX334" fmla="*/ 312157 w 971613"/>
                <a:gd name="connsiteY334" fmla="*/ 91713 h 696349"/>
                <a:gd name="connsiteX335" fmla="*/ 297932 w 971613"/>
                <a:gd name="connsiteY335" fmla="*/ 103385 h 696349"/>
                <a:gd name="connsiteX336" fmla="*/ 304771 w 971613"/>
                <a:gd name="connsiteY336" fmla="*/ 95452 h 696349"/>
                <a:gd name="connsiteX337" fmla="*/ 319817 w 971613"/>
                <a:gd name="connsiteY337" fmla="*/ 84053 h 696349"/>
                <a:gd name="connsiteX338" fmla="*/ 328936 w 971613"/>
                <a:gd name="connsiteY338" fmla="*/ 74934 h 696349"/>
                <a:gd name="connsiteX339" fmla="*/ 323465 w 971613"/>
                <a:gd name="connsiteY339" fmla="*/ 65815 h 696349"/>
                <a:gd name="connsiteX340" fmla="*/ 320911 w 971613"/>
                <a:gd name="connsiteY340" fmla="*/ 51316 h 696349"/>
                <a:gd name="connsiteX341" fmla="*/ 319179 w 971613"/>
                <a:gd name="connsiteY341" fmla="*/ 45024 h 696349"/>
                <a:gd name="connsiteX342" fmla="*/ 302400 w 971613"/>
                <a:gd name="connsiteY342" fmla="*/ 39006 h 696349"/>
                <a:gd name="connsiteX343" fmla="*/ 299573 w 971613"/>
                <a:gd name="connsiteY343" fmla="*/ 23595 h 696349"/>
                <a:gd name="connsiteX344" fmla="*/ 293828 w 971613"/>
                <a:gd name="connsiteY344" fmla="*/ 15388 h 696349"/>
                <a:gd name="connsiteX345" fmla="*/ 290728 w 971613"/>
                <a:gd name="connsiteY345" fmla="*/ 10554 h 696349"/>
                <a:gd name="connsiteX346" fmla="*/ 267930 w 971613"/>
                <a:gd name="connsiteY346" fmla="*/ 9095 h 696349"/>
                <a:gd name="connsiteX347" fmla="*/ 252246 w 971613"/>
                <a:gd name="connsiteY347" fmla="*/ 7728 h 696349"/>
                <a:gd name="connsiteX348" fmla="*/ 241121 w 971613"/>
                <a:gd name="connsiteY348" fmla="*/ 10281 h 696349"/>
                <a:gd name="connsiteX349" fmla="*/ 233734 w 971613"/>
                <a:gd name="connsiteY349" fmla="*/ 13108 h 696349"/>
                <a:gd name="connsiteX350" fmla="*/ 211484 w 971613"/>
                <a:gd name="connsiteY350" fmla="*/ 19400 h 696349"/>
                <a:gd name="connsiteX351" fmla="*/ 210390 w 971613"/>
                <a:gd name="connsiteY351" fmla="*/ 23595 h 696349"/>
                <a:gd name="connsiteX352" fmla="*/ 217503 w 971613"/>
                <a:gd name="connsiteY352" fmla="*/ 29613 h 696349"/>
                <a:gd name="connsiteX353" fmla="*/ 212396 w 971613"/>
                <a:gd name="connsiteY353" fmla="*/ 29066 h 696349"/>
                <a:gd name="connsiteX354" fmla="*/ 189234 w 971613"/>
                <a:gd name="connsiteY354" fmla="*/ 27880 h 696349"/>
                <a:gd name="connsiteX355" fmla="*/ 188413 w 971613"/>
                <a:gd name="connsiteY355" fmla="*/ 35358 h 696349"/>
                <a:gd name="connsiteX356" fmla="*/ 188413 w 971613"/>
                <a:gd name="connsiteY356" fmla="*/ 38458 h 696349"/>
                <a:gd name="connsiteX357" fmla="*/ 180115 w 971613"/>
                <a:gd name="connsiteY357" fmla="*/ 32440 h 696349"/>
                <a:gd name="connsiteX358" fmla="*/ 172729 w 971613"/>
                <a:gd name="connsiteY358" fmla="*/ 33078 h 696349"/>
                <a:gd name="connsiteX359" fmla="*/ 171270 w 971613"/>
                <a:gd name="connsiteY359" fmla="*/ 28154 h 696349"/>
                <a:gd name="connsiteX360" fmla="*/ 172182 w 971613"/>
                <a:gd name="connsiteY360" fmla="*/ 14476 h 696349"/>
                <a:gd name="connsiteX361" fmla="*/ 176194 w 971613"/>
                <a:gd name="connsiteY361" fmla="*/ 7728 h 696349"/>
                <a:gd name="connsiteX362" fmla="*/ 163883 w 971613"/>
                <a:gd name="connsiteY362" fmla="*/ 2803 h 696349"/>
                <a:gd name="connsiteX363" fmla="*/ 147378 w 971613"/>
                <a:gd name="connsiteY363" fmla="*/ 524 h 696349"/>
                <a:gd name="connsiteX364" fmla="*/ 99230 w 971613"/>
                <a:gd name="connsiteY364" fmla="*/ 2803 h 696349"/>
                <a:gd name="connsiteX365" fmla="*/ 47617 w 971613"/>
                <a:gd name="connsiteY365" fmla="*/ 28154 h 696349"/>
                <a:gd name="connsiteX366" fmla="*/ 43970 w 971613"/>
                <a:gd name="connsiteY366" fmla="*/ 34446 h 696349"/>
                <a:gd name="connsiteX367" fmla="*/ 41599 w 971613"/>
                <a:gd name="connsiteY367" fmla="*/ 35631 h 696349"/>
                <a:gd name="connsiteX368" fmla="*/ 36766 w 971613"/>
                <a:gd name="connsiteY368" fmla="*/ 36452 h 696349"/>
                <a:gd name="connsiteX369" fmla="*/ 31933 w 971613"/>
                <a:gd name="connsiteY369" fmla="*/ 43291 h 696349"/>
                <a:gd name="connsiteX370" fmla="*/ 25093 w 971613"/>
                <a:gd name="connsiteY370" fmla="*/ 57243 h 696349"/>
                <a:gd name="connsiteX371" fmla="*/ 25732 w 971613"/>
                <a:gd name="connsiteY371" fmla="*/ 62988 h 696349"/>
                <a:gd name="connsiteX372" fmla="*/ 23726 w 971613"/>
                <a:gd name="connsiteY372" fmla="*/ 67274 h 696349"/>
                <a:gd name="connsiteX373" fmla="*/ 21446 w 971613"/>
                <a:gd name="connsiteY373" fmla="*/ 70101 h 696349"/>
                <a:gd name="connsiteX374" fmla="*/ 17707 w 971613"/>
                <a:gd name="connsiteY374" fmla="*/ 73749 h 696349"/>
                <a:gd name="connsiteX375" fmla="*/ 13968 w 971613"/>
                <a:gd name="connsiteY375" fmla="*/ 79220 h 696349"/>
                <a:gd name="connsiteX376" fmla="*/ 10321 w 971613"/>
                <a:gd name="connsiteY376" fmla="*/ 81773 h 696349"/>
                <a:gd name="connsiteX377" fmla="*/ 6856 w 971613"/>
                <a:gd name="connsiteY377" fmla="*/ 90071 h 696349"/>
                <a:gd name="connsiteX378" fmla="*/ 5488 w 971613"/>
                <a:gd name="connsiteY378" fmla="*/ 99190 h 696349"/>
                <a:gd name="connsiteX379" fmla="*/ 10868 w 971613"/>
                <a:gd name="connsiteY379" fmla="*/ 106850 h 696349"/>
                <a:gd name="connsiteX380" fmla="*/ 6035 w 971613"/>
                <a:gd name="connsiteY380" fmla="*/ 113416 h 696349"/>
                <a:gd name="connsiteX381" fmla="*/ 3482 w 971613"/>
                <a:gd name="connsiteY381" fmla="*/ 115969 h 696349"/>
                <a:gd name="connsiteX382" fmla="*/ 928 w 971613"/>
                <a:gd name="connsiteY382" fmla="*/ 121714 h 696349"/>
                <a:gd name="connsiteX383" fmla="*/ 4029 w 971613"/>
                <a:gd name="connsiteY383" fmla="*/ 133113 h 696349"/>
                <a:gd name="connsiteX384" fmla="*/ 3208 w 971613"/>
                <a:gd name="connsiteY384" fmla="*/ 142232 h 696349"/>
                <a:gd name="connsiteX385" fmla="*/ 7822 w 971613"/>
                <a:gd name="connsiteY385" fmla="*/ 158618 h 696349"/>
                <a:gd name="connsiteX386" fmla="*/ 8041 w 971613"/>
                <a:gd name="connsiteY386" fmla="*/ 158737 h 696349"/>
                <a:gd name="connsiteX387" fmla="*/ 60201 w 971613"/>
                <a:gd name="connsiteY387" fmla="*/ 167856 h 696349"/>
                <a:gd name="connsiteX388" fmla="*/ 70962 w 971613"/>
                <a:gd name="connsiteY388" fmla="*/ 166123 h 696349"/>
                <a:gd name="connsiteX389" fmla="*/ 79260 w 971613"/>
                <a:gd name="connsiteY389" fmla="*/ 168130 h 696349"/>
                <a:gd name="connsiteX390" fmla="*/ 92118 w 971613"/>
                <a:gd name="connsiteY390" fmla="*/ 178069 h 696349"/>
                <a:gd name="connsiteX391" fmla="*/ 92938 w 971613"/>
                <a:gd name="connsiteY391" fmla="*/ 182993 h 696349"/>
                <a:gd name="connsiteX392" fmla="*/ 86373 w 971613"/>
                <a:gd name="connsiteY392" fmla="*/ 183541 h 696349"/>
                <a:gd name="connsiteX393" fmla="*/ 68955 w 971613"/>
                <a:gd name="connsiteY393" fmla="*/ 184999 h 696349"/>
                <a:gd name="connsiteX394" fmla="*/ 55915 w 971613"/>
                <a:gd name="connsiteY394" fmla="*/ 180714 h 696349"/>
                <a:gd name="connsiteX395" fmla="*/ 49076 w 971613"/>
                <a:gd name="connsiteY395" fmla="*/ 178707 h 696349"/>
                <a:gd name="connsiteX396" fmla="*/ 43058 w 971613"/>
                <a:gd name="connsiteY396" fmla="*/ 178707 h 696349"/>
                <a:gd name="connsiteX397" fmla="*/ 35398 w 971613"/>
                <a:gd name="connsiteY397" fmla="*/ 178707 h 696349"/>
                <a:gd name="connsiteX398" fmla="*/ 24820 w 971613"/>
                <a:gd name="connsiteY398" fmla="*/ 176701 h 696349"/>
                <a:gd name="connsiteX399" fmla="*/ 19166 w 971613"/>
                <a:gd name="connsiteY399" fmla="*/ 177248 h 696349"/>
                <a:gd name="connsiteX400" fmla="*/ 21719 w 971613"/>
                <a:gd name="connsiteY400" fmla="*/ 186367 h 696349"/>
                <a:gd name="connsiteX401" fmla="*/ 39410 w 971613"/>
                <a:gd name="connsiteY401" fmla="*/ 203511 h 696349"/>
                <a:gd name="connsiteX402" fmla="*/ 64122 w 971613"/>
                <a:gd name="connsiteY402" fmla="*/ 217736 h 696349"/>
                <a:gd name="connsiteX403" fmla="*/ 66402 w 971613"/>
                <a:gd name="connsiteY403" fmla="*/ 222296 h 696349"/>
                <a:gd name="connsiteX404" fmla="*/ 78074 w 971613"/>
                <a:gd name="connsiteY404" fmla="*/ 227403 h 696349"/>
                <a:gd name="connsiteX405" fmla="*/ 83546 w 971613"/>
                <a:gd name="connsiteY405" fmla="*/ 223117 h 696349"/>
                <a:gd name="connsiteX406" fmla="*/ 96039 w 971613"/>
                <a:gd name="connsiteY406" fmla="*/ 223117 h 696349"/>
                <a:gd name="connsiteX407" fmla="*/ 104063 w 971613"/>
                <a:gd name="connsiteY407" fmla="*/ 224028 h 696349"/>
                <a:gd name="connsiteX408" fmla="*/ 99777 w 971613"/>
                <a:gd name="connsiteY408" fmla="*/ 219195 h 696349"/>
                <a:gd name="connsiteX409" fmla="*/ 99230 w 971613"/>
                <a:gd name="connsiteY409" fmla="*/ 214909 h 696349"/>
                <a:gd name="connsiteX410" fmla="*/ 107164 w 971613"/>
                <a:gd name="connsiteY410" fmla="*/ 215730 h 696349"/>
                <a:gd name="connsiteX411" fmla="*/ 109717 w 971613"/>
                <a:gd name="connsiteY411" fmla="*/ 219743 h 696349"/>
                <a:gd name="connsiteX412" fmla="*/ 113182 w 971613"/>
                <a:gd name="connsiteY412" fmla="*/ 222296 h 696349"/>
                <a:gd name="connsiteX413" fmla="*/ 116009 w 971613"/>
                <a:gd name="connsiteY413" fmla="*/ 219743 h 696349"/>
                <a:gd name="connsiteX414" fmla="*/ 122028 w 971613"/>
                <a:gd name="connsiteY414" fmla="*/ 214909 h 696349"/>
                <a:gd name="connsiteX415" fmla="*/ 121481 w 971613"/>
                <a:gd name="connsiteY415" fmla="*/ 218284 h 696349"/>
                <a:gd name="connsiteX416" fmla="*/ 122575 w 971613"/>
                <a:gd name="connsiteY416" fmla="*/ 229682 h 696349"/>
                <a:gd name="connsiteX417" fmla="*/ 147652 w 971613"/>
                <a:gd name="connsiteY417" fmla="*/ 241354 h 696349"/>
                <a:gd name="connsiteX418" fmla="*/ 158777 w 971613"/>
                <a:gd name="connsiteY418" fmla="*/ 242540 h 696349"/>
                <a:gd name="connsiteX419" fmla="*/ 161330 w 971613"/>
                <a:gd name="connsiteY419" fmla="*/ 241081 h 696349"/>
                <a:gd name="connsiteX420" fmla="*/ 147105 w 971613"/>
                <a:gd name="connsiteY420" fmla="*/ 238528 h 696349"/>
                <a:gd name="connsiteX421" fmla="*/ 147105 w 971613"/>
                <a:gd name="connsiteY421" fmla="*/ 235974 h 696349"/>
                <a:gd name="connsiteX422" fmla="*/ 166163 w 971613"/>
                <a:gd name="connsiteY422" fmla="*/ 235974 h 696349"/>
                <a:gd name="connsiteX423" fmla="*/ 175282 w 971613"/>
                <a:gd name="connsiteY423" fmla="*/ 237160 h 696349"/>
                <a:gd name="connsiteX424" fmla="*/ 181975 w 971613"/>
                <a:gd name="connsiteY424" fmla="*/ 238555 h 696349"/>
                <a:gd name="connsiteX425" fmla="*/ 182121 w 971613"/>
                <a:gd name="connsiteY425" fmla="*/ 238801 h 696349"/>
                <a:gd name="connsiteX426" fmla="*/ 194705 w 971613"/>
                <a:gd name="connsiteY426" fmla="*/ 242814 h 696349"/>
                <a:gd name="connsiteX427" fmla="*/ 210299 w 971613"/>
                <a:gd name="connsiteY427" fmla="*/ 244820 h 696349"/>
                <a:gd name="connsiteX428" fmla="*/ 226622 w 971613"/>
                <a:gd name="connsiteY428" fmla="*/ 242814 h 696349"/>
                <a:gd name="connsiteX429" fmla="*/ 240847 w 971613"/>
                <a:gd name="connsiteY429" fmla="*/ 243725 h 696349"/>
                <a:gd name="connsiteX430" fmla="*/ 252793 w 971613"/>
                <a:gd name="connsiteY430" fmla="*/ 248832 h 696349"/>
                <a:gd name="connsiteX431" fmla="*/ 264739 w 971613"/>
                <a:gd name="connsiteY431" fmla="*/ 251659 h 696349"/>
                <a:gd name="connsiteX432" fmla="*/ 269298 w 971613"/>
                <a:gd name="connsiteY432" fmla="*/ 251112 h 696349"/>
                <a:gd name="connsiteX433" fmla="*/ 273584 w 971613"/>
                <a:gd name="connsiteY433" fmla="*/ 251112 h 696349"/>
                <a:gd name="connsiteX434" fmla="*/ 279603 w 971613"/>
                <a:gd name="connsiteY434" fmla="*/ 249105 h 696349"/>
                <a:gd name="connsiteX435" fmla="*/ 280423 w 971613"/>
                <a:gd name="connsiteY435" fmla="*/ 245914 h 696349"/>
                <a:gd name="connsiteX436" fmla="*/ 274770 w 971613"/>
                <a:gd name="connsiteY436" fmla="*/ 241993 h 696349"/>
                <a:gd name="connsiteX437" fmla="*/ 247413 w 971613"/>
                <a:gd name="connsiteY437" fmla="*/ 228862 h 696349"/>
                <a:gd name="connsiteX438" fmla="*/ 245954 w 971613"/>
                <a:gd name="connsiteY438" fmla="*/ 227129 h 696349"/>
                <a:gd name="connsiteX439" fmla="*/ 272490 w 971613"/>
                <a:gd name="connsiteY439" fmla="*/ 238254 h 696349"/>
                <a:gd name="connsiteX440" fmla="*/ 287262 w 971613"/>
                <a:gd name="connsiteY440" fmla="*/ 244272 h 696349"/>
                <a:gd name="connsiteX441" fmla="*/ 302400 w 971613"/>
                <a:gd name="connsiteY441" fmla="*/ 253939 h 696349"/>
                <a:gd name="connsiteX442" fmla="*/ 314346 w 971613"/>
                <a:gd name="connsiteY442" fmla="*/ 257677 h 696349"/>
                <a:gd name="connsiteX443" fmla="*/ 304133 w 971613"/>
                <a:gd name="connsiteY443" fmla="*/ 245640 h 696349"/>
                <a:gd name="connsiteX444" fmla="*/ 296655 w 971613"/>
                <a:gd name="connsiteY444" fmla="*/ 241081 h 696349"/>
                <a:gd name="connsiteX445" fmla="*/ 284436 w 971613"/>
                <a:gd name="connsiteY445" fmla="*/ 237069 h 696349"/>
                <a:gd name="connsiteX446" fmla="*/ 300120 w 971613"/>
                <a:gd name="connsiteY446" fmla="*/ 236521 h 696349"/>
                <a:gd name="connsiteX447" fmla="*/ 323191 w 971613"/>
                <a:gd name="connsiteY447" fmla="*/ 240534 h 696349"/>
                <a:gd name="connsiteX448" fmla="*/ 331763 w 971613"/>
                <a:gd name="connsiteY448" fmla="*/ 241354 h 696349"/>
                <a:gd name="connsiteX449" fmla="*/ 343162 w 971613"/>
                <a:gd name="connsiteY449" fmla="*/ 243999 h 696349"/>
                <a:gd name="connsiteX450" fmla="*/ 350001 w 971613"/>
                <a:gd name="connsiteY450" fmla="*/ 248194 h 696349"/>
                <a:gd name="connsiteX451" fmla="*/ 360761 w 971613"/>
                <a:gd name="connsiteY451" fmla="*/ 249379 h 696349"/>
                <a:gd name="connsiteX452" fmla="*/ 382738 w 971613"/>
                <a:gd name="connsiteY452" fmla="*/ 248558 h 696349"/>
                <a:gd name="connsiteX453" fmla="*/ 378999 w 971613"/>
                <a:gd name="connsiteY453" fmla="*/ 226308 h 696349"/>
                <a:gd name="connsiteX454" fmla="*/ 369880 w 971613"/>
                <a:gd name="connsiteY454" fmla="*/ 223117 h 696349"/>
                <a:gd name="connsiteX455" fmla="*/ 364409 w 971613"/>
                <a:gd name="connsiteY455" fmla="*/ 220016 h 696349"/>
                <a:gd name="connsiteX456" fmla="*/ 355290 w 971613"/>
                <a:gd name="connsiteY456" fmla="*/ 218284 h 696349"/>
                <a:gd name="connsiteX457" fmla="*/ 361855 w 971613"/>
                <a:gd name="connsiteY457" fmla="*/ 213998 h 696349"/>
                <a:gd name="connsiteX458" fmla="*/ 366141 w 971613"/>
                <a:gd name="connsiteY458" fmla="*/ 215457 h 696349"/>
                <a:gd name="connsiteX459" fmla="*/ 368421 w 971613"/>
                <a:gd name="connsiteY459" fmla="*/ 213998 h 696349"/>
                <a:gd name="connsiteX460" fmla="*/ 372160 w 971613"/>
                <a:gd name="connsiteY460" fmla="*/ 207523 h 696349"/>
                <a:gd name="connsiteX461" fmla="*/ 370154 w 971613"/>
                <a:gd name="connsiteY461" fmla="*/ 202599 h 696349"/>
                <a:gd name="connsiteX462" fmla="*/ 374166 w 971613"/>
                <a:gd name="connsiteY462" fmla="*/ 202599 h 696349"/>
                <a:gd name="connsiteX463" fmla="*/ 379546 w 971613"/>
                <a:gd name="connsiteY463" fmla="*/ 202599 h 696349"/>
                <a:gd name="connsiteX464" fmla="*/ 381279 w 971613"/>
                <a:gd name="connsiteY464" fmla="*/ 205791 h 696349"/>
                <a:gd name="connsiteX465" fmla="*/ 374166 w 971613"/>
                <a:gd name="connsiteY465" fmla="*/ 209165 h 696349"/>
                <a:gd name="connsiteX466" fmla="*/ 375807 w 971613"/>
                <a:gd name="connsiteY466" fmla="*/ 215730 h 696349"/>
                <a:gd name="connsiteX467" fmla="*/ 381552 w 971613"/>
                <a:gd name="connsiteY467" fmla="*/ 215730 h 696349"/>
                <a:gd name="connsiteX468" fmla="*/ 386112 w 971613"/>
                <a:gd name="connsiteY468" fmla="*/ 219469 h 696349"/>
                <a:gd name="connsiteX469" fmla="*/ 390124 w 971613"/>
                <a:gd name="connsiteY469" fmla="*/ 220016 h 696349"/>
                <a:gd name="connsiteX470" fmla="*/ 391492 w 971613"/>
                <a:gd name="connsiteY470" fmla="*/ 222569 h 696349"/>
                <a:gd name="connsiteX471" fmla="*/ 394957 w 971613"/>
                <a:gd name="connsiteY471" fmla="*/ 228588 h 696349"/>
                <a:gd name="connsiteX472" fmla="*/ 400337 w 971613"/>
                <a:gd name="connsiteY472" fmla="*/ 229409 h 696349"/>
                <a:gd name="connsiteX473" fmla="*/ 403164 w 971613"/>
                <a:gd name="connsiteY473" fmla="*/ 228862 h 696349"/>
                <a:gd name="connsiteX474" fmla="*/ 409183 w 971613"/>
                <a:gd name="connsiteY474" fmla="*/ 227403 h 696349"/>
                <a:gd name="connsiteX475" fmla="*/ 416843 w 971613"/>
                <a:gd name="connsiteY475" fmla="*/ 229135 h 696349"/>
                <a:gd name="connsiteX476" fmla="*/ 420855 w 971613"/>
                <a:gd name="connsiteY476" fmla="*/ 255033 h 696349"/>
                <a:gd name="connsiteX477" fmla="*/ 423682 w 971613"/>
                <a:gd name="connsiteY477" fmla="*/ 255671 h 696349"/>
                <a:gd name="connsiteX478" fmla="*/ 423682 w 971613"/>
                <a:gd name="connsiteY478" fmla="*/ 253391 h 696349"/>
                <a:gd name="connsiteX479" fmla="*/ 429427 w 971613"/>
                <a:gd name="connsiteY479" fmla="*/ 248558 h 696349"/>
                <a:gd name="connsiteX480" fmla="*/ 434807 w 971613"/>
                <a:gd name="connsiteY480" fmla="*/ 248558 h 696349"/>
                <a:gd name="connsiteX481" fmla="*/ 432801 w 971613"/>
                <a:gd name="connsiteY481" fmla="*/ 251932 h 696349"/>
                <a:gd name="connsiteX482" fmla="*/ 438546 w 971613"/>
                <a:gd name="connsiteY482" fmla="*/ 251932 h 696349"/>
                <a:gd name="connsiteX483" fmla="*/ 441920 w 971613"/>
                <a:gd name="connsiteY483" fmla="*/ 251932 h 696349"/>
                <a:gd name="connsiteX484" fmla="*/ 446844 w 971613"/>
                <a:gd name="connsiteY484" fmla="*/ 253939 h 696349"/>
                <a:gd name="connsiteX485" fmla="*/ 447938 w 971613"/>
                <a:gd name="connsiteY485" fmla="*/ 257404 h 696349"/>
                <a:gd name="connsiteX486" fmla="*/ 438819 w 971613"/>
                <a:gd name="connsiteY486" fmla="*/ 260231 h 696349"/>
                <a:gd name="connsiteX487" fmla="*/ 439731 w 971613"/>
                <a:gd name="connsiteY487" fmla="*/ 264152 h 696349"/>
                <a:gd name="connsiteX488" fmla="*/ 443926 w 971613"/>
                <a:gd name="connsiteY488" fmla="*/ 265064 h 696349"/>
                <a:gd name="connsiteX489" fmla="*/ 449123 w 971613"/>
                <a:gd name="connsiteY489" fmla="*/ 267617 h 696349"/>
                <a:gd name="connsiteX490" fmla="*/ 453409 w 971613"/>
                <a:gd name="connsiteY490" fmla="*/ 265884 h 696349"/>
                <a:gd name="connsiteX491" fmla="*/ 455324 w 971613"/>
                <a:gd name="connsiteY491" fmla="*/ 261598 h 696349"/>
                <a:gd name="connsiteX492" fmla="*/ 465902 w 971613"/>
                <a:gd name="connsiteY492" fmla="*/ 261598 h 696349"/>
                <a:gd name="connsiteX493" fmla="*/ 458242 w 971613"/>
                <a:gd name="connsiteY493" fmla="*/ 264972 h 696349"/>
                <a:gd name="connsiteX494" fmla="*/ 459063 w 971613"/>
                <a:gd name="connsiteY494" fmla="*/ 272085 h 696349"/>
                <a:gd name="connsiteX495" fmla="*/ 467361 w 971613"/>
                <a:gd name="connsiteY495" fmla="*/ 276098 h 696349"/>
                <a:gd name="connsiteX496" fmla="*/ 482681 w 971613"/>
                <a:gd name="connsiteY496" fmla="*/ 282937 h 696349"/>
                <a:gd name="connsiteX497" fmla="*/ 485326 w 971613"/>
                <a:gd name="connsiteY497" fmla="*/ 291509 h 696349"/>
                <a:gd name="connsiteX498" fmla="*/ 476754 w 971613"/>
                <a:gd name="connsiteY498" fmla="*/ 300627 h 696349"/>
                <a:gd name="connsiteX499" fmla="*/ 457969 w 971613"/>
                <a:gd name="connsiteY499" fmla="*/ 299442 h 696349"/>
                <a:gd name="connsiteX500" fmla="*/ 455963 w 971613"/>
                <a:gd name="connsiteY500" fmla="*/ 305460 h 696349"/>
                <a:gd name="connsiteX501" fmla="*/ 453683 w 971613"/>
                <a:gd name="connsiteY501" fmla="*/ 316586 h 696349"/>
                <a:gd name="connsiteX502" fmla="*/ 471921 w 971613"/>
                <a:gd name="connsiteY502" fmla="*/ 315127 h 696349"/>
                <a:gd name="connsiteX503" fmla="*/ 483866 w 971613"/>
                <a:gd name="connsiteY503" fmla="*/ 310293 h 696349"/>
                <a:gd name="connsiteX504" fmla="*/ 493533 w 971613"/>
                <a:gd name="connsiteY504" fmla="*/ 303181 h 696349"/>
                <a:gd name="connsiteX505" fmla="*/ 500646 w 971613"/>
                <a:gd name="connsiteY505" fmla="*/ 305460 h 696349"/>
                <a:gd name="connsiteX506" fmla="*/ 506938 w 971613"/>
                <a:gd name="connsiteY506" fmla="*/ 303454 h 696349"/>
                <a:gd name="connsiteX507" fmla="*/ 517242 w 971613"/>
                <a:gd name="connsiteY507" fmla="*/ 296889 h 696349"/>
                <a:gd name="connsiteX508" fmla="*/ 510676 w 971613"/>
                <a:gd name="connsiteY508" fmla="*/ 302907 h 696349"/>
                <a:gd name="connsiteX509" fmla="*/ 518883 w 971613"/>
                <a:gd name="connsiteY509" fmla="*/ 305734 h 696349"/>
                <a:gd name="connsiteX510" fmla="*/ 515236 w 971613"/>
                <a:gd name="connsiteY510" fmla="*/ 310841 h 696349"/>
                <a:gd name="connsiteX511" fmla="*/ 517242 w 971613"/>
                <a:gd name="connsiteY511" fmla="*/ 314306 h 696349"/>
                <a:gd name="connsiteX512" fmla="*/ 521163 w 971613"/>
                <a:gd name="connsiteY512" fmla="*/ 312300 h 696349"/>
                <a:gd name="connsiteX513" fmla="*/ 523443 w 971613"/>
                <a:gd name="connsiteY513" fmla="*/ 320233 h 696349"/>
                <a:gd name="connsiteX514" fmla="*/ 543139 w 971613"/>
                <a:gd name="connsiteY514" fmla="*/ 329352 h 696349"/>
                <a:gd name="connsiteX515" fmla="*/ 541407 w 971613"/>
                <a:gd name="connsiteY515" fmla="*/ 321327 h 696349"/>
                <a:gd name="connsiteX516" fmla="*/ 545419 w 971613"/>
                <a:gd name="connsiteY516" fmla="*/ 317862 h 696349"/>
                <a:gd name="connsiteX517" fmla="*/ 548520 w 971613"/>
                <a:gd name="connsiteY517" fmla="*/ 333911 h 696349"/>
                <a:gd name="connsiteX518" fmla="*/ 552806 w 971613"/>
                <a:gd name="connsiteY518" fmla="*/ 341298 h 696349"/>
                <a:gd name="connsiteX519" fmla="*/ 555633 w 971613"/>
                <a:gd name="connsiteY519" fmla="*/ 343304 h 696349"/>
                <a:gd name="connsiteX520" fmla="*/ 559371 w 971613"/>
                <a:gd name="connsiteY520" fmla="*/ 342392 h 696349"/>
                <a:gd name="connsiteX521" fmla="*/ 567396 w 971613"/>
                <a:gd name="connsiteY521" fmla="*/ 337012 h 696349"/>
                <a:gd name="connsiteX522" fmla="*/ 571317 w 971613"/>
                <a:gd name="connsiteY522" fmla="*/ 345584 h 696349"/>
                <a:gd name="connsiteX523" fmla="*/ 576788 w 971613"/>
                <a:gd name="connsiteY523" fmla="*/ 346131 h 696349"/>
                <a:gd name="connsiteX524" fmla="*/ 579068 w 971613"/>
                <a:gd name="connsiteY524" fmla="*/ 354338 h 696349"/>
                <a:gd name="connsiteX525" fmla="*/ 580163 w 971613"/>
                <a:gd name="connsiteY525" fmla="*/ 364916 h 696349"/>
                <a:gd name="connsiteX526" fmla="*/ 583354 w 971613"/>
                <a:gd name="connsiteY526" fmla="*/ 367743 h 696349"/>
                <a:gd name="connsiteX527" fmla="*/ 588187 w 971613"/>
                <a:gd name="connsiteY527" fmla="*/ 370022 h 696349"/>
                <a:gd name="connsiteX528" fmla="*/ 589008 w 971613"/>
                <a:gd name="connsiteY528" fmla="*/ 376315 h 696349"/>
                <a:gd name="connsiteX529" fmla="*/ 592746 w 971613"/>
                <a:gd name="connsiteY529" fmla="*/ 381421 h 696349"/>
                <a:gd name="connsiteX530" fmla="*/ 596121 w 971613"/>
                <a:gd name="connsiteY530" fmla="*/ 392820 h 696349"/>
                <a:gd name="connsiteX531" fmla="*/ 600680 w 971613"/>
                <a:gd name="connsiteY531" fmla="*/ 400297 h 696349"/>
                <a:gd name="connsiteX532" fmla="*/ 602139 w 971613"/>
                <a:gd name="connsiteY532" fmla="*/ 404857 h 696349"/>
                <a:gd name="connsiteX533" fmla="*/ 580801 w 971613"/>
                <a:gd name="connsiteY533" fmla="*/ 428475 h 696349"/>
                <a:gd name="connsiteX534" fmla="*/ 597032 w 971613"/>
                <a:gd name="connsiteY534" fmla="*/ 433308 h 696349"/>
                <a:gd name="connsiteX535" fmla="*/ 618918 w 971613"/>
                <a:gd name="connsiteY535" fmla="*/ 436773 h 696349"/>
                <a:gd name="connsiteX536" fmla="*/ 629769 w 971613"/>
                <a:gd name="connsiteY536" fmla="*/ 438414 h 696349"/>
                <a:gd name="connsiteX537" fmla="*/ 634055 w 971613"/>
                <a:gd name="connsiteY537" fmla="*/ 431028 h 696349"/>
                <a:gd name="connsiteX538" fmla="*/ 637429 w 971613"/>
                <a:gd name="connsiteY538" fmla="*/ 423915 h 696349"/>
                <a:gd name="connsiteX539" fmla="*/ 638341 w 971613"/>
                <a:gd name="connsiteY539" fmla="*/ 417076 h 696349"/>
                <a:gd name="connsiteX540" fmla="*/ 642900 w 971613"/>
                <a:gd name="connsiteY540" fmla="*/ 416255 h 696349"/>
                <a:gd name="connsiteX541" fmla="*/ 653387 w 971613"/>
                <a:gd name="connsiteY541" fmla="*/ 418809 h 696349"/>
                <a:gd name="connsiteX542" fmla="*/ 657673 w 971613"/>
                <a:gd name="connsiteY542" fmla="*/ 426742 h 696349"/>
                <a:gd name="connsiteX543" fmla="*/ 666245 w 971613"/>
                <a:gd name="connsiteY543" fmla="*/ 433308 h 696349"/>
                <a:gd name="connsiteX544" fmla="*/ 676549 w 971613"/>
                <a:gd name="connsiteY544" fmla="*/ 433855 h 696349"/>
                <a:gd name="connsiteX545" fmla="*/ 696155 w 971613"/>
                <a:gd name="connsiteY545" fmla="*/ 441332 h 696349"/>
                <a:gd name="connsiteX546" fmla="*/ 701262 w 971613"/>
                <a:gd name="connsiteY546" fmla="*/ 442153 h 696349"/>
                <a:gd name="connsiteX547" fmla="*/ 701262 w 971613"/>
                <a:gd name="connsiteY547" fmla="*/ 446713 h 696349"/>
                <a:gd name="connsiteX548" fmla="*/ 705548 w 971613"/>
                <a:gd name="connsiteY548" fmla="*/ 449266 h 696349"/>
                <a:gd name="connsiteX549" fmla="*/ 704180 w 971613"/>
                <a:gd name="connsiteY549" fmla="*/ 453825 h 696349"/>
                <a:gd name="connsiteX550" fmla="*/ 694423 w 971613"/>
                <a:gd name="connsiteY550" fmla="*/ 460938 h 696349"/>
                <a:gd name="connsiteX551" fmla="*/ 683936 w 971613"/>
                <a:gd name="connsiteY551" fmla="*/ 459570 h 696349"/>
                <a:gd name="connsiteX552" fmla="*/ 670257 w 971613"/>
                <a:gd name="connsiteY552" fmla="*/ 461212 h 696349"/>
                <a:gd name="connsiteX553" fmla="*/ 663145 w 971613"/>
                <a:gd name="connsiteY553" fmla="*/ 462397 h 696349"/>
                <a:gd name="connsiteX554" fmla="*/ 659406 w 971613"/>
                <a:gd name="connsiteY554" fmla="*/ 458658 h 696349"/>
                <a:gd name="connsiteX555" fmla="*/ 656852 w 971613"/>
                <a:gd name="connsiteY555" fmla="*/ 459844 h 696349"/>
                <a:gd name="connsiteX556" fmla="*/ 644269 w 971613"/>
                <a:gd name="connsiteY556" fmla="*/ 471516 h 696349"/>
                <a:gd name="connsiteX557" fmla="*/ 640347 w 971613"/>
                <a:gd name="connsiteY557" fmla="*/ 472337 h 696349"/>
                <a:gd name="connsiteX558" fmla="*/ 638067 w 971613"/>
                <a:gd name="connsiteY558" fmla="*/ 469236 h 696349"/>
                <a:gd name="connsiteX559" fmla="*/ 636608 w 971613"/>
                <a:gd name="connsiteY559" fmla="*/ 467230 h 696349"/>
                <a:gd name="connsiteX560" fmla="*/ 638888 w 971613"/>
                <a:gd name="connsiteY560" fmla="*/ 462397 h 696349"/>
                <a:gd name="connsiteX561" fmla="*/ 640347 w 971613"/>
                <a:gd name="connsiteY561" fmla="*/ 455284 h 696349"/>
                <a:gd name="connsiteX562" fmla="*/ 636061 w 971613"/>
                <a:gd name="connsiteY562" fmla="*/ 448445 h 696349"/>
                <a:gd name="connsiteX563" fmla="*/ 630043 w 971613"/>
                <a:gd name="connsiteY563" fmla="*/ 441880 h 696349"/>
                <a:gd name="connsiteX564" fmla="*/ 612717 w 971613"/>
                <a:gd name="connsiteY564" fmla="*/ 437594 h 696349"/>
                <a:gd name="connsiteX565" fmla="*/ 595026 w 971613"/>
                <a:gd name="connsiteY565" fmla="*/ 436135 h 696349"/>
                <a:gd name="connsiteX566" fmla="*/ 581074 w 971613"/>
                <a:gd name="connsiteY566" fmla="*/ 434493 h 696349"/>
                <a:gd name="connsiteX567" fmla="*/ 569676 w 971613"/>
                <a:gd name="connsiteY567" fmla="*/ 435588 h 696349"/>
                <a:gd name="connsiteX568" fmla="*/ 530008 w 971613"/>
                <a:gd name="connsiteY568" fmla="*/ 467777 h 696349"/>
                <a:gd name="connsiteX569" fmla="*/ 531741 w 971613"/>
                <a:gd name="connsiteY569" fmla="*/ 472884 h 696349"/>
                <a:gd name="connsiteX570" fmla="*/ 550526 w 971613"/>
                <a:gd name="connsiteY570" fmla="*/ 485195 h 696349"/>
                <a:gd name="connsiteX571" fmla="*/ 554265 w 971613"/>
                <a:gd name="connsiteY571" fmla="*/ 490028 h 696349"/>
                <a:gd name="connsiteX572" fmla="*/ 555633 w 971613"/>
                <a:gd name="connsiteY572" fmla="*/ 493128 h 696349"/>
                <a:gd name="connsiteX573" fmla="*/ 556818 w 971613"/>
                <a:gd name="connsiteY573" fmla="*/ 496867 h 696349"/>
                <a:gd name="connsiteX574" fmla="*/ 548520 w 971613"/>
                <a:gd name="connsiteY574" fmla="*/ 501153 h 696349"/>
                <a:gd name="connsiteX575" fmla="*/ 527729 w 971613"/>
                <a:gd name="connsiteY575" fmla="*/ 508265 h 696349"/>
                <a:gd name="connsiteX576" fmla="*/ 520069 w 971613"/>
                <a:gd name="connsiteY576" fmla="*/ 506806 h 696349"/>
                <a:gd name="connsiteX577" fmla="*/ 512044 w 971613"/>
                <a:gd name="connsiteY577" fmla="*/ 506806 h 696349"/>
                <a:gd name="connsiteX578" fmla="*/ 506390 w 971613"/>
                <a:gd name="connsiteY578" fmla="*/ 511366 h 696349"/>
                <a:gd name="connsiteX579" fmla="*/ 489247 w 971613"/>
                <a:gd name="connsiteY579" fmla="*/ 512734 h 696349"/>
                <a:gd name="connsiteX580" fmla="*/ 482681 w 971613"/>
                <a:gd name="connsiteY580" fmla="*/ 511366 h 696349"/>
                <a:gd name="connsiteX581" fmla="*/ 482681 w 971613"/>
                <a:gd name="connsiteY581" fmla="*/ 515925 h 696349"/>
                <a:gd name="connsiteX582" fmla="*/ 494718 w 971613"/>
                <a:gd name="connsiteY582" fmla="*/ 522400 h 696349"/>
                <a:gd name="connsiteX583" fmla="*/ 500098 w 971613"/>
                <a:gd name="connsiteY583" fmla="*/ 527597 h 696349"/>
                <a:gd name="connsiteX584" fmla="*/ 497271 w 971613"/>
                <a:gd name="connsiteY584" fmla="*/ 532431 h 696349"/>
                <a:gd name="connsiteX585" fmla="*/ 495265 w 971613"/>
                <a:gd name="connsiteY585" fmla="*/ 535531 h 696349"/>
                <a:gd name="connsiteX586" fmla="*/ 497271 w 971613"/>
                <a:gd name="connsiteY586" fmla="*/ 538358 h 696349"/>
                <a:gd name="connsiteX587" fmla="*/ 495539 w 971613"/>
                <a:gd name="connsiteY587" fmla="*/ 539817 h 696349"/>
                <a:gd name="connsiteX588" fmla="*/ 491527 w 971613"/>
                <a:gd name="connsiteY588" fmla="*/ 536990 h 696349"/>
                <a:gd name="connsiteX589" fmla="*/ 488426 w 971613"/>
                <a:gd name="connsiteY589" fmla="*/ 534163 h 696349"/>
                <a:gd name="connsiteX590" fmla="*/ 490432 w 971613"/>
                <a:gd name="connsiteY590" fmla="*/ 531519 h 696349"/>
                <a:gd name="connsiteX591" fmla="*/ 495265 w 971613"/>
                <a:gd name="connsiteY591" fmla="*/ 526959 h 696349"/>
                <a:gd name="connsiteX592" fmla="*/ 485599 w 971613"/>
                <a:gd name="connsiteY592" fmla="*/ 518752 h 696349"/>
                <a:gd name="connsiteX593" fmla="*/ 474748 w 971613"/>
                <a:gd name="connsiteY593" fmla="*/ 515287 h 696349"/>
                <a:gd name="connsiteX594" fmla="*/ 463349 w 971613"/>
                <a:gd name="connsiteY594" fmla="*/ 509633 h 696349"/>
                <a:gd name="connsiteX595" fmla="*/ 445111 w 971613"/>
                <a:gd name="connsiteY595" fmla="*/ 506168 h 696349"/>
                <a:gd name="connsiteX596" fmla="*/ 435445 w 971613"/>
                <a:gd name="connsiteY596" fmla="*/ 504435 h 696349"/>
                <a:gd name="connsiteX597" fmla="*/ 430612 w 971613"/>
                <a:gd name="connsiteY597" fmla="*/ 508448 h 696349"/>
                <a:gd name="connsiteX598" fmla="*/ 429700 w 971613"/>
                <a:gd name="connsiteY598" fmla="*/ 515925 h 696349"/>
                <a:gd name="connsiteX599" fmla="*/ 420581 w 971613"/>
                <a:gd name="connsiteY599" fmla="*/ 521853 h 696349"/>
                <a:gd name="connsiteX600" fmla="*/ 399243 w 971613"/>
                <a:gd name="connsiteY600" fmla="*/ 541276 h 696349"/>
                <a:gd name="connsiteX601" fmla="*/ 398295 w 971613"/>
                <a:gd name="connsiteY601" fmla="*/ 549601 h 696349"/>
                <a:gd name="connsiteX602" fmla="*/ 399790 w 971613"/>
                <a:gd name="connsiteY602" fmla="*/ 550942 h 696349"/>
                <a:gd name="connsiteX603" fmla="*/ 407815 w 971613"/>
                <a:gd name="connsiteY603" fmla="*/ 560061 h 696349"/>
                <a:gd name="connsiteX604" fmla="*/ 433439 w 971613"/>
                <a:gd name="connsiteY604" fmla="*/ 568633 h 696349"/>
                <a:gd name="connsiteX605" fmla="*/ 449670 w 971613"/>
                <a:gd name="connsiteY605" fmla="*/ 570912 h 696349"/>
                <a:gd name="connsiteX606" fmla="*/ 452498 w 971613"/>
                <a:gd name="connsiteY606" fmla="*/ 566900 h 696349"/>
                <a:gd name="connsiteX607" fmla="*/ 463896 w 971613"/>
                <a:gd name="connsiteY607" fmla="*/ 567994 h 696349"/>
                <a:gd name="connsiteX608" fmla="*/ 465355 w 971613"/>
                <a:gd name="connsiteY608" fmla="*/ 565167 h 696349"/>
                <a:gd name="connsiteX609" fmla="*/ 467635 w 971613"/>
                <a:gd name="connsiteY609" fmla="*/ 563708 h 696349"/>
                <a:gd name="connsiteX610" fmla="*/ 471374 w 971613"/>
                <a:gd name="connsiteY610" fmla="*/ 562341 h 696349"/>
                <a:gd name="connsiteX611" fmla="*/ 480492 w 971613"/>
                <a:gd name="connsiteY611" fmla="*/ 562341 h 696349"/>
                <a:gd name="connsiteX612" fmla="*/ 481313 w 971613"/>
                <a:gd name="connsiteY612" fmla="*/ 560881 h 696349"/>
                <a:gd name="connsiteX613" fmla="*/ 481313 w 971613"/>
                <a:gd name="connsiteY613" fmla="*/ 558055 h 696349"/>
                <a:gd name="connsiteX614" fmla="*/ 482772 w 971613"/>
                <a:gd name="connsiteY614" fmla="*/ 556596 h 696349"/>
                <a:gd name="connsiteX615" fmla="*/ 480766 w 971613"/>
                <a:gd name="connsiteY615" fmla="*/ 551489 h 696349"/>
                <a:gd name="connsiteX616" fmla="*/ 501557 w 971613"/>
                <a:gd name="connsiteY616" fmla="*/ 556596 h 696349"/>
                <a:gd name="connsiteX617" fmla="*/ 522348 w 971613"/>
                <a:gd name="connsiteY617" fmla="*/ 561155 h 696349"/>
                <a:gd name="connsiteX618" fmla="*/ 522348 w 971613"/>
                <a:gd name="connsiteY618" fmla="*/ 557781 h 696349"/>
                <a:gd name="connsiteX619" fmla="*/ 524902 w 971613"/>
                <a:gd name="connsiteY619" fmla="*/ 552948 h 696349"/>
                <a:gd name="connsiteX620" fmla="*/ 512682 w 971613"/>
                <a:gd name="connsiteY620" fmla="*/ 541823 h 696349"/>
                <a:gd name="connsiteX621" fmla="*/ 516057 w 971613"/>
                <a:gd name="connsiteY621" fmla="*/ 540364 h 696349"/>
                <a:gd name="connsiteX622" fmla="*/ 520616 w 971613"/>
                <a:gd name="connsiteY622" fmla="*/ 534984 h 696349"/>
                <a:gd name="connsiteX623" fmla="*/ 522348 w 971613"/>
                <a:gd name="connsiteY623" fmla="*/ 539817 h 696349"/>
                <a:gd name="connsiteX624" fmla="*/ 520616 w 971613"/>
                <a:gd name="connsiteY624" fmla="*/ 546109 h 696349"/>
                <a:gd name="connsiteX625" fmla="*/ 528367 w 971613"/>
                <a:gd name="connsiteY625" fmla="*/ 546656 h 696349"/>
                <a:gd name="connsiteX626" fmla="*/ 534294 w 971613"/>
                <a:gd name="connsiteY626" fmla="*/ 546656 h 696349"/>
                <a:gd name="connsiteX627" fmla="*/ 538306 w 971613"/>
                <a:gd name="connsiteY627" fmla="*/ 544923 h 696349"/>
                <a:gd name="connsiteX628" fmla="*/ 540313 w 971613"/>
                <a:gd name="connsiteY628" fmla="*/ 548389 h 696349"/>
                <a:gd name="connsiteX629" fmla="*/ 539492 w 971613"/>
                <a:gd name="connsiteY629" fmla="*/ 551763 h 696349"/>
                <a:gd name="connsiteX630" fmla="*/ 540039 w 971613"/>
                <a:gd name="connsiteY630" fmla="*/ 554954 h 696349"/>
                <a:gd name="connsiteX631" fmla="*/ 539218 w 971613"/>
                <a:gd name="connsiteY631" fmla="*/ 560881 h 696349"/>
                <a:gd name="connsiteX632" fmla="*/ 541772 w 971613"/>
                <a:gd name="connsiteY632" fmla="*/ 562888 h 696349"/>
                <a:gd name="connsiteX633" fmla="*/ 543139 w 971613"/>
                <a:gd name="connsiteY633" fmla="*/ 559514 h 696349"/>
                <a:gd name="connsiteX634" fmla="*/ 547152 w 971613"/>
                <a:gd name="connsiteY634" fmla="*/ 557508 h 696349"/>
                <a:gd name="connsiteX635" fmla="*/ 546331 w 971613"/>
                <a:gd name="connsiteY635" fmla="*/ 552401 h 696349"/>
                <a:gd name="connsiteX636" fmla="*/ 552258 w 971613"/>
                <a:gd name="connsiteY636" fmla="*/ 552948 h 696349"/>
                <a:gd name="connsiteX637" fmla="*/ 554265 w 971613"/>
                <a:gd name="connsiteY637" fmla="*/ 550030 h 696349"/>
                <a:gd name="connsiteX638" fmla="*/ 558003 w 971613"/>
                <a:gd name="connsiteY638" fmla="*/ 548936 h 696349"/>
                <a:gd name="connsiteX639" fmla="*/ 561651 w 971613"/>
                <a:gd name="connsiteY639" fmla="*/ 554589 h 696349"/>
                <a:gd name="connsiteX640" fmla="*/ 565937 w 971613"/>
                <a:gd name="connsiteY640" fmla="*/ 551489 h 696349"/>
                <a:gd name="connsiteX641" fmla="*/ 566849 w 971613"/>
                <a:gd name="connsiteY641" fmla="*/ 553769 h 696349"/>
                <a:gd name="connsiteX642" fmla="*/ 561651 w 971613"/>
                <a:gd name="connsiteY642" fmla="*/ 558328 h 696349"/>
                <a:gd name="connsiteX643" fmla="*/ 562836 w 971613"/>
                <a:gd name="connsiteY643" fmla="*/ 564894 h 696349"/>
                <a:gd name="connsiteX644" fmla="*/ 567943 w 971613"/>
                <a:gd name="connsiteY644" fmla="*/ 566353 h 696349"/>
                <a:gd name="connsiteX645" fmla="*/ 577062 w 971613"/>
                <a:gd name="connsiteY645" fmla="*/ 572007 h 696349"/>
                <a:gd name="connsiteX646" fmla="*/ 581074 w 971613"/>
                <a:gd name="connsiteY646" fmla="*/ 581946 h 696349"/>
                <a:gd name="connsiteX647" fmla="*/ 585634 w 971613"/>
                <a:gd name="connsiteY647" fmla="*/ 581399 h 696349"/>
                <a:gd name="connsiteX648" fmla="*/ 589099 w 971613"/>
                <a:gd name="connsiteY648" fmla="*/ 583132 h 696349"/>
                <a:gd name="connsiteX649" fmla="*/ 589099 w 971613"/>
                <a:gd name="connsiteY649" fmla="*/ 592251 h 696349"/>
                <a:gd name="connsiteX650" fmla="*/ 599312 w 971613"/>
                <a:gd name="connsiteY650" fmla="*/ 589697 h 696349"/>
                <a:gd name="connsiteX651" fmla="*/ 601318 w 971613"/>
                <a:gd name="connsiteY651" fmla="*/ 593071 h 696349"/>
                <a:gd name="connsiteX652" fmla="*/ 601865 w 971613"/>
                <a:gd name="connsiteY652" fmla="*/ 596810 h 696349"/>
                <a:gd name="connsiteX653" fmla="*/ 608705 w 971613"/>
                <a:gd name="connsiteY653" fmla="*/ 597904 h 696349"/>
                <a:gd name="connsiteX654" fmla="*/ 612170 w 971613"/>
                <a:gd name="connsiteY654" fmla="*/ 595351 h 696349"/>
                <a:gd name="connsiteX655" fmla="*/ 618371 w 971613"/>
                <a:gd name="connsiteY655" fmla="*/ 596263 h 696349"/>
                <a:gd name="connsiteX656" fmla="*/ 623568 w 971613"/>
                <a:gd name="connsiteY656" fmla="*/ 604196 h 696349"/>
                <a:gd name="connsiteX657" fmla="*/ 626122 w 971613"/>
                <a:gd name="connsiteY657" fmla="*/ 605382 h 696349"/>
                <a:gd name="connsiteX658" fmla="*/ 632961 w 971613"/>
                <a:gd name="connsiteY658" fmla="*/ 604196 h 696349"/>
                <a:gd name="connsiteX659" fmla="*/ 629222 w 971613"/>
                <a:gd name="connsiteY659" fmla="*/ 610762 h 696349"/>
                <a:gd name="connsiteX660" fmla="*/ 623568 w 971613"/>
                <a:gd name="connsiteY660" fmla="*/ 613315 h 696349"/>
                <a:gd name="connsiteX661" fmla="*/ 607884 w 971613"/>
                <a:gd name="connsiteY661" fmla="*/ 613862 h 696349"/>
                <a:gd name="connsiteX662" fmla="*/ 615544 w 971613"/>
                <a:gd name="connsiteY662" fmla="*/ 621066 h 696349"/>
                <a:gd name="connsiteX663" fmla="*/ 623842 w 971613"/>
                <a:gd name="connsiteY663" fmla="*/ 630185 h 696349"/>
                <a:gd name="connsiteX664" fmla="*/ 642080 w 971613"/>
                <a:gd name="connsiteY664" fmla="*/ 630732 h 696349"/>
                <a:gd name="connsiteX665" fmla="*/ 644907 w 971613"/>
                <a:gd name="connsiteY665" fmla="*/ 630732 h 696349"/>
                <a:gd name="connsiteX666" fmla="*/ 641533 w 971613"/>
                <a:gd name="connsiteY666" fmla="*/ 635566 h 696349"/>
                <a:gd name="connsiteX667" fmla="*/ 643539 w 971613"/>
                <a:gd name="connsiteY667" fmla="*/ 640672 h 696349"/>
                <a:gd name="connsiteX668" fmla="*/ 680015 w 971613"/>
                <a:gd name="connsiteY668" fmla="*/ 648697 h 696349"/>
                <a:gd name="connsiteX669" fmla="*/ 682568 w 971613"/>
                <a:gd name="connsiteY669" fmla="*/ 646964 h 696349"/>
                <a:gd name="connsiteX670" fmla="*/ 695061 w 971613"/>
                <a:gd name="connsiteY670" fmla="*/ 649244 h 696349"/>
                <a:gd name="connsiteX671" fmla="*/ 695061 w 971613"/>
                <a:gd name="connsiteY671" fmla="*/ 652344 h 696349"/>
                <a:gd name="connsiteX672" fmla="*/ 691413 w 971613"/>
                <a:gd name="connsiteY672" fmla="*/ 656083 h 696349"/>
                <a:gd name="connsiteX673" fmla="*/ 697067 w 971613"/>
                <a:gd name="connsiteY673" fmla="*/ 659183 h 696349"/>
                <a:gd name="connsiteX674" fmla="*/ 701353 w 971613"/>
                <a:gd name="connsiteY674" fmla="*/ 664017 h 696349"/>
                <a:gd name="connsiteX675" fmla="*/ 743300 w 971613"/>
                <a:gd name="connsiteY675" fmla="*/ 679975 h 696349"/>
                <a:gd name="connsiteX676" fmla="*/ 791995 w 971613"/>
                <a:gd name="connsiteY676" fmla="*/ 694018 h 696349"/>
                <a:gd name="connsiteX677" fmla="*/ 809686 w 971613"/>
                <a:gd name="connsiteY677" fmla="*/ 695933 h 696349"/>
                <a:gd name="connsiteX678" fmla="*/ 807406 w 971613"/>
                <a:gd name="connsiteY678" fmla="*/ 689458 h 696349"/>
                <a:gd name="connsiteX679" fmla="*/ 809047 w 971613"/>
                <a:gd name="connsiteY679" fmla="*/ 686267 h 696349"/>
                <a:gd name="connsiteX680" fmla="*/ 811692 w 971613"/>
                <a:gd name="connsiteY680" fmla="*/ 684534 h 696349"/>
                <a:gd name="connsiteX681" fmla="*/ 813607 w 971613"/>
                <a:gd name="connsiteY681" fmla="*/ 680339 h 696349"/>
                <a:gd name="connsiteX682" fmla="*/ 807680 w 971613"/>
                <a:gd name="connsiteY682" fmla="*/ 677421 h 696349"/>
                <a:gd name="connsiteX683" fmla="*/ 804488 w 971613"/>
                <a:gd name="connsiteY683" fmla="*/ 674868 h 696349"/>
                <a:gd name="connsiteX684" fmla="*/ 800567 w 971613"/>
                <a:gd name="connsiteY684" fmla="*/ 672588 h 696349"/>
                <a:gd name="connsiteX685" fmla="*/ 799655 w 971613"/>
                <a:gd name="connsiteY685" fmla="*/ 670582 h 696349"/>
                <a:gd name="connsiteX686" fmla="*/ 796281 w 971613"/>
                <a:gd name="connsiteY686" fmla="*/ 667208 h 696349"/>
                <a:gd name="connsiteX687" fmla="*/ 794001 w 971613"/>
                <a:gd name="connsiteY687" fmla="*/ 661737 h 696349"/>
                <a:gd name="connsiteX688" fmla="*/ 787162 w 971613"/>
                <a:gd name="connsiteY688" fmla="*/ 656083 h 696349"/>
                <a:gd name="connsiteX689" fmla="*/ 781417 w 971613"/>
                <a:gd name="connsiteY689" fmla="*/ 654350 h 696349"/>
                <a:gd name="connsiteX690" fmla="*/ 775763 w 971613"/>
                <a:gd name="connsiteY690" fmla="*/ 650612 h 696349"/>
                <a:gd name="connsiteX691" fmla="*/ 771477 w 971613"/>
                <a:gd name="connsiteY691" fmla="*/ 646964 h 696349"/>
                <a:gd name="connsiteX692" fmla="*/ 768012 w 971613"/>
                <a:gd name="connsiteY692" fmla="*/ 641858 h 696349"/>
                <a:gd name="connsiteX693" fmla="*/ 764091 w 971613"/>
                <a:gd name="connsiteY693" fmla="*/ 640399 h 696349"/>
                <a:gd name="connsiteX694" fmla="*/ 762085 w 971613"/>
                <a:gd name="connsiteY694" fmla="*/ 638392 h 696349"/>
                <a:gd name="connsiteX695" fmla="*/ 760079 w 971613"/>
                <a:gd name="connsiteY695" fmla="*/ 637298 h 696349"/>
                <a:gd name="connsiteX696" fmla="*/ 755793 w 971613"/>
                <a:gd name="connsiteY696" fmla="*/ 636113 h 696349"/>
                <a:gd name="connsiteX697" fmla="*/ 754972 w 971613"/>
                <a:gd name="connsiteY697" fmla="*/ 634106 h 696349"/>
                <a:gd name="connsiteX698" fmla="*/ 752966 w 971613"/>
                <a:gd name="connsiteY698" fmla="*/ 631827 h 696349"/>
                <a:gd name="connsiteX699" fmla="*/ 747859 w 971613"/>
                <a:gd name="connsiteY699" fmla="*/ 631280 h 696349"/>
                <a:gd name="connsiteX700" fmla="*/ 742388 w 971613"/>
                <a:gd name="connsiteY700" fmla="*/ 629273 h 696349"/>
                <a:gd name="connsiteX701" fmla="*/ 733269 w 971613"/>
                <a:gd name="connsiteY701" fmla="*/ 619334 h 696349"/>
                <a:gd name="connsiteX702" fmla="*/ 713299 w 971613"/>
                <a:gd name="connsiteY702" fmla="*/ 598543 h 696349"/>
                <a:gd name="connsiteX703" fmla="*/ 731536 w 971613"/>
                <a:gd name="connsiteY703" fmla="*/ 600822 h 696349"/>
                <a:gd name="connsiteX704" fmla="*/ 735822 w 971613"/>
                <a:gd name="connsiteY704" fmla="*/ 602464 h 696349"/>
                <a:gd name="connsiteX705" fmla="*/ 738740 w 971613"/>
                <a:gd name="connsiteY705" fmla="*/ 604470 h 696349"/>
                <a:gd name="connsiteX706" fmla="*/ 745488 w 971613"/>
                <a:gd name="connsiteY706" fmla="*/ 609941 h 696349"/>
                <a:gd name="connsiteX707" fmla="*/ 754607 w 971613"/>
                <a:gd name="connsiteY707" fmla="*/ 617601 h 696349"/>
                <a:gd name="connsiteX708" fmla="*/ 750686 w 971613"/>
                <a:gd name="connsiteY708" fmla="*/ 605017 h 696349"/>
                <a:gd name="connsiteX709" fmla="*/ 751507 w 971613"/>
                <a:gd name="connsiteY709" fmla="*/ 601370 h 696349"/>
                <a:gd name="connsiteX710" fmla="*/ 755519 w 971613"/>
                <a:gd name="connsiteY710" fmla="*/ 603649 h 696349"/>
                <a:gd name="connsiteX711" fmla="*/ 760352 w 971613"/>
                <a:gd name="connsiteY711" fmla="*/ 611948 h 696349"/>
                <a:gd name="connsiteX712" fmla="*/ 767465 w 971613"/>
                <a:gd name="connsiteY712" fmla="*/ 617875 h 696349"/>
                <a:gd name="connsiteX713" fmla="*/ 778317 w 971613"/>
                <a:gd name="connsiteY713" fmla="*/ 621887 h 696349"/>
                <a:gd name="connsiteX714" fmla="*/ 780870 w 971613"/>
                <a:gd name="connsiteY714" fmla="*/ 626173 h 696349"/>
                <a:gd name="connsiteX715" fmla="*/ 783697 w 971613"/>
                <a:gd name="connsiteY715" fmla="*/ 629547 h 696349"/>
                <a:gd name="connsiteX716" fmla="*/ 787709 w 971613"/>
                <a:gd name="connsiteY716" fmla="*/ 633559 h 696349"/>
                <a:gd name="connsiteX717" fmla="*/ 791083 w 971613"/>
                <a:gd name="connsiteY717" fmla="*/ 634380 h 696349"/>
                <a:gd name="connsiteX718" fmla="*/ 791995 w 971613"/>
                <a:gd name="connsiteY718" fmla="*/ 632739 h 696349"/>
                <a:gd name="connsiteX719" fmla="*/ 791083 w 971613"/>
                <a:gd name="connsiteY719" fmla="*/ 628179 h 696349"/>
                <a:gd name="connsiteX720" fmla="*/ 790262 w 971613"/>
                <a:gd name="connsiteY720" fmla="*/ 623893 h 696349"/>
                <a:gd name="connsiteX721" fmla="*/ 795369 w 971613"/>
                <a:gd name="connsiteY721" fmla="*/ 633012 h 696349"/>
                <a:gd name="connsiteX722" fmla="*/ 808774 w 971613"/>
                <a:gd name="connsiteY722" fmla="*/ 639851 h 696349"/>
                <a:gd name="connsiteX723" fmla="*/ 807680 w 971613"/>
                <a:gd name="connsiteY723" fmla="*/ 636933 h 696349"/>
                <a:gd name="connsiteX724" fmla="*/ 808227 w 971613"/>
                <a:gd name="connsiteY724" fmla="*/ 633559 h 696349"/>
                <a:gd name="connsiteX725" fmla="*/ 810506 w 971613"/>
                <a:gd name="connsiteY725" fmla="*/ 635839 h 696349"/>
                <a:gd name="connsiteX726" fmla="*/ 811965 w 971613"/>
                <a:gd name="connsiteY726" fmla="*/ 638392 h 696349"/>
                <a:gd name="connsiteX727" fmla="*/ 815613 w 971613"/>
                <a:gd name="connsiteY727" fmla="*/ 638392 h 696349"/>
                <a:gd name="connsiteX728" fmla="*/ 817346 w 971613"/>
                <a:gd name="connsiteY728" fmla="*/ 642131 h 696349"/>
                <a:gd name="connsiteX729" fmla="*/ 819899 w 971613"/>
                <a:gd name="connsiteY729" fmla="*/ 641493 h 696349"/>
                <a:gd name="connsiteX730" fmla="*/ 823273 w 971613"/>
                <a:gd name="connsiteY730" fmla="*/ 641493 h 696349"/>
                <a:gd name="connsiteX731" fmla="*/ 832629 w 971613"/>
                <a:gd name="connsiteY731" fmla="*/ 645852 h 696349"/>
                <a:gd name="connsiteX732" fmla="*/ 833030 w 971613"/>
                <a:gd name="connsiteY732" fmla="*/ 645688 h 696349"/>
                <a:gd name="connsiteX733" fmla="*/ 835583 w 971613"/>
                <a:gd name="connsiteY733" fmla="*/ 645688 h 696349"/>
                <a:gd name="connsiteX734" fmla="*/ 836678 w 971613"/>
                <a:gd name="connsiteY734" fmla="*/ 648332 h 696349"/>
                <a:gd name="connsiteX735" fmla="*/ 836678 w 971613"/>
                <a:gd name="connsiteY735" fmla="*/ 651159 h 696349"/>
                <a:gd name="connsiteX736" fmla="*/ 836678 w 971613"/>
                <a:gd name="connsiteY736" fmla="*/ 654259 h 696349"/>
                <a:gd name="connsiteX737" fmla="*/ 837863 w 971613"/>
                <a:gd name="connsiteY737" fmla="*/ 657998 h 696349"/>
                <a:gd name="connsiteX738" fmla="*/ 846982 w 971613"/>
                <a:gd name="connsiteY738" fmla="*/ 657451 h 696349"/>
                <a:gd name="connsiteX739" fmla="*/ 840143 w 971613"/>
                <a:gd name="connsiteY739" fmla="*/ 643408 h 696349"/>
                <a:gd name="connsiteX740" fmla="*/ 840143 w 971613"/>
                <a:gd name="connsiteY740" fmla="*/ 640307 h 696349"/>
                <a:gd name="connsiteX741" fmla="*/ 841511 w 971613"/>
                <a:gd name="connsiteY741" fmla="*/ 639487 h 696349"/>
                <a:gd name="connsiteX742" fmla="*/ 844155 w 971613"/>
                <a:gd name="connsiteY742" fmla="*/ 640854 h 696349"/>
                <a:gd name="connsiteX743" fmla="*/ 853274 w 971613"/>
                <a:gd name="connsiteY743" fmla="*/ 643134 h 696349"/>
                <a:gd name="connsiteX744" fmla="*/ 853274 w 971613"/>
                <a:gd name="connsiteY744" fmla="*/ 640307 h 696349"/>
                <a:gd name="connsiteX745" fmla="*/ 853274 w 971613"/>
                <a:gd name="connsiteY745" fmla="*/ 633742 h 696349"/>
                <a:gd name="connsiteX746" fmla="*/ 844702 w 971613"/>
                <a:gd name="connsiteY746" fmla="*/ 626355 h 696349"/>
                <a:gd name="connsiteX747" fmla="*/ 842970 w 971613"/>
                <a:gd name="connsiteY747" fmla="*/ 622890 h 696349"/>
                <a:gd name="connsiteX748" fmla="*/ 848441 w 971613"/>
                <a:gd name="connsiteY748" fmla="*/ 622343 h 696349"/>
                <a:gd name="connsiteX749" fmla="*/ 842696 w 971613"/>
                <a:gd name="connsiteY749" fmla="*/ 616963 h 696349"/>
                <a:gd name="connsiteX750" fmla="*/ 843335 w 971613"/>
                <a:gd name="connsiteY750" fmla="*/ 612404 h 696349"/>
                <a:gd name="connsiteX751" fmla="*/ 843335 w 971613"/>
                <a:gd name="connsiteY751" fmla="*/ 608938 h 696349"/>
                <a:gd name="connsiteX752" fmla="*/ 844155 w 971613"/>
                <a:gd name="connsiteY752" fmla="*/ 606385 h 696349"/>
                <a:gd name="connsiteX753" fmla="*/ 839322 w 971613"/>
                <a:gd name="connsiteY753" fmla="*/ 597813 h 696349"/>
                <a:gd name="connsiteX754" fmla="*/ 841328 w 971613"/>
                <a:gd name="connsiteY754" fmla="*/ 596992 h 696349"/>
                <a:gd name="connsiteX755" fmla="*/ 845888 w 971613"/>
                <a:gd name="connsiteY755" fmla="*/ 602737 h 696349"/>
                <a:gd name="connsiteX756" fmla="*/ 852727 w 971613"/>
                <a:gd name="connsiteY756" fmla="*/ 614410 h 696349"/>
                <a:gd name="connsiteX757" fmla="*/ 860660 w 971613"/>
                <a:gd name="connsiteY757" fmla="*/ 623529 h 696349"/>
                <a:gd name="connsiteX758" fmla="*/ 861572 w 971613"/>
                <a:gd name="connsiteY758" fmla="*/ 620063 h 696349"/>
                <a:gd name="connsiteX759" fmla="*/ 862119 w 971613"/>
                <a:gd name="connsiteY759" fmla="*/ 615777 h 696349"/>
                <a:gd name="connsiteX760" fmla="*/ 860934 w 971613"/>
                <a:gd name="connsiteY760" fmla="*/ 602737 h 696349"/>
                <a:gd name="connsiteX761" fmla="*/ 847620 w 971613"/>
                <a:gd name="connsiteY761" fmla="*/ 594439 h 696349"/>
                <a:gd name="connsiteX762" fmla="*/ 853001 w 971613"/>
                <a:gd name="connsiteY762" fmla="*/ 587053 h 696349"/>
                <a:gd name="connsiteX763" fmla="*/ 857286 w 971613"/>
                <a:gd name="connsiteY763" fmla="*/ 584135 h 696349"/>
                <a:gd name="connsiteX764" fmla="*/ 848715 w 971613"/>
                <a:gd name="connsiteY764" fmla="*/ 583041 h 696349"/>
                <a:gd name="connsiteX765" fmla="*/ 842696 w 971613"/>
                <a:gd name="connsiteY765" fmla="*/ 582129 h 696349"/>
                <a:gd name="connsiteX766" fmla="*/ 841875 w 971613"/>
                <a:gd name="connsiteY766" fmla="*/ 579940 h 696349"/>
                <a:gd name="connsiteX767" fmla="*/ 837863 w 971613"/>
                <a:gd name="connsiteY767" fmla="*/ 576201 h 696349"/>
                <a:gd name="connsiteX768" fmla="*/ 835036 w 971613"/>
                <a:gd name="connsiteY768" fmla="*/ 570821 h 696349"/>
                <a:gd name="connsiteX769" fmla="*/ 828197 w 971613"/>
                <a:gd name="connsiteY769" fmla="*/ 570183 h 696349"/>
                <a:gd name="connsiteX770" fmla="*/ 835857 w 971613"/>
                <a:gd name="connsiteY770" fmla="*/ 568177 h 696349"/>
                <a:gd name="connsiteX771" fmla="*/ 838702 w 971613"/>
                <a:gd name="connsiteY771" fmla="*/ 566663 h 696349"/>
                <a:gd name="connsiteX772" fmla="*/ 838775 w 971613"/>
                <a:gd name="connsiteY772" fmla="*/ 565623 h 696349"/>
                <a:gd name="connsiteX773" fmla="*/ 840143 w 971613"/>
                <a:gd name="connsiteY773" fmla="*/ 562249 h 696349"/>
                <a:gd name="connsiteX774" fmla="*/ 838775 w 971613"/>
                <a:gd name="connsiteY774" fmla="*/ 557964 h 696349"/>
                <a:gd name="connsiteX775" fmla="*/ 834216 w 971613"/>
                <a:gd name="connsiteY775" fmla="*/ 559058 h 696349"/>
                <a:gd name="connsiteX776" fmla="*/ 830203 w 971613"/>
                <a:gd name="connsiteY776" fmla="*/ 558511 h 696349"/>
                <a:gd name="connsiteX777" fmla="*/ 822179 w 971613"/>
                <a:gd name="connsiteY777" fmla="*/ 556231 h 696349"/>
                <a:gd name="connsiteX778" fmla="*/ 824823 w 971613"/>
                <a:gd name="connsiteY778" fmla="*/ 551124 h 696349"/>
                <a:gd name="connsiteX779" fmla="*/ 825644 w 971613"/>
                <a:gd name="connsiteY779" fmla="*/ 544012 h 696349"/>
                <a:gd name="connsiteX780" fmla="*/ 821358 w 971613"/>
                <a:gd name="connsiteY780" fmla="*/ 541732 h 696349"/>
                <a:gd name="connsiteX781" fmla="*/ 817346 w 971613"/>
                <a:gd name="connsiteY781" fmla="*/ 537993 h 696349"/>
                <a:gd name="connsiteX782" fmla="*/ 813972 w 971613"/>
                <a:gd name="connsiteY782" fmla="*/ 535166 h 696349"/>
                <a:gd name="connsiteX783" fmla="*/ 814792 w 971613"/>
                <a:gd name="connsiteY783" fmla="*/ 538905 h 696349"/>
                <a:gd name="connsiteX784" fmla="*/ 813698 w 971613"/>
                <a:gd name="connsiteY784" fmla="*/ 543738 h 696349"/>
                <a:gd name="connsiteX785" fmla="*/ 808774 w 971613"/>
                <a:gd name="connsiteY785" fmla="*/ 542279 h 696349"/>
                <a:gd name="connsiteX786" fmla="*/ 806585 w 971613"/>
                <a:gd name="connsiteY786" fmla="*/ 545379 h 696349"/>
                <a:gd name="connsiteX787" fmla="*/ 802846 w 971613"/>
                <a:gd name="connsiteY787" fmla="*/ 542826 h 696349"/>
                <a:gd name="connsiteX788" fmla="*/ 805947 w 971613"/>
                <a:gd name="connsiteY788" fmla="*/ 538905 h 696349"/>
                <a:gd name="connsiteX789" fmla="*/ 803120 w 971613"/>
                <a:gd name="connsiteY789" fmla="*/ 535713 h 696349"/>
                <a:gd name="connsiteX790" fmla="*/ 801114 w 971613"/>
                <a:gd name="connsiteY790" fmla="*/ 534893 h 696349"/>
                <a:gd name="connsiteX791" fmla="*/ 799108 w 971613"/>
                <a:gd name="connsiteY791" fmla="*/ 532613 h 696349"/>
                <a:gd name="connsiteX792" fmla="*/ 793728 w 971613"/>
                <a:gd name="connsiteY792" fmla="*/ 531427 h 696349"/>
                <a:gd name="connsiteX793" fmla="*/ 789715 w 971613"/>
                <a:gd name="connsiteY793" fmla="*/ 527142 h 696349"/>
                <a:gd name="connsiteX794" fmla="*/ 788895 w 971613"/>
                <a:gd name="connsiteY794" fmla="*/ 535713 h 696349"/>
                <a:gd name="connsiteX795" fmla="*/ 786341 w 971613"/>
                <a:gd name="connsiteY795" fmla="*/ 537993 h 696349"/>
                <a:gd name="connsiteX796" fmla="*/ 782876 w 971613"/>
                <a:gd name="connsiteY796" fmla="*/ 528874 h 696349"/>
                <a:gd name="connsiteX797" fmla="*/ 785703 w 971613"/>
                <a:gd name="connsiteY797" fmla="*/ 522308 h 696349"/>
                <a:gd name="connsiteX798" fmla="*/ 781782 w 971613"/>
                <a:gd name="connsiteY798" fmla="*/ 522308 h 696349"/>
                <a:gd name="connsiteX799" fmla="*/ 779229 w 971613"/>
                <a:gd name="connsiteY799" fmla="*/ 524679 h 696349"/>
                <a:gd name="connsiteX800" fmla="*/ 779229 w 971613"/>
                <a:gd name="connsiteY800" fmla="*/ 520393 h 696349"/>
                <a:gd name="connsiteX801" fmla="*/ 775855 w 971613"/>
                <a:gd name="connsiteY801" fmla="*/ 516655 h 696349"/>
                <a:gd name="connsiteX802" fmla="*/ 772116 w 971613"/>
                <a:gd name="connsiteY802" fmla="*/ 511822 h 696349"/>
                <a:gd name="connsiteX803" fmla="*/ 774122 w 971613"/>
                <a:gd name="connsiteY803" fmla="*/ 506989 h 696349"/>
                <a:gd name="connsiteX804" fmla="*/ 769836 w 971613"/>
                <a:gd name="connsiteY804" fmla="*/ 503250 h 696349"/>
                <a:gd name="connsiteX805" fmla="*/ 765003 w 971613"/>
                <a:gd name="connsiteY805" fmla="*/ 502429 h 696349"/>
                <a:gd name="connsiteX806" fmla="*/ 765550 w 971613"/>
                <a:gd name="connsiteY806" fmla="*/ 492763 h 696349"/>
                <a:gd name="connsiteX807" fmla="*/ 756431 w 971613"/>
                <a:gd name="connsiteY807" fmla="*/ 492763 h 696349"/>
                <a:gd name="connsiteX808" fmla="*/ 744668 w 971613"/>
                <a:gd name="connsiteY808" fmla="*/ 500514 h 696349"/>
                <a:gd name="connsiteX809" fmla="*/ 745580 w 971613"/>
                <a:gd name="connsiteY809" fmla="*/ 492216 h 696349"/>
                <a:gd name="connsiteX810" fmla="*/ 745580 w 971613"/>
                <a:gd name="connsiteY810" fmla="*/ 490210 h 696349"/>
                <a:gd name="connsiteX811" fmla="*/ 748954 w 971613"/>
                <a:gd name="connsiteY811" fmla="*/ 484830 h 696349"/>
                <a:gd name="connsiteX812" fmla="*/ 745306 w 971613"/>
                <a:gd name="connsiteY812" fmla="*/ 484283 h 696349"/>
                <a:gd name="connsiteX813" fmla="*/ 739288 w 971613"/>
                <a:gd name="connsiteY813" fmla="*/ 485103 h 696349"/>
                <a:gd name="connsiteX814" fmla="*/ 738740 w 971613"/>
                <a:gd name="connsiteY814" fmla="*/ 481091 h 696349"/>
                <a:gd name="connsiteX815" fmla="*/ 735275 w 971613"/>
                <a:gd name="connsiteY815" fmla="*/ 478538 h 696349"/>
                <a:gd name="connsiteX816" fmla="*/ 732995 w 971613"/>
                <a:gd name="connsiteY816" fmla="*/ 473431 h 696349"/>
                <a:gd name="connsiteX817" fmla="*/ 739288 w 971613"/>
                <a:gd name="connsiteY817" fmla="*/ 473978 h 696349"/>
                <a:gd name="connsiteX818" fmla="*/ 740747 w 971613"/>
                <a:gd name="connsiteY818" fmla="*/ 470331 h 696349"/>
                <a:gd name="connsiteX819" fmla="*/ 743300 w 971613"/>
                <a:gd name="connsiteY819" fmla="*/ 467686 h 696349"/>
                <a:gd name="connsiteX820" fmla="*/ 745853 w 971613"/>
                <a:gd name="connsiteY820" fmla="*/ 476805 h 696349"/>
                <a:gd name="connsiteX821" fmla="*/ 756066 w 971613"/>
                <a:gd name="connsiteY821" fmla="*/ 479450 h 696349"/>
                <a:gd name="connsiteX822" fmla="*/ 766918 w 971613"/>
                <a:gd name="connsiteY822" fmla="*/ 478811 h 696349"/>
                <a:gd name="connsiteX823" fmla="*/ 768651 w 971613"/>
                <a:gd name="connsiteY823" fmla="*/ 475711 h 696349"/>
                <a:gd name="connsiteX824" fmla="*/ 768651 w 971613"/>
                <a:gd name="connsiteY824" fmla="*/ 470331 h 696349"/>
                <a:gd name="connsiteX825" fmla="*/ 758620 w 971613"/>
                <a:gd name="connsiteY825" fmla="*/ 462032 h 696349"/>
                <a:gd name="connsiteX826" fmla="*/ 749501 w 971613"/>
                <a:gd name="connsiteY826" fmla="*/ 450087 h 696349"/>
                <a:gd name="connsiteX827" fmla="*/ 764912 w 971613"/>
                <a:gd name="connsiteY827" fmla="*/ 456652 h 696349"/>
                <a:gd name="connsiteX828" fmla="*/ 766918 w 971613"/>
                <a:gd name="connsiteY828" fmla="*/ 452640 h 696349"/>
                <a:gd name="connsiteX829" fmla="*/ 769198 w 971613"/>
                <a:gd name="connsiteY829" fmla="*/ 448901 h 696349"/>
                <a:gd name="connsiteX830" fmla="*/ 769198 w 971613"/>
                <a:gd name="connsiteY830" fmla="*/ 445162 h 696349"/>
                <a:gd name="connsiteX831" fmla="*/ 756705 w 971613"/>
                <a:gd name="connsiteY831" fmla="*/ 442609 h 696349"/>
                <a:gd name="connsiteX832" fmla="*/ 759532 w 971613"/>
                <a:gd name="connsiteY832" fmla="*/ 439235 h 696349"/>
                <a:gd name="connsiteX833" fmla="*/ 778590 w 971613"/>
                <a:gd name="connsiteY833" fmla="*/ 442609 h 696349"/>
                <a:gd name="connsiteX834" fmla="*/ 778590 w 971613"/>
                <a:gd name="connsiteY834" fmla="*/ 438962 h 696349"/>
                <a:gd name="connsiteX835" fmla="*/ 783697 w 971613"/>
                <a:gd name="connsiteY835" fmla="*/ 438962 h 696349"/>
                <a:gd name="connsiteX836" fmla="*/ 786250 w 971613"/>
                <a:gd name="connsiteY836" fmla="*/ 441515 h 696349"/>
                <a:gd name="connsiteX837" fmla="*/ 784882 w 971613"/>
                <a:gd name="connsiteY837" fmla="*/ 448354 h 696349"/>
                <a:gd name="connsiteX838" fmla="*/ 792816 w 971613"/>
                <a:gd name="connsiteY838" fmla="*/ 450634 h 696349"/>
                <a:gd name="connsiteX839" fmla="*/ 795734 w 971613"/>
                <a:gd name="connsiteY839" fmla="*/ 454281 h 696349"/>
                <a:gd name="connsiteX840" fmla="*/ 802299 w 971613"/>
                <a:gd name="connsiteY840" fmla="*/ 457746 h 696349"/>
                <a:gd name="connsiteX841" fmla="*/ 804488 w 971613"/>
                <a:gd name="connsiteY841" fmla="*/ 459206 h 696349"/>
                <a:gd name="connsiteX842" fmla="*/ 809047 w 971613"/>
                <a:gd name="connsiteY842" fmla="*/ 464859 h 696349"/>
                <a:gd name="connsiteX843" fmla="*/ 819625 w 971613"/>
                <a:gd name="connsiteY843" fmla="*/ 464039 h 696349"/>
                <a:gd name="connsiteX844" fmla="*/ 816525 w 971613"/>
                <a:gd name="connsiteY844" fmla="*/ 470604 h 696349"/>
                <a:gd name="connsiteX845" fmla="*/ 820172 w 971613"/>
                <a:gd name="connsiteY845" fmla="*/ 472246 h 696349"/>
                <a:gd name="connsiteX846" fmla="*/ 843335 w 971613"/>
                <a:gd name="connsiteY846" fmla="*/ 465133 h 696349"/>
                <a:gd name="connsiteX847" fmla="*/ 858928 w 971613"/>
                <a:gd name="connsiteY847" fmla="*/ 457199 h 696349"/>
                <a:gd name="connsiteX848" fmla="*/ 854095 w 971613"/>
                <a:gd name="connsiteY848" fmla="*/ 465133 h 696349"/>
                <a:gd name="connsiteX849" fmla="*/ 852089 w 971613"/>
                <a:gd name="connsiteY849" fmla="*/ 472246 h 696349"/>
                <a:gd name="connsiteX850" fmla="*/ 843882 w 971613"/>
                <a:gd name="connsiteY850" fmla="*/ 475711 h 696349"/>
                <a:gd name="connsiteX851" fmla="*/ 830750 w 971613"/>
                <a:gd name="connsiteY851" fmla="*/ 484283 h 696349"/>
                <a:gd name="connsiteX852" fmla="*/ 831297 w 971613"/>
                <a:gd name="connsiteY852" fmla="*/ 488842 h 696349"/>
                <a:gd name="connsiteX853" fmla="*/ 836769 w 971613"/>
                <a:gd name="connsiteY853" fmla="*/ 491669 h 696349"/>
                <a:gd name="connsiteX854" fmla="*/ 835857 w 971613"/>
                <a:gd name="connsiteY854" fmla="*/ 495681 h 696349"/>
                <a:gd name="connsiteX855" fmla="*/ 842970 w 971613"/>
                <a:gd name="connsiteY855" fmla="*/ 498235 h 696349"/>
                <a:gd name="connsiteX856" fmla="*/ 843608 w 971613"/>
                <a:gd name="connsiteY856" fmla="*/ 501335 h 696349"/>
                <a:gd name="connsiteX857" fmla="*/ 842149 w 971613"/>
                <a:gd name="connsiteY857" fmla="*/ 505894 h 696349"/>
                <a:gd name="connsiteX858" fmla="*/ 854368 w 971613"/>
                <a:gd name="connsiteY858" fmla="*/ 505894 h 696349"/>
                <a:gd name="connsiteX859" fmla="*/ 855554 w 971613"/>
                <a:gd name="connsiteY859" fmla="*/ 507901 h 696349"/>
                <a:gd name="connsiteX860" fmla="*/ 854368 w 971613"/>
                <a:gd name="connsiteY860" fmla="*/ 509907 h 696349"/>
                <a:gd name="connsiteX861" fmla="*/ 850721 w 971613"/>
                <a:gd name="connsiteY861" fmla="*/ 511639 h 696349"/>
                <a:gd name="connsiteX862" fmla="*/ 854642 w 971613"/>
                <a:gd name="connsiteY862" fmla="*/ 515013 h 696349"/>
                <a:gd name="connsiteX863" fmla="*/ 854642 w 971613"/>
                <a:gd name="connsiteY863" fmla="*/ 517293 h 696349"/>
                <a:gd name="connsiteX864" fmla="*/ 856648 w 971613"/>
                <a:gd name="connsiteY864" fmla="*/ 519846 h 696349"/>
                <a:gd name="connsiteX865" fmla="*/ 858837 w 971613"/>
                <a:gd name="connsiteY865" fmla="*/ 521853 h 696349"/>
                <a:gd name="connsiteX866" fmla="*/ 866314 w 971613"/>
                <a:gd name="connsiteY866" fmla="*/ 507901 h 696349"/>
                <a:gd name="connsiteX867" fmla="*/ 867135 w 971613"/>
                <a:gd name="connsiteY867" fmla="*/ 515652 h 696349"/>
                <a:gd name="connsiteX868" fmla="*/ 872515 w 971613"/>
                <a:gd name="connsiteY868" fmla="*/ 517567 h 696349"/>
                <a:gd name="connsiteX869" fmla="*/ 873427 w 971613"/>
                <a:gd name="connsiteY869" fmla="*/ 519846 h 696349"/>
                <a:gd name="connsiteX870" fmla="*/ 871968 w 971613"/>
                <a:gd name="connsiteY870" fmla="*/ 523312 h 696349"/>
                <a:gd name="connsiteX871" fmla="*/ 881087 w 971613"/>
                <a:gd name="connsiteY871" fmla="*/ 524771 h 696349"/>
                <a:gd name="connsiteX872" fmla="*/ 886285 w 971613"/>
                <a:gd name="connsiteY872" fmla="*/ 526138 h 696349"/>
                <a:gd name="connsiteX873" fmla="*/ 886285 w 971613"/>
                <a:gd name="connsiteY873" fmla="*/ 528145 h 696349"/>
                <a:gd name="connsiteX874" fmla="*/ 890297 w 971613"/>
                <a:gd name="connsiteY874" fmla="*/ 530971 h 696349"/>
                <a:gd name="connsiteX875" fmla="*/ 891756 w 971613"/>
                <a:gd name="connsiteY875" fmla="*/ 534710 h 696349"/>
                <a:gd name="connsiteX876" fmla="*/ 895130 w 971613"/>
                <a:gd name="connsiteY876" fmla="*/ 530971 h 696349"/>
                <a:gd name="connsiteX877" fmla="*/ 897775 w 971613"/>
                <a:gd name="connsiteY877" fmla="*/ 520758 h 696349"/>
                <a:gd name="connsiteX878" fmla="*/ 899689 w 971613"/>
                <a:gd name="connsiteY878" fmla="*/ 517840 h 696349"/>
                <a:gd name="connsiteX879" fmla="*/ 899689 w 971613"/>
                <a:gd name="connsiteY879" fmla="*/ 516199 h 696349"/>
                <a:gd name="connsiteX880" fmla="*/ 898322 w 971613"/>
                <a:gd name="connsiteY880" fmla="*/ 511913 h 696349"/>
                <a:gd name="connsiteX881" fmla="*/ 894856 w 971613"/>
                <a:gd name="connsiteY881" fmla="*/ 505894 h 696349"/>
                <a:gd name="connsiteX882" fmla="*/ 898322 w 971613"/>
                <a:gd name="connsiteY882" fmla="*/ 504162 h 696349"/>
                <a:gd name="connsiteX883" fmla="*/ 895403 w 971613"/>
                <a:gd name="connsiteY883" fmla="*/ 501061 h 696349"/>
                <a:gd name="connsiteX884" fmla="*/ 896042 w 971613"/>
                <a:gd name="connsiteY884" fmla="*/ 498508 h 696349"/>
                <a:gd name="connsiteX885" fmla="*/ 900601 w 971613"/>
                <a:gd name="connsiteY885" fmla="*/ 496775 h 696349"/>
                <a:gd name="connsiteX886" fmla="*/ 894856 w 971613"/>
                <a:gd name="connsiteY886" fmla="*/ 492216 h 696349"/>
                <a:gd name="connsiteX887" fmla="*/ 898595 w 971613"/>
                <a:gd name="connsiteY887" fmla="*/ 490848 h 696349"/>
                <a:gd name="connsiteX888" fmla="*/ 897410 w 971613"/>
                <a:gd name="connsiteY888" fmla="*/ 483097 h 696349"/>
                <a:gd name="connsiteX889" fmla="*/ 905161 w 971613"/>
                <a:gd name="connsiteY889" fmla="*/ 490210 h 696349"/>
                <a:gd name="connsiteX890" fmla="*/ 908261 w 971613"/>
                <a:gd name="connsiteY890" fmla="*/ 493128 h 696349"/>
                <a:gd name="connsiteX891" fmla="*/ 912547 w 971613"/>
                <a:gd name="connsiteY891" fmla="*/ 495408 h 696349"/>
                <a:gd name="connsiteX892" fmla="*/ 914827 w 971613"/>
                <a:gd name="connsiteY892" fmla="*/ 492216 h 696349"/>
                <a:gd name="connsiteX893" fmla="*/ 917380 w 971613"/>
                <a:gd name="connsiteY893" fmla="*/ 490210 h 696349"/>
                <a:gd name="connsiteX894" fmla="*/ 920845 w 971613"/>
                <a:gd name="connsiteY894" fmla="*/ 495043 h 696349"/>
                <a:gd name="connsiteX895" fmla="*/ 924766 w 971613"/>
                <a:gd name="connsiteY895" fmla="*/ 494496 h 696349"/>
                <a:gd name="connsiteX896" fmla="*/ 921119 w 971613"/>
                <a:gd name="connsiteY896" fmla="*/ 489389 h 696349"/>
                <a:gd name="connsiteX897" fmla="*/ 926225 w 971613"/>
                <a:gd name="connsiteY897" fmla="*/ 488568 h 696349"/>
                <a:gd name="connsiteX898" fmla="*/ 920845 w 971613"/>
                <a:gd name="connsiteY898" fmla="*/ 482003 h 696349"/>
                <a:gd name="connsiteX899" fmla="*/ 922487 w 971613"/>
                <a:gd name="connsiteY899" fmla="*/ 480817 h 696349"/>
                <a:gd name="connsiteX900" fmla="*/ 933612 w 971613"/>
                <a:gd name="connsiteY900" fmla="*/ 483735 h 696349"/>
                <a:gd name="connsiteX901" fmla="*/ 934250 w 971613"/>
                <a:gd name="connsiteY901" fmla="*/ 479450 h 696349"/>
                <a:gd name="connsiteX902" fmla="*/ 930785 w 971613"/>
                <a:gd name="connsiteY902" fmla="*/ 475437 h 696349"/>
                <a:gd name="connsiteX903" fmla="*/ 922487 w 971613"/>
                <a:gd name="connsiteY903" fmla="*/ 471972 h 696349"/>
                <a:gd name="connsiteX904" fmla="*/ 914827 w 971613"/>
                <a:gd name="connsiteY904" fmla="*/ 467686 h 696349"/>
                <a:gd name="connsiteX905" fmla="*/ 918201 w 971613"/>
                <a:gd name="connsiteY905" fmla="*/ 468598 h 696349"/>
                <a:gd name="connsiteX906" fmla="*/ 925131 w 971613"/>
                <a:gd name="connsiteY906" fmla="*/ 470878 h 696349"/>
                <a:gd name="connsiteX907" fmla="*/ 932244 w 971613"/>
                <a:gd name="connsiteY907" fmla="*/ 471698 h 696349"/>
                <a:gd name="connsiteX908" fmla="*/ 941910 w 971613"/>
                <a:gd name="connsiteY908" fmla="*/ 473157 h 696349"/>
                <a:gd name="connsiteX909" fmla="*/ 944463 w 971613"/>
                <a:gd name="connsiteY909" fmla="*/ 470878 h 696349"/>
                <a:gd name="connsiteX910" fmla="*/ 941363 w 971613"/>
                <a:gd name="connsiteY910" fmla="*/ 465771 h 696349"/>
                <a:gd name="connsiteX911" fmla="*/ 928779 w 971613"/>
                <a:gd name="connsiteY911" fmla="*/ 461759 h 696349"/>
                <a:gd name="connsiteX912" fmla="*/ 921119 w 971613"/>
                <a:gd name="connsiteY912" fmla="*/ 461212 h 696349"/>
                <a:gd name="connsiteX913" fmla="*/ 923672 w 971613"/>
                <a:gd name="connsiteY913" fmla="*/ 458294 h 696349"/>
                <a:gd name="connsiteX914" fmla="*/ 929326 w 971613"/>
                <a:gd name="connsiteY914" fmla="*/ 453187 h 696349"/>
                <a:gd name="connsiteX915" fmla="*/ 925678 w 971613"/>
                <a:gd name="connsiteY915" fmla="*/ 450907 h 696349"/>
                <a:gd name="connsiteX916" fmla="*/ 927320 w 971613"/>
                <a:gd name="connsiteY916" fmla="*/ 449448 h 696349"/>
                <a:gd name="connsiteX917" fmla="*/ 945558 w 971613"/>
                <a:gd name="connsiteY917" fmla="*/ 455740 h 696349"/>
                <a:gd name="connsiteX918" fmla="*/ 952762 w 971613"/>
                <a:gd name="connsiteY918" fmla="*/ 455740 h 696349"/>
                <a:gd name="connsiteX919" fmla="*/ 962701 w 971613"/>
                <a:gd name="connsiteY919" fmla="*/ 453461 h 696349"/>
                <a:gd name="connsiteX920" fmla="*/ 949843 w 971613"/>
                <a:gd name="connsiteY920" fmla="*/ 449448 h 696349"/>
                <a:gd name="connsiteX921" fmla="*/ 959874 w 971613"/>
                <a:gd name="connsiteY921" fmla="*/ 448354 h 696349"/>
                <a:gd name="connsiteX922" fmla="*/ 953035 w 971613"/>
                <a:gd name="connsiteY922" fmla="*/ 440056 h 696349"/>
                <a:gd name="connsiteX923" fmla="*/ 943916 w 971613"/>
                <a:gd name="connsiteY923" fmla="*/ 438414 h 696349"/>
                <a:gd name="connsiteX924" fmla="*/ 949023 w 971613"/>
                <a:gd name="connsiteY924" fmla="*/ 434676 h 696349"/>
                <a:gd name="connsiteX925" fmla="*/ 959236 w 971613"/>
                <a:gd name="connsiteY925" fmla="*/ 438962 h 696349"/>
                <a:gd name="connsiteX926" fmla="*/ 970087 w 971613"/>
                <a:gd name="connsiteY926" fmla="*/ 440603 h 696349"/>
                <a:gd name="connsiteX927" fmla="*/ 962154 w 971613"/>
                <a:gd name="connsiteY927" fmla="*/ 426469 h 696349"/>
                <a:gd name="connsiteX928" fmla="*/ 184219 w 971613"/>
                <a:gd name="connsiteY928" fmla="*/ 151442 h 696349"/>
                <a:gd name="connsiteX929" fmla="*/ 177927 w 971613"/>
                <a:gd name="connsiteY929" fmla="*/ 156001 h 696349"/>
                <a:gd name="connsiteX930" fmla="*/ 177927 w 971613"/>
                <a:gd name="connsiteY930" fmla="*/ 165120 h 696349"/>
                <a:gd name="connsiteX931" fmla="*/ 176832 w 971613"/>
                <a:gd name="connsiteY931" fmla="*/ 170774 h 696349"/>
                <a:gd name="connsiteX932" fmla="*/ 176832 w 971613"/>
                <a:gd name="connsiteY932" fmla="*/ 179346 h 696349"/>
                <a:gd name="connsiteX933" fmla="*/ 173641 w 971613"/>
                <a:gd name="connsiteY933" fmla="*/ 186185 h 696349"/>
                <a:gd name="connsiteX934" fmla="*/ 169993 w 971613"/>
                <a:gd name="connsiteY934" fmla="*/ 182446 h 696349"/>
                <a:gd name="connsiteX935" fmla="*/ 167075 w 971613"/>
                <a:gd name="connsiteY935" fmla="*/ 175972 h 696349"/>
                <a:gd name="connsiteX936" fmla="*/ 170814 w 971613"/>
                <a:gd name="connsiteY936" fmla="*/ 175060 h 696349"/>
                <a:gd name="connsiteX937" fmla="*/ 173641 w 971613"/>
                <a:gd name="connsiteY937" fmla="*/ 173692 h 696349"/>
                <a:gd name="connsiteX938" fmla="*/ 170814 w 971613"/>
                <a:gd name="connsiteY938" fmla="*/ 170500 h 696349"/>
                <a:gd name="connsiteX939" fmla="*/ 168534 w 971613"/>
                <a:gd name="connsiteY939" fmla="*/ 167674 h 696349"/>
                <a:gd name="connsiteX940" fmla="*/ 173094 w 971613"/>
                <a:gd name="connsiteY940" fmla="*/ 163114 h 696349"/>
                <a:gd name="connsiteX941" fmla="*/ 171361 w 971613"/>
                <a:gd name="connsiteY941" fmla="*/ 155454 h 696349"/>
                <a:gd name="connsiteX942" fmla="*/ 169720 w 971613"/>
                <a:gd name="connsiteY942" fmla="*/ 145423 h 696349"/>
                <a:gd name="connsiteX943" fmla="*/ 173641 w 971613"/>
                <a:gd name="connsiteY943" fmla="*/ 141137 h 696349"/>
                <a:gd name="connsiteX944" fmla="*/ 180206 w 971613"/>
                <a:gd name="connsiteY944" fmla="*/ 138311 h 696349"/>
                <a:gd name="connsiteX945" fmla="*/ 184219 w 971613"/>
                <a:gd name="connsiteY945" fmla="*/ 151442 h 696349"/>
                <a:gd name="connsiteX946" fmla="*/ 193338 w 971613"/>
                <a:gd name="connsiteY946" fmla="*/ 115787 h 696349"/>
                <a:gd name="connsiteX947" fmla="*/ 172820 w 971613"/>
                <a:gd name="connsiteY947" fmla="*/ 104115 h 696349"/>
                <a:gd name="connsiteX948" fmla="*/ 169720 w 971613"/>
                <a:gd name="connsiteY948" fmla="*/ 100376 h 696349"/>
                <a:gd name="connsiteX949" fmla="*/ 171635 w 971613"/>
                <a:gd name="connsiteY949" fmla="*/ 92169 h 696349"/>
                <a:gd name="connsiteX950" fmla="*/ 175921 w 971613"/>
                <a:gd name="connsiteY950" fmla="*/ 92169 h 696349"/>
                <a:gd name="connsiteX951" fmla="*/ 178200 w 971613"/>
                <a:gd name="connsiteY951" fmla="*/ 94996 h 696349"/>
                <a:gd name="connsiteX952" fmla="*/ 184766 w 971613"/>
                <a:gd name="connsiteY952" fmla="*/ 96728 h 696349"/>
                <a:gd name="connsiteX953" fmla="*/ 174826 w 971613"/>
                <a:gd name="connsiteY953" fmla="*/ 100102 h 696349"/>
                <a:gd name="connsiteX954" fmla="*/ 187593 w 971613"/>
                <a:gd name="connsiteY954" fmla="*/ 108674 h 696349"/>
                <a:gd name="connsiteX955" fmla="*/ 193064 w 971613"/>
                <a:gd name="connsiteY955" fmla="*/ 115787 h 696349"/>
                <a:gd name="connsiteX956" fmla="*/ 201636 w 971613"/>
                <a:gd name="connsiteY956" fmla="*/ 68824 h 696349"/>
                <a:gd name="connsiteX957" fmla="*/ 186498 w 971613"/>
                <a:gd name="connsiteY957" fmla="*/ 64539 h 696349"/>
                <a:gd name="connsiteX958" fmla="*/ 171908 w 971613"/>
                <a:gd name="connsiteY958" fmla="*/ 61712 h 696349"/>
                <a:gd name="connsiteX959" fmla="*/ 169355 w 971613"/>
                <a:gd name="connsiteY959" fmla="*/ 58794 h 696349"/>
                <a:gd name="connsiteX960" fmla="*/ 173094 w 971613"/>
                <a:gd name="connsiteY960" fmla="*/ 57426 h 696349"/>
                <a:gd name="connsiteX961" fmla="*/ 181392 w 971613"/>
                <a:gd name="connsiteY961" fmla="*/ 60253 h 696349"/>
                <a:gd name="connsiteX962" fmla="*/ 190511 w 971613"/>
                <a:gd name="connsiteY962" fmla="*/ 64812 h 696349"/>
                <a:gd name="connsiteX963" fmla="*/ 201362 w 971613"/>
                <a:gd name="connsiteY963" fmla="*/ 68824 h 696349"/>
                <a:gd name="connsiteX964" fmla="*/ 203824 w 971613"/>
                <a:gd name="connsiteY964" fmla="*/ 53140 h 696349"/>
                <a:gd name="connsiteX965" fmla="*/ 171908 w 971613"/>
                <a:gd name="connsiteY965" fmla="*/ 47668 h 696349"/>
                <a:gd name="connsiteX966" fmla="*/ 169355 w 971613"/>
                <a:gd name="connsiteY966" fmla="*/ 44842 h 696349"/>
                <a:gd name="connsiteX967" fmla="*/ 173914 w 971613"/>
                <a:gd name="connsiteY967" fmla="*/ 44294 h 696349"/>
                <a:gd name="connsiteX968" fmla="*/ 195344 w 971613"/>
                <a:gd name="connsiteY968" fmla="*/ 49128 h 696349"/>
                <a:gd name="connsiteX969" fmla="*/ 211028 w 971613"/>
                <a:gd name="connsiteY969" fmla="*/ 52866 h 696349"/>
                <a:gd name="connsiteX970" fmla="*/ 203551 w 971613"/>
                <a:gd name="connsiteY970" fmla="*/ 53140 h 69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Lst>
              <a:rect l="l" t="t" r="r" b="b"/>
              <a:pathLst>
                <a:path w="971613" h="696349">
                  <a:moveTo>
                    <a:pt x="962154" y="426469"/>
                  </a:moveTo>
                  <a:cubicBezTo>
                    <a:pt x="958379" y="422247"/>
                    <a:pt x="952415" y="420769"/>
                    <a:pt x="947108" y="422730"/>
                  </a:cubicBezTo>
                  <a:cubicBezTo>
                    <a:pt x="944190" y="423551"/>
                    <a:pt x="943369" y="422730"/>
                    <a:pt x="946196" y="419265"/>
                  </a:cubicBezTo>
                  <a:cubicBezTo>
                    <a:pt x="949023" y="415800"/>
                    <a:pt x="946196" y="416711"/>
                    <a:pt x="943643" y="416711"/>
                  </a:cubicBezTo>
                  <a:cubicBezTo>
                    <a:pt x="941363" y="416684"/>
                    <a:pt x="939357" y="418234"/>
                    <a:pt x="938810" y="420450"/>
                  </a:cubicBezTo>
                  <a:cubicBezTo>
                    <a:pt x="937989" y="422730"/>
                    <a:pt x="938810" y="420450"/>
                    <a:pt x="935436" y="422183"/>
                  </a:cubicBezTo>
                  <a:cubicBezTo>
                    <a:pt x="932062" y="423915"/>
                    <a:pt x="934524" y="425830"/>
                    <a:pt x="936256" y="429022"/>
                  </a:cubicBezTo>
                  <a:cubicBezTo>
                    <a:pt x="937989" y="432213"/>
                    <a:pt x="937077" y="432122"/>
                    <a:pt x="936256" y="432943"/>
                  </a:cubicBezTo>
                  <a:cubicBezTo>
                    <a:pt x="935436" y="433764"/>
                    <a:pt x="932791" y="427289"/>
                    <a:pt x="932244" y="424736"/>
                  </a:cubicBezTo>
                  <a:cubicBezTo>
                    <a:pt x="931241" y="422155"/>
                    <a:pt x="928332" y="420879"/>
                    <a:pt x="925751" y="421882"/>
                  </a:cubicBezTo>
                  <a:cubicBezTo>
                    <a:pt x="925724" y="421891"/>
                    <a:pt x="925706" y="421900"/>
                    <a:pt x="925678" y="421909"/>
                  </a:cubicBezTo>
                  <a:cubicBezTo>
                    <a:pt x="923736" y="423614"/>
                    <a:pt x="922605" y="426067"/>
                    <a:pt x="922578" y="428657"/>
                  </a:cubicBezTo>
                  <a:cubicBezTo>
                    <a:pt x="922295" y="431602"/>
                    <a:pt x="921329" y="434448"/>
                    <a:pt x="919751" y="436955"/>
                  </a:cubicBezTo>
                  <a:cubicBezTo>
                    <a:pt x="917471" y="441788"/>
                    <a:pt x="917471" y="435861"/>
                    <a:pt x="918566" y="433217"/>
                  </a:cubicBezTo>
                  <a:cubicBezTo>
                    <a:pt x="919842" y="430061"/>
                    <a:pt x="920435" y="426678"/>
                    <a:pt x="920298" y="423277"/>
                  </a:cubicBezTo>
                  <a:cubicBezTo>
                    <a:pt x="920298" y="419265"/>
                    <a:pt x="909447" y="421544"/>
                    <a:pt x="904340" y="423277"/>
                  </a:cubicBezTo>
                  <a:cubicBezTo>
                    <a:pt x="899234" y="425010"/>
                    <a:pt x="904340" y="423277"/>
                    <a:pt x="902608" y="431302"/>
                  </a:cubicBezTo>
                  <a:cubicBezTo>
                    <a:pt x="900875" y="439326"/>
                    <a:pt x="899507" y="429569"/>
                    <a:pt x="899234" y="427563"/>
                  </a:cubicBezTo>
                  <a:cubicBezTo>
                    <a:pt x="898960" y="425557"/>
                    <a:pt x="903246" y="420724"/>
                    <a:pt x="897775" y="426104"/>
                  </a:cubicBezTo>
                  <a:cubicBezTo>
                    <a:pt x="892303" y="431484"/>
                    <a:pt x="891482" y="427836"/>
                    <a:pt x="893215" y="427836"/>
                  </a:cubicBezTo>
                  <a:cubicBezTo>
                    <a:pt x="894948" y="427836"/>
                    <a:pt x="895221" y="425830"/>
                    <a:pt x="895221" y="424098"/>
                  </a:cubicBezTo>
                  <a:cubicBezTo>
                    <a:pt x="895221" y="422365"/>
                    <a:pt x="900054" y="422183"/>
                    <a:pt x="902608" y="421909"/>
                  </a:cubicBezTo>
                  <a:cubicBezTo>
                    <a:pt x="905161" y="421636"/>
                    <a:pt x="905799" y="417350"/>
                    <a:pt x="905161" y="414158"/>
                  </a:cubicBezTo>
                  <a:cubicBezTo>
                    <a:pt x="904522" y="410966"/>
                    <a:pt x="907167" y="409872"/>
                    <a:pt x="911179" y="409051"/>
                  </a:cubicBezTo>
                  <a:cubicBezTo>
                    <a:pt x="915192" y="408231"/>
                    <a:pt x="914553" y="406225"/>
                    <a:pt x="914553" y="403033"/>
                  </a:cubicBezTo>
                  <a:cubicBezTo>
                    <a:pt x="914553" y="399841"/>
                    <a:pt x="907167" y="403945"/>
                    <a:pt x="904614" y="404492"/>
                  </a:cubicBezTo>
                  <a:cubicBezTo>
                    <a:pt x="902060" y="405039"/>
                    <a:pt x="901787" y="405586"/>
                    <a:pt x="900328" y="408231"/>
                  </a:cubicBezTo>
                  <a:cubicBezTo>
                    <a:pt x="899461" y="410565"/>
                    <a:pt x="898094" y="412681"/>
                    <a:pt x="896315" y="414432"/>
                  </a:cubicBezTo>
                  <a:cubicBezTo>
                    <a:pt x="893762" y="416985"/>
                    <a:pt x="890388" y="415344"/>
                    <a:pt x="892394" y="414432"/>
                  </a:cubicBezTo>
                  <a:cubicBezTo>
                    <a:pt x="894401" y="413520"/>
                    <a:pt x="894948" y="413884"/>
                    <a:pt x="898048" y="409051"/>
                  </a:cubicBezTo>
                  <a:cubicBezTo>
                    <a:pt x="901148" y="404218"/>
                    <a:pt x="887835" y="406133"/>
                    <a:pt x="885008" y="406133"/>
                  </a:cubicBezTo>
                  <a:cubicBezTo>
                    <a:pt x="882181" y="406133"/>
                    <a:pt x="872697" y="410146"/>
                    <a:pt x="868959" y="410693"/>
                  </a:cubicBezTo>
                  <a:cubicBezTo>
                    <a:pt x="865220" y="411240"/>
                    <a:pt x="862484" y="410693"/>
                    <a:pt x="859840" y="414979"/>
                  </a:cubicBezTo>
                  <a:cubicBezTo>
                    <a:pt x="857195" y="419265"/>
                    <a:pt x="856192" y="418444"/>
                    <a:pt x="857013" y="414979"/>
                  </a:cubicBezTo>
                  <a:cubicBezTo>
                    <a:pt x="857834" y="411514"/>
                    <a:pt x="861846" y="410146"/>
                    <a:pt x="865311" y="409599"/>
                  </a:cubicBezTo>
                  <a:cubicBezTo>
                    <a:pt x="870545" y="409361"/>
                    <a:pt x="875625" y="407793"/>
                    <a:pt x="880084" y="405039"/>
                  </a:cubicBezTo>
                  <a:cubicBezTo>
                    <a:pt x="883823" y="401574"/>
                    <a:pt x="866132" y="405586"/>
                    <a:pt x="863305" y="405860"/>
                  </a:cubicBezTo>
                  <a:cubicBezTo>
                    <a:pt x="860478" y="406133"/>
                    <a:pt x="853365" y="407866"/>
                    <a:pt x="856192" y="405860"/>
                  </a:cubicBezTo>
                  <a:cubicBezTo>
                    <a:pt x="860870" y="404620"/>
                    <a:pt x="865621" y="403680"/>
                    <a:pt x="870418" y="403033"/>
                  </a:cubicBezTo>
                  <a:cubicBezTo>
                    <a:pt x="874157" y="401939"/>
                    <a:pt x="861846" y="401027"/>
                    <a:pt x="856192" y="400206"/>
                  </a:cubicBezTo>
                  <a:cubicBezTo>
                    <a:pt x="850539" y="399385"/>
                    <a:pt x="863305" y="399385"/>
                    <a:pt x="867591" y="400206"/>
                  </a:cubicBezTo>
                  <a:cubicBezTo>
                    <a:pt x="872369" y="401127"/>
                    <a:pt x="877239" y="401410"/>
                    <a:pt x="882090" y="401027"/>
                  </a:cubicBezTo>
                  <a:cubicBezTo>
                    <a:pt x="885282" y="400480"/>
                    <a:pt x="880996" y="394461"/>
                    <a:pt x="878990" y="391908"/>
                  </a:cubicBezTo>
                  <a:cubicBezTo>
                    <a:pt x="876983" y="389355"/>
                    <a:pt x="878990" y="389355"/>
                    <a:pt x="879537" y="387075"/>
                  </a:cubicBezTo>
                  <a:cubicBezTo>
                    <a:pt x="880084" y="384795"/>
                    <a:pt x="864764" y="374855"/>
                    <a:pt x="862484" y="373123"/>
                  </a:cubicBezTo>
                  <a:cubicBezTo>
                    <a:pt x="860205" y="371390"/>
                    <a:pt x="856466" y="373944"/>
                    <a:pt x="853913" y="377409"/>
                  </a:cubicBezTo>
                  <a:cubicBezTo>
                    <a:pt x="851359" y="380874"/>
                    <a:pt x="850721" y="375403"/>
                    <a:pt x="849353" y="375403"/>
                  </a:cubicBezTo>
                  <a:cubicBezTo>
                    <a:pt x="846298" y="375767"/>
                    <a:pt x="843462" y="377190"/>
                    <a:pt x="841328" y="379415"/>
                  </a:cubicBezTo>
                  <a:cubicBezTo>
                    <a:pt x="838775" y="382242"/>
                    <a:pt x="841328" y="375129"/>
                    <a:pt x="843973" y="375129"/>
                  </a:cubicBezTo>
                  <a:cubicBezTo>
                    <a:pt x="846617" y="375129"/>
                    <a:pt x="844794" y="373396"/>
                    <a:pt x="843973" y="371664"/>
                  </a:cubicBezTo>
                  <a:cubicBezTo>
                    <a:pt x="843152" y="369931"/>
                    <a:pt x="843061" y="369111"/>
                    <a:pt x="845067" y="369111"/>
                  </a:cubicBezTo>
                  <a:cubicBezTo>
                    <a:pt x="847073" y="369111"/>
                    <a:pt x="846526" y="368016"/>
                    <a:pt x="846526" y="366284"/>
                  </a:cubicBezTo>
                  <a:cubicBezTo>
                    <a:pt x="846526" y="364551"/>
                    <a:pt x="849353" y="364551"/>
                    <a:pt x="853913" y="362910"/>
                  </a:cubicBezTo>
                  <a:cubicBezTo>
                    <a:pt x="858472" y="361268"/>
                    <a:pt x="841967" y="364278"/>
                    <a:pt x="837954" y="364278"/>
                  </a:cubicBezTo>
                  <a:cubicBezTo>
                    <a:pt x="833942" y="364278"/>
                    <a:pt x="831936" y="368290"/>
                    <a:pt x="829656" y="370570"/>
                  </a:cubicBezTo>
                  <a:cubicBezTo>
                    <a:pt x="827376" y="372849"/>
                    <a:pt x="829109" y="372576"/>
                    <a:pt x="833395" y="379689"/>
                  </a:cubicBezTo>
                  <a:cubicBezTo>
                    <a:pt x="837681" y="386801"/>
                    <a:pt x="829109" y="380509"/>
                    <a:pt x="826829" y="376588"/>
                  </a:cubicBezTo>
                  <a:cubicBezTo>
                    <a:pt x="824550" y="372667"/>
                    <a:pt x="826829" y="370296"/>
                    <a:pt x="830295" y="365463"/>
                  </a:cubicBezTo>
                  <a:cubicBezTo>
                    <a:pt x="833760" y="360630"/>
                    <a:pt x="830842" y="361998"/>
                    <a:pt x="826829" y="362271"/>
                  </a:cubicBezTo>
                  <a:cubicBezTo>
                    <a:pt x="822817" y="362545"/>
                    <a:pt x="820902" y="366831"/>
                    <a:pt x="817710" y="368290"/>
                  </a:cubicBezTo>
                  <a:cubicBezTo>
                    <a:pt x="814519" y="369749"/>
                    <a:pt x="814884" y="370022"/>
                    <a:pt x="814245" y="374582"/>
                  </a:cubicBezTo>
                  <a:cubicBezTo>
                    <a:pt x="813607" y="379141"/>
                    <a:pt x="813424" y="384248"/>
                    <a:pt x="811418" y="379415"/>
                  </a:cubicBezTo>
                  <a:cubicBezTo>
                    <a:pt x="809412" y="374582"/>
                    <a:pt x="810324" y="373396"/>
                    <a:pt x="812877" y="370843"/>
                  </a:cubicBezTo>
                  <a:cubicBezTo>
                    <a:pt x="815431" y="368290"/>
                    <a:pt x="812877" y="368290"/>
                    <a:pt x="812877" y="364825"/>
                  </a:cubicBezTo>
                  <a:cubicBezTo>
                    <a:pt x="812877" y="361360"/>
                    <a:pt x="816251" y="359992"/>
                    <a:pt x="817163" y="353791"/>
                  </a:cubicBezTo>
                  <a:cubicBezTo>
                    <a:pt x="818075" y="347590"/>
                    <a:pt x="815704" y="354338"/>
                    <a:pt x="814519" y="357712"/>
                  </a:cubicBezTo>
                  <a:cubicBezTo>
                    <a:pt x="813333" y="361086"/>
                    <a:pt x="810871" y="360539"/>
                    <a:pt x="806585" y="361998"/>
                  </a:cubicBezTo>
                  <a:cubicBezTo>
                    <a:pt x="802299" y="363457"/>
                    <a:pt x="802026" y="366284"/>
                    <a:pt x="800567" y="371117"/>
                  </a:cubicBezTo>
                  <a:cubicBezTo>
                    <a:pt x="799108" y="375950"/>
                    <a:pt x="797466" y="374217"/>
                    <a:pt x="792360" y="371937"/>
                  </a:cubicBezTo>
                  <a:cubicBezTo>
                    <a:pt x="787253" y="369658"/>
                    <a:pt x="794092" y="369658"/>
                    <a:pt x="797466" y="369111"/>
                  </a:cubicBezTo>
                  <a:cubicBezTo>
                    <a:pt x="800840" y="368563"/>
                    <a:pt x="802026" y="363457"/>
                    <a:pt x="802026" y="363457"/>
                  </a:cubicBezTo>
                  <a:cubicBezTo>
                    <a:pt x="802026" y="363457"/>
                    <a:pt x="806312" y="361451"/>
                    <a:pt x="804032" y="358624"/>
                  </a:cubicBezTo>
                  <a:cubicBezTo>
                    <a:pt x="801752" y="355797"/>
                    <a:pt x="792633" y="359992"/>
                    <a:pt x="790354" y="361724"/>
                  </a:cubicBezTo>
                  <a:cubicBezTo>
                    <a:pt x="788074" y="363457"/>
                    <a:pt x="788074" y="361177"/>
                    <a:pt x="789168" y="356253"/>
                  </a:cubicBezTo>
                  <a:cubicBezTo>
                    <a:pt x="790262" y="351329"/>
                    <a:pt x="787800" y="356253"/>
                    <a:pt x="783514" y="359444"/>
                  </a:cubicBezTo>
                  <a:cubicBezTo>
                    <a:pt x="779229" y="362636"/>
                    <a:pt x="782602" y="355159"/>
                    <a:pt x="785247" y="349140"/>
                  </a:cubicBezTo>
                  <a:cubicBezTo>
                    <a:pt x="787892" y="343122"/>
                    <a:pt x="774395" y="346313"/>
                    <a:pt x="770657" y="347499"/>
                  </a:cubicBezTo>
                  <a:cubicBezTo>
                    <a:pt x="766918" y="348684"/>
                    <a:pt x="770110" y="350873"/>
                    <a:pt x="767009" y="353152"/>
                  </a:cubicBezTo>
                  <a:cubicBezTo>
                    <a:pt x="763909" y="355432"/>
                    <a:pt x="761811" y="352605"/>
                    <a:pt x="764365" y="353152"/>
                  </a:cubicBezTo>
                  <a:cubicBezTo>
                    <a:pt x="766918" y="353700"/>
                    <a:pt x="767009" y="353152"/>
                    <a:pt x="767556" y="349414"/>
                  </a:cubicBezTo>
                  <a:cubicBezTo>
                    <a:pt x="768103" y="345675"/>
                    <a:pt x="766097" y="345219"/>
                    <a:pt x="771569" y="344307"/>
                  </a:cubicBezTo>
                  <a:cubicBezTo>
                    <a:pt x="777040" y="343395"/>
                    <a:pt x="772389" y="342848"/>
                    <a:pt x="767830" y="342848"/>
                  </a:cubicBezTo>
                  <a:cubicBezTo>
                    <a:pt x="763270" y="342848"/>
                    <a:pt x="763818" y="340933"/>
                    <a:pt x="761264" y="345219"/>
                  </a:cubicBezTo>
                  <a:cubicBezTo>
                    <a:pt x="758711" y="349505"/>
                    <a:pt x="758437" y="345219"/>
                    <a:pt x="759258" y="344033"/>
                  </a:cubicBezTo>
                  <a:cubicBezTo>
                    <a:pt x="760079" y="342848"/>
                    <a:pt x="758711" y="340660"/>
                    <a:pt x="754699" y="342301"/>
                  </a:cubicBezTo>
                  <a:cubicBezTo>
                    <a:pt x="750686" y="343942"/>
                    <a:pt x="749866" y="343760"/>
                    <a:pt x="753331" y="341754"/>
                  </a:cubicBezTo>
                  <a:cubicBezTo>
                    <a:pt x="756796" y="339748"/>
                    <a:pt x="758164" y="341754"/>
                    <a:pt x="760991" y="340660"/>
                  </a:cubicBezTo>
                  <a:cubicBezTo>
                    <a:pt x="764739" y="339000"/>
                    <a:pt x="768897" y="338489"/>
                    <a:pt x="772936" y="339200"/>
                  </a:cubicBezTo>
                  <a:cubicBezTo>
                    <a:pt x="776128" y="340295"/>
                    <a:pt x="778681" y="340933"/>
                    <a:pt x="780049" y="339200"/>
                  </a:cubicBezTo>
                  <a:cubicBezTo>
                    <a:pt x="781417" y="337468"/>
                    <a:pt x="781782" y="336921"/>
                    <a:pt x="784335" y="337468"/>
                  </a:cubicBezTo>
                  <a:cubicBezTo>
                    <a:pt x="786888" y="338015"/>
                    <a:pt x="787800" y="336374"/>
                    <a:pt x="784335" y="336374"/>
                  </a:cubicBezTo>
                  <a:cubicBezTo>
                    <a:pt x="780870" y="336374"/>
                    <a:pt x="775855" y="335827"/>
                    <a:pt x="775855" y="335827"/>
                  </a:cubicBezTo>
                  <a:cubicBezTo>
                    <a:pt x="775855" y="335827"/>
                    <a:pt x="764456" y="337194"/>
                    <a:pt x="761903" y="338015"/>
                  </a:cubicBezTo>
                  <a:cubicBezTo>
                    <a:pt x="759349" y="338836"/>
                    <a:pt x="758984" y="340021"/>
                    <a:pt x="757890" y="336647"/>
                  </a:cubicBezTo>
                  <a:cubicBezTo>
                    <a:pt x="756796" y="333273"/>
                    <a:pt x="756978" y="333456"/>
                    <a:pt x="760444" y="331267"/>
                  </a:cubicBezTo>
                  <a:cubicBezTo>
                    <a:pt x="763909" y="329078"/>
                    <a:pt x="753878" y="332635"/>
                    <a:pt x="752419" y="334094"/>
                  </a:cubicBezTo>
                  <a:cubicBezTo>
                    <a:pt x="750960" y="335553"/>
                    <a:pt x="749592" y="338380"/>
                    <a:pt x="747039" y="335827"/>
                  </a:cubicBezTo>
                  <a:cubicBezTo>
                    <a:pt x="744485" y="333273"/>
                    <a:pt x="746492" y="333820"/>
                    <a:pt x="744212" y="330902"/>
                  </a:cubicBezTo>
                  <a:cubicBezTo>
                    <a:pt x="741631" y="328376"/>
                    <a:pt x="738157" y="326972"/>
                    <a:pt x="734546" y="326981"/>
                  </a:cubicBezTo>
                  <a:cubicBezTo>
                    <a:pt x="730533" y="326343"/>
                    <a:pt x="727615" y="329261"/>
                    <a:pt x="722235" y="328622"/>
                  </a:cubicBezTo>
                  <a:cubicBezTo>
                    <a:pt x="716855" y="327984"/>
                    <a:pt x="722235" y="323516"/>
                    <a:pt x="726795" y="324701"/>
                  </a:cubicBezTo>
                  <a:cubicBezTo>
                    <a:pt x="731354" y="325887"/>
                    <a:pt x="729074" y="324701"/>
                    <a:pt x="735914" y="324701"/>
                  </a:cubicBezTo>
                  <a:cubicBezTo>
                    <a:pt x="742753" y="324701"/>
                    <a:pt x="741932" y="323334"/>
                    <a:pt x="737920" y="321054"/>
                  </a:cubicBezTo>
                  <a:cubicBezTo>
                    <a:pt x="730743" y="319239"/>
                    <a:pt x="723339" y="318473"/>
                    <a:pt x="715943" y="318774"/>
                  </a:cubicBezTo>
                  <a:cubicBezTo>
                    <a:pt x="713390" y="318774"/>
                    <a:pt x="712296" y="317953"/>
                    <a:pt x="712569" y="316494"/>
                  </a:cubicBezTo>
                  <a:cubicBezTo>
                    <a:pt x="712843" y="315035"/>
                    <a:pt x="711110" y="315947"/>
                    <a:pt x="703997" y="314215"/>
                  </a:cubicBezTo>
                  <a:cubicBezTo>
                    <a:pt x="696885" y="312482"/>
                    <a:pt x="697705" y="312482"/>
                    <a:pt x="703450" y="311388"/>
                  </a:cubicBezTo>
                  <a:cubicBezTo>
                    <a:pt x="709195" y="310293"/>
                    <a:pt x="715943" y="314488"/>
                    <a:pt x="719956" y="315309"/>
                  </a:cubicBezTo>
                  <a:cubicBezTo>
                    <a:pt x="725026" y="315136"/>
                    <a:pt x="730077" y="314680"/>
                    <a:pt x="735093" y="313941"/>
                  </a:cubicBezTo>
                  <a:cubicBezTo>
                    <a:pt x="740528" y="315081"/>
                    <a:pt x="746045" y="315756"/>
                    <a:pt x="751598" y="315947"/>
                  </a:cubicBezTo>
                  <a:cubicBezTo>
                    <a:pt x="757617" y="315309"/>
                    <a:pt x="747586" y="315035"/>
                    <a:pt x="745306" y="313941"/>
                  </a:cubicBezTo>
                  <a:cubicBezTo>
                    <a:pt x="742552" y="311661"/>
                    <a:pt x="739352" y="309983"/>
                    <a:pt x="735914" y="309017"/>
                  </a:cubicBezTo>
                  <a:cubicBezTo>
                    <a:pt x="730169" y="307923"/>
                    <a:pt x="741567" y="309564"/>
                    <a:pt x="744485" y="310476"/>
                  </a:cubicBezTo>
                  <a:cubicBezTo>
                    <a:pt x="747404" y="311388"/>
                    <a:pt x="746765" y="309017"/>
                    <a:pt x="744485" y="306190"/>
                  </a:cubicBezTo>
                  <a:cubicBezTo>
                    <a:pt x="742206" y="303363"/>
                    <a:pt x="739014" y="304457"/>
                    <a:pt x="732722" y="304184"/>
                  </a:cubicBezTo>
                  <a:cubicBezTo>
                    <a:pt x="726430" y="303910"/>
                    <a:pt x="735367" y="300992"/>
                    <a:pt x="739561" y="302178"/>
                  </a:cubicBezTo>
                  <a:cubicBezTo>
                    <a:pt x="743418" y="302907"/>
                    <a:pt x="747376" y="302907"/>
                    <a:pt x="751233" y="302178"/>
                  </a:cubicBezTo>
                  <a:cubicBezTo>
                    <a:pt x="756431" y="302178"/>
                    <a:pt x="754699" y="300719"/>
                    <a:pt x="753604" y="299351"/>
                  </a:cubicBezTo>
                  <a:cubicBezTo>
                    <a:pt x="749419" y="297035"/>
                    <a:pt x="745014" y="295111"/>
                    <a:pt x="740473" y="293606"/>
                  </a:cubicBezTo>
                  <a:cubicBezTo>
                    <a:pt x="735877" y="291937"/>
                    <a:pt x="730844" y="291937"/>
                    <a:pt x="726248" y="293606"/>
                  </a:cubicBezTo>
                  <a:cubicBezTo>
                    <a:pt x="718496" y="295338"/>
                    <a:pt x="715122" y="294518"/>
                    <a:pt x="722235" y="292785"/>
                  </a:cubicBezTo>
                  <a:cubicBezTo>
                    <a:pt x="729348" y="291053"/>
                    <a:pt x="727342" y="290505"/>
                    <a:pt x="723877" y="290232"/>
                  </a:cubicBezTo>
                  <a:cubicBezTo>
                    <a:pt x="720411" y="289958"/>
                    <a:pt x="715943" y="289046"/>
                    <a:pt x="718496" y="288773"/>
                  </a:cubicBezTo>
                  <a:cubicBezTo>
                    <a:pt x="724259" y="288673"/>
                    <a:pt x="730014" y="289256"/>
                    <a:pt x="735640" y="290505"/>
                  </a:cubicBezTo>
                  <a:cubicBezTo>
                    <a:pt x="742114" y="291873"/>
                    <a:pt x="740473" y="290505"/>
                    <a:pt x="740200" y="287952"/>
                  </a:cubicBezTo>
                  <a:cubicBezTo>
                    <a:pt x="739926" y="285399"/>
                    <a:pt x="736461" y="286767"/>
                    <a:pt x="729895" y="286220"/>
                  </a:cubicBezTo>
                  <a:cubicBezTo>
                    <a:pt x="723329" y="285672"/>
                    <a:pt x="721688" y="281934"/>
                    <a:pt x="724789" y="283666"/>
                  </a:cubicBezTo>
                  <a:cubicBezTo>
                    <a:pt x="727889" y="285399"/>
                    <a:pt x="733360" y="283666"/>
                    <a:pt x="738193" y="284760"/>
                  </a:cubicBezTo>
                  <a:cubicBezTo>
                    <a:pt x="742233" y="285444"/>
                    <a:pt x="746099" y="286894"/>
                    <a:pt x="749592" y="289046"/>
                  </a:cubicBezTo>
                  <a:cubicBezTo>
                    <a:pt x="753230" y="291618"/>
                    <a:pt x="757644" y="292840"/>
                    <a:pt x="762085" y="292512"/>
                  </a:cubicBezTo>
                  <a:cubicBezTo>
                    <a:pt x="767283" y="292512"/>
                    <a:pt x="767283" y="291600"/>
                    <a:pt x="769198" y="292512"/>
                  </a:cubicBezTo>
                  <a:cubicBezTo>
                    <a:pt x="771249" y="293597"/>
                    <a:pt x="773711" y="293597"/>
                    <a:pt x="775763" y="292512"/>
                  </a:cubicBezTo>
                  <a:cubicBezTo>
                    <a:pt x="778590" y="291326"/>
                    <a:pt x="779502" y="291600"/>
                    <a:pt x="784882" y="293879"/>
                  </a:cubicBezTo>
                  <a:cubicBezTo>
                    <a:pt x="790262" y="296159"/>
                    <a:pt x="789715" y="289320"/>
                    <a:pt x="789442" y="285399"/>
                  </a:cubicBezTo>
                  <a:cubicBezTo>
                    <a:pt x="789168" y="281478"/>
                    <a:pt x="780323" y="278195"/>
                    <a:pt x="772936" y="275642"/>
                  </a:cubicBezTo>
                  <a:cubicBezTo>
                    <a:pt x="766599" y="273079"/>
                    <a:pt x="759650" y="272477"/>
                    <a:pt x="752966" y="273909"/>
                  </a:cubicBezTo>
                  <a:cubicBezTo>
                    <a:pt x="748954" y="274912"/>
                    <a:pt x="744704" y="274429"/>
                    <a:pt x="741020" y="272541"/>
                  </a:cubicBezTo>
                  <a:cubicBezTo>
                    <a:pt x="737281" y="271356"/>
                    <a:pt x="727342" y="268529"/>
                    <a:pt x="724150" y="267161"/>
                  </a:cubicBezTo>
                  <a:cubicBezTo>
                    <a:pt x="720958" y="265793"/>
                    <a:pt x="715031" y="268802"/>
                    <a:pt x="710837" y="270261"/>
                  </a:cubicBezTo>
                  <a:cubicBezTo>
                    <a:pt x="706587" y="271602"/>
                    <a:pt x="702055" y="271793"/>
                    <a:pt x="697705" y="270809"/>
                  </a:cubicBezTo>
                  <a:cubicBezTo>
                    <a:pt x="692690" y="269751"/>
                    <a:pt x="687492" y="269942"/>
                    <a:pt x="682568" y="271356"/>
                  </a:cubicBezTo>
                  <a:cubicBezTo>
                    <a:pt x="673449" y="273088"/>
                    <a:pt x="682568" y="269349"/>
                    <a:pt x="686854" y="268255"/>
                  </a:cubicBezTo>
                  <a:cubicBezTo>
                    <a:pt x="692042" y="268201"/>
                    <a:pt x="697213" y="268784"/>
                    <a:pt x="702265" y="269988"/>
                  </a:cubicBezTo>
                  <a:cubicBezTo>
                    <a:pt x="706897" y="269787"/>
                    <a:pt x="711447" y="268702"/>
                    <a:pt x="715670" y="266796"/>
                  </a:cubicBezTo>
                  <a:cubicBezTo>
                    <a:pt x="720539" y="264772"/>
                    <a:pt x="725892" y="264206"/>
                    <a:pt x="731081" y="265155"/>
                  </a:cubicBezTo>
                  <a:cubicBezTo>
                    <a:pt x="735640" y="265976"/>
                    <a:pt x="741841" y="258316"/>
                    <a:pt x="745033" y="256036"/>
                  </a:cubicBezTo>
                  <a:cubicBezTo>
                    <a:pt x="748224" y="253756"/>
                    <a:pt x="749866" y="255398"/>
                    <a:pt x="754699" y="256036"/>
                  </a:cubicBezTo>
                  <a:cubicBezTo>
                    <a:pt x="759532" y="256674"/>
                    <a:pt x="763818" y="261142"/>
                    <a:pt x="771751" y="259683"/>
                  </a:cubicBezTo>
                  <a:cubicBezTo>
                    <a:pt x="779684" y="258224"/>
                    <a:pt x="774304" y="255124"/>
                    <a:pt x="773210" y="253118"/>
                  </a:cubicBezTo>
                  <a:cubicBezTo>
                    <a:pt x="772189" y="251212"/>
                    <a:pt x="771997" y="248969"/>
                    <a:pt x="772663" y="246917"/>
                  </a:cubicBezTo>
                  <a:cubicBezTo>
                    <a:pt x="773210" y="244364"/>
                    <a:pt x="766918" y="238892"/>
                    <a:pt x="762997" y="236339"/>
                  </a:cubicBezTo>
                  <a:cubicBezTo>
                    <a:pt x="759076" y="233786"/>
                    <a:pt x="752145" y="227220"/>
                    <a:pt x="748407" y="226126"/>
                  </a:cubicBezTo>
                  <a:cubicBezTo>
                    <a:pt x="744668" y="225031"/>
                    <a:pt x="746127" y="224120"/>
                    <a:pt x="742388" y="224667"/>
                  </a:cubicBezTo>
                  <a:cubicBezTo>
                    <a:pt x="738649" y="225214"/>
                    <a:pt x="738740" y="229500"/>
                    <a:pt x="739288" y="232874"/>
                  </a:cubicBezTo>
                  <a:cubicBezTo>
                    <a:pt x="739835" y="236248"/>
                    <a:pt x="735002" y="237433"/>
                    <a:pt x="730169" y="239439"/>
                  </a:cubicBezTo>
                  <a:cubicBezTo>
                    <a:pt x="725336" y="241446"/>
                    <a:pt x="721050" y="245458"/>
                    <a:pt x="717676" y="246005"/>
                  </a:cubicBezTo>
                  <a:cubicBezTo>
                    <a:pt x="714302" y="246552"/>
                    <a:pt x="707645" y="247464"/>
                    <a:pt x="705912" y="249470"/>
                  </a:cubicBezTo>
                  <a:cubicBezTo>
                    <a:pt x="703751" y="252042"/>
                    <a:pt x="700742" y="253756"/>
                    <a:pt x="697432" y="254303"/>
                  </a:cubicBezTo>
                  <a:cubicBezTo>
                    <a:pt x="694559" y="254075"/>
                    <a:pt x="691678" y="254258"/>
                    <a:pt x="688860" y="254850"/>
                  </a:cubicBezTo>
                  <a:cubicBezTo>
                    <a:pt x="686033" y="255671"/>
                    <a:pt x="682294" y="256309"/>
                    <a:pt x="684574" y="254850"/>
                  </a:cubicBezTo>
                  <a:cubicBezTo>
                    <a:pt x="686626" y="252735"/>
                    <a:pt x="689644" y="251869"/>
                    <a:pt x="692507" y="252571"/>
                  </a:cubicBezTo>
                  <a:cubicBezTo>
                    <a:pt x="696520" y="253391"/>
                    <a:pt x="697979" y="252571"/>
                    <a:pt x="699985" y="250838"/>
                  </a:cubicBezTo>
                  <a:cubicBezTo>
                    <a:pt x="701836" y="248950"/>
                    <a:pt x="704079" y="247492"/>
                    <a:pt x="706551" y="246552"/>
                  </a:cubicBezTo>
                  <a:cubicBezTo>
                    <a:pt x="710198" y="245075"/>
                    <a:pt x="713709" y="243269"/>
                    <a:pt x="717037" y="241172"/>
                  </a:cubicBezTo>
                  <a:cubicBezTo>
                    <a:pt x="719509" y="240014"/>
                    <a:pt x="721150" y="237607"/>
                    <a:pt x="721323" y="234880"/>
                  </a:cubicBezTo>
                  <a:cubicBezTo>
                    <a:pt x="722235" y="230959"/>
                    <a:pt x="720503" y="231232"/>
                    <a:pt x="717949" y="231780"/>
                  </a:cubicBezTo>
                  <a:cubicBezTo>
                    <a:pt x="715870" y="232299"/>
                    <a:pt x="713663" y="231871"/>
                    <a:pt x="711931" y="230594"/>
                  </a:cubicBezTo>
                  <a:cubicBezTo>
                    <a:pt x="709505" y="229646"/>
                    <a:pt x="706769" y="229883"/>
                    <a:pt x="704545" y="231232"/>
                  </a:cubicBezTo>
                  <a:cubicBezTo>
                    <a:pt x="700578" y="232810"/>
                    <a:pt x="696447" y="233941"/>
                    <a:pt x="692234" y="234606"/>
                  </a:cubicBezTo>
                  <a:cubicBezTo>
                    <a:pt x="687127" y="235792"/>
                    <a:pt x="688586" y="237160"/>
                    <a:pt x="687948" y="240351"/>
                  </a:cubicBezTo>
                  <a:cubicBezTo>
                    <a:pt x="687465" y="242850"/>
                    <a:pt x="685377" y="244710"/>
                    <a:pt x="682841" y="244911"/>
                  </a:cubicBezTo>
                  <a:cubicBezTo>
                    <a:pt x="679622" y="245148"/>
                    <a:pt x="676504" y="246115"/>
                    <a:pt x="673722" y="247738"/>
                  </a:cubicBezTo>
                  <a:cubicBezTo>
                    <a:pt x="670349" y="250017"/>
                    <a:pt x="666336" y="252844"/>
                    <a:pt x="664604" y="250838"/>
                  </a:cubicBezTo>
                  <a:cubicBezTo>
                    <a:pt x="662871" y="248832"/>
                    <a:pt x="671443" y="245184"/>
                    <a:pt x="677461" y="243725"/>
                  </a:cubicBezTo>
                  <a:cubicBezTo>
                    <a:pt x="683480" y="242266"/>
                    <a:pt x="683662" y="243725"/>
                    <a:pt x="683662" y="242266"/>
                  </a:cubicBezTo>
                  <a:cubicBezTo>
                    <a:pt x="683662" y="240807"/>
                    <a:pt x="683662" y="239166"/>
                    <a:pt x="677188" y="240351"/>
                  </a:cubicBezTo>
                  <a:cubicBezTo>
                    <a:pt x="670713" y="241537"/>
                    <a:pt x="674908" y="239166"/>
                    <a:pt x="679467" y="237707"/>
                  </a:cubicBezTo>
                  <a:cubicBezTo>
                    <a:pt x="684027" y="236248"/>
                    <a:pt x="682021" y="235792"/>
                    <a:pt x="686580" y="232053"/>
                  </a:cubicBezTo>
                  <a:cubicBezTo>
                    <a:pt x="696401" y="227758"/>
                    <a:pt x="706888" y="225168"/>
                    <a:pt x="717584" y="224393"/>
                  </a:cubicBezTo>
                  <a:cubicBezTo>
                    <a:pt x="723329" y="224393"/>
                    <a:pt x="722509" y="222114"/>
                    <a:pt x="723877" y="221202"/>
                  </a:cubicBezTo>
                  <a:cubicBezTo>
                    <a:pt x="725244" y="220290"/>
                    <a:pt x="722509" y="218922"/>
                    <a:pt x="728983" y="219469"/>
                  </a:cubicBezTo>
                  <a:cubicBezTo>
                    <a:pt x="735458" y="220016"/>
                    <a:pt x="733543" y="212083"/>
                    <a:pt x="733816" y="208162"/>
                  </a:cubicBezTo>
                  <a:cubicBezTo>
                    <a:pt x="734090" y="204240"/>
                    <a:pt x="729257" y="205517"/>
                    <a:pt x="725336" y="204970"/>
                  </a:cubicBezTo>
                  <a:cubicBezTo>
                    <a:pt x="722062" y="204095"/>
                    <a:pt x="718980" y="202645"/>
                    <a:pt x="716217" y="200684"/>
                  </a:cubicBezTo>
                  <a:cubicBezTo>
                    <a:pt x="714211" y="199863"/>
                    <a:pt x="703359" y="196125"/>
                    <a:pt x="700806" y="195304"/>
                  </a:cubicBezTo>
                  <a:cubicBezTo>
                    <a:pt x="693456" y="196371"/>
                    <a:pt x="686389" y="198878"/>
                    <a:pt x="680015" y="202690"/>
                  </a:cubicBezTo>
                  <a:cubicBezTo>
                    <a:pt x="677115" y="204788"/>
                    <a:pt x="673558" y="205791"/>
                    <a:pt x="669984" y="205517"/>
                  </a:cubicBezTo>
                  <a:cubicBezTo>
                    <a:pt x="667795" y="205517"/>
                    <a:pt x="668069" y="205517"/>
                    <a:pt x="668069" y="207797"/>
                  </a:cubicBezTo>
                  <a:cubicBezTo>
                    <a:pt x="668069" y="210076"/>
                    <a:pt x="668069" y="210715"/>
                    <a:pt x="666336" y="210076"/>
                  </a:cubicBezTo>
                  <a:cubicBezTo>
                    <a:pt x="664604" y="209438"/>
                    <a:pt x="662324" y="208709"/>
                    <a:pt x="662871" y="206155"/>
                  </a:cubicBezTo>
                  <a:cubicBezTo>
                    <a:pt x="663418" y="203602"/>
                    <a:pt x="666883" y="203237"/>
                    <a:pt x="669984" y="203876"/>
                  </a:cubicBezTo>
                  <a:cubicBezTo>
                    <a:pt x="673084" y="204514"/>
                    <a:pt x="676914" y="200137"/>
                    <a:pt x="680015" y="197857"/>
                  </a:cubicBezTo>
                  <a:cubicBezTo>
                    <a:pt x="682787" y="196334"/>
                    <a:pt x="684446" y="193362"/>
                    <a:pt x="684300" y="190197"/>
                  </a:cubicBezTo>
                  <a:cubicBezTo>
                    <a:pt x="684300" y="187006"/>
                    <a:pt x="676002" y="191839"/>
                    <a:pt x="672902" y="192751"/>
                  </a:cubicBezTo>
                  <a:cubicBezTo>
                    <a:pt x="667412" y="194821"/>
                    <a:pt x="662078" y="197283"/>
                    <a:pt x="656944" y="200137"/>
                  </a:cubicBezTo>
                  <a:cubicBezTo>
                    <a:pt x="653980" y="201642"/>
                    <a:pt x="650934" y="202982"/>
                    <a:pt x="647825" y="204149"/>
                  </a:cubicBezTo>
                  <a:cubicBezTo>
                    <a:pt x="645545" y="204970"/>
                    <a:pt x="643812" y="205517"/>
                    <a:pt x="640712" y="218101"/>
                  </a:cubicBezTo>
                  <a:cubicBezTo>
                    <a:pt x="637612" y="230685"/>
                    <a:pt x="634420" y="229500"/>
                    <a:pt x="634694" y="227220"/>
                  </a:cubicBezTo>
                  <a:cubicBezTo>
                    <a:pt x="635706" y="222004"/>
                    <a:pt x="637046" y="216852"/>
                    <a:pt x="638706" y="211809"/>
                  </a:cubicBezTo>
                  <a:cubicBezTo>
                    <a:pt x="639800" y="208435"/>
                    <a:pt x="634146" y="208435"/>
                    <a:pt x="630681" y="208435"/>
                  </a:cubicBezTo>
                  <a:cubicBezTo>
                    <a:pt x="627216" y="208435"/>
                    <a:pt x="624389" y="210350"/>
                    <a:pt x="624663" y="207797"/>
                  </a:cubicBezTo>
                  <a:cubicBezTo>
                    <a:pt x="624936" y="205243"/>
                    <a:pt x="631228" y="206429"/>
                    <a:pt x="635241" y="207797"/>
                  </a:cubicBezTo>
                  <a:cubicBezTo>
                    <a:pt x="639253" y="209165"/>
                    <a:pt x="641259" y="205243"/>
                    <a:pt x="645545" y="202690"/>
                  </a:cubicBezTo>
                  <a:cubicBezTo>
                    <a:pt x="649393" y="199973"/>
                    <a:pt x="652995" y="196927"/>
                    <a:pt x="656305" y="193571"/>
                  </a:cubicBezTo>
                  <a:cubicBezTo>
                    <a:pt x="660318" y="190106"/>
                    <a:pt x="660044" y="188100"/>
                    <a:pt x="659223" y="183541"/>
                  </a:cubicBezTo>
                  <a:cubicBezTo>
                    <a:pt x="658731" y="180039"/>
                    <a:pt x="656597" y="176993"/>
                    <a:pt x="653478" y="175333"/>
                  </a:cubicBezTo>
                  <a:cubicBezTo>
                    <a:pt x="650652" y="173601"/>
                    <a:pt x="647460" y="177887"/>
                    <a:pt x="643812" y="179619"/>
                  </a:cubicBezTo>
                  <a:cubicBezTo>
                    <a:pt x="640165" y="181352"/>
                    <a:pt x="640074" y="181261"/>
                    <a:pt x="640074" y="184999"/>
                  </a:cubicBezTo>
                  <a:cubicBezTo>
                    <a:pt x="640074" y="188738"/>
                    <a:pt x="640986" y="190106"/>
                    <a:pt x="636153" y="190106"/>
                  </a:cubicBezTo>
                  <a:cubicBezTo>
                    <a:pt x="624535" y="191830"/>
                    <a:pt x="613145" y="194894"/>
                    <a:pt x="602230" y="199225"/>
                  </a:cubicBezTo>
                  <a:cubicBezTo>
                    <a:pt x="597032" y="202052"/>
                    <a:pt x="600224" y="196672"/>
                    <a:pt x="603598" y="194392"/>
                  </a:cubicBezTo>
                  <a:cubicBezTo>
                    <a:pt x="606972" y="192112"/>
                    <a:pt x="603598" y="190653"/>
                    <a:pt x="599677" y="191565"/>
                  </a:cubicBezTo>
                  <a:cubicBezTo>
                    <a:pt x="595756" y="192477"/>
                    <a:pt x="594753" y="191565"/>
                    <a:pt x="598765" y="189832"/>
                  </a:cubicBezTo>
                  <a:cubicBezTo>
                    <a:pt x="603270" y="186586"/>
                    <a:pt x="607565" y="183048"/>
                    <a:pt x="611623" y="179255"/>
                  </a:cubicBezTo>
                  <a:cubicBezTo>
                    <a:pt x="615544" y="176428"/>
                    <a:pt x="618462" y="176975"/>
                    <a:pt x="624116" y="178434"/>
                  </a:cubicBezTo>
                  <a:cubicBezTo>
                    <a:pt x="629769" y="179893"/>
                    <a:pt x="629861" y="178434"/>
                    <a:pt x="632414" y="174969"/>
                  </a:cubicBezTo>
                  <a:cubicBezTo>
                    <a:pt x="634967" y="171503"/>
                    <a:pt x="634967" y="170409"/>
                    <a:pt x="639253" y="168494"/>
                  </a:cubicBezTo>
                  <a:cubicBezTo>
                    <a:pt x="643539" y="166579"/>
                    <a:pt x="633234" y="157096"/>
                    <a:pt x="630134" y="153904"/>
                  </a:cubicBezTo>
                  <a:cubicBezTo>
                    <a:pt x="627043" y="151497"/>
                    <a:pt x="623185" y="150302"/>
                    <a:pt x="619283" y="150530"/>
                  </a:cubicBezTo>
                  <a:cubicBezTo>
                    <a:pt x="617003" y="150530"/>
                    <a:pt x="599677" y="143964"/>
                    <a:pt x="595938" y="142779"/>
                  </a:cubicBezTo>
                  <a:cubicBezTo>
                    <a:pt x="592199" y="141593"/>
                    <a:pt x="592473" y="142779"/>
                    <a:pt x="589646" y="145423"/>
                  </a:cubicBezTo>
                  <a:cubicBezTo>
                    <a:pt x="586901" y="147147"/>
                    <a:pt x="585196" y="150120"/>
                    <a:pt x="585087" y="153357"/>
                  </a:cubicBezTo>
                  <a:cubicBezTo>
                    <a:pt x="585087" y="156184"/>
                    <a:pt x="583992" y="156184"/>
                    <a:pt x="581439" y="155910"/>
                  </a:cubicBezTo>
                  <a:cubicBezTo>
                    <a:pt x="578886" y="155636"/>
                    <a:pt x="575421" y="163296"/>
                    <a:pt x="574873" y="165576"/>
                  </a:cubicBezTo>
                  <a:cubicBezTo>
                    <a:pt x="574326" y="167856"/>
                    <a:pt x="574873" y="168494"/>
                    <a:pt x="570861" y="164482"/>
                  </a:cubicBezTo>
                  <a:cubicBezTo>
                    <a:pt x="566849" y="160470"/>
                    <a:pt x="562289" y="162749"/>
                    <a:pt x="557456" y="169862"/>
                  </a:cubicBezTo>
                  <a:cubicBezTo>
                    <a:pt x="552623" y="176975"/>
                    <a:pt x="551164" y="176428"/>
                    <a:pt x="552897" y="174695"/>
                  </a:cubicBezTo>
                  <a:cubicBezTo>
                    <a:pt x="554629" y="172963"/>
                    <a:pt x="554356" y="169315"/>
                    <a:pt x="555724" y="165576"/>
                  </a:cubicBezTo>
                  <a:cubicBezTo>
                    <a:pt x="557092" y="161837"/>
                    <a:pt x="559189" y="162202"/>
                    <a:pt x="562016" y="158737"/>
                  </a:cubicBezTo>
                  <a:cubicBezTo>
                    <a:pt x="564843" y="155272"/>
                    <a:pt x="562563" y="155636"/>
                    <a:pt x="559189" y="156731"/>
                  </a:cubicBezTo>
                  <a:cubicBezTo>
                    <a:pt x="555815" y="157825"/>
                    <a:pt x="555177" y="155089"/>
                    <a:pt x="556909" y="151898"/>
                  </a:cubicBezTo>
                  <a:cubicBezTo>
                    <a:pt x="558642" y="148706"/>
                    <a:pt x="558642" y="147612"/>
                    <a:pt x="554629" y="146518"/>
                  </a:cubicBezTo>
                  <a:cubicBezTo>
                    <a:pt x="550617" y="145423"/>
                    <a:pt x="548611" y="154178"/>
                    <a:pt x="541498" y="164755"/>
                  </a:cubicBezTo>
                  <a:cubicBezTo>
                    <a:pt x="534385" y="175333"/>
                    <a:pt x="537212" y="166762"/>
                    <a:pt x="538945" y="162476"/>
                  </a:cubicBezTo>
                  <a:cubicBezTo>
                    <a:pt x="540677" y="158190"/>
                    <a:pt x="542592" y="157643"/>
                    <a:pt x="537212" y="157096"/>
                  </a:cubicBezTo>
                  <a:cubicBezTo>
                    <a:pt x="531832" y="156548"/>
                    <a:pt x="538671" y="154542"/>
                    <a:pt x="542045" y="153904"/>
                  </a:cubicBezTo>
                  <a:cubicBezTo>
                    <a:pt x="545419" y="153266"/>
                    <a:pt x="544963" y="149618"/>
                    <a:pt x="547517" y="145423"/>
                  </a:cubicBezTo>
                  <a:cubicBezTo>
                    <a:pt x="550070" y="141229"/>
                    <a:pt x="550891" y="143964"/>
                    <a:pt x="556636" y="137399"/>
                  </a:cubicBezTo>
                  <a:cubicBezTo>
                    <a:pt x="562381" y="130833"/>
                    <a:pt x="544599" y="134845"/>
                    <a:pt x="539492" y="140864"/>
                  </a:cubicBezTo>
                  <a:cubicBezTo>
                    <a:pt x="534385" y="146882"/>
                    <a:pt x="534112" y="145697"/>
                    <a:pt x="538398" y="138219"/>
                  </a:cubicBezTo>
                  <a:cubicBezTo>
                    <a:pt x="542684" y="130742"/>
                    <a:pt x="526999" y="142505"/>
                    <a:pt x="522440" y="145697"/>
                  </a:cubicBezTo>
                  <a:cubicBezTo>
                    <a:pt x="517880" y="148889"/>
                    <a:pt x="520160" y="151351"/>
                    <a:pt x="521528" y="156457"/>
                  </a:cubicBezTo>
                  <a:cubicBezTo>
                    <a:pt x="522896" y="161564"/>
                    <a:pt x="519795" y="164482"/>
                    <a:pt x="512409" y="169589"/>
                  </a:cubicBezTo>
                  <a:cubicBezTo>
                    <a:pt x="505022" y="174695"/>
                    <a:pt x="511862" y="166488"/>
                    <a:pt x="515874" y="163023"/>
                  </a:cubicBezTo>
                  <a:cubicBezTo>
                    <a:pt x="519886" y="159558"/>
                    <a:pt x="518427" y="158737"/>
                    <a:pt x="518154" y="157096"/>
                  </a:cubicBezTo>
                  <a:cubicBezTo>
                    <a:pt x="517880" y="155454"/>
                    <a:pt x="515509" y="155363"/>
                    <a:pt x="513321" y="153357"/>
                  </a:cubicBezTo>
                  <a:cubicBezTo>
                    <a:pt x="511132" y="151351"/>
                    <a:pt x="511862" y="150803"/>
                    <a:pt x="512682" y="149071"/>
                  </a:cubicBezTo>
                  <a:cubicBezTo>
                    <a:pt x="513503" y="147338"/>
                    <a:pt x="518427" y="147612"/>
                    <a:pt x="521801" y="144512"/>
                  </a:cubicBezTo>
                  <a:cubicBezTo>
                    <a:pt x="525175" y="141411"/>
                    <a:pt x="521801" y="140226"/>
                    <a:pt x="519795" y="140226"/>
                  </a:cubicBezTo>
                  <a:cubicBezTo>
                    <a:pt x="517789" y="140226"/>
                    <a:pt x="506664" y="145697"/>
                    <a:pt x="510676" y="143417"/>
                  </a:cubicBezTo>
                  <a:cubicBezTo>
                    <a:pt x="514688" y="141137"/>
                    <a:pt x="513868" y="141685"/>
                    <a:pt x="510676" y="139952"/>
                  </a:cubicBezTo>
                  <a:cubicBezTo>
                    <a:pt x="507485" y="138219"/>
                    <a:pt x="501010" y="138493"/>
                    <a:pt x="503837" y="138219"/>
                  </a:cubicBezTo>
                  <a:cubicBezTo>
                    <a:pt x="506855" y="137709"/>
                    <a:pt x="509938" y="137709"/>
                    <a:pt x="512956" y="138219"/>
                  </a:cubicBezTo>
                  <a:cubicBezTo>
                    <a:pt x="515783" y="139131"/>
                    <a:pt x="520981" y="135666"/>
                    <a:pt x="523534" y="133660"/>
                  </a:cubicBezTo>
                  <a:cubicBezTo>
                    <a:pt x="526087" y="131654"/>
                    <a:pt x="526361" y="129648"/>
                    <a:pt x="530920" y="132566"/>
                  </a:cubicBezTo>
                  <a:cubicBezTo>
                    <a:pt x="535480" y="135484"/>
                    <a:pt x="538033" y="130012"/>
                    <a:pt x="538580" y="122261"/>
                  </a:cubicBezTo>
                  <a:cubicBezTo>
                    <a:pt x="539127" y="114510"/>
                    <a:pt x="531194" y="114875"/>
                    <a:pt x="528093" y="115149"/>
                  </a:cubicBezTo>
                  <a:cubicBezTo>
                    <a:pt x="523470" y="115294"/>
                    <a:pt x="518856" y="114711"/>
                    <a:pt x="514415" y="113416"/>
                  </a:cubicBezTo>
                  <a:cubicBezTo>
                    <a:pt x="510375" y="112440"/>
                    <a:pt x="506144" y="113899"/>
                    <a:pt x="503563" y="117155"/>
                  </a:cubicBezTo>
                  <a:cubicBezTo>
                    <a:pt x="499916" y="120893"/>
                    <a:pt x="499916" y="121167"/>
                    <a:pt x="495356" y="120529"/>
                  </a:cubicBezTo>
                  <a:cubicBezTo>
                    <a:pt x="490797" y="119890"/>
                    <a:pt x="491891" y="123720"/>
                    <a:pt x="486785" y="132292"/>
                  </a:cubicBezTo>
                  <a:cubicBezTo>
                    <a:pt x="481678" y="140864"/>
                    <a:pt x="478213" y="137399"/>
                    <a:pt x="481678" y="135940"/>
                  </a:cubicBezTo>
                  <a:cubicBezTo>
                    <a:pt x="485143" y="134481"/>
                    <a:pt x="486237" y="129374"/>
                    <a:pt x="487879" y="124541"/>
                  </a:cubicBezTo>
                  <a:cubicBezTo>
                    <a:pt x="489520" y="119708"/>
                    <a:pt x="487879" y="120255"/>
                    <a:pt x="496451" y="118340"/>
                  </a:cubicBezTo>
                  <a:cubicBezTo>
                    <a:pt x="505022" y="116425"/>
                    <a:pt x="499551" y="114875"/>
                    <a:pt x="492438" y="113416"/>
                  </a:cubicBezTo>
                  <a:cubicBezTo>
                    <a:pt x="485116" y="111966"/>
                    <a:pt x="477575" y="114456"/>
                    <a:pt x="472559" y="119982"/>
                  </a:cubicBezTo>
                  <a:cubicBezTo>
                    <a:pt x="465629" y="126274"/>
                    <a:pt x="469367" y="121167"/>
                    <a:pt x="472559" y="118340"/>
                  </a:cubicBezTo>
                  <a:cubicBezTo>
                    <a:pt x="476207" y="115304"/>
                    <a:pt x="480383" y="112960"/>
                    <a:pt x="484870" y="111410"/>
                  </a:cubicBezTo>
                  <a:cubicBezTo>
                    <a:pt x="490268" y="110826"/>
                    <a:pt x="495703" y="110826"/>
                    <a:pt x="501101" y="111410"/>
                  </a:cubicBezTo>
                  <a:cubicBezTo>
                    <a:pt x="505114" y="111410"/>
                    <a:pt x="508761" y="106850"/>
                    <a:pt x="511041" y="104571"/>
                  </a:cubicBezTo>
                  <a:cubicBezTo>
                    <a:pt x="513321" y="102291"/>
                    <a:pt x="505661" y="92534"/>
                    <a:pt x="502469" y="89707"/>
                  </a:cubicBezTo>
                  <a:cubicBezTo>
                    <a:pt x="499277" y="86880"/>
                    <a:pt x="493350" y="86880"/>
                    <a:pt x="487697" y="84600"/>
                  </a:cubicBezTo>
                  <a:cubicBezTo>
                    <a:pt x="483566" y="82530"/>
                    <a:pt x="478696" y="82530"/>
                    <a:pt x="474565" y="84600"/>
                  </a:cubicBezTo>
                  <a:cubicBezTo>
                    <a:pt x="471465" y="86333"/>
                    <a:pt x="470918" y="85147"/>
                    <a:pt x="470553" y="82868"/>
                  </a:cubicBezTo>
                  <a:cubicBezTo>
                    <a:pt x="470188" y="80588"/>
                    <a:pt x="460887" y="81226"/>
                    <a:pt x="458607" y="80314"/>
                  </a:cubicBezTo>
                  <a:cubicBezTo>
                    <a:pt x="456327" y="79402"/>
                    <a:pt x="456327" y="80314"/>
                    <a:pt x="452680" y="76028"/>
                  </a:cubicBezTo>
                  <a:cubicBezTo>
                    <a:pt x="449032" y="71742"/>
                    <a:pt x="435263" y="70648"/>
                    <a:pt x="427603" y="72107"/>
                  </a:cubicBezTo>
                  <a:cubicBezTo>
                    <a:pt x="418429" y="74132"/>
                    <a:pt x="409465" y="76977"/>
                    <a:pt x="400793" y="80588"/>
                  </a:cubicBezTo>
                  <a:cubicBezTo>
                    <a:pt x="396507" y="82594"/>
                    <a:pt x="391674" y="84053"/>
                    <a:pt x="391127" y="90345"/>
                  </a:cubicBezTo>
                  <a:cubicBezTo>
                    <a:pt x="390580" y="96637"/>
                    <a:pt x="409365" y="101379"/>
                    <a:pt x="415292" y="102838"/>
                  </a:cubicBezTo>
                  <a:cubicBezTo>
                    <a:pt x="420463" y="104990"/>
                    <a:pt x="425797" y="106695"/>
                    <a:pt x="431250" y="107945"/>
                  </a:cubicBezTo>
                  <a:cubicBezTo>
                    <a:pt x="438090" y="108856"/>
                    <a:pt x="437542" y="109677"/>
                    <a:pt x="434442" y="108856"/>
                  </a:cubicBezTo>
                  <a:cubicBezTo>
                    <a:pt x="430211" y="108145"/>
                    <a:pt x="425870" y="109157"/>
                    <a:pt x="422405" y="111683"/>
                  </a:cubicBezTo>
                  <a:cubicBezTo>
                    <a:pt x="420125" y="113963"/>
                    <a:pt x="421311" y="112230"/>
                    <a:pt x="420764" y="108583"/>
                  </a:cubicBezTo>
                  <a:cubicBezTo>
                    <a:pt x="420217" y="104935"/>
                    <a:pt x="411645" y="102838"/>
                    <a:pt x="409912" y="103385"/>
                  </a:cubicBezTo>
                  <a:cubicBezTo>
                    <a:pt x="408179" y="103932"/>
                    <a:pt x="407906" y="104571"/>
                    <a:pt x="407906" y="103385"/>
                  </a:cubicBezTo>
                  <a:cubicBezTo>
                    <a:pt x="407906" y="102200"/>
                    <a:pt x="402526" y="100558"/>
                    <a:pt x="398787" y="100011"/>
                  </a:cubicBezTo>
                  <a:cubicBezTo>
                    <a:pt x="395048" y="99464"/>
                    <a:pt x="395139" y="98552"/>
                    <a:pt x="393133" y="102017"/>
                  </a:cubicBezTo>
                  <a:cubicBezTo>
                    <a:pt x="391127" y="105482"/>
                    <a:pt x="390580" y="102838"/>
                    <a:pt x="390215" y="99738"/>
                  </a:cubicBezTo>
                  <a:cubicBezTo>
                    <a:pt x="389850" y="96637"/>
                    <a:pt x="387935" y="96546"/>
                    <a:pt x="384835" y="97184"/>
                  </a:cubicBezTo>
                  <a:cubicBezTo>
                    <a:pt x="381735" y="97823"/>
                    <a:pt x="380549" y="97731"/>
                    <a:pt x="379090" y="102291"/>
                  </a:cubicBezTo>
                  <a:cubicBezTo>
                    <a:pt x="377631" y="106850"/>
                    <a:pt x="389942" y="109677"/>
                    <a:pt x="393133" y="110863"/>
                  </a:cubicBezTo>
                  <a:cubicBezTo>
                    <a:pt x="396325" y="112048"/>
                    <a:pt x="396781" y="112504"/>
                    <a:pt x="396781" y="115696"/>
                  </a:cubicBezTo>
                  <a:cubicBezTo>
                    <a:pt x="396781" y="118887"/>
                    <a:pt x="398240" y="119070"/>
                    <a:pt x="399973" y="120529"/>
                  </a:cubicBezTo>
                  <a:cubicBezTo>
                    <a:pt x="401705" y="121988"/>
                    <a:pt x="400520" y="117428"/>
                    <a:pt x="407632" y="123903"/>
                  </a:cubicBezTo>
                  <a:cubicBezTo>
                    <a:pt x="414745" y="130377"/>
                    <a:pt x="409365" y="128189"/>
                    <a:pt x="409365" y="128189"/>
                  </a:cubicBezTo>
                  <a:cubicBezTo>
                    <a:pt x="407468" y="125380"/>
                    <a:pt x="404769" y="123219"/>
                    <a:pt x="401614" y="121988"/>
                  </a:cubicBezTo>
                  <a:cubicBezTo>
                    <a:pt x="398513" y="121076"/>
                    <a:pt x="399699" y="126182"/>
                    <a:pt x="402252" y="128736"/>
                  </a:cubicBezTo>
                  <a:cubicBezTo>
                    <a:pt x="404806" y="131289"/>
                    <a:pt x="413013" y="136487"/>
                    <a:pt x="405626" y="133022"/>
                  </a:cubicBezTo>
                  <a:cubicBezTo>
                    <a:pt x="399653" y="130094"/>
                    <a:pt x="395431" y="124514"/>
                    <a:pt x="394228" y="117975"/>
                  </a:cubicBezTo>
                  <a:cubicBezTo>
                    <a:pt x="392768" y="112504"/>
                    <a:pt x="386568" y="111683"/>
                    <a:pt x="383376" y="109951"/>
                  </a:cubicBezTo>
                  <a:cubicBezTo>
                    <a:pt x="380184" y="108218"/>
                    <a:pt x="380002" y="112504"/>
                    <a:pt x="378269" y="116243"/>
                  </a:cubicBezTo>
                  <a:cubicBezTo>
                    <a:pt x="376537" y="119982"/>
                    <a:pt x="384288" y="121623"/>
                    <a:pt x="388847" y="124815"/>
                  </a:cubicBezTo>
                  <a:cubicBezTo>
                    <a:pt x="393407" y="128006"/>
                    <a:pt x="388847" y="127915"/>
                    <a:pt x="385656" y="126182"/>
                  </a:cubicBezTo>
                  <a:cubicBezTo>
                    <a:pt x="380814" y="124495"/>
                    <a:pt x="375890" y="123091"/>
                    <a:pt x="370883" y="121988"/>
                  </a:cubicBezTo>
                  <a:cubicBezTo>
                    <a:pt x="367418" y="120802"/>
                    <a:pt x="368877" y="119982"/>
                    <a:pt x="370883" y="117975"/>
                  </a:cubicBezTo>
                  <a:cubicBezTo>
                    <a:pt x="372962" y="116234"/>
                    <a:pt x="374531" y="113963"/>
                    <a:pt x="375443" y="111410"/>
                  </a:cubicBezTo>
                  <a:cubicBezTo>
                    <a:pt x="377996" y="106303"/>
                    <a:pt x="375990" y="103750"/>
                    <a:pt x="371157" y="98279"/>
                  </a:cubicBezTo>
                  <a:cubicBezTo>
                    <a:pt x="368530" y="95096"/>
                    <a:pt x="363816" y="94640"/>
                    <a:pt x="360634" y="97266"/>
                  </a:cubicBezTo>
                  <a:cubicBezTo>
                    <a:pt x="360086" y="97722"/>
                    <a:pt x="359612" y="98242"/>
                    <a:pt x="359211" y="98826"/>
                  </a:cubicBezTo>
                  <a:cubicBezTo>
                    <a:pt x="357123" y="101142"/>
                    <a:pt x="354724" y="103166"/>
                    <a:pt x="352098" y="104844"/>
                  </a:cubicBezTo>
                  <a:cubicBezTo>
                    <a:pt x="347812" y="107671"/>
                    <a:pt x="350092" y="103750"/>
                    <a:pt x="352098" y="101379"/>
                  </a:cubicBezTo>
                  <a:cubicBezTo>
                    <a:pt x="353694" y="100175"/>
                    <a:pt x="354059" y="97923"/>
                    <a:pt x="352919" y="96272"/>
                  </a:cubicBezTo>
                  <a:cubicBezTo>
                    <a:pt x="352098" y="94631"/>
                    <a:pt x="350092" y="94904"/>
                    <a:pt x="350092" y="91713"/>
                  </a:cubicBezTo>
                  <a:cubicBezTo>
                    <a:pt x="350092" y="88521"/>
                    <a:pt x="348906" y="90071"/>
                    <a:pt x="348633" y="88339"/>
                  </a:cubicBezTo>
                  <a:cubicBezTo>
                    <a:pt x="348359" y="86606"/>
                    <a:pt x="346627" y="88339"/>
                    <a:pt x="344073" y="91166"/>
                  </a:cubicBezTo>
                  <a:cubicBezTo>
                    <a:pt x="341256" y="93236"/>
                    <a:pt x="338602" y="95525"/>
                    <a:pt x="336140" y="98005"/>
                  </a:cubicBezTo>
                  <a:cubicBezTo>
                    <a:pt x="332948" y="101744"/>
                    <a:pt x="344347" y="107945"/>
                    <a:pt x="348086" y="109130"/>
                  </a:cubicBezTo>
                  <a:cubicBezTo>
                    <a:pt x="351825" y="110315"/>
                    <a:pt x="352098" y="111136"/>
                    <a:pt x="348633" y="111683"/>
                  </a:cubicBezTo>
                  <a:cubicBezTo>
                    <a:pt x="345168" y="112230"/>
                    <a:pt x="340426" y="107124"/>
                    <a:pt x="336687" y="103385"/>
                  </a:cubicBezTo>
                  <a:cubicBezTo>
                    <a:pt x="332948" y="99646"/>
                    <a:pt x="331854" y="101379"/>
                    <a:pt x="331854" y="103385"/>
                  </a:cubicBezTo>
                  <a:cubicBezTo>
                    <a:pt x="331854" y="105391"/>
                    <a:pt x="330395" y="108309"/>
                    <a:pt x="328115" y="107671"/>
                  </a:cubicBezTo>
                  <a:cubicBezTo>
                    <a:pt x="325836" y="107033"/>
                    <a:pt x="326383" y="108856"/>
                    <a:pt x="328115" y="112230"/>
                  </a:cubicBezTo>
                  <a:cubicBezTo>
                    <a:pt x="329848" y="115604"/>
                    <a:pt x="328115" y="116516"/>
                    <a:pt x="324103" y="117975"/>
                  </a:cubicBezTo>
                  <a:cubicBezTo>
                    <a:pt x="320091" y="119434"/>
                    <a:pt x="321823" y="117428"/>
                    <a:pt x="314163" y="123903"/>
                  </a:cubicBezTo>
                  <a:cubicBezTo>
                    <a:pt x="306504" y="130377"/>
                    <a:pt x="312431" y="123356"/>
                    <a:pt x="313616" y="120255"/>
                  </a:cubicBezTo>
                  <a:cubicBezTo>
                    <a:pt x="314802" y="117155"/>
                    <a:pt x="312157" y="117702"/>
                    <a:pt x="307598" y="117702"/>
                  </a:cubicBezTo>
                  <a:cubicBezTo>
                    <a:pt x="303038" y="117702"/>
                    <a:pt x="305592" y="115422"/>
                    <a:pt x="307598" y="113963"/>
                  </a:cubicBezTo>
                  <a:cubicBezTo>
                    <a:pt x="309604" y="112504"/>
                    <a:pt x="315258" y="115057"/>
                    <a:pt x="320455" y="115057"/>
                  </a:cubicBezTo>
                  <a:cubicBezTo>
                    <a:pt x="325653" y="115057"/>
                    <a:pt x="315258" y="111410"/>
                    <a:pt x="312157" y="109404"/>
                  </a:cubicBezTo>
                  <a:cubicBezTo>
                    <a:pt x="309057" y="107397"/>
                    <a:pt x="310151" y="107397"/>
                    <a:pt x="311337" y="107124"/>
                  </a:cubicBezTo>
                  <a:cubicBezTo>
                    <a:pt x="312522" y="106850"/>
                    <a:pt x="312704" y="106577"/>
                    <a:pt x="313890" y="103112"/>
                  </a:cubicBezTo>
                  <a:cubicBezTo>
                    <a:pt x="315075" y="99646"/>
                    <a:pt x="316170" y="98279"/>
                    <a:pt x="321276" y="96272"/>
                  </a:cubicBezTo>
                  <a:cubicBezTo>
                    <a:pt x="326383" y="94266"/>
                    <a:pt x="322735" y="91713"/>
                    <a:pt x="322735" y="88886"/>
                  </a:cubicBezTo>
                  <a:cubicBezTo>
                    <a:pt x="322735" y="86059"/>
                    <a:pt x="316990" y="87701"/>
                    <a:pt x="312157" y="91713"/>
                  </a:cubicBezTo>
                  <a:cubicBezTo>
                    <a:pt x="307817" y="96072"/>
                    <a:pt x="303057" y="99984"/>
                    <a:pt x="297932" y="103385"/>
                  </a:cubicBezTo>
                  <a:cubicBezTo>
                    <a:pt x="291913" y="106850"/>
                    <a:pt x="303038" y="96820"/>
                    <a:pt x="304771" y="95452"/>
                  </a:cubicBezTo>
                  <a:cubicBezTo>
                    <a:pt x="306504" y="94084"/>
                    <a:pt x="316443" y="86333"/>
                    <a:pt x="319817" y="84053"/>
                  </a:cubicBezTo>
                  <a:cubicBezTo>
                    <a:pt x="323191" y="81773"/>
                    <a:pt x="324377" y="78308"/>
                    <a:pt x="328936" y="74934"/>
                  </a:cubicBezTo>
                  <a:cubicBezTo>
                    <a:pt x="333495" y="71560"/>
                    <a:pt x="328936" y="70101"/>
                    <a:pt x="323465" y="65815"/>
                  </a:cubicBezTo>
                  <a:cubicBezTo>
                    <a:pt x="319252" y="62213"/>
                    <a:pt x="318185" y="56140"/>
                    <a:pt x="320911" y="51316"/>
                  </a:cubicBezTo>
                  <a:cubicBezTo>
                    <a:pt x="322644" y="47030"/>
                    <a:pt x="320091" y="45298"/>
                    <a:pt x="319179" y="45024"/>
                  </a:cubicBezTo>
                  <a:cubicBezTo>
                    <a:pt x="313397" y="43574"/>
                    <a:pt x="307780" y="41559"/>
                    <a:pt x="302400" y="39006"/>
                  </a:cubicBezTo>
                  <a:cubicBezTo>
                    <a:pt x="297840" y="36179"/>
                    <a:pt x="298661" y="29887"/>
                    <a:pt x="299573" y="23595"/>
                  </a:cubicBezTo>
                  <a:cubicBezTo>
                    <a:pt x="300485" y="17302"/>
                    <a:pt x="295834" y="16482"/>
                    <a:pt x="293828" y="15388"/>
                  </a:cubicBezTo>
                  <a:cubicBezTo>
                    <a:pt x="291950" y="14512"/>
                    <a:pt x="290746" y="12624"/>
                    <a:pt x="290728" y="10554"/>
                  </a:cubicBezTo>
                  <a:cubicBezTo>
                    <a:pt x="290728" y="8001"/>
                    <a:pt x="272490" y="8548"/>
                    <a:pt x="267930" y="9095"/>
                  </a:cubicBezTo>
                  <a:cubicBezTo>
                    <a:pt x="262669" y="9834"/>
                    <a:pt x="257298" y="9369"/>
                    <a:pt x="252246" y="7728"/>
                  </a:cubicBezTo>
                  <a:cubicBezTo>
                    <a:pt x="248361" y="6205"/>
                    <a:pt x="243948" y="7217"/>
                    <a:pt x="241121" y="10281"/>
                  </a:cubicBezTo>
                  <a:cubicBezTo>
                    <a:pt x="239279" y="12387"/>
                    <a:pt x="236516" y="13445"/>
                    <a:pt x="233734" y="13108"/>
                  </a:cubicBezTo>
                  <a:cubicBezTo>
                    <a:pt x="226175" y="14658"/>
                    <a:pt x="218734" y="16764"/>
                    <a:pt x="211484" y="19400"/>
                  </a:cubicBezTo>
                  <a:cubicBezTo>
                    <a:pt x="202365" y="21953"/>
                    <a:pt x="205466" y="22774"/>
                    <a:pt x="210390" y="23595"/>
                  </a:cubicBezTo>
                  <a:cubicBezTo>
                    <a:pt x="215314" y="24415"/>
                    <a:pt x="216317" y="25054"/>
                    <a:pt x="217503" y="29613"/>
                  </a:cubicBezTo>
                  <a:cubicBezTo>
                    <a:pt x="218688" y="34172"/>
                    <a:pt x="218871" y="36179"/>
                    <a:pt x="212396" y="29066"/>
                  </a:cubicBezTo>
                  <a:cubicBezTo>
                    <a:pt x="205922" y="21953"/>
                    <a:pt x="194158" y="26786"/>
                    <a:pt x="189234" y="27880"/>
                  </a:cubicBezTo>
                  <a:cubicBezTo>
                    <a:pt x="184310" y="28975"/>
                    <a:pt x="182395" y="29066"/>
                    <a:pt x="188413" y="35358"/>
                  </a:cubicBezTo>
                  <a:cubicBezTo>
                    <a:pt x="194432" y="41650"/>
                    <a:pt x="189599" y="39279"/>
                    <a:pt x="188413" y="38458"/>
                  </a:cubicBezTo>
                  <a:cubicBezTo>
                    <a:pt x="185404" y="36808"/>
                    <a:pt x="182623" y="34783"/>
                    <a:pt x="180115" y="32440"/>
                  </a:cubicBezTo>
                  <a:cubicBezTo>
                    <a:pt x="177562" y="29887"/>
                    <a:pt x="175556" y="31893"/>
                    <a:pt x="172729" y="33078"/>
                  </a:cubicBezTo>
                  <a:cubicBezTo>
                    <a:pt x="169902" y="34264"/>
                    <a:pt x="171270" y="31893"/>
                    <a:pt x="171270" y="28154"/>
                  </a:cubicBezTo>
                  <a:cubicBezTo>
                    <a:pt x="170869" y="23576"/>
                    <a:pt x="171170" y="18962"/>
                    <a:pt x="172182" y="14476"/>
                  </a:cubicBezTo>
                  <a:cubicBezTo>
                    <a:pt x="173549" y="10281"/>
                    <a:pt x="175556" y="11649"/>
                    <a:pt x="176194" y="7728"/>
                  </a:cubicBezTo>
                  <a:cubicBezTo>
                    <a:pt x="176832" y="3806"/>
                    <a:pt x="168169" y="3442"/>
                    <a:pt x="163883" y="2803"/>
                  </a:cubicBezTo>
                  <a:cubicBezTo>
                    <a:pt x="159598" y="2165"/>
                    <a:pt x="154217" y="1709"/>
                    <a:pt x="147378" y="524"/>
                  </a:cubicBezTo>
                  <a:cubicBezTo>
                    <a:pt x="131293" y="-689"/>
                    <a:pt x="115125" y="77"/>
                    <a:pt x="99230" y="2803"/>
                  </a:cubicBezTo>
                  <a:cubicBezTo>
                    <a:pt x="80217" y="6907"/>
                    <a:pt x="62490" y="15615"/>
                    <a:pt x="47617" y="28154"/>
                  </a:cubicBezTo>
                  <a:cubicBezTo>
                    <a:pt x="41599" y="33078"/>
                    <a:pt x="37951" y="31346"/>
                    <a:pt x="43970" y="34446"/>
                  </a:cubicBezTo>
                  <a:cubicBezTo>
                    <a:pt x="49988" y="37547"/>
                    <a:pt x="43331" y="35905"/>
                    <a:pt x="41599" y="35631"/>
                  </a:cubicBezTo>
                  <a:cubicBezTo>
                    <a:pt x="39939" y="35267"/>
                    <a:pt x="38207" y="35568"/>
                    <a:pt x="36766" y="36452"/>
                  </a:cubicBezTo>
                  <a:cubicBezTo>
                    <a:pt x="34486" y="37638"/>
                    <a:pt x="33665" y="41832"/>
                    <a:pt x="31933" y="43291"/>
                  </a:cubicBezTo>
                  <a:cubicBezTo>
                    <a:pt x="29261" y="47741"/>
                    <a:pt x="26972" y="52401"/>
                    <a:pt x="25093" y="57243"/>
                  </a:cubicBezTo>
                  <a:cubicBezTo>
                    <a:pt x="23999" y="59797"/>
                    <a:pt x="26552" y="61256"/>
                    <a:pt x="25732" y="62988"/>
                  </a:cubicBezTo>
                  <a:cubicBezTo>
                    <a:pt x="24911" y="64721"/>
                    <a:pt x="22540" y="65815"/>
                    <a:pt x="23726" y="67274"/>
                  </a:cubicBezTo>
                  <a:cubicBezTo>
                    <a:pt x="24911" y="68733"/>
                    <a:pt x="22814" y="70375"/>
                    <a:pt x="21446" y="70101"/>
                  </a:cubicBezTo>
                  <a:cubicBezTo>
                    <a:pt x="20078" y="69827"/>
                    <a:pt x="16886" y="70101"/>
                    <a:pt x="17707" y="73749"/>
                  </a:cubicBezTo>
                  <a:cubicBezTo>
                    <a:pt x="18528" y="77396"/>
                    <a:pt x="17160" y="78673"/>
                    <a:pt x="13968" y="79220"/>
                  </a:cubicBezTo>
                  <a:cubicBezTo>
                    <a:pt x="10777" y="79767"/>
                    <a:pt x="11141" y="78034"/>
                    <a:pt x="10321" y="81773"/>
                  </a:cubicBezTo>
                  <a:cubicBezTo>
                    <a:pt x="9500" y="85512"/>
                    <a:pt x="10321" y="88886"/>
                    <a:pt x="6856" y="90071"/>
                  </a:cubicBezTo>
                  <a:cubicBezTo>
                    <a:pt x="3391" y="91257"/>
                    <a:pt x="6856" y="95999"/>
                    <a:pt x="5488" y="99190"/>
                  </a:cubicBezTo>
                  <a:cubicBezTo>
                    <a:pt x="4120" y="102382"/>
                    <a:pt x="2570" y="102838"/>
                    <a:pt x="10868" y="106850"/>
                  </a:cubicBezTo>
                  <a:cubicBezTo>
                    <a:pt x="19166" y="110863"/>
                    <a:pt x="8315" y="112869"/>
                    <a:pt x="6035" y="113416"/>
                  </a:cubicBezTo>
                  <a:cubicBezTo>
                    <a:pt x="3755" y="113963"/>
                    <a:pt x="3482" y="113416"/>
                    <a:pt x="3482" y="115969"/>
                  </a:cubicBezTo>
                  <a:cubicBezTo>
                    <a:pt x="3518" y="118167"/>
                    <a:pt x="2579" y="120264"/>
                    <a:pt x="928" y="121714"/>
                  </a:cubicBezTo>
                  <a:cubicBezTo>
                    <a:pt x="-1078" y="123994"/>
                    <a:pt x="16" y="127915"/>
                    <a:pt x="4029" y="133113"/>
                  </a:cubicBezTo>
                  <a:cubicBezTo>
                    <a:pt x="8041" y="138311"/>
                    <a:pt x="5761" y="138767"/>
                    <a:pt x="3208" y="142232"/>
                  </a:cubicBezTo>
                  <a:cubicBezTo>
                    <a:pt x="-38" y="148031"/>
                    <a:pt x="2023" y="155363"/>
                    <a:pt x="7822" y="158618"/>
                  </a:cubicBezTo>
                  <a:cubicBezTo>
                    <a:pt x="7895" y="158655"/>
                    <a:pt x="7968" y="158701"/>
                    <a:pt x="8041" y="158737"/>
                  </a:cubicBezTo>
                  <a:cubicBezTo>
                    <a:pt x="15427" y="163570"/>
                    <a:pt x="56736" y="167309"/>
                    <a:pt x="60201" y="167856"/>
                  </a:cubicBezTo>
                  <a:cubicBezTo>
                    <a:pt x="63876" y="168312"/>
                    <a:pt x="67615" y="167710"/>
                    <a:pt x="70962" y="166123"/>
                  </a:cubicBezTo>
                  <a:cubicBezTo>
                    <a:pt x="73862" y="164838"/>
                    <a:pt x="77263" y="165667"/>
                    <a:pt x="79260" y="168130"/>
                  </a:cubicBezTo>
                  <a:cubicBezTo>
                    <a:pt x="83099" y="171987"/>
                    <a:pt x="87421" y="175333"/>
                    <a:pt x="92118" y="178069"/>
                  </a:cubicBezTo>
                  <a:cubicBezTo>
                    <a:pt x="97498" y="180987"/>
                    <a:pt x="94124" y="180075"/>
                    <a:pt x="92938" y="182993"/>
                  </a:cubicBezTo>
                  <a:cubicBezTo>
                    <a:pt x="91753" y="185911"/>
                    <a:pt x="90385" y="184635"/>
                    <a:pt x="86373" y="183541"/>
                  </a:cubicBezTo>
                  <a:cubicBezTo>
                    <a:pt x="80537" y="183613"/>
                    <a:pt x="74719" y="184097"/>
                    <a:pt x="68955" y="184999"/>
                  </a:cubicBezTo>
                  <a:cubicBezTo>
                    <a:pt x="64269" y="184990"/>
                    <a:pt x="59700" y="183486"/>
                    <a:pt x="55915" y="180714"/>
                  </a:cubicBezTo>
                  <a:cubicBezTo>
                    <a:pt x="54420" y="178479"/>
                    <a:pt x="51539" y="177641"/>
                    <a:pt x="49076" y="178707"/>
                  </a:cubicBezTo>
                  <a:cubicBezTo>
                    <a:pt x="47107" y="179264"/>
                    <a:pt x="45027" y="179264"/>
                    <a:pt x="43058" y="178707"/>
                  </a:cubicBezTo>
                  <a:cubicBezTo>
                    <a:pt x="40504" y="178707"/>
                    <a:pt x="37951" y="177248"/>
                    <a:pt x="35398" y="178707"/>
                  </a:cubicBezTo>
                  <a:cubicBezTo>
                    <a:pt x="32845" y="180166"/>
                    <a:pt x="33118" y="180166"/>
                    <a:pt x="24820" y="176701"/>
                  </a:cubicBezTo>
                  <a:cubicBezTo>
                    <a:pt x="16522" y="173236"/>
                    <a:pt x="19166" y="177248"/>
                    <a:pt x="19166" y="177248"/>
                  </a:cubicBezTo>
                  <a:cubicBezTo>
                    <a:pt x="23726" y="180987"/>
                    <a:pt x="24546" y="185273"/>
                    <a:pt x="21719" y="186367"/>
                  </a:cubicBezTo>
                  <a:cubicBezTo>
                    <a:pt x="18893" y="187462"/>
                    <a:pt x="27920" y="195486"/>
                    <a:pt x="39410" y="203511"/>
                  </a:cubicBezTo>
                  <a:cubicBezTo>
                    <a:pt x="47052" y="209229"/>
                    <a:pt x="55341" y="213998"/>
                    <a:pt x="64122" y="217736"/>
                  </a:cubicBezTo>
                  <a:cubicBezTo>
                    <a:pt x="69594" y="219743"/>
                    <a:pt x="75521" y="222569"/>
                    <a:pt x="66402" y="222296"/>
                  </a:cubicBezTo>
                  <a:cubicBezTo>
                    <a:pt x="57283" y="222022"/>
                    <a:pt x="73515" y="227403"/>
                    <a:pt x="78074" y="227403"/>
                  </a:cubicBezTo>
                  <a:cubicBezTo>
                    <a:pt x="82634" y="227403"/>
                    <a:pt x="83272" y="225123"/>
                    <a:pt x="83546" y="223117"/>
                  </a:cubicBezTo>
                  <a:cubicBezTo>
                    <a:pt x="83819" y="221110"/>
                    <a:pt x="92665" y="222296"/>
                    <a:pt x="96039" y="223117"/>
                  </a:cubicBezTo>
                  <a:cubicBezTo>
                    <a:pt x="99413" y="223937"/>
                    <a:pt x="100872" y="225761"/>
                    <a:pt x="104063" y="224028"/>
                  </a:cubicBezTo>
                  <a:cubicBezTo>
                    <a:pt x="107255" y="222296"/>
                    <a:pt x="102878" y="220016"/>
                    <a:pt x="99777" y="219195"/>
                  </a:cubicBezTo>
                  <a:cubicBezTo>
                    <a:pt x="96677" y="218375"/>
                    <a:pt x="96677" y="216916"/>
                    <a:pt x="99230" y="214909"/>
                  </a:cubicBezTo>
                  <a:cubicBezTo>
                    <a:pt x="101784" y="212903"/>
                    <a:pt x="104610" y="214271"/>
                    <a:pt x="107164" y="215730"/>
                  </a:cubicBezTo>
                  <a:cubicBezTo>
                    <a:pt x="109717" y="217189"/>
                    <a:pt x="111450" y="218284"/>
                    <a:pt x="109717" y="219743"/>
                  </a:cubicBezTo>
                  <a:cubicBezTo>
                    <a:pt x="107985" y="221202"/>
                    <a:pt x="108623" y="221475"/>
                    <a:pt x="113182" y="222296"/>
                  </a:cubicBezTo>
                  <a:cubicBezTo>
                    <a:pt x="117742" y="223117"/>
                    <a:pt x="115462" y="222296"/>
                    <a:pt x="116009" y="219743"/>
                  </a:cubicBezTo>
                  <a:cubicBezTo>
                    <a:pt x="116556" y="217189"/>
                    <a:pt x="117468" y="216004"/>
                    <a:pt x="122028" y="214909"/>
                  </a:cubicBezTo>
                  <a:cubicBezTo>
                    <a:pt x="126587" y="213815"/>
                    <a:pt x="122028" y="216916"/>
                    <a:pt x="121481" y="218284"/>
                  </a:cubicBezTo>
                  <a:cubicBezTo>
                    <a:pt x="120933" y="219651"/>
                    <a:pt x="112909" y="220290"/>
                    <a:pt x="122575" y="229682"/>
                  </a:cubicBezTo>
                  <a:cubicBezTo>
                    <a:pt x="129423" y="236220"/>
                    <a:pt x="138241" y="240324"/>
                    <a:pt x="147652" y="241354"/>
                  </a:cubicBezTo>
                  <a:cubicBezTo>
                    <a:pt x="150479" y="241354"/>
                    <a:pt x="155585" y="242266"/>
                    <a:pt x="158777" y="242540"/>
                  </a:cubicBezTo>
                  <a:cubicBezTo>
                    <a:pt x="161969" y="242814"/>
                    <a:pt x="162516" y="242540"/>
                    <a:pt x="161330" y="241081"/>
                  </a:cubicBezTo>
                  <a:cubicBezTo>
                    <a:pt x="156898" y="238993"/>
                    <a:pt x="151993" y="238117"/>
                    <a:pt x="147105" y="238528"/>
                  </a:cubicBezTo>
                  <a:cubicBezTo>
                    <a:pt x="142545" y="239075"/>
                    <a:pt x="143092" y="238528"/>
                    <a:pt x="147105" y="235974"/>
                  </a:cubicBezTo>
                  <a:cubicBezTo>
                    <a:pt x="153360" y="234406"/>
                    <a:pt x="159908" y="234406"/>
                    <a:pt x="166163" y="235974"/>
                  </a:cubicBezTo>
                  <a:cubicBezTo>
                    <a:pt x="168990" y="237360"/>
                    <a:pt x="172191" y="237780"/>
                    <a:pt x="175282" y="237160"/>
                  </a:cubicBezTo>
                  <a:cubicBezTo>
                    <a:pt x="177516" y="235701"/>
                    <a:pt x="180507" y="236321"/>
                    <a:pt x="181975" y="238555"/>
                  </a:cubicBezTo>
                  <a:cubicBezTo>
                    <a:pt x="182021" y="238637"/>
                    <a:pt x="182076" y="238719"/>
                    <a:pt x="182121" y="238801"/>
                  </a:cubicBezTo>
                  <a:cubicBezTo>
                    <a:pt x="183854" y="241719"/>
                    <a:pt x="190420" y="242540"/>
                    <a:pt x="194705" y="242814"/>
                  </a:cubicBezTo>
                  <a:cubicBezTo>
                    <a:pt x="199949" y="243023"/>
                    <a:pt x="205174" y="243689"/>
                    <a:pt x="210299" y="244820"/>
                  </a:cubicBezTo>
                  <a:cubicBezTo>
                    <a:pt x="215816" y="245221"/>
                    <a:pt x="221360" y="244537"/>
                    <a:pt x="226622" y="242814"/>
                  </a:cubicBezTo>
                  <a:cubicBezTo>
                    <a:pt x="231181" y="241719"/>
                    <a:pt x="237382" y="240534"/>
                    <a:pt x="240847" y="243725"/>
                  </a:cubicBezTo>
                  <a:cubicBezTo>
                    <a:pt x="244312" y="246917"/>
                    <a:pt x="250787" y="247373"/>
                    <a:pt x="252793" y="248832"/>
                  </a:cubicBezTo>
                  <a:cubicBezTo>
                    <a:pt x="254799" y="250291"/>
                    <a:pt x="261912" y="250200"/>
                    <a:pt x="264739" y="251659"/>
                  </a:cubicBezTo>
                  <a:cubicBezTo>
                    <a:pt x="267566" y="253118"/>
                    <a:pt x="268204" y="252480"/>
                    <a:pt x="269298" y="251112"/>
                  </a:cubicBezTo>
                  <a:cubicBezTo>
                    <a:pt x="270393" y="249744"/>
                    <a:pt x="271943" y="249926"/>
                    <a:pt x="273584" y="251112"/>
                  </a:cubicBezTo>
                  <a:cubicBezTo>
                    <a:pt x="275226" y="252297"/>
                    <a:pt x="276776" y="250473"/>
                    <a:pt x="279603" y="249105"/>
                  </a:cubicBezTo>
                  <a:cubicBezTo>
                    <a:pt x="282429" y="247738"/>
                    <a:pt x="281882" y="246187"/>
                    <a:pt x="280423" y="245914"/>
                  </a:cubicBezTo>
                  <a:cubicBezTo>
                    <a:pt x="278244" y="245093"/>
                    <a:pt x="276302" y="243744"/>
                    <a:pt x="274770" y="241993"/>
                  </a:cubicBezTo>
                  <a:cubicBezTo>
                    <a:pt x="266116" y="236704"/>
                    <a:pt x="256951" y="232308"/>
                    <a:pt x="247413" y="228862"/>
                  </a:cubicBezTo>
                  <a:cubicBezTo>
                    <a:pt x="232002" y="222296"/>
                    <a:pt x="244586" y="226582"/>
                    <a:pt x="245954" y="227129"/>
                  </a:cubicBezTo>
                  <a:cubicBezTo>
                    <a:pt x="254991" y="230357"/>
                    <a:pt x="263854" y="234078"/>
                    <a:pt x="272490" y="238254"/>
                  </a:cubicBezTo>
                  <a:cubicBezTo>
                    <a:pt x="277241" y="240652"/>
                    <a:pt x="282183" y="242668"/>
                    <a:pt x="287262" y="244272"/>
                  </a:cubicBezTo>
                  <a:cubicBezTo>
                    <a:pt x="292925" y="246406"/>
                    <a:pt x="298087" y="249698"/>
                    <a:pt x="302400" y="253939"/>
                  </a:cubicBezTo>
                  <a:cubicBezTo>
                    <a:pt x="304972" y="257878"/>
                    <a:pt x="309978" y="259446"/>
                    <a:pt x="314346" y="257677"/>
                  </a:cubicBezTo>
                  <a:cubicBezTo>
                    <a:pt x="317537" y="256218"/>
                    <a:pt x="308418" y="248558"/>
                    <a:pt x="304133" y="245640"/>
                  </a:cubicBezTo>
                  <a:cubicBezTo>
                    <a:pt x="299847" y="242722"/>
                    <a:pt x="300667" y="239439"/>
                    <a:pt x="296655" y="241081"/>
                  </a:cubicBezTo>
                  <a:cubicBezTo>
                    <a:pt x="292643" y="242722"/>
                    <a:pt x="289269" y="239987"/>
                    <a:pt x="284436" y="237069"/>
                  </a:cubicBezTo>
                  <a:cubicBezTo>
                    <a:pt x="279603" y="234150"/>
                    <a:pt x="296381" y="236248"/>
                    <a:pt x="300120" y="236521"/>
                  </a:cubicBezTo>
                  <a:cubicBezTo>
                    <a:pt x="307935" y="236996"/>
                    <a:pt x="315677" y="238345"/>
                    <a:pt x="323191" y="240534"/>
                  </a:cubicBezTo>
                  <a:cubicBezTo>
                    <a:pt x="325197" y="242266"/>
                    <a:pt x="328845" y="241628"/>
                    <a:pt x="331763" y="241354"/>
                  </a:cubicBezTo>
                  <a:cubicBezTo>
                    <a:pt x="335657" y="241774"/>
                    <a:pt x="339487" y="242659"/>
                    <a:pt x="343162" y="243999"/>
                  </a:cubicBezTo>
                  <a:cubicBezTo>
                    <a:pt x="345715" y="244546"/>
                    <a:pt x="348268" y="242814"/>
                    <a:pt x="350001" y="248194"/>
                  </a:cubicBezTo>
                  <a:cubicBezTo>
                    <a:pt x="351733" y="253574"/>
                    <a:pt x="355107" y="251385"/>
                    <a:pt x="360761" y="249379"/>
                  </a:cubicBezTo>
                  <a:cubicBezTo>
                    <a:pt x="366415" y="247373"/>
                    <a:pt x="372798" y="250747"/>
                    <a:pt x="382738" y="248558"/>
                  </a:cubicBezTo>
                  <a:cubicBezTo>
                    <a:pt x="392677" y="246370"/>
                    <a:pt x="382738" y="232236"/>
                    <a:pt x="378999" y="226308"/>
                  </a:cubicBezTo>
                  <a:cubicBezTo>
                    <a:pt x="375260" y="220381"/>
                    <a:pt x="374166" y="221475"/>
                    <a:pt x="369880" y="223117"/>
                  </a:cubicBezTo>
                  <a:cubicBezTo>
                    <a:pt x="365594" y="224758"/>
                    <a:pt x="365320" y="222296"/>
                    <a:pt x="364409" y="220016"/>
                  </a:cubicBezTo>
                  <a:cubicBezTo>
                    <a:pt x="363497" y="217736"/>
                    <a:pt x="357570" y="220563"/>
                    <a:pt x="355290" y="218284"/>
                  </a:cubicBezTo>
                  <a:cubicBezTo>
                    <a:pt x="353010" y="216004"/>
                    <a:pt x="360123" y="216642"/>
                    <a:pt x="361855" y="213998"/>
                  </a:cubicBezTo>
                  <a:cubicBezTo>
                    <a:pt x="363588" y="211353"/>
                    <a:pt x="365047" y="213177"/>
                    <a:pt x="366141" y="215457"/>
                  </a:cubicBezTo>
                  <a:cubicBezTo>
                    <a:pt x="367236" y="217736"/>
                    <a:pt x="368148" y="216277"/>
                    <a:pt x="368421" y="213998"/>
                  </a:cubicBezTo>
                  <a:cubicBezTo>
                    <a:pt x="368685" y="211408"/>
                    <a:pt x="370044" y="209046"/>
                    <a:pt x="372160" y="207523"/>
                  </a:cubicBezTo>
                  <a:cubicBezTo>
                    <a:pt x="374987" y="204879"/>
                    <a:pt x="372707" y="205152"/>
                    <a:pt x="370154" y="202599"/>
                  </a:cubicBezTo>
                  <a:cubicBezTo>
                    <a:pt x="367600" y="200046"/>
                    <a:pt x="373254" y="200319"/>
                    <a:pt x="374166" y="202599"/>
                  </a:cubicBezTo>
                  <a:cubicBezTo>
                    <a:pt x="375078" y="204879"/>
                    <a:pt x="376172" y="203146"/>
                    <a:pt x="379546" y="202599"/>
                  </a:cubicBezTo>
                  <a:cubicBezTo>
                    <a:pt x="382920" y="202052"/>
                    <a:pt x="383285" y="206338"/>
                    <a:pt x="381279" y="205791"/>
                  </a:cubicBezTo>
                  <a:cubicBezTo>
                    <a:pt x="379273" y="205243"/>
                    <a:pt x="377814" y="208070"/>
                    <a:pt x="374166" y="209165"/>
                  </a:cubicBezTo>
                  <a:cubicBezTo>
                    <a:pt x="370518" y="210259"/>
                    <a:pt x="372981" y="212903"/>
                    <a:pt x="375807" y="215730"/>
                  </a:cubicBezTo>
                  <a:cubicBezTo>
                    <a:pt x="378634" y="218557"/>
                    <a:pt x="378725" y="214636"/>
                    <a:pt x="381552" y="215730"/>
                  </a:cubicBezTo>
                  <a:cubicBezTo>
                    <a:pt x="384379" y="216825"/>
                    <a:pt x="383558" y="215730"/>
                    <a:pt x="386112" y="219469"/>
                  </a:cubicBezTo>
                  <a:cubicBezTo>
                    <a:pt x="388665" y="223208"/>
                    <a:pt x="386933" y="222296"/>
                    <a:pt x="390124" y="220016"/>
                  </a:cubicBezTo>
                  <a:cubicBezTo>
                    <a:pt x="393316" y="217736"/>
                    <a:pt x="393225" y="221749"/>
                    <a:pt x="391492" y="222569"/>
                  </a:cubicBezTo>
                  <a:cubicBezTo>
                    <a:pt x="389759" y="223390"/>
                    <a:pt x="391492" y="225761"/>
                    <a:pt x="394957" y="228588"/>
                  </a:cubicBezTo>
                  <a:cubicBezTo>
                    <a:pt x="398422" y="231415"/>
                    <a:pt x="398331" y="227129"/>
                    <a:pt x="400337" y="229409"/>
                  </a:cubicBezTo>
                  <a:cubicBezTo>
                    <a:pt x="402344" y="231688"/>
                    <a:pt x="401796" y="230594"/>
                    <a:pt x="403164" y="228862"/>
                  </a:cubicBezTo>
                  <a:cubicBezTo>
                    <a:pt x="404532" y="227129"/>
                    <a:pt x="405170" y="227676"/>
                    <a:pt x="409183" y="227403"/>
                  </a:cubicBezTo>
                  <a:cubicBezTo>
                    <a:pt x="411863" y="227074"/>
                    <a:pt x="414572" y="227685"/>
                    <a:pt x="416843" y="229135"/>
                  </a:cubicBezTo>
                  <a:cubicBezTo>
                    <a:pt x="419551" y="237497"/>
                    <a:pt x="420900" y="246242"/>
                    <a:pt x="420855" y="255033"/>
                  </a:cubicBezTo>
                  <a:cubicBezTo>
                    <a:pt x="420855" y="259592"/>
                    <a:pt x="422040" y="256765"/>
                    <a:pt x="423682" y="255671"/>
                  </a:cubicBezTo>
                  <a:cubicBezTo>
                    <a:pt x="425323" y="254577"/>
                    <a:pt x="426600" y="254212"/>
                    <a:pt x="423682" y="253391"/>
                  </a:cubicBezTo>
                  <a:cubicBezTo>
                    <a:pt x="420764" y="252571"/>
                    <a:pt x="423682" y="250473"/>
                    <a:pt x="429427" y="248558"/>
                  </a:cubicBezTo>
                  <a:cubicBezTo>
                    <a:pt x="435171" y="246643"/>
                    <a:pt x="437087" y="247920"/>
                    <a:pt x="434807" y="248558"/>
                  </a:cubicBezTo>
                  <a:cubicBezTo>
                    <a:pt x="432527" y="249197"/>
                    <a:pt x="431706" y="250200"/>
                    <a:pt x="432801" y="251932"/>
                  </a:cubicBezTo>
                  <a:cubicBezTo>
                    <a:pt x="433895" y="253665"/>
                    <a:pt x="436813" y="252753"/>
                    <a:pt x="438546" y="251932"/>
                  </a:cubicBezTo>
                  <a:cubicBezTo>
                    <a:pt x="440278" y="251112"/>
                    <a:pt x="440004" y="250747"/>
                    <a:pt x="441920" y="251932"/>
                  </a:cubicBezTo>
                  <a:cubicBezTo>
                    <a:pt x="443351" y="253027"/>
                    <a:pt x="445056" y="253720"/>
                    <a:pt x="446844" y="253939"/>
                  </a:cubicBezTo>
                  <a:cubicBezTo>
                    <a:pt x="449670" y="254759"/>
                    <a:pt x="447938" y="255033"/>
                    <a:pt x="447938" y="257404"/>
                  </a:cubicBezTo>
                  <a:cubicBezTo>
                    <a:pt x="447938" y="259775"/>
                    <a:pt x="443652" y="259319"/>
                    <a:pt x="438819" y="260231"/>
                  </a:cubicBezTo>
                  <a:cubicBezTo>
                    <a:pt x="433986" y="261142"/>
                    <a:pt x="437087" y="262784"/>
                    <a:pt x="439731" y="264152"/>
                  </a:cubicBezTo>
                  <a:cubicBezTo>
                    <a:pt x="442375" y="265520"/>
                    <a:pt x="442558" y="265884"/>
                    <a:pt x="443926" y="265064"/>
                  </a:cubicBezTo>
                  <a:cubicBezTo>
                    <a:pt x="445294" y="264243"/>
                    <a:pt x="446844" y="265064"/>
                    <a:pt x="449123" y="267617"/>
                  </a:cubicBezTo>
                  <a:cubicBezTo>
                    <a:pt x="451403" y="270170"/>
                    <a:pt x="450765" y="267617"/>
                    <a:pt x="453409" y="265884"/>
                  </a:cubicBezTo>
                  <a:cubicBezTo>
                    <a:pt x="456054" y="264152"/>
                    <a:pt x="456510" y="263331"/>
                    <a:pt x="455324" y="261598"/>
                  </a:cubicBezTo>
                  <a:cubicBezTo>
                    <a:pt x="454139" y="259866"/>
                    <a:pt x="460796" y="259957"/>
                    <a:pt x="465902" y="261598"/>
                  </a:cubicBezTo>
                  <a:cubicBezTo>
                    <a:pt x="471009" y="263240"/>
                    <a:pt x="462528" y="262693"/>
                    <a:pt x="458242" y="264972"/>
                  </a:cubicBezTo>
                  <a:cubicBezTo>
                    <a:pt x="453956" y="267252"/>
                    <a:pt x="455598" y="268073"/>
                    <a:pt x="459063" y="272085"/>
                  </a:cubicBezTo>
                  <a:cubicBezTo>
                    <a:pt x="462528" y="276098"/>
                    <a:pt x="462802" y="275824"/>
                    <a:pt x="467361" y="276098"/>
                  </a:cubicBezTo>
                  <a:cubicBezTo>
                    <a:pt x="472869" y="277338"/>
                    <a:pt x="478076" y="279663"/>
                    <a:pt x="482681" y="282937"/>
                  </a:cubicBezTo>
                  <a:cubicBezTo>
                    <a:pt x="487514" y="285764"/>
                    <a:pt x="487514" y="287223"/>
                    <a:pt x="485326" y="291509"/>
                  </a:cubicBezTo>
                  <a:cubicBezTo>
                    <a:pt x="483137" y="295794"/>
                    <a:pt x="479307" y="300627"/>
                    <a:pt x="476754" y="300627"/>
                  </a:cubicBezTo>
                  <a:cubicBezTo>
                    <a:pt x="474200" y="300627"/>
                    <a:pt x="463896" y="299716"/>
                    <a:pt x="457969" y="299442"/>
                  </a:cubicBezTo>
                  <a:cubicBezTo>
                    <a:pt x="452041" y="299168"/>
                    <a:pt x="454230" y="302634"/>
                    <a:pt x="455963" y="305460"/>
                  </a:cubicBezTo>
                  <a:cubicBezTo>
                    <a:pt x="457695" y="308287"/>
                    <a:pt x="457057" y="310293"/>
                    <a:pt x="453683" y="316586"/>
                  </a:cubicBezTo>
                  <a:cubicBezTo>
                    <a:pt x="450309" y="322878"/>
                    <a:pt x="470462" y="316586"/>
                    <a:pt x="471921" y="315127"/>
                  </a:cubicBezTo>
                  <a:cubicBezTo>
                    <a:pt x="475687" y="313038"/>
                    <a:pt x="479699" y="311415"/>
                    <a:pt x="483866" y="310293"/>
                  </a:cubicBezTo>
                  <a:cubicBezTo>
                    <a:pt x="487915" y="309327"/>
                    <a:pt x="491408" y="306765"/>
                    <a:pt x="493533" y="303181"/>
                  </a:cubicBezTo>
                  <a:cubicBezTo>
                    <a:pt x="494992" y="299989"/>
                    <a:pt x="496998" y="302634"/>
                    <a:pt x="500646" y="305460"/>
                  </a:cubicBezTo>
                  <a:cubicBezTo>
                    <a:pt x="504293" y="308287"/>
                    <a:pt x="504931" y="307740"/>
                    <a:pt x="506938" y="303454"/>
                  </a:cubicBezTo>
                  <a:cubicBezTo>
                    <a:pt x="508178" y="298950"/>
                    <a:pt x="512628" y="296114"/>
                    <a:pt x="517242" y="296889"/>
                  </a:cubicBezTo>
                  <a:cubicBezTo>
                    <a:pt x="523716" y="296889"/>
                    <a:pt x="514324" y="299716"/>
                    <a:pt x="510676" y="302907"/>
                  </a:cubicBezTo>
                  <a:cubicBezTo>
                    <a:pt x="507029" y="306099"/>
                    <a:pt x="515236" y="306008"/>
                    <a:pt x="518883" y="305734"/>
                  </a:cubicBezTo>
                  <a:cubicBezTo>
                    <a:pt x="522531" y="305460"/>
                    <a:pt x="522075" y="309108"/>
                    <a:pt x="515236" y="310841"/>
                  </a:cubicBezTo>
                  <a:cubicBezTo>
                    <a:pt x="508396" y="312573"/>
                    <a:pt x="515236" y="314032"/>
                    <a:pt x="517242" y="314306"/>
                  </a:cubicBezTo>
                  <a:cubicBezTo>
                    <a:pt x="519248" y="314579"/>
                    <a:pt x="518883" y="315127"/>
                    <a:pt x="521163" y="312300"/>
                  </a:cubicBezTo>
                  <a:cubicBezTo>
                    <a:pt x="523443" y="309473"/>
                    <a:pt x="523169" y="313394"/>
                    <a:pt x="523443" y="320233"/>
                  </a:cubicBezTo>
                  <a:cubicBezTo>
                    <a:pt x="523716" y="327072"/>
                    <a:pt x="536574" y="330264"/>
                    <a:pt x="543139" y="329352"/>
                  </a:cubicBezTo>
                  <a:cubicBezTo>
                    <a:pt x="549705" y="328440"/>
                    <a:pt x="544872" y="325340"/>
                    <a:pt x="541407" y="321327"/>
                  </a:cubicBezTo>
                  <a:cubicBezTo>
                    <a:pt x="537942" y="317315"/>
                    <a:pt x="535480" y="316221"/>
                    <a:pt x="545419" y="317862"/>
                  </a:cubicBezTo>
                  <a:cubicBezTo>
                    <a:pt x="555359" y="319504"/>
                    <a:pt x="550252" y="330446"/>
                    <a:pt x="548520" y="333911"/>
                  </a:cubicBezTo>
                  <a:cubicBezTo>
                    <a:pt x="546787" y="337377"/>
                    <a:pt x="550526" y="340386"/>
                    <a:pt x="552806" y="341298"/>
                  </a:cubicBezTo>
                  <a:cubicBezTo>
                    <a:pt x="555086" y="342210"/>
                    <a:pt x="554812" y="341298"/>
                    <a:pt x="555633" y="343304"/>
                  </a:cubicBezTo>
                  <a:cubicBezTo>
                    <a:pt x="556453" y="345310"/>
                    <a:pt x="559371" y="342392"/>
                    <a:pt x="559371" y="342392"/>
                  </a:cubicBezTo>
                  <a:cubicBezTo>
                    <a:pt x="559371" y="342392"/>
                    <a:pt x="564204" y="339018"/>
                    <a:pt x="567396" y="337012"/>
                  </a:cubicBezTo>
                  <a:cubicBezTo>
                    <a:pt x="570588" y="335006"/>
                    <a:pt x="569676" y="341571"/>
                    <a:pt x="571317" y="345584"/>
                  </a:cubicBezTo>
                  <a:cubicBezTo>
                    <a:pt x="572959" y="349596"/>
                    <a:pt x="574782" y="347225"/>
                    <a:pt x="576788" y="346131"/>
                  </a:cubicBezTo>
                  <a:cubicBezTo>
                    <a:pt x="578794" y="345037"/>
                    <a:pt x="577609" y="352149"/>
                    <a:pt x="579068" y="354338"/>
                  </a:cubicBezTo>
                  <a:cubicBezTo>
                    <a:pt x="580527" y="356527"/>
                    <a:pt x="579615" y="360630"/>
                    <a:pt x="580163" y="364916"/>
                  </a:cubicBezTo>
                  <a:cubicBezTo>
                    <a:pt x="580710" y="369202"/>
                    <a:pt x="581621" y="368655"/>
                    <a:pt x="583354" y="367743"/>
                  </a:cubicBezTo>
                  <a:cubicBezTo>
                    <a:pt x="585087" y="366831"/>
                    <a:pt x="585907" y="367743"/>
                    <a:pt x="588187" y="370022"/>
                  </a:cubicBezTo>
                  <a:cubicBezTo>
                    <a:pt x="590467" y="372302"/>
                    <a:pt x="591014" y="373488"/>
                    <a:pt x="589008" y="376315"/>
                  </a:cubicBezTo>
                  <a:cubicBezTo>
                    <a:pt x="587002" y="379141"/>
                    <a:pt x="589920" y="380600"/>
                    <a:pt x="592746" y="381421"/>
                  </a:cubicBezTo>
                  <a:cubicBezTo>
                    <a:pt x="595573" y="382242"/>
                    <a:pt x="595847" y="390540"/>
                    <a:pt x="596121" y="392820"/>
                  </a:cubicBezTo>
                  <a:cubicBezTo>
                    <a:pt x="596677" y="395783"/>
                    <a:pt x="598291" y="398446"/>
                    <a:pt x="600680" y="400297"/>
                  </a:cubicBezTo>
                  <a:cubicBezTo>
                    <a:pt x="602960" y="401939"/>
                    <a:pt x="603233" y="401392"/>
                    <a:pt x="602139" y="404857"/>
                  </a:cubicBezTo>
                  <a:cubicBezTo>
                    <a:pt x="596212" y="413729"/>
                    <a:pt x="589026" y="421681"/>
                    <a:pt x="580801" y="428475"/>
                  </a:cubicBezTo>
                  <a:cubicBezTo>
                    <a:pt x="573597" y="433855"/>
                    <a:pt x="591014" y="433034"/>
                    <a:pt x="597032" y="433308"/>
                  </a:cubicBezTo>
                  <a:cubicBezTo>
                    <a:pt x="604419" y="433745"/>
                    <a:pt x="611750" y="434904"/>
                    <a:pt x="618918" y="436773"/>
                  </a:cubicBezTo>
                  <a:cubicBezTo>
                    <a:pt x="622429" y="437876"/>
                    <a:pt x="626085" y="438433"/>
                    <a:pt x="629769" y="438414"/>
                  </a:cubicBezTo>
                  <a:cubicBezTo>
                    <a:pt x="634329" y="438414"/>
                    <a:pt x="634055" y="434493"/>
                    <a:pt x="634055" y="431028"/>
                  </a:cubicBezTo>
                  <a:cubicBezTo>
                    <a:pt x="634055" y="427563"/>
                    <a:pt x="635788" y="427016"/>
                    <a:pt x="637429" y="423915"/>
                  </a:cubicBezTo>
                  <a:cubicBezTo>
                    <a:pt x="639071" y="420815"/>
                    <a:pt x="640074" y="420815"/>
                    <a:pt x="638341" y="417076"/>
                  </a:cubicBezTo>
                  <a:cubicBezTo>
                    <a:pt x="636608" y="413337"/>
                    <a:pt x="640347" y="415344"/>
                    <a:pt x="642900" y="416255"/>
                  </a:cubicBezTo>
                  <a:cubicBezTo>
                    <a:pt x="645454" y="417167"/>
                    <a:pt x="650561" y="417897"/>
                    <a:pt x="653387" y="418809"/>
                  </a:cubicBezTo>
                  <a:cubicBezTo>
                    <a:pt x="656214" y="419721"/>
                    <a:pt x="656852" y="423368"/>
                    <a:pt x="657673" y="426742"/>
                  </a:cubicBezTo>
                  <a:cubicBezTo>
                    <a:pt x="658494" y="430116"/>
                    <a:pt x="663692" y="432213"/>
                    <a:pt x="666245" y="433308"/>
                  </a:cubicBezTo>
                  <a:cubicBezTo>
                    <a:pt x="668798" y="434402"/>
                    <a:pt x="673631" y="433308"/>
                    <a:pt x="676549" y="433855"/>
                  </a:cubicBezTo>
                  <a:cubicBezTo>
                    <a:pt x="679467" y="434402"/>
                    <a:pt x="693602" y="440421"/>
                    <a:pt x="696155" y="441332"/>
                  </a:cubicBezTo>
                  <a:cubicBezTo>
                    <a:pt x="698709" y="442244"/>
                    <a:pt x="698709" y="443339"/>
                    <a:pt x="701262" y="442153"/>
                  </a:cubicBezTo>
                  <a:cubicBezTo>
                    <a:pt x="703815" y="440968"/>
                    <a:pt x="704453" y="443612"/>
                    <a:pt x="701262" y="446713"/>
                  </a:cubicBezTo>
                  <a:cubicBezTo>
                    <a:pt x="698070" y="449813"/>
                    <a:pt x="699620" y="450087"/>
                    <a:pt x="705548" y="449266"/>
                  </a:cubicBezTo>
                  <a:cubicBezTo>
                    <a:pt x="711475" y="448445"/>
                    <a:pt x="707007" y="451819"/>
                    <a:pt x="704180" y="453825"/>
                  </a:cubicBezTo>
                  <a:cubicBezTo>
                    <a:pt x="701353" y="455832"/>
                    <a:pt x="696976" y="456652"/>
                    <a:pt x="694423" y="460938"/>
                  </a:cubicBezTo>
                  <a:cubicBezTo>
                    <a:pt x="691869" y="465224"/>
                    <a:pt x="687310" y="461850"/>
                    <a:pt x="683936" y="459570"/>
                  </a:cubicBezTo>
                  <a:cubicBezTo>
                    <a:pt x="680562" y="457291"/>
                    <a:pt x="675364" y="459570"/>
                    <a:pt x="670257" y="461212"/>
                  </a:cubicBezTo>
                  <a:cubicBezTo>
                    <a:pt x="665151" y="462853"/>
                    <a:pt x="663418" y="463218"/>
                    <a:pt x="663145" y="462397"/>
                  </a:cubicBezTo>
                  <a:cubicBezTo>
                    <a:pt x="662871" y="461576"/>
                    <a:pt x="661685" y="460665"/>
                    <a:pt x="659406" y="458658"/>
                  </a:cubicBezTo>
                  <a:cubicBezTo>
                    <a:pt x="657126" y="456652"/>
                    <a:pt x="656852" y="457291"/>
                    <a:pt x="656852" y="459844"/>
                  </a:cubicBezTo>
                  <a:cubicBezTo>
                    <a:pt x="656852" y="462397"/>
                    <a:pt x="647734" y="468963"/>
                    <a:pt x="644269" y="471516"/>
                  </a:cubicBezTo>
                  <a:cubicBezTo>
                    <a:pt x="640803" y="474069"/>
                    <a:pt x="639162" y="474343"/>
                    <a:pt x="640347" y="472337"/>
                  </a:cubicBezTo>
                  <a:cubicBezTo>
                    <a:pt x="641533" y="470331"/>
                    <a:pt x="640347" y="468689"/>
                    <a:pt x="638067" y="469236"/>
                  </a:cubicBezTo>
                  <a:cubicBezTo>
                    <a:pt x="635788" y="469784"/>
                    <a:pt x="635788" y="469236"/>
                    <a:pt x="636608" y="467230"/>
                  </a:cubicBezTo>
                  <a:cubicBezTo>
                    <a:pt x="637429" y="465224"/>
                    <a:pt x="638615" y="465224"/>
                    <a:pt x="638888" y="462397"/>
                  </a:cubicBezTo>
                  <a:cubicBezTo>
                    <a:pt x="639162" y="459570"/>
                    <a:pt x="640347" y="458658"/>
                    <a:pt x="640347" y="455284"/>
                  </a:cubicBezTo>
                  <a:cubicBezTo>
                    <a:pt x="640347" y="451910"/>
                    <a:pt x="636882" y="451546"/>
                    <a:pt x="636061" y="448445"/>
                  </a:cubicBezTo>
                  <a:cubicBezTo>
                    <a:pt x="635122" y="445482"/>
                    <a:pt x="632915" y="443074"/>
                    <a:pt x="630043" y="441880"/>
                  </a:cubicBezTo>
                  <a:cubicBezTo>
                    <a:pt x="628037" y="441332"/>
                    <a:pt x="618644" y="438779"/>
                    <a:pt x="612717" y="437594"/>
                  </a:cubicBezTo>
                  <a:cubicBezTo>
                    <a:pt x="606853" y="436773"/>
                    <a:pt x="600944" y="436280"/>
                    <a:pt x="595026" y="436135"/>
                  </a:cubicBezTo>
                  <a:cubicBezTo>
                    <a:pt x="590321" y="436199"/>
                    <a:pt x="585634" y="435651"/>
                    <a:pt x="581074" y="434493"/>
                  </a:cubicBezTo>
                  <a:cubicBezTo>
                    <a:pt x="577299" y="433162"/>
                    <a:pt x="573132" y="433563"/>
                    <a:pt x="569676" y="435588"/>
                  </a:cubicBezTo>
                  <a:cubicBezTo>
                    <a:pt x="569676" y="435588"/>
                    <a:pt x="532015" y="465498"/>
                    <a:pt x="530008" y="467777"/>
                  </a:cubicBezTo>
                  <a:cubicBezTo>
                    <a:pt x="528002" y="470057"/>
                    <a:pt x="528640" y="470057"/>
                    <a:pt x="531741" y="472884"/>
                  </a:cubicBezTo>
                  <a:cubicBezTo>
                    <a:pt x="534841" y="475711"/>
                    <a:pt x="547973" y="483462"/>
                    <a:pt x="550526" y="485195"/>
                  </a:cubicBezTo>
                  <a:cubicBezTo>
                    <a:pt x="553079" y="486927"/>
                    <a:pt x="554812" y="488295"/>
                    <a:pt x="554265" y="490028"/>
                  </a:cubicBezTo>
                  <a:cubicBezTo>
                    <a:pt x="553717" y="491760"/>
                    <a:pt x="554265" y="492307"/>
                    <a:pt x="555633" y="493128"/>
                  </a:cubicBezTo>
                  <a:cubicBezTo>
                    <a:pt x="557000" y="493949"/>
                    <a:pt x="556818" y="496867"/>
                    <a:pt x="556818" y="496867"/>
                  </a:cubicBezTo>
                  <a:cubicBezTo>
                    <a:pt x="562198" y="505986"/>
                    <a:pt x="559919" y="504253"/>
                    <a:pt x="548520" y="501153"/>
                  </a:cubicBezTo>
                  <a:cubicBezTo>
                    <a:pt x="537121" y="498052"/>
                    <a:pt x="534021" y="504253"/>
                    <a:pt x="527729" y="508265"/>
                  </a:cubicBezTo>
                  <a:cubicBezTo>
                    <a:pt x="521437" y="512278"/>
                    <a:pt x="521801" y="509086"/>
                    <a:pt x="520069" y="506806"/>
                  </a:cubicBezTo>
                  <a:cubicBezTo>
                    <a:pt x="518336" y="504527"/>
                    <a:pt x="515236" y="506806"/>
                    <a:pt x="512044" y="506806"/>
                  </a:cubicBezTo>
                  <a:cubicBezTo>
                    <a:pt x="508852" y="506806"/>
                    <a:pt x="505843" y="506806"/>
                    <a:pt x="506390" y="511366"/>
                  </a:cubicBezTo>
                  <a:cubicBezTo>
                    <a:pt x="506938" y="515925"/>
                    <a:pt x="492438" y="514193"/>
                    <a:pt x="489247" y="512734"/>
                  </a:cubicBezTo>
                  <a:cubicBezTo>
                    <a:pt x="486055" y="511275"/>
                    <a:pt x="487241" y="511001"/>
                    <a:pt x="482681" y="511366"/>
                  </a:cubicBezTo>
                  <a:cubicBezTo>
                    <a:pt x="478122" y="511730"/>
                    <a:pt x="480766" y="514466"/>
                    <a:pt x="482681" y="515925"/>
                  </a:cubicBezTo>
                  <a:cubicBezTo>
                    <a:pt x="486557" y="518333"/>
                    <a:pt x="490578" y="520494"/>
                    <a:pt x="494718" y="522400"/>
                  </a:cubicBezTo>
                  <a:cubicBezTo>
                    <a:pt x="497545" y="523859"/>
                    <a:pt x="497545" y="526959"/>
                    <a:pt x="500098" y="527597"/>
                  </a:cubicBezTo>
                  <a:cubicBezTo>
                    <a:pt x="502652" y="528236"/>
                    <a:pt x="502925" y="529604"/>
                    <a:pt x="497271" y="532431"/>
                  </a:cubicBezTo>
                  <a:cubicBezTo>
                    <a:pt x="491618" y="535257"/>
                    <a:pt x="495265" y="535531"/>
                    <a:pt x="495265" y="535531"/>
                  </a:cubicBezTo>
                  <a:cubicBezTo>
                    <a:pt x="497545" y="535531"/>
                    <a:pt x="496360" y="533798"/>
                    <a:pt x="497271" y="538358"/>
                  </a:cubicBezTo>
                  <a:cubicBezTo>
                    <a:pt x="498183" y="542917"/>
                    <a:pt x="497271" y="541549"/>
                    <a:pt x="495539" y="539817"/>
                  </a:cubicBezTo>
                  <a:cubicBezTo>
                    <a:pt x="493806" y="538084"/>
                    <a:pt x="493259" y="538084"/>
                    <a:pt x="491527" y="536990"/>
                  </a:cubicBezTo>
                  <a:cubicBezTo>
                    <a:pt x="489794" y="535896"/>
                    <a:pt x="489247" y="535804"/>
                    <a:pt x="488426" y="534163"/>
                  </a:cubicBezTo>
                  <a:cubicBezTo>
                    <a:pt x="487605" y="532522"/>
                    <a:pt x="486967" y="530698"/>
                    <a:pt x="490432" y="531519"/>
                  </a:cubicBezTo>
                  <a:cubicBezTo>
                    <a:pt x="493897" y="532339"/>
                    <a:pt x="493533" y="530151"/>
                    <a:pt x="495265" y="526959"/>
                  </a:cubicBezTo>
                  <a:cubicBezTo>
                    <a:pt x="496998" y="523768"/>
                    <a:pt x="486146" y="521305"/>
                    <a:pt x="485599" y="518752"/>
                  </a:cubicBezTo>
                  <a:cubicBezTo>
                    <a:pt x="485052" y="516199"/>
                    <a:pt x="477301" y="515925"/>
                    <a:pt x="474748" y="515287"/>
                  </a:cubicBezTo>
                  <a:cubicBezTo>
                    <a:pt x="470562" y="514302"/>
                    <a:pt x="466668" y="512369"/>
                    <a:pt x="463349" y="509633"/>
                  </a:cubicBezTo>
                  <a:cubicBezTo>
                    <a:pt x="457695" y="506861"/>
                    <a:pt x="451394" y="505657"/>
                    <a:pt x="445111" y="506168"/>
                  </a:cubicBezTo>
                  <a:cubicBezTo>
                    <a:pt x="441801" y="506286"/>
                    <a:pt x="438509" y="505694"/>
                    <a:pt x="435445" y="504435"/>
                  </a:cubicBezTo>
                  <a:cubicBezTo>
                    <a:pt x="431433" y="502794"/>
                    <a:pt x="432527" y="505621"/>
                    <a:pt x="430612" y="508448"/>
                  </a:cubicBezTo>
                  <a:cubicBezTo>
                    <a:pt x="429071" y="510627"/>
                    <a:pt x="428724" y="513436"/>
                    <a:pt x="429700" y="515925"/>
                  </a:cubicBezTo>
                  <a:cubicBezTo>
                    <a:pt x="430338" y="518752"/>
                    <a:pt x="431706" y="519573"/>
                    <a:pt x="420581" y="521853"/>
                  </a:cubicBezTo>
                  <a:cubicBezTo>
                    <a:pt x="409456" y="524132"/>
                    <a:pt x="402344" y="537264"/>
                    <a:pt x="399243" y="541276"/>
                  </a:cubicBezTo>
                  <a:cubicBezTo>
                    <a:pt x="396681" y="543309"/>
                    <a:pt x="396252" y="547039"/>
                    <a:pt x="398295" y="549601"/>
                  </a:cubicBezTo>
                  <a:cubicBezTo>
                    <a:pt x="398714" y="550130"/>
                    <a:pt x="399216" y="550586"/>
                    <a:pt x="399790" y="550942"/>
                  </a:cubicBezTo>
                  <a:cubicBezTo>
                    <a:pt x="403146" y="553304"/>
                    <a:pt x="405891" y="556432"/>
                    <a:pt x="407815" y="560061"/>
                  </a:cubicBezTo>
                  <a:cubicBezTo>
                    <a:pt x="410642" y="565167"/>
                    <a:pt x="428606" y="569180"/>
                    <a:pt x="433439" y="568633"/>
                  </a:cubicBezTo>
                  <a:cubicBezTo>
                    <a:pt x="438938" y="568551"/>
                    <a:pt x="444409" y="569317"/>
                    <a:pt x="449670" y="570912"/>
                  </a:cubicBezTo>
                  <a:cubicBezTo>
                    <a:pt x="453409" y="571733"/>
                    <a:pt x="449670" y="568633"/>
                    <a:pt x="452498" y="566900"/>
                  </a:cubicBezTo>
                  <a:cubicBezTo>
                    <a:pt x="455324" y="565167"/>
                    <a:pt x="459063" y="567721"/>
                    <a:pt x="463896" y="567994"/>
                  </a:cubicBezTo>
                  <a:cubicBezTo>
                    <a:pt x="468729" y="568268"/>
                    <a:pt x="466814" y="566353"/>
                    <a:pt x="465355" y="565167"/>
                  </a:cubicBezTo>
                  <a:cubicBezTo>
                    <a:pt x="463896" y="563982"/>
                    <a:pt x="466176" y="563435"/>
                    <a:pt x="467635" y="563708"/>
                  </a:cubicBezTo>
                  <a:cubicBezTo>
                    <a:pt x="469094" y="563982"/>
                    <a:pt x="470188" y="562888"/>
                    <a:pt x="471374" y="562341"/>
                  </a:cubicBezTo>
                  <a:cubicBezTo>
                    <a:pt x="474392" y="561802"/>
                    <a:pt x="477474" y="561802"/>
                    <a:pt x="480492" y="562341"/>
                  </a:cubicBezTo>
                  <a:cubicBezTo>
                    <a:pt x="484140" y="562888"/>
                    <a:pt x="482134" y="562341"/>
                    <a:pt x="481313" y="560881"/>
                  </a:cubicBezTo>
                  <a:cubicBezTo>
                    <a:pt x="480492" y="559423"/>
                    <a:pt x="478213" y="557234"/>
                    <a:pt x="481313" y="558055"/>
                  </a:cubicBezTo>
                  <a:cubicBezTo>
                    <a:pt x="484414" y="558875"/>
                    <a:pt x="484778" y="558055"/>
                    <a:pt x="482772" y="556596"/>
                  </a:cubicBezTo>
                  <a:cubicBezTo>
                    <a:pt x="480766" y="555137"/>
                    <a:pt x="481861" y="554954"/>
                    <a:pt x="480766" y="551489"/>
                  </a:cubicBezTo>
                  <a:cubicBezTo>
                    <a:pt x="479672" y="548024"/>
                    <a:pt x="498183" y="555501"/>
                    <a:pt x="501557" y="556596"/>
                  </a:cubicBezTo>
                  <a:cubicBezTo>
                    <a:pt x="508214" y="559176"/>
                    <a:pt x="515227" y="560708"/>
                    <a:pt x="522348" y="561155"/>
                  </a:cubicBezTo>
                  <a:cubicBezTo>
                    <a:pt x="526361" y="560334"/>
                    <a:pt x="524354" y="559149"/>
                    <a:pt x="522348" y="557781"/>
                  </a:cubicBezTo>
                  <a:cubicBezTo>
                    <a:pt x="520342" y="556413"/>
                    <a:pt x="523169" y="555228"/>
                    <a:pt x="524902" y="552948"/>
                  </a:cubicBezTo>
                  <a:cubicBezTo>
                    <a:pt x="526634" y="550668"/>
                    <a:pt x="516968" y="545197"/>
                    <a:pt x="512682" y="541823"/>
                  </a:cubicBezTo>
                  <a:cubicBezTo>
                    <a:pt x="508396" y="538449"/>
                    <a:pt x="513229" y="539817"/>
                    <a:pt x="516057" y="540364"/>
                  </a:cubicBezTo>
                  <a:cubicBezTo>
                    <a:pt x="518883" y="540911"/>
                    <a:pt x="517242" y="537264"/>
                    <a:pt x="520616" y="534984"/>
                  </a:cubicBezTo>
                  <a:cubicBezTo>
                    <a:pt x="523990" y="532704"/>
                    <a:pt x="524081" y="537264"/>
                    <a:pt x="522348" y="539817"/>
                  </a:cubicBezTo>
                  <a:cubicBezTo>
                    <a:pt x="520616" y="542370"/>
                    <a:pt x="518974" y="544103"/>
                    <a:pt x="520616" y="546109"/>
                  </a:cubicBezTo>
                  <a:cubicBezTo>
                    <a:pt x="522257" y="548115"/>
                    <a:pt x="524902" y="547477"/>
                    <a:pt x="528367" y="546656"/>
                  </a:cubicBezTo>
                  <a:cubicBezTo>
                    <a:pt x="531832" y="545835"/>
                    <a:pt x="532015" y="546656"/>
                    <a:pt x="534294" y="546656"/>
                  </a:cubicBezTo>
                  <a:cubicBezTo>
                    <a:pt x="536574" y="546656"/>
                    <a:pt x="536300" y="548936"/>
                    <a:pt x="538306" y="544923"/>
                  </a:cubicBezTo>
                  <a:cubicBezTo>
                    <a:pt x="540313" y="540911"/>
                    <a:pt x="539765" y="544923"/>
                    <a:pt x="540313" y="548389"/>
                  </a:cubicBezTo>
                  <a:cubicBezTo>
                    <a:pt x="540860" y="551854"/>
                    <a:pt x="542319" y="552036"/>
                    <a:pt x="539492" y="551763"/>
                  </a:cubicBezTo>
                  <a:cubicBezTo>
                    <a:pt x="536665" y="551489"/>
                    <a:pt x="538580" y="552948"/>
                    <a:pt x="540039" y="554954"/>
                  </a:cubicBezTo>
                  <a:cubicBezTo>
                    <a:pt x="541498" y="556960"/>
                    <a:pt x="540039" y="557508"/>
                    <a:pt x="539218" y="560881"/>
                  </a:cubicBezTo>
                  <a:cubicBezTo>
                    <a:pt x="538398" y="564256"/>
                    <a:pt x="538580" y="563435"/>
                    <a:pt x="541772" y="562888"/>
                  </a:cubicBezTo>
                  <a:cubicBezTo>
                    <a:pt x="544963" y="562341"/>
                    <a:pt x="542866" y="561793"/>
                    <a:pt x="543139" y="559514"/>
                  </a:cubicBezTo>
                  <a:cubicBezTo>
                    <a:pt x="543413" y="557234"/>
                    <a:pt x="544325" y="557234"/>
                    <a:pt x="547152" y="557508"/>
                  </a:cubicBezTo>
                  <a:cubicBezTo>
                    <a:pt x="549979" y="557781"/>
                    <a:pt x="548611" y="555775"/>
                    <a:pt x="546331" y="552401"/>
                  </a:cubicBezTo>
                  <a:cubicBezTo>
                    <a:pt x="544051" y="549027"/>
                    <a:pt x="550526" y="551763"/>
                    <a:pt x="552258" y="552948"/>
                  </a:cubicBezTo>
                  <a:cubicBezTo>
                    <a:pt x="553991" y="554134"/>
                    <a:pt x="554538" y="552948"/>
                    <a:pt x="554265" y="550030"/>
                  </a:cubicBezTo>
                  <a:cubicBezTo>
                    <a:pt x="553991" y="547112"/>
                    <a:pt x="554812" y="547477"/>
                    <a:pt x="558003" y="548936"/>
                  </a:cubicBezTo>
                  <a:cubicBezTo>
                    <a:pt x="561195" y="550395"/>
                    <a:pt x="561104" y="552036"/>
                    <a:pt x="561651" y="554589"/>
                  </a:cubicBezTo>
                  <a:cubicBezTo>
                    <a:pt x="562198" y="557143"/>
                    <a:pt x="562836" y="554589"/>
                    <a:pt x="565937" y="551489"/>
                  </a:cubicBezTo>
                  <a:cubicBezTo>
                    <a:pt x="569037" y="548389"/>
                    <a:pt x="567669" y="551489"/>
                    <a:pt x="566849" y="553769"/>
                  </a:cubicBezTo>
                  <a:cubicBezTo>
                    <a:pt x="566028" y="556048"/>
                    <a:pt x="564204" y="556048"/>
                    <a:pt x="561651" y="558328"/>
                  </a:cubicBezTo>
                  <a:cubicBezTo>
                    <a:pt x="559098" y="560608"/>
                    <a:pt x="562563" y="562341"/>
                    <a:pt x="562836" y="564894"/>
                  </a:cubicBezTo>
                  <a:cubicBezTo>
                    <a:pt x="563110" y="567447"/>
                    <a:pt x="564204" y="567174"/>
                    <a:pt x="567943" y="566353"/>
                  </a:cubicBezTo>
                  <a:cubicBezTo>
                    <a:pt x="571682" y="565532"/>
                    <a:pt x="574509" y="569180"/>
                    <a:pt x="577062" y="572007"/>
                  </a:cubicBezTo>
                  <a:cubicBezTo>
                    <a:pt x="579615" y="574833"/>
                    <a:pt x="578247" y="579119"/>
                    <a:pt x="581074" y="581946"/>
                  </a:cubicBezTo>
                  <a:cubicBezTo>
                    <a:pt x="583901" y="584773"/>
                    <a:pt x="584539" y="583679"/>
                    <a:pt x="585634" y="581399"/>
                  </a:cubicBezTo>
                  <a:cubicBezTo>
                    <a:pt x="586728" y="579119"/>
                    <a:pt x="587913" y="580578"/>
                    <a:pt x="589099" y="583132"/>
                  </a:cubicBezTo>
                  <a:cubicBezTo>
                    <a:pt x="590284" y="585685"/>
                    <a:pt x="587093" y="587691"/>
                    <a:pt x="589099" y="592251"/>
                  </a:cubicBezTo>
                  <a:cubicBezTo>
                    <a:pt x="591105" y="596810"/>
                    <a:pt x="594753" y="594530"/>
                    <a:pt x="599312" y="589697"/>
                  </a:cubicBezTo>
                  <a:cubicBezTo>
                    <a:pt x="603872" y="584864"/>
                    <a:pt x="602412" y="587144"/>
                    <a:pt x="601318" y="593071"/>
                  </a:cubicBezTo>
                  <a:cubicBezTo>
                    <a:pt x="600224" y="598999"/>
                    <a:pt x="600407" y="598543"/>
                    <a:pt x="601865" y="596810"/>
                  </a:cubicBezTo>
                  <a:cubicBezTo>
                    <a:pt x="603324" y="595077"/>
                    <a:pt x="603872" y="596263"/>
                    <a:pt x="608705" y="597904"/>
                  </a:cubicBezTo>
                  <a:cubicBezTo>
                    <a:pt x="613538" y="599546"/>
                    <a:pt x="612990" y="597904"/>
                    <a:pt x="612170" y="595351"/>
                  </a:cubicBezTo>
                  <a:cubicBezTo>
                    <a:pt x="611349" y="592798"/>
                    <a:pt x="612990" y="593071"/>
                    <a:pt x="618371" y="596263"/>
                  </a:cubicBezTo>
                  <a:cubicBezTo>
                    <a:pt x="623751" y="599455"/>
                    <a:pt x="624936" y="600184"/>
                    <a:pt x="623568" y="604196"/>
                  </a:cubicBezTo>
                  <a:cubicBezTo>
                    <a:pt x="622201" y="608209"/>
                    <a:pt x="623568" y="606203"/>
                    <a:pt x="626122" y="605382"/>
                  </a:cubicBezTo>
                  <a:cubicBezTo>
                    <a:pt x="628675" y="604561"/>
                    <a:pt x="627489" y="601370"/>
                    <a:pt x="632961" y="604196"/>
                  </a:cubicBezTo>
                  <a:cubicBezTo>
                    <a:pt x="638432" y="607023"/>
                    <a:pt x="632049" y="609941"/>
                    <a:pt x="629222" y="610762"/>
                  </a:cubicBezTo>
                  <a:cubicBezTo>
                    <a:pt x="626395" y="611583"/>
                    <a:pt x="625210" y="611309"/>
                    <a:pt x="623568" y="613315"/>
                  </a:cubicBezTo>
                  <a:cubicBezTo>
                    <a:pt x="621927" y="615321"/>
                    <a:pt x="612717" y="614501"/>
                    <a:pt x="607884" y="613862"/>
                  </a:cubicBezTo>
                  <a:cubicBezTo>
                    <a:pt x="603051" y="613224"/>
                    <a:pt x="610711" y="617328"/>
                    <a:pt x="615544" y="621066"/>
                  </a:cubicBezTo>
                  <a:cubicBezTo>
                    <a:pt x="620377" y="624805"/>
                    <a:pt x="620103" y="628453"/>
                    <a:pt x="623842" y="630185"/>
                  </a:cubicBezTo>
                  <a:cubicBezTo>
                    <a:pt x="629842" y="631416"/>
                    <a:pt x="636016" y="631599"/>
                    <a:pt x="642080" y="630732"/>
                  </a:cubicBezTo>
                  <a:cubicBezTo>
                    <a:pt x="644633" y="630185"/>
                    <a:pt x="646092" y="627815"/>
                    <a:pt x="644907" y="630732"/>
                  </a:cubicBezTo>
                  <a:cubicBezTo>
                    <a:pt x="643721" y="633651"/>
                    <a:pt x="646366" y="633833"/>
                    <a:pt x="641533" y="635566"/>
                  </a:cubicBezTo>
                  <a:cubicBezTo>
                    <a:pt x="636700" y="637298"/>
                    <a:pt x="639800" y="637298"/>
                    <a:pt x="643539" y="640672"/>
                  </a:cubicBezTo>
                  <a:cubicBezTo>
                    <a:pt x="647278" y="644046"/>
                    <a:pt x="676549" y="647785"/>
                    <a:pt x="680015" y="648697"/>
                  </a:cubicBezTo>
                  <a:cubicBezTo>
                    <a:pt x="683480" y="649609"/>
                    <a:pt x="684574" y="649244"/>
                    <a:pt x="682568" y="646964"/>
                  </a:cubicBezTo>
                  <a:cubicBezTo>
                    <a:pt x="680562" y="644684"/>
                    <a:pt x="690775" y="648697"/>
                    <a:pt x="695061" y="649244"/>
                  </a:cubicBezTo>
                  <a:cubicBezTo>
                    <a:pt x="699347" y="649791"/>
                    <a:pt x="697979" y="649791"/>
                    <a:pt x="695061" y="652344"/>
                  </a:cubicBezTo>
                  <a:cubicBezTo>
                    <a:pt x="692143" y="654898"/>
                    <a:pt x="691413" y="653256"/>
                    <a:pt x="691413" y="656083"/>
                  </a:cubicBezTo>
                  <a:cubicBezTo>
                    <a:pt x="691413" y="658910"/>
                    <a:pt x="692781" y="660643"/>
                    <a:pt x="697067" y="659183"/>
                  </a:cubicBezTo>
                  <a:cubicBezTo>
                    <a:pt x="701353" y="657725"/>
                    <a:pt x="700259" y="658089"/>
                    <a:pt x="701353" y="664017"/>
                  </a:cubicBezTo>
                  <a:cubicBezTo>
                    <a:pt x="702447" y="669944"/>
                    <a:pt x="743300" y="679975"/>
                    <a:pt x="743300" y="679975"/>
                  </a:cubicBezTo>
                  <a:cubicBezTo>
                    <a:pt x="743300" y="679975"/>
                    <a:pt x="786888" y="692285"/>
                    <a:pt x="791995" y="694018"/>
                  </a:cubicBezTo>
                  <a:cubicBezTo>
                    <a:pt x="797631" y="696161"/>
                    <a:pt x="803722" y="696817"/>
                    <a:pt x="809686" y="695933"/>
                  </a:cubicBezTo>
                  <a:cubicBezTo>
                    <a:pt x="816798" y="694839"/>
                    <a:pt x="810233" y="693653"/>
                    <a:pt x="807406" y="689458"/>
                  </a:cubicBezTo>
                  <a:cubicBezTo>
                    <a:pt x="804579" y="685264"/>
                    <a:pt x="806768" y="685172"/>
                    <a:pt x="809047" y="686267"/>
                  </a:cubicBezTo>
                  <a:cubicBezTo>
                    <a:pt x="811327" y="687361"/>
                    <a:pt x="811053" y="686267"/>
                    <a:pt x="811692" y="684534"/>
                  </a:cubicBezTo>
                  <a:cubicBezTo>
                    <a:pt x="812330" y="682802"/>
                    <a:pt x="810506" y="681707"/>
                    <a:pt x="813607" y="680339"/>
                  </a:cubicBezTo>
                  <a:cubicBezTo>
                    <a:pt x="816707" y="678972"/>
                    <a:pt x="810780" y="677969"/>
                    <a:pt x="807680" y="677421"/>
                  </a:cubicBezTo>
                  <a:cubicBezTo>
                    <a:pt x="804579" y="676874"/>
                    <a:pt x="806768" y="676054"/>
                    <a:pt x="804488" y="674868"/>
                  </a:cubicBezTo>
                  <a:cubicBezTo>
                    <a:pt x="802208" y="673683"/>
                    <a:pt x="803941" y="670856"/>
                    <a:pt x="800567" y="672588"/>
                  </a:cubicBezTo>
                  <a:cubicBezTo>
                    <a:pt x="797193" y="674321"/>
                    <a:pt x="796281" y="671768"/>
                    <a:pt x="799655" y="670582"/>
                  </a:cubicBezTo>
                  <a:cubicBezTo>
                    <a:pt x="803029" y="669397"/>
                    <a:pt x="799655" y="668029"/>
                    <a:pt x="796281" y="667208"/>
                  </a:cubicBezTo>
                  <a:cubicBezTo>
                    <a:pt x="792907" y="666388"/>
                    <a:pt x="795369" y="665749"/>
                    <a:pt x="794001" y="661737"/>
                  </a:cubicBezTo>
                  <a:cubicBezTo>
                    <a:pt x="792633" y="657725"/>
                    <a:pt x="788256" y="657816"/>
                    <a:pt x="787162" y="656083"/>
                  </a:cubicBezTo>
                  <a:cubicBezTo>
                    <a:pt x="786068" y="654350"/>
                    <a:pt x="785976" y="653256"/>
                    <a:pt x="781417" y="654350"/>
                  </a:cubicBezTo>
                  <a:cubicBezTo>
                    <a:pt x="776857" y="655445"/>
                    <a:pt x="776857" y="652618"/>
                    <a:pt x="775763" y="650612"/>
                  </a:cubicBezTo>
                  <a:cubicBezTo>
                    <a:pt x="774751" y="648970"/>
                    <a:pt x="773256" y="647694"/>
                    <a:pt x="771477" y="646964"/>
                  </a:cubicBezTo>
                  <a:cubicBezTo>
                    <a:pt x="769745" y="646052"/>
                    <a:pt x="770018" y="643225"/>
                    <a:pt x="768012" y="641858"/>
                  </a:cubicBezTo>
                  <a:cubicBezTo>
                    <a:pt x="766006" y="640490"/>
                    <a:pt x="765185" y="641858"/>
                    <a:pt x="764091" y="640399"/>
                  </a:cubicBezTo>
                  <a:cubicBezTo>
                    <a:pt x="762997" y="638939"/>
                    <a:pt x="765185" y="637845"/>
                    <a:pt x="762085" y="638392"/>
                  </a:cubicBezTo>
                  <a:cubicBezTo>
                    <a:pt x="758984" y="638939"/>
                    <a:pt x="757525" y="638392"/>
                    <a:pt x="760079" y="637298"/>
                  </a:cubicBezTo>
                  <a:cubicBezTo>
                    <a:pt x="762632" y="636204"/>
                    <a:pt x="759167" y="635292"/>
                    <a:pt x="755793" y="636113"/>
                  </a:cubicBezTo>
                  <a:cubicBezTo>
                    <a:pt x="752419" y="636933"/>
                    <a:pt x="752054" y="635292"/>
                    <a:pt x="754972" y="634106"/>
                  </a:cubicBezTo>
                  <a:cubicBezTo>
                    <a:pt x="757890" y="632921"/>
                    <a:pt x="757799" y="633559"/>
                    <a:pt x="752966" y="631827"/>
                  </a:cubicBezTo>
                  <a:cubicBezTo>
                    <a:pt x="748133" y="630094"/>
                    <a:pt x="747859" y="631280"/>
                    <a:pt x="747859" y="631280"/>
                  </a:cubicBezTo>
                  <a:cubicBezTo>
                    <a:pt x="742388" y="635566"/>
                    <a:pt x="747859" y="629547"/>
                    <a:pt x="742388" y="629273"/>
                  </a:cubicBezTo>
                  <a:cubicBezTo>
                    <a:pt x="736917" y="629000"/>
                    <a:pt x="736096" y="622434"/>
                    <a:pt x="733269" y="619334"/>
                  </a:cubicBezTo>
                  <a:cubicBezTo>
                    <a:pt x="726229" y="612777"/>
                    <a:pt x="719563" y="605838"/>
                    <a:pt x="713299" y="598543"/>
                  </a:cubicBezTo>
                  <a:cubicBezTo>
                    <a:pt x="710198" y="593710"/>
                    <a:pt x="728983" y="598543"/>
                    <a:pt x="731536" y="600822"/>
                  </a:cubicBezTo>
                  <a:cubicBezTo>
                    <a:pt x="734090" y="603102"/>
                    <a:pt x="733543" y="603649"/>
                    <a:pt x="735822" y="602464"/>
                  </a:cubicBezTo>
                  <a:cubicBezTo>
                    <a:pt x="738102" y="601278"/>
                    <a:pt x="737555" y="602464"/>
                    <a:pt x="738740" y="604470"/>
                  </a:cubicBezTo>
                  <a:cubicBezTo>
                    <a:pt x="739926" y="606476"/>
                    <a:pt x="743300" y="607388"/>
                    <a:pt x="745488" y="609941"/>
                  </a:cubicBezTo>
                  <a:cubicBezTo>
                    <a:pt x="747677" y="612495"/>
                    <a:pt x="752419" y="617601"/>
                    <a:pt x="754607" y="617601"/>
                  </a:cubicBezTo>
                  <a:cubicBezTo>
                    <a:pt x="756796" y="617601"/>
                    <a:pt x="754607" y="611948"/>
                    <a:pt x="750686" y="605017"/>
                  </a:cubicBezTo>
                  <a:cubicBezTo>
                    <a:pt x="746765" y="598087"/>
                    <a:pt x="749774" y="597631"/>
                    <a:pt x="751507" y="601370"/>
                  </a:cubicBezTo>
                  <a:cubicBezTo>
                    <a:pt x="753240" y="605108"/>
                    <a:pt x="755519" y="603649"/>
                    <a:pt x="755519" y="603649"/>
                  </a:cubicBezTo>
                  <a:cubicBezTo>
                    <a:pt x="757288" y="606321"/>
                    <a:pt x="758902" y="609093"/>
                    <a:pt x="760352" y="611948"/>
                  </a:cubicBezTo>
                  <a:cubicBezTo>
                    <a:pt x="761811" y="615048"/>
                    <a:pt x="765459" y="613862"/>
                    <a:pt x="767465" y="617875"/>
                  </a:cubicBezTo>
                  <a:cubicBezTo>
                    <a:pt x="769471" y="621887"/>
                    <a:pt x="777131" y="622434"/>
                    <a:pt x="778317" y="621887"/>
                  </a:cubicBezTo>
                  <a:cubicBezTo>
                    <a:pt x="779502" y="621340"/>
                    <a:pt x="780596" y="624714"/>
                    <a:pt x="780870" y="626173"/>
                  </a:cubicBezTo>
                  <a:cubicBezTo>
                    <a:pt x="781143" y="627632"/>
                    <a:pt x="782602" y="629547"/>
                    <a:pt x="783697" y="629547"/>
                  </a:cubicBezTo>
                  <a:cubicBezTo>
                    <a:pt x="784791" y="629547"/>
                    <a:pt x="785429" y="628179"/>
                    <a:pt x="787709" y="633559"/>
                  </a:cubicBezTo>
                  <a:cubicBezTo>
                    <a:pt x="789989" y="638939"/>
                    <a:pt x="791721" y="635839"/>
                    <a:pt x="791083" y="634380"/>
                  </a:cubicBezTo>
                  <a:cubicBezTo>
                    <a:pt x="790445" y="632921"/>
                    <a:pt x="789168" y="632374"/>
                    <a:pt x="791995" y="632739"/>
                  </a:cubicBezTo>
                  <a:cubicBezTo>
                    <a:pt x="794822" y="633103"/>
                    <a:pt x="791995" y="631280"/>
                    <a:pt x="791083" y="628179"/>
                  </a:cubicBezTo>
                  <a:cubicBezTo>
                    <a:pt x="790171" y="625079"/>
                    <a:pt x="787435" y="622981"/>
                    <a:pt x="790262" y="623893"/>
                  </a:cubicBezTo>
                  <a:cubicBezTo>
                    <a:pt x="793089" y="624805"/>
                    <a:pt x="793728" y="626720"/>
                    <a:pt x="795369" y="633012"/>
                  </a:cubicBezTo>
                  <a:cubicBezTo>
                    <a:pt x="797011" y="639304"/>
                    <a:pt x="805673" y="638392"/>
                    <a:pt x="808774" y="639851"/>
                  </a:cubicBezTo>
                  <a:cubicBezTo>
                    <a:pt x="811874" y="641310"/>
                    <a:pt x="808774" y="639851"/>
                    <a:pt x="807680" y="636933"/>
                  </a:cubicBezTo>
                  <a:cubicBezTo>
                    <a:pt x="806585" y="634015"/>
                    <a:pt x="807041" y="632739"/>
                    <a:pt x="808227" y="633559"/>
                  </a:cubicBezTo>
                  <a:cubicBezTo>
                    <a:pt x="809412" y="634380"/>
                    <a:pt x="810506" y="633559"/>
                    <a:pt x="810506" y="635839"/>
                  </a:cubicBezTo>
                  <a:cubicBezTo>
                    <a:pt x="810506" y="638119"/>
                    <a:pt x="809959" y="638666"/>
                    <a:pt x="811965" y="638392"/>
                  </a:cubicBezTo>
                  <a:cubicBezTo>
                    <a:pt x="813972" y="638119"/>
                    <a:pt x="817893" y="637298"/>
                    <a:pt x="815613" y="638392"/>
                  </a:cubicBezTo>
                  <a:cubicBezTo>
                    <a:pt x="813333" y="639487"/>
                    <a:pt x="815613" y="641219"/>
                    <a:pt x="817346" y="642131"/>
                  </a:cubicBezTo>
                  <a:cubicBezTo>
                    <a:pt x="819078" y="643043"/>
                    <a:pt x="819078" y="643864"/>
                    <a:pt x="819899" y="641493"/>
                  </a:cubicBezTo>
                  <a:cubicBezTo>
                    <a:pt x="820719" y="639122"/>
                    <a:pt x="821631" y="636113"/>
                    <a:pt x="823273" y="641493"/>
                  </a:cubicBezTo>
                  <a:cubicBezTo>
                    <a:pt x="824650" y="645277"/>
                    <a:pt x="828835" y="647229"/>
                    <a:pt x="832629" y="645852"/>
                  </a:cubicBezTo>
                  <a:cubicBezTo>
                    <a:pt x="832766" y="645797"/>
                    <a:pt x="832893" y="645742"/>
                    <a:pt x="833030" y="645688"/>
                  </a:cubicBezTo>
                  <a:cubicBezTo>
                    <a:pt x="835310" y="645140"/>
                    <a:pt x="836404" y="642040"/>
                    <a:pt x="835583" y="645688"/>
                  </a:cubicBezTo>
                  <a:cubicBezTo>
                    <a:pt x="834763" y="649335"/>
                    <a:pt x="834763" y="648332"/>
                    <a:pt x="836678" y="648332"/>
                  </a:cubicBezTo>
                  <a:cubicBezTo>
                    <a:pt x="838593" y="648332"/>
                    <a:pt x="838957" y="648332"/>
                    <a:pt x="836678" y="651159"/>
                  </a:cubicBezTo>
                  <a:cubicBezTo>
                    <a:pt x="834398" y="653986"/>
                    <a:pt x="835310" y="654806"/>
                    <a:pt x="836678" y="654259"/>
                  </a:cubicBezTo>
                  <a:cubicBezTo>
                    <a:pt x="838046" y="653712"/>
                    <a:pt x="837863" y="653712"/>
                    <a:pt x="837863" y="657998"/>
                  </a:cubicBezTo>
                  <a:cubicBezTo>
                    <a:pt x="837863" y="662284"/>
                    <a:pt x="844976" y="658545"/>
                    <a:pt x="846982" y="657451"/>
                  </a:cubicBezTo>
                  <a:cubicBezTo>
                    <a:pt x="848988" y="656357"/>
                    <a:pt x="842423" y="646599"/>
                    <a:pt x="840143" y="643408"/>
                  </a:cubicBezTo>
                  <a:cubicBezTo>
                    <a:pt x="837863" y="640216"/>
                    <a:pt x="837863" y="639487"/>
                    <a:pt x="840143" y="640307"/>
                  </a:cubicBezTo>
                  <a:cubicBezTo>
                    <a:pt x="842423" y="641128"/>
                    <a:pt x="840690" y="641402"/>
                    <a:pt x="841511" y="639487"/>
                  </a:cubicBezTo>
                  <a:cubicBezTo>
                    <a:pt x="842332" y="637572"/>
                    <a:pt x="843243" y="638028"/>
                    <a:pt x="844155" y="640854"/>
                  </a:cubicBezTo>
                  <a:cubicBezTo>
                    <a:pt x="845067" y="643681"/>
                    <a:pt x="848441" y="644867"/>
                    <a:pt x="853274" y="643134"/>
                  </a:cubicBezTo>
                  <a:cubicBezTo>
                    <a:pt x="858107" y="641402"/>
                    <a:pt x="857560" y="642314"/>
                    <a:pt x="853274" y="640307"/>
                  </a:cubicBezTo>
                  <a:cubicBezTo>
                    <a:pt x="848988" y="638301"/>
                    <a:pt x="850994" y="636842"/>
                    <a:pt x="853274" y="633742"/>
                  </a:cubicBezTo>
                  <a:cubicBezTo>
                    <a:pt x="855554" y="630641"/>
                    <a:pt x="847256" y="628088"/>
                    <a:pt x="844702" y="626355"/>
                  </a:cubicBezTo>
                  <a:cubicBezTo>
                    <a:pt x="842149" y="624623"/>
                    <a:pt x="842970" y="622890"/>
                    <a:pt x="842970" y="622890"/>
                  </a:cubicBezTo>
                  <a:cubicBezTo>
                    <a:pt x="844429" y="624076"/>
                    <a:pt x="845523" y="620063"/>
                    <a:pt x="848441" y="622343"/>
                  </a:cubicBezTo>
                  <a:cubicBezTo>
                    <a:pt x="846398" y="620693"/>
                    <a:pt x="844474" y="618896"/>
                    <a:pt x="842696" y="616963"/>
                  </a:cubicBezTo>
                  <a:cubicBezTo>
                    <a:pt x="840690" y="614410"/>
                    <a:pt x="841875" y="613498"/>
                    <a:pt x="843335" y="612404"/>
                  </a:cubicBezTo>
                  <a:cubicBezTo>
                    <a:pt x="844794" y="611309"/>
                    <a:pt x="843882" y="611218"/>
                    <a:pt x="843335" y="608938"/>
                  </a:cubicBezTo>
                  <a:cubicBezTo>
                    <a:pt x="842787" y="606659"/>
                    <a:pt x="842423" y="606932"/>
                    <a:pt x="844155" y="606385"/>
                  </a:cubicBezTo>
                  <a:cubicBezTo>
                    <a:pt x="845888" y="605838"/>
                    <a:pt x="842423" y="602373"/>
                    <a:pt x="839322" y="597813"/>
                  </a:cubicBezTo>
                  <a:cubicBezTo>
                    <a:pt x="836222" y="593254"/>
                    <a:pt x="839869" y="594439"/>
                    <a:pt x="841328" y="596992"/>
                  </a:cubicBezTo>
                  <a:cubicBezTo>
                    <a:pt x="842231" y="599327"/>
                    <a:pt x="843818" y="601333"/>
                    <a:pt x="845888" y="602737"/>
                  </a:cubicBezTo>
                  <a:cubicBezTo>
                    <a:pt x="848715" y="604652"/>
                    <a:pt x="850174" y="606932"/>
                    <a:pt x="852727" y="614410"/>
                  </a:cubicBezTo>
                  <a:cubicBezTo>
                    <a:pt x="855280" y="621887"/>
                    <a:pt x="856375" y="623529"/>
                    <a:pt x="860660" y="623529"/>
                  </a:cubicBezTo>
                  <a:cubicBezTo>
                    <a:pt x="864946" y="623529"/>
                    <a:pt x="860660" y="620337"/>
                    <a:pt x="861572" y="620063"/>
                  </a:cubicBezTo>
                  <a:cubicBezTo>
                    <a:pt x="862484" y="619790"/>
                    <a:pt x="862119" y="618331"/>
                    <a:pt x="862119" y="615777"/>
                  </a:cubicBezTo>
                  <a:cubicBezTo>
                    <a:pt x="861499" y="611455"/>
                    <a:pt x="861098" y="607105"/>
                    <a:pt x="860934" y="602737"/>
                  </a:cubicBezTo>
                  <a:cubicBezTo>
                    <a:pt x="860934" y="598178"/>
                    <a:pt x="850447" y="596172"/>
                    <a:pt x="847620" y="594439"/>
                  </a:cubicBezTo>
                  <a:cubicBezTo>
                    <a:pt x="844794" y="592707"/>
                    <a:pt x="849809" y="588694"/>
                    <a:pt x="853001" y="587053"/>
                  </a:cubicBezTo>
                  <a:cubicBezTo>
                    <a:pt x="856192" y="585411"/>
                    <a:pt x="858107" y="585320"/>
                    <a:pt x="857286" y="584135"/>
                  </a:cubicBezTo>
                  <a:cubicBezTo>
                    <a:pt x="856466" y="582949"/>
                    <a:pt x="850994" y="581034"/>
                    <a:pt x="848715" y="583041"/>
                  </a:cubicBezTo>
                  <a:cubicBezTo>
                    <a:pt x="846435" y="585047"/>
                    <a:pt x="845888" y="582129"/>
                    <a:pt x="842696" y="582129"/>
                  </a:cubicBezTo>
                  <a:cubicBezTo>
                    <a:pt x="839504" y="582129"/>
                    <a:pt x="840416" y="581308"/>
                    <a:pt x="841875" y="579940"/>
                  </a:cubicBezTo>
                  <a:cubicBezTo>
                    <a:pt x="843335" y="578572"/>
                    <a:pt x="839596" y="578208"/>
                    <a:pt x="837863" y="576201"/>
                  </a:cubicBezTo>
                  <a:cubicBezTo>
                    <a:pt x="836130" y="574195"/>
                    <a:pt x="836495" y="572189"/>
                    <a:pt x="835036" y="570821"/>
                  </a:cubicBezTo>
                  <a:cubicBezTo>
                    <a:pt x="833577" y="569453"/>
                    <a:pt x="828744" y="571642"/>
                    <a:pt x="828197" y="570183"/>
                  </a:cubicBezTo>
                  <a:cubicBezTo>
                    <a:pt x="827650" y="568724"/>
                    <a:pt x="833577" y="567903"/>
                    <a:pt x="835857" y="568177"/>
                  </a:cubicBezTo>
                  <a:cubicBezTo>
                    <a:pt x="837061" y="568551"/>
                    <a:pt x="838337" y="567867"/>
                    <a:pt x="838702" y="566663"/>
                  </a:cubicBezTo>
                  <a:cubicBezTo>
                    <a:pt x="838812" y="566325"/>
                    <a:pt x="838830" y="565970"/>
                    <a:pt x="838775" y="565623"/>
                  </a:cubicBezTo>
                  <a:cubicBezTo>
                    <a:pt x="838775" y="564256"/>
                    <a:pt x="837316" y="563617"/>
                    <a:pt x="840143" y="562249"/>
                  </a:cubicBezTo>
                  <a:cubicBezTo>
                    <a:pt x="842970" y="560881"/>
                    <a:pt x="841328" y="558511"/>
                    <a:pt x="838775" y="557964"/>
                  </a:cubicBezTo>
                  <a:cubicBezTo>
                    <a:pt x="837170" y="557362"/>
                    <a:pt x="835374" y="557799"/>
                    <a:pt x="834216" y="559058"/>
                  </a:cubicBezTo>
                  <a:cubicBezTo>
                    <a:pt x="832757" y="560243"/>
                    <a:pt x="832209" y="560243"/>
                    <a:pt x="830203" y="558511"/>
                  </a:cubicBezTo>
                  <a:cubicBezTo>
                    <a:pt x="828197" y="556778"/>
                    <a:pt x="826738" y="557143"/>
                    <a:pt x="822179" y="556231"/>
                  </a:cubicBezTo>
                  <a:cubicBezTo>
                    <a:pt x="817619" y="555319"/>
                    <a:pt x="822179" y="553130"/>
                    <a:pt x="824823" y="551124"/>
                  </a:cubicBezTo>
                  <a:cubicBezTo>
                    <a:pt x="826692" y="549218"/>
                    <a:pt x="827030" y="546291"/>
                    <a:pt x="825644" y="544012"/>
                  </a:cubicBezTo>
                  <a:cubicBezTo>
                    <a:pt x="824458" y="541732"/>
                    <a:pt x="820264" y="544012"/>
                    <a:pt x="821358" y="541732"/>
                  </a:cubicBezTo>
                  <a:cubicBezTo>
                    <a:pt x="822452" y="539452"/>
                    <a:pt x="819078" y="541093"/>
                    <a:pt x="817346" y="537993"/>
                  </a:cubicBezTo>
                  <a:cubicBezTo>
                    <a:pt x="815613" y="534893"/>
                    <a:pt x="817346" y="537993"/>
                    <a:pt x="813972" y="535166"/>
                  </a:cubicBezTo>
                  <a:cubicBezTo>
                    <a:pt x="810598" y="532339"/>
                    <a:pt x="813972" y="535166"/>
                    <a:pt x="814792" y="538905"/>
                  </a:cubicBezTo>
                  <a:cubicBezTo>
                    <a:pt x="815613" y="542644"/>
                    <a:pt x="814792" y="546291"/>
                    <a:pt x="813698" y="543738"/>
                  </a:cubicBezTo>
                  <a:cubicBezTo>
                    <a:pt x="812604" y="541185"/>
                    <a:pt x="811418" y="544832"/>
                    <a:pt x="808774" y="542279"/>
                  </a:cubicBezTo>
                  <a:cubicBezTo>
                    <a:pt x="806129" y="539726"/>
                    <a:pt x="807680" y="542279"/>
                    <a:pt x="806585" y="545379"/>
                  </a:cubicBezTo>
                  <a:cubicBezTo>
                    <a:pt x="805491" y="548480"/>
                    <a:pt x="803941" y="544559"/>
                    <a:pt x="802846" y="542826"/>
                  </a:cubicBezTo>
                  <a:cubicBezTo>
                    <a:pt x="801752" y="541093"/>
                    <a:pt x="805400" y="542279"/>
                    <a:pt x="805947" y="538905"/>
                  </a:cubicBezTo>
                  <a:cubicBezTo>
                    <a:pt x="806494" y="535531"/>
                    <a:pt x="804853" y="535166"/>
                    <a:pt x="803120" y="535713"/>
                  </a:cubicBezTo>
                  <a:cubicBezTo>
                    <a:pt x="801387" y="536260"/>
                    <a:pt x="801661" y="537993"/>
                    <a:pt x="801114" y="534893"/>
                  </a:cubicBezTo>
                  <a:cubicBezTo>
                    <a:pt x="800567" y="531792"/>
                    <a:pt x="799108" y="532613"/>
                    <a:pt x="799108" y="532613"/>
                  </a:cubicBezTo>
                  <a:cubicBezTo>
                    <a:pt x="799108" y="533981"/>
                    <a:pt x="796554" y="533160"/>
                    <a:pt x="793728" y="531427"/>
                  </a:cubicBezTo>
                  <a:cubicBezTo>
                    <a:pt x="790901" y="529695"/>
                    <a:pt x="792907" y="528053"/>
                    <a:pt x="789715" y="527142"/>
                  </a:cubicBezTo>
                  <a:cubicBezTo>
                    <a:pt x="786524" y="526230"/>
                    <a:pt x="788347" y="528327"/>
                    <a:pt x="788895" y="535713"/>
                  </a:cubicBezTo>
                  <a:cubicBezTo>
                    <a:pt x="789442" y="543100"/>
                    <a:pt x="787162" y="539452"/>
                    <a:pt x="786341" y="537993"/>
                  </a:cubicBezTo>
                  <a:cubicBezTo>
                    <a:pt x="785521" y="536534"/>
                    <a:pt x="784882" y="533434"/>
                    <a:pt x="782876" y="528874"/>
                  </a:cubicBezTo>
                  <a:cubicBezTo>
                    <a:pt x="780870" y="524315"/>
                    <a:pt x="781143" y="525774"/>
                    <a:pt x="785703" y="522308"/>
                  </a:cubicBezTo>
                  <a:cubicBezTo>
                    <a:pt x="790262" y="518843"/>
                    <a:pt x="783788" y="519482"/>
                    <a:pt x="781782" y="522308"/>
                  </a:cubicBezTo>
                  <a:cubicBezTo>
                    <a:pt x="779776" y="525135"/>
                    <a:pt x="780870" y="525227"/>
                    <a:pt x="779229" y="524679"/>
                  </a:cubicBezTo>
                  <a:cubicBezTo>
                    <a:pt x="777587" y="524132"/>
                    <a:pt x="779229" y="521488"/>
                    <a:pt x="779229" y="520393"/>
                  </a:cubicBezTo>
                  <a:cubicBezTo>
                    <a:pt x="779229" y="519299"/>
                    <a:pt x="778408" y="517749"/>
                    <a:pt x="775855" y="516655"/>
                  </a:cubicBezTo>
                  <a:cubicBezTo>
                    <a:pt x="773301" y="515560"/>
                    <a:pt x="773848" y="515834"/>
                    <a:pt x="772116" y="511822"/>
                  </a:cubicBezTo>
                  <a:cubicBezTo>
                    <a:pt x="770383" y="507809"/>
                    <a:pt x="773301" y="510363"/>
                    <a:pt x="774122" y="506989"/>
                  </a:cubicBezTo>
                  <a:cubicBezTo>
                    <a:pt x="774943" y="503615"/>
                    <a:pt x="771842" y="502976"/>
                    <a:pt x="769836" y="503250"/>
                  </a:cubicBezTo>
                  <a:cubicBezTo>
                    <a:pt x="767830" y="503524"/>
                    <a:pt x="767009" y="504435"/>
                    <a:pt x="765003" y="502429"/>
                  </a:cubicBezTo>
                  <a:cubicBezTo>
                    <a:pt x="762997" y="500423"/>
                    <a:pt x="765003" y="495864"/>
                    <a:pt x="765550" y="492763"/>
                  </a:cubicBezTo>
                  <a:cubicBezTo>
                    <a:pt x="766097" y="489663"/>
                    <a:pt x="759896" y="491851"/>
                    <a:pt x="756431" y="492763"/>
                  </a:cubicBezTo>
                  <a:cubicBezTo>
                    <a:pt x="751844" y="494167"/>
                    <a:pt x="747768" y="496858"/>
                    <a:pt x="744668" y="500514"/>
                  </a:cubicBezTo>
                  <a:cubicBezTo>
                    <a:pt x="741294" y="504435"/>
                    <a:pt x="743847" y="493949"/>
                    <a:pt x="745580" y="492216"/>
                  </a:cubicBezTo>
                  <a:cubicBezTo>
                    <a:pt x="747312" y="490483"/>
                    <a:pt x="747859" y="489936"/>
                    <a:pt x="745580" y="490210"/>
                  </a:cubicBezTo>
                  <a:cubicBezTo>
                    <a:pt x="743300" y="490483"/>
                    <a:pt x="745580" y="487657"/>
                    <a:pt x="748954" y="484830"/>
                  </a:cubicBezTo>
                  <a:cubicBezTo>
                    <a:pt x="752328" y="482003"/>
                    <a:pt x="746947" y="482550"/>
                    <a:pt x="745306" y="484283"/>
                  </a:cubicBezTo>
                  <a:cubicBezTo>
                    <a:pt x="743665" y="486015"/>
                    <a:pt x="741841" y="485103"/>
                    <a:pt x="739288" y="485103"/>
                  </a:cubicBezTo>
                  <a:cubicBezTo>
                    <a:pt x="736734" y="485103"/>
                    <a:pt x="737281" y="483097"/>
                    <a:pt x="738740" y="481091"/>
                  </a:cubicBezTo>
                  <a:cubicBezTo>
                    <a:pt x="740200" y="479085"/>
                    <a:pt x="737829" y="478264"/>
                    <a:pt x="735275" y="478538"/>
                  </a:cubicBezTo>
                  <a:cubicBezTo>
                    <a:pt x="732722" y="478811"/>
                    <a:pt x="733634" y="477079"/>
                    <a:pt x="732995" y="473431"/>
                  </a:cubicBezTo>
                  <a:cubicBezTo>
                    <a:pt x="732357" y="469784"/>
                    <a:pt x="737829" y="474252"/>
                    <a:pt x="739288" y="473978"/>
                  </a:cubicBezTo>
                  <a:cubicBezTo>
                    <a:pt x="740747" y="473705"/>
                    <a:pt x="741567" y="473431"/>
                    <a:pt x="740747" y="470331"/>
                  </a:cubicBezTo>
                  <a:cubicBezTo>
                    <a:pt x="739926" y="467230"/>
                    <a:pt x="740747" y="467139"/>
                    <a:pt x="743300" y="467686"/>
                  </a:cubicBezTo>
                  <a:cubicBezTo>
                    <a:pt x="745853" y="468233"/>
                    <a:pt x="744668" y="471972"/>
                    <a:pt x="745853" y="476805"/>
                  </a:cubicBezTo>
                  <a:cubicBezTo>
                    <a:pt x="747039" y="481638"/>
                    <a:pt x="753240" y="480270"/>
                    <a:pt x="756066" y="479450"/>
                  </a:cubicBezTo>
                  <a:cubicBezTo>
                    <a:pt x="759641" y="478793"/>
                    <a:pt x="763289" y="478583"/>
                    <a:pt x="766918" y="478811"/>
                  </a:cubicBezTo>
                  <a:cubicBezTo>
                    <a:pt x="769471" y="478811"/>
                    <a:pt x="770383" y="477717"/>
                    <a:pt x="768651" y="475711"/>
                  </a:cubicBezTo>
                  <a:cubicBezTo>
                    <a:pt x="766918" y="473705"/>
                    <a:pt x="767465" y="472519"/>
                    <a:pt x="768651" y="470331"/>
                  </a:cubicBezTo>
                  <a:cubicBezTo>
                    <a:pt x="769836" y="468142"/>
                    <a:pt x="766918" y="466318"/>
                    <a:pt x="758620" y="462032"/>
                  </a:cubicBezTo>
                  <a:cubicBezTo>
                    <a:pt x="750321" y="457746"/>
                    <a:pt x="759805" y="461485"/>
                    <a:pt x="749501" y="450087"/>
                  </a:cubicBezTo>
                  <a:cubicBezTo>
                    <a:pt x="739196" y="438688"/>
                    <a:pt x="760626" y="453734"/>
                    <a:pt x="764912" y="456652"/>
                  </a:cubicBezTo>
                  <a:cubicBezTo>
                    <a:pt x="769198" y="459570"/>
                    <a:pt x="768012" y="455740"/>
                    <a:pt x="766918" y="452640"/>
                  </a:cubicBezTo>
                  <a:cubicBezTo>
                    <a:pt x="765824" y="449540"/>
                    <a:pt x="765824" y="448628"/>
                    <a:pt x="769198" y="448901"/>
                  </a:cubicBezTo>
                  <a:cubicBezTo>
                    <a:pt x="772572" y="449175"/>
                    <a:pt x="771477" y="447807"/>
                    <a:pt x="769198" y="445162"/>
                  </a:cubicBezTo>
                  <a:cubicBezTo>
                    <a:pt x="766918" y="442518"/>
                    <a:pt x="763453" y="443247"/>
                    <a:pt x="756705" y="442609"/>
                  </a:cubicBezTo>
                  <a:cubicBezTo>
                    <a:pt x="749957" y="441971"/>
                    <a:pt x="753513" y="440329"/>
                    <a:pt x="759532" y="439235"/>
                  </a:cubicBezTo>
                  <a:cubicBezTo>
                    <a:pt x="766042" y="439098"/>
                    <a:pt x="772517" y="440247"/>
                    <a:pt x="778590" y="442609"/>
                  </a:cubicBezTo>
                  <a:cubicBezTo>
                    <a:pt x="781417" y="443521"/>
                    <a:pt x="781691" y="440968"/>
                    <a:pt x="778590" y="438962"/>
                  </a:cubicBezTo>
                  <a:cubicBezTo>
                    <a:pt x="775490" y="436955"/>
                    <a:pt x="781417" y="438050"/>
                    <a:pt x="783697" y="438962"/>
                  </a:cubicBezTo>
                  <a:cubicBezTo>
                    <a:pt x="785976" y="439873"/>
                    <a:pt x="787435" y="440329"/>
                    <a:pt x="786250" y="441515"/>
                  </a:cubicBezTo>
                  <a:cubicBezTo>
                    <a:pt x="784062" y="443083"/>
                    <a:pt x="783469" y="446065"/>
                    <a:pt x="784882" y="448354"/>
                  </a:cubicBezTo>
                  <a:cubicBezTo>
                    <a:pt x="786615" y="452640"/>
                    <a:pt x="788895" y="451181"/>
                    <a:pt x="792816" y="450634"/>
                  </a:cubicBezTo>
                  <a:cubicBezTo>
                    <a:pt x="796737" y="450087"/>
                    <a:pt x="793728" y="452640"/>
                    <a:pt x="795734" y="454281"/>
                  </a:cubicBezTo>
                  <a:cubicBezTo>
                    <a:pt x="797740" y="455923"/>
                    <a:pt x="799381" y="458020"/>
                    <a:pt x="802299" y="457746"/>
                  </a:cubicBezTo>
                  <a:cubicBezTo>
                    <a:pt x="805217" y="457473"/>
                    <a:pt x="805947" y="457746"/>
                    <a:pt x="804488" y="459206"/>
                  </a:cubicBezTo>
                  <a:cubicBezTo>
                    <a:pt x="803029" y="460665"/>
                    <a:pt x="805947" y="462579"/>
                    <a:pt x="809047" y="464859"/>
                  </a:cubicBezTo>
                  <a:cubicBezTo>
                    <a:pt x="812148" y="467139"/>
                    <a:pt x="812513" y="466318"/>
                    <a:pt x="819625" y="464039"/>
                  </a:cubicBezTo>
                  <a:cubicBezTo>
                    <a:pt x="826738" y="461759"/>
                    <a:pt x="820811" y="467686"/>
                    <a:pt x="816525" y="470604"/>
                  </a:cubicBezTo>
                  <a:cubicBezTo>
                    <a:pt x="812239" y="473522"/>
                    <a:pt x="817346" y="473157"/>
                    <a:pt x="820172" y="472246"/>
                  </a:cubicBezTo>
                  <a:cubicBezTo>
                    <a:pt x="827705" y="469309"/>
                    <a:pt x="835447" y="466929"/>
                    <a:pt x="843335" y="465133"/>
                  </a:cubicBezTo>
                  <a:cubicBezTo>
                    <a:pt x="848441" y="465133"/>
                    <a:pt x="850082" y="461212"/>
                    <a:pt x="858928" y="457199"/>
                  </a:cubicBezTo>
                  <a:cubicBezTo>
                    <a:pt x="867773" y="453187"/>
                    <a:pt x="855827" y="463400"/>
                    <a:pt x="854095" y="465133"/>
                  </a:cubicBezTo>
                  <a:cubicBezTo>
                    <a:pt x="852362" y="466865"/>
                    <a:pt x="849262" y="467413"/>
                    <a:pt x="852089" y="472246"/>
                  </a:cubicBezTo>
                  <a:cubicBezTo>
                    <a:pt x="854915" y="477079"/>
                    <a:pt x="850721" y="475711"/>
                    <a:pt x="843882" y="475711"/>
                  </a:cubicBezTo>
                  <a:cubicBezTo>
                    <a:pt x="838392" y="476313"/>
                    <a:pt x="833513" y="479495"/>
                    <a:pt x="830750" y="484283"/>
                  </a:cubicBezTo>
                  <a:cubicBezTo>
                    <a:pt x="828471" y="487109"/>
                    <a:pt x="832209" y="486836"/>
                    <a:pt x="831297" y="488842"/>
                  </a:cubicBezTo>
                  <a:cubicBezTo>
                    <a:pt x="830386" y="490848"/>
                    <a:pt x="829656" y="491122"/>
                    <a:pt x="836769" y="491669"/>
                  </a:cubicBezTo>
                  <a:cubicBezTo>
                    <a:pt x="843882" y="492216"/>
                    <a:pt x="842696" y="493949"/>
                    <a:pt x="835857" y="495681"/>
                  </a:cubicBezTo>
                  <a:cubicBezTo>
                    <a:pt x="829018" y="497414"/>
                    <a:pt x="835310" y="498235"/>
                    <a:pt x="842970" y="498235"/>
                  </a:cubicBezTo>
                  <a:cubicBezTo>
                    <a:pt x="850630" y="498235"/>
                    <a:pt x="846708" y="499602"/>
                    <a:pt x="843608" y="501335"/>
                  </a:cubicBezTo>
                  <a:cubicBezTo>
                    <a:pt x="840508" y="503068"/>
                    <a:pt x="839869" y="503341"/>
                    <a:pt x="842149" y="505894"/>
                  </a:cubicBezTo>
                  <a:cubicBezTo>
                    <a:pt x="844429" y="508448"/>
                    <a:pt x="843335" y="508174"/>
                    <a:pt x="854368" y="505894"/>
                  </a:cubicBezTo>
                  <a:cubicBezTo>
                    <a:pt x="865402" y="503615"/>
                    <a:pt x="860387" y="507627"/>
                    <a:pt x="855554" y="507901"/>
                  </a:cubicBezTo>
                  <a:cubicBezTo>
                    <a:pt x="850721" y="508174"/>
                    <a:pt x="850082" y="509360"/>
                    <a:pt x="854368" y="509907"/>
                  </a:cubicBezTo>
                  <a:cubicBezTo>
                    <a:pt x="858654" y="510454"/>
                    <a:pt x="854368" y="511639"/>
                    <a:pt x="850721" y="511639"/>
                  </a:cubicBezTo>
                  <a:cubicBezTo>
                    <a:pt x="847073" y="511639"/>
                    <a:pt x="850721" y="514740"/>
                    <a:pt x="854642" y="515013"/>
                  </a:cubicBezTo>
                  <a:cubicBezTo>
                    <a:pt x="858563" y="515287"/>
                    <a:pt x="856101" y="515013"/>
                    <a:pt x="854642" y="517293"/>
                  </a:cubicBezTo>
                  <a:cubicBezTo>
                    <a:pt x="853183" y="519573"/>
                    <a:pt x="853730" y="518479"/>
                    <a:pt x="856648" y="519846"/>
                  </a:cubicBezTo>
                  <a:cubicBezTo>
                    <a:pt x="859566" y="521214"/>
                    <a:pt x="856648" y="519846"/>
                    <a:pt x="858837" y="521853"/>
                  </a:cubicBezTo>
                  <a:cubicBezTo>
                    <a:pt x="861025" y="523859"/>
                    <a:pt x="862302" y="513281"/>
                    <a:pt x="866314" y="507901"/>
                  </a:cubicBezTo>
                  <a:cubicBezTo>
                    <a:pt x="870326" y="502520"/>
                    <a:pt x="868594" y="509360"/>
                    <a:pt x="867135" y="515652"/>
                  </a:cubicBezTo>
                  <a:cubicBezTo>
                    <a:pt x="865676" y="521944"/>
                    <a:pt x="867135" y="519299"/>
                    <a:pt x="872515" y="517567"/>
                  </a:cubicBezTo>
                  <a:cubicBezTo>
                    <a:pt x="877895" y="515834"/>
                    <a:pt x="876801" y="518479"/>
                    <a:pt x="873427" y="519846"/>
                  </a:cubicBezTo>
                  <a:cubicBezTo>
                    <a:pt x="870053" y="521214"/>
                    <a:pt x="870600" y="523312"/>
                    <a:pt x="871968" y="523312"/>
                  </a:cubicBezTo>
                  <a:cubicBezTo>
                    <a:pt x="873336" y="523312"/>
                    <a:pt x="878260" y="524771"/>
                    <a:pt x="881087" y="524771"/>
                  </a:cubicBezTo>
                  <a:cubicBezTo>
                    <a:pt x="883914" y="524771"/>
                    <a:pt x="882546" y="525865"/>
                    <a:pt x="886285" y="526138"/>
                  </a:cubicBezTo>
                  <a:cubicBezTo>
                    <a:pt x="890023" y="526412"/>
                    <a:pt x="889385" y="526138"/>
                    <a:pt x="886285" y="528145"/>
                  </a:cubicBezTo>
                  <a:cubicBezTo>
                    <a:pt x="883184" y="530151"/>
                    <a:pt x="887744" y="530424"/>
                    <a:pt x="890297" y="530971"/>
                  </a:cubicBezTo>
                  <a:cubicBezTo>
                    <a:pt x="892850" y="531519"/>
                    <a:pt x="890297" y="533251"/>
                    <a:pt x="891756" y="534710"/>
                  </a:cubicBezTo>
                  <a:cubicBezTo>
                    <a:pt x="893215" y="536169"/>
                    <a:pt x="893489" y="533890"/>
                    <a:pt x="895130" y="530971"/>
                  </a:cubicBezTo>
                  <a:cubicBezTo>
                    <a:pt x="896772" y="528053"/>
                    <a:pt x="899142" y="524132"/>
                    <a:pt x="897775" y="520758"/>
                  </a:cubicBezTo>
                  <a:cubicBezTo>
                    <a:pt x="896407" y="517384"/>
                    <a:pt x="896589" y="517840"/>
                    <a:pt x="899689" y="517840"/>
                  </a:cubicBezTo>
                  <a:cubicBezTo>
                    <a:pt x="902790" y="517840"/>
                    <a:pt x="901148" y="517293"/>
                    <a:pt x="899689" y="516199"/>
                  </a:cubicBezTo>
                  <a:cubicBezTo>
                    <a:pt x="898331" y="515232"/>
                    <a:pt x="897775" y="513491"/>
                    <a:pt x="898322" y="511913"/>
                  </a:cubicBezTo>
                  <a:cubicBezTo>
                    <a:pt x="898869" y="510180"/>
                    <a:pt x="898322" y="509907"/>
                    <a:pt x="894856" y="505894"/>
                  </a:cubicBezTo>
                  <a:cubicBezTo>
                    <a:pt x="891391" y="501882"/>
                    <a:pt x="893762" y="503615"/>
                    <a:pt x="898322" y="504162"/>
                  </a:cubicBezTo>
                  <a:cubicBezTo>
                    <a:pt x="902881" y="504709"/>
                    <a:pt x="902334" y="505074"/>
                    <a:pt x="895403" y="501061"/>
                  </a:cubicBezTo>
                  <a:cubicBezTo>
                    <a:pt x="888473" y="497049"/>
                    <a:pt x="896042" y="498508"/>
                    <a:pt x="896042" y="498508"/>
                  </a:cubicBezTo>
                  <a:cubicBezTo>
                    <a:pt x="897410" y="500241"/>
                    <a:pt x="899416" y="498508"/>
                    <a:pt x="900601" y="496775"/>
                  </a:cubicBezTo>
                  <a:cubicBezTo>
                    <a:pt x="901787" y="495043"/>
                    <a:pt x="901422" y="492216"/>
                    <a:pt x="894856" y="492216"/>
                  </a:cubicBezTo>
                  <a:cubicBezTo>
                    <a:pt x="888291" y="492216"/>
                    <a:pt x="895768" y="490483"/>
                    <a:pt x="898595" y="490848"/>
                  </a:cubicBezTo>
                  <a:cubicBezTo>
                    <a:pt x="901422" y="491213"/>
                    <a:pt x="900328" y="492216"/>
                    <a:pt x="897410" y="483097"/>
                  </a:cubicBezTo>
                  <a:cubicBezTo>
                    <a:pt x="894492" y="473978"/>
                    <a:pt x="903975" y="487109"/>
                    <a:pt x="905161" y="490210"/>
                  </a:cubicBezTo>
                  <a:cubicBezTo>
                    <a:pt x="906346" y="493310"/>
                    <a:pt x="905981" y="493675"/>
                    <a:pt x="908261" y="493128"/>
                  </a:cubicBezTo>
                  <a:cubicBezTo>
                    <a:pt x="910541" y="492581"/>
                    <a:pt x="911726" y="493128"/>
                    <a:pt x="912547" y="495408"/>
                  </a:cubicBezTo>
                  <a:cubicBezTo>
                    <a:pt x="913368" y="497687"/>
                    <a:pt x="914553" y="496502"/>
                    <a:pt x="914827" y="492216"/>
                  </a:cubicBezTo>
                  <a:cubicBezTo>
                    <a:pt x="915100" y="487930"/>
                    <a:pt x="915648" y="487930"/>
                    <a:pt x="917380" y="490210"/>
                  </a:cubicBezTo>
                  <a:cubicBezTo>
                    <a:pt x="919113" y="492490"/>
                    <a:pt x="918201" y="493949"/>
                    <a:pt x="920845" y="495043"/>
                  </a:cubicBezTo>
                  <a:cubicBezTo>
                    <a:pt x="923490" y="496137"/>
                    <a:pt x="924493" y="496502"/>
                    <a:pt x="924766" y="494496"/>
                  </a:cubicBezTo>
                  <a:cubicBezTo>
                    <a:pt x="925040" y="492490"/>
                    <a:pt x="925952" y="493402"/>
                    <a:pt x="921119" y="489389"/>
                  </a:cubicBezTo>
                  <a:cubicBezTo>
                    <a:pt x="916286" y="485377"/>
                    <a:pt x="923672" y="487657"/>
                    <a:pt x="926225" y="488568"/>
                  </a:cubicBezTo>
                  <a:cubicBezTo>
                    <a:pt x="928779" y="489480"/>
                    <a:pt x="925678" y="484830"/>
                    <a:pt x="920845" y="482003"/>
                  </a:cubicBezTo>
                  <a:cubicBezTo>
                    <a:pt x="916012" y="479176"/>
                    <a:pt x="919660" y="479450"/>
                    <a:pt x="922487" y="480817"/>
                  </a:cubicBezTo>
                  <a:cubicBezTo>
                    <a:pt x="925906" y="482669"/>
                    <a:pt x="929727" y="483662"/>
                    <a:pt x="933612" y="483735"/>
                  </a:cubicBezTo>
                  <a:cubicBezTo>
                    <a:pt x="938171" y="483735"/>
                    <a:pt x="935618" y="482550"/>
                    <a:pt x="934250" y="479450"/>
                  </a:cubicBezTo>
                  <a:cubicBezTo>
                    <a:pt x="932882" y="476349"/>
                    <a:pt x="931879" y="478264"/>
                    <a:pt x="930785" y="475437"/>
                  </a:cubicBezTo>
                  <a:cubicBezTo>
                    <a:pt x="929691" y="472610"/>
                    <a:pt x="925952" y="472610"/>
                    <a:pt x="922487" y="471972"/>
                  </a:cubicBezTo>
                  <a:cubicBezTo>
                    <a:pt x="919505" y="471507"/>
                    <a:pt x="916787" y="469984"/>
                    <a:pt x="914827" y="467686"/>
                  </a:cubicBezTo>
                  <a:cubicBezTo>
                    <a:pt x="912000" y="465133"/>
                    <a:pt x="916286" y="466865"/>
                    <a:pt x="918201" y="468598"/>
                  </a:cubicBezTo>
                  <a:cubicBezTo>
                    <a:pt x="920116" y="470331"/>
                    <a:pt x="922760" y="470057"/>
                    <a:pt x="925131" y="470878"/>
                  </a:cubicBezTo>
                  <a:cubicBezTo>
                    <a:pt x="927502" y="471698"/>
                    <a:pt x="928505" y="470057"/>
                    <a:pt x="932244" y="471698"/>
                  </a:cubicBezTo>
                  <a:cubicBezTo>
                    <a:pt x="935098" y="473568"/>
                    <a:pt x="938627" y="474097"/>
                    <a:pt x="941910" y="473157"/>
                  </a:cubicBezTo>
                  <a:cubicBezTo>
                    <a:pt x="947290" y="472246"/>
                    <a:pt x="945558" y="471151"/>
                    <a:pt x="944463" y="470878"/>
                  </a:cubicBezTo>
                  <a:cubicBezTo>
                    <a:pt x="943369" y="470604"/>
                    <a:pt x="941637" y="467686"/>
                    <a:pt x="941363" y="465771"/>
                  </a:cubicBezTo>
                  <a:cubicBezTo>
                    <a:pt x="941089" y="463856"/>
                    <a:pt x="933065" y="462306"/>
                    <a:pt x="928779" y="461759"/>
                  </a:cubicBezTo>
                  <a:cubicBezTo>
                    <a:pt x="924493" y="461212"/>
                    <a:pt x="925405" y="463491"/>
                    <a:pt x="921119" y="461212"/>
                  </a:cubicBezTo>
                  <a:cubicBezTo>
                    <a:pt x="916833" y="458932"/>
                    <a:pt x="921666" y="454920"/>
                    <a:pt x="923672" y="458294"/>
                  </a:cubicBezTo>
                  <a:cubicBezTo>
                    <a:pt x="925678" y="461668"/>
                    <a:pt x="927685" y="456379"/>
                    <a:pt x="929326" y="453187"/>
                  </a:cubicBezTo>
                  <a:cubicBezTo>
                    <a:pt x="930968" y="449995"/>
                    <a:pt x="929326" y="451454"/>
                    <a:pt x="925678" y="450907"/>
                  </a:cubicBezTo>
                  <a:cubicBezTo>
                    <a:pt x="922031" y="450360"/>
                    <a:pt x="923125" y="449448"/>
                    <a:pt x="927320" y="449448"/>
                  </a:cubicBezTo>
                  <a:cubicBezTo>
                    <a:pt x="933667" y="450670"/>
                    <a:pt x="939804" y="452795"/>
                    <a:pt x="945558" y="455740"/>
                  </a:cubicBezTo>
                  <a:cubicBezTo>
                    <a:pt x="947728" y="457227"/>
                    <a:pt x="950591" y="457227"/>
                    <a:pt x="952762" y="455740"/>
                  </a:cubicBezTo>
                  <a:cubicBezTo>
                    <a:pt x="954676" y="454281"/>
                    <a:pt x="956683" y="455740"/>
                    <a:pt x="962701" y="453461"/>
                  </a:cubicBezTo>
                  <a:cubicBezTo>
                    <a:pt x="968720" y="451181"/>
                    <a:pt x="953582" y="451454"/>
                    <a:pt x="949843" y="449448"/>
                  </a:cubicBezTo>
                  <a:cubicBezTo>
                    <a:pt x="946105" y="447442"/>
                    <a:pt x="954676" y="448901"/>
                    <a:pt x="959874" y="448354"/>
                  </a:cubicBezTo>
                  <a:cubicBezTo>
                    <a:pt x="965072" y="447807"/>
                    <a:pt x="955588" y="442335"/>
                    <a:pt x="953035" y="440056"/>
                  </a:cubicBezTo>
                  <a:cubicBezTo>
                    <a:pt x="950482" y="437776"/>
                    <a:pt x="948749" y="437502"/>
                    <a:pt x="943916" y="438414"/>
                  </a:cubicBezTo>
                  <a:cubicBezTo>
                    <a:pt x="939083" y="439326"/>
                    <a:pt x="946196" y="435223"/>
                    <a:pt x="949023" y="434676"/>
                  </a:cubicBezTo>
                  <a:cubicBezTo>
                    <a:pt x="951850" y="434128"/>
                    <a:pt x="954676" y="434676"/>
                    <a:pt x="959236" y="438962"/>
                  </a:cubicBezTo>
                  <a:cubicBezTo>
                    <a:pt x="963795" y="443247"/>
                    <a:pt x="965254" y="442974"/>
                    <a:pt x="970087" y="440603"/>
                  </a:cubicBezTo>
                  <a:cubicBezTo>
                    <a:pt x="974921" y="438232"/>
                    <a:pt x="966714" y="432396"/>
                    <a:pt x="962154" y="426469"/>
                  </a:cubicBezTo>
                  <a:close/>
                  <a:moveTo>
                    <a:pt x="184219" y="151442"/>
                  </a:moveTo>
                  <a:cubicBezTo>
                    <a:pt x="184219" y="155089"/>
                    <a:pt x="179933" y="155454"/>
                    <a:pt x="177927" y="156001"/>
                  </a:cubicBezTo>
                  <a:cubicBezTo>
                    <a:pt x="175921" y="156548"/>
                    <a:pt x="177380" y="162567"/>
                    <a:pt x="177927" y="165120"/>
                  </a:cubicBezTo>
                  <a:cubicBezTo>
                    <a:pt x="178784" y="167044"/>
                    <a:pt x="178346" y="169306"/>
                    <a:pt x="176832" y="170774"/>
                  </a:cubicBezTo>
                  <a:cubicBezTo>
                    <a:pt x="175100" y="172780"/>
                    <a:pt x="175921" y="175333"/>
                    <a:pt x="176832" y="179346"/>
                  </a:cubicBezTo>
                  <a:cubicBezTo>
                    <a:pt x="177744" y="183358"/>
                    <a:pt x="176832" y="185364"/>
                    <a:pt x="173641" y="186185"/>
                  </a:cubicBezTo>
                  <a:cubicBezTo>
                    <a:pt x="170449" y="187006"/>
                    <a:pt x="169993" y="182446"/>
                    <a:pt x="169993" y="182446"/>
                  </a:cubicBezTo>
                  <a:cubicBezTo>
                    <a:pt x="170814" y="178799"/>
                    <a:pt x="169993" y="177340"/>
                    <a:pt x="167075" y="175972"/>
                  </a:cubicBezTo>
                  <a:cubicBezTo>
                    <a:pt x="164157" y="174604"/>
                    <a:pt x="168808" y="174239"/>
                    <a:pt x="170814" y="175060"/>
                  </a:cubicBezTo>
                  <a:cubicBezTo>
                    <a:pt x="172820" y="175881"/>
                    <a:pt x="173094" y="175972"/>
                    <a:pt x="173641" y="173692"/>
                  </a:cubicBezTo>
                  <a:cubicBezTo>
                    <a:pt x="174188" y="171412"/>
                    <a:pt x="172820" y="171412"/>
                    <a:pt x="170814" y="170500"/>
                  </a:cubicBezTo>
                  <a:cubicBezTo>
                    <a:pt x="168808" y="169589"/>
                    <a:pt x="169081" y="169953"/>
                    <a:pt x="168534" y="167674"/>
                  </a:cubicBezTo>
                  <a:cubicBezTo>
                    <a:pt x="167987" y="165394"/>
                    <a:pt x="169081" y="163935"/>
                    <a:pt x="173094" y="163114"/>
                  </a:cubicBezTo>
                  <a:cubicBezTo>
                    <a:pt x="177106" y="162293"/>
                    <a:pt x="174006" y="158555"/>
                    <a:pt x="171361" y="155454"/>
                  </a:cubicBezTo>
                  <a:cubicBezTo>
                    <a:pt x="168716" y="152354"/>
                    <a:pt x="169993" y="147977"/>
                    <a:pt x="169720" y="145423"/>
                  </a:cubicBezTo>
                  <a:cubicBezTo>
                    <a:pt x="169446" y="142870"/>
                    <a:pt x="171635" y="142870"/>
                    <a:pt x="173641" y="141137"/>
                  </a:cubicBezTo>
                  <a:cubicBezTo>
                    <a:pt x="175647" y="139405"/>
                    <a:pt x="176194" y="140317"/>
                    <a:pt x="180206" y="138311"/>
                  </a:cubicBezTo>
                  <a:cubicBezTo>
                    <a:pt x="184219" y="136304"/>
                    <a:pt x="184492" y="147703"/>
                    <a:pt x="184219" y="151442"/>
                  </a:cubicBezTo>
                  <a:close/>
                  <a:moveTo>
                    <a:pt x="193338" y="115787"/>
                  </a:moveTo>
                  <a:cubicBezTo>
                    <a:pt x="186754" y="111464"/>
                    <a:pt x="179896" y="107562"/>
                    <a:pt x="172820" y="104115"/>
                  </a:cubicBezTo>
                  <a:cubicBezTo>
                    <a:pt x="172820" y="104115"/>
                    <a:pt x="169720" y="104662"/>
                    <a:pt x="169720" y="100376"/>
                  </a:cubicBezTo>
                  <a:cubicBezTo>
                    <a:pt x="169720" y="96090"/>
                    <a:pt x="169720" y="92716"/>
                    <a:pt x="171635" y="92169"/>
                  </a:cubicBezTo>
                  <a:cubicBezTo>
                    <a:pt x="173549" y="91622"/>
                    <a:pt x="177653" y="89068"/>
                    <a:pt x="175921" y="92169"/>
                  </a:cubicBezTo>
                  <a:cubicBezTo>
                    <a:pt x="174188" y="95269"/>
                    <a:pt x="175921" y="94722"/>
                    <a:pt x="178200" y="94996"/>
                  </a:cubicBezTo>
                  <a:cubicBezTo>
                    <a:pt x="180480" y="95269"/>
                    <a:pt x="190146" y="96090"/>
                    <a:pt x="184766" y="96728"/>
                  </a:cubicBezTo>
                  <a:cubicBezTo>
                    <a:pt x="179386" y="97367"/>
                    <a:pt x="170540" y="95269"/>
                    <a:pt x="174826" y="100102"/>
                  </a:cubicBezTo>
                  <a:cubicBezTo>
                    <a:pt x="179112" y="104935"/>
                    <a:pt x="183945" y="105209"/>
                    <a:pt x="187593" y="108674"/>
                  </a:cubicBezTo>
                  <a:cubicBezTo>
                    <a:pt x="191240" y="112139"/>
                    <a:pt x="199630" y="119252"/>
                    <a:pt x="193064" y="115787"/>
                  </a:cubicBezTo>
                  <a:close/>
                  <a:moveTo>
                    <a:pt x="201636" y="68824"/>
                  </a:moveTo>
                  <a:cubicBezTo>
                    <a:pt x="196384" y="68286"/>
                    <a:pt x="191259" y="66836"/>
                    <a:pt x="186498" y="64539"/>
                  </a:cubicBezTo>
                  <a:cubicBezTo>
                    <a:pt x="181939" y="63079"/>
                    <a:pt x="172820" y="62259"/>
                    <a:pt x="171908" y="61712"/>
                  </a:cubicBezTo>
                  <a:cubicBezTo>
                    <a:pt x="170996" y="61164"/>
                    <a:pt x="168808" y="60526"/>
                    <a:pt x="169355" y="58794"/>
                  </a:cubicBezTo>
                  <a:cubicBezTo>
                    <a:pt x="169902" y="57061"/>
                    <a:pt x="169355" y="54508"/>
                    <a:pt x="173094" y="57426"/>
                  </a:cubicBezTo>
                  <a:cubicBezTo>
                    <a:pt x="176832" y="60344"/>
                    <a:pt x="179659" y="59341"/>
                    <a:pt x="181392" y="60253"/>
                  </a:cubicBezTo>
                  <a:cubicBezTo>
                    <a:pt x="184538" y="61538"/>
                    <a:pt x="187593" y="63070"/>
                    <a:pt x="190511" y="64812"/>
                  </a:cubicBezTo>
                  <a:cubicBezTo>
                    <a:pt x="192243" y="66271"/>
                    <a:pt x="207016" y="68460"/>
                    <a:pt x="201362" y="68824"/>
                  </a:cubicBezTo>
                  <a:close/>
                  <a:moveTo>
                    <a:pt x="203824" y="53140"/>
                  </a:moveTo>
                  <a:cubicBezTo>
                    <a:pt x="193046" y="52228"/>
                    <a:pt x="182368" y="50395"/>
                    <a:pt x="171908" y="47668"/>
                  </a:cubicBezTo>
                  <a:cubicBezTo>
                    <a:pt x="171908" y="47668"/>
                    <a:pt x="169081" y="46027"/>
                    <a:pt x="169355" y="44842"/>
                  </a:cubicBezTo>
                  <a:cubicBezTo>
                    <a:pt x="169628" y="43656"/>
                    <a:pt x="169355" y="41468"/>
                    <a:pt x="173914" y="44294"/>
                  </a:cubicBezTo>
                  <a:cubicBezTo>
                    <a:pt x="180781" y="46957"/>
                    <a:pt x="188003" y="48580"/>
                    <a:pt x="195344" y="49128"/>
                  </a:cubicBezTo>
                  <a:cubicBezTo>
                    <a:pt x="200688" y="49848"/>
                    <a:pt x="205940" y="51106"/>
                    <a:pt x="211028" y="52866"/>
                  </a:cubicBezTo>
                  <a:cubicBezTo>
                    <a:pt x="212670" y="53687"/>
                    <a:pt x="211028" y="54234"/>
                    <a:pt x="203551" y="53140"/>
                  </a:cubicBezTo>
                  <a:close/>
                </a:path>
              </a:pathLst>
            </a:custGeom>
            <a:grpFill/>
            <a:ln w="9119" cap="flat">
              <a:noFill/>
              <a:prstDash val="solid"/>
              <a:miter/>
            </a:ln>
          </p:spPr>
          <p:txBody>
            <a:bodyPr rtlCol="0" anchor="ctr"/>
            <a:lstStyle/>
            <a:p>
              <a:endParaRPr lang="en-US"/>
            </a:p>
          </p:txBody>
        </p:sp>
        <p:sp>
          <p:nvSpPr>
            <p:cNvPr id="533" name="Freeform: Shape 532">
              <a:extLst>
                <a:ext uri="{FF2B5EF4-FFF2-40B4-BE49-F238E27FC236}">
                  <a16:creationId xmlns:a16="http://schemas.microsoft.com/office/drawing/2014/main" id="{DAB241ED-521B-407F-A512-6E11EDE106D3}"/>
                </a:ext>
              </a:extLst>
            </p:cNvPr>
            <p:cNvSpPr/>
            <p:nvPr/>
          </p:nvSpPr>
          <p:spPr>
            <a:xfrm>
              <a:off x="2642413" y="1178803"/>
              <a:ext cx="971613" cy="696349"/>
            </a:xfrm>
            <a:custGeom>
              <a:avLst/>
              <a:gdLst>
                <a:gd name="connsiteX0" fmla="*/ 962154 w 971613"/>
                <a:gd name="connsiteY0" fmla="*/ 426469 h 696349"/>
                <a:gd name="connsiteX1" fmla="*/ 947108 w 971613"/>
                <a:gd name="connsiteY1" fmla="*/ 422730 h 696349"/>
                <a:gd name="connsiteX2" fmla="*/ 946196 w 971613"/>
                <a:gd name="connsiteY2" fmla="*/ 419265 h 696349"/>
                <a:gd name="connsiteX3" fmla="*/ 943643 w 971613"/>
                <a:gd name="connsiteY3" fmla="*/ 416711 h 696349"/>
                <a:gd name="connsiteX4" fmla="*/ 938810 w 971613"/>
                <a:gd name="connsiteY4" fmla="*/ 420450 h 696349"/>
                <a:gd name="connsiteX5" fmla="*/ 935436 w 971613"/>
                <a:gd name="connsiteY5" fmla="*/ 422183 h 696349"/>
                <a:gd name="connsiteX6" fmla="*/ 936256 w 971613"/>
                <a:gd name="connsiteY6" fmla="*/ 429022 h 696349"/>
                <a:gd name="connsiteX7" fmla="*/ 936256 w 971613"/>
                <a:gd name="connsiteY7" fmla="*/ 432943 h 696349"/>
                <a:gd name="connsiteX8" fmla="*/ 932244 w 971613"/>
                <a:gd name="connsiteY8" fmla="*/ 424736 h 696349"/>
                <a:gd name="connsiteX9" fmla="*/ 925751 w 971613"/>
                <a:gd name="connsiteY9" fmla="*/ 421882 h 696349"/>
                <a:gd name="connsiteX10" fmla="*/ 925678 w 971613"/>
                <a:gd name="connsiteY10" fmla="*/ 421909 h 696349"/>
                <a:gd name="connsiteX11" fmla="*/ 922578 w 971613"/>
                <a:gd name="connsiteY11" fmla="*/ 428657 h 696349"/>
                <a:gd name="connsiteX12" fmla="*/ 919751 w 971613"/>
                <a:gd name="connsiteY12" fmla="*/ 436955 h 696349"/>
                <a:gd name="connsiteX13" fmla="*/ 918566 w 971613"/>
                <a:gd name="connsiteY13" fmla="*/ 433217 h 696349"/>
                <a:gd name="connsiteX14" fmla="*/ 920298 w 971613"/>
                <a:gd name="connsiteY14" fmla="*/ 423277 h 696349"/>
                <a:gd name="connsiteX15" fmla="*/ 904340 w 971613"/>
                <a:gd name="connsiteY15" fmla="*/ 423277 h 696349"/>
                <a:gd name="connsiteX16" fmla="*/ 902608 w 971613"/>
                <a:gd name="connsiteY16" fmla="*/ 431302 h 696349"/>
                <a:gd name="connsiteX17" fmla="*/ 899234 w 971613"/>
                <a:gd name="connsiteY17" fmla="*/ 427563 h 696349"/>
                <a:gd name="connsiteX18" fmla="*/ 897775 w 971613"/>
                <a:gd name="connsiteY18" fmla="*/ 426104 h 696349"/>
                <a:gd name="connsiteX19" fmla="*/ 893215 w 971613"/>
                <a:gd name="connsiteY19" fmla="*/ 427836 h 696349"/>
                <a:gd name="connsiteX20" fmla="*/ 895221 w 971613"/>
                <a:gd name="connsiteY20" fmla="*/ 424098 h 696349"/>
                <a:gd name="connsiteX21" fmla="*/ 902608 w 971613"/>
                <a:gd name="connsiteY21" fmla="*/ 421909 h 696349"/>
                <a:gd name="connsiteX22" fmla="*/ 905161 w 971613"/>
                <a:gd name="connsiteY22" fmla="*/ 414158 h 696349"/>
                <a:gd name="connsiteX23" fmla="*/ 911179 w 971613"/>
                <a:gd name="connsiteY23" fmla="*/ 409051 h 696349"/>
                <a:gd name="connsiteX24" fmla="*/ 914553 w 971613"/>
                <a:gd name="connsiteY24" fmla="*/ 403033 h 696349"/>
                <a:gd name="connsiteX25" fmla="*/ 904614 w 971613"/>
                <a:gd name="connsiteY25" fmla="*/ 404492 h 696349"/>
                <a:gd name="connsiteX26" fmla="*/ 900328 w 971613"/>
                <a:gd name="connsiteY26" fmla="*/ 408231 h 696349"/>
                <a:gd name="connsiteX27" fmla="*/ 896315 w 971613"/>
                <a:gd name="connsiteY27" fmla="*/ 414432 h 696349"/>
                <a:gd name="connsiteX28" fmla="*/ 892394 w 971613"/>
                <a:gd name="connsiteY28" fmla="*/ 414432 h 696349"/>
                <a:gd name="connsiteX29" fmla="*/ 898048 w 971613"/>
                <a:gd name="connsiteY29" fmla="*/ 409051 h 696349"/>
                <a:gd name="connsiteX30" fmla="*/ 885008 w 971613"/>
                <a:gd name="connsiteY30" fmla="*/ 406133 h 696349"/>
                <a:gd name="connsiteX31" fmla="*/ 868959 w 971613"/>
                <a:gd name="connsiteY31" fmla="*/ 410693 h 696349"/>
                <a:gd name="connsiteX32" fmla="*/ 859840 w 971613"/>
                <a:gd name="connsiteY32" fmla="*/ 414979 h 696349"/>
                <a:gd name="connsiteX33" fmla="*/ 857013 w 971613"/>
                <a:gd name="connsiteY33" fmla="*/ 414979 h 696349"/>
                <a:gd name="connsiteX34" fmla="*/ 865311 w 971613"/>
                <a:gd name="connsiteY34" fmla="*/ 409599 h 696349"/>
                <a:gd name="connsiteX35" fmla="*/ 880084 w 971613"/>
                <a:gd name="connsiteY35" fmla="*/ 405039 h 696349"/>
                <a:gd name="connsiteX36" fmla="*/ 863305 w 971613"/>
                <a:gd name="connsiteY36" fmla="*/ 405860 h 696349"/>
                <a:gd name="connsiteX37" fmla="*/ 856192 w 971613"/>
                <a:gd name="connsiteY37" fmla="*/ 405860 h 696349"/>
                <a:gd name="connsiteX38" fmla="*/ 870418 w 971613"/>
                <a:gd name="connsiteY38" fmla="*/ 403033 h 696349"/>
                <a:gd name="connsiteX39" fmla="*/ 856192 w 971613"/>
                <a:gd name="connsiteY39" fmla="*/ 400206 h 696349"/>
                <a:gd name="connsiteX40" fmla="*/ 867591 w 971613"/>
                <a:gd name="connsiteY40" fmla="*/ 400206 h 696349"/>
                <a:gd name="connsiteX41" fmla="*/ 882090 w 971613"/>
                <a:gd name="connsiteY41" fmla="*/ 401027 h 696349"/>
                <a:gd name="connsiteX42" fmla="*/ 878990 w 971613"/>
                <a:gd name="connsiteY42" fmla="*/ 391908 h 696349"/>
                <a:gd name="connsiteX43" fmla="*/ 879537 w 971613"/>
                <a:gd name="connsiteY43" fmla="*/ 387075 h 696349"/>
                <a:gd name="connsiteX44" fmla="*/ 862484 w 971613"/>
                <a:gd name="connsiteY44" fmla="*/ 373123 h 696349"/>
                <a:gd name="connsiteX45" fmla="*/ 853913 w 971613"/>
                <a:gd name="connsiteY45" fmla="*/ 377409 h 696349"/>
                <a:gd name="connsiteX46" fmla="*/ 849353 w 971613"/>
                <a:gd name="connsiteY46" fmla="*/ 375403 h 696349"/>
                <a:gd name="connsiteX47" fmla="*/ 841328 w 971613"/>
                <a:gd name="connsiteY47" fmla="*/ 379415 h 696349"/>
                <a:gd name="connsiteX48" fmla="*/ 843973 w 971613"/>
                <a:gd name="connsiteY48" fmla="*/ 375129 h 696349"/>
                <a:gd name="connsiteX49" fmla="*/ 843973 w 971613"/>
                <a:gd name="connsiteY49" fmla="*/ 371664 h 696349"/>
                <a:gd name="connsiteX50" fmla="*/ 845067 w 971613"/>
                <a:gd name="connsiteY50" fmla="*/ 369111 h 696349"/>
                <a:gd name="connsiteX51" fmla="*/ 846526 w 971613"/>
                <a:gd name="connsiteY51" fmla="*/ 366284 h 696349"/>
                <a:gd name="connsiteX52" fmla="*/ 853913 w 971613"/>
                <a:gd name="connsiteY52" fmla="*/ 362910 h 696349"/>
                <a:gd name="connsiteX53" fmla="*/ 837954 w 971613"/>
                <a:gd name="connsiteY53" fmla="*/ 364278 h 696349"/>
                <a:gd name="connsiteX54" fmla="*/ 829656 w 971613"/>
                <a:gd name="connsiteY54" fmla="*/ 370570 h 696349"/>
                <a:gd name="connsiteX55" fmla="*/ 833395 w 971613"/>
                <a:gd name="connsiteY55" fmla="*/ 379689 h 696349"/>
                <a:gd name="connsiteX56" fmla="*/ 826829 w 971613"/>
                <a:gd name="connsiteY56" fmla="*/ 376588 h 696349"/>
                <a:gd name="connsiteX57" fmla="*/ 830295 w 971613"/>
                <a:gd name="connsiteY57" fmla="*/ 365463 h 696349"/>
                <a:gd name="connsiteX58" fmla="*/ 826829 w 971613"/>
                <a:gd name="connsiteY58" fmla="*/ 362271 h 696349"/>
                <a:gd name="connsiteX59" fmla="*/ 817710 w 971613"/>
                <a:gd name="connsiteY59" fmla="*/ 368290 h 696349"/>
                <a:gd name="connsiteX60" fmla="*/ 814245 w 971613"/>
                <a:gd name="connsiteY60" fmla="*/ 374582 h 696349"/>
                <a:gd name="connsiteX61" fmla="*/ 811418 w 971613"/>
                <a:gd name="connsiteY61" fmla="*/ 379415 h 696349"/>
                <a:gd name="connsiteX62" fmla="*/ 812877 w 971613"/>
                <a:gd name="connsiteY62" fmla="*/ 370843 h 696349"/>
                <a:gd name="connsiteX63" fmla="*/ 812877 w 971613"/>
                <a:gd name="connsiteY63" fmla="*/ 364825 h 696349"/>
                <a:gd name="connsiteX64" fmla="*/ 817163 w 971613"/>
                <a:gd name="connsiteY64" fmla="*/ 353791 h 696349"/>
                <a:gd name="connsiteX65" fmla="*/ 814519 w 971613"/>
                <a:gd name="connsiteY65" fmla="*/ 357712 h 696349"/>
                <a:gd name="connsiteX66" fmla="*/ 806585 w 971613"/>
                <a:gd name="connsiteY66" fmla="*/ 361998 h 696349"/>
                <a:gd name="connsiteX67" fmla="*/ 800567 w 971613"/>
                <a:gd name="connsiteY67" fmla="*/ 371117 h 696349"/>
                <a:gd name="connsiteX68" fmla="*/ 792360 w 971613"/>
                <a:gd name="connsiteY68" fmla="*/ 371937 h 696349"/>
                <a:gd name="connsiteX69" fmla="*/ 797466 w 971613"/>
                <a:gd name="connsiteY69" fmla="*/ 369111 h 696349"/>
                <a:gd name="connsiteX70" fmla="*/ 802026 w 971613"/>
                <a:gd name="connsiteY70" fmla="*/ 363457 h 696349"/>
                <a:gd name="connsiteX71" fmla="*/ 804032 w 971613"/>
                <a:gd name="connsiteY71" fmla="*/ 358624 h 696349"/>
                <a:gd name="connsiteX72" fmla="*/ 790354 w 971613"/>
                <a:gd name="connsiteY72" fmla="*/ 361724 h 696349"/>
                <a:gd name="connsiteX73" fmla="*/ 789168 w 971613"/>
                <a:gd name="connsiteY73" fmla="*/ 356253 h 696349"/>
                <a:gd name="connsiteX74" fmla="*/ 783514 w 971613"/>
                <a:gd name="connsiteY74" fmla="*/ 359444 h 696349"/>
                <a:gd name="connsiteX75" fmla="*/ 785247 w 971613"/>
                <a:gd name="connsiteY75" fmla="*/ 349140 h 696349"/>
                <a:gd name="connsiteX76" fmla="*/ 770657 w 971613"/>
                <a:gd name="connsiteY76" fmla="*/ 347499 h 696349"/>
                <a:gd name="connsiteX77" fmla="*/ 767009 w 971613"/>
                <a:gd name="connsiteY77" fmla="*/ 353152 h 696349"/>
                <a:gd name="connsiteX78" fmla="*/ 764365 w 971613"/>
                <a:gd name="connsiteY78" fmla="*/ 353152 h 696349"/>
                <a:gd name="connsiteX79" fmla="*/ 767556 w 971613"/>
                <a:gd name="connsiteY79" fmla="*/ 349414 h 696349"/>
                <a:gd name="connsiteX80" fmla="*/ 771569 w 971613"/>
                <a:gd name="connsiteY80" fmla="*/ 344307 h 696349"/>
                <a:gd name="connsiteX81" fmla="*/ 767830 w 971613"/>
                <a:gd name="connsiteY81" fmla="*/ 342848 h 696349"/>
                <a:gd name="connsiteX82" fmla="*/ 761264 w 971613"/>
                <a:gd name="connsiteY82" fmla="*/ 345219 h 696349"/>
                <a:gd name="connsiteX83" fmla="*/ 759258 w 971613"/>
                <a:gd name="connsiteY83" fmla="*/ 344033 h 696349"/>
                <a:gd name="connsiteX84" fmla="*/ 754699 w 971613"/>
                <a:gd name="connsiteY84" fmla="*/ 342301 h 696349"/>
                <a:gd name="connsiteX85" fmla="*/ 753331 w 971613"/>
                <a:gd name="connsiteY85" fmla="*/ 341754 h 696349"/>
                <a:gd name="connsiteX86" fmla="*/ 760991 w 971613"/>
                <a:gd name="connsiteY86" fmla="*/ 340660 h 696349"/>
                <a:gd name="connsiteX87" fmla="*/ 772936 w 971613"/>
                <a:gd name="connsiteY87" fmla="*/ 339200 h 696349"/>
                <a:gd name="connsiteX88" fmla="*/ 780049 w 971613"/>
                <a:gd name="connsiteY88" fmla="*/ 339200 h 696349"/>
                <a:gd name="connsiteX89" fmla="*/ 784335 w 971613"/>
                <a:gd name="connsiteY89" fmla="*/ 337468 h 696349"/>
                <a:gd name="connsiteX90" fmla="*/ 784335 w 971613"/>
                <a:gd name="connsiteY90" fmla="*/ 336374 h 696349"/>
                <a:gd name="connsiteX91" fmla="*/ 775855 w 971613"/>
                <a:gd name="connsiteY91" fmla="*/ 335827 h 696349"/>
                <a:gd name="connsiteX92" fmla="*/ 761903 w 971613"/>
                <a:gd name="connsiteY92" fmla="*/ 338015 h 696349"/>
                <a:gd name="connsiteX93" fmla="*/ 757890 w 971613"/>
                <a:gd name="connsiteY93" fmla="*/ 336647 h 696349"/>
                <a:gd name="connsiteX94" fmla="*/ 760444 w 971613"/>
                <a:gd name="connsiteY94" fmla="*/ 331267 h 696349"/>
                <a:gd name="connsiteX95" fmla="*/ 752419 w 971613"/>
                <a:gd name="connsiteY95" fmla="*/ 334094 h 696349"/>
                <a:gd name="connsiteX96" fmla="*/ 747039 w 971613"/>
                <a:gd name="connsiteY96" fmla="*/ 335827 h 696349"/>
                <a:gd name="connsiteX97" fmla="*/ 744212 w 971613"/>
                <a:gd name="connsiteY97" fmla="*/ 330902 h 696349"/>
                <a:gd name="connsiteX98" fmla="*/ 734546 w 971613"/>
                <a:gd name="connsiteY98" fmla="*/ 326981 h 696349"/>
                <a:gd name="connsiteX99" fmla="*/ 722235 w 971613"/>
                <a:gd name="connsiteY99" fmla="*/ 328622 h 696349"/>
                <a:gd name="connsiteX100" fmla="*/ 726795 w 971613"/>
                <a:gd name="connsiteY100" fmla="*/ 324701 h 696349"/>
                <a:gd name="connsiteX101" fmla="*/ 735914 w 971613"/>
                <a:gd name="connsiteY101" fmla="*/ 324701 h 696349"/>
                <a:gd name="connsiteX102" fmla="*/ 737920 w 971613"/>
                <a:gd name="connsiteY102" fmla="*/ 321054 h 696349"/>
                <a:gd name="connsiteX103" fmla="*/ 715943 w 971613"/>
                <a:gd name="connsiteY103" fmla="*/ 318774 h 696349"/>
                <a:gd name="connsiteX104" fmla="*/ 712569 w 971613"/>
                <a:gd name="connsiteY104" fmla="*/ 316494 h 696349"/>
                <a:gd name="connsiteX105" fmla="*/ 703997 w 971613"/>
                <a:gd name="connsiteY105" fmla="*/ 314215 h 696349"/>
                <a:gd name="connsiteX106" fmla="*/ 703450 w 971613"/>
                <a:gd name="connsiteY106" fmla="*/ 311388 h 696349"/>
                <a:gd name="connsiteX107" fmla="*/ 719956 w 971613"/>
                <a:gd name="connsiteY107" fmla="*/ 315309 h 696349"/>
                <a:gd name="connsiteX108" fmla="*/ 735093 w 971613"/>
                <a:gd name="connsiteY108" fmla="*/ 313941 h 696349"/>
                <a:gd name="connsiteX109" fmla="*/ 751598 w 971613"/>
                <a:gd name="connsiteY109" fmla="*/ 315947 h 696349"/>
                <a:gd name="connsiteX110" fmla="*/ 745306 w 971613"/>
                <a:gd name="connsiteY110" fmla="*/ 313941 h 696349"/>
                <a:gd name="connsiteX111" fmla="*/ 735914 w 971613"/>
                <a:gd name="connsiteY111" fmla="*/ 309017 h 696349"/>
                <a:gd name="connsiteX112" fmla="*/ 744485 w 971613"/>
                <a:gd name="connsiteY112" fmla="*/ 310476 h 696349"/>
                <a:gd name="connsiteX113" fmla="*/ 744485 w 971613"/>
                <a:gd name="connsiteY113" fmla="*/ 306190 h 696349"/>
                <a:gd name="connsiteX114" fmla="*/ 732722 w 971613"/>
                <a:gd name="connsiteY114" fmla="*/ 304184 h 696349"/>
                <a:gd name="connsiteX115" fmla="*/ 739561 w 971613"/>
                <a:gd name="connsiteY115" fmla="*/ 302178 h 696349"/>
                <a:gd name="connsiteX116" fmla="*/ 751233 w 971613"/>
                <a:gd name="connsiteY116" fmla="*/ 302178 h 696349"/>
                <a:gd name="connsiteX117" fmla="*/ 753604 w 971613"/>
                <a:gd name="connsiteY117" fmla="*/ 299351 h 696349"/>
                <a:gd name="connsiteX118" fmla="*/ 740473 w 971613"/>
                <a:gd name="connsiteY118" fmla="*/ 293606 h 696349"/>
                <a:gd name="connsiteX119" fmla="*/ 726248 w 971613"/>
                <a:gd name="connsiteY119" fmla="*/ 293606 h 696349"/>
                <a:gd name="connsiteX120" fmla="*/ 722235 w 971613"/>
                <a:gd name="connsiteY120" fmla="*/ 292785 h 696349"/>
                <a:gd name="connsiteX121" fmla="*/ 723877 w 971613"/>
                <a:gd name="connsiteY121" fmla="*/ 290232 h 696349"/>
                <a:gd name="connsiteX122" fmla="*/ 718496 w 971613"/>
                <a:gd name="connsiteY122" fmla="*/ 288773 h 696349"/>
                <a:gd name="connsiteX123" fmla="*/ 735640 w 971613"/>
                <a:gd name="connsiteY123" fmla="*/ 290505 h 696349"/>
                <a:gd name="connsiteX124" fmla="*/ 740200 w 971613"/>
                <a:gd name="connsiteY124" fmla="*/ 287952 h 696349"/>
                <a:gd name="connsiteX125" fmla="*/ 729895 w 971613"/>
                <a:gd name="connsiteY125" fmla="*/ 286220 h 696349"/>
                <a:gd name="connsiteX126" fmla="*/ 724789 w 971613"/>
                <a:gd name="connsiteY126" fmla="*/ 283666 h 696349"/>
                <a:gd name="connsiteX127" fmla="*/ 738193 w 971613"/>
                <a:gd name="connsiteY127" fmla="*/ 284760 h 696349"/>
                <a:gd name="connsiteX128" fmla="*/ 749592 w 971613"/>
                <a:gd name="connsiteY128" fmla="*/ 289046 h 696349"/>
                <a:gd name="connsiteX129" fmla="*/ 762085 w 971613"/>
                <a:gd name="connsiteY129" fmla="*/ 292512 h 696349"/>
                <a:gd name="connsiteX130" fmla="*/ 769198 w 971613"/>
                <a:gd name="connsiteY130" fmla="*/ 292512 h 696349"/>
                <a:gd name="connsiteX131" fmla="*/ 775763 w 971613"/>
                <a:gd name="connsiteY131" fmla="*/ 292512 h 696349"/>
                <a:gd name="connsiteX132" fmla="*/ 784882 w 971613"/>
                <a:gd name="connsiteY132" fmla="*/ 293879 h 696349"/>
                <a:gd name="connsiteX133" fmla="*/ 789442 w 971613"/>
                <a:gd name="connsiteY133" fmla="*/ 285399 h 696349"/>
                <a:gd name="connsiteX134" fmla="*/ 772936 w 971613"/>
                <a:gd name="connsiteY134" fmla="*/ 275642 h 696349"/>
                <a:gd name="connsiteX135" fmla="*/ 752966 w 971613"/>
                <a:gd name="connsiteY135" fmla="*/ 273909 h 696349"/>
                <a:gd name="connsiteX136" fmla="*/ 741020 w 971613"/>
                <a:gd name="connsiteY136" fmla="*/ 272541 h 696349"/>
                <a:gd name="connsiteX137" fmla="*/ 724150 w 971613"/>
                <a:gd name="connsiteY137" fmla="*/ 267161 h 696349"/>
                <a:gd name="connsiteX138" fmla="*/ 710837 w 971613"/>
                <a:gd name="connsiteY138" fmla="*/ 270261 h 696349"/>
                <a:gd name="connsiteX139" fmla="*/ 697705 w 971613"/>
                <a:gd name="connsiteY139" fmla="*/ 270809 h 696349"/>
                <a:gd name="connsiteX140" fmla="*/ 682568 w 971613"/>
                <a:gd name="connsiteY140" fmla="*/ 271356 h 696349"/>
                <a:gd name="connsiteX141" fmla="*/ 686854 w 971613"/>
                <a:gd name="connsiteY141" fmla="*/ 268255 h 696349"/>
                <a:gd name="connsiteX142" fmla="*/ 702265 w 971613"/>
                <a:gd name="connsiteY142" fmla="*/ 269988 h 696349"/>
                <a:gd name="connsiteX143" fmla="*/ 715670 w 971613"/>
                <a:gd name="connsiteY143" fmla="*/ 266796 h 696349"/>
                <a:gd name="connsiteX144" fmla="*/ 731081 w 971613"/>
                <a:gd name="connsiteY144" fmla="*/ 265155 h 696349"/>
                <a:gd name="connsiteX145" fmla="*/ 745033 w 971613"/>
                <a:gd name="connsiteY145" fmla="*/ 256036 h 696349"/>
                <a:gd name="connsiteX146" fmla="*/ 754699 w 971613"/>
                <a:gd name="connsiteY146" fmla="*/ 256036 h 696349"/>
                <a:gd name="connsiteX147" fmla="*/ 771751 w 971613"/>
                <a:gd name="connsiteY147" fmla="*/ 259683 h 696349"/>
                <a:gd name="connsiteX148" fmla="*/ 773210 w 971613"/>
                <a:gd name="connsiteY148" fmla="*/ 253118 h 696349"/>
                <a:gd name="connsiteX149" fmla="*/ 772663 w 971613"/>
                <a:gd name="connsiteY149" fmla="*/ 246917 h 696349"/>
                <a:gd name="connsiteX150" fmla="*/ 762997 w 971613"/>
                <a:gd name="connsiteY150" fmla="*/ 236339 h 696349"/>
                <a:gd name="connsiteX151" fmla="*/ 748407 w 971613"/>
                <a:gd name="connsiteY151" fmla="*/ 226126 h 696349"/>
                <a:gd name="connsiteX152" fmla="*/ 742388 w 971613"/>
                <a:gd name="connsiteY152" fmla="*/ 224667 h 696349"/>
                <a:gd name="connsiteX153" fmla="*/ 739288 w 971613"/>
                <a:gd name="connsiteY153" fmla="*/ 232874 h 696349"/>
                <a:gd name="connsiteX154" fmla="*/ 730169 w 971613"/>
                <a:gd name="connsiteY154" fmla="*/ 239439 h 696349"/>
                <a:gd name="connsiteX155" fmla="*/ 717676 w 971613"/>
                <a:gd name="connsiteY155" fmla="*/ 246005 h 696349"/>
                <a:gd name="connsiteX156" fmla="*/ 705912 w 971613"/>
                <a:gd name="connsiteY156" fmla="*/ 249470 h 696349"/>
                <a:gd name="connsiteX157" fmla="*/ 697432 w 971613"/>
                <a:gd name="connsiteY157" fmla="*/ 254303 h 696349"/>
                <a:gd name="connsiteX158" fmla="*/ 688860 w 971613"/>
                <a:gd name="connsiteY158" fmla="*/ 254850 h 696349"/>
                <a:gd name="connsiteX159" fmla="*/ 684574 w 971613"/>
                <a:gd name="connsiteY159" fmla="*/ 254850 h 696349"/>
                <a:gd name="connsiteX160" fmla="*/ 692507 w 971613"/>
                <a:gd name="connsiteY160" fmla="*/ 252571 h 696349"/>
                <a:gd name="connsiteX161" fmla="*/ 699985 w 971613"/>
                <a:gd name="connsiteY161" fmla="*/ 250838 h 696349"/>
                <a:gd name="connsiteX162" fmla="*/ 706551 w 971613"/>
                <a:gd name="connsiteY162" fmla="*/ 246552 h 696349"/>
                <a:gd name="connsiteX163" fmla="*/ 717037 w 971613"/>
                <a:gd name="connsiteY163" fmla="*/ 241172 h 696349"/>
                <a:gd name="connsiteX164" fmla="*/ 721323 w 971613"/>
                <a:gd name="connsiteY164" fmla="*/ 234880 h 696349"/>
                <a:gd name="connsiteX165" fmla="*/ 717949 w 971613"/>
                <a:gd name="connsiteY165" fmla="*/ 231780 h 696349"/>
                <a:gd name="connsiteX166" fmla="*/ 711931 w 971613"/>
                <a:gd name="connsiteY166" fmla="*/ 230594 h 696349"/>
                <a:gd name="connsiteX167" fmla="*/ 704545 w 971613"/>
                <a:gd name="connsiteY167" fmla="*/ 231232 h 696349"/>
                <a:gd name="connsiteX168" fmla="*/ 692234 w 971613"/>
                <a:gd name="connsiteY168" fmla="*/ 234606 h 696349"/>
                <a:gd name="connsiteX169" fmla="*/ 687948 w 971613"/>
                <a:gd name="connsiteY169" fmla="*/ 240351 h 696349"/>
                <a:gd name="connsiteX170" fmla="*/ 682841 w 971613"/>
                <a:gd name="connsiteY170" fmla="*/ 244911 h 696349"/>
                <a:gd name="connsiteX171" fmla="*/ 673722 w 971613"/>
                <a:gd name="connsiteY171" fmla="*/ 247738 h 696349"/>
                <a:gd name="connsiteX172" fmla="*/ 664604 w 971613"/>
                <a:gd name="connsiteY172" fmla="*/ 250838 h 696349"/>
                <a:gd name="connsiteX173" fmla="*/ 677461 w 971613"/>
                <a:gd name="connsiteY173" fmla="*/ 243725 h 696349"/>
                <a:gd name="connsiteX174" fmla="*/ 683662 w 971613"/>
                <a:gd name="connsiteY174" fmla="*/ 242266 h 696349"/>
                <a:gd name="connsiteX175" fmla="*/ 677188 w 971613"/>
                <a:gd name="connsiteY175" fmla="*/ 240351 h 696349"/>
                <a:gd name="connsiteX176" fmla="*/ 679467 w 971613"/>
                <a:gd name="connsiteY176" fmla="*/ 237707 h 696349"/>
                <a:gd name="connsiteX177" fmla="*/ 686580 w 971613"/>
                <a:gd name="connsiteY177" fmla="*/ 232053 h 696349"/>
                <a:gd name="connsiteX178" fmla="*/ 717584 w 971613"/>
                <a:gd name="connsiteY178" fmla="*/ 224393 h 696349"/>
                <a:gd name="connsiteX179" fmla="*/ 723877 w 971613"/>
                <a:gd name="connsiteY179" fmla="*/ 221202 h 696349"/>
                <a:gd name="connsiteX180" fmla="*/ 728983 w 971613"/>
                <a:gd name="connsiteY180" fmla="*/ 219469 h 696349"/>
                <a:gd name="connsiteX181" fmla="*/ 733816 w 971613"/>
                <a:gd name="connsiteY181" fmla="*/ 208162 h 696349"/>
                <a:gd name="connsiteX182" fmla="*/ 725336 w 971613"/>
                <a:gd name="connsiteY182" fmla="*/ 204970 h 696349"/>
                <a:gd name="connsiteX183" fmla="*/ 716217 w 971613"/>
                <a:gd name="connsiteY183" fmla="*/ 200684 h 696349"/>
                <a:gd name="connsiteX184" fmla="*/ 700806 w 971613"/>
                <a:gd name="connsiteY184" fmla="*/ 195304 h 696349"/>
                <a:gd name="connsiteX185" fmla="*/ 680015 w 971613"/>
                <a:gd name="connsiteY185" fmla="*/ 202690 h 696349"/>
                <a:gd name="connsiteX186" fmla="*/ 669984 w 971613"/>
                <a:gd name="connsiteY186" fmla="*/ 205517 h 696349"/>
                <a:gd name="connsiteX187" fmla="*/ 668069 w 971613"/>
                <a:gd name="connsiteY187" fmla="*/ 207797 h 696349"/>
                <a:gd name="connsiteX188" fmla="*/ 666336 w 971613"/>
                <a:gd name="connsiteY188" fmla="*/ 210076 h 696349"/>
                <a:gd name="connsiteX189" fmla="*/ 662871 w 971613"/>
                <a:gd name="connsiteY189" fmla="*/ 206155 h 696349"/>
                <a:gd name="connsiteX190" fmla="*/ 669984 w 971613"/>
                <a:gd name="connsiteY190" fmla="*/ 203876 h 696349"/>
                <a:gd name="connsiteX191" fmla="*/ 680015 w 971613"/>
                <a:gd name="connsiteY191" fmla="*/ 197857 h 696349"/>
                <a:gd name="connsiteX192" fmla="*/ 684300 w 971613"/>
                <a:gd name="connsiteY192" fmla="*/ 190197 h 696349"/>
                <a:gd name="connsiteX193" fmla="*/ 672902 w 971613"/>
                <a:gd name="connsiteY193" fmla="*/ 192751 h 696349"/>
                <a:gd name="connsiteX194" fmla="*/ 656944 w 971613"/>
                <a:gd name="connsiteY194" fmla="*/ 200137 h 696349"/>
                <a:gd name="connsiteX195" fmla="*/ 647825 w 971613"/>
                <a:gd name="connsiteY195" fmla="*/ 204149 h 696349"/>
                <a:gd name="connsiteX196" fmla="*/ 640712 w 971613"/>
                <a:gd name="connsiteY196" fmla="*/ 218101 h 696349"/>
                <a:gd name="connsiteX197" fmla="*/ 634694 w 971613"/>
                <a:gd name="connsiteY197" fmla="*/ 227220 h 696349"/>
                <a:gd name="connsiteX198" fmla="*/ 638706 w 971613"/>
                <a:gd name="connsiteY198" fmla="*/ 211809 h 696349"/>
                <a:gd name="connsiteX199" fmla="*/ 630681 w 971613"/>
                <a:gd name="connsiteY199" fmla="*/ 208435 h 696349"/>
                <a:gd name="connsiteX200" fmla="*/ 624663 w 971613"/>
                <a:gd name="connsiteY200" fmla="*/ 207797 h 696349"/>
                <a:gd name="connsiteX201" fmla="*/ 635241 w 971613"/>
                <a:gd name="connsiteY201" fmla="*/ 207797 h 696349"/>
                <a:gd name="connsiteX202" fmla="*/ 645545 w 971613"/>
                <a:gd name="connsiteY202" fmla="*/ 202690 h 696349"/>
                <a:gd name="connsiteX203" fmla="*/ 656305 w 971613"/>
                <a:gd name="connsiteY203" fmla="*/ 193571 h 696349"/>
                <a:gd name="connsiteX204" fmla="*/ 659223 w 971613"/>
                <a:gd name="connsiteY204" fmla="*/ 183541 h 696349"/>
                <a:gd name="connsiteX205" fmla="*/ 653478 w 971613"/>
                <a:gd name="connsiteY205" fmla="*/ 175333 h 696349"/>
                <a:gd name="connsiteX206" fmla="*/ 643812 w 971613"/>
                <a:gd name="connsiteY206" fmla="*/ 179619 h 696349"/>
                <a:gd name="connsiteX207" fmla="*/ 640074 w 971613"/>
                <a:gd name="connsiteY207" fmla="*/ 184999 h 696349"/>
                <a:gd name="connsiteX208" fmla="*/ 636153 w 971613"/>
                <a:gd name="connsiteY208" fmla="*/ 190106 h 696349"/>
                <a:gd name="connsiteX209" fmla="*/ 602230 w 971613"/>
                <a:gd name="connsiteY209" fmla="*/ 199225 h 696349"/>
                <a:gd name="connsiteX210" fmla="*/ 603598 w 971613"/>
                <a:gd name="connsiteY210" fmla="*/ 194392 h 696349"/>
                <a:gd name="connsiteX211" fmla="*/ 599677 w 971613"/>
                <a:gd name="connsiteY211" fmla="*/ 191565 h 696349"/>
                <a:gd name="connsiteX212" fmla="*/ 598765 w 971613"/>
                <a:gd name="connsiteY212" fmla="*/ 189832 h 696349"/>
                <a:gd name="connsiteX213" fmla="*/ 611623 w 971613"/>
                <a:gd name="connsiteY213" fmla="*/ 179255 h 696349"/>
                <a:gd name="connsiteX214" fmla="*/ 624116 w 971613"/>
                <a:gd name="connsiteY214" fmla="*/ 178434 h 696349"/>
                <a:gd name="connsiteX215" fmla="*/ 632414 w 971613"/>
                <a:gd name="connsiteY215" fmla="*/ 174969 h 696349"/>
                <a:gd name="connsiteX216" fmla="*/ 639253 w 971613"/>
                <a:gd name="connsiteY216" fmla="*/ 168494 h 696349"/>
                <a:gd name="connsiteX217" fmla="*/ 630134 w 971613"/>
                <a:gd name="connsiteY217" fmla="*/ 153904 h 696349"/>
                <a:gd name="connsiteX218" fmla="*/ 619283 w 971613"/>
                <a:gd name="connsiteY218" fmla="*/ 150530 h 696349"/>
                <a:gd name="connsiteX219" fmla="*/ 595938 w 971613"/>
                <a:gd name="connsiteY219" fmla="*/ 142779 h 696349"/>
                <a:gd name="connsiteX220" fmla="*/ 589646 w 971613"/>
                <a:gd name="connsiteY220" fmla="*/ 145423 h 696349"/>
                <a:gd name="connsiteX221" fmla="*/ 585087 w 971613"/>
                <a:gd name="connsiteY221" fmla="*/ 153357 h 696349"/>
                <a:gd name="connsiteX222" fmla="*/ 581439 w 971613"/>
                <a:gd name="connsiteY222" fmla="*/ 155910 h 696349"/>
                <a:gd name="connsiteX223" fmla="*/ 574873 w 971613"/>
                <a:gd name="connsiteY223" fmla="*/ 165576 h 696349"/>
                <a:gd name="connsiteX224" fmla="*/ 570861 w 971613"/>
                <a:gd name="connsiteY224" fmla="*/ 164482 h 696349"/>
                <a:gd name="connsiteX225" fmla="*/ 557456 w 971613"/>
                <a:gd name="connsiteY225" fmla="*/ 169862 h 696349"/>
                <a:gd name="connsiteX226" fmla="*/ 552897 w 971613"/>
                <a:gd name="connsiteY226" fmla="*/ 174695 h 696349"/>
                <a:gd name="connsiteX227" fmla="*/ 555724 w 971613"/>
                <a:gd name="connsiteY227" fmla="*/ 165576 h 696349"/>
                <a:gd name="connsiteX228" fmla="*/ 562016 w 971613"/>
                <a:gd name="connsiteY228" fmla="*/ 158737 h 696349"/>
                <a:gd name="connsiteX229" fmla="*/ 559189 w 971613"/>
                <a:gd name="connsiteY229" fmla="*/ 156731 h 696349"/>
                <a:gd name="connsiteX230" fmla="*/ 556909 w 971613"/>
                <a:gd name="connsiteY230" fmla="*/ 151898 h 696349"/>
                <a:gd name="connsiteX231" fmla="*/ 554629 w 971613"/>
                <a:gd name="connsiteY231" fmla="*/ 146518 h 696349"/>
                <a:gd name="connsiteX232" fmla="*/ 541498 w 971613"/>
                <a:gd name="connsiteY232" fmla="*/ 164755 h 696349"/>
                <a:gd name="connsiteX233" fmla="*/ 538945 w 971613"/>
                <a:gd name="connsiteY233" fmla="*/ 162476 h 696349"/>
                <a:gd name="connsiteX234" fmla="*/ 537212 w 971613"/>
                <a:gd name="connsiteY234" fmla="*/ 157096 h 696349"/>
                <a:gd name="connsiteX235" fmla="*/ 542045 w 971613"/>
                <a:gd name="connsiteY235" fmla="*/ 153904 h 696349"/>
                <a:gd name="connsiteX236" fmla="*/ 547517 w 971613"/>
                <a:gd name="connsiteY236" fmla="*/ 145423 h 696349"/>
                <a:gd name="connsiteX237" fmla="*/ 556636 w 971613"/>
                <a:gd name="connsiteY237" fmla="*/ 137399 h 696349"/>
                <a:gd name="connsiteX238" fmla="*/ 539492 w 971613"/>
                <a:gd name="connsiteY238" fmla="*/ 140864 h 696349"/>
                <a:gd name="connsiteX239" fmla="*/ 538398 w 971613"/>
                <a:gd name="connsiteY239" fmla="*/ 138219 h 696349"/>
                <a:gd name="connsiteX240" fmla="*/ 522440 w 971613"/>
                <a:gd name="connsiteY240" fmla="*/ 145697 h 696349"/>
                <a:gd name="connsiteX241" fmla="*/ 521528 w 971613"/>
                <a:gd name="connsiteY241" fmla="*/ 156457 h 696349"/>
                <a:gd name="connsiteX242" fmla="*/ 512409 w 971613"/>
                <a:gd name="connsiteY242" fmla="*/ 169589 h 696349"/>
                <a:gd name="connsiteX243" fmla="*/ 515874 w 971613"/>
                <a:gd name="connsiteY243" fmla="*/ 163023 h 696349"/>
                <a:gd name="connsiteX244" fmla="*/ 518154 w 971613"/>
                <a:gd name="connsiteY244" fmla="*/ 157096 h 696349"/>
                <a:gd name="connsiteX245" fmla="*/ 513321 w 971613"/>
                <a:gd name="connsiteY245" fmla="*/ 153357 h 696349"/>
                <a:gd name="connsiteX246" fmla="*/ 512682 w 971613"/>
                <a:gd name="connsiteY246" fmla="*/ 149071 h 696349"/>
                <a:gd name="connsiteX247" fmla="*/ 521801 w 971613"/>
                <a:gd name="connsiteY247" fmla="*/ 144512 h 696349"/>
                <a:gd name="connsiteX248" fmla="*/ 519795 w 971613"/>
                <a:gd name="connsiteY248" fmla="*/ 140226 h 696349"/>
                <a:gd name="connsiteX249" fmla="*/ 510676 w 971613"/>
                <a:gd name="connsiteY249" fmla="*/ 143417 h 696349"/>
                <a:gd name="connsiteX250" fmla="*/ 510676 w 971613"/>
                <a:gd name="connsiteY250" fmla="*/ 139952 h 696349"/>
                <a:gd name="connsiteX251" fmla="*/ 503837 w 971613"/>
                <a:gd name="connsiteY251" fmla="*/ 138219 h 696349"/>
                <a:gd name="connsiteX252" fmla="*/ 512956 w 971613"/>
                <a:gd name="connsiteY252" fmla="*/ 138219 h 696349"/>
                <a:gd name="connsiteX253" fmla="*/ 523534 w 971613"/>
                <a:gd name="connsiteY253" fmla="*/ 133660 h 696349"/>
                <a:gd name="connsiteX254" fmla="*/ 530920 w 971613"/>
                <a:gd name="connsiteY254" fmla="*/ 132566 h 696349"/>
                <a:gd name="connsiteX255" fmla="*/ 538580 w 971613"/>
                <a:gd name="connsiteY255" fmla="*/ 122261 h 696349"/>
                <a:gd name="connsiteX256" fmla="*/ 528093 w 971613"/>
                <a:gd name="connsiteY256" fmla="*/ 115149 h 696349"/>
                <a:gd name="connsiteX257" fmla="*/ 514415 w 971613"/>
                <a:gd name="connsiteY257" fmla="*/ 113416 h 696349"/>
                <a:gd name="connsiteX258" fmla="*/ 503563 w 971613"/>
                <a:gd name="connsiteY258" fmla="*/ 117155 h 696349"/>
                <a:gd name="connsiteX259" fmla="*/ 495356 w 971613"/>
                <a:gd name="connsiteY259" fmla="*/ 120529 h 696349"/>
                <a:gd name="connsiteX260" fmla="*/ 486785 w 971613"/>
                <a:gd name="connsiteY260" fmla="*/ 132292 h 696349"/>
                <a:gd name="connsiteX261" fmla="*/ 481678 w 971613"/>
                <a:gd name="connsiteY261" fmla="*/ 135940 h 696349"/>
                <a:gd name="connsiteX262" fmla="*/ 487879 w 971613"/>
                <a:gd name="connsiteY262" fmla="*/ 124541 h 696349"/>
                <a:gd name="connsiteX263" fmla="*/ 496451 w 971613"/>
                <a:gd name="connsiteY263" fmla="*/ 118340 h 696349"/>
                <a:gd name="connsiteX264" fmla="*/ 492438 w 971613"/>
                <a:gd name="connsiteY264" fmla="*/ 113416 h 696349"/>
                <a:gd name="connsiteX265" fmla="*/ 472559 w 971613"/>
                <a:gd name="connsiteY265" fmla="*/ 119982 h 696349"/>
                <a:gd name="connsiteX266" fmla="*/ 472559 w 971613"/>
                <a:gd name="connsiteY266" fmla="*/ 118340 h 696349"/>
                <a:gd name="connsiteX267" fmla="*/ 484870 w 971613"/>
                <a:gd name="connsiteY267" fmla="*/ 111410 h 696349"/>
                <a:gd name="connsiteX268" fmla="*/ 501101 w 971613"/>
                <a:gd name="connsiteY268" fmla="*/ 111410 h 696349"/>
                <a:gd name="connsiteX269" fmla="*/ 511041 w 971613"/>
                <a:gd name="connsiteY269" fmla="*/ 104571 h 696349"/>
                <a:gd name="connsiteX270" fmla="*/ 502469 w 971613"/>
                <a:gd name="connsiteY270" fmla="*/ 89707 h 696349"/>
                <a:gd name="connsiteX271" fmla="*/ 487697 w 971613"/>
                <a:gd name="connsiteY271" fmla="*/ 84600 h 696349"/>
                <a:gd name="connsiteX272" fmla="*/ 474565 w 971613"/>
                <a:gd name="connsiteY272" fmla="*/ 84600 h 696349"/>
                <a:gd name="connsiteX273" fmla="*/ 470553 w 971613"/>
                <a:gd name="connsiteY273" fmla="*/ 82868 h 696349"/>
                <a:gd name="connsiteX274" fmla="*/ 458607 w 971613"/>
                <a:gd name="connsiteY274" fmla="*/ 80314 h 696349"/>
                <a:gd name="connsiteX275" fmla="*/ 452680 w 971613"/>
                <a:gd name="connsiteY275" fmla="*/ 76028 h 696349"/>
                <a:gd name="connsiteX276" fmla="*/ 427603 w 971613"/>
                <a:gd name="connsiteY276" fmla="*/ 72107 h 696349"/>
                <a:gd name="connsiteX277" fmla="*/ 400793 w 971613"/>
                <a:gd name="connsiteY277" fmla="*/ 80588 h 696349"/>
                <a:gd name="connsiteX278" fmla="*/ 391127 w 971613"/>
                <a:gd name="connsiteY278" fmla="*/ 90345 h 696349"/>
                <a:gd name="connsiteX279" fmla="*/ 415292 w 971613"/>
                <a:gd name="connsiteY279" fmla="*/ 102838 h 696349"/>
                <a:gd name="connsiteX280" fmla="*/ 431250 w 971613"/>
                <a:gd name="connsiteY280" fmla="*/ 107945 h 696349"/>
                <a:gd name="connsiteX281" fmla="*/ 434442 w 971613"/>
                <a:gd name="connsiteY281" fmla="*/ 108856 h 696349"/>
                <a:gd name="connsiteX282" fmla="*/ 422405 w 971613"/>
                <a:gd name="connsiteY282" fmla="*/ 111683 h 696349"/>
                <a:gd name="connsiteX283" fmla="*/ 420764 w 971613"/>
                <a:gd name="connsiteY283" fmla="*/ 108583 h 696349"/>
                <a:gd name="connsiteX284" fmla="*/ 409912 w 971613"/>
                <a:gd name="connsiteY284" fmla="*/ 103385 h 696349"/>
                <a:gd name="connsiteX285" fmla="*/ 407906 w 971613"/>
                <a:gd name="connsiteY285" fmla="*/ 103385 h 696349"/>
                <a:gd name="connsiteX286" fmla="*/ 398787 w 971613"/>
                <a:gd name="connsiteY286" fmla="*/ 100011 h 696349"/>
                <a:gd name="connsiteX287" fmla="*/ 393133 w 971613"/>
                <a:gd name="connsiteY287" fmla="*/ 102017 h 696349"/>
                <a:gd name="connsiteX288" fmla="*/ 390215 w 971613"/>
                <a:gd name="connsiteY288" fmla="*/ 99738 h 696349"/>
                <a:gd name="connsiteX289" fmla="*/ 384835 w 971613"/>
                <a:gd name="connsiteY289" fmla="*/ 97184 h 696349"/>
                <a:gd name="connsiteX290" fmla="*/ 379090 w 971613"/>
                <a:gd name="connsiteY290" fmla="*/ 102291 h 696349"/>
                <a:gd name="connsiteX291" fmla="*/ 393133 w 971613"/>
                <a:gd name="connsiteY291" fmla="*/ 110863 h 696349"/>
                <a:gd name="connsiteX292" fmla="*/ 396781 w 971613"/>
                <a:gd name="connsiteY292" fmla="*/ 115696 h 696349"/>
                <a:gd name="connsiteX293" fmla="*/ 399973 w 971613"/>
                <a:gd name="connsiteY293" fmla="*/ 120529 h 696349"/>
                <a:gd name="connsiteX294" fmla="*/ 407632 w 971613"/>
                <a:gd name="connsiteY294" fmla="*/ 123903 h 696349"/>
                <a:gd name="connsiteX295" fmla="*/ 409365 w 971613"/>
                <a:gd name="connsiteY295" fmla="*/ 128189 h 696349"/>
                <a:gd name="connsiteX296" fmla="*/ 401614 w 971613"/>
                <a:gd name="connsiteY296" fmla="*/ 121988 h 696349"/>
                <a:gd name="connsiteX297" fmla="*/ 402252 w 971613"/>
                <a:gd name="connsiteY297" fmla="*/ 128736 h 696349"/>
                <a:gd name="connsiteX298" fmla="*/ 405626 w 971613"/>
                <a:gd name="connsiteY298" fmla="*/ 133022 h 696349"/>
                <a:gd name="connsiteX299" fmla="*/ 394228 w 971613"/>
                <a:gd name="connsiteY299" fmla="*/ 117975 h 696349"/>
                <a:gd name="connsiteX300" fmla="*/ 383376 w 971613"/>
                <a:gd name="connsiteY300" fmla="*/ 109951 h 696349"/>
                <a:gd name="connsiteX301" fmla="*/ 378269 w 971613"/>
                <a:gd name="connsiteY301" fmla="*/ 116243 h 696349"/>
                <a:gd name="connsiteX302" fmla="*/ 388847 w 971613"/>
                <a:gd name="connsiteY302" fmla="*/ 124815 h 696349"/>
                <a:gd name="connsiteX303" fmla="*/ 385656 w 971613"/>
                <a:gd name="connsiteY303" fmla="*/ 126182 h 696349"/>
                <a:gd name="connsiteX304" fmla="*/ 370883 w 971613"/>
                <a:gd name="connsiteY304" fmla="*/ 121988 h 696349"/>
                <a:gd name="connsiteX305" fmla="*/ 370883 w 971613"/>
                <a:gd name="connsiteY305" fmla="*/ 117975 h 696349"/>
                <a:gd name="connsiteX306" fmla="*/ 375443 w 971613"/>
                <a:gd name="connsiteY306" fmla="*/ 111410 h 696349"/>
                <a:gd name="connsiteX307" fmla="*/ 371157 w 971613"/>
                <a:gd name="connsiteY307" fmla="*/ 98279 h 696349"/>
                <a:gd name="connsiteX308" fmla="*/ 360634 w 971613"/>
                <a:gd name="connsiteY308" fmla="*/ 97266 h 696349"/>
                <a:gd name="connsiteX309" fmla="*/ 359211 w 971613"/>
                <a:gd name="connsiteY309" fmla="*/ 98826 h 696349"/>
                <a:gd name="connsiteX310" fmla="*/ 352098 w 971613"/>
                <a:gd name="connsiteY310" fmla="*/ 104844 h 696349"/>
                <a:gd name="connsiteX311" fmla="*/ 352098 w 971613"/>
                <a:gd name="connsiteY311" fmla="*/ 101379 h 696349"/>
                <a:gd name="connsiteX312" fmla="*/ 352919 w 971613"/>
                <a:gd name="connsiteY312" fmla="*/ 96272 h 696349"/>
                <a:gd name="connsiteX313" fmla="*/ 350092 w 971613"/>
                <a:gd name="connsiteY313" fmla="*/ 91713 h 696349"/>
                <a:gd name="connsiteX314" fmla="*/ 348633 w 971613"/>
                <a:gd name="connsiteY314" fmla="*/ 88339 h 696349"/>
                <a:gd name="connsiteX315" fmla="*/ 344073 w 971613"/>
                <a:gd name="connsiteY315" fmla="*/ 91166 h 696349"/>
                <a:gd name="connsiteX316" fmla="*/ 336140 w 971613"/>
                <a:gd name="connsiteY316" fmla="*/ 98005 h 696349"/>
                <a:gd name="connsiteX317" fmla="*/ 348086 w 971613"/>
                <a:gd name="connsiteY317" fmla="*/ 109130 h 696349"/>
                <a:gd name="connsiteX318" fmla="*/ 348633 w 971613"/>
                <a:gd name="connsiteY318" fmla="*/ 111683 h 696349"/>
                <a:gd name="connsiteX319" fmla="*/ 336687 w 971613"/>
                <a:gd name="connsiteY319" fmla="*/ 103385 h 696349"/>
                <a:gd name="connsiteX320" fmla="*/ 331854 w 971613"/>
                <a:gd name="connsiteY320" fmla="*/ 103385 h 696349"/>
                <a:gd name="connsiteX321" fmla="*/ 328115 w 971613"/>
                <a:gd name="connsiteY321" fmla="*/ 107671 h 696349"/>
                <a:gd name="connsiteX322" fmla="*/ 328115 w 971613"/>
                <a:gd name="connsiteY322" fmla="*/ 112230 h 696349"/>
                <a:gd name="connsiteX323" fmla="*/ 324103 w 971613"/>
                <a:gd name="connsiteY323" fmla="*/ 117975 h 696349"/>
                <a:gd name="connsiteX324" fmla="*/ 314163 w 971613"/>
                <a:gd name="connsiteY324" fmla="*/ 123903 h 696349"/>
                <a:gd name="connsiteX325" fmla="*/ 313616 w 971613"/>
                <a:gd name="connsiteY325" fmla="*/ 120255 h 696349"/>
                <a:gd name="connsiteX326" fmla="*/ 307598 w 971613"/>
                <a:gd name="connsiteY326" fmla="*/ 117702 h 696349"/>
                <a:gd name="connsiteX327" fmla="*/ 307598 w 971613"/>
                <a:gd name="connsiteY327" fmla="*/ 113963 h 696349"/>
                <a:gd name="connsiteX328" fmla="*/ 320455 w 971613"/>
                <a:gd name="connsiteY328" fmla="*/ 115057 h 696349"/>
                <a:gd name="connsiteX329" fmla="*/ 312157 w 971613"/>
                <a:gd name="connsiteY329" fmla="*/ 109404 h 696349"/>
                <a:gd name="connsiteX330" fmla="*/ 311337 w 971613"/>
                <a:gd name="connsiteY330" fmla="*/ 107124 h 696349"/>
                <a:gd name="connsiteX331" fmla="*/ 313890 w 971613"/>
                <a:gd name="connsiteY331" fmla="*/ 103112 h 696349"/>
                <a:gd name="connsiteX332" fmla="*/ 321276 w 971613"/>
                <a:gd name="connsiteY332" fmla="*/ 96272 h 696349"/>
                <a:gd name="connsiteX333" fmla="*/ 322735 w 971613"/>
                <a:gd name="connsiteY333" fmla="*/ 88886 h 696349"/>
                <a:gd name="connsiteX334" fmla="*/ 312157 w 971613"/>
                <a:gd name="connsiteY334" fmla="*/ 91713 h 696349"/>
                <a:gd name="connsiteX335" fmla="*/ 297932 w 971613"/>
                <a:gd name="connsiteY335" fmla="*/ 103385 h 696349"/>
                <a:gd name="connsiteX336" fmla="*/ 304771 w 971613"/>
                <a:gd name="connsiteY336" fmla="*/ 95452 h 696349"/>
                <a:gd name="connsiteX337" fmla="*/ 319817 w 971613"/>
                <a:gd name="connsiteY337" fmla="*/ 84053 h 696349"/>
                <a:gd name="connsiteX338" fmla="*/ 328936 w 971613"/>
                <a:gd name="connsiteY338" fmla="*/ 74934 h 696349"/>
                <a:gd name="connsiteX339" fmla="*/ 323465 w 971613"/>
                <a:gd name="connsiteY339" fmla="*/ 65815 h 696349"/>
                <a:gd name="connsiteX340" fmla="*/ 320911 w 971613"/>
                <a:gd name="connsiteY340" fmla="*/ 51316 h 696349"/>
                <a:gd name="connsiteX341" fmla="*/ 319179 w 971613"/>
                <a:gd name="connsiteY341" fmla="*/ 45024 h 696349"/>
                <a:gd name="connsiteX342" fmla="*/ 302400 w 971613"/>
                <a:gd name="connsiteY342" fmla="*/ 39006 h 696349"/>
                <a:gd name="connsiteX343" fmla="*/ 299573 w 971613"/>
                <a:gd name="connsiteY343" fmla="*/ 23595 h 696349"/>
                <a:gd name="connsiteX344" fmla="*/ 293828 w 971613"/>
                <a:gd name="connsiteY344" fmla="*/ 15388 h 696349"/>
                <a:gd name="connsiteX345" fmla="*/ 290728 w 971613"/>
                <a:gd name="connsiteY345" fmla="*/ 10554 h 696349"/>
                <a:gd name="connsiteX346" fmla="*/ 267930 w 971613"/>
                <a:gd name="connsiteY346" fmla="*/ 9095 h 696349"/>
                <a:gd name="connsiteX347" fmla="*/ 252246 w 971613"/>
                <a:gd name="connsiteY347" fmla="*/ 7728 h 696349"/>
                <a:gd name="connsiteX348" fmla="*/ 241121 w 971613"/>
                <a:gd name="connsiteY348" fmla="*/ 10281 h 696349"/>
                <a:gd name="connsiteX349" fmla="*/ 233734 w 971613"/>
                <a:gd name="connsiteY349" fmla="*/ 13108 h 696349"/>
                <a:gd name="connsiteX350" fmla="*/ 211484 w 971613"/>
                <a:gd name="connsiteY350" fmla="*/ 19400 h 696349"/>
                <a:gd name="connsiteX351" fmla="*/ 210390 w 971613"/>
                <a:gd name="connsiteY351" fmla="*/ 23595 h 696349"/>
                <a:gd name="connsiteX352" fmla="*/ 217503 w 971613"/>
                <a:gd name="connsiteY352" fmla="*/ 29613 h 696349"/>
                <a:gd name="connsiteX353" fmla="*/ 212396 w 971613"/>
                <a:gd name="connsiteY353" fmla="*/ 29066 h 696349"/>
                <a:gd name="connsiteX354" fmla="*/ 189234 w 971613"/>
                <a:gd name="connsiteY354" fmla="*/ 27880 h 696349"/>
                <a:gd name="connsiteX355" fmla="*/ 188413 w 971613"/>
                <a:gd name="connsiteY355" fmla="*/ 35358 h 696349"/>
                <a:gd name="connsiteX356" fmla="*/ 188413 w 971613"/>
                <a:gd name="connsiteY356" fmla="*/ 38458 h 696349"/>
                <a:gd name="connsiteX357" fmla="*/ 180115 w 971613"/>
                <a:gd name="connsiteY357" fmla="*/ 32440 h 696349"/>
                <a:gd name="connsiteX358" fmla="*/ 172729 w 971613"/>
                <a:gd name="connsiteY358" fmla="*/ 33078 h 696349"/>
                <a:gd name="connsiteX359" fmla="*/ 171270 w 971613"/>
                <a:gd name="connsiteY359" fmla="*/ 28154 h 696349"/>
                <a:gd name="connsiteX360" fmla="*/ 172182 w 971613"/>
                <a:gd name="connsiteY360" fmla="*/ 14476 h 696349"/>
                <a:gd name="connsiteX361" fmla="*/ 176194 w 971613"/>
                <a:gd name="connsiteY361" fmla="*/ 7728 h 696349"/>
                <a:gd name="connsiteX362" fmla="*/ 163883 w 971613"/>
                <a:gd name="connsiteY362" fmla="*/ 2803 h 696349"/>
                <a:gd name="connsiteX363" fmla="*/ 147378 w 971613"/>
                <a:gd name="connsiteY363" fmla="*/ 524 h 696349"/>
                <a:gd name="connsiteX364" fmla="*/ 99230 w 971613"/>
                <a:gd name="connsiteY364" fmla="*/ 2803 h 696349"/>
                <a:gd name="connsiteX365" fmla="*/ 47617 w 971613"/>
                <a:gd name="connsiteY365" fmla="*/ 28154 h 696349"/>
                <a:gd name="connsiteX366" fmla="*/ 43970 w 971613"/>
                <a:gd name="connsiteY366" fmla="*/ 34446 h 696349"/>
                <a:gd name="connsiteX367" fmla="*/ 41599 w 971613"/>
                <a:gd name="connsiteY367" fmla="*/ 35631 h 696349"/>
                <a:gd name="connsiteX368" fmla="*/ 36766 w 971613"/>
                <a:gd name="connsiteY368" fmla="*/ 36452 h 696349"/>
                <a:gd name="connsiteX369" fmla="*/ 31933 w 971613"/>
                <a:gd name="connsiteY369" fmla="*/ 43291 h 696349"/>
                <a:gd name="connsiteX370" fmla="*/ 25093 w 971613"/>
                <a:gd name="connsiteY370" fmla="*/ 57243 h 696349"/>
                <a:gd name="connsiteX371" fmla="*/ 25732 w 971613"/>
                <a:gd name="connsiteY371" fmla="*/ 62988 h 696349"/>
                <a:gd name="connsiteX372" fmla="*/ 23726 w 971613"/>
                <a:gd name="connsiteY372" fmla="*/ 67274 h 696349"/>
                <a:gd name="connsiteX373" fmla="*/ 21446 w 971613"/>
                <a:gd name="connsiteY373" fmla="*/ 70101 h 696349"/>
                <a:gd name="connsiteX374" fmla="*/ 17707 w 971613"/>
                <a:gd name="connsiteY374" fmla="*/ 73749 h 696349"/>
                <a:gd name="connsiteX375" fmla="*/ 13968 w 971613"/>
                <a:gd name="connsiteY375" fmla="*/ 79220 h 696349"/>
                <a:gd name="connsiteX376" fmla="*/ 10321 w 971613"/>
                <a:gd name="connsiteY376" fmla="*/ 81773 h 696349"/>
                <a:gd name="connsiteX377" fmla="*/ 6856 w 971613"/>
                <a:gd name="connsiteY377" fmla="*/ 90071 h 696349"/>
                <a:gd name="connsiteX378" fmla="*/ 5488 w 971613"/>
                <a:gd name="connsiteY378" fmla="*/ 99190 h 696349"/>
                <a:gd name="connsiteX379" fmla="*/ 10868 w 971613"/>
                <a:gd name="connsiteY379" fmla="*/ 106850 h 696349"/>
                <a:gd name="connsiteX380" fmla="*/ 6035 w 971613"/>
                <a:gd name="connsiteY380" fmla="*/ 113416 h 696349"/>
                <a:gd name="connsiteX381" fmla="*/ 3482 w 971613"/>
                <a:gd name="connsiteY381" fmla="*/ 115969 h 696349"/>
                <a:gd name="connsiteX382" fmla="*/ 928 w 971613"/>
                <a:gd name="connsiteY382" fmla="*/ 121714 h 696349"/>
                <a:gd name="connsiteX383" fmla="*/ 4029 w 971613"/>
                <a:gd name="connsiteY383" fmla="*/ 133113 h 696349"/>
                <a:gd name="connsiteX384" fmla="*/ 3208 w 971613"/>
                <a:gd name="connsiteY384" fmla="*/ 142232 h 696349"/>
                <a:gd name="connsiteX385" fmla="*/ 7822 w 971613"/>
                <a:gd name="connsiteY385" fmla="*/ 158618 h 696349"/>
                <a:gd name="connsiteX386" fmla="*/ 8041 w 971613"/>
                <a:gd name="connsiteY386" fmla="*/ 158737 h 696349"/>
                <a:gd name="connsiteX387" fmla="*/ 60201 w 971613"/>
                <a:gd name="connsiteY387" fmla="*/ 167856 h 696349"/>
                <a:gd name="connsiteX388" fmla="*/ 70962 w 971613"/>
                <a:gd name="connsiteY388" fmla="*/ 166123 h 696349"/>
                <a:gd name="connsiteX389" fmla="*/ 79260 w 971613"/>
                <a:gd name="connsiteY389" fmla="*/ 168130 h 696349"/>
                <a:gd name="connsiteX390" fmla="*/ 92118 w 971613"/>
                <a:gd name="connsiteY390" fmla="*/ 178069 h 696349"/>
                <a:gd name="connsiteX391" fmla="*/ 92938 w 971613"/>
                <a:gd name="connsiteY391" fmla="*/ 182993 h 696349"/>
                <a:gd name="connsiteX392" fmla="*/ 86373 w 971613"/>
                <a:gd name="connsiteY392" fmla="*/ 183541 h 696349"/>
                <a:gd name="connsiteX393" fmla="*/ 68955 w 971613"/>
                <a:gd name="connsiteY393" fmla="*/ 184999 h 696349"/>
                <a:gd name="connsiteX394" fmla="*/ 55915 w 971613"/>
                <a:gd name="connsiteY394" fmla="*/ 180714 h 696349"/>
                <a:gd name="connsiteX395" fmla="*/ 49076 w 971613"/>
                <a:gd name="connsiteY395" fmla="*/ 178707 h 696349"/>
                <a:gd name="connsiteX396" fmla="*/ 43058 w 971613"/>
                <a:gd name="connsiteY396" fmla="*/ 178707 h 696349"/>
                <a:gd name="connsiteX397" fmla="*/ 35398 w 971613"/>
                <a:gd name="connsiteY397" fmla="*/ 178707 h 696349"/>
                <a:gd name="connsiteX398" fmla="*/ 24820 w 971613"/>
                <a:gd name="connsiteY398" fmla="*/ 176701 h 696349"/>
                <a:gd name="connsiteX399" fmla="*/ 19166 w 971613"/>
                <a:gd name="connsiteY399" fmla="*/ 177248 h 696349"/>
                <a:gd name="connsiteX400" fmla="*/ 21719 w 971613"/>
                <a:gd name="connsiteY400" fmla="*/ 186367 h 696349"/>
                <a:gd name="connsiteX401" fmla="*/ 39410 w 971613"/>
                <a:gd name="connsiteY401" fmla="*/ 203511 h 696349"/>
                <a:gd name="connsiteX402" fmla="*/ 64122 w 971613"/>
                <a:gd name="connsiteY402" fmla="*/ 217736 h 696349"/>
                <a:gd name="connsiteX403" fmla="*/ 66402 w 971613"/>
                <a:gd name="connsiteY403" fmla="*/ 222296 h 696349"/>
                <a:gd name="connsiteX404" fmla="*/ 78074 w 971613"/>
                <a:gd name="connsiteY404" fmla="*/ 227403 h 696349"/>
                <a:gd name="connsiteX405" fmla="*/ 83546 w 971613"/>
                <a:gd name="connsiteY405" fmla="*/ 223117 h 696349"/>
                <a:gd name="connsiteX406" fmla="*/ 96039 w 971613"/>
                <a:gd name="connsiteY406" fmla="*/ 223117 h 696349"/>
                <a:gd name="connsiteX407" fmla="*/ 104063 w 971613"/>
                <a:gd name="connsiteY407" fmla="*/ 224028 h 696349"/>
                <a:gd name="connsiteX408" fmla="*/ 99777 w 971613"/>
                <a:gd name="connsiteY408" fmla="*/ 219195 h 696349"/>
                <a:gd name="connsiteX409" fmla="*/ 99230 w 971613"/>
                <a:gd name="connsiteY409" fmla="*/ 214909 h 696349"/>
                <a:gd name="connsiteX410" fmla="*/ 107164 w 971613"/>
                <a:gd name="connsiteY410" fmla="*/ 215730 h 696349"/>
                <a:gd name="connsiteX411" fmla="*/ 109717 w 971613"/>
                <a:gd name="connsiteY411" fmla="*/ 219743 h 696349"/>
                <a:gd name="connsiteX412" fmla="*/ 113182 w 971613"/>
                <a:gd name="connsiteY412" fmla="*/ 222296 h 696349"/>
                <a:gd name="connsiteX413" fmla="*/ 116009 w 971613"/>
                <a:gd name="connsiteY413" fmla="*/ 219743 h 696349"/>
                <a:gd name="connsiteX414" fmla="*/ 122028 w 971613"/>
                <a:gd name="connsiteY414" fmla="*/ 214909 h 696349"/>
                <a:gd name="connsiteX415" fmla="*/ 121481 w 971613"/>
                <a:gd name="connsiteY415" fmla="*/ 218284 h 696349"/>
                <a:gd name="connsiteX416" fmla="*/ 122575 w 971613"/>
                <a:gd name="connsiteY416" fmla="*/ 229682 h 696349"/>
                <a:gd name="connsiteX417" fmla="*/ 147652 w 971613"/>
                <a:gd name="connsiteY417" fmla="*/ 241354 h 696349"/>
                <a:gd name="connsiteX418" fmla="*/ 158777 w 971613"/>
                <a:gd name="connsiteY418" fmla="*/ 242540 h 696349"/>
                <a:gd name="connsiteX419" fmla="*/ 161330 w 971613"/>
                <a:gd name="connsiteY419" fmla="*/ 241081 h 696349"/>
                <a:gd name="connsiteX420" fmla="*/ 147105 w 971613"/>
                <a:gd name="connsiteY420" fmla="*/ 238528 h 696349"/>
                <a:gd name="connsiteX421" fmla="*/ 147105 w 971613"/>
                <a:gd name="connsiteY421" fmla="*/ 235974 h 696349"/>
                <a:gd name="connsiteX422" fmla="*/ 166163 w 971613"/>
                <a:gd name="connsiteY422" fmla="*/ 235974 h 696349"/>
                <a:gd name="connsiteX423" fmla="*/ 175282 w 971613"/>
                <a:gd name="connsiteY423" fmla="*/ 237160 h 696349"/>
                <a:gd name="connsiteX424" fmla="*/ 181975 w 971613"/>
                <a:gd name="connsiteY424" fmla="*/ 238555 h 696349"/>
                <a:gd name="connsiteX425" fmla="*/ 182121 w 971613"/>
                <a:gd name="connsiteY425" fmla="*/ 238801 h 696349"/>
                <a:gd name="connsiteX426" fmla="*/ 194705 w 971613"/>
                <a:gd name="connsiteY426" fmla="*/ 242814 h 696349"/>
                <a:gd name="connsiteX427" fmla="*/ 210299 w 971613"/>
                <a:gd name="connsiteY427" fmla="*/ 244820 h 696349"/>
                <a:gd name="connsiteX428" fmla="*/ 226622 w 971613"/>
                <a:gd name="connsiteY428" fmla="*/ 242814 h 696349"/>
                <a:gd name="connsiteX429" fmla="*/ 240847 w 971613"/>
                <a:gd name="connsiteY429" fmla="*/ 243725 h 696349"/>
                <a:gd name="connsiteX430" fmla="*/ 252793 w 971613"/>
                <a:gd name="connsiteY430" fmla="*/ 248832 h 696349"/>
                <a:gd name="connsiteX431" fmla="*/ 264739 w 971613"/>
                <a:gd name="connsiteY431" fmla="*/ 251659 h 696349"/>
                <a:gd name="connsiteX432" fmla="*/ 269298 w 971613"/>
                <a:gd name="connsiteY432" fmla="*/ 251112 h 696349"/>
                <a:gd name="connsiteX433" fmla="*/ 273584 w 971613"/>
                <a:gd name="connsiteY433" fmla="*/ 251112 h 696349"/>
                <a:gd name="connsiteX434" fmla="*/ 279603 w 971613"/>
                <a:gd name="connsiteY434" fmla="*/ 249105 h 696349"/>
                <a:gd name="connsiteX435" fmla="*/ 280423 w 971613"/>
                <a:gd name="connsiteY435" fmla="*/ 245914 h 696349"/>
                <a:gd name="connsiteX436" fmla="*/ 274770 w 971613"/>
                <a:gd name="connsiteY436" fmla="*/ 241993 h 696349"/>
                <a:gd name="connsiteX437" fmla="*/ 247413 w 971613"/>
                <a:gd name="connsiteY437" fmla="*/ 228862 h 696349"/>
                <a:gd name="connsiteX438" fmla="*/ 245954 w 971613"/>
                <a:gd name="connsiteY438" fmla="*/ 227129 h 696349"/>
                <a:gd name="connsiteX439" fmla="*/ 272490 w 971613"/>
                <a:gd name="connsiteY439" fmla="*/ 238254 h 696349"/>
                <a:gd name="connsiteX440" fmla="*/ 287262 w 971613"/>
                <a:gd name="connsiteY440" fmla="*/ 244272 h 696349"/>
                <a:gd name="connsiteX441" fmla="*/ 302400 w 971613"/>
                <a:gd name="connsiteY441" fmla="*/ 253939 h 696349"/>
                <a:gd name="connsiteX442" fmla="*/ 314346 w 971613"/>
                <a:gd name="connsiteY442" fmla="*/ 257677 h 696349"/>
                <a:gd name="connsiteX443" fmla="*/ 304133 w 971613"/>
                <a:gd name="connsiteY443" fmla="*/ 245640 h 696349"/>
                <a:gd name="connsiteX444" fmla="*/ 296655 w 971613"/>
                <a:gd name="connsiteY444" fmla="*/ 241081 h 696349"/>
                <a:gd name="connsiteX445" fmla="*/ 284436 w 971613"/>
                <a:gd name="connsiteY445" fmla="*/ 237069 h 696349"/>
                <a:gd name="connsiteX446" fmla="*/ 300120 w 971613"/>
                <a:gd name="connsiteY446" fmla="*/ 236521 h 696349"/>
                <a:gd name="connsiteX447" fmla="*/ 323191 w 971613"/>
                <a:gd name="connsiteY447" fmla="*/ 240534 h 696349"/>
                <a:gd name="connsiteX448" fmla="*/ 331763 w 971613"/>
                <a:gd name="connsiteY448" fmla="*/ 241354 h 696349"/>
                <a:gd name="connsiteX449" fmla="*/ 343162 w 971613"/>
                <a:gd name="connsiteY449" fmla="*/ 243999 h 696349"/>
                <a:gd name="connsiteX450" fmla="*/ 350001 w 971613"/>
                <a:gd name="connsiteY450" fmla="*/ 248194 h 696349"/>
                <a:gd name="connsiteX451" fmla="*/ 360761 w 971613"/>
                <a:gd name="connsiteY451" fmla="*/ 249379 h 696349"/>
                <a:gd name="connsiteX452" fmla="*/ 382738 w 971613"/>
                <a:gd name="connsiteY452" fmla="*/ 248558 h 696349"/>
                <a:gd name="connsiteX453" fmla="*/ 378999 w 971613"/>
                <a:gd name="connsiteY453" fmla="*/ 226308 h 696349"/>
                <a:gd name="connsiteX454" fmla="*/ 369880 w 971613"/>
                <a:gd name="connsiteY454" fmla="*/ 223117 h 696349"/>
                <a:gd name="connsiteX455" fmla="*/ 364409 w 971613"/>
                <a:gd name="connsiteY455" fmla="*/ 220016 h 696349"/>
                <a:gd name="connsiteX456" fmla="*/ 355290 w 971613"/>
                <a:gd name="connsiteY456" fmla="*/ 218284 h 696349"/>
                <a:gd name="connsiteX457" fmla="*/ 361855 w 971613"/>
                <a:gd name="connsiteY457" fmla="*/ 213998 h 696349"/>
                <a:gd name="connsiteX458" fmla="*/ 366141 w 971613"/>
                <a:gd name="connsiteY458" fmla="*/ 215457 h 696349"/>
                <a:gd name="connsiteX459" fmla="*/ 368421 w 971613"/>
                <a:gd name="connsiteY459" fmla="*/ 213998 h 696349"/>
                <a:gd name="connsiteX460" fmla="*/ 372160 w 971613"/>
                <a:gd name="connsiteY460" fmla="*/ 207523 h 696349"/>
                <a:gd name="connsiteX461" fmla="*/ 370154 w 971613"/>
                <a:gd name="connsiteY461" fmla="*/ 202599 h 696349"/>
                <a:gd name="connsiteX462" fmla="*/ 374166 w 971613"/>
                <a:gd name="connsiteY462" fmla="*/ 202599 h 696349"/>
                <a:gd name="connsiteX463" fmla="*/ 379546 w 971613"/>
                <a:gd name="connsiteY463" fmla="*/ 202599 h 696349"/>
                <a:gd name="connsiteX464" fmla="*/ 381279 w 971613"/>
                <a:gd name="connsiteY464" fmla="*/ 205791 h 696349"/>
                <a:gd name="connsiteX465" fmla="*/ 374166 w 971613"/>
                <a:gd name="connsiteY465" fmla="*/ 209165 h 696349"/>
                <a:gd name="connsiteX466" fmla="*/ 375807 w 971613"/>
                <a:gd name="connsiteY466" fmla="*/ 215730 h 696349"/>
                <a:gd name="connsiteX467" fmla="*/ 381552 w 971613"/>
                <a:gd name="connsiteY467" fmla="*/ 215730 h 696349"/>
                <a:gd name="connsiteX468" fmla="*/ 386112 w 971613"/>
                <a:gd name="connsiteY468" fmla="*/ 219469 h 696349"/>
                <a:gd name="connsiteX469" fmla="*/ 390124 w 971613"/>
                <a:gd name="connsiteY469" fmla="*/ 220016 h 696349"/>
                <a:gd name="connsiteX470" fmla="*/ 391492 w 971613"/>
                <a:gd name="connsiteY470" fmla="*/ 222569 h 696349"/>
                <a:gd name="connsiteX471" fmla="*/ 394957 w 971613"/>
                <a:gd name="connsiteY471" fmla="*/ 228588 h 696349"/>
                <a:gd name="connsiteX472" fmla="*/ 400337 w 971613"/>
                <a:gd name="connsiteY472" fmla="*/ 229409 h 696349"/>
                <a:gd name="connsiteX473" fmla="*/ 403164 w 971613"/>
                <a:gd name="connsiteY473" fmla="*/ 228862 h 696349"/>
                <a:gd name="connsiteX474" fmla="*/ 409183 w 971613"/>
                <a:gd name="connsiteY474" fmla="*/ 227403 h 696349"/>
                <a:gd name="connsiteX475" fmla="*/ 416843 w 971613"/>
                <a:gd name="connsiteY475" fmla="*/ 229135 h 696349"/>
                <a:gd name="connsiteX476" fmla="*/ 420855 w 971613"/>
                <a:gd name="connsiteY476" fmla="*/ 255033 h 696349"/>
                <a:gd name="connsiteX477" fmla="*/ 423682 w 971613"/>
                <a:gd name="connsiteY477" fmla="*/ 255671 h 696349"/>
                <a:gd name="connsiteX478" fmla="*/ 423682 w 971613"/>
                <a:gd name="connsiteY478" fmla="*/ 253391 h 696349"/>
                <a:gd name="connsiteX479" fmla="*/ 429427 w 971613"/>
                <a:gd name="connsiteY479" fmla="*/ 248558 h 696349"/>
                <a:gd name="connsiteX480" fmla="*/ 434807 w 971613"/>
                <a:gd name="connsiteY480" fmla="*/ 248558 h 696349"/>
                <a:gd name="connsiteX481" fmla="*/ 432801 w 971613"/>
                <a:gd name="connsiteY481" fmla="*/ 251932 h 696349"/>
                <a:gd name="connsiteX482" fmla="*/ 438546 w 971613"/>
                <a:gd name="connsiteY482" fmla="*/ 251932 h 696349"/>
                <a:gd name="connsiteX483" fmla="*/ 441920 w 971613"/>
                <a:gd name="connsiteY483" fmla="*/ 251932 h 696349"/>
                <a:gd name="connsiteX484" fmla="*/ 446844 w 971613"/>
                <a:gd name="connsiteY484" fmla="*/ 253939 h 696349"/>
                <a:gd name="connsiteX485" fmla="*/ 447938 w 971613"/>
                <a:gd name="connsiteY485" fmla="*/ 257404 h 696349"/>
                <a:gd name="connsiteX486" fmla="*/ 438819 w 971613"/>
                <a:gd name="connsiteY486" fmla="*/ 260231 h 696349"/>
                <a:gd name="connsiteX487" fmla="*/ 439731 w 971613"/>
                <a:gd name="connsiteY487" fmla="*/ 264152 h 696349"/>
                <a:gd name="connsiteX488" fmla="*/ 443926 w 971613"/>
                <a:gd name="connsiteY488" fmla="*/ 265064 h 696349"/>
                <a:gd name="connsiteX489" fmla="*/ 449123 w 971613"/>
                <a:gd name="connsiteY489" fmla="*/ 267617 h 696349"/>
                <a:gd name="connsiteX490" fmla="*/ 453409 w 971613"/>
                <a:gd name="connsiteY490" fmla="*/ 265884 h 696349"/>
                <a:gd name="connsiteX491" fmla="*/ 455324 w 971613"/>
                <a:gd name="connsiteY491" fmla="*/ 261598 h 696349"/>
                <a:gd name="connsiteX492" fmla="*/ 465902 w 971613"/>
                <a:gd name="connsiteY492" fmla="*/ 261598 h 696349"/>
                <a:gd name="connsiteX493" fmla="*/ 458242 w 971613"/>
                <a:gd name="connsiteY493" fmla="*/ 264972 h 696349"/>
                <a:gd name="connsiteX494" fmla="*/ 459063 w 971613"/>
                <a:gd name="connsiteY494" fmla="*/ 272085 h 696349"/>
                <a:gd name="connsiteX495" fmla="*/ 467361 w 971613"/>
                <a:gd name="connsiteY495" fmla="*/ 276098 h 696349"/>
                <a:gd name="connsiteX496" fmla="*/ 482681 w 971613"/>
                <a:gd name="connsiteY496" fmla="*/ 282937 h 696349"/>
                <a:gd name="connsiteX497" fmla="*/ 485326 w 971613"/>
                <a:gd name="connsiteY497" fmla="*/ 291509 h 696349"/>
                <a:gd name="connsiteX498" fmla="*/ 476754 w 971613"/>
                <a:gd name="connsiteY498" fmla="*/ 300627 h 696349"/>
                <a:gd name="connsiteX499" fmla="*/ 457969 w 971613"/>
                <a:gd name="connsiteY499" fmla="*/ 299442 h 696349"/>
                <a:gd name="connsiteX500" fmla="*/ 455963 w 971613"/>
                <a:gd name="connsiteY500" fmla="*/ 305460 h 696349"/>
                <a:gd name="connsiteX501" fmla="*/ 453683 w 971613"/>
                <a:gd name="connsiteY501" fmla="*/ 316586 h 696349"/>
                <a:gd name="connsiteX502" fmla="*/ 471921 w 971613"/>
                <a:gd name="connsiteY502" fmla="*/ 315127 h 696349"/>
                <a:gd name="connsiteX503" fmla="*/ 483866 w 971613"/>
                <a:gd name="connsiteY503" fmla="*/ 310293 h 696349"/>
                <a:gd name="connsiteX504" fmla="*/ 493533 w 971613"/>
                <a:gd name="connsiteY504" fmla="*/ 303181 h 696349"/>
                <a:gd name="connsiteX505" fmla="*/ 500646 w 971613"/>
                <a:gd name="connsiteY505" fmla="*/ 305460 h 696349"/>
                <a:gd name="connsiteX506" fmla="*/ 506938 w 971613"/>
                <a:gd name="connsiteY506" fmla="*/ 303454 h 696349"/>
                <a:gd name="connsiteX507" fmla="*/ 517242 w 971613"/>
                <a:gd name="connsiteY507" fmla="*/ 296889 h 696349"/>
                <a:gd name="connsiteX508" fmla="*/ 510676 w 971613"/>
                <a:gd name="connsiteY508" fmla="*/ 302907 h 696349"/>
                <a:gd name="connsiteX509" fmla="*/ 518883 w 971613"/>
                <a:gd name="connsiteY509" fmla="*/ 305734 h 696349"/>
                <a:gd name="connsiteX510" fmla="*/ 515236 w 971613"/>
                <a:gd name="connsiteY510" fmla="*/ 310841 h 696349"/>
                <a:gd name="connsiteX511" fmla="*/ 517242 w 971613"/>
                <a:gd name="connsiteY511" fmla="*/ 314306 h 696349"/>
                <a:gd name="connsiteX512" fmla="*/ 521163 w 971613"/>
                <a:gd name="connsiteY512" fmla="*/ 312300 h 696349"/>
                <a:gd name="connsiteX513" fmla="*/ 523443 w 971613"/>
                <a:gd name="connsiteY513" fmla="*/ 320233 h 696349"/>
                <a:gd name="connsiteX514" fmla="*/ 543139 w 971613"/>
                <a:gd name="connsiteY514" fmla="*/ 329352 h 696349"/>
                <a:gd name="connsiteX515" fmla="*/ 541407 w 971613"/>
                <a:gd name="connsiteY515" fmla="*/ 321327 h 696349"/>
                <a:gd name="connsiteX516" fmla="*/ 545419 w 971613"/>
                <a:gd name="connsiteY516" fmla="*/ 317862 h 696349"/>
                <a:gd name="connsiteX517" fmla="*/ 548520 w 971613"/>
                <a:gd name="connsiteY517" fmla="*/ 333911 h 696349"/>
                <a:gd name="connsiteX518" fmla="*/ 552806 w 971613"/>
                <a:gd name="connsiteY518" fmla="*/ 341298 h 696349"/>
                <a:gd name="connsiteX519" fmla="*/ 555633 w 971613"/>
                <a:gd name="connsiteY519" fmla="*/ 343304 h 696349"/>
                <a:gd name="connsiteX520" fmla="*/ 559371 w 971613"/>
                <a:gd name="connsiteY520" fmla="*/ 342392 h 696349"/>
                <a:gd name="connsiteX521" fmla="*/ 567396 w 971613"/>
                <a:gd name="connsiteY521" fmla="*/ 337012 h 696349"/>
                <a:gd name="connsiteX522" fmla="*/ 571317 w 971613"/>
                <a:gd name="connsiteY522" fmla="*/ 345584 h 696349"/>
                <a:gd name="connsiteX523" fmla="*/ 576788 w 971613"/>
                <a:gd name="connsiteY523" fmla="*/ 346131 h 696349"/>
                <a:gd name="connsiteX524" fmla="*/ 579068 w 971613"/>
                <a:gd name="connsiteY524" fmla="*/ 354338 h 696349"/>
                <a:gd name="connsiteX525" fmla="*/ 580163 w 971613"/>
                <a:gd name="connsiteY525" fmla="*/ 364916 h 696349"/>
                <a:gd name="connsiteX526" fmla="*/ 583354 w 971613"/>
                <a:gd name="connsiteY526" fmla="*/ 367743 h 696349"/>
                <a:gd name="connsiteX527" fmla="*/ 588187 w 971613"/>
                <a:gd name="connsiteY527" fmla="*/ 370022 h 696349"/>
                <a:gd name="connsiteX528" fmla="*/ 589008 w 971613"/>
                <a:gd name="connsiteY528" fmla="*/ 376315 h 696349"/>
                <a:gd name="connsiteX529" fmla="*/ 592746 w 971613"/>
                <a:gd name="connsiteY529" fmla="*/ 381421 h 696349"/>
                <a:gd name="connsiteX530" fmla="*/ 596121 w 971613"/>
                <a:gd name="connsiteY530" fmla="*/ 392820 h 696349"/>
                <a:gd name="connsiteX531" fmla="*/ 600680 w 971613"/>
                <a:gd name="connsiteY531" fmla="*/ 400297 h 696349"/>
                <a:gd name="connsiteX532" fmla="*/ 602139 w 971613"/>
                <a:gd name="connsiteY532" fmla="*/ 404857 h 696349"/>
                <a:gd name="connsiteX533" fmla="*/ 580801 w 971613"/>
                <a:gd name="connsiteY533" fmla="*/ 428475 h 696349"/>
                <a:gd name="connsiteX534" fmla="*/ 597032 w 971613"/>
                <a:gd name="connsiteY534" fmla="*/ 433308 h 696349"/>
                <a:gd name="connsiteX535" fmla="*/ 618918 w 971613"/>
                <a:gd name="connsiteY535" fmla="*/ 436773 h 696349"/>
                <a:gd name="connsiteX536" fmla="*/ 629769 w 971613"/>
                <a:gd name="connsiteY536" fmla="*/ 438414 h 696349"/>
                <a:gd name="connsiteX537" fmla="*/ 634055 w 971613"/>
                <a:gd name="connsiteY537" fmla="*/ 431028 h 696349"/>
                <a:gd name="connsiteX538" fmla="*/ 637429 w 971613"/>
                <a:gd name="connsiteY538" fmla="*/ 423915 h 696349"/>
                <a:gd name="connsiteX539" fmla="*/ 638341 w 971613"/>
                <a:gd name="connsiteY539" fmla="*/ 417076 h 696349"/>
                <a:gd name="connsiteX540" fmla="*/ 642900 w 971613"/>
                <a:gd name="connsiteY540" fmla="*/ 416255 h 696349"/>
                <a:gd name="connsiteX541" fmla="*/ 653387 w 971613"/>
                <a:gd name="connsiteY541" fmla="*/ 418809 h 696349"/>
                <a:gd name="connsiteX542" fmla="*/ 657673 w 971613"/>
                <a:gd name="connsiteY542" fmla="*/ 426742 h 696349"/>
                <a:gd name="connsiteX543" fmla="*/ 666245 w 971613"/>
                <a:gd name="connsiteY543" fmla="*/ 433308 h 696349"/>
                <a:gd name="connsiteX544" fmla="*/ 676549 w 971613"/>
                <a:gd name="connsiteY544" fmla="*/ 433855 h 696349"/>
                <a:gd name="connsiteX545" fmla="*/ 696155 w 971613"/>
                <a:gd name="connsiteY545" fmla="*/ 441332 h 696349"/>
                <a:gd name="connsiteX546" fmla="*/ 701262 w 971613"/>
                <a:gd name="connsiteY546" fmla="*/ 442153 h 696349"/>
                <a:gd name="connsiteX547" fmla="*/ 701262 w 971613"/>
                <a:gd name="connsiteY547" fmla="*/ 446713 h 696349"/>
                <a:gd name="connsiteX548" fmla="*/ 705548 w 971613"/>
                <a:gd name="connsiteY548" fmla="*/ 449266 h 696349"/>
                <a:gd name="connsiteX549" fmla="*/ 704180 w 971613"/>
                <a:gd name="connsiteY549" fmla="*/ 453825 h 696349"/>
                <a:gd name="connsiteX550" fmla="*/ 694423 w 971613"/>
                <a:gd name="connsiteY550" fmla="*/ 460938 h 696349"/>
                <a:gd name="connsiteX551" fmla="*/ 683936 w 971613"/>
                <a:gd name="connsiteY551" fmla="*/ 459570 h 696349"/>
                <a:gd name="connsiteX552" fmla="*/ 670257 w 971613"/>
                <a:gd name="connsiteY552" fmla="*/ 461212 h 696349"/>
                <a:gd name="connsiteX553" fmla="*/ 663145 w 971613"/>
                <a:gd name="connsiteY553" fmla="*/ 462397 h 696349"/>
                <a:gd name="connsiteX554" fmla="*/ 659406 w 971613"/>
                <a:gd name="connsiteY554" fmla="*/ 458658 h 696349"/>
                <a:gd name="connsiteX555" fmla="*/ 656852 w 971613"/>
                <a:gd name="connsiteY555" fmla="*/ 459844 h 696349"/>
                <a:gd name="connsiteX556" fmla="*/ 644269 w 971613"/>
                <a:gd name="connsiteY556" fmla="*/ 471516 h 696349"/>
                <a:gd name="connsiteX557" fmla="*/ 640347 w 971613"/>
                <a:gd name="connsiteY557" fmla="*/ 472337 h 696349"/>
                <a:gd name="connsiteX558" fmla="*/ 638067 w 971613"/>
                <a:gd name="connsiteY558" fmla="*/ 469236 h 696349"/>
                <a:gd name="connsiteX559" fmla="*/ 636608 w 971613"/>
                <a:gd name="connsiteY559" fmla="*/ 467230 h 696349"/>
                <a:gd name="connsiteX560" fmla="*/ 638888 w 971613"/>
                <a:gd name="connsiteY560" fmla="*/ 462397 h 696349"/>
                <a:gd name="connsiteX561" fmla="*/ 640347 w 971613"/>
                <a:gd name="connsiteY561" fmla="*/ 455284 h 696349"/>
                <a:gd name="connsiteX562" fmla="*/ 636061 w 971613"/>
                <a:gd name="connsiteY562" fmla="*/ 448445 h 696349"/>
                <a:gd name="connsiteX563" fmla="*/ 630043 w 971613"/>
                <a:gd name="connsiteY563" fmla="*/ 441880 h 696349"/>
                <a:gd name="connsiteX564" fmla="*/ 612717 w 971613"/>
                <a:gd name="connsiteY564" fmla="*/ 437594 h 696349"/>
                <a:gd name="connsiteX565" fmla="*/ 595026 w 971613"/>
                <a:gd name="connsiteY565" fmla="*/ 436135 h 696349"/>
                <a:gd name="connsiteX566" fmla="*/ 581074 w 971613"/>
                <a:gd name="connsiteY566" fmla="*/ 434493 h 696349"/>
                <a:gd name="connsiteX567" fmla="*/ 569676 w 971613"/>
                <a:gd name="connsiteY567" fmla="*/ 435588 h 696349"/>
                <a:gd name="connsiteX568" fmla="*/ 530008 w 971613"/>
                <a:gd name="connsiteY568" fmla="*/ 467777 h 696349"/>
                <a:gd name="connsiteX569" fmla="*/ 531741 w 971613"/>
                <a:gd name="connsiteY569" fmla="*/ 472884 h 696349"/>
                <a:gd name="connsiteX570" fmla="*/ 550526 w 971613"/>
                <a:gd name="connsiteY570" fmla="*/ 485195 h 696349"/>
                <a:gd name="connsiteX571" fmla="*/ 554265 w 971613"/>
                <a:gd name="connsiteY571" fmla="*/ 490028 h 696349"/>
                <a:gd name="connsiteX572" fmla="*/ 555633 w 971613"/>
                <a:gd name="connsiteY572" fmla="*/ 493128 h 696349"/>
                <a:gd name="connsiteX573" fmla="*/ 556818 w 971613"/>
                <a:gd name="connsiteY573" fmla="*/ 496867 h 696349"/>
                <a:gd name="connsiteX574" fmla="*/ 548520 w 971613"/>
                <a:gd name="connsiteY574" fmla="*/ 501153 h 696349"/>
                <a:gd name="connsiteX575" fmla="*/ 527729 w 971613"/>
                <a:gd name="connsiteY575" fmla="*/ 508265 h 696349"/>
                <a:gd name="connsiteX576" fmla="*/ 520069 w 971613"/>
                <a:gd name="connsiteY576" fmla="*/ 506806 h 696349"/>
                <a:gd name="connsiteX577" fmla="*/ 512044 w 971613"/>
                <a:gd name="connsiteY577" fmla="*/ 506806 h 696349"/>
                <a:gd name="connsiteX578" fmla="*/ 506390 w 971613"/>
                <a:gd name="connsiteY578" fmla="*/ 511366 h 696349"/>
                <a:gd name="connsiteX579" fmla="*/ 489247 w 971613"/>
                <a:gd name="connsiteY579" fmla="*/ 512734 h 696349"/>
                <a:gd name="connsiteX580" fmla="*/ 482681 w 971613"/>
                <a:gd name="connsiteY580" fmla="*/ 511366 h 696349"/>
                <a:gd name="connsiteX581" fmla="*/ 482681 w 971613"/>
                <a:gd name="connsiteY581" fmla="*/ 515925 h 696349"/>
                <a:gd name="connsiteX582" fmla="*/ 494718 w 971613"/>
                <a:gd name="connsiteY582" fmla="*/ 522400 h 696349"/>
                <a:gd name="connsiteX583" fmla="*/ 500098 w 971613"/>
                <a:gd name="connsiteY583" fmla="*/ 527597 h 696349"/>
                <a:gd name="connsiteX584" fmla="*/ 497271 w 971613"/>
                <a:gd name="connsiteY584" fmla="*/ 532431 h 696349"/>
                <a:gd name="connsiteX585" fmla="*/ 495265 w 971613"/>
                <a:gd name="connsiteY585" fmla="*/ 535531 h 696349"/>
                <a:gd name="connsiteX586" fmla="*/ 497271 w 971613"/>
                <a:gd name="connsiteY586" fmla="*/ 538358 h 696349"/>
                <a:gd name="connsiteX587" fmla="*/ 495539 w 971613"/>
                <a:gd name="connsiteY587" fmla="*/ 539817 h 696349"/>
                <a:gd name="connsiteX588" fmla="*/ 491527 w 971613"/>
                <a:gd name="connsiteY588" fmla="*/ 536990 h 696349"/>
                <a:gd name="connsiteX589" fmla="*/ 488426 w 971613"/>
                <a:gd name="connsiteY589" fmla="*/ 534163 h 696349"/>
                <a:gd name="connsiteX590" fmla="*/ 490432 w 971613"/>
                <a:gd name="connsiteY590" fmla="*/ 531519 h 696349"/>
                <a:gd name="connsiteX591" fmla="*/ 495265 w 971613"/>
                <a:gd name="connsiteY591" fmla="*/ 526959 h 696349"/>
                <a:gd name="connsiteX592" fmla="*/ 485599 w 971613"/>
                <a:gd name="connsiteY592" fmla="*/ 518752 h 696349"/>
                <a:gd name="connsiteX593" fmla="*/ 474748 w 971613"/>
                <a:gd name="connsiteY593" fmla="*/ 515287 h 696349"/>
                <a:gd name="connsiteX594" fmla="*/ 463349 w 971613"/>
                <a:gd name="connsiteY594" fmla="*/ 509633 h 696349"/>
                <a:gd name="connsiteX595" fmla="*/ 445111 w 971613"/>
                <a:gd name="connsiteY595" fmla="*/ 506168 h 696349"/>
                <a:gd name="connsiteX596" fmla="*/ 435445 w 971613"/>
                <a:gd name="connsiteY596" fmla="*/ 504435 h 696349"/>
                <a:gd name="connsiteX597" fmla="*/ 430612 w 971613"/>
                <a:gd name="connsiteY597" fmla="*/ 508448 h 696349"/>
                <a:gd name="connsiteX598" fmla="*/ 429700 w 971613"/>
                <a:gd name="connsiteY598" fmla="*/ 515925 h 696349"/>
                <a:gd name="connsiteX599" fmla="*/ 420581 w 971613"/>
                <a:gd name="connsiteY599" fmla="*/ 521853 h 696349"/>
                <a:gd name="connsiteX600" fmla="*/ 399243 w 971613"/>
                <a:gd name="connsiteY600" fmla="*/ 541276 h 696349"/>
                <a:gd name="connsiteX601" fmla="*/ 398295 w 971613"/>
                <a:gd name="connsiteY601" fmla="*/ 549601 h 696349"/>
                <a:gd name="connsiteX602" fmla="*/ 399790 w 971613"/>
                <a:gd name="connsiteY602" fmla="*/ 550942 h 696349"/>
                <a:gd name="connsiteX603" fmla="*/ 407815 w 971613"/>
                <a:gd name="connsiteY603" fmla="*/ 560061 h 696349"/>
                <a:gd name="connsiteX604" fmla="*/ 433439 w 971613"/>
                <a:gd name="connsiteY604" fmla="*/ 568633 h 696349"/>
                <a:gd name="connsiteX605" fmla="*/ 449670 w 971613"/>
                <a:gd name="connsiteY605" fmla="*/ 570912 h 696349"/>
                <a:gd name="connsiteX606" fmla="*/ 452498 w 971613"/>
                <a:gd name="connsiteY606" fmla="*/ 566900 h 696349"/>
                <a:gd name="connsiteX607" fmla="*/ 463896 w 971613"/>
                <a:gd name="connsiteY607" fmla="*/ 567994 h 696349"/>
                <a:gd name="connsiteX608" fmla="*/ 465355 w 971613"/>
                <a:gd name="connsiteY608" fmla="*/ 565167 h 696349"/>
                <a:gd name="connsiteX609" fmla="*/ 467635 w 971613"/>
                <a:gd name="connsiteY609" fmla="*/ 563708 h 696349"/>
                <a:gd name="connsiteX610" fmla="*/ 471374 w 971613"/>
                <a:gd name="connsiteY610" fmla="*/ 562341 h 696349"/>
                <a:gd name="connsiteX611" fmla="*/ 480492 w 971613"/>
                <a:gd name="connsiteY611" fmla="*/ 562341 h 696349"/>
                <a:gd name="connsiteX612" fmla="*/ 481313 w 971613"/>
                <a:gd name="connsiteY612" fmla="*/ 560881 h 696349"/>
                <a:gd name="connsiteX613" fmla="*/ 481313 w 971613"/>
                <a:gd name="connsiteY613" fmla="*/ 558055 h 696349"/>
                <a:gd name="connsiteX614" fmla="*/ 482772 w 971613"/>
                <a:gd name="connsiteY614" fmla="*/ 556596 h 696349"/>
                <a:gd name="connsiteX615" fmla="*/ 480766 w 971613"/>
                <a:gd name="connsiteY615" fmla="*/ 551489 h 696349"/>
                <a:gd name="connsiteX616" fmla="*/ 501557 w 971613"/>
                <a:gd name="connsiteY616" fmla="*/ 556596 h 696349"/>
                <a:gd name="connsiteX617" fmla="*/ 522348 w 971613"/>
                <a:gd name="connsiteY617" fmla="*/ 561155 h 696349"/>
                <a:gd name="connsiteX618" fmla="*/ 522348 w 971613"/>
                <a:gd name="connsiteY618" fmla="*/ 557781 h 696349"/>
                <a:gd name="connsiteX619" fmla="*/ 524902 w 971613"/>
                <a:gd name="connsiteY619" fmla="*/ 552948 h 696349"/>
                <a:gd name="connsiteX620" fmla="*/ 512682 w 971613"/>
                <a:gd name="connsiteY620" fmla="*/ 541823 h 696349"/>
                <a:gd name="connsiteX621" fmla="*/ 516057 w 971613"/>
                <a:gd name="connsiteY621" fmla="*/ 540364 h 696349"/>
                <a:gd name="connsiteX622" fmla="*/ 520616 w 971613"/>
                <a:gd name="connsiteY622" fmla="*/ 534984 h 696349"/>
                <a:gd name="connsiteX623" fmla="*/ 522348 w 971613"/>
                <a:gd name="connsiteY623" fmla="*/ 539817 h 696349"/>
                <a:gd name="connsiteX624" fmla="*/ 520616 w 971613"/>
                <a:gd name="connsiteY624" fmla="*/ 546109 h 696349"/>
                <a:gd name="connsiteX625" fmla="*/ 528367 w 971613"/>
                <a:gd name="connsiteY625" fmla="*/ 546656 h 696349"/>
                <a:gd name="connsiteX626" fmla="*/ 534294 w 971613"/>
                <a:gd name="connsiteY626" fmla="*/ 546656 h 696349"/>
                <a:gd name="connsiteX627" fmla="*/ 538306 w 971613"/>
                <a:gd name="connsiteY627" fmla="*/ 544923 h 696349"/>
                <a:gd name="connsiteX628" fmla="*/ 540313 w 971613"/>
                <a:gd name="connsiteY628" fmla="*/ 548389 h 696349"/>
                <a:gd name="connsiteX629" fmla="*/ 539492 w 971613"/>
                <a:gd name="connsiteY629" fmla="*/ 551763 h 696349"/>
                <a:gd name="connsiteX630" fmla="*/ 540039 w 971613"/>
                <a:gd name="connsiteY630" fmla="*/ 554954 h 696349"/>
                <a:gd name="connsiteX631" fmla="*/ 539218 w 971613"/>
                <a:gd name="connsiteY631" fmla="*/ 560881 h 696349"/>
                <a:gd name="connsiteX632" fmla="*/ 541772 w 971613"/>
                <a:gd name="connsiteY632" fmla="*/ 562888 h 696349"/>
                <a:gd name="connsiteX633" fmla="*/ 543139 w 971613"/>
                <a:gd name="connsiteY633" fmla="*/ 559514 h 696349"/>
                <a:gd name="connsiteX634" fmla="*/ 547152 w 971613"/>
                <a:gd name="connsiteY634" fmla="*/ 557508 h 696349"/>
                <a:gd name="connsiteX635" fmla="*/ 546331 w 971613"/>
                <a:gd name="connsiteY635" fmla="*/ 552401 h 696349"/>
                <a:gd name="connsiteX636" fmla="*/ 552258 w 971613"/>
                <a:gd name="connsiteY636" fmla="*/ 552948 h 696349"/>
                <a:gd name="connsiteX637" fmla="*/ 554265 w 971613"/>
                <a:gd name="connsiteY637" fmla="*/ 550030 h 696349"/>
                <a:gd name="connsiteX638" fmla="*/ 558003 w 971613"/>
                <a:gd name="connsiteY638" fmla="*/ 548936 h 696349"/>
                <a:gd name="connsiteX639" fmla="*/ 561651 w 971613"/>
                <a:gd name="connsiteY639" fmla="*/ 554589 h 696349"/>
                <a:gd name="connsiteX640" fmla="*/ 565937 w 971613"/>
                <a:gd name="connsiteY640" fmla="*/ 551489 h 696349"/>
                <a:gd name="connsiteX641" fmla="*/ 566849 w 971613"/>
                <a:gd name="connsiteY641" fmla="*/ 553769 h 696349"/>
                <a:gd name="connsiteX642" fmla="*/ 561651 w 971613"/>
                <a:gd name="connsiteY642" fmla="*/ 558328 h 696349"/>
                <a:gd name="connsiteX643" fmla="*/ 562836 w 971613"/>
                <a:gd name="connsiteY643" fmla="*/ 564894 h 696349"/>
                <a:gd name="connsiteX644" fmla="*/ 567943 w 971613"/>
                <a:gd name="connsiteY644" fmla="*/ 566353 h 696349"/>
                <a:gd name="connsiteX645" fmla="*/ 577062 w 971613"/>
                <a:gd name="connsiteY645" fmla="*/ 572007 h 696349"/>
                <a:gd name="connsiteX646" fmla="*/ 581074 w 971613"/>
                <a:gd name="connsiteY646" fmla="*/ 581946 h 696349"/>
                <a:gd name="connsiteX647" fmla="*/ 585634 w 971613"/>
                <a:gd name="connsiteY647" fmla="*/ 581399 h 696349"/>
                <a:gd name="connsiteX648" fmla="*/ 589099 w 971613"/>
                <a:gd name="connsiteY648" fmla="*/ 583132 h 696349"/>
                <a:gd name="connsiteX649" fmla="*/ 589099 w 971613"/>
                <a:gd name="connsiteY649" fmla="*/ 592251 h 696349"/>
                <a:gd name="connsiteX650" fmla="*/ 599312 w 971613"/>
                <a:gd name="connsiteY650" fmla="*/ 589697 h 696349"/>
                <a:gd name="connsiteX651" fmla="*/ 601318 w 971613"/>
                <a:gd name="connsiteY651" fmla="*/ 593071 h 696349"/>
                <a:gd name="connsiteX652" fmla="*/ 601865 w 971613"/>
                <a:gd name="connsiteY652" fmla="*/ 596810 h 696349"/>
                <a:gd name="connsiteX653" fmla="*/ 608705 w 971613"/>
                <a:gd name="connsiteY653" fmla="*/ 597904 h 696349"/>
                <a:gd name="connsiteX654" fmla="*/ 612170 w 971613"/>
                <a:gd name="connsiteY654" fmla="*/ 595351 h 696349"/>
                <a:gd name="connsiteX655" fmla="*/ 618371 w 971613"/>
                <a:gd name="connsiteY655" fmla="*/ 596263 h 696349"/>
                <a:gd name="connsiteX656" fmla="*/ 623568 w 971613"/>
                <a:gd name="connsiteY656" fmla="*/ 604196 h 696349"/>
                <a:gd name="connsiteX657" fmla="*/ 626122 w 971613"/>
                <a:gd name="connsiteY657" fmla="*/ 605382 h 696349"/>
                <a:gd name="connsiteX658" fmla="*/ 632961 w 971613"/>
                <a:gd name="connsiteY658" fmla="*/ 604196 h 696349"/>
                <a:gd name="connsiteX659" fmla="*/ 629222 w 971613"/>
                <a:gd name="connsiteY659" fmla="*/ 610762 h 696349"/>
                <a:gd name="connsiteX660" fmla="*/ 623568 w 971613"/>
                <a:gd name="connsiteY660" fmla="*/ 613315 h 696349"/>
                <a:gd name="connsiteX661" fmla="*/ 607884 w 971613"/>
                <a:gd name="connsiteY661" fmla="*/ 613862 h 696349"/>
                <a:gd name="connsiteX662" fmla="*/ 615544 w 971613"/>
                <a:gd name="connsiteY662" fmla="*/ 621066 h 696349"/>
                <a:gd name="connsiteX663" fmla="*/ 623842 w 971613"/>
                <a:gd name="connsiteY663" fmla="*/ 630185 h 696349"/>
                <a:gd name="connsiteX664" fmla="*/ 642080 w 971613"/>
                <a:gd name="connsiteY664" fmla="*/ 630732 h 696349"/>
                <a:gd name="connsiteX665" fmla="*/ 644907 w 971613"/>
                <a:gd name="connsiteY665" fmla="*/ 630732 h 696349"/>
                <a:gd name="connsiteX666" fmla="*/ 641533 w 971613"/>
                <a:gd name="connsiteY666" fmla="*/ 635566 h 696349"/>
                <a:gd name="connsiteX667" fmla="*/ 643539 w 971613"/>
                <a:gd name="connsiteY667" fmla="*/ 640672 h 696349"/>
                <a:gd name="connsiteX668" fmla="*/ 680015 w 971613"/>
                <a:gd name="connsiteY668" fmla="*/ 648697 h 696349"/>
                <a:gd name="connsiteX669" fmla="*/ 682568 w 971613"/>
                <a:gd name="connsiteY669" fmla="*/ 646964 h 696349"/>
                <a:gd name="connsiteX670" fmla="*/ 695061 w 971613"/>
                <a:gd name="connsiteY670" fmla="*/ 649244 h 696349"/>
                <a:gd name="connsiteX671" fmla="*/ 695061 w 971613"/>
                <a:gd name="connsiteY671" fmla="*/ 652344 h 696349"/>
                <a:gd name="connsiteX672" fmla="*/ 691413 w 971613"/>
                <a:gd name="connsiteY672" fmla="*/ 656083 h 696349"/>
                <a:gd name="connsiteX673" fmla="*/ 697067 w 971613"/>
                <a:gd name="connsiteY673" fmla="*/ 659183 h 696349"/>
                <a:gd name="connsiteX674" fmla="*/ 701353 w 971613"/>
                <a:gd name="connsiteY674" fmla="*/ 664017 h 696349"/>
                <a:gd name="connsiteX675" fmla="*/ 743300 w 971613"/>
                <a:gd name="connsiteY675" fmla="*/ 679975 h 696349"/>
                <a:gd name="connsiteX676" fmla="*/ 791995 w 971613"/>
                <a:gd name="connsiteY676" fmla="*/ 694018 h 696349"/>
                <a:gd name="connsiteX677" fmla="*/ 809686 w 971613"/>
                <a:gd name="connsiteY677" fmla="*/ 695933 h 696349"/>
                <a:gd name="connsiteX678" fmla="*/ 807406 w 971613"/>
                <a:gd name="connsiteY678" fmla="*/ 689458 h 696349"/>
                <a:gd name="connsiteX679" fmla="*/ 809047 w 971613"/>
                <a:gd name="connsiteY679" fmla="*/ 686267 h 696349"/>
                <a:gd name="connsiteX680" fmla="*/ 811692 w 971613"/>
                <a:gd name="connsiteY680" fmla="*/ 684534 h 696349"/>
                <a:gd name="connsiteX681" fmla="*/ 813607 w 971613"/>
                <a:gd name="connsiteY681" fmla="*/ 680339 h 696349"/>
                <a:gd name="connsiteX682" fmla="*/ 807680 w 971613"/>
                <a:gd name="connsiteY682" fmla="*/ 677421 h 696349"/>
                <a:gd name="connsiteX683" fmla="*/ 804488 w 971613"/>
                <a:gd name="connsiteY683" fmla="*/ 674868 h 696349"/>
                <a:gd name="connsiteX684" fmla="*/ 800567 w 971613"/>
                <a:gd name="connsiteY684" fmla="*/ 672588 h 696349"/>
                <a:gd name="connsiteX685" fmla="*/ 799655 w 971613"/>
                <a:gd name="connsiteY685" fmla="*/ 670582 h 696349"/>
                <a:gd name="connsiteX686" fmla="*/ 796281 w 971613"/>
                <a:gd name="connsiteY686" fmla="*/ 667208 h 696349"/>
                <a:gd name="connsiteX687" fmla="*/ 794001 w 971613"/>
                <a:gd name="connsiteY687" fmla="*/ 661737 h 696349"/>
                <a:gd name="connsiteX688" fmla="*/ 787162 w 971613"/>
                <a:gd name="connsiteY688" fmla="*/ 656083 h 696349"/>
                <a:gd name="connsiteX689" fmla="*/ 781417 w 971613"/>
                <a:gd name="connsiteY689" fmla="*/ 654350 h 696349"/>
                <a:gd name="connsiteX690" fmla="*/ 775763 w 971613"/>
                <a:gd name="connsiteY690" fmla="*/ 650612 h 696349"/>
                <a:gd name="connsiteX691" fmla="*/ 771477 w 971613"/>
                <a:gd name="connsiteY691" fmla="*/ 646964 h 696349"/>
                <a:gd name="connsiteX692" fmla="*/ 768012 w 971613"/>
                <a:gd name="connsiteY692" fmla="*/ 641858 h 696349"/>
                <a:gd name="connsiteX693" fmla="*/ 764091 w 971613"/>
                <a:gd name="connsiteY693" fmla="*/ 640399 h 696349"/>
                <a:gd name="connsiteX694" fmla="*/ 762085 w 971613"/>
                <a:gd name="connsiteY694" fmla="*/ 638392 h 696349"/>
                <a:gd name="connsiteX695" fmla="*/ 760079 w 971613"/>
                <a:gd name="connsiteY695" fmla="*/ 637298 h 696349"/>
                <a:gd name="connsiteX696" fmla="*/ 755793 w 971613"/>
                <a:gd name="connsiteY696" fmla="*/ 636113 h 696349"/>
                <a:gd name="connsiteX697" fmla="*/ 754972 w 971613"/>
                <a:gd name="connsiteY697" fmla="*/ 634106 h 696349"/>
                <a:gd name="connsiteX698" fmla="*/ 752966 w 971613"/>
                <a:gd name="connsiteY698" fmla="*/ 631827 h 696349"/>
                <a:gd name="connsiteX699" fmla="*/ 747859 w 971613"/>
                <a:gd name="connsiteY699" fmla="*/ 631280 h 696349"/>
                <a:gd name="connsiteX700" fmla="*/ 742388 w 971613"/>
                <a:gd name="connsiteY700" fmla="*/ 629273 h 696349"/>
                <a:gd name="connsiteX701" fmla="*/ 733269 w 971613"/>
                <a:gd name="connsiteY701" fmla="*/ 619334 h 696349"/>
                <a:gd name="connsiteX702" fmla="*/ 713299 w 971613"/>
                <a:gd name="connsiteY702" fmla="*/ 598543 h 696349"/>
                <a:gd name="connsiteX703" fmla="*/ 731536 w 971613"/>
                <a:gd name="connsiteY703" fmla="*/ 600822 h 696349"/>
                <a:gd name="connsiteX704" fmla="*/ 735822 w 971613"/>
                <a:gd name="connsiteY704" fmla="*/ 602464 h 696349"/>
                <a:gd name="connsiteX705" fmla="*/ 738740 w 971613"/>
                <a:gd name="connsiteY705" fmla="*/ 604470 h 696349"/>
                <a:gd name="connsiteX706" fmla="*/ 745488 w 971613"/>
                <a:gd name="connsiteY706" fmla="*/ 609941 h 696349"/>
                <a:gd name="connsiteX707" fmla="*/ 754607 w 971613"/>
                <a:gd name="connsiteY707" fmla="*/ 617601 h 696349"/>
                <a:gd name="connsiteX708" fmla="*/ 750686 w 971613"/>
                <a:gd name="connsiteY708" fmla="*/ 605017 h 696349"/>
                <a:gd name="connsiteX709" fmla="*/ 751507 w 971613"/>
                <a:gd name="connsiteY709" fmla="*/ 601370 h 696349"/>
                <a:gd name="connsiteX710" fmla="*/ 755519 w 971613"/>
                <a:gd name="connsiteY710" fmla="*/ 603649 h 696349"/>
                <a:gd name="connsiteX711" fmla="*/ 760352 w 971613"/>
                <a:gd name="connsiteY711" fmla="*/ 611948 h 696349"/>
                <a:gd name="connsiteX712" fmla="*/ 767465 w 971613"/>
                <a:gd name="connsiteY712" fmla="*/ 617875 h 696349"/>
                <a:gd name="connsiteX713" fmla="*/ 778317 w 971613"/>
                <a:gd name="connsiteY713" fmla="*/ 621887 h 696349"/>
                <a:gd name="connsiteX714" fmla="*/ 780870 w 971613"/>
                <a:gd name="connsiteY714" fmla="*/ 626173 h 696349"/>
                <a:gd name="connsiteX715" fmla="*/ 783697 w 971613"/>
                <a:gd name="connsiteY715" fmla="*/ 629547 h 696349"/>
                <a:gd name="connsiteX716" fmla="*/ 787709 w 971613"/>
                <a:gd name="connsiteY716" fmla="*/ 633559 h 696349"/>
                <a:gd name="connsiteX717" fmla="*/ 791083 w 971613"/>
                <a:gd name="connsiteY717" fmla="*/ 634380 h 696349"/>
                <a:gd name="connsiteX718" fmla="*/ 791995 w 971613"/>
                <a:gd name="connsiteY718" fmla="*/ 632739 h 696349"/>
                <a:gd name="connsiteX719" fmla="*/ 791083 w 971613"/>
                <a:gd name="connsiteY719" fmla="*/ 628179 h 696349"/>
                <a:gd name="connsiteX720" fmla="*/ 790262 w 971613"/>
                <a:gd name="connsiteY720" fmla="*/ 623893 h 696349"/>
                <a:gd name="connsiteX721" fmla="*/ 795369 w 971613"/>
                <a:gd name="connsiteY721" fmla="*/ 633012 h 696349"/>
                <a:gd name="connsiteX722" fmla="*/ 808774 w 971613"/>
                <a:gd name="connsiteY722" fmla="*/ 639851 h 696349"/>
                <a:gd name="connsiteX723" fmla="*/ 807680 w 971613"/>
                <a:gd name="connsiteY723" fmla="*/ 636933 h 696349"/>
                <a:gd name="connsiteX724" fmla="*/ 808227 w 971613"/>
                <a:gd name="connsiteY724" fmla="*/ 633559 h 696349"/>
                <a:gd name="connsiteX725" fmla="*/ 810506 w 971613"/>
                <a:gd name="connsiteY725" fmla="*/ 635839 h 696349"/>
                <a:gd name="connsiteX726" fmla="*/ 811965 w 971613"/>
                <a:gd name="connsiteY726" fmla="*/ 638392 h 696349"/>
                <a:gd name="connsiteX727" fmla="*/ 815613 w 971613"/>
                <a:gd name="connsiteY727" fmla="*/ 638392 h 696349"/>
                <a:gd name="connsiteX728" fmla="*/ 817346 w 971613"/>
                <a:gd name="connsiteY728" fmla="*/ 642131 h 696349"/>
                <a:gd name="connsiteX729" fmla="*/ 819899 w 971613"/>
                <a:gd name="connsiteY729" fmla="*/ 641493 h 696349"/>
                <a:gd name="connsiteX730" fmla="*/ 823273 w 971613"/>
                <a:gd name="connsiteY730" fmla="*/ 641493 h 696349"/>
                <a:gd name="connsiteX731" fmla="*/ 832629 w 971613"/>
                <a:gd name="connsiteY731" fmla="*/ 645852 h 696349"/>
                <a:gd name="connsiteX732" fmla="*/ 833030 w 971613"/>
                <a:gd name="connsiteY732" fmla="*/ 645688 h 696349"/>
                <a:gd name="connsiteX733" fmla="*/ 835583 w 971613"/>
                <a:gd name="connsiteY733" fmla="*/ 645688 h 696349"/>
                <a:gd name="connsiteX734" fmla="*/ 836678 w 971613"/>
                <a:gd name="connsiteY734" fmla="*/ 648332 h 696349"/>
                <a:gd name="connsiteX735" fmla="*/ 836678 w 971613"/>
                <a:gd name="connsiteY735" fmla="*/ 651159 h 696349"/>
                <a:gd name="connsiteX736" fmla="*/ 836678 w 971613"/>
                <a:gd name="connsiteY736" fmla="*/ 654259 h 696349"/>
                <a:gd name="connsiteX737" fmla="*/ 837863 w 971613"/>
                <a:gd name="connsiteY737" fmla="*/ 657998 h 696349"/>
                <a:gd name="connsiteX738" fmla="*/ 846982 w 971613"/>
                <a:gd name="connsiteY738" fmla="*/ 657451 h 696349"/>
                <a:gd name="connsiteX739" fmla="*/ 840143 w 971613"/>
                <a:gd name="connsiteY739" fmla="*/ 643408 h 696349"/>
                <a:gd name="connsiteX740" fmla="*/ 840143 w 971613"/>
                <a:gd name="connsiteY740" fmla="*/ 640307 h 696349"/>
                <a:gd name="connsiteX741" fmla="*/ 841511 w 971613"/>
                <a:gd name="connsiteY741" fmla="*/ 639487 h 696349"/>
                <a:gd name="connsiteX742" fmla="*/ 844155 w 971613"/>
                <a:gd name="connsiteY742" fmla="*/ 640854 h 696349"/>
                <a:gd name="connsiteX743" fmla="*/ 853274 w 971613"/>
                <a:gd name="connsiteY743" fmla="*/ 643134 h 696349"/>
                <a:gd name="connsiteX744" fmla="*/ 853274 w 971613"/>
                <a:gd name="connsiteY744" fmla="*/ 640307 h 696349"/>
                <a:gd name="connsiteX745" fmla="*/ 853274 w 971613"/>
                <a:gd name="connsiteY745" fmla="*/ 633742 h 696349"/>
                <a:gd name="connsiteX746" fmla="*/ 844702 w 971613"/>
                <a:gd name="connsiteY746" fmla="*/ 626355 h 696349"/>
                <a:gd name="connsiteX747" fmla="*/ 842970 w 971613"/>
                <a:gd name="connsiteY747" fmla="*/ 622890 h 696349"/>
                <a:gd name="connsiteX748" fmla="*/ 848441 w 971613"/>
                <a:gd name="connsiteY748" fmla="*/ 622343 h 696349"/>
                <a:gd name="connsiteX749" fmla="*/ 842696 w 971613"/>
                <a:gd name="connsiteY749" fmla="*/ 616963 h 696349"/>
                <a:gd name="connsiteX750" fmla="*/ 843335 w 971613"/>
                <a:gd name="connsiteY750" fmla="*/ 612404 h 696349"/>
                <a:gd name="connsiteX751" fmla="*/ 843335 w 971613"/>
                <a:gd name="connsiteY751" fmla="*/ 608938 h 696349"/>
                <a:gd name="connsiteX752" fmla="*/ 844155 w 971613"/>
                <a:gd name="connsiteY752" fmla="*/ 606385 h 696349"/>
                <a:gd name="connsiteX753" fmla="*/ 839322 w 971613"/>
                <a:gd name="connsiteY753" fmla="*/ 597813 h 696349"/>
                <a:gd name="connsiteX754" fmla="*/ 841328 w 971613"/>
                <a:gd name="connsiteY754" fmla="*/ 596992 h 696349"/>
                <a:gd name="connsiteX755" fmla="*/ 845888 w 971613"/>
                <a:gd name="connsiteY755" fmla="*/ 602737 h 696349"/>
                <a:gd name="connsiteX756" fmla="*/ 852727 w 971613"/>
                <a:gd name="connsiteY756" fmla="*/ 614410 h 696349"/>
                <a:gd name="connsiteX757" fmla="*/ 860660 w 971613"/>
                <a:gd name="connsiteY757" fmla="*/ 623529 h 696349"/>
                <a:gd name="connsiteX758" fmla="*/ 861572 w 971613"/>
                <a:gd name="connsiteY758" fmla="*/ 620063 h 696349"/>
                <a:gd name="connsiteX759" fmla="*/ 862119 w 971613"/>
                <a:gd name="connsiteY759" fmla="*/ 615777 h 696349"/>
                <a:gd name="connsiteX760" fmla="*/ 860934 w 971613"/>
                <a:gd name="connsiteY760" fmla="*/ 602737 h 696349"/>
                <a:gd name="connsiteX761" fmla="*/ 847620 w 971613"/>
                <a:gd name="connsiteY761" fmla="*/ 594439 h 696349"/>
                <a:gd name="connsiteX762" fmla="*/ 853001 w 971613"/>
                <a:gd name="connsiteY762" fmla="*/ 587053 h 696349"/>
                <a:gd name="connsiteX763" fmla="*/ 857286 w 971613"/>
                <a:gd name="connsiteY763" fmla="*/ 584135 h 696349"/>
                <a:gd name="connsiteX764" fmla="*/ 848715 w 971613"/>
                <a:gd name="connsiteY764" fmla="*/ 583041 h 696349"/>
                <a:gd name="connsiteX765" fmla="*/ 842696 w 971613"/>
                <a:gd name="connsiteY765" fmla="*/ 582129 h 696349"/>
                <a:gd name="connsiteX766" fmla="*/ 841875 w 971613"/>
                <a:gd name="connsiteY766" fmla="*/ 579940 h 696349"/>
                <a:gd name="connsiteX767" fmla="*/ 837863 w 971613"/>
                <a:gd name="connsiteY767" fmla="*/ 576201 h 696349"/>
                <a:gd name="connsiteX768" fmla="*/ 835036 w 971613"/>
                <a:gd name="connsiteY768" fmla="*/ 570821 h 696349"/>
                <a:gd name="connsiteX769" fmla="*/ 828197 w 971613"/>
                <a:gd name="connsiteY769" fmla="*/ 570183 h 696349"/>
                <a:gd name="connsiteX770" fmla="*/ 835857 w 971613"/>
                <a:gd name="connsiteY770" fmla="*/ 568177 h 696349"/>
                <a:gd name="connsiteX771" fmla="*/ 838702 w 971613"/>
                <a:gd name="connsiteY771" fmla="*/ 566663 h 696349"/>
                <a:gd name="connsiteX772" fmla="*/ 838775 w 971613"/>
                <a:gd name="connsiteY772" fmla="*/ 565623 h 696349"/>
                <a:gd name="connsiteX773" fmla="*/ 840143 w 971613"/>
                <a:gd name="connsiteY773" fmla="*/ 562249 h 696349"/>
                <a:gd name="connsiteX774" fmla="*/ 838775 w 971613"/>
                <a:gd name="connsiteY774" fmla="*/ 557964 h 696349"/>
                <a:gd name="connsiteX775" fmla="*/ 834216 w 971613"/>
                <a:gd name="connsiteY775" fmla="*/ 559058 h 696349"/>
                <a:gd name="connsiteX776" fmla="*/ 830203 w 971613"/>
                <a:gd name="connsiteY776" fmla="*/ 558511 h 696349"/>
                <a:gd name="connsiteX777" fmla="*/ 822179 w 971613"/>
                <a:gd name="connsiteY777" fmla="*/ 556231 h 696349"/>
                <a:gd name="connsiteX778" fmla="*/ 824823 w 971613"/>
                <a:gd name="connsiteY778" fmla="*/ 551124 h 696349"/>
                <a:gd name="connsiteX779" fmla="*/ 825644 w 971613"/>
                <a:gd name="connsiteY779" fmla="*/ 544012 h 696349"/>
                <a:gd name="connsiteX780" fmla="*/ 821358 w 971613"/>
                <a:gd name="connsiteY780" fmla="*/ 541732 h 696349"/>
                <a:gd name="connsiteX781" fmla="*/ 817346 w 971613"/>
                <a:gd name="connsiteY781" fmla="*/ 537993 h 696349"/>
                <a:gd name="connsiteX782" fmla="*/ 813972 w 971613"/>
                <a:gd name="connsiteY782" fmla="*/ 535166 h 696349"/>
                <a:gd name="connsiteX783" fmla="*/ 814792 w 971613"/>
                <a:gd name="connsiteY783" fmla="*/ 538905 h 696349"/>
                <a:gd name="connsiteX784" fmla="*/ 813698 w 971613"/>
                <a:gd name="connsiteY784" fmla="*/ 543738 h 696349"/>
                <a:gd name="connsiteX785" fmla="*/ 808774 w 971613"/>
                <a:gd name="connsiteY785" fmla="*/ 542279 h 696349"/>
                <a:gd name="connsiteX786" fmla="*/ 806585 w 971613"/>
                <a:gd name="connsiteY786" fmla="*/ 545379 h 696349"/>
                <a:gd name="connsiteX787" fmla="*/ 802846 w 971613"/>
                <a:gd name="connsiteY787" fmla="*/ 542826 h 696349"/>
                <a:gd name="connsiteX788" fmla="*/ 805947 w 971613"/>
                <a:gd name="connsiteY788" fmla="*/ 538905 h 696349"/>
                <a:gd name="connsiteX789" fmla="*/ 803120 w 971613"/>
                <a:gd name="connsiteY789" fmla="*/ 535713 h 696349"/>
                <a:gd name="connsiteX790" fmla="*/ 801114 w 971613"/>
                <a:gd name="connsiteY790" fmla="*/ 534893 h 696349"/>
                <a:gd name="connsiteX791" fmla="*/ 799108 w 971613"/>
                <a:gd name="connsiteY791" fmla="*/ 532613 h 696349"/>
                <a:gd name="connsiteX792" fmla="*/ 793728 w 971613"/>
                <a:gd name="connsiteY792" fmla="*/ 531427 h 696349"/>
                <a:gd name="connsiteX793" fmla="*/ 789715 w 971613"/>
                <a:gd name="connsiteY793" fmla="*/ 527142 h 696349"/>
                <a:gd name="connsiteX794" fmla="*/ 788895 w 971613"/>
                <a:gd name="connsiteY794" fmla="*/ 535713 h 696349"/>
                <a:gd name="connsiteX795" fmla="*/ 786341 w 971613"/>
                <a:gd name="connsiteY795" fmla="*/ 537993 h 696349"/>
                <a:gd name="connsiteX796" fmla="*/ 782876 w 971613"/>
                <a:gd name="connsiteY796" fmla="*/ 528874 h 696349"/>
                <a:gd name="connsiteX797" fmla="*/ 785703 w 971613"/>
                <a:gd name="connsiteY797" fmla="*/ 522308 h 696349"/>
                <a:gd name="connsiteX798" fmla="*/ 781782 w 971613"/>
                <a:gd name="connsiteY798" fmla="*/ 522308 h 696349"/>
                <a:gd name="connsiteX799" fmla="*/ 779229 w 971613"/>
                <a:gd name="connsiteY799" fmla="*/ 524679 h 696349"/>
                <a:gd name="connsiteX800" fmla="*/ 779229 w 971613"/>
                <a:gd name="connsiteY800" fmla="*/ 520393 h 696349"/>
                <a:gd name="connsiteX801" fmla="*/ 775855 w 971613"/>
                <a:gd name="connsiteY801" fmla="*/ 516655 h 696349"/>
                <a:gd name="connsiteX802" fmla="*/ 772116 w 971613"/>
                <a:gd name="connsiteY802" fmla="*/ 511822 h 696349"/>
                <a:gd name="connsiteX803" fmla="*/ 774122 w 971613"/>
                <a:gd name="connsiteY803" fmla="*/ 506989 h 696349"/>
                <a:gd name="connsiteX804" fmla="*/ 769836 w 971613"/>
                <a:gd name="connsiteY804" fmla="*/ 503250 h 696349"/>
                <a:gd name="connsiteX805" fmla="*/ 765003 w 971613"/>
                <a:gd name="connsiteY805" fmla="*/ 502429 h 696349"/>
                <a:gd name="connsiteX806" fmla="*/ 765550 w 971613"/>
                <a:gd name="connsiteY806" fmla="*/ 492763 h 696349"/>
                <a:gd name="connsiteX807" fmla="*/ 756431 w 971613"/>
                <a:gd name="connsiteY807" fmla="*/ 492763 h 696349"/>
                <a:gd name="connsiteX808" fmla="*/ 744668 w 971613"/>
                <a:gd name="connsiteY808" fmla="*/ 500514 h 696349"/>
                <a:gd name="connsiteX809" fmla="*/ 745580 w 971613"/>
                <a:gd name="connsiteY809" fmla="*/ 492216 h 696349"/>
                <a:gd name="connsiteX810" fmla="*/ 745580 w 971613"/>
                <a:gd name="connsiteY810" fmla="*/ 490210 h 696349"/>
                <a:gd name="connsiteX811" fmla="*/ 748954 w 971613"/>
                <a:gd name="connsiteY811" fmla="*/ 484830 h 696349"/>
                <a:gd name="connsiteX812" fmla="*/ 745306 w 971613"/>
                <a:gd name="connsiteY812" fmla="*/ 484283 h 696349"/>
                <a:gd name="connsiteX813" fmla="*/ 739288 w 971613"/>
                <a:gd name="connsiteY813" fmla="*/ 485103 h 696349"/>
                <a:gd name="connsiteX814" fmla="*/ 738740 w 971613"/>
                <a:gd name="connsiteY814" fmla="*/ 481091 h 696349"/>
                <a:gd name="connsiteX815" fmla="*/ 735275 w 971613"/>
                <a:gd name="connsiteY815" fmla="*/ 478538 h 696349"/>
                <a:gd name="connsiteX816" fmla="*/ 732995 w 971613"/>
                <a:gd name="connsiteY816" fmla="*/ 473431 h 696349"/>
                <a:gd name="connsiteX817" fmla="*/ 739288 w 971613"/>
                <a:gd name="connsiteY817" fmla="*/ 473978 h 696349"/>
                <a:gd name="connsiteX818" fmla="*/ 740747 w 971613"/>
                <a:gd name="connsiteY818" fmla="*/ 470331 h 696349"/>
                <a:gd name="connsiteX819" fmla="*/ 743300 w 971613"/>
                <a:gd name="connsiteY819" fmla="*/ 467686 h 696349"/>
                <a:gd name="connsiteX820" fmla="*/ 745853 w 971613"/>
                <a:gd name="connsiteY820" fmla="*/ 476805 h 696349"/>
                <a:gd name="connsiteX821" fmla="*/ 756066 w 971613"/>
                <a:gd name="connsiteY821" fmla="*/ 479450 h 696349"/>
                <a:gd name="connsiteX822" fmla="*/ 766918 w 971613"/>
                <a:gd name="connsiteY822" fmla="*/ 478811 h 696349"/>
                <a:gd name="connsiteX823" fmla="*/ 768651 w 971613"/>
                <a:gd name="connsiteY823" fmla="*/ 475711 h 696349"/>
                <a:gd name="connsiteX824" fmla="*/ 768651 w 971613"/>
                <a:gd name="connsiteY824" fmla="*/ 470331 h 696349"/>
                <a:gd name="connsiteX825" fmla="*/ 758620 w 971613"/>
                <a:gd name="connsiteY825" fmla="*/ 462032 h 696349"/>
                <a:gd name="connsiteX826" fmla="*/ 749501 w 971613"/>
                <a:gd name="connsiteY826" fmla="*/ 450087 h 696349"/>
                <a:gd name="connsiteX827" fmla="*/ 764912 w 971613"/>
                <a:gd name="connsiteY827" fmla="*/ 456652 h 696349"/>
                <a:gd name="connsiteX828" fmla="*/ 766918 w 971613"/>
                <a:gd name="connsiteY828" fmla="*/ 452640 h 696349"/>
                <a:gd name="connsiteX829" fmla="*/ 769198 w 971613"/>
                <a:gd name="connsiteY829" fmla="*/ 448901 h 696349"/>
                <a:gd name="connsiteX830" fmla="*/ 769198 w 971613"/>
                <a:gd name="connsiteY830" fmla="*/ 445162 h 696349"/>
                <a:gd name="connsiteX831" fmla="*/ 756705 w 971613"/>
                <a:gd name="connsiteY831" fmla="*/ 442609 h 696349"/>
                <a:gd name="connsiteX832" fmla="*/ 759532 w 971613"/>
                <a:gd name="connsiteY832" fmla="*/ 439235 h 696349"/>
                <a:gd name="connsiteX833" fmla="*/ 778590 w 971613"/>
                <a:gd name="connsiteY833" fmla="*/ 442609 h 696349"/>
                <a:gd name="connsiteX834" fmla="*/ 778590 w 971613"/>
                <a:gd name="connsiteY834" fmla="*/ 438962 h 696349"/>
                <a:gd name="connsiteX835" fmla="*/ 783697 w 971613"/>
                <a:gd name="connsiteY835" fmla="*/ 438962 h 696349"/>
                <a:gd name="connsiteX836" fmla="*/ 786250 w 971613"/>
                <a:gd name="connsiteY836" fmla="*/ 441515 h 696349"/>
                <a:gd name="connsiteX837" fmla="*/ 784882 w 971613"/>
                <a:gd name="connsiteY837" fmla="*/ 448354 h 696349"/>
                <a:gd name="connsiteX838" fmla="*/ 792816 w 971613"/>
                <a:gd name="connsiteY838" fmla="*/ 450634 h 696349"/>
                <a:gd name="connsiteX839" fmla="*/ 795734 w 971613"/>
                <a:gd name="connsiteY839" fmla="*/ 454281 h 696349"/>
                <a:gd name="connsiteX840" fmla="*/ 802299 w 971613"/>
                <a:gd name="connsiteY840" fmla="*/ 457746 h 696349"/>
                <a:gd name="connsiteX841" fmla="*/ 804488 w 971613"/>
                <a:gd name="connsiteY841" fmla="*/ 459206 h 696349"/>
                <a:gd name="connsiteX842" fmla="*/ 809047 w 971613"/>
                <a:gd name="connsiteY842" fmla="*/ 464859 h 696349"/>
                <a:gd name="connsiteX843" fmla="*/ 819625 w 971613"/>
                <a:gd name="connsiteY843" fmla="*/ 464039 h 696349"/>
                <a:gd name="connsiteX844" fmla="*/ 816525 w 971613"/>
                <a:gd name="connsiteY844" fmla="*/ 470604 h 696349"/>
                <a:gd name="connsiteX845" fmla="*/ 820172 w 971613"/>
                <a:gd name="connsiteY845" fmla="*/ 472246 h 696349"/>
                <a:gd name="connsiteX846" fmla="*/ 843335 w 971613"/>
                <a:gd name="connsiteY846" fmla="*/ 465133 h 696349"/>
                <a:gd name="connsiteX847" fmla="*/ 858928 w 971613"/>
                <a:gd name="connsiteY847" fmla="*/ 457199 h 696349"/>
                <a:gd name="connsiteX848" fmla="*/ 854095 w 971613"/>
                <a:gd name="connsiteY848" fmla="*/ 465133 h 696349"/>
                <a:gd name="connsiteX849" fmla="*/ 852089 w 971613"/>
                <a:gd name="connsiteY849" fmla="*/ 472246 h 696349"/>
                <a:gd name="connsiteX850" fmla="*/ 843882 w 971613"/>
                <a:gd name="connsiteY850" fmla="*/ 475711 h 696349"/>
                <a:gd name="connsiteX851" fmla="*/ 830750 w 971613"/>
                <a:gd name="connsiteY851" fmla="*/ 484283 h 696349"/>
                <a:gd name="connsiteX852" fmla="*/ 831297 w 971613"/>
                <a:gd name="connsiteY852" fmla="*/ 488842 h 696349"/>
                <a:gd name="connsiteX853" fmla="*/ 836769 w 971613"/>
                <a:gd name="connsiteY853" fmla="*/ 491669 h 696349"/>
                <a:gd name="connsiteX854" fmla="*/ 835857 w 971613"/>
                <a:gd name="connsiteY854" fmla="*/ 495681 h 696349"/>
                <a:gd name="connsiteX855" fmla="*/ 842970 w 971613"/>
                <a:gd name="connsiteY855" fmla="*/ 498235 h 696349"/>
                <a:gd name="connsiteX856" fmla="*/ 843608 w 971613"/>
                <a:gd name="connsiteY856" fmla="*/ 501335 h 696349"/>
                <a:gd name="connsiteX857" fmla="*/ 842149 w 971613"/>
                <a:gd name="connsiteY857" fmla="*/ 505894 h 696349"/>
                <a:gd name="connsiteX858" fmla="*/ 854368 w 971613"/>
                <a:gd name="connsiteY858" fmla="*/ 505894 h 696349"/>
                <a:gd name="connsiteX859" fmla="*/ 855554 w 971613"/>
                <a:gd name="connsiteY859" fmla="*/ 507901 h 696349"/>
                <a:gd name="connsiteX860" fmla="*/ 854368 w 971613"/>
                <a:gd name="connsiteY860" fmla="*/ 509907 h 696349"/>
                <a:gd name="connsiteX861" fmla="*/ 850721 w 971613"/>
                <a:gd name="connsiteY861" fmla="*/ 511639 h 696349"/>
                <a:gd name="connsiteX862" fmla="*/ 854642 w 971613"/>
                <a:gd name="connsiteY862" fmla="*/ 515013 h 696349"/>
                <a:gd name="connsiteX863" fmla="*/ 854642 w 971613"/>
                <a:gd name="connsiteY863" fmla="*/ 517293 h 696349"/>
                <a:gd name="connsiteX864" fmla="*/ 856648 w 971613"/>
                <a:gd name="connsiteY864" fmla="*/ 519846 h 696349"/>
                <a:gd name="connsiteX865" fmla="*/ 858837 w 971613"/>
                <a:gd name="connsiteY865" fmla="*/ 521853 h 696349"/>
                <a:gd name="connsiteX866" fmla="*/ 866314 w 971613"/>
                <a:gd name="connsiteY866" fmla="*/ 507901 h 696349"/>
                <a:gd name="connsiteX867" fmla="*/ 867135 w 971613"/>
                <a:gd name="connsiteY867" fmla="*/ 515652 h 696349"/>
                <a:gd name="connsiteX868" fmla="*/ 872515 w 971613"/>
                <a:gd name="connsiteY868" fmla="*/ 517567 h 696349"/>
                <a:gd name="connsiteX869" fmla="*/ 873427 w 971613"/>
                <a:gd name="connsiteY869" fmla="*/ 519846 h 696349"/>
                <a:gd name="connsiteX870" fmla="*/ 871968 w 971613"/>
                <a:gd name="connsiteY870" fmla="*/ 523312 h 696349"/>
                <a:gd name="connsiteX871" fmla="*/ 881087 w 971613"/>
                <a:gd name="connsiteY871" fmla="*/ 524771 h 696349"/>
                <a:gd name="connsiteX872" fmla="*/ 886285 w 971613"/>
                <a:gd name="connsiteY872" fmla="*/ 526138 h 696349"/>
                <a:gd name="connsiteX873" fmla="*/ 886285 w 971613"/>
                <a:gd name="connsiteY873" fmla="*/ 528145 h 696349"/>
                <a:gd name="connsiteX874" fmla="*/ 890297 w 971613"/>
                <a:gd name="connsiteY874" fmla="*/ 530971 h 696349"/>
                <a:gd name="connsiteX875" fmla="*/ 891756 w 971613"/>
                <a:gd name="connsiteY875" fmla="*/ 534710 h 696349"/>
                <a:gd name="connsiteX876" fmla="*/ 895130 w 971613"/>
                <a:gd name="connsiteY876" fmla="*/ 530971 h 696349"/>
                <a:gd name="connsiteX877" fmla="*/ 897775 w 971613"/>
                <a:gd name="connsiteY877" fmla="*/ 520758 h 696349"/>
                <a:gd name="connsiteX878" fmla="*/ 899689 w 971613"/>
                <a:gd name="connsiteY878" fmla="*/ 517840 h 696349"/>
                <a:gd name="connsiteX879" fmla="*/ 899689 w 971613"/>
                <a:gd name="connsiteY879" fmla="*/ 516199 h 696349"/>
                <a:gd name="connsiteX880" fmla="*/ 898322 w 971613"/>
                <a:gd name="connsiteY880" fmla="*/ 511913 h 696349"/>
                <a:gd name="connsiteX881" fmla="*/ 894856 w 971613"/>
                <a:gd name="connsiteY881" fmla="*/ 505894 h 696349"/>
                <a:gd name="connsiteX882" fmla="*/ 898322 w 971613"/>
                <a:gd name="connsiteY882" fmla="*/ 504162 h 696349"/>
                <a:gd name="connsiteX883" fmla="*/ 895403 w 971613"/>
                <a:gd name="connsiteY883" fmla="*/ 501061 h 696349"/>
                <a:gd name="connsiteX884" fmla="*/ 896042 w 971613"/>
                <a:gd name="connsiteY884" fmla="*/ 498508 h 696349"/>
                <a:gd name="connsiteX885" fmla="*/ 900601 w 971613"/>
                <a:gd name="connsiteY885" fmla="*/ 496775 h 696349"/>
                <a:gd name="connsiteX886" fmla="*/ 894856 w 971613"/>
                <a:gd name="connsiteY886" fmla="*/ 492216 h 696349"/>
                <a:gd name="connsiteX887" fmla="*/ 898595 w 971613"/>
                <a:gd name="connsiteY887" fmla="*/ 490848 h 696349"/>
                <a:gd name="connsiteX888" fmla="*/ 897410 w 971613"/>
                <a:gd name="connsiteY888" fmla="*/ 483097 h 696349"/>
                <a:gd name="connsiteX889" fmla="*/ 905161 w 971613"/>
                <a:gd name="connsiteY889" fmla="*/ 490210 h 696349"/>
                <a:gd name="connsiteX890" fmla="*/ 908261 w 971613"/>
                <a:gd name="connsiteY890" fmla="*/ 493128 h 696349"/>
                <a:gd name="connsiteX891" fmla="*/ 912547 w 971613"/>
                <a:gd name="connsiteY891" fmla="*/ 495408 h 696349"/>
                <a:gd name="connsiteX892" fmla="*/ 914827 w 971613"/>
                <a:gd name="connsiteY892" fmla="*/ 492216 h 696349"/>
                <a:gd name="connsiteX893" fmla="*/ 917380 w 971613"/>
                <a:gd name="connsiteY893" fmla="*/ 490210 h 696349"/>
                <a:gd name="connsiteX894" fmla="*/ 920845 w 971613"/>
                <a:gd name="connsiteY894" fmla="*/ 495043 h 696349"/>
                <a:gd name="connsiteX895" fmla="*/ 924766 w 971613"/>
                <a:gd name="connsiteY895" fmla="*/ 494496 h 696349"/>
                <a:gd name="connsiteX896" fmla="*/ 921119 w 971613"/>
                <a:gd name="connsiteY896" fmla="*/ 489389 h 696349"/>
                <a:gd name="connsiteX897" fmla="*/ 926225 w 971613"/>
                <a:gd name="connsiteY897" fmla="*/ 488568 h 696349"/>
                <a:gd name="connsiteX898" fmla="*/ 920845 w 971613"/>
                <a:gd name="connsiteY898" fmla="*/ 482003 h 696349"/>
                <a:gd name="connsiteX899" fmla="*/ 922487 w 971613"/>
                <a:gd name="connsiteY899" fmla="*/ 480817 h 696349"/>
                <a:gd name="connsiteX900" fmla="*/ 933612 w 971613"/>
                <a:gd name="connsiteY900" fmla="*/ 483735 h 696349"/>
                <a:gd name="connsiteX901" fmla="*/ 934250 w 971613"/>
                <a:gd name="connsiteY901" fmla="*/ 479450 h 696349"/>
                <a:gd name="connsiteX902" fmla="*/ 930785 w 971613"/>
                <a:gd name="connsiteY902" fmla="*/ 475437 h 696349"/>
                <a:gd name="connsiteX903" fmla="*/ 922487 w 971613"/>
                <a:gd name="connsiteY903" fmla="*/ 471972 h 696349"/>
                <a:gd name="connsiteX904" fmla="*/ 914827 w 971613"/>
                <a:gd name="connsiteY904" fmla="*/ 467686 h 696349"/>
                <a:gd name="connsiteX905" fmla="*/ 918201 w 971613"/>
                <a:gd name="connsiteY905" fmla="*/ 468598 h 696349"/>
                <a:gd name="connsiteX906" fmla="*/ 925131 w 971613"/>
                <a:gd name="connsiteY906" fmla="*/ 470878 h 696349"/>
                <a:gd name="connsiteX907" fmla="*/ 932244 w 971613"/>
                <a:gd name="connsiteY907" fmla="*/ 471698 h 696349"/>
                <a:gd name="connsiteX908" fmla="*/ 941910 w 971613"/>
                <a:gd name="connsiteY908" fmla="*/ 473157 h 696349"/>
                <a:gd name="connsiteX909" fmla="*/ 944463 w 971613"/>
                <a:gd name="connsiteY909" fmla="*/ 470878 h 696349"/>
                <a:gd name="connsiteX910" fmla="*/ 941363 w 971613"/>
                <a:gd name="connsiteY910" fmla="*/ 465771 h 696349"/>
                <a:gd name="connsiteX911" fmla="*/ 928779 w 971613"/>
                <a:gd name="connsiteY911" fmla="*/ 461759 h 696349"/>
                <a:gd name="connsiteX912" fmla="*/ 921119 w 971613"/>
                <a:gd name="connsiteY912" fmla="*/ 461212 h 696349"/>
                <a:gd name="connsiteX913" fmla="*/ 923672 w 971613"/>
                <a:gd name="connsiteY913" fmla="*/ 458294 h 696349"/>
                <a:gd name="connsiteX914" fmla="*/ 929326 w 971613"/>
                <a:gd name="connsiteY914" fmla="*/ 453187 h 696349"/>
                <a:gd name="connsiteX915" fmla="*/ 925678 w 971613"/>
                <a:gd name="connsiteY915" fmla="*/ 450907 h 696349"/>
                <a:gd name="connsiteX916" fmla="*/ 927320 w 971613"/>
                <a:gd name="connsiteY916" fmla="*/ 449448 h 696349"/>
                <a:gd name="connsiteX917" fmla="*/ 945558 w 971613"/>
                <a:gd name="connsiteY917" fmla="*/ 455740 h 696349"/>
                <a:gd name="connsiteX918" fmla="*/ 952762 w 971613"/>
                <a:gd name="connsiteY918" fmla="*/ 455740 h 696349"/>
                <a:gd name="connsiteX919" fmla="*/ 962701 w 971613"/>
                <a:gd name="connsiteY919" fmla="*/ 453461 h 696349"/>
                <a:gd name="connsiteX920" fmla="*/ 949843 w 971613"/>
                <a:gd name="connsiteY920" fmla="*/ 449448 h 696349"/>
                <a:gd name="connsiteX921" fmla="*/ 959874 w 971613"/>
                <a:gd name="connsiteY921" fmla="*/ 448354 h 696349"/>
                <a:gd name="connsiteX922" fmla="*/ 953035 w 971613"/>
                <a:gd name="connsiteY922" fmla="*/ 440056 h 696349"/>
                <a:gd name="connsiteX923" fmla="*/ 943916 w 971613"/>
                <a:gd name="connsiteY923" fmla="*/ 438414 h 696349"/>
                <a:gd name="connsiteX924" fmla="*/ 949023 w 971613"/>
                <a:gd name="connsiteY924" fmla="*/ 434676 h 696349"/>
                <a:gd name="connsiteX925" fmla="*/ 959236 w 971613"/>
                <a:gd name="connsiteY925" fmla="*/ 438962 h 696349"/>
                <a:gd name="connsiteX926" fmla="*/ 970087 w 971613"/>
                <a:gd name="connsiteY926" fmla="*/ 440603 h 696349"/>
                <a:gd name="connsiteX927" fmla="*/ 962154 w 971613"/>
                <a:gd name="connsiteY927" fmla="*/ 426469 h 696349"/>
                <a:gd name="connsiteX928" fmla="*/ 184219 w 971613"/>
                <a:gd name="connsiteY928" fmla="*/ 151442 h 696349"/>
                <a:gd name="connsiteX929" fmla="*/ 177927 w 971613"/>
                <a:gd name="connsiteY929" fmla="*/ 156001 h 696349"/>
                <a:gd name="connsiteX930" fmla="*/ 177927 w 971613"/>
                <a:gd name="connsiteY930" fmla="*/ 165120 h 696349"/>
                <a:gd name="connsiteX931" fmla="*/ 176832 w 971613"/>
                <a:gd name="connsiteY931" fmla="*/ 170774 h 696349"/>
                <a:gd name="connsiteX932" fmla="*/ 176832 w 971613"/>
                <a:gd name="connsiteY932" fmla="*/ 179346 h 696349"/>
                <a:gd name="connsiteX933" fmla="*/ 173641 w 971613"/>
                <a:gd name="connsiteY933" fmla="*/ 186185 h 696349"/>
                <a:gd name="connsiteX934" fmla="*/ 169993 w 971613"/>
                <a:gd name="connsiteY934" fmla="*/ 182446 h 696349"/>
                <a:gd name="connsiteX935" fmla="*/ 167075 w 971613"/>
                <a:gd name="connsiteY935" fmla="*/ 175972 h 696349"/>
                <a:gd name="connsiteX936" fmla="*/ 170814 w 971613"/>
                <a:gd name="connsiteY936" fmla="*/ 175060 h 696349"/>
                <a:gd name="connsiteX937" fmla="*/ 173641 w 971613"/>
                <a:gd name="connsiteY937" fmla="*/ 173692 h 696349"/>
                <a:gd name="connsiteX938" fmla="*/ 170814 w 971613"/>
                <a:gd name="connsiteY938" fmla="*/ 170500 h 696349"/>
                <a:gd name="connsiteX939" fmla="*/ 168534 w 971613"/>
                <a:gd name="connsiteY939" fmla="*/ 167674 h 696349"/>
                <a:gd name="connsiteX940" fmla="*/ 173094 w 971613"/>
                <a:gd name="connsiteY940" fmla="*/ 163114 h 696349"/>
                <a:gd name="connsiteX941" fmla="*/ 171361 w 971613"/>
                <a:gd name="connsiteY941" fmla="*/ 155454 h 696349"/>
                <a:gd name="connsiteX942" fmla="*/ 169720 w 971613"/>
                <a:gd name="connsiteY942" fmla="*/ 145423 h 696349"/>
                <a:gd name="connsiteX943" fmla="*/ 173641 w 971613"/>
                <a:gd name="connsiteY943" fmla="*/ 141137 h 696349"/>
                <a:gd name="connsiteX944" fmla="*/ 180206 w 971613"/>
                <a:gd name="connsiteY944" fmla="*/ 138311 h 696349"/>
                <a:gd name="connsiteX945" fmla="*/ 184219 w 971613"/>
                <a:gd name="connsiteY945" fmla="*/ 151442 h 696349"/>
                <a:gd name="connsiteX946" fmla="*/ 193338 w 971613"/>
                <a:gd name="connsiteY946" fmla="*/ 115787 h 696349"/>
                <a:gd name="connsiteX947" fmla="*/ 172820 w 971613"/>
                <a:gd name="connsiteY947" fmla="*/ 104115 h 696349"/>
                <a:gd name="connsiteX948" fmla="*/ 169720 w 971613"/>
                <a:gd name="connsiteY948" fmla="*/ 100376 h 696349"/>
                <a:gd name="connsiteX949" fmla="*/ 171635 w 971613"/>
                <a:gd name="connsiteY949" fmla="*/ 92169 h 696349"/>
                <a:gd name="connsiteX950" fmla="*/ 175921 w 971613"/>
                <a:gd name="connsiteY950" fmla="*/ 92169 h 696349"/>
                <a:gd name="connsiteX951" fmla="*/ 178200 w 971613"/>
                <a:gd name="connsiteY951" fmla="*/ 94996 h 696349"/>
                <a:gd name="connsiteX952" fmla="*/ 184766 w 971613"/>
                <a:gd name="connsiteY952" fmla="*/ 96728 h 696349"/>
                <a:gd name="connsiteX953" fmla="*/ 174826 w 971613"/>
                <a:gd name="connsiteY953" fmla="*/ 100102 h 696349"/>
                <a:gd name="connsiteX954" fmla="*/ 187593 w 971613"/>
                <a:gd name="connsiteY954" fmla="*/ 108674 h 696349"/>
                <a:gd name="connsiteX955" fmla="*/ 193064 w 971613"/>
                <a:gd name="connsiteY955" fmla="*/ 115787 h 696349"/>
                <a:gd name="connsiteX956" fmla="*/ 201636 w 971613"/>
                <a:gd name="connsiteY956" fmla="*/ 68824 h 696349"/>
                <a:gd name="connsiteX957" fmla="*/ 186498 w 971613"/>
                <a:gd name="connsiteY957" fmla="*/ 64539 h 696349"/>
                <a:gd name="connsiteX958" fmla="*/ 171908 w 971613"/>
                <a:gd name="connsiteY958" fmla="*/ 61712 h 696349"/>
                <a:gd name="connsiteX959" fmla="*/ 169355 w 971613"/>
                <a:gd name="connsiteY959" fmla="*/ 58794 h 696349"/>
                <a:gd name="connsiteX960" fmla="*/ 173094 w 971613"/>
                <a:gd name="connsiteY960" fmla="*/ 57426 h 696349"/>
                <a:gd name="connsiteX961" fmla="*/ 181392 w 971613"/>
                <a:gd name="connsiteY961" fmla="*/ 60253 h 696349"/>
                <a:gd name="connsiteX962" fmla="*/ 190511 w 971613"/>
                <a:gd name="connsiteY962" fmla="*/ 64812 h 696349"/>
                <a:gd name="connsiteX963" fmla="*/ 201362 w 971613"/>
                <a:gd name="connsiteY963" fmla="*/ 68824 h 696349"/>
                <a:gd name="connsiteX964" fmla="*/ 203824 w 971613"/>
                <a:gd name="connsiteY964" fmla="*/ 53140 h 696349"/>
                <a:gd name="connsiteX965" fmla="*/ 171908 w 971613"/>
                <a:gd name="connsiteY965" fmla="*/ 47668 h 696349"/>
                <a:gd name="connsiteX966" fmla="*/ 169355 w 971613"/>
                <a:gd name="connsiteY966" fmla="*/ 44842 h 696349"/>
                <a:gd name="connsiteX967" fmla="*/ 173914 w 971613"/>
                <a:gd name="connsiteY967" fmla="*/ 44294 h 696349"/>
                <a:gd name="connsiteX968" fmla="*/ 195344 w 971613"/>
                <a:gd name="connsiteY968" fmla="*/ 49128 h 696349"/>
                <a:gd name="connsiteX969" fmla="*/ 211028 w 971613"/>
                <a:gd name="connsiteY969" fmla="*/ 52866 h 696349"/>
                <a:gd name="connsiteX970" fmla="*/ 203551 w 971613"/>
                <a:gd name="connsiteY970" fmla="*/ 53140 h 69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Lst>
              <a:rect l="l" t="t" r="r" b="b"/>
              <a:pathLst>
                <a:path w="971613" h="696349">
                  <a:moveTo>
                    <a:pt x="962154" y="426469"/>
                  </a:moveTo>
                  <a:cubicBezTo>
                    <a:pt x="958379" y="422247"/>
                    <a:pt x="952415" y="420769"/>
                    <a:pt x="947108" y="422730"/>
                  </a:cubicBezTo>
                  <a:cubicBezTo>
                    <a:pt x="944190" y="423551"/>
                    <a:pt x="943369" y="422730"/>
                    <a:pt x="946196" y="419265"/>
                  </a:cubicBezTo>
                  <a:cubicBezTo>
                    <a:pt x="949023" y="415800"/>
                    <a:pt x="946196" y="416711"/>
                    <a:pt x="943643" y="416711"/>
                  </a:cubicBezTo>
                  <a:cubicBezTo>
                    <a:pt x="941363" y="416684"/>
                    <a:pt x="939357" y="418234"/>
                    <a:pt x="938810" y="420450"/>
                  </a:cubicBezTo>
                  <a:cubicBezTo>
                    <a:pt x="937989" y="422730"/>
                    <a:pt x="938810" y="420450"/>
                    <a:pt x="935436" y="422183"/>
                  </a:cubicBezTo>
                  <a:cubicBezTo>
                    <a:pt x="932062" y="423915"/>
                    <a:pt x="934524" y="425830"/>
                    <a:pt x="936256" y="429022"/>
                  </a:cubicBezTo>
                  <a:cubicBezTo>
                    <a:pt x="937989" y="432213"/>
                    <a:pt x="937077" y="432122"/>
                    <a:pt x="936256" y="432943"/>
                  </a:cubicBezTo>
                  <a:cubicBezTo>
                    <a:pt x="935436" y="433764"/>
                    <a:pt x="932791" y="427289"/>
                    <a:pt x="932244" y="424736"/>
                  </a:cubicBezTo>
                  <a:cubicBezTo>
                    <a:pt x="931241" y="422155"/>
                    <a:pt x="928332" y="420879"/>
                    <a:pt x="925751" y="421882"/>
                  </a:cubicBezTo>
                  <a:cubicBezTo>
                    <a:pt x="925724" y="421891"/>
                    <a:pt x="925706" y="421900"/>
                    <a:pt x="925678" y="421909"/>
                  </a:cubicBezTo>
                  <a:cubicBezTo>
                    <a:pt x="923736" y="423614"/>
                    <a:pt x="922605" y="426067"/>
                    <a:pt x="922578" y="428657"/>
                  </a:cubicBezTo>
                  <a:cubicBezTo>
                    <a:pt x="922295" y="431602"/>
                    <a:pt x="921329" y="434448"/>
                    <a:pt x="919751" y="436955"/>
                  </a:cubicBezTo>
                  <a:cubicBezTo>
                    <a:pt x="917471" y="441788"/>
                    <a:pt x="917471" y="435861"/>
                    <a:pt x="918566" y="433217"/>
                  </a:cubicBezTo>
                  <a:cubicBezTo>
                    <a:pt x="919842" y="430061"/>
                    <a:pt x="920435" y="426678"/>
                    <a:pt x="920298" y="423277"/>
                  </a:cubicBezTo>
                  <a:cubicBezTo>
                    <a:pt x="920298" y="419265"/>
                    <a:pt x="909447" y="421544"/>
                    <a:pt x="904340" y="423277"/>
                  </a:cubicBezTo>
                  <a:cubicBezTo>
                    <a:pt x="899234" y="425010"/>
                    <a:pt x="904340" y="423277"/>
                    <a:pt x="902608" y="431302"/>
                  </a:cubicBezTo>
                  <a:cubicBezTo>
                    <a:pt x="900875" y="439326"/>
                    <a:pt x="899507" y="429569"/>
                    <a:pt x="899234" y="427563"/>
                  </a:cubicBezTo>
                  <a:cubicBezTo>
                    <a:pt x="898960" y="425557"/>
                    <a:pt x="903246" y="420724"/>
                    <a:pt x="897775" y="426104"/>
                  </a:cubicBezTo>
                  <a:cubicBezTo>
                    <a:pt x="892303" y="431484"/>
                    <a:pt x="891482" y="427836"/>
                    <a:pt x="893215" y="427836"/>
                  </a:cubicBezTo>
                  <a:cubicBezTo>
                    <a:pt x="894948" y="427836"/>
                    <a:pt x="895221" y="425830"/>
                    <a:pt x="895221" y="424098"/>
                  </a:cubicBezTo>
                  <a:cubicBezTo>
                    <a:pt x="895221" y="422365"/>
                    <a:pt x="900054" y="422183"/>
                    <a:pt x="902608" y="421909"/>
                  </a:cubicBezTo>
                  <a:cubicBezTo>
                    <a:pt x="905161" y="421636"/>
                    <a:pt x="905799" y="417350"/>
                    <a:pt x="905161" y="414158"/>
                  </a:cubicBezTo>
                  <a:cubicBezTo>
                    <a:pt x="904522" y="410966"/>
                    <a:pt x="907167" y="409872"/>
                    <a:pt x="911179" y="409051"/>
                  </a:cubicBezTo>
                  <a:cubicBezTo>
                    <a:pt x="915192" y="408231"/>
                    <a:pt x="914553" y="406225"/>
                    <a:pt x="914553" y="403033"/>
                  </a:cubicBezTo>
                  <a:cubicBezTo>
                    <a:pt x="914553" y="399841"/>
                    <a:pt x="907167" y="403945"/>
                    <a:pt x="904614" y="404492"/>
                  </a:cubicBezTo>
                  <a:cubicBezTo>
                    <a:pt x="902060" y="405039"/>
                    <a:pt x="901787" y="405586"/>
                    <a:pt x="900328" y="408231"/>
                  </a:cubicBezTo>
                  <a:cubicBezTo>
                    <a:pt x="899461" y="410565"/>
                    <a:pt x="898094" y="412681"/>
                    <a:pt x="896315" y="414432"/>
                  </a:cubicBezTo>
                  <a:cubicBezTo>
                    <a:pt x="893762" y="416985"/>
                    <a:pt x="890388" y="415344"/>
                    <a:pt x="892394" y="414432"/>
                  </a:cubicBezTo>
                  <a:cubicBezTo>
                    <a:pt x="894401" y="413520"/>
                    <a:pt x="894948" y="413884"/>
                    <a:pt x="898048" y="409051"/>
                  </a:cubicBezTo>
                  <a:cubicBezTo>
                    <a:pt x="901148" y="404218"/>
                    <a:pt x="887835" y="406133"/>
                    <a:pt x="885008" y="406133"/>
                  </a:cubicBezTo>
                  <a:cubicBezTo>
                    <a:pt x="882181" y="406133"/>
                    <a:pt x="872697" y="410146"/>
                    <a:pt x="868959" y="410693"/>
                  </a:cubicBezTo>
                  <a:cubicBezTo>
                    <a:pt x="865220" y="411240"/>
                    <a:pt x="862484" y="410693"/>
                    <a:pt x="859840" y="414979"/>
                  </a:cubicBezTo>
                  <a:cubicBezTo>
                    <a:pt x="857195" y="419265"/>
                    <a:pt x="856192" y="418444"/>
                    <a:pt x="857013" y="414979"/>
                  </a:cubicBezTo>
                  <a:cubicBezTo>
                    <a:pt x="857834" y="411514"/>
                    <a:pt x="861846" y="410146"/>
                    <a:pt x="865311" y="409599"/>
                  </a:cubicBezTo>
                  <a:cubicBezTo>
                    <a:pt x="870545" y="409361"/>
                    <a:pt x="875625" y="407793"/>
                    <a:pt x="880084" y="405039"/>
                  </a:cubicBezTo>
                  <a:cubicBezTo>
                    <a:pt x="883823" y="401574"/>
                    <a:pt x="866132" y="405586"/>
                    <a:pt x="863305" y="405860"/>
                  </a:cubicBezTo>
                  <a:cubicBezTo>
                    <a:pt x="860478" y="406133"/>
                    <a:pt x="853365" y="407866"/>
                    <a:pt x="856192" y="405860"/>
                  </a:cubicBezTo>
                  <a:cubicBezTo>
                    <a:pt x="860870" y="404620"/>
                    <a:pt x="865621" y="403680"/>
                    <a:pt x="870418" y="403033"/>
                  </a:cubicBezTo>
                  <a:cubicBezTo>
                    <a:pt x="874157" y="401939"/>
                    <a:pt x="861846" y="401027"/>
                    <a:pt x="856192" y="400206"/>
                  </a:cubicBezTo>
                  <a:cubicBezTo>
                    <a:pt x="850539" y="399385"/>
                    <a:pt x="863305" y="399385"/>
                    <a:pt x="867591" y="400206"/>
                  </a:cubicBezTo>
                  <a:cubicBezTo>
                    <a:pt x="872369" y="401127"/>
                    <a:pt x="877239" y="401410"/>
                    <a:pt x="882090" y="401027"/>
                  </a:cubicBezTo>
                  <a:cubicBezTo>
                    <a:pt x="885282" y="400480"/>
                    <a:pt x="880996" y="394461"/>
                    <a:pt x="878990" y="391908"/>
                  </a:cubicBezTo>
                  <a:cubicBezTo>
                    <a:pt x="876983" y="389355"/>
                    <a:pt x="878990" y="389355"/>
                    <a:pt x="879537" y="387075"/>
                  </a:cubicBezTo>
                  <a:cubicBezTo>
                    <a:pt x="880084" y="384795"/>
                    <a:pt x="864764" y="374855"/>
                    <a:pt x="862484" y="373123"/>
                  </a:cubicBezTo>
                  <a:cubicBezTo>
                    <a:pt x="860205" y="371390"/>
                    <a:pt x="856466" y="373944"/>
                    <a:pt x="853913" y="377409"/>
                  </a:cubicBezTo>
                  <a:cubicBezTo>
                    <a:pt x="851359" y="380874"/>
                    <a:pt x="850721" y="375403"/>
                    <a:pt x="849353" y="375403"/>
                  </a:cubicBezTo>
                  <a:cubicBezTo>
                    <a:pt x="846298" y="375767"/>
                    <a:pt x="843462" y="377190"/>
                    <a:pt x="841328" y="379415"/>
                  </a:cubicBezTo>
                  <a:cubicBezTo>
                    <a:pt x="838775" y="382242"/>
                    <a:pt x="841328" y="375129"/>
                    <a:pt x="843973" y="375129"/>
                  </a:cubicBezTo>
                  <a:cubicBezTo>
                    <a:pt x="846617" y="375129"/>
                    <a:pt x="844794" y="373396"/>
                    <a:pt x="843973" y="371664"/>
                  </a:cubicBezTo>
                  <a:cubicBezTo>
                    <a:pt x="843152" y="369931"/>
                    <a:pt x="843061" y="369111"/>
                    <a:pt x="845067" y="369111"/>
                  </a:cubicBezTo>
                  <a:cubicBezTo>
                    <a:pt x="847073" y="369111"/>
                    <a:pt x="846526" y="368016"/>
                    <a:pt x="846526" y="366284"/>
                  </a:cubicBezTo>
                  <a:cubicBezTo>
                    <a:pt x="846526" y="364551"/>
                    <a:pt x="849353" y="364551"/>
                    <a:pt x="853913" y="362910"/>
                  </a:cubicBezTo>
                  <a:cubicBezTo>
                    <a:pt x="858472" y="361268"/>
                    <a:pt x="841967" y="364278"/>
                    <a:pt x="837954" y="364278"/>
                  </a:cubicBezTo>
                  <a:cubicBezTo>
                    <a:pt x="833942" y="364278"/>
                    <a:pt x="831936" y="368290"/>
                    <a:pt x="829656" y="370570"/>
                  </a:cubicBezTo>
                  <a:cubicBezTo>
                    <a:pt x="827376" y="372849"/>
                    <a:pt x="829109" y="372576"/>
                    <a:pt x="833395" y="379689"/>
                  </a:cubicBezTo>
                  <a:cubicBezTo>
                    <a:pt x="837681" y="386801"/>
                    <a:pt x="829109" y="380509"/>
                    <a:pt x="826829" y="376588"/>
                  </a:cubicBezTo>
                  <a:cubicBezTo>
                    <a:pt x="824550" y="372667"/>
                    <a:pt x="826829" y="370296"/>
                    <a:pt x="830295" y="365463"/>
                  </a:cubicBezTo>
                  <a:cubicBezTo>
                    <a:pt x="833760" y="360630"/>
                    <a:pt x="830842" y="361998"/>
                    <a:pt x="826829" y="362271"/>
                  </a:cubicBezTo>
                  <a:cubicBezTo>
                    <a:pt x="822817" y="362545"/>
                    <a:pt x="820902" y="366831"/>
                    <a:pt x="817710" y="368290"/>
                  </a:cubicBezTo>
                  <a:cubicBezTo>
                    <a:pt x="814519" y="369749"/>
                    <a:pt x="814884" y="370022"/>
                    <a:pt x="814245" y="374582"/>
                  </a:cubicBezTo>
                  <a:cubicBezTo>
                    <a:pt x="813607" y="379141"/>
                    <a:pt x="813424" y="384248"/>
                    <a:pt x="811418" y="379415"/>
                  </a:cubicBezTo>
                  <a:cubicBezTo>
                    <a:pt x="809412" y="374582"/>
                    <a:pt x="810324" y="373396"/>
                    <a:pt x="812877" y="370843"/>
                  </a:cubicBezTo>
                  <a:cubicBezTo>
                    <a:pt x="815431" y="368290"/>
                    <a:pt x="812877" y="368290"/>
                    <a:pt x="812877" y="364825"/>
                  </a:cubicBezTo>
                  <a:cubicBezTo>
                    <a:pt x="812877" y="361360"/>
                    <a:pt x="816251" y="359992"/>
                    <a:pt x="817163" y="353791"/>
                  </a:cubicBezTo>
                  <a:cubicBezTo>
                    <a:pt x="818075" y="347590"/>
                    <a:pt x="815704" y="354338"/>
                    <a:pt x="814519" y="357712"/>
                  </a:cubicBezTo>
                  <a:cubicBezTo>
                    <a:pt x="813333" y="361086"/>
                    <a:pt x="810871" y="360539"/>
                    <a:pt x="806585" y="361998"/>
                  </a:cubicBezTo>
                  <a:cubicBezTo>
                    <a:pt x="802299" y="363457"/>
                    <a:pt x="802026" y="366284"/>
                    <a:pt x="800567" y="371117"/>
                  </a:cubicBezTo>
                  <a:cubicBezTo>
                    <a:pt x="799108" y="375950"/>
                    <a:pt x="797466" y="374217"/>
                    <a:pt x="792360" y="371937"/>
                  </a:cubicBezTo>
                  <a:cubicBezTo>
                    <a:pt x="787253" y="369658"/>
                    <a:pt x="794092" y="369658"/>
                    <a:pt x="797466" y="369111"/>
                  </a:cubicBezTo>
                  <a:cubicBezTo>
                    <a:pt x="800840" y="368563"/>
                    <a:pt x="802026" y="363457"/>
                    <a:pt x="802026" y="363457"/>
                  </a:cubicBezTo>
                  <a:cubicBezTo>
                    <a:pt x="802026" y="363457"/>
                    <a:pt x="806312" y="361451"/>
                    <a:pt x="804032" y="358624"/>
                  </a:cubicBezTo>
                  <a:cubicBezTo>
                    <a:pt x="801752" y="355797"/>
                    <a:pt x="792633" y="359992"/>
                    <a:pt x="790354" y="361724"/>
                  </a:cubicBezTo>
                  <a:cubicBezTo>
                    <a:pt x="788074" y="363457"/>
                    <a:pt x="788074" y="361177"/>
                    <a:pt x="789168" y="356253"/>
                  </a:cubicBezTo>
                  <a:cubicBezTo>
                    <a:pt x="790262" y="351329"/>
                    <a:pt x="787800" y="356253"/>
                    <a:pt x="783514" y="359444"/>
                  </a:cubicBezTo>
                  <a:cubicBezTo>
                    <a:pt x="779229" y="362636"/>
                    <a:pt x="782602" y="355159"/>
                    <a:pt x="785247" y="349140"/>
                  </a:cubicBezTo>
                  <a:cubicBezTo>
                    <a:pt x="787892" y="343122"/>
                    <a:pt x="774395" y="346313"/>
                    <a:pt x="770657" y="347499"/>
                  </a:cubicBezTo>
                  <a:cubicBezTo>
                    <a:pt x="766918" y="348684"/>
                    <a:pt x="770110" y="350873"/>
                    <a:pt x="767009" y="353152"/>
                  </a:cubicBezTo>
                  <a:cubicBezTo>
                    <a:pt x="763909" y="355432"/>
                    <a:pt x="761811" y="352605"/>
                    <a:pt x="764365" y="353152"/>
                  </a:cubicBezTo>
                  <a:cubicBezTo>
                    <a:pt x="766918" y="353700"/>
                    <a:pt x="767009" y="353152"/>
                    <a:pt x="767556" y="349414"/>
                  </a:cubicBezTo>
                  <a:cubicBezTo>
                    <a:pt x="768103" y="345675"/>
                    <a:pt x="766097" y="345219"/>
                    <a:pt x="771569" y="344307"/>
                  </a:cubicBezTo>
                  <a:cubicBezTo>
                    <a:pt x="777040" y="343395"/>
                    <a:pt x="772389" y="342848"/>
                    <a:pt x="767830" y="342848"/>
                  </a:cubicBezTo>
                  <a:cubicBezTo>
                    <a:pt x="763270" y="342848"/>
                    <a:pt x="763818" y="340933"/>
                    <a:pt x="761264" y="345219"/>
                  </a:cubicBezTo>
                  <a:cubicBezTo>
                    <a:pt x="758711" y="349505"/>
                    <a:pt x="758437" y="345219"/>
                    <a:pt x="759258" y="344033"/>
                  </a:cubicBezTo>
                  <a:cubicBezTo>
                    <a:pt x="760079" y="342848"/>
                    <a:pt x="758711" y="340660"/>
                    <a:pt x="754699" y="342301"/>
                  </a:cubicBezTo>
                  <a:cubicBezTo>
                    <a:pt x="750686" y="343942"/>
                    <a:pt x="749866" y="343760"/>
                    <a:pt x="753331" y="341754"/>
                  </a:cubicBezTo>
                  <a:cubicBezTo>
                    <a:pt x="756796" y="339748"/>
                    <a:pt x="758164" y="341754"/>
                    <a:pt x="760991" y="340660"/>
                  </a:cubicBezTo>
                  <a:cubicBezTo>
                    <a:pt x="764739" y="339000"/>
                    <a:pt x="768897" y="338489"/>
                    <a:pt x="772936" y="339200"/>
                  </a:cubicBezTo>
                  <a:cubicBezTo>
                    <a:pt x="776128" y="340295"/>
                    <a:pt x="778681" y="340933"/>
                    <a:pt x="780049" y="339200"/>
                  </a:cubicBezTo>
                  <a:cubicBezTo>
                    <a:pt x="781417" y="337468"/>
                    <a:pt x="781782" y="336921"/>
                    <a:pt x="784335" y="337468"/>
                  </a:cubicBezTo>
                  <a:cubicBezTo>
                    <a:pt x="786888" y="338015"/>
                    <a:pt x="787800" y="336374"/>
                    <a:pt x="784335" y="336374"/>
                  </a:cubicBezTo>
                  <a:cubicBezTo>
                    <a:pt x="780870" y="336374"/>
                    <a:pt x="775855" y="335827"/>
                    <a:pt x="775855" y="335827"/>
                  </a:cubicBezTo>
                  <a:cubicBezTo>
                    <a:pt x="775855" y="335827"/>
                    <a:pt x="764456" y="337194"/>
                    <a:pt x="761903" y="338015"/>
                  </a:cubicBezTo>
                  <a:cubicBezTo>
                    <a:pt x="759349" y="338836"/>
                    <a:pt x="758984" y="340021"/>
                    <a:pt x="757890" y="336647"/>
                  </a:cubicBezTo>
                  <a:cubicBezTo>
                    <a:pt x="756796" y="333273"/>
                    <a:pt x="756978" y="333456"/>
                    <a:pt x="760444" y="331267"/>
                  </a:cubicBezTo>
                  <a:cubicBezTo>
                    <a:pt x="763909" y="329078"/>
                    <a:pt x="753878" y="332635"/>
                    <a:pt x="752419" y="334094"/>
                  </a:cubicBezTo>
                  <a:cubicBezTo>
                    <a:pt x="750960" y="335553"/>
                    <a:pt x="749592" y="338380"/>
                    <a:pt x="747039" y="335827"/>
                  </a:cubicBezTo>
                  <a:cubicBezTo>
                    <a:pt x="744485" y="333273"/>
                    <a:pt x="746492" y="333820"/>
                    <a:pt x="744212" y="330902"/>
                  </a:cubicBezTo>
                  <a:cubicBezTo>
                    <a:pt x="741631" y="328376"/>
                    <a:pt x="738157" y="326972"/>
                    <a:pt x="734546" y="326981"/>
                  </a:cubicBezTo>
                  <a:cubicBezTo>
                    <a:pt x="730533" y="326343"/>
                    <a:pt x="727615" y="329261"/>
                    <a:pt x="722235" y="328622"/>
                  </a:cubicBezTo>
                  <a:cubicBezTo>
                    <a:pt x="716855" y="327984"/>
                    <a:pt x="722235" y="323516"/>
                    <a:pt x="726795" y="324701"/>
                  </a:cubicBezTo>
                  <a:cubicBezTo>
                    <a:pt x="731354" y="325887"/>
                    <a:pt x="729074" y="324701"/>
                    <a:pt x="735914" y="324701"/>
                  </a:cubicBezTo>
                  <a:cubicBezTo>
                    <a:pt x="742753" y="324701"/>
                    <a:pt x="741932" y="323334"/>
                    <a:pt x="737920" y="321054"/>
                  </a:cubicBezTo>
                  <a:cubicBezTo>
                    <a:pt x="730743" y="319239"/>
                    <a:pt x="723339" y="318473"/>
                    <a:pt x="715943" y="318774"/>
                  </a:cubicBezTo>
                  <a:cubicBezTo>
                    <a:pt x="713390" y="318774"/>
                    <a:pt x="712296" y="317953"/>
                    <a:pt x="712569" y="316494"/>
                  </a:cubicBezTo>
                  <a:cubicBezTo>
                    <a:pt x="712843" y="315035"/>
                    <a:pt x="711110" y="315947"/>
                    <a:pt x="703997" y="314215"/>
                  </a:cubicBezTo>
                  <a:cubicBezTo>
                    <a:pt x="696885" y="312482"/>
                    <a:pt x="697705" y="312482"/>
                    <a:pt x="703450" y="311388"/>
                  </a:cubicBezTo>
                  <a:cubicBezTo>
                    <a:pt x="709195" y="310293"/>
                    <a:pt x="715943" y="314488"/>
                    <a:pt x="719956" y="315309"/>
                  </a:cubicBezTo>
                  <a:cubicBezTo>
                    <a:pt x="725026" y="315136"/>
                    <a:pt x="730077" y="314680"/>
                    <a:pt x="735093" y="313941"/>
                  </a:cubicBezTo>
                  <a:cubicBezTo>
                    <a:pt x="740528" y="315081"/>
                    <a:pt x="746045" y="315756"/>
                    <a:pt x="751598" y="315947"/>
                  </a:cubicBezTo>
                  <a:cubicBezTo>
                    <a:pt x="757617" y="315309"/>
                    <a:pt x="747586" y="315035"/>
                    <a:pt x="745306" y="313941"/>
                  </a:cubicBezTo>
                  <a:cubicBezTo>
                    <a:pt x="742552" y="311661"/>
                    <a:pt x="739352" y="309983"/>
                    <a:pt x="735914" y="309017"/>
                  </a:cubicBezTo>
                  <a:cubicBezTo>
                    <a:pt x="730169" y="307923"/>
                    <a:pt x="741567" y="309564"/>
                    <a:pt x="744485" y="310476"/>
                  </a:cubicBezTo>
                  <a:cubicBezTo>
                    <a:pt x="747404" y="311388"/>
                    <a:pt x="746765" y="309017"/>
                    <a:pt x="744485" y="306190"/>
                  </a:cubicBezTo>
                  <a:cubicBezTo>
                    <a:pt x="742206" y="303363"/>
                    <a:pt x="739014" y="304457"/>
                    <a:pt x="732722" y="304184"/>
                  </a:cubicBezTo>
                  <a:cubicBezTo>
                    <a:pt x="726430" y="303910"/>
                    <a:pt x="735367" y="300992"/>
                    <a:pt x="739561" y="302178"/>
                  </a:cubicBezTo>
                  <a:cubicBezTo>
                    <a:pt x="743418" y="302907"/>
                    <a:pt x="747376" y="302907"/>
                    <a:pt x="751233" y="302178"/>
                  </a:cubicBezTo>
                  <a:cubicBezTo>
                    <a:pt x="756431" y="302178"/>
                    <a:pt x="754699" y="300719"/>
                    <a:pt x="753604" y="299351"/>
                  </a:cubicBezTo>
                  <a:cubicBezTo>
                    <a:pt x="749419" y="297035"/>
                    <a:pt x="745014" y="295111"/>
                    <a:pt x="740473" y="293606"/>
                  </a:cubicBezTo>
                  <a:cubicBezTo>
                    <a:pt x="735877" y="291937"/>
                    <a:pt x="730844" y="291937"/>
                    <a:pt x="726248" y="293606"/>
                  </a:cubicBezTo>
                  <a:cubicBezTo>
                    <a:pt x="718496" y="295338"/>
                    <a:pt x="715122" y="294518"/>
                    <a:pt x="722235" y="292785"/>
                  </a:cubicBezTo>
                  <a:cubicBezTo>
                    <a:pt x="729348" y="291053"/>
                    <a:pt x="727342" y="290505"/>
                    <a:pt x="723877" y="290232"/>
                  </a:cubicBezTo>
                  <a:cubicBezTo>
                    <a:pt x="720411" y="289958"/>
                    <a:pt x="715943" y="289046"/>
                    <a:pt x="718496" y="288773"/>
                  </a:cubicBezTo>
                  <a:cubicBezTo>
                    <a:pt x="724259" y="288673"/>
                    <a:pt x="730014" y="289256"/>
                    <a:pt x="735640" y="290505"/>
                  </a:cubicBezTo>
                  <a:cubicBezTo>
                    <a:pt x="742114" y="291873"/>
                    <a:pt x="740473" y="290505"/>
                    <a:pt x="740200" y="287952"/>
                  </a:cubicBezTo>
                  <a:cubicBezTo>
                    <a:pt x="739926" y="285399"/>
                    <a:pt x="736461" y="286767"/>
                    <a:pt x="729895" y="286220"/>
                  </a:cubicBezTo>
                  <a:cubicBezTo>
                    <a:pt x="723329" y="285672"/>
                    <a:pt x="721688" y="281934"/>
                    <a:pt x="724789" y="283666"/>
                  </a:cubicBezTo>
                  <a:cubicBezTo>
                    <a:pt x="727889" y="285399"/>
                    <a:pt x="733360" y="283666"/>
                    <a:pt x="738193" y="284760"/>
                  </a:cubicBezTo>
                  <a:cubicBezTo>
                    <a:pt x="742233" y="285444"/>
                    <a:pt x="746099" y="286894"/>
                    <a:pt x="749592" y="289046"/>
                  </a:cubicBezTo>
                  <a:cubicBezTo>
                    <a:pt x="753230" y="291618"/>
                    <a:pt x="757644" y="292840"/>
                    <a:pt x="762085" y="292512"/>
                  </a:cubicBezTo>
                  <a:cubicBezTo>
                    <a:pt x="767283" y="292512"/>
                    <a:pt x="767283" y="291600"/>
                    <a:pt x="769198" y="292512"/>
                  </a:cubicBezTo>
                  <a:cubicBezTo>
                    <a:pt x="771249" y="293597"/>
                    <a:pt x="773711" y="293597"/>
                    <a:pt x="775763" y="292512"/>
                  </a:cubicBezTo>
                  <a:cubicBezTo>
                    <a:pt x="778590" y="291326"/>
                    <a:pt x="779502" y="291600"/>
                    <a:pt x="784882" y="293879"/>
                  </a:cubicBezTo>
                  <a:cubicBezTo>
                    <a:pt x="790262" y="296159"/>
                    <a:pt x="789715" y="289320"/>
                    <a:pt x="789442" y="285399"/>
                  </a:cubicBezTo>
                  <a:cubicBezTo>
                    <a:pt x="789168" y="281478"/>
                    <a:pt x="780323" y="278195"/>
                    <a:pt x="772936" y="275642"/>
                  </a:cubicBezTo>
                  <a:cubicBezTo>
                    <a:pt x="766599" y="273079"/>
                    <a:pt x="759650" y="272477"/>
                    <a:pt x="752966" y="273909"/>
                  </a:cubicBezTo>
                  <a:cubicBezTo>
                    <a:pt x="748954" y="274912"/>
                    <a:pt x="744704" y="274429"/>
                    <a:pt x="741020" y="272541"/>
                  </a:cubicBezTo>
                  <a:cubicBezTo>
                    <a:pt x="737281" y="271356"/>
                    <a:pt x="727342" y="268529"/>
                    <a:pt x="724150" y="267161"/>
                  </a:cubicBezTo>
                  <a:cubicBezTo>
                    <a:pt x="720958" y="265793"/>
                    <a:pt x="715031" y="268802"/>
                    <a:pt x="710837" y="270261"/>
                  </a:cubicBezTo>
                  <a:cubicBezTo>
                    <a:pt x="706587" y="271602"/>
                    <a:pt x="702055" y="271793"/>
                    <a:pt x="697705" y="270809"/>
                  </a:cubicBezTo>
                  <a:cubicBezTo>
                    <a:pt x="692690" y="269751"/>
                    <a:pt x="687492" y="269942"/>
                    <a:pt x="682568" y="271356"/>
                  </a:cubicBezTo>
                  <a:cubicBezTo>
                    <a:pt x="673449" y="273088"/>
                    <a:pt x="682568" y="269349"/>
                    <a:pt x="686854" y="268255"/>
                  </a:cubicBezTo>
                  <a:cubicBezTo>
                    <a:pt x="692042" y="268201"/>
                    <a:pt x="697213" y="268784"/>
                    <a:pt x="702265" y="269988"/>
                  </a:cubicBezTo>
                  <a:cubicBezTo>
                    <a:pt x="706897" y="269787"/>
                    <a:pt x="711447" y="268702"/>
                    <a:pt x="715670" y="266796"/>
                  </a:cubicBezTo>
                  <a:cubicBezTo>
                    <a:pt x="720539" y="264772"/>
                    <a:pt x="725892" y="264206"/>
                    <a:pt x="731081" y="265155"/>
                  </a:cubicBezTo>
                  <a:cubicBezTo>
                    <a:pt x="735640" y="265976"/>
                    <a:pt x="741841" y="258316"/>
                    <a:pt x="745033" y="256036"/>
                  </a:cubicBezTo>
                  <a:cubicBezTo>
                    <a:pt x="748224" y="253756"/>
                    <a:pt x="749866" y="255398"/>
                    <a:pt x="754699" y="256036"/>
                  </a:cubicBezTo>
                  <a:cubicBezTo>
                    <a:pt x="759532" y="256674"/>
                    <a:pt x="763818" y="261142"/>
                    <a:pt x="771751" y="259683"/>
                  </a:cubicBezTo>
                  <a:cubicBezTo>
                    <a:pt x="779684" y="258224"/>
                    <a:pt x="774304" y="255124"/>
                    <a:pt x="773210" y="253118"/>
                  </a:cubicBezTo>
                  <a:cubicBezTo>
                    <a:pt x="772189" y="251212"/>
                    <a:pt x="771997" y="248969"/>
                    <a:pt x="772663" y="246917"/>
                  </a:cubicBezTo>
                  <a:cubicBezTo>
                    <a:pt x="773210" y="244364"/>
                    <a:pt x="766918" y="238892"/>
                    <a:pt x="762997" y="236339"/>
                  </a:cubicBezTo>
                  <a:cubicBezTo>
                    <a:pt x="759076" y="233786"/>
                    <a:pt x="752145" y="227220"/>
                    <a:pt x="748407" y="226126"/>
                  </a:cubicBezTo>
                  <a:cubicBezTo>
                    <a:pt x="744668" y="225031"/>
                    <a:pt x="746127" y="224120"/>
                    <a:pt x="742388" y="224667"/>
                  </a:cubicBezTo>
                  <a:cubicBezTo>
                    <a:pt x="738649" y="225214"/>
                    <a:pt x="738740" y="229500"/>
                    <a:pt x="739288" y="232874"/>
                  </a:cubicBezTo>
                  <a:cubicBezTo>
                    <a:pt x="739835" y="236248"/>
                    <a:pt x="735002" y="237433"/>
                    <a:pt x="730169" y="239439"/>
                  </a:cubicBezTo>
                  <a:cubicBezTo>
                    <a:pt x="725336" y="241446"/>
                    <a:pt x="721050" y="245458"/>
                    <a:pt x="717676" y="246005"/>
                  </a:cubicBezTo>
                  <a:cubicBezTo>
                    <a:pt x="714302" y="246552"/>
                    <a:pt x="707645" y="247464"/>
                    <a:pt x="705912" y="249470"/>
                  </a:cubicBezTo>
                  <a:cubicBezTo>
                    <a:pt x="703751" y="252042"/>
                    <a:pt x="700742" y="253756"/>
                    <a:pt x="697432" y="254303"/>
                  </a:cubicBezTo>
                  <a:cubicBezTo>
                    <a:pt x="694559" y="254075"/>
                    <a:pt x="691678" y="254258"/>
                    <a:pt x="688860" y="254850"/>
                  </a:cubicBezTo>
                  <a:cubicBezTo>
                    <a:pt x="686033" y="255671"/>
                    <a:pt x="682294" y="256309"/>
                    <a:pt x="684574" y="254850"/>
                  </a:cubicBezTo>
                  <a:cubicBezTo>
                    <a:pt x="686626" y="252735"/>
                    <a:pt x="689644" y="251869"/>
                    <a:pt x="692507" y="252571"/>
                  </a:cubicBezTo>
                  <a:cubicBezTo>
                    <a:pt x="696520" y="253391"/>
                    <a:pt x="697979" y="252571"/>
                    <a:pt x="699985" y="250838"/>
                  </a:cubicBezTo>
                  <a:cubicBezTo>
                    <a:pt x="701836" y="248950"/>
                    <a:pt x="704079" y="247492"/>
                    <a:pt x="706551" y="246552"/>
                  </a:cubicBezTo>
                  <a:cubicBezTo>
                    <a:pt x="710198" y="245075"/>
                    <a:pt x="713709" y="243269"/>
                    <a:pt x="717037" y="241172"/>
                  </a:cubicBezTo>
                  <a:cubicBezTo>
                    <a:pt x="719509" y="240014"/>
                    <a:pt x="721150" y="237607"/>
                    <a:pt x="721323" y="234880"/>
                  </a:cubicBezTo>
                  <a:cubicBezTo>
                    <a:pt x="722235" y="230959"/>
                    <a:pt x="720503" y="231232"/>
                    <a:pt x="717949" y="231780"/>
                  </a:cubicBezTo>
                  <a:cubicBezTo>
                    <a:pt x="715870" y="232299"/>
                    <a:pt x="713663" y="231871"/>
                    <a:pt x="711931" y="230594"/>
                  </a:cubicBezTo>
                  <a:cubicBezTo>
                    <a:pt x="709505" y="229646"/>
                    <a:pt x="706769" y="229883"/>
                    <a:pt x="704545" y="231232"/>
                  </a:cubicBezTo>
                  <a:cubicBezTo>
                    <a:pt x="700578" y="232810"/>
                    <a:pt x="696447" y="233941"/>
                    <a:pt x="692234" y="234606"/>
                  </a:cubicBezTo>
                  <a:cubicBezTo>
                    <a:pt x="687127" y="235792"/>
                    <a:pt x="688586" y="237160"/>
                    <a:pt x="687948" y="240351"/>
                  </a:cubicBezTo>
                  <a:cubicBezTo>
                    <a:pt x="687465" y="242850"/>
                    <a:pt x="685377" y="244710"/>
                    <a:pt x="682841" y="244911"/>
                  </a:cubicBezTo>
                  <a:cubicBezTo>
                    <a:pt x="679622" y="245148"/>
                    <a:pt x="676504" y="246115"/>
                    <a:pt x="673722" y="247738"/>
                  </a:cubicBezTo>
                  <a:cubicBezTo>
                    <a:pt x="670349" y="250017"/>
                    <a:pt x="666336" y="252844"/>
                    <a:pt x="664604" y="250838"/>
                  </a:cubicBezTo>
                  <a:cubicBezTo>
                    <a:pt x="662871" y="248832"/>
                    <a:pt x="671443" y="245184"/>
                    <a:pt x="677461" y="243725"/>
                  </a:cubicBezTo>
                  <a:cubicBezTo>
                    <a:pt x="683480" y="242266"/>
                    <a:pt x="683662" y="243725"/>
                    <a:pt x="683662" y="242266"/>
                  </a:cubicBezTo>
                  <a:cubicBezTo>
                    <a:pt x="683662" y="240807"/>
                    <a:pt x="683662" y="239166"/>
                    <a:pt x="677188" y="240351"/>
                  </a:cubicBezTo>
                  <a:cubicBezTo>
                    <a:pt x="670713" y="241537"/>
                    <a:pt x="674908" y="239166"/>
                    <a:pt x="679467" y="237707"/>
                  </a:cubicBezTo>
                  <a:cubicBezTo>
                    <a:pt x="684027" y="236248"/>
                    <a:pt x="682021" y="235792"/>
                    <a:pt x="686580" y="232053"/>
                  </a:cubicBezTo>
                  <a:cubicBezTo>
                    <a:pt x="696401" y="227758"/>
                    <a:pt x="706888" y="225168"/>
                    <a:pt x="717584" y="224393"/>
                  </a:cubicBezTo>
                  <a:cubicBezTo>
                    <a:pt x="723329" y="224393"/>
                    <a:pt x="722509" y="222114"/>
                    <a:pt x="723877" y="221202"/>
                  </a:cubicBezTo>
                  <a:cubicBezTo>
                    <a:pt x="725244" y="220290"/>
                    <a:pt x="722509" y="218922"/>
                    <a:pt x="728983" y="219469"/>
                  </a:cubicBezTo>
                  <a:cubicBezTo>
                    <a:pt x="735458" y="220016"/>
                    <a:pt x="733543" y="212083"/>
                    <a:pt x="733816" y="208162"/>
                  </a:cubicBezTo>
                  <a:cubicBezTo>
                    <a:pt x="734090" y="204240"/>
                    <a:pt x="729257" y="205517"/>
                    <a:pt x="725336" y="204970"/>
                  </a:cubicBezTo>
                  <a:cubicBezTo>
                    <a:pt x="722062" y="204095"/>
                    <a:pt x="718980" y="202645"/>
                    <a:pt x="716217" y="200684"/>
                  </a:cubicBezTo>
                  <a:cubicBezTo>
                    <a:pt x="714211" y="199863"/>
                    <a:pt x="703359" y="196125"/>
                    <a:pt x="700806" y="195304"/>
                  </a:cubicBezTo>
                  <a:cubicBezTo>
                    <a:pt x="693456" y="196371"/>
                    <a:pt x="686389" y="198878"/>
                    <a:pt x="680015" y="202690"/>
                  </a:cubicBezTo>
                  <a:cubicBezTo>
                    <a:pt x="677115" y="204788"/>
                    <a:pt x="673558" y="205791"/>
                    <a:pt x="669984" y="205517"/>
                  </a:cubicBezTo>
                  <a:cubicBezTo>
                    <a:pt x="667795" y="205517"/>
                    <a:pt x="668069" y="205517"/>
                    <a:pt x="668069" y="207797"/>
                  </a:cubicBezTo>
                  <a:cubicBezTo>
                    <a:pt x="668069" y="210076"/>
                    <a:pt x="668069" y="210715"/>
                    <a:pt x="666336" y="210076"/>
                  </a:cubicBezTo>
                  <a:cubicBezTo>
                    <a:pt x="664604" y="209438"/>
                    <a:pt x="662324" y="208709"/>
                    <a:pt x="662871" y="206155"/>
                  </a:cubicBezTo>
                  <a:cubicBezTo>
                    <a:pt x="663418" y="203602"/>
                    <a:pt x="666883" y="203237"/>
                    <a:pt x="669984" y="203876"/>
                  </a:cubicBezTo>
                  <a:cubicBezTo>
                    <a:pt x="673084" y="204514"/>
                    <a:pt x="676914" y="200137"/>
                    <a:pt x="680015" y="197857"/>
                  </a:cubicBezTo>
                  <a:cubicBezTo>
                    <a:pt x="682787" y="196334"/>
                    <a:pt x="684446" y="193362"/>
                    <a:pt x="684300" y="190197"/>
                  </a:cubicBezTo>
                  <a:cubicBezTo>
                    <a:pt x="684300" y="187006"/>
                    <a:pt x="676002" y="191839"/>
                    <a:pt x="672902" y="192751"/>
                  </a:cubicBezTo>
                  <a:cubicBezTo>
                    <a:pt x="667412" y="194821"/>
                    <a:pt x="662078" y="197283"/>
                    <a:pt x="656944" y="200137"/>
                  </a:cubicBezTo>
                  <a:cubicBezTo>
                    <a:pt x="653980" y="201642"/>
                    <a:pt x="650934" y="202982"/>
                    <a:pt x="647825" y="204149"/>
                  </a:cubicBezTo>
                  <a:cubicBezTo>
                    <a:pt x="645545" y="204970"/>
                    <a:pt x="643812" y="205517"/>
                    <a:pt x="640712" y="218101"/>
                  </a:cubicBezTo>
                  <a:cubicBezTo>
                    <a:pt x="637612" y="230685"/>
                    <a:pt x="634420" y="229500"/>
                    <a:pt x="634694" y="227220"/>
                  </a:cubicBezTo>
                  <a:cubicBezTo>
                    <a:pt x="635706" y="222004"/>
                    <a:pt x="637046" y="216852"/>
                    <a:pt x="638706" y="211809"/>
                  </a:cubicBezTo>
                  <a:cubicBezTo>
                    <a:pt x="639800" y="208435"/>
                    <a:pt x="634146" y="208435"/>
                    <a:pt x="630681" y="208435"/>
                  </a:cubicBezTo>
                  <a:cubicBezTo>
                    <a:pt x="627216" y="208435"/>
                    <a:pt x="624389" y="210350"/>
                    <a:pt x="624663" y="207797"/>
                  </a:cubicBezTo>
                  <a:cubicBezTo>
                    <a:pt x="624936" y="205243"/>
                    <a:pt x="631228" y="206429"/>
                    <a:pt x="635241" y="207797"/>
                  </a:cubicBezTo>
                  <a:cubicBezTo>
                    <a:pt x="639253" y="209165"/>
                    <a:pt x="641259" y="205243"/>
                    <a:pt x="645545" y="202690"/>
                  </a:cubicBezTo>
                  <a:cubicBezTo>
                    <a:pt x="649393" y="199973"/>
                    <a:pt x="652995" y="196927"/>
                    <a:pt x="656305" y="193571"/>
                  </a:cubicBezTo>
                  <a:cubicBezTo>
                    <a:pt x="660318" y="190106"/>
                    <a:pt x="660044" y="188100"/>
                    <a:pt x="659223" y="183541"/>
                  </a:cubicBezTo>
                  <a:cubicBezTo>
                    <a:pt x="658731" y="180039"/>
                    <a:pt x="656597" y="176993"/>
                    <a:pt x="653478" y="175333"/>
                  </a:cubicBezTo>
                  <a:cubicBezTo>
                    <a:pt x="650652" y="173601"/>
                    <a:pt x="647460" y="177887"/>
                    <a:pt x="643812" y="179619"/>
                  </a:cubicBezTo>
                  <a:cubicBezTo>
                    <a:pt x="640165" y="181352"/>
                    <a:pt x="640074" y="181261"/>
                    <a:pt x="640074" y="184999"/>
                  </a:cubicBezTo>
                  <a:cubicBezTo>
                    <a:pt x="640074" y="188738"/>
                    <a:pt x="640986" y="190106"/>
                    <a:pt x="636153" y="190106"/>
                  </a:cubicBezTo>
                  <a:cubicBezTo>
                    <a:pt x="624535" y="191830"/>
                    <a:pt x="613145" y="194894"/>
                    <a:pt x="602230" y="199225"/>
                  </a:cubicBezTo>
                  <a:cubicBezTo>
                    <a:pt x="597032" y="202052"/>
                    <a:pt x="600224" y="196672"/>
                    <a:pt x="603598" y="194392"/>
                  </a:cubicBezTo>
                  <a:cubicBezTo>
                    <a:pt x="606972" y="192112"/>
                    <a:pt x="603598" y="190653"/>
                    <a:pt x="599677" y="191565"/>
                  </a:cubicBezTo>
                  <a:cubicBezTo>
                    <a:pt x="595756" y="192477"/>
                    <a:pt x="594753" y="191565"/>
                    <a:pt x="598765" y="189832"/>
                  </a:cubicBezTo>
                  <a:cubicBezTo>
                    <a:pt x="603270" y="186586"/>
                    <a:pt x="607565" y="183048"/>
                    <a:pt x="611623" y="179255"/>
                  </a:cubicBezTo>
                  <a:cubicBezTo>
                    <a:pt x="615544" y="176428"/>
                    <a:pt x="618462" y="176975"/>
                    <a:pt x="624116" y="178434"/>
                  </a:cubicBezTo>
                  <a:cubicBezTo>
                    <a:pt x="629769" y="179893"/>
                    <a:pt x="629861" y="178434"/>
                    <a:pt x="632414" y="174969"/>
                  </a:cubicBezTo>
                  <a:cubicBezTo>
                    <a:pt x="634967" y="171503"/>
                    <a:pt x="634967" y="170409"/>
                    <a:pt x="639253" y="168494"/>
                  </a:cubicBezTo>
                  <a:cubicBezTo>
                    <a:pt x="643539" y="166579"/>
                    <a:pt x="633234" y="157096"/>
                    <a:pt x="630134" y="153904"/>
                  </a:cubicBezTo>
                  <a:cubicBezTo>
                    <a:pt x="627043" y="151497"/>
                    <a:pt x="623185" y="150302"/>
                    <a:pt x="619283" y="150530"/>
                  </a:cubicBezTo>
                  <a:cubicBezTo>
                    <a:pt x="617003" y="150530"/>
                    <a:pt x="599677" y="143964"/>
                    <a:pt x="595938" y="142779"/>
                  </a:cubicBezTo>
                  <a:cubicBezTo>
                    <a:pt x="592199" y="141593"/>
                    <a:pt x="592473" y="142779"/>
                    <a:pt x="589646" y="145423"/>
                  </a:cubicBezTo>
                  <a:cubicBezTo>
                    <a:pt x="586901" y="147147"/>
                    <a:pt x="585196" y="150120"/>
                    <a:pt x="585087" y="153357"/>
                  </a:cubicBezTo>
                  <a:cubicBezTo>
                    <a:pt x="585087" y="156184"/>
                    <a:pt x="583992" y="156184"/>
                    <a:pt x="581439" y="155910"/>
                  </a:cubicBezTo>
                  <a:cubicBezTo>
                    <a:pt x="578886" y="155636"/>
                    <a:pt x="575421" y="163296"/>
                    <a:pt x="574873" y="165576"/>
                  </a:cubicBezTo>
                  <a:cubicBezTo>
                    <a:pt x="574326" y="167856"/>
                    <a:pt x="574873" y="168494"/>
                    <a:pt x="570861" y="164482"/>
                  </a:cubicBezTo>
                  <a:cubicBezTo>
                    <a:pt x="566849" y="160470"/>
                    <a:pt x="562289" y="162749"/>
                    <a:pt x="557456" y="169862"/>
                  </a:cubicBezTo>
                  <a:cubicBezTo>
                    <a:pt x="552623" y="176975"/>
                    <a:pt x="551164" y="176428"/>
                    <a:pt x="552897" y="174695"/>
                  </a:cubicBezTo>
                  <a:cubicBezTo>
                    <a:pt x="554629" y="172963"/>
                    <a:pt x="554356" y="169315"/>
                    <a:pt x="555724" y="165576"/>
                  </a:cubicBezTo>
                  <a:cubicBezTo>
                    <a:pt x="557092" y="161837"/>
                    <a:pt x="559189" y="162202"/>
                    <a:pt x="562016" y="158737"/>
                  </a:cubicBezTo>
                  <a:cubicBezTo>
                    <a:pt x="564843" y="155272"/>
                    <a:pt x="562563" y="155636"/>
                    <a:pt x="559189" y="156731"/>
                  </a:cubicBezTo>
                  <a:cubicBezTo>
                    <a:pt x="555815" y="157825"/>
                    <a:pt x="555177" y="155089"/>
                    <a:pt x="556909" y="151898"/>
                  </a:cubicBezTo>
                  <a:cubicBezTo>
                    <a:pt x="558642" y="148706"/>
                    <a:pt x="558642" y="147612"/>
                    <a:pt x="554629" y="146518"/>
                  </a:cubicBezTo>
                  <a:cubicBezTo>
                    <a:pt x="550617" y="145423"/>
                    <a:pt x="548611" y="154178"/>
                    <a:pt x="541498" y="164755"/>
                  </a:cubicBezTo>
                  <a:cubicBezTo>
                    <a:pt x="534385" y="175333"/>
                    <a:pt x="537212" y="166762"/>
                    <a:pt x="538945" y="162476"/>
                  </a:cubicBezTo>
                  <a:cubicBezTo>
                    <a:pt x="540677" y="158190"/>
                    <a:pt x="542592" y="157643"/>
                    <a:pt x="537212" y="157096"/>
                  </a:cubicBezTo>
                  <a:cubicBezTo>
                    <a:pt x="531832" y="156548"/>
                    <a:pt x="538671" y="154542"/>
                    <a:pt x="542045" y="153904"/>
                  </a:cubicBezTo>
                  <a:cubicBezTo>
                    <a:pt x="545419" y="153266"/>
                    <a:pt x="544963" y="149618"/>
                    <a:pt x="547517" y="145423"/>
                  </a:cubicBezTo>
                  <a:cubicBezTo>
                    <a:pt x="550070" y="141229"/>
                    <a:pt x="550891" y="143964"/>
                    <a:pt x="556636" y="137399"/>
                  </a:cubicBezTo>
                  <a:cubicBezTo>
                    <a:pt x="562381" y="130833"/>
                    <a:pt x="544599" y="134845"/>
                    <a:pt x="539492" y="140864"/>
                  </a:cubicBezTo>
                  <a:cubicBezTo>
                    <a:pt x="534385" y="146882"/>
                    <a:pt x="534112" y="145697"/>
                    <a:pt x="538398" y="138219"/>
                  </a:cubicBezTo>
                  <a:cubicBezTo>
                    <a:pt x="542684" y="130742"/>
                    <a:pt x="526999" y="142505"/>
                    <a:pt x="522440" y="145697"/>
                  </a:cubicBezTo>
                  <a:cubicBezTo>
                    <a:pt x="517880" y="148889"/>
                    <a:pt x="520160" y="151351"/>
                    <a:pt x="521528" y="156457"/>
                  </a:cubicBezTo>
                  <a:cubicBezTo>
                    <a:pt x="522896" y="161564"/>
                    <a:pt x="519795" y="164482"/>
                    <a:pt x="512409" y="169589"/>
                  </a:cubicBezTo>
                  <a:cubicBezTo>
                    <a:pt x="505022" y="174695"/>
                    <a:pt x="511862" y="166488"/>
                    <a:pt x="515874" y="163023"/>
                  </a:cubicBezTo>
                  <a:cubicBezTo>
                    <a:pt x="519886" y="159558"/>
                    <a:pt x="518427" y="158737"/>
                    <a:pt x="518154" y="157096"/>
                  </a:cubicBezTo>
                  <a:cubicBezTo>
                    <a:pt x="517880" y="155454"/>
                    <a:pt x="515509" y="155363"/>
                    <a:pt x="513321" y="153357"/>
                  </a:cubicBezTo>
                  <a:cubicBezTo>
                    <a:pt x="511132" y="151351"/>
                    <a:pt x="511862" y="150803"/>
                    <a:pt x="512682" y="149071"/>
                  </a:cubicBezTo>
                  <a:cubicBezTo>
                    <a:pt x="513503" y="147338"/>
                    <a:pt x="518427" y="147612"/>
                    <a:pt x="521801" y="144512"/>
                  </a:cubicBezTo>
                  <a:cubicBezTo>
                    <a:pt x="525175" y="141411"/>
                    <a:pt x="521801" y="140226"/>
                    <a:pt x="519795" y="140226"/>
                  </a:cubicBezTo>
                  <a:cubicBezTo>
                    <a:pt x="517789" y="140226"/>
                    <a:pt x="506664" y="145697"/>
                    <a:pt x="510676" y="143417"/>
                  </a:cubicBezTo>
                  <a:cubicBezTo>
                    <a:pt x="514688" y="141137"/>
                    <a:pt x="513868" y="141685"/>
                    <a:pt x="510676" y="139952"/>
                  </a:cubicBezTo>
                  <a:cubicBezTo>
                    <a:pt x="507485" y="138219"/>
                    <a:pt x="501010" y="138493"/>
                    <a:pt x="503837" y="138219"/>
                  </a:cubicBezTo>
                  <a:cubicBezTo>
                    <a:pt x="506855" y="137709"/>
                    <a:pt x="509938" y="137709"/>
                    <a:pt x="512956" y="138219"/>
                  </a:cubicBezTo>
                  <a:cubicBezTo>
                    <a:pt x="515783" y="139131"/>
                    <a:pt x="520981" y="135666"/>
                    <a:pt x="523534" y="133660"/>
                  </a:cubicBezTo>
                  <a:cubicBezTo>
                    <a:pt x="526087" y="131654"/>
                    <a:pt x="526361" y="129648"/>
                    <a:pt x="530920" y="132566"/>
                  </a:cubicBezTo>
                  <a:cubicBezTo>
                    <a:pt x="535480" y="135484"/>
                    <a:pt x="538033" y="130012"/>
                    <a:pt x="538580" y="122261"/>
                  </a:cubicBezTo>
                  <a:cubicBezTo>
                    <a:pt x="539127" y="114510"/>
                    <a:pt x="531194" y="114875"/>
                    <a:pt x="528093" y="115149"/>
                  </a:cubicBezTo>
                  <a:cubicBezTo>
                    <a:pt x="523470" y="115294"/>
                    <a:pt x="518856" y="114711"/>
                    <a:pt x="514415" y="113416"/>
                  </a:cubicBezTo>
                  <a:cubicBezTo>
                    <a:pt x="510375" y="112440"/>
                    <a:pt x="506144" y="113899"/>
                    <a:pt x="503563" y="117155"/>
                  </a:cubicBezTo>
                  <a:cubicBezTo>
                    <a:pt x="499916" y="120893"/>
                    <a:pt x="499916" y="121167"/>
                    <a:pt x="495356" y="120529"/>
                  </a:cubicBezTo>
                  <a:cubicBezTo>
                    <a:pt x="490797" y="119890"/>
                    <a:pt x="491891" y="123720"/>
                    <a:pt x="486785" y="132292"/>
                  </a:cubicBezTo>
                  <a:cubicBezTo>
                    <a:pt x="481678" y="140864"/>
                    <a:pt x="478213" y="137399"/>
                    <a:pt x="481678" y="135940"/>
                  </a:cubicBezTo>
                  <a:cubicBezTo>
                    <a:pt x="485143" y="134481"/>
                    <a:pt x="486237" y="129374"/>
                    <a:pt x="487879" y="124541"/>
                  </a:cubicBezTo>
                  <a:cubicBezTo>
                    <a:pt x="489520" y="119708"/>
                    <a:pt x="487879" y="120255"/>
                    <a:pt x="496451" y="118340"/>
                  </a:cubicBezTo>
                  <a:cubicBezTo>
                    <a:pt x="505022" y="116425"/>
                    <a:pt x="499551" y="114875"/>
                    <a:pt x="492438" y="113416"/>
                  </a:cubicBezTo>
                  <a:cubicBezTo>
                    <a:pt x="485116" y="111966"/>
                    <a:pt x="477575" y="114456"/>
                    <a:pt x="472559" y="119982"/>
                  </a:cubicBezTo>
                  <a:cubicBezTo>
                    <a:pt x="465629" y="126274"/>
                    <a:pt x="469367" y="121167"/>
                    <a:pt x="472559" y="118340"/>
                  </a:cubicBezTo>
                  <a:cubicBezTo>
                    <a:pt x="476207" y="115304"/>
                    <a:pt x="480383" y="112960"/>
                    <a:pt x="484870" y="111410"/>
                  </a:cubicBezTo>
                  <a:cubicBezTo>
                    <a:pt x="490268" y="110826"/>
                    <a:pt x="495703" y="110826"/>
                    <a:pt x="501101" y="111410"/>
                  </a:cubicBezTo>
                  <a:cubicBezTo>
                    <a:pt x="505114" y="111410"/>
                    <a:pt x="508761" y="106850"/>
                    <a:pt x="511041" y="104571"/>
                  </a:cubicBezTo>
                  <a:cubicBezTo>
                    <a:pt x="513321" y="102291"/>
                    <a:pt x="505661" y="92534"/>
                    <a:pt x="502469" y="89707"/>
                  </a:cubicBezTo>
                  <a:cubicBezTo>
                    <a:pt x="499277" y="86880"/>
                    <a:pt x="493350" y="86880"/>
                    <a:pt x="487697" y="84600"/>
                  </a:cubicBezTo>
                  <a:cubicBezTo>
                    <a:pt x="483566" y="82530"/>
                    <a:pt x="478696" y="82530"/>
                    <a:pt x="474565" y="84600"/>
                  </a:cubicBezTo>
                  <a:cubicBezTo>
                    <a:pt x="471465" y="86333"/>
                    <a:pt x="470918" y="85147"/>
                    <a:pt x="470553" y="82868"/>
                  </a:cubicBezTo>
                  <a:cubicBezTo>
                    <a:pt x="470188" y="80588"/>
                    <a:pt x="460887" y="81226"/>
                    <a:pt x="458607" y="80314"/>
                  </a:cubicBezTo>
                  <a:cubicBezTo>
                    <a:pt x="456327" y="79402"/>
                    <a:pt x="456327" y="80314"/>
                    <a:pt x="452680" y="76028"/>
                  </a:cubicBezTo>
                  <a:cubicBezTo>
                    <a:pt x="449032" y="71742"/>
                    <a:pt x="435263" y="70648"/>
                    <a:pt x="427603" y="72107"/>
                  </a:cubicBezTo>
                  <a:cubicBezTo>
                    <a:pt x="418429" y="74132"/>
                    <a:pt x="409465" y="76977"/>
                    <a:pt x="400793" y="80588"/>
                  </a:cubicBezTo>
                  <a:cubicBezTo>
                    <a:pt x="396507" y="82594"/>
                    <a:pt x="391674" y="84053"/>
                    <a:pt x="391127" y="90345"/>
                  </a:cubicBezTo>
                  <a:cubicBezTo>
                    <a:pt x="390580" y="96637"/>
                    <a:pt x="409365" y="101379"/>
                    <a:pt x="415292" y="102838"/>
                  </a:cubicBezTo>
                  <a:cubicBezTo>
                    <a:pt x="420463" y="104990"/>
                    <a:pt x="425797" y="106695"/>
                    <a:pt x="431250" y="107945"/>
                  </a:cubicBezTo>
                  <a:cubicBezTo>
                    <a:pt x="438090" y="108856"/>
                    <a:pt x="437542" y="109677"/>
                    <a:pt x="434442" y="108856"/>
                  </a:cubicBezTo>
                  <a:cubicBezTo>
                    <a:pt x="430211" y="108145"/>
                    <a:pt x="425870" y="109157"/>
                    <a:pt x="422405" y="111683"/>
                  </a:cubicBezTo>
                  <a:cubicBezTo>
                    <a:pt x="420125" y="113963"/>
                    <a:pt x="421311" y="112230"/>
                    <a:pt x="420764" y="108583"/>
                  </a:cubicBezTo>
                  <a:cubicBezTo>
                    <a:pt x="420217" y="104935"/>
                    <a:pt x="411645" y="102838"/>
                    <a:pt x="409912" y="103385"/>
                  </a:cubicBezTo>
                  <a:cubicBezTo>
                    <a:pt x="408179" y="103932"/>
                    <a:pt x="407906" y="104571"/>
                    <a:pt x="407906" y="103385"/>
                  </a:cubicBezTo>
                  <a:cubicBezTo>
                    <a:pt x="407906" y="102200"/>
                    <a:pt x="402526" y="100558"/>
                    <a:pt x="398787" y="100011"/>
                  </a:cubicBezTo>
                  <a:cubicBezTo>
                    <a:pt x="395048" y="99464"/>
                    <a:pt x="395139" y="98552"/>
                    <a:pt x="393133" y="102017"/>
                  </a:cubicBezTo>
                  <a:cubicBezTo>
                    <a:pt x="391127" y="105482"/>
                    <a:pt x="390580" y="102838"/>
                    <a:pt x="390215" y="99738"/>
                  </a:cubicBezTo>
                  <a:cubicBezTo>
                    <a:pt x="389850" y="96637"/>
                    <a:pt x="387935" y="96546"/>
                    <a:pt x="384835" y="97184"/>
                  </a:cubicBezTo>
                  <a:cubicBezTo>
                    <a:pt x="381735" y="97823"/>
                    <a:pt x="380549" y="97731"/>
                    <a:pt x="379090" y="102291"/>
                  </a:cubicBezTo>
                  <a:cubicBezTo>
                    <a:pt x="377631" y="106850"/>
                    <a:pt x="389942" y="109677"/>
                    <a:pt x="393133" y="110863"/>
                  </a:cubicBezTo>
                  <a:cubicBezTo>
                    <a:pt x="396325" y="112048"/>
                    <a:pt x="396781" y="112504"/>
                    <a:pt x="396781" y="115696"/>
                  </a:cubicBezTo>
                  <a:cubicBezTo>
                    <a:pt x="396781" y="118887"/>
                    <a:pt x="398240" y="119070"/>
                    <a:pt x="399973" y="120529"/>
                  </a:cubicBezTo>
                  <a:cubicBezTo>
                    <a:pt x="401705" y="121988"/>
                    <a:pt x="400520" y="117428"/>
                    <a:pt x="407632" y="123903"/>
                  </a:cubicBezTo>
                  <a:cubicBezTo>
                    <a:pt x="414745" y="130377"/>
                    <a:pt x="409365" y="128189"/>
                    <a:pt x="409365" y="128189"/>
                  </a:cubicBezTo>
                  <a:cubicBezTo>
                    <a:pt x="407468" y="125380"/>
                    <a:pt x="404769" y="123219"/>
                    <a:pt x="401614" y="121988"/>
                  </a:cubicBezTo>
                  <a:cubicBezTo>
                    <a:pt x="398513" y="121076"/>
                    <a:pt x="399699" y="126182"/>
                    <a:pt x="402252" y="128736"/>
                  </a:cubicBezTo>
                  <a:cubicBezTo>
                    <a:pt x="404806" y="131289"/>
                    <a:pt x="413013" y="136487"/>
                    <a:pt x="405626" y="133022"/>
                  </a:cubicBezTo>
                  <a:cubicBezTo>
                    <a:pt x="399653" y="130094"/>
                    <a:pt x="395431" y="124514"/>
                    <a:pt x="394228" y="117975"/>
                  </a:cubicBezTo>
                  <a:cubicBezTo>
                    <a:pt x="392768" y="112504"/>
                    <a:pt x="386568" y="111683"/>
                    <a:pt x="383376" y="109951"/>
                  </a:cubicBezTo>
                  <a:cubicBezTo>
                    <a:pt x="380184" y="108218"/>
                    <a:pt x="380002" y="112504"/>
                    <a:pt x="378269" y="116243"/>
                  </a:cubicBezTo>
                  <a:cubicBezTo>
                    <a:pt x="376537" y="119982"/>
                    <a:pt x="384288" y="121623"/>
                    <a:pt x="388847" y="124815"/>
                  </a:cubicBezTo>
                  <a:cubicBezTo>
                    <a:pt x="393407" y="128006"/>
                    <a:pt x="388847" y="127915"/>
                    <a:pt x="385656" y="126182"/>
                  </a:cubicBezTo>
                  <a:cubicBezTo>
                    <a:pt x="380814" y="124495"/>
                    <a:pt x="375890" y="123091"/>
                    <a:pt x="370883" y="121988"/>
                  </a:cubicBezTo>
                  <a:cubicBezTo>
                    <a:pt x="367418" y="120802"/>
                    <a:pt x="368877" y="119982"/>
                    <a:pt x="370883" y="117975"/>
                  </a:cubicBezTo>
                  <a:cubicBezTo>
                    <a:pt x="372962" y="116234"/>
                    <a:pt x="374531" y="113963"/>
                    <a:pt x="375443" y="111410"/>
                  </a:cubicBezTo>
                  <a:cubicBezTo>
                    <a:pt x="377996" y="106303"/>
                    <a:pt x="375990" y="103750"/>
                    <a:pt x="371157" y="98279"/>
                  </a:cubicBezTo>
                  <a:cubicBezTo>
                    <a:pt x="368530" y="95096"/>
                    <a:pt x="363816" y="94640"/>
                    <a:pt x="360634" y="97266"/>
                  </a:cubicBezTo>
                  <a:cubicBezTo>
                    <a:pt x="360086" y="97722"/>
                    <a:pt x="359612" y="98242"/>
                    <a:pt x="359211" y="98826"/>
                  </a:cubicBezTo>
                  <a:cubicBezTo>
                    <a:pt x="357123" y="101142"/>
                    <a:pt x="354724" y="103166"/>
                    <a:pt x="352098" y="104844"/>
                  </a:cubicBezTo>
                  <a:cubicBezTo>
                    <a:pt x="347812" y="107671"/>
                    <a:pt x="350092" y="103750"/>
                    <a:pt x="352098" y="101379"/>
                  </a:cubicBezTo>
                  <a:cubicBezTo>
                    <a:pt x="353694" y="100175"/>
                    <a:pt x="354059" y="97923"/>
                    <a:pt x="352919" y="96272"/>
                  </a:cubicBezTo>
                  <a:cubicBezTo>
                    <a:pt x="352098" y="94631"/>
                    <a:pt x="350092" y="94904"/>
                    <a:pt x="350092" y="91713"/>
                  </a:cubicBezTo>
                  <a:cubicBezTo>
                    <a:pt x="350092" y="88521"/>
                    <a:pt x="348906" y="90071"/>
                    <a:pt x="348633" y="88339"/>
                  </a:cubicBezTo>
                  <a:cubicBezTo>
                    <a:pt x="348359" y="86606"/>
                    <a:pt x="346627" y="88339"/>
                    <a:pt x="344073" y="91166"/>
                  </a:cubicBezTo>
                  <a:cubicBezTo>
                    <a:pt x="341256" y="93236"/>
                    <a:pt x="338602" y="95525"/>
                    <a:pt x="336140" y="98005"/>
                  </a:cubicBezTo>
                  <a:cubicBezTo>
                    <a:pt x="332948" y="101744"/>
                    <a:pt x="344347" y="107945"/>
                    <a:pt x="348086" y="109130"/>
                  </a:cubicBezTo>
                  <a:cubicBezTo>
                    <a:pt x="351825" y="110315"/>
                    <a:pt x="352098" y="111136"/>
                    <a:pt x="348633" y="111683"/>
                  </a:cubicBezTo>
                  <a:cubicBezTo>
                    <a:pt x="345168" y="112230"/>
                    <a:pt x="340426" y="107124"/>
                    <a:pt x="336687" y="103385"/>
                  </a:cubicBezTo>
                  <a:cubicBezTo>
                    <a:pt x="332948" y="99646"/>
                    <a:pt x="331854" y="101379"/>
                    <a:pt x="331854" y="103385"/>
                  </a:cubicBezTo>
                  <a:cubicBezTo>
                    <a:pt x="331854" y="105391"/>
                    <a:pt x="330395" y="108309"/>
                    <a:pt x="328115" y="107671"/>
                  </a:cubicBezTo>
                  <a:cubicBezTo>
                    <a:pt x="325836" y="107033"/>
                    <a:pt x="326383" y="108856"/>
                    <a:pt x="328115" y="112230"/>
                  </a:cubicBezTo>
                  <a:cubicBezTo>
                    <a:pt x="329848" y="115604"/>
                    <a:pt x="328115" y="116516"/>
                    <a:pt x="324103" y="117975"/>
                  </a:cubicBezTo>
                  <a:cubicBezTo>
                    <a:pt x="320091" y="119434"/>
                    <a:pt x="321823" y="117428"/>
                    <a:pt x="314163" y="123903"/>
                  </a:cubicBezTo>
                  <a:cubicBezTo>
                    <a:pt x="306504" y="130377"/>
                    <a:pt x="312431" y="123356"/>
                    <a:pt x="313616" y="120255"/>
                  </a:cubicBezTo>
                  <a:cubicBezTo>
                    <a:pt x="314802" y="117155"/>
                    <a:pt x="312157" y="117702"/>
                    <a:pt x="307598" y="117702"/>
                  </a:cubicBezTo>
                  <a:cubicBezTo>
                    <a:pt x="303038" y="117702"/>
                    <a:pt x="305592" y="115422"/>
                    <a:pt x="307598" y="113963"/>
                  </a:cubicBezTo>
                  <a:cubicBezTo>
                    <a:pt x="309604" y="112504"/>
                    <a:pt x="315258" y="115057"/>
                    <a:pt x="320455" y="115057"/>
                  </a:cubicBezTo>
                  <a:cubicBezTo>
                    <a:pt x="325653" y="115057"/>
                    <a:pt x="315258" y="111410"/>
                    <a:pt x="312157" y="109404"/>
                  </a:cubicBezTo>
                  <a:cubicBezTo>
                    <a:pt x="309057" y="107397"/>
                    <a:pt x="310151" y="107397"/>
                    <a:pt x="311337" y="107124"/>
                  </a:cubicBezTo>
                  <a:cubicBezTo>
                    <a:pt x="312522" y="106850"/>
                    <a:pt x="312704" y="106577"/>
                    <a:pt x="313890" y="103112"/>
                  </a:cubicBezTo>
                  <a:cubicBezTo>
                    <a:pt x="315075" y="99646"/>
                    <a:pt x="316170" y="98279"/>
                    <a:pt x="321276" y="96272"/>
                  </a:cubicBezTo>
                  <a:cubicBezTo>
                    <a:pt x="326383" y="94266"/>
                    <a:pt x="322735" y="91713"/>
                    <a:pt x="322735" y="88886"/>
                  </a:cubicBezTo>
                  <a:cubicBezTo>
                    <a:pt x="322735" y="86059"/>
                    <a:pt x="316990" y="87701"/>
                    <a:pt x="312157" y="91713"/>
                  </a:cubicBezTo>
                  <a:cubicBezTo>
                    <a:pt x="307817" y="96072"/>
                    <a:pt x="303057" y="99984"/>
                    <a:pt x="297932" y="103385"/>
                  </a:cubicBezTo>
                  <a:cubicBezTo>
                    <a:pt x="291913" y="106850"/>
                    <a:pt x="303038" y="96820"/>
                    <a:pt x="304771" y="95452"/>
                  </a:cubicBezTo>
                  <a:cubicBezTo>
                    <a:pt x="306504" y="94084"/>
                    <a:pt x="316443" y="86333"/>
                    <a:pt x="319817" y="84053"/>
                  </a:cubicBezTo>
                  <a:cubicBezTo>
                    <a:pt x="323191" y="81773"/>
                    <a:pt x="324377" y="78308"/>
                    <a:pt x="328936" y="74934"/>
                  </a:cubicBezTo>
                  <a:cubicBezTo>
                    <a:pt x="333495" y="71560"/>
                    <a:pt x="328936" y="70101"/>
                    <a:pt x="323465" y="65815"/>
                  </a:cubicBezTo>
                  <a:cubicBezTo>
                    <a:pt x="319252" y="62213"/>
                    <a:pt x="318185" y="56140"/>
                    <a:pt x="320911" y="51316"/>
                  </a:cubicBezTo>
                  <a:cubicBezTo>
                    <a:pt x="322644" y="47030"/>
                    <a:pt x="320091" y="45298"/>
                    <a:pt x="319179" y="45024"/>
                  </a:cubicBezTo>
                  <a:cubicBezTo>
                    <a:pt x="313397" y="43574"/>
                    <a:pt x="307780" y="41559"/>
                    <a:pt x="302400" y="39006"/>
                  </a:cubicBezTo>
                  <a:cubicBezTo>
                    <a:pt x="297840" y="36179"/>
                    <a:pt x="298661" y="29887"/>
                    <a:pt x="299573" y="23595"/>
                  </a:cubicBezTo>
                  <a:cubicBezTo>
                    <a:pt x="300485" y="17302"/>
                    <a:pt x="295834" y="16482"/>
                    <a:pt x="293828" y="15388"/>
                  </a:cubicBezTo>
                  <a:cubicBezTo>
                    <a:pt x="291950" y="14512"/>
                    <a:pt x="290746" y="12624"/>
                    <a:pt x="290728" y="10554"/>
                  </a:cubicBezTo>
                  <a:cubicBezTo>
                    <a:pt x="290728" y="8001"/>
                    <a:pt x="272490" y="8548"/>
                    <a:pt x="267930" y="9095"/>
                  </a:cubicBezTo>
                  <a:cubicBezTo>
                    <a:pt x="262669" y="9834"/>
                    <a:pt x="257298" y="9369"/>
                    <a:pt x="252246" y="7728"/>
                  </a:cubicBezTo>
                  <a:cubicBezTo>
                    <a:pt x="248361" y="6205"/>
                    <a:pt x="243948" y="7217"/>
                    <a:pt x="241121" y="10281"/>
                  </a:cubicBezTo>
                  <a:cubicBezTo>
                    <a:pt x="239279" y="12387"/>
                    <a:pt x="236516" y="13445"/>
                    <a:pt x="233734" y="13108"/>
                  </a:cubicBezTo>
                  <a:cubicBezTo>
                    <a:pt x="226175" y="14658"/>
                    <a:pt x="218734" y="16764"/>
                    <a:pt x="211484" y="19400"/>
                  </a:cubicBezTo>
                  <a:cubicBezTo>
                    <a:pt x="202365" y="21953"/>
                    <a:pt x="205466" y="22774"/>
                    <a:pt x="210390" y="23595"/>
                  </a:cubicBezTo>
                  <a:cubicBezTo>
                    <a:pt x="215314" y="24415"/>
                    <a:pt x="216317" y="25054"/>
                    <a:pt x="217503" y="29613"/>
                  </a:cubicBezTo>
                  <a:cubicBezTo>
                    <a:pt x="218688" y="34172"/>
                    <a:pt x="218871" y="36179"/>
                    <a:pt x="212396" y="29066"/>
                  </a:cubicBezTo>
                  <a:cubicBezTo>
                    <a:pt x="205922" y="21953"/>
                    <a:pt x="194158" y="26786"/>
                    <a:pt x="189234" y="27880"/>
                  </a:cubicBezTo>
                  <a:cubicBezTo>
                    <a:pt x="184310" y="28975"/>
                    <a:pt x="182395" y="29066"/>
                    <a:pt x="188413" y="35358"/>
                  </a:cubicBezTo>
                  <a:cubicBezTo>
                    <a:pt x="194432" y="41650"/>
                    <a:pt x="189599" y="39279"/>
                    <a:pt x="188413" y="38458"/>
                  </a:cubicBezTo>
                  <a:cubicBezTo>
                    <a:pt x="185404" y="36808"/>
                    <a:pt x="182623" y="34783"/>
                    <a:pt x="180115" y="32440"/>
                  </a:cubicBezTo>
                  <a:cubicBezTo>
                    <a:pt x="177562" y="29887"/>
                    <a:pt x="175556" y="31893"/>
                    <a:pt x="172729" y="33078"/>
                  </a:cubicBezTo>
                  <a:cubicBezTo>
                    <a:pt x="169902" y="34264"/>
                    <a:pt x="171270" y="31893"/>
                    <a:pt x="171270" y="28154"/>
                  </a:cubicBezTo>
                  <a:cubicBezTo>
                    <a:pt x="170869" y="23576"/>
                    <a:pt x="171170" y="18962"/>
                    <a:pt x="172182" y="14476"/>
                  </a:cubicBezTo>
                  <a:cubicBezTo>
                    <a:pt x="173549" y="10281"/>
                    <a:pt x="175556" y="11649"/>
                    <a:pt x="176194" y="7728"/>
                  </a:cubicBezTo>
                  <a:cubicBezTo>
                    <a:pt x="176832" y="3806"/>
                    <a:pt x="168169" y="3442"/>
                    <a:pt x="163883" y="2803"/>
                  </a:cubicBezTo>
                  <a:cubicBezTo>
                    <a:pt x="159598" y="2165"/>
                    <a:pt x="154217" y="1709"/>
                    <a:pt x="147378" y="524"/>
                  </a:cubicBezTo>
                  <a:cubicBezTo>
                    <a:pt x="131293" y="-689"/>
                    <a:pt x="115125" y="77"/>
                    <a:pt x="99230" y="2803"/>
                  </a:cubicBezTo>
                  <a:cubicBezTo>
                    <a:pt x="80217" y="6907"/>
                    <a:pt x="62490" y="15615"/>
                    <a:pt x="47617" y="28154"/>
                  </a:cubicBezTo>
                  <a:cubicBezTo>
                    <a:pt x="41599" y="33078"/>
                    <a:pt x="37951" y="31346"/>
                    <a:pt x="43970" y="34446"/>
                  </a:cubicBezTo>
                  <a:cubicBezTo>
                    <a:pt x="49988" y="37547"/>
                    <a:pt x="43331" y="35905"/>
                    <a:pt x="41599" y="35631"/>
                  </a:cubicBezTo>
                  <a:cubicBezTo>
                    <a:pt x="39939" y="35267"/>
                    <a:pt x="38207" y="35568"/>
                    <a:pt x="36766" y="36452"/>
                  </a:cubicBezTo>
                  <a:cubicBezTo>
                    <a:pt x="34486" y="37638"/>
                    <a:pt x="33665" y="41832"/>
                    <a:pt x="31933" y="43291"/>
                  </a:cubicBezTo>
                  <a:cubicBezTo>
                    <a:pt x="29261" y="47741"/>
                    <a:pt x="26972" y="52401"/>
                    <a:pt x="25093" y="57243"/>
                  </a:cubicBezTo>
                  <a:cubicBezTo>
                    <a:pt x="23999" y="59797"/>
                    <a:pt x="26552" y="61256"/>
                    <a:pt x="25732" y="62988"/>
                  </a:cubicBezTo>
                  <a:cubicBezTo>
                    <a:pt x="24911" y="64721"/>
                    <a:pt x="22540" y="65815"/>
                    <a:pt x="23726" y="67274"/>
                  </a:cubicBezTo>
                  <a:cubicBezTo>
                    <a:pt x="24911" y="68733"/>
                    <a:pt x="22814" y="70375"/>
                    <a:pt x="21446" y="70101"/>
                  </a:cubicBezTo>
                  <a:cubicBezTo>
                    <a:pt x="20078" y="69827"/>
                    <a:pt x="16886" y="70101"/>
                    <a:pt x="17707" y="73749"/>
                  </a:cubicBezTo>
                  <a:cubicBezTo>
                    <a:pt x="18528" y="77396"/>
                    <a:pt x="17160" y="78673"/>
                    <a:pt x="13968" y="79220"/>
                  </a:cubicBezTo>
                  <a:cubicBezTo>
                    <a:pt x="10777" y="79767"/>
                    <a:pt x="11141" y="78034"/>
                    <a:pt x="10321" y="81773"/>
                  </a:cubicBezTo>
                  <a:cubicBezTo>
                    <a:pt x="9500" y="85512"/>
                    <a:pt x="10321" y="88886"/>
                    <a:pt x="6856" y="90071"/>
                  </a:cubicBezTo>
                  <a:cubicBezTo>
                    <a:pt x="3391" y="91257"/>
                    <a:pt x="6856" y="95999"/>
                    <a:pt x="5488" y="99190"/>
                  </a:cubicBezTo>
                  <a:cubicBezTo>
                    <a:pt x="4120" y="102382"/>
                    <a:pt x="2570" y="102838"/>
                    <a:pt x="10868" y="106850"/>
                  </a:cubicBezTo>
                  <a:cubicBezTo>
                    <a:pt x="19166" y="110863"/>
                    <a:pt x="8315" y="112869"/>
                    <a:pt x="6035" y="113416"/>
                  </a:cubicBezTo>
                  <a:cubicBezTo>
                    <a:pt x="3755" y="113963"/>
                    <a:pt x="3482" y="113416"/>
                    <a:pt x="3482" y="115969"/>
                  </a:cubicBezTo>
                  <a:cubicBezTo>
                    <a:pt x="3518" y="118167"/>
                    <a:pt x="2579" y="120264"/>
                    <a:pt x="928" y="121714"/>
                  </a:cubicBezTo>
                  <a:cubicBezTo>
                    <a:pt x="-1078" y="123994"/>
                    <a:pt x="16" y="127915"/>
                    <a:pt x="4029" y="133113"/>
                  </a:cubicBezTo>
                  <a:cubicBezTo>
                    <a:pt x="8041" y="138311"/>
                    <a:pt x="5761" y="138767"/>
                    <a:pt x="3208" y="142232"/>
                  </a:cubicBezTo>
                  <a:cubicBezTo>
                    <a:pt x="-38" y="148031"/>
                    <a:pt x="2023" y="155363"/>
                    <a:pt x="7822" y="158618"/>
                  </a:cubicBezTo>
                  <a:cubicBezTo>
                    <a:pt x="7895" y="158655"/>
                    <a:pt x="7968" y="158701"/>
                    <a:pt x="8041" y="158737"/>
                  </a:cubicBezTo>
                  <a:cubicBezTo>
                    <a:pt x="15427" y="163570"/>
                    <a:pt x="56736" y="167309"/>
                    <a:pt x="60201" y="167856"/>
                  </a:cubicBezTo>
                  <a:cubicBezTo>
                    <a:pt x="63876" y="168312"/>
                    <a:pt x="67615" y="167710"/>
                    <a:pt x="70962" y="166123"/>
                  </a:cubicBezTo>
                  <a:cubicBezTo>
                    <a:pt x="73862" y="164838"/>
                    <a:pt x="77263" y="165667"/>
                    <a:pt x="79260" y="168130"/>
                  </a:cubicBezTo>
                  <a:cubicBezTo>
                    <a:pt x="83099" y="171987"/>
                    <a:pt x="87421" y="175333"/>
                    <a:pt x="92118" y="178069"/>
                  </a:cubicBezTo>
                  <a:cubicBezTo>
                    <a:pt x="97498" y="180987"/>
                    <a:pt x="94124" y="180075"/>
                    <a:pt x="92938" y="182993"/>
                  </a:cubicBezTo>
                  <a:cubicBezTo>
                    <a:pt x="91753" y="185911"/>
                    <a:pt x="90385" y="184635"/>
                    <a:pt x="86373" y="183541"/>
                  </a:cubicBezTo>
                  <a:cubicBezTo>
                    <a:pt x="80537" y="183613"/>
                    <a:pt x="74719" y="184097"/>
                    <a:pt x="68955" y="184999"/>
                  </a:cubicBezTo>
                  <a:cubicBezTo>
                    <a:pt x="64269" y="184990"/>
                    <a:pt x="59700" y="183486"/>
                    <a:pt x="55915" y="180714"/>
                  </a:cubicBezTo>
                  <a:cubicBezTo>
                    <a:pt x="54420" y="178479"/>
                    <a:pt x="51539" y="177641"/>
                    <a:pt x="49076" y="178707"/>
                  </a:cubicBezTo>
                  <a:cubicBezTo>
                    <a:pt x="47107" y="179264"/>
                    <a:pt x="45027" y="179264"/>
                    <a:pt x="43058" y="178707"/>
                  </a:cubicBezTo>
                  <a:cubicBezTo>
                    <a:pt x="40504" y="178707"/>
                    <a:pt x="37951" y="177248"/>
                    <a:pt x="35398" y="178707"/>
                  </a:cubicBezTo>
                  <a:cubicBezTo>
                    <a:pt x="32845" y="180166"/>
                    <a:pt x="33118" y="180166"/>
                    <a:pt x="24820" y="176701"/>
                  </a:cubicBezTo>
                  <a:cubicBezTo>
                    <a:pt x="16522" y="173236"/>
                    <a:pt x="19166" y="177248"/>
                    <a:pt x="19166" y="177248"/>
                  </a:cubicBezTo>
                  <a:cubicBezTo>
                    <a:pt x="23726" y="180987"/>
                    <a:pt x="24546" y="185273"/>
                    <a:pt x="21719" y="186367"/>
                  </a:cubicBezTo>
                  <a:cubicBezTo>
                    <a:pt x="18893" y="187462"/>
                    <a:pt x="27920" y="195486"/>
                    <a:pt x="39410" y="203511"/>
                  </a:cubicBezTo>
                  <a:cubicBezTo>
                    <a:pt x="47052" y="209229"/>
                    <a:pt x="55341" y="213998"/>
                    <a:pt x="64122" y="217736"/>
                  </a:cubicBezTo>
                  <a:cubicBezTo>
                    <a:pt x="69594" y="219743"/>
                    <a:pt x="75521" y="222569"/>
                    <a:pt x="66402" y="222296"/>
                  </a:cubicBezTo>
                  <a:cubicBezTo>
                    <a:pt x="57283" y="222022"/>
                    <a:pt x="73515" y="227403"/>
                    <a:pt x="78074" y="227403"/>
                  </a:cubicBezTo>
                  <a:cubicBezTo>
                    <a:pt x="82634" y="227403"/>
                    <a:pt x="83272" y="225123"/>
                    <a:pt x="83546" y="223117"/>
                  </a:cubicBezTo>
                  <a:cubicBezTo>
                    <a:pt x="83819" y="221110"/>
                    <a:pt x="92665" y="222296"/>
                    <a:pt x="96039" y="223117"/>
                  </a:cubicBezTo>
                  <a:cubicBezTo>
                    <a:pt x="99413" y="223937"/>
                    <a:pt x="100872" y="225761"/>
                    <a:pt x="104063" y="224028"/>
                  </a:cubicBezTo>
                  <a:cubicBezTo>
                    <a:pt x="107255" y="222296"/>
                    <a:pt x="102878" y="220016"/>
                    <a:pt x="99777" y="219195"/>
                  </a:cubicBezTo>
                  <a:cubicBezTo>
                    <a:pt x="96677" y="218375"/>
                    <a:pt x="96677" y="216916"/>
                    <a:pt x="99230" y="214909"/>
                  </a:cubicBezTo>
                  <a:cubicBezTo>
                    <a:pt x="101784" y="212903"/>
                    <a:pt x="104610" y="214271"/>
                    <a:pt x="107164" y="215730"/>
                  </a:cubicBezTo>
                  <a:cubicBezTo>
                    <a:pt x="109717" y="217189"/>
                    <a:pt x="111450" y="218284"/>
                    <a:pt x="109717" y="219743"/>
                  </a:cubicBezTo>
                  <a:cubicBezTo>
                    <a:pt x="107985" y="221202"/>
                    <a:pt x="108623" y="221475"/>
                    <a:pt x="113182" y="222296"/>
                  </a:cubicBezTo>
                  <a:cubicBezTo>
                    <a:pt x="117742" y="223117"/>
                    <a:pt x="115462" y="222296"/>
                    <a:pt x="116009" y="219743"/>
                  </a:cubicBezTo>
                  <a:cubicBezTo>
                    <a:pt x="116556" y="217189"/>
                    <a:pt x="117468" y="216004"/>
                    <a:pt x="122028" y="214909"/>
                  </a:cubicBezTo>
                  <a:cubicBezTo>
                    <a:pt x="126587" y="213815"/>
                    <a:pt x="122028" y="216916"/>
                    <a:pt x="121481" y="218284"/>
                  </a:cubicBezTo>
                  <a:cubicBezTo>
                    <a:pt x="120933" y="219651"/>
                    <a:pt x="112909" y="220290"/>
                    <a:pt x="122575" y="229682"/>
                  </a:cubicBezTo>
                  <a:cubicBezTo>
                    <a:pt x="129423" y="236220"/>
                    <a:pt x="138241" y="240324"/>
                    <a:pt x="147652" y="241354"/>
                  </a:cubicBezTo>
                  <a:cubicBezTo>
                    <a:pt x="150479" y="241354"/>
                    <a:pt x="155585" y="242266"/>
                    <a:pt x="158777" y="242540"/>
                  </a:cubicBezTo>
                  <a:cubicBezTo>
                    <a:pt x="161969" y="242814"/>
                    <a:pt x="162516" y="242540"/>
                    <a:pt x="161330" y="241081"/>
                  </a:cubicBezTo>
                  <a:cubicBezTo>
                    <a:pt x="156898" y="238993"/>
                    <a:pt x="151993" y="238117"/>
                    <a:pt x="147105" y="238528"/>
                  </a:cubicBezTo>
                  <a:cubicBezTo>
                    <a:pt x="142545" y="239075"/>
                    <a:pt x="143092" y="238528"/>
                    <a:pt x="147105" y="235974"/>
                  </a:cubicBezTo>
                  <a:cubicBezTo>
                    <a:pt x="153360" y="234406"/>
                    <a:pt x="159908" y="234406"/>
                    <a:pt x="166163" y="235974"/>
                  </a:cubicBezTo>
                  <a:cubicBezTo>
                    <a:pt x="168990" y="237360"/>
                    <a:pt x="172191" y="237780"/>
                    <a:pt x="175282" y="237160"/>
                  </a:cubicBezTo>
                  <a:cubicBezTo>
                    <a:pt x="177516" y="235701"/>
                    <a:pt x="180507" y="236321"/>
                    <a:pt x="181975" y="238555"/>
                  </a:cubicBezTo>
                  <a:cubicBezTo>
                    <a:pt x="182021" y="238637"/>
                    <a:pt x="182076" y="238719"/>
                    <a:pt x="182121" y="238801"/>
                  </a:cubicBezTo>
                  <a:cubicBezTo>
                    <a:pt x="183854" y="241719"/>
                    <a:pt x="190420" y="242540"/>
                    <a:pt x="194705" y="242814"/>
                  </a:cubicBezTo>
                  <a:cubicBezTo>
                    <a:pt x="199949" y="243023"/>
                    <a:pt x="205174" y="243689"/>
                    <a:pt x="210299" y="244820"/>
                  </a:cubicBezTo>
                  <a:cubicBezTo>
                    <a:pt x="215816" y="245221"/>
                    <a:pt x="221360" y="244537"/>
                    <a:pt x="226622" y="242814"/>
                  </a:cubicBezTo>
                  <a:cubicBezTo>
                    <a:pt x="231181" y="241719"/>
                    <a:pt x="237382" y="240534"/>
                    <a:pt x="240847" y="243725"/>
                  </a:cubicBezTo>
                  <a:cubicBezTo>
                    <a:pt x="244312" y="246917"/>
                    <a:pt x="250787" y="247373"/>
                    <a:pt x="252793" y="248832"/>
                  </a:cubicBezTo>
                  <a:cubicBezTo>
                    <a:pt x="254799" y="250291"/>
                    <a:pt x="261912" y="250200"/>
                    <a:pt x="264739" y="251659"/>
                  </a:cubicBezTo>
                  <a:cubicBezTo>
                    <a:pt x="267566" y="253118"/>
                    <a:pt x="268204" y="252480"/>
                    <a:pt x="269298" y="251112"/>
                  </a:cubicBezTo>
                  <a:cubicBezTo>
                    <a:pt x="270393" y="249744"/>
                    <a:pt x="271943" y="249926"/>
                    <a:pt x="273584" y="251112"/>
                  </a:cubicBezTo>
                  <a:cubicBezTo>
                    <a:pt x="275226" y="252297"/>
                    <a:pt x="276776" y="250473"/>
                    <a:pt x="279603" y="249105"/>
                  </a:cubicBezTo>
                  <a:cubicBezTo>
                    <a:pt x="282429" y="247738"/>
                    <a:pt x="281882" y="246187"/>
                    <a:pt x="280423" y="245914"/>
                  </a:cubicBezTo>
                  <a:cubicBezTo>
                    <a:pt x="278244" y="245093"/>
                    <a:pt x="276302" y="243744"/>
                    <a:pt x="274770" y="241993"/>
                  </a:cubicBezTo>
                  <a:cubicBezTo>
                    <a:pt x="266116" y="236704"/>
                    <a:pt x="256951" y="232308"/>
                    <a:pt x="247413" y="228862"/>
                  </a:cubicBezTo>
                  <a:cubicBezTo>
                    <a:pt x="232002" y="222296"/>
                    <a:pt x="244586" y="226582"/>
                    <a:pt x="245954" y="227129"/>
                  </a:cubicBezTo>
                  <a:cubicBezTo>
                    <a:pt x="254991" y="230357"/>
                    <a:pt x="263854" y="234078"/>
                    <a:pt x="272490" y="238254"/>
                  </a:cubicBezTo>
                  <a:cubicBezTo>
                    <a:pt x="277241" y="240652"/>
                    <a:pt x="282183" y="242668"/>
                    <a:pt x="287262" y="244272"/>
                  </a:cubicBezTo>
                  <a:cubicBezTo>
                    <a:pt x="292925" y="246406"/>
                    <a:pt x="298087" y="249698"/>
                    <a:pt x="302400" y="253939"/>
                  </a:cubicBezTo>
                  <a:cubicBezTo>
                    <a:pt x="304972" y="257878"/>
                    <a:pt x="309978" y="259446"/>
                    <a:pt x="314346" y="257677"/>
                  </a:cubicBezTo>
                  <a:cubicBezTo>
                    <a:pt x="317537" y="256218"/>
                    <a:pt x="308418" y="248558"/>
                    <a:pt x="304133" y="245640"/>
                  </a:cubicBezTo>
                  <a:cubicBezTo>
                    <a:pt x="299847" y="242722"/>
                    <a:pt x="300667" y="239439"/>
                    <a:pt x="296655" y="241081"/>
                  </a:cubicBezTo>
                  <a:cubicBezTo>
                    <a:pt x="292643" y="242722"/>
                    <a:pt x="289269" y="239987"/>
                    <a:pt x="284436" y="237069"/>
                  </a:cubicBezTo>
                  <a:cubicBezTo>
                    <a:pt x="279603" y="234150"/>
                    <a:pt x="296381" y="236248"/>
                    <a:pt x="300120" y="236521"/>
                  </a:cubicBezTo>
                  <a:cubicBezTo>
                    <a:pt x="307935" y="236996"/>
                    <a:pt x="315677" y="238345"/>
                    <a:pt x="323191" y="240534"/>
                  </a:cubicBezTo>
                  <a:cubicBezTo>
                    <a:pt x="325197" y="242266"/>
                    <a:pt x="328845" y="241628"/>
                    <a:pt x="331763" y="241354"/>
                  </a:cubicBezTo>
                  <a:cubicBezTo>
                    <a:pt x="335657" y="241774"/>
                    <a:pt x="339487" y="242659"/>
                    <a:pt x="343162" y="243999"/>
                  </a:cubicBezTo>
                  <a:cubicBezTo>
                    <a:pt x="345715" y="244546"/>
                    <a:pt x="348268" y="242814"/>
                    <a:pt x="350001" y="248194"/>
                  </a:cubicBezTo>
                  <a:cubicBezTo>
                    <a:pt x="351733" y="253574"/>
                    <a:pt x="355107" y="251385"/>
                    <a:pt x="360761" y="249379"/>
                  </a:cubicBezTo>
                  <a:cubicBezTo>
                    <a:pt x="366415" y="247373"/>
                    <a:pt x="372798" y="250747"/>
                    <a:pt x="382738" y="248558"/>
                  </a:cubicBezTo>
                  <a:cubicBezTo>
                    <a:pt x="392677" y="246370"/>
                    <a:pt x="382738" y="232236"/>
                    <a:pt x="378999" y="226308"/>
                  </a:cubicBezTo>
                  <a:cubicBezTo>
                    <a:pt x="375260" y="220381"/>
                    <a:pt x="374166" y="221475"/>
                    <a:pt x="369880" y="223117"/>
                  </a:cubicBezTo>
                  <a:cubicBezTo>
                    <a:pt x="365594" y="224758"/>
                    <a:pt x="365320" y="222296"/>
                    <a:pt x="364409" y="220016"/>
                  </a:cubicBezTo>
                  <a:cubicBezTo>
                    <a:pt x="363497" y="217736"/>
                    <a:pt x="357570" y="220563"/>
                    <a:pt x="355290" y="218284"/>
                  </a:cubicBezTo>
                  <a:cubicBezTo>
                    <a:pt x="353010" y="216004"/>
                    <a:pt x="360123" y="216642"/>
                    <a:pt x="361855" y="213998"/>
                  </a:cubicBezTo>
                  <a:cubicBezTo>
                    <a:pt x="363588" y="211353"/>
                    <a:pt x="365047" y="213177"/>
                    <a:pt x="366141" y="215457"/>
                  </a:cubicBezTo>
                  <a:cubicBezTo>
                    <a:pt x="367236" y="217736"/>
                    <a:pt x="368148" y="216277"/>
                    <a:pt x="368421" y="213998"/>
                  </a:cubicBezTo>
                  <a:cubicBezTo>
                    <a:pt x="368685" y="211408"/>
                    <a:pt x="370044" y="209046"/>
                    <a:pt x="372160" y="207523"/>
                  </a:cubicBezTo>
                  <a:cubicBezTo>
                    <a:pt x="374987" y="204879"/>
                    <a:pt x="372707" y="205152"/>
                    <a:pt x="370154" y="202599"/>
                  </a:cubicBezTo>
                  <a:cubicBezTo>
                    <a:pt x="367600" y="200046"/>
                    <a:pt x="373254" y="200319"/>
                    <a:pt x="374166" y="202599"/>
                  </a:cubicBezTo>
                  <a:cubicBezTo>
                    <a:pt x="375078" y="204879"/>
                    <a:pt x="376172" y="203146"/>
                    <a:pt x="379546" y="202599"/>
                  </a:cubicBezTo>
                  <a:cubicBezTo>
                    <a:pt x="382920" y="202052"/>
                    <a:pt x="383285" y="206338"/>
                    <a:pt x="381279" y="205791"/>
                  </a:cubicBezTo>
                  <a:cubicBezTo>
                    <a:pt x="379273" y="205243"/>
                    <a:pt x="377814" y="208070"/>
                    <a:pt x="374166" y="209165"/>
                  </a:cubicBezTo>
                  <a:cubicBezTo>
                    <a:pt x="370518" y="210259"/>
                    <a:pt x="372981" y="212903"/>
                    <a:pt x="375807" y="215730"/>
                  </a:cubicBezTo>
                  <a:cubicBezTo>
                    <a:pt x="378634" y="218557"/>
                    <a:pt x="378725" y="214636"/>
                    <a:pt x="381552" y="215730"/>
                  </a:cubicBezTo>
                  <a:cubicBezTo>
                    <a:pt x="384379" y="216825"/>
                    <a:pt x="383558" y="215730"/>
                    <a:pt x="386112" y="219469"/>
                  </a:cubicBezTo>
                  <a:cubicBezTo>
                    <a:pt x="388665" y="223208"/>
                    <a:pt x="386933" y="222296"/>
                    <a:pt x="390124" y="220016"/>
                  </a:cubicBezTo>
                  <a:cubicBezTo>
                    <a:pt x="393316" y="217736"/>
                    <a:pt x="393225" y="221749"/>
                    <a:pt x="391492" y="222569"/>
                  </a:cubicBezTo>
                  <a:cubicBezTo>
                    <a:pt x="389759" y="223390"/>
                    <a:pt x="391492" y="225761"/>
                    <a:pt x="394957" y="228588"/>
                  </a:cubicBezTo>
                  <a:cubicBezTo>
                    <a:pt x="398422" y="231415"/>
                    <a:pt x="398331" y="227129"/>
                    <a:pt x="400337" y="229409"/>
                  </a:cubicBezTo>
                  <a:cubicBezTo>
                    <a:pt x="402344" y="231688"/>
                    <a:pt x="401796" y="230594"/>
                    <a:pt x="403164" y="228862"/>
                  </a:cubicBezTo>
                  <a:cubicBezTo>
                    <a:pt x="404532" y="227129"/>
                    <a:pt x="405170" y="227676"/>
                    <a:pt x="409183" y="227403"/>
                  </a:cubicBezTo>
                  <a:cubicBezTo>
                    <a:pt x="411863" y="227074"/>
                    <a:pt x="414572" y="227685"/>
                    <a:pt x="416843" y="229135"/>
                  </a:cubicBezTo>
                  <a:cubicBezTo>
                    <a:pt x="419551" y="237497"/>
                    <a:pt x="420900" y="246242"/>
                    <a:pt x="420855" y="255033"/>
                  </a:cubicBezTo>
                  <a:cubicBezTo>
                    <a:pt x="420855" y="259592"/>
                    <a:pt x="422040" y="256765"/>
                    <a:pt x="423682" y="255671"/>
                  </a:cubicBezTo>
                  <a:cubicBezTo>
                    <a:pt x="425323" y="254577"/>
                    <a:pt x="426600" y="254212"/>
                    <a:pt x="423682" y="253391"/>
                  </a:cubicBezTo>
                  <a:cubicBezTo>
                    <a:pt x="420764" y="252571"/>
                    <a:pt x="423682" y="250473"/>
                    <a:pt x="429427" y="248558"/>
                  </a:cubicBezTo>
                  <a:cubicBezTo>
                    <a:pt x="435171" y="246643"/>
                    <a:pt x="437087" y="247920"/>
                    <a:pt x="434807" y="248558"/>
                  </a:cubicBezTo>
                  <a:cubicBezTo>
                    <a:pt x="432527" y="249197"/>
                    <a:pt x="431706" y="250200"/>
                    <a:pt x="432801" y="251932"/>
                  </a:cubicBezTo>
                  <a:cubicBezTo>
                    <a:pt x="433895" y="253665"/>
                    <a:pt x="436813" y="252753"/>
                    <a:pt x="438546" y="251932"/>
                  </a:cubicBezTo>
                  <a:cubicBezTo>
                    <a:pt x="440278" y="251112"/>
                    <a:pt x="440004" y="250747"/>
                    <a:pt x="441920" y="251932"/>
                  </a:cubicBezTo>
                  <a:cubicBezTo>
                    <a:pt x="443351" y="253027"/>
                    <a:pt x="445056" y="253720"/>
                    <a:pt x="446844" y="253939"/>
                  </a:cubicBezTo>
                  <a:cubicBezTo>
                    <a:pt x="449670" y="254759"/>
                    <a:pt x="447938" y="255033"/>
                    <a:pt x="447938" y="257404"/>
                  </a:cubicBezTo>
                  <a:cubicBezTo>
                    <a:pt x="447938" y="259775"/>
                    <a:pt x="443652" y="259319"/>
                    <a:pt x="438819" y="260231"/>
                  </a:cubicBezTo>
                  <a:cubicBezTo>
                    <a:pt x="433986" y="261142"/>
                    <a:pt x="437087" y="262784"/>
                    <a:pt x="439731" y="264152"/>
                  </a:cubicBezTo>
                  <a:cubicBezTo>
                    <a:pt x="442375" y="265520"/>
                    <a:pt x="442558" y="265884"/>
                    <a:pt x="443926" y="265064"/>
                  </a:cubicBezTo>
                  <a:cubicBezTo>
                    <a:pt x="445294" y="264243"/>
                    <a:pt x="446844" y="265064"/>
                    <a:pt x="449123" y="267617"/>
                  </a:cubicBezTo>
                  <a:cubicBezTo>
                    <a:pt x="451403" y="270170"/>
                    <a:pt x="450765" y="267617"/>
                    <a:pt x="453409" y="265884"/>
                  </a:cubicBezTo>
                  <a:cubicBezTo>
                    <a:pt x="456054" y="264152"/>
                    <a:pt x="456510" y="263331"/>
                    <a:pt x="455324" y="261598"/>
                  </a:cubicBezTo>
                  <a:cubicBezTo>
                    <a:pt x="454139" y="259866"/>
                    <a:pt x="460796" y="259957"/>
                    <a:pt x="465902" y="261598"/>
                  </a:cubicBezTo>
                  <a:cubicBezTo>
                    <a:pt x="471009" y="263240"/>
                    <a:pt x="462528" y="262693"/>
                    <a:pt x="458242" y="264972"/>
                  </a:cubicBezTo>
                  <a:cubicBezTo>
                    <a:pt x="453956" y="267252"/>
                    <a:pt x="455598" y="268073"/>
                    <a:pt x="459063" y="272085"/>
                  </a:cubicBezTo>
                  <a:cubicBezTo>
                    <a:pt x="462528" y="276098"/>
                    <a:pt x="462802" y="275824"/>
                    <a:pt x="467361" y="276098"/>
                  </a:cubicBezTo>
                  <a:cubicBezTo>
                    <a:pt x="472869" y="277338"/>
                    <a:pt x="478076" y="279663"/>
                    <a:pt x="482681" y="282937"/>
                  </a:cubicBezTo>
                  <a:cubicBezTo>
                    <a:pt x="487514" y="285764"/>
                    <a:pt x="487514" y="287223"/>
                    <a:pt x="485326" y="291509"/>
                  </a:cubicBezTo>
                  <a:cubicBezTo>
                    <a:pt x="483137" y="295794"/>
                    <a:pt x="479307" y="300627"/>
                    <a:pt x="476754" y="300627"/>
                  </a:cubicBezTo>
                  <a:cubicBezTo>
                    <a:pt x="474200" y="300627"/>
                    <a:pt x="463896" y="299716"/>
                    <a:pt x="457969" y="299442"/>
                  </a:cubicBezTo>
                  <a:cubicBezTo>
                    <a:pt x="452041" y="299168"/>
                    <a:pt x="454230" y="302634"/>
                    <a:pt x="455963" y="305460"/>
                  </a:cubicBezTo>
                  <a:cubicBezTo>
                    <a:pt x="457695" y="308287"/>
                    <a:pt x="457057" y="310293"/>
                    <a:pt x="453683" y="316586"/>
                  </a:cubicBezTo>
                  <a:cubicBezTo>
                    <a:pt x="450309" y="322878"/>
                    <a:pt x="470462" y="316586"/>
                    <a:pt x="471921" y="315127"/>
                  </a:cubicBezTo>
                  <a:cubicBezTo>
                    <a:pt x="475687" y="313038"/>
                    <a:pt x="479699" y="311415"/>
                    <a:pt x="483866" y="310293"/>
                  </a:cubicBezTo>
                  <a:cubicBezTo>
                    <a:pt x="487915" y="309327"/>
                    <a:pt x="491408" y="306765"/>
                    <a:pt x="493533" y="303181"/>
                  </a:cubicBezTo>
                  <a:cubicBezTo>
                    <a:pt x="494992" y="299989"/>
                    <a:pt x="496998" y="302634"/>
                    <a:pt x="500646" y="305460"/>
                  </a:cubicBezTo>
                  <a:cubicBezTo>
                    <a:pt x="504293" y="308287"/>
                    <a:pt x="504931" y="307740"/>
                    <a:pt x="506938" y="303454"/>
                  </a:cubicBezTo>
                  <a:cubicBezTo>
                    <a:pt x="508178" y="298950"/>
                    <a:pt x="512628" y="296114"/>
                    <a:pt x="517242" y="296889"/>
                  </a:cubicBezTo>
                  <a:cubicBezTo>
                    <a:pt x="523716" y="296889"/>
                    <a:pt x="514324" y="299716"/>
                    <a:pt x="510676" y="302907"/>
                  </a:cubicBezTo>
                  <a:cubicBezTo>
                    <a:pt x="507029" y="306099"/>
                    <a:pt x="515236" y="306008"/>
                    <a:pt x="518883" y="305734"/>
                  </a:cubicBezTo>
                  <a:cubicBezTo>
                    <a:pt x="522531" y="305460"/>
                    <a:pt x="522075" y="309108"/>
                    <a:pt x="515236" y="310841"/>
                  </a:cubicBezTo>
                  <a:cubicBezTo>
                    <a:pt x="508396" y="312573"/>
                    <a:pt x="515236" y="314032"/>
                    <a:pt x="517242" y="314306"/>
                  </a:cubicBezTo>
                  <a:cubicBezTo>
                    <a:pt x="519248" y="314579"/>
                    <a:pt x="518883" y="315127"/>
                    <a:pt x="521163" y="312300"/>
                  </a:cubicBezTo>
                  <a:cubicBezTo>
                    <a:pt x="523443" y="309473"/>
                    <a:pt x="523169" y="313394"/>
                    <a:pt x="523443" y="320233"/>
                  </a:cubicBezTo>
                  <a:cubicBezTo>
                    <a:pt x="523716" y="327072"/>
                    <a:pt x="536574" y="330264"/>
                    <a:pt x="543139" y="329352"/>
                  </a:cubicBezTo>
                  <a:cubicBezTo>
                    <a:pt x="549705" y="328440"/>
                    <a:pt x="544872" y="325340"/>
                    <a:pt x="541407" y="321327"/>
                  </a:cubicBezTo>
                  <a:cubicBezTo>
                    <a:pt x="537942" y="317315"/>
                    <a:pt x="535480" y="316221"/>
                    <a:pt x="545419" y="317862"/>
                  </a:cubicBezTo>
                  <a:cubicBezTo>
                    <a:pt x="555359" y="319504"/>
                    <a:pt x="550252" y="330446"/>
                    <a:pt x="548520" y="333911"/>
                  </a:cubicBezTo>
                  <a:cubicBezTo>
                    <a:pt x="546787" y="337377"/>
                    <a:pt x="550526" y="340386"/>
                    <a:pt x="552806" y="341298"/>
                  </a:cubicBezTo>
                  <a:cubicBezTo>
                    <a:pt x="555086" y="342210"/>
                    <a:pt x="554812" y="341298"/>
                    <a:pt x="555633" y="343304"/>
                  </a:cubicBezTo>
                  <a:cubicBezTo>
                    <a:pt x="556453" y="345310"/>
                    <a:pt x="559371" y="342392"/>
                    <a:pt x="559371" y="342392"/>
                  </a:cubicBezTo>
                  <a:cubicBezTo>
                    <a:pt x="559371" y="342392"/>
                    <a:pt x="564204" y="339018"/>
                    <a:pt x="567396" y="337012"/>
                  </a:cubicBezTo>
                  <a:cubicBezTo>
                    <a:pt x="570588" y="335006"/>
                    <a:pt x="569676" y="341571"/>
                    <a:pt x="571317" y="345584"/>
                  </a:cubicBezTo>
                  <a:cubicBezTo>
                    <a:pt x="572959" y="349596"/>
                    <a:pt x="574782" y="347225"/>
                    <a:pt x="576788" y="346131"/>
                  </a:cubicBezTo>
                  <a:cubicBezTo>
                    <a:pt x="578794" y="345037"/>
                    <a:pt x="577609" y="352149"/>
                    <a:pt x="579068" y="354338"/>
                  </a:cubicBezTo>
                  <a:cubicBezTo>
                    <a:pt x="580527" y="356527"/>
                    <a:pt x="579615" y="360630"/>
                    <a:pt x="580163" y="364916"/>
                  </a:cubicBezTo>
                  <a:cubicBezTo>
                    <a:pt x="580710" y="369202"/>
                    <a:pt x="581621" y="368655"/>
                    <a:pt x="583354" y="367743"/>
                  </a:cubicBezTo>
                  <a:cubicBezTo>
                    <a:pt x="585087" y="366831"/>
                    <a:pt x="585907" y="367743"/>
                    <a:pt x="588187" y="370022"/>
                  </a:cubicBezTo>
                  <a:cubicBezTo>
                    <a:pt x="590467" y="372302"/>
                    <a:pt x="591014" y="373488"/>
                    <a:pt x="589008" y="376315"/>
                  </a:cubicBezTo>
                  <a:cubicBezTo>
                    <a:pt x="587002" y="379141"/>
                    <a:pt x="589920" y="380600"/>
                    <a:pt x="592746" y="381421"/>
                  </a:cubicBezTo>
                  <a:cubicBezTo>
                    <a:pt x="595573" y="382242"/>
                    <a:pt x="595847" y="390540"/>
                    <a:pt x="596121" y="392820"/>
                  </a:cubicBezTo>
                  <a:cubicBezTo>
                    <a:pt x="596677" y="395783"/>
                    <a:pt x="598291" y="398446"/>
                    <a:pt x="600680" y="400297"/>
                  </a:cubicBezTo>
                  <a:cubicBezTo>
                    <a:pt x="602960" y="401939"/>
                    <a:pt x="603233" y="401392"/>
                    <a:pt x="602139" y="404857"/>
                  </a:cubicBezTo>
                  <a:cubicBezTo>
                    <a:pt x="596212" y="413729"/>
                    <a:pt x="589026" y="421681"/>
                    <a:pt x="580801" y="428475"/>
                  </a:cubicBezTo>
                  <a:cubicBezTo>
                    <a:pt x="573597" y="433855"/>
                    <a:pt x="591014" y="433034"/>
                    <a:pt x="597032" y="433308"/>
                  </a:cubicBezTo>
                  <a:cubicBezTo>
                    <a:pt x="604419" y="433745"/>
                    <a:pt x="611750" y="434904"/>
                    <a:pt x="618918" y="436773"/>
                  </a:cubicBezTo>
                  <a:cubicBezTo>
                    <a:pt x="622429" y="437876"/>
                    <a:pt x="626085" y="438433"/>
                    <a:pt x="629769" y="438414"/>
                  </a:cubicBezTo>
                  <a:cubicBezTo>
                    <a:pt x="634329" y="438414"/>
                    <a:pt x="634055" y="434493"/>
                    <a:pt x="634055" y="431028"/>
                  </a:cubicBezTo>
                  <a:cubicBezTo>
                    <a:pt x="634055" y="427563"/>
                    <a:pt x="635788" y="427016"/>
                    <a:pt x="637429" y="423915"/>
                  </a:cubicBezTo>
                  <a:cubicBezTo>
                    <a:pt x="639071" y="420815"/>
                    <a:pt x="640074" y="420815"/>
                    <a:pt x="638341" y="417076"/>
                  </a:cubicBezTo>
                  <a:cubicBezTo>
                    <a:pt x="636608" y="413337"/>
                    <a:pt x="640347" y="415344"/>
                    <a:pt x="642900" y="416255"/>
                  </a:cubicBezTo>
                  <a:cubicBezTo>
                    <a:pt x="645454" y="417167"/>
                    <a:pt x="650561" y="417897"/>
                    <a:pt x="653387" y="418809"/>
                  </a:cubicBezTo>
                  <a:cubicBezTo>
                    <a:pt x="656214" y="419721"/>
                    <a:pt x="656852" y="423368"/>
                    <a:pt x="657673" y="426742"/>
                  </a:cubicBezTo>
                  <a:cubicBezTo>
                    <a:pt x="658494" y="430116"/>
                    <a:pt x="663692" y="432213"/>
                    <a:pt x="666245" y="433308"/>
                  </a:cubicBezTo>
                  <a:cubicBezTo>
                    <a:pt x="668798" y="434402"/>
                    <a:pt x="673631" y="433308"/>
                    <a:pt x="676549" y="433855"/>
                  </a:cubicBezTo>
                  <a:cubicBezTo>
                    <a:pt x="679467" y="434402"/>
                    <a:pt x="693602" y="440421"/>
                    <a:pt x="696155" y="441332"/>
                  </a:cubicBezTo>
                  <a:cubicBezTo>
                    <a:pt x="698709" y="442244"/>
                    <a:pt x="698709" y="443339"/>
                    <a:pt x="701262" y="442153"/>
                  </a:cubicBezTo>
                  <a:cubicBezTo>
                    <a:pt x="703815" y="440968"/>
                    <a:pt x="704453" y="443612"/>
                    <a:pt x="701262" y="446713"/>
                  </a:cubicBezTo>
                  <a:cubicBezTo>
                    <a:pt x="698070" y="449813"/>
                    <a:pt x="699620" y="450087"/>
                    <a:pt x="705548" y="449266"/>
                  </a:cubicBezTo>
                  <a:cubicBezTo>
                    <a:pt x="711475" y="448445"/>
                    <a:pt x="707007" y="451819"/>
                    <a:pt x="704180" y="453825"/>
                  </a:cubicBezTo>
                  <a:cubicBezTo>
                    <a:pt x="701353" y="455832"/>
                    <a:pt x="696976" y="456652"/>
                    <a:pt x="694423" y="460938"/>
                  </a:cubicBezTo>
                  <a:cubicBezTo>
                    <a:pt x="691869" y="465224"/>
                    <a:pt x="687310" y="461850"/>
                    <a:pt x="683936" y="459570"/>
                  </a:cubicBezTo>
                  <a:cubicBezTo>
                    <a:pt x="680562" y="457291"/>
                    <a:pt x="675364" y="459570"/>
                    <a:pt x="670257" y="461212"/>
                  </a:cubicBezTo>
                  <a:cubicBezTo>
                    <a:pt x="665151" y="462853"/>
                    <a:pt x="663418" y="463218"/>
                    <a:pt x="663145" y="462397"/>
                  </a:cubicBezTo>
                  <a:cubicBezTo>
                    <a:pt x="662871" y="461576"/>
                    <a:pt x="661685" y="460665"/>
                    <a:pt x="659406" y="458658"/>
                  </a:cubicBezTo>
                  <a:cubicBezTo>
                    <a:pt x="657126" y="456652"/>
                    <a:pt x="656852" y="457291"/>
                    <a:pt x="656852" y="459844"/>
                  </a:cubicBezTo>
                  <a:cubicBezTo>
                    <a:pt x="656852" y="462397"/>
                    <a:pt x="647734" y="468963"/>
                    <a:pt x="644269" y="471516"/>
                  </a:cubicBezTo>
                  <a:cubicBezTo>
                    <a:pt x="640803" y="474069"/>
                    <a:pt x="639162" y="474343"/>
                    <a:pt x="640347" y="472337"/>
                  </a:cubicBezTo>
                  <a:cubicBezTo>
                    <a:pt x="641533" y="470331"/>
                    <a:pt x="640347" y="468689"/>
                    <a:pt x="638067" y="469236"/>
                  </a:cubicBezTo>
                  <a:cubicBezTo>
                    <a:pt x="635788" y="469784"/>
                    <a:pt x="635788" y="469236"/>
                    <a:pt x="636608" y="467230"/>
                  </a:cubicBezTo>
                  <a:cubicBezTo>
                    <a:pt x="637429" y="465224"/>
                    <a:pt x="638615" y="465224"/>
                    <a:pt x="638888" y="462397"/>
                  </a:cubicBezTo>
                  <a:cubicBezTo>
                    <a:pt x="639162" y="459570"/>
                    <a:pt x="640347" y="458658"/>
                    <a:pt x="640347" y="455284"/>
                  </a:cubicBezTo>
                  <a:cubicBezTo>
                    <a:pt x="640347" y="451910"/>
                    <a:pt x="636882" y="451546"/>
                    <a:pt x="636061" y="448445"/>
                  </a:cubicBezTo>
                  <a:cubicBezTo>
                    <a:pt x="635122" y="445482"/>
                    <a:pt x="632915" y="443074"/>
                    <a:pt x="630043" y="441880"/>
                  </a:cubicBezTo>
                  <a:cubicBezTo>
                    <a:pt x="628037" y="441332"/>
                    <a:pt x="618644" y="438779"/>
                    <a:pt x="612717" y="437594"/>
                  </a:cubicBezTo>
                  <a:cubicBezTo>
                    <a:pt x="606853" y="436773"/>
                    <a:pt x="600944" y="436280"/>
                    <a:pt x="595026" y="436135"/>
                  </a:cubicBezTo>
                  <a:cubicBezTo>
                    <a:pt x="590321" y="436199"/>
                    <a:pt x="585634" y="435651"/>
                    <a:pt x="581074" y="434493"/>
                  </a:cubicBezTo>
                  <a:cubicBezTo>
                    <a:pt x="577299" y="433162"/>
                    <a:pt x="573132" y="433563"/>
                    <a:pt x="569676" y="435588"/>
                  </a:cubicBezTo>
                  <a:cubicBezTo>
                    <a:pt x="569676" y="435588"/>
                    <a:pt x="532015" y="465498"/>
                    <a:pt x="530008" y="467777"/>
                  </a:cubicBezTo>
                  <a:cubicBezTo>
                    <a:pt x="528002" y="470057"/>
                    <a:pt x="528640" y="470057"/>
                    <a:pt x="531741" y="472884"/>
                  </a:cubicBezTo>
                  <a:cubicBezTo>
                    <a:pt x="534841" y="475711"/>
                    <a:pt x="547973" y="483462"/>
                    <a:pt x="550526" y="485195"/>
                  </a:cubicBezTo>
                  <a:cubicBezTo>
                    <a:pt x="553079" y="486927"/>
                    <a:pt x="554812" y="488295"/>
                    <a:pt x="554265" y="490028"/>
                  </a:cubicBezTo>
                  <a:cubicBezTo>
                    <a:pt x="553717" y="491760"/>
                    <a:pt x="554265" y="492307"/>
                    <a:pt x="555633" y="493128"/>
                  </a:cubicBezTo>
                  <a:cubicBezTo>
                    <a:pt x="557000" y="493949"/>
                    <a:pt x="556818" y="496867"/>
                    <a:pt x="556818" y="496867"/>
                  </a:cubicBezTo>
                  <a:cubicBezTo>
                    <a:pt x="562198" y="505986"/>
                    <a:pt x="559919" y="504253"/>
                    <a:pt x="548520" y="501153"/>
                  </a:cubicBezTo>
                  <a:cubicBezTo>
                    <a:pt x="537121" y="498052"/>
                    <a:pt x="534021" y="504253"/>
                    <a:pt x="527729" y="508265"/>
                  </a:cubicBezTo>
                  <a:cubicBezTo>
                    <a:pt x="521437" y="512278"/>
                    <a:pt x="521801" y="509086"/>
                    <a:pt x="520069" y="506806"/>
                  </a:cubicBezTo>
                  <a:cubicBezTo>
                    <a:pt x="518336" y="504527"/>
                    <a:pt x="515236" y="506806"/>
                    <a:pt x="512044" y="506806"/>
                  </a:cubicBezTo>
                  <a:cubicBezTo>
                    <a:pt x="508852" y="506806"/>
                    <a:pt x="505843" y="506806"/>
                    <a:pt x="506390" y="511366"/>
                  </a:cubicBezTo>
                  <a:cubicBezTo>
                    <a:pt x="506938" y="515925"/>
                    <a:pt x="492438" y="514193"/>
                    <a:pt x="489247" y="512734"/>
                  </a:cubicBezTo>
                  <a:cubicBezTo>
                    <a:pt x="486055" y="511275"/>
                    <a:pt x="487241" y="511001"/>
                    <a:pt x="482681" y="511366"/>
                  </a:cubicBezTo>
                  <a:cubicBezTo>
                    <a:pt x="478122" y="511730"/>
                    <a:pt x="480766" y="514466"/>
                    <a:pt x="482681" y="515925"/>
                  </a:cubicBezTo>
                  <a:cubicBezTo>
                    <a:pt x="486557" y="518333"/>
                    <a:pt x="490578" y="520494"/>
                    <a:pt x="494718" y="522400"/>
                  </a:cubicBezTo>
                  <a:cubicBezTo>
                    <a:pt x="497545" y="523859"/>
                    <a:pt x="497545" y="526959"/>
                    <a:pt x="500098" y="527597"/>
                  </a:cubicBezTo>
                  <a:cubicBezTo>
                    <a:pt x="502652" y="528236"/>
                    <a:pt x="502925" y="529604"/>
                    <a:pt x="497271" y="532431"/>
                  </a:cubicBezTo>
                  <a:cubicBezTo>
                    <a:pt x="491618" y="535257"/>
                    <a:pt x="495265" y="535531"/>
                    <a:pt x="495265" y="535531"/>
                  </a:cubicBezTo>
                  <a:cubicBezTo>
                    <a:pt x="497545" y="535531"/>
                    <a:pt x="496360" y="533798"/>
                    <a:pt x="497271" y="538358"/>
                  </a:cubicBezTo>
                  <a:cubicBezTo>
                    <a:pt x="498183" y="542917"/>
                    <a:pt x="497271" y="541549"/>
                    <a:pt x="495539" y="539817"/>
                  </a:cubicBezTo>
                  <a:cubicBezTo>
                    <a:pt x="493806" y="538084"/>
                    <a:pt x="493259" y="538084"/>
                    <a:pt x="491527" y="536990"/>
                  </a:cubicBezTo>
                  <a:cubicBezTo>
                    <a:pt x="489794" y="535896"/>
                    <a:pt x="489247" y="535804"/>
                    <a:pt x="488426" y="534163"/>
                  </a:cubicBezTo>
                  <a:cubicBezTo>
                    <a:pt x="487605" y="532522"/>
                    <a:pt x="486967" y="530698"/>
                    <a:pt x="490432" y="531519"/>
                  </a:cubicBezTo>
                  <a:cubicBezTo>
                    <a:pt x="493897" y="532339"/>
                    <a:pt x="493533" y="530151"/>
                    <a:pt x="495265" y="526959"/>
                  </a:cubicBezTo>
                  <a:cubicBezTo>
                    <a:pt x="496998" y="523768"/>
                    <a:pt x="486146" y="521305"/>
                    <a:pt x="485599" y="518752"/>
                  </a:cubicBezTo>
                  <a:cubicBezTo>
                    <a:pt x="485052" y="516199"/>
                    <a:pt x="477301" y="515925"/>
                    <a:pt x="474748" y="515287"/>
                  </a:cubicBezTo>
                  <a:cubicBezTo>
                    <a:pt x="470562" y="514302"/>
                    <a:pt x="466668" y="512369"/>
                    <a:pt x="463349" y="509633"/>
                  </a:cubicBezTo>
                  <a:cubicBezTo>
                    <a:pt x="457695" y="506861"/>
                    <a:pt x="451394" y="505657"/>
                    <a:pt x="445111" y="506168"/>
                  </a:cubicBezTo>
                  <a:cubicBezTo>
                    <a:pt x="441801" y="506286"/>
                    <a:pt x="438509" y="505694"/>
                    <a:pt x="435445" y="504435"/>
                  </a:cubicBezTo>
                  <a:cubicBezTo>
                    <a:pt x="431433" y="502794"/>
                    <a:pt x="432527" y="505621"/>
                    <a:pt x="430612" y="508448"/>
                  </a:cubicBezTo>
                  <a:cubicBezTo>
                    <a:pt x="429071" y="510627"/>
                    <a:pt x="428724" y="513436"/>
                    <a:pt x="429700" y="515925"/>
                  </a:cubicBezTo>
                  <a:cubicBezTo>
                    <a:pt x="430338" y="518752"/>
                    <a:pt x="431706" y="519573"/>
                    <a:pt x="420581" y="521853"/>
                  </a:cubicBezTo>
                  <a:cubicBezTo>
                    <a:pt x="409456" y="524132"/>
                    <a:pt x="402344" y="537264"/>
                    <a:pt x="399243" y="541276"/>
                  </a:cubicBezTo>
                  <a:cubicBezTo>
                    <a:pt x="396681" y="543309"/>
                    <a:pt x="396252" y="547039"/>
                    <a:pt x="398295" y="549601"/>
                  </a:cubicBezTo>
                  <a:cubicBezTo>
                    <a:pt x="398714" y="550130"/>
                    <a:pt x="399216" y="550586"/>
                    <a:pt x="399790" y="550942"/>
                  </a:cubicBezTo>
                  <a:cubicBezTo>
                    <a:pt x="403146" y="553304"/>
                    <a:pt x="405891" y="556432"/>
                    <a:pt x="407815" y="560061"/>
                  </a:cubicBezTo>
                  <a:cubicBezTo>
                    <a:pt x="410642" y="565167"/>
                    <a:pt x="428606" y="569180"/>
                    <a:pt x="433439" y="568633"/>
                  </a:cubicBezTo>
                  <a:cubicBezTo>
                    <a:pt x="438938" y="568551"/>
                    <a:pt x="444409" y="569317"/>
                    <a:pt x="449670" y="570912"/>
                  </a:cubicBezTo>
                  <a:cubicBezTo>
                    <a:pt x="453409" y="571733"/>
                    <a:pt x="449670" y="568633"/>
                    <a:pt x="452498" y="566900"/>
                  </a:cubicBezTo>
                  <a:cubicBezTo>
                    <a:pt x="455324" y="565167"/>
                    <a:pt x="459063" y="567721"/>
                    <a:pt x="463896" y="567994"/>
                  </a:cubicBezTo>
                  <a:cubicBezTo>
                    <a:pt x="468729" y="568268"/>
                    <a:pt x="466814" y="566353"/>
                    <a:pt x="465355" y="565167"/>
                  </a:cubicBezTo>
                  <a:cubicBezTo>
                    <a:pt x="463896" y="563982"/>
                    <a:pt x="466176" y="563435"/>
                    <a:pt x="467635" y="563708"/>
                  </a:cubicBezTo>
                  <a:cubicBezTo>
                    <a:pt x="469094" y="563982"/>
                    <a:pt x="470188" y="562888"/>
                    <a:pt x="471374" y="562341"/>
                  </a:cubicBezTo>
                  <a:cubicBezTo>
                    <a:pt x="474392" y="561802"/>
                    <a:pt x="477474" y="561802"/>
                    <a:pt x="480492" y="562341"/>
                  </a:cubicBezTo>
                  <a:cubicBezTo>
                    <a:pt x="484140" y="562888"/>
                    <a:pt x="482134" y="562341"/>
                    <a:pt x="481313" y="560881"/>
                  </a:cubicBezTo>
                  <a:cubicBezTo>
                    <a:pt x="480492" y="559423"/>
                    <a:pt x="478213" y="557234"/>
                    <a:pt x="481313" y="558055"/>
                  </a:cubicBezTo>
                  <a:cubicBezTo>
                    <a:pt x="484414" y="558875"/>
                    <a:pt x="484778" y="558055"/>
                    <a:pt x="482772" y="556596"/>
                  </a:cubicBezTo>
                  <a:cubicBezTo>
                    <a:pt x="480766" y="555137"/>
                    <a:pt x="481861" y="554954"/>
                    <a:pt x="480766" y="551489"/>
                  </a:cubicBezTo>
                  <a:cubicBezTo>
                    <a:pt x="479672" y="548024"/>
                    <a:pt x="498183" y="555501"/>
                    <a:pt x="501557" y="556596"/>
                  </a:cubicBezTo>
                  <a:cubicBezTo>
                    <a:pt x="508214" y="559176"/>
                    <a:pt x="515227" y="560708"/>
                    <a:pt x="522348" y="561155"/>
                  </a:cubicBezTo>
                  <a:cubicBezTo>
                    <a:pt x="526361" y="560334"/>
                    <a:pt x="524354" y="559149"/>
                    <a:pt x="522348" y="557781"/>
                  </a:cubicBezTo>
                  <a:cubicBezTo>
                    <a:pt x="520342" y="556413"/>
                    <a:pt x="523169" y="555228"/>
                    <a:pt x="524902" y="552948"/>
                  </a:cubicBezTo>
                  <a:cubicBezTo>
                    <a:pt x="526634" y="550668"/>
                    <a:pt x="516968" y="545197"/>
                    <a:pt x="512682" y="541823"/>
                  </a:cubicBezTo>
                  <a:cubicBezTo>
                    <a:pt x="508396" y="538449"/>
                    <a:pt x="513229" y="539817"/>
                    <a:pt x="516057" y="540364"/>
                  </a:cubicBezTo>
                  <a:cubicBezTo>
                    <a:pt x="518883" y="540911"/>
                    <a:pt x="517242" y="537264"/>
                    <a:pt x="520616" y="534984"/>
                  </a:cubicBezTo>
                  <a:cubicBezTo>
                    <a:pt x="523990" y="532704"/>
                    <a:pt x="524081" y="537264"/>
                    <a:pt x="522348" y="539817"/>
                  </a:cubicBezTo>
                  <a:cubicBezTo>
                    <a:pt x="520616" y="542370"/>
                    <a:pt x="518974" y="544103"/>
                    <a:pt x="520616" y="546109"/>
                  </a:cubicBezTo>
                  <a:cubicBezTo>
                    <a:pt x="522257" y="548115"/>
                    <a:pt x="524902" y="547477"/>
                    <a:pt x="528367" y="546656"/>
                  </a:cubicBezTo>
                  <a:cubicBezTo>
                    <a:pt x="531832" y="545835"/>
                    <a:pt x="532015" y="546656"/>
                    <a:pt x="534294" y="546656"/>
                  </a:cubicBezTo>
                  <a:cubicBezTo>
                    <a:pt x="536574" y="546656"/>
                    <a:pt x="536300" y="548936"/>
                    <a:pt x="538306" y="544923"/>
                  </a:cubicBezTo>
                  <a:cubicBezTo>
                    <a:pt x="540313" y="540911"/>
                    <a:pt x="539765" y="544923"/>
                    <a:pt x="540313" y="548389"/>
                  </a:cubicBezTo>
                  <a:cubicBezTo>
                    <a:pt x="540860" y="551854"/>
                    <a:pt x="542319" y="552036"/>
                    <a:pt x="539492" y="551763"/>
                  </a:cubicBezTo>
                  <a:cubicBezTo>
                    <a:pt x="536665" y="551489"/>
                    <a:pt x="538580" y="552948"/>
                    <a:pt x="540039" y="554954"/>
                  </a:cubicBezTo>
                  <a:cubicBezTo>
                    <a:pt x="541498" y="556960"/>
                    <a:pt x="540039" y="557508"/>
                    <a:pt x="539218" y="560881"/>
                  </a:cubicBezTo>
                  <a:cubicBezTo>
                    <a:pt x="538398" y="564256"/>
                    <a:pt x="538580" y="563435"/>
                    <a:pt x="541772" y="562888"/>
                  </a:cubicBezTo>
                  <a:cubicBezTo>
                    <a:pt x="544963" y="562341"/>
                    <a:pt x="542866" y="561793"/>
                    <a:pt x="543139" y="559514"/>
                  </a:cubicBezTo>
                  <a:cubicBezTo>
                    <a:pt x="543413" y="557234"/>
                    <a:pt x="544325" y="557234"/>
                    <a:pt x="547152" y="557508"/>
                  </a:cubicBezTo>
                  <a:cubicBezTo>
                    <a:pt x="549979" y="557781"/>
                    <a:pt x="548611" y="555775"/>
                    <a:pt x="546331" y="552401"/>
                  </a:cubicBezTo>
                  <a:cubicBezTo>
                    <a:pt x="544051" y="549027"/>
                    <a:pt x="550526" y="551763"/>
                    <a:pt x="552258" y="552948"/>
                  </a:cubicBezTo>
                  <a:cubicBezTo>
                    <a:pt x="553991" y="554134"/>
                    <a:pt x="554538" y="552948"/>
                    <a:pt x="554265" y="550030"/>
                  </a:cubicBezTo>
                  <a:cubicBezTo>
                    <a:pt x="553991" y="547112"/>
                    <a:pt x="554812" y="547477"/>
                    <a:pt x="558003" y="548936"/>
                  </a:cubicBezTo>
                  <a:cubicBezTo>
                    <a:pt x="561195" y="550395"/>
                    <a:pt x="561104" y="552036"/>
                    <a:pt x="561651" y="554589"/>
                  </a:cubicBezTo>
                  <a:cubicBezTo>
                    <a:pt x="562198" y="557143"/>
                    <a:pt x="562836" y="554589"/>
                    <a:pt x="565937" y="551489"/>
                  </a:cubicBezTo>
                  <a:cubicBezTo>
                    <a:pt x="569037" y="548389"/>
                    <a:pt x="567669" y="551489"/>
                    <a:pt x="566849" y="553769"/>
                  </a:cubicBezTo>
                  <a:cubicBezTo>
                    <a:pt x="566028" y="556048"/>
                    <a:pt x="564204" y="556048"/>
                    <a:pt x="561651" y="558328"/>
                  </a:cubicBezTo>
                  <a:cubicBezTo>
                    <a:pt x="559098" y="560608"/>
                    <a:pt x="562563" y="562341"/>
                    <a:pt x="562836" y="564894"/>
                  </a:cubicBezTo>
                  <a:cubicBezTo>
                    <a:pt x="563110" y="567447"/>
                    <a:pt x="564204" y="567174"/>
                    <a:pt x="567943" y="566353"/>
                  </a:cubicBezTo>
                  <a:cubicBezTo>
                    <a:pt x="571682" y="565532"/>
                    <a:pt x="574509" y="569180"/>
                    <a:pt x="577062" y="572007"/>
                  </a:cubicBezTo>
                  <a:cubicBezTo>
                    <a:pt x="579615" y="574833"/>
                    <a:pt x="578247" y="579119"/>
                    <a:pt x="581074" y="581946"/>
                  </a:cubicBezTo>
                  <a:cubicBezTo>
                    <a:pt x="583901" y="584773"/>
                    <a:pt x="584539" y="583679"/>
                    <a:pt x="585634" y="581399"/>
                  </a:cubicBezTo>
                  <a:cubicBezTo>
                    <a:pt x="586728" y="579119"/>
                    <a:pt x="587913" y="580578"/>
                    <a:pt x="589099" y="583132"/>
                  </a:cubicBezTo>
                  <a:cubicBezTo>
                    <a:pt x="590284" y="585685"/>
                    <a:pt x="587093" y="587691"/>
                    <a:pt x="589099" y="592251"/>
                  </a:cubicBezTo>
                  <a:cubicBezTo>
                    <a:pt x="591105" y="596810"/>
                    <a:pt x="594753" y="594530"/>
                    <a:pt x="599312" y="589697"/>
                  </a:cubicBezTo>
                  <a:cubicBezTo>
                    <a:pt x="603872" y="584864"/>
                    <a:pt x="602412" y="587144"/>
                    <a:pt x="601318" y="593071"/>
                  </a:cubicBezTo>
                  <a:cubicBezTo>
                    <a:pt x="600224" y="598999"/>
                    <a:pt x="600407" y="598543"/>
                    <a:pt x="601865" y="596810"/>
                  </a:cubicBezTo>
                  <a:cubicBezTo>
                    <a:pt x="603324" y="595077"/>
                    <a:pt x="603872" y="596263"/>
                    <a:pt x="608705" y="597904"/>
                  </a:cubicBezTo>
                  <a:cubicBezTo>
                    <a:pt x="613538" y="599546"/>
                    <a:pt x="612990" y="597904"/>
                    <a:pt x="612170" y="595351"/>
                  </a:cubicBezTo>
                  <a:cubicBezTo>
                    <a:pt x="611349" y="592798"/>
                    <a:pt x="612990" y="593071"/>
                    <a:pt x="618371" y="596263"/>
                  </a:cubicBezTo>
                  <a:cubicBezTo>
                    <a:pt x="623751" y="599455"/>
                    <a:pt x="624936" y="600184"/>
                    <a:pt x="623568" y="604196"/>
                  </a:cubicBezTo>
                  <a:cubicBezTo>
                    <a:pt x="622201" y="608209"/>
                    <a:pt x="623568" y="606203"/>
                    <a:pt x="626122" y="605382"/>
                  </a:cubicBezTo>
                  <a:cubicBezTo>
                    <a:pt x="628675" y="604561"/>
                    <a:pt x="627489" y="601370"/>
                    <a:pt x="632961" y="604196"/>
                  </a:cubicBezTo>
                  <a:cubicBezTo>
                    <a:pt x="638432" y="607023"/>
                    <a:pt x="632049" y="609941"/>
                    <a:pt x="629222" y="610762"/>
                  </a:cubicBezTo>
                  <a:cubicBezTo>
                    <a:pt x="626395" y="611583"/>
                    <a:pt x="625210" y="611309"/>
                    <a:pt x="623568" y="613315"/>
                  </a:cubicBezTo>
                  <a:cubicBezTo>
                    <a:pt x="621927" y="615321"/>
                    <a:pt x="612717" y="614501"/>
                    <a:pt x="607884" y="613862"/>
                  </a:cubicBezTo>
                  <a:cubicBezTo>
                    <a:pt x="603051" y="613224"/>
                    <a:pt x="610711" y="617328"/>
                    <a:pt x="615544" y="621066"/>
                  </a:cubicBezTo>
                  <a:cubicBezTo>
                    <a:pt x="620377" y="624805"/>
                    <a:pt x="620103" y="628453"/>
                    <a:pt x="623842" y="630185"/>
                  </a:cubicBezTo>
                  <a:cubicBezTo>
                    <a:pt x="629842" y="631416"/>
                    <a:pt x="636016" y="631599"/>
                    <a:pt x="642080" y="630732"/>
                  </a:cubicBezTo>
                  <a:cubicBezTo>
                    <a:pt x="644633" y="630185"/>
                    <a:pt x="646092" y="627815"/>
                    <a:pt x="644907" y="630732"/>
                  </a:cubicBezTo>
                  <a:cubicBezTo>
                    <a:pt x="643721" y="633651"/>
                    <a:pt x="646366" y="633833"/>
                    <a:pt x="641533" y="635566"/>
                  </a:cubicBezTo>
                  <a:cubicBezTo>
                    <a:pt x="636700" y="637298"/>
                    <a:pt x="639800" y="637298"/>
                    <a:pt x="643539" y="640672"/>
                  </a:cubicBezTo>
                  <a:cubicBezTo>
                    <a:pt x="647278" y="644046"/>
                    <a:pt x="676549" y="647785"/>
                    <a:pt x="680015" y="648697"/>
                  </a:cubicBezTo>
                  <a:cubicBezTo>
                    <a:pt x="683480" y="649609"/>
                    <a:pt x="684574" y="649244"/>
                    <a:pt x="682568" y="646964"/>
                  </a:cubicBezTo>
                  <a:cubicBezTo>
                    <a:pt x="680562" y="644684"/>
                    <a:pt x="690775" y="648697"/>
                    <a:pt x="695061" y="649244"/>
                  </a:cubicBezTo>
                  <a:cubicBezTo>
                    <a:pt x="699347" y="649791"/>
                    <a:pt x="697979" y="649791"/>
                    <a:pt x="695061" y="652344"/>
                  </a:cubicBezTo>
                  <a:cubicBezTo>
                    <a:pt x="692143" y="654898"/>
                    <a:pt x="691413" y="653256"/>
                    <a:pt x="691413" y="656083"/>
                  </a:cubicBezTo>
                  <a:cubicBezTo>
                    <a:pt x="691413" y="658910"/>
                    <a:pt x="692781" y="660643"/>
                    <a:pt x="697067" y="659183"/>
                  </a:cubicBezTo>
                  <a:cubicBezTo>
                    <a:pt x="701353" y="657725"/>
                    <a:pt x="700259" y="658089"/>
                    <a:pt x="701353" y="664017"/>
                  </a:cubicBezTo>
                  <a:cubicBezTo>
                    <a:pt x="702447" y="669944"/>
                    <a:pt x="743300" y="679975"/>
                    <a:pt x="743300" y="679975"/>
                  </a:cubicBezTo>
                  <a:cubicBezTo>
                    <a:pt x="743300" y="679975"/>
                    <a:pt x="786888" y="692285"/>
                    <a:pt x="791995" y="694018"/>
                  </a:cubicBezTo>
                  <a:cubicBezTo>
                    <a:pt x="797631" y="696161"/>
                    <a:pt x="803722" y="696817"/>
                    <a:pt x="809686" y="695933"/>
                  </a:cubicBezTo>
                  <a:cubicBezTo>
                    <a:pt x="816798" y="694839"/>
                    <a:pt x="810233" y="693653"/>
                    <a:pt x="807406" y="689458"/>
                  </a:cubicBezTo>
                  <a:cubicBezTo>
                    <a:pt x="804579" y="685264"/>
                    <a:pt x="806768" y="685172"/>
                    <a:pt x="809047" y="686267"/>
                  </a:cubicBezTo>
                  <a:cubicBezTo>
                    <a:pt x="811327" y="687361"/>
                    <a:pt x="811053" y="686267"/>
                    <a:pt x="811692" y="684534"/>
                  </a:cubicBezTo>
                  <a:cubicBezTo>
                    <a:pt x="812330" y="682802"/>
                    <a:pt x="810506" y="681707"/>
                    <a:pt x="813607" y="680339"/>
                  </a:cubicBezTo>
                  <a:cubicBezTo>
                    <a:pt x="816707" y="678972"/>
                    <a:pt x="810780" y="677969"/>
                    <a:pt x="807680" y="677421"/>
                  </a:cubicBezTo>
                  <a:cubicBezTo>
                    <a:pt x="804579" y="676874"/>
                    <a:pt x="806768" y="676054"/>
                    <a:pt x="804488" y="674868"/>
                  </a:cubicBezTo>
                  <a:cubicBezTo>
                    <a:pt x="802208" y="673683"/>
                    <a:pt x="803941" y="670856"/>
                    <a:pt x="800567" y="672588"/>
                  </a:cubicBezTo>
                  <a:cubicBezTo>
                    <a:pt x="797193" y="674321"/>
                    <a:pt x="796281" y="671768"/>
                    <a:pt x="799655" y="670582"/>
                  </a:cubicBezTo>
                  <a:cubicBezTo>
                    <a:pt x="803029" y="669397"/>
                    <a:pt x="799655" y="668029"/>
                    <a:pt x="796281" y="667208"/>
                  </a:cubicBezTo>
                  <a:cubicBezTo>
                    <a:pt x="792907" y="666388"/>
                    <a:pt x="795369" y="665749"/>
                    <a:pt x="794001" y="661737"/>
                  </a:cubicBezTo>
                  <a:cubicBezTo>
                    <a:pt x="792633" y="657725"/>
                    <a:pt x="788256" y="657816"/>
                    <a:pt x="787162" y="656083"/>
                  </a:cubicBezTo>
                  <a:cubicBezTo>
                    <a:pt x="786068" y="654350"/>
                    <a:pt x="785976" y="653256"/>
                    <a:pt x="781417" y="654350"/>
                  </a:cubicBezTo>
                  <a:cubicBezTo>
                    <a:pt x="776857" y="655445"/>
                    <a:pt x="776857" y="652618"/>
                    <a:pt x="775763" y="650612"/>
                  </a:cubicBezTo>
                  <a:cubicBezTo>
                    <a:pt x="774751" y="648970"/>
                    <a:pt x="773256" y="647694"/>
                    <a:pt x="771477" y="646964"/>
                  </a:cubicBezTo>
                  <a:cubicBezTo>
                    <a:pt x="769745" y="646052"/>
                    <a:pt x="770018" y="643225"/>
                    <a:pt x="768012" y="641858"/>
                  </a:cubicBezTo>
                  <a:cubicBezTo>
                    <a:pt x="766006" y="640490"/>
                    <a:pt x="765185" y="641858"/>
                    <a:pt x="764091" y="640399"/>
                  </a:cubicBezTo>
                  <a:cubicBezTo>
                    <a:pt x="762997" y="638939"/>
                    <a:pt x="765185" y="637845"/>
                    <a:pt x="762085" y="638392"/>
                  </a:cubicBezTo>
                  <a:cubicBezTo>
                    <a:pt x="758984" y="638939"/>
                    <a:pt x="757525" y="638392"/>
                    <a:pt x="760079" y="637298"/>
                  </a:cubicBezTo>
                  <a:cubicBezTo>
                    <a:pt x="762632" y="636204"/>
                    <a:pt x="759167" y="635292"/>
                    <a:pt x="755793" y="636113"/>
                  </a:cubicBezTo>
                  <a:cubicBezTo>
                    <a:pt x="752419" y="636933"/>
                    <a:pt x="752054" y="635292"/>
                    <a:pt x="754972" y="634106"/>
                  </a:cubicBezTo>
                  <a:cubicBezTo>
                    <a:pt x="757890" y="632921"/>
                    <a:pt x="757799" y="633559"/>
                    <a:pt x="752966" y="631827"/>
                  </a:cubicBezTo>
                  <a:cubicBezTo>
                    <a:pt x="748133" y="630094"/>
                    <a:pt x="747859" y="631280"/>
                    <a:pt x="747859" y="631280"/>
                  </a:cubicBezTo>
                  <a:cubicBezTo>
                    <a:pt x="742388" y="635566"/>
                    <a:pt x="747859" y="629547"/>
                    <a:pt x="742388" y="629273"/>
                  </a:cubicBezTo>
                  <a:cubicBezTo>
                    <a:pt x="736917" y="629000"/>
                    <a:pt x="736096" y="622434"/>
                    <a:pt x="733269" y="619334"/>
                  </a:cubicBezTo>
                  <a:cubicBezTo>
                    <a:pt x="726229" y="612777"/>
                    <a:pt x="719563" y="605838"/>
                    <a:pt x="713299" y="598543"/>
                  </a:cubicBezTo>
                  <a:cubicBezTo>
                    <a:pt x="710198" y="593710"/>
                    <a:pt x="728983" y="598543"/>
                    <a:pt x="731536" y="600822"/>
                  </a:cubicBezTo>
                  <a:cubicBezTo>
                    <a:pt x="734090" y="603102"/>
                    <a:pt x="733543" y="603649"/>
                    <a:pt x="735822" y="602464"/>
                  </a:cubicBezTo>
                  <a:cubicBezTo>
                    <a:pt x="738102" y="601278"/>
                    <a:pt x="737555" y="602464"/>
                    <a:pt x="738740" y="604470"/>
                  </a:cubicBezTo>
                  <a:cubicBezTo>
                    <a:pt x="739926" y="606476"/>
                    <a:pt x="743300" y="607388"/>
                    <a:pt x="745488" y="609941"/>
                  </a:cubicBezTo>
                  <a:cubicBezTo>
                    <a:pt x="747677" y="612495"/>
                    <a:pt x="752419" y="617601"/>
                    <a:pt x="754607" y="617601"/>
                  </a:cubicBezTo>
                  <a:cubicBezTo>
                    <a:pt x="756796" y="617601"/>
                    <a:pt x="754607" y="611948"/>
                    <a:pt x="750686" y="605017"/>
                  </a:cubicBezTo>
                  <a:cubicBezTo>
                    <a:pt x="746765" y="598087"/>
                    <a:pt x="749774" y="597631"/>
                    <a:pt x="751507" y="601370"/>
                  </a:cubicBezTo>
                  <a:cubicBezTo>
                    <a:pt x="753240" y="605108"/>
                    <a:pt x="755519" y="603649"/>
                    <a:pt x="755519" y="603649"/>
                  </a:cubicBezTo>
                  <a:cubicBezTo>
                    <a:pt x="757288" y="606321"/>
                    <a:pt x="758902" y="609093"/>
                    <a:pt x="760352" y="611948"/>
                  </a:cubicBezTo>
                  <a:cubicBezTo>
                    <a:pt x="761811" y="615048"/>
                    <a:pt x="765459" y="613862"/>
                    <a:pt x="767465" y="617875"/>
                  </a:cubicBezTo>
                  <a:cubicBezTo>
                    <a:pt x="769471" y="621887"/>
                    <a:pt x="777131" y="622434"/>
                    <a:pt x="778317" y="621887"/>
                  </a:cubicBezTo>
                  <a:cubicBezTo>
                    <a:pt x="779502" y="621340"/>
                    <a:pt x="780596" y="624714"/>
                    <a:pt x="780870" y="626173"/>
                  </a:cubicBezTo>
                  <a:cubicBezTo>
                    <a:pt x="781143" y="627632"/>
                    <a:pt x="782602" y="629547"/>
                    <a:pt x="783697" y="629547"/>
                  </a:cubicBezTo>
                  <a:cubicBezTo>
                    <a:pt x="784791" y="629547"/>
                    <a:pt x="785429" y="628179"/>
                    <a:pt x="787709" y="633559"/>
                  </a:cubicBezTo>
                  <a:cubicBezTo>
                    <a:pt x="789989" y="638939"/>
                    <a:pt x="791721" y="635839"/>
                    <a:pt x="791083" y="634380"/>
                  </a:cubicBezTo>
                  <a:cubicBezTo>
                    <a:pt x="790445" y="632921"/>
                    <a:pt x="789168" y="632374"/>
                    <a:pt x="791995" y="632739"/>
                  </a:cubicBezTo>
                  <a:cubicBezTo>
                    <a:pt x="794822" y="633103"/>
                    <a:pt x="791995" y="631280"/>
                    <a:pt x="791083" y="628179"/>
                  </a:cubicBezTo>
                  <a:cubicBezTo>
                    <a:pt x="790171" y="625079"/>
                    <a:pt x="787435" y="622981"/>
                    <a:pt x="790262" y="623893"/>
                  </a:cubicBezTo>
                  <a:cubicBezTo>
                    <a:pt x="793089" y="624805"/>
                    <a:pt x="793728" y="626720"/>
                    <a:pt x="795369" y="633012"/>
                  </a:cubicBezTo>
                  <a:cubicBezTo>
                    <a:pt x="797011" y="639304"/>
                    <a:pt x="805673" y="638392"/>
                    <a:pt x="808774" y="639851"/>
                  </a:cubicBezTo>
                  <a:cubicBezTo>
                    <a:pt x="811874" y="641310"/>
                    <a:pt x="808774" y="639851"/>
                    <a:pt x="807680" y="636933"/>
                  </a:cubicBezTo>
                  <a:cubicBezTo>
                    <a:pt x="806585" y="634015"/>
                    <a:pt x="807041" y="632739"/>
                    <a:pt x="808227" y="633559"/>
                  </a:cubicBezTo>
                  <a:cubicBezTo>
                    <a:pt x="809412" y="634380"/>
                    <a:pt x="810506" y="633559"/>
                    <a:pt x="810506" y="635839"/>
                  </a:cubicBezTo>
                  <a:cubicBezTo>
                    <a:pt x="810506" y="638119"/>
                    <a:pt x="809959" y="638666"/>
                    <a:pt x="811965" y="638392"/>
                  </a:cubicBezTo>
                  <a:cubicBezTo>
                    <a:pt x="813972" y="638119"/>
                    <a:pt x="817893" y="637298"/>
                    <a:pt x="815613" y="638392"/>
                  </a:cubicBezTo>
                  <a:cubicBezTo>
                    <a:pt x="813333" y="639487"/>
                    <a:pt x="815613" y="641219"/>
                    <a:pt x="817346" y="642131"/>
                  </a:cubicBezTo>
                  <a:cubicBezTo>
                    <a:pt x="819078" y="643043"/>
                    <a:pt x="819078" y="643864"/>
                    <a:pt x="819899" y="641493"/>
                  </a:cubicBezTo>
                  <a:cubicBezTo>
                    <a:pt x="820719" y="639122"/>
                    <a:pt x="821631" y="636113"/>
                    <a:pt x="823273" y="641493"/>
                  </a:cubicBezTo>
                  <a:cubicBezTo>
                    <a:pt x="824650" y="645277"/>
                    <a:pt x="828835" y="647229"/>
                    <a:pt x="832629" y="645852"/>
                  </a:cubicBezTo>
                  <a:cubicBezTo>
                    <a:pt x="832766" y="645797"/>
                    <a:pt x="832893" y="645742"/>
                    <a:pt x="833030" y="645688"/>
                  </a:cubicBezTo>
                  <a:cubicBezTo>
                    <a:pt x="835310" y="645140"/>
                    <a:pt x="836404" y="642040"/>
                    <a:pt x="835583" y="645688"/>
                  </a:cubicBezTo>
                  <a:cubicBezTo>
                    <a:pt x="834763" y="649335"/>
                    <a:pt x="834763" y="648332"/>
                    <a:pt x="836678" y="648332"/>
                  </a:cubicBezTo>
                  <a:cubicBezTo>
                    <a:pt x="838593" y="648332"/>
                    <a:pt x="838957" y="648332"/>
                    <a:pt x="836678" y="651159"/>
                  </a:cubicBezTo>
                  <a:cubicBezTo>
                    <a:pt x="834398" y="653986"/>
                    <a:pt x="835310" y="654806"/>
                    <a:pt x="836678" y="654259"/>
                  </a:cubicBezTo>
                  <a:cubicBezTo>
                    <a:pt x="838046" y="653712"/>
                    <a:pt x="837863" y="653712"/>
                    <a:pt x="837863" y="657998"/>
                  </a:cubicBezTo>
                  <a:cubicBezTo>
                    <a:pt x="837863" y="662284"/>
                    <a:pt x="844976" y="658545"/>
                    <a:pt x="846982" y="657451"/>
                  </a:cubicBezTo>
                  <a:cubicBezTo>
                    <a:pt x="848988" y="656357"/>
                    <a:pt x="842423" y="646599"/>
                    <a:pt x="840143" y="643408"/>
                  </a:cubicBezTo>
                  <a:cubicBezTo>
                    <a:pt x="837863" y="640216"/>
                    <a:pt x="837863" y="639487"/>
                    <a:pt x="840143" y="640307"/>
                  </a:cubicBezTo>
                  <a:cubicBezTo>
                    <a:pt x="842423" y="641128"/>
                    <a:pt x="840690" y="641402"/>
                    <a:pt x="841511" y="639487"/>
                  </a:cubicBezTo>
                  <a:cubicBezTo>
                    <a:pt x="842332" y="637572"/>
                    <a:pt x="843243" y="638028"/>
                    <a:pt x="844155" y="640854"/>
                  </a:cubicBezTo>
                  <a:cubicBezTo>
                    <a:pt x="845067" y="643681"/>
                    <a:pt x="848441" y="644867"/>
                    <a:pt x="853274" y="643134"/>
                  </a:cubicBezTo>
                  <a:cubicBezTo>
                    <a:pt x="858107" y="641402"/>
                    <a:pt x="857560" y="642314"/>
                    <a:pt x="853274" y="640307"/>
                  </a:cubicBezTo>
                  <a:cubicBezTo>
                    <a:pt x="848988" y="638301"/>
                    <a:pt x="850994" y="636842"/>
                    <a:pt x="853274" y="633742"/>
                  </a:cubicBezTo>
                  <a:cubicBezTo>
                    <a:pt x="855554" y="630641"/>
                    <a:pt x="847256" y="628088"/>
                    <a:pt x="844702" y="626355"/>
                  </a:cubicBezTo>
                  <a:cubicBezTo>
                    <a:pt x="842149" y="624623"/>
                    <a:pt x="842970" y="622890"/>
                    <a:pt x="842970" y="622890"/>
                  </a:cubicBezTo>
                  <a:cubicBezTo>
                    <a:pt x="844429" y="624076"/>
                    <a:pt x="845523" y="620063"/>
                    <a:pt x="848441" y="622343"/>
                  </a:cubicBezTo>
                  <a:cubicBezTo>
                    <a:pt x="846398" y="620693"/>
                    <a:pt x="844474" y="618896"/>
                    <a:pt x="842696" y="616963"/>
                  </a:cubicBezTo>
                  <a:cubicBezTo>
                    <a:pt x="840690" y="614410"/>
                    <a:pt x="841875" y="613498"/>
                    <a:pt x="843335" y="612404"/>
                  </a:cubicBezTo>
                  <a:cubicBezTo>
                    <a:pt x="844794" y="611309"/>
                    <a:pt x="843882" y="611218"/>
                    <a:pt x="843335" y="608938"/>
                  </a:cubicBezTo>
                  <a:cubicBezTo>
                    <a:pt x="842787" y="606659"/>
                    <a:pt x="842423" y="606932"/>
                    <a:pt x="844155" y="606385"/>
                  </a:cubicBezTo>
                  <a:cubicBezTo>
                    <a:pt x="845888" y="605838"/>
                    <a:pt x="842423" y="602373"/>
                    <a:pt x="839322" y="597813"/>
                  </a:cubicBezTo>
                  <a:cubicBezTo>
                    <a:pt x="836222" y="593254"/>
                    <a:pt x="839869" y="594439"/>
                    <a:pt x="841328" y="596992"/>
                  </a:cubicBezTo>
                  <a:cubicBezTo>
                    <a:pt x="842231" y="599327"/>
                    <a:pt x="843818" y="601333"/>
                    <a:pt x="845888" y="602737"/>
                  </a:cubicBezTo>
                  <a:cubicBezTo>
                    <a:pt x="848715" y="604652"/>
                    <a:pt x="850174" y="606932"/>
                    <a:pt x="852727" y="614410"/>
                  </a:cubicBezTo>
                  <a:cubicBezTo>
                    <a:pt x="855280" y="621887"/>
                    <a:pt x="856375" y="623529"/>
                    <a:pt x="860660" y="623529"/>
                  </a:cubicBezTo>
                  <a:cubicBezTo>
                    <a:pt x="864946" y="623529"/>
                    <a:pt x="860660" y="620337"/>
                    <a:pt x="861572" y="620063"/>
                  </a:cubicBezTo>
                  <a:cubicBezTo>
                    <a:pt x="862484" y="619790"/>
                    <a:pt x="862119" y="618331"/>
                    <a:pt x="862119" y="615777"/>
                  </a:cubicBezTo>
                  <a:cubicBezTo>
                    <a:pt x="861499" y="611455"/>
                    <a:pt x="861098" y="607105"/>
                    <a:pt x="860934" y="602737"/>
                  </a:cubicBezTo>
                  <a:cubicBezTo>
                    <a:pt x="860934" y="598178"/>
                    <a:pt x="850447" y="596172"/>
                    <a:pt x="847620" y="594439"/>
                  </a:cubicBezTo>
                  <a:cubicBezTo>
                    <a:pt x="844794" y="592707"/>
                    <a:pt x="849809" y="588694"/>
                    <a:pt x="853001" y="587053"/>
                  </a:cubicBezTo>
                  <a:cubicBezTo>
                    <a:pt x="856192" y="585411"/>
                    <a:pt x="858107" y="585320"/>
                    <a:pt x="857286" y="584135"/>
                  </a:cubicBezTo>
                  <a:cubicBezTo>
                    <a:pt x="856466" y="582949"/>
                    <a:pt x="850994" y="581034"/>
                    <a:pt x="848715" y="583041"/>
                  </a:cubicBezTo>
                  <a:cubicBezTo>
                    <a:pt x="846435" y="585047"/>
                    <a:pt x="845888" y="582129"/>
                    <a:pt x="842696" y="582129"/>
                  </a:cubicBezTo>
                  <a:cubicBezTo>
                    <a:pt x="839504" y="582129"/>
                    <a:pt x="840416" y="581308"/>
                    <a:pt x="841875" y="579940"/>
                  </a:cubicBezTo>
                  <a:cubicBezTo>
                    <a:pt x="843335" y="578572"/>
                    <a:pt x="839596" y="578208"/>
                    <a:pt x="837863" y="576201"/>
                  </a:cubicBezTo>
                  <a:cubicBezTo>
                    <a:pt x="836130" y="574195"/>
                    <a:pt x="836495" y="572189"/>
                    <a:pt x="835036" y="570821"/>
                  </a:cubicBezTo>
                  <a:cubicBezTo>
                    <a:pt x="833577" y="569453"/>
                    <a:pt x="828744" y="571642"/>
                    <a:pt x="828197" y="570183"/>
                  </a:cubicBezTo>
                  <a:cubicBezTo>
                    <a:pt x="827650" y="568724"/>
                    <a:pt x="833577" y="567903"/>
                    <a:pt x="835857" y="568177"/>
                  </a:cubicBezTo>
                  <a:cubicBezTo>
                    <a:pt x="837061" y="568551"/>
                    <a:pt x="838337" y="567867"/>
                    <a:pt x="838702" y="566663"/>
                  </a:cubicBezTo>
                  <a:cubicBezTo>
                    <a:pt x="838812" y="566325"/>
                    <a:pt x="838830" y="565970"/>
                    <a:pt x="838775" y="565623"/>
                  </a:cubicBezTo>
                  <a:cubicBezTo>
                    <a:pt x="838775" y="564256"/>
                    <a:pt x="837316" y="563617"/>
                    <a:pt x="840143" y="562249"/>
                  </a:cubicBezTo>
                  <a:cubicBezTo>
                    <a:pt x="842970" y="560881"/>
                    <a:pt x="841328" y="558511"/>
                    <a:pt x="838775" y="557964"/>
                  </a:cubicBezTo>
                  <a:cubicBezTo>
                    <a:pt x="837170" y="557362"/>
                    <a:pt x="835374" y="557799"/>
                    <a:pt x="834216" y="559058"/>
                  </a:cubicBezTo>
                  <a:cubicBezTo>
                    <a:pt x="832757" y="560243"/>
                    <a:pt x="832209" y="560243"/>
                    <a:pt x="830203" y="558511"/>
                  </a:cubicBezTo>
                  <a:cubicBezTo>
                    <a:pt x="828197" y="556778"/>
                    <a:pt x="826738" y="557143"/>
                    <a:pt x="822179" y="556231"/>
                  </a:cubicBezTo>
                  <a:cubicBezTo>
                    <a:pt x="817619" y="555319"/>
                    <a:pt x="822179" y="553130"/>
                    <a:pt x="824823" y="551124"/>
                  </a:cubicBezTo>
                  <a:cubicBezTo>
                    <a:pt x="826692" y="549218"/>
                    <a:pt x="827030" y="546291"/>
                    <a:pt x="825644" y="544012"/>
                  </a:cubicBezTo>
                  <a:cubicBezTo>
                    <a:pt x="824458" y="541732"/>
                    <a:pt x="820264" y="544012"/>
                    <a:pt x="821358" y="541732"/>
                  </a:cubicBezTo>
                  <a:cubicBezTo>
                    <a:pt x="822452" y="539452"/>
                    <a:pt x="819078" y="541093"/>
                    <a:pt x="817346" y="537993"/>
                  </a:cubicBezTo>
                  <a:cubicBezTo>
                    <a:pt x="815613" y="534893"/>
                    <a:pt x="817346" y="537993"/>
                    <a:pt x="813972" y="535166"/>
                  </a:cubicBezTo>
                  <a:cubicBezTo>
                    <a:pt x="810598" y="532339"/>
                    <a:pt x="813972" y="535166"/>
                    <a:pt x="814792" y="538905"/>
                  </a:cubicBezTo>
                  <a:cubicBezTo>
                    <a:pt x="815613" y="542644"/>
                    <a:pt x="814792" y="546291"/>
                    <a:pt x="813698" y="543738"/>
                  </a:cubicBezTo>
                  <a:cubicBezTo>
                    <a:pt x="812604" y="541185"/>
                    <a:pt x="811418" y="544832"/>
                    <a:pt x="808774" y="542279"/>
                  </a:cubicBezTo>
                  <a:cubicBezTo>
                    <a:pt x="806129" y="539726"/>
                    <a:pt x="807680" y="542279"/>
                    <a:pt x="806585" y="545379"/>
                  </a:cubicBezTo>
                  <a:cubicBezTo>
                    <a:pt x="805491" y="548480"/>
                    <a:pt x="803941" y="544559"/>
                    <a:pt x="802846" y="542826"/>
                  </a:cubicBezTo>
                  <a:cubicBezTo>
                    <a:pt x="801752" y="541093"/>
                    <a:pt x="805400" y="542279"/>
                    <a:pt x="805947" y="538905"/>
                  </a:cubicBezTo>
                  <a:cubicBezTo>
                    <a:pt x="806494" y="535531"/>
                    <a:pt x="804853" y="535166"/>
                    <a:pt x="803120" y="535713"/>
                  </a:cubicBezTo>
                  <a:cubicBezTo>
                    <a:pt x="801387" y="536260"/>
                    <a:pt x="801661" y="537993"/>
                    <a:pt x="801114" y="534893"/>
                  </a:cubicBezTo>
                  <a:cubicBezTo>
                    <a:pt x="800567" y="531792"/>
                    <a:pt x="799108" y="532613"/>
                    <a:pt x="799108" y="532613"/>
                  </a:cubicBezTo>
                  <a:cubicBezTo>
                    <a:pt x="799108" y="533981"/>
                    <a:pt x="796554" y="533160"/>
                    <a:pt x="793728" y="531427"/>
                  </a:cubicBezTo>
                  <a:cubicBezTo>
                    <a:pt x="790901" y="529695"/>
                    <a:pt x="792907" y="528053"/>
                    <a:pt x="789715" y="527142"/>
                  </a:cubicBezTo>
                  <a:cubicBezTo>
                    <a:pt x="786524" y="526230"/>
                    <a:pt x="788347" y="528327"/>
                    <a:pt x="788895" y="535713"/>
                  </a:cubicBezTo>
                  <a:cubicBezTo>
                    <a:pt x="789442" y="543100"/>
                    <a:pt x="787162" y="539452"/>
                    <a:pt x="786341" y="537993"/>
                  </a:cubicBezTo>
                  <a:cubicBezTo>
                    <a:pt x="785521" y="536534"/>
                    <a:pt x="784882" y="533434"/>
                    <a:pt x="782876" y="528874"/>
                  </a:cubicBezTo>
                  <a:cubicBezTo>
                    <a:pt x="780870" y="524315"/>
                    <a:pt x="781143" y="525774"/>
                    <a:pt x="785703" y="522308"/>
                  </a:cubicBezTo>
                  <a:cubicBezTo>
                    <a:pt x="790262" y="518843"/>
                    <a:pt x="783788" y="519482"/>
                    <a:pt x="781782" y="522308"/>
                  </a:cubicBezTo>
                  <a:cubicBezTo>
                    <a:pt x="779776" y="525135"/>
                    <a:pt x="780870" y="525227"/>
                    <a:pt x="779229" y="524679"/>
                  </a:cubicBezTo>
                  <a:cubicBezTo>
                    <a:pt x="777587" y="524132"/>
                    <a:pt x="779229" y="521488"/>
                    <a:pt x="779229" y="520393"/>
                  </a:cubicBezTo>
                  <a:cubicBezTo>
                    <a:pt x="779229" y="519299"/>
                    <a:pt x="778408" y="517749"/>
                    <a:pt x="775855" y="516655"/>
                  </a:cubicBezTo>
                  <a:cubicBezTo>
                    <a:pt x="773301" y="515560"/>
                    <a:pt x="773848" y="515834"/>
                    <a:pt x="772116" y="511822"/>
                  </a:cubicBezTo>
                  <a:cubicBezTo>
                    <a:pt x="770383" y="507809"/>
                    <a:pt x="773301" y="510363"/>
                    <a:pt x="774122" y="506989"/>
                  </a:cubicBezTo>
                  <a:cubicBezTo>
                    <a:pt x="774943" y="503615"/>
                    <a:pt x="771842" y="502976"/>
                    <a:pt x="769836" y="503250"/>
                  </a:cubicBezTo>
                  <a:cubicBezTo>
                    <a:pt x="767830" y="503524"/>
                    <a:pt x="767009" y="504435"/>
                    <a:pt x="765003" y="502429"/>
                  </a:cubicBezTo>
                  <a:cubicBezTo>
                    <a:pt x="762997" y="500423"/>
                    <a:pt x="765003" y="495864"/>
                    <a:pt x="765550" y="492763"/>
                  </a:cubicBezTo>
                  <a:cubicBezTo>
                    <a:pt x="766097" y="489663"/>
                    <a:pt x="759896" y="491851"/>
                    <a:pt x="756431" y="492763"/>
                  </a:cubicBezTo>
                  <a:cubicBezTo>
                    <a:pt x="751844" y="494167"/>
                    <a:pt x="747768" y="496858"/>
                    <a:pt x="744668" y="500514"/>
                  </a:cubicBezTo>
                  <a:cubicBezTo>
                    <a:pt x="741294" y="504435"/>
                    <a:pt x="743847" y="493949"/>
                    <a:pt x="745580" y="492216"/>
                  </a:cubicBezTo>
                  <a:cubicBezTo>
                    <a:pt x="747312" y="490483"/>
                    <a:pt x="747859" y="489936"/>
                    <a:pt x="745580" y="490210"/>
                  </a:cubicBezTo>
                  <a:cubicBezTo>
                    <a:pt x="743300" y="490483"/>
                    <a:pt x="745580" y="487657"/>
                    <a:pt x="748954" y="484830"/>
                  </a:cubicBezTo>
                  <a:cubicBezTo>
                    <a:pt x="752328" y="482003"/>
                    <a:pt x="746947" y="482550"/>
                    <a:pt x="745306" y="484283"/>
                  </a:cubicBezTo>
                  <a:cubicBezTo>
                    <a:pt x="743665" y="486015"/>
                    <a:pt x="741841" y="485103"/>
                    <a:pt x="739288" y="485103"/>
                  </a:cubicBezTo>
                  <a:cubicBezTo>
                    <a:pt x="736734" y="485103"/>
                    <a:pt x="737281" y="483097"/>
                    <a:pt x="738740" y="481091"/>
                  </a:cubicBezTo>
                  <a:cubicBezTo>
                    <a:pt x="740200" y="479085"/>
                    <a:pt x="737829" y="478264"/>
                    <a:pt x="735275" y="478538"/>
                  </a:cubicBezTo>
                  <a:cubicBezTo>
                    <a:pt x="732722" y="478811"/>
                    <a:pt x="733634" y="477079"/>
                    <a:pt x="732995" y="473431"/>
                  </a:cubicBezTo>
                  <a:cubicBezTo>
                    <a:pt x="732357" y="469784"/>
                    <a:pt x="737829" y="474252"/>
                    <a:pt x="739288" y="473978"/>
                  </a:cubicBezTo>
                  <a:cubicBezTo>
                    <a:pt x="740747" y="473705"/>
                    <a:pt x="741567" y="473431"/>
                    <a:pt x="740747" y="470331"/>
                  </a:cubicBezTo>
                  <a:cubicBezTo>
                    <a:pt x="739926" y="467230"/>
                    <a:pt x="740747" y="467139"/>
                    <a:pt x="743300" y="467686"/>
                  </a:cubicBezTo>
                  <a:cubicBezTo>
                    <a:pt x="745853" y="468233"/>
                    <a:pt x="744668" y="471972"/>
                    <a:pt x="745853" y="476805"/>
                  </a:cubicBezTo>
                  <a:cubicBezTo>
                    <a:pt x="747039" y="481638"/>
                    <a:pt x="753240" y="480270"/>
                    <a:pt x="756066" y="479450"/>
                  </a:cubicBezTo>
                  <a:cubicBezTo>
                    <a:pt x="759641" y="478793"/>
                    <a:pt x="763289" y="478583"/>
                    <a:pt x="766918" y="478811"/>
                  </a:cubicBezTo>
                  <a:cubicBezTo>
                    <a:pt x="769471" y="478811"/>
                    <a:pt x="770383" y="477717"/>
                    <a:pt x="768651" y="475711"/>
                  </a:cubicBezTo>
                  <a:cubicBezTo>
                    <a:pt x="766918" y="473705"/>
                    <a:pt x="767465" y="472519"/>
                    <a:pt x="768651" y="470331"/>
                  </a:cubicBezTo>
                  <a:cubicBezTo>
                    <a:pt x="769836" y="468142"/>
                    <a:pt x="766918" y="466318"/>
                    <a:pt x="758620" y="462032"/>
                  </a:cubicBezTo>
                  <a:cubicBezTo>
                    <a:pt x="750321" y="457746"/>
                    <a:pt x="759805" y="461485"/>
                    <a:pt x="749501" y="450087"/>
                  </a:cubicBezTo>
                  <a:cubicBezTo>
                    <a:pt x="739196" y="438688"/>
                    <a:pt x="760626" y="453734"/>
                    <a:pt x="764912" y="456652"/>
                  </a:cubicBezTo>
                  <a:cubicBezTo>
                    <a:pt x="769198" y="459570"/>
                    <a:pt x="768012" y="455740"/>
                    <a:pt x="766918" y="452640"/>
                  </a:cubicBezTo>
                  <a:cubicBezTo>
                    <a:pt x="765824" y="449540"/>
                    <a:pt x="765824" y="448628"/>
                    <a:pt x="769198" y="448901"/>
                  </a:cubicBezTo>
                  <a:cubicBezTo>
                    <a:pt x="772572" y="449175"/>
                    <a:pt x="771477" y="447807"/>
                    <a:pt x="769198" y="445162"/>
                  </a:cubicBezTo>
                  <a:cubicBezTo>
                    <a:pt x="766918" y="442518"/>
                    <a:pt x="763453" y="443247"/>
                    <a:pt x="756705" y="442609"/>
                  </a:cubicBezTo>
                  <a:cubicBezTo>
                    <a:pt x="749957" y="441971"/>
                    <a:pt x="753513" y="440329"/>
                    <a:pt x="759532" y="439235"/>
                  </a:cubicBezTo>
                  <a:cubicBezTo>
                    <a:pt x="766042" y="439098"/>
                    <a:pt x="772517" y="440247"/>
                    <a:pt x="778590" y="442609"/>
                  </a:cubicBezTo>
                  <a:cubicBezTo>
                    <a:pt x="781417" y="443521"/>
                    <a:pt x="781691" y="440968"/>
                    <a:pt x="778590" y="438962"/>
                  </a:cubicBezTo>
                  <a:cubicBezTo>
                    <a:pt x="775490" y="436955"/>
                    <a:pt x="781417" y="438050"/>
                    <a:pt x="783697" y="438962"/>
                  </a:cubicBezTo>
                  <a:cubicBezTo>
                    <a:pt x="785976" y="439873"/>
                    <a:pt x="787435" y="440329"/>
                    <a:pt x="786250" y="441515"/>
                  </a:cubicBezTo>
                  <a:cubicBezTo>
                    <a:pt x="784062" y="443083"/>
                    <a:pt x="783469" y="446065"/>
                    <a:pt x="784882" y="448354"/>
                  </a:cubicBezTo>
                  <a:cubicBezTo>
                    <a:pt x="786615" y="452640"/>
                    <a:pt x="788895" y="451181"/>
                    <a:pt x="792816" y="450634"/>
                  </a:cubicBezTo>
                  <a:cubicBezTo>
                    <a:pt x="796737" y="450087"/>
                    <a:pt x="793728" y="452640"/>
                    <a:pt x="795734" y="454281"/>
                  </a:cubicBezTo>
                  <a:cubicBezTo>
                    <a:pt x="797740" y="455923"/>
                    <a:pt x="799381" y="458020"/>
                    <a:pt x="802299" y="457746"/>
                  </a:cubicBezTo>
                  <a:cubicBezTo>
                    <a:pt x="805217" y="457473"/>
                    <a:pt x="805947" y="457746"/>
                    <a:pt x="804488" y="459206"/>
                  </a:cubicBezTo>
                  <a:cubicBezTo>
                    <a:pt x="803029" y="460665"/>
                    <a:pt x="805947" y="462579"/>
                    <a:pt x="809047" y="464859"/>
                  </a:cubicBezTo>
                  <a:cubicBezTo>
                    <a:pt x="812148" y="467139"/>
                    <a:pt x="812513" y="466318"/>
                    <a:pt x="819625" y="464039"/>
                  </a:cubicBezTo>
                  <a:cubicBezTo>
                    <a:pt x="826738" y="461759"/>
                    <a:pt x="820811" y="467686"/>
                    <a:pt x="816525" y="470604"/>
                  </a:cubicBezTo>
                  <a:cubicBezTo>
                    <a:pt x="812239" y="473522"/>
                    <a:pt x="817346" y="473157"/>
                    <a:pt x="820172" y="472246"/>
                  </a:cubicBezTo>
                  <a:cubicBezTo>
                    <a:pt x="827705" y="469309"/>
                    <a:pt x="835447" y="466929"/>
                    <a:pt x="843335" y="465133"/>
                  </a:cubicBezTo>
                  <a:cubicBezTo>
                    <a:pt x="848441" y="465133"/>
                    <a:pt x="850082" y="461212"/>
                    <a:pt x="858928" y="457199"/>
                  </a:cubicBezTo>
                  <a:cubicBezTo>
                    <a:pt x="867773" y="453187"/>
                    <a:pt x="855827" y="463400"/>
                    <a:pt x="854095" y="465133"/>
                  </a:cubicBezTo>
                  <a:cubicBezTo>
                    <a:pt x="852362" y="466865"/>
                    <a:pt x="849262" y="467413"/>
                    <a:pt x="852089" y="472246"/>
                  </a:cubicBezTo>
                  <a:cubicBezTo>
                    <a:pt x="854915" y="477079"/>
                    <a:pt x="850721" y="475711"/>
                    <a:pt x="843882" y="475711"/>
                  </a:cubicBezTo>
                  <a:cubicBezTo>
                    <a:pt x="838392" y="476313"/>
                    <a:pt x="833513" y="479495"/>
                    <a:pt x="830750" y="484283"/>
                  </a:cubicBezTo>
                  <a:cubicBezTo>
                    <a:pt x="828471" y="487109"/>
                    <a:pt x="832209" y="486836"/>
                    <a:pt x="831297" y="488842"/>
                  </a:cubicBezTo>
                  <a:cubicBezTo>
                    <a:pt x="830386" y="490848"/>
                    <a:pt x="829656" y="491122"/>
                    <a:pt x="836769" y="491669"/>
                  </a:cubicBezTo>
                  <a:cubicBezTo>
                    <a:pt x="843882" y="492216"/>
                    <a:pt x="842696" y="493949"/>
                    <a:pt x="835857" y="495681"/>
                  </a:cubicBezTo>
                  <a:cubicBezTo>
                    <a:pt x="829018" y="497414"/>
                    <a:pt x="835310" y="498235"/>
                    <a:pt x="842970" y="498235"/>
                  </a:cubicBezTo>
                  <a:cubicBezTo>
                    <a:pt x="850630" y="498235"/>
                    <a:pt x="846708" y="499602"/>
                    <a:pt x="843608" y="501335"/>
                  </a:cubicBezTo>
                  <a:cubicBezTo>
                    <a:pt x="840508" y="503068"/>
                    <a:pt x="839869" y="503341"/>
                    <a:pt x="842149" y="505894"/>
                  </a:cubicBezTo>
                  <a:cubicBezTo>
                    <a:pt x="844429" y="508448"/>
                    <a:pt x="843335" y="508174"/>
                    <a:pt x="854368" y="505894"/>
                  </a:cubicBezTo>
                  <a:cubicBezTo>
                    <a:pt x="865402" y="503615"/>
                    <a:pt x="860387" y="507627"/>
                    <a:pt x="855554" y="507901"/>
                  </a:cubicBezTo>
                  <a:cubicBezTo>
                    <a:pt x="850721" y="508174"/>
                    <a:pt x="850082" y="509360"/>
                    <a:pt x="854368" y="509907"/>
                  </a:cubicBezTo>
                  <a:cubicBezTo>
                    <a:pt x="858654" y="510454"/>
                    <a:pt x="854368" y="511639"/>
                    <a:pt x="850721" y="511639"/>
                  </a:cubicBezTo>
                  <a:cubicBezTo>
                    <a:pt x="847073" y="511639"/>
                    <a:pt x="850721" y="514740"/>
                    <a:pt x="854642" y="515013"/>
                  </a:cubicBezTo>
                  <a:cubicBezTo>
                    <a:pt x="858563" y="515287"/>
                    <a:pt x="856101" y="515013"/>
                    <a:pt x="854642" y="517293"/>
                  </a:cubicBezTo>
                  <a:cubicBezTo>
                    <a:pt x="853183" y="519573"/>
                    <a:pt x="853730" y="518479"/>
                    <a:pt x="856648" y="519846"/>
                  </a:cubicBezTo>
                  <a:cubicBezTo>
                    <a:pt x="859566" y="521214"/>
                    <a:pt x="856648" y="519846"/>
                    <a:pt x="858837" y="521853"/>
                  </a:cubicBezTo>
                  <a:cubicBezTo>
                    <a:pt x="861025" y="523859"/>
                    <a:pt x="862302" y="513281"/>
                    <a:pt x="866314" y="507901"/>
                  </a:cubicBezTo>
                  <a:cubicBezTo>
                    <a:pt x="870326" y="502520"/>
                    <a:pt x="868594" y="509360"/>
                    <a:pt x="867135" y="515652"/>
                  </a:cubicBezTo>
                  <a:cubicBezTo>
                    <a:pt x="865676" y="521944"/>
                    <a:pt x="867135" y="519299"/>
                    <a:pt x="872515" y="517567"/>
                  </a:cubicBezTo>
                  <a:cubicBezTo>
                    <a:pt x="877895" y="515834"/>
                    <a:pt x="876801" y="518479"/>
                    <a:pt x="873427" y="519846"/>
                  </a:cubicBezTo>
                  <a:cubicBezTo>
                    <a:pt x="870053" y="521214"/>
                    <a:pt x="870600" y="523312"/>
                    <a:pt x="871968" y="523312"/>
                  </a:cubicBezTo>
                  <a:cubicBezTo>
                    <a:pt x="873336" y="523312"/>
                    <a:pt x="878260" y="524771"/>
                    <a:pt x="881087" y="524771"/>
                  </a:cubicBezTo>
                  <a:cubicBezTo>
                    <a:pt x="883914" y="524771"/>
                    <a:pt x="882546" y="525865"/>
                    <a:pt x="886285" y="526138"/>
                  </a:cubicBezTo>
                  <a:cubicBezTo>
                    <a:pt x="890023" y="526412"/>
                    <a:pt x="889385" y="526138"/>
                    <a:pt x="886285" y="528145"/>
                  </a:cubicBezTo>
                  <a:cubicBezTo>
                    <a:pt x="883184" y="530151"/>
                    <a:pt x="887744" y="530424"/>
                    <a:pt x="890297" y="530971"/>
                  </a:cubicBezTo>
                  <a:cubicBezTo>
                    <a:pt x="892850" y="531519"/>
                    <a:pt x="890297" y="533251"/>
                    <a:pt x="891756" y="534710"/>
                  </a:cubicBezTo>
                  <a:cubicBezTo>
                    <a:pt x="893215" y="536169"/>
                    <a:pt x="893489" y="533890"/>
                    <a:pt x="895130" y="530971"/>
                  </a:cubicBezTo>
                  <a:cubicBezTo>
                    <a:pt x="896772" y="528053"/>
                    <a:pt x="899142" y="524132"/>
                    <a:pt x="897775" y="520758"/>
                  </a:cubicBezTo>
                  <a:cubicBezTo>
                    <a:pt x="896407" y="517384"/>
                    <a:pt x="896589" y="517840"/>
                    <a:pt x="899689" y="517840"/>
                  </a:cubicBezTo>
                  <a:cubicBezTo>
                    <a:pt x="902790" y="517840"/>
                    <a:pt x="901148" y="517293"/>
                    <a:pt x="899689" y="516199"/>
                  </a:cubicBezTo>
                  <a:cubicBezTo>
                    <a:pt x="898331" y="515232"/>
                    <a:pt x="897775" y="513491"/>
                    <a:pt x="898322" y="511913"/>
                  </a:cubicBezTo>
                  <a:cubicBezTo>
                    <a:pt x="898869" y="510180"/>
                    <a:pt x="898322" y="509907"/>
                    <a:pt x="894856" y="505894"/>
                  </a:cubicBezTo>
                  <a:cubicBezTo>
                    <a:pt x="891391" y="501882"/>
                    <a:pt x="893762" y="503615"/>
                    <a:pt x="898322" y="504162"/>
                  </a:cubicBezTo>
                  <a:cubicBezTo>
                    <a:pt x="902881" y="504709"/>
                    <a:pt x="902334" y="505074"/>
                    <a:pt x="895403" y="501061"/>
                  </a:cubicBezTo>
                  <a:cubicBezTo>
                    <a:pt x="888473" y="497049"/>
                    <a:pt x="896042" y="498508"/>
                    <a:pt x="896042" y="498508"/>
                  </a:cubicBezTo>
                  <a:cubicBezTo>
                    <a:pt x="897410" y="500241"/>
                    <a:pt x="899416" y="498508"/>
                    <a:pt x="900601" y="496775"/>
                  </a:cubicBezTo>
                  <a:cubicBezTo>
                    <a:pt x="901787" y="495043"/>
                    <a:pt x="901422" y="492216"/>
                    <a:pt x="894856" y="492216"/>
                  </a:cubicBezTo>
                  <a:cubicBezTo>
                    <a:pt x="888291" y="492216"/>
                    <a:pt x="895768" y="490483"/>
                    <a:pt x="898595" y="490848"/>
                  </a:cubicBezTo>
                  <a:cubicBezTo>
                    <a:pt x="901422" y="491213"/>
                    <a:pt x="900328" y="492216"/>
                    <a:pt x="897410" y="483097"/>
                  </a:cubicBezTo>
                  <a:cubicBezTo>
                    <a:pt x="894492" y="473978"/>
                    <a:pt x="903975" y="487109"/>
                    <a:pt x="905161" y="490210"/>
                  </a:cubicBezTo>
                  <a:cubicBezTo>
                    <a:pt x="906346" y="493310"/>
                    <a:pt x="905981" y="493675"/>
                    <a:pt x="908261" y="493128"/>
                  </a:cubicBezTo>
                  <a:cubicBezTo>
                    <a:pt x="910541" y="492581"/>
                    <a:pt x="911726" y="493128"/>
                    <a:pt x="912547" y="495408"/>
                  </a:cubicBezTo>
                  <a:cubicBezTo>
                    <a:pt x="913368" y="497687"/>
                    <a:pt x="914553" y="496502"/>
                    <a:pt x="914827" y="492216"/>
                  </a:cubicBezTo>
                  <a:cubicBezTo>
                    <a:pt x="915100" y="487930"/>
                    <a:pt x="915648" y="487930"/>
                    <a:pt x="917380" y="490210"/>
                  </a:cubicBezTo>
                  <a:cubicBezTo>
                    <a:pt x="919113" y="492490"/>
                    <a:pt x="918201" y="493949"/>
                    <a:pt x="920845" y="495043"/>
                  </a:cubicBezTo>
                  <a:cubicBezTo>
                    <a:pt x="923490" y="496137"/>
                    <a:pt x="924493" y="496502"/>
                    <a:pt x="924766" y="494496"/>
                  </a:cubicBezTo>
                  <a:cubicBezTo>
                    <a:pt x="925040" y="492490"/>
                    <a:pt x="925952" y="493402"/>
                    <a:pt x="921119" y="489389"/>
                  </a:cubicBezTo>
                  <a:cubicBezTo>
                    <a:pt x="916286" y="485377"/>
                    <a:pt x="923672" y="487657"/>
                    <a:pt x="926225" y="488568"/>
                  </a:cubicBezTo>
                  <a:cubicBezTo>
                    <a:pt x="928779" y="489480"/>
                    <a:pt x="925678" y="484830"/>
                    <a:pt x="920845" y="482003"/>
                  </a:cubicBezTo>
                  <a:cubicBezTo>
                    <a:pt x="916012" y="479176"/>
                    <a:pt x="919660" y="479450"/>
                    <a:pt x="922487" y="480817"/>
                  </a:cubicBezTo>
                  <a:cubicBezTo>
                    <a:pt x="925906" y="482669"/>
                    <a:pt x="929727" y="483662"/>
                    <a:pt x="933612" y="483735"/>
                  </a:cubicBezTo>
                  <a:cubicBezTo>
                    <a:pt x="938171" y="483735"/>
                    <a:pt x="935618" y="482550"/>
                    <a:pt x="934250" y="479450"/>
                  </a:cubicBezTo>
                  <a:cubicBezTo>
                    <a:pt x="932882" y="476349"/>
                    <a:pt x="931879" y="478264"/>
                    <a:pt x="930785" y="475437"/>
                  </a:cubicBezTo>
                  <a:cubicBezTo>
                    <a:pt x="929691" y="472610"/>
                    <a:pt x="925952" y="472610"/>
                    <a:pt x="922487" y="471972"/>
                  </a:cubicBezTo>
                  <a:cubicBezTo>
                    <a:pt x="919505" y="471507"/>
                    <a:pt x="916787" y="469984"/>
                    <a:pt x="914827" y="467686"/>
                  </a:cubicBezTo>
                  <a:cubicBezTo>
                    <a:pt x="912000" y="465133"/>
                    <a:pt x="916286" y="466865"/>
                    <a:pt x="918201" y="468598"/>
                  </a:cubicBezTo>
                  <a:cubicBezTo>
                    <a:pt x="920116" y="470331"/>
                    <a:pt x="922760" y="470057"/>
                    <a:pt x="925131" y="470878"/>
                  </a:cubicBezTo>
                  <a:cubicBezTo>
                    <a:pt x="927502" y="471698"/>
                    <a:pt x="928505" y="470057"/>
                    <a:pt x="932244" y="471698"/>
                  </a:cubicBezTo>
                  <a:cubicBezTo>
                    <a:pt x="935098" y="473568"/>
                    <a:pt x="938627" y="474097"/>
                    <a:pt x="941910" y="473157"/>
                  </a:cubicBezTo>
                  <a:cubicBezTo>
                    <a:pt x="947290" y="472246"/>
                    <a:pt x="945558" y="471151"/>
                    <a:pt x="944463" y="470878"/>
                  </a:cubicBezTo>
                  <a:cubicBezTo>
                    <a:pt x="943369" y="470604"/>
                    <a:pt x="941637" y="467686"/>
                    <a:pt x="941363" y="465771"/>
                  </a:cubicBezTo>
                  <a:cubicBezTo>
                    <a:pt x="941089" y="463856"/>
                    <a:pt x="933065" y="462306"/>
                    <a:pt x="928779" y="461759"/>
                  </a:cubicBezTo>
                  <a:cubicBezTo>
                    <a:pt x="924493" y="461212"/>
                    <a:pt x="925405" y="463491"/>
                    <a:pt x="921119" y="461212"/>
                  </a:cubicBezTo>
                  <a:cubicBezTo>
                    <a:pt x="916833" y="458932"/>
                    <a:pt x="921666" y="454920"/>
                    <a:pt x="923672" y="458294"/>
                  </a:cubicBezTo>
                  <a:cubicBezTo>
                    <a:pt x="925678" y="461668"/>
                    <a:pt x="927685" y="456379"/>
                    <a:pt x="929326" y="453187"/>
                  </a:cubicBezTo>
                  <a:cubicBezTo>
                    <a:pt x="930968" y="449995"/>
                    <a:pt x="929326" y="451454"/>
                    <a:pt x="925678" y="450907"/>
                  </a:cubicBezTo>
                  <a:cubicBezTo>
                    <a:pt x="922031" y="450360"/>
                    <a:pt x="923125" y="449448"/>
                    <a:pt x="927320" y="449448"/>
                  </a:cubicBezTo>
                  <a:cubicBezTo>
                    <a:pt x="933667" y="450670"/>
                    <a:pt x="939804" y="452795"/>
                    <a:pt x="945558" y="455740"/>
                  </a:cubicBezTo>
                  <a:cubicBezTo>
                    <a:pt x="947728" y="457227"/>
                    <a:pt x="950591" y="457227"/>
                    <a:pt x="952762" y="455740"/>
                  </a:cubicBezTo>
                  <a:cubicBezTo>
                    <a:pt x="954676" y="454281"/>
                    <a:pt x="956683" y="455740"/>
                    <a:pt x="962701" y="453461"/>
                  </a:cubicBezTo>
                  <a:cubicBezTo>
                    <a:pt x="968720" y="451181"/>
                    <a:pt x="953582" y="451454"/>
                    <a:pt x="949843" y="449448"/>
                  </a:cubicBezTo>
                  <a:cubicBezTo>
                    <a:pt x="946105" y="447442"/>
                    <a:pt x="954676" y="448901"/>
                    <a:pt x="959874" y="448354"/>
                  </a:cubicBezTo>
                  <a:cubicBezTo>
                    <a:pt x="965072" y="447807"/>
                    <a:pt x="955588" y="442335"/>
                    <a:pt x="953035" y="440056"/>
                  </a:cubicBezTo>
                  <a:cubicBezTo>
                    <a:pt x="950482" y="437776"/>
                    <a:pt x="948749" y="437502"/>
                    <a:pt x="943916" y="438414"/>
                  </a:cubicBezTo>
                  <a:cubicBezTo>
                    <a:pt x="939083" y="439326"/>
                    <a:pt x="946196" y="435223"/>
                    <a:pt x="949023" y="434676"/>
                  </a:cubicBezTo>
                  <a:cubicBezTo>
                    <a:pt x="951850" y="434128"/>
                    <a:pt x="954676" y="434676"/>
                    <a:pt x="959236" y="438962"/>
                  </a:cubicBezTo>
                  <a:cubicBezTo>
                    <a:pt x="963795" y="443247"/>
                    <a:pt x="965254" y="442974"/>
                    <a:pt x="970087" y="440603"/>
                  </a:cubicBezTo>
                  <a:cubicBezTo>
                    <a:pt x="974921" y="438232"/>
                    <a:pt x="966714" y="432396"/>
                    <a:pt x="962154" y="426469"/>
                  </a:cubicBezTo>
                  <a:close/>
                  <a:moveTo>
                    <a:pt x="184219" y="151442"/>
                  </a:moveTo>
                  <a:cubicBezTo>
                    <a:pt x="184219" y="155089"/>
                    <a:pt x="179933" y="155454"/>
                    <a:pt x="177927" y="156001"/>
                  </a:cubicBezTo>
                  <a:cubicBezTo>
                    <a:pt x="175921" y="156548"/>
                    <a:pt x="177380" y="162567"/>
                    <a:pt x="177927" y="165120"/>
                  </a:cubicBezTo>
                  <a:cubicBezTo>
                    <a:pt x="178784" y="167044"/>
                    <a:pt x="178346" y="169306"/>
                    <a:pt x="176832" y="170774"/>
                  </a:cubicBezTo>
                  <a:cubicBezTo>
                    <a:pt x="175100" y="172780"/>
                    <a:pt x="175921" y="175333"/>
                    <a:pt x="176832" y="179346"/>
                  </a:cubicBezTo>
                  <a:cubicBezTo>
                    <a:pt x="177744" y="183358"/>
                    <a:pt x="176832" y="185364"/>
                    <a:pt x="173641" y="186185"/>
                  </a:cubicBezTo>
                  <a:cubicBezTo>
                    <a:pt x="170449" y="187006"/>
                    <a:pt x="169993" y="182446"/>
                    <a:pt x="169993" y="182446"/>
                  </a:cubicBezTo>
                  <a:cubicBezTo>
                    <a:pt x="170814" y="178799"/>
                    <a:pt x="169993" y="177340"/>
                    <a:pt x="167075" y="175972"/>
                  </a:cubicBezTo>
                  <a:cubicBezTo>
                    <a:pt x="164157" y="174604"/>
                    <a:pt x="168808" y="174239"/>
                    <a:pt x="170814" y="175060"/>
                  </a:cubicBezTo>
                  <a:cubicBezTo>
                    <a:pt x="172820" y="175881"/>
                    <a:pt x="173094" y="175972"/>
                    <a:pt x="173641" y="173692"/>
                  </a:cubicBezTo>
                  <a:cubicBezTo>
                    <a:pt x="174188" y="171412"/>
                    <a:pt x="172820" y="171412"/>
                    <a:pt x="170814" y="170500"/>
                  </a:cubicBezTo>
                  <a:cubicBezTo>
                    <a:pt x="168808" y="169589"/>
                    <a:pt x="169081" y="169953"/>
                    <a:pt x="168534" y="167674"/>
                  </a:cubicBezTo>
                  <a:cubicBezTo>
                    <a:pt x="167987" y="165394"/>
                    <a:pt x="169081" y="163935"/>
                    <a:pt x="173094" y="163114"/>
                  </a:cubicBezTo>
                  <a:cubicBezTo>
                    <a:pt x="177106" y="162293"/>
                    <a:pt x="174006" y="158555"/>
                    <a:pt x="171361" y="155454"/>
                  </a:cubicBezTo>
                  <a:cubicBezTo>
                    <a:pt x="168716" y="152354"/>
                    <a:pt x="169993" y="147977"/>
                    <a:pt x="169720" y="145423"/>
                  </a:cubicBezTo>
                  <a:cubicBezTo>
                    <a:pt x="169446" y="142870"/>
                    <a:pt x="171635" y="142870"/>
                    <a:pt x="173641" y="141137"/>
                  </a:cubicBezTo>
                  <a:cubicBezTo>
                    <a:pt x="175647" y="139405"/>
                    <a:pt x="176194" y="140317"/>
                    <a:pt x="180206" y="138311"/>
                  </a:cubicBezTo>
                  <a:cubicBezTo>
                    <a:pt x="184219" y="136304"/>
                    <a:pt x="184492" y="147703"/>
                    <a:pt x="184219" y="151442"/>
                  </a:cubicBezTo>
                  <a:close/>
                  <a:moveTo>
                    <a:pt x="193338" y="115787"/>
                  </a:moveTo>
                  <a:cubicBezTo>
                    <a:pt x="186754" y="111464"/>
                    <a:pt x="179896" y="107562"/>
                    <a:pt x="172820" y="104115"/>
                  </a:cubicBezTo>
                  <a:cubicBezTo>
                    <a:pt x="172820" y="104115"/>
                    <a:pt x="169720" y="104662"/>
                    <a:pt x="169720" y="100376"/>
                  </a:cubicBezTo>
                  <a:cubicBezTo>
                    <a:pt x="169720" y="96090"/>
                    <a:pt x="169720" y="92716"/>
                    <a:pt x="171635" y="92169"/>
                  </a:cubicBezTo>
                  <a:cubicBezTo>
                    <a:pt x="173549" y="91622"/>
                    <a:pt x="177653" y="89068"/>
                    <a:pt x="175921" y="92169"/>
                  </a:cubicBezTo>
                  <a:cubicBezTo>
                    <a:pt x="174188" y="95269"/>
                    <a:pt x="175921" y="94722"/>
                    <a:pt x="178200" y="94996"/>
                  </a:cubicBezTo>
                  <a:cubicBezTo>
                    <a:pt x="180480" y="95269"/>
                    <a:pt x="190146" y="96090"/>
                    <a:pt x="184766" y="96728"/>
                  </a:cubicBezTo>
                  <a:cubicBezTo>
                    <a:pt x="179386" y="97367"/>
                    <a:pt x="170540" y="95269"/>
                    <a:pt x="174826" y="100102"/>
                  </a:cubicBezTo>
                  <a:cubicBezTo>
                    <a:pt x="179112" y="104935"/>
                    <a:pt x="183945" y="105209"/>
                    <a:pt x="187593" y="108674"/>
                  </a:cubicBezTo>
                  <a:cubicBezTo>
                    <a:pt x="191240" y="112139"/>
                    <a:pt x="199630" y="119252"/>
                    <a:pt x="193064" y="115787"/>
                  </a:cubicBezTo>
                  <a:close/>
                  <a:moveTo>
                    <a:pt x="201636" y="68824"/>
                  </a:moveTo>
                  <a:cubicBezTo>
                    <a:pt x="196384" y="68286"/>
                    <a:pt x="191259" y="66836"/>
                    <a:pt x="186498" y="64539"/>
                  </a:cubicBezTo>
                  <a:cubicBezTo>
                    <a:pt x="181939" y="63079"/>
                    <a:pt x="172820" y="62259"/>
                    <a:pt x="171908" y="61712"/>
                  </a:cubicBezTo>
                  <a:cubicBezTo>
                    <a:pt x="170996" y="61164"/>
                    <a:pt x="168808" y="60526"/>
                    <a:pt x="169355" y="58794"/>
                  </a:cubicBezTo>
                  <a:cubicBezTo>
                    <a:pt x="169902" y="57061"/>
                    <a:pt x="169355" y="54508"/>
                    <a:pt x="173094" y="57426"/>
                  </a:cubicBezTo>
                  <a:cubicBezTo>
                    <a:pt x="176832" y="60344"/>
                    <a:pt x="179659" y="59341"/>
                    <a:pt x="181392" y="60253"/>
                  </a:cubicBezTo>
                  <a:cubicBezTo>
                    <a:pt x="184538" y="61538"/>
                    <a:pt x="187593" y="63070"/>
                    <a:pt x="190511" y="64812"/>
                  </a:cubicBezTo>
                  <a:cubicBezTo>
                    <a:pt x="192243" y="66271"/>
                    <a:pt x="207016" y="68460"/>
                    <a:pt x="201362" y="68824"/>
                  </a:cubicBezTo>
                  <a:close/>
                  <a:moveTo>
                    <a:pt x="203824" y="53140"/>
                  </a:moveTo>
                  <a:cubicBezTo>
                    <a:pt x="193046" y="52228"/>
                    <a:pt x="182368" y="50395"/>
                    <a:pt x="171908" y="47668"/>
                  </a:cubicBezTo>
                  <a:cubicBezTo>
                    <a:pt x="171908" y="47668"/>
                    <a:pt x="169081" y="46027"/>
                    <a:pt x="169355" y="44842"/>
                  </a:cubicBezTo>
                  <a:cubicBezTo>
                    <a:pt x="169628" y="43656"/>
                    <a:pt x="169355" y="41468"/>
                    <a:pt x="173914" y="44294"/>
                  </a:cubicBezTo>
                  <a:cubicBezTo>
                    <a:pt x="180781" y="46957"/>
                    <a:pt x="188003" y="48580"/>
                    <a:pt x="195344" y="49128"/>
                  </a:cubicBezTo>
                  <a:cubicBezTo>
                    <a:pt x="200688" y="49848"/>
                    <a:pt x="205940" y="51106"/>
                    <a:pt x="211028" y="52866"/>
                  </a:cubicBezTo>
                  <a:cubicBezTo>
                    <a:pt x="212670" y="53687"/>
                    <a:pt x="211028" y="54234"/>
                    <a:pt x="203551" y="53140"/>
                  </a:cubicBezTo>
                  <a:close/>
                </a:path>
              </a:pathLst>
            </a:custGeom>
            <a:grpFill/>
            <a:ln w="4559" cap="flat">
              <a:solidFill>
                <a:srgbClr val="FFFFFF"/>
              </a:solidFill>
              <a:prstDash val="solid"/>
              <a:miter/>
            </a:ln>
          </p:spPr>
          <p:txBody>
            <a:bodyPr rtlCol="0" anchor="ctr"/>
            <a:lstStyle/>
            <a:p>
              <a:endParaRPr lang="en-US"/>
            </a:p>
          </p:txBody>
        </p:sp>
        <p:sp>
          <p:nvSpPr>
            <p:cNvPr id="534" name="Freeform: Shape 533">
              <a:extLst>
                <a:ext uri="{FF2B5EF4-FFF2-40B4-BE49-F238E27FC236}">
                  <a16:creationId xmlns:a16="http://schemas.microsoft.com/office/drawing/2014/main" id="{3F797BD7-16E6-9ECE-4558-1FB9C979A3E0}"/>
                </a:ext>
              </a:extLst>
            </p:cNvPr>
            <p:cNvSpPr/>
            <p:nvPr/>
          </p:nvSpPr>
          <p:spPr>
            <a:xfrm>
              <a:off x="2955564" y="1433167"/>
              <a:ext cx="47123" cy="17872"/>
            </a:xfrm>
            <a:custGeom>
              <a:avLst/>
              <a:gdLst>
                <a:gd name="connsiteX0" fmla="*/ 2745 w 47123"/>
                <a:gd name="connsiteY0" fmla="*/ 5319 h 17872"/>
                <a:gd name="connsiteX1" fmla="*/ 2745 w 47123"/>
                <a:gd name="connsiteY1" fmla="*/ 8510 h 17872"/>
                <a:gd name="connsiteX2" fmla="*/ 12958 w 47123"/>
                <a:gd name="connsiteY2" fmla="*/ 12158 h 17872"/>
                <a:gd name="connsiteX3" fmla="*/ 15511 w 47123"/>
                <a:gd name="connsiteY3" fmla="*/ 13343 h 17872"/>
                <a:gd name="connsiteX4" fmla="*/ 17244 w 47123"/>
                <a:gd name="connsiteY4" fmla="*/ 13343 h 17872"/>
                <a:gd name="connsiteX5" fmla="*/ 22989 w 47123"/>
                <a:gd name="connsiteY5" fmla="*/ 17356 h 17872"/>
                <a:gd name="connsiteX6" fmla="*/ 23810 w 47123"/>
                <a:gd name="connsiteY6" fmla="*/ 11884 h 17872"/>
                <a:gd name="connsiteX7" fmla="*/ 28096 w 47123"/>
                <a:gd name="connsiteY7" fmla="*/ 9878 h 17872"/>
                <a:gd name="connsiteX8" fmla="*/ 42321 w 47123"/>
                <a:gd name="connsiteY8" fmla="*/ 7963 h 17872"/>
                <a:gd name="connsiteX9" fmla="*/ 41227 w 47123"/>
                <a:gd name="connsiteY9" fmla="*/ 486 h 17872"/>
                <a:gd name="connsiteX10" fmla="*/ 28643 w 47123"/>
                <a:gd name="connsiteY10" fmla="*/ 4772 h 17872"/>
                <a:gd name="connsiteX11" fmla="*/ 14417 w 47123"/>
                <a:gd name="connsiteY11" fmla="*/ 212 h 17872"/>
                <a:gd name="connsiteX12" fmla="*/ 11864 w 47123"/>
                <a:gd name="connsiteY12" fmla="*/ 3404 h 17872"/>
                <a:gd name="connsiteX13" fmla="*/ 2745 w 47123"/>
                <a:gd name="connsiteY13" fmla="*/ 5319 h 17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123" h="17872">
                  <a:moveTo>
                    <a:pt x="2745" y="5319"/>
                  </a:moveTo>
                  <a:cubicBezTo>
                    <a:pt x="-3547" y="5319"/>
                    <a:pt x="2745" y="8510"/>
                    <a:pt x="2745" y="8510"/>
                  </a:cubicBezTo>
                  <a:cubicBezTo>
                    <a:pt x="6475" y="8474"/>
                    <a:pt x="10095" y="9769"/>
                    <a:pt x="12958" y="12158"/>
                  </a:cubicBezTo>
                  <a:cubicBezTo>
                    <a:pt x="15511" y="15076"/>
                    <a:pt x="14144" y="15623"/>
                    <a:pt x="15511" y="13343"/>
                  </a:cubicBezTo>
                  <a:cubicBezTo>
                    <a:pt x="16879" y="11064"/>
                    <a:pt x="18065" y="11064"/>
                    <a:pt x="17244" y="13343"/>
                  </a:cubicBezTo>
                  <a:cubicBezTo>
                    <a:pt x="16423" y="15623"/>
                    <a:pt x="19250" y="15623"/>
                    <a:pt x="22989" y="17356"/>
                  </a:cubicBezTo>
                  <a:cubicBezTo>
                    <a:pt x="26728" y="19088"/>
                    <a:pt x="25542" y="15897"/>
                    <a:pt x="23810" y="11884"/>
                  </a:cubicBezTo>
                  <a:cubicBezTo>
                    <a:pt x="22077" y="7872"/>
                    <a:pt x="25816" y="8510"/>
                    <a:pt x="28096" y="9878"/>
                  </a:cubicBezTo>
                  <a:cubicBezTo>
                    <a:pt x="30375" y="11246"/>
                    <a:pt x="33476" y="9878"/>
                    <a:pt x="42321" y="7963"/>
                  </a:cubicBezTo>
                  <a:cubicBezTo>
                    <a:pt x="51166" y="6048"/>
                    <a:pt x="45786" y="1945"/>
                    <a:pt x="41227" y="486"/>
                  </a:cubicBezTo>
                  <a:cubicBezTo>
                    <a:pt x="36613" y="30"/>
                    <a:pt x="32017" y="1589"/>
                    <a:pt x="28643" y="4772"/>
                  </a:cubicBezTo>
                  <a:cubicBezTo>
                    <a:pt x="26089" y="6778"/>
                    <a:pt x="16697" y="486"/>
                    <a:pt x="14417" y="212"/>
                  </a:cubicBezTo>
                  <a:cubicBezTo>
                    <a:pt x="12137" y="-61"/>
                    <a:pt x="8946" y="-882"/>
                    <a:pt x="11864" y="3404"/>
                  </a:cubicBezTo>
                  <a:cubicBezTo>
                    <a:pt x="14782" y="7690"/>
                    <a:pt x="8946" y="5592"/>
                    <a:pt x="2745" y="5319"/>
                  </a:cubicBezTo>
                  <a:close/>
                </a:path>
              </a:pathLst>
            </a:custGeom>
            <a:grpFill/>
            <a:ln w="4559" cap="flat">
              <a:solidFill>
                <a:srgbClr val="FFFFFF"/>
              </a:solidFill>
              <a:prstDash val="solid"/>
              <a:miter/>
            </a:ln>
          </p:spPr>
          <p:txBody>
            <a:bodyPr rtlCol="0" anchor="ctr"/>
            <a:lstStyle/>
            <a:p>
              <a:endParaRPr lang="en-US"/>
            </a:p>
          </p:txBody>
        </p:sp>
        <p:sp>
          <p:nvSpPr>
            <p:cNvPr id="535" name="Freeform: Shape 534">
              <a:extLst>
                <a:ext uri="{FF2B5EF4-FFF2-40B4-BE49-F238E27FC236}">
                  <a16:creationId xmlns:a16="http://schemas.microsoft.com/office/drawing/2014/main" id="{6DB29295-7CC2-6A3D-E756-CA68979DD4D9}"/>
                </a:ext>
              </a:extLst>
            </p:cNvPr>
            <p:cNvSpPr/>
            <p:nvPr/>
          </p:nvSpPr>
          <p:spPr>
            <a:xfrm>
              <a:off x="3021451" y="1436721"/>
              <a:ext cx="27603" cy="16282"/>
            </a:xfrm>
            <a:custGeom>
              <a:avLst/>
              <a:gdLst>
                <a:gd name="connsiteX0" fmla="*/ 8624 w 27603"/>
                <a:gd name="connsiteY0" fmla="*/ 14622 h 16282"/>
                <a:gd name="connsiteX1" fmla="*/ 13184 w 27603"/>
                <a:gd name="connsiteY1" fmla="*/ 13255 h 16282"/>
                <a:gd name="connsiteX2" fmla="*/ 24035 w 27603"/>
                <a:gd name="connsiteY2" fmla="*/ 9516 h 16282"/>
                <a:gd name="connsiteX3" fmla="*/ 24582 w 27603"/>
                <a:gd name="connsiteY3" fmla="*/ 397 h 16282"/>
                <a:gd name="connsiteX4" fmla="*/ 3244 w 27603"/>
                <a:gd name="connsiteY4" fmla="*/ 12616 h 16282"/>
                <a:gd name="connsiteX5" fmla="*/ 2332 w 27603"/>
                <a:gd name="connsiteY5" fmla="*/ 15808 h 16282"/>
                <a:gd name="connsiteX6" fmla="*/ 8624 w 27603"/>
                <a:gd name="connsiteY6" fmla="*/ 14622 h 1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03" h="16282">
                  <a:moveTo>
                    <a:pt x="8624" y="14622"/>
                  </a:moveTo>
                  <a:cubicBezTo>
                    <a:pt x="9810" y="15443"/>
                    <a:pt x="10904" y="14622"/>
                    <a:pt x="13184" y="13255"/>
                  </a:cubicBezTo>
                  <a:cubicBezTo>
                    <a:pt x="15463" y="11887"/>
                    <a:pt x="18381" y="11796"/>
                    <a:pt x="24035" y="9516"/>
                  </a:cubicBezTo>
                  <a:cubicBezTo>
                    <a:pt x="29689" y="7236"/>
                    <a:pt x="27500" y="2950"/>
                    <a:pt x="24582" y="397"/>
                  </a:cubicBezTo>
                  <a:cubicBezTo>
                    <a:pt x="21664" y="-2156"/>
                    <a:pt x="10083" y="7236"/>
                    <a:pt x="3244" y="12616"/>
                  </a:cubicBezTo>
                  <a:cubicBezTo>
                    <a:pt x="-3595" y="17996"/>
                    <a:pt x="2332" y="15808"/>
                    <a:pt x="2332" y="15808"/>
                  </a:cubicBezTo>
                  <a:cubicBezTo>
                    <a:pt x="4037" y="14258"/>
                    <a:pt x="6472" y="13802"/>
                    <a:pt x="8624" y="14622"/>
                  </a:cubicBezTo>
                  <a:close/>
                </a:path>
              </a:pathLst>
            </a:custGeom>
            <a:grpFill/>
            <a:ln w="4559" cap="flat">
              <a:solidFill>
                <a:srgbClr val="FFFFFF"/>
              </a:solidFill>
              <a:prstDash val="solid"/>
              <a:miter/>
            </a:ln>
          </p:spPr>
          <p:txBody>
            <a:bodyPr rtlCol="0" anchor="ctr"/>
            <a:lstStyle/>
            <a:p>
              <a:endParaRPr lang="en-US"/>
            </a:p>
          </p:txBody>
        </p:sp>
        <p:sp>
          <p:nvSpPr>
            <p:cNvPr id="536" name="Freeform: Shape 535">
              <a:extLst>
                <a:ext uri="{FF2B5EF4-FFF2-40B4-BE49-F238E27FC236}">
                  <a16:creationId xmlns:a16="http://schemas.microsoft.com/office/drawing/2014/main" id="{91A68623-31AD-DF9A-1DBD-01AAFC14C5B5}"/>
                </a:ext>
              </a:extLst>
            </p:cNvPr>
            <p:cNvSpPr/>
            <p:nvPr/>
          </p:nvSpPr>
          <p:spPr>
            <a:xfrm>
              <a:off x="3003110" y="1458201"/>
              <a:ext cx="39032" cy="31932"/>
            </a:xfrm>
            <a:custGeom>
              <a:avLst/>
              <a:gdLst>
                <a:gd name="connsiteX0" fmla="*/ 28697 w 39032"/>
                <a:gd name="connsiteY0" fmla="*/ 12840 h 31932"/>
                <a:gd name="connsiteX1" fmla="*/ 31797 w 39032"/>
                <a:gd name="connsiteY1" fmla="*/ 10560 h 31932"/>
                <a:gd name="connsiteX2" fmla="*/ 38089 w 39032"/>
                <a:gd name="connsiteY2" fmla="*/ 6001 h 31932"/>
                <a:gd name="connsiteX3" fmla="*/ 31797 w 39032"/>
                <a:gd name="connsiteY3" fmla="*/ -18 h 31932"/>
                <a:gd name="connsiteX4" fmla="*/ 24411 w 39032"/>
                <a:gd name="connsiteY4" fmla="*/ 5727 h 31932"/>
                <a:gd name="connsiteX5" fmla="*/ 4167 w 39032"/>
                <a:gd name="connsiteY5" fmla="*/ 25059 h 31932"/>
                <a:gd name="connsiteX6" fmla="*/ 1340 w 39032"/>
                <a:gd name="connsiteY6" fmla="*/ 31898 h 31932"/>
                <a:gd name="connsiteX7" fmla="*/ 18757 w 39032"/>
                <a:gd name="connsiteY7" fmla="*/ 26792 h 31932"/>
                <a:gd name="connsiteX8" fmla="*/ 24411 w 39032"/>
                <a:gd name="connsiteY8" fmla="*/ 19405 h 31932"/>
                <a:gd name="connsiteX9" fmla="*/ 28697 w 39032"/>
                <a:gd name="connsiteY9" fmla="*/ 12840 h 31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32" h="31932">
                  <a:moveTo>
                    <a:pt x="28697" y="12840"/>
                  </a:moveTo>
                  <a:cubicBezTo>
                    <a:pt x="29791" y="10286"/>
                    <a:pt x="29791" y="8554"/>
                    <a:pt x="31797" y="10560"/>
                  </a:cubicBezTo>
                  <a:cubicBezTo>
                    <a:pt x="33804" y="12566"/>
                    <a:pt x="34716" y="9101"/>
                    <a:pt x="38089" y="6001"/>
                  </a:cubicBezTo>
                  <a:cubicBezTo>
                    <a:pt x="41463" y="2900"/>
                    <a:pt x="34351" y="-292"/>
                    <a:pt x="31797" y="-18"/>
                  </a:cubicBezTo>
                  <a:cubicBezTo>
                    <a:pt x="28615" y="730"/>
                    <a:pt x="25916" y="2827"/>
                    <a:pt x="24411" y="5727"/>
                  </a:cubicBezTo>
                  <a:cubicBezTo>
                    <a:pt x="18028" y="12548"/>
                    <a:pt x="11271" y="18995"/>
                    <a:pt x="4167" y="25059"/>
                  </a:cubicBezTo>
                  <a:cubicBezTo>
                    <a:pt x="-3219" y="31898"/>
                    <a:pt x="1340" y="31898"/>
                    <a:pt x="1340" y="31898"/>
                  </a:cubicBezTo>
                  <a:cubicBezTo>
                    <a:pt x="7441" y="31442"/>
                    <a:pt x="13377" y="29701"/>
                    <a:pt x="18757" y="26792"/>
                  </a:cubicBezTo>
                  <a:cubicBezTo>
                    <a:pt x="21584" y="24786"/>
                    <a:pt x="23043" y="20226"/>
                    <a:pt x="24411" y="19405"/>
                  </a:cubicBezTo>
                  <a:cubicBezTo>
                    <a:pt x="26326" y="17582"/>
                    <a:pt x="27794" y="15329"/>
                    <a:pt x="28697" y="12840"/>
                  </a:cubicBezTo>
                  <a:close/>
                </a:path>
              </a:pathLst>
            </a:custGeom>
            <a:grpFill/>
            <a:ln w="4559" cap="flat">
              <a:solidFill>
                <a:srgbClr val="FFFFFF"/>
              </a:solidFill>
              <a:prstDash val="solid"/>
              <a:miter/>
            </a:ln>
          </p:spPr>
          <p:txBody>
            <a:bodyPr rtlCol="0" anchor="ctr"/>
            <a:lstStyle/>
            <a:p>
              <a:endParaRPr lang="en-US"/>
            </a:p>
          </p:txBody>
        </p:sp>
        <p:sp>
          <p:nvSpPr>
            <p:cNvPr id="537" name="Freeform: Shape 536">
              <a:extLst>
                <a:ext uri="{FF2B5EF4-FFF2-40B4-BE49-F238E27FC236}">
                  <a16:creationId xmlns:a16="http://schemas.microsoft.com/office/drawing/2014/main" id="{5EBF1FEB-17D4-0565-B845-874B6399D32A}"/>
                </a:ext>
              </a:extLst>
            </p:cNvPr>
            <p:cNvSpPr/>
            <p:nvPr/>
          </p:nvSpPr>
          <p:spPr>
            <a:xfrm>
              <a:off x="3070065" y="1455489"/>
              <a:ext cx="23645" cy="18041"/>
            </a:xfrm>
            <a:custGeom>
              <a:avLst/>
              <a:gdLst>
                <a:gd name="connsiteX0" fmla="*/ 5604 w 23645"/>
                <a:gd name="connsiteY0" fmla="*/ 17558 h 18041"/>
                <a:gd name="connsiteX1" fmla="*/ 12991 w 23645"/>
                <a:gd name="connsiteY1" fmla="*/ 17558 h 18041"/>
                <a:gd name="connsiteX2" fmla="*/ 16456 w 23645"/>
                <a:gd name="connsiteY2" fmla="*/ 14366 h 18041"/>
                <a:gd name="connsiteX3" fmla="*/ 22110 w 23645"/>
                <a:gd name="connsiteY3" fmla="*/ 7801 h 18041"/>
                <a:gd name="connsiteX4" fmla="*/ 16456 w 23645"/>
                <a:gd name="connsiteY4" fmla="*/ 1600 h 18041"/>
                <a:gd name="connsiteX5" fmla="*/ 4510 w 23645"/>
                <a:gd name="connsiteY5" fmla="*/ 414 h 18041"/>
                <a:gd name="connsiteX6" fmla="*/ 498 w 23645"/>
                <a:gd name="connsiteY6" fmla="*/ 4427 h 18041"/>
                <a:gd name="connsiteX7" fmla="*/ 5604 w 23645"/>
                <a:gd name="connsiteY7" fmla="*/ 17558 h 18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45" h="18041">
                  <a:moveTo>
                    <a:pt x="5604" y="17558"/>
                  </a:moveTo>
                  <a:cubicBezTo>
                    <a:pt x="8796" y="18926"/>
                    <a:pt x="10164" y="16646"/>
                    <a:pt x="12991" y="17558"/>
                  </a:cubicBezTo>
                  <a:cubicBezTo>
                    <a:pt x="15818" y="18470"/>
                    <a:pt x="15635" y="17558"/>
                    <a:pt x="16456" y="14366"/>
                  </a:cubicBezTo>
                  <a:cubicBezTo>
                    <a:pt x="17277" y="11175"/>
                    <a:pt x="17550" y="10354"/>
                    <a:pt x="22110" y="7801"/>
                  </a:cubicBezTo>
                  <a:cubicBezTo>
                    <a:pt x="26669" y="5247"/>
                    <a:pt x="19556" y="3241"/>
                    <a:pt x="16456" y="1600"/>
                  </a:cubicBezTo>
                  <a:cubicBezTo>
                    <a:pt x="12699" y="-51"/>
                    <a:pt x="8513" y="-461"/>
                    <a:pt x="4510" y="414"/>
                  </a:cubicBezTo>
                  <a:cubicBezTo>
                    <a:pt x="-961" y="962"/>
                    <a:pt x="498" y="4427"/>
                    <a:pt x="498" y="4427"/>
                  </a:cubicBezTo>
                  <a:cubicBezTo>
                    <a:pt x="-1144" y="9460"/>
                    <a:pt x="990" y="14950"/>
                    <a:pt x="5604" y="17558"/>
                  </a:cubicBezTo>
                  <a:close/>
                </a:path>
              </a:pathLst>
            </a:custGeom>
            <a:grpFill/>
            <a:ln w="4559" cap="flat">
              <a:solidFill>
                <a:srgbClr val="FFFFFF"/>
              </a:solidFill>
              <a:prstDash val="solid"/>
              <a:miter/>
            </a:ln>
          </p:spPr>
          <p:txBody>
            <a:bodyPr rtlCol="0" anchor="ctr"/>
            <a:lstStyle/>
            <a:p>
              <a:endParaRPr lang="en-US"/>
            </a:p>
          </p:txBody>
        </p:sp>
        <p:sp>
          <p:nvSpPr>
            <p:cNvPr id="538" name="Freeform: Shape 537">
              <a:extLst>
                <a:ext uri="{FF2B5EF4-FFF2-40B4-BE49-F238E27FC236}">
                  <a16:creationId xmlns:a16="http://schemas.microsoft.com/office/drawing/2014/main" id="{46ED806E-33A9-8906-A6E8-552219D743DD}"/>
                </a:ext>
              </a:extLst>
            </p:cNvPr>
            <p:cNvSpPr/>
            <p:nvPr/>
          </p:nvSpPr>
          <p:spPr>
            <a:xfrm>
              <a:off x="3139083" y="1498659"/>
              <a:ext cx="18253" cy="22207"/>
            </a:xfrm>
            <a:custGeom>
              <a:avLst/>
              <a:gdLst>
                <a:gd name="connsiteX0" fmla="*/ 15009 w 18253"/>
                <a:gd name="connsiteY0" fmla="*/ 22171 h 22207"/>
                <a:gd name="connsiteX1" fmla="*/ 17836 w 18253"/>
                <a:gd name="connsiteY1" fmla="*/ 17338 h 22207"/>
                <a:gd name="connsiteX2" fmla="*/ 16103 w 18253"/>
                <a:gd name="connsiteY2" fmla="*/ 11410 h 22207"/>
                <a:gd name="connsiteX3" fmla="*/ 12091 w 18253"/>
                <a:gd name="connsiteY3" fmla="*/ 4845 h 22207"/>
                <a:gd name="connsiteX4" fmla="*/ 6711 w 18253"/>
                <a:gd name="connsiteY4" fmla="*/ 559 h 22207"/>
                <a:gd name="connsiteX5" fmla="*/ 1604 w 18253"/>
                <a:gd name="connsiteY5" fmla="*/ 559 h 22207"/>
                <a:gd name="connsiteX6" fmla="*/ 1057 w 18253"/>
                <a:gd name="connsiteY6" fmla="*/ 6577 h 22207"/>
                <a:gd name="connsiteX7" fmla="*/ 8991 w 18253"/>
                <a:gd name="connsiteY7" fmla="*/ 18249 h 22207"/>
                <a:gd name="connsiteX8" fmla="*/ 15009 w 18253"/>
                <a:gd name="connsiteY8" fmla="*/ 22171 h 2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3" h="22207">
                  <a:moveTo>
                    <a:pt x="15009" y="22171"/>
                  </a:moveTo>
                  <a:cubicBezTo>
                    <a:pt x="18110" y="22171"/>
                    <a:pt x="17289" y="20529"/>
                    <a:pt x="17836" y="17338"/>
                  </a:cubicBezTo>
                  <a:cubicBezTo>
                    <a:pt x="18383" y="14146"/>
                    <a:pt x="18657" y="13052"/>
                    <a:pt x="16103" y="11410"/>
                  </a:cubicBezTo>
                  <a:cubicBezTo>
                    <a:pt x="13778" y="9997"/>
                    <a:pt x="12282" y="7553"/>
                    <a:pt x="12091" y="4845"/>
                  </a:cubicBezTo>
                  <a:cubicBezTo>
                    <a:pt x="11544" y="1379"/>
                    <a:pt x="8991" y="832"/>
                    <a:pt x="6711" y="559"/>
                  </a:cubicBezTo>
                  <a:cubicBezTo>
                    <a:pt x="4431" y="285"/>
                    <a:pt x="4978" y="-627"/>
                    <a:pt x="1604" y="559"/>
                  </a:cubicBezTo>
                  <a:cubicBezTo>
                    <a:pt x="-1770" y="1744"/>
                    <a:pt x="1057" y="6577"/>
                    <a:pt x="1057" y="6577"/>
                  </a:cubicBezTo>
                  <a:cubicBezTo>
                    <a:pt x="1057" y="6577"/>
                    <a:pt x="7258" y="15058"/>
                    <a:pt x="8991" y="18249"/>
                  </a:cubicBezTo>
                  <a:cubicBezTo>
                    <a:pt x="9985" y="20684"/>
                    <a:pt x="12383" y="22253"/>
                    <a:pt x="15009" y="22171"/>
                  </a:cubicBezTo>
                  <a:close/>
                </a:path>
              </a:pathLst>
            </a:custGeom>
            <a:grpFill/>
            <a:ln w="4559" cap="flat">
              <a:solidFill>
                <a:srgbClr val="FFFFFF"/>
              </a:solidFill>
              <a:prstDash val="solid"/>
              <a:miter/>
            </a:ln>
          </p:spPr>
          <p:txBody>
            <a:bodyPr rtlCol="0" anchor="ctr"/>
            <a:lstStyle/>
            <a:p>
              <a:endParaRPr lang="en-US"/>
            </a:p>
          </p:txBody>
        </p:sp>
        <p:sp>
          <p:nvSpPr>
            <p:cNvPr id="539" name="Freeform: Shape 538">
              <a:extLst>
                <a:ext uri="{FF2B5EF4-FFF2-40B4-BE49-F238E27FC236}">
                  <a16:creationId xmlns:a16="http://schemas.microsoft.com/office/drawing/2014/main" id="{5998F2AF-2701-D647-4E1A-A8A5E2917F21}"/>
                </a:ext>
              </a:extLst>
            </p:cNvPr>
            <p:cNvSpPr/>
            <p:nvPr/>
          </p:nvSpPr>
          <p:spPr>
            <a:xfrm>
              <a:off x="3073646" y="1519817"/>
              <a:ext cx="76917" cy="64046"/>
            </a:xfrm>
            <a:custGeom>
              <a:avLst/>
              <a:gdLst>
                <a:gd name="connsiteX0" fmla="*/ 43059 w 76917"/>
                <a:gd name="connsiteY0" fmla="*/ 1925 h 64046"/>
                <a:gd name="connsiteX1" fmla="*/ 37405 w 76917"/>
                <a:gd name="connsiteY1" fmla="*/ 1925 h 64046"/>
                <a:gd name="connsiteX2" fmla="*/ 24000 w 76917"/>
                <a:gd name="connsiteY2" fmla="*/ 3931 h 64046"/>
                <a:gd name="connsiteX3" fmla="*/ 6856 w 76917"/>
                <a:gd name="connsiteY3" fmla="*/ 20710 h 64046"/>
                <a:gd name="connsiteX4" fmla="*/ 17 w 76917"/>
                <a:gd name="connsiteY4" fmla="*/ 42686 h 64046"/>
                <a:gd name="connsiteX5" fmla="*/ 20535 w 76917"/>
                <a:gd name="connsiteY5" fmla="*/ 62930 h 64046"/>
                <a:gd name="connsiteX6" fmla="*/ 63303 w 76917"/>
                <a:gd name="connsiteY6" fmla="*/ 56365 h 64046"/>
                <a:gd name="connsiteX7" fmla="*/ 73607 w 76917"/>
                <a:gd name="connsiteY7" fmla="*/ 30102 h 64046"/>
                <a:gd name="connsiteX8" fmla="*/ 74701 w 76917"/>
                <a:gd name="connsiteY8" fmla="*/ 17062 h 64046"/>
                <a:gd name="connsiteX9" fmla="*/ 68409 w 76917"/>
                <a:gd name="connsiteY9" fmla="*/ 5937 h 64046"/>
                <a:gd name="connsiteX10" fmla="*/ 58743 w 76917"/>
                <a:gd name="connsiteY10" fmla="*/ 3384 h 64046"/>
                <a:gd name="connsiteX11" fmla="*/ 43059 w 76917"/>
                <a:gd name="connsiteY11" fmla="*/ 1925 h 6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917" h="64046">
                  <a:moveTo>
                    <a:pt x="43059" y="1925"/>
                  </a:moveTo>
                  <a:cubicBezTo>
                    <a:pt x="39137" y="3384"/>
                    <a:pt x="37405" y="1925"/>
                    <a:pt x="37405" y="1925"/>
                  </a:cubicBezTo>
                  <a:cubicBezTo>
                    <a:pt x="32845" y="-2635"/>
                    <a:pt x="30292" y="1925"/>
                    <a:pt x="24000" y="3931"/>
                  </a:cubicBezTo>
                  <a:cubicBezTo>
                    <a:pt x="16659" y="7578"/>
                    <a:pt x="10659" y="13451"/>
                    <a:pt x="6856" y="20710"/>
                  </a:cubicBezTo>
                  <a:cubicBezTo>
                    <a:pt x="1941" y="26938"/>
                    <a:pt x="-503" y="34771"/>
                    <a:pt x="17" y="42686"/>
                  </a:cubicBezTo>
                  <a:cubicBezTo>
                    <a:pt x="656" y="54906"/>
                    <a:pt x="13696" y="59739"/>
                    <a:pt x="20535" y="62930"/>
                  </a:cubicBezTo>
                  <a:cubicBezTo>
                    <a:pt x="27374" y="66122"/>
                    <a:pt x="47892" y="61745"/>
                    <a:pt x="63303" y="56365"/>
                  </a:cubicBezTo>
                  <a:cubicBezTo>
                    <a:pt x="78714" y="50985"/>
                    <a:pt x="74975" y="35574"/>
                    <a:pt x="73607" y="30102"/>
                  </a:cubicBezTo>
                  <a:cubicBezTo>
                    <a:pt x="72239" y="24631"/>
                    <a:pt x="68136" y="27002"/>
                    <a:pt x="74701" y="17062"/>
                  </a:cubicBezTo>
                  <a:cubicBezTo>
                    <a:pt x="81267" y="7122"/>
                    <a:pt x="71054" y="6211"/>
                    <a:pt x="68409" y="5937"/>
                  </a:cubicBezTo>
                  <a:cubicBezTo>
                    <a:pt x="64999" y="6092"/>
                    <a:pt x="61634" y="5198"/>
                    <a:pt x="58743" y="3384"/>
                  </a:cubicBezTo>
                  <a:cubicBezTo>
                    <a:pt x="53928" y="794"/>
                    <a:pt x="48266" y="265"/>
                    <a:pt x="43059" y="1925"/>
                  </a:cubicBezTo>
                  <a:close/>
                </a:path>
              </a:pathLst>
            </a:custGeom>
            <a:grpFill/>
            <a:ln w="4559" cap="flat">
              <a:solidFill>
                <a:srgbClr val="FFFFFF"/>
              </a:solidFill>
              <a:prstDash val="solid"/>
              <a:miter/>
            </a:ln>
          </p:spPr>
          <p:txBody>
            <a:bodyPr rtlCol="0" anchor="ctr"/>
            <a:lstStyle/>
            <a:p>
              <a:endParaRPr lang="en-US"/>
            </a:p>
          </p:txBody>
        </p:sp>
        <p:sp>
          <p:nvSpPr>
            <p:cNvPr id="540" name="Freeform: Shape 539">
              <a:extLst>
                <a:ext uri="{FF2B5EF4-FFF2-40B4-BE49-F238E27FC236}">
                  <a16:creationId xmlns:a16="http://schemas.microsoft.com/office/drawing/2014/main" id="{95A1D0B4-2664-CFCF-AB3F-E399DC00FFB5}"/>
                </a:ext>
              </a:extLst>
            </p:cNvPr>
            <p:cNvSpPr/>
            <p:nvPr/>
          </p:nvSpPr>
          <p:spPr>
            <a:xfrm>
              <a:off x="3158740" y="1530246"/>
              <a:ext cx="46785" cy="23607"/>
            </a:xfrm>
            <a:custGeom>
              <a:avLst/>
              <a:gdLst>
                <a:gd name="connsiteX0" fmla="*/ 16143 w 46785"/>
                <a:gd name="connsiteY0" fmla="*/ 22500 h 23607"/>
                <a:gd name="connsiteX1" fmla="*/ 32375 w 46785"/>
                <a:gd name="connsiteY1" fmla="*/ 21952 h 23607"/>
                <a:gd name="connsiteX2" fmla="*/ 46600 w 46785"/>
                <a:gd name="connsiteY2" fmla="*/ 19399 h 23607"/>
                <a:gd name="connsiteX3" fmla="*/ 39487 w 46785"/>
                <a:gd name="connsiteY3" fmla="*/ 9733 h 23607"/>
                <a:gd name="connsiteX4" fmla="*/ 25535 w 46785"/>
                <a:gd name="connsiteY4" fmla="*/ 3988 h 23607"/>
                <a:gd name="connsiteX5" fmla="*/ 12678 w 46785"/>
                <a:gd name="connsiteY5" fmla="*/ 1161 h 23607"/>
                <a:gd name="connsiteX6" fmla="*/ 4744 w 46785"/>
                <a:gd name="connsiteY6" fmla="*/ 7180 h 23607"/>
                <a:gd name="connsiteX7" fmla="*/ 1005 w 46785"/>
                <a:gd name="connsiteY7" fmla="*/ 14019 h 23607"/>
                <a:gd name="connsiteX8" fmla="*/ 16143 w 46785"/>
                <a:gd name="connsiteY8" fmla="*/ 22500 h 2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785" h="23607">
                  <a:moveTo>
                    <a:pt x="16143" y="22500"/>
                  </a:moveTo>
                  <a:cubicBezTo>
                    <a:pt x="21477" y="21360"/>
                    <a:pt x="26976" y="21168"/>
                    <a:pt x="32375" y="21952"/>
                  </a:cubicBezTo>
                  <a:cubicBezTo>
                    <a:pt x="37208" y="22500"/>
                    <a:pt x="48059" y="26512"/>
                    <a:pt x="46600" y="19399"/>
                  </a:cubicBezTo>
                  <a:cubicBezTo>
                    <a:pt x="45141" y="12286"/>
                    <a:pt x="45506" y="10280"/>
                    <a:pt x="39487" y="9733"/>
                  </a:cubicBezTo>
                  <a:cubicBezTo>
                    <a:pt x="33469" y="9186"/>
                    <a:pt x="31554" y="6268"/>
                    <a:pt x="25535" y="3988"/>
                  </a:cubicBezTo>
                  <a:cubicBezTo>
                    <a:pt x="19517" y="1708"/>
                    <a:pt x="13863" y="-1939"/>
                    <a:pt x="12678" y="1161"/>
                  </a:cubicBezTo>
                  <a:cubicBezTo>
                    <a:pt x="11346" y="4481"/>
                    <a:pt x="8301" y="6797"/>
                    <a:pt x="4744" y="7180"/>
                  </a:cubicBezTo>
                  <a:cubicBezTo>
                    <a:pt x="3285" y="7180"/>
                    <a:pt x="-2368" y="7180"/>
                    <a:pt x="1005" y="14019"/>
                  </a:cubicBezTo>
                  <a:cubicBezTo>
                    <a:pt x="3641" y="19864"/>
                    <a:pt x="9778" y="23302"/>
                    <a:pt x="16143" y="22500"/>
                  </a:cubicBezTo>
                  <a:close/>
                </a:path>
              </a:pathLst>
            </a:custGeom>
            <a:grpFill/>
            <a:ln w="4559" cap="flat">
              <a:solidFill>
                <a:srgbClr val="FFFFFF"/>
              </a:solidFill>
              <a:prstDash val="solid"/>
              <a:miter/>
            </a:ln>
          </p:spPr>
          <p:txBody>
            <a:bodyPr rtlCol="0" anchor="ctr"/>
            <a:lstStyle/>
            <a:p>
              <a:endParaRPr lang="en-US"/>
            </a:p>
          </p:txBody>
        </p:sp>
        <p:sp>
          <p:nvSpPr>
            <p:cNvPr id="541" name="Freeform: Shape 540">
              <a:extLst>
                <a:ext uri="{FF2B5EF4-FFF2-40B4-BE49-F238E27FC236}">
                  <a16:creationId xmlns:a16="http://schemas.microsoft.com/office/drawing/2014/main" id="{721458D7-3F30-0A76-ADBF-273B6557691A}"/>
                </a:ext>
              </a:extLst>
            </p:cNvPr>
            <p:cNvSpPr/>
            <p:nvPr/>
          </p:nvSpPr>
          <p:spPr>
            <a:xfrm>
              <a:off x="2979225" y="2152238"/>
              <a:ext cx="8675" cy="7168"/>
            </a:xfrm>
            <a:custGeom>
              <a:avLst/>
              <a:gdLst>
                <a:gd name="connsiteX0" fmla="*/ 2976 w 8675"/>
                <a:gd name="connsiteY0" fmla="*/ 5002 h 7168"/>
                <a:gd name="connsiteX1" fmla="*/ 6714 w 8675"/>
                <a:gd name="connsiteY1" fmla="*/ 989 h 7168"/>
                <a:gd name="connsiteX2" fmla="*/ 149 w 8675"/>
                <a:gd name="connsiteY2" fmla="*/ 5275 h 7168"/>
                <a:gd name="connsiteX3" fmla="*/ 2976 w 8675"/>
                <a:gd name="connsiteY3" fmla="*/ 5002 h 7168"/>
              </a:gdLst>
              <a:ahLst/>
              <a:cxnLst>
                <a:cxn ang="0">
                  <a:pos x="connsiteX0" y="connsiteY0"/>
                </a:cxn>
                <a:cxn ang="0">
                  <a:pos x="connsiteX1" y="connsiteY1"/>
                </a:cxn>
                <a:cxn ang="0">
                  <a:pos x="connsiteX2" y="connsiteY2"/>
                </a:cxn>
                <a:cxn ang="0">
                  <a:pos x="connsiteX3" y="connsiteY3"/>
                </a:cxn>
              </a:cxnLst>
              <a:rect l="l" t="t" r="r" b="b"/>
              <a:pathLst>
                <a:path w="8675" h="7168">
                  <a:moveTo>
                    <a:pt x="2976" y="5002"/>
                  </a:moveTo>
                  <a:cubicBezTo>
                    <a:pt x="6714" y="989"/>
                    <a:pt x="11274" y="-1564"/>
                    <a:pt x="6714" y="989"/>
                  </a:cubicBezTo>
                  <a:cubicBezTo>
                    <a:pt x="2155" y="3543"/>
                    <a:pt x="422" y="4090"/>
                    <a:pt x="149" y="5275"/>
                  </a:cubicBezTo>
                  <a:cubicBezTo>
                    <a:pt x="-125" y="6461"/>
                    <a:pt x="-672" y="8923"/>
                    <a:pt x="2976" y="5002"/>
                  </a:cubicBezTo>
                  <a:close/>
                </a:path>
              </a:pathLst>
            </a:custGeom>
            <a:grpFill/>
            <a:ln w="4559" cap="flat">
              <a:solidFill>
                <a:srgbClr val="FFFFFF"/>
              </a:solidFill>
              <a:prstDash val="solid"/>
              <a:miter/>
            </a:ln>
          </p:spPr>
          <p:txBody>
            <a:bodyPr rtlCol="0" anchor="ctr"/>
            <a:lstStyle/>
            <a:p>
              <a:endParaRPr lang="en-US"/>
            </a:p>
          </p:txBody>
        </p:sp>
        <p:sp>
          <p:nvSpPr>
            <p:cNvPr id="542" name="Freeform: Shape 541">
              <a:extLst>
                <a:ext uri="{FF2B5EF4-FFF2-40B4-BE49-F238E27FC236}">
                  <a16:creationId xmlns:a16="http://schemas.microsoft.com/office/drawing/2014/main" id="{7331E68D-D2C2-61BD-F1C5-84F7CAE82D63}"/>
                </a:ext>
              </a:extLst>
            </p:cNvPr>
            <p:cNvSpPr/>
            <p:nvPr/>
          </p:nvSpPr>
          <p:spPr>
            <a:xfrm>
              <a:off x="2982390" y="2140106"/>
              <a:ext cx="36339" cy="37652"/>
            </a:xfrm>
            <a:custGeom>
              <a:avLst/>
              <a:gdLst>
                <a:gd name="connsiteX0" fmla="*/ 30632 w 36339"/>
                <a:gd name="connsiteY0" fmla="*/ 23334 h 37652"/>
                <a:gd name="connsiteX1" fmla="*/ 35465 w 36339"/>
                <a:gd name="connsiteY1" fmla="*/ 9382 h 37652"/>
                <a:gd name="connsiteX2" fmla="*/ 29720 w 36339"/>
                <a:gd name="connsiteY2" fmla="*/ 8288 h 37652"/>
                <a:gd name="connsiteX3" fmla="*/ 22334 w 36339"/>
                <a:gd name="connsiteY3" fmla="*/ 2543 h 37652"/>
                <a:gd name="connsiteX4" fmla="*/ 16954 w 36339"/>
                <a:gd name="connsiteY4" fmla="*/ 20781 h 37652"/>
                <a:gd name="connsiteX5" fmla="*/ 15768 w 36339"/>
                <a:gd name="connsiteY5" fmla="*/ 17407 h 37652"/>
                <a:gd name="connsiteX6" fmla="*/ 18048 w 36339"/>
                <a:gd name="connsiteY6" fmla="*/ 5370 h 37652"/>
                <a:gd name="connsiteX7" fmla="*/ 16680 w 36339"/>
                <a:gd name="connsiteY7" fmla="*/ 8015 h 37652"/>
                <a:gd name="connsiteX8" fmla="*/ 12121 w 36339"/>
                <a:gd name="connsiteY8" fmla="*/ 20234 h 37652"/>
                <a:gd name="connsiteX9" fmla="*/ 722 w 36339"/>
                <a:gd name="connsiteY9" fmla="*/ 34186 h 37652"/>
                <a:gd name="connsiteX10" fmla="*/ 4370 w 36339"/>
                <a:gd name="connsiteY10" fmla="*/ 34186 h 37652"/>
                <a:gd name="connsiteX11" fmla="*/ 14674 w 36339"/>
                <a:gd name="connsiteY11" fmla="*/ 24246 h 37652"/>
                <a:gd name="connsiteX12" fmla="*/ 15221 w 36339"/>
                <a:gd name="connsiteY12" fmla="*/ 27894 h 37652"/>
                <a:gd name="connsiteX13" fmla="*/ 11209 w 36339"/>
                <a:gd name="connsiteY13" fmla="*/ 37013 h 37652"/>
                <a:gd name="connsiteX14" fmla="*/ 21787 w 36339"/>
                <a:gd name="connsiteY14" fmla="*/ 28441 h 37652"/>
                <a:gd name="connsiteX15" fmla="*/ 27714 w 36339"/>
                <a:gd name="connsiteY15" fmla="*/ 20781 h 37652"/>
                <a:gd name="connsiteX16" fmla="*/ 27714 w 36339"/>
                <a:gd name="connsiteY16" fmla="*/ 27620 h 37652"/>
                <a:gd name="connsiteX17" fmla="*/ 29447 w 36339"/>
                <a:gd name="connsiteY17" fmla="*/ 20781 h 37652"/>
                <a:gd name="connsiteX18" fmla="*/ 30632 w 36339"/>
                <a:gd name="connsiteY18" fmla="*/ 23334 h 3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339" h="37652">
                  <a:moveTo>
                    <a:pt x="30632" y="23334"/>
                  </a:moveTo>
                  <a:cubicBezTo>
                    <a:pt x="32000" y="20234"/>
                    <a:pt x="38566" y="10568"/>
                    <a:pt x="35465" y="9382"/>
                  </a:cubicBezTo>
                  <a:cubicBezTo>
                    <a:pt x="32365" y="8197"/>
                    <a:pt x="30085" y="10841"/>
                    <a:pt x="29720" y="8288"/>
                  </a:cubicBezTo>
                  <a:cubicBezTo>
                    <a:pt x="29356" y="5735"/>
                    <a:pt x="22334" y="-4843"/>
                    <a:pt x="22334" y="2543"/>
                  </a:cubicBezTo>
                  <a:cubicBezTo>
                    <a:pt x="22334" y="9929"/>
                    <a:pt x="20054" y="20234"/>
                    <a:pt x="16954" y="20781"/>
                  </a:cubicBezTo>
                  <a:cubicBezTo>
                    <a:pt x="13854" y="21328"/>
                    <a:pt x="14036" y="20781"/>
                    <a:pt x="15768" y="17407"/>
                  </a:cubicBezTo>
                  <a:cubicBezTo>
                    <a:pt x="17145" y="13541"/>
                    <a:pt x="17912" y="9474"/>
                    <a:pt x="18048" y="5370"/>
                  </a:cubicBezTo>
                  <a:cubicBezTo>
                    <a:pt x="18048" y="4276"/>
                    <a:pt x="16954" y="2270"/>
                    <a:pt x="16680" y="8015"/>
                  </a:cubicBezTo>
                  <a:cubicBezTo>
                    <a:pt x="16972" y="12556"/>
                    <a:pt x="15313" y="16997"/>
                    <a:pt x="12121" y="20234"/>
                  </a:cubicBezTo>
                  <a:cubicBezTo>
                    <a:pt x="9476" y="21693"/>
                    <a:pt x="-3290" y="29353"/>
                    <a:pt x="722" y="34186"/>
                  </a:cubicBezTo>
                  <a:cubicBezTo>
                    <a:pt x="722" y="34186"/>
                    <a:pt x="722" y="38472"/>
                    <a:pt x="4370" y="34186"/>
                  </a:cubicBezTo>
                  <a:cubicBezTo>
                    <a:pt x="7179" y="30283"/>
                    <a:pt x="10671" y="26909"/>
                    <a:pt x="14674" y="24246"/>
                  </a:cubicBezTo>
                  <a:cubicBezTo>
                    <a:pt x="16954" y="23334"/>
                    <a:pt x="18960" y="24246"/>
                    <a:pt x="15221" y="27894"/>
                  </a:cubicBezTo>
                  <a:cubicBezTo>
                    <a:pt x="11483" y="31541"/>
                    <a:pt x="4643" y="39931"/>
                    <a:pt x="11209" y="37013"/>
                  </a:cubicBezTo>
                  <a:cubicBezTo>
                    <a:pt x="17775" y="34095"/>
                    <a:pt x="18960" y="33912"/>
                    <a:pt x="21787" y="28441"/>
                  </a:cubicBezTo>
                  <a:cubicBezTo>
                    <a:pt x="24614" y="22970"/>
                    <a:pt x="28626" y="15401"/>
                    <a:pt x="27714" y="20781"/>
                  </a:cubicBezTo>
                  <a:cubicBezTo>
                    <a:pt x="26802" y="26161"/>
                    <a:pt x="23520" y="33000"/>
                    <a:pt x="27714" y="27620"/>
                  </a:cubicBezTo>
                  <a:cubicBezTo>
                    <a:pt x="31909" y="22240"/>
                    <a:pt x="27714" y="22514"/>
                    <a:pt x="29447" y="20781"/>
                  </a:cubicBezTo>
                  <a:cubicBezTo>
                    <a:pt x="31180" y="19048"/>
                    <a:pt x="29173" y="26526"/>
                    <a:pt x="30632" y="23334"/>
                  </a:cubicBezTo>
                  <a:close/>
                </a:path>
              </a:pathLst>
            </a:custGeom>
            <a:grpFill/>
            <a:ln w="4559" cap="flat">
              <a:solidFill>
                <a:srgbClr val="FFFFFF"/>
              </a:solidFill>
              <a:prstDash val="solid"/>
              <a:miter/>
            </a:ln>
          </p:spPr>
          <p:txBody>
            <a:bodyPr rtlCol="0" anchor="ctr"/>
            <a:lstStyle/>
            <a:p>
              <a:endParaRPr lang="en-US"/>
            </a:p>
          </p:txBody>
        </p:sp>
        <p:sp>
          <p:nvSpPr>
            <p:cNvPr id="543" name="Freeform: Shape 542">
              <a:extLst>
                <a:ext uri="{FF2B5EF4-FFF2-40B4-BE49-F238E27FC236}">
                  <a16:creationId xmlns:a16="http://schemas.microsoft.com/office/drawing/2014/main" id="{118E3BC6-B7E5-79F7-C0E5-936EB4400205}"/>
                </a:ext>
              </a:extLst>
            </p:cNvPr>
            <p:cNvSpPr/>
            <p:nvPr/>
          </p:nvSpPr>
          <p:spPr>
            <a:xfrm>
              <a:off x="3018375" y="2151072"/>
              <a:ext cx="6685" cy="11813"/>
            </a:xfrm>
            <a:custGeom>
              <a:avLst/>
              <a:gdLst>
                <a:gd name="connsiteX0" fmla="*/ 1213 w 6685"/>
                <a:gd name="connsiteY0" fmla="*/ 11548 h 11813"/>
                <a:gd name="connsiteX1" fmla="*/ 6593 w 6685"/>
                <a:gd name="connsiteY1" fmla="*/ 4709 h 11813"/>
                <a:gd name="connsiteX2" fmla="*/ 3219 w 6685"/>
                <a:gd name="connsiteY2" fmla="*/ 4709 h 11813"/>
                <a:gd name="connsiteX3" fmla="*/ 1213 w 6685"/>
                <a:gd name="connsiteY3" fmla="*/ 11548 h 11813"/>
              </a:gdLst>
              <a:ahLst/>
              <a:cxnLst>
                <a:cxn ang="0">
                  <a:pos x="connsiteX0" y="connsiteY0"/>
                </a:cxn>
                <a:cxn ang="0">
                  <a:pos x="connsiteX1" y="connsiteY1"/>
                </a:cxn>
                <a:cxn ang="0">
                  <a:pos x="connsiteX2" y="connsiteY2"/>
                </a:cxn>
                <a:cxn ang="0">
                  <a:pos x="connsiteX3" y="connsiteY3"/>
                </a:cxn>
              </a:cxnLst>
              <a:rect l="l" t="t" r="r" b="b"/>
              <a:pathLst>
                <a:path w="6685" h="11813">
                  <a:moveTo>
                    <a:pt x="1213" y="11548"/>
                  </a:moveTo>
                  <a:cubicBezTo>
                    <a:pt x="4860" y="9816"/>
                    <a:pt x="6319" y="9542"/>
                    <a:pt x="6593" y="4709"/>
                  </a:cubicBezTo>
                  <a:cubicBezTo>
                    <a:pt x="6866" y="-124"/>
                    <a:pt x="5772" y="-2951"/>
                    <a:pt x="3219" y="4709"/>
                  </a:cubicBezTo>
                  <a:cubicBezTo>
                    <a:pt x="3219" y="4709"/>
                    <a:pt x="-2526" y="13281"/>
                    <a:pt x="1213" y="11548"/>
                  </a:cubicBezTo>
                  <a:close/>
                </a:path>
              </a:pathLst>
            </a:custGeom>
            <a:grpFill/>
            <a:ln w="4559" cap="flat">
              <a:solidFill>
                <a:srgbClr val="FFFFFF"/>
              </a:solidFill>
              <a:prstDash val="solid"/>
              <a:miter/>
            </a:ln>
          </p:spPr>
          <p:txBody>
            <a:bodyPr rtlCol="0" anchor="ctr"/>
            <a:lstStyle/>
            <a:p>
              <a:endParaRPr lang="en-US"/>
            </a:p>
          </p:txBody>
        </p:sp>
        <p:sp>
          <p:nvSpPr>
            <p:cNvPr id="544" name="Freeform: Shape 543">
              <a:extLst>
                <a:ext uri="{FF2B5EF4-FFF2-40B4-BE49-F238E27FC236}">
                  <a16:creationId xmlns:a16="http://schemas.microsoft.com/office/drawing/2014/main" id="{1E27830D-5651-2A4A-2362-2CC882BFE5EA}"/>
                </a:ext>
              </a:extLst>
            </p:cNvPr>
            <p:cNvSpPr/>
            <p:nvPr/>
          </p:nvSpPr>
          <p:spPr>
            <a:xfrm>
              <a:off x="2912207" y="2299461"/>
              <a:ext cx="45035" cy="23957"/>
            </a:xfrm>
            <a:custGeom>
              <a:avLst/>
              <a:gdLst>
                <a:gd name="connsiteX0" fmla="*/ 2787 w 45035"/>
                <a:gd name="connsiteY0" fmla="*/ 9882 h 23957"/>
                <a:gd name="connsiteX1" fmla="*/ 17560 w 45035"/>
                <a:gd name="connsiteY1" fmla="*/ 15353 h 23957"/>
                <a:gd name="connsiteX2" fmla="*/ 40084 w 45035"/>
                <a:gd name="connsiteY2" fmla="*/ 22466 h 23957"/>
                <a:gd name="connsiteX3" fmla="*/ 44369 w 45035"/>
                <a:gd name="connsiteY3" fmla="*/ 18454 h 23957"/>
                <a:gd name="connsiteX4" fmla="*/ 32150 w 45035"/>
                <a:gd name="connsiteY4" fmla="*/ 2222 h 23957"/>
                <a:gd name="connsiteX5" fmla="*/ 3061 w 45035"/>
                <a:gd name="connsiteY5" fmla="*/ 4228 h 23957"/>
                <a:gd name="connsiteX6" fmla="*/ 2787 w 45035"/>
                <a:gd name="connsiteY6" fmla="*/ 9882 h 2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35" h="23957">
                  <a:moveTo>
                    <a:pt x="2787" y="9882"/>
                  </a:moveTo>
                  <a:cubicBezTo>
                    <a:pt x="7802" y="11450"/>
                    <a:pt x="12736" y="13274"/>
                    <a:pt x="17560" y="15353"/>
                  </a:cubicBezTo>
                  <a:cubicBezTo>
                    <a:pt x="21572" y="17360"/>
                    <a:pt x="34703" y="19274"/>
                    <a:pt x="40084" y="22466"/>
                  </a:cubicBezTo>
                  <a:cubicBezTo>
                    <a:pt x="45464" y="25658"/>
                    <a:pt x="45555" y="23287"/>
                    <a:pt x="44369" y="18454"/>
                  </a:cubicBezTo>
                  <a:cubicBezTo>
                    <a:pt x="41324" y="12344"/>
                    <a:pt x="37184" y="6836"/>
                    <a:pt x="32150" y="2222"/>
                  </a:cubicBezTo>
                  <a:cubicBezTo>
                    <a:pt x="27864" y="-2611"/>
                    <a:pt x="9900" y="1401"/>
                    <a:pt x="3061" y="4228"/>
                  </a:cubicBezTo>
                  <a:cubicBezTo>
                    <a:pt x="-3778" y="7055"/>
                    <a:pt x="2787" y="9882"/>
                    <a:pt x="2787" y="9882"/>
                  </a:cubicBezTo>
                  <a:close/>
                </a:path>
              </a:pathLst>
            </a:custGeom>
            <a:grpFill/>
            <a:ln w="4559" cap="flat">
              <a:solidFill>
                <a:srgbClr val="FFFFFF"/>
              </a:solidFill>
              <a:prstDash val="solid"/>
              <a:miter/>
            </a:ln>
          </p:spPr>
          <p:txBody>
            <a:bodyPr rtlCol="0" anchor="ctr"/>
            <a:lstStyle/>
            <a:p>
              <a:endParaRPr lang="en-US"/>
            </a:p>
          </p:txBody>
        </p:sp>
        <p:sp>
          <p:nvSpPr>
            <p:cNvPr id="545" name="Freeform: Shape 544">
              <a:extLst>
                <a:ext uri="{FF2B5EF4-FFF2-40B4-BE49-F238E27FC236}">
                  <a16:creationId xmlns:a16="http://schemas.microsoft.com/office/drawing/2014/main" id="{7C79D968-6BC4-70F6-1E57-969A92FFC200}"/>
                </a:ext>
              </a:extLst>
            </p:cNvPr>
            <p:cNvSpPr/>
            <p:nvPr/>
          </p:nvSpPr>
          <p:spPr>
            <a:xfrm>
              <a:off x="2995275" y="2351732"/>
              <a:ext cx="8898" cy="5579"/>
            </a:xfrm>
            <a:custGeom>
              <a:avLst/>
              <a:gdLst>
                <a:gd name="connsiteX0" fmla="*/ 7717 w 8898"/>
                <a:gd name="connsiteY0" fmla="*/ 3479 h 5579"/>
                <a:gd name="connsiteX1" fmla="*/ 6349 w 8898"/>
                <a:gd name="connsiteY1" fmla="*/ 379 h 5579"/>
                <a:gd name="connsiteX2" fmla="*/ 1516 w 8898"/>
                <a:gd name="connsiteY2" fmla="*/ 5212 h 5579"/>
                <a:gd name="connsiteX3" fmla="*/ 7717 w 8898"/>
                <a:gd name="connsiteY3" fmla="*/ 3479 h 5579"/>
              </a:gdLst>
              <a:ahLst/>
              <a:cxnLst>
                <a:cxn ang="0">
                  <a:pos x="connsiteX0" y="connsiteY0"/>
                </a:cxn>
                <a:cxn ang="0">
                  <a:pos x="connsiteX1" y="connsiteY1"/>
                </a:cxn>
                <a:cxn ang="0">
                  <a:pos x="connsiteX2" y="connsiteY2"/>
                </a:cxn>
                <a:cxn ang="0">
                  <a:pos x="connsiteX3" y="connsiteY3"/>
                </a:cxn>
              </a:cxnLst>
              <a:rect l="l" t="t" r="r" b="b"/>
              <a:pathLst>
                <a:path w="8898" h="5579">
                  <a:moveTo>
                    <a:pt x="7717" y="3479"/>
                  </a:moveTo>
                  <a:cubicBezTo>
                    <a:pt x="8903" y="379"/>
                    <a:pt x="9997" y="-715"/>
                    <a:pt x="6349" y="379"/>
                  </a:cubicBezTo>
                  <a:cubicBezTo>
                    <a:pt x="2702" y="1473"/>
                    <a:pt x="-2770" y="2659"/>
                    <a:pt x="1516" y="5212"/>
                  </a:cubicBezTo>
                  <a:cubicBezTo>
                    <a:pt x="1516" y="5212"/>
                    <a:pt x="6623" y="6671"/>
                    <a:pt x="7717" y="3479"/>
                  </a:cubicBezTo>
                  <a:close/>
                </a:path>
              </a:pathLst>
            </a:custGeom>
            <a:grpFill/>
            <a:ln w="4559" cap="flat">
              <a:solidFill>
                <a:srgbClr val="FFFFFF"/>
              </a:solidFill>
              <a:prstDash val="solid"/>
              <a:miter/>
            </a:ln>
          </p:spPr>
          <p:txBody>
            <a:bodyPr rtlCol="0" anchor="ctr"/>
            <a:lstStyle/>
            <a:p>
              <a:endParaRPr lang="en-US"/>
            </a:p>
          </p:txBody>
        </p:sp>
      </p:grpSp>
      <p:grpSp>
        <p:nvGrpSpPr>
          <p:cNvPr id="546" name="Graphic 2">
            <a:extLst>
              <a:ext uri="{FF2B5EF4-FFF2-40B4-BE49-F238E27FC236}">
                <a16:creationId xmlns:a16="http://schemas.microsoft.com/office/drawing/2014/main" id="{66935859-B10C-219D-399B-CDC9BB14FE62}"/>
              </a:ext>
            </a:extLst>
          </p:cNvPr>
          <p:cNvGrpSpPr/>
          <p:nvPr/>
        </p:nvGrpSpPr>
        <p:grpSpPr>
          <a:xfrm>
            <a:off x="2261959" y="3584449"/>
            <a:ext cx="928377" cy="565958"/>
            <a:chOff x="1683200" y="3146586"/>
            <a:chExt cx="1068474" cy="651364"/>
          </a:xfrm>
          <a:solidFill>
            <a:schemeClr val="bg1">
              <a:lumMod val="75000"/>
            </a:schemeClr>
          </a:solidFill>
        </p:grpSpPr>
        <p:sp>
          <p:nvSpPr>
            <p:cNvPr id="547" name="Freeform: Shape 546">
              <a:extLst>
                <a:ext uri="{FF2B5EF4-FFF2-40B4-BE49-F238E27FC236}">
                  <a16:creationId xmlns:a16="http://schemas.microsoft.com/office/drawing/2014/main" id="{7AA7A213-4CD7-5CF1-A4E8-D738C7835152}"/>
                </a:ext>
              </a:extLst>
            </p:cNvPr>
            <p:cNvSpPr/>
            <p:nvPr/>
          </p:nvSpPr>
          <p:spPr>
            <a:xfrm>
              <a:off x="2743672" y="3588221"/>
              <a:ext cx="8003" cy="11170"/>
            </a:xfrm>
            <a:custGeom>
              <a:avLst/>
              <a:gdLst>
                <a:gd name="connsiteX0" fmla="*/ 5449 w 8003"/>
                <a:gd name="connsiteY0" fmla="*/ 417 h 11170"/>
                <a:gd name="connsiteX1" fmla="*/ 69 w 8003"/>
                <a:gd name="connsiteY1" fmla="*/ 8624 h 11170"/>
                <a:gd name="connsiteX2" fmla="*/ 2896 w 8003"/>
                <a:gd name="connsiteY2" fmla="*/ 8624 h 11170"/>
                <a:gd name="connsiteX3" fmla="*/ 7182 w 8003"/>
                <a:gd name="connsiteY3" fmla="*/ 1784 h 11170"/>
                <a:gd name="connsiteX4" fmla="*/ 5449 w 8003"/>
                <a:gd name="connsiteY4" fmla="*/ 417 h 11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3" h="11170">
                  <a:moveTo>
                    <a:pt x="5449" y="417"/>
                  </a:moveTo>
                  <a:cubicBezTo>
                    <a:pt x="3169" y="964"/>
                    <a:pt x="889" y="2970"/>
                    <a:pt x="69" y="8624"/>
                  </a:cubicBezTo>
                  <a:cubicBezTo>
                    <a:pt x="-752" y="14277"/>
                    <a:pt x="2896" y="8624"/>
                    <a:pt x="2896" y="8624"/>
                  </a:cubicBezTo>
                  <a:cubicBezTo>
                    <a:pt x="2896" y="8624"/>
                    <a:pt x="5449" y="4064"/>
                    <a:pt x="7182" y="1784"/>
                  </a:cubicBezTo>
                  <a:cubicBezTo>
                    <a:pt x="8914" y="-495"/>
                    <a:pt x="7455" y="-222"/>
                    <a:pt x="5449" y="417"/>
                  </a:cubicBezTo>
                  <a:close/>
                </a:path>
              </a:pathLst>
            </a:custGeom>
            <a:grpFill/>
            <a:ln w="4559" cap="flat">
              <a:solidFill>
                <a:srgbClr val="FFFFFF"/>
              </a:solidFill>
              <a:prstDash val="solid"/>
              <a:miter/>
            </a:ln>
          </p:spPr>
          <p:txBody>
            <a:bodyPr rtlCol="0" anchor="ctr"/>
            <a:lstStyle/>
            <a:p>
              <a:endParaRPr lang="en-US"/>
            </a:p>
          </p:txBody>
        </p:sp>
        <p:sp>
          <p:nvSpPr>
            <p:cNvPr id="548" name="Freeform: Shape 547">
              <a:extLst>
                <a:ext uri="{FF2B5EF4-FFF2-40B4-BE49-F238E27FC236}">
                  <a16:creationId xmlns:a16="http://schemas.microsoft.com/office/drawing/2014/main" id="{A360340E-39E8-E6A0-7D71-9D3040450978}"/>
                </a:ext>
              </a:extLst>
            </p:cNvPr>
            <p:cNvSpPr/>
            <p:nvPr/>
          </p:nvSpPr>
          <p:spPr>
            <a:xfrm>
              <a:off x="1930558" y="3647793"/>
              <a:ext cx="3181" cy="4808"/>
            </a:xfrm>
            <a:custGeom>
              <a:avLst/>
              <a:gdLst>
                <a:gd name="connsiteX0" fmla="*/ 686 w 3181"/>
                <a:gd name="connsiteY0" fmla="*/ 3491 h 4808"/>
                <a:gd name="connsiteX1" fmla="*/ 2966 w 3181"/>
                <a:gd name="connsiteY1" fmla="*/ 2671 h 4808"/>
                <a:gd name="connsiteX2" fmla="*/ 686 w 3181"/>
                <a:gd name="connsiteY2" fmla="*/ 3491 h 4808"/>
              </a:gdLst>
              <a:ahLst/>
              <a:cxnLst>
                <a:cxn ang="0">
                  <a:pos x="connsiteX0" y="connsiteY0"/>
                </a:cxn>
                <a:cxn ang="0">
                  <a:pos x="connsiteX1" y="connsiteY1"/>
                </a:cxn>
                <a:cxn ang="0">
                  <a:pos x="connsiteX2" y="connsiteY2"/>
                </a:cxn>
              </a:cxnLst>
              <a:rect l="l" t="t" r="r" b="b"/>
              <a:pathLst>
                <a:path w="3181" h="4808">
                  <a:moveTo>
                    <a:pt x="686" y="3491"/>
                  </a:moveTo>
                  <a:cubicBezTo>
                    <a:pt x="686" y="3491"/>
                    <a:pt x="3878" y="6865"/>
                    <a:pt x="2966" y="2671"/>
                  </a:cubicBezTo>
                  <a:cubicBezTo>
                    <a:pt x="2054" y="-1524"/>
                    <a:pt x="-1593" y="-521"/>
                    <a:pt x="686" y="3491"/>
                  </a:cubicBezTo>
                  <a:close/>
                </a:path>
              </a:pathLst>
            </a:custGeom>
            <a:grpFill/>
            <a:ln w="4559" cap="flat">
              <a:solidFill>
                <a:srgbClr val="FFFFFF"/>
              </a:solidFill>
              <a:prstDash val="solid"/>
              <a:miter/>
            </a:ln>
          </p:spPr>
          <p:txBody>
            <a:bodyPr rtlCol="0" anchor="ctr"/>
            <a:lstStyle/>
            <a:p>
              <a:endParaRPr lang="en-US"/>
            </a:p>
          </p:txBody>
        </p:sp>
        <p:sp>
          <p:nvSpPr>
            <p:cNvPr id="549" name="Freeform: Shape 548">
              <a:extLst>
                <a:ext uri="{FF2B5EF4-FFF2-40B4-BE49-F238E27FC236}">
                  <a16:creationId xmlns:a16="http://schemas.microsoft.com/office/drawing/2014/main" id="{861D0CE6-D8EA-A9E8-F4F9-E841D9EA0AC2}"/>
                </a:ext>
              </a:extLst>
            </p:cNvPr>
            <p:cNvSpPr/>
            <p:nvPr/>
          </p:nvSpPr>
          <p:spPr>
            <a:xfrm>
              <a:off x="1888562" y="3422201"/>
              <a:ext cx="7465" cy="23744"/>
            </a:xfrm>
            <a:custGeom>
              <a:avLst/>
              <a:gdLst>
                <a:gd name="connsiteX0" fmla="*/ 2833 w 7465"/>
                <a:gd name="connsiteY0" fmla="*/ 10228 h 23744"/>
                <a:gd name="connsiteX1" fmla="*/ 3380 w 7465"/>
                <a:gd name="connsiteY1" fmla="*/ 2295 h 23744"/>
                <a:gd name="connsiteX2" fmla="*/ 1374 w 7465"/>
                <a:gd name="connsiteY2" fmla="*/ 15335 h 23744"/>
                <a:gd name="connsiteX3" fmla="*/ 3654 w 7465"/>
                <a:gd name="connsiteY3" fmla="*/ 19347 h 23744"/>
                <a:gd name="connsiteX4" fmla="*/ 6481 w 7465"/>
                <a:gd name="connsiteY4" fmla="*/ 21354 h 23744"/>
                <a:gd name="connsiteX5" fmla="*/ 2833 w 7465"/>
                <a:gd name="connsiteY5" fmla="*/ 10228 h 2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65" h="23744">
                  <a:moveTo>
                    <a:pt x="2833" y="10228"/>
                  </a:moveTo>
                  <a:cubicBezTo>
                    <a:pt x="3927" y="5669"/>
                    <a:pt x="5934" y="-4635"/>
                    <a:pt x="3380" y="2295"/>
                  </a:cubicBezTo>
                  <a:cubicBezTo>
                    <a:pt x="827" y="9226"/>
                    <a:pt x="-1726" y="12235"/>
                    <a:pt x="1374" y="15335"/>
                  </a:cubicBezTo>
                  <a:cubicBezTo>
                    <a:pt x="4474" y="18435"/>
                    <a:pt x="3654" y="19347"/>
                    <a:pt x="3654" y="19347"/>
                  </a:cubicBezTo>
                  <a:cubicBezTo>
                    <a:pt x="3654" y="19347"/>
                    <a:pt x="9672" y="27646"/>
                    <a:pt x="6481" y="21354"/>
                  </a:cubicBezTo>
                  <a:cubicBezTo>
                    <a:pt x="3289" y="15062"/>
                    <a:pt x="1648" y="14788"/>
                    <a:pt x="2833" y="10228"/>
                  </a:cubicBezTo>
                  <a:close/>
                </a:path>
              </a:pathLst>
            </a:custGeom>
            <a:grpFill/>
            <a:ln w="4559" cap="flat">
              <a:solidFill>
                <a:srgbClr val="FFFFFF"/>
              </a:solidFill>
              <a:prstDash val="solid"/>
              <a:miter/>
            </a:ln>
          </p:spPr>
          <p:txBody>
            <a:bodyPr rtlCol="0" anchor="ctr"/>
            <a:lstStyle/>
            <a:p>
              <a:endParaRPr lang="en-US"/>
            </a:p>
          </p:txBody>
        </p:sp>
        <p:sp>
          <p:nvSpPr>
            <p:cNvPr id="550" name="Freeform: Shape 549">
              <a:extLst>
                <a:ext uri="{FF2B5EF4-FFF2-40B4-BE49-F238E27FC236}">
                  <a16:creationId xmlns:a16="http://schemas.microsoft.com/office/drawing/2014/main" id="{A06A4609-9E5F-C3B1-CD30-FBF061780177}"/>
                </a:ext>
              </a:extLst>
            </p:cNvPr>
            <p:cNvSpPr/>
            <p:nvPr/>
          </p:nvSpPr>
          <p:spPr>
            <a:xfrm>
              <a:off x="1942693" y="3428595"/>
              <a:ext cx="4576" cy="6405"/>
            </a:xfrm>
            <a:custGeom>
              <a:avLst/>
              <a:gdLst>
                <a:gd name="connsiteX0" fmla="*/ 862 w 4576"/>
                <a:gd name="connsiteY0" fmla="*/ 4382 h 6405"/>
                <a:gd name="connsiteX1" fmla="*/ 3962 w 4576"/>
                <a:gd name="connsiteY1" fmla="*/ 5020 h 6405"/>
                <a:gd name="connsiteX2" fmla="*/ 862 w 4576"/>
                <a:gd name="connsiteY2" fmla="*/ 4382 h 6405"/>
              </a:gdLst>
              <a:ahLst/>
              <a:cxnLst>
                <a:cxn ang="0">
                  <a:pos x="connsiteX0" y="connsiteY0"/>
                </a:cxn>
                <a:cxn ang="0">
                  <a:pos x="connsiteX1" y="connsiteY1"/>
                </a:cxn>
                <a:cxn ang="0">
                  <a:pos x="connsiteX2" y="connsiteY2"/>
                </a:cxn>
              </a:cxnLst>
              <a:rect l="l" t="t" r="r" b="b"/>
              <a:pathLst>
                <a:path w="4576" h="6405">
                  <a:moveTo>
                    <a:pt x="862" y="4382"/>
                  </a:moveTo>
                  <a:cubicBezTo>
                    <a:pt x="862" y="4382"/>
                    <a:pt x="6242" y="8394"/>
                    <a:pt x="3962" y="5020"/>
                  </a:cubicBezTo>
                  <a:cubicBezTo>
                    <a:pt x="1683" y="1646"/>
                    <a:pt x="-1691" y="-4098"/>
                    <a:pt x="862" y="4382"/>
                  </a:cubicBezTo>
                  <a:close/>
                </a:path>
              </a:pathLst>
            </a:custGeom>
            <a:grpFill/>
            <a:ln w="4559" cap="flat">
              <a:solidFill>
                <a:srgbClr val="FFFFFF"/>
              </a:solidFill>
              <a:prstDash val="solid"/>
              <a:miter/>
            </a:ln>
          </p:spPr>
          <p:txBody>
            <a:bodyPr rtlCol="0" anchor="ctr"/>
            <a:lstStyle/>
            <a:p>
              <a:endParaRPr lang="en-US"/>
            </a:p>
          </p:txBody>
        </p:sp>
        <p:sp>
          <p:nvSpPr>
            <p:cNvPr id="551" name="Freeform: Shape 550">
              <a:extLst>
                <a:ext uri="{FF2B5EF4-FFF2-40B4-BE49-F238E27FC236}">
                  <a16:creationId xmlns:a16="http://schemas.microsoft.com/office/drawing/2014/main" id="{2BFEF7B1-DBCB-A678-77D5-6B6390A55493}"/>
                </a:ext>
              </a:extLst>
            </p:cNvPr>
            <p:cNvSpPr/>
            <p:nvPr/>
          </p:nvSpPr>
          <p:spPr>
            <a:xfrm>
              <a:off x="1954093" y="3447602"/>
              <a:ext cx="1457" cy="3915"/>
            </a:xfrm>
            <a:custGeom>
              <a:avLst/>
              <a:gdLst>
                <a:gd name="connsiteX0" fmla="*/ 1134 w 1457"/>
                <a:gd name="connsiteY0" fmla="*/ 3340 h 3915"/>
                <a:gd name="connsiteX1" fmla="*/ 67 w 1457"/>
                <a:gd name="connsiteY1" fmla="*/ 20 h 3915"/>
                <a:gd name="connsiteX2" fmla="*/ -52 w 1457"/>
                <a:gd name="connsiteY2" fmla="*/ -34 h 3915"/>
                <a:gd name="connsiteX3" fmla="*/ 1134 w 1457"/>
                <a:gd name="connsiteY3" fmla="*/ 3340 h 3915"/>
              </a:gdLst>
              <a:ahLst/>
              <a:cxnLst>
                <a:cxn ang="0">
                  <a:pos x="connsiteX0" y="connsiteY0"/>
                </a:cxn>
                <a:cxn ang="0">
                  <a:pos x="connsiteX1" y="connsiteY1"/>
                </a:cxn>
                <a:cxn ang="0">
                  <a:pos x="connsiteX2" y="connsiteY2"/>
                </a:cxn>
                <a:cxn ang="0">
                  <a:pos x="connsiteX3" y="connsiteY3"/>
                </a:cxn>
              </a:cxnLst>
              <a:rect l="l" t="t" r="r" b="b"/>
              <a:pathLst>
                <a:path w="1457" h="3915">
                  <a:moveTo>
                    <a:pt x="1134" y="3340"/>
                  </a:moveTo>
                  <a:cubicBezTo>
                    <a:pt x="1754" y="2127"/>
                    <a:pt x="1280" y="649"/>
                    <a:pt x="67" y="20"/>
                  </a:cubicBezTo>
                  <a:cubicBezTo>
                    <a:pt x="31" y="2"/>
                    <a:pt x="-6" y="-16"/>
                    <a:pt x="-52" y="-34"/>
                  </a:cubicBezTo>
                  <a:cubicBezTo>
                    <a:pt x="-52" y="-34"/>
                    <a:pt x="-52" y="5619"/>
                    <a:pt x="1134" y="3340"/>
                  </a:cubicBezTo>
                  <a:close/>
                </a:path>
              </a:pathLst>
            </a:custGeom>
            <a:grpFill/>
            <a:ln w="4559" cap="flat">
              <a:solidFill>
                <a:srgbClr val="FFFFFF"/>
              </a:solidFill>
              <a:prstDash val="solid"/>
              <a:miter/>
            </a:ln>
          </p:spPr>
          <p:txBody>
            <a:bodyPr rtlCol="0" anchor="ctr"/>
            <a:lstStyle/>
            <a:p>
              <a:endParaRPr lang="en-US"/>
            </a:p>
          </p:txBody>
        </p:sp>
        <p:sp>
          <p:nvSpPr>
            <p:cNvPr id="552" name="Freeform: Shape 551">
              <a:extLst>
                <a:ext uri="{FF2B5EF4-FFF2-40B4-BE49-F238E27FC236}">
                  <a16:creationId xmlns:a16="http://schemas.microsoft.com/office/drawing/2014/main" id="{D0CCA6E5-972A-94C7-6E59-DE49DF332492}"/>
                </a:ext>
              </a:extLst>
            </p:cNvPr>
            <p:cNvSpPr/>
            <p:nvPr/>
          </p:nvSpPr>
          <p:spPr>
            <a:xfrm>
              <a:off x="1785292" y="3314643"/>
              <a:ext cx="4415" cy="4464"/>
            </a:xfrm>
            <a:custGeom>
              <a:avLst/>
              <a:gdLst>
                <a:gd name="connsiteX0" fmla="*/ 962 w 4415"/>
                <a:gd name="connsiteY0" fmla="*/ 1247 h 4464"/>
                <a:gd name="connsiteX1" fmla="*/ 962 w 4415"/>
                <a:gd name="connsiteY1" fmla="*/ 4347 h 4464"/>
                <a:gd name="connsiteX2" fmla="*/ 4336 w 4415"/>
                <a:gd name="connsiteY2" fmla="*/ 1520 h 4464"/>
                <a:gd name="connsiteX3" fmla="*/ 962 w 4415"/>
                <a:gd name="connsiteY3" fmla="*/ 1247 h 4464"/>
              </a:gdLst>
              <a:ahLst/>
              <a:cxnLst>
                <a:cxn ang="0">
                  <a:pos x="connsiteX0" y="connsiteY0"/>
                </a:cxn>
                <a:cxn ang="0">
                  <a:pos x="connsiteX1" y="connsiteY1"/>
                </a:cxn>
                <a:cxn ang="0">
                  <a:pos x="connsiteX2" y="connsiteY2"/>
                </a:cxn>
                <a:cxn ang="0">
                  <a:pos x="connsiteX3" y="connsiteY3"/>
                </a:cxn>
              </a:cxnLst>
              <a:rect l="l" t="t" r="r" b="b"/>
              <a:pathLst>
                <a:path w="4415" h="4464">
                  <a:moveTo>
                    <a:pt x="962" y="1247"/>
                  </a:moveTo>
                  <a:cubicBezTo>
                    <a:pt x="962" y="1247"/>
                    <a:pt x="-1318" y="4074"/>
                    <a:pt x="962" y="4347"/>
                  </a:cubicBezTo>
                  <a:cubicBezTo>
                    <a:pt x="3241" y="4621"/>
                    <a:pt x="4062" y="4347"/>
                    <a:pt x="4336" y="1520"/>
                  </a:cubicBezTo>
                  <a:cubicBezTo>
                    <a:pt x="4609" y="-1306"/>
                    <a:pt x="2877" y="426"/>
                    <a:pt x="962" y="1247"/>
                  </a:cubicBezTo>
                  <a:close/>
                </a:path>
              </a:pathLst>
            </a:custGeom>
            <a:grpFill/>
            <a:ln w="4559" cap="flat">
              <a:solidFill>
                <a:srgbClr val="FFFFFF"/>
              </a:solidFill>
              <a:prstDash val="solid"/>
              <a:miter/>
            </a:ln>
          </p:spPr>
          <p:txBody>
            <a:bodyPr rtlCol="0" anchor="ctr"/>
            <a:lstStyle/>
            <a:p>
              <a:endParaRPr lang="en-US"/>
            </a:p>
          </p:txBody>
        </p:sp>
        <p:sp>
          <p:nvSpPr>
            <p:cNvPr id="553" name="Freeform: Shape 552">
              <a:extLst>
                <a:ext uri="{FF2B5EF4-FFF2-40B4-BE49-F238E27FC236}">
                  <a16:creationId xmlns:a16="http://schemas.microsoft.com/office/drawing/2014/main" id="{9BAEB60B-A1D9-3B34-2973-23445233473F}"/>
                </a:ext>
              </a:extLst>
            </p:cNvPr>
            <p:cNvSpPr/>
            <p:nvPr/>
          </p:nvSpPr>
          <p:spPr>
            <a:xfrm>
              <a:off x="1683200" y="3278354"/>
              <a:ext cx="2193" cy="8207"/>
            </a:xfrm>
            <a:custGeom>
              <a:avLst/>
              <a:gdLst>
                <a:gd name="connsiteX0" fmla="*/ 739 w 2193"/>
                <a:gd name="connsiteY0" fmla="*/ 1334 h 8207"/>
                <a:gd name="connsiteX1" fmla="*/ 1834 w 2193"/>
                <a:gd name="connsiteY1" fmla="*/ 8173 h 8207"/>
                <a:gd name="connsiteX2" fmla="*/ 739 w 2193"/>
                <a:gd name="connsiteY2" fmla="*/ 1334 h 8207"/>
              </a:gdLst>
              <a:ahLst/>
              <a:cxnLst>
                <a:cxn ang="0">
                  <a:pos x="connsiteX0" y="connsiteY0"/>
                </a:cxn>
                <a:cxn ang="0">
                  <a:pos x="connsiteX1" y="connsiteY1"/>
                </a:cxn>
                <a:cxn ang="0">
                  <a:pos x="connsiteX2" y="connsiteY2"/>
                </a:cxn>
              </a:cxnLst>
              <a:rect l="l" t="t" r="r" b="b"/>
              <a:pathLst>
                <a:path w="2193" h="8207">
                  <a:moveTo>
                    <a:pt x="739" y="1334"/>
                  </a:moveTo>
                  <a:cubicBezTo>
                    <a:pt x="-1540" y="6714"/>
                    <a:pt x="1834" y="8173"/>
                    <a:pt x="1834" y="8173"/>
                  </a:cubicBezTo>
                  <a:cubicBezTo>
                    <a:pt x="1834" y="8173"/>
                    <a:pt x="3019" y="-4046"/>
                    <a:pt x="739" y="1334"/>
                  </a:cubicBezTo>
                  <a:close/>
                </a:path>
              </a:pathLst>
            </a:custGeom>
            <a:grpFill/>
            <a:ln w="4559" cap="flat">
              <a:solidFill>
                <a:srgbClr val="FFFFFF"/>
              </a:solidFill>
              <a:prstDash val="solid"/>
              <a:miter/>
            </a:ln>
          </p:spPr>
          <p:txBody>
            <a:bodyPr rtlCol="0" anchor="ctr"/>
            <a:lstStyle/>
            <a:p>
              <a:endParaRPr lang="en-US"/>
            </a:p>
          </p:txBody>
        </p:sp>
        <p:sp>
          <p:nvSpPr>
            <p:cNvPr id="554" name="Freeform: Shape 553">
              <a:extLst>
                <a:ext uri="{FF2B5EF4-FFF2-40B4-BE49-F238E27FC236}">
                  <a16:creationId xmlns:a16="http://schemas.microsoft.com/office/drawing/2014/main" id="{DE5FC6B3-5270-4658-C33F-4DD657C0C5B5}"/>
                </a:ext>
              </a:extLst>
            </p:cNvPr>
            <p:cNvSpPr/>
            <p:nvPr/>
          </p:nvSpPr>
          <p:spPr>
            <a:xfrm>
              <a:off x="1843915" y="3263802"/>
              <a:ext cx="15575" cy="18651"/>
            </a:xfrm>
            <a:custGeom>
              <a:avLst/>
              <a:gdLst>
                <a:gd name="connsiteX0" fmla="*/ 11551 w 15575"/>
                <a:gd name="connsiteY0" fmla="*/ 9593 h 18651"/>
                <a:gd name="connsiteX1" fmla="*/ 7265 w 15575"/>
                <a:gd name="connsiteY1" fmla="*/ 6767 h 18651"/>
                <a:gd name="connsiteX2" fmla="*/ 1885 w 15575"/>
                <a:gd name="connsiteY2" fmla="*/ 201 h 18651"/>
                <a:gd name="connsiteX3" fmla="*/ 426 w 15575"/>
                <a:gd name="connsiteY3" fmla="*/ 4213 h 18651"/>
                <a:gd name="connsiteX4" fmla="*/ 13284 w 15575"/>
                <a:gd name="connsiteY4" fmla="*/ 17618 h 18651"/>
                <a:gd name="connsiteX5" fmla="*/ 15290 w 15575"/>
                <a:gd name="connsiteY5" fmla="*/ 15338 h 18651"/>
                <a:gd name="connsiteX6" fmla="*/ 11551 w 15575"/>
                <a:gd name="connsiteY6" fmla="*/ 9593 h 1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75" h="18651">
                  <a:moveTo>
                    <a:pt x="11551" y="9593"/>
                  </a:moveTo>
                  <a:cubicBezTo>
                    <a:pt x="8998" y="9593"/>
                    <a:pt x="6718" y="8773"/>
                    <a:pt x="7265" y="6767"/>
                  </a:cubicBezTo>
                  <a:cubicBezTo>
                    <a:pt x="7812" y="4760"/>
                    <a:pt x="3527" y="1113"/>
                    <a:pt x="1885" y="201"/>
                  </a:cubicBezTo>
                  <a:cubicBezTo>
                    <a:pt x="244" y="-711"/>
                    <a:pt x="-668" y="1113"/>
                    <a:pt x="426" y="4213"/>
                  </a:cubicBezTo>
                  <a:cubicBezTo>
                    <a:pt x="3271" y="9867"/>
                    <a:pt x="7758" y="14536"/>
                    <a:pt x="13284" y="17618"/>
                  </a:cubicBezTo>
                  <a:cubicBezTo>
                    <a:pt x="13284" y="17618"/>
                    <a:pt x="16384" y="20992"/>
                    <a:pt x="15290" y="15338"/>
                  </a:cubicBezTo>
                  <a:cubicBezTo>
                    <a:pt x="14196" y="9685"/>
                    <a:pt x="14105" y="9320"/>
                    <a:pt x="11551" y="9593"/>
                  </a:cubicBezTo>
                  <a:close/>
                </a:path>
              </a:pathLst>
            </a:custGeom>
            <a:grpFill/>
            <a:ln w="4559" cap="flat">
              <a:solidFill>
                <a:srgbClr val="FFFFFF"/>
              </a:solidFill>
              <a:prstDash val="solid"/>
              <a:miter/>
            </a:ln>
          </p:spPr>
          <p:txBody>
            <a:bodyPr rtlCol="0" anchor="ctr"/>
            <a:lstStyle/>
            <a:p>
              <a:endParaRPr lang="en-US"/>
            </a:p>
          </p:txBody>
        </p:sp>
        <p:sp>
          <p:nvSpPr>
            <p:cNvPr id="555" name="Freeform: Shape 554">
              <a:extLst>
                <a:ext uri="{FF2B5EF4-FFF2-40B4-BE49-F238E27FC236}">
                  <a16:creationId xmlns:a16="http://schemas.microsoft.com/office/drawing/2014/main" id="{02097D93-5951-7A4B-7020-ECE357AACC56}"/>
                </a:ext>
              </a:extLst>
            </p:cNvPr>
            <p:cNvSpPr/>
            <p:nvPr/>
          </p:nvSpPr>
          <p:spPr>
            <a:xfrm>
              <a:off x="1879913" y="3276143"/>
              <a:ext cx="9993" cy="17144"/>
            </a:xfrm>
            <a:custGeom>
              <a:avLst/>
              <a:gdLst>
                <a:gd name="connsiteX0" fmla="*/ 4643 w 9993"/>
                <a:gd name="connsiteY0" fmla="*/ 718 h 17144"/>
                <a:gd name="connsiteX1" fmla="*/ 1177 w 9993"/>
                <a:gd name="connsiteY1" fmla="*/ 8651 h 17144"/>
                <a:gd name="connsiteX2" fmla="*/ 1816 w 9993"/>
                <a:gd name="connsiteY2" fmla="*/ 14670 h 17144"/>
                <a:gd name="connsiteX3" fmla="*/ 8929 w 9993"/>
                <a:gd name="connsiteY3" fmla="*/ 15217 h 17144"/>
                <a:gd name="connsiteX4" fmla="*/ 8929 w 9993"/>
                <a:gd name="connsiteY4" fmla="*/ 2450 h 17144"/>
                <a:gd name="connsiteX5" fmla="*/ 4643 w 9993"/>
                <a:gd name="connsiteY5" fmla="*/ 718 h 1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 h="17144">
                  <a:moveTo>
                    <a:pt x="4643" y="718"/>
                  </a:moveTo>
                  <a:cubicBezTo>
                    <a:pt x="2089" y="2450"/>
                    <a:pt x="2910" y="5551"/>
                    <a:pt x="1177" y="8651"/>
                  </a:cubicBezTo>
                  <a:cubicBezTo>
                    <a:pt x="-555" y="11751"/>
                    <a:pt x="-555" y="13210"/>
                    <a:pt x="1816" y="14670"/>
                  </a:cubicBezTo>
                  <a:cubicBezTo>
                    <a:pt x="1816" y="14670"/>
                    <a:pt x="6649" y="19776"/>
                    <a:pt x="8929" y="15217"/>
                  </a:cubicBezTo>
                  <a:cubicBezTo>
                    <a:pt x="11208" y="10657"/>
                    <a:pt x="8929" y="4365"/>
                    <a:pt x="8929" y="2450"/>
                  </a:cubicBezTo>
                  <a:cubicBezTo>
                    <a:pt x="8929" y="535"/>
                    <a:pt x="7196" y="-1015"/>
                    <a:pt x="4643" y="718"/>
                  </a:cubicBezTo>
                  <a:close/>
                </a:path>
              </a:pathLst>
            </a:custGeom>
            <a:grpFill/>
            <a:ln w="4559" cap="flat">
              <a:solidFill>
                <a:srgbClr val="FFFFFF"/>
              </a:solidFill>
              <a:prstDash val="solid"/>
              <a:miter/>
            </a:ln>
          </p:spPr>
          <p:txBody>
            <a:bodyPr rtlCol="0" anchor="ctr"/>
            <a:lstStyle/>
            <a:p>
              <a:endParaRPr lang="en-US"/>
            </a:p>
          </p:txBody>
        </p:sp>
        <p:sp>
          <p:nvSpPr>
            <p:cNvPr id="556" name="Freeform: Shape 555">
              <a:extLst>
                <a:ext uri="{FF2B5EF4-FFF2-40B4-BE49-F238E27FC236}">
                  <a16:creationId xmlns:a16="http://schemas.microsoft.com/office/drawing/2014/main" id="{8281502F-A35E-CC98-4BC6-D965503CCC06}"/>
                </a:ext>
              </a:extLst>
            </p:cNvPr>
            <p:cNvSpPr/>
            <p:nvPr/>
          </p:nvSpPr>
          <p:spPr>
            <a:xfrm>
              <a:off x="1725300" y="3146586"/>
              <a:ext cx="1026311" cy="651364"/>
            </a:xfrm>
            <a:custGeom>
              <a:avLst/>
              <a:gdLst>
                <a:gd name="connsiteX0" fmla="*/ 973576 w 1026311"/>
                <a:gd name="connsiteY0" fmla="*/ 514638 h 651364"/>
                <a:gd name="connsiteX1" fmla="*/ 974761 w 1026311"/>
                <a:gd name="connsiteY1" fmla="*/ 512996 h 651364"/>
                <a:gd name="connsiteX2" fmla="*/ 981692 w 1026311"/>
                <a:gd name="connsiteY2" fmla="*/ 503877 h 651364"/>
                <a:gd name="connsiteX3" fmla="*/ 983060 w 1026311"/>
                <a:gd name="connsiteY3" fmla="*/ 508163 h 651364"/>
                <a:gd name="connsiteX4" fmla="*/ 987345 w 1026311"/>
                <a:gd name="connsiteY4" fmla="*/ 522389 h 651364"/>
                <a:gd name="connsiteX5" fmla="*/ 991358 w 1026311"/>
                <a:gd name="connsiteY5" fmla="*/ 521842 h 651364"/>
                <a:gd name="connsiteX6" fmla="*/ 997012 w 1026311"/>
                <a:gd name="connsiteY6" fmla="*/ 501051 h 651364"/>
                <a:gd name="connsiteX7" fmla="*/ 1001571 w 1026311"/>
                <a:gd name="connsiteY7" fmla="*/ 485366 h 651364"/>
                <a:gd name="connsiteX8" fmla="*/ 999018 w 1026311"/>
                <a:gd name="connsiteY8" fmla="*/ 483360 h 651364"/>
                <a:gd name="connsiteX9" fmla="*/ 1004489 w 1026311"/>
                <a:gd name="connsiteY9" fmla="*/ 478800 h 651364"/>
                <a:gd name="connsiteX10" fmla="*/ 1003030 w 1026311"/>
                <a:gd name="connsiteY10" fmla="*/ 476521 h 651364"/>
                <a:gd name="connsiteX11" fmla="*/ 993911 w 1026311"/>
                <a:gd name="connsiteY11" fmla="*/ 473694 h 651364"/>
                <a:gd name="connsiteX12" fmla="*/ 999018 w 1026311"/>
                <a:gd name="connsiteY12" fmla="*/ 469408 h 651364"/>
                <a:gd name="connsiteX13" fmla="*/ 1002756 w 1026311"/>
                <a:gd name="connsiteY13" fmla="*/ 462842 h 651364"/>
                <a:gd name="connsiteX14" fmla="*/ 1010416 w 1026311"/>
                <a:gd name="connsiteY14" fmla="*/ 445152 h 651364"/>
                <a:gd name="connsiteX15" fmla="*/ 1024368 w 1026311"/>
                <a:gd name="connsiteY15" fmla="*/ 426914 h 651364"/>
                <a:gd name="connsiteX16" fmla="*/ 1025827 w 1026311"/>
                <a:gd name="connsiteY16" fmla="*/ 415515 h 651364"/>
                <a:gd name="connsiteX17" fmla="*/ 1017894 w 1026311"/>
                <a:gd name="connsiteY17" fmla="*/ 406943 h 651364"/>
                <a:gd name="connsiteX18" fmla="*/ 1010143 w 1026311"/>
                <a:gd name="connsiteY18" fmla="*/ 406943 h 651364"/>
                <a:gd name="connsiteX19" fmla="*/ 1005036 w 1026311"/>
                <a:gd name="connsiteY19" fmla="*/ 406943 h 651364"/>
                <a:gd name="connsiteX20" fmla="*/ 1001024 w 1026311"/>
                <a:gd name="connsiteY20" fmla="*/ 408949 h 651364"/>
                <a:gd name="connsiteX21" fmla="*/ 957709 w 1026311"/>
                <a:gd name="connsiteY21" fmla="*/ 411503 h 651364"/>
                <a:gd name="connsiteX22" fmla="*/ 936918 w 1026311"/>
                <a:gd name="connsiteY22" fmla="*/ 415242 h 651364"/>
                <a:gd name="connsiteX23" fmla="*/ 914941 w 1026311"/>
                <a:gd name="connsiteY23" fmla="*/ 421442 h 651364"/>
                <a:gd name="connsiteX24" fmla="*/ 903269 w 1026311"/>
                <a:gd name="connsiteY24" fmla="*/ 436306 h 651364"/>
                <a:gd name="connsiteX25" fmla="*/ 900989 w 1026311"/>
                <a:gd name="connsiteY25" fmla="*/ 451170 h 651364"/>
                <a:gd name="connsiteX26" fmla="*/ 897342 w 1026311"/>
                <a:gd name="connsiteY26" fmla="*/ 463937 h 651364"/>
                <a:gd name="connsiteX27" fmla="*/ 893603 w 1026311"/>
                <a:gd name="connsiteY27" fmla="*/ 476156 h 651364"/>
                <a:gd name="connsiteX28" fmla="*/ 885031 w 1026311"/>
                <a:gd name="connsiteY28" fmla="*/ 491293 h 651364"/>
                <a:gd name="connsiteX29" fmla="*/ 870806 w 1026311"/>
                <a:gd name="connsiteY29" fmla="*/ 500412 h 651364"/>
                <a:gd name="connsiteX30" fmla="*/ 872812 w 1026311"/>
                <a:gd name="connsiteY30" fmla="*/ 503239 h 651364"/>
                <a:gd name="connsiteX31" fmla="*/ 872812 w 1026311"/>
                <a:gd name="connsiteY31" fmla="*/ 506431 h 651364"/>
                <a:gd name="connsiteX32" fmla="*/ 873906 w 1026311"/>
                <a:gd name="connsiteY32" fmla="*/ 508710 h 651364"/>
                <a:gd name="connsiteX33" fmla="*/ 872265 w 1026311"/>
                <a:gd name="connsiteY33" fmla="*/ 511537 h 651364"/>
                <a:gd name="connsiteX34" fmla="*/ 854574 w 1026311"/>
                <a:gd name="connsiteY34" fmla="*/ 516644 h 651364"/>
                <a:gd name="connsiteX35" fmla="*/ 851747 w 1026311"/>
                <a:gd name="connsiteY35" fmla="*/ 510352 h 651364"/>
                <a:gd name="connsiteX36" fmla="*/ 851109 w 1026311"/>
                <a:gd name="connsiteY36" fmla="*/ 507799 h 651364"/>
                <a:gd name="connsiteX37" fmla="*/ 840896 w 1026311"/>
                <a:gd name="connsiteY37" fmla="*/ 506978 h 651364"/>
                <a:gd name="connsiteX38" fmla="*/ 829771 w 1026311"/>
                <a:gd name="connsiteY38" fmla="*/ 512358 h 651364"/>
                <a:gd name="connsiteX39" fmla="*/ 826944 w 1026311"/>
                <a:gd name="connsiteY39" fmla="*/ 512905 h 651364"/>
                <a:gd name="connsiteX40" fmla="*/ 818919 w 1026311"/>
                <a:gd name="connsiteY40" fmla="*/ 512905 h 651364"/>
                <a:gd name="connsiteX41" fmla="*/ 804146 w 1026311"/>
                <a:gd name="connsiteY41" fmla="*/ 516917 h 651364"/>
                <a:gd name="connsiteX42" fmla="*/ 791015 w 1026311"/>
                <a:gd name="connsiteY42" fmla="*/ 520656 h 651364"/>
                <a:gd name="connsiteX43" fmla="*/ 759099 w 1026311"/>
                <a:gd name="connsiteY43" fmla="*/ 522298 h 651364"/>
                <a:gd name="connsiteX44" fmla="*/ 748247 w 1026311"/>
                <a:gd name="connsiteY44" fmla="*/ 511811 h 651364"/>
                <a:gd name="connsiteX45" fmla="*/ 734569 w 1026311"/>
                <a:gd name="connsiteY45" fmla="*/ 507251 h 651364"/>
                <a:gd name="connsiteX46" fmla="*/ 726636 w 1026311"/>
                <a:gd name="connsiteY46" fmla="*/ 506431 h 651364"/>
                <a:gd name="connsiteX47" fmla="*/ 718611 w 1026311"/>
                <a:gd name="connsiteY47" fmla="*/ 509531 h 651364"/>
                <a:gd name="connsiteX48" fmla="*/ 715237 w 1026311"/>
                <a:gd name="connsiteY48" fmla="*/ 514091 h 651364"/>
                <a:gd name="connsiteX49" fmla="*/ 715237 w 1026311"/>
                <a:gd name="connsiteY49" fmla="*/ 510352 h 651364"/>
                <a:gd name="connsiteX50" fmla="*/ 716605 w 1026311"/>
                <a:gd name="connsiteY50" fmla="*/ 503239 h 651364"/>
                <a:gd name="connsiteX51" fmla="*/ 718884 w 1026311"/>
                <a:gd name="connsiteY51" fmla="*/ 501871 h 651364"/>
                <a:gd name="connsiteX52" fmla="*/ 701194 w 1026311"/>
                <a:gd name="connsiteY52" fmla="*/ 476703 h 651364"/>
                <a:gd name="connsiteX53" fmla="*/ 683868 w 1026311"/>
                <a:gd name="connsiteY53" fmla="*/ 448799 h 651364"/>
                <a:gd name="connsiteX54" fmla="*/ 669277 w 1026311"/>
                <a:gd name="connsiteY54" fmla="*/ 425455 h 651364"/>
                <a:gd name="connsiteX55" fmla="*/ 660797 w 1026311"/>
                <a:gd name="connsiteY55" fmla="*/ 408311 h 651364"/>
                <a:gd name="connsiteX56" fmla="*/ 658791 w 1026311"/>
                <a:gd name="connsiteY56" fmla="*/ 397824 h 651364"/>
                <a:gd name="connsiteX57" fmla="*/ 666724 w 1026311"/>
                <a:gd name="connsiteY57" fmla="*/ 410044 h 651364"/>
                <a:gd name="connsiteX58" fmla="*/ 667910 w 1026311"/>
                <a:gd name="connsiteY58" fmla="*/ 415242 h 651364"/>
                <a:gd name="connsiteX59" fmla="*/ 667910 w 1026311"/>
                <a:gd name="connsiteY59" fmla="*/ 402110 h 651364"/>
                <a:gd name="connsiteX60" fmla="*/ 654231 w 1026311"/>
                <a:gd name="connsiteY60" fmla="*/ 383872 h 651364"/>
                <a:gd name="connsiteX61" fmla="*/ 654231 w 1026311"/>
                <a:gd name="connsiteY61" fmla="*/ 353962 h 651364"/>
                <a:gd name="connsiteX62" fmla="*/ 656146 w 1026311"/>
                <a:gd name="connsiteY62" fmla="*/ 327153 h 651364"/>
                <a:gd name="connsiteX63" fmla="*/ 652225 w 1026311"/>
                <a:gd name="connsiteY63" fmla="*/ 306362 h 651364"/>
                <a:gd name="connsiteX64" fmla="*/ 657332 w 1026311"/>
                <a:gd name="connsiteY64" fmla="*/ 291771 h 651364"/>
                <a:gd name="connsiteX65" fmla="*/ 657332 w 1026311"/>
                <a:gd name="connsiteY65" fmla="*/ 284111 h 651364"/>
                <a:gd name="connsiteX66" fmla="*/ 655325 w 1026311"/>
                <a:gd name="connsiteY66" fmla="*/ 272439 h 651364"/>
                <a:gd name="connsiteX67" fmla="*/ 658791 w 1026311"/>
                <a:gd name="connsiteY67" fmla="*/ 272439 h 651364"/>
                <a:gd name="connsiteX68" fmla="*/ 663624 w 1026311"/>
                <a:gd name="connsiteY68" fmla="*/ 272439 h 651364"/>
                <a:gd name="connsiteX69" fmla="*/ 665903 w 1026311"/>
                <a:gd name="connsiteY69" fmla="*/ 269612 h 651364"/>
                <a:gd name="connsiteX70" fmla="*/ 665356 w 1026311"/>
                <a:gd name="connsiteY70" fmla="*/ 276725 h 651364"/>
                <a:gd name="connsiteX71" fmla="*/ 669551 w 1026311"/>
                <a:gd name="connsiteY71" fmla="*/ 268153 h 651364"/>
                <a:gd name="connsiteX72" fmla="*/ 675296 w 1026311"/>
                <a:gd name="connsiteY72" fmla="*/ 252742 h 651364"/>
                <a:gd name="connsiteX73" fmla="*/ 675843 w 1026311"/>
                <a:gd name="connsiteY73" fmla="*/ 249095 h 651364"/>
                <a:gd name="connsiteX74" fmla="*/ 669004 w 1026311"/>
                <a:gd name="connsiteY74" fmla="*/ 253016 h 651364"/>
                <a:gd name="connsiteX75" fmla="*/ 656237 w 1026311"/>
                <a:gd name="connsiteY75" fmla="*/ 247362 h 651364"/>
                <a:gd name="connsiteX76" fmla="*/ 646115 w 1026311"/>
                <a:gd name="connsiteY76" fmla="*/ 245812 h 651364"/>
                <a:gd name="connsiteX77" fmla="*/ 640462 w 1026311"/>
                <a:gd name="connsiteY77" fmla="*/ 245082 h 651364"/>
                <a:gd name="connsiteX78" fmla="*/ 621403 w 1026311"/>
                <a:gd name="connsiteY78" fmla="*/ 236967 h 651364"/>
                <a:gd name="connsiteX79" fmla="*/ 611099 w 1026311"/>
                <a:gd name="connsiteY79" fmla="*/ 234322 h 651364"/>
                <a:gd name="connsiteX80" fmla="*/ 609184 w 1026311"/>
                <a:gd name="connsiteY80" fmla="*/ 233045 h 651364"/>
                <a:gd name="connsiteX81" fmla="*/ 596235 w 1026311"/>
                <a:gd name="connsiteY81" fmla="*/ 202588 h 651364"/>
                <a:gd name="connsiteX82" fmla="*/ 595597 w 1026311"/>
                <a:gd name="connsiteY82" fmla="*/ 198211 h 651364"/>
                <a:gd name="connsiteX83" fmla="*/ 589031 w 1026311"/>
                <a:gd name="connsiteY83" fmla="*/ 187451 h 651364"/>
                <a:gd name="connsiteX84" fmla="*/ 582283 w 1026311"/>
                <a:gd name="connsiteY84" fmla="*/ 179061 h 651364"/>
                <a:gd name="connsiteX85" fmla="*/ 564775 w 1026311"/>
                <a:gd name="connsiteY85" fmla="*/ 153255 h 651364"/>
                <a:gd name="connsiteX86" fmla="*/ 551370 w 1026311"/>
                <a:gd name="connsiteY86" fmla="*/ 128998 h 651364"/>
                <a:gd name="connsiteX87" fmla="*/ 533132 w 1026311"/>
                <a:gd name="connsiteY87" fmla="*/ 111672 h 651364"/>
                <a:gd name="connsiteX88" fmla="*/ 526566 w 1026311"/>
                <a:gd name="connsiteY88" fmla="*/ 110122 h 651364"/>
                <a:gd name="connsiteX89" fmla="*/ 516809 w 1026311"/>
                <a:gd name="connsiteY89" fmla="*/ 109028 h 651364"/>
                <a:gd name="connsiteX90" fmla="*/ 501854 w 1026311"/>
                <a:gd name="connsiteY90" fmla="*/ 106201 h 651364"/>
                <a:gd name="connsiteX91" fmla="*/ 499118 w 1026311"/>
                <a:gd name="connsiteY91" fmla="*/ 108663 h 651364"/>
                <a:gd name="connsiteX92" fmla="*/ 493829 w 1026311"/>
                <a:gd name="connsiteY92" fmla="*/ 110122 h 651364"/>
                <a:gd name="connsiteX93" fmla="*/ 484710 w 1026311"/>
                <a:gd name="connsiteY93" fmla="*/ 119241 h 651364"/>
                <a:gd name="connsiteX94" fmla="*/ 478510 w 1026311"/>
                <a:gd name="connsiteY94" fmla="*/ 132464 h 651364"/>
                <a:gd name="connsiteX95" fmla="*/ 470029 w 1026311"/>
                <a:gd name="connsiteY95" fmla="*/ 138664 h 651364"/>
                <a:gd name="connsiteX96" fmla="*/ 444405 w 1026311"/>
                <a:gd name="connsiteY96" fmla="*/ 126445 h 651364"/>
                <a:gd name="connsiteX97" fmla="*/ 422975 w 1026311"/>
                <a:gd name="connsiteY97" fmla="*/ 109302 h 651364"/>
                <a:gd name="connsiteX98" fmla="*/ 420513 w 1026311"/>
                <a:gd name="connsiteY98" fmla="*/ 98724 h 651364"/>
                <a:gd name="connsiteX99" fmla="*/ 414312 w 1026311"/>
                <a:gd name="connsiteY99" fmla="*/ 83313 h 651364"/>
                <a:gd name="connsiteX100" fmla="*/ 404464 w 1026311"/>
                <a:gd name="connsiteY100" fmla="*/ 72370 h 651364"/>
                <a:gd name="connsiteX101" fmla="*/ 383399 w 1026311"/>
                <a:gd name="connsiteY101" fmla="*/ 56230 h 651364"/>
                <a:gd name="connsiteX102" fmla="*/ 372548 w 1026311"/>
                <a:gd name="connsiteY102" fmla="*/ 49481 h 651364"/>
                <a:gd name="connsiteX103" fmla="*/ 360055 w 1026311"/>
                <a:gd name="connsiteY103" fmla="*/ 37353 h 651364"/>
                <a:gd name="connsiteX104" fmla="*/ 356681 w 1026311"/>
                <a:gd name="connsiteY104" fmla="*/ 35347 h 651364"/>
                <a:gd name="connsiteX105" fmla="*/ 303973 w 1026311"/>
                <a:gd name="connsiteY105" fmla="*/ 35347 h 651364"/>
                <a:gd name="connsiteX106" fmla="*/ 300964 w 1026311"/>
                <a:gd name="connsiteY106" fmla="*/ 38904 h 651364"/>
                <a:gd name="connsiteX107" fmla="*/ 298137 w 1026311"/>
                <a:gd name="connsiteY107" fmla="*/ 52035 h 651364"/>
                <a:gd name="connsiteX108" fmla="*/ 215155 w 1026311"/>
                <a:gd name="connsiteY108" fmla="*/ 52035 h 651364"/>
                <a:gd name="connsiteX109" fmla="*/ 198012 w 1026311"/>
                <a:gd name="connsiteY109" fmla="*/ 49299 h 651364"/>
                <a:gd name="connsiteX110" fmla="*/ 192540 w 1026311"/>
                <a:gd name="connsiteY110" fmla="*/ 47566 h 651364"/>
                <a:gd name="connsiteX111" fmla="*/ 77186 w 1026311"/>
                <a:gd name="connsiteY111" fmla="*/ 7808 h 651364"/>
                <a:gd name="connsiteX112" fmla="*/ 80925 w 1026311"/>
                <a:gd name="connsiteY112" fmla="*/ -34 h 651364"/>
                <a:gd name="connsiteX113" fmla="*/ -52 w 1026311"/>
                <a:gd name="connsiteY113" fmla="*/ 6075 h 651364"/>
                <a:gd name="connsiteX114" fmla="*/ 6241 w 1026311"/>
                <a:gd name="connsiteY114" fmla="*/ 19845 h 651364"/>
                <a:gd name="connsiteX115" fmla="*/ 14083 w 1026311"/>
                <a:gd name="connsiteY115" fmla="*/ 39998 h 651364"/>
                <a:gd name="connsiteX116" fmla="*/ 30588 w 1026311"/>
                <a:gd name="connsiteY116" fmla="*/ 67355 h 651364"/>
                <a:gd name="connsiteX117" fmla="*/ 37062 w 1026311"/>
                <a:gd name="connsiteY117" fmla="*/ 81580 h 651364"/>
                <a:gd name="connsiteX118" fmla="*/ 38795 w 1026311"/>
                <a:gd name="connsiteY118" fmla="*/ 86140 h 651364"/>
                <a:gd name="connsiteX119" fmla="*/ 44084 w 1026311"/>
                <a:gd name="connsiteY119" fmla="*/ 91064 h 651364"/>
                <a:gd name="connsiteX120" fmla="*/ 49008 w 1026311"/>
                <a:gd name="connsiteY120" fmla="*/ 109302 h 651364"/>
                <a:gd name="connsiteX121" fmla="*/ 64602 w 1026311"/>
                <a:gd name="connsiteY121" fmla="*/ 120700 h 651364"/>
                <a:gd name="connsiteX122" fmla="*/ 75453 w 1026311"/>
                <a:gd name="connsiteY122" fmla="*/ 126172 h 651364"/>
                <a:gd name="connsiteX123" fmla="*/ 101989 w 1026311"/>
                <a:gd name="connsiteY123" fmla="*/ 159456 h 651364"/>
                <a:gd name="connsiteX124" fmla="*/ 99527 w 1026311"/>
                <a:gd name="connsiteY124" fmla="*/ 171402 h 651364"/>
                <a:gd name="connsiteX125" fmla="*/ 99527 w 1026311"/>
                <a:gd name="connsiteY125" fmla="*/ 175414 h 651364"/>
                <a:gd name="connsiteX126" fmla="*/ 96335 w 1026311"/>
                <a:gd name="connsiteY126" fmla="*/ 178058 h 651364"/>
                <a:gd name="connsiteX127" fmla="*/ 99983 w 1026311"/>
                <a:gd name="connsiteY127" fmla="*/ 176873 h 651364"/>
                <a:gd name="connsiteX128" fmla="*/ 102263 w 1026311"/>
                <a:gd name="connsiteY128" fmla="*/ 183894 h 651364"/>
                <a:gd name="connsiteX129" fmla="*/ 105637 w 1026311"/>
                <a:gd name="connsiteY129" fmla="*/ 182800 h 651364"/>
                <a:gd name="connsiteX130" fmla="*/ 105637 w 1026311"/>
                <a:gd name="connsiteY130" fmla="*/ 179700 h 651364"/>
                <a:gd name="connsiteX131" fmla="*/ 107916 w 1026311"/>
                <a:gd name="connsiteY131" fmla="*/ 181250 h 651364"/>
                <a:gd name="connsiteX132" fmla="*/ 111017 w 1026311"/>
                <a:gd name="connsiteY132" fmla="*/ 190916 h 651364"/>
                <a:gd name="connsiteX133" fmla="*/ 107916 w 1026311"/>
                <a:gd name="connsiteY133" fmla="*/ 191554 h 651364"/>
                <a:gd name="connsiteX134" fmla="*/ 104725 w 1026311"/>
                <a:gd name="connsiteY134" fmla="*/ 188271 h 651364"/>
                <a:gd name="connsiteX135" fmla="*/ 95606 w 1026311"/>
                <a:gd name="connsiteY135" fmla="*/ 183712 h 651364"/>
                <a:gd name="connsiteX136" fmla="*/ 90682 w 1026311"/>
                <a:gd name="connsiteY136" fmla="*/ 182253 h 651364"/>
                <a:gd name="connsiteX137" fmla="*/ 71441 w 1026311"/>
                <a:gd name="connsiteY137" fmla="*/ 181250 h 651364"/>
                <a:gd name="connsiteX138" fmla="*/ 70347 w 1026311"/>
                <a:gd name="connsiteY138" fmla="*/ 183530 h 651364"/>
                <a:gd name="connsiteX139" fmla="*/ 83204 w 1026311"/>
                <a:gd name="connsiteY139" fmla="*/ 196114 h 651364"/>
                <a:gd name="connsiteX140" fmla="*/ 91776 w 1026311"/>
                <a:gd name="connsiteY140" fmla="*/ 204047 h 651364"/>
                <a:gd name="connsiteX141" fmla="*/ 105819 w 1026311"/>
                <a:gd name="connsiteY141" fmla="*/ 214716 h 651364"/>
                <a:gd name="connsiteX142" fmla="*/ 119680 w 1026311"/>
                <a:gd name="connsiteY142" fmla="*/ 220370 h 651364"/>
                <a:gd name="connsiteX143" fmla="*/ 125972 w 1026311"/>
                <a:gd name="connsiteY143" fmla="*/ 219093 h 651364"/>
                <a:gd name="connsiteX144" fmla="*/ 130714 w 1026311"/>
                <a:gd name="connsiteY144" fmla="*/ 216996 h 651364"/>
                <a:gd name="connsiteX145" fmla="*/ 132446 w 1026311"/>
                <a:gd name="connsiteY145" fmla="*/ 216449 h 651364"/>
                <a:gd name="connsiteX146" fmla="*/ 134179 w 1026311"/>
                <a:gd name="connsiteY146" fmla="*/ 221738 h 651364"/>
                <a:gd name="connsiteX147" fmla="*/ 152417 w 1026311"/>
                <a:gd name="connsiteY147" fmla="*/ 236784 h 651364"/>
                <a:gd name="connsiteX148" fmla="*/ 166278 w 1026311"/>
                <a:gd name="connsiteY148" fmla="*/ 250827 h 651364"/>
                <a:gd name="connsiteX149" fmla="*/ 169469 w 1026311"/>
                <a:gd name="connsiteY149" fmla="*/ 267515 h 651364"/>
                <a:gd name="connsiteX150" fmla="*/ 168010 w 1026311"/>
                <a:gd name="connsiteY150" fmla="*/ 279096 h 651364"/>
                <a:gd name="connsiteX151" fmla="*/ 168010 w 1026311"/>
                <a:gd name="connsiteY151" fmla="*/ 286665 h 651364"/>
                <a:gd name="connsiteX152" fmla="*/ 168557 w 1026311"/>
                <a:gd name="connsiteY152" fmla="*/ 288762 h 651364"/>
                <a:gd name="connsiteX153" fmla="*/ 170655 w 1026311"/>
                <a:gd name="connsiteY153" fmla="*/ 291042 h 651364"/>
                <a:gd name="connsiteX154" fmla="*/ 179774 w 1026311"/>
                <a:gd name="connsiteY154" fmla="*/ 296969 h 651364"/>
                <a:gd name="connsiteX155" fmla="*/ 202936 w 1026311"/>
                <a:gd name="connsiteY155" fmla="*/ 315207 h 651364"/>
                <a:gd name="connsiteX156" fmla="*/ 221174 w 1026311"/>
                <a:gd name="connsiteY156" fmla="*/ 328156 h 651364"/>
                <a:gd name="connsiteX157" fmla="*/ 235034 w 1026311"/>
                <a:gd name="connsiteY157" fmla="*/ 343293 h 651364"/>
                <a:gd name="connsiteX158" fmla="*/ 242876 w 1026311"/>
                <a:gd name="connsiteY158" fmla="*/ 356971 h 651364"/>
                <a:gd name="connsiteX159" fmla="*/ 246433 w 1026311"/>
                <a:gd name="connsiteY159" fmla="*/ 356424 h 651364"/>
                <a:gd name="connsiteX160" fmla="*/ 252543 w 1026311"/>
                <a:gd name="connsiteY160" fmla="*/ 352595 h 651364"/>
                <a:gd name="connsiteX161" fmla="*/ 259564 w 1026311"/>
                <a:gd name="connsiteY161" fmla="*/ 343476 h 651364"/>
                <a:gd name="connsiteX162" fmla="*/ 254184 w 1026311"/>
                <a:gd name="connsiteY162" fmla="*/ 332715 h 651364"/>
                <a:gd name="connsiteX163" fmla="*/ 248895 w 1026311"/>
                <a:gd name="connsiteY163" fmla="*/ 324144 h 651364"/>
                <a:gd name="connsiteX164" fmla="*/ 243788 w 1026311"/>
                <a:gd name="connsiteY164" fmla="*/ 318399 h 651364"/>
                <a:gd name="connsiteX165" fmla="*/ 236585 w 1026311"/>
                <a:gd name="connsiteY165" fmla="*/ 312562 h 651364"/>
                <a:gd name="connsiteX166" fmla="*/ 229381 w 1026311"/>
                <a:gd name="connsiteY166" fmla="*/ 308185 h 651364"/>
                <a:gd name="connsiteX167" fmla="*/ 227283 w 1026311"/>
                <a:gd name="connsiteY167" fmla="*/ 314660 h 651364"/>
                <a:gd name="connsiteX168" fmla="*/ 227283 w 1026311"/>
                <a:gd name="connsiteY168" fmla="*/ 312927 h 651364"/>
                <a:gd name="connsiteX169" fmla="*/ 217344 w 1026311"/>
                <a:gd name="connsiteY169" fmla="*/ 304720 h 651364"/>
                <a:gd name="connsiteX170" fmla="*/ 210504 w 1026311"/>
                <a:gd name="connsiteY170" fmla="*/ 275266 h 651364"/>
                <a:gd name="connsiteX171" fmla="*/ 199926 w 1026311"/>
                <a:gd name="connsiteY171" fmla="*/ 254201 h 651364"/>
                <a:gd name="connsiteX172" fmla="*/ 201841 w 1026311"/>
                <a:gd name="connsiteY172" fmla="*/ 248730 h 651364"/>
                <a:gd name="connsiteX173" fmla="*/ 200838 w 1026311"/>
                <a:gd name="connsiteY173" fmla="*/ 246633 h 651364"/>
                <a:gd name="connsiteX174" fmla="*/ 197829 w 1026311"/>
                <a:gd name="connsiteY174" fmla="*/ 247727 h 651364"/>
                <a:gd name="connsiteX175" fmla="*/ 192084 w 1026311"/>
                <a:gd name="connsiteY175" fmla="*/ 234596 h 651364"/>
                <a:gd name="connsiteX176" fmla="*/ 180868 w 1026311"/>
                <a:gd name="connsiteY176" fmla="*/ 216358 h 651364"/>
                <a:gd name="connsiteX177" fmla="*/ 179591 w 1026311"/>
                <a:gd name="connsiteY177" fmla="*/ 218273 h 651364"/>
                <a:gd name="connsiteX178" fmla="*/ 176947 w 1026311"/>
                <a:gd name="connsiteY178" fmla="*/ 221738 h 651364"/>
                <a:gd name="connsiteX179" fmla="*/ 169469 w 1026311"/>
                <a:gd name="connsiteY179" fmla="*/ 206509 h 651364"/>
                <a:gd name="connsiteX180" fmla="*/ 153146 w 1026311"/>
                <a:gd name="connsiteY180" fmla="*/ 184442 h 651364"/>
                <a:gd name="connsiteX181" fmla="*/ 145943 w 1026311"/>
                <a:gd name="connsiteY181" fmla="*/ 171402 h 651364"/>
                <a:gd name="connsiteX182" fmla="*/ 143663 w 1026311"/>
                <a:gd name="connsiteY182" fmla="*/ 162283 h 651364"/>
                <a:gd name="connsiteX183" fmla="*/ 141748 w 1026311"/>
                <a:gd name="connsiteY183" fmla="*/ 158453 h 651364"/>
                <a:gd name="connsiteX184" fmla="*/ 124878 w 1026311"/>
                <a:gd name="connsiteY184" fmla="*/ 142312 h 651364"/>
                <a:gd name="connsiteX185" fmla="*/ 122780 w 1026311"/>
                <a:gd name="connsiteY185" fmla="*/ 140944 h 651364"/>
                <a:gd name="connsiteX186" fmla="*/ 120501 w 1026311"/>
                <a:gd name="connsiteY186" fmla="*/ 139850 h 651364"/>
                <a:gd name="connsiteX187" fmla="*/ 103995 w 1026311"/>
                <a:gd name="connsiteY187" fmla="*/ 116688 h 651364"/>
                <a:gd name="connsiteX188" fmla="*/ 97156 w 1026311"/>
                <a:gd name="connsiteY188" fmla="*/ 110943 h 651364"/>
                <a:gd name="connsiteX189" fmla="*/ 83660 w 1026311"/>
                <a:gd name="connsiteY189" fmla="*/ 89878 h 651364"/>
                <a:gd name="connsiteX190" fmla="*/ 79466 w 1026311"/>
                <a:gd name="connsiteY190" fmla="*/ 71641 h 651364"/>
                <a:gd name="connsiteX191" fmla="*/ 77550 w 1026311"/>
                <a:gd name="connsiteY191" fmla="*/ 47111 h 651364"/>
                <a:gd name="connsiteX192" fmla="*/ 74724 w 1026311"/>
                <a:gd name="connsiteY192" fmla="*/ 33250 h 651364"/>
                <a:gd name="connsiteX193" fmla="*/ 76183 w 1026311"/>
                <a:gd name="connsiteY193" fmla="*/ 31791 h 651364"/>
                <a:gd name="connsiteX194" fmla="*/ 96518 w 1026311"/>
                <a:gd name="connsiteY194" fmla="*/ 42551 h 651364"/>
                <a:gd name="connsiteX195" fmla="*/ 105637 w 1026311"/>
                <a:gd name="connsiteY195" fmla="*/ 42551 h 651364"/>
                <a:gd name="connsiteX196" fmla="*/ 108828 w 1026311"/>
                <a:gd name="connsiteY196" fmla="*/ 40271 h 651364"/>
                <a:gd name="connsiteX197" fmla="*/ 133176 w 1026311"/>
                <a:gd name="connsiteY197" fmla="*/ 56594 h 651364"/>
                <a:gd name="connsiteX198" fmla="*/ 135820 w 1026311"/>
                <a:gd name="connsiteY198" fmla="*/ 64801 h 651364"/>
                <a:gd name="connsiteX199" fmla="*/ 136550 w 1026311"/>
                <a:gd name="connsiteY199" fmla="*/ 77203 h 651364"/>
                <a:gd name="connsiteX200" fmla="*/ 157979 w 1026311"/>
                <a:gd name="connsiteY200" fmla="*/ 124439 h 651364"/>
                <a:gd name="connsiteX201" fmla="*/ 161992 w 1026311"/>
                <a:gd name="connsiteY201" fmla="*/ 127083 h 651364"/>
                <a:gd name="connsiteX202" fmla="*/ 166004 w 1026311"/>
                <a:gd name="connsiteY202" fmla="*/ 130731 h 651364"/>
                <a:gd name="connsiteX203" fmla="*/ 169196 w 1026311"/>
                <a:gd name="connsiteY203" fmla="*/ 141035 h 651364"/>
                <a:gd name="connsiteX204" fmla="*/ 205671 w 1026311"/>
                <a:gd name="connsiteY204" fmla="*/ 175961 h 651364"/>
                <a:gd name="connsiteX205" fmla="*/ 214790 w 1026311"/>
                <a:gd name="connsiteY205" fmla="*/ 178605 h 651364"/>
                <a:gd name="connsiteX206" fmla="*/ 219623 w 1026311"/>
                <a:gd name="connsiteY206" fmla="*/ 181797 h 651364"/>
                <a:gd name="connsiteX207" fmla="*/ 224183 w 1026311"/>
                <a:gd name="connsiteY207" fmla="*/ 201403 h 651364"/>
                <a:gd name="connsiteX208" fmla="*/ 239138 w 1026311"/>
                <a:gd name="connsiteY208" fmla="*/ 207056 h 651364"/>
                <a:gd name="connsiteX209" fmla="*/ 242147 w 1026311"/>
                <a:gd name="connsiteY209" fmla="*/ 211251 h 651364"/>
                <a:gd name="connsiteX210" fmla="*/ 251266 w 1026311"/>
                <a:gd name="connsiteY210" fmla="*/ 218729 h 651364"/>
                <a:gd name="connsiteX211" fmla="*/ 268045 w 1026311"/>
                <a:gd name="connsiteY211" fmla="*/ 233319 h 651364"/>
                <a:gd name="connsiteX212" fmla="*/ 267042 w 1026311"/>
                <a:gd name="connsiteY212" fmla="*/ 237149 h 651364"/>
                <a:gd name="connsiteX213" fmla="*/ 262482 w 1026311"/>
                <a:gd name="connsiteY213" fmla="*/ 243988 h 651364"/>
                <a:gd name="connsiteX214" fmla="*/ 259473 w 1026311"/>
                <a:gd name="connsiteY214" fmla="*/ 252651 h 651364"/>
                <a:gd name="connsiteX215" fmla="*/ 261206 w 1026311"/>
                <a:gd name="connsiteY215" fmla="*/ 256663 h 651364"/>
                <a:gd name="connsiteX216" fmla="*/ 263850 w 1026311"/>
                <a:gd name="connsiteY216" fmla="*/ 258031 h 651364"/>
                <a:gd name="connsiteX217" fmla="*/ 264762 w 1026311"/>
                <a:gd name="connsiteY217" fmla="*/ 260129 h 651364"/>
                <a:gd name="connsiteX218" fmla="*/ 266859 w 1026311"/>
                <a:gd name="connsiteY218" fmla="*/ 259126 h 651364"/>
                <a:gd name="connsiteX219" fmla="*/ 269686 w 1026311"/>
                <a:gd name="connsiteY219" fmla="*/ 261588 h 651364"/>
                <a:gd name="connsiteX220" fmla="*/ 275978 w 1026311"/>
                <a:gd name="connsiteY220" fmla="*/ 262226 h 651364"/>
                <a:gd name="connsiteX221" fmla="*/ 276708 w 1026311"/>
                <a:gd name="connsiteY221" fmla="*/ 267697 h 651364"/>
                <a:gd name="connsiteX222" fmla="*/ 305980 w 1026311"/>
                <a:gd name="connsiteY222" fmla="*/ 282926 h 651364"/>
                <a:gd name="connsiteX223" fmla="*/ 307894 w 1026311"/>
                <a:gd name="connsiteY223" fmla="*/ 286482 h 651364"/>
                <a:gd name="connsiteX224" fmla="*/ 315463 w 1026311"/>
                <a:gd name="connsiteY224" fmla="*/ 300343 h 651364"/>
                <a:gd name="connsiteX225" fmla="*/ 322758 w 1026311"/>
                <a:gd name="connsiteY225" fmla="*/ 301711 h 651364"/>
                <a:gd name="connsiteX226" fmla="*/ 324400 w 1026311"/>
                <a:gd name="connsiteY226" fmla="*/ 303261 h 651364"/>
                <a:gd name="connsiteX227" fmla="*/ 323123 w 1026311"/>
                <a:gd name="connsiteY227" fmla="*/ 306270 h 651364"/>
                <a:gd name="connsiteX228" fmla="*/ 335981 w 1026311"/>
                <a:gd name="connsiteY228" fmla="*/ 317487 h 651364"/>
                <a:gd name="connsiteX229" fmla="*/ 354219 w 1026311"/>
                <a:gd name="connsiteY229" fmla="*/ 338916 h 651364"/>
                <a:gd name="connsiteX230" fmla="*/ 374371 w 1026311"/>
                <a:gd name="connsiteY230" fmla="*/ 361713 h 651364"/>
                <a:gd name="connsiteX231" fmla="*/ 387503 w 1026311"/>
                <a:gd name="connsiteY231" fmla="*/ 384511 h 651364"/>
                <a:gd name="connsiteX232" fmla="*/ 397625 w 1026311"/>
                <a:gd name="connsiteY232" fmla="*/ 408129 h 651364"/>
                <a:gd name="connsiteX233" fmla="*/ 399813 w 1026311"/>
                <a:gd name="connsiteY233" fmla="*/ 417248 h 651364"/>
                <a:gd name="connsiteX234" fmla="*/ 395254 w 1026311"/>
                <a:gd name="connsiteY234" fmla="*/ 429193 h 651364"/>
                <a:gd name="connsiteX235" fmla="*/ 392062 w 1026311"/>
                <a:gd name="connsiteY235" fmla="*/ 432841 h 651364"/>
                <a:gd name="connsiteX236" fmla="*/ 393065 w 1026311"/>
                <a:gd name="connsiteY236" fmla="*/ 434300 h 651364"/>
                <a:gd name="connsiteX237" fmla="*/ 399813 w 1026311"/>
                <a:gd name="connsiteY237" fmla="*/ 436580 h 651364"/>
                <a:gd name="connsiteX238" fmla="*/ 399266 w 1026311"/>
                <a:gd name="connsiteY238" fmla="*/ 440774 h 651364"/>
                <a:gd name="connsiteX239" fmla="*/ 387503 w 1026311"/>
                <a:gd name="connsiteY239" fmla="*/ 446884 h 651364"/>
                <a:gd name="connsiteX240" fmla="*/ 393977 w 1026311"/>
                <a:gd name="connsiteY240" fmla="*/ 462295 h 651364"/>
                <a:gd name="connsiteX241" fmla="*/ 425164 w 1026311"/>
                <a:gd name="connsiteY241" fmla="*/ 492114 h 651364"/>
                <a:gd name="connsiteX242" fmla="*/ 457445 w 1026311"/>
                <a:gd name="connsiteY242" fmla="*/ 514911 h 651364"/>
                <a:gd name="connsiteX243" fmla="*/ 478692 w 1026311"/>
                <a:gd name="connsiteY243" fmla="*/ 525854 h 651364"/>
                <a:gd name="connsiteX244" fmla="*/ 506049 w 1026311"/>
                <a:gd name="connsiteY244" fmla="*/ 533514 h 651364"/>
                <a:gd name="connsiteX245" fmla="*/ 515168 w 1026311"/>
                <a:gd name="connsiteY245" fmla="*/ 534426 h 651364"/>
                <a:gd name="connsiteX246" fmla="*/ 543710 w 1026311"/>
                <a:gd name="connsiteY246" fmla="*/ 554579 h 651364"/>
                <a:gd name="connsiteX247" fmla="*/ 586569 w 1026311"/>
                <a:gd name="connsiteY247" fmla="*/ 573546 h 651364"/>
                <a:gd name="connsiteX248" fmla="*/ 613925 w 1026311"/>
                <a:gd name="connsiteY248" fmla="*/ 581753 h 651364"/>
                <a:gd name="connsiteX249" fmla="*/ 624503 w 1026311"/>
                <a:gd name="connsiteY249" fmla="*/ 586860 h 651364"/>
                <a:gd name="connsiteX250" fmla="*/ 637635 w 1026311"/>
                <a:gd name="connsiteY250" fmla="*/ 593152 h 651364"/>
                <a:gd name="connsiteX251" fmla="*/ 651678 w 1026311"/>
                <a:gd name="connsiteY251" fmla="*/ 599808 h 651364"/>
                <a:gd name="connsiteX252" fmla="*/ 665539 w 1026311"/>
                <a:gd name="connsiteY252" fmla="*/ 603000 h 651364"/>
                <a:gd name="connsiteX253" fmla="*/ 686603 w 1026311"/>
                <a:gd name="connsiteY253" fmla="*/ 610295 h 651364"/>
                <a:gd name="connsiteX254" fmla="*/ 717243 w 1026311"/>
                <a:gd name="connsiteY254" fmla="*/ 606648 h 651364"/>
                <a:gd name="connsiteX255" fmla="*/ 733748 w 1026311"/>
                <a:gd name="connsiteY255" fmla="*/ 599808 h 651364"/>
                <a:gd name="connsiteX256" fmla="*/ 746515 w 1026311"/>
                <a:gd name="connsiteY256" fmla="*/ 594246 h 651364"/>
                <a:gd name="connsiteX257" fmla="*/ 748430 w 1026311"/>
                <a:gd name="connsiteY257" fmla="*/ 592422 h 651364"/>
                <a:gd name="connsiteX258" fmla="*/ 748430 w 1026311"/>
                <a:gd name="connsiteY258" fmla="*/ 590142 h 651364"/>
                <a:gd name="connsiteX259" fmla="*/ 752989 w 1026311"/>
                <a:gd name="connsiteY259" fmla="*/ 588592 h 651364"/>
                <a:gd name="connsiteX260" fmla="*/ 757093 w 1026311"/>
                <a:gd name="connsiteY260" fmla="*/ 589687 h 651364"/>
                <a:gd name="connsiteX261" fmla="*/ 759372 w 1026311"/>
                <a:gd name="connsiteY261" fmla="*/ 592057 h 651364"/>
                <a:gd name="connsiteX262" fmla="*/ 761834 w 1026311"/>
                <a:gd name="connsiteY262" fmla="*/ 594246 h 651364"/>
                <a:gd name="connsiteX263" fmla="*/ 771957 w 1026311"/>
                <a:gd name="connsiteY263" fmla="*/ 596617 h 651364"/>
                <a:gd name="connsiteX264" fmla="*/ 778613 w 1026311"/>
                <a:gd name="connsiteY264" fmla="*/ 598441 h 651364"/>
                <a:gd name="connsiteX265" fmla="*/ 769494 w 1026311"/>
                <a:gd name="connsiteY265" fmla="*/ 592057 h 651364"/>
                <a:gd name="connsiteX266" fmla="*/ 780164 w 1026311"/>
                <a:gd name="connsiteY266" fmla="*/ 596799 h 651364"/>
                <a:gd name="connsiteX267" fmla="*/ 808250 w 1026311"/>
                <a:gd name="connsiteY267" fmla="*/ 618958 h 651364"/>
                <a:gd name="connsiteX268" fmla="*/ 818098 w 1026311"/>
                <a:gd name="connsiteY268" fmla="*/ 628077 h 651364"/>
                <a:gd name="connsiteX269" fmla="*/ 824937 w 1026311"/>
                <a:gd name="connsiteY269" fmla="*/ 634004 h 651364"/>
                <a:gd name="connsiteX270" fmla="*/ 836336 w 1026311"/>
                <a:gd name="connsiteY270" fmla="*/ 648230 h 651364"/>
                <a:gd name="connsiteX271" fmla="*/ 840166 w 1026311"/>
                <a:gd name="connsiteY271" fmla="*/ 651330 h 651364"/>
                <a:gd name="connsiteX272" fmla="*/ 842355 w 1026311"/>
                <a:gd name="connsiteY272" fmla="*/ 646224 h 651364"/>
                <a:gd name="connsiteX273" fmla="*/ 843814 w 1026311"/>
                <a:gd name="connsiteY273" fmla="*/ 636284 h 651364"/>
                <a:gd name="connsiteX274" fmla="*/ 843814 w 1026311"/>
                <a:gd name="connsiteY274" fmla="*/ 629992 h 651364"/>
                <a:gd name="connsiteX275" fmla="*/ 846641 w 1026311"/>
                <a:gd name="connsiteY275" fmla="*/ 617134 h 651364"/>
                <a:gd name="connsiteX276" fmla="*/ 868526 w 1026311"/>
                <a:gd name="connsiteY276" fmla="*/ 598897 h 651364"/>
                <a:gd name="connsiteX277" fmla="*/ 901354 w 1026311"/>
                <a:gd name="connsiteY277" fmla="*/ 596343 h 651364"/>
                <a:gd name="connsiteX278" fmla="*/ 900169 w 1026311"/>
                <a:gd name="connsiteY278" fmla="*/ 586404 h 651364"/>
                <a:gd name="connsiteX279" fmla="*/ 868891 w 1026311"/>
                <a:gd name="connsiteY279" fmla="*/ 559047 h 651364"/>
                <a:gd name="connsiteX280" fmla="*/ 872538 w 1026311"/>
                <a:gd name="connsiteY280" fmla="*/ 557314 h 651364"/>
                <a:gd name="connsiteX281" fmla="*/ 882204 w 1026311"/>
                <a:gd name="connsiteY281" fmla="*/ 553575 h 651364"/>
                <a:gd name="connsiteX282" fmla="*/ 887676 w 1026311"/>
                <a:gd name="connsiteY282" fmla="*/ 537982 h 651364"/>
                <a:gd name="connsiteX283" fmla="*/ 942389 w 1026311"/>
                <a:gd name="connsiteY283" fmla="*/ 538529 h 651364"/>
                <a:gd name="connsiteX284" fmla="*/ 944870 w 1026311"/>
                <a:gd name="connsiteY284" fmla="*/ 537152 h 651364"/>
                <a:gd name="connsiteX285" fmla="*/ 944943 w 1026311"/>
                <a:gd name="connsiteY285" fmla="*/ 536523 h 651364"/>
                <a:gd name="connsiteX286" fmla="*/ 949228 w 1026311"/>
                <a:gd name="connsiteY286" fmla="*/ 533149 h 651364"/>
                <a:gd name="connsiteX287" fmla="*/ 956341 w 1026311"/>
                <a:gd name="connsiteY287" fmla="*/ 532511 h 651364"/>
                <a:gd name="connsiteX288" fmla="*/ 963728 w 1026311"/>
                <a:gd name="connsiteY288" fmla="*/ 519744 h 651364"/>
                <a:gd name="connsiteX289" fmla="*/ 973576 w 1026311"/>
                <a:gd name="connsiteY289" fmla="*/ 514638 h 65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1026311" h="651364">
                  <a:moveTo>
                    <a:pt x="973576" y="514638"/>
                  </a:moveTo>
                  <a:cubicBezTo>
                    <a:pt x="974214" y="514638"/>
                    <a:pt x="974305" y="513543"/>
                    <a:pt x="974761" y="512996"/>
                  </a:cubicBezTo>
                  <a:cubicBezTo>
                    <a:pt x="979047" y="507525"/>
                    <a:pt x="979686" y="504972"/>
                    <a:pt x="981692" y="503877"/>
                  </a:cubicBezTo>
                  <a:cubicBezTo>
                    <a:pt x="983698" y="502783"/>
                    <a:pt x="983333" y="502418"/>
                    <a:pt x="983060" y="508163"/>
                  </a:cubicBezTo>
                  <a:cubicBezTo>
                    <a:pt x="982786" y="513261"/>
                    <a:pt x="984300" y="518294"/>
                    <a:pt x="987345" y="522389"/>
                  </a:cubicBezTo>
                  <a:cubicBezTo>
                    <a:pt x="989625" y="524669"/>
                    <a:pt x="991084" y="526948"/>
                    <a:pt x="991358" y="521842"/>
                  </a:cubicBezTo>
                  <a:cubicBezTo>
                    <a:pt x="992452" y="514720"/>
                    <a:pt x="994349" y="507744"/>
                    <a:pt x="997012" y="501051"/>
                  </a:cubicBezTo>
                  <a:cubicBezTo>
                    <a:pt x="999930" y="492479"/>
                    <a:pt x="1004489" y="484454"/>
                    <a:pt x="1001571" y="485366"/>
                  </a:cubicBezTo>
                  <a:cubicBezTo>
                    <a:pt x="998653" y="486278"/>
                    <a:pt x="995370" y="488466"/>
                    <a:pt x="999018" y="483360"/>
                  </a:cubicBezTo>
                  <a:cubicBezTo>
                    <a:pt x="1002665" y="478253"/>
                    <a:pt x="1003851" y="480807"/>
                    <a:pt x="1004489" y="478800"/>
                  </a:cubicBezTo>
                  <a:cubicBezTo>
                    <a:pt x="1005127" y="476794"/>
                    <a:pt x="1006678" y="475062"/>
                    <a:pt x="1003030" y="476521"/>
                  </a:cubicBezTo>
                  <a:cubicBezTo>
                    <a:pt x="999383" y="477980"/>
                    <a:pt x="993364" y="477068"/>
                    <a:pt x="993911" y="473694"/>
                  </a:cubicBezTo>
                  <a:cubicBezTo>
                    <a:pt x="994458" y="470320"/>
                    <a:pt x="996464" y="470229"/>
                    <a:pt x="999018" y="469408"/>
                  </a:cubicBezTo>
                  <a:cubicBezTo>
                    <a:pt x="1001571" y="468587"/>
                    <a:pt x="1002756" y="466490"/>
                    <a:pt x="1002756" y="462842"/>
                  </a:cubicBezTo>
                  <a:cubicBezTo>
                    <a:pt x="1002775" y="456149"/>
                    <a:pt x="1005547" y="449747"/>
                    <a:pt x="1010416" y="445152"/>
                  </a:cubicBezTo>
                  <a:cubicBezTo>
                    <a:pt x="1016015" y="439854"/>
                    <a:pt x="1020721" y="433698"/>
                    <a:pt x="1024368" y="426914"/>
                  </a:cubicBezTo>
                  <a:cubicBezTo>
                    <a:pt x="1026210" y="423412"/>
                    <a:pt x="1026730" y="419363"/>
                    <a:pt x="1025827" y="415515"/>
                  </a:cubicBezTo>
                  <a:cubicBezTo>
                    <a:pt x="1024642" y="410408"/>
                    <a:pt x="1020721" y="406396"/>
                    <a:pt x="1017894" y="406943"/>
                  </a:cubicBezTo>
                  <a:cubicBezTo>
                    <a:pt x="1015322" y="407345"/>
                    <a:pt x="1012714" y="407345"/>
                    <a:pt x="1010143" y="406943"/>
                  </a:cubicBezTo>
                  <a:cubicBezTo>
                    <a:pt x="1007589" y="406396"/>
                    <a:pt x="1006404" y="404664"/>
                    <a:pt x="1005036" y="406943"/>
                  </a:cubicBezTo>
                  <a:cubicBezTo>
                    <a:pt x="1003668" y="409223"/>
                    <a:pt x="1002209" y="409223"/>
                    <a:pt x="1001024" y="408949"/>
                  </a:cubicBezTo>
                  <a:cubicBezTo>
                    <a:pt x="999838" y="408676"/>
                    <a:pt x="972573" y="401563"/>
                    <a:pt x="957709" y="411503"/>
                  </a:cubicBezTo>
                  <a:cubicBezTo>
                    <a:pt x="951043" y="413947"/>
                    <a:pt x="944012" y="415205"/>
                    <a:pt x="936918" y="415242"/>
                  </a:cubicBezTo>
                  <a:cubicBezTo>
                    <a:pt x="929067" y="414421"/>
                    <a:pt x="921206" y="416637"/>
                    <a:pt x="914941" y="421442"/>
                  </a:cubicBezTo>
                  <a:cubicBezTo>
                    <a:pt x="910382" y="425181"/>
                    <a:pt x="902995" y="427187"/>
                    <a:pt x="903269" y="436306"/>
                  </a:cubicBezTo>
                  <a:cubicBezTo>
                    <a:pt x="903543" y="445425"/>
                    <a:pt x="900442" y="443966"/>
                    <a:pt x="900989" y="451170"/>
                  </a:cubicBezTo>
                  <a:cubicBezTo>
                    <a:pt x="901573" y="455748"/>
                    <a:pt x="900251" y="460362"/>
                    <a:pt x="897342" y="463937"/>
                  </a:cubicBezTo>
                  <a:cubicBezTo>
                    <a:pt x="895035" y="467602"/>
                    <a:pt x="893740" y="471824"/>
                    <a:pt x="893603" y="476156"/>
                  </a:cubicBezTo>
                  <a:cubicBezTo>
                    <a:pt x="894114" y="482484"/>
                    <a:pt x="890721" y="488476"/>
                    <a:pt x="885031" y="491293"/>
                  </a:cubicBezTo>
                  <a:cubicBezTo>
                    <a:pt x="877098" y="495579"/>
                    <a:pt x="866246" y="500412"/>
                    <a:pt x="870806" y="500412"/>
                  </a:cubicBezTo>
                  <a:cubicBezTo>
                    <a:pt x="875365" y="500412"/>
                    <a:pt x="874818" y="500412"/>
                    <a:pt x="872812" y="503239"/>
                  </a:cubicBezTo>
                  <a:cubicBezTo>
                    <a:pt x="870806" y="506066"/>
                    <a:pt x="871353" y="505792"/>
                    <a:pt x="872812" y="506431"/>
                  </a:cubicBezTo>
                  <a:cubicBezTo>
                    <a:pt x="874271" y="507069"/>
                    <a:pt x="874544" y="507525"/>
                    <a:pt x="873906" y="508710"/>
                  </a:cubicBezTo>
                  <a:cubicBezTo>
                    <a:pt x="873268" y="509896"/>
                    <a:pt x="877371" y="509531"/>
                    <a:pt x="872265" y="511537"/>
                  </a:cubicBezTo>
                  <a:cubicBezTo>
                    <a:pt x="867158" y="513543"/>
                    <a:pt x="857401" y="519471"/>
                    <a:pt x="854574" y="516644"/>
                  </a:cubicBezTo>
                  <a:cubicBezTo>
                    <a:pt x="851747" y="513817"/>
                    <a:pt x="847735" y="508984"/>
                    <a:pt x="851747" y="510352"/>
                  </a:cubicBezTo>
                  <a:cubicBezTo>
                    <a:pt x="855759" y="511720"/>
                    <a:pt x="854300" y="508710"/>
                    <a:pt x="851109" y="507799"/>
                  </a:cubicBezTo>
                  <a:cubicBezTo>
                    <a:pt x="847808" y="506750"/>
                    <a:pt x="844315" y="506476"/>
                    <a:pt x="840896" y="506978"/>
                  </a:cubicBezTo>
                  <a:cubicBezTo>
                    <a:pt x="836637" y="507270"/>
                    <a:pt x="832652" y="509203"/>
                    <a:pt x="829771" y="512358"/>
                  </a:cubicBezTo>
                  <a:cubicBezTo>
                    <a:pt x="827217" y="515276"/>
                    <a:pt x="827217" y="514911"/>
                    <a:pt x="826944" y="512905"/>
                  </a:cubicBezTo>
                  <a:cubicBezTo>
                    <a:pt x="826670" y="510899"/>
                    <a:pt x="821472" y="510352"/>
                    <a:pt x="818919" y="512905"/>
                  </a:cubicBezTo>
                  <a:cubicBezTo>
                    <a:pt x="814624" y="515942"/>
                    <a:pt x="809390" y="517364"/>
                    <a:pt x="804146" y="516917"/>
                  </a:cubicBezTo>
                  <a:cubicBezTo>
                    <a:pt x="799459" y="516507"/>
                    <a:pt x="794781" y="517839"/>
                    <a:pt x="791015" y="520656"/>
                  </a:cubicBezTo>
                  <a:cubicBezTo>
                    <a:pt x="787550" y="522936"/>
                    <a:pt x="764479" y="530596"/>
                    <a:pt x="759099" y="522298"/>
                  </a:cubicBezTo>
                  <a:cubicBezTo>
                    <a:pt x="753719" y="513999"/>
                    <a:pt x="752533" y="513179"/>
                    <a:pt x="748247" y="511811"/>
                  </a:cubicBezTo>
                  <a:cubicBezTo>
                    <a:pt x="743961" y="510443"/>
                    <a:pt x="740040" y="506066"/>
                    <a:pt x="734569" y="507251"/>
                  </a:cubicBezTo>
                  <a:cubicBezTo>
                    <a:pt x="729098" y="508437"/>
                    <a:pt x="728915" y="506066"/>
                    <a:pt x="726636" y="506431"/>
                  </a:cubicBezTo>
                  <a:cubicBezTo>
                    <a:pt x="724356" y="506796"/>
                    <a:pt x="718884" y="506431"/>
                    <a:pt x="718611" y="509531"/>
                  </a:cubicBezTo>
                  <a:cubicBezTo>
                    <a:pt x="718337" y="512632"/>
                    <a:pt x="717517" y="512632"/>
                    <a:pt x="715237" y="514091"/>
                  </a:cubicBezTo>
                  <a:cubicBezTo>
                    <a:pt x="712957" y="515550"/>
                    <a:pt x="712410" y="514911"/>
                    <a:pt x="715237" y="510352"/>
                  </a:cubicBezTo>
                  <a:cubicBezTo>
                    <a:pt x="718064" y="505792"/>
                    <a:pt x="712684" y="501233"/>
                    <a:pt x="716605" y="503239"/>
                  </a:cubicBezTo>
                  <a:cubicBezTo>
                    <a:pt x="720526" y="505245"/>
                    <a:pt x="723170" y="506066"/>
                    <a:pt x="718884" y="501871"/>
                  </a:cubicBezTo>
                  <a:cubicBezTo>
                    <a:pt x="714598" y="497677"/>
                    <a:pt x="702106" y="485275"/>
                    <a:pt x="701194" y="476703"/>
                  </a:cubicBezTo>
                  <a:cubicBezTo>
                    <a:pt x="698376" y="465861"/>
                    <a:pt x="692339" y="456131"/>
                    <a:pt x="683868" y="448799"/>
                  </a:cubicBezTo>
                  <a:cubicBezTo>
                    <a:pt x="677439" y="442115"/>
                    <a:pt x="672469" y="434163"/>
                    <a:pt x="669277" y="425455"/>
                  </a:cubicBezTo>
                  <a:cubicBezTo>
                    <a:pt x="668183" y="421989"/>
                    <a:pt x="662529" y="412050"/>
                    <a:pt x="660797" y="408311"/>
                  </a:cubicBezTo>
                  <a:cubicBezTo>
                    <a:pt x="659064" y="404572"/>
                    <a:pt x="652499" y="392079"/>
                    <a:pt x="658791" y="397824"/>
                  </a:cubicBezTo>
                  <a:cubicBezTo>
                    <a:pt x="665083" y="403569"/>
                    <a:pt x="666724" y="406396"/>
                    <a:pt x="666724" y="410044"/>
                  </a:cubicBezTo>
                  <a:cubicBezTo>
                    <a:pt x="666724" y="413691"/>
                    <a:pt x="665356" y="420075"/>
                    <a:pt x="667910" y="415242"/>
                  </a:cubicBezTo>
                  <a:cubicBezTo>
                    <a:pt x="670481" y="411248"/>
                    <a:pt x="670481" y="406104"/>
                    <a:pt x="667910" y="402110"/>
                  </a:cubicBezTo>
                  <a:cubicBezTo>
                    <a:pt x="665356" y="398371"/>
                    <a:pt x="655873" y="391259"/>
                    <a:pt x="654231" y="383872"/>
                  </a:cubicBezTo>
                  <a:cubicBezTo>
                    <a:pt x="651705" y="374061"/>
                    <a:pt x="651705" y="363774"/>
                    <a:pt x="654231" y="353962"/>
                  </a:cubicBezTo>
                  <a:cubicBezTo>
                    <a:pt x="656392" y="345199"/>
                    <a:pt x="657040" y="336135"/>
                    <a:pt x="656146" y="327153"/>
                  </a:cubicBezTo>
                  <a:cubicBezTo>
                    <a:pt x="656146" y="322046"/>
                    <a:pt x="652225" y="309735"/>
                    <a:pt x="652225" y="306362"/>
                  </a:cubicBezTo>
                  <a:cubicBezTo>
                    <a:pt x="652973" y="301219"/>
                    <a:pt x="654705" y="296258"/>
                    <a:pt x="657332" y="291771"/>
                  </a:cubicBezTo>
                  <a:cubicBezTo>
                    <a:pt x="659338" y="288671"/>
                    <a:pt x="659611" y="286938"/>
                    <a:pt x="657332" y="284111"/>
                  </a:cubicBezTo>
                  <a:cubicBezTo>
                    <a:pt x="655690" y="280455"/>
                    <a:pt x="655006" y="276433"/>
                    <a:pt x="655325" y="272439"/>
                  </a:cubicBezTo>
                  <a:cubicBezTo>
                    <a:pt x="655325" y="271254"/>
                    <a:pt x="656237" y="270707"/>
                    <a:pt x="658791" y="272439"/>
                  </a:cubicBezTo>
                  <a:cubicBezTo>
                    <a:pt x="661344" y="274172"/>
                    <a:pt x="662803" y="274992"/>
                    <a:pt x="663624" y="272439"/>
                  </a:cubicBezTo>
                  <a:cubicBezTo>
                    <a:pt x="664444" y="269886"/>
                    <a:pt x="664718" y="266694"/>
                    <a:pt x="665903" y="269612"/>
                  </a:cubicBezTo>
                  <a:cubicBezTo>
                    <a:pt x="666569" y="271974"/>
                    <a:pt x="666368" y="274491"/>
                    <a:pt x="665356" y="276725"/>
                  </a:cubicBezTo>
                  <a:cubicBezTo>
                    <a:pt x="664718" y="279005"/>
                    <a:pt x="665356" y="278366"/>
                    <a:pt x="669551" y="268153"/>
                  </a:cubicBezTo>
                  <a:cubicBezTo>
                    <a:pt x="673746" y="257940"/>
                    <a:pt x="675296" y="252742"/>
                    <a:pt x="675296" y="252742"/>
                  </a:cubicBezTo>
                  <a:cubicBezTo>
                    <a:pt x="675296" y="252742"/>
                    <a:pt x="675296" y="250827"/>
                    <a:pt x="675843" y="249095"/>
                  </a:cubicBezTo>
                  <a:cubicBezTo>
                    <a:pt x="673864" y="250864"/>
                    <a:pt x="671530" y="252204"/>
                    <a:pt x="669004" y="253016"/>
                  </a:cubicBezTo>
                  <a:cubicBezTo>
                    <a:pt x="664353" y="254657"/>
                    <a:pt x="657787" y="248456"/>
                    <a:pt x="656237" y="247362"/>
                  </a:cubicBezTo>
                  <a:cubicBezTo>
                    <a:pt x="653000" y="246186"/>
                    <a:pt x="649562" y="245657"/>
                    <a:pt x="646115" y="245812"/>
                  </a:cubicBezTo>
                  <a:cubicBezTo>
                    <a:pt x="644200" y="246040"/>
                    <a:pt x="642258" y="245784"/>
                    <a:pt x="640462" y="245082"/>
                  </a:cubicBezTo>
                  <a:cubicBezTo>
                    <a:pt x="639094" y="244353"/>
                    <a:pt x="624960" y="238882"/>
                    <a:pt x="621403" y="236967"/>
                  </a:cubicBezTo>
                  <a:cubicBezTo>
                    <a:pt x="618138" y="235516"/>
                    <a:pt x="614655" y="234623"/>
                    <a:pt x="611099" y="234322"/>
                  </a:cubicBezTo>
                  <a:cubicBezTo>
                    <a:pt x="609184" y="234322"/>
                    <a:pt x="609184" y="233045"/>
                    <a:pt x="609184" y="233045"/>
                  </a:cubicBezTo>
                  <a:cubicBezTo>
                    <a:pt x="609184" y="233045"/>
                    <a:pt x="596964" y="204594"/>
                    <a:pt x="596235" y="202588"/>
                  </a:cubicBezTo>
                  <a:cubicBezTo>
                    <a:pt x="595733" y="201184"/>
                    <a:pt x="595515" y="199698"/>
                    <a:pt x="595597" y="198211"/>
                  </a:cubicBezTo>
                  <a:cubicBezTo>
                    <a:pt x="596235" y="189092"/>
                    <a:pt x="590764" y="188089"/>
                    <a:pt x="589031" y="187451"/>
                  </a:cubicBezTo>
                  <a:cubicBezTo>
                    <a:pt x="587298" y="186813"/>
                    <a:pt x="584380" y="182253"/>
                    <a:pt x="582283" y="179061"/>
                  </a:cubicBezTo>
                  <a:cubicBezTo>
                    <a:pt x="580186" y="175870"/>
                    <a:pt x="569061" y="159638"/>
                    <a:pt x="564775" y="153255"/>
                  </a:cubicBezTo>
                  <a:cubicBezTo>
                    <a:pt x="560489" y="146872"/>
                    <a:pt x="553467" y="132008"/>
                    <a:pt x="551370" y="128998"/>
                  </a:cubicBezTo>
                  <a:cubicBezTo>
                    <a:pt x="545962" y="122551"/>
                    <a:pt x="539843" y="116743"/>
                    <a:pt x="533132" y="111672"/>
                  </a:cubicBezTo>
                  <a:cubicBezTo>
                    <a:pt x="529393" y="109575"/>
                    <a:pt x="528208" y="109210"/>
                    <a:pt x="526566" y="110122"/>
                  </a:cubicBezTo>
                  <a:cubicBezTo>
                    <a:pt x="524925" y="111034"/>
                    <a:pt x="521825" y="110122"/>
                    <a:pt x="516809" y="109028"/>
                  </a:cubicBezTo>
                  <a:cubicBezTo>
                    <a:pt x="511894" y="107769"/>
                    <a:pt x="506897" y="106821"/>
                    <a:pt x="501854" y="106201"/>
                  </a:cubicBezTo>
                  <a:cubicBezTo>
                    <a:pt x="499665" y="106201"/>
                    <a:pt x="499665" y="107660"/>
                    <a:pt x="499118" y="108663"/>
                  </a:cubicBezTo>
                  <a:cubicBezTo>
                    <a:pt x="498571" y="109666"/>
                    <a:pt x="499118" y="109940"/>
                    <a:pt x="493829" y="110122"/>
                  </a:cubicBezTo>
                  <a:cubicBezTo>
                    <a:pt x="488540" y="110305"/>
                    <a:pt x="486443" y="115046"/>
                    <a:pt x="484710" y="119241"/>
                  </a:cubicBezTo>
                  <a:cubicBezTo>
                    <a:pt x="482978" y="123436"/>
                    <a:pt x="480516" y="128907"/>
                    <a:pt x="478510" y="132464"/>
                  </a:cubicBezTo>
                  <a:cubicBezTo>
                    <a:pt x="476969" y="135874"/>
                    <a:pt x="473750" y="138227"/>
                    <a:pt x="470029" y="138664"/>
                  </a:cubicBezTo>
                  <a:cubicBezTo>
                    <a:pt x="461056" y="135573"/>
                    <a:pt x="452457" y="131470"/>
                    <a:pt x="444405" y="126445"/>
                  </a:cubicBezTo>
                  <a:cubicBezTo>
                    <a:pt x="436289" y="122068"/>
                    <a:pt x="429030" y="116259"/>
                    <a:pt x="422975" y="109302"/>
                  </a:cubicBezTo>
                  <a:cubicBezTo>
                    <a:pt x="420987" y="106156"/>
                    <a:pt x="420121" y="102426"/>
                    <a:pt x="420513" y="98724"/>
                  </a:cubicBezTo>
                  <a:cubicBezTo>
                    <a:pt x="419392" y="93252"/>
                    <a:pt x="417285" y="88036"/>
                    <a:pt x="414312" y="83313"/>
                  </a:cubicBezTo>
                  <a:cubicBezTo>
                    <a:pt x="412069" y="78844"/>
                    <a:pt x="408668" y="75069"/>
                    <a:pt x="404464" y="72370"/>
                  </a:cubicBezTo>
                  <a:cubicBezTo>
                    <a:pt x="397114" y="67437"/>
                    <a:pt x="390074" y="62047"/>
                    <a:pt x="383399" y="56230"/>
                  </a:cubicBezTo>
                  <a:cubicBezTo>
                    <a:pt x="380089" y="53521"/>
                    <a:pt x="376441" y="51260"/>
                    <a:pt x="372548" y="49481"/>
                  </a:cubicBezTo>
                  <a:cubicBezTo>
                    <a:pt x="367760" y="46135"/>
                    <a:pt x="363547" y="42040"/>
                    <a:pt x="360055" y="37353"/>
                  </a:cubicBezTo>
                  <a:cubicBezTo>
                    <a:pt x="359343" y="36159"/>
                    <a:pt x="358076" y="35402"/>
                    <a:pt x="356681" y="35347"/>
                  </a:cubicBezTo>
                  <a:lnTo>
                    <a:pt x="303973" y="35347"/>
                  </a:lnTo>
                  <a:cubicBezTo>
                    <a:pt x="302149" y="35347"/>
                    <a:pt x="301329" y="33979"/>
                    <a:pt x="300964" y="38904"/>
                  </a:cubicBezTo>
                  <a:cubicBezTo>
                    <a:pt x="300380" y="43353"/>
                    <a:pt x="299441" y="47740"/>
                    <a:pt x="298137" y="52035"/>
                  </a:cubicBezTo>
                  <a:lnTo>
                    <a:pt x="215155" y="52035"/>
                  </a:lnTo>
                  <a:cubicBezTo>
                    <a:pt x="211963" y="52035"/>
                    <a:pt x="199744" y="49481"/>
                    <a:pt x="198012" y="49299"/>
                  </a:cubicBezTo>
                  <a:cubicBezTo>
                    <a:pt x="196151" y="48843"/>
                    <a:pt x="194328" y="48260"/>
                    <a:pt x="192540" y="47566"/>
                  </a:cubicBezTo>
                  <a:lnTo>
                    <a:pt x="77186" y="7808"/>
                  </a:lnTo>
                  <a:lnTo>
                    <a:pt x="80925" y="-34"/>
                  </a:lnTo>
                  <a:lnTo>
                    <a:pt x="-52" y="6075"/>
                  </a:lnTo>
                  <a:cubicBezTo>
                    <a:pt x="1818" y="10772"/>
                    <a:pt x="3915" y="15367"/>
                    <a:pt x="6241" y="19845"/>
                  </a:cubicBezTo>
                  <a:cubicBezTo>
                    <a:pt x="9542" y="26274"/>
                    <a:pt x="12177" y="33031"/>
                    <a:pt x="14083" y="39998"/>
                  </a:cubicBezTo>
                  <a:cubicBezTo>
                    <a:pt x="14995" y="43828"/>
                    <a:pt x="24478" y="64345"/>
                    <a:pt x="30588" y="67355"/>
                  </a:cubicBezTo>
                  <a:cubicBezTo>
                    <a:pt x="36698" y="70364"/>
                    <a:pt x="36880" y="75106"/>
                    <a:pt x="37062" y="81580"/>
                  </a:cubicBezTo>
                  <a:cubicBezTo>
                    <a:pt x="37245" y="88054"/>
                    <a:pt x="37062" y="87872"/>
                    <a:pt x="38795" y="86140"/>
                  </a:cubicBezTo>
                  <a:cubicBezTo>
                    <a:pt x="40528" y="84407"/>
                    <a:pt x="43172" y="85045"/>
                    <a:pt x="44084" y="91064"/>
                  </a:cubicBezTo>
                  <a:cubicBezTo>
                    <a:pt x="44996" y="97082"/>
                    <a:pt x="42169" y="102918"/>
                    <a:pt x="49008" y="109302"/>
                  </a:cubicBezTo>
                  <a:cubicBezTo>
                    <a:pt x="53832" y="113578"/>
                    <a:pt x="59057" y="117399"/>
                    <a:pt x="64602" y="120700"/>
                  </a:cubicBezTo>
                  <a:cubicBezTo>
                    <a:pt x="66881" y="122798"/>
                    <a:pt x="71441" y="122342"/>
                    <a:pt x="75453" y="126172"/>
                  </a:cubicBezTo>
                  <a:cubicBezTo>
                    <a:pt x="79466" y="130002"/>
                    <a:pt x="103357" y="151249"/>
                    <a:pt x="101989" y="159456"/>
                  </a:cubicBezTo>
                  <a:cubicBezTo>
                    <a:pt x="100621" y="167663"/>
                    <a:pt x="99527" y="169122"/>
                    <a:pt x="99527" y="171402"/>
                  </a:cubicBezTo>
                  <a:cubicBezTo>
                    <a:pt x="99527" y="173681"/>
                    <a:pt x="102628" y="174411"/>
                    <a:pt x="99527" y="175414"/>
                  </a:cubicBezTo>
                  <a:cubicBezTo>
                    <a:pt x="96427" y="176417"/>
                    <a:pt x="94968" y="177694"/>
                    <a:pt x="96335" y="178058"/>
                  </a:cubicBezTo>
                  <a:cubicBezTo>
                    <a:pt x="97703" y="178423"/>
                    <a:pt x="99345" y="174958"/>
                    <a:pt x="99983" y="176873"/>
                  </a:cubicBezTo>
                  <a:cubicBezTo>
                    <a:pt x="100621" y="178788"/>
                    <a:pt x="99983" y="185992"/>
                    <a:pt x="102263" y="183894"/>
                  </a:cubicBezTo>
                  <a:cubicBezTo>
                    <a:pt x="104543" y="181797"/>
                    <a:pt x="104543" y="182800"/>
                    <a:pt x="105637" y="182800"/>
                  </a:cubicBezTo>
                  <a:cubicBezTo>
                    <a:pt x="106731" y="182800"/>
                    <a:pt x="106366" y="181797"/>
                    <a:pt x="105637" y="179700"/>
                  </a:cubicBezTo>
                  <a:cubicBezTo>
                    <a:pt x="104907" y="177602"/>
                    <a:pt x="105637" y="177055"/>
                    <a:pt x="107916" y="181250"/>
                  </a:cubicBezTo>
                  <a:cubicBezTo>
                    <a:pt x="110196" y="185445"/>
                    <a:pt x="111746" y="188454"/>
                    <a:pt x="111017" y="190916"/>
                  </a:cubicBezTo>
                  <a:cubicBezTo>
                    <a:pt x="110288" y="193378"/>
                    <a:pt x="107187" y="196296"/>
                    <a:pt x="107916" y="191554"/>
                  </a:cubicBezTo>
                  <a:cubicBezTo>
                    <a:pt x="108646" y="186813"/>
                    <a:pt x="107916" y="188818"/>
                    <a:pt x="104725" y="188271"/>
                  </a:cubicBezTo>
                  <a:cubicBezTo>
                    <a:pt x="101314" y="187651"/>
                    <a:pt x="98150" y="186065"/>
                    <a:pt x="95606" y="183712"/>
                  </a:cubicBezTo>
                  <a:cubicBezTo>
                    <a:pt x="93691" y="181797"/>
                    <a:pt x="92779" y="181250"/>
                    <a:pt x="90682" y="182253"/>
                  </a:cubicBezTo>
                  <a:cubicBezTo>
                    <a:pt x="84253" y="182554"/>
                    <a:pt x="77806" y="182216"/>
                    <a:pt x="71441" y="181250"/>
                  </a:cubicBezTo>
                  <a:cubicBezTo>
                    <a:pt x="69161" y="181250"/>
                    <a:pt x="67884" y="181250"/>
                    <a:pt x="70347" y="183530"/>
                  </a:cubicBezTo>
                  <a:cubicBezTo>
                    <a:pt x="74341" y="188016"/>
                    <a:pt x="78636" y="192220"/>
                    <a:pt x="83204" y="196114"/>
                  </a:cubicBezTo>
                  <a:cubicBezTo>
                    <a:pt x="86268" y="198530"/>
                    <a:pt x="89132" y="201184"/>
                    <a:pt x="91776" y="204047"/>
                  </a:cubicBezTo>
                  <a:cubicBezTo>
                    <a:pt x="93326" y="205415"/>
                    <a:pt x="102445" y="212072"/>
                    <a:pt x="105819" y="214716"/>
                  </a:cubicBezTo>
                  <a:cubicBezTo>
                    <a:pt x="109950" y="217625"/>
                    <a:pt x="114692" y="219558"/>
                    <a:pt x="119680" y="220370"/>
                  </a:cubicBezTo>
                  <a:cubicBezTo>
                    <a:pt x="121777" y="220370"/>
                    <a:pt x="122233" y="218729"/>
                    <a:pt x="125972" y="219093"/>
                  </a:cubicBezTo>
                  <a:cubicBezTo>
                    <a:pt x="129711" y="219458"/>
                    <a:pt x="129984" y="218273"/>
                    <a:pt x="130714" y="216996"/>
                  </a:cubicBezTo>
                  <a:cubicBezTo>
                    <a:pt x="131443" y="215719"/>
                    <a:pt x="134361" y="209974"/>
                    <a:pt x="132446" y="216449"/>
                  </a:cubicBezTo>
                  <a:cubicBezTo>
                    <a:pt x="130531" y="222923"/>
                    <a:pt x="132994" y="220188"/>
                    <a:pt x="134179" y="221738"/>
                  </a:cubicBezTo>
                  <a:cubicBezTo>
                    <a:pt x="139924" y="227145"/>
                    <a:pt x="146015" y="232179"/>
                    <a:pt x="152417" y="236784"/>
                  </a:cubicBezTo>
                  <a:cubicBezTo>
                    <a:pt x="156429" y="239246"/>
                    <a:pt x="165366" y="243988"/>
                    <a:pt x="166278" y="250827"/>
                  </a:cubicBezTo>
                  <a:cubicBezTo>
                    <a:pt x="167190" y="257667"/>
                    <a:pt x="169469" y="262955"/>
                    <a:pt x="169469" y="267515"/>
                  </a:cubicBezTo>
                  <a:cubicBezTo>
                    <a:pt x="169241" y="271399"/>
                    <a:pt x="168749" y="275275"/>
                    <a:pt x="168010" y="279096"/>
                  </a:cubicBezTo>
                  <a:cubicBezTo>
                    <a:pt x="168010" y="282561"/>
                    <a:pt x="166460" y="291498"/>
                    <a:pt x="168010" y="286665"/>
                  </a:cubicBezTo>
                  <a:cubicBezTo>
                    <a:pt x="169561" y="281832"/>
                    <a:pt x="168557" y="284841"/>
                    <a:pt x="168557" y="288762"/>
                  </a:cubicBezTo>
                  <a:cubicBezTo>
                    <a:pt x="168557" y="292683"/>
                    <a:pt x="169925" y="290677"/>
                    <a:pt x="170655" y="291042"/>
                  </a:cubicBezTo>
                  <a:cubicBezTo>
                    <a:pt x="171384" y="291406"/>
                    <a:pt x="177859" y="296057"/>
                    <a:pt x="179774" y="296969"/>
                  </a:cubicBezTo>
                  <a:cubicBezTo>
                    <a:pt x="181689" y="297881"/>
                    <a:pt x="200656" y="312745"/>
                    <a:pt x="202936" y="315207"/>
                  </a:cubicBezTo>
                  <a:cubicBezTo>
                    <a:pt x="205216" y="317669"/>
                    <a:pt x="217982" y="325238"/>
                    <a:pt x="221174" y="328156"/>
                  </a:cubicBezTo>
                  <a:cubicBezTo>
                    <a:pt x="226581" y="332423"/>
                    <a:pt x="231259" y="337530"/>
                    <a:pt x="235034" y="343293"/>
                  </a:cubicBezTo>
                  <a:cubicBezTo>
                    <a:pt x="237305" y="348044"/>
                    <a:pt x="239922" y="352613"/>
                    <a:pt x="242876" y="356971"/>
                  </a:cubicBezTo>
                  <a:cubicBezTo>
                    <a:pt x="243971" y="359069"/>
                    <a:pt x="243971" y="358157"/>
                    <a:pt x="246433" y="356424"/>
                  </a:cubicBezTo>
                  <a:cubicBezTo>
                    <a:pt x="248895" y="354692"/>
                    <a:pt x="249625" y="352777"/>
                    <a:pt x="252543" y="352595"/>
                  </a:cubicBezTo>
                  <a:cubicBezTo>
                    <a:pt x="255461" y="352412"/>
                    <a:pt x="259929" y="351683"/>
                    <a:pt x="259564" y="343476"/>
                  </a:cubicBezTo>
                  <a:cubicBezTo>
                    <a:pt x="259199" y="335269"/>
                    <a:pt x="256737" y="335542"/>
                    <a:pt x="254184" y="332715"/>
                  </a:cubicBezTo>
                  <a:cubicBezTo>
                    <a:pt x="251631" y="329888"/>
                    <a:pt x="249078" y="328156"/>
                    <a:pt x="248895" y="324144"/>
                  </a:cubicBezTo>
                  <a:cubicBezTo>
                    <a:pt x="248713" y="320131"/>
                    <a:pt x="248348" y="318399"/>
                    <a:pt x="243788" y="318399"/>
                  </a:cubicBezTo>
                  <a:cubicBezTo>
                    <a:pt x="239229" y="318399"/>
                    <a:pt x="239047" y="315936"/>
                    <a:pt x="236585" y="312562"/>
                  </a:cubicBezTo>
                  <a:cubicBezTo>
                    <a:pt x="234122" y="309188"/>
                    <a:pt x="230293" y="304355"/>
                    <a:pt x="229381" y="308185"/>
                  </a:cubicBezTo>
                  <a:cubicBezTo>
                    <a:pt x="228469" y="312015"/>
                    <a:pt x="230110" y="313839"/>
                    <a:pt x="227283" y="314660"/>
                  </a:cubicBezTo>
                  <a:cubicBezTo>
                    <a:pt x="224456" y="315480"/>
                    <a:pt x="230657" y="312927"/>
                    <a:pt x="227283" y="312927"/>
                  </a:cubicBezTo>
                  <a:cubicBezTo>
                    <a:pt x="223909" y="312927"/>
                    <a:pt x="217617" y="312380"/>
                    <a:pt x="217344" y="304720"/>
                  </a:cubicBezTo>
                  <a:cubicBezTo>
                    <a:pt x="217781" y="294461"/>
                    <a:pt x="215419" y="284285"/>
                    <a:pt x="210504" y="275266"/>
                  </a:cubicBezTo>
                  <a:cubicBezTo>
                    <a:pt x="205881" y="268855"/>
                    <a:pt x="202307" y="261743"/>
                    <a:pt x="199926" y="254201"/>
                  </a:cubicBezTo>
                  <a:cubicBezTo>
                    <a:pt x="199817" y="252195"/>
                    <a:pt x="200501" y="250225"/>
                    <a:pt x="201841" y="248730"/>
                  </a:cubicBezTo>
                  <a:cubicBezTo>
                    <a:pt x="203118" y="246815"/>
                    <a:pt x="203118" y="241891"/>
                    <a:pt x="200838" y="246633"/>
                  </a:cubicBezTo>
                  <a:cubicBezTo>
                    <a:pt x="198559" y="251374"/>
                    <a:pt x="199926" y="254019"/>
                    <a:pt x="197829" y="247727"/>
                  </a:cubicBezTo>
                  <a:cubicBezTo>
                    <a:pt x="195732" y="241435"/>
                    <a:pt x="193634" y="244170"/>
                    <a:pt x="192084" y="234596"/>
                  </a:cubicBezTo>
                  <a:cubicBezTo>
                    <a:pt x="190516" y="227419"/>
                    <a:pt x="186558" y="220990"/>
                    <a:pt x="180868" y="216358"/>
                  </a:cubicBezTo>
                  <a:cubicBezTo>
                    <a:pt x="178862" y="215081"/>
                    <a:pt x="178406" y="215081"/>
                    <a:pt x="179591" y="218273"/>
                  </a:cubicBezTo>
                  <a:cubicBezTo>
                    <a:pt x="180777" y="221464"/>
                    <a:pt x="184151" y="233866"/>
                    <a:pt x="176947" y="221738"/>
                  </a:cubicBezTo>
                  <a:cubicBezTo>
                    <a:pt x="169743" y="209610"/>
                    <a:pt x="177494" y="209974"/>
                    <a:pt x="169469" y="206509"/>
                  </a:cubicBezTo>
                  <a:cubicBezTo>
                    <a:pt x="161445" y="203044"/>
                    <a:pt x="158253" y="192466"/>
                    <a:pt x="153146" y="184442"/>
                  </a:cubicBezTo>
                  <a:cubicBezTo>
                    <a:pt x="148040" y="176417"/>
                    <a:pt x="146672" y="175323"/>
                    <a:pt x="145943" y="171402"/>
                  </a:cubicBezTo>
                  <a:cubicBezTo>
                    <a:pt x="145213" y="167480"/>
                    <a:pt x="143663" y="164562"/>
                    <a:pt x="143663" y="162283"/>
                  </a:cubicBezTo>
                  <a:cubicBezTo>
                    <a:pt x="143663" y="160003"/>
                    <a:pt x="145213" y="159000"/>
                    <a:pt x="141748" y="158453"/>
                  </a:cubicBezTo>
                  <a:cubicBezTo>
                    <a:pt x="134288" y="155398"/>
                    <a:pt x="128261" y="149626"/>
                    <a:pt x="124878" y="142312"/>
                  </a:cubicBezTo>
                  <a:cubicBezTo>
                    <a:pt x="124878" y="142312"/>
                    <a:pt x="122780" y="138482"/>
                    <a:pt x="122780" y="140944"/>
                  </a:cubicBezTo>
                  <a:cubicBezTo>
                    <a:pt x="122780" y="143406"/>
                    <a:pt x="121412" y="141583"/>
                    <a:pt x="120501" y="139850"/>
                  </a:cubicBezTo>
                  <a:cubicBezTo>
                    <a:pt x="119589" y="138117"/>
                    <a:pt x="106640" y="121612"/>
                    <a:pt x="103995" y="116688"/>
                  </a:cubicBezTo>
                  <a:cubicBezTo>
                    <a:pt x="101351" y="111764"/>
                    <a:pt x="100530" y="113040"/>
                    <a:pt x="97156" y="110943"/>
                  </a:cubicBezTo>
                  <a:cubicBezTo>
                    <a:pt x="89287" y="106757"/>
                    <a:pt x="84171" y="98778"/>
                    <a:pt x="83660" y="89878"/>
                  </a:cubicBezTo>
                  <a:cubicBezTo>
                    <a:pt x="83277" y="83604"/>
                    <a:pt x="81864" y="77449"/>
                    <a:pt x="79466" y="71641"/>
                  </a:cubicBezTo>
                  <a:cubicBezTo>
                    <a:pt x="77414" y="63634"/>
                    <a:pt x="76766" y="55336"/>
                    <a:pt x="77550" y="47111"/>
                  </a:cubicBezTo>
                  <a:cubicBezTo>
                    <a:pt x="78554" y="35165"/>
                    <a:pt x="74724" y="33250"/>
                    <a:pt x="74724" y="33250"/>
                  </a:cubicBezTo>
                  <a:cubicBezTo>
                    <a:pt x="74724" y="33250"/>
                    <a:pt x="70711" y="26046"/>
                    <a:pt x="76183" y="31791"/>
                  </a:cubicBezTo>
                  <a:cubicBezTo>
                    <a:pt x="81654" y="37536"/>
                    <a:pt x="91411" y="38812"/>
                    <a:pt x="96518" y="42551"/>
                  </a:cubicBezTo>
                  <a:cubicBezTo>
                    <a:pt x="101624" y="46290"/>
                    <a:pt x="105637" y="46199"/>
                    <a:pt x="105637" y="42551"/>
                  </a:cubicBezTo>
                  <a:cubicBezTo>
                    <a:pt x="105637" y="38904"/>
                    <a:pt x="103539" y="36533"/>
                    <a:pt x="108828" y="40271"/>
                  </a:cubicBezTo>
                  <a:cubicBezTo>
                    <a:pt x="116598" y="46208"/>
                    <a:pt x="124732" y="51661"/>
                    <a:pt x="133176" y="56594"/>
                  </a:cubicBezTo>
                  <a:cubicBezTo>
                    <a:pt x="136732" y="57962"/>
                    <a:pt x="136915" y="60789"/>
                    <a:pt x="135820" y="64801"/>
                  </a:cubicBezTo>
                  <a:cubicBezTo>
                    <a:pt x="133787" y="68759"/>
                    <a:pt x="134070" y="73510"/>
                    <a:pt x="136550" y="77203"/>
                  </a:cubicBezTo>
                  <a:cubicBezTo>
                    <a:pt x="140015" y="83221"/>
                    <a:pt x="157068" y="122798"/>
                    <a:pt x="157979" y="124439"/>
                  </a:cubicBezTo>
                  <a:cubicBezTo>
                    <a:pt x="158837" y="125889"/>
                    <a:pt x="160314" y="126865"/>
                    <a:pt x="161992" y="127083"/>
                  </a:cubicBezTo>
                  <a:cubicBezTo>
                    <a:pt x="163724" y="127083"/>
                    <a:pt x="165822" y="127083"/>
                    <a:pt x="166004" y="130731"/>
                  </a:cubicBezTo>
                  <a:cubicBezTo>
                    <a:pt x="165621" y="134461"/>
                    <a:pt x="166770" y="138181"/>
                    <a:pt x="169196" y="141035"/>
                  </a:cubicBezTo>
                  <a:cubicBezTo>
                    <a:pt x="172661" y="144592"/>
                    <a:pt x="205671" y="175961"/>
                    <a:pt x="205671" y="175961"/>
                  </a:cubicBezTo>
                  <a:cubicBezTo>
                    <a:pt x="208234" y="178040"/>
                    <a:pt x="211517" y="178989"/>
                    <a:pt x="214790" y="178605"/>
                  </a:cubicBezTo>
                  <a:cubicBezTo>
                    <a:pt x="221812" y="178605"/>
                    <a:pt x="221082" y="178605"/>
                    <a:pt x="219623" y="181797"/>
                  </a:cubicBezTo>
                  <a:cubicBezTo>
                    <a:pt x="216313" y="188591"/>
                    <a:pt x="218210" y="196770"/>
                    <a:pt x="224183" y="201403"/>
                  </a:cubicBezTo>
                  <a:cubicBezTo>
                    <a:pt x="228031" y="205488"/>
                    <a:pt x="233548" y="207576"/>
                    <a:pt x="239138" y="207056"/>
                  </a:cubicBezTo>
                  <a:cubicBezTo>
                    <a:pt x="239138" y="207056"/>
                    <a:pt x="241418" y="206145"/>
                    <a:pt x="242147" y="211251"/>
                  </a:cubicBezTo>
                  <a:cubicBezTo>
                    <a:pt x="242876" y="216358"/>
                    <a:pt x="246159" y="217178"/>
                    <a:pt x="251266" y="218729"/>
                  </a:cubicBezTo>
                  <a:cubicBezTo>
                    <a:pt x="258671" y="220999"/>
                    <a:pt x="264771" y="226297"/>
                    <a:pt x="268045" y="233319"/>
                  </a:cubicBezTo>
                  <a:cubicBezTo>
                    <a:pt x="272148" y="242438"/>
                    <a:pt x="270142" y="235416"/>
                    <a:pt x="267042" y="237149"/>
                  </a:cubicBezTo>
                  <a:cubicBezTo>
                    <a:pt x="263941" y="238882"/>
                    <a:pt x="263668" y="240341"/>
                    <a:pt x="262482" y="243988"/>
                  </a:cubicBezTo>
                  <a:cubicBezTo>
                    <a:pt x="261160" y="246751"/>
                    <a:pt x="260148" y="249660"/>
                    <a:pt x="259473" y="252651"/>
                  </a:cubicBezTo>
                  <a:cubicBezTo>
                    <a:pt x="259473" y="255752"/>
                    <a:pt x="259473" y="258214"/>
                    <a:pt x="261206" y="256663"/>
                  </a:cubicBezTo>
                  <a:cubicBezTo>
                    <a:pt x="262938" y="255113"/>
                    <a:pt x="264215" y="256663"/>
                    <a:pt x="263850" y="258031"/>
                  </a:cubicBezTo>
                  <a:cubicBezTo>
                    <a:pt x="263485" y="259399"/>
                    <a:pt x="263303" y="259946"/>
                    <a:pt x="264762" y="260129"/>
                  </a:cubicBezTo>
                  <a:cubicBezTo>
                    <a:pt x="266221" y="260311"/>
                    <a:pt x="265309" y="257849"/>
                    <a:pt x="266859" y="259126"/>
                  </a:cubicBezTo>
                  <a:cubicBezTo>
                    <a:pt x="268410" y="260402"/>
                    <a:pt x="267771" y="261223"/>
                    <a:pt x="269686" y="261588"/>
                  </a:cubicBezTo>
                  <a:cubicBezTo>
                    <a:pt x="271601" y="261952"/>
                    <a:pt x="278805" y="259126"/>
                    <a:pt x="275978" y="262226"/>
                  </a:cubicBezTo>
                  <a:cubicBezTo>
                    <a:pt x="273151" y="265326"/>
                    <a:pt x="273334" y="267333"/>
                    <a:pt x="276708" y="267697"/>
                  </a:cubicBezTo>
                  <a:cubicBezTo>
                    <a:pt x="287559" y="270314"/>
                    <a:pt x="297608" y="275540"/>
                    <a:pt x="305980" y="282926"/>
                  </a:cubicBezTo>
                  <a:cubicBezTo>
                    <a:pt x="307092" y="283792"/>
                    <a:pt x="307785" y="285078"/>
                    <a:pt x="307894" y="286482"/>
                  </a:cubicBezTo>
                  <a:cubicBezTo>
                    <a:pt x="307548" y="292172"/>
                    <a:pt x="310493" y="297553"/>
                    <a:pt x="315463" y="300343"/>
                  </a:cubicBezTo>
                  <a:cubicBezTo>
                    <a:pt x="323305" y="304902"/>
                    <a:pt x="321208" y="302076"/>
                    <a:pt x="322758" y="301711"/>
                  </a:cubicBezTo>
                  <a:cubicBezTo>
                    <a:pt x="324309" y="301346"/>
                    <a:pt x="326315" y="301711"/>
                    <a:pt x="324400" y="303261"/>
                  </a:cubicBezTo>
                  <a:cubicBezTo>
                    <a:pt x="322485" y="304811"/>
                    <a:pt x="320479" y="304355"/>
                    <a:pt x="323123" y="306270"/>
                  </a:cubicBezTo>
                  <a:cubicBezTo>
                    <a:pt x="325768" y="308185"/>
                    <a:pt x="332789" y="314660"/>
                    <a:pt x="335981" y="317487"/>
                  </a:cubicBezTo>
                  <a:cubicBezTo>
                    <a:pt x="339173" y="320313"/>
                    <a:pt x="351574" y="335724"/>
                    <a:pt x="354219" y="338916"/>
                  </a:cubicBezTo>
                  <a:cubicBezTo>
                    <a:pt x="356863" y="342108"/>
                    <a:pt x="370633" y="357975"/>
                    <a:pt x="374371" y="361713"/>
                  </a:cubicBezTo>
                  <a:cubicBezTo>
                    <a:pt x="378110" y="365452"/>
                    <a:pt x="388232" y="375209"/>
                    <a:pt x="387503" y="384511"/>
                  </a:cubicBezTo>
                  <a:cubicBezTo>
                    <a:pt x="387329" y="393475"/>
                    <a:pt x="391014" y="402074"/>
                    <a:pt x="397625" y="408129"/>
                  </a:cubicBezTo>
                  <a:cubicBezTo>
                    <a:pt x="403461" y="414147"/>
                    <a:pt x="400816" y="412870"/>
                    <a:pt x="399813" y="417248"/>
                  </a:cubicBezTo>
                  <a:cubicBezTo>
                    <a:pt x="398692" y="421369"/>
                    <a:pt x="397160" y="425373"/>
                    <a:pt x="395254" y="429193"/>
                  </a:cubicBezTo>
                  <a:cubicBezTo>
                    <a:pt x="395254" y="430561"/>
                    <a:pt x="393065" y="432841"/>
                    <a:pt x="392062" y="432841"/>
                  </a:cubicBezTo>
                  <a:cubicBezTo>
                    <a:pt x="391059" y="432841"/>
                    <a:pt x="390512" y="433571"/>
                    <a:pt x="393065" y="434300"/>
                  </a:cubicBezTo>
                  <a:cubicBezTo>
                    <a:pt x="395618" y="435029"/>
                    <a:pt x="399266" y="435303"/>
                    <a:pt x="399813" y="436580"/>
                  </a:cubicBezTo>
                  <a:cubicBezTo>
                    <a:pt x="400360" y="437857"/>
                    <a:pt x="402184" y="439863"/>
                    <a:pt x="399266" y="440774"/>
                  </a:cubicBezTo>
                  <a:cubicBezTo>
                    <a:pt x="396348" y="441686"/>
                    <a:pt x="387503" y="442142"/>
                    <a:pt x="387503" y="446884"/>
                  </a:cubicBezTo>
                  <a:cubicBezTo>
                    <a:pt x="388524" y="452429"/>
                    <a:pt x="390731" y="457681"/>
                    <a:pt x="393977" y="462295"/>
                  </a:cubicBezTo>
                  <a:cubicBezTo>
                    <a:pt x="400196" y="475846"/>
                    <a:pt x="411349" y="486506"/>
                    <a:pt x="425164" y="492114"/>
                  </a:cubicBezTo>
                  <a:cubicBezTo>
                    <a:pt x="437976" y="496281"/>
                    <a:pt x="449229" y="504233"/>
                    <a:pt x="457445" y="514911"/>
                  </a:cubicBezTo>
                  <a:cubicBezTo>
                    <a:pt x="457445" y="516006"/>
                    <a:pt x="461640" y="520748"/>
                    <a:pt x="478692" y="525854"/>
                  </a:cubicBezTo>
                  <a:cubicBezTo>
                    <a:pt x="487528" y="529319"/>
                    <a:pt x="496693" y="531882"/>
                    <a:pt x="506049" y="533514"/>
                  </a:cubicBezTo>
                  <a:cubicBezTo>
                    <a:pt x="508511" y="532967"/>
                    <a:pt x="510426" y="530231"/>
                    <a:pt x="515168" y="534426"/>
                  </a:cubicBezTo>
                  <a:cubicBezTo>
                    <a:pt x="523831" y="542268"/>
                    <a:pt x="533415" y="549034"/>
                    <a:pt x="543710" y="554579"/>
                  </a:cubicBezTo>
                  <a:cubicBezTo>
                    <a:pt x="554288" y="559685"/>
                    <a:pt x="579365" y="570902"/>
                    <a:pt x="586569" y="573546"/>
                  </a:cubicBezTo>
                  <a:cubicBezTo>
                    <a:pt x="595451" y="577011"/>
                    <a:pt x="604597" y="579756"/>
                    <a:pt x="613925" y="581753"/>
                  </a:cubicBezTo>
                  <a:cubicBezTo>
                    <a:pt x="617901" y="582291"/>
                    <a:pt x="621604" y="584078"/>
                    <a:pt x="624503" y="586860"/>
                  </a:cubicBezTo>
                  <a:cubicBezTo>
                    <a:pt x="628653" y="589404"/>
                    <a:pt x="633048" y="591519"/>
                    <a:pt x="637635" y="593152"/>
                  </a:cubicBezTo>
                  <a:cubicBezTo>
                    <a:pt x="639003" y="593152"/>
                    <a:pt x="649033" y="598623"/>
                    <a:pt x="651678" y="599808"/>
                  </a:cubicBezTo>
                  <a:cubicBezTo>
                    <a:pt x="656100" y="601587"/>
                    <a:pt x="660779" y="602672"/>
                    <a:pt x="665539" y="603000"/>
                  </a:cubicBezTo>
                  <a:cubicBezTo>
                    <a:pt x="672870" y="604414"/>
                    <a:pt x="679965" y="606876"/>
                    <a:pt x="686603" y="610295"/>
                  </a:cubicBezTo>
                  <a:cubicBezTo>
                    <a:pt x="696935" y="612484"/>
                    <a:pt x="707714" y="611207"/>
                    <a:pt x="717243" y="606648"/>
                  </a:cubicBezTo>
                  <a:cubicBezTo>
                    <a:pt x="726362" y="601541"/>
                    <a:pt x="728459" y="603821"/>
                    <a:pt x="733748" y="599808"/>
                  </a:cubicBezTo>
                  <a:cubicBezTo>
                    <a:pt x="737478" y="596918"/>
                    <a:pt x="741864" y="595012"/>
                    <a:pt x="746515" y="594246"/>
                  </a:cubicBezTo>
                  <a:cubicBezTo>
                    <a:pt x="748794" y="594246"/>
                    <a:pt x="751439" y="593699"/>
                    <a:pt x="748430" y="592422"/>
                  </a:cubicBezTo>
                  <a:cubicBezTo>
                    <a:pt x="745420" y="591146"/>
                    <a:pt x="744965" y="592422"/>
                    <a:pt x="748430" y="590142"/>
                  </a:cubicBezTo>
                  <a:cubicBezTo>
                    <a:pt x="751895" y="587863"/>
                    <a:pt x="752715" y="584580"/>
                    <a:pt x="752989" y="588592"/>
                  </a:cubicBezTo>
                  <a:cubicBezTo>
                    <a:pt x="753263" y="592605"/>
                    <a:pt x="754631" y="591054"/>
                    <a:pt x="757093" y="589687"/>
                  </a:cubicBezTo>
                  <a:cubicBezTo>
                    <a:pt x="759555" y="588319"/>
                    <a:pt x="761652" y="589687"/>
                    <a:pt x="759372" y="592057"/>
                  </a:cubicBezTo>
                  <a:cubicBezTo>
                    <a:pt x="757093" y="594428"/>
                    <a:pt x="756910" y="593516"/>
                    <a:pt x="761834" y="594246"/>
                  </a:cubicBezTo>
                  <a:cubicBezTo>
                    <a:pt x="765327" y="594401"/>
                    <a:pt x="768756" y="595203"/>
                    <a:pt x="771957" y="596617"/>
                  </a:cubicBezTo>
                  <a:cubicBezTo>
                    <a:pt x="775148" y="598258"/>
                    <a:pt x="784905" y="602818"/>
                    <a:pt x="778613" y="598441"/>
                  </a:cubicBezTo>
                  <a:cubicBezTo>
                    <a:pt x="772321" y="594063"/>
                    <a:pt x="764297" y="591419"/>
                    <a:pt x="769494" y="592057"/>
                  </a:cubicBezTo>
                  <a:cubicBezTo>
                    <a:pt x="773525" y="592212"/>
                    <a:pt x="777346" y="593908"/>
                    <a:pt x="780164" y="596799"/>
                  </a:cubicBezTo>
                  <a:cubicBezTo>
                    <a:pt x="782808" y="599261"/>
                    <a:pt x="806335" y="616861"/>
                    <a:pt x="808250" y="618958"/>
                  </a:cubicBezTo>
                  <a:cubicBezTo>
                    <a:pt x="810165" y="621056"/>
                    <a:pt x="814542" y="626801"/>
                    <a:pt x="818098" y="628077"/>
                  </a:cubicBezTo>
                  <a:cubicBezTo>
                    <a:pt x="821071" y="629071"/>
                    <a:pt x="823533" y="631205"/>
                    <a:pt x="824937" y="634004"/>
                  </a:cubicBezTo>
                  <a:cubicBezTo>
                    <a:pt x="828403" y="639011"/>
                    <a:pt x="832205" y="643762"/>
                    <a:pt x="836336" y="648230"/>
                  </a:cubicBezTo>
                  <a:lnTo>
                    <a:pt x="840166" y="651330"/>
                  </a:lnTo>
                  <a:cubicBezTo>
                    <a:pt x="841498" y="649953"/>
                    <a:pt x="842282" y="648139"/>
                    <a:pt x="842355" y="646224"/>
                  </a:cubicBezTo>
                  <a:cubicBezTo>
                    <a:pt x="842154" y="642850"/>
                    <a:pt x="842646" y="639458"/>
                    <a:pt x="843814" y="636284"/>
                  </a:cubicBezTo>
                  <a:cubicBezTo>
                    <a:pt x="845163" y="634406"/>
                    <a:pt x="845163" y="631871"/>
                    <a:pt x="843814" y="629992"/>
                  </a:cubicBezTo>
                  <a:cubicBezTo>
                    <a:pt x="842355" y="627986"/>
                    <a:pt x="841808" y="624612"/>
                    <a:pt x="846641" y="617134"/>
                  </a:cubicBezTo>
                  <a:cubicBezTo>
                    <a:pt x="851474" y="609657"/>
                    <a:pt x="854027" y="599535"/>
                    <a:pt x="868526" y="598897"/>
                  </a:cubicBezTo>
                  <a:cubicBezTo>
                    <a:pt x="883025" y="598258"/>
                    <a:pt x="899895" y="600356"/>
                    <a:pt x="901354" y="596343"/>
                  </a:cubicBezTo>
                  <a:cubicBezTo>
                    <a:pt x="902813" y="592331"/>
                    <a:pt x="902813" y="588136"/>
                    <a:pt x="900169" y="586404"/>
                  </a:cubicBezTo>
                  <a:cubicBezTo>
                    <a:pt x="897524" y="584671"/>
                    <a:pt x="868891" y="559047"/>
                    <a:pt x="868891" y="559047"/>
                  </a:cubicBezTo>
                  <a:cubicBezTo>
                    <a:pt x="868891" y="559047"/>
                    <a:pt x="865699" y="557314"/>
                    <a:pt x="872538" y="557314"/>
                  </a:cubicBezTo>
                  <a:cubicBezTo>
                    <a:pt x="879377" y="557314"/>
                    <a:pt x="881657" y="558773"/>
                    <a:pt x="882204" y="553575"/>
                  </a:cubicBezTo>
                  <a:cubicBezTo>
                    <a:pt x="882751" y="548378"/>
                    <a:pt x="878557" y="537982"/>
                    <a:pt x="887676" y="537982"/>
                  </a:cubicBezTo>
                  <a:lnTo>
                    <a:pt x="942389" y="538529"/>
                  </a:lnTo>
                  <a:cubicBezTo>
                    <a:pt x="943456" y="538830"/>
                    <a:pt x="944569" y="538210"/>
                    <a:pt x="944870" y="537152"/>
                  </a:cubicBezTo>
                  <a:cubicBezTo>
                    <a:pt x="944924" y="536943"/>
                    <a:pt x="944952" y="536733"/>
                    <a:pt x="944943" y="536523"/>
                  </a:cubicBezTo>
                  <a:cubicBezTo>
                    <a:pt x="944943" y="533970"/>
                    <a:pt x="945490" y="531690"/>
                    <a:pt x="949228" y="533149"/>
                  </a:cubicBezTo>
                  <a:cubicBezTo>
                    <a:pt x="952967" y="534608"/>
                    <a:pt x="954335" y="535064"/>
                    <a:pt x="956341" y="532511"/>
                  </a:cubicBezTo>
                  <a:cubicBezTo>
                    <a:pt x="958347" y="529957"/>
                    <a:pt x="962086" y="522571"/>
                    <a:pt x="963728" y="519744"/>
                  </a:cubicBezTo>
                  <a:cubicBezTo>
                    <a:pt x="965369" y="516917"/>
                    <a:pt x="969563" y="513726"/>
                    <a:pt x="973576" y="514638"/>
                  </a:cubicBezTo>
                  <a:close/>
                </a:path>
              </a:pathLst>
            </a:custGeom>
            <a:grpFill/>
            <a:ln w="4559" cap="flat">
              <a:solidFill>
                <a:srgbClr val="FFFFFF"/>
              </a:solidFill>
              <a:prstDash val="solid"/>
              <a:miter/>
            </a:ln>
          </p:spPr>
          <p:txBody>
            <a:bodyPr rtlCol="0" anchor="ctr"/>
            <a:lstStyle/>
            <a:p>
              <a:endParaRPr lang="en-US"/>
            </a:p>
          </p:txBody>
        </p:sp>
      </p:grpSp>
      <p:sp>
        <p:nvSpPr>
          <p:cNvPr id="557" name="Freeform: Shape 556">
            <a:extLst>
              <a:ext uri="{FF2B5EF4-FFF2-40B4-BE49-F238E27FC236}">
                <a16:creationId xmlns:a16="http://schemas.microsoft.com/office/drawing/2014/main" id="{CFAE31CC-37C7-CA79-2F47-021BB479DA7D}"/>
              </a:ext>
            </a:extLst>
          </p:cNvPr>
          <p:cNvSpPr/>
          <p:nvPr/>
        </p:nvSpPr>
        <p:spPr>
          <a:xfrm>
            <a:off x="3030251" y="4051604"/>
            <a:ext cx="118056" cy="122889"/>
          </a:xfrm>
          <a:custGeom>
            <a:avLst/>
            <a:gdLst>
              <a:gd name="connsiteX0" fmla="*/ 76547 w 135871"/>
              <a:gd name="connsiteY0" fmla="*/ 133285 h 141434"/>
              <a:gd name="connsiteX1" fmla="*/ 79648 w 135871"/>
              <a:gd name="connsiteY1" fmla="*/ 131187 h 141434"/>
              <a:gd name="connsiteX2" fmla="*/ 82383 w 135871"/>
              <a:gd name="connsiteY2" fmla="*/ 130731 h 141434"/>
              <a:gd name="connsiteX3" fmla="*/ 83842 w 135871"/>
              <a:gd name="connsiteY3" fmla="*/ 130002 h 141434"/>
              <a:gd name="connsiteX4" fmla="*/ 86213 w 135871"/>
              <a:gd name="connsiteY4" fmla="*/ 126901 h 141434"/>
              <a:gd name="connsiteX5" fmla="*/ 90226 w 135871"/>
              <a:gd name="connsiteY5" fmla="*/ 125351 h 141434"/>
              <a:gd name="connsiteX6" fmla="*/ 90226 w 135871"/>
              <a:gd name="connsiteY6" fmla="*/ 122250 h 141434"/>
              <a:gd name="connsiteX7" fmla="*/ 90226 w 135871"/>
              <a:gd name="connsiteY7" fmla="*/ 119333 h 141434"/>
              <a:gd name="connsiteX8" fmla="*/ 95879 w 135871"/>
              <a:gd name="connsiteY8" fmla="*/ 117965 h 141434"/>
              <a:gd name="connsiteX9" fmla="*/ 96883 w 135871"/>
              <a:gd name="connsiteY9" fmla="*/ 118421 h 141434"/>
              <a:gd name="connsiteX10" fmla="*/ 99071 w 135871"/>
              <a:gd name="connsiteY10" fmla="*/ 115047 h 141434"/>
              <a:gd name="connsiteX11" fmla="*/ 101898 w 135871"/>
              <a:gd name="connsiteY11" fmla="*/ 113405 h 141434"/>
              <a:gd name="connsiteX12" fmla="*/ 103631 w 135871"/>
              <a:gd name="connsiteY12" fmla="*/ 111490 h 141434"/>
              <a:gd name="connsiteX13" fmla="*/ 103631 w 135871"/>
              <a:gd name="connsiteY13" fmla="*/ 107113 h 141434"/>
              <a:gd name="connsiteX14" fmla="*/ 101898 w 135871"/>
              <a:gd name="connsiteY14" fmla="*/ 103101 h 141434"/>
              <a:gd name="connsiteX15" fmla="*/ 103357 w 135871"/>
              <a:gd name="connsiteY15" fmla="*/ 98450 h 141434"/>
              <a:gd name="connsiteX16" fmla="*/ 104360 w 135871"/>
              <a:gd name="connsiteY16" fmla="*/ 95714 h 141434"/>
              <a:gd name="connsiteX17" fmla="*/ 112841 w 135871"/>
              <a:gd name="connsiteY17" fmla="*/ 90881 h 141434"/>
              <a:gd name="connsiteX18" fmla="*/ 119315 w 135871"/>
              <a:gd name="connsiteY18" fmla="*/ 87052 h 141434"/>
              <a:gd name="connsiteX19" fmla="*/ 135820 w 135871"/>
              <a:gd name="connsiteY19" fmla="*/ 73100 h 141434"/>
              <a:gd name="connsiteX20" fmla="*/ 132629 w 135871"/>
              <a:gd name="connsiteY20" fmla="*/ 70729 h 141434"/>
              <a:gd name="connsiteX21" fmla="*/ 123510 w 135871"/>
              <a:gd name="connsiteY21" fmla="*/ 65896 h 141434"/>
              <a:gd name="connsiteX22" fmla="*/ 123510 w 135871"/>
              <a:gd name="connsiteY22" fmla="*/ 71093 h 141434"/>
              <a:gd name="connsiteX23" fmla="*/ 114391 w 135871"/>
              <a:gd name="connsiteY23" fmla="*/ 68814 h 141434"/>
              <a:gd name="connsiteX24" fmla="*/ 112385 w 135871"/>
              <a:gd name="connsiteY24" fmla="*/ 67172 h 141434"/>
              <a:gd name="connsiteX25" fmla="*/ 102172 w 135871"/>
              <a:gd name="connsiteY25" fmla="*/ 67172 h 141434"/>
              <a:gd name="connsiteX26" fmla="*/ 101169 w 135871"/>
              <a:gd name="connsiteY26" fmla="*/ 65896 h 141434"/>
              <a:gd name="connsiteX27" fmla="*/ 103631 w 135871"/>
              <a:gd name="connsiteY27" fmla="*/ 5620 h 141434"/>
              <a:gd name="connsiteX28" fmla="*/ 103631 w 135871"/>
              <a:gd name="connsiteY28" fmla="*/ 513 h 141434"/>
              <a:gd name="connsiteX29" fmla="*/ 102172 w 135871"/>
              <a:gd name="connsiteY29" fmla="*/ 513 h 141434"/>
              <a:gd name="connsiteX30" fmla="*/ 47458 w 135871"/>
              <a:gd name="connsiteY30" fmla="*/ -34 h 141434"/>
              <a:gd name="connsiteX31" fmla="*/ 41987 w 135871"/>
              <a:gd name="connsiteY31" fmla="*/ 15559 h 141434"/>
              <a:gd name="connsiteX32" fmla="*/ 32321 w 135871"/>
              <a:gd name="connsiteY32" fmla="*/ 19298 h 141434"/>
              <a:gd name="connsiteX33" fmla="*/ 28673 w 135871"/>
              <a:gd name="connsiteY33" fmla="*/ 21031 h 141434"/>
              <a:gd name="connsiteX34" fmla="*/ 59951 w 135871"/>
              <a:gd name="connsiteY34" fmla="*/ 48387 h 141434"/>
              <a:gd name="connsiteX35" fmla="*/ 61136 w 135871"/>
              <a:gd name="connsiteY35" fmla="*/ 58327 h 141434"/>
              <a:gd name="connsiteX36" fmla="*/ 28308 w 135871"/>
              <a:gd name="connsiteY36" fmla="*/ 60880 h 141434"/>
              <a:gd name="connsiteX37" fmla="*/ 6423 w 135871"/>
              <a:gd name="connsiteY37" fmla="*/ 79118 h 141434"/>
              <a:gd name="connsiteX38" fmla="*/ 3596 w 135871"/>
              <a:gd name="connsiteY38" fmla="*/ 91976 h 141434"/>
              <a:gd name="connsiteX39" fmla="*/ 3596 w 135871"/>
              <a:gd name="connsiteY39" fmla="*/ 98268 h 141434"/>
              <a:gd name="connsiteX40" fmla="*/ 2137 w 135871"/>
              <a:gd name="connsiteY40" fmla="*/ 108207 h 141434"/>
              <a:gd name="connsiteX41" fmla="*/ -52 w 135871"/>
              <a:gd name="connsiteY41" fmla="*/ 113314 h 141434"/>
              <a:gd name="connsiteX42" fmla="*/ 11712 w 135871"/>
              <a:gd name="connsiteY42" fmla="*/ 122433 h 141434"/>
              <a:gd name="connsiteX43" fmla="*/ 47093 w 135871"/>
              <a:gd name="connsiteY43" fmla="*/ 135382 h 141434"/>
              <a:gd name="connsiteX44" fmla="*/ 72626 w 135871"/>
              <a:gd name="connsiteY44" fmla="*/ 141400 h 141434"/>
              <a:gd name="connsiteX45" fmla="*/ 74815 w 135871"/>
              <a:gd name="connsiteY45" fmla="*/ 136111 h 141434"/>
              <a:gd name="connsiteX46" fmla="*/ 76547 w 135871"/>
              <a:gd name="connsiteY46" fmla="*/ 133285 h 14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35871" h="141434">
                <a:moveTo>
                  <a:pt x="76547" y="133285"/>
                </a:moveTo>
                <a:cubicBezTo>
                  <a:pt x="77651" y="132692"/>
                  <a:pt x="78690" y="131990"/>
                  <a:pt x="79648" y="131187"/>
                </a:cubicBezTo>
                <a:cubicBezTo>
                  <a:pt x="80560" y="130731"/>
                  <a:pt x="81380" y="130184"/>
                  <a:pt x="82383" y="130731"/>
                </a:cubicBezTo>
                <a:cubicBezTo>
                  <a:pt x="83387" y="131278"/>
                  <a:pt x="83204" y="131734"/>
                  <a:pt x="83842" y="130002"/>
                </a:cubicBezTo>
                <a:cubicBezTo>
                  <a:pt x="84144" y="128670"/>
                  <a:pt x="85010" y="127540"/>
                  <a:pt x="86213" y="126901"/>
                </a:cubicBezTo>
                <a:cubicBezTo>
                  <a:pt x="87490" y="126172"/>
                  <a:pt x="89770" y="126081"/>
                  <a:pt x="90226" y="125351"/>
                </a:cubicBezTo>
                <a:cubicBezTo>
                  <a:pt x="90846" y="124412"/>
                  <a:pt x="90846" y="123190"/>
                  <a:pt x="90226" y="122250"/>
                </a:cubicBezTo>
                <a:cubicBezTo>
                  <a:pt x="89496" y="120518"/>
                  <a:pt x="88675" y="120062"/>
                  <a:pt x="90226" y="119333"/>
                </a:cubicBezTo>
                <a:cubicBezTo>
                  <a:pt x="91776" y="118603"/>
                  <a:pt x="94785" y="116962"/>
                  <a:pt x="95879" y="117965"/>
                </a:cubicBezTo>
                <a:lnTo>
                  <a:pt x="96883" y="118421"/>
                </a:lnTo>
                <a:cubicBezTo>
                  <a:pt x="97612" y="117235"/>
                  <a:pt x="98615" y="115594"/>
                  <a:pt x="99071" y="115047"/>
                </a:cubicBezTo>
                <a:cubicBezTo>
                  <a:pt x="99746" y="114135"/>
                  <a:pt x="100767" y="113533"/>
                  <a:pt x="101898" y="113405"/>
                </a:cubicBezTo>
                <a:cubicBezTo>
                  <a:pt x="103175" y="113405"/>
                  <a:pt x="103175" y="112949"/>
                  <a:pt x="103631" y="111490"/>
                </a:cubicBezTo>
                <a:cubicBezTo>
                  <a:pt x="104086" y="110068"/>
                  <a:pt x="104086" y="108536"/>
                  <a:pt x="103631" y="107113"/>
                </a:cubicBezTo>
                <a:cubicBezTo>
                  <a:pt x="103083" y="105928"/>
                  <a:pt x="101351" y="105016"/>
                  <a:pt x="101898" y="103101"/>
                </a:cubicBezTo>
                <a:cubicBezTo>
                  <a:pt x="102445" y="101186"/>
                  <a:pt x="102901" y="99727"/>
                  <a:pt x="103357" y="98450"/>
                </a:cubicBezTo>
                <a:cubicBezTo>
                  <a:pt x="103813" y="97173"/>
                  <a:pt x="103357" y="95988"/>
                  <a:pt x="104360" y="95714"/>
                </a:cubicBezTo>
                <a:cubicBezTo>
                  <a:pt x="107387" y="94493"/>
                  <a:pt x="110242" y="92869"/>
                  <a:pt x="112841" y="90881"/>
                </a:cubicBezTo>
                <a:cubicBezTo>
                  <a:pt x="115121" y="88966"/>
                  <a:pt x="117674" y="88419"/>
                  <a:pt x="119315" y="87052"/>
                </a:cubicBezTo>
                <a:cubicBezTo>
                  <a:pt x="120956" y="85684"/>
                  <a:pt x="130532" y="77933"/>
                  <a:pt x="135820" y="73100"/>
                </a:cubicBezTo>
                <a:cubicBezTo>
                  <a:pt x="134653" y="72461"/>
                  <a:pt x="133577" y="71659"/>
                  <a:pt x="132629" y="70729"/>
                </a:cubicBezTo>
                <a:cubicBezTo>
                  <a:pt x="128434" y="67081"/>
                  <a:pt x="120956" y="61610"/>
                  <a:pt x="123510" y="65896"/>
                </a:cubicBezTo>
                <a:cubicBezTo>
                  <a:pt x="126063" y="70181"/>
                  <a:pt x="126063" y="70455"/>
                  <a:pt x="123510" y="71093"/>
                </a:cubicBezTo>
                <a:cubicBezTo>
                  <a:pt x="120282" y="71677"/>
                  <a:pt x="116963" y="70847"/>
                  <a:pt x="114391" y="68814"/>
                </a:cubicBezTo>
                <a:cubicBezTo>
                  <a:pt x="113752" y="68230"/>
                  <a:pt x="113087" y="67683"/>
                  <a:pt x="112385" y="67172"/>
                </a:cubicBezTo>
                <a:lnTo>
                  <a:pt x="102172" y="67172"/>
                </a:lnTo>
                <a:cubicBezTo>
                  <a:pt x="100895" y="67172"/>
                  <a:pt x="101169" y="65896"/>
                  <a:pt x="101169" y="65896"/>
                </a:cubicBezTo>
                <a:cubicBezTo>
                  <a:pt x="103175" y="51396"/>
                  <a:pt x="103631" y="8446"/>
                  <a:pt x="103631" y="5620"/>
                </a:cubicBezTo>
                <a:cubicBezTo>
                  <a:pt x="103631" y="4343"/>
                  <a:pt x="103631" y="2428"/>
                  <a:pt x="103631" y="513"/>
                </a:cubicBezTo>
                <a:cubicBezTo>
                  <a:pt x="103156" y="640"/>
                  <a:pt x="102646" y="640"/>
                  <a:pt x="102172" y="513"/>
                </a:cubicBezTo>
                <a:lnTo>
                  <a:pt x="47458" y="-34"/>
                </a:lnTo>
                <a:cubicBezTo>
                  <a:pt x="38339" y="-34"/>
                  <a:pt x="42625" y="10453"/>
                  <a:pt x="41987" y="15559"/>
                </a:cubicBezTo>
                <a:cubicBezTo>
                  <a:pt x="41348" y="20666"/>
                  <a:pt x="39160" y="19298"/>
                  <a:pt x="32321" y="19298"/>
                </a:cubicBezTo>
                <a:cubicBezTo>
                  <a:pt x="25481" y="19298"/>
                  <a:pt x="28673" y="21031"/>
                  <a:pt x="28673" y="21031"/>
                </a:cubicBezTo>
                <a:cubicBezTo>
                  <a:pt x="28673" y="21031"/>
                  <a:pt x="57398" y="46655"/>
                  <a:pt x="59951" y="48387"/>
                </a:cubicBezTo>
                <a:cubicBezTo>
                  <a:pt x="62504" y="50120"/>
                  <a:pt x="62595" y="54406"/>
                  <a:pt x="61136" y="58327"/>
                </a:cubicBezTo>
                <a:cubicBezTo>
                  <a:pt x="59677" y="62248"/>
                  <a:pt x="42899" y="60333"/>
                  <a:pt x="28308" y="60880"/>
                </a:cubicBezTo>
                <a:cubicBezTo>
                  <a:pt x="13718" y="61427"/>
                  <a:pt x="11256" y="71732"/>
                  <a:pt x="6423" y="79118"/>
                </a:cubicBezTo>
                <a:cubicBezTo>
                  <a:pt x="1590" y="86504"/>
                  <a:pt x="2137" y="89970"/>
                  <a:pt x="3596" y="91976"/>
                </a:cubicBezTo>
                <a:cubicBezTo>
                  <a:pt x="4946" y="93854"/>
                  <a:pt x="4946" y="96389"/>
                  <a:pt x="3596" y="98268"/>
                </a:cubicBezTo>
                <a:cubicBezTo>
                  <a:pt x="2429" y="101441"/>
                  <a:pt x="1936" y="104833"/>
                  <a:pt x="2137" y="108207"/>
                </a:cubicBezTo>
                <a:cubicBezTo>
                  <a:pt x="2064" y="110122"/>
                  <a:pt x="1280" y="111937"/>
                  <a:pt x="-52" y="113314"/>
                </a:cubicBezTo>
                <a:lnTo>
                  <a:pt x="11712" y="122433"/>
                </a:lnTo>
                <a:cubicBezTo>
                  <a:pt x="16454" y="126081"/>
                  <a:pt x="33141" y="138026"/>
                  <a:pt x="47093" y="135382"/>
                </a:cubicBezTo>
                <a:cubicBezTo>
                  <a:pt x="56048" y="134315"/>
                  <a:pt x="65094" y="136439"/>
                  <a:pt x="72626" y="141400"/>
                </a:cubicBezTo>
                <a:cubicBezTo>
                  <a:pt x="73210" y="139577"/>
                  <a:pt x="73939" y="137808"/>
                  <a:pt x="74815" y="136111"/>
                </a:cubicBezTo>
                <a:cubicBezTo>
                  <a:pt x="74815" y="135199"/>
                  <a:pt x="74997" y="134014"/>
                  <a:pt x="76547" y="133285"/>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558" name="Freeform: Shape 557">
            <a:extLst>
              <a:ext uri="{FF2B5EF4-FFF2-40B4-BE49-F238E27FC236}">
                <a16:creationId xmlns:a16="http://schemas.microsoft.com/office/drawing/2014/main" id="{B8FA3B20-B5AA-F3B3-AE2D-606BF48FEAF4}"/>
              </a:ext>
            </a:extLst>
          </p:cNvPr>
          <p:cNvSpPr/>
          <p:nvPr/>
        </p:nvSpPr>
        <p:spPr>
          <a:xfrm>
            <a:off x="3117962" y="4031658"/>
            <a:ext cx="32865" cy="78498"/>
          </a:xfrm>
          <a:custGeom>
            <a:avLst/>
            <a:gdLst>
              <a:gd name="connsiteX0" fmla="*/ -52 w 37824"/>
              <a:gd name="connsiteY0" fmla="*/ 89034 h 90344"/>
              <a:gd name="connsiteX1" fmla="*/ 951 w 37824"/>
              <a:gd name="connsiteY1" fmla="*/ 90310 h 90344"/>
              <a:gd name="connsiteX2" fmla="*/ 11165 w 37824"/>
              <a:gd name="connsiteY2" fmla="*/ 90310 h 90344"/>
              <a:gd name="connsiteX3" fmla="*/ 14356 w 37824"/>
              <a:gd name="connsiteY3" fmla="*/ 86754 h 90344"/>
              <a:gd name="connsiteX4" fmla="*/ 29129 w 37824"/>
              <a:gd name="connsiteY4" fmla="*/ 67422 h 90344"/>
              <a:gd name="connsiteX5" fmla="*/ 34053 w 37824"/>
              <a:gd name="connsiteY5" fmla="*/ 51190 h 90344"/>
              <a:gd name="connsiteX6" fmla="*/ 33415 w 37824"/>
              <a:gd name="connsiteY6" fmla="*/ 38332 h 90344"/>
              <a:gd name="connsiteX7" fmla="*/ 36606 w 37824"/>
              <a:gd name="connsiteY7" fmla="*/ 13255 h 90344"/>
              <a:gd name="connsiteX8" fmla="*/ 34600 w 37824"/>
              <a:gd name="connsiteY8" fmla="*/ 5322 h 90344"/>
              <a:gd name="connsiteX9" fmla="*/ 30497 w 37824"/>
              <a:gd name="connsiteY9" fmla="*/ 124 h 90344"/>
              <a:gd name="connsiteX10" fmla="*/ 22016 w 37824"/>
              <a:gd name="connsiteY10" fmla="*/ 5322 h 90344"/>
              <a:gd name="connsiteX11" fmla="*/ 14630 w 37824"/>
              <a:gd name="connsiteY11" fmla="*/ 18088 h 90344"/>
              <a:gd name="connsiteX12" fmla="*/ 7517 w 37824"/>
              <a:gd name="connsiteY12" fmla="*/ 18727 h 90344"/>
              <a:gd name="connsiteX13" fmla="*/ 3231 w 37824"/>
              <a:gd name="connsiteY13" fmla="*/ 22101 h 90344"/>
              <a:gd name="connsiteX14" fmla="*/ 2137 w 37824"/>
              <a:gd name="connsiteY14" fmla="*/ 23833 h 90344"/>
              <a:gd name="connsiteX15" fmla="*/ 2137 w 37824"/>
              <a:gd name="connsiteY15" fmla="*/ 28940 h 90344"/>
              <a:gd name="connsiteX16" fmla="*/ -52 w 37824"/>
              <a:gd name="connsiteY16" fmla="*/ 89034 h 90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824" h="90344">
                <a:moveTo>
                  <a:pt x="-52" y="89034"/>
                </a:moveTo>
                <a:cubicBezTo>
                  <a:pt x="-52" y="89034"/>
                  <a:pt x="-52" y="90310"/>
                  <a:pt x="951" y="90310"/>
                </a:cubicBezTo>
                <a:lnTo>
                  <a:pt x="11165" y="90310"/>
                </a:lnTo>
                <a:cubicBezTo>
                  <a:pt x="10709" y="89855"/>
                  <a:pt x="11165" y="89308"/>
                  <a:pt x="14356" y="86754"/>
                </a:cubicBezTo>
                <a:cubicBezTo>
                  <a:pt x="20503" y="81347"/>
                  <a:pt x="25527" y="74772"/>
                  <a:pt x="29129" y="67422"/>
                </a:cubicBezTo>
                <a:cubicBezTo>
                  <a:pt x="30588" y="62862"/>
                  <a:pt x="36242" y="56844"/>
                  <a:pt x="34053" y="51190"/>
                </a:cubicBezTo>
                <a:cubicBezTo>
                  <a:pt x="32001" y="47196"/>
                  <a:pt x="31764" y="42509"/>
                  <a:pt x="33415" y="38332"/>
                </a:cubicBezTo>
                <a:cubicBezTo>
                  <a:pt x="34874" y="32952"/>
                  <a:pt x="36242" y="15809"/>
                  <a:pt x="36606" y="13255"/>
                </a:cubicBezTo>
                <a:cubicBezTo>
                  <a:pt x="36971" y="10702"/>
                  <a:pt x="39980" y="5048"/>
                  <a:pt x="34600" y="5322"/>
                </a:cubicBezTo>
                <a:cubicBezTo>
                  <a:pt x="29220" y="5596"/>
                  <a:pt x="27852" y="4228"/>
                  <a:pt x="30497" y="124"/>
                </a:cubicBezTo>
                <a:cubicBezTo>
                  <a:pt x="26484" y="-788"/>
                  <a:pt x="23749" y="2404"/>
                  <a:pt x="22016" y="5322"/>
                </a:cubicBezTo>
                <a:cubicBezTo>
                  <a:pt x="20284" y="8240"/>
                  <a:pt x="16636" y="15535"/>
                  <a:pt x="14630" y="18088"/>
                </a:cubicBezTo>
                <a:cubicBezTo>
                  <a:pt x="12624" y="20642"/>
                  <a:pt x="11256" y="20095"/>
                  <a:pt x="7517" y="18727"/>
                </a:cubicBezTo>
                <a:cubicBezTo>
                  <a:pt x="3778" y="17359"/>
                  <a:pt x="3505" y="19548"/>
                  <a:pt x="3231" y="22101"/>
                </a:cubicBezTo>
                <a:cubicBezTo>
                  <a:pt x="3231" y="23195"/>
                  <a:pt x="2684" y="23651"/>
                  <a:pt x="2137" y="23833"/>
                </a:cubicBezTo>
                <a:cubicBezTo>
                  <a:pt x="2137" y="25749"/>
                  <a:pt x="2137" y="27663"/>
                  <a:pt x="2137" y="28940"/>
                </a:cubicBezTo>
                <a:cubicBezTo>
                  <a:pt x="2410" y="31585"/>
                  <a:pt x="1954" y="74535"/>
                  <a:pt x="-52" y="89034"/>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559" name="Freeform: Shape 558">
            <a:extLst>
              <a:ext uri="{FF2B5EF4-FFF2-40B4-BE49-F238E27FC236}">
                <a16:creationId xmlns:a16="http://schemas.microsoft.com/office/drawing/2014/main" id="{B1D136C6-BC90-AE81-7265-87CA06D0A876}"/>
              </a:ext>
            </a:extLst>
          </p:cNvPr>
          <p:cNvSpPr/>
          <p:nvPr/>
        </p:nvSpPr>
        <p:spPr>
          <a:xfrm>
            <a:off x="3092687" y="4153865"/>
            <a:ext cx="69965" cy="39067"/>
          </a:xfrm>
          <a:custGeom>
            <a:avLst/>
            <a:gdLst>
              <a:gd name="connsiteX0" fmla="*/ 25026 w 80523"/>
              <a:gd name="connsiteY0" fmla="*/ 727 h 44962"/>
              <a:gd name="connsiteX1" fmla="*/ 24022 w 80523"/>
              <a:gd name="connsiteY1" fmla="*/ 271 h 44962"/>
              <a:gd name="connsiteX2" fmla="*/ 18369 w 80523"/>
              <a:gd name="connsiteY2" fmla="*/ 1639 h 44962"/>
              <a:gd name="connsiteX3" fmla="*/ 18369 w 80523"/>
              <a:gd name="connsiteY3" fmla="*/ 4557 h 44962"/>
              <a:gd name="connsiteX4" fmla="*/ 18369 w 80523"/>
              <a:gd name="connsiteY4" fmla="*/ 7658 h 44962"/>
              <a:gd name="connsiteX5" fmla="*/ 14356 w 80523"/>
              <a:gd name="connsiteY5" fmla="*/ 9208 h 44962"/>
              <a:gd name="connsiteX6" fmla="*/ 11985 w 80523"/>
              <a:gd name="connsiteY6" fmla="*/ 12308 h 44962"/>
              <a:gd name="connsiteX7" fmla="*/ 10526 w 80523"/>
              <a:gd name="connsiteY7" fmla="*/ 13038 h 44962"/>
              <a:gd name="connsiteX8" fmla="*/ 7791 w 80523"/>
              <a:gd name="connsiteY8" fmla="*/ 13494 h 44962"/>
              <a:gd name="connsiteX9" fmla="*/ 4690 w 80523"/>
              <a:gd name="connsiteY9" fmla="*/ 15591 h 44962"/>
              <a:gd name="connsiteX10" fmla="*/ 2137 w 80523"/>
              <a:gd name="connsiteY10" fmla="*/ 18783 h 44962"/>
              <a:gd name="connsiteX11" fmla="*/ -52 w 80523"/>
              <a:gd name="connsiteY11" fmla="*/ 24072 h 44962"/>
              <a:gd name="connsiteX12" fmla="*/ 3231 w 80523"/>
              <a:gd name="connsiteY12" fmla="*/ 25987 h 44962"/>
              <a:gd name="connsiteX13" fmla="*/ 22472 w 80523"/>
              <a:gd name="connsiteY13" fmla="*/ 33647 h 44962"/>
              <a:gd name="connsiteX14" fmla="*/ 38977 w 80523"/>
              <a:gd name="connsiteY14" fmla="*/ 38936 h 44962"/>
              <a:gd name="connsiteX15" fmla="*/ 58765 w 80523"/>
              <a:gd name="connsiteY15" fmla="*/ 43677 h 44962"/>
              <a:gd name="connsiteX16" fmla="*/ 76365 w 80523"/>
              <a:gd name="connsiteY16" fmla="*/ 41763 h 44962"/>
              <a:gd name="connsiteX17" fmla="*/ 78554 w 80523"/>
              <a:gd name="connsiteY17" fmla="*/ 35653 h 44962"/>
              <a:gd name="connsiteX18" fmla="*/ 80468 w 80523"/>
              <a:gd name="connsiteY18" fmla="*/ 22613 h 44962"/>
              <a:gd name="connsiteX19" fmla="*/ 77368 w 80523"/>
              <a:gd name="connsiteY19" fmla="*/ 19330 h 44962"/>
              <a:gd name="connsiteX20" fmla="*/ 73812 w 80523"/>
              <a:gd name="connsiteY20" fmla="*/ 18874 h 44962"/>
              <a:gd name="connsiteX21" fmla="*/ 70802 w 80523"/>
              <a:gd name="connsiteY21" fmla="*/ 18874 h 44962"/>
              <a:gd name="connsiteX22" fmla="*/ 68979 w 80523"/>
              <a:gd name="connsiteY22" fmla="*/ 17050 h 44962"/>
              <a:gd name="connsiteX23" fmla="*/ 64784 w 80523"/>
              <a:gd name="connsiteY23" fmla="*/ 15500 h 44962"/>
              <a:gd name="connsiteX24" fmla="*/ 61957 w 80523"/>
              <a:gd name="connsiteY24" fmla="*/ 18145 h 44962"/>
              <a:gd name="connsiteX25" fmla="*/ 55574 w 80523"/>
              <a:gd name="connsiteY25" fmla="*/ 19604 h 44962"/>
              <a:gd name="connsiteX26" fmla="*/ 54024 w 80523"/>
              <a:gd name="connsiteY26" fmla="*/ 17324 h 44962"/>
              <a:gd name="connsiteX27" fmla="*/ 48005 w 80523"/>
              <a:gd name="connsiteY27" fmla="*/ 15226 h 44962"/>
              <a:gd name="connsiteX28" fmla="*/ 45999 w 80523"/>
              <a:gd name="connsiteY28" fmla="*/ 13038 h 44962"/>
              <a:gd name="connsiteX29" fmla="*/ 44175 w 80523"/>
              <a:gd name="connsiteY29" fmla="*/ 11488 h 44962"/>
              <a:gd name="connsiteX30" fmla="*/ 39160 w 80523"/>
              <a:gd name="connsiteY30" fmla="*/ 8478 h 44962"/>
              <a:gd name="connsiteX31" fmla="*/ 34600 w 80523"/>
              <a:gd name="connsiteY31" fmla="*/ 3463 h 44962"/>
              <a:gd name="connsiteX32" fmla="*/ 32594 w 80523"/>
              <a:gd name="connsiteY32" fmla="*/ 2095 h 44962"/>
              <a:gd name="connsiteX33" fmla="*/ 25026 w 80523"/>
              <a:gd name="connsiteY33" fmla="*/ 727 h 4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0523" h="44962">
                <a:moveTo>
                  <a:pt x="25026" y="727"/>
                </a:moveTo>
                <a:lnTo>
                  <a:pt x="24022" y="271"/>
                </a:lnTo>
                <a:cubicBezTo>
                  <a:pt x="22928" y="-732"/>
                  <a:pt x="19919" y="1001"/>
                  <a:pt x="18369" y="1639"/>
                </a:cubicBezTo>
                <a:cubicBezTo>
                  <a:pt x="16818" y="2277"/>
                  <a:pt x="17639" y="2825"/>
                  <a:pt x="18369" y="4557"/>
                </a:cubicBezTo>
                <a:cubicBezTo>
                  <a:pt x="18989" y="5496"/>
                  <a:pt x="18989" y="6718"/>
                  <a:pt x="18369" y="7658"/>
                </a:cubicBezTo>
                <a:cubicBezTo>
                  <a:pt x="17913" y="8387"/>
                  <a:pt x="15633" y="8478"/>
                  <a:pt x="14356" y="9208"/>
                </a:cubicBezTo>
                <a:cubicBezTo>
                  <a:pt x="13153" y="9846"/>
                  <a:pt x="12286" y="10977"/>
                  <a:pt x="11985" y="12308"/>
                </a:cubicBezTo>
                <a:cubicBezTo>
                  <a:pt x="11347" y="14041"/>
                  <a:pt x="11985" y="13676"/>
                  <a:pt x="10526" y="13038"/>
                </a:cubicBezTo>
                <a:cubicBezTo>
                  <a:pt x="9067" y="12400"/>
                  <a:pt x="8703" y="13038"/>
                  <a:pt x="7791" y="13494"/>
                </a:cubicBezTo>
                <a:cubicBezTo>
                  <a:pt x="6833" y="14296"/>
                  <a:pt x="5794" y="14998"/>
                  <a:pt x="4690" y="15591"/>
                </a:cubicBezTo>
                <a:cubicBezTo>
                  <a:pt x="3140" y="16321"/>
                  <a:pt x="2958" y="17506"/>
                  <a:pt x="2137" y="18783"/>
                </a:cubicBezTo>
                <a:cubicBezTo>
                  <a:pt x="1261" y="20479"/>
                  <a:pt x="532" y="22248"/>
                  <a:pt x="-52" y="24072"/>
                </a:cubicBezTo>
                <a:cubicBezTo>
                  <a:pt x="1006" y="24765"/>
                  <a:pt x="2100" y="25403"/>
                  <a:pt x="3231" y="25987"/>
                </a:cubicBezTo>
                <a:cubicBezTo>
                  <a:pt x="5693" y="27172"/>
                  <a:pt x="17730" y="32096"/>
                  <a:pt x="22472" y="33647"/>
                </a:cubicBezTo>
                <a:lnTo>
                  <a:pt x="38977" y="38936"/>
                </a:lnTo>
                <a:cubicBezTo>
                  <a:pt x="45361" y="41288"/>
                  <a:pt x="52008" y="42884"/>
                  <a:pt x="58765" y="43677"/>
                </a:cubicBezTo>
                <a:cubicBezTo>
                  <a:pt x="63325" y="43677"/>
                  <a:pt x="75088" y="47507"/>
                  <a:pt x="76365" y="41763"/>
                </a:cubicBezTo>
                <a:cubicBezTo>
                  <a:pt x="77277" y="37932"/>
                  <a:pt x="77368" y="36382"/>
                  <a:pt x="78554" y="35653"/>
                </a:cubicBezTo>
                <a:cubicBezTo>
                  <a:pt x="79192" y="31276"/>
                  <a:pt x="80377" y="23798"/>
                  <a:pt x="80468" y="22613"/>
                </a:cubicBezTo>
                <a:cubicBezTo>
                  <a:pt x="80560" y="21427"/>
                  <a:pt x="78736" y="19786"/>
                  <a:pt x="77368" y="19330"/>
                </a:cubicBezTo>
                <a:cubicBezTo>
                  <a:pt x="76210" y="18992"/>
                  <a:pt x="75015" y="18837"/>
                  <a:pt x="73812" y="18874"/>
                </a:cubicBezTo>
                <a:cubicBezTo>
                  <a:pt x="72818" y="19020"/>
                  <a:pt x="71796" y="19020"/>
                  <a:pt x="70802" y="18874"/>
                </a:cubicBezTo>
                <a:cubicBezTo>
                  <a:pt x="70073" y="18874"/>
                  <a:pt x="69617" y="18874"/>
                  <a:pt x="68979" y="17050"/>
                </a:cubicBezTo>
                <a:cubicBezTo>
                  <a:pt x="68340" y="15226"/>
                  <a:pt x="66243" y="15591"/>
                  <a:pt x="64784" y="15500"/>
                </a:cubicBezTo>
                <a:cubicBezTo>
                  <a:pt x="63325" y="15409"/>
                  <a:pt x="62960" y="17050"/>
                  <a:pt x="61957" y="18145"/>
                </a:cubicBezTo>
                <a:cubicBezTo>
                  <a:pt x="60954" y="19239"/>
                  <a:pt x="57215" y="19147"/>
                  <a:pt x="55574" y="19604"/>
                </a:cubicBezTo>
                <a:cubicBezTo>
                  <a:pt x="53932" y="20059"/>
                  <a:pt x="54115" y="18600"/>
                  <a:pt x="54024" y="17324"/>
                </a:cubicBezTo>
                <a:cubicBezTo>
                  <a:pt x="53932" y="16047"/>
                  <a:pt x="48734" y="15318"/>
                  <a:pt x="48005" y="15226"/>
                </a:cubicBezTo>
                <a:cubicBezTo>
                  <a:pt x="47276" y="15135"/>
                  <a:pt x="46546" y="13585"/>
                  <a:pt x="45999" y="13038"/>
                </a:cubicBezTo>
                <a:cubicBezTo>
                  <a:pt x="45452" y="12491"/>
                  <a:pt x="45543" y="11488"/>
                  <a:pt x="44175" y="11488"/>
                </a:cubicBezTo>
                <a:cubicBezTo>
                  <a:pt x="42242" y="11004"/>
                  <a:pt x="40491" y="9956"/>
                  <a:pt x="39160" y="8478"/>
                </a:cubicBezTo>
                <a:cubicBezTo>
                  <a:pt x="37555" y="6883"/>
                  <a:pt x="36032" y="5214"/>
                  <a:pt x="34600" y="3463"/>
                </a:cubicBezTo>
                <a:cubicBezTo>
                  <a:pt x="34053" y="2825"/>
                  <a:pt x="34600" y="1822"/>
                  <a:pt x="32594" y="2095"/>
                </a:cubicBezTo>
                <a:cubicBezTo>
                  <a:pt x="30004" y="2122"/>
                  <a:pt x="27442" y="1657"/>
                  <a:pt x="25026" y="727"/>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560" name="Freeform: Shape 559">
            <a:extLst>
              <a:ext uri="{FF2B5EF4-FFF2-40B4-BE49-F238E27FC236}">
                <a16:creationId xmlns:a16="http://schemas.microsoft.com/office/drawing/2014/main" id="{1E7B7346-1B82-7B32-4B0F-8C379B417C84}"/>
              </a:ext>
            </a:extLst>
          </p:cNvPr>
          <p:cNvSpPr/>
          <p:nvPr/>
        </p:nvSpPr>
        <p:spPr>
          <a:xfrm>
            <a:off x="3114635" y="4106771"/>
            <a:ext cx="182472" cy="90541"/>
          </a:xfrm>
          <a:custGeom>
            <a:avLst/>
            <a:gdLst>
              <a:gd name="connsiteX0" fmla="*/ 76456 w 210008"/>
              <a:gd name="connsiteY0" fmla="*/ 103441 h 104204"/>
              <a:gd name="connsiteX1" fmla="*/ 81745 w 210008"/>
              <a:gd name="connsiteY1" fmla="*/ 99338 h 104204"/>
              <a:gd name="connsiteX2" fmla="*/ 83569 w 210008"/>
              <a:gd name="connsiteY2" fmla="*/ 94778 h 104204"/>
              <a:gd name="connsiteX3" fmla="*/ 87308 w 210008"/>
              <a:gd name="connsiteY3" fmla="*/ 94778 h 104204"/>
              <a:gd name="connsiteX4" fmla="*/ 89587 w 210008"/>
              <a:gd name="connsiteY4" fmla="*/ 93775 h 104204"/>
              <a:gd name="connsiteX5" fmla="*/ 88584 w 210008"/>
              <a:gd name="connsiteY5" fmla="*/ 86024 h 104204"/>
              <a:gd name="connsiteX6" fmla="*/ 87308 w 210008"/>
              <a:gd name="connsiteY6" fmla="*/ 79458 h 104204"/>
              <a:gd name="connsiteX7" fmla="*/ 89314 w 210008"/>
              <a:gd name="connsiteY7" fmla="*/ 77543 h 104204"/>
              <a:gd name="connsiteX8" fmla="*/ 93417 w 210008"/>
              <a:gd name="connsiteY8" fmla="*/ 77543 h 104204"/>
              <a:gd name="connsiteX9" fmla="*/ 95971 w 210008"/>
              <a:gd name="connsiteY9" fmla="*/ 77543 h 104204"/>
              <a:gd name="connsiteX10" fmla="*/ 99983 w 210008"/>
              <a:gd name="connsiteY10" fmla="*/ 78273 h 104204"/>
              <a:gd name="connsiteX11" fmla="*/ 102354 w 210008"/>
              <a:gd name="connsiteY11" fmla="*/ 76996 h 104204"/>
              <a:gd name="connsiteX12" fmla="*/ 111473 w 210008"/>
              <a:gd name="connsiteY12" fmla="*/ 67877 h 104204"/>
              <a:gd name="connsiteX13" fmla="*/ 113570 w 210008"/>
              <a:gd name="connsiteY13" fmla="*/ 67877 h 104204"/>
              <a:gd name="connsiteX14" fmla="*/ 114117 w 210008"/>
              <a:gd name="connsiteY14" fmla="*/ 70339 h 104204"/>
              <a:gd name="connsiteX15" fmla="*/ 117035 w 210008"/>
              <a:gd name="connsiteY15" fmla="*/ 72893 h 104204"/>
              <a:gd name="connsiteX16" fmla="*/ 121230 w 210008"/>
              <a:gd name="connsiteY16" fmla="*/ 74899 h 104204"/>
              <a:gd name="connsiteX17" fmla="*/ 123236 w 210008"/>
              <a:gd name="connsiteY17" fmla="*/ 73896 h 104204"/>
              <a:gd name="connsiteX18" fmla="*/ 130805 w 210008"/>
              <a:gd name="connsiteY18" fmla="*/ 66144 h 104204"/>
              <a:gd name="connsiteX19" fmla="*/ 140927 w 210008"/>
              <a:gd name="connsiteY19" fmla="*/ 58394 h 104204"/>
              <a:gd name="connsiteX20" fmla="*/ 141930 w 210008"/>
              <a:gd name="connsiteY20" fmla="*/ 56387 h 104204"/>
              <a:gd name="connsiteX21" fmla="*/ 143207 w 210008"/>
              <a:gd name="connsiteY21" fmla="*/ 49822 h 104204"/>
              <a:gd name="connsiteX22" fmla="*/ 146945 w 210008"/>
              <a:gd name="connsiteY22" fmla="*/ 47542 h 104204"/>
              <a:gd name="connsiteX23" fmla="*/ 148587 w 210008"/>
              <a:gd name="connsiteY23" fmla="*/ 43074 h 104204"/>
              <a:gd name="connsiteX24" fmla="*/ 154788 w 210008"/>
              <a:gd name="connsiteY24" fmla="*/ 41979 h 104204"/>
              <a:gd name="connsiteX25" fmla="*/ 162265 w 210008"/>
              <a:gd name="connsiteY25" fmla="*/ 45809 h 104204"/>
              <a:gd name="connsiteX26" fmla="*/ 171384 w 210008"/>
              <a:gd name="connsiteY26" fmla="*/ 46357 h 104204"/>
              <a:gd name="connsiteX27" fmla="*/ 209957 w 210008"/>
              <a:gd name="connsiteY27" fmla="*/ 34684 h 104204"/>
              <a:gd name="connsiteX28" fmla="*/ 207860 w 210008"/>
              <a:gd name="connsiteY28" fmla="*/ 33681 h 104204"/>
              <a:gd name="connsiteX29" fmla="*/ 196461 w 210008"/>
              <a:gd name="connsiteY29" fmla="*/ 26568 h 104204"/>
              <a:gd name="connsiteX30" fmla="*/ 192449 w 210008"/>
              <a:gd name="connsiteY30" fmla="*/ 26021 h 104204"/>
              <a:gd name="connsiteX31" fmla="*/ 186248 w 210008"/>
              <a:gd name="connsiteY31" fmla="*/ 26568 h 104204"/>
              <a:gd name="connsiteX32" fmla="*/ 178770 w 210008"/>
              <a:gd name="connsiteY32" fmla="*/ 20550 h 104204"/>
              <a:gd name="connsiteX33" fmla="*/ 183330 w 210008"/>
              <a:gd name="connsiteY33" fmla="*/ 17997 h 104204"/>
              <a:gd name="connsiteX34" fmla="*/ 189348 w 210008"/>
              <a:gd name="connsiteY34" fmla="*/ 20276 h 104204"/>
              <a:gd name="connsiteX35" fmla="*/ 178223 w 210008"/>
              <a:gd name="connsiteY35" fmla="*/ 10337 h 104204"/>
              <a:gd name="connsiteX36" fmla="*/ 168010 w 210008"/>
              <a:gd name="connsiteY36" fmla="*/ 6871 h 104204"/>
              <a:gd name="connsiteX37" fmla="*/ 152599 w 210008"/>
              <a:gd name="connsiteY37" fmla="*/ 3771 h 104204"/>
              <a:gd name="connsiteX38" fmla="*/ 140015 w 210008"/>
              <a:gd name="connsiteY38" fmla="*/ 2038 h 104204"/>
              <a:gd name="connsiteX39" fmla="*/ 121777 w 210008"/>
              <a:gd name="connsiteY39" fmla="*/ 671 h 104204"/>
              <a:gd name="connsiteX40" fmla="*/ 114938 w 210008"/>
              <a:gd name="connsiteY40" fmla="*/ 1765 h 104204"/>
              <a:gd name="connsiteX41" fmla="*/ 108646 w 210008"/>
              <a:gd name="connsiteY41" fmla="*/ 4683 h 104204"/>
              <a:gd name="connsiteX42" fmla="*/ 97886 w 210008"/>
              <a:gd name="connsiteY42" fmla="*/ 7510 h 104204"/>
              <a:gd name="connsiteX43" fmla="*/ 85301 w 210008"/>
              <a:gd name="connsiteY43" fmla="*/ 7510 h 104204"/>
              <a:gd name="connsiteX44" fmla="*/ 60224 w 210008"/>
              <a:gd name="connsiteY44" fmla="*/ 4318 h 104204"/>
              <a:gd name="connsiteX45" fmla="*/ 45178 w 210008"/>
              <a:gd name="connsiteY45" fmla="*/ 7510 h 104204"/>
              <a:gd name="connsiteX46" fmla="*/ 38886 w 210008"/>
              <a:gd name="connsiteY46" fmla="*/ 9516 h 104204"/>
              <a:gd name="connsiteX47" fmla="*/ 22381 w 210008"/>
              <a:gd name="connsiteY47" fmla="*/ 23468 h 104204"/>
              <a:gd name="connsiteX48" fmla="*/ 15907 w 210008"/>
              <a:gd name="connsiteY48" fmla="*/ 27298 h 104204"/>
              <a:gd name="connsiteX49" fmla="*/ 7426 w 210008"/>
              <a:gd name="connsiteY49" fmla="*/ 32131 h 104204"/>
              <a:gd name="connsiteX50" fmla="*/ 6423 w 210008"/>
              <a:gd name="connsiteY50" fmla="*/ 34867 h 104204"/>
              <a:gd name="connsiteX51" fmla="*/ 4964 w 210008"/>
              <a:gd name="connsiteY51" fmla="*/ 39517 h 104204"/>
              <a:gd name="connsiteX52" fmla="*/ 6696 w 210008"/>
              <a:gd name="connsiteY52" fmla="*/ 43530 h 104204"/>
              <a:gd name="connsiteX53" fmla="*/ 6696 w 210008"/>
              <a:gd name="connsiteY53" fmla="*/ 47907 h 104204"/>
              <a:gd name="connsiteX54" fmla="*/ 4964 w 210008"/>
              <a:gd name="connsiteY54" fmla="*/ 49822 h 104204"/>
              <a:gd name="connsiteX55" fmla="*/ 2137 w 210008"/>
              <a:gd name="connsiteY55" fmla="*/ 51463 h 104204"/>
              <a:gd name="connsiteX56" fmla="*/ -52 w 210008"/>
              <a:gd name="connsiteY56" fmla="*/ 54837 h 104204"/>
              <a:gd name="connsiteX57" fmla="*/ 7517 w 210008"/>
              <a:gd name="connsiteY57" fmla="*/ 55931 h 104204"/>
              <a:gd name="connsiteX58" fmla="*/ 9523 w 210008"/>
              <a:gd name="connsiteY58" fmla="*/ 57299 h 104204"/>
              <a:gd name="connsiteX59" fmla="*/ 14083 w 210008"/>
              <a:gd name="connsiteY59" fmla="*/ 62315 h 104204"/>
              <a:gd name="connsiteX60" fmla="*/ 19098 w 210008"/>
              <a:gd name="connsiteY60" fmla="*/ 65324 h 104204"/>
              <a:gd name="connsiteX61" fmla="*/ 20922 w 210008"/>
              <a:gd name="connsiteY61" fmla="*/ 66874 h 104204"/>
              <a:gd name="connsiteX62" fmla="*/ 22928 w 210008"/>
              <a:gd name="connsiteY62" fmla="*/ 69063 h 104204"/>
              <a:gd name="connsiteX63" fmla="*/ 28947 w 210008"/>
              <a:gd name="connsiteY63" fmla="*/ 71160 h 104204"/>
              <a:gd name="connsiteX64" fmla="*/ 30497 w 210008"/>
              <a:gd name="connsiteY64" fmla="*/ 73440 h 104204"/>
              <a:gd name="connsiteX65" fmla="*/ 36880 w 210008"/>
              <a:gd name="connsiteY65" fmla="*/ 71981 h 104204"/>
              <a:gd name="connsiteX66" fmla="*/ 39707 w 210008"/>
              <a:gd name="connsiteY66" fmla="*/ 69336 h 104204"/>
              <a:gd name="connsiteX67" fmla="*/ 43902 w 210008"/>
              <a:gd name="connsiteY67" fmla="*/ 70887 h 104204"/>
              <a:gd name="connsiteX68" fmla="*/ 45725 w 210008"/>
              <a:gd name="connsiteY68" fmla="*/ 72710 h 104204"/>
              <a:gd name="connsiteX69" fmla="*/ 48735 w 210008"/>
              <a:gd name="connsiteY69" fmla="*/ 72710 h 104204"/>
              <a:gd name="connsiteX70" fmla="*/ 52291 w 210008"/>
              <a:gd name="connsiteY70" fmla="*/ 73166 h 104204"/>
              <a:gd name="connsiteX71" fmla="*/ 55391 w 210008"/>
              <a:gd name="connsiteY71" fmla="*/ 76449 h 104204"/>
              <a:gd name="connsiteX72" fmla="*/ 53477 w 210008"/>
              <a:gd name="connsiteY72" fmla="*/ 89489 h 104204"/>
              <a:gd name="connsiteX73" fmla="*/ 56303 w 210008"/>
              <a:gd name="connsiteY73" fmla="*/ 88760 h 104204"/>
              <a:gd name="connsiteX74" fmla="*/ 64784 w 210008"/>
              <a:gd name="connsiteY74" fmla="*/ 91678 h 104204"/>
              <a:gd name="connsiteX75" fmla="*/ 66517 w 210008"/>
              <a:gd name="connsiteY75" fmla="*/ 97331 h 104204"/>
              <a:gd name="connsiteX76" fmla="*/ 69982 w 210008"/>
              <a:gd name="connsiteY76" fmla="*/ 104171 h 104204"/>
              <a:gd name="connsiteX77" fmla="*/ 74541 w 210008"/>
              <a:gd name="connsiteY77" fmla="*/ 104171 h 104204"/>
              <a:gd name="connsiteX78" fmla="*/ 76456 w 210008"/>
              <a:gd name="connsiteY78" fmla="*/ 103441 h 10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10008" h="104204">
                <a:moveTo>
                  <a:pt x="76456" y="103441"/>
                </a:moveTo>
                <a:cubicBezTo>
                  <a:pt x="77186" y="102711"/>
                  <a:pt x="81289" y="100340"/>
                  <a:pt x="81745" y="99338"/>
                </a:cubicBezTo>
                <a:cubicBezTo>
                  <a:pt x="82201" y="98334"/>
                  <a:pt x="81745" y="94869"/>
                  <a:pt x="83569" y="94778"/>
                </a:cubicBezTo>
                <a:cubicBezTo>
                  <a:pt x="84809" y="94687"/>
                  <a:pt x="86068" y="94687"/>
                  <a:pt x="87308" y="94778"/>
                </a:cubicBezTo>
                <a:cubicBezTo>
                  <a:pt x="88402" y="94778"/>
                  <a:pt x="89314" y="94778"/>
                  <a:pt x="89587" y="93775"/>
                </a:cubicBezTo>
                <a:cubicBezTo>
                  <a:pt x="89679" y="91158"/>
                  <a:pt x="89341" y="88532"/>
                  <a:pt x="88584" y="86024"/>
                </a:cubicBezTo>
                <a:cubicBezTo>
                  <a:pt x="87755" y="83936"/>
                  <a:pt x="87326" y="81711"/>
                  <a:pt x="87308" y="79458"/>
                </a:cubicBezTo>
                <a:cubicBezTo>
                  <a:pt x="87308" y="78182"/>
                  <a:pt x="87308" y="77543"/>
                  <a:pt x="89314" y="77543"/>
                </a:cubicBezTo>
                <a:cubicBezTo>
                  <a:pt x="91320" y="77543"/>
                  <a:pt x="92688" y="77543"/>
                  <a:pt x="93417" y="77543"/>
                </a:cubicBezTo>
                <a:cubicBezTo>
                  <a:pt x="94220" y="77124"/>
                  <a:pt x="95168" y="77124"/>
                  <a:pt x="95971" y="77543"/>
                </a:cubicBezTo>
                <a:cubicBezTo>
                  <a:pt x="97266" y="77981"/>
                  <a:pt x="98615" y="78227"/>
                  <a:pt x="99983" y="78273"/>
                </a:cubicBezTo>
                <a:cubicBezTo>
                  <a:pt x="100913" y="78182"/>
                  <a:pt x="101770" y="77726"/>
                  <a:pt x="102354" y="76996"/>
                </a:cubicBezTo>
                <a:cubicBezTo>
                  <a:pt x="105217" y="73786"/>
                  <a:pt x="108263" y="70741"/>
                  <a:pt x="111473" y="67877"/>
                </a:cubicBezTo>
                <a:cubicBezTo>
                  <a:pt x="112841" y="67056"/>
                  <a:pt x="113844" y="67148"/>
                  <a:pt x="113570" y="67877"/>
                </a:cubicBezTo>
                <a:cubicBezTo>
                  <a:pt x="113297" y="68607"/>
                  <a:pt x="113023" y="69154"/>
                  <a:pt x="114117" y="70339"/>
                </a:cubicBezTo>
                <a:cubicBezTo>
                  <a:pt x="115011" y="71279"/>
                  <a:pt x="115987" y="72136"/>
                  <a:pt x="117035" y="72893"/>
                </a:cubicBezTo>
                <a:cubicBezTo>
                  <a:pt x="117856" y="73440"/>
                  <a:pt x="120683" y="74625"/>
                  <a:pt x="121230" y="74899"/>
                </a:cubicBezTo>
                <a:cubicBezTo>
                  <a:pt x="121777" y="75172"/>
                  <a:pt x="122507" y="74899"/>
                  <a:pt x="123236" y="73896"/>
                </a:cubicBezTo>
                <a:cubicBezTo>
                  <a:pt x="125379" y="70969"/>
                  <a:pt x="127933" y="68361"/>
                  <a:pt x="130805" y="66144"/>
                </a:cubicBezTo>
                <a:cubicBezTo>
                  <a:pt x="134307" y="63737"/>
                  <a:pt x="137690" y="61148"/>
                  <a:pt x="140927" y="58394"/>
                </a:cubicBezTo>
                <a:cubicBezTo>
                  <a:pt x="141356" y="57773"/>
                  <a:pt x="141693" y="57099"/>
                  <a:pt x="141930" y="56387"/>
                </a:cubicBezTo>
                <a:cubicBezTo>
                  <a:pt x="141930" y="55476"/>
                  <a:pt x="141474" y="50825"/>
                  <a:pt x="143207" y="49822"/>
                </a:cubicBezTo>
                <a:cubicBezTo>
                  <a:pt x="144939" y="48819"/>
                  <a:pt x="146945" y="48363"/>
                  <a:pt x="146945" y="47542"/>
                </a:cubicBezTo>
                <a:cubicBezTo>
                  <a:pt x="146353" y="45855"/>
                  <a:pt x="147037" y="43976"/>
                  <a:pt x="148587" y="43074"/>
                </a:cubicBezTo>
                <a:cubicBezTo>
                  <a:pt x="150256" y="41505"/>
                  <a:pt x="152690" y="41077"/>
                  <a:pt x="154788" y="41979"/>
                </a:cubicBezTo>
                <a:cubicBezTo>
                  <a:pt x="156429" y="42709"/>
                  <a:pt x="160624" y="44989"/>
                  <a:pt x="162265" y="45809"/>
                </a:cubicBezTo>
                <a:cubicBezTo>
                  <a:pt x="165138" y="47104"/>
                  <a:pt x="168384" y="47296"/>
                  <a:pt x="171384" y="46357"/>
                </a:cubicBezTo>
                <a:cubicBezTo>
                  <a:pt x="174667" y="45262"/>
                  <a:pt x="200565" y="37238"/>
                  <a:pt x="209957" y="34684"/>
                </a:cubicBezTo>
                <a:lnTo>
                  <a:pt x="207860" y="33681"/>
                </a:lnTo>
                <a:cubicBezTo>
                  <a:pt x="203847" y="32040"/>
                  <a:pt x="193634" y="28027"/>
                  <a:pt x="196461" y="26568"/>
                </a:cubicBezTo>
                <a:cubicBezTo>
                  <a:pt x="199288" y="25109"/>
                  <a:pt x="196461" y="24015"/>
                  <a:pt x="192449" y="26021"/>
                </a:cubicBezTo>
                <a:cubicBezTo>
                  <a:pt x="188437" y="28027"/>
                  <a:pt x="188254" y="27480"/>
                  <a:pt x="186248" y="26568"/>
                </a:cubicBezTo>
                <a:cubicBezTo>
                  <a:pt x="184242" y="25657"/>
                  <a:pt x="178770" y="25109"/>
                  <a:pt x="178770" y="20550"/>
                </a:cubicBezTo>
                <a:cubicBezTo>
                  <a:pt x="178770" y="15990"/>
                  <a:pt x="178770" y="15170"/>
                  <a:pt x="183330" y="17997"/>
                </a:cubicBezTo>
                <a:cubicBezTo>
                  <a:pt x="187889" y="20823"/>
                  <a:pt x="192449" y="23194"/>
                  <a:pt x="189348" y="20276"/>
                </a:cubicBezTo>
                <a:cubicBezTo>
                  <a:pt x="186248" y="17358"/>
                  <a:pt x="179409" y="10610"/>
                  <a:pt x="178223" y="10337"/>
                </a:cubicBezTo>
                <a:cubicBezTo>
                  <a:pt x="177038" y="10063"/>
                  <a:pt x="170837" y="6051"/>
                  <a:pt x="168010" y="6871"/>
                </a:cubicBezTo>
                <a:cubicBezTo>
                  <a:pt x="162676" y="7410"/>
                  <a:pt x="157314" y="6324"/>
                  <a:pt x="152599" y="3771"/>
                </a:cubicBezTo>
                <a:cubicBezTo>
                  <a:pt x="149089" y="826"/>
                  <a:pt x="144192" y="151"/>
                  <a:pt x="140015" y="2038"/>
                </a:cubicBezTo>
                <a:cubicBezTo>
                  <a:pt x="133905" y="2923"/>
                  <a:pt x="127686" y="2458"/>
                  <a:pt x="121777" y="671"/>
                </a:cubicBezTo>
                <a:cubicBezTo>
                  <a:pt x="117491" y="-515"/>
                  <a:pt x="115850" y="-241"/>
                  <a:pt x="114938" y="1765"/>
                </a:cubicBezTo>
                <a:cubicBezTo>
                  <a:pt x="114026" y="3771"/>
                  <a:pt x="111017" y="3498"/>
                  <a:pt x="108646" y="4683"/>
                </a:cubicBezTo>
                <a:cubicBezTo>
                  <a:pt x="105190" y="6069"/>
                  <a:pt x="101579" y="7018"/>
                  <a:pt x="97886" y="7510"/>
                </a:cubicBezTo>
                <a:cubicBezTo>
                  <a:pt x="93700" y="7045"/>
                  <a:pt x="89487" y="7045"/>
                  <a:pt x="85301" y="7510"/>
                </a:cubicBezTo>
                <a:cubicBezTo>
                  <a:pt x="76830" y="7638"/>
                  <a:pt x="68386" y="6571"/>
                  <a:pt x="60224" y="4318"/>
                </a:cubicBezTo>
                <a:cubicBezTo>
                  <a:pt x="54990" y="2905"/>
                  <a:pt x="49391" y="4090"/>
                  <a:pt x="45178" y="7510"/>
                </a:cubicBezTo>
                <a:cubicBezTo>
                  <a:pt x="41531" y="9334"/>
                  <a:pt x="40437" y="10246"/>
                  <a:pt x="38886" y="9516"/>
                </a:cubicBezTo>
                <a:cubicBezTo>
                  <a:pt x="33597" y="13984"/>
                  <a:pt x="23475" y="22374"/>
                  <a:pt x="22381" y="23468"/>
                </a:cubicBezTo>
                <a:cubicBezTo>
                  <a:pt x="21287" y="24562"/>
                  <a:pt x="18186" y="25383"/>
                  <a:pt x="15907" y="27298"/>
                </a:cubicBezTo>
                <a:cubicBezTo>
                  <a:pt x="13308" y="29286"/>
                  <a:pt x="10454" y="30909"/>
                  <a:pt x="7426" y="32131"/>
                </a:cubicBezTo>
                <a:cubicBezTo>
                  <a:pt x="6149" y="32131"/>
                  <a:pt x="6788" y="33590"/>
                  <a:pt x="6423" y="34867"/>
                </a:cubicBezTo>
                <a:cubicBezTo>
                  <a:pt x="6058" y="36143"/>
                  <a:pt x="5511" y="37693"/>
                  <a:pt x="4964" y="39517"/>
                </a:cubicBezTo>
                <a:cubicBezTo>
                  <a:pt x="4417" y="41341"/>
                  <a:pt x="6149" y="42344"/>
                  <a:pt x="6696" y="43530"/>
                </a:cubicBezTo>
                <a:cubicBezTo>
                  <a:pt x="7153" y="44952"/>
                  <a:pt x="7153" y="46484"/>
                  <a:pt x="6696" y="47907"/>
                </a:cubicBezTo>
                <a:cubicBezTo>
                  <a:pt x="6241" y="49366"/>
                  <a:pt x="6241" y="49639"/>
                  <a:pt x="4964" y="49822"/>
                </a:cubicBezTo>
                <a:cubicBezTo>
                  <a:pt x="3833" y="49949"/>
                  <a:pt x="2812" y="50551"/>
                  <a:pt x="2137" y="51463"/>
                </a:cubicBezTo>
                <a:cubicBezTo>
                  <a:pt x="1681" y="52010"/>
                  <a:pt x="678" y="53652"/>
                  <a:pt x="-52" y="54837"/>
                </a:cubicBezTo>
                <a:cubicBezTo>
                  <a:pt x="2383" y="55676"/>
                  <a:pt x="4946" y="56050"/>
                  <a:pt x="7517" y="55931"/>
                </a:cubicBezTo>
                <a:cubicBezTo>
                  <a:pt x="9706" y="55931"/>
                  <a:pt x="8976" y="56661"/>
                  <a:pt x="9523" y="57299"/>
                </a:cubicBezTo>
                <a:cubicBezTo>
                  <a:pt x="10955" y="59050"/>
                  <a:pt x="12478" y="60719"/>
                  <a:pt x="14083" y="62315"/>
                </a:cubicBezTo>
                <a:cubicBezTo>
                  <a:pt x="15414" y="63792"/>
                  <a:pt x="17165" y="64841"/>
                  <a:pt x="19098" y="65324"/>
                </a:cubicBezTo>
                <a:cubicBezTo>
                  <a:pt x="20466" y="65324"/>
                  <a:pt x="20375" y="66327"/>
                  <a:pt x="20922" y="66874"/>
                </a:cubicBezTo>
                <a:cubicBezTo>
                  <a:pt x="21469" y="67421"/>
                  <a:pt x="22199" y="68880"/>
                  <a:pt x="22928" y="69063"/>
                </a:cubicBezTo>
                <a:cubicBezTo>
                  <a:pt x="23658" y="69245"/>
                  <a:pt x="28764" y="69883"/>
                  <a:pt x="28947" y="71160"/>
                </a:cubicBezTo>
                <a:cubicBezTo>
                  <a:pt x="29129" y="72437"/>
                  <a:pt x="28947" y="73896"/>
                  <a:pt x="30497" y="73440"/>
                </a:cubicBezTo>
                <a:cubicBezTo>
                  <a:pt x="32047" y="72984"/>
                  <a:pt x="35877" y="73440"/>
                  <a:pt x="36880" y="71981"/>
                </a:cubicBezTo>
                <a:cubicBezTo>
                  <a:pt x="37883" y="70522"/>
                  <a:pt x="38339" y="69154"/>
                  <a:pt x="39707" y="69336"/>
                </a:cubicBezTo>
                <a:cubicBezTo>
                  <a:pt x="41075" y="69519"/>
                  <a:pt x="43172" y="69336"/>
                  <a:pt x="43902" y="70887"/>
                </a:cubicBezTo>
                <a:cubicBezTo>
                  <a:pt x="44631" y="72437"/>
                  <a:pt x="44996" y="72437"/>
                  <a:pt x="45725" y="72710"/>
                </a:cubicBezTo>
                <a:cubicBezTo>
                  <a:pt x="46719" y="72856"/>
                  <a:pt x="47741" y="72856"/>
                  <a:pt x="48735" y="72710"/>
                </a:cubicBezTo>
                <a:cubicBezTo>
                  <a:pt x="49938" y="72674"/>
                  <a:pt x="51133" y="72829"/>
                  <a:pt x="52291" y="73166"/>
                </a:cubicBezTo>
                <a:cubicBezTo>
                  <a:pt x="53659" y="73622"/>
                  <a:pt x="55574" y="74716"/>
                  <a:pt x="55391" y="76449"/>
                </a:cubicBezTo>
                <a:cubicBezTo>
                  <a:pt x="55209" y="78182"/>
                  <a:pt x="54115" y="85112"/>
                  <a:pt x="53477" y="89489"/>
                </a:cubicBezTo>
                <a:cubicBezTo>
                  <a:pt x="54352" y="89042"/>
                  <a:pt x="55318" y="88796"/>
                  <a:pt x="56303" y="88760"/>
                </a:cubicBezTo>
                <a:cubicBezTo>
                  <a:pt x="60589" y="88760"/>
                  <a:pt x="69708" y="87665"/>
                  <a:pt x="64784" y="91678"/>
                </a:cubicBezTo>
                <a:cubicBezTo>
                  <a:pt x="59860" y="95690"/>
                  <a:pt x="64784" y="95781"/>
                  <a:pt x="66517" y="97331"/>
                </a:cubicBezTo>
                <a:cubicBezTo>
                  <a:pt x="68249" y="98882"/>
                  <a:pt x="70438" y="103076"/>
                  <a:pt x="69982" y="104171"/>
                </a:cubicBezTo>
                <a:lnTo>
                  <a:pt x="74541" y="104171"/>
                </a:lnTo>
                <a:cubicBezTo>
                  <a:pt x="75225" y="104070"/>
                  <a:pt x="75882" y="103815"/>
                  <a:pt x="76456" y="10344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561" name="Graphic 2">
            <a:extLst>
              <a:ext uri="{FF2B5EF4-FFF2-40B4-BE49-F238E27FC236}">
                <a16:creationId xmlns:a16="http://schemas.microsoft.com/office/drawing/2014/main" id="{BA92845F-3A78-E902-CE50-FAF55E91D7D8}"/>
              </a:ext>
            </a:extLst>
          </p:cNvPr>
          <p:cNvGrpSpPr/>
          <p:nvPr/>
        </p:nvGrpSpPr>
        <p:grpSpPr>
          <a:xfrm>
            <a:off x="3164021" y="4137254"/>
            <a:ext cx="133610" cy="126296"/>
            <a:chOff x="2721388" y="3782813"/>
            <a:chExt cx="153773" cy="145355"/>
          </a:xfrm>
          <a:solidFill>
            <a:schemeClr val="bg1">
              <a:lumMod val="75000"/>
            </a:schemeClr>
          </a:solidFill>
        </p:grpSpPr>
        <p:sp>
          <p:nvSpPr>
            <p:cNvPr id="562" name="Freeform: Shape 561">
              <a:extLst>
                <a:ext uri="{FF2B5EF4-FFF2-40B4-BE49-F238E27FC236}">
                  <a16:creationId xmlns:a16="http://schemas.microsoft.com/office/drawing/2014/main" id="{0D5CBE47-F9A9-AD98-F113-95A3E3CBA348}"/>
                </a:ext>
              </a:extLst>
            </p:cNvPr>
            <p:cNvSpPr/>
            <p:nvPr/>
          </p:nvSpPr>
          <p:spPr>
            <a:xfrm>
              <a:off x="2721388" y="3782813"/>
              <a:ext cx="153773" cy="145355"/>
            </a:xfrm>
            <a:custGeom>
              <a:avLst/>
              <a:gdLst>
                <a:gd name="connsiteX0" fmla="*/ 148285 w 153773"/>
                <a:gd name="connsiteY0" fmla="*/ 2975 h 145355"/>
                <a:gd name="connsiteX1" fmla="*/ 153209 w 153773"/>
                <a:gd name="connsiteY1" fmla="*/ -34 h 145355"/>
                <a:gd name="connsiteX2" fmla="*/ 114636 w 153773"/>
                <a:gd name="connsiteY2" fmla="*/ 11638 h 145355"/>
                <a:gd name="connsiteX3" fmla="*/ 105517 w 153773"/>
                <a:gd name="connsiteY3" fmla="*/ 11091 h 145355"/>
                <a:gd name="connsiteX4" fmla="*/ 98040 w 153773"/>
                <a:gd name="connsiteY4" fmla="*/ 7261 h 145355"/>
                <a:gd name="connsiteX5" fmla="*/ 91839 w 153773"/>
                <a:gd name="connsiteY5" fmla="*/ 8355 h 145355"/>
                <a:gd name="connsiteX6" fmla="*/ 90198 w 153773"/>
                <a:gd name="connsiteY6" fmla="*/ 12823 h 145355"/>
                <a:gd name="connsiteX7" fmla="*/ 86459 w 153773"/>
                <a:gd name="connsiteY7" fmla="*/ 15103 h 145355"/>
                <a:gd name="connsiteX8" fmla="*/ 85182 w 153773"/>
                <a:gd name="connsiteY8" fmla="*/ 21668 h 145355"/>
                <a:gd name="connsiteX9" fmla="*/ 84179 w 153773"/>
                <a:gd name="connsiteY9" fmla="*/ 23675 h 145355"/>
                <a:gd name="connsiteX10" fmla="*/ 74057 w 153773"/>
                <a:gd name="connsiteY10" fmla="*/ 31426 h 145355"/>
                <a:gd name="connsiteX11" fmla="*/ 66488 w 153773"/>
                <a:gd name="connsiteY11" fmla="*/ 39177 h 145355"/>
                <a:gd name="connsiteX12" fmla="*/ 64482 w 153773"/>
                <a:gd name="connsiteY12" fmla="*/ 40180 h 145355"/>
                <a:gd name="connsiteX13" fmla="*/ 60288 w 153773"/>
                <a:gd name="connsiteY13" fmla="*/ 38174 h 145355"/>
                <a:gd name="connsiteX14" fmla="*/ 57369 w 153773"/>
                <a:gd name="connsiteY14" fmla="*/ 35620 h 145355"/>
                <a:gd name="connsiteX15" fmla="*/ 56822 w 153773"/>
                <a:gd name="connsiteY15" fmla="*/ 33158 h 145355"/>
                <a:gd name="connsiteX16" fmla="*/ 54725 w 153773"/>
                <a:gd name="connsiteY16" fmla="*/ 33158 h 145355"/>
                <a:gd name="connsiteX17" fmla="*/ 45606 w 153773"/>
                <a:gd name="connsiteY17" fmla="*/ 42277 h 145355"/>
                <a:gd name="connsiteX18" fmla="*/ 43235 w 153773"/>
                <a:gd name="connsiteY18" fmla="*/ 43554 h 145355"/>
                <a:gd name="connsiteX19" fmla="*/ 39223 w 153773"/>
                <a:gd name="connsiteY19" fmla="*/ 42824 h 145355"/>
                <a:gd name="connsiteX20" fmla="*/ 36670 w 153773"/>
                <a:gd name="connsiteY20" fmla="*/ 42824 h 145355"/>
                <a:gd name="connsiteX21" fmla="*/ 32566 w 153773"/>
                <a:gd name="connsiteY21" fmla="*/ 42824 h 145355"/>
                <a:gd name="connsiteX22" fmla="*/ 30560 w 153773"/>
                <a:gd name="connsiteY22" fmla="*/ 44739 h 145355"/>
                <a:gd name="connsiteX23" fmla="*/ 31837 w 153773"/>
                <a:gd name="connsiteY23" fmla="*/ 51305 h 145355"/>
                <a:gd name="connsiteX24" fmla="*/ 32840 w 153773"/>
                <a:gd name="connsiteY24" fmla="*/ 59056 h 145355"/>
                <a:gd name="connsiteX25" fmla="*/ 30560 w 153773"/>
                <a:gd name="connsiteY25" fmla="*/ 60059 h 145355"/>
                <a:gd name="connsiteX26" fmla="*/ 26821 w 153773"/>
                <a:gd name="connsiteY26" fmla="*/ 60059 h 145355"/>
                <a:gd name="connsiteX27" fmla="*/ 24997 w 153773"/>
                <a:gd name="connsiteY27" fmla="*/ 64619 h 145355"/>
                <a:gd name="connsiteX28" fmla="*/ 19708 w 153773"/>
                <a:gd name="connsiteY28" fmla="*/ 68722 h 145355"/>
                <a:gd name="connsiteX29" fmla="*/ 17611 w 153773"/>
                <a:gd name="connsiteY29" fmla="*/ 69725 h 145355"/>
                <a:gd name="connsiteX30" fmla="*/ 13052 w 153773"/>
                <a:gd name="connsiteY30" fmla="*/ 69725 h 145355"/>
                <a:gd name="connsiteX31" fmla="*/ 13052 w 153773"/>
                <a:gd name="connsiteY31" fmla="*/ 69725 h 145355"/>
                <a:gd name="connsiteX32" fmla="*/ 9222 w 153773"/>
                <a:gd name="connsiteY32" fmla="*/ 70911 h 145355"/>
                <a:gd name="connsiteX33" fmla="*/ 2382 w 153773"/>
                <a:gd name="connsiteY33" fmla="*/ 67993 h 145355"/>
                <a:gd name="connsiteX34" fmla="*/ 1835 w 153773"/>
                <a:gd name="connsiteY34" fmla="*/ 73373 h 145355"/>
                <a:gd name="connsiteX35" fmla="*/ 26456 w 153773"/>
                <a:gd name="connsiteY35" fmla="*/ 94073 h 145355"/>
                <a:gd name="connsiteX36" fmla="*/ 33113 w 153773"/>
                <a:gd name="connsiteY36" fmla="*/ 101642 h 145355"/>
                <a:gd name="connsiteX37" fmla="*/ 57461 w 153773"/>
                <a:gd name="connsiteY37" fmla="*/ 126354 h 145355"/>
                <a:gd name="connsiteX38" fmla="*/ 66580 w 153773"/>
                <a:gd name="connsiteY38" fmla="*/ 134561 h 145355"/>
                <a:gd name="connsiteX39" fmla="*/ 67856 w 153773"/>
                <a:gd name="connsiteY39" fmla="*/ 133284 h 145355"/>
                <a:gd name="connsiteX40" fmla="*/ 75790 w 153773"/>
                <a:gd name="connsiteY40" fmla="*/ 132281 h 145355"/>
                <a:gd name="connsiteX41" fmla="*/ 92568 w 153773"/>
                <a:gd name="connsiteY41" fmla="*/ 138573 h 145355"/>
                <a:gd name="connsiteX42" fmla="*/ 97310 w 153773"/>
                <a:gd name="connsiteY42" fmla="*/ 138573 h 145355"/>
                <a:gd name="connsiteX43" fmla="*/ 104058 w 153773"/>
                <a:gd name="connsiteY43" fmla="*/ 137023 h 145355"/>
                <a:gd name="connsiteX44" fmla="*/ 106247 w 153773"/>
                <a:gd name="connsiteY44" fmla="*/ 137023 h 145355"/>
                <a:gd name="connsiteX45" fmla="*/ 117372 w 153773"/>
                <a:gd name="connsiteY45" fmla="*/ 144227 h 145355"/>
                <a:gd name="connsiteX46" fmla="*/ 120108 w 153773"/>
                <a:gd name="connsiteY46" fmla="*/ 144865 h 145355"/>
                <a:gd name="connsiteX47" fmla="*/ 130959 w 153773"/>
                <a:gd name="connsiteY47" fmla="*/ 145321 h 145355"/>
                <a:gd name="connsiteX48" fmla="*/ 132692 w 153773"/>
                <a:gd name="connsiteY48" fmla="*/ 144227 h 145355"/>
                <a:gd name="connsiteX49" fmla="*/ 135701 w 153773"/>
                <a:gd name="connsiteY49" fmla="*/ 140488 h 145355"/>
                <a:gd name="connsiteX50" fmla="*/ 133604 w 153773"/>
                <a:gd name="connsiteY50" fmla="*/ 138664 h 145355"/>
                <a:gd name="connsiteX51" fmla="*/ 129682 w 153773"/>
                <a:gd name="connsiteY51" fmla="*/ 123527 h 145355"/>
                <a:gd name="connsiteX52" fmla="*/ 134789 w 153773"/>
                <a:gd name="connsiteY52" fmla="*/ 112949 h 145355"/>
                <a:gd name="connsiteX53" fmla="*/ 130777 w 153773"/>
                <a:gd name="connsiteY53" fmla="*/ 99909 h 145355"/>
                <a:gd name="connsiteX54" fmla="*/ 134242 w 153773"/>
                <a:gd name="connsiteY54" fmla="*/ 100456 h 145355"/>
                <a:gd name="connsiteX55" fmla="*/ 135610 w 153773"/>
                <a:gd name="connsiteY55" fmla="*/ 98176 h 145355"/>
                <a:gd name="connsiteX56" fmla="*/ 134516 w 153773"/>
                <a:gd name="connsiteY56" fmla="*/ 88510 h 145355"/>
                <a:gd name="connsiteX57" fmla="*/ 135975 w 153773"/>
                <a:gd name="connsiteY57" fmla="*/ 83312 h 145355"/>
                <a:gd name="connsiteX58" fmla="*/ 139349 w 153773"/>
                <a:gd name="connsiteY58" fmla="*/ 84772 h 145355"/>
                <a:gd name="connsiteX59" fmla="*/ 139349 w 153773"/>
                <a:gd name="connsiteY59" fmla="*/ 90425 h 145355"/>
                <a:gd name="connsiteX60" fmla="*/ 141355 w 153773"/>
                <a:gd name="connsiteY60" fmla="*/ 79391 h 145355"/>
                <a:gd name="connsiteX61" fmla="*/ 141355 w 153773"/>
                <a:gd name="connsiteY61" fmla="*/ 59147 h 145355"/>
                <a:gd name="connsiteX62" fmla="*/ 146735 w 153773"/>
                <a:gd name="connsiteY62" fmla="*/ 32885 h 145355"/>
                <a:gd name="connsiteX63" fmla="*/ 151568 w 153773"/>
                <a:gd name="connsiteY63" fmla="*/ 18933 h 145355"/>
                <a:gd name="connsiteX64" fmla="*/ 148285 w 153773"/>
                <a:gd name="connsiteY64" fmla="*/ 2975 h 145355"/>
                <a:gd name="connsiteX65" fmla="*/ 77887 w 153773"/>
                <a:gd name="connsiteY65" fmla="*/ 130640 h 145355"/>
                <a:gd name="connsiteX66" fmla="*/ 61108 w 153773"/>
                <a:gd name="connsiteY66" fmla="*/ 114955 h 145355"/>
                <a:gd name="connsiteX67" fmla="*/ 62476 w 153773"/>
                <a:gd name="connsiteY67" fmla="*/ 101003 h 145355"/>
                <a:gd name="connsiteX68" fmla="*/ 95578 w 153773"/>
                <a:gd name="connsiteY68" fmla="*/ 126354 h 145355"/>
                <a:gd name="connsiteX69" fmla="*/ 77887 w 153773"/>
                <a:gd name="connsiteY69" fmla="*/ 130640 h 145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53773" h="145355">
                  <a:moveTo>
                    <a:pt x="148285" y="2975"/>
                  </a:moveTo>
                  <a:cubicBezTo>
                    <a:pt x="153300" y="1424"/>
                    <a:pt x="154577" y="877"/>
                    <a:pt x="153209" y="-34"/>
                  </a:cubicBezTo>
                  <a:cubicBezTo>
                    <a:pt x="144091" y="2792"/>
                    <a:pt x="117919" y="10543"/>
                    <a:pt x="114636" y="11638"/>
                  </a:cubicBezTo>
                  <a:cubicBezTo>
                    <a:pt x="111636" y="12577"/>
                    <a:pt x="108390" y="12386"/>
                    <a:pt x="105517" y="11091"/>
                  </a:cubicBezTo>
                  <a:cubicBezTo>
                    <a:pt x="103876" y="10270"/>
                    <a:pt x="99681" y="7990"/>
                    <a:pt x="98040" y="7261"/>
                  </a:cubicBezTo>
                  <a:cubicBezTo>
                    <a:pt x="95943" y="6358"/>
                    <a:pt x="93508" y="6786"/>
                    <a:pt x="91839" y="8355"/>
                  </a:cubicBezTo>
                  <a:cubicBezTo>
                    <a:pt x="90289" y="9258"/>
                    <a:pt x="89605" y="11136"/>
                    <a:pt x="90198" y="12823"/>
                  </a:cubicBezTo>
                  <a:cubicBezTo>
                    <a:pt x="90198" y="13644"/>
                    <a:pt x="88191" y="14100"/>
                    <a:pt x="86459" y="15103"/>
                  </a:cubicBezTo>
                  <a:cubicBezTo>
                    <a:pt x="84726" y="16106"/>
                    <a:pt x="85365" y="20757"/>
                    <a:pt x="85182" y="21668"/>
                  </a:cubicBezTo>
                  <a:cubicBezTo>
                    <a:pt x="84945" y="22380"/>
                    <a:pt x="84608" y="23055"/>
                    <a:pt x="84179" y="23675"/>
                  </a:cubicBezTo>
                  <a:cubicBezTo>
                    <a:pt x="80942" y="26429"/>
                    <a:pt x="77559" y="29018"/>
                    <a:pt x="74057" y="31426"/>
                  </a:cubicBezTo>
                  <a:cubicBezTo>
                    <a:pt x="71185" y="33642"/>
                    <a:pt x="68631" y="36250"/>
                    <a:pt x="66488" y="39177"/>
                  </a:cubicBezTo>
                  <a:cubicBezTo>
                    <a:pt x="65759" y="40180"/>
                    <a:pt x="65121" y="40453"/>
                    <a:pt x="64482" y="40180"/>
                  </a:cubicBezTo>
                  <a:cubicBezTo>
                    <a:pt x="63844" y="39906"/>
                    <a:pt x="61108" y="38721"/>
                    <a:pt x="60288" y="38174"/>
                  </a:cubicBezTo>
                  <a:cubicBezTo>
                    <a:pt x="59239" y="37417"/>
                    <a:pt x="58263" y="36560"/>
                    <a:pt x="57369" y="35620"/>
                  </a:cubicBezTo>
                  <a:cubicBezTo>
                    <a:pt x="56275" y="34435"/>
                    <a:pt x="56549" y="34162"/>
                    <a:pt x="56822" y="33158"/>
                  </a:cubicBezTo>
                  <a:cubicBezTo>
                    <a:pt x="57096" y="32155"/>
                    <a:pt x="56093" y="32064"/>
                    <a:pt x="54725" y="33158"/>
                  </a:cubicBezTo>
                  <a:cubicBezTo>
                    <a:pt x="51515" y="36022"/>
                    <a:pt x="48469" y="39068"/>
                    <a:pt x="45606" y="42277"/>
                  </a:cubicBezTo>
                  <a:cubicBezTo>
                    <a:pt x="45022" y="43007"/>
                    <a:pt x="44165" y="43463"/>
                    <a:pt x="43235" y="43554"/>
                  </a:cubicBezTo>
                  <a:cubicBezTo>
                    <a:pt x="41867" y="43508"/>
                    <a:pt x="40518" y="43262"/>
                    <a:pt x="39223" y="42824"/>
                  </a:cubicBezTo>
                  <a:cubicBezTo>
                    <a:pt x="38420" y="42405"/>
                    <a:pt x="37472" y="42405"/>
                    <a:pt x="36670" y="42824"/>
                  </a:cubicBezTo>
                  <a:cubicBezTo>
                    <a:pt x="35940" y="43281"/>
                    <a:pt x="34207" y="42824"/>
                    <a:pt x="32566" y="42824"/>
                  </a:cubicBezTo>
                  <a:cubicBezTo>
                    <a:pt x="30925" y="42824"/>
                    <a:pt x="30833" y="43463"/>
                    <a:pt x="30560" y="44739"/>
                  </a:cubicBezTo>
                  <a:cubicBezTo>
                    <a:pt x="30578" y="46992"/>
                    <a:pt x="31007" y="49217"/>
                    <a:pt x="31837" y="51305"/>
                  </a:cubicBezTo>
                  <a:cubicBezTo>
                    <a:pt x="32593" y="53813"/>
                    <a:pt x="32931" y="56439"/>
                    <a:pt x="32840" y="59056"/>
                  </a:cubicBezTo>
                  <a:cubicBezTo>
                    <a:pt x="32840" y="60242"/>
                    <a:pt x="31654" y="60059"/>
                    <a:pt x="30560" y="60059"/>
                  </a:cubicBezTo>
                  <a:cubicBezTo>
                    <a:pt x="29320" y="59968"/>
                    <a:pt x="28061" y="59968"/>
                    <a:pt x="26821" y="60059"/>
                  </a:cubicBezTo>
                  <a:cubicBezTo>
                    <a:pt x="25362" y="60059"/>
                    <a:pt x="25362" y="63616"/>
                    <a:pt x="24997" y="64619"/>
                  </a:cubicBezTo>
                  <a:cubicBezTo>
                    <a:pt x="24633" y="65622"/>
                    <a:pt x="20438" y="67993"/>
                    <a:pt x="19708" y="68722"/>
                  </a:cubicBezTo>
                  <a:cubicBezTo>
                    <a:pt x="19097" y="69224"/>
                    <a:pt x="18377" y="69570"/>
                    <a:pt x="17611" y="69725"/>
                  </a:cubicBezTo>
                  <a:lnTo>
                    <a:pt x="13052" y="69725"/>
                  </a:lnTo>
                  <a:lnTo>
                    <a:pt x="13052" y="69725"/>
                  </a:lnTo>
                  <a:cubicBezTo>
                    <a:pt x="12231" y="70728"/>
                    <a:pt x="13052" y="73373"/>
                    <a:pt x="9222" y="70911"/>
                  </a:cubicBezTo>
                  <a:cubicBezTo>
                    <a:pt x="5392" y="68449"/>
                    <a:pt x="4115" y="65530"/>
                    <a:pt x="2382" y="67993"/>
                  </a:cubicBezTo>
                  <a:cubicBezTo>
                    <a:pt x="650" y="70455"/>
                    <a:pt x="-1812" y="70090"/>
                    <a:pt x="1835" y="73373"/>
                  </a:cubicBezTo>
                  <a:cubicBezTo>
                    <a:pt x="5483" y="76656"/>
                    <a:pt x="26456" y="94073"/>
                    <a:pt x="26456" y="94073"/>
                  </a:cubicBezTo>
                  <a:cubicBezTo>
                    <a:pt x="29265" y="96015"/>
                    <a:pt x="31545" y="98614"/>
                    <a:pt x="33113" y="101642"/>
                  </a:cubicBezTo>
                  <a:cubicBezTo>
                    <a:pt x="39651" y="111298"/>
                    <a:pt x="47904" y="119670"/>
                    <a:pt x="57461" y="126354"/>
                  </a:cubicBezTo>
                  <a:cubicBezTo>
                    <a:pt x="60971" y="128524"/>
                    <a:pt x="64054" y="131296"/>
                    <a:pt x="66580" y="134561"/>
                  </a:cubicBezTo>
                  <a:cubicBezTo>
                    <a:pt x="67127" y="134278"/>
                    <a:pt x="67573" y="133831"/>
                    <a:pt x="67856" y="133284"/>
                  </a:cubicBezTo>
                  <a:cubicBezTo>
                    <a:pt x="68859" y="131278"/>
                    <a:pt x="70683" y="129728"/>
                    <a:pt x="75790" y="132281"/>
                  </a:cubicBezTo>
                  <a:cubicBezTo>
                    <a:pt x="81215" y="134807"/>
                    <a:pt x="86824" y="136913"/>
                    <a:pt x="92568" y="138573"/>
                  </a:cubicBezTo>
                  <a:cubicBezTo>
                    <a:pt x="95760" y="139394"/>
                    <a:pt x="95851" y="139029"/>
                    <a:pt x="97310" y="138573"/>
                  </a:cubicBezTo>
                  <a:cubicBezTo>
                    <a:pt x="98769" y="138117"/>
                    <a:pt x="104058" y="137023"/>
                    <a:pt x="104058" y="137023"/>
                  </a:cubicBezTo>
                  <a:cubicBezTo>
                    <a:pt x="104770" y="136768"/>
                    <a:pt x="105545" y="136768"/>
                    <a:pt x="106247" y="137023"/>
                  </a:cubicBezTo>
                  <a:lnTo>
                    <a:pt x="117372" y="144227"/>
                  </a:lnTo>
                  <a:cubicBezTo>
                    <a:pt x="118247" y="144555"/>
                    <a:pt x="119169" y="144774"/>
                    <a:pt x="120108" y="144865"/>
                  </a:cubicBezTo>
                  <a:lnTo>
                    <a:pt x="130959" y="145321"/>
                  </a:lnTo>
                  <a:cubicBezTo>
                    <a:pt x="131643" y="145157"/>
                    <a:pt x="132254" y="144774"/>
                    <a:pt x="132692" y="144227"/>
                  </a:cubicBezTo>
                  <a:cubicBezTo>
                    <a:pt x="133631" y="142932"/>
                    <a:pt x="134634" y="141683"/>
                    <a:pt x="135701" y="140488"/>
                  </a:cubicBezTo>
                  <a:cubicBezTo>
                    <a:pt x="135181" y="139695"/>
                    <a:pt x="134461" y="139066"/>
                    <a:pt x="133604" y="138664"/>
                  </a:cubicBezTo>
                  <a:cubicBezTo>
                    <a:pt x="129026" y="135081"/>
                    <a:pt x="127421" y="128880"/>
                    <a:pt x="129682" y="123527"/>
                  </a:cubicBezTo>
                  <a:cubicBezTo>
                    <a:pt x="133056" y="118420"/>
                    <a:pt x="138163" y="115594"/>
                    <a:pt x="134789" y="112949"/>
                  </a:cubicBezTo>
                  <a:cubicBezTo>
                    <a:pt x="131470" y="109475"/>
                    <a:pt x="129984" y="104642"/>
                    <a:pt x="130777" y="99909"/>
                  </a:cubicBezTo>
                  <a:cubicBezTo>
                    <a:pt x="131962" y="97356"/>
                    <a:pt x="133330" y="97356"/>
                    <a:pt x="134242" y="100456"/>
                  </a:cubicBezTo>
                  <a:cubicBezTo>
                    <a:pt x="135154" y="103556"/>
                    <a:pt x="135975" y="101550"/>
                    <a:pt x="135610" y="98176"/>
                  </a:cubicBezTo>
                  <a:cubicBezTo>
                    <a:pt x="135473" y="94930"/>
                    <a:pt x="135108" y="91702"/>
                    <a:pt x="134516" y="88510"/>
                  </a:cubicBezTo>
                  <a:cubicBezTo>
                    <a:pt x="133968" y="86504"/>
                    <a:pt x="132509" y="85319"/>
                    <a:pt x="135975" y="83312"/>
                  </a:cubicBezTo>
                  <a:cubicBezTo>
                    <a:pt x="139440" y="81306"/>
                    <a:pt x="140169" y="79391"/>
                    <a:pt x="139349" y="84772"/>
                  </a:cubicBezTo>
                  <a:cubicBezTo>
                    <a:pt x="138528" y="90152"/>
                    <a:pt x="136795" y="91064"/>
                    <a:pt x="139349" y="90425"/>
                  </a:cubicBezTo>
                  <a:cubicBezTo>
                    <a:pt x="141902" y="89787"/>
                    <a:pt x="142814" y="86231"/>
                    <a:pt x="141355" y="79391"/>
                  </a:cubicBezTo>
                  <a:cubicBezTo>
                    <a:pt x="140361" y="72680"/>
                    <a:pt x="140361" y="65859"/>
                    <a:pt x="141355" y="59147"/>
                  </a:cubicBezTo>
                  <a:cubicBezTo>
                    <a:pt x="142267" y="50238"/>
                    <a:pt x="144072" y="41438"/>
                    <a:pt x="146735" y="32885"/>
                  </a:cubicBezTo>
                  <a:cubicBezTo>
                    <a:pt x="149288" y="27505"/>
                    <a:pt x="152753" y="25772"/>
                    <a:pt x="151568" y="18933"/>
                  </a:cubicBezTo>
                  <a:cubicBezTo>
                    <a:pt x="150383" y="12094"/>
                    <a:pt x="141720" y="4981"/>
                    <a:pt x="148285" y="2975"/>
                  </a:cubicBezTo>
                  <a:close/>
                  <a:moveTo>
                    <a:pt x="77887" y="130640"/>
                  </a:moveTo>
                  <a:cubicBezTo>
                    <a:pt x="62476" y="123527"/>
                    <a:pt x="61108" y="114955"/>
                    <a:pt x="61108" y="114955"/>
                  </a:cubicBezTo>
                  <a:cubicBezTo>
                    <a:pt x="61108" y="114955"/>
                    <a:pt x="57369" y="104742"/>
                    <a:pt x="62476" y="101003"/>
                  </a:cubicBezTo>
                  <a:cubicBezTo>
                    <a:pt x="67583" y="97264"/>
                    <a:pt x="88739" y="114134"/>
                    <a:pt x="95578" y="126354"/>
                  </a:cubicBezTo>
                  <a:cubicBezTo>
                    <a:pt x="102417" y="138573"/>
                    <a:pt x="93298" y="137752"/>
                    <a:pt x="77887" y="130640"/>
                  </a:cubicBezTo>
                  <a:close/>
                </a:path>
              </a:pathLst>
            </a:custGeom>
            <a:grpFill/>
            <a:ln w="9119" cap="flat">
              <a:noFill/>
              <a:prstDash val="solid"/>
              <a:miter/>
            </a:ln>
          </p:spPr>
          <p:txBody>
            <a:bodyPr rtlCol="0" anchor="ctr"/>
            <a:lstStyle/>
            <a:p>
              <a:endParaRPr lang="en-US"/>
            </a:p>
          </p:txBody>
        </p:sp>
        <p:sp>
          <p:nvSpPr>
            <p:cNvPr id="563" name="Freeform: Shape 562">
              <a:extLst>
                <a:ext uri="{FF2B5EF4-FFF2-40B4-BE49-F238E27FC236}">
                  <a16:creationId xmlns:a16="http://schemas.microsoft.com/office/drawing/2014/main" id="{C1CC6187-4DE7-4387-0764-2685C405D235}"/>
                </a:ext>
              </a:extLst>
            </p:cNvPr>
            <p:cNvSpPr/>
            <p:nvPr/>
          </p:nvSpPr>
          <p:spPr>
            <a:xfrm>
              <a:off x="2721388" y="3782813"/>
              <a:ext cx="153773" cy="145355"/>
            </a:xfrm>
            <a:custGeom>
              <a:avLst/>
              <a:gdLst>
                <a:gd name="connsiteX0" fmla="*/ 148285 w 153773"/>
                <a:gd name="connsiteY0" fmla="*/ 2975 h 145355"/>
                <a:gd name="connsiteX1" fmla="*/ 153209 w 153773"/>
                <a:gd name="connsiteY1" fmla="*/ -34 h 145355"/>
                <a:gd name="connsiteX2" fmla="*/ 114636 w 153773"/>
                <a:gd name="connsiteY2" fmla="*/ 11638 h 145355"/>
                <a:gd name="connsiteX3" fmla="*/ 105517 w 153773"/>
                <a:gd name="connsiteY3" fmla="*/ 11091 h 145355"/>
                <a:gd name="connsiteX4" fmla="*/ 98040 w 153773"/>
                <a:gd name="connsiteY4" fmla="*/ 7261 h 145355"/>
                <a:gd name="connsiteX5" fmla="*/ 91839 w 153773"/>
                <a:gd name="connsiteY5" fmla="*/ 8355 h 145355"/>
                <a:gd name="connsiteX6" fmla="*/ 90198 w 153773"/>
                <a:gd name="connsiteY6" fmla="*/ 12823 h 145355"/>
                <a:gd name="connsiteX7" fmla="*/ 86459 w 153773"/>
                <a:gd name="connsiteY7" fmla="*/ 15103 h 145355"/>
                <a:gd name="connsiteX8" fmla="*/ 85182 w 153773"/>
                <a:gd name="connsiteY8" fmla="*/ 21668 h 145355"/>
                <a:gd name="connsiteX9" fmla="*/ 84179 w 153773"/>
                <a:gd name="connsiteY9" fmla="*/ 23675 h 145355"/>
                <a:gd name="connsiteX10" fmla="*/ 74057 w 153773"/>
                <a:gd name="connsiteY10" fmla="*/ 31426 h 145355"/>
                <a:gd name="connsiteX11" fmla="*/ 66488 w 153773"/>
                <a:gd name="connsiteY11" fmla="*/ 39177 h 145355"/>
                <a:gd name="connsiteX12" fmla="*/ 64482 w 153773"/>
                <a:gd name="connsiteY12" fmla="*/ 40180 h 145355"/>
                <a:gd name="connsiteX13" fmla="*/ 60288 w 153773"/>
                <a:gd name="connsiteY13" fmla="*/ 38174 h 145355"/>
                <a:gd name="connsiteX14" fmla="*/ 57369 w 153773"/>
                <a:gd name="connsiteY14" fmla="*/ 35620 h 145355"/>
                <a:gd name="connsiteX15" fmla="*/ 56822 w 153773"/>
                <a:gd name="connsiteY15" fmla="*/ 33158 h 145355"/>
                <a:gd name="connsiteX16" fmla="*/ 54725 w 153773"/>
                <a:gd name="connsiteY16" fmla="*/ 33158 h 145355"/>
                <a:gd name="connsiteX17" fmla="*/ 45606 w 153773"/>
                <a:gd name="connsiteY17" fmla="*/ 42277 h 145355"/>
                <a:gd name="connsiteX18" fmla="*/ 43235 w 153773"/>
                <a:gd name="connsiteY18" fmla="*/ 43554 h 145355"/>
                <a:gd name="connsiteX19" fmla="*/ 39223 w 153773"/>
                <a:gd name="connsiteY19" fmla="*/ 42824 h 145355"/>
                <a:gd name="connsiteX20" fmla="*/ 36670 w 153773"/>
                <a:gd name="connsiteY20" fmla="*/ 42824 h 145355"/>
                <a:gd name="connsiteX21" fmla="*/ 32566 w 153773"/>
                <a:gd name="connsiteY21" fmla="*/ 42824 h 145355"/>
                <a:gd name="connsiteX22" fmla="*/ 30560 w 153773"/>
                <a:gd name="connsiteY22" fmla="*/ 44739 h 145355"/>
                <a:gd name="connsiteX23" fmla="*/ 31837 w 153773"/>
                <a:gd name="connsiteY23" fmla="*/ 51305 h 145355"/>
                <a:gd name="connsiteX24" fmla="*/ 32840 w 153773"/>
                <a:gd name="connsiteY24" fmla="*/ 59056 h 145355"/>
                <a:gd name="connsiteX25" fmla="*/ 30560 w 153773"/>
                <a:gd name="connsiteY25" fmla="*/ 60059 h 145355"/>
                <a:gd name="connsiteX26" fmla="*/ 26821 w 153773"/>
                <a:gd name="connsiteY26" fmla="*/ 60059 h 145355"/>
                <a:gd name="connsiteX27" fmla="*/ 24997 w 153773"/>
                <a:gd name="connsiteY27" fmla="*/ 64619 h 145355"/>
                <a:gd name="connsiteX28" fmla="*/ 19708 w 153773"/>
                <a:gd name="connsiteY28" fmla="*/ 68722 h 145355"/>
                <a:gd name="connsiteX29" fmla="*/ 17611 w 153773"/>
                <a:gd name="connsiteY29" fmla="*/ 69725 h 145355"/>
                <a:gd name="connsiteX30" fmla="*/ 13052 w 153773"/>
                <a:gd name="connsiteY30" fmla="*/ 69725 h 145355"/>
                <a:gd name="connsiteX31" fmla="*/ 13052 w 153773"/>
                <a:gd name="connsiteY31" fmla="*/ 69725 h 145355"/>
                <a:gd name="connsiteX32" fmla="*/ 9222 w 153773"/>
                <a:gd name="connsiteY32" fmla="*/ 70911 h 145355"/>
                <a:gd name="connsiteX33" fmla="*/ 2382 w 153773"/>
                <a:gd name="connsiteY33" fmla="*/ 67993 h 145355"/>
                <a:gd name="connsiteX34" fmla="*/ 1835 w 153773"/>
                <a:gd name="connsiteY34" fmla="*/ 73373 h 145355"/>
                <a:gd name="connsiteX35" fmla="*/ 26456 w 153773"/>
                <a:gd name="connsiteY35" fmla="*/ 94073 h 145355"/>
                <a:gd name="connsiteX36" fmla="*/ 33113 w 153773"/>
                <a:gd name="connsiteY36" fmla="*/ 101642 h 145355"/>
                <a:gd name="connsiteX37" fmla="*/ 57461 w 153773"/>
                <a:gd name="connsiteY37" fmla="*/ 126354 h 145355"/>
                <a:gd name="connsiteX38" fmla="*/ 66580 w 153773"/>
                <a:gd name="connsiteY38" fmla="*/ 134561 h 145355"/>
                <a:gd name="connsiteX39" fmla="*/ 67856 w 153773"/>
                <a:gd name="connsiteY39" fmla="*/ 133284 h 145355"/>
                <a:gd name="connsiteX40" fmla="*/ 75790 w 153773"/>
                <a:gd name="connsiteY40" fmla="*/ 132281 h 145355"/>
                <a:gd name="connsiteX41" fmla="*/ 92568 w 153773"/>
                <a:gd name="connsiteY41" fmla="*/ 138573 h 145355"/>
                <a:gd name="connsiteX42" fmla="*/ 97310 w 153773"/>
                <a:gd name="connsiteY42" fmla="*/ 138573 h 145355"/>
                <a:gd name="connsiteX43" fmla="*/ 104058 w 153773"/>
                <a:gd name="connsiteY43" fmla="*/ 137023 h 145355"/>
                <a:gd name="connsiteX44" fmla="*/ 106247 w 153773"/>
                <a:gd name="connsiteY44" fmla="*/ 137023 h 145355"/>
                <a:gd name="connsiteX45" fmla="*/ 117372 w 153773"/>
                <a:gd name="connsiteY45" fmla="*/ 144227 h 145355"/>
                <a:gd name="connsiteX46" fmla="*/ 120108 w 153773"/>
                <a:gd name="connsiteY46" fmla="*/ 144865 h 145355"/>
                <a:gd name="connsiteX47" fmla="*/ 130959 w 153773"/>
                <a:gd name="connsiteY47" fmla="*/ 145321 h 145355"/>
                <a:gd name="connsiteX48" fmla="*/ 132692 w 153773"/>
                <a:gd name="connsiteY48" fmla="*/ 144227 h 145355"/>
                <a:gd name="connsiteX49" fmla="*/ 135701 w 153773"/>
                <a:gd name="connsiteY49" fmla="*/ 140488 h 145355"/>
                <a:gd name="connsiteX50" fmla="*/ 133604 w 153773"/>
                <a:gd name="connsiteY50" fmla="*/ 138664 h 145355"/>
                <a:gd name="connsiteX51" fmla="*/ 129682 w 153773"/>
                <a:gd name="connsiteY51" fmla="*/ 123527 h 145355"/>
                <a:gd name="connsiteX52" fmla="*/ 134789 w 153773"/>
                <a:gd name="connsiteY52" fmla="*/ 112949 h 145355"/>
                <a:gd name="connsiteX53" fmla="*/ 130777 w 153773"/>
                <a:gd name="connsiteY53" fmla="*/ 99909 h 145355"/>
                <a:gd name="connsiteX54" fmla="*/ 134242 w 153773"/>
                <a:gd name="connsiteY54" fmla="*/ 100456 h 145355"/>
                <a:gd name="connsiteX55" fmla="*/ 135610 w 153773"/>
                <a:gd name="connsiteY55" fmla="*/ 98176 h 145355"/>
                <a:gd name="connsiteX56" fmla="*/ 134516 w 153773"/>
                <a:gd name="connsiteY56" fmla="*/ 88510 h 145355"/>
                <a:gd name="connsiteX57" fmla="*/ 135975 w 153773"/>
                <a:gd name="connsiteY57" fmla="*/ 83312 h 145355"/>
                <a:gd name="connsiteX58" fmla="*/ 139349 w 153773"/>
                <a:gd name="connsiteY58" fmla="*/ 84772 h 145355"/>
                <a:gd name="connsiteX59" fmla="*/ 139349 w 153773"/>
                <a:gd name="connsiteY59" fmla="*/ 90425 h 145355"/>
                <a:gd name="connsiteX60" fmla="*/ 141355 w 153773"/>
                <a:gd name="connsiteY60" fmla="*/ 79391 h 145355"/>
                <a:gd name="connsiteX61" fmla="*/ 141355 w 153773"/>
                <a:gd name="connsiteY61" fmla="*/ 59147 h 145355"/>
                <a:gd name="connsiteX62" fmla="*/ 146735 w 153773"/>
                <a:gd name="connsiteY62" fmla="*/ 32885 h 145355"/>
                <a:gd name="connsiteX63" fmla="*/ 151568 w 153773"/>
                <a:gd name="connsiteY63" fmla="*/ 18933 h 145355"/>
                <a:gd name="connsiteX64" fmla="*/ 148285 w 153773"/>
                <a:gd name="connsiteY64" fmla="*/ 2975 h 145355"/>
                <a:gd name="connsiteX65" fmla="*/ 77887 w 153773"/>
                <a:gd name="connsiteY65" fmla="*/ 130640 h 145355"/>
                <a:gd name="connsiteX66" fmla="*/ 61108 w 153773"/>
                <a:gd name="connsiteY66" fmla="*/ 114955 h 145355"/>
                <a:gd name="connsiteX67" fmla="*/ 62476 w 153773"/>
                <a:gd name="connsiteY67" fmla="*/ 101003 h 145355"/>
                <a:gd name="connsiteX68" fmla="*/ 95578 w 153773"/>
                <a:gd name="connsiteY68" fmla="*/ 126354 h 145355"/>
                <a:gd name="connsiteX69" fmla="*/ 77887 w 153773"/>
                <a:gd name="connsiteY69" fmla="*/ 130640 h 145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53773" h="145355">
                  <a:moveTo>
                    <a:pt x="148285" y="2975"/>
                  </a:moveTo>
                  <a:cubicBezTo>
                    <a:pt x="153300" y="1424"/>
                    <a:pt x="154577" y="877"/>
                    <a:pt x="153209" y="-34"/>
                  </a:cubicBezTo>
                  <a:cubicBezTo>
                    <a:pt x="144091" y="2792"/>
                    <a:pt x="117919" y="10543"/>
                    <a:pt x="114636" y="11638"/>
                  </a:cubicBezTo>
                  <a:cubicBezTo>
                    <a:pt x="111636" y="12577"/>
                    <a:pt x="108390" y="12386"/>
                    <a:pt x="105517" y="11091"/>
                  </a:cubicBezTo>
                  <a:cubicBezTo>
                    <a:pt x="103876" y="10270"/>
                    <a:pt x="99681" y="7990"/>
                    <a:pt x="98040" y="7261"/>
                  </a:cubicBezTo>
                  <a:cubicBezTo>
                    <a:pt x="95943" y="6358"/>
                    <a:pt x="93508" y="6786"/>
                    <a:pt x="91839" y="8355"/>
                  </a:cubicBezTo>
                  <a:cubicBezTo>
                    <a:pt x="90289" y="9258"/>
                    <a:pt x="89605" y="11136"/>
                    <a:pt x="90198" y="12823"/>
                  </a:cubicBezTo>
                  <a:cubicBezTo>
                    <a:pt x="90198" y="13644"/>
                    <a:pt x="88191" y="14100"/>
                    <a:pt x="86459" y="15103"/>
                  </a:cubicBezTo>
                  <a:cubicBezTo>
                    <a:pt x="84726" y="16106"/>
                    <a:pt x="85365" y="20757"/>
                    <a:pt x="85182" y="21668"/>
                  </a:cubicBezTo>
                  <a:cubicBezTo>
                    <a:pt x="84945" y="22380"/>
                    <a:pt x="84608" y="23055"/>
                    <a:pt x="84179" y="23675"/>
                  </a:cubicBezTo>
                  <a:cubicBezTo>
                    <a:pt x="80942" y="26429"/>
                    <a:pt x="77559" y="29018"/>
                    <a:pt x="74057" y="31426"/>
                  </a:cubicBezTo>
                  <a:cubicBezTo>
                    <a:pt x="71185" y="33642"/>
                    <a:pt x="68631" y="36250"/>
                    <a:pt x="66488" y="39177"/>
                  </a:cubicBezTo>
                  <a:cubicBezTo>
                    <a:pt x="65759" y="40180"/>
                    <a:pt x="65121" y="40453"/>
                    <a:pt x="64482" y="40180"/>
                  </a:cubicBezTo>
                  <a:cubicBezTo>
                    <a:pt x="63844" y="39906"/>
                    <a:pt x="61108" y="38721"/>
                    <a:pt x="60288" y="38174"/>
                  </a:cubicBezTo>
                  <a:cubicBezTo>
                    <a:pt x="59239" y="37417"/>
                    <a:pt x="58263" y="36560"/>
                    <a:pt x="57369" y="35620"/>
                  </a:cubicBezTo>
                  <a:cubicBezTo>
                    <a:pt x="56275" y="34435"/>
                    <a:pt x="56549" y="34162"/>
                    <a:pt x="56822" y="33158"/>
                  </a:cubicBezTo>
                  <a:cubicBezTo>
                    <a:pt x="57096" y="32155"/>
                    <a:pt x="56093" y="32064"/>
                    <a:pt x="54725" y="33158"/>
                  </a:cubicBezTo>
                  <a:cubicBezTo>
                    <a:pt x="51515" y="36022"/>
                    <a:pt x="48469" y="39068"/>
                    <a:pt x="45606" y="42277"/>
                  </a:cubicBezTo>
                  <a:cubicBezTo>
                    <a:pt x="45022" y="43007"/>
                    <a:pt x="44165" y="43463"/>
                    <a:pt x="43235" y="43554"/>
                  </a:cubicBezTo>
                  <a:cubicBezTo>
                    <a:pt x="41867" y="43508"/>
                    <a:pt x="40518" y="43262"/>
                    <a:pt x="39223" y="42824"/>
                  </a:cubicBezTo>
                  <a:cubicBezTo>
                    <a:pt x="38420" y="42405"/>
                    <a:pt x="37472" y="42405"/>
                    <a:pt x="36670" y="42824"/>
                  </a:cubicBezTo>
                  <a:cubicBezTo>
                    <a:pt x="35940" y="43281"/>
                    <a:pt x="34207" y="42824"/>
                    <a:pt x="32566" y="42824"/>
                  </a:cubicBezTo>
                  <a:cubicBezTo>
                    <a:pt x="30925" y="42824"/>
                    <a:pt x="30833" y="43463"/>
                    <a:pt x="30560" y="44739"/>
                  </a:cubicBezTo>
                  <a:cubicBezTo>
                    <a:pt x="30578" y="46992"/>
                    <a:pt x="31007" y="49217"/>
                    <a:pt x="31837" y="51305"/>
                  </a:cubicBezTo>
                  <a:cubicBezTo>
                    <a:pt x="32593" y="53813"/>
                    <a:pt x="32931" y="56439"/>
                    <a:pt x="32840" y="59056"/>
                  </a:cubicBezTo>
                  <a:cubicBezTo>
                    <a:pt x="32840" y="60242"/>
                    <a:pt x="31654" y="60059"/>
                    <a:pt x="30560" y="60059"/>
                  </a:cubicBezTo>
                  <a:cubicBezTo>
                    <a:pt x="29320" y="59968"/>
                    <a:pt x="28061" y="59968"/>
                    <a:pt x="26821" y="60059"/>
                  </a:cubicBezTo>
                  <a:cubicBezTo>
                    <a:pt x="25362" y="60059"/>
                    <a:pt x="25362" y="63616"/>
                    <a:pt x="24997" y="64619"/>
                  </a:cubicBezTo>
                  <a:cubicBezTo>
                    <a:pt x="24633" y="65622"/>
                    <a:pt x="20438" y="67993"/>
                    <a:pt x="19708" y="68722"/>
                  </a:cubicBezTo>
                  <a:cubicBezTo>
                    <a:pt x="19097" y="69224"/>
                    <a:pt x="18377" y="69570"/>
                    <a:pt x="17611" y="69725"/>
                  </a:cubicBezTo>
                  <a:lnTo>
                    <a:pt x="13052" y="69725"/>
                  </a:lnTo>
                  <a:lnTo>
                    <a:pt x="13052" y="69725"/>
                  </a:lnTo>
                  <a:cubicBezTo>
                    <a:pt x="12231" y="70728"/>
                    <a:pt x="13052" y="73373"/>
                    <a:pt x="9222" y="70911"/>
                  </a:cubicBezTo>
                  <a:cubicBezTo>
                    <a:pt x="5392" y="68449"/>
                    <a:pt x="4115" y="65530"/>
                    <a:pt x="2382" y="67993"/>
                  </a:cubicBezTo>
                  <a:cubicBezTo>
                    <a:pt x="650" y="70455"/>
                    <a:pt x="-1812" y="70090"/>
                    <a:pt x="1835" y="73373"/>
                  </a:cubicBezTo>
                  <a:cubicBezTo>
                    <a:pt x="5483" y="76656"/>
                    <a:pt x="26456" y="94073"/>
                    <a:pt x="26456" y="94073"/>
                  </a:cubicBezTo>
                  <a:cubicBezTo>
                    <a:pt x="29265" y="96015"/>
                    <a:pt x="31545" y="98614"/>
                    <a:pt x="33113" y="101642"/>
                  </a:cubicBezTo>
                  <a:cubicBezTo>
                    <a:pt x="39651" y="111298"/>
                    <a:pt x="47904" y="119670"/>
                    <a:pt x="57461" y="126354"/>
                  </a:cubicBezTo>
                  <a:cubicBezTo>
                    <a:pt x="60971" y="128524"/>
                    <a:pt x="64054" y="131296"/>
                    <a:pt x="66580" y="134561"/>
                  </a:cubicBezTo>
                  <a:cubicBezTo>
                    <a:pt x="67127" y="134278"/>
                    <a:pt x="67573" y="133831"/>
                    <a:pt x="67856" y="133284"/>
                  </a:cubicBezTo>
                  <a:cubicBezTo>
                    <a:pt x="68859" y="131278"/>
                    <a:pt x="70683" y="129728"/>
                    <a:pt x="75790" y="132281"/>
                  </a:cubicBezTo>
                  <a:cubicBezTo>
                    <a:pt x="81215" y="134807"/>
                    <a:pt x="86824" y="136913"/>
                    <a:pt x="92568" y="138573"/>
                  </a:cubicBezTo>
                  <a:cubicBezTo>
                    <a:pt x="95760" y="139394"/>
                    <a:pt x="95851" y="139029"/>
                    <a:pt x="97310" y="138573"/>
                  </a:cubicBezTo>
                  <a:cubicBezTo>
                    <a:pt x="98769" y="138117"/>
                    <a:pt x="104058" y="137023"/>
                    <a:pt x="104058" y="137023"/>
                  </a:cubicBezTo>
                  <a:cubicBezTo>
                    <a:pt x="104770" y="136768"/>
                    <a:pt x="105545" y="136768"/>
                    <a:pt x="106247" y="137023"/>
                  </a:cubicBezTo>
                  <a:lnTo>
                    <a:pt x="117372" y="144227"/>
                  </a:lnTo>
                  <a:cubicBezTo>
                    <a:pt x="118247" y="144555"/>
                    <a:pt x="119169" y="144774"/>
                    <a:pt x="120108" y="144865"/>
                  </a:cubicBezTo>
                  <a:lnTo>
                    <a:pt x="130959" y="145321"/>
                  </a:lnTo>
                  <a:cubicBezTo>
                    <a:pt x="131643" y="145157"/>
                    <a:pt x="132254" y="144774"/>
                    <a:pt x="132692" y="144227"/>
                  </a:cubicBezTo>
                  <a:cubicBezTo>
                    <a:pt x="133631" y="142932"/>
                    <a:pt x="134634" y="141683"/>
                    <a:pt x="135701" y="140488"/>
                  </a:cubicBezTo>
                  <a:cubicBezTo>
                    <a:pt x="135181" y="139695"/>
                    <a:pt x="134461" y="139066"/>
                    <a:pt x="133604" y="138664"/>
                  </a:cubicBezTo>
                  <a:cubicBezTo>
                    <a:pt x="129026" y="135081"/>
                    <a:pt x="127421" y="128880"/>
                    <a:pt x="129682" y="123527"/>
                  </a:cubicBezTo>
                  <a:cubicBezTo>
                    <a:pt x="133056" y="118420"/>
                    <a:pt x="138163" y="115594"/>
                    <a:pt x="134789" y="112949"/>
                  </a:cubicBezTo>
                  <a:cubicBezTo>
                    <a:pt x="131470" y="109475"/>
                    <a:pt x="129984" y="104642"/>
                    <a:pt x="130777" y="99909"/>
                  </a:cubicBezTo>
                  <a:cubicBezTo>
                    <a:pt x="131962" y="97356"/>
                    <a:pt x="133330" y="97356"/>
                    <a:pt x="134242" y="100456"/>
                  </a:cubicBezTo>
                  <a:cubicBezTo>
                    <a:pt x="135154" y="103556"/>
                    <a:pt x="135975" y="101550"/>
                    <a:pt x="135610" y="98176"/>
                  </a:cubicBezTo>
                  <a:cubicBezTo>
                    <a:pt x="135473" y="94930"/>
                    <a:pt x="135108" y="91702"/>
                    <a:pt x="134516" y="88510"/>
                  </a:cubicBezTo>
                  <a:cubicBezTo>
                    <a:pt x="133968" y="86504"/>
                    <a:pt x="132509" y="85319"/>
                    <a:pt x="135975" y="83312"/>
                  </a:cubicBezTo>
                  <a:cubicBezTo>
                    <a:pt x="139440" y="81306"/>
                    <a:pt x="140169" y="79391"/>
                    <a:pt x="139349" y="84772"/>
                  </a:cubicBezTo>
                  <a:cubicBezTo>
                    <a:pt x="138528" y="90152"/>
                    <a:pt x="136795" y="91064"/>
                    <a:pt x="139349" y="90425"/>
                  </a:cubicBezTo>
                  <a:cubicBezTo>
                    <a:pt x="141902" y="89787"/>
                    <a:pt x="142814" y="86231"/>
                    <a:pt x="141355" y="79391"/>
                  </a:cubicBezTo>
                  <a:cubicBezTo>
                    <a:pt x="140361" y="72680"/>
                    <a:pt x="140361" y="65859"/>
                    <a:pt x="141355" y="59147"/>
                  </a:cubicBezTo>
                  <a:cubicBezTo>
                    <a:pt x="142267" y="50238"/>
                    <a:pt x="144072" y="41438"/>
                    <a:pt x="146735" y="32885"/>
                  </a:cubicBezTo>
                  <a:cubicBezTo>
                    <a:pt x="149288" y="27505"/>
                    <a:pt x="152753" y="25772"/>
                    <a:pt x="151568" y="18933"/>
                  </a:cubicBezTo>
                  <a:cubicBezTo>
                    <a:pt x="150383" y="12094"/>
                    <a:pt x="141720" y="4981"/>
                    <a:pt x="148285" y="2975"/>
                  </a:cubicBezTo>
                  <a:close/>
                  <a:moveTo>
                    <a:pt x="77887" y="130640"/>
                  </a:moveTo>
                  <a:cubicBezTo>
                    <a:pt x="62476" y="123527"/>
                    <a:pt x="61108" y="114955"/>
                    <a:pt x="61108" y="114955"/>
                  </a:cubicBezTo>
                  <a:cubicBezTo>
                    <a:pt x="61108" y="114955"/>
                    <a:pt x="57369" y="104742"/>
                    <a:pt x="62476" y="101003"/>
                  </a:cubicBezTo>
                  <a:cubicBezTo>
                    <a:pt x="67583" y="97264"/>
                    <a:pt x="88739" y="114134"/>
                    <a:pt x="95578" y="126354"/>
                  </a:cubicBezTo>
                  <a:cubicBezTo>
                    <a:pt x="102417" y="138573"/>
                    <a:pt x="93298" y="137752"/>
                    <a:pt x="77887" y="130640"/>
                  </a:cubicBezTo>
                  <a:close/>
                </a:path>
              </a:pathLst>
            </a:custGeom>
            <a:grpFill/>
            <a:ln w="4559" cap="flat">
              <a:solidFill>
                <a:srgbClr val="FFFFFF"/>
              </a:solidFill>
              <a:prstDash val="solid"/>
              <a:miter/>
            </a:ln>
          </p:spPr>
          <p:txBody>
            <a:bodyPr rtlCol="0" anchor="ctr"/>
            <a:lstStyle/>
            <a:p>
              <a:endParaRPr lang="en-US"/>
            </a:p>
          </p:txBody>
        </p:sp>
        <p:sp>
          <p:nvSpPr>
            <p:cNvPr id="564" name="Freeform: Shape 563">
              <a:extLst>
                <a:ext uri="{FF2B5EF4-FFF2-40B4-BE49-F238E27FC236}">
                  <a16:creationId xmlns:a16="http://schemas.microsoft.com/office/drawing/2014/main" id="{EC3422E9-7515-AEDC-20D9-739A0E5BB62D}"/>
                </a:ext>
              </a:extLst>
            </p:cNvPr>
            <p:cNvSpPr/>
            <p:nvPr/>
          </p:nvSpPr>
          <p:spPr>
            <a:xfrm>
              <a:off x="2790755" y="3901268"/>
              <a:ext cx="5540" cy="5116"/>
            </a:xfrm>
            <a:custGeom>
              <a:avLst/>
              <a:gdLst>
                <a:gd name="connsiteX0" fmla="*/ -52 w 5540"/>
                <a:gd name="connsiteY0" fmla="*/ -34 h 5116"/>
                <a:gd name="connsiteX1" fmla="*/ 4781 w 5540"/>
                <a:gd name="connsiteY1" fmla="*/ 5072 h 5116"/>
                <a:gd name="connsiteX2" fmla="*/ -52 w 5540"/>
                <a:gd name="connsiteY2" fmla="*/ -34 h 5116"/>
              </a:gdLst>
              <a:ahLst/>
              <a:cxnLst>
                <a:cxn ang="0">
                  <a:pos x="connsiteX0" y="connsiteY0"/>
                </a:cxn>
                <a:cxn ang="0">
                  <a:pos x="connsiteX1" y="connsiteY1"/>
                </a:cxn>
                <a:cxn ang="0">
                  <a:pos x="connsiteX2" y="connsiteY2"/>
                </a:cxn>
              </a:cxnLst>
              <a:rect l="l" t="t" r="r" b="b"/>
              <a:pathLst>
                <a:path w="5540" h="5116">
                  <a:moveTo>
                    <a:pt x="-52" y="-34"/>
                  </a:moveTo>
                  <a:cubicBezTo>
                    <a:pt x="-52" y="-34"/>
                    <a:pt x="1955" y="5346"/>
                    <a:pt x="4781" y="5072"/>
                  </a:cubicBezTo>
                  <a:cubicBezTo>
                    <a:pt x="7608" y="4799"/>
                    <a:pt x="1134" y="1607"/>
                    <a:pt x="-52" y="-34"/>
                  </a:cubicBezTo>
                  <a:close/>
                </a:path>
              </a:pathLst>
            </a:custGeom>
            <a:grpFill/>
            <a:ln w="4559" cap="flat">
              <a:solidFill>
                <a:srgbClr val="FFFFFF"/>
              </a:solidFill>
              <a:prstDash val="solid"/>
              <a:miter/>
            </a:ln>
          </p:spPr>
          <p:txBody>
            <a:bodyPr rtlCol="0" anchor="ctr"/>
            <a:lstStyle/>
            <a:p>
              <a:endParaRPr lang="en-US"/>
            </a:p>
          </p:txBody>
        </p:sp>
      </p:grpSp>
      <p:sp>
        <p:nvSpPr>
          <p:cNvPr id="565" name="Freeform: Shape 564">
            <a:extLst>
              <a:ext uri="{FF2B5EF4-FFF2-40B4-BE49-F238E27FC236}">
                <a16:creationId xmlns:a16="http://schemas.microsoft.com/office/drawing/2014/main" id="{240A6DE0-E4E5-70B6-7A60-BDC142C00937}"/>
              </a:ext>
            </a:extLst>
          </p:cNvPr>
          <p:cNvSpPr/>
          <p:nvPr/>
        </p:nvSpPr>
        <p:spPr>
          <a:xfrm>
            <a:off x="3215194" y="4251300"/>
            <a:ext cx="98790" cy="90691"/>
          </a:xfrm>
          <a:custGeom>
            <a:avLst/>
            <a:gdLst>
              <a:gd name="connsiteX0" fmla="*/ 99968 w 113698"/>
              <a:gd name="connsiteY0" fmla="*/ 94404 h 104377"/>
              <a:gd name="connsiteX1" fmla="*/ 103798 w 113698"/>
              <a:gd name="connsiteY1" fmla="*/ 90118 h 104377"/>
              <a:gd name="connsiteX2" fmla="*/ 103798 w 113698"/>
              <a:gd name="connsiteY2" fmla="*/ 87838 h 104377"/>
              <a:gd name="connsiteX3" fmla="*/ 102248 w 113698"/>
              <a:gd name="connsiteY3" fmla="*/ 85193 h 104377"/>
              <a:gd name="connsiteX4" fmla="*/ 102795 w 113698"/>
              <a:gd name="connsiteY4" fmla="*/ 82914 h 104377"/>
              <a:gd name="connsiteX5" fmla="*/ 107628 w 113698"/>
              <a:gd name="connsiteY5" fmla="*/ 78172 h 104377"/>
              <a:gd name="connsiteX6" fmla="*/ 106625 w 113698"/>
              <a:gd name="connsiteY6" fmla="*/ 76348 h 104377"/>
              <a:gd name="connsiteX7" fmla="*/ 102065 w 113698"/>
              <a:gd name="connsiteY7" fmla="*/ 73156 h 104377"/>
              <a:gd name="connsiteX8" fmla="*/ 100971 w 113698"/>
              <a:gd name="connsiteY8" fmla="*/ 70603 h 104377"/>
              <a:gd name="connsiteX9" fmla="*/ 103251 w 113698"/>
              <a:gd name="connsiteY9" fmla="*/ 55557 h 104377"/>
              <a:gd name="connsiteX10" fmla="*/ 105896 w 113698"/>
              <a:gd name="connsiteY10" fmla="*/ 54645 h 104377"/>
              <a:gd name="connsiteX11" fmla="*/ 109087 w 113698"/>
              <a:gd name="connsiteY11" fmla="*/ 55648 h 104377"/>
              <a:gd name="connsiteX12" fmla="*/ 113647 w 113698"/>
              <a:gd name="connsiteY12" fmla="*/ 55101 h 104377"/>
              <a:gd name="connsiteX13" fmla="*/ 111914 w 113698"/>
              <a:gd name="connsiteY13" fmla="*/ 53551 h 104377"/>
              <a:gd name="connsiteX14" fmla="*/ 78539 w 113698"/>
              <a:gd name="connsiteY14" fmla="*/ 13063 h 104377"/>
              <a:gd name="connsiteX15" fmla="*/ 76624 w 113698"/>
              <a:gd name="connsiteY15" fmla="*/ 9506 h 104377"/>
              <a:gd name="connsiteX16" fmla="*/ 73614 w 113698"/>
              <a:gd name="connsiteY16" fmla="*/ 13245 h 104377"/>
              <a:gd name="connsiteX17" fmla="*/ 71882 w 113698"/>
              <a:gd name="connsiteY17" fmla="*/ 14340 h 104377"/>
              <a:gd name="connsiteX18" fmla="*/ 61030 w 113698"/>
              <a:gd name="connsiteY18" fmla="*/ 13883 h 104377"/>
              <a:gd name="connsiteX19" fmla="*/ 58295 w 113698"/>
              <a:gd name="connsiteY19" fmla="*/ 13245 h 104377"/>
              <a:gd name="connsiteX20" fmla="*/ 47170 w 113698"/>
              <a:gd name="connsiteY20" fmla="*/ 6041 h 104377"/>
              <a:gd name="connsiteX21" fmla="*/ 44981 w 113698"/>
              <a:gd name="connsiteY21" fmla="*/ 6041 h 104377"/>
              <a:gd name="connsiteX22" fmla="*/ 38233 w 113698"/>
              <a:gd name="connsiteY22" fmla="*/ 7591 h 104377"/>
              <a:gd name="connsiteX23" fmla="*/ 33491 w 113698"/>
              <a:gd name="connsiteY23" fmla="*/ 7591 h 104377"/>
              <a:gd name="connsiteX24" fmla="*/ 16712 w 113698"/>
              <a:gd name="connsiteY24" fmla="*/ 1299 h 104377"/>
              <a:gd name="connsiteX25" fmla="*/ 8779 w 113698"/>
              <a:gd name="connsiteY25" fmla="*/ 2302 h 104377"/>
              <a:gd name="connsiteX26" fmla="*/ 7502 w 113698"/>
              <a:gd name="connsiteY26" fmla="*/ 3579 h 104377"/>
              <a:gd name="connsiteX27" fmla="*/ 6955 w 113698"/>
              <a:gd name="connsiteY27" fmla="*/ 5859 h 104377"/>
              <a:gd name="connsiteX28" fmla="*/ 4128 w 113698"/>
              <a:gd name="connsiteY28" fmla="*/ 8686 h 104377"/>
              <a:gd name="connsiteX29" fmla="*/ 663 w 113698"/>
              <a:gd name="connsiteY29" fmla="*/ 9415 h 104377"/>
              <a:gd name="connsiteX30" fmla="*/ 2213 w 113698"/>
              <a:gd name="connsiteY30" fmla="*/ 11330 h 104377"/>
              <a:gd name="connsiteX31" fmla="*/ 9600 w 113698"/>
              <a:gd name="connsiteY31" fmla="*/ 15707 h 104377"/>
              <a:gd name="connsiteX32" fmla="*/ 8870 w 113698"/>
              <a:gd name="connsiteY32" fmla="*/ 20267 h 104377"/>
              <a:gd name="connsiteX33" fmla="*/ 5040 w 113698"/>
              <a:gd name="connsiteY33" fmla="*/ 25373 h 104377"/>
              <a:gd name="connsiteX34" fmla="*/ 7138 w 113698"/>
              <a:gd name="connsiteY34" fmla="*/ 37775 h 104377"/>
              <a:gd name="connsiteX35" fmla="*/ 14524 w 113698"/>
              <a:gd name="connsiteY35" fmla="*/ 45526 h 104377"/>
              <a:gd name="connsiteX36" fmla="*/ 25376 w 113698"/>
              <a:gd name="connsiteY36" fmla="*/ 53095 h 104377"/>
              <a:gd name="connsiteX37" fmla="*/ 29205 w 113698"/>
              <a:gd name="connsiteY37" fmla="*/ 53733 h 104377"/>
              <a:gd name="connsiteX38" fmla="*/ 34130 w 113698"/>
              <a:gd name="connsiteY38" fmla="*/ 48535 h 104377"/>
              <a:gd name="connsiteX39" fmla="*/ 33126 w 113698"/>
              <a:gd name="connsiteY39" fmla="*/ 45526 h 104377"/>
              <a:gd name="connsiteX40" fmla="*/ 23278 w 113698"/>
              <a:gd name="connsiteY40" fmla="*/ 36407 h 104377"/>
              <a:gd name="connsiteX41" fmla="*/ 27108 w 113698"/>
              <a:gd name="connsiteY41" fmla="*/ 35039 h 104377"/>
              <a:gd name="connsiteX42" fmla="*/ 39054 w 113698"/>
              <a:gd name="connsiteY42" fmla="*/ 41696 h 104377"/>
              <a:gd name="connsiteX43" fmla="*/ 42245 w 113698"/>
              <a:gd name="connsiteY43" fmla="*/ 47259 h 104377"/>
              <a:gd name="connsiteX44" fmla="*/ 51364 w 113698"/>
              <a:gd name="connsiteY44" fmla="*/ 57654 h 104377"/>
              <a:gd name="connsiteX45" fmla="*/ 76988 w 113698"/>
              <a:gd name="connsiteY45" fmla="*/ 72153 h 104377"/>
              <a:gd name="connsiteX46" fmla="*/ 76441 w 113698"/>
              <a:gd name="connsiteY46" fmla="*/ 84464 h 104377"/>
              <a:gd name="connsiteX47" fmla="*/ 81366 w 113698"/>
              <a:gd name="connsiteY47" fmla="*/ 94768 h 104377"/>
              <a:gd name="connsiteX48" fmla="*/ 87293 w 113698"/>
              <a:gd name="connsiteY48" fmla="*/ 92853 h 104377"/>
              <a:gd name="connsiteX49" fmla="*/ 86746 w 113698"/>
              <a:gd name="connsiteY49" fmla="*/ 86014 h 104377"/>
              <a:gd name="connsiteX50" fmla="*/ 95044 w 113698"/>
              <a:gd name="connsiteY50" fmla="*/ 92671 h 104377"/>
              <a:gd name="connsiteX51" fmla="*/ 100515 w 113698"/>
              <a:gd name="connsiteY51" fmla="*/ 104343 h 104377"/>
              <a:gd name="connsiteX52" fmla="*/ 98327 w 113698"/>
              <a:gd name="connsiteY52" fmla="*/ 97960 h 104377"/>
              <a:gd name="connsiteX53" fmla="*/ 99968 w 113698"/>
              <a:gd name="connsiteY53" fmla="*/ 94404 h 10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3698" h="104377">
                <a:moveTo>
                  <a:pt x="99968" y="94404"/>
                </a:moveTo>
                <a:lnTo>
                  <a:pt x="103798" y="90118"/>
                </a:lnTo>
                <a:cubicBezTo>
                  <a:pt x="104327" y="89452"/>
                  <a:pt x="104327" y="88504"/>
                  <a:pt x="103798" y="87838"/>
                </a:cubicBezTo>
                <a:cubicBezTo>
                  <a:pt x="103069" y="86470"/>
                  <a:pt x="102248" y="85193"/>
                  <a:pt x="102248" y="85193"/>
                </a:cubicBezTo>
                <a:cubicBezTo>
                  <a:pt x="102248" y="85193"/>
                  <a:pt x="101245" y="84190"/>
                  <a:pt x="102795" y="82914"/>
                </a:cubicBezTo>
                <a:cubicBezTo>
                  <a:pt x="104345" y="81637"/>
                  <a:pt x="107628" y="78172"/>
                  <a:pt x="107628" y="78172"/>
                </a:cubicBezTo>
                <a:cubicBezTo>
                  <a:pt x="107628" y="78172"/>
                  <a:pt x="108905" y="77442"/>
                  <a:pt x="106625" y="76348"/>
                </a:cubicBezTo>
                <a:cubicBezTo>
                  <a:pt x="105002" y="75445"/>
                  <a:pt x="103470" y="74369"/>
                  <a:pt x="102065" y="73156"/>
                </a:cubicBezTo>
                <a:cubicBezTo>
                  <a:pt x="101263" y="72564"/>
                  <a:pt x="100844" y="71588"/>
                  <a:pt x="100971" y="70603"/>
                </a:cubicBezTo>
                <a:cubicBezTo>
                  <a:pt x="101090" y="65515"/>
                  <a:pt x="101856" y="60454"/>
                  <a:pt x="103251" y="55557"/>
                </a:cubicBezTo>
                <a:cubicBezTo>
                  <a:pt x="104619" y="53369"/>
                  <a:pt x="104619" y="53642"/>
                  <a:pt x="105896" y="54645"/>
                </a:cubicBezTo>
                <a:cubicBezTo>
                  <a:pt x="106771" y="55420"/>
                  <a:pt x="107929" y="55785"/>
                  <a:pt x="109087" y="55648"/>
                </a:cubicBezTo>
                <a:lnTo>
                  <a:pt x="113647" y="55101"/>
                </a:lnTo>
                <a:cubicBezTo>
                  <a:pt x="113136" y="54508"/>
                  <a:pt x="112552" y="53989"/>
                  <a:pt x="111914" y="53551"/>
                </a:cubicBezTo>
                <a:cubicBezTo>
                  <a:pt x="97479" y="43164"/>
                  <a:pt x="85980" y="29212"/>
                  <a:pt x="78539" y="13063"/>
                </a:cubicBezTo>
                <a:cubicBezTo>
                  <a:pt x="78128" y="11768"/>
                  <a:pt x="77481" y="10564"/>
                  <a:pt x="76624" y="9506"/>
                </a:cubicBezTo>
                <a:cubicBezTo>
                  <a:pt x="75557" y="10701"/>
                  <a:pt x="74554" y="11941"/>
                  <a:pt x="73614" y="13245"/>
                </a:cubicBezTo>
                <a:cubicBezTo>
                  <a:pt x="73177" y="13792"/>
                  <a:pt x="72566" y="14175"/>
                  <a:pt x="71882" y="14340"/>
                </a:cubicBezTo>
                <a:lnTo>
                  <a:pt x="61030" y="13883"/>
                </a:lnTo>
                <a:cubicBezTo>
                  <a:pt x="60091" y="13792"/>
                  <a:pt x="59170" y="13573"/>
                  <a:pt x="58295" y="13245"/>
                </a:cubicBezTo>
                <a:lnTo>
                  <a:pt x="47170" y="6041"/>
                </a:lnTo>
                <a:cubicBezTo>
                  <a:pt x="46458" y="5786"/>
                  <a:pt x="45683" y="5786"/>
                  <a:pt x="44981" y="6041"/>
                </a:cubicBezTo>
                <a:cubicBezTo>
                  <a:pt x="44981" y="6041"/>
                  <a:pt x="39692" y="7136"/>
                  <a:pt x="38233" y="7591"/>
                </a:cubicBezTo>
                <a:cubicBezTo>
                  <a:pt x="36774" y="8047"/>
                  <a:pt x="36683" y="8412"/>
                  <a:pt x="33491" y="7591"/>
                </a:cubicBezTo>
                <a:cubicBezTo>
                  <a:pt x="27746" y="5932"/>
                  <a:pt x="22138" y="3825"/>
                  <a:pt x="16712" y="1299"/>
                </a:cubicBezTo>
                <a:cubicBezTo>
                  <a:pt x="11606" y="-1254"/>
                  <a:pt x="9782" y="296"/>
                  <a:pt x="8779" y="2302"/>
                </a:cubicBezTo>
                <a:cubicBezTo>
                  <a:pt x="8496" y="2850"/>
                  <a:pt x="8049" y="3296"/>
                  <a:pt x="7502" y="3579"/>
                </a:cubicBezTo>
                <a:cubicBezTo>
                  <a:pt x="8049" y="4764"/>
                  <a:pt x="7502" y="5221"/>
                  <a:pt x="6955" y="5859"/>
                </a:cubicBezTo>
                <a:cubicBezTo>
                  <a:pt x="6408" y="6497"/>
                  <a:pt x="5587" y="10054"/>
                  <a:pt x="4128" y="8686"/>
                </a:cubicBezTo>
                <a:cubicBezTo>
                  <a:pt x="2669" y="7318"/>
                  <a:pt x="2031" y="8686"/>
                  <a:pt x="663" y="9415"/>
                </a:cubicBezTo>
                <a:cubicBezTo>
                  <a:pt x="-705" y="10145"/>
                  <a:pt x="-66" y="10783"/>
                  <a:pt x="2213" y="11330"/>
                </a:cubicBezTo>
                <a:cubicBezTo>
                  <a:pt x="4493" y="11877"/>
                  <a:pt x="9417" y="12880"/>
                  <a:pt x="9600" y="15707"/>
                </a:cubicBezTo>
                <a:cubicBezTo>
                  <a:pt x="9782" y="18534"/>
                  <a:pt x="11150" y="18716"/>
                  <a:pt x="8870" y="20267"/>
                </a:cubicBezTo>
                <a:cubicBezTo>
                  <a:pt x="6591" y="21817"/>
                  <a:pt x="4128" y="22547"/>
                  <a:pt x="5040" y="25373"/>
                </a:cubicBezTo>
                <a:cubicBezTo>
                  <a:pt x="5952" y="28200"/>
                  <a:pt x="6591" y="35860"/>
                  <a:pt x="7138" y="37775"/>
                </a:cubicBezTo>
                <a:cubicBezTo>
                  <a:pt x="7685" y="39690"/>
                  <a:pt x="7138" y="43246"/>
                  <a:pt x="14524" y="45526"/>
                </a:cubicBezTo>
                <a:cubicBezTo>
                  <a:pt x="18892" y="46748"/>
                  <a:pt x="22722" y="49420"/>
                  <a:pt x="25376" y="53095"/>
                </a:cubicBezTo>
                <a:cubicBezTo>
                  <a:pt x="27108" y="55192"/>
                  <a:pt x="26926" y="56378"/>
                  <a:pt x="29205" y="53733"/>
                </a:cubicBezTo>
                <a:cubicBezTo>
                  <a:pt x="30637" y="51818"/>
                  <a:pt x="32297" y="50067"/>
                  <a:pt x="34130" y="48535"/>
                </a:cubicBezTo>
                <a:cubicBezTo>
                  <a:pt x="35862" y="47259"/>
                  <a:pt x="36592" y="47806"/>
                  <a:pt x="33126" y="45526"/>
                </a:cubicBezTo>
                <a:cubicBezTo>
                  <a:pt x="29661" y="43246"/>
                  <a:pt x="23460" y="39052"/>
                  <a:pt x="23278" y="36407"/>
                </a:cubicBezTo>
                <a:cubicBezTo>
                  <a:pt x="23096" y="33763"/>
                  <a:pt x="21181" y="31848"/>
                  <a:pt x="27108" y="35039"/>
                </a:cubicBezTo>
                <a:cubicBezTo>
                  <a:pt x="33035" y="38231"/>
                  <a:pt x="36956" y="40784"/>
                  <a:pt x="39054" y="41696"/>
                </a:cubicBezTo>
                <a:cubicBezTo>
                  <a:pt x="41069" y="42818"/>
                  <a:pt x="42300" y="44952"/>
                  <a:pt x="42245" y="47259"/>
                </a:cubicBezTo>
                <a:cubicBezTo>
                  <a:pt x="42245" y="49903"/>
                  <a:pt x="40148" y="54280"/>
                  <a:pt x="51364" y="57654"/>
                </a:cubicBezTo>
                <a:cubicBezTo>
                  <a:pt x="62581" y="61028"/>
                  <a:pt x="75165" y="66773"/>
                  <a:pt x="76988" y="72153"/>
                </a:cubicBezTo>
                <a:cubicBezTo>
                  <a:pt x="78347" y="76184"/>
                  <a:pt x="78156" y="80570"/>
                  <a:pt x="76441" y="84464"/>
                </a:cubicBezTo>
                <a:cubicBezTo>
                  <a:pt x="75530" y="87108"/>
                  <a:pt x="74162" y="91668"/>
                  <a:pt x="81366" y="94768"/>
                </a:cubicBezTo>
                <a:cubicBezTo>
                  <a:pt x="88570" y="97869"/>
                  <a:pt x="91305" y="98142"/>
                  <a:pt x="87293" y="92853"/>
                </a:cubicBezTo>
                <a:cubicBezTo>
                  <a:pt x="83280" y="87564"/>
                  <a:pt x="82916" y="86014"/>
                  <a:pt x="86746" y="86014"/>
                </a:cubicBezTo>
                <a:cubicBezTo>
                  <a:pt x="90576" y="86014"/>
                  <a:pt x="94862" y="87473"/>
                  <a:pt x="95044" y="92671"/>
                </a:cubicBezTo>
                <a:cubicBezTo>
                  <a:pt x="95764" y="96993"/>
                  <a:pt x="97652" y="101024"/>
                  <a:pt x="100515" y="104343"/>
                </a:cubicBezTo>
                <a:lnTo>
                  <a:pt x="98327" y="97960"/>
                </a:lnTo>
                <a:cubicBezTo>
                  <a:pt x="98327" y="97960"/>
                  <a:pt x="98053" y="96592"/>
                  <a:pt x="99968" y="94404"/>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566" name="Graphic 2">
            <a:extLst>
              <a:ext uri="{FF2B5EF4-FFF2-40B4-BE49-F238E27FC236}">
                <a16:creationId xmlns:a16="http://schemas.microsoft.com/office/drawing/2014/main" id="{17499C7B-6370-4C4A-4980-5BA5A7453248}"/>
              </a:ext>
            </a:extLst>
          </p:cNvPr>
          <p:cNvGrpSpPr/>
          <p:nvPr/>
        </p:nvGrpSpPr>
        <p:grpSpPr>
          <a:xfrm>
            <a:off x="3301144" y="4298313"/>
            <a:ext cx="171945" cy="71409"/>
            <a:chOff x="2879204" y="3968177"/>
            <a:chExt cx="197892" cy="82185"/>
          </a:xfrm>
          <a:solidFill>
            <a:schemeClr val="bg1">
              <a:lumMod val="75000"/>
            </a:schemeClr>
          </a:solidFill>
        </p:grpSpPr>
        <p:sp>
          <p:nvSpPr>
            <p:cNvPr id="567" name="Freeform: Shape 566">
              <a:extLst>
                <a:ext uri="{FF2B5EF4-FFF2-40B4-BE49-F238E27FC236}">
                  <a16:creationId xmlns:a16="http://schemas.microsoft.com/office/drawing/2014/main" id="{F492DA01-3E80-D4EF-B7C7-7FC481090D7C}"/>
                </a:ext>
              </a:extLst>
            </p:cNvPr>
            <p:cNvSpPr/>
            <p:nvPr/>
          </p:nvSpPr>
          <p:spPr>
            <a:xfrm>
              <a:off x="2879204" y="3968177"/>
              <a:ext cx="197892" cy="82185"/>
            </a:xfrm>
            <a:custGeom>
              <a:avLst/>
              <a:gdLst>
                <a:gd name="connsiteX0" fmla="*/ 178137 w 197892"/>
                <a:gd name="connsiteY0" fmla="*/ 65554 h 82185"/>
                <a:gd name="connsiteX1" fmla="*/ 179414 w 197892"/>
                <a:gd name="connsiteY1" fmla="*/ 65554 h 82185"/>
                <a:gd name="connsiteX2" fmla="*/ 182970 w 197892"/>
                <a:gd name="connsiteY2" fmla="*/ 70479 h 82185"/>
                <a:gd name="connsiteX3" fmla="*/ 185614 w 197892"/>
                <a:gd name="connsiteY3" fmla="*/ 69658 h 82185"/>
                <a:gd name="connsiteX4" fmla="*/ 192636 w 197892"/>
                <a:gd name="connsiteY4" fmla="*/ 60539 h 82185"/>
                <a:gd name="connsiteX5" fmla="*/ 197104 w 197892"/>
                <a:gd name="connsiteY5" fmla="*/ 58077 h 82185"/>
                <a:gd name="connsiteX6" fmla="*/ 197104 w 197892"/>
                <a:gd name="connsiteY6" fmla="*/ 54521 h 82185"/>
                <a:gd name="connsiteX7" fmla="*/ 193457 w 197892"/>
                <a:gd name="connsiteY7" fmla="*/ 46952 h 82185"/>
                <a:gd name="connsiteX8" fmla="*/ 191177 w 197892"/>
                <a:gd name="connsiteY8" fmla="*/ 43031 h 82185"/>
                <a:gd name="connsiteX9" fmla="*/ 189900 w 197892"/>
                <a:gd name="connsiteY9" fmla="*/ 40021 h 82185"/>
                <a:gd name="connsiteX10" fmla="*/ 188168 w 197892"/>
                <a:gd name="connsiteY10" fmla="*/ 36465 h 82185"/>
                <a:gd name="connsiteX11" fmla="*/ 191268 w 197892"/>
                <a:gd name="connsiteY11" fmla="*/ 32179 h 82185"/>
                <a:gd name="connsiteX12" fmla="*/ 189718 w 197892"/>
                <a:gd name="connsiteY12" fmla="*/ 32179 h 82185"/>
                <a:gd name="connsiteX13" fmla="*/ 180052 w 197892"/>
                <a:gd name="connsiteY13" fmla="*/ 24428 h 82185"/>
                <a:gd name="connsiteX14" fmla="*/ 167741 w 197892"/>
                <a:gd name="connsiteY14" fmla="*/ 15309 h 82185"/>
                <a:gd name="connsiteX15" fmla="*/ 135278 w 197892"/>
                <a:gd name="connsiteY15" fmla="*/ 2998 h 82185"/>
                <a:gd name="connsiteX16" fmla="*/ 103362 w 197892"/>
                <a:gd name="connsiteY16" fmla="*/ 9564 h 82185"/>
                <a:gd name="connsiteX17" fmla="*/ 81112 w 197892"/>
                <a:gd name="connsiteY17" fmla="*/ 21510 h 82185"/>
                <a:gd name="connsiteX18" fmla="*/ 59773 w 197892"/>
                <a:gd name="connsiteY18" fmla="*/ 27528 h 82185"/>
                <a:gd name="connsiteX19" fmla="*/ 43815 w 197892"/>
                <a:gd name="connsiteY19" fmla="*/ 19868 h 82185"/>
                <a:gd name="connsiteX20" fmla="*/ 40715 w 197892"/>
                <a:gd name="connsiteY20" fmla="*/ 19230 h 82185"/>
                <a:gd name="connsiteX21" fmla="*/ 37250 w 197892"/>
                <a:gd name="connsiteY21" fmla="*/ 22695 h 82185"/>
                <a:gd name="connsiteX22" fmla="*/ 28131 w 197892"/>
                <a:gd name="connsiteY22" fmla="*/ 19504 h 82185"/>
                <a:gd name="connsiteX23" fmla="*/ 26124 w 197892"/>
                <a:gd name="connsiteY23" fmla="*/ 14123 h 82185"/>
                <a:gd name="connsiteX24" fmla="*/ 17644 w 197892"/>
                <a:gd name="connsiteY24" fmla="*/ 5005 h 82185"/>
                <a:gd name="connsiteX25" fmla="*/ 15364 w 197892"/>
                <a:gd name="connsiteY25" fmla="*/ 1175 h 82185"/>
                <a:gd name="connsiteX26" fmla="*/ 10805 w 197892"/>
                <a:gd name="connsiteY26" fmla="*/ 1722 h 82185"/>
                <a:gd name="connsiteX27" fmla="*/ 7613 w 197892"/>
                <a:gd name="connsiteY27" fmla="*/ 719 h 82185"/>
                <a:gd name="connsiteX28" fmla="*/ 4968 w 197892"/>
                <a:gd name="connsiteY28" fmla="*/ 1631 h 82185"/>
                <a:gd name="connsiteX29" fmla="*/ 2689 w 197892"/>
                <a:gd name="connsiteY29" fmla="*/ 16677 h 82185"/>
                <a:gd name="connsiteX30" fmla="*/ 3783 w 197892"/>
                <a:gd name="connsiteY30" fmla="*/ 19230 h 82185"/>
                <a:gd name="connsiteX31" fmla="*/ 8342 w 197892"/>
                <a:gd name="connsiteY31" fmla="*/ 22422 h 82185"/>
                <a:gd name="connsiteX32" fmla="*/ 9346 w 197892"/>
                <a:gd name="connsiteY32" fmla="*/ 24246 h 82185"/>
                <a:gd name="connsiteX33" fmla="*/ 4513 w 197892"/>
                <a:gd name="connsiteY33" fmla="*/ 28987 h 82185"/>
                <a:gd name="connsiteX34" fmla="*/ 3966 w 197892"/>
                <a:gd name="connsiteY34" fmla="*/ 31267 h 82185"/>
                <a:gd name="connsiteX35" fmla="*/ 5516 w 197892"/>
                <a:gd name="connsiteY35" fmla="*/ 33912 h 82185"/>
                <a:gd name="connsiteX36" fmla="*/ 5516 w 197892"/>
                <a:gd name="connsiteY36" fmla="*/ 36191 h 82185"/>
                <a:gd name="connsiteX37" fmla="*/ 1686 w 197892"/>
                <a:gd name="connsiteY37" fmla="*/ 40477 h 82185"/>
                <a:gd name="connsiteX38" fmla="*/ -47 w 197892"/>
                <a:gd name="connsiteY38" fmla="*/ 43304 h 82185"/>
                <a:gd name="connsiteX39" fmla="*/ 2142 w 197892"/>
                <a:gd name="connsiteY39" fmla="*/ 49687 h 82185"/>
                <a:gd name="connsiteX40" fmla="*/ 2962 w 197892"/>
                <a:gd name="connsiteY40" fmla="*/ 50873 h 82185"/>
                <a:gd name="connsiteX41" fmla="*/ 6792 w 197892"/>
                <a:gd name="connsiteY41" fmla="*/ 50873 h 82185"/>
                <a:gd name="connsiteX42" fmla="*/ 14361 w 197892"/>
                <a:gd name="connsiteY42" fmla="*/ 43669 h 82185"/>
                <a:gd name="connsiteX43" fmla="*/ 25212 w 197892"/>
                <a:gd name="connsiteY43" fmla="*/ 43669 h 82185"/>
                <a:gd name="connsiteX44" fmla="*/ 27310 w 197892"/>
                <a:gd name="connsiteY44" fmla="*/ 45037 h 82185"/>
                <a:gd name="connsiteX45" fmla="*/ 32234 w 197892"/>
                <a:gd name="connsiteY45" fmla="*/ 48958 h 82185"/>
                <a:gd name="connsiteX46" fmla="*/ 39803 w 197892"/>
                <a:gd name="connsiteY46" fmla="*/ 48228 h 82185"/>
                <a:gd name="connsiteX47" fmla="*/ 42721 w 197892"/>
                <a:gd name="connsiteY47" fmla="*/ 49961 h 82185"/>
                <a:gd name="connsiteX48" fmla="*/ 45365 w 197892"/>
                <a:gd name="connsiteY48" fmla="*/ 51602 h 82185"/>
                <a:gd name="connsiteX49" fmla="*/ 51384 w 197892"/>
                <a:gd name="connsiteY49" fmla="*/ 62819 h 82185"/>
                <a:gd name="connsiteX50" fmla="*/ 55396 w 197892"/>
                <a:gd name="connsiteY50" fmla="*/ 66101 h 82185"/>
                <a:gd name="connsiteX51" fmla="*/ 61141 w 197892"/>
                <a:gd name="connsiteY51" fmla="*/ 66101 h 82185"/>
                <a:gd name="connsiteX52" fmla="*/ 63421 w 197892"/>
                <a:gd name="connsiteY52" fmla="*/ 59992 h 82185"/>
                <a:gd name="connsiteX53" fmla="*/ 67524 w 197892"/>
                <a:gd name="connsiteY53" fmla="*/ 64551 h 82185"/>
                <a:gd name="connsiteX54" fmla="*/ 71172 w 197892"/>
                <a:gd name="connsiteY54" fmla="*/ 72485 h 82185"/>
                <a:gd name="connsiteX55" fmla="*/ 72540 w 197892"/>
                <a:gd name="connsiteY55" fmla="*/ 78594 h 82185"/>
                <a:gd name="connsiteX56" fmla="*/ 74637 w 197892"/>
                <a:gd name="connsiteY56" fmla="*/ 81421 h 82185"/>
                <a:gd name="connsiteX57" fmla="*/ 85762 w 197892"/>
                <a:gd name="connsiteY57" fmla="*/ 79780 h 82185"/>
                <a:gd name="connsiteX58" fmla="*/ 100261 w 197892"/>
                <a:gd name="connsiteY58" fmla="*/ 73853 h 82185"/>
                <a:gd name="connsiteX59" fmla="*/ 100991 w 197892"/>
                <a:gd name="connsiteY59" fmla="*/ 69658 h 82185"/>
                <a:gd name="connsiteX60" fmla="*/ 86583 w 197892"/>
                <a:gd name="connsiteY60" fmla="*/ 48776 h 82185"/>
                <a:gd name="connsiteX61" fmla="*/ 90960 w 197892"/>
                <a:gd name="connsiteY61" fmla="*/ 45584 h 82185"/>
                <a:gd name="connsiteX62" fmla="*/ 99441 w 197892"/>
                <a:gd name="connsiteY62" fmla="*/ 42301 h 82185"/>
                <a:gd name="connsiteX63" fmla="*/ 109927 w 197892"/>
                <a:gd name="connsiteY63" fmla="*/ 36009 h 82185"/>
                <a:gd name="connsiteX64" fmla="*/ 109927 w 197892"/>
                <a:gd name="connsiteY64" fmla="*/ 34185 h 82185"/>
                <a:gd name="connsiteX65" fmla="*/ 109015 w 197892"/>
                <a:gd name="connsiteY65" fmla="*/ 31085 h 82185"/>
                <a:gd name="connsiteX66" fmla="*/ 112389 w 197892"/>
                <a:gd name="connsiteY66" fmla="*/ 26890 h 82185"/>
                <a:gd name="connsiteX67" fmla="*/ 117496 w 197892"/>
                <a:gd name="connsiteY67" fmla="*/ 23516 h 82185"/>
                <a:gd name="connsiteX68" fmla="*/ 125338 w 197892"/>
                <a:gd name="connsiteY68" fmla="*/ 21054 h 82185"/>
                <a:gd name="connsiteX69" fmla="*/ 131995 w 197892"/>
                <a:gd name="connsiteY69" fmla="*/ 20051 h 82185"/>
                <a:gd name="connsiteX70" fmla="*/ 134275 w 197892"/>
                <a:gd name="connsiteY70" fmla="*/ 19139 h 82185"/>
                <a:gd name="connsiteX71" fmla="*/ 135734 w 197892"/>
                <a:gd name="connsiteY71" fmla="*/ 22331 h 82185"/>
                <a:gd name="connsiteX72" fmla="*/ 148318 w 197892"/>
                <a:gd name="connsiteY72" fmla="*/ 29808 h 82185"/>
                <a:gd name="connsiteX73" fmla="*/ 152695 w 197892"/>
                <a:gd name="connsiteY73" fmla="*/ 34367 h 82185"/>
                <a:gd name="connsiteX74" fmla="*/ 155522 w 197892"/>
                <a:gd name="connsiteY74" fmla="*/ 42301 h 82185"/>
                <a:gd name="connsiteX75" fmla="*/ 157072 w 197892"/>
                <a:gd name="connsiteY75" fmla="*/ 40386 h 82185"/>
                <a:gd name="connsiteX76" fmla="*/ 159352 w 197892"/>
                <a:gd name="connsiteY76" fmla="*/ 37012 h 82185"/>
                <a:gd name="connsiteX77" fmla="*/ 162361 w 197892"/>
                <a:gd name="connsiteY77" fmla="*/ 40021 h 82185"/>
                <a:gd name="connsiteX78" fmla="*/ 163455 w 197892"/>
                <a:gd name="connsiteY78" fmla="*/ 41207 h 82185"/>
                <a:gd name="connsiteX79" fmla="*/ 166191 w 197892"/>
                <a:gd name="connsiteY79" fmla="*/ 40204 h 82185"/>
                <a:gd name="connsiteX80" fmla="*/ 166191 w 197892"/>
                <a:gd name="connsiteY80" fmla="*/ 37924 h 82185"/>
                <a:gd name="connsiteX81" fmla="*/ 169747 w 197892"/>
                <a:gd name="connsiteY81" fmla="*/ 40842 h 82185"/>
                <a:gd name="connsiteX82" fmla="*/ 174124 w 197892"/>
                <a:gd name="connsiteY82" fmla="*/ 48046 h 82185"/>
                <a:gd name="connsiteX83" fmla="*/ 168836 w 197892"/>
                <a:gd name="connsiteY83" fmla="*/ 45949 h 82185"/>
                <a:gd name="connsiteX84" fmla="*/ 163273 w 197892"/>
                <a:gd name="connsiteY84" fmla="*/ 43669 h 82185"/>
                <a:gd name="connsiteX85" fmla="*/ 156890 w 197892"/>
                <a:gd name="connsiteY85" fmla="*/ 59445 h 82185"/>
                <a:gd name="connsiteX86" fmla="*/ 173577 w 197892"/>
                <a:gd name="connsiteY86" fmla="*/ 82151 h 82185"/>
                <a:gd name="connsiteX87" fmla="*/ 178866 w 197892"/>
                <a:gd name="connsiteY87" fmla="*/ 73032 h 82185"/>
                <a:gd name="connsiteX88" fmla="*/ 178137 w 197892"/>
                <a:gd name="connsiteY88" fmla="*/ 65554 h 82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97892" h="82185">
                  <a:moveTo>
                    <a:pt x="178137" y="65554"/>
                  </a:moveTo>
                  <a:cubicBezTo>
                    <a:pt x="178137" y="64369"/>
                    <a:pt x="178137" y="63639"/>
                    <a:pt x="179414" y="65554"/>
                  </a:cubicBezTo>
                  <a:cubicBezTo>
                    <a:pt x="180426" y="67314"/>
                    <a:pt x="181620" y="68965"/>
                    <a:pt x="182970" y="70479"/>
                  </a:cubicBezTo>
                  <a:cubicBezTo>
                    <a:pt x="183791" y="71208"/>
                    <a:pt x="184702" y="70934"/>
                    <a:pt x="185614" y="69658"/>
                  </a:cubicBezTo>
                  <a:cubicBezTo>
                    <a:pt x="187630" y="66384"/>
                    <a:pt x="189982" y="63320"/>
                    <a:pt x="192636" y="60539"/>
                  </a:cubicBezTo>
                  <a:cubicBezTo>
                    <a:pt x="194223" y="59910"/>
                    <a:pt x="195727" y="59089"/>
                    <a:pt x="197104" y="58077"/>
                  </a:cubicBezTo>
                  <a:cubicBezTo>
                    <a:pt x="197743" y="57530"/>
                    <a:pt x="198381" y="56709"/>
                    <a:pt x="197104" y="54521"/>
                  </a:cubicBezTo>
                  <a:cubicBezTo>
                    <a:pt x="195827" y="52332"/>
                    <a:pt x="194825" y="48319"/>
                    <a:pt x="193457" y="46952"/>
                  </a:cubicBezTo>
                  <a:cubicBezTo>
                    <a:pt x="192308" y="45912"/>
                    <a:pt x="191505" y="44544"/>
                    <a:pt x="191177" y="43031"/>
                  </a:cubicBezTo>
                  <a:cubicBezTo>
                    <a:pt x="190994" y="41946"/>
                    <a:pt x="190557" y="40906"/>
                    <a:pt x="189900" y="40021"/>
                  </a:cubicBezTo>
                  <a:cubicBezTo>
                    <a:pt x="189171" y="39292"/>
                    <a:pt x="187347" y="37742"/>
                    <a:pt x="188168" y="36465"/>
                  </a:cubicBezTo>
                  <a:lnTo>
                    <a:pt x="191268" y="32179"/>
                  </a:lnTo>
                  <a:cubicBezTo>
                    <a:pt x="190757" y="32051"/>
                    <a:pt x="190229" y="32051"/>
                    <a:pt x="189718" y="32179"/>
                  </a:cubicBezTo>
                  <a:cubicBezTo>
                    <a:pt x="186891" y="32179"/>
                    <a:pt x="182332" y="28440"/>
                    <a:pt x="180052" y="24428"/>
                  </a:cubicBezTo>
                  <a:cubicBezTo>
                    <a:pt x="177435" y="19777"/>
                    <a:pt x="172957" y="16458"/>
                    <a:pt x="167741" y="15309"/>
                  </a:cubicBezTo>
                  <a:cubicBezTo>
                    <a:pt x="161540" y="13576"/>
                    <a:pt x="138470" y="3910"/>
                    <a:pt x="135278" y="2998"/>
                  </a:cubicBezTo>
                  <a:cubicBezTo>
                    <a:pt x="132086" y="2087"/>
                    <a:pt x="113393" y="-923"/>
                    <a:pt x="103362" y="9564"/>
                  </a:cubicBezTo>
                  <a:cubicBezTo>
                    <a:pt x="97370" y="15765"/>
                    <a:pt x="89592" y="19941"/>
                    <a:pt x="81112" y="21510"/>
                  </a:cubicBezTo>
                  <a:cubicBezTo>
                    <a:pt x="77738" y="23242"/>
                    <a:pt x="64880" y="29261"/>
                    <a:pt x="59773" y="27528"/>
                  </a:cubicBezTo>
                  <a:cubicBezTo>
                    <a:pt x="54220" y="25495"/>
                    <a:pt x="48876" y="22932"/>
                    <a:pt x="43815" y="19868"/>
                  </a:cubicBezTo>
                  <a:cubicBezTo>
                    <a:pt x="42083" y="18409"/>
                    <a:pt x="38982" y="14123"/>
                    <a:pt x="40715" y="19230"/>
                  </a:cubicBezTo>
                  <a:cubicBezTo>
                    <a:pt x="42447" y="24337"/>
                    <a:pt x="39803" y="21236"/>
                    <a:pt x="37250" y="22695"/>
                  </a:cubicBezTo>
                  <a:cubicBezTo>
                    <a:pt x="33839" y="23963"/>
                    <a:pt x="30009" y="22622"/>
                    <a:pt x="28131" y="19504"/>
                  </a:cubicBezTo>
                  <a:cubicBezTo>
                    <a:pt x="26763" y="16403"/>
                    <a:pt x="29316" y="14397"/>
                    <a:pt x="26124" y="14123"/>
                  </a:cubicBezTo>
                  <a:cubicBezTo>
                    <a:pt x="22933" y="13850"/>
                    <a:pt x="18738" y="7831"/>
                    <a:pt x="17644" y="5005"/>
                  </a:cubicBezTo>
                  <a:cubicBezTo>
                    <a:pt x="17106" y="3609"/>
                    <a:pt x="16340" y="2315"/>
                    <a:pt x="15364" y="1175"/>
                  </a:cubicBezTo>
                  <a:lnTo>
                    <a:pt x="10805" y="1722"/>
                  </a:lnTo>
                  <a:cubicBezTo>
                    <a:pt x="9646" y="1858"/>
                    <a:pt x="8489" y="1494"/>
                    <a:pt x="7613" y="719"/>
                  </a:cubicBezTo>
                  <a:cubicBezTo>
                    <a:pt x="6336" y="-284"/>
                    <a:pt x="6336" y="-558"/>
                    <a:pt x="4968" y="1631"/>
                  </a:cubicBezTo>
                  <a:cubicBezTo>
                    <a:pt x="3573" y="6528"/>
                    <a:pt x="2807" y="11589"/>
                    <a:pt x="2689" y="16677"/>
                  </a:cubicBezTo>
                  <a:cubicBezTo>
                    <a:pt x="2561" y="17662"/>
                    <a:pt x="2981" y="18638"/>
                    <a:pt x="3783" y="19230"/>
                  </a:cubicBezTo>
                  <a:cubicBezTo>
                    <a:pt x="5187" y="20443"/>
                    <a:pt x="6719" y="21519"/>
                    <a:pt x="8342" y="22422"/>
                  </a:cubicBezTo>
                  <a:cubicBezTo>
                    <a:pt x="10622" y="23516"/>
                    <a:pt x="9346" y="24246"/>
                    <a:pt x="9346" y="24246"/>
                  </a:cubicBezTo>
                  <a:cubicBezTo>
                    <a:pt x="9346" y="24246"/>
                    <a:pt x="6063" y="27711"/>
                    <a:pt x="4513" y="28987"/>
                  </a:cubicBezTo>
                  <a:cubicBezTo>
                    <a:pt x="2962" y="30264"/>
                    <a:pt x="3966" y="31267"/>
                    <a:pt x="3966" y="31267"/>
                  </a:cubicBezTo>
                  <a:cubicBezTo>
                    <a:pt x="3966" y="31267"/>
                    <a:pt x="4786" y="32544"/>
                    <a:pt x="5516" y="33912"/>
                  </a:cubicBezTo>
                  <a:cubicBezTo>
                    <a:pt x="6045" y="34577"/>
                    <a:pt x="6045" y="35526"/>
                    <a:pt x="5516" y="36191"/>
                  </a:cubicBezTo>
                  <a:lnTo>
                    <a:pt x="1686" y="40477"/>
                  </a:lnTo>
                  <a:cubicBezTo>
                    <a:pt x="-229" y="42666"/>
                    <a:pt x="-47" y="43304"/>
                    <a:pt x="-47" y="43304"/>
                  </a:cubicBezTo>
                  <a:lnTo>
                    <a:pt x="2142" y="49687"/>
                  </a:lnTo>
                  <a:lnTo>
                    <a:pt x="2962" y="50873"/>
                  </a:lnTo>
                  <a:cubicBezTo>
                    <a:pt x="5242" y="54703"/>
                    <a:pt x="5242" y="53700"/>
                    <a:pt x="6792" y="50873"/>
                  </a:cubicBezTo>
                  <a:cubicBezTo>
                    <a:pt x="8342" y="48046"/>
                    <a:pt x="9984" y="43669"/>
                    <a:pt x="14361" y="43669"/>
                  </a:cubicBezTo>
                  <a:cubicBezTo>
                    <a:pt x="18738" y="43669"/>
                    <a:pt x="23480" y="43669"/>
                    <a:pt x="25212" y="43669"/>
                  </a:cubicBezTo>
                  <a:cubicBezTo>
                    <a:pt x="26945" y="43669"/>
                    <a:pt x="26672" y="43122"/>
                    <a:pt x="27310" y="45037"/>
                  </a:cubicBezTo>
                  <a:cubicBezTo>
                    <a:pt x="27948" y="46952"/>
                    <a:pt x="28404" y="51055"/>
                    <a:pt x="32234" y="48958"/>
                  </a:cubicBezTo>
                  <a:cubicBezTo>
                    <a:pt x="36064" y="46861"/>
                    <a:pt x="38161" y="46131"/>
                    <a:pt x="39803" y="48228"/>
                  </a:cubicBezTo>
                  <a:cubicBezTo>
                    <a:pt x="41444" y="50326"/>
                    <a:pt x="42721" y="49961"/>
                    <a:pt x="42721" y="49961"/>
                  </a:cubicBezTo>
                  <a:cubicBezTo>
                    <a:pt x="42721" y="49961"/>
                    <a:pt x="43997" y="49505"/>
                    <a:pt x="45365" y="51602"/>
                  </a:cubicBezTo>
                  <a:cubicBezTo>
                    <a:pt x="46979" y="55542"/>
                    <a:pt x="48995" y="59299"/>
                    <a:pt x="51384" y="62819"/>
                  </a:cubicBezTo>
                  <a:cubicBezTo>
                    <a:pt x="53663" y="64916"/>
                    <a:pt x="50654" y="64916"/>
                    <a:pt x="55396" y="66101"/>
                  </a:cubicBezTo>
                  <a:cubicBezTo>
                    <a:pt x="60138" y="67287"/>
                    <a:pt x="62053" y="69111"/>
                    <a:pt x="61141" y="66101"/>
                  </a:cubicBezTo>
                  <a:cubicBezTo>
                    <a:pt x="60229" y="63092"/>
                    <a:pt x="61141" y="60721"/>
                    <a:pt x="63421" y="59992"/>
                  </a:cubicBezTo>
                  <a:cubicBezTo>
                    <a:pt x="65701" y="59262"/>
                    <a:pt x="66065" y="59992"/>
                    <a:pt x="67524" y="64551"/>
                  </a:cubicBezTo>
                  <a:cubicBezTo>
                    <a:pt x="68163" y="67424"/>
                    <a:pt x="69412" y="70132"/>
                    <a:pt x="71172" y="72485"/>
                  </a:cubicBezTo>
                  <a:cubicBezTo>
                    <a:pt x="72905" y="74765"/>
                    <a:pt x="73816" y="76862"/>
                    <a:pt x="72540" y="78594"/>
                  </a:cubicBezTo>
                  <a:cubicBezTo>
                    <a:pt x="71263" y="80327"/>
                    <a:pt x="71354" y="81604"/>
                    <a:pt x="74637" y="81421"/>
                  </a:cubicBezTo>
                  <a:cubicBezTo>
                    <a:pt x="78421" y="81850"/>
                    <a:pt x="82261" y="81285"/>
                    <a:pt x="85762" y="79780"/>
                  </a:cubicBezTo>
                  <a:cubicBezTo>
                    <a:pt x="90404" y="77363"/>
                    <a:pt x="95255" y="75385"/>
                    <a:pt x="100261" y="73853"/>
                  </a:cubicBezTo>
                  <a:cubicBezTo>
                    <a:pt x="102723" y="73305"/>
                    <a:pt x="103818" y="72120"/>
                    <a:pt x="100991" y="69658"/>
                  </a:cubicBezTo>
                  <a:cubicBezTo>
                    <a:pt x="98164" y="67196"/>
                    <a:pt x="85397" y="53700"/>
                    <a:pt x="86583" y="48776"/>
                  </a:cubicBezTo>
                  <a:cubicBezTo>
                    <a:pt x="87768" y="43851"/>
                    <a:pt x="89410" y="44945"/>
                    <a:pt x="90960" y="45584"/>
                  </a:cubicBezTo>
                  <a:cubicBezTo>
                    <a:pt x="94079" y="45502"/>
                    <a:pt x="97079" y="44344"/>
                    <a:pt x="99441" y="42301"/>
                  </a:cubicBezTo>
                  <a:cubicBezTo>
                    <a:pt x="102723" y="40021"/>
                    <a:pt x="108560" y="36830"/>
                    <a:pt x="109927" y="36009"/>
                  </a:cubicBezTo>
                  <a:cubicBezTo>
                    <a:pt x="111295" y="35188"/>
                    <a:pt x="112207" y="33729"/>
                    <a:pt x="109927" y="34185"/>
                  </a:cubicBezTo>
                  <a:cubicBezTo>
                    <a:pt x="107648" y="34641"/>
                    <a:pt x="108012" y="32453"/>
                    <a:pt x="109015" y="31085"/>
                  </a:cubicBezTo>
                  <a:cubicBezTo>
                    <a:pt x="110009" y="29589"/>
                    <a:pt x="111140" y="28185"/>
                    <a:pt x="112389" y="26890"/>
                  </a:cubicBezTo>
                  <a:cubicBezTo>
                    <a:pt x="113803" y="25376"/>
                    <a:pt x="115554" y="24227"/>
                    <a:pt x="117496" y="23516"/>
                  </a:cubicBezTo>
                  <a:cubicBezTo>
                    <a:pt x="119940" y="22230"/>
                    <a:pt x="122594" y="21391"/>
                    <a:pt x="125338" y="21054"/>
                  </a:cubicBezTo>
                  <a:cubicBezTo>
                    <a:pt x="127618" y="21054"/>
                    <a:pt x="130627" y="21601"/>
                    <a:pt x="131995" y="20051"/>
                  </a:cubicBezTo>
                  <a:cubicBezTo>
                    <a:pt x="133363" y="18501"/>
                    <a:pt x="134822" y="17042"/>
                    <a:pt x="134275" y="19139"/>
                  </a:cubicBezTo>
                  <a:cubicBezTo>
                    <a:pt x="133728" y="21236"/>
                    <a:pt x="132542" y="21054"/>
                    <a:pt x="135734" y="22331"/>
                  </a:cubicBezTo>
                  <a:cubicBezTo>
                    <a:pt x="140120" y="24492"/>
                    <a:pt x="144324" y="26990"/>
                    <a:pt x="148318" y="29808"/>
                  </a:cubicBezTo>
                  <a:cubicBezTo>
                    <a:pt x="149412" y="30720"/>
                    <a:pt x="151327" y="30355"/>
                    <a:pt x="152695" y="34367"/>
                  </a:cubicBezTo>
                  <a:cubicBezTo>
                    <a:pt x="154063" y="38380"/>
                    <a:pt x="155339" y="41389"/>
                    <a:pt x="155522" y="42301"/>
                  </a:cubicBezTo>
                  <a:cubicBezTo>
                    <a:pt x="155704" y="43213"/>
                    <a:pt x="156434" y="44216"/>
                    <a:pt x="157072" y="40386"/>
                  </a:cubicBezTo>
                  <a:cubicBezTo>
                    <a:pt x="157710" y="36556"/>
                    <a:pt x="157984" y="36283"/>
                    <a:pt x="159352" y="37012"/>
                  </a:cubicBezTo>
                  <a:cubicBezTo>
                    <a:pt x="160720" y="37742"/>
                    <a:pt x="163091" y="38106"/>
                    <a:pt x="162361" y="40021"/>
                  </a:cubicBezTo>
                  <a:cubicBezTo>
                    <a:pt x="161631" y="41936"/>
                    <a:pt x="162361" y="42301"/>
                    <a:pt x="163455" y="41207"/>
                  </a:cubicBezTo>
                  <a:cubicBezTo>
                    <a:pt x="164550" y="40112"/>
                    <a:pt x="165553" y="39839"/>
                    <a:pt x="166191" y="40204"/>
                  </a:cubicBezTo>
                  <a:cubicBezTo>
                    <a:pt x="166829" y="40569"/>
                    <a:pt x="167285" y="39292"/>
                    <a:pt x="166191" y="37924"/>
                  </a:cubicBezTo>
                  <a:cubicBezTo>
                    <a:pt x="165097" y="36556"/>
                    <a:pt x="168015" y="37924"/>
                    <a:pt x="169747" y="40842"/>
                  </a:cubicBezTo>
                  <a:cubicBezTo>
                    <a:pt x="171480" y="43760"/>
                    <a:pt x="177954" y="50508"/>
                    <a:pt x="174124" y="48046"/>
                  </a:cubicBezTo>
                  <a:cubicBezTo>
                    <a:pt x="170295" y="45584"/>
                    <a:pt x="172209" y="48958"/>
                    <a:pt x="168836" y="45949"/>
                  </a:cubicBezTo>
                  <a:cubicBezTo>
                    <a:pt x="165462" y="42939"/>
                    <a:pt x="166009" y="40569"/>
                    <a:pt x="163273" y="43669"/>
                  </a:cubicBezTo>
                  <a:cubicBezTo>
                    <a:pt x="160537" y="46769"/>
                    <a:pt x="154154" y="53700"/>
                    <a:pt x="156890" y="59445"/>
                  </a:cubicBezTo>
                  <a:cubicBezTo>
                    <a:pt x="161869" y="67424"/>
                    <a:pt x="167449" y="75020"/>
                    <a:pt x="173577" y="82151"/>
                  </a:cubicBezTo>
                  <a:lnTo>
                    <a:pt x="178866" y="73032"/>
                  </a:lnTo>
                  <a:cubicBezTo>
                    <a:pt x="178866" y="73032"/>
                    <a:pt x="177954" y="66649"/>
                    <a:pt x="178137" y="65554"/>
                  </a:cubicBezTo>
                  <a:close/>
                </a:path>
              </a:pathLst>
            </a:custGeom>
            <a:grpFill/>
            <a:ln w="4559" cap="flat">
              <a:solidFill>
                <a:srgbClr val="FFFFFF"/>
              </a:solidFill>
              <a:prstDash val="solid"/>
              <a:miter/>
            </a:ln>
          </p:spPr>
          <p:txBody>
            <a:bodyPr rtlCol="0" anchor="ctr"/>
            <a:lstStyle/>
            <a:p>
              <a:endParaRPr lang="en-US"/>
            </a:p>
          </p:txBody>
        </p:sp>
        <p:sp>
          <p:nvSpPr>
            <p:cNvPr id="568" name="Freeform: Shape 567">
              <a:extLst>
                <a:ext uri="{FF2B5EF4-FFF2-40B4-BE49-F238E27FC236}">
                  <a16:creationId xmlns:a16="http://schemas.microsoft.com/office/drawing/2014/main" id="{68984961-C378-534F-6512-41AF67E4969D}"/>
                </a:ext>
              </a:extLst>
            </p:cNvPr>
            <p:cNvSpPr/>
            <p:nvPr/>
          </p:nvSpPr>
          <p:spPr>
            <a:xfrm>
              <a:off x="2917576" y="4037034"/>
              <a:ext cx="9020" cy="8984"/>
            </a:xfrm>
            <a:custGeom>
              <a:avLst/>
              <a:gdLst>
                <a:gd name="connsiteX0" fmla="*/ 2525 w 9020"/>
                <a:gd name="connsiteY0" fmla="*/ 345 h 8984"/>
                <a:gd name="connsiteX1" fmla="*/ 6810 w 9020"/>
                <a:gd name="connsiteY1" fmla="*/ 8917 h 8984"/>
                <a:gd name="connsiteX2" fmla="*/ 8270 w 9020"/>
                <a:gd name="connsiteY2" fmla="*/ 6090 h 8984"/>
                <a:gd name="connsiteX3" fmla="*/ 2525 w 9020"/>
                <a:gd name="connsiteY3" fmla="*/ 345 h 8984"/>
              </a:gdLst>
              <a:ahLst/>
              <a:cxnLst>
                <a:cxn ang="0">
                  <a:pos x="connsiteX0" y="connsiteY0"/>
                </a:cxn>
                <a:cxn ang="0">
                  <a:pos x="connsiteX1" y="connsiteY1"/>
                </a:cxn>
                <a:cxn ang="0">
                  <a:pos x="connsiteX2" y="connsiteY2"/>
                </a:cxn>
                <a:cxn ang="0">
                  <a:pos x="connsiteX3" y="connsiteY3"/>
                </a:cxn>
              </a:cxnLst>
              <a:rect l="l" t="t" r="r" b="b"/>
              <a:pathLst>
                <a:path w="9020" h="8984">
                  <a:moveTo>
                    <a:pt x="2525" y="345"/>
                  </a:moveTo>
                  <a:cubicBezTo>
                    <a:pt x="518" y="2078"/>
                    <a:pt x="-3767" y="4084"/>
                    <a:pt x="6810" y="8917"/>
                  </a:cubicBezTo>
                  <a:cubicBezTo>
                    <a:pt x="6810" y="8917"/>
                    <a:pt x="10458" y="9464"/>
                    <a:pt x="8270" y="6090"/>
                  </a:cubicBezTo>
                  <a:cubicBezTo>
                    <a:pt x="6081" y="2716"/>
                    <a:pt x="4804" y="-1296"/>
                    <a:pt x="2525" y="345"/>
                  </a:cubicBezTo>
                  <a:close/>
                </a:path>
              </a:pathLst>
            </a:custGeom>
            <a:grpFill/>
            <a:ln w="4559" cap="flat">
              <a:solidFill>
                <a:srgbClr val="FFFFFF"/>
              </a:solidFill>
              <a:prstDash val="solid"/>
              <a:miter/>
            </a:ln>
          </p:spPr>
          <p:txBody>
            <a:bodyPr rtlCol="0" anchor="ctr"/>
            <a:lstStyle/>
            <a:p>
              <a:endParaRPr lang="en-US"/>
            </a:p>
          </p:txBody>
        </p:sp>
        <p:sp>
          <p:nvSpPr>
            <p:cNvPr id="569" name="Freeform: Shape 568">
              <a:extLst>
                <a:ext uri="{FF2B5EF4-FFF2-40B4-BE49-F238E27FC236}">
                  <a16:creationId xmlns:a16="http://schemas.microsoft.com/office/drawing/2014/main" id="{9FD49D91-4F14-505C-F5BF-8AE753A240AF}"/>
                </a:ext>
              </a:extLst>
            </p:cNvPr>
            <p:cNvSpPr/>
            <p:nvPr/>
          </p:nvSpPr>
          <p:spPr>
            <a:xfrm>
              <a:off x="3017297" y="4006273"/>
              <a:ext cx="2608" cy="7625"/>
            </a:xfrm>
            <a:custGeom>
              <a:avLst/>
              <a:gdLst>
                <a:gd name="connsiteX0" fmla="*/ 1927 w 2608"/>
                <a:gd name="connsiteY0" fmla="*/ 7488 h 7625"/>
                <a:gd name="connsiteX1" fmla="*/ 1380 w 2608"/>
                <a:gd name="connsiteY1" fmla="*/ 649 h 7625"/>
                <a:gd name="connsiteX2" fmla="*/ 1927 w 2608"/>
                <a:gd name="connsiteY2" fmla="*/ 7488 h 7625"/>
              </a:gdLst>
              <a:ahLst/>
              <a:cxnLst>
                <a:cxn ang="0">
                  <a:pos x="connsiteX0" y="connsiteY0"/>
                </a:cxn>
                <a:cxn ang="0">
                  <a:pos x="connsiteX1" y="connsiteY1"/>
                </a:cxn>
                <a:cxn ang="0">
                  <a:pos x="connsiteX2" y="connsiteY2"/>
                </a:cxn>
              </a:cxnLst>
              <a:rect l="l" t="t" r="r" b="b"/>
              <a:pathLst>
                <a:path w="2608" h="7625">
                  <a:moveTo>
                    <a:pt x="1927" y="7488"/>
                  </a:moveTo>
                  <a:cubicBezTo>
                    <a:pt x="1927" y="7488"/>
                    <a:pt x="3659" y="-2725"/>
                    <a:pt x="1380" y="649"/>
                  </a:cubicBezTo>
                  <a:cubicBezTo>
                    <a:pt x="-900" y="4023"/>
                    <a:pt x="-262" y="8309"/>
                    <a:pt x="1927" y="7488"/>
                  </a:cubicBezTo>
                  <a:close/>
                </a:path>
              </a:pathLst>
            </a:custGeom>
            <a:grpFill/>
            <a:ln w="4559" cap="flat">
              <a:solidFill>
                <a:srgbClr val="FFFFFF"/>
              </a:solidFill>
              <a:prstDash val="solid"/>
              <a:miter/>
            </a:ln>
          </p:spPr>
          <p:txBody>
            <a:bodyPr rtlCol="0" anchor="ctr"/>
            <a:lstStyle/>
            <a:p>
              <a:endParaRPr lang="en-US"/>
            </a:p>
          </p:txBody>
        </p:sp>
        <p:sp>
          <p:nvSpPr>
            <p:cNvPr id="570" name="Freeform: Shape 569">
              <a:extLst>
                <a:ext uri="{FF2B5EF4-FFF2-40B4-BE49-F238E27FC236}">
                  <a16:creationId xmlns:a16="http://schemas.microsoft.com/office/drawing/2014/main" id="{7F76E3BB-E632-3E28-A43C-3833DEF9BC90}"/>
                </a:ext>
              </a:extLst>
            </p:cNvPr>
            <p:cNvSpPr/>
            <p:nvPr/>
          </p:nvSpPr>
          <p:spPr>
            <a:xfrm>
              <a:off x="2906591" y="3976547"/>
              <a:ext cx="3515" cy="3052"/>
            </a:xfrm>
            <a:custGeom>
              <a:avLst/>
              <a:gdLst>
                <a:gd name="connsiteX0" fmla="*/ 1290 w 3515"/>
                <a:gd name="connsiteY0" fmla="*/ 3018 h 3052"/>
                <a:gd name="connsiteX1" fmla="*/ 2111 w 3515"/>
                <a:gd name="connsiteY1" fmla="*/ 739 h 3052"/>
                <a:gd name="connsiteX2" fmla="*/ 1290 w 3515"/>
                <a:gd name="connsiteY2" fmla="*/ 3018 h 3052"/>
              </a:gdLst>
              <a:ahLst/>
              <a:cxnLst>
                <a:cxn ang="0">
                  <a:pos x="connsiteX0" y="connsiteY0"/>
                </a:cxn>
                <a:cxn ang="0">
                  <a:pos x="connsiteX1" y="connsiteY1"/>
                </a:cxn>
                <a:cxn ang="0">
                  <a:pos x="connsiteX2" y="connsiteY2"/>
                </a:cxn>
              </a:cxnLst>
              <a:rect l="l" t="t" r="r" b="b"/>
              <a:pathLst>
                <a:path w="3515" h="3052">
                  <a:moveTo>
                    <a:pt x="1290" y="3018"/>
                  </a:moveTo>
                  <a:cubicBezTo>
                    <a:pt x="1290" y="3018"/>
                    <a:pt x="5576" y="3018"/>
                    <a:pt x="2111" y="739"/>
                  </a:cubicBezTo>
                  <a:cubicBezTo>
                    <a:pt x="-1354" y="-1541"/>
                    <a:pt x="105" y="1833"/>
                    <a:pt x="1290" y="3018"/>
                  </a:cubicBezTo>
                  <a:close/>
                </a:path>
              </a:pathLst>
            </a:custGeom>
            <a:grpFill/>
            <a:ln w="4559" cap="flat">
              <a:solidFill>
                <a:srgbClr val="FFFFFF"/>
              </a:solidFill>
              <a:prstDash val="solid"/>
              <a:miter/>
            </a:ln>
          </p:spPr>
          <p:txBody>
            <a:bodyPr rtlCol="0" anchor="ctr"/>
            <a:lstStyle/>
            <a:p>
              <a:endParaRPr lang="en-US"/>
            </a:p>
          </p:txBody>
        </p:sp>
      </p:grpSp>
      <p:sp>
        <p:nvSpPr>
          <p:cNvPr id="571" name="Freeform: Shape 570">
            <a:extLst>
              <a:ext uri="{FF2B5EF4-FFF2-40B4-BE49-F238E27FC236}">
                <a16:creationId xmlns:a16="http://schemas.microsoft.com/office/drawing/2014/main" id="{64004701-F537-7570-F58F-9A1F9BD8D370}"/>
              </a:ext>
            </a:extLst>
          </p:cNvPr>
          <p:cNvSpPr/>
          <p:nvPr/>
        </p:nvSpPr>
        <p:spPr>
          <a:xfrm>
            <a:off x="3418781" y="4213885"/>
            <a:ext cx="356731" cy="492021"/>
          </a:xfrm>
          <a:custGeom>
            <a:avLst/>
            <a:gdLst>
              <a:gd name="connsiteX0" fmla="*/ 17670 w 410564"/>
              <a:gd name="connsiteY0" fmla="*/ 382946 h 566270"/>
              <a:gd name="connsiteX1" fmla="*/ 21044 w 410564"/>
              <a:gd name="connsiteY1" fmla="*/ 385134 h 566270"/>
              <a:gd name="connsiteX2" fmla="*/ 28613 w 410564"/>
              <a:gd name="connsiteY2" fmla="*/ 389967 h 566270"/>
              <a:gd name="connsiteX3" fmla="*/ 42565 w 410564"/>
              <a:gd name="connsiteY3" fmla="*/ 395348 h 566270"/>
              <a:gd name="connsiteX4" fmla="*/ 45848 w 410564"/>
              <a:gd name="connsiteY4" fmla="*/ 395986 h 566270"/>
              <a:gd name="connsiteX5" fmla="*/ 50589 w 410564"/>
              <a:gd name="connsiteY5" fmla="*/ 401822 h 566270"/>
              <a:gd name="connsiteX6" fmla="*/ 59252 w 410564"/>
              <a:gd name="connsiteY6" fmla="*/ 410941 h 566270"/>
              <a:gd name="connsiteX7" fmla="*/ 67915 w 410564"/>
              <a:gd name="connsiteY7" fmla="*/ 411579 h 566270"/>
              <a:gd name="connsiteX8" fmla="*/ 82141 w 410564"/>
              <a:gd name="connsiteY8" fmla="*/ 413859 h 566270"/>
              <a:gd name="connsiteX9" fmla="*/ 93722 w 410564"/>
              <a:gd name="connsiteY9" fmla="*/ 411032 h 566270"/>
              <a:gd name="connsiteX10" fmla="*/ 98008 w 410564"/>
              <a:gd name="connsiteY10" fmla="*/ 411579 h 566270"/>
              <a:gd name="connsiteX11" fmla="*/ 125364 w 410564"/>
              <a:gd name="connsiteY11" fmla="*/ 427264 h 566270"/>
              <a:gd name="connsiteX12" fmla="*/ 127280 w 410564"/>
              <a:gd name="connsiteY12" fmla="*/ 427264 h 566270"/>
              <a:gd name="connsiteX13" fmla="*/ 137858 w 410564"/>
              <a:gd name="connsiteY13" fmla="*/ 428632 h 566270"/>
              <a:gd name="connsiteX14" fmla="*/ 151536 w 410564"/>
              <a:gd name="connsiteY14" fmla="*/ 438936 h 566270"/>
              <a:gd name="connsiteX15" fmla="*/ 156186 w 410564"/>
              <a:gd name="connsiteY15" fmla="*/ 443587 h 566270"/>
              <a:gd name="connsiteX16" fmla="*/ 160199 w 410564"/>
              <a:gd name="connsiteY16" fmla="*/ 455715 h 566270"/>
              <a:gd name="connsiteX17" fmla="*/ 163846 w 410564"/>
              <a:gd name="connsiteY17" fmla="*/ 459180 h 566270"/>
              <a:gd name="connsiteX18" fmla="*/ 170777 w 410564"/>
              <a:gd name="connsiteY18" fmla="*/ 462736 h 566270"/>
              <a:gd name="connsiteX19" fmla="*/ 179896 w 410564"/>
              <a:gd name="connsiteY19" fmla="*/ 467934 h 566270"/>
              <a:gd name="connsiteX20" fmla="*/ 187191 w 410564"/>
              <a:gd name="connsiteY20" fmla="*/ 477965 h 566270"/>
              <a:gd name="connsiteX21" fmla="*/ 191841 w 410564"/>
              <a:gd name="connsiteY21" fmla="*/ 486172 h 566270"/>
              <a:gd name="connsiteX22" fmla="*/ 199957 w 410564"/>
              <a:gd name="connsiteY22" fmla="*/ 491096 h 566270"/>
              <a:gd name="connsiteX23" fmla="*/ 209076 w 410564"/>
              <a:gd name="connsiteY23" fmla="*/ 508331 h 566270"/>
              <a:gd name="connsiteX24" fmla="*/ 212542 w 410564"/>
              <a:gd name="connsiteY24" fmla="*/ 507602 h 566270"/>
              <a:gd name="connsiteX25" fmla="*/ 214456 w 410564"/>
              <a:gd name="connsiteY25" fmla="*/ 507602 h 566270"/>
              <a:gd name="connsiteX26" fmla="*/ 216189 w 410564"/>
              <a:gd name="connsiteY26" fmla="*/ 507055 h 566270"/>
              <a:gd name="connsiteX27" fmla="*/ 218925 w 410564"/>
              <a:gd name="connsiteY27" fmla="*/ 505686 h 566270"/>
              <a:gd name="connsiteX28" fmla="*/ 229320 w 410564"/>
              <a:gd name="connsiteY28" fmla="*/ 507784 h 566270"/>
              <a:gd name="connsiteX29" fmla="*/ 235065 w 410564"/>
              <a:gd name="connsiteY29" fmla="*/ 505778 h 566270"/>
              <a:gd name="connsiteX30" fmla="*/ 238986 w 410564"/>
              <a:gd name="connsiteY30" fmla="*/ 503680 h 566270"/>
              <a:gd name="connsiteX31" fmla="*/ 241540 w 410564"/>
              <a:gd name="connsiteY31" fmla="*/ 501765 h 566270"/>
              <a:gd name="connsiteX32" fmla="*/ 245552 w 410564"/>
              <a:gd name="connsiteY32" fmla="*/ 499212 h 566270"/>
              <a:gd name="connsiteX33" fmla="*/ 252573 w 410564"/>
              <a:gd name="connsiteY33" fmla="*/ 501765 h 566270"/>
              <a:gd name="connsiteX34" fmla="*/ 263334 w 410564"/>
              <a:gd name="connsiteY34" fmla="*/ 504045 h 566270"/>
              <a:gd name="connsiteX35" fmla="*/ 267802 w 410564"/>
              <a:gd name="connsiteY35" fmla="*/ 502404 h 566270"/>
              <a:gd name="connsiteX36" fmla="*/ 271632 w 410564"/>
              <a:gd name="connsiteY36" fmla="*/ 500762 h 566270"/>
              <a:gd name="connsiteX37" fmla="*/ 275097 w 410564"/>
              <a:gd name="connsiteY37" fmla="*/ 499668 h 566270"/>
              <a:gd name="connsiteX38" fmla="*/ 279930 w 410564"/>
              <a:gd name="connsiteY38" fmla="*/ 502130 h 566270"/>
              <a:gd name="connsiteX39" fmla="*/ 287590 w 410564"/>
              <a:gd name="connsiteY39" fmla="*/ 506690 h 566270"/>
              <a:gd name="connsiteX40" fmla="*/ 301725 w 410564"/>
              <a:gd name="connsiteY40" fmla="*/ 513347 h 566270"/>
              <a:gd name="connsiteX41" fmla="*/ 298259 w 410564"/>
              <a:gd name="connsiteY41" fmla="*/ 523286 h 566270"/>
              <a:gd name="connsiteX42" fmla="*/ 283578 w 410564"/>
              <a:gd name="connsiteY42" fmla="*/ 547086 h 566270"/>
              <a:gd name="connsiteX43" fmla="*/ 287043 w 410564"/>
              <a:gd name="connsiteY43" fmla="*/ 554108 h 566270"/>
              <a:gd name="connsiteX44" fmla="*/ 295159 w 410564"/>
              <a:gd name="connsiteY44" fmla="*/ 553379 h 566270"/>
              <a:gd name="connsiteX45" fmla="*/ 306466 w 410564"/>
              <a:gd name="connsiteY45" fmla="*/ 566236 h 566270"/>
              <a:gd name="connsiteX46" fmla="*/ 307834 w 410564"/>
              <a:gd name="connsiteY46" fmla="*/ 560947 h 566270"/>
              <a:gd name="connsiteX47" fmla="*/ 316132 w 410564"/>
              <a:gd name="connsiteY47" fmla="*/ 515352 h 566270"/>
              <a:gd name="connsiteX48" fmla="*/ 322242 w 410564"/>
              <a:gd name="connsiteY48" fmla="*/ 475321 h 566270"/>
              <a:gd name="connsiteX49" fmla="*/ 323610 w 410564"/>
              <a:gd name="connsiteY49" fmla="*/ 458177 h 566270"/>
              <a:gd name="connsiteX50" fmla="*/ 320327 w 410564"/>
              <a:gd name="connsiteY50" fmla="*/ 447690 h 566270"/>
              <a:gd name="connsiteX51" fmla="*/ 313853 w 410564"/>
              <a:gd name="connsiteY51" fmla="*/ 437659 h 566270"/>
              <a:gd name="connsiteX52" fmla="*/ 303001 w 410564"/>
              <a:gd name="connsiteY52" fmla="*/ 425166 h 566270"/>
              <a:gd name="connsiteX53" fmla="*/ 303001 w 410564"/>
              <a:gd name="connsiteY53" fmla="*/ 405925 h 566270"/>
              <a:gd name="connsiteX54" fmla="*/ 304734 w 410564"/>
              <a:gd name="connsiteY54" fmla="*/ 403463 h 566270"/>
              <a:gd name="connsiteX55" fmla="*/ 320510 w 410564"/>
              <a:gd name="connsiteY55" fmla="*/ 398904 h 566270"/>
              <a:gd name="connsiteX56" fmla="*/ 325981 w 410564"/>
              <a:gd name="connsiteY56" fmla="*/ 398904 h 566270"/>
              <a:gd name="connsiteX57" fmla="*/ 331635 w 410564"/>
              <a:gd name="connsiteY57" fmla="*/ 400910 h 566270"/>
              <a:gd name="connsiteX58" fmla="*/ 333458 w 410564"/>
              <a:gd name="connsiteY58" fmla="*/ 398995 h 566270"/>
              <a:gd name="connsiteX59" fmla="*/ 331361 w 410564"/>
              <a:gd name="connsiteY59" fmla="*/ 391882 h 566270"/>
              <a:gd name="connsiteX60" fmla="*/ 326072 w 410564"/>
              <a:gd name="connsiteY60" fmla="*/ 387597 h 566270"/>
              <a:gd name="connsiteX61" fmla="*/ 323336 w 410564"/>
              <a:gd name="connsiteY61" fmla="*/ 388509 h 566270"/>
              <a:gd name="connsiteX62" fmla="*/ 310935 w 410564"/>
              <a:gd name="connsiteY62" fmla="*/ 387232 h 566270"/>
              <a:gd name="connsiteX63" fmla="*/ 309840 w 410564"/>
              <a:gd name="connsiteY63" fmla="*/ 383766 h 566270"/>
              <a:gd name="connsiteX64" fmla="*/ 309384 w 410564"/>
              <a:gd name="connsiteY64" fmla="*/ 366805 h 566270"/>
              <a:gd name="connsiteX65" fmla="*/ 311664 w 410564"/>
              <a:gd name="connsiteY65" fmla="*/ 365529 h 566270"/>
              <a:gd name="connsiteX66" fmla="*/ 365557 w 410564"/>
              <a:gd name="connsiteY66" fmla="*/ 365529 h 566270"/>
              <a:gd name="connsiteX67" fmla="*/ 365557 w 410564"/>
              <a:gd name="connsiteY67" fmla="*/ 363887 h 566270"/>
              <a:gd name="connsiteX68" fmla="*/ 364472 w 410564"/>
              <a:gd name="connsiteY68" fmla="*/ 357404 h 566270"/>
              <a:gd name="connsiteX69" fmla="*/ 365010 w 410564"/>
              <a:gd name="connsiteY69" fmla="*/ 356775 h 566270"/>
              <a:gd name="connsiteX70" fmla="*/ 367381 w 410564"/>
              <a:gd name="connsiteY70" fmla="*/ 357504 h 566270"/>
              <a:gd name="connsiteX71" fmla="*/ 375497 w 410564"/>
              <a:gd name="connsiteY71" fmla="*/ 364161 h 566270"/>
              <a:gd name="connsiteX72" fmla="*/ 381697 w 410564"/>
              <a:gd name="connsiteY72" fmla="*/ 359510 h 566270"/>
              <a:gd name="connsiteX73" fmla="*/ 384980 w 410564"/>
              <a:gd name="connsiteY73" fmla="*/ 355954 h 566270"/>
              <a:gd name="connsiteX74" fmla="*/ 394099 w 410564"/>
              <a:gd name="connsiteY74" fmla="*/ 353127 h 566270"/>
              <a:gd name="connsiteX75" fmla="*/ 396197 w 410564"/>
              <a:gd name="connsiteY75" fmla="*/ 357230 h 566270"/>
              <a:gd name="connsiteX76" fmla="*/ 400482 w 410564"/>
              <a:gd name="connsiteY76" fmla="*/ 363887 h 566270"/>
              <a:gd name="connsiteX77" fmla="*/ 403218 w 410564"/>
              <a:gd name="connsiteY77" fmla="*/ 373006 h 566270"/>
              <a:gd name="connsiteX78" fmla="*/ 405042 w 410564"/>
              <a:gd name="connsiteY78" fmla="*/ 383219 h 566270"/>
              <a:gd name="connsiteX79" fmla="*/ 410513 w 410564"/>
              <a:gd name="connsiteY79" fmla="*/ 382490 h 566270"/>
              <a:gd name="connsiteX80" fmla="*/ 409693 w 410564"/>
              <a:gd name="connsiteY80" fmla="*/ 380848 h 566270"/>
              <a:gd name="connsiteX81" fmla="*/ 403309 w 410564"/>
              <a:gd name="connsiteY81" fmla="*/ 360331 h 566270"/>
              <a:gd name="connsiteX82" fmla="*/ 394646 w 410564"/>
              <a:gd name="connsiteY82" fmla="*/ 339904 h 566270"/>
              <a:gd name="connsiteX83" fmla="*/ 386622 w 410564"/>
              <a:gd name="connsiteY83" fmla="*/ 330786 h 566270"/>
              <a:gd name="connsiteX84" fmla="*/ 378506 w 410564"/>
              <a:gd name="connsiteY84" fmla="*/ 328779 h 566270"/>
              <a:gd name="connsiteX85" fmla="*/ 377685 w 410564"/>
              <a:gd name="connsiteY85" fmla="*/ 325953 h 566270"/>
              <a:gd name="connsiteX86" fmla="*/ 391455 w 410564"/>
              <a:gd name="connsiteY86" fmla="*/ 313460 h 566270"/>
              <a:gd name="connsiteX87" fmla="*/ 394646 w 410564"/>
              <a:gd name="connsiteY87" fmla="*/ 308535 h 566270"/>
              <a:gd name="connsiteX88" fmla="*/ 394190 w 410564"/>
              <a:gd name="connsiteY88" fmla="*/ 306712 h 566270"/>
              <a:gd name="connsiteX89" fmla="*/ 393187 w 410564"/>
              <a:gd name="connsiteY89" fmla="*/ 305435 h 566270"/>
              <a:gd name="connsiteX90" fmla="*/ 386804 w 410564"/>
              <a:gd name="connsiteY90" fmla="*/ 298140 h 566270"/>
              <a:gd name="connsiteX91" fmla="*/ 385254 w 410564"/>
              <a:gd name="connsiteY91" fmla="*/ 295222 h 566270"/>
              <a:gd name="connsiteX92" fmla="*/ 381971 w 410564"/>
              <a:gd name="connsiteY92" fmla="*/ 287197 h 566270"/>
              <a:gd name="connsiteX93" fmla="*/ 378506 w 410564"/>
              <a:gd name="connsiteY93" fmla="*/ 279081 h 566270"/>
              <a:gd name="connsiteX94" fmla="*/ 376226 w 410564"/>
              <a:gd name="connsiteY94" fmla="*/ 264673 h 566270"/>
              <a:gd name="connsiteX95" fmla="*/ 377138 w 410564"/>
              <a:gd name="connsiteY95" fmla="*/ 245341 h 566270"/>
              <a:gd name="connsiteX96" fmla="*/ 378506 w 410564"/>
              <a:gd name="connsiteY96" fmla="*/ 241876 h 566270"/>
              <a:gd name="connsiteX97" fmla="*/ 389266 w 410564"/>
              <a:gd name="connsiteY97" fmla="*/ 224094 h 566270"/>
              <a:gd name="connsiteX98" fmla="*/ 390178 w 410564"/>
              <a:gd name="connsiteY98" fmla="*/ 214975 h 566270"/>
              <a:gd name="connsiteX99" fmla="*/ 387351 w 410564"/>
              <a:gd name="connsiteY99" fmla="*/ 212696 h 566270"/>
              <a:gd name="connsiteX100" fmla="*/ 355161 w 410564"/>
              <a:gd name="connsiteY100" fmla="*/ 212148 h 566270"/>
              <a:gd name="connsiteX101" fmla="*/ 325251 w 410564"/>
              <a:gd name="connsiteY101" fmla="*/ 216252 h 566270"/>
              <a:gd name="connsiteX102" fmla="*/ 322789 w 410564"/>
              <a:gd name="connsiteY102" fmla="*/ 214975 h 566270"/>
              <a:gd name="connsiteX103" fmla="*/ 300266 w 410564"/>
              <a:gd name="connsiteY103" fmla="*/ 188166 h 566270"/>
              <a:gd name="connsiteX104" fmla="*/ 298442 w 410564"/>
              <a:gd name="connsiteY104" fmla="*/ 186798 h 566270"/>
              <a:gd name="connsiteX105" fmla="*/ 289323 w 410564"/>
              <a:gd name="connsiteY105" fmla="*/ 184244 h 566270"/>
              <a:gd name="connsiteX106" fmla="*/ 268896 w 410564"/>
              <a:gd name="connsiteY106" fmla="*/ 185612 h 566270"/>
              <a:gd name="connsiteX107" fmla="*/ 265066 w 410564"/>
              <a:gd name="connsiteY107" fmla="*/ 186342 h 566270"/>
              <a:gd name="connsiteX108" fmla="*/ 247285 w 410564"/>
              <a:gd name="connsiteY108" fmla="*/ 184792 h 566270"/>
              <a:gd name="connsiteX109" fmla="*/ 238166 w 410564"/>
              <a:gd name="connsiteY109" fmla="*/ 185612 h 566270"/>
              <a:gd name="connsiteX110" fmla="*/ 235886 w 410564"/>
              <a:gd name="connsiteY110" fmla="*/ 184883 h 566270"/>
              <a:gd name="connsiteX111" fmla="*/ 233606 w 410564"/>
              <a:gd name="connsiteY111" fmla="*/ 179685 h 566270"/>
              <a:gd name="connsiteX112" fmla="*/ 222663 w 410564"/>
              <a:gd name="connsiteY112" fmla="*/ 172116 h 566270"/>
              <a:gd name="connsiteX113" fmla="*/ 220292 w 410564"/>
              <a:gd name="connsiteY113" fmla="*/ 165368 h 566270"/>
              <a:gd name="connsiteX114" fmla="*/ 220292 w 410564"/>
              <a:gd name="connsiteY114" fmla="*/ 156250 h 566270"/>
              <a:gd name="connsiteX115" fmla="*/ 222663 w 410564"/>
              <a:gd name="connsiteY115" fmla="*/ 151599 h 566270"/>
              <a:gd name="connsiteX116" fmla="*/ 223849 w 410564"/>
              <a:gd name="connsiteY116" fmla="*/ 148590 h 566270"/>
              <a:gd name="connsiteX117" fmla="*/ 222663 w 410564"/>
              <a:gd name="connsiteY117" fmla="*/ 140291 h 566270"/>
              <a:gd name="connsiteX118" fmla="*/ 221113 w 410564"/>
              <a:gd name="connsiteY118" fmla="*/ 138650 h 566270"/>
              <a:gd name="connsiteX119" fmla="*/ 218925 w 410564"/>
              <a:gd name="connsiteY119" fmla="*/ 135094 h 566270"/>
              <a:gd name="connsiteX120" fmla="*/ 210444 w 410564"/>
              <a:gd name="connsiteY120" fmla="*/ 115579 h 566270"/>
              <a:gd name="connsiteX121" fmla="*/ 205246 w 410564"/>
              <a:gd name="connsiteY121" fmla="*/ 113938 h 566270"/>
              <a:gd name="connsiteX122" fmla="*/ 203423 w 410564"/>
              <a:gd name="connsiteY122" fmla="*/ 112843 h 566270"/>
              <a:gd name="connsiteX123" fmla="*/ 202146 w 410564"/>
              <a:gd name="connsiteY123" fmla="*/ 109105 h 566270"/>
              <a:gd name="connsiteX124" fmla="*/ 201325 w 410564"/>
              <a:gd name="connsiteY124" fmla="*/ 108102 h 566270"/>
              <a:gd name="connsiteX125" fmla="*/ 190929 w 410564"/>
              <a:gd name="connsiteY125" fmla="*/ 111931 h 566270"/>
              <a:gd name="connsiteX126" fmla="*/ 190200 w 410564"/>
              <a:gd name="connsiteY126" fmla="*/ 109834 h 566270"/>
              <a:gd name="connsiteX127" fmla="*/ 199319 w 410564"/>
              <a:gd name="connsiteY127" fmla="*/ 96065 h 566270"/>
              <a:gd name="connsiteX128" fmla="*/ 202511 w 410564"/>
              <a:gd name="connsiteY128" fmla="*/ 86946 h 566270"/>
              <a:gd name="connsiteX129" fmla="*/ 204334 w 410564"/>
              <a:gd name="connsiteY129" fmla="*/ 78739 h 566270"/>
              <a:gd name="connsiteX130" fmla="*/ 205155 w 410564"/>
              <a:gd name="connsiteY130" fmla="*/ 70167 h 566270"/>
              <a:gd name="connsiteX131" fmla="*/ 206340 w 410564"/>
              <a:gd name="connsiteY131" fmla="*/ 67887 h 566270"/>
              <a:gd name="connsiteX132" fmla="*/ 207435 w 410564"/>
              <a:gd name="connsiteY132" fmla="*/ 65881 h 566270"/>
              <a:gd name="connsiteX133" fmla="*/ 209441 w 410564"/>
              <a:gd name="connsiteY133" fmla="*/ 62598 h 566270"/>
              <a:gd name="connsiteX134" fmla="*/ 212177 w 410564"/>
              <a:gd name="connsiteY134" fmla="*/ 57309 h 566270"/>
              <a:gd name="connsiteX135" fmla="*/ 218013 w 410564"/>
              <a:gd name="connsiteY135" fmla="*/ 48190 h 566270"/>
              <a:gd name="connsiteX136" fmla="*/ 220840 w 410564"/>
              <a:gd name="connsiteY136" fmla="*/ 46366 h 566270"/>
              <a:gd name="connsiteX137" fmla="*/ 229958 w 410564"/>
              <a:gd name="connsiteY137" fmla="*/ 39801 h 566270"/>
              <a:gd name="connsiteX138" fmla="*/ 235886 w 410564"/>
              <a:gd name="connsiteY138" fmla="*/ 29405 h 566270"/>
              <a:gd name="connsiteX139" fmla="*/ 239625 w 410564"/>
              <a:gd name="connsiteY139" fmla="*/ 25849 h 566270"/>
              <a:gd name="connsiteX140" fmla="*/ 250841 w 410564"/>
              <a:gd name="connsiteY140" fmla="*/ 22840 h 566270"/>
              <a:gd name="connsiteX141" fmla="*/ 259960 w 410564"/>
              <a:gd name="connsiteY141" fmla="*/ 18280 h 566270"/>
              <a:gd name="connsiteX142" fmla="*/ 263334 w 410564"/>
              <a:gd name="connsiteY142" fmla="*/ 6061 h 566270"/>
              <a:gd name="connsiteX143" fmla="*/ 244549 w 410564"/>
              <a:gd name="connsiteY143" fmla="*/ 954 h 566270"/>
              <a:gd name="connsiteX144" fmla="*/ 228864 w 410564"/>
              <a:gd name="connsiteY144" fmla="*/ 12900 h 566270"/>
              <a:gd name="connsiteX145" fmla="*/ 222299 w 410564"/>
              <a:gd name="connsiteY145" fmla="*/ 22566 h 566270"/>
              <a:gd name="connsiteX146" fmla="*/ 202693 w 410564"/>
              <a:gd name="connsiteY146" fmla="*/ 33691 h 566270"/>
              <a:gd name="connsiteX147" fmla="*/ 172692 w 410564"/>
              <a:gd name="connsiteY147" fmla="*/ 39071 h 566270"/>
              <a:gd name="connsiteX148" fmla="*/ 163573 w 410564"/>
              <a:gd name="connsiteY148" fmla="*/ 42810 h 566270"/>
              <a:gd name="connsiteX149" fmla="*/ 154454 w 410564"/>
              <a:gd name="connsiteY149" fmla="*/ 57036 h 566270"/>
              <a:gd name="connsiteX150" fmla="*/ 152174 w 410564"/>
              <a:gd name="connsiteY150" fmla="*/ 52750 h 566270"/>
              <a:gd name="connsiteX151" fmla="*/ 152174 w 410564"/>
              <a:gd name="connsiteY151" fmla="*/ 49649 h 566270"/>
              <a:gd name="connsiteX152" fmla="*/ 139681 w 410564"/>
              <a:gd name="connsiteY152" fmla="*/ 47096 h 566270"/>
              <a:gd name="connsiteX153" fmla="*/ 131930 w 410564"/>
              <a:gd name="connsiteY153" fmla="*/ 53662 h 566270"/>
              <a:gd name="connsiteX154" fmla="*/ 128009 w 410564"/>
              <a:gd name="connsiteY154" fmla="*/ 57674 h 566270"/>
              <a:gd name="connsiteX155" fmla="*/ 123450 w 410564"/>
              <a:gd name="connsiteY155" fmla="*/ 62233 h 566270"/>
              <a:gd name="connsiteX156" fmla="*/ 117157 w 410564"/>
              <a:gd name="connsiteY156" fmla="*/ 66428 h 566270"/>
              <a:gd name="connsiteX157" fmla="*/ 114604 w 410564"/>
              <a:gd name="connsiteY157" fmla="*/ 77006 h 566270"/>
              <a:gd name="connsiteX158" fmla="*/ 116337 w 410564"/>
              <a:gd name="connsiteY158" fmla="*/ 81839 h 566270"/>
              <a:gd name="connsiteX159" fmla="*/ 113966 w 410564"/>
              <a:gd name="connsiteY159" fmla="*/ 94150 h 566270"/>
              <a:gd name="connsiteX160" fmla="*/ 113966 w 410564"/>
              <a:gd name="connsiteY160" fmla="*/ 101262 h 566270"/>
              <a:gd name="connsiteX161" fmla="*/ 109406 w 410564"/>
              <a:gd name="connsiteY161" fmla="*/ 104636 h 566270"/>
              <a:gd name="connsiteX162" fmla="*/ 96640 w 410564"/>
              <a:gd name="connsiteY162" fmla="*/ 110928 h 566270"/>
              <a:gd name="connsiteX163" fmla="*/ 82961 w 410564"/>
              <a:gd name="connsiteY163" fmla="*/ 126066 h 566270"/>
              <a:gd name="connsiteX164" fmla="*/ 72383 w 410564"/>
              <a:gd name="connsiteY164" fmla="*/ 136553 h 566270"/>
              <a:gd name="connsiteX165" fmla="*/ 76943 w 410564"/>
              <a:gd name="connsiteY165" fmla="*/ 149137 h 566270"/>
              <a:gd name="connsiteX166" fmla="*/ 70651 w 410564"/>
              <a:gd name="connsiteY166" fmla="*/ 147131 h 566270"/>
              <a:gd name="connsiteX167" fmla="*/ 55696 w 410564"/>
              <a:gd name="connsiteY167" fmla="*/ 128893 h 566270"/>
              <a:gd name="connsiteX168" fmla="*/ 52596 w 410564"/>
              <a:gd name="connsiteY168" fmla="*/ 133179 h 566270"/>
              <a:gd name="connsiteX169" fmla="*/ 54328 w 410564"/>
              <a:gd name="connsiteY169" fmla="*/ 136735 h 566270"/>
              <a:gd name="connsiteX170" fmla="*/ 55605 w 410564"/>
              <a:gd name="connsiteY170" fmla="*/ 139744 h 566270"/>
              <a:gd name="connsiteX171" fmla="*/ 57884 w 410564"/>
              <a:gd name="connsiteY171" fmla="*/ 143665 h 566270"/>
              <a:gd name="connsiteX172" fmla="*/ 61532 w 410564"/>
              <a:gd name="connsiteY172" fmla="*/ 151234 h 566270"/>
              <a:gd name="connsiteX173" fmla="*/ 61532 w 410564"/>
              <a:gd name="connsiteY173" fmla="*/ 154790 h 566270"/>
              <a:gd name="connsiteX174" fmla="*/ 57064 w 410564"/>
              <a:gd name="connsiteY174" fmla="*/ 157252 h 566270"/>
              <a:gd name="connsiteX175" fmla="*/ 50042 w 410564"/>
              <a:gd name="connsiteY175" fmla="*/ 166371 h 566270"/>
              <a:gd name="connsiteX176" fmla="*/ 47398 w 410564"/>
              <a:gd name="connsiteY176" fmla="*/ 167192 h 566270"/>
              <a:gd name="connsiteX177" fmla="*/ 43841 w 410564"/>
              <a:gd name="connsiteY177" fmla="*/ 162268 h 566270"/>
              <a:gd name="connsiteX178" fmla="*/ 42565 w 410564"/>
              <a:gd name="connsiteY178" fmla="*/ 162268 h 566270"/>
              <a:gd name="connsiteX179" fmla="*/ 42565 w 410564"/>
              <a:gd name="connsiteY179" fmla="*/ 168833 h 566270"/>
              <a:gd name="connsiteX180" fmla="*/ 37276 w 410564"/>
              <a:gd name="connsiteY180" fmla="*/ 177952 h 566270"/>
              <a:gd name="connsiteX181" fmla="*/ 41106 w 410564"/>
              <a:gd name="connsiteY181" fmla="*/ 182603 h 566270"/>
              <a:gd name="connsiteX182" fmla="*/ 54967 w 410564"/>
              <a:gd name="connsiteY182" fmla="*/ 202118 h 566270"/>
              <a:gd name="connsiteX183" fmla="*/ 54510 w 410564"/>
              <a:gd name="connsiteY183" fmla="*/ 219444 h 566270"/>
              <a:gd name="connsiteX184" fmla="*/ 57064 w 410564"/>
              <a:gd name="connsiteY184" fmla="*/ 230842 h 566270"/>
              <a:gd name="connsiteX185" fmla="*/ 52869 w 410564"/>
              <a:gd name="connsiteY185" fmla="*/ 237681 h 566270"/>
              <a:gd name="connsiteX186" fmla="*/ 56608 w 410564"/>
              <a:gd name="connsiteY186" fmla="*/ 251907 h 566270"/>
              <a:gd name="connsiteX187" fmla="*/ 56608 w 410564"/>
              <a:gd name="connsiteY187" fmla="*/ 271330 h 566270"/>
              <a:gd name="connsiteX188" fmla="*/ 57429 w 410564"/>
              <a:gd name="connsiteY188" fmla="*/ 277713 h 566270"/>
              <a:gd name="connsiteX189" fmla="*/ 56425 w 410564"/>
              <a:gd name="connsiteY189" fmla="*/ 281361 h 566270"/>
              <a:gd name="connsiteX190" fmla="*/ 54967 w 410564"/>
              <a:gd name="connsiteY190" fmla="*/ 285556 h 566270"/>
              <a:gd name="connsiteX191" fmla="*/ 57976 w 410564"/>
              <a:gd name="connsiteY191" fmla="*/ 285556 h 566270"/>
              <a:gd name="connsiteX192" fmla="*/ 61623 w 410564"/>
              <a:gd name="connsiteY192" fmla="*/ 286103 h 566270"/>
              <a:gd name="connsiteX193" fmla="*/ 63812 w 410564"/>
              <a:gd name="connsiteY193" fmla="*/ 290480 h 566270"/>
              <a:gd name="connsiteX194" fmla="*/ 65727 w 410564"/>
              <a:gd name="connsiteY194" fmla="*/ 292942 h 566270"/>
              <a:gd name="connsiteX195" fmla="*/ 56061 w 410564"/>
              <a:gd name="connsiteY195" fmla="*/ 310086 h 566270"/>
              <a:gd name="connsiteX196" fmla="*/ 47671 w 410564"/>
              <a:gd name="connsiteY196" fmla="*/ 317837 h 566270"/>
              <a:gd name="connsiteX197" fmla="*/ 44844 w 410564"/>
              <a:gd name="connsiteY197" fmla="*/ 322396 h 566270"/>
              <a:gd name="connsiteX198" fmla="*/ 35178 w 410564"/>
              <a:gd name="connsiteY198" fmla="*/ 335710 h 566270"/>
              <a:gd name="connsiteX199" fmla="*/ 11652 w 410564"/>
              <a:gd name="connsiteY199" fmla="*/ 348659 h 566270"/>
              <a:gd name="connsiteX200" fmla="*/ 15390 w 410564"/>
              <a:gd name="connsiteY200" fmla="*/ 361334 h 566270"/>
              <a:gd name="connsiteX201" fmla="*/ 3080 w 410564"/>
              <a:gd name="connsiteY201" fmla="*/ 366258 h 566270"/>
              <a:gd name="connsiteX202" fmla="*/ 2533 w 410564"/>
              <a:gd name="connsiteY202" fmla="*/ 369176 h 566270"/>
              <a:gd name="connsiteX203" fmla="*/ 6636 w 410564"/>
              <a:gd name="connsiteY203" fmla="*/ 373918 h 566270"/>
              <a:gd name="connsiteX204" fmla="*/ 6636 w 410564"/>
              <a:gd name="connsiteY204" fmla="*/ 374465 h 566270"/>
              <a:gd name="connsiteX205" fmla="*/ 15299 w 410564"/>
              <a:gd name="connsiteY205" fmla="*/ 380575 h 566270"/>
              <a:gd name="connsiteX206" fmla="*/ 17670 w 410564"/>
              <a:gd name="connsiteY206" fmla="*/ 382946 h 566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410564" h="566270">
                <a:moveTo>
                  <a:pt x="17670" y="382946"/>
                </a:moveTo>
                <a:cubicBezTo>
                  <a:pt x="18892" y="383520"/>
                  <a:pt x="20023" y="384259"/>
                  <a:pt x="21044" y="385134"/>
                </a:cubicBezTo>
                <a:cubicBezTo>
                  <a:pt x="22321" y="386138"/>
                  <a:pt x="26789" y="388964"/>
                  <a:pt x="28613" y="389967"/>
                </a:cubicBezTo>
                <a:cubicBezTo>
                  <a:pt x="33108" y="392147"/>
                  <a:pt x="37768" y="393952"/>
                  <a:pt x="42565" y="395348"/>
                </a:cubicBezTo>
                <a:cubicBezTo>
                  <a:pt x="44115" y="395348"/>
                  <a:pt x="45027" y="395348"/>
                  <a:pt x="45848" y="395986"/>
                </a:cubicBezTo>
                <a:cubicBezTo>
                  <a:pt x="46668" y="396624"/>
                  <a:pt x="50407" y="400363"/>
                  <a:pt x="50589" y="401822"/>
                </a:cubicBezTo>
                <a:cubicBezTo>
                  <a:pt x="50772" y="403281"/>
                  <a:pt x="54146" y="410211"/>
                  <a:pt x="59252" y="410941"/>
                </a:cubicBezTo>
                <a:cubicBezTo>
                  <a:pt x="64359" y="411670"/>
                  <a:pt x="65909" y="410941"/>
                  <a:pt x="67915" y="411579"/>
                </a:cubicBezTo>
                <a:cubicBezTo>
                  <a:pt x="72520" y="413011"/>
                  <a:pt x="77317" y="413777"/>
                  <a:pt x="82141" y="413859"/>
                </a:cubicBezTo>
                <a:cubicBezTo>
                  <a:pt x="83782" y="413221"/>
                  <a:pt x="93722" y="411032"/>
                  <a:pt x="93722" y="411032"/>
                </a:cubicBezTo>
                <a:cubicBezTo>
                  <a:pt x="95163" y="410558"/>
                  <a:pt x="96731" y="410759"/>
                  <a:pt x="98008" y="411579"/>
                </a:cubicBezTo>
                <a:lnTo>
                  <a:pt x="125364" y="427264"/>
                </a:lnTo>
                <a:cubicBezTo>
                  <a:pt x="125994" y="427373"/>
                  <a:pt x="126650" y="427373"/>
                  <a:pt x="127280" y="427264"/>
                </a:cubicBezTo>
                <a:cubicBezTo>
                  <a:pt x="130854" y="426434"/>
                  <a:pt x="134611" y="426926"/>
                  <a:pt x="137858" y="428632"/>
                </a:cubicBezTo>
                <a:cubicBezTo>
                  <a:pt x="142736" y="431623"/>
                  <a:pt x="147314" y="435070"/>
                  <a:pt x="151536" y="438936"/>
                </a:cubicBezTo>
                <a:cubicBezTo>
                  <a:pt x="154910" y="441580"/>
                  <a:pt x="156186" y="442219"/>
                  <a:pt x="156186" y="443587"/>
                </a:cubicBezTo>
                <a:cubicBezTo>
                  <a:pt x="157080" y="447763"/>
                  <a:pt x="158430" y="451830"/>
                  <a:pt x="160199" y="455715"/>
                </a:cubicBezTo>
                <a:cubicBezTo>
                  <a:pt x="160919" y="457293"/>
                  <a:pt x="162232" y="458542"/>
                  <a:pt x="163846" y="459180"/>
                </a:cubicBezTo>
                <a:cubicBezTo>
                  <a:pt x="166381" y="459855"/>
                  <a:pt x="168752" y="461068"/>
                  <a:pt x="170777" y="462736"/>
                </a:cubicBezTo>
                <a:cubicBezTo>
                  <a:pt x="173467" y="465025"/>
                  <a:pt x="176558" y="466785"/>
                  <a:pt x="179896" y="467934"/>
                </a:cubicBezTo>
                <a:cubicBezTo>
                  <a:pt x="184437" y="469074"/>
                  <a:pt x="187510" y="473296"/>
                  <a:pt x="187191" y="477965"/>
                </a:cubicBezTo>
                <a:cubicBezTo>
                  <a:pt x="186461" y="484804"/>
                  <a:pt x="187829" y="485899"/>
                  <a:pt x="191841" y="486172"/>
                </a:cubicBezTo>
                <a:cubicBezTo>
                  <a:pt x="195854" y="486446"/>
                  <a:pt x="199684" y="486172"/>
                  <a:pt x="199957" y="491096"/>
                </a:cubicBezTo>
                <a:cubicBezTo>
                  <a:pt x="200231" y="496020"/>
                  <a:pt x="203149" y="509334"/>
                  <a:pt x="209076" y="508331"/>
                </a:cubicBezTo>
                <a:cubicBezTo>
                  <a:pt x="210253" y="508212"/>
                  <a:pt x="211420" y="507966"/>
                  <a:pt x="212542" y="507602"/>
                </a:cubicBezTo>
                <a:cubicBezTo>
                  <a:pt x="213116" y="507191"/>
                  <a:pt x="213882" y="507191"/>
                  <a:pt x="214456" y="507602"/>
                </a:cubicBezTo>
                <a:cubicBezTo>
                  <a:pt x="215186" y="507602"/>
                  <a:pt x="215642" y="508240"/>
                  <a:pt x="216189" y="507055"/>
                </a:cubicBezTo>
                <a:cubicBezTo>
                  <a:pt x="216736" y="505869"/>
                  <a:pt x="217375" y="505322"/>
                  <a:pt x="218925" y="505686"/>
                </a:cubicBezTo>
                <a:cubicBezTo>
                  <a:pt x="222244" y="506991"/>
                  <a:pt x="225755" y="507702"/>
                  <a:pt x="229320" y="507784"/>
                </a:cubicBezTo>
                <a:cubicBezTo>
                  <a:pt x="232147" y="507055"/>
                  <a:pt x="233606" y="507237"/>
                  <a:pt x="235065" y="505778"/>
                </a:cubicBezTo>
                <a:cubicBezTo>
                  <a:pt x="236524" y="504319"/>
                  <a:pt x="237892" y="503407"/>
                  <a:pt x="238986" y="503680"/>
                </a:cubicBezTo>
                <a:cubicBezTo>
                  <a:pt x="240081" y="503954"/>
                  <a:pt x="240536" y="503680"/>
                  <a:pt x="241540" y="501765"/>
                </a:cubicBezTo>
                <a:cubicBezTo>
                  <a:pt x="242543" y="499850"/>
                  <a:pt x="243272" y="498665"/>
                  <a:pt x="245552" y="499212"/>
                </a:cubicBezTo>
                <a:cubicBezTo>
                  <a:pt x="247941" y="499923"/>
                  <a:pt x="250285" y="500781"/>
                  <a:pt x="252573" y="501765"/>
                </a:cubicBezTo>
                <a:cubicBezTo>
                  <a:pt x="255929" y="503352"/>
                  <a:pt x="259623" y="504136"/>
                  <a:pt x="263334" y="504045"/>
                </a:cubicBezTo>
                <a:cubicBezTo>
                  <a:pt x="264939" y="503899"/>
                  <a:pt x="266480" y="503334"/>
                  <a:pt x="267802" y="502404"/>
                </a:cubicBezTo>
                <a:cubicBezTo>
                  <a:pt x="268915" y="501528"/>
                  <a:pt x="270237" y="500963"/>
                  <a:pt x="271632" y="500762"/>
                </a:cubicBezTo>
                <a:cubicBezTo>
                  <a:pt x="273365" y="500762"/>
                  <a:pt x="273182" y="499486"/>
                  <a:pt x="275097" y="499668"/>
                </a:cubicBezTo>
                <a:cubicBezTo>
                  <a:pt x="276921" y="499978"/>
                  <a:pt x="278608" y="500835"/>
                  <a:pt x="279930" y="502130"/>
                </a:cubicBezTo>
                <a:cubicBezTo>
                  <a:pt x="282064" y="504264"/>
                  <a:pt x="284700" y="505823"/>
                  <a:pt x="287590" y="506690"/>
                </a:cubicBezTo>
                <a:cubicBezTo>
                  <a:pt x="291329" y="507328"/>
                  <a:pt x="301269" y="508513"/>
                  <a:pt x="301725" y="513347"/>
                </a:cubicBezTo>
                <a:cubicBezTo>
                  <a:pt x="302089" y="517012"/>
                  <a:pt x="300822" y="520642"/>
                  <a:pt x="298259" y="523286"/>
                </a:cubicBezTo>
                <a:cubicBezTo>
                  <a:pt x="292688" y="530782"/>
                  <a:pt x="287782" y="538743"/>
                  <a:pt x="283578" y="547086"/>
                </a:cubicBezTo>
                <a:cubicBezTo>
                  <a:pt x="282210" y="551828"/>
                  <a:pt x="283578" y="554655"/>
                  <a:pt x="287043" y="554108"/>
                </a:cubicBezTo>
                <a:cubicBezTo>
                  <a:pt x="290508" y="553561"/>
                  <a:pt x="293426" y="550825"/>
                  <a:pt x="295159" y="553379"/>
                </a:cubicBezTo>
                <a:cubicBezTo>
                  <a:pt x="296892" y="555932"/>
                  <a:pt x="302636" y="562042"/>
                  <a:pt x="306466" y="566236"/>
                </a:cubicBezTo>
                <a:cubicBezTo>
                  <a:pt x="307050" y="564513"/>
                  <a:pt x="307506" y="562744"/>
                  <a:pt x="307834" y="560947"/>
                </a:cubicBezTo>
                <a:cubicBezTo>
                  <a:pt x="308381" y="557664"/>
                  <a:pt x="316132" y="515352"/>
                  <a:pt x="316132" y="515352"/>
                </a:cubicBezTo>
                <a:cubicBezTo>
                  <a:pt x="316132" y="515352"/>
                  <a:pt x="321057" y="484713"/>
                  <a:pt x="322242" y="475321"/>
                </a:cubicBezTo>
                <a:cubicBezTo>
                  <a:pt x="323427" y="465928"/>
                  <a:pt x="324886" y="461642"/>
                  <a:pt x="323610" y="458177"/>
                </a:cubicBezTo>
                <a:cubicBezTo>
                  <a:pt x="322333" y="454712"/>
                  <a:pt x="320965" y="450061"/>
                  <a:pt x="320327" y="447690"/>
                </a:cubicBezTo>
                <a:cubicBezTo>
                  <a:pt x="319351" y="443714"/>
                  <a:pt x="317072" y="440185"/>
                  <a:pt x="313853" y="437659"/>
                </a:cubicBezTo>
                <a:cubicBezTo>
                  <a:pt x="309932" y="435106"/>
                  <a:pt x="304004" y="431094"/>
                  <a:pt x="303001" y="425166"/>
                </a:cubicBezTo>
                <a:cubicBezTo>
                  <a:pt x="302427" y="418765"/>
                  <a:pt x="302427" y="412327"/>
                  <a:pt x="303001" y="405925"/>
                </a:cubicBezTo>
                <a:cubicBezTo>
                  <a:pt x="303001" y="405925"/>
                  <a:pt x="302272" y="404193"/>
                  <a:pt x="304734" y="403463"/>
                </a:cubicBezTo>
                <a:lnTo>
                  <a:pt x="320510" y="398904"/>
                </a:lnTo>
                <a:cubicBezTo>
                  <a:pt x="322315" y="398494"/>
                  <a:pt x="324184" y="398494"/>
                  <a:pt x="325981" y="398904"/>
                </a:cubicBezTo>
                <a:lnTo>
                  <a:pt x="331635" y="400910"/>
                </a:lnTo>
                <a:cubicBezTo>
                  <a:pt x="332638" y="400910"/>
                  <a:pt x="334735" y="402460"/>
                  <a:pt x="333458" y="398995"/>
                </a:cubicBezTo>
                <a:cubicBezTo>
                  <a:pt x="332182" y="395530"/>
                  <a:pt x="333458" y="394162"/>
                  <a:pt x="331361" y="391882"/>
                </a:cubicBezTo>
                <a:cubicBezTo>
                  <a:pt x="329264" y="389603"/>
                  <a:pt x="327531" y="386593"/>
                  <a:pt x="326072" y="387597"/>
                </a:cubicBezTo>
                <a:cubicBezTo>
                  <a:pt x="324613" y="388600"/>
                  <a:pt x="324613" y="389056"/>
                  <a:pt x="323336" y="388509"/>
                </a:cubicBezTo>
                <a:cubicBezTo>
                  <a:pt x="319297" y="387423"/>
                  <a:pt x="315111" y="386995"/>
                  <a:pt x="310935" y="387232"/>
                </a:cubicBezTo>
                <a:cubicBezTo>
                  <a:pt x="309111" y="387779"/>
                  <a:pt x="310114" y="385499"/>
                  <a:pt x="309840" y="383766"/>
                </a:cubicBezTo>
                <a:cubicBezTo>
                  <a:pt x="309567" y="382034"/>
                  <a:pt x="309384" y="366805"/>
                  <a:pt x="309384" y="366805"/>
                </a:cubicBezTo>
                <a:cubicBezTo>
                  <a:pt x="309384" y="366805"/>
                  <a:pt x="309384" y="365529"/>
                  <a:pt x="311664" y="365529"/>
                </a:cubicBezTo>
                <a:lnTo>
                  <a:pt x="365557" y="365529"/>
                </a:lnTo>
                <a:cubicBezTo>
                  <a:pt x="365557" y="365529"/>
                  <a:pt x="367928" y="365529"/>
                  <a:pt x="365557" y="363887"/>
                </a:cubicBezTo>
                <a:cubicBezTo>
                  <a:pt x="363469" y="362392"/>
                  <a:pt x="362985" y="359492"/>
                  <a:pt x="364472" y="357404"/>
                </a:cubicBezTo>
                <a:cubicBezTo>
                  <a:pt x="364636" y="357176"/>
                  <a:pt x="364809" y="356966"/>
                  <a:pt x="365010" y="356775"/>
                </a:cubicBezTo>
                <a:cubicBezTo>
                  <a:pt x="365010" y="356775"/>
                  <a:pt x="365739" y="354495"/>
                  <a:pt x="367381" y="357504"/>
                </a:cubicBezTo>
                <a:cubicBezTo>
                  <a:pt x="369022" y="360513"/>
                  <a:pt x="372852" y="364343"/>
                  <a:pt x="375497" y="364161"/>
                </a:cubicBezTo>
                <a:cubicBezTo>
                  <a:pt x="378141" y="363979"/>
                  <a:pt x="380238" y="361608"/>
                  <a:pt x="381697" y="359510"/>
                </a:cubicBezTo>
                <a:cubicBezTo>
                  <a:pt x="383157" y="357413"/>
                  <a:pt x="383339" y="356227"/>
                  <a:pt x="384980" y="355954"/>
                </a:cubicBezTo>
                <a:cubicBezTo>
                  <a:pt x="386622" y="355680"/>
                  <a:pt x="394099" y="352124"/>
                  <a:pt x="394099" y="353127"/>
                </a:cubicBezTo>
                <a:cubicBezTo>
                  <a:pt x="394099" y="354130"/>
                  <a:pt x="395467" y="355771"/>
                  <a:pt x="396197" y="357230"/>
                </a:cubicBezTo>
                <a:cubicBezTo>
                  <a:pt x="396926" y="358689"/>
                  <a:pt x="399662" y="362246"/>
                  <a:pt x="400482" y="363887"/>
                </a:cubicBezTo>
                <a:cubicBezTo>
                  <a:pt x="402598" y="366431"/>
                  <a:pt x="403583" y="369724"/>
                  <a:pt x="403218" y="373006"/>
                </a:cubicBezTo>
                <a:cubicBezTo>
                  <a:pt x="402215" y="377292"/>
                  <a:pt x="401486" y="383402"/>
                  <a:pt x="405042" y="383219"/>
                </a:cubicBezTo>
                <a:cubicBezTo>
                  <a:pt x="406884" y="383101"/>
                  <a:pt x="408708" y="382864"/>
                  <a:pt x="410513" y="382490"/>
                </a:cubicBezTo>
                <a:lnTo>
                  <a:pt x="409693" y="380848"/>
                </a:lnTo>
                <a:cubicBezTo>
                  <a:pt x="409693" y="380848"/>
                  <a:pt x="403583" y="362611"/>
                  <a:pt x="403309" y="360331"/>
                </a:cubicBezTo>
                <a:cubicBezTo>
                  <a:pt x="403036" y="358051"/>
                  <a:pt x="395376" y="341637"/>
                  <a:pt x="394646" y="339904"/>
                </a:cubicBezTo>
                <a:cubicBezTo>
                  <a:pt x="392248" y="336640"/>
                  <a:pt x="389558" y="333585"/>
                  <a:pt x="386622" y="330786"/>
                </a:cubicBezTo>
                <a:cubicBezTo>
                  <a:pt x="384214" y="329236"/>
                  <a:pt x="381360" y="328524"/>
                  <a:pt x="378506" y="328779"/>
                </a:cubicBezTo>
                <a:cubicBezTo>
                  <a:pt x="375679" y="328779"/>
                  <a:pt x="376956" y="326500"/>
                  <a:pt x="377685" y="325953"/>
                </a:cubicBezTo>
                <a:cubicBezTo>
                  <a:pt x="378415" y="325405"/>
                  <a:pt x="390543" y="314463"/>
                  <a:pt x="391455" y="313460"/>
                </a:cubicBezTo>
                <a:cubicBezTo>
                  <a:pt x="392777" y="312001"/>
                  <a:pt x="393853" y="310341"/>
                  <a:pt x="394646" y="308535"/>
                </a:cubicBezTo>
                <a:cubicBezTo>
                  <a:pt x="395376" y="306894"/>
                  <a:pt x="394646" y="306985"/>
                  <a:pt x="394190" y="306712"/>
                </a:cubicBezTo>
                <a:cubicBezTo>
                  <a:pt x="393662" y="306475"/>
                  <a:pt x="393288" y="306000"/>
                  <a:pt x="393187" y="305435"/>
                </a:cubicBezTo>
                <a:cubicBezTo>
                  <a:pt x="392239" y="302180"/>
                  <a:pt x="389904" y="299508"/>
                  <a:pt x="386804" y="298140"/>
                </a:cubicBezTo>
                <a:cubicBezTo>
                  <a:pt x="385965" y="297383"/>
                  <a:pt x="385409" y="296343"/>
                  <a:pt x="385254" y="295222"/>
                </a:cubicBezTo>
                <a:cubicBezTo>
                  <a:pt x="384324" y="292486"/>
                  <a:pt x="383229" y="289805"/>
                  <a:pt x="381971" y="287197"/>
                </a:cubicBezTo>
                <a:cubicBezTo>
                  <a:pt x="380968" y="285191"/>
                  <a:pt x="380147" y="282091"/>
                  <a:pt x="378506" y="279081"/>
                </a:cubicBezTo>
                <a:cubicBezTo>
                  <a:pt x="376655" y="274513"/>
                  <a:pt x="375870" y="269588"/>
                  <a:pt x="376226" y="264673"/>
                </a:cubicBezTo>
                <a:cubicBezTo>
                  <a:pt x="376864" y="260752"/>
                  <a:pt x="377229" y="246436"/>
                  <a:pt x="377138" y="245341"/>
                </a:cubicBezTo>
                <a:cubicBezTo>
                  <a:pt x="377047" y="244247"/>
                  <a:pt x="378506" y="241876"/>
                  <a:pt x="378506" y="241876"/>
                </a:cubicBezTo>
                <a:lnTo>
                  <a:pt x="389266" y="224094"/>
                </a:lnTo>
                <a:cubicBezTo>
                  <a:pt x="390834" y="221313"/>
                  <a:pt x="391163" y="218012"/>
                  <a:pt x="390178" y="214975"/>
                </a:cubicBezTo>
                <a:cubicBezTo>
                  <a:pt x="390178" y="213152"/>
                  <a:pt x="387351" y="212696"/>
                  <a:pt x="387351" y="212696"/>
                </a:cubicBezTo>
                <a:cubicBezTo>
                  <a:pt x="376773" y="210279"/>
                  <a:pt x="365812" y="210088"/>
                  <a:pt x="355161" y="212148"/>
                </a:cubicBezTo>
                <a:cubicBezTo>
                  <a:pt x="350784" y="212878"/>
                  <a:pt x="326346" y="216161"/>
                  <a:pt x="325251" y="216252"/>
                </a:cubicBezTo>
                <a:cubicBezTo>
                  <a:pt x="324157" y="216343"/>
                  <a:pt x="322789" y="214975"/>
                  <a:pt x="322789" y="214975"/>
                </a:cubicBezTo>
                <a:cubicBezTo>
                  <a:pt x="322789" y="214975"/>
                  <a:pt x="300995" y="189169"/>
                  <a:pt x="300266" y="188166"/>
                </a:cubicBezTo>
                <a:cubicBezTo>
                  <a:pt x="299819" y="187527"/>
                  <a:pt x="299180" y="187044"/>
                  <a:pt x="298442" y="186798"/>
                </a:cubicBezTo>
                <a:lnTo>
                  <a:pt x="289323" y="184244"/>
                </a:lnTo>
                <a:cubicBezTo>
                  <a:pt x="282556" y="182375"/>
                  <a:pt x="275353" y="182859"/>
                  <a:pt x="268896" y="185612"/>
                </a:cubicBezTo>
                <a:cubicBezTo>
                  <a:pt x="267684" y="186105"/>
                  <a:pt x="266380" y="186351"/>
                  <a:pt x="265066" y="186342"/>
                </a:cubicBezTo>
                <a:cubicBezTo>
                  <a:pt x="264337" y="186342"/>
                  <a:pt x="249655" y="184883"/>
                  <a:pt x="247285" y="184792"/>
                </a:cubicBezTo>
                <a:cubicBezTo>
                  <a:pt x="244914" y="184701"/>
                  <a:pt x="240172" y="185795"/>
                  <a:pt x="238166" y="185612"/>
                </a:cubicBezTo>
                <a:cubicBezTo>
                  <a:pt x="236160" y="185430"/>
                  <a:pt x="235886" y="184883"/>
                  <a:pt x="235886" y="184883"/>
                </a:cubicBezTo>
                <a:lnTo>
                  <a:pt x="233606" y="179685"/>
                </a:lnTo>
                <a:cubicBezTo>
                  <a:pt x="231235" y="172663"/>
                  <a:pt x="223849" y="172663"/>
                  <a:pt x="222663" y="172116"/>
                </a:cubicBezTo>
                <a:cubicBezTo>
                  <a:pt x="221478" y="171569"/>
                  <a:pt x="220566" y="166918"/>
                  <a:pt x="220292" y="165368"/>
                </a:cubicBezTo>
                <a:cubicBezTo>
                  <a:pt x="220101" y="162332"/>
                  <a:pt x="220101" y="159286"/>
                  <a:pt x="220292" y="156250"/>
                </a:cubicBezTo>
                <a:cubicBezTo>
                  <a:pt x="220666" y="154526"/>
                  <a:pt x="221487" y="152921"/>
                  <a:pt x="222663" y="151599"/>
                </a:cubicBezTo>
                <a:cubicBezTo>
                  <a:pt x="223320" y="150714"/>
                  <a:pt x="223730" y="149684"/>
                  <a:pt x="223849" y="148590"/>
                </a:cubicBezTo>
                <a:cubicBezTo>
                  <a:pt x="223694" y="145790"/>
                  <a:pt x="223302" y="143018"/>
                  <a:pt x="222663" y="140291"/>
                </a:cubicBezTo>
                <a:cubicBezTo>
                  <a:pt x="222208" y="139015"/>
                  <a:pt x="221934" y="138741"/>
                  <a:pt x="221113" y="138650"/>
                </a:cubicBezTo>
                <a:cubicBezTo>
                  <a:pt x="220292" y="138559"/>
                  <a:pt x="219381" y="136188"/>
                  <a:pt x="218925" y="135094"/>
                </a:cubicBezTo>
                <a:cubicBezTo>
                  <a:pt x="218469" y="133999"/>
                  <a:pt x="211812" y="118497"/>
                  <a:pt x="210444" y="115579"/>
                </a:cubicBezTo>
                <a:cubicBezTo>
                  <a:pt x="209076" y="112661"/>
                  <a:pt x="206249" y="113846"/>
                  <a:pt x="205246" y="113938"/>
                </a:cubicBezTo>
                <a:cubicBezTo>
                  <a:pt x="204243" y="114029"/>
                  <a:pt x="203970" y="113938"/>
                  <a:pt x="203423" y="112843"/>
                </a:cubicBezTo>
                <a:cubicBezTo>
                  <a:pt x="202693" y="111722"/>
                  <a:pt x="202246" y="110436"/>
                  <a:pt x="202146" y="109105"/>
                </a:cubicBezTo>
                <a:cubicBezTo>
                  <a:pt x="202146" y="107737"/>
                  <a:pt x="201325" y="108102"/>
                  <a:pt x="201325" y="108102"/>
                </a:cubicBezTo>
                <a:lnTo>
                  <a:pt x="190929" y="111931"/>
                </a:lnTo>
                <a:cubicBezTo>
                  <a:pt x="188741" y="112843"/>
                  <a:pt x="189653" y="110655"/>
                  <a:pt x="190200" y="109834"/>
                </a:cubicBezTo>
                <a:cubicBezTo>
                  <a:pt x="190747" y="109013"/>
                  <a:pt x="197769" y="97888"/>
                  <a:pt x="199319" y="96065"/>
                </a:cubicBezTo>
                <a:cubicBezTo>
                  <a:pt x="200696" y="93146"/>
                  <a:pt x="201763" y="90092"/>
                  <a:pt x="202511" y="86946"/>
                </a:cubicBezTo>
                <a:cubicBezTo>
                  <a:pt x="203058" y="85304"/>
                  <a:pt x="203331" y="81383"/>
                  <a:pt x="204334" y="78739"/>
                </a:cubicBezTo>
                <a:cubicBezTo>
                  <a:pt x="205137" y="75957"/>
                  <a:pt x="205410" y="73048"/>
                  <a:pt x="205155" y="70167"/>
                </a:cubicBezTo>
                <a:cubicBezTo>
                  <a:pt x="205201" y="69273"/>
                  <a:pt x="205638" y="68443"/>
                  <a:pt x="206340" y="67887"/>
                </a:cubicBezTo>
                <a:cubicBezTo>
                  <a:pt x="206888" y="67340"/>
                  <a:pt x="207271" y="66638"/>
                  <a:pt x="207435" y="65881"/>
                </a:cubicBezTo>
                <a:cubicBezTo>
                  <a:pt x="207772" y="64613"/>
                  <a:pt x="208465" y="63473"/>
                  <a:pt x="209441" y="62598"/>
                </a:cubicBezTo>
                <a:cubicBezTo>
                  <a:pt x="210663" y="61011"/>
                  <a:pt x="211593" y="59224"/>
                  <a:pt x="212177" y="57309"/>
                </a:cubicBezTo>
                <a:cubicBezTo>
                  <a:pt x="213909" y="54136"/>
                  <a:pt x="215861" y="51090"/>
                  <a:pt x="218013" y="48190"/>
                </a:cubicBezTo>
                <a:cubicBezTo>
                  <a:pt x="218888" y="47479"/>
                  <a:pt x="219837" y="46868"/>
                  <a:pt x="220840" y="46366"/>
                </a:cubicBezTo>
                <a:cubicBezTo>
                  <a:pt x="224952" y="46293"/>
                  <a:pt x="228591" y="43676"/>
                  <a:pt x="229958" y="39801"/>
                </a:cubicBezTo>
                <a:cubicBezTo>
                  <a:pt x="229958" y="39801"/>
                  <a:pt x="234336" y="32414"/>
                  <a:pt x="235886" y="29405"/>
                </a:cubicBezTo>
                <a:cubicBezTo>
                  <a:pt x="236597" y="27755"/>
                  <a:pt x="237947" y="26478"/>
                  <a:pt x="239625" y="25849"/>
                </a:cubicBezTo>
                <a:lnTo>
                  <a:pt x="250841" y="22840"/>
                </a:lnTo>
                <a:cubicBezTo>
                  <a:pt x="253978" y="21526"/>
                  <a:pt x="257024" y="20004"/>
                  <a:pt x="259960" y="18280"/>
                </a:cubicBezTo>
                <a:cubicBezTo>
                  <a:pt x="265613" y="14633"/>
                  <a:pt x="269079" y="12353"/>
                  <a:pt x="263334" y="6061"/>
                </a:cubicBezTo>
                <a:cubicBezTo>
                  <a:pt x="258756" y="599"/>
                  <a:pt x="251260" y="-1435"/>
                  <a:pt x="244549" y="954"/>
                </a:cubicBezTo>
                <a:cubicBezTo>
                  <a:pt x="239716" y="3234"/>
                  <a:pt x="230870" y="6061"/>
                  <a:pt x="228864" y="12900"/>
                </a:cubicBezTo>
                <a:cubicBezTo>
                  <a:pt x="228162" y="16912"/>
                  <a:pt x="225773" y="20432"/>
                  <a:pt x="222299" y="22566"/>
                </a:cubicBezTo>
                <a:cubicBezTo>
                  <a:pt x="220292" y="24025"/>
                  <a:pt x="207526" y="30591"/>
                  <a:pt x="202693" y="33691"/>
                </a:cubicBezTo>
                <a:cubicBezTo>
                  <a:pt x="193957" y="39773"/>
                  <a:pt x="182996" y="41743"/>
                  <a:pt x="172692" y="39071"/>
                </a:cubicBezTo>
                <a:cubicBezTo>
                  <a:pt x="172692" y="39071"/>
                  <a:pt x="167038" y="35150"/>
                  <a:pt x="163573" y="42810"/>
                </a:cubicBezTo>
                <a:cubicBezTo>
                  <a:pt x="160108" y="50470"/>
                  <a:pt x="158466" y="57674"/>
                  <a:pt x="154454" y="57036"/>
                </a:cubicBezTo>
                <a:cubicBezTo>
                  <a:pt x="150441" y="56397"/>
                  <a:pt x="149621" y="54482"/>
                  <a:pt x="152174" y="52750"/>
                </a:cubicBezTo>
                <a:cubicBezTo>
                  <a:pt x="154727" y="51017"/>
                  <a:pt x="156460" y="51108"/>
                  <a:pt x="152174" y="49649"/>
                </a:cubicBezTo>
                <a:cubicBezTo>
                  <a:pt x="147888" y="48190"/>
                  <a:pt x="142234" y="43996"/>
                  <a:pt x="139681" y="47096"/>
                </a:cubicBezTo>
                <a:cubicBezTo>
                  <a:pt x="137392" y="49613"/>
                  <a:pt x="134784" y="51820"/>
                  <a:pt x="131930" y="53662"/>
                </a:cubicBezTo>
                <a:cubicBezTo>
                  <a:pt x="129650" y="55394"/>
                  <a:pt x="127644" y="55668"/>
                  <a:pt x="128009" y="57674"/>
                </a:cubicBezTo>
                <a:cubicBezTo>
                  <a:pt x="128374" y="59680"/>
                  <a:pt x="126003" y="60774"/>
                  <a:pt x="123450" y="62233"/>
                </a:cubicBezTo>
                <a:cubicBezTo>
                  <a:pt x="120896" y="63692"/>
                  <a:pt x="118252" y="61595"/>
                  <a:pt x="117157" y="66428"/>
                </a:cubicBezTo>
                <a:cubicBezTo>
                  <a:pt x="116063" y="71261"/>
                  <a:pt x="110318" y="79833"/>
                  <a:pt x="114604" y="77006"/>
                </a:cubicBezTo>
                <a:cubicBezTo>
                  <a:pt x="118890" y="74179"/>
                  <a:pt x="117157" y="77553"/>
                  <a:pt x="116337" y="81839"/>
                </a:cubicBezTo>
                <a:cubicBezTo>
                  <a:pt x="115516" y="86125"/>
                  <a:pt x="111139" y="93238"/>
                  <a:pt x="113966" y="94150"/>
                </a:cubicBezTo>
                <a:cubicBezTo>
                  <a:pt x="116793" y="95061"/>
                  <a:pt x="115425" y="98344"/>
                  <a:pt x="113966" y="101262"/>
                </a:cubicBezTo>
                <a:cubicBezTo>
                  <a:pt x="112507" y="104180"/>
                  <a:pt x="112598" y="104910"/>
                  <a:pt x="109406" y="104636"/>
                </a:cubicBezTo>
                <a:cubicBezTo>
                  <a:pt x="106215" y="104363"/>
                  <a:pt x="98008" y="106369"/>
                  <a:pt x="96640" y="110928"/>
                </a:cubicBezTo>
                <a:cubicBezTo>
                  <a:pt x="93977" y="117412"/>
                  <a:pt x="89144" y="122765"/>
                  <a:pt x="82961" y="126066"/>
                </a:cubicBezTo>
                <a:cubicBezTo>
                  <a:pt x="76396" y="129166"/>
                  <a:pt x="67277" y="130261"/>
                  <a:pt x="72383" y="136553"/>
                </a:cubicBezTo>
                <a:cubicBezTo>
                  <a:pt x="75447" y="140018"/>
                  <a:pt x="77071" y="144513"/>
                  <a:pt x="76943" y="149137"/>
                </a:cubicBezTo>
                <a:cubicBezTo>
                  <a:pt x="77490" y="152237"/>
                  <a:pt x="76396" y="159623"/>
                  <a:pt x="70651" y="147131"/>
                </a:cubicBezTo>
                <a:cubicBezTo>
                  <a:pt x="67934" y="139498"/>
                  <a:pt x="62645" y="133051"/>
                  <a:pt x="55696" y="128893"/>
                </a:cubicBezTo>
                <a:lnTo>
                  <a:pt x="52596" y="133179"/>
                </a:lnTo>
                <a:cubicBezTo>
                  <a:pt x="51775" y="134455"/>
                  <a:pt x="53599" y="136005"/>
                  <a:pt x="54328" y="136735"/>
                </a:cubicBezTo>
                <a:cubicBezTo>
                  <a:pt x="54985" y="137620"/>
                  <a:pt x="55422" y="138659"/>
                  <a:pt x="55605" y="139744"/>
                </a:cubicBezTo>
                <a:cubicBezTo>
                  <a:pt x="55933" y="141258"/>
                  <a:pt x="56736" y="142626"/>
                  <a:pt x="57884" y="143665"/>
                </a:cubicBezTo>
                <a:cubicBezTo>
                  <a:pt x="59252" y="145033"/>
                  <a:pt x="59982" y="149137"/>
                  <a:pt x="61532" y="151234"/>
                </a:cubicBezTo>
                <a:cubicBezTo>
                  <a:pt x="63082" y="153331"/>
                  <a:pt x="62535" y="154243"/>
                  <a:pt x="61532" y="154790"/>
                </a:cubicBezTo>
                <a:cubicBezTo>
                  <a:pt x="60155" y="155803"/>
                  <a:pt x="58651" y="156623"/>
                  <a:pt x="57064" y="157252"/>
                </a:cubicBezTo>
                <a:cubicBezTo>
                  <a:pt x="54410" y="160034"/>
                  <a:pt x="52058" y="163098"/>
                  <a:pt x="50042" y="166371"/>
                </a:cubicBezTo>
                <a:cubicBezTo>
                  <a:pt x="49130" y="167648"/>
                  <a:pt x="48218" y="167922"/>
                  <a:pt x="47398" y="167192"/>
                </a:cubicBezTo>
                <a:cubicBezTo>
                  <a:pt x="46048" y="165678"/>
                  <a:pt x="44854" y="164028"/>
                  <a:pt x="43841" y="162268"/>
                </a:cubicBezTo>
                <a:cubicBezTo>
                  <a:pt x="42838" y="160626"/>
                  <a:pt x="42656" y="161356"/>
                  <a:pt x="42565" y="162268"/>
                </a:cubicBezTo>
                <a:cubicBezTo>
                  <a:pt x="42473" y="163180"/>
                  <a:pt x="42565" y="168833"/>
                  <a:pt x="42565" y="168833"/>
                </a:cubicBezTo>
                <a:lnTo>
                  <a:pt x="37276" y="177952"/>
                </a:lnTo>
                <a:lnTo>
                  <a:pt x="41106" y="182603"/>
                </a:lnTo>
                <a:cubicBezTo>
                  <a:pt x="46577" y="188986"/>
                  <a:pt x="57429" y="196829"/>
                  <a:pt x="54967" y="202118"/>
                </a:cubicBezTo>
                <a:cubicBezTo>
                  <a:pt x="52504" y="207407"/>
                  <a:pt x="49222" y="211237"/>
                  <a:pt x="54510" y="219444"/>
                </a:cubicBezTo>
                <a:cubicBezTo>
                  <a:pt x="59800" y="227651"/>
                  <a:pt x="60985" y="229474"/>
                  <a:pt x="57064" y="230842"/>
                </a:cubicBezTo>
                <a:cubicBezTo>
                  <a:pt x="53143" y="232210"/>
                  <a:pt x="49039" y="231754"/>
                  <a:pt x="52869" y="237681"/>
                </a:cubicBezTo>
                <a:cubicBezTo>
                  <a:pt x="55505" y="241949"/>
                  <a:pt x="56809" y="246901"/>
                  <a:pt x="56608" y="251907"/>
                </a:cubicBezTo>
                <a:cubicBezTo>
                  <a:pt x="57620" y="258345"/>
                  <a:pt x="57620" y="264892"/>
                  <a:pt x="56608" y="271330"/>
                </a:cubicBezTo>
                <a:cubicBezTo>
                  <a:pt x="55149" y="274704"/>
                  <a:pt x="55514" y="276072"/>
                  <a:pt x="57429" y="277713"/>
                </a:cubicBezTo>
                <a:cubicBezTo>
                  <a:pt x="59343" y="279355"/>
                  <a:pt x="58705" y="279811"/>
                  <a:pt x="56425" y="281361"/>
                </a:cubicBezTo>
                <a:cubicBezTo>
                  <a:pt x="54146" y="282911"/>
                  <a:pt x="53599" y="284370"/>
                  <a:pt x="54967" y="285556"/>
                </a:cubicBezTo>
                <a:cubicBezTo>
                  <a:pt x="56334" y="286741"/>
                  <a:pt x="56790" y="287653"/>
                  <a:pt x="57976" y="285556"/>
                </a:cubicBezTo>
                <a:cubicBezTo>
                  <a:pt x="59161" y="283458"/>
                  <a:pt x="61350" y="282546"/>
                  <a:pt x="61623" y="286103"/>
                </a:cubicBezTo>
                <a:cubicBezTo>
                  <a:pt x="61897" y="289659"/>
                  <a:pt x="61623" y="291665"/>
                  <a:pt x="63812" y="290480"/>
                </a:cubicBezTo>
                <a:cubicBezTo>
                  <a:pt x="66000" y="289295"/>
                  <a:pt x="68189" y="288565"/>
                  <a:pt x="65727" y="292942"/>
                </a:cubicBezTo>
                <a:cubicBezTo>
                  <a:pt x="63265" y="297319"/>
                  <a:pt x="57064" y="308535"/>
                  <a:pt x="56061" y="310086"/>
                </a:cubicBezTo>
                <a:cubicBezTo>
                  <a:pt x="53599" y="313004"/>
                  <a:pt x="50781" y="315612"/>
                  <a:pt x="47671" y="317837"/>
                </a:cubicBezTo>
                <a:cubicBezTo>
                  <a:pt x="45574" y="319205"/>
                  <a:pt x="44115" y="319022"/>
                  <a:pt x="44844" y="322396"/>
                </a:cubicBezTo>
                <a:cubicBezTo>
                  <a:pt x="45145" y="328551"/>
                  <a:pt x="41124" y="334087"/>
                  <a:pt x="35178" y="335710"/>
                </a:cubicBezTo>
                <a:cubicBezTo>
                  <a:pt x="27336" y="338172"/>
                  <a:pt x="11834" y="338354"/>
                  <a:pt x="11652" y="348659"/>
                </a:cubicBezTo>
                <a:cubicBezTo>
                  <a:pt x="11469" y="358963"/>
                  <a:pt x="21682" y="353401"/>
                  <a:pt x="15390" y="361334"/>
                </a:cubicBezTo>
                <a:cubicBezTo>
                  <a:pt x="13001" y="365720"/>
                  <a:pt x="7831" y="367790"/>
                  <a:pt x="3080" y="366258"/>
                </a:cubicBezTo>
                <a:cubicBezTo>
                  <a:pt x="982" y="366258"/>
                  <a:pt x="-2483" y="367626"/>
                  <a:pt x="2533" y="369176"/>
                </a:cubicBezTo>
                <a:cubicBezTo>
                  <a:pt x="7548" y="370727"/>
                  <a:pt x="7822" y="371456"/>
                  <a:pt x="6636" y="373918"/>
                </a:cubicBezTo>
                <a:lnTo>
                  <a:pt x="6636" y="374465"/>
                </a:lnTo>
                <a:lnTo>
                  <a:pt x="15299" y="380575"/>
                </a:lnTo>
                <a:cubicBezTo>
                  <a:pt x="15910" y="381523"/>
                  <a:pt x="16722" y="382335"/>
                  <a:pt x="17670" y="382946"/>
                </a:cubicBezTo>
                <a:close/>
              </a:path>
            </a:pathLst>
          </a:custGeom>
          <a:solidFill>
            <a:srgbClr val="8FC24B"/>
          </a:solidFill>
          <a:ln w="4559" cap="flat">
            <a:solidFill>
              <a:srgbClr val="FFFFFF"/>
            </a:solidFill>
            <a:prstDash val="solid"/>
            <a:miter/>
          </a:ln>
        </p:spPr>
        <p:txBody>
          <a:bodyPr rtlCol="0" anchor="ctr"/>
          <a:lstStyle/>
          <a:p>
            <a:endParaRPr lang="en-US"/>
          </a:p>
        </p:txBody>
      </p:sp>
      <p:grpSp>
        <p:nvGrpSpPr>
          <p:cNvPr id="572" name="Graphic 2">
            <a:extLst>
              <a:ext uri="{FF2B5EF4-FFF2-40B4-BE49-F238E27FC236}">
                <a16:creationId xmlns:a16="http://schemas.microsoft.com/office/drawing/2014/main" id="{CA858FA2-DEE1-0A84-594F-41E4D9EDD101}"/>
              </a:ext>
            </a:extLst>
          </p:cNvPr>
          <p:cNvGrpSpPr/>
          <p:nvPr/>
        </p:nvGrpSpPr>
        <p:grpSpPr>
          <a:xfrm>
            <a:off x="3047699" y="4539835"/>
            <a:ext cx="482579" cy="188127"/>
            <a:chOff x="2587512" y="4246146"/>
            <a:chExt cx="555403" cy="216516"/>
          </a:xfrm>
          <a:solidFill>
            <a:schemeClr val="bg1">
              <a:lumMod val="75000"/>
            </a:schemeClr>
          </a:solidFill>
        </p:grpSpPr>
        <p:sp>
          <p:nvSpPr>
            <p:cNvPr id="573" name="Freeform: Shape 572">
              <a:extLst>
                <a:ext uri="{FF2B5EF4-FFF2-40B4-BE49-F238E27FC236}">
                  <a16:creationId xmlns:a16="http://schemas.microsoft.com/office/drawing/2014/main" id="{A42CC06D-8418-E760-E850-2CD4F3DF894F}"/>
                </a:ext>
              </a:extLst>
            </p:cNvPr>
            <p:cNvSpPr/>
            <p:nvPr/>
          </p:nvSpPr>
          <p:spPr>
            <a:xfrm>
              <a:off x="2948331" y="4246146"/>
              <a:ext cx="194584" cy="216516"/>
            </a:xfrm>
            <a:custGeom>
              <a:avLst/>
              <a:gdLst>
                <a:gd name="connsiteX0" fmla="*/ 26027 w 194584"/>
                <a:gd name="connsiteY0" fmla="*/ 180247 h 216516"/>
                <a:gd name="connsiteX1" fmla="*/ 18367 w 194584"/>
                <a:gd name="connsiteY1" fmla="*/ 183347 h 216516"/>
                <a:gd name="connsiteX2" fmla="*/ 15084 w 194584"/>
                <a:gd name="connsiteY2" fmla="*/ 186812 h 216516"/>
                <a:gd name="connsiteX3" fmla="*/ 16361 w 194584"/>
                <a:gd name="connsiteY3" fmla="*/ 195111 h 216516"/>
                <a:gd name="connsiteX4" fmla="*/ 16361 w 194584"/>
                <a:gd name="connsiteY4" fmla="*/ 197755 h 216516"/>
                <a:gd name="connsiteX5" fmla="*/ 24203 w 194584"/>
                <a:gd name="connsiteY5" fmla="*/ 196387 h 216516"/>
                <a:gd name="connsiteX6" fmla="*/ 31042 w 194584"/>
                <a:gd name="connsiteY6" fmla="*/ 194107 h 216516"/>
                <a:gd name="connsiteX7" fmla="*/ 39340 w 194584"/>
                <a:gd name="connsiteY7" fmla="*/ 198302 h 216516"/>
                <a:gd name="connsiteX8" fmla="*/ 44994 w 194584"/>
                <a:gd name="connsiteY8" fmla="*/ 199487 h 216516"/>
                <a:gd name="connsiteX9" fmla="*/ 51742 w 194584"/>
                <a:gd name="connsiteY9" fmla="*/ 210613 h 216516"/>
                <a:gd name="connsiteX10" fmla="*/ 59858 w 194584"/>
                <a:gd name="connsiteY10" fmla="*/ 216175 h 216516"/>
                <a:gd name="connsiteX11" fmla="*/ 66515 w 194584"/>
                <a:gd name="connsiteY11" fmla="*/ 214625 h 216516"/>
                <a:gd name="connsiteX12" fmla="*/ 73810 w 194584"/>
                <a:gd name="connsiteY12" fmla="*/ 206327 h 216516"/>
                <a:gd name="connsiteX13" fmla="*/ 78917 w 194584"/>
                <a:gd name="connsiteY13" fmla="*/ 197664 h 216516"/>
                <a:gd name="connsiteX14" fmla="*/ 86303 w 194584"/>
                <a:gd name="connsiteY14" fmla="*/ 174502 h 216516"/>
                <a:gd name="connsiteX15" fmla="*/ 87580 w 194584"/>
                <a:gd name="connsiteY15" fmla="*/ 168848 h 216516"/>
                <a:gd name="connsiteX16" fmla="*/ 89312 w 194584"/>
                <a:gd name="connsiteY16" fmla="*/ 167115 h 216516"/>
                <a:gd name="connsiteX17" fmla="*/ 94601 w 194584"/>
                <a:gd name="connsiteY17" fmla="*/ 163741 h 216516"/>
                <a:gd name="connsiteX18" fmla="*/ 99890 w 194584"/>
                <a:gd name="connsiteY18" fmla="*/ 154623 h 216516"/>
                <a:gd name="connsiteX19" fmla="*/ 105270 w 194584"/>
                <a:gd name="connsiteY19" fmla="*/ 149789 h 216516"/>
                <a:gd name="connsiteX20" fmla="*/ 108006 w 194584"/>
                <a:gd name="connsiteY20" fmla="*/ 147783 h 216516"/>
                <a:gd name="connsiteX21" fmla="*/ 143023 w 194584"/>
                <a:gd name="connsiteY21" fmla="*/ 136020 h 216516"/>
                <a:gd name="connsiteX22" fmla="*/ 147309 w 194584"/>
                <a:gd name="connsiteY22" fmla="*/ 133375 h 216516"/>
                <a:gd name="connsiteX23" fmla="*/ 174665 w 194584"/>
                <a:gd name="connsiteY23" fmla="*/ 109028 h 216516"/>
                <a:gd name="connsiteX24" fmla="*/ 183784 w 194584"/>
                <a:gd name="connsiteY24" fmla="*/ 97812 h 216516"/>
                <a:gd name="connsiteX25" fmla="*/ 190623 w 194584"/>
                <a:gd name="connsiteY25" fmla="*/ 85592 h 216516"/>
                <a:gd name="connsiteX26" fmla="*/ 194453 w 194584"/>
                <a:gd name="connsiteY26" fmla="*/ 76473 h 216516"/>
                <a:gd name="connsiteX27" fmla="*/ 190897 w 194584"/>
                <a:gd name="connsiteY27" fmla="*/ 66351 h 216516"/>
                <a:gd name="connsiteX28" fmla="*/ 186976 w 194584"/>
                <a:gd name="connsiteY28" fmla="*/ 58874 h 216516"/>
                <a:gd name="connsiteX29" fmla="*/ 184514 w 194584"/>
                <a:gd name="connsiteY29" fmla="*/ 55044 h 216516"/>
                <a:gd name="connsiteX30" fmla="*/ 181778 w 194584"/>
                <a:gd name="connsiteY30" fmla="*/ 53767 h 216516"/>
                <a:gd name="connsiteX31" fmla="*/ 181778 w 194584"/>
                <a:gd name="connsiteY31" fmla="*/ 51943 h 216516"/>
                <a:gd name="connsiteX32" fmla="*/ 187979 w 194584"/>
                <a:gd name="connsiteY32" fmla="*/ 51943 h 216516"/>
                <a:gd name="connsiteX33" fmla="*/ 192447 w 194584"/>
                <a:gd name="connsiteY33" fmla="*/ 51943 h 216516"/>
                <a:gd name="connsiteX34" fmla="*/ 165091 w 194584"/>
                <a:gd name="connsiteY34" fmla="*/ 36259 h 216516"/>
                <a:gd name="connsiteX35" fmla="*/ 160805 w 194584"/>
                <a:gd name="connsiteY35" fmla="*/ 35712 h 216516"/>
                <a:gd name="connsiteX36" fmla="*/ 149223 w 194584"/>
                <a:gd name="connsiteY36" fmla="*/ 38539 h 216516"/>
                <a:gd name="connsiteX37" fmla="*/ 134998 w 194584"/>
                <a:gd name="connsiteY37" fmla="*/ 36259 h 216516"/>
                <a:gd name="connsiteX38" fmla="*/ 126335 w 194584"/>
                <a:gd name="connsiteY38" fmla="*/ 35621 h 216516"/>
                <a:gd name="connsiteX39" fmla="*/ 117672 w 194584"/>
                <a:gd name="connsiteY39" fmla="*/ 26502 h 216516"/>
                <a:gd name="connsiteX40" fmla="*/ 112930 w 194584"/>
                <a:gd name="connsiteY40" fmla="*/ 20665 h 216516"/>
                <a:gd name="connsiteX41" fmla="*/ 109647 w 194584"/>
                <a:gd name="connsiteY41" fmla="*/ 20027 h 216516"/>
                <a:gd name="connsiteX42" fmla="*/ 95695 w 194584"/>
                <a:gd name="connsiteY42" fmla="*/ 14647 h 216516"/>
                <a:gd name="connsiteX43" fmla="*/ 88127 w 194584"/>
                <a:gd name="connsiteY43" fmla="*/ 9814 h 216516"/>
                <a:gd name="connsiteX44" fmla="*/ 84753 w 194584"/>
                <a:gd name="connsiteY44" fmla="*/ 7625 h 216516"/>
                <a:gd name="connsiteX45" fmla="*/ 82291 w 194584"/>
                <a:gd name="connsiteY45" fmla="*/ 6075 h 216516"/>
                <a:gd name="connsiteX46" fmla="*/ 73628 w 194584"/>
                <a:gd name="connsiteY46" fmla="*/ -34 h 216516"/>
                <a:gd name="connsiteX47" fmla="*/ 66789 w 194584"/>
                <a:gd name="connsiteY47" fmla="*/ 9085 h 216516"/>
                <a:gd name="connsiteX48" fmla="*/ 51286 w 194584"/>
                <a:gd name="connsiteY48" fmla="*/ 13461 h 216516"/>
                <a:gd name="connsiteX49" fmla="*/ 46088 w 194584"/>
                <a:gd name="connsiteY49" fmla="*/ 16106 h 216516"/>
                <a:gd name="connsiteX50" fmla="*/ 43626 w 194584"/>
                <a:gd name="connsiteY50" fmla="*/ 17839 h 216516"/>
                <a:gd name="connsiteX51" fmla="*/ 32045 w 194584"/>
                <a:gd name="connsiteY51" fmla="*/ 20301 h 216516"/>
                <a:gd name="connsiteX52" fmla="*/ 31134 w 194584"/>
                <a:gd name="connsiteY52" fmla="*/ 25407 h 216516"/>
                <a:gd name="connsiteX53" fmla="*/ 32593 w 194584"/>
                <a:gd name="connsiteY53" fmla="*/ 28872 h 216516"/>
                <a:gd name="connsiteX54" fmla="*/ 32593 w 194584"/>
                <a:gd name="connsiteY54" fmla="*/ 32429 h 216516"/>
                <a:gd name="connsiteX55" fmla="*/ 33778 w 194584"/>
                <a:gd name="connsiteY55" fmla="*/ 36988 h 216516"/>
                <a:gd name="connsiteX56" fmla="*/ 31863 w 194584"/>
                <a:gd name="connsiteY56" fmla="*/ 43645 h 216516"/>
                <a:gd name="connsiteX57" fmla="*/ 25389 w 194584"/>
                <a:gd name="connsiteY57" fmla="*/ 51852 h 216516"/>
                <a:gd name="connsiteX58" fmla="*/ 18367 w 194584"/>
                <a:gd name="connsiteY58" fmla="*/ 63433 h 216516"/>
                <a:gd name="connsiteX59" fmla="*/ 21011 w 194584"/>
                <a:gd name="connsiteY59" fmla="*/ 69908 h 216516"/>
                <a:gd name="connsiteX60" fmla="*/ 16452 w 194584"/>
                <a:gd name="connsiteY60" fmla="*/ 75379 h 216516"/>
                <a:gd name="connsiteX61" fmla="*/ 8518 w 194584"/>
                <a:gd name="connsiteY61" fmla="*/ 79938 h 216516"/>
                <a:gd name="connsiteX62" fmla="*/ 3959 w 194584"/>
                <a:gd name="connsiteY62" fmla="*/ 86413 h 216516"/>
                <a:gd name="connsiteX63" fmla="*/ 7151 w 194584"/>
                <a:gd name="connsiteY63" fmla="*/ 96626 h 216516"/>
                <a:gd name="connsiteX64" fmla="*/ 8154 w 194584"/>
                <a:gd name="connsiteY64" fmla="*/ 109028 h 216516"/>
                <a:gd name="connsiteX65" fmla="*/ 3594 w 194584"/>
                <a:gd name="connsiteY65" fmla="*/ 122341 h 216516"/>
                <a:gd name="connsiteX66" fmla="*/ 2591 w 194584"/>
                <a:gd name="connsiteY66" fmla="*/ 124621 h 216516"/>
                <a:gd name="connsiteX67" fmla="*/ 12896 w 194584"/>
                <a:gd name="connsiteY67" fmla="*/ 131643 h 216516"/>
                <a:gd name="connsiteX68" fmla="*/ 23291 w 194584"/>
                <a:gd name="connsiteY68" fmla="*/ 139394 h 216516"/>
                <a:gd name="connsiteX69" fmla="*/ 24841 w 194584"/>
                <a:gd name="connsiteY69" fmla="*/ 138664 h 216516"/>
                <a:gd name="connsiteX70" fmla="*/ 25753 w 194584"/>
                <a:gd name="connsiteY70" fmla="*/ 136932 h 216516"/>
                <a:gd name="connsiteX71" fmla="*/ 30495 w 194584"/>
                <a:gd name="connsiteY71" fmla="*/ 132190 h 216516"/>
                <a:gd name="connsiteX72" fmla="*/ 34690 w 194584"/>
                <a:gd name="connsiteY72" fmla="*/ 129728 h 216516"/>
                <a:gd name="connsiteX73" fmla="*/ 33413 w 194584"/>
                <a:gd name="connsiteY73" fmla="*/ 134105 h 216516"/>
                <a:gd name="connsiteX74" fmla="*/ 35055 w 194584"/>
                <a:gd name="connsiteY74" fmla="*/ 136020 h 216516"/>
                <a:gd name="connsiteX75" fmla="*/ 38337 w 194584"/>
                <a:gd name="connsiteY75" fmla="*/ 129363 h 216516"/>
                <a:gd name="connsiteX76" fmla="*/ 39432 w 194584"/>
                <a:gd name="connsiteY76" fmla="*/ 119241 h 216516"/>
                <a:gd name="connsiteX77" fmla="*/ 39432 w 194584"/>
                <a:gd name="connsiteY77" fmla="*/ 121156 h 216516"/>
                <a:gd name="connsiteX78" fmla="*/ 39432 w 194584"/>
                <a:gd name="connsiteY78" fmla="*/ 127083 h 216516"/>
                <a:gd name="connsiteX79" fmla="*/ 40891 w 194584"/>
                <a:gd name="connsiteY79" fmla="*/ 136749 h 216516"/>
                <a:gd name="connsiteX80" fmla="*/ 37334 w 194584"/>
                <a:gd name="connsiteY80" fmla="*/ 149881 h 216516"/>
                <a:gd name="connsiteX81" fmla="*/ 27212 w 194584"/>
                <a:gd name="connsiteY81" fmla="*/ 159729 h 216516"/>
                <a:gd name="connsiteX82" fmla="*/ 21558 w 194584"/>
                <a:gd name="connsiteY82" fmla="*/ 163012 h 216516"/>
                <a:gd name="connsiteX83" fmla="*/ 26756 w 194584"/>
                <a:gd name="connsiteY83" fmla="*/ 178149 h 216516"/>
                <a:gd name="connsiteX84" fmla="*/ 27440 w 194584"/>
                <a:gd name="connsiteY84" fmla="*/ 179563 h 216516"/>
                <a:gd name="connsiteX85" fmla="*/ 26027 w 194584"/>
                <a:gd name="connsiteY85" fmla="*/ 180247 h 21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94584" h="216516">
                  <a:moveTo>
                    <a:pt x="26027" y="180247"/>
                  </a:moveTo>
                  <a:cubicBezTo>
                    <a:pt x="23392" y="181077"/>
                    <a:pt x="20838" y="182116"/>
                    <a:pt x="18367" y="183347"/>
                  </a:cubicBezTo>
                  <a:cubicBezTo>
                    <a:pt x="16817" y="184533"/>
                    <a:pt x="14628" y="185353"/>
                    <a:pt x="15084" y="186812"/>
                  </a:cubicBezTo>
                  <a:cubicBezTo>
                    <a:pt x="15540" y="188271"/>
                    <a:pt x="16178" y="194381"/>
                    <a:pt x="16361" y="195111"/>
                  </a:cubicBezTo>
                  <a:cubicBezTo>
                    <a:pt x="16543" y="195840"/>
                    <a:pt x="15266" y="197299"/>
                    <a:pt x="16361" y="197755"/>
                  </a:cubicBezTo>
                  <a:cubicBezTo>
                    <a:pt x="19051" y="198193"/>
                    <a:pt x="21814" y="197709"/>
                    <a:pt x="24203" y="196387"/>
                  </a:cubicBezTo>
                  <a:cubicBezTo>
                    <a:pt x="25206" y="195111"/>
                    <a:pt x="27486" y="191645"/>
                    <a:pt x="31042" y="194107"/>
                  </a:cubicBezTo>
                  <a:cubicBezTo>
                    <a:pt x="33468" y="196095"/>
                    <a:pt x="36304" y="197527"/>
                    <a:pt x="39340" y="198302"/>
                  </a:cubicBezTo>
                  <a:cubicBezTo>
                    <a:pt x="41164" y="198302"/>
                    <a:pt x="44174" y="198302"/>
                    <a:pt x="44994" y="199487"/>
                  </a:cubicBezTo>
                  <a:cubicBezTo>
                    <a:pt x="47028" y="203318"/>
                    <a:pt x="49280" y="207038"/>
                    <a:pt x="51742" y="210613"/>
                  </a:cubicBezTo>
                  <a:cubicBezTo>
                    <a:pt x="53912" y="213148"/>
                    <a:pt x="56712" y="215072"/>
                    <a:pt x="59858" y="216175"/>
                  </a:cubicBezTo>
                  <a:cubicBezTo>
                    <a:pt x="63141" y="216722"/>
                    <a:pt x="64418" y="216722"/>
                    <a:pt x="66515" y="214625"/>
                  </a:cubicBezTo>
                  <a:cubicBezTo>
                    <a:pt x="68612" y="212528"/>
                    <a:pt x="72351" y="207603"/>
                    <a:pt x="73810" y="206327"/>
                  </a:cubicBezTo>
                  <a:cubicBezTo>
                    <a:pt x="76035" y="203783"/>
                    <a:pt x="77768" y="200846"/>
                    <a:pt x="78917" y="197664"/>
                  </a:cubicBezTo>
                  <a:cubicBezTo>
                    <a:pt x="79646" y="194928"/>
                    <a:pt x="85938" y="176964"/>
                    <a:pt x="86303" y="174502"/>
                  </a:cubicBezTo>
                  <a:cubicBezTo>
                    <a:pt x="86668" y="172040"/>
                    <a:pt x="87580" y="168848"/>
                    <a:pt x="87580" y="168848"/>
                  </a:cubicBezTo>
                  <a:cubicBezTo>
                    <a:pt x="87580" y="167890"/>
                    <a:pt x="88355" y="167115"/>
                    <a:pt x="89312" y="167115"/>
                  </a:cubicBezTo>
                  <a:cubicBezTo>
                    <a:pt x="91637" y="167334"/>
                    <a:pt x="93817" y="165948"/>
                    <a:pt x="94601" y="163741"/>
                  </a:cubicBezTo>
                  <a:cubicBezTo>
                    <a:pt x="95322" y="160203"/>
                    <a:pt x="97182" y="157002"/>
                    <a:pt x="99890" y="154623"/>
                  </a:cubicBezTo>
                  <a:cubicBezTo>
                    <a:pt x="103902" y="150701"/>
                    <a:pt x="104449" y="150792"/>
                    <a:pt x="105270" y="149789"/>
                  </a:cubicBezTo>
                  <a:cubicBezTo>
                    <a:pt x="106073" y="148987"/>
                    <a:pt x="106994" y="148303"/>
                    <a:pt x="108006" y="147783"/>
                  </a:cubicBezTo>
                  <a:cubicBezTo>
                    <a:pt x="109009" y="147236"/>
                    <a:pt x="143023" y="136020"/>
                    <a:pt x="143023" y="136020"/>
                  </a:cubicBezTo>
                  <a:cubicBezTo>
                    <a:pt x="144527" y="135263"/>
                    <a:pt x="145959" y="134378"/>
                    <a:pt x="147309" y="133375"/>
                  </a:cubicBezTo>
                  <a:cubicBezTo>
                    <a:pt x="149041" y="132099"/>
                    <a:pt x="172386" y="111581"/>
                    <a:pt x="174665" y="109028"/>
                  </a:cubicBezTo>
                  <a:cubicBezTo>
                    <a:pt x="177921" y="105471"/>
                    <a:pt x="180967" y="101724"/>
                    <a:pt x="183784" y="97812"/>
                  </a:cubicBezTo>
                  <a:cubicBezTo>
                    <a:pt x="185243" y="95076"/>
                    <a:pt x="189529" y="87143"/>
                    <a:pt x="190623" y="85592"/>
                  </a:cubicBezTo>
                  <a:cubicBezTo>
                    <a:pt x="191718" y="84042"/>
                    <a:pt x="195092" y="79847"/>
                    <a:pt x="194453" y="76473"/>
                  </a:cubicBezTo>
                  <a:cubicBezTo>
                    <a:pt x="193870" y="72917"/>
                    <a:pt x="192666" y="69488"/>
                    <a:pt x="190897" y="66351"/>
                  </a:cubicBezTo>
                  <a:cubicBezTo>
                    <a:pt x="189347" y="63999"/>
                    <a:pt x="188034" y="61491"/>
                    <a:pt x="186976" y="58874"/>
                  </a:cubicBezTo>
                  <a:cubicBezTo>
                    <a:pt x="186629" y="57351"/>
                    <a:pt x="185763" y="55992"/>
                    <a:pt x="184514" y="55044"/>
                  </a:cubicBezTo>
                  <a:cubicBezTo>
                    <a:pt x="183656" y="54506"/>
                    <a:pt x="182736" y="54077"/>
                    <a:pt x="181778" y="53767"/>
                  </a:cubicBezTo>
                  <a:cubicBezTo>
                    <a:pt x="180775" y="53767"/>
                    <a:pt x="179681" y="52490"/>
                    <a:pt x="181778" y="51943"/>
                  </a:cubicBezTo>
                  <a:cubicBezTo>
                    <a:pt x="183811" y="51396"/>
                    <a:pt x="185945" y="51396"/>
                    <a:pt x="187979" y="51943"/>
                  </a:cubicBezTo>
                  <a:cubicBezTo>
                    <a:pt x="189456" y="52171"/>
                    <a:pt x="190970" y="52171"/>
                    <a:pt x="192447" y="51943"/>
                  </a:cubicBezTo>
                  <a:lnTo>
                    <a:pt x="165091" y="36259"/>
                  </a:lnTo>
                  <a:cubicBezTo>
                    <a:pt x="163814" y="35438"/>
                    <a:pt x="162245" y="35237"/>
                    <a:pt x="160805" y="35712"/>
                  </a:cubicBezTo>
                  <a:cubicBezTo>
                    <a:pt x="160805" y="35712"/>
                    <a:pt x="150865" y="37900"/>
                    <a:pt x="149223" y="38539"/>
                  </a:cubicBezTo>
                  <a:cubicBezTo>
                    <a:pt x="144400" y="38456"/>
                    <a:pt x="139603" y="37691"/>
                    <a:pt x="134998" y="36259"/>
                  </a:cubicBezTo>
                  <a:cubicBezTo>
                    <a:pt x="132992" y="35621"/>
                    <a:pt x="131442" y="36259"/>
                    <a:pt x="126335" y="35621"/>
                  </a:cubicBezTo>
                  <a:cubicBezTo>
                    <a:pt x="121229" y="34982"/>
                    <a:pt x="117763" y="27870"/>
                    <a:pt x="117672" y="26502"/>
                  </a:cubicBezTo>
                  <a:cubicBezTo>
                    <a:pt x="117581" y="25134"/>
                    <a:pt x="113751" y="21668"/>
                    <a:pt x="112930" y="20665"/>
                  </a:cubicBezTo>
                  <a:cubicBezTo>
                    <a:pt x="112110" y="19663"/>
                    <a:pt x="111198" y="20027"/>
                    <a:pt x="109647" y="20027"/>
                  </a:cubicBezTo>
                  <a:cubicBezTo>
                    <a:pt x="104851" y="18632"/>
                    <a:pt x="100191" y="16827"/>
                    <a:pt x="95695" y="14647"/>
                  </a:cubicBezTo>
                  <a:cubicBezTo>
                    <a:pt x="93872" y="13644"/>
                    <a:pt x="89403" y="10817"/>
                    <a:pt x="88127" y="9814"/>
                  </a:cubicBezTo>
                  <a:cubicBezTo>
                    <a:pt x="87105" y="8938"/>
                    <a:pt x="85975" y="8200"/>
                    <a:pt x="84753" y="7625"/>
                  </a:cubicBezTo>
                  <a:cubicBezTo>
                    <a:pt x="83841" y="7261"/>
                    <a:pt x="83011" y="6741"/>
                    <a:pt x="82291" y="6075"/>
                  </a:cubicBezTo>
                  <a:lnTo>
                    <a:pt x="73628" y="-34"/>
                  </a:lnTo>
                  <a:cubicBezTo>
                    <a:pt x="72442" y="2701"/>
                    <a:pt x="70710" y="8537"/>
                    <a:pt x="66789" y="9085"/>
                  </a:cubicBezTo>
                  <a:cubicBezTo>
                    <a:pt x="61527" y="10197"/>
                    <a:pt x="56347" y="11656"/>
                    <a:pt x="51286" y="13461"/>
                  </a:cubicBezTo>
                  <a:cubicBezTo>
                    <a:pt x="48368" y="14556"/>
                    <a:pt x="46271" y="14373"/>
                    <a:pt x="46088" y="16106"/>
                  </a:cubicBezTo>
                  <a:cubicBezTo>
                    <a:pt x="45906" y="17839"/>
                    <a:pt x="45541" y="18021"/>
                    <a:pt x="43626" y="17839"/>
                  </a:cubicBezTo>
                  <a:cubicBezTo>
                    <a:pt x="41712" y="17656"/>
                    <a:pt x="34507" y="17292"/>
                    <a:pt x="32045" y="20301"/>
                  </a:cubicBezTo>
                  <a:cubicBezTo>
                    <a:pt x="29583" y="23310"/>
                    <a:pt x="29036" y="23675"/>
                    <a:pt x="31134" y="25407"/>
                  </a:cubicBezTo>
                  <a:cubicBezTo>
                    <a:pt x="33231" y="27140"/>
                    <a:pt x="32775" y="27870"/>
                    <a:pt x="32593" y="28872"/>
                  </a:cubicBezTo>
                  <a:cubicBezTo>
                    <a:pt x="32054" y="29994"/>
                    <a:pt x="32054" y="31307"/>
                    <a:pt x="32593" y="32429"/>
                  </a:cubicBezTo>
                  <a:cubicBezTo>
                    <a:pt x="33596" y="33979"/>
                    <a:pt x="34507" y="35894"/>
                    <a:pt x="33778" y="36988"/>
                  </a:cubicBezTo>
                  <a:cubicBezTo>
                    <a:pt x="32994" y="39159"/>
                    <a:pt x="32355" y="41384"/>
                    <a:pt x="31863" y="43645"/>
                  </a:cubicBezTo>
                  <a:cubicBezTo>
                    <a:pt x="30358" y="46837"/>
                    <a:pt x="28142" y="49646"/>
                    <a:pt x="25389" y="51852"/>
                  </a:cubicBezTo>
                  <a:cubicBezTo>
                    <a:pt x="22197" y="53585"/>
                    <a:pt x="16270" y="58509"/>
                    <a:pt x="18367" y="63433"/>
                  </a:cubicBezTo>
                  <a:cubicBezTo>
                    <a:pt x="20464" y="68358"/>
                    <a:pt x="22926" y="68905"/>
                    <a:pt x="21011" y="69908"/>
                  </a:cubicBezTo>
                  <a:cubicBezTo>
                    <a:pt x="19096" y="70911"/>
                    <a:pt x="17455" y="74285"/>
                    <a:pt x="16452" y="75379"/>
                  </a:cubicBezTo>
                  <a:cubicBezTo>
                    <a:pt x="14282" y="77604"/>
                    <a:pt x="11537" y="79182"/>
                    <a:pt x="8518" y="79938"/>
                  </a:cubicBezTo>
                  <a:cubicBezTo>
                    <a:pt x="5692" y="79938"/>
                    <a:pt x="2044" y="82036"/>
                    <a:pt x="3959" y="86413"/>
                  </a:cubicBezTo>
                  <a:cubicBezTo>
                    <a:pt x="5801" y="89522"/>
                    <a:pt x="6895" y="93024"/>
                    <a:pt x="7151" y="96626"/>
                  </a:cubicBezTo>
                  <a:cubicBezTo>
                    <a:pt x="6968" y="100784"/>
                    <a:pt x="7306" y="104952"/>
                    <a:pt x="8154" y="109028"/>
                  </a:cubicBezTo>
                  <a:cubicBezTo>
                    <a:pt x="8883" y="113587"/>
                    <a:pt x="6604" y="122706"/>
                    <a:pt x="3594" y="122341"/>
                  </a:cubicBezTo>
                  <a:cubicBezTo>
                    <a:pt x="585" y="121977"/>
                    <a:pt x="-2333" y="122341"/>
                    <a:pt x="2591" y="124621"/>
                  </a:cubicBezTo>
                  <a:cubicBezTo>
                    <a:pt x="6366" y="126418"/>
                    <a:pt x="9841" y="128789"/>
                    <a:pt x="12896" y="131643"/>
                  </a:cubicBezTo>
                  <a:cubicBezTo>
                    <a:pt x="16042" y="134625"/>
                    <a:pt x="19534" y="137224"/>
                    <a:pt x="23291" y="139394"/>
                  </a:cubicBezTo>
                  <a:cubicBezTo>
                    <a:pt x="24659" y="139394"/>
                    <a:pt x="25024" y="140397"/>
                    <a:pt x="24841" y="138664"/>
                  </a:cubicBezTo>
                  <a:cubicBezTo>
                    <a:pt x="24659" y="136932"/>
                    <a:pt x="24112" y="136202"/>
                    <a:pt x="25753" y="136932"/>
                  </a:cubicBezTo>
                  <a:cubicBezTo>
                    <a:pt x="27395" y="137661"/>
                    <a:pt x="28033" y="134287"/>
                    <a:pt x="30495" y="132190"/>
                  </a:cubicBezTo>
                  <a:cubicBezTo>
                    <a:pt x="32957" y="130093"/>
                    <a:pt x="34325" y="126536"/>
                    <a:pt x="34690" y="129728"/>
                  </a:cubicBezTo>
                  <a:cubicBezTo>
                    <a:pt x="35055" y="132919"/>
                    <a:pt x="34690" y="133558"/>
                    <a:pt x="33413" y="134105"/>
                  </a:cubicBezTo>
                  <a:cubicBezTo>
                    <a:pt x="32136" y="134652"/>
                    <a:pt x="33413" y="136749"/>
                    <a:pt x="35055" y="136020"/>
                  </a:cubicBezTo>
                  <a:cubicBezTo>
                    <a:pt x="37380" y="134652"/>
                    <a:pt x="38675" y="132035"/>
                    <a:pt x="38337" y="129363"/>
                  </a:cubicBezTo>
                  <a:cubicBezTo>
                    <a:pt x="38337" y="126080"/>
                    <a:pt x="37426" y="120974"/>
                    <a:pt x="39432" y="119241"/>
                  </a:cubicBezTo>
                  <a:cubicBezTo>
                    <a:pt x="41438" y="117508"/>
                    <a:pt x="40617" y="118694"/>
                    <a:pt x="39432" y="121156"/>
                  </a:cubicBezTo>
                  <a:cubicBezTo>
                    <a:pt x="38593" y="123044"/>
                    <a:pt x="38593" y="125196"/>
                    <a:pt x="39432" y="127083"/>
                  </a:cubicBezTo>
                  <a:cubicBezTo>
                    <a:pt x="40790" y="130111"/>
                    <a:pt x="41292" y="133457"/>
                    <a:pt x="40891" y="136749"/>
                  </a:cubicBezTo>
                  <a:cubicBezTo>
                    <a:pt x="39979" y="138664"/>
                    <a:pt x="38429" y="147236"/>
                    <a:pt x="37334" y="149881"/>
                  </a:cubicBezTo>
                  <a:cubicBezTo>
                    <a:pt x="36240" y="152525"/>
                    <a:pt x="30860" y="159729"/>
                    <a:pt x="27212" y="159729"/>
                  </a:cubicBezTo>
                  <a:cubicBezTo>
                    <a:pt x="24924" y="159911"/>
                    <a:pt x="22853" y="161115"/>
                    <a:pt x="21558" y="163012"/>
                  </a:cubicBezTo>
                  <a:lnTo>
                    <a:pt x="26756" y="178149"/>
                  </a:lnTo>
                  <a:cubicBezTo>
                    <a:pt x="27340" y="178350"/>
                    <a:pt x="27641" y="178979"/>
                    <a:pt x="27440" y="179563"/>
                  </a:cubicBezTo>
                  <a:cubicBezTo>
                    <a:pt x="27240" y="180137"/>
                    <a:pt x="26611" y="180447"/>
                    <a:pt x="26027" y="180247"/>
                  </a:cubicBezTo>
                  <a:close/>
                </a:path>
              </a:pathLst>
            </a:custGeom>
            <a:grpFill/>
            <a:ln w="4559" cap="flat">
              <a:solidFill>
                <a:srgbClr val="FFFFFF"/>
              </a:solidFill>
              <a:prstDash val="solid"/>
              <a:miter/>
            </a:ln>
          </p:spPr>
          <p:txBody>
            <a:bodyPr rtlCol="0" anchor="ctr"/>
            <a:lstStyle/>
            <a:p>
              <a:endParaRPr lang="en-US"/>
            </a:p>
          </p:txBody>
        </p:sp>
        <p:sp>
          <p:nvSpPr>
            <p:cNvPr id="574" name="Freeform: Shape 573">
              <a:extLst>
                <a:ext uri="{FF2B5EF4-FFF2-40B4-BE49-F238E27FC236}">
                  <a16:creationId xmlns:a16="http://schemas.microsoft.com/office/drawing/2014/main" id="{A4D03009-8550-6F95-CAB7-DC1AE6EA0D59}"/>
                </a:ext>
              </a:extLst>
            </p:cNvPr>
            <p:cNvSpPr/>
            <p:nvPr/>
          </p:nvSpPr>
          <p:spPr>
            <a:xfrm>
              <a:off x="2626888" y="4336815"/>
              <a:ext cx="2940" cy="3295"/>
            </a:xfrm>
            <a:custGeom>
              <a:avLst/>
              <a:gdLst>
                <a:gd name="connsiteX0" fmla="*/ -52 w 2940"/>
                <a:gd name="connsiteY0" fmla="*/ 2127 h 3295"/>
                <a:gd name="connsiteX1" fmla="*/ 2867 w 2940"/>
                <a:gd name="connsiteY1" fmla="*/ 2127 h 3295"/>
                <a:gd name="connsiteX2" fmla="*/ -52 w 2940"/>
                <a:gd name="connsiteY2" fmla="*/ 2127 h 3295"/>
              </a:gdLst>
              <a:ahLst/>
              <a:cxnLst>
                <a:cxn ang="0">
                  <a:pos x="connsiteX0" y="connsiteY0"/>
                </a:cxn>
                <a:cxn ang="0">
                  <a:pos x="connsiteX1" y="connsiteY1"/>
                </a:cxn>
                <a:cxn ang="0">
                  <a:pos x="connsiteX2" y="connsiteY2"/>
                </a:cxn>
              </a:cxnLst>
              <a:rect l="l" t="t" r="r" b="b"/>
              <a:pathLst>
                <a:path w="2940" h="3295">
                  <a:moveTo>
                    <a:pt x="-52" y="2127"/>
                  </a:moveTo>
                  <a:cubicBezTo>
                    <a:pt x="-52" y="2127"/>
                    <a:pt x="2593" y="4680"/>
                    <a:pt x="2867" y="2127"/>
                  </a:cubicBezTo>
                  <a:cubicBezTo>
                    <a:pt x="3140" y="-427"/>
                    <a:pt x="860" y="-1065"/>
                    <a:pt x="-52" y="2127"/>
                  </a:cubicBezTo>
                  <a:close/>
                </a:path>
              </a:pathLst>
            </a:custGeom>
            <a:grpFill/>
            <a:ln w="4559" cap="flat">
              <a:solidFill>
                <a:srgbClr val="FFFFFF"/>
              </a:solidFill>
              <a:prstDash val="solid"/>
              <a:miter/>
            </a:ln>
          </p:spPr>
          <p:txBody>
            <a:bodyPr rtlCol="0" anchor="ctr"/>
            <a:lstStyle/>
            <a:p>
              <a:endParaRPr lang="en-US"/>
            </a:p>
          </p:txBody>
        </p:sp>
        <p:sp>
          <p:nvSpPr>
            <p:cNvPr id="575" name="Freeform: Shape 574">
              <a:extLst>
                <a:ext uri="{FF2B5EF4-FFF2-40B4-BE49-F238E27FC236}">
                  <a16:creationId xmlns:a16="http://schemas.microsoft.com/office/drawing/2014/main" id="{61737574-3929-7299-F31F-D95AE961B45D}"/>
                </a:ext>
              </a:extLst>
            </p:cNvPr>
            <p:cNvSpPr/>
            <p:nvPr/>
          </p:nvSpPr>
          <p:spPr>
            <a:xfrm>
              <a:off x="2588676" y="4288623"/>
              <a:ext cx="27637" cy="40679"/>
            </a:xfrm>
            <a:custGeom>
              <a:avLst/>
              <a:gdLst>
                <a:gd name="connsiteX0" fmla="*/ 22567 w 27637"/>
                <a:gd name="connsiteY0" fmla="*/ 24057 h 40679"/>
                <a:gd name="connsiteX1" fmla="*/ 16822 w 27637"/>
                <a:gd name="connsiteY1" fmla="*/ 17217 h 40679"/>
                <a:gd name="connsiteX2" fmla="*/ 13722 w 27637"/>
                <a:gd name="connsiteY2" fmla="*/ 8098 h 40679"/>
                <a:gd name="connsiteX3" fmla="*/ 7156 w 27637"/>
                <a:gd name="connsiteY3" fmla="*/ 165 h 40679"/>
                <a:gd name="connsiteX4" fmla="*/ 1685 w 27637"/>
                <a:gd name="connsiteY4" fmla="*/ 6366 h 40679"/>
                <a:gd name="connsiteX5" fmla="*/ 6244 w 27637"/>
                <a:gd name="connsiteY5" fmla="*/ 7825 h 40679"/>
                <a:gd name="connsiteX6" fmla="*/ 9436 w 27637"/>
                <a:gd name="connsiteY6" fmla="*/ 16123 h 40679"/>
                <a:gd name="connsiteX7" fmla="*/ 16001 w 27637"/>
                <a:gd name="connsiteY7" fmla="*/ 28069 h 40679"/>
                <a:gd name="connsiteX8" fmla="*/ 3964 w 27637"/>
                <a:gd name="connsiteY8" fmla="*/ 34087 h 40679"/>
                <a:gd name="connsiteX9" fmla="*/ 11077 w 27637"/>
                <a:gd name="connsiteY9" fmla="*/ 40015 h 40679"/>
                <a:gd name="connsiteX10" fmla="*/ 16548 w 27637"/>
                <a:gd name="connsiteY10" fmla="*/ 39468 h 40679"/>
                <a:gd name="connsiteX11" fmla="*/ 25667 w 27637"/>
                <a:gd name="connsiteY11" fmla="*/ 32902 h 40679"/>
                <a:gd name="connsiteX12" fmla="*/ 26762 w 27637"/>
                <a:gd name="connsiteY12" fmla="*/ 28890 h 40679"/>
                <a:gd name="connsiteX13" fmla="*/ 22567 w 27637"/>
                <a:gd name="connsiteY13" fmla="*/ 24057 h 40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637" h="40679">
                  <a:moveTo>
                    <a:pt x="22567" y="24057"/>
                  </a:moveTo>
                  <a:cubicBezTo>
                    <a:pt x="22567" y="20409"/>
                    <a:pt x="18281" y="19224"/>
                    <a:pt x="16822" y="17217"/>
                  </a:cubicBezTo>
                  <a:cubicBezTo>
                    <a:pt x="14433" y="14819"/>
                    <a:pt x="13293" y="11454"/>
                    <a:pt x="13722" y="8098"/>
                  </a:cubicBezTo>
                  <a:cubicBezTo>
                    <a:pt x="14269" y="3265"/>
                    <a:pt x="11077" y="-1020"/>
                    <a:pt x="7156" y="165"/>
                  </a:cubicBezTo>
                  <a:cubicBezTo>
                    <a:pt x="3235" y="1351"/>
                    <a:pt x="-3149" y="8372"/>
                    <a:pt x="1685" y="6366"/>
                  </a:cubicBezTo>
                  <a:cubicBezTo>
                    <a:pt x="6518" y="4360"/>
                    <a:pt x="6244" y="4998"/>
                    <a:pt x="6244" y="7825"/>
                  </a:cubicBezTo>
                  <a:cubicBezTo>
                    <a:pt x="6518" y="10834"/>
                    <a:pt x="7621" y="13707"/>
                    <a:pt x="9436" y="16123"/>
                  </a:cubicBezTo>
                  <a:cubicBezTo>
                    <a:pt x="10803" y="18038"/>
                    <a:pt x="22202" y="26883"/>
                    <a:pt x="16001" y="28069"/>
                  </a:cubicBezTo>
                  <a:cubicBezTo>
                    <a:pt x="11341" y="28361"/>
                    <a:pt x="6992" y="30531"/>
                    <a:pt x="3964" y="34087"/>
                  </a:cubicBezTo>
                  <a:cubicBezTo>
                    <a:pt x="1958" y="36914"/>
                    <a:pt x="6882" y="39194"/>
                    <a:pt x="11077" y="40015"/>
                  </a:cubicBezTo>
                  <a:cubicBezTo>
                    <a:pt x="11077" y="40015"/>
                    <a:pt x="13083" y="41747"/>
                    <a:pt x="16548" y="39468"/>
                  </a:cubicBezTo>
                  <a:cubicBezTo>
                    <a:pt x="20014" y="37188"/>
                    <a:pt x="23661" y="34087"/>
                    <a:pt x="25667" y="32902"/>
                  </a:cubicBezTo>
                  <a:cubicBezTo>
                    <a:pt x="27674" y="31716"/>
                    <a:pt x="28221" y="30622"/>
                    <a:pt x="26762" y="28890"/>
                  </a:cubicBezTo>
                  <a:cubicBezTo>
                    <a:pt x="25302" y="27157"/>
                    <a:pt x="22567" y="27795"/>
                    <a:pt x="22567" y="24057"/>
                  </a:cubicBezTo>
                  <a:close/>
                </a:path>
              </a:pathLst>
            </a:custGeom>
            <a:grpFill/>
            <a:ln w="4559" cap="flat">
              <a:solidFill>
                <a:srgbClr val="FFFFFF"/>
              </a:solidFill>
              <a:prstDash val="solid"/>
              <a:miter/>
            </a:ln>
          </p:spPr>
          <p:txBody>
            <a:bodyPr rtlCol="0" anchor="ctr"/>
            <a:lstStyle/>
            <a:p>
              <a:endParaRPr lang="en-US"/>
            </a:p>
          </p:txBody>
        </p:sp>
        <p:sp>
          <p:nvSpPr>
            <p:cNvPr id="576" name="Freeform: Shape 575">
              <a:extLst>
                <a:ext uri="{FF2B5EF4-FFF2-40B4-BE49-F238E27FC236}">
                  <a16:creationId xmlns:a16="http://schemas.microsoft.com/office/drawing/2014/main" id="{A266F358-7321-5ED3-FFFB-C754C145D90F}"/>
                </a:ext>
              </a:extLst>
            </p:cNvPr>
            <p:cNvSpPr/>
            <p:nvPr/>
          </p:nvSpPr>
          <p:spPr>
            <a:xfrm>
              <a:off x="2587512" y="4303449"/>
              <a:ext cx="7825" cy="7856"/>
            </a:xfrm>
            <a:custGeom>
              <a:avLst/>
              <a:gdLst>
                <a:gd name="connsiteX0" fmla="*/ 6587 w 7825"/>
                <a:gd name="connsiteY0" fmla="*/ 2118 h 7856"/>
                <a:gd name="connsiteX1" fmla="*/ 1480 w 7825"/>
                <a:gd name="connsiteY1" fmla="*/ 933 h 7856"/>
                <a:gd name="connsiteX2" fmla="*/ 1480 w 7825"/>
                <a:gd name="connsiteY2" fmla="*/ 4672 h 7856"/>
                <a:gd name="connsiteX3" fmla="*/ 4581 w 7825"/>
                <a:gd name="connsiteY3" fmla="*/ 7772 h 7856"/>
                <a:gd name="connsiteX4" fmla="*/ 6587 w 7825"/>
                <a:gd name="connsiteY4" fmla="*/ 2118 h 7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5" h="7856">
                  <a:moveTo>
                    <a:pt x="6587" y="2118"/>
                  </a:moveTo>
                  <a:cubicBezTo>
                    <a:pt x="3486" y="-1894"/>
                    <a:pt x="4033" y="933"/>
                    <a:pt x="1480" y="933"/>
                  </a:cubicBezTo>
                  <a:cubicBezTo>
                    <a:pt x="-1073" y="933"/>
                    <a:pt x="21" y="2118"/>
                    <a:pt x="1480" y="4672"/>
                  </a:cubicBezTo>
                  <a:cubicBezTo>
                    <a:pt x="2939" y="7225"/>
                    <a:pt x="2027" y="8045"/>
                    <a:pt x="4581" y="7772"/>
                  </a:cubicBezTo>
                  <a:cubicBezTo>
                    <a:pt x="4854" y="7498"/>
                    <a:pt x="10052" y="5857"/>
                    <a:pt x="6587" y="2118"/>
                  </a:cubicBezTo>
                  <a:close/>
                </a:path>
              </a:pathLst>
            </a:custGeom>
            <a:grpFill/>
            <a:ln w="4559" cap="flat">
              <a:solidFill>
                <a:srgbClr val="FFFFFF"/>
              </a:solidFill>
              <a:prstDash val="solid"/>
              <a:miter/>
            </a:ln>
          </p:spPr>
          <p:txBody>
            <a:bodyPr rtlCol="0" anchor="ctr"/>
            <a:lstStyle/>
            <a:p>
              <a:endParaRPr lang="en-US"/>
            </a:p>
          </p:txBody>
        </p:sp>
        <p:sp>
          <p:nvSpPr>
            <p:cNvPr id="577" name="Freeform: Shape 576">
              <a:extLst>
                <a:ext uri="{FF2B5EF4-FFF2-40B4-BE49-F238E27FC236}">
                  <a16:creationId xmlns:a16="http://schemas.microsoft.com/office/drawing/2014/main" id="{C33379BE-EB8F-D705-7783-944A732E1D77}"/>
                </a:ext>
              </a:extLst>
            </p:cNvPr>
            <p:cNvSpPr/>
            <p:nvPr/>
          </p:nvSpPr>
          <p:spPr>
            <a:xfrm>
              <a:off x="2613577" y="4299583"/>
              <a:ext cx="9936" cy="6278"/>
            </a:xfrm>
            <a:custGeom>
              <a:avLst/>
              <a:gdLst>
                <a:gd name="connsiteX0" fmla="*/ 3320 w 9936"/>
                <a:gd name="connsiteY0" fmla="*/ -34 h 6278"/>
                <a:gd name="connsiteX1" fmla="*/ 766 w 9936"/>
                <a:gd name="connsiteY1" fmla="*/ 3704 h 6278"/>
                <a:gd name="connsiteX2" fmla="*/ 9885 w 9936"/>
                <a:gd name="connsiteY2" fmla="*/ 5163 h 6278"/>
                <a:gd name="connsiteX3" fmla="*/ 3320 w 9936"/>
                <a:gd name="connsiteY3" fmla="*/ -34 h 6278"/>
              </a:gdLst>
              <a:ahLst/>
              <a:cxnLst>
                <a:cxn ang="0">
                  <a:pos x="connsiteX0" y="connsiteY0"/>
                </a:cxn>
                <a:cxn ang="0">
                  <a:pos x="connsiteX1" y="connsiteY1"/>
                </a:cxn>
                <a:cxn ang="0">
                  <a:pos x="connsiteX2" y="connsiteY2"/>
                </a:cxn>
                <a:cxn ang="0">
                  <a:pos x="connsiteX3" y="connsiteY3"/>
                </a:cxn>
              </a:cxnLst>
              <a:rect l="l" t="t" r="r" b="b"/>
              <a:pathLst>
                <a:path w="9936" h="6278">
                  <a:moveTo>
                    <a:pt x="3320" y="-34"/>
                  </a:moveTo>
                  <a:cubicBezTo>
                    <a:pt x="766" y="-34"/>
                    <a:pt x="-1240" y="1698"/>
                    <a:pt x="766" y="3704"/>
                  </a:cubicBezTo>
                  <a:cubicBezTo>
                    <a:pt x="766" y="3704"/>
                    <a:pt x="9885" y="8264"/>
                    <a:pt x="9885" y="5163"/>
                  </a:cubicBezTo>
                  <a:cubicBezTo>
                    <a:pt x="9885" y="2063"/>
                    <a:pt x="5873" y="330"/>
                    <a:pt x="3320" y="-34"/>
                  </a:cubicBezTo>
                  <a:close/>
                </a:path>
              </a:pathLst>
            </a:custGeom>
            <a:grpFill/>
            <a:ln w="4559" cap="flat">
              <a:solidFill>
                <a:srgbClr val="FFFFFF"/>
              </a:solidFill>
              <a:prstDash val="solid"/>
              <a:miter/>
            </a:ln>
          </p:spPr>
          <p:txBody>
            <a:bodyPr rtlCol="0" anchor="ctr"/>
            <a:lstStyle/>
            <a:p>
              <a:endParaRPr lang="en-US"/>
            </a:p>
          </p:txBody>
        </p:sp>
        <p:sp>
          <p:nvSpPr>
            <p:cNvPr id="578" name="Freeform: Shape 577">
              <a:extLst>
                <a:ext uri="{FF2B5EF4-FFF2-40B4-BE49-F238E27FC236}">
                  <a16:creationId xmlns:a16="http://schemas.microsoft.com/office/drawing/2014/main" id="{046CAF88-5716-9951-8125-E7983D31BA7E}"/>
                </a:ext>
              </a:extLst>
            </p:cNvPr>
            <p:cNvSpPr/>
            <p:nvPr/>
          </p:nvSpPr>
          <p:spPr>
            <a:xfrm>
              <a:off x="2624973" y="4311388"/>
              <a:ext cx="11723" cy="7382"/>
            </a:xfrm>
            <a:custGeom>
              <a:avLst/>
              <a:gdLst>
                <a:gd name="connsiteX0" fmla="*/ -52 w 11723"/>
                <a:gd name="connsiteY0" fmla="*/ 3298 h 7382"/>
                <a:gd name="connsiteX1" fmla="*/ 5602 w 11723"/>
                <a:gd name="connsiteY1" fmla="*/ 7310 h 7382"/>
                <a:gd name="connsiteX2" fmla="*/ 11256 w 11723"/>
                <a:gd name="connsiteY2" fmla="*/ 3024 h 7382"/>
                <a:gd name="connsiteX3" fmla="*/ -52 w 11723"/>
                <a:gd name="connsiteY3" fmla="*/ 3298 h 7382"/>
              </a:gdLst>
              <a:ahLst/>
              <a:cxnLst>
                <a:cxn ang="0">
                  <a:pos x="connsiteX0" y="connsiteY0"/>
                </a:cxn>
                <a:cxn ang="0">
                  <a:pos x="connsiteX1" y="connsiteY1"/>
                </a:cxn>
                <a:cxn ang="0">
                  <a:pos x="connsiteX2" y="connsiteY2"/>
                </a:cxn>
                <a:cxn ang="0">
                  <a:pos x="connsiteX3" y="connsiteY3"/>
                </a:cxn>
              </a:cxnLst>
              <a:rect l="l" t="t" r="r" b="b"/>
              <a:pathLst>
                <a:path w="11723" h="7382">
                  <a:moveTo>
                    <a:pt x="-52" y="3298"/>
                  </a:moveTo>
                  <a:cubicBezTo>
                    <a:pt x="-52" y="3298"/>
                    <a:pt x="-52" y="7037"/>
                    <a:pt x="5602" y="7310"/>
                  </a:cubicBezTo>
                  <a:cubicBezTo>
                    <a:pt x="11256" y="7584"/>
                    <a:pt x="12441" y="6398"/>
                    <a:pt x="11256" y="3024"/>
                  </a:cubicBezTo>
                  <a:cubicBezTo>
                    <a:pt x="10070" y="-350"/>
                    <a:pt x="769" y="-1809"/>
                    <a:pt x="-52" y="3298"/>
                  </a:cubicBezTo>
                  <a:close/>
                </a:path>
              </a:pathLst>
            </a:custGeom>
            <a:grpFill/>
            <a:ln w="4559" cap="flat">
              <a:solidFill>
                <a:srgbClr val="FFFFFF"/>
              </a:solidFill>
              <a:prstDash val="solid"/>
              <a:miter/>
            </a:ln>
          </p:spPr>
          <p:txBody>
            <a:bodyPr rtlCol="0" anchor="ctr"/>
            <a:lstStyle/>
            <a:p>
              <a:endParaRPr lang="en-US"/>
            </a:p>
          </p:txBody>
        </p:sp>
        <p:sp>
          <p:nvSpPr>
            <p:cNvPr id="579" name="Freeform: Shape 578">
              <a:extLst>
                <a:ext uri="{FF2B5EF4-FFF2-40B4-BE49-F238E27FC236}">
                  <a16:creationId xmlns:a16="http://schemas.microsoft.com/office/drawing/2014/main" id="{B098B489-B883-2486-F21E-F7D569059FE2}"/>
                </a:ext>
              </a:extLst>
            </p:cNvPr>
            <p:cNvSpPr/>
            <p:nvPr/>
          </p:nvSpPr>
          <p:spPr>
            <a:xfrm>
              <a:off x="2657456" y="4318437"/>
              <a:ext cx="10301" cy="7631"/>
            </a:xfrm>
            <a:custGeom>
              <a:avLst/>
              <a:gdLst>
                <a:gd name="connsiteX0" fmla="*/ 1570 w 10301"/>
                <a:gd name="connsiteY0" fmla="*/ 3088 h 7631"/>
                <a:gd name="connsiteX1" fmla="*/ 1570 w 10301"/>
                <a:gd name="connsiteY1" fmla="*/ 7100 h 7631"/>
                <a:gd name="connsiteX2" fmla="*/ 8774 w 10301"/>
                <a:gd name="connsiteY2" fmla="*/ 3635 h 7631"/>
                <a:gd name="connsiteX3" fmla="*/ 1570 w 10301"/>
                <a:gd name="connsiteY3" fmla="*/ 3088 h 7631"/>
              </a:gdLst>
              <a:ahLst/>
              <a:cxnLst>
                <a:cxn ang="0">
                  <a:pos x="connsiteX0" y="connsiteY0"/>
                </a:cxn>
                <a:cxn ang="0">
                  <a:pos x="connsiteX1" y="connsiteY1"/>
                </a:cxn>
                <a:cxn ang="0">
                  <a:pos x="connsiteX2" y="connsiteY2"/>
                </a:cxn>
                <a:cxn ang="0">
                  <a:pos x="connsiteX3" y="connsiteY3"/>
                </a:cxn>
              </a:cxnLst>
              <a:rect l="l" t="t" r="r" b="b"/>
              <a:pathLst>
                <a:path w="10301" h="7631">
                  <a:moveTo>
                    <a:pt x="1570" y="3088"/>
                  </a:moveTo>
                  <a:cubicBezTo>
                    <a:pt x="1570" y="3088"/>
                    <a:pt x="-2078" y="5367"/>
                    <a:pt x="1570" y="7100"/>
                  </a:cubicBezTo>
                  <a:cubicBezTo>
                    <a:pt x="5217" y="8833"/>
                    <a:pt x="6129" y="5641"/>
                    <a:pt x="8774" y="3635"/>
                  </a:cubicBezTo>
                  <a:cubicBezTo>
                    <a:pt x="11418" y="1629"/>
                    <a:pt x="11327" y="-3204"/>
                    <a:pt x="1570" y="3088"/>
                  </a:cubicBezTo>
                  <a:close/>
                </a:path>
              </a:pathLst>
            </a:custGeom>
            <a:grpFill/>
            <a:ln w="4559" cap="flat">
              <a:solidFill>
                <a:srgbClr val="FFFFFF"/>
              </a:solidFill>
              <a:prstDash val="solid"/>
              <a:miter/>
            </a:ln>
          </p:spPr>
          <p:txBody>
            <a:bodyPr rtlCol="0" anchor="ctr"/>
            <a:lstStyle/>
            <a:p>
              <a:endParaRPr lang="en-US"/>
            </a:p>
          </p:txBody>
        </p:sp>
        <p:sp>
          <p:nvSpPr>
            <p:cNvPr id="580" name="Freeform: Shape 579">
              <a:extLst>
                <a:ext uri="{FF2B5EF4-FFF2-40B4-BE49-F238E27FC236}">
                  <a16:creationId xmlns:a16="http://schemas.microsoft.com/office/drawing/2014/main" id="{5D99A0B9-4E45-6CDB-A566-0A3E960E02C8}"/>
                </a:ext>
              </a:extLst>
            </p:cNvPr>
            <p:cNvSpPr/>
            <p:nvPr/>
          </p:nvSpPr>
          <p:spPr>
            <a:xfrm>
              <a:off x="2972538" y="4384526"/>
              <a:ext cx="10870" cy="11895"/>
            </a:xfrm>
            <a:custGeom>
              <a:avLst/>
              <a:gdLst>
                <a:gd name="connsiteX0" fmla="*/ 4556 w 10870"/>
                <a:gd name="connsiteY0" fmla="*/ 10771 h 11895"/>
                <a:gd name="connsiteX1" fmla="*/ 9115 w 10870"/>
                <a:gd name="connsiteY1" fmla="*/ 11 h 11895"/>
                <a:gd name="connsiteX2" fmla="*/ -4 w 10870"/>
                <a:gd name="connsiteY2" fmla="*/ 7397 h 11895"/>
                <a:gd name="connsiteX3" fmla="*/ -4 w 10870"/>
                <a:gd name="connsiteY3" fmla="*/ 9130 h 11895"/>
                <a:gd name="connsiteX4" fmla="*/ 4556 w 10870"/>
                <a:gd name="connsiteY4" fmla="*/ 10771 h 11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0" h="11895">
                  <a:moveTo>
                    <a:pt x="4556" y="10771"/>
                  </a:moveTo>
                  <a:cubicBezTo>
                    <a:pt x="8021" y="7671"/>
                    <a:pt x="13675" y="285"/>
                    <a:pt x="9115" y="11"/>
                  </a:cubicBezTo>
                  <a:cubicBezTo>
                    <a:pt x="4556" y="-463"/>
                    <a:pt x="470" y="2838"/>
                    <a:pt x="-4" y="7397"/>
                  </a:cubicBezTo>
                  <a:cubicBezTo>
                    <a:pt x="-67" y="7972"/>
                    <a:pt x="-67" y="8555"/>
                    <a:pt x="-4" y="9130"/>
                  </a:cubicBezTo>
                  <a:cubicBezTo>
                    <a:pt x="-4" y="9130"/>
                    <a:pt x="1091" y="13963"/>
                    <a:pt x="4556" y="10771"/>
                  </a:cubicBezTo>
                  <a:close/>
                </a:path>
              </a:pathLst>
            </a:custGeom>
            <a:grpFill/>
            <a:ln w="4559" cap="flat">
              <a:solidFill>
                <a:srgbClr val="FFFFFF"/>
              </a:solidFill>
              <a:prstDash val="solid"/>
              <a:miter/>
            </a:ln>
          </p:spPr>
          <p:txBody>
            <a:bodyPr rtlCol="0" anchor="ctr"/>
            <a:lstStyle/>
            <a:p>
              <a:endParaRPr lang="en-US"/>
            </a:p>
          </p:txBody>
        </p:sp>
      </p:grpSp>
      <p:grpSp>
        <p:nvGrpSpPr>
          <p:cNvPr id="581" name="Graphic 2">
            <a:extLst>
              <a:ext uri="{FF2B5EF4-FFF2-40B4-BE49-F238E27FC236}">
                <a16:creationId xmlns:a16="http://schemas.microsoft.com/office/drawing/2014/main" id="{46751435-037D-C909-392C-35765B41932D}"/>
              </a:ext>
            </a:extLst>
          </p:cNvPr>
          <p:cNvGrpSpPr/>
          <p:nvPr/>
        </p:nvGrpSpPr>
        <p:grpSpPr>
          <a:xfrm>
            <a:off x="3584563" y="4208795"/>
            <a:ext cx="398240" cy="353406"/>
            <a:chOff x="3205392" y="3865150"/>
            <a:chExt cx="458337" cy="406737"/>
          </a:xfrm>
          <a:solidFill>
            <a:schemeClr val="bg1">
              <a:lumMod val="75000"/>
            </a:schemeClr>
          </a:solidFill>
        </p:grpSpPr>
        <p:sp>
          <p:nvSpPr>
            <p:cNvPr id="582" name="Freeform: Shape 581">
              <a:extLst>
                <a:ext uri="{FF2B5EF4-FFF2-40B4-BE49-F238E27FC236}">
                  <a16:creationId xmlns:a16="http://schemas.microsoft.com/office/drawing/2014/main" id="{8AFAED8A-B391-D210-7B0D-B2B301387632}"/>
                </a:ext>
              </a:extLst>
            </p:cNvPr>
            <p:cNvSpPr/>
            <p:nvPr/>
          </p:nvSpPr>
          <p:spPr>
            <a:xfrm>
              <a:off x="3205392" y="3879566"/>
              <a:ext cx="458337" cy="392321"/>
            </a:xfrm>
            <a:custGeom>
              <a:avLst/>
              <a:gdLst>
                <a:gd name="connsiteX0" fmla="*/ 427717 w 458337"/>
                <a:gd name="connsiteY0" fmla="*/ 238607 h 392321"/>
                <a:gd name="connsiteX1" fmla="*/ 426440 w 458337"/>
                <a:gd name="connsiteY1" fmla="*/ 236966 h 392321"/>
                <a:gd name="connsiteX2" fmla="*/ 406561 w 458337"/>
                <a:gd name="connsiteY2" fmla="*/ 214168 h 392321"/>
                <a:gd name="connsiteX3" fmla="*/ 407473 w 458337"/>
                <a:gd name="connsiteY3" fmla="*/ 211980 h 392321"/>
                <a:gd name="connsiteX4" fmla="*/ 414404 w 458337"/>
                <a:gd name="connsiteY4" fmla="*/ 204685 h 392321"/>
                <a:gd name="connsiteX5" fmla="*/ 414404 w 458337"/>
                <a:gd name="connsiteY5" fmla="*/ 201311 h 392321"/>
                <a:gd name="connsiteX6" fmla="*/ 413218 w 458337"/>
                <a:gd name="connsiteY6" fmla="*/ 197025 h 392321"/>
                <a:gd name="connsiteX7" fmla="*/ 415042 w 458337"/>
                <a:gd name="connsiteY7" fmla="*/ 186903 h 392321"/>
                <a:gd name="connsiteX8" fmla="*/ 419601 w 458337"/>
                <a:gd name="connsiteY8" fmla="*/ 185900 h 392321"/>
                <a:gd name="connsiteX9" fmla="*/ 423158 w 458337"/>
                <a:gd name="connsiteY9" fmla="*/ 183894 h 392321"/>
                <a:gd name="connsiteX10" fmla="*/ 426897 w 458337"/>
                <a:gd name="connsiteY10" fmla="*/ 185170 h 392321"/>
                <a:gd name="connsiteX11" fmla="*/ 431182 w 458337"/>
                <a:gd name="connsiteY11" fmla="*/ 183529 h 392321"/>
                <a:gd name="connsiteX12" fmla="*/ 436745 w 458337"/>
                <a:gd name="connsiteY12" fmla="*/ 180611 h 392321"/>
                <a:gd name="connsiteX13" fmla="*/ 441396 w 458337"/>
                <a:gd name="connsiteY13" fmla="*/ 175048 h 392321"/>
                <a:gd name="connsiteX14" fmla="*/ 439481 w 458337"/>
                <a:gd name="connsiteY14" fmla="*/ 171674 h 392321"/>
                <a:gd name="connsiteX15" fmla="*/ 431365 w 458337"/>
                <a:gd name="connsiteY15" fmla="*/ 168665 h 392321"/>
                <a:gd name="connsiteX16" fmla="*/ 428629 w 458337"/>
                <a:gd name="connsiteY16" fmla="*/ 161279 h 392321"/>
                <a:gd name="connsiteX17" fmla="*/ 429359 w 458337"/>
                <a:gd name="connsiteY17" fmla="*/ 156810 h 392321"/>
                <a:gd name="connsiteX18" fmla="*/ 432003 w 458337"/>
                <a:gd name="connsiteY18" fmla="*/ 152889 h 392321"/>
                <a:gd name="connsiteX19" fmla="*/ 435924 w 458337"/>
                <a:gd name="connsiteY19" fmla="*/ 149151 h 392321"/>
                <a:gd name="connsiteX20" fmla="*/ 439572 w 458337"/>
                <a:gd name="connsiteY20" fmla="*/ 148330 h 392321"/>
                <a:gd name="connsiteX21" fmla="*/ 445317 w 458337"/>
                <a:gd name="connsiteY21" fmla="*/ 144773 h 392321"/>
                <a:gd name="connsiteX22" fmla="*/ 458083 w 458337"/>
                <a:gd name="connsiteY22" fmla="*/ 132463 h 392321"/>
                <a:gd name="connsiteX23" fmla="*/ 452976 w 458337"/>
                <a:gd name="connsiteY23" fmla="*/ 125259 h 392321"/>
                <a:gd name="connsiteX24" fmla="*/ 434739 w 458337"/>
                <a:gd name="connsiteY24" fmla="*/ 122614 h 392321"/>
                <a:gd name="connsiteX25" fmla="*/ 417686 w 458337"/>
                <a:gd name="connsiteY25" fmla="*/ 126991 h 392321"/>
                <a:gd name="connsiteX26" fmla="*/ 414039 w 458337"/>
                <a:gd name="connsiteY26" fmla="*/ 126991 h 392321"/>
                <a:gd name="connsiteX27" fmla="*/ 400908 w 458337"/>
                <a:gd name="connsiteY27" fmla="*/ 125077 h 392321"/>
                <a:gd name="connsiteX28" fmla="*/ 403005 w 458337"/>
                <a:gd name="connsiteY28" fmla="*/ 122067 h 392321"/>
                <a:gd name="connsiteX29" fmla="*/ 413218 w 458337"/>
                <a:gd name="connsiteY29" fmla="*/ 120335 h 392321"/>
                <a:gd name="connsiteX30" fmla="*/ 417048 w 458337"/>
                <a:gd name="connsiteY30" fmla="*/ 106839 h 392321"/>
                <a:gd name="connsiteX31" fmla="*/ 418416 w 458337"/>
                <a:gd name="connsiteY31" fmla="*/ 102097 h 392321"/>
                <a:gd name="connsiteX32" fmla="*/ 423705 w 458337"/>
                <a:gd name="connsiteY32" fmla="*/ 95805 h 392321"/>
                <a:gd name="connsiteX33" fmla="*/ 403187 w 458337"/>
                <a:gd name="connsiteY33" fmla="*/ 81397 h 392321"/>
                <a:gd name="connsiteX34" fmla="*/ 399540 w 458337"/>
                <a:gd name="connsiteY34" fmla="*/ 80667 h 392321"/>
                <a:gd name="connsiteX35" fmla="*/ 396713 w 458337"/>
                <a:gd name="connsiteY35" fmla="*/ 84771 h 392321"/>
                <a:gd name="connsiteX36" fmla="*/ 391971 w 458337"/>
                <a:gd name="connsiteY36" fmla="*/ 83494 h 392321"/>
                <a:gd name="connsiteX37" fmla="*/ 382031 w 458337"/>
                <a:gd name="connsiteY37" fmla="*/ 74375 h 392321"/>
                <a:gd name="connsiteX38" fmla="*/ 379387 w 458337"/>
                <a:gd name="connsiteY38" fmla="*/ 79755 h 392321"/>
                <a:gd name="connsiteX39" fmla="*/ 376560 w 458337"/>
                <a:gd name="connsiteY39" fmla="*/ 78935 h 392321"/>
                <a:gd name="connsiteX40" fmla="*/ 373186 w 458337"/>
                <a:gd name="connsiteY40" fmla="*/ 79482 h 392321"/>
                <a:gd name="connsiteX41" fmla="*/ 366620 w 458337"/>
                <a:gd name="connsiteY41" fmla="*/ 68630 h 392321"/>
                <a:gd name="connsiteX42" fmla="*/ 363155 w 458337"/>
                <a:gd name="connsiteY42" fmla="*/ 68630 h 392321"/>
                <a:gd name="connsiteX43" fmla="*/ 355495 w 458337"/>
                <a:gd name="connsiteY43" fmla="*/ 64344 h 392321"/>
                <a:gd name="connsiteX44" fmla="*/ 354447 w 458337"/>
                <a:gd name="connsiteY44" fmla="*/ 62566 h 392321"/>
                <a:gd name="connsiteX45" fmla="*/ 355495 w 458337"/>
                <a:gd name="connsiteY45" fmla="*/ 61518 h 392321"/>
                <a:gd name="connsiteX46" fmla="*/ 358048 w 458337"/>
                <a:gd name="connsiteY46" fmla="*/ 56137 h 392321"/>
                <a:gd name="connsiteX47" fmla="*/ 377198 w 458337"/>
                <a:gd name="connsiteY47" fmla="*/ 55226 h 392321"/>
                <a:gd name="connsiteX48" fmla="*/ 383399 w 458337"/>
                <a:gd name="connsiteY48" fmla="*/ 50392 h 392321"/>
                <a:gd name="connsiteX49" fmla="*/ 341270 w 458337"/>
                <a:gd name="connsiteY49" fmla="*/ 51304 h 392321"/>
                <a:gd name="connsiteX50" fmla="*/ 329324 w 458337"/>
                <a:gd name="connsiteY50" fmla="*/ 53858 h 392321"/>
                <a:gd name="connsiteX51" fmla="*/ 321846 w 458337"/>
                <a:gd name="connsiteY51" fmla="*/ 52125 h 392321"/>
                <a:gd name="connsiteX52" fmla="*/ 311907 w 458337"/>
                <a:gd name="connsiteY52" fmla="*/ 52125 h 392321"/>
                <a:gd name="connsiteX53" fmla="*/ 311360 w 458337"/>
                <a:gd name="connsiteY53" fmla="*/ 55590 h 392321"/>
                <a:gd name="connsiteX54" fmla="*/ 322211 w 458337"/>
                <a:gd name="connsiteY54" fmla="*/ 56958 h 392321"/>
                <a:gd name="connsiteX55" fmla="*/ 318746 w 458337"/>
                <a:gd name="connsiteY55" fmla="*/ 60970 h 392321"/>
                <a:gd name="connsiteX56" fmla="*/ 290295 w 458337"/>
                <a:gd name="connsiteY56" fmla="*/ 70910 h 392321"/>
                <a:gd name="connsiteX57" fmla="*/ 276617 w 458337"/>
                <a:gd name="connsiteY57" fmla="*/ 70910 h 392321"/>
                <a:gd name="connsiteX58" fmla="*/ 249260 w 458337"/>
                <a:gd name="connsiteY58" fmla="*/ 60697 h 392321"/>
                <a:gd name="connsiteX59" fmla="*/ 238135 w 458337"/>
                <a:gd name="connsiteY59" fmla="*/ 54405 h 392321"/>
                <a:gd name="connsiteX60" fmla="*/ 193178 w 458337"/>
                <a:gd name="connsiteY60" fmla="*/ 56685 h 392321"/>
                <a:gd name="connsiteX61" fmla="*/ 172934 w 458337"/>
                <a:gd name="connsiteY61" fmla="*/ 49845 h 392321"/>
                <a:gd name="connsiteX62" fmla="*/ 158709 w 458337"/>
                <a:gd name="connsiteY62" fmla="*/ 28781 h 392321"/>
                <a:gd name="connsiteX63" fmla="*/ 129620 w 458337"/>
                <a:gd name="connsiteY63" fmla="*/ 23036 h 392321"/>
                <a:gd name="connsiteX64" fmla="*/ 120501 w 458337"/>
                <a:gd name="connsiteY64" fmla="*/ 9722 h 392321"/>
                <a:gd name="connsiteX65" fmla="*/ 110835 w 458337"/>
                <a:gd name="connsiteY65" fmla="*/ 603 h 392321"/>
                <a:gd name="connsiteX66" fmla="*/ 106822 w 458337"/>
                <a:gd name="connsiteY66" fmla="*/ 13461 h 392321"/>
                <a:gd name="connsiteX67" fmla="*/ 114482 w 458337"/>
                <a:gd name="connsiteY67" fmla="*/ 18568 h 392321"/>
                <a:gd name="connsiteX68" fmla="*/ 121595 w 458337"/>
                <a:gd name="connsiteY68" fmla="*/ 19479 h 392321"/>
                <a:gd name="connsiteX69" fmla="*/ 121595 w 458337"/>
                <a:gd name="connsiteY69" fmla="*/ 23401 h 392321"/>
                <a:gd name="connsiteX70" fmla="*/ 113114 w 458337"/>
                <a:gd name="connsiteY70" fmla="*/ 22580 h 392321"/>
                <a:gd name="connsiteX71" fmla="*/ 112202 w 458337"/>
                <a:gd name="connsiteY71" fmla="*/ 24860 h 392321"/>
                <a:gd name="connsiteX72" fmla="*/ 108828 w 458337"/>
                <a:gd name="connsiteY72" fmla="*/ 27960 h 392321"/>
                <a:gd name="connsiteX73" fmla="*/ 92232 w 458337"/>
                <a:gd name="connsiteY73" fmla="*/ 31699 h 392321"/>
                <a:gd name="connsiteX74" fmla="*/ 71167 w 458337"/>
                <a:gd name="connsiteY74" fmla="*/ 40818 h 392321"/>
                <a:gd name="connsiteX75" fmla="*/ 63507 w 458337"/>
                <a:gd name="connsiteY75" fmla="*/ 49937 h 392321"/>
                <a:gd name="connsiteX76" fmla="*/ 75453 w 458337"/>
                <a:gd name="connsiteY76" fmla="*/ 79026 h 392321"/>
                <a:gd name="connsiteX77" fmla="*/ 71714 w 458337"/>
                <a:gd name="connsiteY77" fmla="*/ 104650 h 392321"/>
                <a:gd name="connsiteX78" fmla="*/ 56942 w 458337"/>
                <a:gd name="connsiteY78" fmla="*/ 101550 h 392321"/>
                <a:gd name="connsiteX79" fmla="*/ 49282 w 458337"/>
                <a:gd name="connsiteY79" fmla="*/ 91883 h 392321"/>
                <a:gd name="connsiteX80" fmla="*/ 49282 w 458337"/>
                <a:gd name="connsiteY80" fmla="*/ 71913 h 392321"/>
                <a:gd name="connsiteX81" fmla="*/ 58401 w 458337"/>
                <a:gd name="connsiteY81" fmla="*/ 46289 h 392321"/>
                <a:gd name="connsiteX82" fmla="*/ 58401 w 458337"/>
                <a:gd name="connsiteY82" fmla="*/ 40818 h 392321"/>
                <a:gd name="connsiteX83" fmla="*/ 57489 w 458337"/>
                <a:gd name="connsiteY83" fmla="*/ 37717 h 392321"/>
                <a:gd name="connsiteX84" fmla="*/ 49282 w 458337"/>
                <a:gd name="connsiteY84" fmla="*/ 22580 h 392321"/>
                <a:gd name="connsiteX85" fmla="*/ 61319 w 458337"/>
                <a:gd name="connsiteY85" fmla="*/ 14008 h 392321"/>
                <a:gd name="connsiteX86" fmla="*/ 50103 w 458337"/>
                <a:gd name="connsiteY86" fmla="*/ 17017 h 392321"/>
                <a:gd name="connsiteX87" fmla="*/ 46364 w 458337"/>
                <a:gd name="connsiteY87" fmla="*/ 20574 h 392321"/>
                <a:gd name="connsiteX88" fmla="*/ 40436 w 458337"/>
                <a:gd name="connsiteY88" fmla="*/ 30969 h 392321"/>
                <a:gd name="connsiteX89" fmla="*/ 31318 w 458337"/>
                <a:gd name="connsiteY89" fmla="*/ 37535 h 392321"/>
                <a:gd name="connsiteX90" fmla="*/ 28491 w 458337"/>
                <a:gd name="connsiteY90" fmla="*/ 39359 h 392321"/>
                <a:gd name="connsiteX91" fmla="*/ 22654 w 458337"/>
                <a:gd name="connsiteY91" fmla="*/ 48478 h 392321"/>
                <a:gd name="connsiteX92" fmla="*/ 19919 w 458337"/>
                <a:gd name="connsiteY92" fmla="*/ 53766 h 392321"/>
                <a:gd name="connsiteX93" fmla="*/ 17913 w 458337"/>
                <a:gd name="connsiteY93" fmla="*/ 57049 h 392321"/>
                <a:gd name="connsiteX94" fmla="*/ 16819 w 458337"/>
                <a:gd name="connsiteY94" fmla="*/ 59056 h 392321"/>
                <a:gd name="connsiteX95" fmla="*/ 15633 w 458337"/>
                <a:gd name="connsiteY95" fmla="*/ 61335 h 392321"/>
                <a:gd name="connsiteX96" fmla="*/ 14812 w 458337"/>
                <a:gd name="connsiteY96" fmla="*/ 69907 h 392321"/>
                <a:gd name="connsiteX97" fmla="*/ 12988 w 458337"/>
                <a:gd name="connsiteY97" fmla="*/ 78114 h 392321"/>
                <a:gd name="connsiteX98" fmla="*/ 9797 w 458337"/>
                <a:gd name="connsiteY98" fmla="*/ 87233 h 392321"/>
                <a:gd name="connsiteX99" fmla="*/ 678 w 458337"/>
                <a:gd name="connsiteY99" fmla="*/ 101002 h 392321"/>
                <a:gd name="connsiteX100" fmla="*/ 1408 w 458337"/>
                <a:gd name="connsiteY100" fmla="*/ 103100 h 392321"/>
                <a:gd name="connsiteX101" fmla="*/ 11803 w 458337"/>
                <a:gd name="connsiteY101" fmla="*/ 99270 h 392321"/>
                <a:gd name="connsiteX102" fmla="*/ 12624 w 458337"/>
                <a:gd name="connsiteY102" fmla="*/ 100273 h 392321"/>
                <a:gd name="connsiteX103" fmla="*/ 13900 w 458337"/>
                <a:gd name="connsiteY103" fmla="*/ 104012 h 392321"/>
                <a:gd name="connsiteX104" fmla="*/ 15724 w 458337"/>
                <a:gd name="connsiteY104" fmla="*/ 105106 h 392321"/>
                <a:gd name="connsiteX105" fmla="*/ 20922 w 458337"/>
                <a:gd name="connsiteY105" fmla="*/ 106747 h 392321"/>
                <a:gd name="connsiteX106" fmla="*/ 29403 w 458337"/>
                <a:gd name="connsiteY106" fmla="*/ 126262 h 392321"/>
                <a:gd name="connsiteX107" fmla="*/ 31591 w 458337"/>
                <a:gd name="connsiteY107" fmla="*/ 129818 h 392321"/>
                <a:gd name="connsiteX108" fmla="*/ 33141 w 458337"/>
                <a:gd name="connsiteY108" fmla="*/ 131460 h 392321"/>
                <a:gd name="connsiteX109" fmla="*/ 34327 w 458337"/>
                <a:gd name="connsiteY109" fmla="*/ 139758 h 392321"/>
                <a:gd name="connsiteX110" fmla="*/ 33141 w 458337"/>
                <a:gd name="connsiteY110" fmla="*/ 142767 h 392321"/>
                <a:gd name="connsiteX111" fmla="*/ 30770 w 458337"/>
                <a:gd name="connsiteY111" fmla="*/ 147418 h 392321"/>
                <a:gd name="connsiteX112" fmla="*/ 30770 w 458337"/>
                <a:gd name="connsiteY112" fmla="*/ 156537 h 392321"/>
                <a:gd name="connsiteX113" fmla="*/ 33141 w 458337"/>
                <a:gd name="connsiteY113" fmla="*/ 163285 h 392321"/>
                <a:gd name="connsiteX114" fmla="*/ 44084 w 458337"/>
                <a:gd name="connsiteY114" fmla="*/ 170853 h 392321"/>
                <a:gd name="connsiteX115" fmla="*/ 46364 w 458337"/>
                <a:gd name="connsiteY115" fmla="*/ 176051 h 392321"/>
                <a:gd name="connsiteX116" fmla="*/ 48643 w 458337"/>
                <a:gd name="connsiteY116" fmla="*/ 176781 h 392321"/>
                <a:gd name="connsiteX117" fmla="*/ 57762 w 458337"/>
                <a:gd name="connsiteY117" fmla="*/ 175960 h 392321"/>
                <a:gd name="connsiteX118" fmla="*/ 75544 w 458337"/>
                <a:gd name="connsiteY118" fmla="*/ 177510 h 392321"/>
                <a:gd name="connsiteX119" fmla="*/ 79374 w 458337"/>
                <a:gd name="connsiteY119" fmla="*/ 176781 h 392321"/>
                <a:gd name="connsiteX120" fmla="*/ 99801 w 458337"/>
                <a:gd name="connsiteY120" fmla="*/ 175413 h 392321"/>
                <a:gd name="connsiteX121" fmla="*/ 108920 w 458337"/>
                <a:gd name="connsiteY121" fmla="*/ 177966 h 392321"/>
                <a:gd name="connsiteX122" fmla="*/ 110743 w 458337"/>
                <a:gd name="connsiteY122" fmla="*/ 179334 h 392321"/>
                <a:gd name="connsiteX123" fmla="*/ 133267 w 458337"/>
                <a:gd name="connsiteY123" fmla="*/ 206144 h 392321"/>
                <a:gd name="connsiteX124" fmla="*/ 135729 w 458337"/>
                <a:gd name="connsiteY124" fmla="*/ 207420 h 392321"/>
                <a:gd name="connsiteX125" fmla="*/ 165639 w 458337"/>
                <a:gd name="connsiteY125" fmla="*/ 203317 h 392321"/>
                <a:gd name="connsiteX126" fmla="*/ 197829 w 458337"/>
                <a:gd name="connsiteY126" fmla="*/ 203864 h 392321"/>
                <a:gd name="connsiteX127" fmla="*/ 200656 w 458337"/>
                <a:gd name="connsiteY127" fmla="*/ 206144 h 392321"/>
                <a:gd name="connsiteX128" fmla="*/ 199744 w 458337"/>
                <a:gd name="connsiteY128" fmla="*/ 215263 h 392321"/>
                <a:gd name="connsiteX129" fmla="*/ 188984 w 458337"/>
                <a:gd name="connsiteY129" fmla="*/ 233045 h 392321"/>
                <a:gd name="connsiteX130" fmla="*/ 187616 w 458337"/>
                <a:gd name="connsiteY130" fmla="*/ 236510 h 392321"/>
                <a:gd name="connsiteX131" fmla="*/ 186704 w 458337"/>
                <a:gd name="connsiteY131" fmla="*/ 255842 h 392321"/>
                <a:gd name="connsiteX132" fmla="*/ 188984 w 458337"/>
                <a:gd name="connsiteY132" fmla="*/ 270250 h 392321"/>
                <a:gd name="connsiteX133" fmla="*/ 192449 w 458337"/>
                <a:gd name="connsiteY133" fmla="*/ 278366 h 392321"/>
                <a:gd name="connsiteX134" fmla="*/ 195732 w 458337"/>
                <a:gd name="connsiteY134" fmla="*/ 286390 h 392321"/>
                <a:gd name="connsiteX135" fmla="*/ 197282 w 458337"/>
                <a:gd name="connsiteY135" fmla="*/ 289308 h 392321"/>
                <a:gd name="connsiteX136" fmla="*/ 203665 w 458337"/>
                <a:gd name="connsiteY136" fmla="*/ 296603 h 392321"/>
                <a:gd name="connsiteX137" fmla="*/ 204668 w 458337"/>
                <a:gd name="connsiteY137" fmla="*/ 297880 h 392321"/>
                <a:gd name="connsiteX138" fmla="*/ 205124 w 458337"/>
                <a:gd name="connsiteY138" fmla="*/ 299704 h 392321"/>
                <a:gd name="connsiteX139" fmla="*/ 201933 w 458337"/>
                <a:gd name="connsiteY139" fmla="*/ 304628 h 392321"/>
                <a:gd name="connsiteX140" fmla="*/ 188163 w 458337"/>
                <a:gd name="connsiteY140" fmla="*/ 317121 h 392321"/>
                <a:gd name="connsiteX141" fmla="*/ 188984 w 458337"/>
                <a:gd name="connsiteY141" fmla="*/ 319948 h 392321"/>
                <a:gd name="connsiteX142" fmla="*/ 197100 w 458337"/>
                <a:gd name="connsiteY142" fmla="*/ 321954 h 392321"/>
                <a:gd name="connsiteX143" fmla="*/ 205124 w 458337"/>
                <a:gd name="connsiteY143" fmla="*/ 331073 h 392321"/>
                <a:gd name="connsiteX144" fmla="*/ 213787 w 458337"/>
                <a:gd name="connsiteY144" fmla="*/ 351499 h 392321"/>
                <a:gd name="connsiteX145" fmla="*/ 220170 w 458337"/>
                <a:gd name="connsiteY145" fmla="*/ 372017 h 392321"/>
                <a:gd name="connsiteX146" fmla="*/ 220991 w 458337"/>
                <a:gd name="connsiteY146" fmla="*/ 373658 h 392321"/>
                <a:gd name="connsiteX147" fmla="*/ 221903 w 458337"/>
                <a:gd name="connsiteY147" fmla="*/ 374844 h 392321"/>
                <a:gd name="connsiteX148" fmla="*/ 236493 w 458337"/>
                <a:gd name="connsiteY148" fmla="*/ 387701 h 392321"/>
                <a:gd name="connsiteX149" fmla="*/ 250263 w 458337"/>
                <a:gd name="connsiteY149" fmla="*/ 388796 h 392321"/>
                <a:gd name="connsiteX150" fmla="*/ 263850 w 458337"/>
                <a:gd name="connsiteY150" fmla="*/ 383689 h 392321"/>
                <a:gd name="connsiteX151" fmla="*/ 266130 w 458337"/>
                <a:gd name="connsiteY151" fmla="*/ 386790 h 392321"/>
                <a:gd name="connsiteX152" fmla="*/ 264489 w 458337"/>
                <a:gd name="connsiteY152" fmla="*/ 389799 h 392321"/>
                <a:gd name="connsiteX153" fmla="*/ 264416 w 458337"/>
                <a:gd name="connsiteY153" fmla="*/ 391732 h 392321"/>
                <a:gd name="connsiteX154" fmla="*/ 264489 w 458337"/>
                <a:gd name="connsiteY154" fmla="*/ 391805 h 392321"/>
                <a:gd name="connsiteX155" fmla="*/ 268683 w 458337"/>
                <a:gd name="connsiteY155" fmla="*/ 390893 h 392321"/>
                <a:gd name="connsiteX156" fmla="*/ 277802 w 458337"/>
                <a:gd name="connsiteY156" fmla="*/ 380498 h 392321"/>
                <a:gd name="connsiteX157" fmla="*/ 287833 w 458337"/>
                <a:gd name="connsiteY157" fmla="*/ 374297 h 392321"/>
                <a:gd name="connsiteX158" fmla="*/ 299961 w 458337"/>
                <a:gd name="connsiteY158" fmla="*/ 369008 h 392321"/>
                <a:gd name="connsiteX159" fmla="*/ 305432 w 458337"/>
                <a:gd name="connsiteY159" fmla="*/ 366272 h 392321"/>
                <a:gd name="connsiteX160" fmla="*/ 306800 w 458337"/>
                <a:gd name="connsiteY160" fmla="*/ 368278 h 392321"/>
                <a:gd name="connsiteX161" fmla="*/ 314643 w 458337"/>
                <a:gd name="connsiteY161" fmla="*/ 358065 h 392321"/>
                <a:gd name="connsiteX162" fmla="*/ 318381 w 458337"/>
                <a:gd name="connsiteY162" fmla="*/ 348946 h 392321"/>
                <a:gd name="connsiteX163" fmla="*/ 338443 w 458337"/>
                <a:gd name="connsiteY163" fmla="*/ 339827 h 392321"/>
                <a:gd name="connsiteX164" fmla="*/ 339628 w 458337"/>
                <a:gd name="connsiteY164" fmla="*/ 337456 h 392321"/>
                <a:gd name="connsiteX165" fmla="*/ 338899 w 458337"/>
                <a:gd name="connsiteY165" fmla="*/ 333991 h 392321"/>
                <a:gd name="connsiteX166" fmla="*/ 320114 w 458337"/>
                <a:gd name="connsiteY166" fmla="*/ 332258 h 392321"/>
                <a:gd name="connsiteX167" fmla="*/ 317378 w 458337"/>
                <a:gd name="connsiteY167" fmla="*/ 326970 h 392321"/>
                <a:gd name="connsiteX168" fmla="*/ 314369 w 458337"/>
                <a:gd name="connsiteY168" fmla="*/ 309188 h 392321"/>
                <a:gd name="connsiteX169" fmla="*/ 311360 w 458337"/>
                <a:gd name="connsiteY169" fmla="*/ 296239 h 392321"/>
                <a:gd name="connsiteX170" fmla="*/ 308989 w 458337"/>
                <a:gd name="connsiteY170" fmla="*/ 290403 h 392321"/>
                <a:gd name="connsiteX171" fmla="*/ 297681 w 458337"/>
                <a:gd name="connsiteY171" fmla="*/ 281284 h 392321"/>
                <a:gd name="connsiteX172" fmla="*/ 292575 w 458337"/>
                <a:gd name="connsiteY172" fmla="*/ 274445 h 392321"/>
                <a:gd name="connsiteX173" fmla="*/ 293122 w 458337"/>
                <a:gd name="connsiteY173" fmla="*/ 272894 h 392321"/>
                <a:gd name="connsiteX174" fmla="*/ 298137 w 458337"/>
                <a:gd name="connsiteY174" fmla="*/ 272894 h 392321"/>
                <a:gd name="connsiteX175" fmla="*/ 316375 w 458337"/>
                <a:gd name="connsiteY175" fmla="*/ 282652 h 392321"/>
                <a:gd name="connsiteX176" fmla="*/ 327500 w 458337"/>
                <a:gd name="connsiteY176" fmla="*/ 282652 h 392321"/>
                <a:gd name="connsiteX177" fmla="*/ 332060 w 458337"/>
                <a:gd name="connsiteY177" fmla="*/ 282652 h 392321"/>
                <a:gd name="connsiteX178" fmla="*/ 335981 w 458337"/>
                <a:gd name="connsiteY178" fmla="*/ 284293 h 392321"/>
                <a:gd name="connsiteX179" fmla="*/ 338352 w 458337"/>
                <a:gd name="connsiteY179" fmla="*/ 281649 h 392321"/>
                <a:gd name="connsiteX180" fmla="*/ 349477 w 458337"/>
                <a:gd name="connsiteY180" fmla="*/ 290767 h 392321"/>
                <a:gd name="connsiteX181" fmla="*/ 354766 w 458337"/>
                <a:gd name="connsiteY181" fmla="*/ 294689 h 392321"/>
                <a:gd name="connsiteX182" fmla="*/ 359143 w 458337"/>
                <a:gd name="connsiteY182" fmla="*/ 289491 h 392321"/>
                <a:gd name="connsiteX183" fmla="*/ 359599 w 458337"/>
                <a:gd name="connsiteY183" fmla="*/ 282469 h 392321"/>
                <a:gd name="connsiteX184" fmla="*/ 362699 w 458337"/>
                <a:gd name="connsiteY184" fmla="*/ 278913 h 392321"/>
                <a:gd name="connsiteX185" fmla="*/ 390968 w 458337"/>
                <a:gd name="connsiteY185" fmla="*/ 273441 h 392321"/>
                <a:gd name="connsiteX186" fmla="*/ 400087 w 458337"/>
                <a:gd name="connsiteY186" fmla="*/ 271344 h 392321"/>
                <a:gd name="connsiteX187" fmla="*/ 411577 w 458337"/>
                <a:gd name="connsiteY187" fmla="*/ 264687 h 392321"/>
                <a:gd name="connsiteX188" fmla="*/ 417413 w 458337"/>
                <a:gd name="connsiteY188" fmla="*/ 263411 h 392321"/>
                <a:gd name="connsiteX189" fmla="*/ 422246 w 458337"/>
                <a:gd name="connsiteY189" fmla="*/ 261131 h 392321"/>
                <a:gd name="connsiteX190" fmla="*/ 432641 w 458337"/>
                <a:gd name="connsiteY190" fmla="*/ 248456 h 392321"/>
                <a:gd name="connsiteX191" fmla="*/ 427717 w 458337"/>
                <a:gd name="connsiteY191" fmla="*/ 238607 h 39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458337" h="392321">
                  <a:moveTo>
                    <a:pt x="427717" y="238607"/>
                  </a:moveTo>
                  <a:lnTo>
                    <a:pt x="426440" y="236966"/>
                  </a:lnTo>
                  <a:cubicBezTo>
                    <a:pt x="424434" y="234504"/>
                    <a:pt x="406561" y="214168"/>
                    <a:pt x="406561" y="214168"/>
                  </a:cubicBezTo>
                  <a:cubicBezTo>
                    <a:pt x="406561" y="214168"/>
                    <a:pt x="405649" y="213530"/>
                    <a:pt x="407473" y="211980"/>
                  </a:cubicBezTo>
                  <a:cubicBezTo>
                    <a:pt x="410145" y="209919"/>
                    <a:pt x="412480" y="207457"/>
                    <a:pt x="414404" y="204685"/>
                  </a:cubicBezTo>
                  <a:cubicBezTo>
                    <a:pt x="415589" y="202405"/>
                    <a:pt x="415589" y="202314"/>
                    <a:pt x="414404" y="201311"/>
                  </a:cubicBezTo>
                  <a:cubicBezTo>
                    <a:pt x="413455" y="200098"/>
                    <a:pt x="413036" y="198557"/>
                    <a:pt x="413218" y="197025"/>
                  </a:cubicBezTo>
                  <a:cubicBezTo>
                    <a:pt x="413218" y="195292"/>
                    <a:pt x="412762" y="187085"/>
                    <a:pt x="415042" y="186903"/>
                  </a:cubicBezTo>
                  <a:cubicBezTo>
                    <a:pt x="416629" y="187067"/>
                    <a:pt x="418233" y="186721"/>
                    <a:pt x="419601" y="185900"/>
                  </a:cubicBezTo>
                  <a:cubicBezTo>
                    <a:pt x="421060" y="185079"/>
                    <a:pt x="421881" y="182617"/>
                    <a:pt x="423158" y="183894"/>
                  </a:cubicBezTo>
                  <a:cubicBezTo>
                    <a:pt x="424434" y="185170"/>
                    <a:pt x="425437" y="184897"/>
                    <a:pt x="426897" y="185170"/>
                  </a:cubicBezTo>
                  <a:cubicBezTo>
                    <a:pt x="428492" y="185280"/>
                    <a:pt x="430061" y="184678"/>
                    <a:pt x="431182" y="183529"/>
                  </a:cubicBezTo>
                  <a:cubicBezTo>
                    <a:pt x="432887" y="182289"/>
                    <a:pt x="434757" y="181304"/>
                    <a:pt x="436745" y="180611"/>
                  </a:cubicBezTo>
                  <a:cubicBezTo>
                    <a:pt x="438295" y="180064"/>
                    <a:pt x="441578" y="178240"/>
                    <a:pt x="441396" y="175048"/>
                  </a:cubicBezTo>
                  <a:cubicBezTo>
                    <a:pt x="441213" y="171857"/>
                    <a:pt x="440301" y="171674"/>
                    <a:pt x="439481" y="171674"/>
                  </a:cubicBezTo>
                  <a:cubicBezTo>
                    <a:pt x="438660" y="171674"/>
                    <a:pt x="433006" y="171674"/>
                    <a:pt x="431365" y="168665"/>
                  </a:cubicBezTo>
                  <a:cubicBezTo>
                    <a:pt x="429723" y="165656"/>
                    <a:pt x="429359" y="162373"/>
                    <a:pt x="428629" y="161279"/>
                  </a:cubicBezTo>
                  <a:cubicBezTo>
                    <a:pt x="427899" y="159783"/>
                    <a:pt x="428191" y="157996"/>
                    <a:pt x="429359" y="156810"/>
                  </a:cubicBezTo>
                  <a:cubicBezTo>
                    <a:pt x="430526" y="155716"/>
                    <a:pt x="431428" y="154376"/>
                    <a:pt x="432003" y="152889"/>
                  </a:cubicBezTo>
                  <a:cubicBezTo>
                    <a:pt x="432641" y="151339"/>
                    <a:pt x="434556" y="148968"/>
                    <a:pt x="435924" y="149151"/>
                  </a:cubicBezTo>
                  <a:cubicBezTo>
                    <a:pt x="437192" y="149251"/>
                    <a:pt x="438468" y="148959"/>
                    <a:pt x="439572" y="148330"/>
                  </a:cubicBezTo>
                  <a:cubicBezTo>
                    <a:pt x="441551" y="147254"/>
                    <a:pt x="443475" y="146068"/>
                    <a:pt x="445317" y="144773"/>
                  </a:cubicBezTo>
                  <a:cubicBezTo>
                    <a:pt x="446593" y="143770"/>
                    <a:pt x="460089" y="136293"/>
                    <a:pt x="458083" y="132463"/>
                  </a:cubicBezTo>
                  <a:cubicBezTo>
                    <a:pt x="456579" y="129928"/>
                    <a:pt x="454864" y="127520"/>
                    <a:pt x="452976" y="125259"/>
                  </a:cubicBezTo>
                  <a:cubicBezTo>
                    <a:pt x="447350" y="122395"/>
                    <a:pt x="440940" y="121465"/>
                    <a:pt x="434739" y="122614"/>
                  </a:cubicBezTo>
                  <a:cubicBezTo>
                    <a:pt x="429313" y="124931"/>
                    <a:pt x="423559" y="126408"/>
                    <a:pt x="417686" y="126991"/>
                  </a:cubicBezTo>
                  <a:cubicBezTo>
                    <a:pt x="417686" y="125806"/>
                    <a:pt x="416136" y="125624"/>
                    <a:pt x="414039" y="126991"/>
                  </a:cubicBezTo>
                  <a:cubicBezTo>
                    <a:pt x="409616" y="128560"/>
                    <a:pt x="404701" y="127840"/>
                    <a:pt x="400908" y="125077"/>
                  </a:cubicBezTo>
                  <a:cubicBezTo>
                    <a:pt x="395619" y="121703"/>
                    <a:pt x="397260" y="122067"/>
                    <a:pt x="403005" y="122067"/>
                  </a:cubicBezTo>
                  <a:cubicBezTo>
                    <a:pt x="408750" y="122067"/>
                    <a:pt x="412124" y="123709"/>
                    <a:pt x="413218" y="120335"/>
                  </a:cubicBezTo>
                  <a:cubicBezTo>
                    <a:pt x="414312" y="116961"/>
                    <a:pt x="418598" y="105288"/>
                    <a:pt x="417048" y="106839"/>
                  </a:cubicBezTo>
                  <a:cubicBezTo>
                    <a:pt x="415498" y="108389"/>
                    <a:pt x="414221" y="104741"/>
                    <a:pt x="418416" y="102097"/>
                  </a:cubicBezTo>
                  <a:cubicBezTo>
                    <a:pt x="422611" y="99452"/>
                    <a:pt x="428447" y="98814"/>
                    <a:pt x="423705" y="95805"/>
                  </a:cubicBezTo>
                  <a:cubicBezTo>
                    <a:pt x="418963" y="92795"/>
                    <a:pt x="405467" y="83677"/>
                    <a:pt x="403187" y="81397"/>
                  </a:cubicBezTo>
                  <a:cubicBezTo>
                    <a:pt x="400908" y="79117"/>
                    <a:pt x="399540" y="77749"/>
                    <a:pt x="399540" y="80667"/>
                  </a:cubicBezTo>
                  <a:cubicBezTo>
                    <a:pt x="399540" y="83586"/>
                    <a:pt x="397625" y="83677"/>
                    <a:pt x="396713" y="84771"/>
                  </a:cubicBezTo>
                  <a:cubicBezTo>
                    <a:pt x="395801" y="85865"/>
                    <a:pt x="395710" y="88874"/>
                    <a:pt x="391971" y="83494"/>
                  </a:cubicBezTo>
                  <a:cubicBezTo>
                    <a:pt x="388232" y="78114"/>
                    <a:pt x="382031" y="72916"/>
                    <a:pt x="382031" y="74375"/>
                  </a:cubicBezTo>
                  <a:cubicBezTo>
                    <a:pt x="382031" y="78114"/>
                    <a:pt x="381393" y="84315"/>
                    <a:pt x="379387" y="79755"/>
                  </a:cubicBezTo>
                  <a:cubicBezTo>
                    <a:pt x="377381" y="75196"/>
                    <a:pt x="376833" y="74922"/>
                    <a:pt x="376560" y="78935"/>
                  </a:cubicBezTo>
                  <a:cubicBezTo>
                    <a:pt x="376286" y="82947"/>
                    <a:pt x="376560" y="85774"/>
                    <a:pt x="373186" y="79482"/>
                  </a:cubicBezTo>
                  <a:cubicBezTo>
                    <a:pt x="369812" y="73190"/>
                    <a:pt x="368900" y="65256"/>
                    <a:pt x="366620" y="68630"/>
                  </a:cubicBezTo>
                  <a:cubicBezTo>
                    <a:pt x="364341" y="72004"/>
                    <a:pt x="363793" y="70637"/>
                    <a:pt x="363155" y="68630"/>
                  </a:cubicBezTo>
                  <a:cubicBezTo>
                    <a:pt x="362517" y="66624"/>
                    <a:pt x="356590" y="64709"/>
                    <a:pt x="355495" y="64344"/>
                  </a:cubicBezTo>
                  <a:cubicBezTo>
                    <a:pt x="354711" y="64144"/>
                    <a:pt x="354246" y="63350"/>
                    <a:pt x="354447" y="62566"/>
                  </a:cubicBezTo>
                  <a:cubicBezTo>
                    <a:pt x="354574" y="62056"/>
                    <a:pt x="354976" y="61645"/>
                    <a:pt x="355495" y="61518"/>
                  </a:cubicBezTo>
                  <a:cubicBezTo>
                    <a:pt x="357228" y="60970"/>
                    <a:pt x="348656" y="56685"/>
                    <a:pt x="358048" y="56137"/>
                  </a:cubicBezTo>
                  <a:cubicBezTo>
                    <a:pt x="367441" y="55590"/>
                    <a:pt x="367167" y="60150"/>
                    <a:pt x="377198" y="55226"/>
                  </a:cubicBezTo>
                  <a:cubicBezTo>
                    <a:pt x="387229" y="50301"/>
                    <a:pt x="393156" y="50119"/>
                    <a:pt x="383399" y="50392"/>
                  </a:cubicBezTo>
                  <a:cubicBezTo>
                    <a:pt x="373642" y="50666"/>
                    <a:pt x="345829" y="49025"/>
                    <a:pt x="341270" y="51304"/>
                  </a:cubicBezTo>
                  <a:cubicBezTo>
                    <a:pt x="337641" y="53356"/>
                    <a:pt x="333473" y="54241"/>
                    <a:pt x="329324" y="53858"/>
                  </a:cubicBezTo>
                  <a:cubicBezTo>
                    <a:pt x="326132" y="53219"/>
                    <a:pt x="324400" y="49572"/>
                    <a:pt x="321846" y="52125"/>
                  </a:cubicBezTo>
                  <a:cubicBezTo>
                    <a:pt x="319293" y="54678"/>
                    <a:pt x="314460" y="52125"/>
                    <a:pt x="311907" y="52125"/>
                  </a:cubicBezTo>
                  <a:cubicBezTo>
                    <a:pt x="309353" y="52125"/>
                    <a:pt x="305615" y="52946"/>
                    <a:pt x="311360" y="55590"/>
                  </a:cubicBezTo>
                  <a:cubicBezTo>
                    <a:pt x="314788" y="57013"/>
                    <a:pt x="318536" y="57487"/>
                    <a:pt x="322211" y="56958"/>
                  </a:cubicBezTo>
                  <a:cubicBezTo>
                    <a:pt x="324400" y="56958"/>
                    <a:pt x="329871" y="57870"/>
                    <a:pt x="318746" y="60970"/>
                  </a:cubicBezTo>
                  <a:cubicBezTo>
                    <a:pt x="308879" y="63068"/>
                    <a:pt x="299323" y="66405"/>
                    <a:pt x="290295" y="70910"/>
                  </a:cubicBezTo>
                  <a:cubicBezTo>
                    <a:pt x="286556" y="74102"/>
                    <a:pt x="279991" y="70910"/>
                    <a:pt x="276617" y="70910"/>
                  </a:cubicBezTo>
                  <a:cubicBezTo>
                    <a:pt x="273243" y="70910"/>
                    <a:pt x="252360" y="70089"/>
                    <a:pt x="249260" y="60697"/>
                  </a:cubicBezTo>
                  <a:cubicBezTo>
                    <a:pt x="246159" y="51304"/>
                    <a:pt x="242147" y="55317"/>
                    <a:pt x="238135" y="54405"/>
                  </a:cubicBezTo>
                  <a:cubicBezTo>
                    <a:pt x="234122" y="53493"/>
                    <a:pt x="198011" y="56137"/>
                    <a:pt x="193178" y="56685"/>
                  </a:cubicBezTo>
                  <a:cubicBezTo>
                    <a:pt x="188345" y="57232"/>
                    <a:pt x="174941" y="59511"/>
                    <a:pt x="172934" y="49845"/>
                  </a:cubicBezTo>
                  <a:cubicBezTo>
                    <a:pt x="172223" y="40818"/>
                    <a:pt x="166816" y="32820"/>
                    <a:pt x="158709" y="28781"/>
                  </a:cubicBezTo>
                  <a:cubicBezTo>
                    <a:pt x="149590" y="24495"/>
                    <a:pt x="134726" y="25315"/>
                    <a:pt x="129620" y="23036"/>
                  </a:cubicBezTo>
                  <a:cubicBezTo>
                    <a:pt x="124513" y="20756"/>
                    <a:pt x="122233" y="18203"/>
                    <a:pt x="120501" y="9722"/>
                  </a:cubicBezTo>
                  <a:cubicBezTo>
                    <a:pt x="118768" y="1242"/>
                    <a:pt x="113388" y="-1403"/>
                    <a:pt x="110835" y="603"/>
                  </a:cubicBezTo>
                  <a:cubicBezTo>
                    <a:pt x="106357" y="3193"/>
                    <a:pt x="104606" y="8783"/>
                    <a:pt x="106822" y="13461"/>
                  </a:cubicBezTo>
                  <a:cubicBezTo>
                    <a:pt x="110196" y="19206"/>
                    <a:pt x="108555" y="19206"/>
                    <a:pt x="114482" y="18568"/>
                  </a:cubicBezTo>
                  <a:cubicBezTo>
                    <a:pt x="120409" y="17929"/>
                    <a:pt x="120774" y="17747"/>
                    <a:pt x="121595" y="19479"/>
                  </a:cubicBezTo>
                  <a:cubicBezTo>
                    <a:pt x="122416" y="21212"/>
                    <a:pt x="124787" y="23127"/>
                    <a:pt x="121595" y="23401"/>
                  </a:cubicBezTo>
                  <a:cubicBezTo>
                    <a:pt x="118741" y="23802"/>
                    <a:pt x="115841" y="23519"/>
                    <a:pt x="113114" y="22580"/>
                  </a:cubicBezTo>
                  <a:cubicBezTo>
                    <a:pt x="111108" y="21759"/>
                    <a:pt x="111929" y="22033"/>
                    <a:pt x="112202" y="24860"/>
                  </a:cubicBezTo>
                  <a:cubicBezTo>
                    <a:pt x="112476" y="27686"/>
                    <a:pt x="110196" y="26592"/>
                    <a:pt x="108828" y="27960"/>
                  </a:cubicBezTo>
                  <a:cubicBezTo>
                    <a:pt x="107461" y="29328"/>
                    <a:pt x="95150" y="30240"/>
                    <a:pt x="92232" y="31699"/>
                  </a:cubicBezTo>
                  <a:cubicBezTo>
                    <a:pt x="89314" y="33158"/>
                    <a:pt x="73447" y="40271"/>
                    <a:pt x="71167" y="40818"/>
                  </a:cubicBezTo>
                  <a:cubicBezTo>
                    <a:pt x="68887" y="41365"/>
                    <a:pt x="62048" y="40818"/>
                    <a:pt x="63507" y="49937"/>
                  </a:cubicBezTo>
                  <a:cubicBezTo>
                    <a:pt x="66526" y="60004"/>
                    <a:pt x="70520" y="69743"/>
                    <a:pt x="75453" y="79026"/>
                  </a:cubicBezTo>
                  <a:cubicBezTo>
                    <a:pt x="78006" y="85865"/>
                    <a:pt x="82839" y="99817"/>
                    <a:pt x="71714" y="104650"/>
                  </a:cubicBezTo>
                  <a:cubicBezTo>
                    <a:pt x="60589" y="109483"/>
                    <a:pt x="57489" y="108389"/>
                    <a:pt x="56942" y="101550"/>
                  </a:cubicBezTo>
                  <a:cubicBezTo>
                    <a:pt x="56395" y="94711"/>
                    <a:pt x="52382" y="95258"/>
                    <a:pt x="49282" y="91883"/>
                  </a:cubicBezTo>
                  <a:cubicBezTo>
                    <a:pt x="46181" y="88510"/>
                    <a:pt x="40984" y="82765"/>
                    <a:pt x="49282" y="71913"/>
                  </a:cubicBezTo>
                  <a:cubicBezTo>
                    <a:pt x="57580" y="61062"/>
                    <a:pt x="61866" y="55682"/>
                    <a:pt x="58401" y="46289"/>
                  </a:cubicBezTo>
                  <a:cubicBezTo>
                    <a:pt x="54936" y="36896"/>
                    <a:pt x="55756" y="41729"/>
                    <a:pt x="58401" y="40818"/>
                  </a:cubicBezTo>
                  <a:cubicBezTo>
                    <a:pt x="61045" y="39906"/>
                    <a:pt x="60042" y="40271"/>
                    <a:pt x="57489" y="37717"/>
                  </a:cubicBezTo>
                  <a:cubicBezTo>
                    <a:pt x="54936" y="35164"/>
                    <a:pt x="46911" y="27686"/>
                    <a:pt x="49282" y="22580"/>
                  </a:cubicBezTo>
                  <a:cubicBezTo>
                    <a:pt x="50650" y="19479"/>
                    <a:pt x="56030" y="16561"/>
                    <a:pt x="61319" y="14008"/>
                  </a:cubicBezTo>
                  <a:lnTo>
                    <a:pt x="50103" y="17017"/>
                  </a:lnTo>
                  <a:cubicBezTo>
                    <a:pt x="48425" y="17646"/>
                    <a:pt x="47075" y="18923"/>
                    <a:pt x="46364" y="20574"/>
                  </a:cubicBezTo>
                  <a:cubicBezTo>
                    <a:pt x="44814" y="23583"/>
                    <a:pt x="40436" y="30969"/>
                    <a:pt x="40436" y="30969"/>
                  </a:cubicBezTo>
                  <a:cubicBezTo>
                    <a:pt x="39069" y="34845"/>
                    <a:pt x="35430" y="37462"/>
                    <a:pt x="31318" y="37535"/>
                  </a:cubicBezTo>
                  <a:cubicBezTo>
                    <a:pt x="30314" y="38036"/>
                    <a:pt x="29366" y="38647"/>
                    <a:pt x="28491" y="39359"/>
                  </a:cubicBezTo>
                  <a:cubicBezTo>
                    <a:pt x="26339" y="42258"/>
                    <a:pt x="24387" y="45304"/>
                    <a:pt x="22654" y="48478"/>
                  </a:cubicBezTo>
                  <a:cubicBezTo>
                    <a:pt x="22071" y="50392"/>
                    <a:pt x="21141" y="52180"/>
                    <a:pt x="19919" y="53766"/>
                  </a:cubicBezTo>
                  <a:cubicBezTo>
                    <a:pt x="18943" y="54642"/>
                    <a:pt x="18250" y="55782"/>
                    <a:pt x="17913" y="57049"/>
                  </a:cubicBezTo>
                  <a:cubicBezTo>
                    <a:pt x="17749" y="57806"/>
                    <a:pt x="17366" y="58508"/>
                    <a:pt x="16819" y="59056"/>
                  </a:cubicBezTo>
                  <a:cubicBezTo>
                    <a:pt x="16116" y="59612"/>
                    <a:pt x="15679" y="60441"/>
                    <a:pt x="15633" y="61335"/>
                  </a:cubicBezTo>
                  <a:cubicBezTo>
                    <a:pt x="15888" y="64217"/>
                    <a:pt x="15615" y="67126"/>
                    <a:pt x="14812" y="69907"/>
                  </a:cubicBezTo>
                  <a:cubicBezTo>
                    <a:pt x="13809" y="72551"/>
                    <a:pt x="13536" y="76473"/>
                    <a:pt x="12988" y="78114"/>
                  </a:cubicBezTo>
                  <a:cubicBezTo>
                    <a:pt x="12241" y="81260"/>
                    <a:pt x="11174" y="84315"/>
                    <a:pt x="9797" y="87233"/>
                  </a:cubicBezTo>
                  <a:cubicBezTo>
                    <a:pt x="8429" y="89057"/>
                    <a:pt x="1408" y="100182"/>
                    <a:pt x="678" y="101002"/>
                  </a:cubicBezTo>
                  <a:cubicBezTo>
                    <a:pt x="-52" y="101823"/>
                    <a:pt x="-781" y="104012"/>
                    <a:pt x="1408" y="103100"/>
                  </a:cubicBezTo>
                  <a:lnTo>
                    <a:pt x="11803" y="99270"/>
                  </a:lnTo>
                  <a:cubicBezTo>
                    <a:pt x="11803" y="99270"/>
                    <a:pt x="12624" y="99270"/>
                    <a:pt x="12624" y="100273"/>
                  </a:cubicBezTo>
                  <a:cubicBezTo>
                    <a:pt x="12724" y="101604"/>
                    <a:pt x="13171" y="102890"/>
                    <a:pt x="13900" y="104012"/>
                  </a:cubicBezTo>
                  <a:cubicBezTo>
                    <a:pt x="14447" y="105015"/>
                    <a:pt x="14721" y="105288"/>
                    <a:pt x="15724" y="105106"/>
                  </a:cubicBezTo>
                  <a:cubicBezTo>
                    <a:pt x="16727" y="104924"/>
                    <a:pt x="19463" y="103738"/>
                    <a:pt x="20922" y="106747"/>
                  </a:cubicBezTo>
                  <a:cubicBezTo>
                    <a:pt x="22381" y="109757"/>
                    <a:pt x="29038" y="124985"/>
                    <a:pt x="29403" y="126262"/>
                  </a:cubicBezTo>
                  <a:cubicBezTo>
                    <a:pt x="29767" y="127539"/>
                    <a:pt x="30770" y="129636"/>
                    <a:pt x="31591" y="129818"/>
                  </a:cubicBezTo>
                  <a:cubicBezTo>
                    <a:pt x="32412" y="130001"/>
                    <a:pt x="32685" y="129818"/>
                    <a:pt x="33141" y="131460"/>
                  </a:cubicBezTo>
                  <a:cubicBezTo>
                    <a:pt x="33780" y="134186"/>
                    <a:pt x="34172" y="136959"/>
                    <a:pt x="34327" y="139758"/>
                  </a:cubicBezTo>
                  <a:cubicBezTo>
                    <a:pt x="34208" y="140852"/>
                    <a:pt x="33798" y="141883"/>
                    <a:pt x="33141" y="142767"/>
                  </a:cubicBezTo>
                  <a:cubicBezTo>
                    <a:pt x="31965" y="144089"/>
                    <a:pt x="31144" y="145685"/>
                    <a:pt x="30770" y="147418"/>
                  </a:cubicBezTo>
                  <a:cubicBezTo>
                    <a:pt x="30579" y="150454"/>
                    <a:pt x="30579" y="153500"/>
                    <a:pt x="30770" y="156537"/>
                  </a:cubicBezTo>
                  <a:cubicBezTo>
                    <a:pt x="30770" y="158087"/>
                    <a:pt x="32047" y="162646"/>
                    <a:pt x="33141" y="163285"/>
                  </a:cubicBezTo>
                  <a:cubicBezTo>
                    <a:pt x="34236" y="163923"/>
                    <a:pt x="41713" y="163832"/>
                    <a:pt x="44084" y="170853"/>
                  </a:cubicBezTo>
                  <a:lnTo>
                    <a:pt x="46364" y="176051"/>
                  </a:lnTo>
                  <a:cubicBezTo>
                    <a:pt x="46364" y="176051"/>
                    <a:pt x="46820" y="176690"/>
                    <a:pt x="48643" y="176781"/>
                  </a:cubicBezTo>
                  <a:cubicBezTo>
                    <a:pt x="50467" y="176872"/>
                    <a:pt x="55209" y="175778"/>
                    <a:pt x="57762" y="175960"/>
                  </a:cubicBezTo>
                  <a:cubicBezTo>
                    <a:pt x="60316" y="176143"/>
                    <a:pt x="74815" y="177510"/>
                    <a:pt x="75544" y="177510"/>
                  </a:cubicBezTo>
                  <a:cubicBezTo>
                    <a:pt x="76857" y="177520"/>
                    <a:pt x="78161" y="177273"/>
                    <a:pt x="79374" y="176781"/>
                  </a:cubicBezTo>
                  <a:cubicBezTo>
                    <a:pt x="85830" y="174027"/>
                    <a:pt x="93034" y="173544"/>
                    <a:pt x="99801" y="175413"/>
                  </a:cubicBezTo>
                  <a:lnTo>
                    <a:pt x="108920" y="177966"/>
                  </a:lnTo>
                  <a:cubicBezTo>
                    <a:pt x="109658" y="178212"/>
                    <a:pt x="110297" y="178696"/>
                    <a:pt x="110743" y="179334"/>
                  </a:cubicBezTo>
                  <a:cubicBezTo>
                    <a:pt x="111473" y="180337"/>
                    <a:pt x="133267" y="206144"/>
                    <a:pt x="133267" y="206144"/>
                  </a:cubicBezTo>
                  <a:cubicBezTo>
                    <a:pt x="133267" y="206144"/>
                    <a:pt x="134544" y="207603"/>
                    <a:pt x="135729" y="207420"/>
                  </a:cubicBezTo>
                  <a:cubicBezTo>
                    <a:pt x="136915" y="207238"/>
                    <a:pt x="161262" y="204046"/>
                    <a:pt x="165639" y="203317"/>
                  </a:cubicBezTo>
                  <a:cubicBezTo>
                    <a:pt x="176290" y="201256"/>
                    <a:pt x="187251" y="201447"/>
                    <a:pt x="197829" y="203864"/>
                  </a:cubicBezTo>
                  <a:cubicBezTo>
                    <a:pt x="197829" y="203864"/>
                    <a:pt x="200565" y="204320"/>
                    <a:pt x="200656" y="206144"/>
                  </a:cubicBezTo>
                  <a:cubicBezTo>
                    <a:pt x="201641" y="209180"/>
                    <a:pt x="201313" y="212481"/>
                    <a:pt x="199744" y="215263"/>
                  </a:cubicBezTo>
                  <a:lnTo>
                    <a:pt x="188984" y="233045"/>
                  </a:lnTo>
                  <a:cubicBezTo>
                    <a:pt x="188984" y="233045"/>
                    <a:pt x="187433" y="235507"/>
                    <a:pt x="187616" y="236510"/>
                  </a:cubicBezTo>
                  <a:cubicBezTo>
                    <a:pt x="187798" y="237513"/>
                    <a:pt x="187616" y="251921"/>
                    <a:pt x="186704" y="255842"/>
                  </a:cubicBezTo>
                  <a:cubicBezTo>
                    <a:pt x="186348" y="260757"/>
                    <a:pt x="187133" y="265681"/>
                    <a:pt x="188984" y="270250"/>
                  </a:cubicBezTo>
                  <a:cubicBezTo>
                    <a:pt x="190625" y="273259"/>
                    <a:pt x="191446" y="276359"/>
                    <a:pt x="192449" y="278366"/>
                  </a:cubicBezTo>
                  <a:cubicBezTo>
                    <a:pt x="193707" y="280974"/>
                    <a:pt x="194802" y="283655"/>
                    <a:pt x="195732" y="286390"/>
                  </a:cubicBezTo>
                  <a:cubicBezTo>
                    <a:pt x="195887" y="287512"/>
                    <a:pt x="196434" y="288551"/>
                    <a:pt x="197282" y="289308"/>
                  </a:cubicBezTo>
                  <a:cubicBezTo>
                    <a:pt x="200382" y="290676"/>
                    <a:pt x="202717" y="293348"/>
                    <a:pt x="203665" y="296603"/>
                  </a:cubicBezTo>
                  <a:cubicBezTo>
                    <a:pt x="203766" y="297169"/>
                    <a:pt x="204139" y="297643"/>
                    <a:pt x="204668" y="297880"/>
                  </a:cubicBezTo>
                  <a:cubicBezTo>
                    <a:pt x="205580" y="297880"/>
                    <a:pt x="205854" y="297880"/>
                    <a:pt x="205124" y="299704"/>
                  </a:cubicBezTo>
                  <a:cubicBezTo>
                    <a:pt x="204331" y="301509"/>
                    <a:pt x="203255" y="303169"/>
                    <a:pt x="201933" y="304628"/>
                  </a:cubicBezTo>
                  <a:cubicBezTo>
                    <a:pt x="201021" y="305631"/>
                    <a:pt x="188893" y="316574"/>
                    <a:pt x="188163" y="317121"/>
                  </a:cubicBezTo>
                  <a:cubicBezTo>
                    <a:pt x="187433" y="317668"/>
                    <a:pt x="186157" y="319857"/>
                    <a:pt x="188984" y="319948"/>
                  </a:cubicBezTo>
                  <a:cubicBezTo>
                    <a:pt x="191838" y="319693"/>
                    <a:pt x="194692" y="320404"/>
                    <a:pt x="197100" y="321954"/>
                  </a:cubicBezTo>
                  <a:cubicBezTo>
                    <a:pt x="200036" y="324754"/>
                    <a:pt x="202726" y="327808"/>
                    <a:pt x="205124" y="331073"/>
                  </a:cubicBezTo>
                  <a:cubicBezTo>
                    <a:pt x="205854" y="332806"/>
                    <a:pt x="213514" y="349311"/>
                    <a:pt x="213787" y="351499"/>
                  </a:cubicBezTo>
                  <a:cubicBezTo>
                    <a:pt x="214061" y="353688"/>
                    <a:pt x="220170" y="372017"/>
                    <a:pt x="220170" y="372017"/>
                  </a:cubicBezTo>
                  <a:lnTo>
                    <a:pt x="220991" y="373658"/>
                  </a:lnTo>
                  <a:cubicBezTo>
                    <a:pt x="221265" y="374078"/>
                    <a:pt x="221575" y="374470"/>
                    <a:pt x="221903" y="374844"/>
                  </a:cubicBezTo>
                  <a:lnTo>
                    <a:pt x="236493" y="387701"/>
                  </a:lnTo>
                  <a:cubicBezTo>
                    <a:pt x="240560" y="390492"/>
                    <a:pt x="245804" y="390902"/>
                    <a:pt x="250263" y="388796"/>
                  </a:cubicBezTo>
                  <a:cubicBezTo>
                    <a:pt x="254458" y="386316"/>
                    <a:pt x="259063" y="384583"/>
                    <a:pt x="263850" y="383689"/>
                  </a:cubicBezTo>
                  <a:cubicBezTo>
                    <a:pt x="266130" y="383689"/>
                    <a:pt x="267406" y="384692"/>
                    <a:pt x="266130" y="386790"/>
                  </a:cubicBezTo>
                  <a:cubicBezTo>
                    <a:pt x="264853" y="388887"/>
                    <a:pt x="265400" y="389069"/>
                    <a:pt x="264489" y="389799"/>
                  </a:cubicBezTo>
                  <a:cubicBezTo>
                    <a:pt x="263932" y="390310"/>
                    <a:pt x="263905" y="391176"/>
                    <a:pt x="264416" y="391732"/>
                  </a:cubicBezTo>
                  <a:cubicBezTo>
                    <a:pt x="264443" y="391759"/>
                    <a:pt x="264461" y="391778"/>
                    <a:pt x="264489" y="391805"/>
                  </a:cubicBezTo>
                  <a:cubicBezTo>
                    <a:pt x="264944" y="391805"/>
                    <a:pt x="266495" y="393355"/>
                    <a:pt x="268683" y="390893"/>
                  </a:cubicBezTo>
                  <a:cubicBezTo>
                    <a:pt x="270872" y="388431"/>
                    <a:pt x="276069" y="381774"/>
                    <a:pt x="277802" y="380498"/>
                  </a:cubicBezTo>
                  <a:cubicBezTo>
                    <a:pt x="280401" y="377415"/>
                    <a:pt x="283912" y="375236"/>
                    <a:pt x="287833" y="374297"/>
                  </a:cubicBezTo>
                  <a:cubicBezTo>
                    <a:pt x="292219" y="373467"/>
                    <a:pt x="296368" y="371661"/>
                    <a:pt x="299961" y="369008"/>
                  </a:cubicBezTo>
                  <a:cubicBezTo>
                    <a:pt x="303700" y="366546"/>
                    <a:pt x="306800" y="363901"/>
                    <a:pt x="305432" y="366272"/>
                  </a:cubicBezTo>
                  <a:cubicBezTo>
                    <a:pt x="304065" y="368643"/>
                    <a:pt x="305432" y="370011"/>
                    <a:pt x="306800" y="368278"/>
                  </a:cubicBezTo>
                  <a:cubicBezTo>
                    <a:pt x="309791" y="365178"/>
                    <a:pt x="312427" y="361758"/>
                    <a:pt x="314643" y="358065"/>
                  </a:cubicBezTo>
                  <a:cubicBezTo>
                    <a:pt x="316375" y="354417"/>
                    <a:pt x="316102" y="348946"/>
                    <a:pt x="318381" y="348946"/>
                  </a:cubicBezTo>
                  <a:cubicBezTo>
                    <a:pt x="320661" y="348946"/>
                    <a:pt x="336619" y="341013"/>
                    <a:pt x="338443" y="339827"/>
                  </a:cubicBezTo>
                  <a:cubicBezTo>
                    <a:pt x="339264" y="339335"/>
                    <a:pt x="339729" y="338414"/>
                    <a:pt x="339628" y="337456"/>
                  </a:cubicBezTo>
                  <a:cubicBezTo>
                    <a:pt x="339628" y="335541"/>
                    <a:pt x="340175" y="333991"/>
                    <a:pt x="338899" y="333991"/>
                  </a:cubicBezTo>
                  <a:cubicBezTo>
                    <a:pt x="332607" y="333891"/>
                    <a:pt x="326324" y="333307"/>
                    <a:pt x="320114" y="332258"/>
                  </a:cubicBezTo>
                  <a:cubicBezTo>
                    <a:pt x="318199" y="331255"/>
                    <a:pt x="316193" y="331255"/>
                    <a:pt x="317378" y="326970"/>
                  </a:cubicBezTo>
                  <a:cubicBezTo>
                    <a:pt x="318564" y="322684"/>
                    <a:pt x="318199" y="319218"/>
                    <a:pt x="314369" y="309188"/>
                  </a:cubicBezTo>
                  <a:cubicBezTo>
                    <a:pt x="310539" y="299157"/>
                    <a:pt x="310630" y="297059"/>
                    <a:pt x="311360" y="296239"/>
                  </a:cubicBezTo>
                  <a:cubicBezTo>
                    <a:pt x="312089" y="295418"/>
                    <a:pt x="312545" y="292865"/>
                    <a:pt x="308989" y="290403"/>
                  </a:cubicBezTo>
                  <a:cubicBezTo>
                    <a:pt x="304675" y="288114"/>
                    <a:pt x="300836" y="285013"/>
                    <a:pt x="297681" y="281284"/>
                  </a:cubicBezTo>
                  <a:cubicBezTo>
                    <a:pt x="296642" y="278575"/>
                    <a:pt x="294873" y="276204"/>
                    <a:pt x="292575" y="274445"/>
                  </a:cubicBezTo>
                  <a:cubicBezTo>
                    <a:pt x="290751" y="273441"/>
                    <a:pt x="292028" y="272985"/>
                    <a:pt x="293122" y="272894"/>
                  </a:cubicBezTo>
                  <a:cubicBezTo>
                    <a:pt x="294216" y="272803"/>
                    <a:pt x="296678" y="271253"/>
                    <a:pt x="298137" y="272894"/>
                  </a:cubicBezTo>
                  <a:cubicBezTo>
                    <a:pt x="303992" y="276542"/>
                    <a:pt x="310092" y="279806"/>
                    <a:pt x="316375" y="282652"/>
                  </a:cubicBezTo>
                  <a:cubicBezTo>
                    <a:pt x="320014" y="283691"/>
                    <a:pt x="323862" y="283691"/>
                    <a:pt x="327500" y="282652"/>
                  </a:cubicBezTo>
                  <a:cubicBezTo>
                    <a:pt x="330965" y="281375"/>
                    <a:pt x="331421" y="281922"/>
                    <a:pt x="332060" y="282652"/>
                  </a:cubicBezTo>
                  <a:cubicBezTo>
                    <a:pt x="332698" y="283381"/>
                    <a:pt x="335525" y="285296"/>
                    <a:pt x="335981" y="284293"/>
                  </a:cubicBezTo>
                  <a:cubicBezTo>
                    <a:pt x="336437" y="283290"/>
                    <a:pt x="337531" y="281192"/>
                    <a:pt x="338352" y="281649"/>
                  </a:cubicBezTo>
                  <a:cubicBezTo>
                    <a:pt x="342711" y="283791"/>
                    <a:pt x="346522" y="286910"/>
                    <a:pt x="349477" y="290767"/>
                  </a:cubicBezTo>
                  <a:cubicBezTo>
                    <a:pt x="351756" y="294871"/>
                    <a:pt x="353763" y="294689"/>
                    <a:pt x="354766" y="294689"/>
                  </a:cubicBezTo>
                  <a:cubicBezTo>
                    <a:pt x="357292" y="294251"/>
                    <a:pt x="359134" y="292053"/>
                    <a:pt x="359143" y="289491"/>
                  </a:cubicBezTo>
                  <a:cubicBezTo>
                    <a:pt x="359143" y="285478"/>
                    <a:pt x="359599" y="282469"/>
                    <a:pt x="359599" y="282469"/>
                  </a:cubicBezTo>
                  <a:cubicBezTo>
                    <a:pt x="359945" y="280828"/>
                    <a:pt x="361122" y="279478"/>
                    <a:pt x="362699" y="278913"/>
                  </a:cubicBezTo>
                  <a:cubicBezTo>
                    <a:pt x="372010" y="276542"/>
                    <a:pt x="381448" y="274709"/>
                    <a:pt x="390968" y="273441"/>
                  </a:cubicBezTo>
                  <a:cubicBezTo>
                    <a:pt x="394105" y="273286"/>
                    <a:pt x="397196" y="272575"/>
                    <a:pt x="400087" y="271344"/>
                  </a:cubicBezTo>
                  <a:cubicBezTo>
                    <a:pt x="403671" y="268736"/>
                    <a:pt x="407528" y="266502"/>
                    <a:pt x="411577" y="264687"/>
                  </a:cubicBezTo>
                  <a:cubicBezTo>
                    <a:pt x="413455" y="263985"/>
                    <a:pt x="415416" y="263557"/>
                    <a:pt x="417413" y="263411"/>
                  </a:cubicBezTo>
                  <a:cubicBezTo>
                    <a:pt x="419273" y="263374"/>
                    <a:pt x="421033" y="262544"/>
                    <a:pt x="422246" y="261131"/>
                  </a:cubicBezTo>
                  <a:cubicBezTo>
                    <a:pt x="424434" y="259216"/>
                    <a:pt x="432641" y="252012"/>
                    <a:pt x="432641" y="248456"/>
                  </a:cubicBezTo>
                  <a:cubicBezTo>
                    <a:pt x="432295" y="244671"/>
                    <a:pt x="430535" y="241151"/>
                    <a:pt x="427717" y="238607"/>
                  </a:cubicBezTo>
                  <a:close/>
                </a:path>
              </a:pathLst>
            </a:custGeom>
            <a:grpFill/>
            <a:ln w="4559" cap="flat">
              <a:solidFill>
                <a:srgbClr val="FFFFFF"/>
              </a:solidFill>
              <a:prstDash val="solid"/>
              <a:miter/>
            </a:ln>
          </p:spPr>
          <p:txBody>
            <a:bodyPr rtlCol="0" anchor="ctr"/>
            <a:lstStyle/>
            <a:p>
              <a:endParaRPr lang="en-US"/>
            </a:p>
          </p:txBody>
        </p:sp>
        <p:sp>
          <p:nvSpPr>
            <p:cNvPr id="583" name="Freeform: Shape 582">
              <a:extLst>
                <a:ext uri="{FF2B5EF4-FFF2-40B4-BE49-F238E27FC236}">
                  <a16:creationId xmlns:a16="http://schemas.microsoft.com/office/drawing/2014/main" id="{56F84DDC-2B09-AA2D-EC52-0D573409F70E}"/>
                </a:ext>
              </a:extLst>
            </p:cNvPr>
            <p:cNvSpPr/>
            <p:nvPr/>
          </p:nvSpPr>
          <p:spPr>
            <a:xfrm>
              <a:off x="3512185" y="3915262"/>
              <a:ext cx="17081" cy="8530"/>
            </a:xfrm>
            <a:custGeom>
              <a:avLst/>
              <a:gdLst>
                <a:gd name="connsiteX0" fmla="*/ 11224 w 17081"/>
                <a:gd name="connsiteY0" fmla="*/ 2751 h 8530"/>
                <a:gd name="connsiteX1" fmla="*/ 3199 w 17081"/>
                <a:gd name="connsiteY1" fmla="*/ 2751 h 8530"/>
                <a:gd name="connsiteX2" fmla="*/ 99 w 17081"/>
                <a:gd name="connsiteY2" fmla="*/ 4484 h 8530"/>
                <a:gd name="connsiteX3" fmla="*/ 10586 w 17081"/>
                <a:gd name="connsiteY3" fmla="*/ 8496 h 8530"/>
                <a:gd name="connsiteX4" fmla="*/ 16878 w 17081"/>
                <a:gd name="connsiteY4" fmla="*/ 1657 h 8530"/>
                <a:gd name="connsiteX5" fmla="*/ 11224 w 17081"/>
                <a:gd name="connsiteY5" fmla="*/ 2751 h 8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1" h="8530">
                  <a:moveTo>
                    <a:pt x="11224" y="2751"/>
                  </a:moveTo>
                  <a:cubicBezTo>
                    <a:pt x="9765" y="5304"/>
                    <a:pt x="7485" y="4757"/>
                    <a:pt x="3199" y="2751"/>
                  </a:cubicBezTo>
                  <a:cubicBezTo>
                    <a:pt x="-1087" y="745"/>
                    <a:pt x="99" y="4484"/>
                    <a:pt x="99" y="4484"/>
                  </a:cubicBezTo>
                  <a:cubicBezTo>
                    <a:pt x="2981" y="7064"/>
                    <a:pt x="6719" y="8487"/>
                    <a:pt x="10586" y="8496"/>
                  </a:cubicBezTo>
                  <a:cubicBezTo>
                    <a:pt x="15145" y="8496"/>
                    <a:pt x="17698" y="4757"/>
                    <a:pt x="16878" y="1657"/>
                  </a:cubicBezTo>
                  <a:cubicBezTo>
                    <a:pt x="16057" y="-1444"/>
                    <a:pt x="12592" y="198"/>
                    <a:pt x="11224" y="2751"/>
                  </a:cubicBezTo>
                  <a:close/>
                </a:path>
              </a:pathLst>
            </a:custGeom>
            <a:grpFill/>
            <a:ln w="4559" cap="flat">
              <a:solidFill>
                <a:srgbClr val="FFFFFF"/>
              </a:solidFill>
              <a:prstDash val="solid"/>
              <a:miter/>
            </a:ln>
          </p:spPr>
          <p:txBody>
            <a:bodyPr rtlCol="0" anchor="ctr"/>
            <a:lstStyle/>
            <a:p>
              <a:endParaRPr lang="en-US"/>
            </a:p>
          </p:txBody>
        </p:sp>
        <p:sp>
          <p:nvSpPr>
            <p:cNvPr id="584" name="Freeform: Shape 583">
              <a:extLst>
                <a:ext uri="{FF2B5EF4-FFF2-40B4-BE49-F238E27FC236}">
                  <a16:creationId xmlns:a16="http://schemas.microsoft.com/office/drawing/2014/main" id="{B9E0DAEC-74FD-9340-BC12-CA60DC46897A}"/>
                </a:ext>
              </a:extLst>
            </p:cNvPr>
            <p:cNvSpPr/>
            <p:nvPr/>
          </p:nvSpPr>
          <p:spPr>
            <a:xfrm>
              <a:off x="3475182" y="3921466"/>
              <a:ext cx="4583" cy="2872"/>
            </a:xfrm>
            <a:custGeom>
              <a:avLst/>
              <a:gdLst>
                <a:gd name="connsiteX0" fmla="*/ 1720 w 4583"/>
                <a:gd name="connsiteY0" fmla="*/ 285 h 2872"/>
                <a:gd name="connsiteX1" fmla="*/ 4273 w 4583"/>
                <a:gd name="connsiteY1" fmla="*/ 2838 h 2872"/>
                <a:gd name="connsiteX2" fmla="*/ 1720 w 4583"/>
                <a:gd name="connsiteY2" fmla="*/ 285 h 2872"/>
              </a:gdLst>
              <a:ahLst/>
              <a:cxnLst>
                <a:cxn ang="0">
                  <a:pos x="connsiteX0" y="connsiteY0"/>
                </a:cxn>
                <a:cxn ang="0">
                  <a:pos x="connsiteX1" y="connsiteY1"/>
                </a:cxn>
                <a:cxn ang="0">
                  <a:pos x="connsiteX2" y="connsiteY2"/>
                </a:cxn>
              </a:cxnLst>
              <a:rect l="l" t="t" r="r" b="b"/>
              <a:pathLst>
                <a:path w="4583" h="2872">
                  <a:moveTo>
                    <a:pt x="1720" y="285"/>
                  </a:moveTo>
                  <a:cubicBezTo>
                    <a:pt x="-2201" y="1653"/>
                    <a:pt x="1173" y="2200"/>
                    <a:pt x="4273" y="2838"/>
                  </a:cubicBezTo>
                  <a:cubicBezTo>
                    <a:pt x="4273" y="2838"/>
                    <a:pt x="5732" y="-1174"/>
                    <a:pt x="1720" y="285"/>
                  </a:cubicBezTo>
                  <a:close/>
                </a:path>
              </a:pathLst>
            </a:custGeom>
            <a:grpFill/>
            <a:ln w="4559" cap="flat">
              <a:solidFill>
                <a:srgbClr val="FFFFFF"/>
              </a:solidFill>
              <a:prstDash val="solid"/>
              <a:miter/>
            </a:ln>
          </p:spPr>
          <p:txBody>
            <a:bodyPr rtlCol="0" anchor="ctr"/>
            <a:lstStyle/>
            <a:p>
              <a:endParaRPr lang="en-US"/>
            </a:p>
          </p:txBody>
        </p:sp>
        <p:sp>
          <p:nvSpPr>
            <p:cNvPr id="585" name="Freeform: Shape 584">
              <a:extLst>
                <a:ext uri="{FF2B5EF4-FFF2-40B4-BE49-F238E27FC236}">
                  <a16:creationId xmlns:a16="http://schemas.microsoft.com/office/drawing/2014/main" id="{46E57122-240C-BFB9-9B46-D055D29D97CE}"/>
                </a:ext>
              </a:extLst>
            </p:cNvPr>
            <p:cNvSpPr/>
            <p:nvPr/>
          </p:nvSpPr>
          <p:spPr>
            <a:xfrm>
              <a:off x="3375449" y="3876766"/>
              <a:ext cx="5745" cy="8005"/>
            </a:xfrm>
            <a:custGeom>
              <a:avLst/>
              <a:gdLst>
                <a:gd name="connsiteX0" fmla="*/ 2877 w 5745"/>
                <a:gd name="connsiteY0" fmla="*/ 212 h 8005"/>
                <a:gd name="connsiteX1" fmla="*/ 3698 w 5745"/>
                <a:gd name="connsiteY1" fmla="*/ 7963 h 8005"/>
                <a:gd name="connsiteX2" fmla="*/ 2877 w 5745"/>
                <a:gd name="connsiteY2" fmla="*/ 212 h 8005"/>
              </a:gdLst>
              <a:ahLst/>
              <a:cxnLst>
                <a:cxn ang="0">
                  <a:pos x="connsiteX0" y="connsiteY0"/>
                </a:cxn>
                <a:cxn ang="0">
                  <a:pos x="connsiteX1" y="connsiteY1"/>
                </a:cxn>
                <a:cxn ang="0">
                  <a:pos x="connsiteX2" y="connsiteY2"/>
                </a:cxn>
              </a:cxnLst>
              <a:rect l="l" t="t" r="r" b="b"/>
              <a:pathLst>
                <a:path w="5745" h="8005">
                  <a:moveTo>
                    <a:pt x="2877" y="212"/>
                  </a:moveTo>
                  <a:cubicBezTo>
                    <a:pt x="-2503" y="-883"/>
                    <a:pt x="597" y="1671"/>
                    <a:pt x="3698" y="7963"/>
                  </a:cubicBezTo>
                  <a:cubicBezTo>
                    <a:pt x="3971" y="8236"/>
                    <a:pt x="8531" y="1671"/>
                    <a:pt x="2877" y="212"/>
                  </a:cubicBezTo>
                  <a:close/>
                </a:path>
              </a:pathLst>
            </a:custGeom>
            <a:grpFill/>
            <a:ln w="4559" cap="flat">
              <a:solidFill>
                <a:srgbClr val="FFFFFF"/>
              </a:solidFill>
              <a:prstDash val="solid"/>
              <a:miter/>
            </a:ln>
          </p:spPr>
          <p:txBody>
            <a:bodyPr rtlCol="0" anchor="ctr"/>
            <a:lstStyle/>
            <a:p>
              <a:endParaRPr lang="en-US"/>
            </a:p>
          </p:txBody>
        </p:sp>
        <p:sp>
          <p:nvSpPr>
            <p:cNvPr id="586" name="Freeform: Shape 585">
              <a:extLst>
                <a:ext uri="{FF2B5EF4-FFF2-40B4-BE49-F238E27FC236}">
                  <a16:creationId xmlns:a16="http://schemas.microsoft.com/office/drawing/2014/main" id="{A6D46B73-DA3E-8337-1E4D-C91619A506C6}"/>
                </a:ext>
              </a:extLst>
            </p:cNvPr>
            <p:cNvSpPr/>
            <p:nvPr/>
          </p:nvSpPr>
          <p:spPr>
            <a:xfrm>
              <a:off x="3318750" y="3865150"/>
              <a:ext cx="4650" cy="5843"/>
            </a:xfrm>
            <a:custGeom>
              <a:avLst/>
              <a:gdLst>
                <a:gd name="connsiteX0" fmla="*/ 30 w 4650"/>
                <a:gd name="connsiteY0" fmla="*/ 976 h 5843"/>
                <a:gd name="connsiteX1" fmla="*/ 4589 w 4650"/>
                <a:gd name="connsiteY1" fmla="*/ 5809 h 5843"/>
                <a:gd name="connsiteX2" fmla="*/ 30 w 4650"/>
                <a:gd name="connsiteY2" fmla="*/ 976 h 5843"/>
              </a:gdLst>
              <a:ahLst/>
              <a:cxnLst>
                <a:cxn ang="0">
                  <a:pos x="connsiteX0" y="connsiteY0"/>
                </a:cxn>
                <a:cxn ang="0">
                  <a:pos x="connsiteX1" y="connsiteY1"/>
                </a:cxn>
                <a:cxn ang="0">
                  <a:pos x="connsiteX2" y="connsiteY2"/>
                </a:cxn>
              </a:cxnLst>
              <a:rect l="l" t="t" r="r" b="b"/>
              <a:pathLst>
                <a:path w="4650" h="5843">
                  <a:moveTo>
                    <a:pt x="30" y="976"/>
                  </a:moveTo>
                  <a:cubicBezTo>
                    <a:pt x="851" y="4989"/>
                    <a:pt x="3130" y="5809"/>
                    <a:pt x="4589" y="5809"/>
                  </a:cubicBezTo>
                  <a:cubicBezTo>
                    <a:pt x="4863" y="5809"/>
                    <a:pt x="-791" y="-2945"/>
                    <a:pt x="30" y="976"/>
                  </a:cubicBezTo>
                  <a:close/>
                </a:path>
              </a:pathLst>
            </a:custGeom>
            <a:grpFill/>
            <a:ln w="4559" cap="flat">
              <a:solidFill>
                <a:srgbClr val="FFFFFF"/>
              </a:solidFill>
              <a:prstDash val="solid"/>
              <a:miter/>
            </a:ln>
          </p:spPr>
          <p:txBody>
            <a:bodyPr rtlCol="0" anchor="ctr"/>
            <a:lstStyle/>
            <a:p>
              <a:endParaRPr lang="en-US"/>
            </a:p>
          </p:txBody>
        </p:sp>
      </p:grpSp>
      <p:sp>
        <p:nvSpPr>
          <p:cNvPr id="587" name="Freeform: Shape 586">
            <a:extLst>
              <a:ext uri="{FF2B5EF4-FFF2-40B4-BE49-F238E27FC236}">
                <a16:creationId xmlns:a16="http://schemas.microsoft.com/office/drawing/2014/main" id="{7B0AC8AF-C27C-DAD5-AC14-32638D199A65}"/>
              </a:ext>
            </a:extLst>
          </p:cNvPr>
          <p:cNvSpPr/>
          <p:nvPr/>
        </p:nvSpPr>
        <p:spPr>
          <a:xfrm>
            <a:off x="3937980" y="4330978"/>
            <a:ext cx="143450" cy="215038"/>
          </a:xfrm>
          <a:custGeom>
            <a:avLst/>
            <a:gdLst>
              <a:gd name="connsiteX0" fmla="*/ 38932 w 165097"/>
              <a:gd name="connsiteY0" fmla="*/ 18568 h 247488"/>
              <a:gd name="connsiteX1" fmla="*/ 33187 w 165097"/>
              <a:gd name="connsiteY1" fmla="*/ 22125 h 247488"/>
              <a:gd name="connsiteX2" fmla="*/ 29539 w 165097"/>
              <a:gd name="connsiteY2" fmla="*/ 22945 h 247488"/>
              <a:gd name="connsiteX3" fmla="*/ 25618 w 165097"/>
              <a:gd name="connsiteY3" fmla="*/ 26684 h 247488"/>
              <a:gd name="connsiteX4" fmla="*/ 22974 w 165097"/>
              <a:gd name="connsiteY4" fmla="*/ 30605 h 247488"/>
              <a:gd name="connsiteX5" fmla="*/ 22244 w 165097"/>
              <a:gd name="connsiteY5" fmla="*/ 35074 h 247488"/>
              <a:gd name="connsiteX6" fmla="*/ 24980 w 165097"/>
              <a:gd name="connsiteY6" fmla="*/ 42460 h 247488"/>
              <a:gd name="connsiteX7" fmla="*/ 33096 w 165097"/>
              <a:gd name="connsiteY7" fmla="*/ 45469 h 247488"/>
              <a:gd name="connsiteX8" fmla="*/ 35011 w 165097"/>
              <a:gd name="connsiteY8" fmla="*/ 48843 h 247488"/>
              <a:gd name="connsiteX9" fmla="*/ 30360 w 165097"/>
              <a:gd name="connsiteY9" fmla="*/ 54406 h 247488"/>
              <a:gd name="connsiteX10" fmla="*/ 24797 w 165097"/>
              <a:gd name="connsiteY10" fmla="*/ 57324 h 247488"/>
              <a:gd name="connsiteX11" fmla="*/ 20512 w 165097"/>
              <a:gd name="connsiteY11" fmla="*/ 58965 h 247488"/>
              <a:gd name="connsiteX12" fmla="*/ 16773 w 165097"/>
              <a:gd name="connsiteY12" fmla="*/ 57689 h 247488"/>
              <a:gd name="connsiteX13" fmla="*/ 13216 w 165097"/>
              <a:gd name="connsiteY13" fmla="*/ 59695 h 247488"/>
              <a:gd name="connsiteX14" fmla="*/ 8657 w 165097"/>
              <a:gd name="connsiteY14" fmla="*/ 60698 h 247488"/>
              <a:gd name="connsiteX15" fmla="*/ 6833 w 165097"/>
              <a:gd name="connsiteY15" fmla="*/ 70820 h 247488"/>
              <a:gd name="connsiteX16" fmla="*/ 8019 w 165097"/>
              <a:gd name="connsiteY16" fmla="*/ 75105 h 247488"/>
              <a:gd name="connsiteX17" fmla="*/ 8019 w 165097"/>
              <a:gd name="connsiteY17" fmla="*/ 78480 h 247488"/>
              <a:gd name="connsiteX18" fmla="*/ 1088 w 165097"/>
              <a:gd name="connsiteY18" fmla="*/ 85775 h 247488"/>
              <a:gd name="connsiteX19" fmla="*/ 176 w 165097"/>
              <a:gd name="connsiteY19" fmla="*/ 87963 h 247488"/>
              <a:gd name="connsiteX20" fmla="*/ 20056 w 165097"/>
              <a:gd name="connsiteY20" fmla="*/ 110761 h 247488"/>
              <a:gd name="connsiteX21" fmla="*/ 21332 w 165097"/>
              <a:gd name="connsiteY21" fmla="*/ 112402 h 247488"/>
              <a:gd name="connsiteX22" fmla="*/ 27989 w 165097"/>
              <a:gd name="connsiteY22" fmla="*/ 111308 h 247488"/>
              <a:gd name="connsiteX23" fmla="*/ 44403 w 165097"/>
              <a:gd name="connsiteY23" fmla="*/ 114864 h 247488"/>
              <a:gd name="connsiteX24" fmla="*/ 43947 w 165097"/>
              <a:gd name="connsiteY24" fmla="*/ 129545 h 247488"/>
              <a:gd name="connsiteX25" fmla="*/ 42124 w 165097"/>
              <a:gd name="connsiteY25" fmla="*/ 135655 h 247488"/>
              <a:gd name="connsiteX26" fmla="*/ 44130 w 165097"/>
              <a:gd name="connsiteY26" fmla="*/ 135655 h 247488"/>
              <a:gd name="connsiteX27" fmla="*/ 46136 w 165097"/>
              <a:gd name="connsiteY27" fmla="*/ 135655 h 247488"/>
              <a:gd name="connsiteX28" fmla="*/ 50513 w 165097"/>
              <a:gd name="connsiteY28" fmla="*/ 136385 h 247488"/>
              <a:gd name="connsiteX29" fmla="*/ 57078 w 165097"/>
              <a:gd name="connsiteY29" fmla="*/ 140671 h 247488"/>
              <a:gd name="connsiteX30" fmla="*/ 57535 w 165097"/>
              <a:gd name="connsiteY30" fmla="*/ 149060 h 247488"/>
              <a:gd name="connsiteX31" fmla="*/ 61638 w 165097"/>
              <a:gd name="connsiteY31" fmla="*/ 154167 h 247488"/>
              <a:gd name="connsiteX32" fmla="*/ 60909 w 165097"/>
              <a:gd name="connsiteY32" fmla="*/ 156902 h 247488"/>
              <a:gd name="connsiteX33" fmla="*/ 56531 w 165097"/>
              <a:gd name="connsiteY33" fmla="*/ 163833 h 247488"/>
              <a:gd name="connsiteX34" fmla="*/ 51790 w 165097"/>
              <a:gd name="connsiteY34" fmla="*/ 174958 h 247488"/>
              <a:gd name="connsiteX35" fmla="*/ 51790 w 165097"/>
              <a:gd name="connsiteY35" fmla="*/ 209883 h 247488"/>
              <a:gd name="connsiteX36" fmla="*/ 53796 w 165097"/>
              <a:gd name="connsiteY36" fmla="*/ 212072 h 247488"/>
              <a:gd name="connsiteX37" fmla="*/ 56531 w 165097"/>
              <a:gd name="connsiteY37" fmla="*/ 224838 h 247488"/>
              <a:gd name="connsiteX38" fmla="*/ 58629 w 165097"/>
              <a:gd name="connsiteY38" fmla="*/ 227665 h 247488"/>
              <a:gd name="connsiteX39" fmla="*/ 68751 w 165097"/>
              <a:gd name="connsiteY39" fmla="*/ 238790 h 247488"/>
              <a:gd name="connsiteX40" fmla="*/ 77049 w 165097"/>
              <a:gd name="connsiteY40" fmla="*/ 242985 h 247488"/>
              <a:gd name="connsiteX41" fmla="*/ 81335 w 165097"/>
              <a:gd name="connsiteY41" fmla="*/ 244353 h 247488"/>
              <a:gd name="connsiteX42" fmla="*/ 88995 w 165097"/>
              <a:gd name="connsiteY42" fmla="*/ 247362 h 247488"/>
              <a:gd name="connsiteX43" fmla="*/ 96107 w 165097"/>
              <a:gd name="connsiteY43" fmla="*/ 245082 h 247488"/>
              <a:gd name="connsiteX44" fmla="*/ 96837 w 165097"/>
              <a:gd name="connsiteY44" fmla="*/ 239976 h 247488"/>
              <a:gd name="connsiteX45" fmla="*/ 97840 w 165097"/>
              <a:gd name="connsiteY45" fmla="*/ 238517 h 247488"/>
              <a:gd name="connsiteX46" fmla="*/ 125197 w 165097"/>
              <a:gd name="connsiteY46" fmla="*/ 232681 h 247488"/>
              <a:gd name="connsiteX47" fmla="*/ 132766 w 165097"/>
              <a:gd name="connsiteY47" fmla="*/ 227027 h 247488"/>
              <a:gd name="connsiteX48" fmla="*/ 141885 w 165097"/>
              <a:gd name="connsiteY48" fmla="*/ 219732 h 247488"/>
              <a:gd name="connsiteX49" fmla="*/ 145441 w 165097"/>
              <a:gd name="connsiteY49" fmla="*/ 220826 h 247488"/>
              <a:gd name="connsiteX50" fmla="*/ 148633 w 165097"/>
              <a:gd name="connsiteY50" fmla="*/ 223288 h 247488"/>
              <a:gd name="connsiteX51" fmla="*/ 165046 w 165097"/>
              <a:gd name="connsiteY51" fmla="*/ 223288 h 247488"/>
              <a:gd name="connsiteX52" fmla="*/ 161125 w 165097"/>
              <a:gd name="connsiteY52" fmla="*/ 221556 h 247488"/>
              <a:gd name="connsiteX53" fmla="*/ 152462 w 165097"/>
              <a:gd name="connsiteY53" fmla="*/ 212437 h 247488"/>
              <a:gd name="connsiteX54" fmla="*/ 145441 w 165097"/>
              <a:gd name="connsiteY54" fmla="*/ 201676 h 247488"/>
              <a:gd name="connsiteX55" fmla="*/ 141793 w 165097"/>
              <a:gd name="connsiteY55" fmla="*/ 192557 h 247488"/>
              <a:gd name="connsiteX56" fmla="*/ 138784 w 165097"/>
              <a:gd name="connsiteY56" fmla="*/ 184533 h 247488"/>
              <a:gd name="connsiteX57" fmla="*/ 137325 w 165097"/>
              <a:gd name="connsiteY57" fmla="*/ 176873 h 247488"/>
              <a:gd name="connsiteX58" fmla="*/ 131215 w 165097"/>
              <a:gd name="connsiteY58" fmla="*/ 175596 h 247488"/>
              <a:gd name="connsiteX59" fmla="*/ 123920 w 165097"/>
              <a:gd name="connsiteY59" fmla="*/ 172405 h 247488"/>
              <a:gd name="connsiteX60" fmla="*/ 112248 w 165097"/>
              <a:gd name="connsiteY60" fmla="*/ 151522 h 247488"/>
              <a:gd name="connsiteX61" fmla="*/ 113342 w 165097"/>
              <a:gd name="connsiteY61" fmla="*/ 145321 h 247488"/>
              <a:gd name="connsiteX62" fmla="*/ 116534 w 165097"/>
              <a:gd name="connsiteY62" fmla="*/ 138573 h 247488"/>
              <a:gd name="connsiteX63" fmla="*/ 118996 w 165097"/>
              <a:gd name="connsiteY63" fmla="*/ 126172 h 247488"/>
              <a:gd name="connsiteX64" fmla="*/ 133039 w 165097"/>
              <a:gd name="connsiteY64" fmla="*/ 119788 h 247488"/>
              <a:gd name="connsiteX65" fmla="*/ 138510 w 165097"/>
              <a:gd name="connsiteY65" fmla="*/ 115138 h 247488"/>
              <a:gd name="connsiteX66" fmla="*/ 139422 w 165097"/>
              <a:gd name="connsiteY66" fmla="*/ 106019 h 247488"/>
              <a:gd name="connsiteX67" fmla="*/ 139878 w 165097"/>
              <a:gd name="connsiteY67" fmla="*/ 101277 h 247488"/>
              <a:gd name="connsiteX68" fmla="*/ 142979 w 165097"/>
              <a:gd name="connsiteY68" fmla="*/ 94164 h 247488"/>
              <a:gd name="connsiteX69" fmla="*/ 141064 w 165097"/>
              <a:gd name="connsiteY69" fmla="*/ 85045 h 247488"/>
              <a:gd name="connsiteX70" fmla="*/ 134224 w 165097"/>
              <a:gd name="connsiteY70" fmla="*/ 77750 h 247488"/>
              <a:gd name="connsiteX71" fmla="*/ 125106 w 165097"/>
              <a:gd name="connsiteY71" fmla="*/ 68631 h 247488"/>
              <a:gd name="connsiteX72" fmla="*/ 109968 w 165097"/>
              <a:gd name="connsiteY72" fmla="*/ 59512 h 247488"/>
              <a:gd name="connsiteX73" fmla="*/ 97475 w 165097"/>
              <a:gd name="connsiteY73" fmla="*/ 59512 h 247488"/>
              <a:gd name="connsiteX74" fmla="*/ 99026 w 165097"/>
              <a:gd name="connsiteY74" fmla="*/ 51123 h 247488"/>
              <a:gd name="connsiteX75" fmla="*/ 92733 w 165097"/>
              <a:gd name="connsiteY75" fmla="*/ 32338 h 247488"/>
              <a:gd name="connsiteX76" fmla="*/ 69845 w 165097"/>
              <a:gd name="connsiteY76" fmla="*/ 14647 h 247488"/>
              <a:gd name="connsiteX77" fmla="*/ 50513 w 165097"/>
              <a:gd name="connsiteY77" fmla="*/ 1607 h 247488"/>
              <a:gd name="connsiteX78" fmla="*/ 47139 w 165097"/>
              <a:gd name="connsiteY78" fmla="*/ -34 h 247488"/>
              <a:gd name="connsiteX79" fmla="*/ 52245 w 165097"/>
              <a:gd name="connsiteY79" fmla="*/ 7170 h 247488"/>
              <a:gd name="connsiteX80" fmla="*/ 38932 w 165097"/>
              <a:gd name="connsiteY80" fmla="*/ 18568 h 24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65097" h="247488">
                <a:moveTo>
                  <a:pt x="38932" y="18568"/>
                </a:moveTo>
                <a:cubicBezTo>
                  <a:pt x="37090" y="19863"/>
                  <a:pt x="35166" y="21049"/>
                  <a:pt x="33187" y="22125"/>
                </a:cubicBezTo>
                <a:cubicBezTo>
                  <a:pt x="32084" y="22754"/>
                  <a:pt x="30807" y="23046"/>
                  <a:pt x="29539" y="22945"/>
                </a:cubicBezTo>
                <a:cubicBezTo>
                  <a:pt x="28172" y="22945"/>
                  <a:pt x="26256" y="25134"/>
                  <a:pt x="25618" y="26684"/>
                </a:cubicBezTo>
                <a:cubicBezTo>
                  <a:pt x="25044" y="28171"/>
                  <a:pt x="24141" y="29511"/>
                  <a:pt x="22974" y="30605"/>
                </a:cubicBezTo>
                <a:cubicBezTo>
                  <a:pt x="21807" y="31791"/>
                  <a:pt x="21515" y="33578"/>
                  <a:pt x="22244" y="35074"/>
                </a:cubicBezTo>
                <a:cubicBezTo>
                  <a:pt x="22974" y="36168"/>
                  <a:pt x="23247" y="39359"/>
                  <a:pt x="24980" y="42460"/>
                </a:cubicBezTo>
                <a:cubicBezTo>
                  <a:pt x="26713" y="45560"/>
                  <a:pt x="32184" y="45469"/>
                  <a:pt x="33096" y="45469"/>
                </a:cubicBezTo>
                <a:cubicBezTo>
                  <a:pt x="34008" y="45469"/>
                  <a:pt x="34920" y="45469"/>
                  <a:pt x="35011" y="48843"/>
                </a:cubicBezTo>
                <a:cubicBezTo>
                  <a:pt x="35102" y="52217"/>
                  <a:pt x="31910" y="53859"/>
                  <a:pt x="30360" y="54406"/>
                </a:cubicBezTo>
                <a:cubicBezTo>
                  <a:pt x="28372" y="55099"/>
                  <a:pt x="26503" y="56083"/>
                  <a:pt x="24797" y="57324"/>
                </a:cubicBezTo>
                <a:cubicBezTo>
                  <a:pt x="23676" y="58473"/>
                  <a:pt x="22107" y="59074"/>
                  <a:pt x="20512" y="58965"/>
                </a:cubicBezTo>
                <a:cubicBezTo>
                  <a:pt x="19053" y="58965"/>
                  <a:pt x="18049" y="58965"/>
                  <a:pt x="16773" y="57689"/>
                </a:cubicBezTo>
                <a:cubicBezTo>
                  <a:pt x="15496" y="56412"/>
                  <a:pt x="14676" y="58874"/>
                  <a:pt x="13216" y="59695"/>
                </a:cubicBezTo>
                <a:cubicBezTo>
                  <a:pt x="11849" y="60515"/>
                  <a:pt x="10244" y="60862"/>
                  <a:pt x="8657" y="60698"/>
                </a:cubicBezTo>
                <a:cubicBezTo>
                  <a:pt x="6377" y="60698"/>
                  <a:pt x="7016" y="69087"/>
                  <a:pt x="6833" y="70820"/>
                </a:cubicBezTo>
                <a:cubicBezTo>
                  <a:pt x="6651" y="72352"/>
                  <a:pt x="7070" y="73893"/>
                  <a:pt x="8019" y="75105"/>
                </a:cubicBezTo>
                <a:cubicBezTo>
                  <a:pt x="8839" y="76109"/>
                  <a:pt x="8839" y="76200"/>
                  <a:pt x="8019" y="78480"/>
                </a:cubicBezTo>
                <a:cubicBezTo>
                  <a:pt x="6095" y="81252"/>
                  <a:pt x="3760" y="83714"/>
                  <a:pt x="1088" y="85775"/>
                </a:cubicBezTo>
                <a:cubicBezTo>
                  <a:pt x="-735" y="87325"/>
                  <a:pt x="176" y="87963"/>
                  <a:pt x="176" y="87963"/>
                </a:cubicBezTo>
                <a:cubicBezTo>
                  <a:pt x="176" y="87963"/>
                  <a:pt x="18414" y="108298"/>
                  <a:pt x="20056" y="110761"/>
                </a:cubicBezTo>
                <a:lnTo>
                  <a:pt x="21332" y="112402"/>
                </a:lnTo>
                <a:cubicBezTo>
                  <a:pt x="23430" y="112402"/>
                  <a:pt x="26439" y="111672"/>
                  <a:pt x="27989" y="111308"/>
                </a:cubicBezTo>
                <a:cubicBezTo>
                  <a:pt x="33716" y="109885"/>
                  <a:pt x="39780" y="111198"/>
                  <a:pt x="44403" y="114864"/>
                </a:cubicBezTo>
                <a:cubicBezTo>
                  <a:pt x="48780" y="119971"/>
                  <a:pt x="45680" y="125533"/>
                  <a:pt x="43947" y="129545"/>
                </a:cubicBezTo>
                <a:cubicBezTo>
                  <a:pt x="42215" y="133558"/>
                  <a:pt x="40938" y="136111"/>
                  <a:pt x="42124" y="135655"/>
                </a:cubicBezTo>
                <a:cubicBezTo>
                  <a:pt x="43309" y="135199"/>
                  <a:pt x="43218" y="134926"/>
                  <a:pt x="44130" y="135655"/>
                </a:cubicBezTo>
                <a:cubicBezTo>
                  <a:pt x="45041" y="136385"/>
                  <a:pt x="44950" y="135655"/>
                  <a:pt x="46136" y="135655"/>
                </a:cubicBezTo>
                <a:cubicBezTo>
                  <a:pt x="47631" y="135354"/>
                  <a:pt x="49191" y="135610"/>
                  <a:pt x="50513" y="136385"/>
                </a:cubicBezTo>
                <a:cubicBezTo>
                  <a:pt x="51516" y="137206"/>
                  <a:pt x="57352" y="139212"/>
                  <a:pt x="57078" y="140671"/>
                </a:cubicBezTo>
                <a:cubicBezTo>
                  <a:pt x="55856" y="143379"/>
                  <a:pt x="56030" y="146507"/>
                  <a:pt x="57535" y="149060"/>
                </a:cubicBezTo>
                <a:cubicBezTo>
                  <a:pt x="60088" y="152343"/>
                  <a:pt x="61091" y="153346"/>
                  <a:pt x="61638" y="154167"/>
                </a:cubicBezTo>
                <a:cubicBezTo>
                  <a:pt x="62058" y="155133"/>
                  <a:pt x="61756" y="156273"/>
                  <a:pt x="60909" y="156902"/>
                </a:cubicBezTo>
                <a:cubicBezTo>
                  <a:pt x="59331" y="159137"/>
                  <a:pt x="57872" y="161453"/>
                  <a:pt x="56531" y="163833"/>
                </a:cubicBezTo>
                <a:cubicBezTo>
                  <a:pt x="54644" y="167398"/>
                  <a:pt x="53057" y="171119"/>
                  <a:pt x="51790" y="174958"/>
                </a:cubicBezTo>
                <a:cubicBezTo>
                  <a:pt x="50239" y="179244"/>
                  <a:pt x="42671" y="198758"/>
                  <a:pt x="51790" y="209883"/>
                </a:cubicBezTo>
                <a:cubicBezTo>
                  <a:pt x="51790" y="209883"/>
                  <a:pt x="53796" y="210886"/>
                  <a:pt x="53796" y="212072"/>
                </a:cubicBezTo>
                <a:cubicBezTo>
                  <a:pt x="54489" y="216367"/>
                  <a:pt x="55401" y="220635"/>
                  <a:pt x="56531" y="224838"/>
                </a:cubicBezTo>
                <a:cubicBezTo>
                  <a:pt x="57042" y="225905"/>
                  <a:pt x="57753" y="226872"/>
                  <a:pt x="58629" y="227665"/>
                </a:cubicBezTo>
                <a:cubicBezTo>
                  <a:pt x="59358" y="228577"/>
                  <a:pt x="67748" y="237787"/>
                  <a:pt x="68751" y="238790"/>
                </a:cubicBezTo>
                <a:cubicBezTo>
                  <a:pt x="71149" y="240815"/>
                  <a:pt x="73994" y="242256"/>
                  <a:pt x="77049" y="242985"/>
                </a:cubicBezTo>
                <a:cubicBezTo>
                  <a:pt x="77049" y="242985"/>
                  <a:pt x="80423" y="242985"/>
                  <a:pt x="81335" y="244353"/>
                </a:cubicBezTo>
                <a:cubicBezTo>
                  <a:pt x="83168" y="246660"/>
                  <a:pt x="86086" y="247800"/>
                  <a:pt x="88995" y="247362"/>
                </a:cubicBezTo>
                <a:cubicBezTo>
                  <a:pt x="91457" y="246934"/>
                  <a:pt x="93855" y="246167"/>
                  <a:pt x="96107" y="245082"/>
                </a:cubicBezTo>
                <a:cubicBezTo>
                  <a:pt x="97630" y="243824"/>
                  <a:pt x="97949" y="241608"/>
                  <a:pt x="96837" y="239976"/>
                </a:cubicBezTo>
                <a:cubicBezTo>
                  <a:pt x="96837" y="239976"/>
                  <a:pt x="96381" y="238973"/>
                  <a:pt x="97840" y="238517"/>
                </a:cubicBezTo>
                <a:cubicBezTo>
                  <a:pt x="99299" y="238061"/>
                  <a:pt x="125197" y="232681"/>
                  <a:pt x="125197" y="232681"/>
                </a:cubicBezTo>
                <a:cubicBezTo>
                  <a:pt x="128370" y="231869"/>
                  <a:pt x="131088" y="229836"/>
                  <a:pt x="132766" y="227027"/>
                </a:cubicBezTo>
                <a:cubicBezTo>
                  <a:pt x="134608" y="223398"/>
                  <a:pt x="137936" y="220735"/>
                  <a:pt x="141885" y="219732"/>
                </a:cubicBezTo>
                <a:cubicBezTo>
                  <a:pt x="144438" y="219276"/>
                  <a:pt x="145350" y="219732"/>
                  <a:pt x="145441" y="220826"/>
                </a:cubicBezTo>
                <a:cubicBezTo>
                  <a:pt x="145532" y="221920"/>
                  <a:pt x="144894" y="223014"/>
                  <a:pt x="148633" y="223288"/>
                </a:cubicBezTo>
                <a:cubicBezTo>
                  <a:pt x="152371" y="223562"/>
                  <a:pt x="160396" y="223288"/>
                  <a:pt x="165046" y="223288"/>
                </a:cubicBezTo>
                <a:lnTo>
                  <a:pt x="161125" y="221556"/>
                </a:lnTo>
                <a:cubicBezTo>
                  <a:pt x="157542" y="219267"/>
                  <a:pt x="154569" y="216139"/>
                  <a:pt x="152462" y="212437"/>
                </a:cubicBezTo>
                <a:cubicBezTo>
                  <a:pt x="151277" y="210431"/>
                  <a:pt x="146991" y="204047"/>
                  <a:pt x="145441" y="201676"/>
                </a:cubicBezTo>
                <a:cubicBezTo>
                  <a:pt x="143964" y="198749"/>
                  <a:pt x="142742" y="195694"/>
                  <a:pt x="141793" y="192557"/>
                </a:cubicBezTo>
                <a:cubicBezTo>
                  <a:pt x="141338" y="191554"/>
                  <a:pt x="139514" y="186356"/>
                  <a:pt x="138784" y="184533"/>
                </a:cubicBezTo>
                <a:cubicBezTo>
                  <a:pt x="138100" y="182025"/>
                  <a:pt x="137608" y="179462"/>
                  <a:pt x="137325" y="176873"/>
                </a:cubicBezTo>
                <a:cubicBezTo>
                  <a:pt x="136869" y="174319"/>
                  <a:pt x="134224" y="175414"/>
                  <a:pt x="131215" y="175596"/>
                </a:cubicBezTo>
                <a:cubicBezTo>
                  <a:pt x="128389" y="175897"/>
                  <a:pt x="125616" y="174684"/>
                  <a:pt x="123920" y="172405"/>
                </a:cubicBezTo>
                <a:cubicBezTo>
                  <a:pt x="122826" y="170307"/>
                  <a:pt x="113707" y="154167"/>
                  <a:pt x="112248" y="151522"/>
                </a:cubicBezTo>
                <a:cubicBezTo>
                  <a:pt x="110789" y="148878"/>
                  <a:pt x="112248" y="147236"/>
                  <a:pt x="113342" y="145321"/>
                </a:cubicBezTo>
                <a:cubicBezTo>
                  <a:pt x="114573" y="143160"/>
                  <a:pt x="115640" y="140899"/>
                  <a:pt x="116534" y="138573"/>
                </a:cubicBezTo>
                <a:cubicBezTo>
                  <a:pt x="117984" y="134588"/>
                  <a:pt x="118814" y="130403"/>
                  <a:pt x="118996" y="126172"/>
                </a:cubicBezTo>
                <a:cubicBezTo>
                  <a:pt x="119725" y="118876"/>
                  <a:pt x="129118" y="119788"/>
                  <a:pt x="133039" y="119788"/>
                </a:cubicBezTo>
                <a:cubicBezTo>
                  <a:pt x="136960" y="119788"/>
                  <a:pt x="137781" y="116962"/>
                  <a:pt x="138510" y="115138"/>
                </a:cubicBezTo>
                <a:cubicBezTo>
                  <a:pt x="139559" y="112220"/>
                  <a:pt x="139878" y="109083"/>
                  <a:pt x="139422" y="106019"/>
                </a:cubicBezTo>
                <a:cubicBezTo>
                  <a:pt x="139422" y="102006"/>
                  <a:pt x="139878" y="101277"/>
                  <a:pt x="139878" y="101277"/>
                </a:cubicBezTo>
                <a:cubicBezTo>
                  <a:pt x="141273" y="99079"/>
                  <a:pt x="142322" y="96681"/>
                  <a:pt x="142979" y="94164"/>
                </a:cubicBezTo>
                <a:cubicBezTo>
                  <a:pt x="142979" y="94164"/>
                  <a:pt x="142432" y="90425"/>
                  <a:pt x="141064" y="85045"/>
                </a:cubicBezTo>
                <a:cubicBezTo>
                  <a:pt x="138966" y="75926"/>
                  <a:pt x="139422" y="78753"/>
                  <a:pt x="134224" y="77750"/>
                </a:cubicBezTo>
                <a:cubicBezTo>
                  <a:pt x="129027" y="76747"/>
                  <a:pt x="130577" y="72005"/>
                  <a:pt x="125106" y="68631"/>
                </a:cubicBezTo>
                <a:cubicBezTo>
                  <a:pt x="119634" y="65257"/>
                  <a:pt x="115987" y="60242"/>
                  <a:pt x="109968" y="59512"/>
                </a:cubicBezTo>
                <a:cubicBezTo>
                  <a:pt x="103950" y="58783"/>
                  <a:pt x="100849" y="52126"/>
                  <a:pt x="97475" y="59512"/>
                </a:cubicBezTo>
                <a:cubicBezTo>
                  <a:pt x="94101" y="66899"/>
                  <a:pt x="94375" y="64710"/>
                  <a:pt x="99026" y="51123"/>
                </a:cubicBezTo>
                <a:cubicBezTo>
                  <a:pt x="100156" y="44211"/>
                  <a:pt x="97804" y="37180"/>
                  <a:pt x="92733" y="32338"/>
                </a:cubicBezTo>
                <a:cubicBezTo>
                  <a:pt x="84435" y="25590"/>
                  <a:pt x="77687" y="16744"/>
                  <a:pt x="69845" y="14647"/>
                </a:cubicBezTo>
                <a:cubicBezTo>
                  <a:pt x="62586" y="11647"/>
                  <a:pt x="56012" y="7215"/>
                  <a:pt x="50513" y="1607"/>
                </a:cubicBezTo>
                <a:lnTo>
                  <a:pt x="47139" y="-34"/>
                </a:lnTo>
                <a:cubicBezTo>
                  <a:pt x="49026" y="2227"/>
                  <a:pt x="50741" y="4634"/>
                  <a:pt x="52245" y="7170"/>
                </a:cubicBezTo>
                <a:cubicBezTo>
                  <a:pt x="53705" y="10088"/>
                  <a:pt x="40208" y="17565"/>
                  <a:pt x="38932" y="18568"/>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588" name="Freeform: Shape 587">
            <a:extLst>
              <a:ext uri="{FF2B5EF4-FFF2-40B4-BE49-F238E27FC236}">
                <a16:creationId xmlns:a16="http://schemas.microsoft.com/office/drawing/2014/main" id="{16BFE9D0-0D36-61AF-1930-494748951176}"/>
              </a:ext>
            </a:extLst>
          </p:cNvPr>
          <p:cNvSpPr/>
          <p:nvPr/>
        </p:nvSpPr>
        <p:spPr>
          <a:xfrm>
            <a:off x="4034717" y="4405267"/>
            <a:ext cx="119594" cy="121178"/>
          </a:xfrm>
          <a:custGeom>
            <a:avLst/>
            <a:gdLst>
              <a:gd name="connsiteX0" fmla="*/ 27813 w 137641"/>
              <a:gd name="connsiteY0" fmla="*/ 20063 h 139464"/>
              <a:gd name="connsiteX1" fmla="*/ 26901 w 137641"/>
              <a:gd name="connsiteY1" fmla="*/ 29182 h 139464"/>
              <a:gd name="connsiteX2" fmla="*/ 21430 w 137641"/>
              <a:gd name="connsiteY2" fmla="*/ 33832 h 139464"/>
              <a:gd name="connsiteX3" fmla="*/ 7387 w 137641"/>
              <a:gd name="connsiteY3" fmla="*/ 40216 h 139464"/>
              <a:gd name="connsiteX4" fmla="*/ 4925 w 137641"/>
              <a:gd name="connsiteY4" fmla="*/ 52617 h 139464"/>
              <a:gd name="connsiteX5" fmla="*/ 1733 w 137641"/>
              <a:gd name="connsiteY5" fmla="*/ 59366 h 139464"/>
              <a:gd name="connsiteX6" fmla="*/ 639 w 137641"/>
              <a:gd name="connsiteY6" fmla="*/ 65566 h 139464"/>
              <a:gd name="connsiteX7" fmla="*/ 12311 w 137641"/>
              <a:gd name="connsiteY7" fmla="*/ 86449 h 139464"/>
              <a:gd name="connsiteX8" fmla="*/ 19606 w 137641"/>
              <a:gd name="connsiteY8" fmla="*/ 89640 h 139464"/>
              <a:gd name="connsiteX9" fmla="*/ 25716 w 137641"/>
              <a:gd name="connsiteY9" fmla="*/ 90917 h 139464"/>
              <a:gd name="connsiteX10" fmla="*/ 27175 w 137641"/>
              <a:gd name="connsiteY10" fmla="*/ 98577 h 139464"/>
              <a:gd name="connsiteX11" fmla="*/ 30184 w 137641"/>
              <a:gd name="connsiteY11" fmla="*/ 106602 h 139464"/>
              <a:gd name="connsiteX12" fmla="*/ 33832 w 137641"/>
              <a:gd name="connsiteY12" fmla="*/ 115720 h 139464"/>
              <a:gd name="connsiteX13" fmla="*/ 40853 w 137641"/>
              <a:gd name="connsiteY13" fmla="*/ 126481 h 139464"/>
              <a:gd name="connsiteX14" fmla="*/ 49516 w 137641"/>
              <a:gd name="connsiteY14" fmla="*/ 135600 h 139464"/>
              <a:gd name="connsiteX15" fmla="*/ 53437 w 137641"/>
              <a:gd name="connsiteY15" fmla="*/ 137332 h 139464"/>
              <a:gd name="connsiteX16" fmla="*/ 56082 w 137641"/>
              <a:gd name="connsiteY16" fmla="*/ 137332 h 139464"/>
              <a:gd name="connsiteX17" fmla="*/ 69760 w 137641"/>
              <a:gd name="connsiteY17" fmla="*/ 139430 h 139464"/>
              <a:gd name="connsiteX18" fmla="*/ 72952 w 137641"/>
              <a:gd name="connsiteY18" fmla="*/ 136056 h 139464"/>
              <a:gd name="connsiteX19" fmla="*/ 69943 w 137641"/>
              <a:gd name="connsiteY19" fmla="*/ 129581 h 139464"/>
              <a:gd name="connsiteX20" fmla="*/ 68666 w 137641"/>
              <a:gd name="connsiteY20" fmla="*/ 123107 h 139464"/>
              <a:gd name="connsiteX21" fmla="*/ 72496 w 137641"/>
              <a:gd name="connsiteY21" fmla="*/ 117909 h 139464"/>
              <a:gd name="connsiteX22" fmla="*/ 76326 w 137641"/>
              <a:gd name="connsiteY22" fmla="*/ 119459 h 139464"/>
              <a:gd name="connsiteX23" fmla="*/ 90460 w 137641"/>
              <a:gd name="connsiteY23" fmla="*/ 120462 h 139464"/>
              <a:gd name="connsiteX24" fmla="*/ 102406 w 137641"/>
              <a:gd name="connsiteY24" fmla="*/ 115538 h 139464"/>
              <a:gd name="connsiteX25" fmla="*/ 105598 w 137641"/>
              <a:gd name="connsiteY25" fmla="*/ 114809 h 139464"/>
              <a:gd name="connsiteX26" fmla="*/ 106418 w 137641"/>
              <a:gd name="connsiteY26" fmla="*/ 116906 h 139464"/>
              <a:gd name="connsiteX27" fmla="*/ 116084 w 137641"/>
              <a:gd name="connsiteY27" fmla="*/ 122924 h 139464"/>
              <a:gd name="connsiteX28" fmla="*/ 117270 w 137641"/>
              <a:gd name="connsiteY28" fmla="*/ 123836 h 139464"/>
              <a:gd name="connsiteX29" fmla="*/ 129763 w 137641"/>
              <a:gd name="connsiteY29" fmla="*/ 109793 h 139464"/>
              <a:gd name="connsiteX30" fmla="*/ 133593 w 137641"/>
              <a:gd name="connsiteY30" fmla="*/ 92741 h 139464"/>
              <a:gd name="connsiteX31" fmla="*/ 137058 w 137641"/>
              <a:gd name="connsiteY31" fmla="*/ 83622 h 139464"/>
              <a:gd name="connsiteX32" fmla="*/ 136511 w 137641"/>
              <a:gd name="connsiteY32" fmla="*/ 79610 h 139464"/>
              <a:gd name="connsiteX33" fmla="*/ 133046 w 137641"/>
              <a:gd name="connsiteY33" fmla="*/ 75324 h 139464"/>
              <a:gd name="connsiteX34" fmla="*/ 123927 w 137641"/>
              <a:gd name="connsiteY34" fmla="*/ 51250 h 139464"/>
              <a:gd name="connsiteX35" fmla="*/ 123015 w 137641"/>
              <a:gd name="connsiteY35" fmla="*/ 33741 h 139464"/>
              <a:gd name="connsiteX36" fmla="*/ 130584 w 137641"/>
              <a:gd name="connsiteY36" fmla="*/ 22434 h 139464"/>
              <a:gd name="connsiteX37" fmla="*/ 133046 w 137641"/>
              <a:gd name="connsiteY37" fmla="*/ 20063 h 139464"/>
              <a:gd name="connsiteX38" fmla="*/ 134596 w 137641"/>
              <a:gd name="connsiteY38" fmla="*/ 17054 h 139464"/>
              <a:gd name="connsiteX39" fmla="*/ 135873 w 137641"/>
              <a:gd name="connsiteY39" fmla="*/ 9941 h 139464"/>
              <a:gd name="connsiteX40" fmla="*/ 131678 w 137641"/>
              <a:gd name="connsiteY40" fmla="*/ 4196 h 139464"/>
              <a:gd name="connsiteX41" fmla="*/ 104321 w 137641"/>
              <a:gd name="connsiteY41" fmla="*/ 1 h 139464"/>
              <a:gd name="connsiteX42" fmla="*/ 99579 w 137641"/>
              <a:gd name="connsiteY42" fmla="*/ 2646 h 139464"/>
              <a:gd name="connsiteX43" fmla="*/ 94929 w 137641"/>
              <a:gd name="connsiteY43" fmla="*/ 2646 h 139464"/>
              <a:gd name="connsiteX44" fmla="*/ 79244 w 137641"/>
              <a:gd name="connsiteY44" fmla="*/ 1552 h 139464"/>
              <a:gd name="connsiteX45" fmla="*/ 74046 w 137641"/>
              <a:gd name="connsiteY45" fmla="*/ 5199 h 139464"/>
              <a:gd name="connsiteX46" fmla="*/ 70399 w 137641"/>
              <a:gd name="connsiteY46" fmla="*/ 8847 h 139464"/>
              <a:gd name="connsiteX47" fmla="*/ 41218 w 137641"/>
              <a:gd name="connsiteY47" fmla="*/ 548 h 139464"/>
              <a:gd name="connsiteX48" fmla="*/ 32829 w 137641"/>
              <a:gd name="connsiteY48" fmla="*/ 6293 h 139464"/>
              <a:gd name="connsiteX49" fmla="*/ 32190 w 137641"/>
              <a:gd name="connsiteY49" fmla="*/ 8026 h 139464"/>
              <a:gd name="connsiteX50" fmla="*/ 29090 w 137641"/>
              <a:gd name="connsiteY50" fmla="*/ 15139 h 139464"/>
              <a:gd name="connsiteX51" fmla="*/ 27813 w 137641"/>
              <a:gd name="connsiteY51" fmla="*/ 20063 h 1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7641" h="139464">
                <a:moveTo>
                  <a:pt x="27813" y="20063"/>
                </a:moveTo>
                <a:cubicBezTo>
                  <a:pt x="28269" y="23127"/>
                  <a:pt x="27950" y="26264"/>
                  <a:pt x="26901" y="29182"/>
                </a:cubicBezTo>
                <a:cubicBezTo>
                  <a:pt x="26172" y="31006"/>
                  <a:pt x="25442" y="33832"/>
                  <a:pt x="21430" y="33832"/>
                </a:cubicBezTo>
                <a:cubicBezTo>
                  <a:pt x="17418" y="33832"/>
                  <a:pt x="8116" y="32920"/>
                  <a:pt x="7387" y="40216"/>
                </a:cubicBezTo>
                <a:cubicBezTo>
                  <a:pt x="7205" y="44447"/>
                  <a:pt x="6366" y="48633"/>
                  <a:pt x="4925" y="52617"/>
                </a:cubicBezTo>
                <a:cubicBezTo>
                  <a:pt x="4031" y="54943"/>
                  <a:pt x="2964" y="57204"/>
                  <a:pt x="1733" y="59366"/>
                </a:cubicBezTo>
                <a:cubicBezTo>
                  <a:pt x="456" y="61280"/>
                  <a:pt x="-911" y="62740"/>
                  <a:pt x="639" y="65566"/>
                </a:cubicBezTo>
                <a:cubicBezTo>
                  <a:pt x="2189" y="68393"/>
                  <a:pt x="11217" y="84351"/>
                  <a:pt x="12311" y="86449"/>
                </a:cubicBezTo>
                <a:cubicBezTo>
                  <a:pt x="14007" y="88729"/>
                  <a:pt x="16779" y="89941"/>
                  <a:pt x="19606" y="89640"/>
                </a:cubicBezTo>
                <a:cubicBezTo>
                  <a:pt x="22615" y="89640"/>
                  <a:pt x="25260" y="88364"/>
                  <a:pt x="25716" y="90917"/>
                </a:cubicBezTo>
                <a:cubicBezTo>
                  <a:pt x="25998" y="93507"/>
                  <a:pt x="26491" y="96069"/>
                  <a:pt x="27175" y="98577"/>
                </a:cubicBezTo>
                <a:cubicBezTo>
                  <a:pt x="27904" y="100401"/>
                  <a:pt x="29728" y="105598"/>
                  <a:pt x="30184" y="106602"/>
                </a:cubicBezTo>
                <a:cubicBezTo>
                  <a:pt x="31133" y="109738"/>
                  <a:pt x="32355" y="112793"/>
                  <a:pt x="33832" y="115720"/>
                </a:cubicBezTo>
                <a:cubicBezTo>
                  <a:pt x="35382" y="118091"/>
                  <a:pt x="39668" y="124839"/>
                  <a:pt x="40853" y="126481"/>
                </a:cubicBezTo>
                <a:cubicBezTo>
                  <a:pt x="42960" y="130183"/>
                  <a:pt x="45933" y="133311"/>
                  <a:pt x="49516" y="135600"/>
                </a:cubicBezTo>
                <a:lnTo>
                  <a:pt x="53437" y="137332"/>
                </a:lnTo>
                <a:lnTo>
                  <a:pt x="56082" y="137332"/>
                </a:lnTo>
                <a:cubicBezTo>
                  <a:pt x="60514" y="138700"/>
                  <a:pt x="65119" y="139402"/>
                  <a:pt x="69760" y="139430"/>
                </a:cubicBezTo>
                <a:cubicBezTo>
                  <a:pt x="72952" y="138609"/>
                  <a:pt x="73681" y="139430"/>
                  <a:pt x="72952" y="136056"/>
                </a:cubicBezTo>
                <a:cubicBezTo>
                  <a:pt x="72222" y="132682"/>
                  <a:pt x="72952" y="132591"/>
                  <a:pt x="69943" y="129581"/>
                </a:cubicBezTo>
                <a:cubicBezTo>
                  <a:pt x="66933" y="126572"/>
                  <a:pt x="68393" y="126389"/>
                  <a:pt x="68666" y="123107"/>
                </a:cubicBezTo>
                <a:cubicBezTo>
                  <a:pt x="68940" y="119824"/>
                  <a:pt x="70946" y="117271"/>
                  <a:pt x="72496" y="117909"/>
                </a:cubicBezTo>
                <a:cubicBezTo>
                  <a:pt x="74046" y="118547"/>
                  <a:pt x="74502" y="119459"/>
                  <a:pt x="76326" y="119459"/>
                </a:cubicBezTo>
                <a:cubicBezTo>
                  <a:pt x="78150" y="119459"/>
                  <a:pt x="87177" y="121921"/>
                  <a:pt x="90460" y="120462"/>
                </a:cubicBezTo>
                <a:cubicBezTo>
                  <a:pt x="93743" y="119003"/>
                  <a:pt x="100400" y="116268"/>
                  <a:pt x="102406" y="115538"/>
                </a:cubicBezTo>
                <a:cubicBezTo>
                  <a:pt x="104412" y="114809"/>
                  <a:pt x="105962" y="113623"/>
                  <a:pt x="105598" y="114809"/>
                </a:cubicBezTo>
                <a:cubicBezTo>
                  <a:pt x="105233" y="115994"/>
                  <a:pt x="105598" y="116268"/>
                  <a:pt x="106418" y="116906"/>
                </a:cubicBezTo>
                <a:cubicBezTo>
                  <a:pt x="107239" y="117544"/>
                  <a:pt x="114717" y="121648"/>
                  <a:pt x="116084" y="122924"/>
                </a:cubicBezTo>
                <a:lnTo>
                  <a:pt x="117270" y="123836"/>
                </a:lnTo>
                <a:cubicBezTo>
                  <a:pt x="120188" y="120645"/>
                  <a:pt x="126845" y="113532"/>
                  <a:pt x="129763" y="109793"/>
                </a:cubicBezTo>
                <a:cubicBezTo>
                  <a:pt x="132562" y="104559"/>
                  <a:pt x="133885" y="98668"/>
                  <a:pt x="133593" y="92741"/>
                </a:cubicBezTo>
                <a:cubicBezTo>
                  <a:pt x="134304" y="89549"/>
                  <a:pt x="135471" y="86485"/>
                  <a:pt x="137058" y="83622"/>
                </a:cubicBezTo>
                <a:cubicBezTo>
                  <a:pt x="138061" y="81616"/>
                  <a:pt x="137514" y="80157"/>
                  <a:pt x="136511" y="79610"/>
                </a:cubicBezTo>
                <a:cubicBezTo>
                  <a:pt x="135052" y="78451"/>
                  <a:pt x="133866" y="76992"/>
                  <a:pt x="133046" y="75324"/>
                </a:cubicBezTo>
                <a:cubicBezTo>
                  <a:pt x="132042" y="73500"/>
                  <a:pt x="125751" y="57086"/>
                  <a:pt x="123927" y="51250"/>
                </a:cubicBezTo>
                <a:cubicBezTo>
                  <a:pt x="121921" y="45623"/>
                  <a:pt x="121611" y="39541"/>
                  <a:pt x="123015" y="33741"/>
                </a:cubicBezTo>
                <a:cubicBezTo>
                  <a:pt x="124455" y="29355"/>
                  <a:pt x="127073" y="25443"/>
                  <a:pt x="130584" y="22434"/>
                </a:cubicBezTo>
                <a:cubicBezTo>
                  <a:pt x="131614" y="21896"/>
                  <a:pt x="132471" y="21075"/>
                  <a:pt x="133046" y="20063"/>
                </a:cubicBezTo>
                <a:lnTo>
                  <a:pt x="134596" y="17054"/>
                </a:lnTo>
                <a:cubicBezTo>
                  <a:pt x="134049" y="17054"/>
                  <a:pt x="134596" y="15139"/>
                  <a:pt x="135873" y="9941"/>
                </a:cubicBezTo>
                <a:cubicBezTo>
                  <a:pt x="135873" y="9941"/>
                  <a:pt x="138426" y="5746"/>
                  <a:pt x="131678" y="4196"/>
                </a:cubicBezTo>
                <a:cubicBezTo>
                  <a:pt x="122641" y="2317"/>
                  <a:pt x="113504" y="913"/>
                  <a:pt x="104321" y="1"/>
                </a:cubicBezTo>
                <a:cubicBezTo>
                  <a:pt x="101221" y="1"/>
                  <a:pt x="98029" y="-546"/>
                  <a:pt x="99579" y="2646"/>
                </a:cubicBezTo>
                <a:cubicBezTo>
                  <a:pt x="101129" y="5838"/>
                  <a:pt x="99123" y="4743"/>
                  <a:pt x="94929" y="2646"/>
                </a:cubicBezTo>
                <a:cubicBezTo>
                  <a:pt x="89877" y="968"/>
                  <a:pt x="84478" y="594"/>
                  <a:pt x="79244" y="1552"/>
                </a:cubicBezTo>
                <a:cubicBezTo>
                  <a:pt x="75140" y="2099"/>
                  <a:pt x="73043" y="1552"/>
                  <a:pt x="74046" y="5199"/>
                </a:cubicBezTo>
                <a:cubicBezTo>
                  <a:pt x="74046" y="5199"/>
                  <a:pt x="75597" y="12038"/>
                  <a:pt x="70399" y="8847"/>
                </a:cubicBezTo>
                <a:cubicBezTo>
                  <a:pt x="61125" y="4679"/>
                  <a:pt x="51295" y="1880"/>
                  <a:pt x="41218" y="548"/>
                </a:cubicBezTo>
                <a:cubicBezTo>
                  <a:pt x="38026" y="1096"/>
                  <a:pt x="33923" y="2099"/>
                  <a:pt x="32829" y="6293"/>
                </a:cubicBezTo>
                <a:cubicBezTo>
                  <a:pt x="32829" y="7661"/>
                  <a:pt x="32282" y="8208"/>
                  <a:pt x="32190" y="8026"/>
                </a:cubicBezTo>
                <a:cubicBezTo>
                  <a:pt x="31534" y="10543"/>
                  <a:pt x="30485" y="12941"/>
                  <a:pt x="29090" y="15139"/>
                </a:cubicBezTo>
                <a:cubicBezTo>
                  <a:pt x="29090" y="15139"/>
                  <a:pt x="27448" y="16051"/>
                  <a:pt x="27813" y="20063"/>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589" name="Freeform: Shape 588">
            <a:extLst>
              <a:ext uri="{FF2B5EF4-FFF2-40B4-BE49-F238E27FC236}">
                <a16:creationId xmlns:a16="http://schemas.microsoft.com/office/drawing/2014/main" id="{58320247-2256-B3B5-C459-22D39DA11D16}"/>
              </a:ext>
            </a:extLst>
          </p:cNvPr>
          <p:cNvSpPr/>
          <p:nvPr/>
        </p:nvSpPr>
        <p:spPr>
          <a:xfrm>
            <a:off x="4136180" y="4413345"/>
            <a:ext cx="87868" cy="106350"/>
          </a:xfrm>
          <a:custGeom>
            <a:avLst/>
            <a:gdLst>
              <a:gd name="connsiteX0" fmla="*/ 13262 w 101128"/>
              <a:gd name="connsiteY0" fmla="*/ 13501 h 122399"/>
              <a:gd name="connsiteX1" fmla="*/ 5693 w 101128"/>
              <a:gd name="connsiteY1" fmla="*/ 24808 h 122399"/>
              <a:gd name="connsiteX2" fmla="*/ 6605 w 101128"/>
              <a:gd name="connsiteY2" fmla="*/ 42317 h 122399"/>
              <a:gd name="connsiteX3" fmla="*/ 15724 w 101128"/>
              <a:gd name="connsiteY3" fmla="*/ 66391 h 122399"/>
              <a:gd name="connsiteX4" fmla="*/ 19190 w 101128"/>
              <a:gd name="connsiteY4" fmla="*/ 70677 h 122399"/>
              <a:gd name="connsiteX5" fmla="*/ 19737 w 101128"/>
              <a:gd name="connsiteY5" fmla="*/ 74689 h 122399"/>
              <a:gd name="connsiteX6" fmla="*/ 16271 w 101128"/>
              <a:gd name="connsiteY6" fmla="*/ 83808 h 122399"/>
              <a:gd name="connsiteX7" fmla="*/ 12441 w 101128"/>
              <a:gd name="connsiteY7" fmla="*/ 100860 h 122399"/>
              <a:gd name="connsiteX8" fmla="*/ -52 w 101128"/>
              <a:gd name="connsiteY8" fmla="*/ 114904 h 122399"/>
              <a:gd name="connsiteX9" fmla="*/ 7608 w 101128"/>
              <a:gd name="connsiteY9" fmla="*/ 119281 h 122399"/>
              <a:gd name="connsiteX10" fmla="*/ 16180 w 101128"/>
              <a:gd name="connsiteY10" fmla="*/ 122290 h 122399"/>
              <a:gd name="connsiteX11" fmla="*/ 20010 w 101128"/>
              <a:gd name="connsiteY11" fmla="*/ 120010 h 122399"/>
              <a:gd name="connsiteX12" fmla="*/ 27397 w 101128"/>
              <a:gd name="connsiteY12" fmla="*/ 117001 h 122399"/>
              <a:gd name="connsiteX13" fmla="*/ 42534 w 101128"/>
              <a:gd name="connsiteY13" fmla="*/ 115086 h 122399"/>
              <a:gd name="connsiteX14" fmla="*/ 44084 w 101128"/>
              <a:gd name="connsiteY14" fmla="*/ 116271 h 122399"/>
              <a:gd name="connsiteX15" fmla="*/ 44905 w 101128"/>
              <a:gd name="connsiteY15" fmla="*/ 118551 h 122399"/>
              <a:gd name="connsiteX16" fmla="*/ 46364 w 101128"/>
              <a:gd name="connsiteY16" fmla="*/ 119372 h 122399"/>
              <a:gd name="connsiteX17" fmla="*/ 56942 w 101128"/>
              <a:gd name="connsiteY17" fmla="*/ 119372 h 122399"/>
              <a:gd name="connsiteX18" fmla="*/ 68705 w 101128"/>
              <a:gd name="connsiteY18" fmla="*/ 109797 h 122399"/>
              <a:gd name="connsiteX19" fmla="*/ 72170 w 101128"/>
              <a:gd name="connsiteY19" fmla="*/ 99128 h 122399"/>
              <a:gd name="connsiteX20" fmla="*/ 76547 w 101128"/>
              <a:gd name="connsiteY20" fmla="*/ 90009 h 122399"/>
              <a:gd name="connsiteX21" fmla="*/ 85028 w 101128"/>
              <a:gd name="connsiteY21" fmla="*/ 76239 h 122399"/>
              <a:gd name="connsiteX22" fmla="*/ 101077 w 101128"/>
              <a:gd name="connsiteY22" fmla="*/ 53351 h 122399"/>
              <a:gd name="connsiteX23" fmla="*/ 101077 w 101128"/>
              <a:gd name="connsiteY23" fmla="*/ 52439 h 122399"/>
              <a:gd name="connsiteX24" fmla="*/ 93235 w 101128"/>
              <a:gd name="connsiteY24" fmla="*/ 37301 h 122399"/>
              <a:gd name="connsiteX25" fmla="*/ 85940 w 101128"/>
              <a:gd name="connsiteY25" fmla="*/ 34657 h 122399"/>
              <a:gd name="connsiteX26" fmla="*/ 80195 w 101128"/>
              <a:gd name="connsiteY26" fmla="*/ 31557 h 122399"/>
              <a:gd name="connsiteX27" fmla="*/ 75453 w 101128"/>
              <a:gd name="connsiteY27" fmla="*/ 26815 h 122399"/>
              <a:gd name="connsiteX28" fmla="*/ 44175 w 101128"/>
              <a:gd name="connsiteY28" fmla="*/ 6480 h 122399"/>
              <a:gd name="connsiteX29" fmla="*/ 22837 w 101128"/>
              <a:gd name="connsiteY29" fmla="*/ 2285 h 122399"/>
              <a:gd name="connsiteX30" fmla="*/ 17366 w 101128"/>
              <a:gd name="connsiteY30" fmla="*/ 8395 h 122399"/>
              <a:gd name="connsiteX31" fmla="*/ 15816 w 101128"/>
              <a:gd name="connsiteY31" fmla="*/ 11404 h 122399"/>
              <a:gd name="connsiteX32" fmla="*/ 13262 w 101128"/>
              <a:gd name="connsiteY32" fmla="*/ 13501 h 122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1128" h="122399">
                <a:moveTo>
                  <a:pt x="13262" y="13501"/>
                </a:moveTo>
                <a:cubicBezTo>
                  <a:pt x="9751" y="16510"/>
                  <a:pt x="7134" y="20422"/>
                  <a:pt x="5693" y="24808"/>
                </a:cubicBezTo>
                <a:cubicBezTo>
                  <a:pt x="4289" y="30608"/>
                  <a:pt x="4599" y="36691"/>
                  <a:pt x="6605" y="42317"/>
                </a:cubicBezTo>
                <a:cubicBezTo>
                  <a:pt x="8794" y="48062"/>
                  <a:pt x="15086" y="64567"/>
                  <a:pt x="15724" y="66391"/>
                </a:cubicBezTo>
                <a:cubicBezTo>
                  <a:pt x="16545" y="68060"/>
                  <a:pt x="17730" y="69519"/>
                  <a:pt x="19190" y="70677"/>
                </a:cubicBezTo>
                <a:cubicBezTo>
                  <a:pt x="20193" y="71224"/>
                  <a:pt x="20740" y="72683"/>
                  <a:pt x="19737" y="74689"/>
                </a:cubicBezTo>
                <a:cubicBezTo>
                  <a:pt x="18150" y="77543"/>
                  <a:pt x="16983" y="80616"/>
                  <a:pt x="16271" y="83808"/>
                </a:cubicBezTo>
                <a:cubicBezTo>
                  <a:pt x="16563" y="89735"/>
                  <a:pt x="15241" y="95626"/>
                  <a:pt x="12441" y="100860"/>
                </a:cubicBezTo>
                <a:cubicBezTo>
                  <a:pt x="9524" y="104599"/>
                  <a:pt x="2867" y="111712"/>
                  <a:pt x="-52" y="114904"/>
                </a:cubicBezTo>
                <a:cubicBezTo>
                  <a:pt x="2429" y="116490"/>
                  <a:pt x="4982" y="117958"/>
                  <a:pt x="7608" y="119281"/>
                </a:cubicBezTo>
                <a:cubicBezTo>
                  <a:pt x="7608" y="119281"/>
                  <a:pt x="14357" y="122928"/>
                  <a:pt x="16180" y="122290"/>
                </a:cubicBezTo>
                <a:cubicBezTo>
                  <a:pt x="17566" y="121734"/>
                  <a:pt x="18861" y="120968"/>
                  <a:pt x="20010" y="120010"/>
                </a:cubicBezTo>
                <a:cubicBezTo>
                  <a:pt x="22290" y="118606"/>
                  <a:pt x="24788" y="117585"/>
                  <a:pt x="27397" y="117001"/>
                </a:cubicBezTo>
                <a:cubicBezTo>
                  <a:pt x="29859" y="116454"/>
                  <a:pt x="42534" y="115086"/>
                  <a:pt x="42534" y="115086"/>
                </a:cubicBezTo>
                <a:cubicBezTo>
                  <a:pt x="43254" y="115095"/>
                  <a:pt x="43883" y="115578"/>
                  <a:pt x="44084" y="116271"/>
                </a:cubicBezTo>
                <a:cubicBezTo>
                  <a:pt x="44403" y="117010"/>
                  <a:pt x="44677" y="117776"/>
                  <a:pt x="44905" y="118551"/>
                </a:cubicBezTo>
                <a:cubicBezTo>
                  <a:pt x="44905" y="118551"/>
                  <a:pt x="44905" y="119554"/>
                  <a:pt x="46364" y="119372"/>
                </a:cubicBezTo>
                <a:cubicBezTo>
                  <a:pt x="49865" y="119992"/>
                  <a:pt x="53440" y="119992"/>
                  <a:pt x="56942" y="119372"/>
                </a:cubicBezTo>
                <a:cubicBezTo>
                  <a:pt x="61684" y="117357"/>
                  <a:pt x="65769" y="114037"/>
                  <a:pt x="68705" y="109797"/>
                </a:cubicBezTo>
                <a:cubicBezTo>
                  <a:pt x="70347" y="105967"/>
                  <a:pt x="70438" y="102684"/>
                  <a:pt x="72170" y="99128"/>
                </a:cubicBezTo>
                <a:cubicBezTo>
                  <a:pt x="73903" y="95571"/>
                  <a:pt x="75544" y="92836"/>
                  <a:pt x="76547" y="90009"/>
                </a:cubicBezTo>
                <a:cubicBezTo>
                  <a:pt x="78937" y="85167"/>
                  <a:pt x="81773" y="80553"/>
                  <a:pt x="85028" y="76239"/>
                </a:cubicBezTo>
                <a:cubicBezTo>
                  <a:pt x="86852" y="73868"/>
                  <a:pt x="97977" y="58549"/>
                  <a:pt x="101077" y="53351"/>
                </a:cubicBezTo>
                <a:lnTo>
                  <a:pt x="101077" y="52439"/>
                </a:lnTo>
                <a:cubicBezTo>
                  <a:pt x="97886" y="45600"/>
                  <a:pt x="96883" y="33654"/>
                  <a:pt x="93235" y="37301"/>
                </a:cubicBezTo>
                <a:cubicBezTo>
                  <a:pt x="89588" y="40949"/>
                  <a:pt x="88037" y="39399"/>
                  <a:pt x="85940" y="34657"/>
                </a:cubicBezTo>
                <a:cubicBezTo>
                  <a:pt x="83843" y="29915"/>
                  <a:pt x="81745" y="31010"/>
                  <a:pt x="80195" y="31557"/>
                </a:cubicBezTo>
                <a:cubicBezTo>
                  <a:pt x="78645" y="32104"/>
                  <a:pt x="80195" y="32104"/>
                  <a:pt x="75453" y="26815"/>
                </a:cubicBezTo>
                <a:cubicBezTo>
                  <a:pt x="67009" y="17386"/>
                  <a:pt x="56222" y="10373"/>
                  <a:pt x="44175" y="6480"/>
                </a:cubicBezTo>
                <a:cubicBezTo>
                  <a:pt x="30132" y="2832"/>
                  <a:pt x="27488" y="-3460"/>
                  <a:pt x="22837" y="2285"/>
                </a:cubicBezTo>
                <a:cubicBezTo>
                  <a:pt x="20101" y="5568"/>
                  <a:pt x="18004" y="8486"/>
                  <a:pt x="17366" y="8395"/>
                </a:cubicBezTo>
                <a:lnTo>
                  <a:pt x="15816" y="11404"/>
                </a:lnTo>
                <a:cubicBezTo>
                  <a:pt x="15177" y="12325"/>
                  <a:pt x="14293" y="13054"/>
                  <a:pt x="13262" y="1350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590" name="Graphic 2">
            <a:extLst>
              <a:ext uri="{FF2B5EF4-FFF2-40B4-BE49-F238E27FC236}">
                <a16:creationId xmlns:a16="http://schemas.microsoft.com/office/drawing/2014/main" id="{6CE3940F-6D31-4185-EA30-48AC095E2DDF}"/>
              </a:ext>
            </a:extLst>
          </p:cNvPr>
          <p:cNvGrpSpPr/>
          <p:nvPr/>
        </p:nvGrpSpPr>
        <p:grpSpPr>
          <a:xfrm>
            <a:off x="3569893" y="4424143"/>
            <a:ext cx="1150437" cy="1188105"/>
            <a:chOff x="3188509" y="4112995"/>
            <a:chExt cx="1324044" cy="1367397"/>
          </a:xfrm>
          <a:solidFill>
            <a:srgbClr val="FFC354"/>
          </a:solidFill>
        </p:grpSpPr>
        <p:sp>
          <p:nvSpPr>
            <p:cNvPr id="591" name="Freeform: Shape 590">
              <a:extLst>
                <a:ext uri="{FF2B5EF4-FFF2-40B4-BE49-F238E27FC236}">
                  <a16:creationId xmlns:a16="http://schemas.microsoft.com/office/drawing/2014/main" id="{323822B1-2E89-C482-2ADB-C0082F9BA3A8}"/>
                </a:ext>
              </a:extLst>
            </p:cNvPr>
            <p:cNvSpPr/>
            <p:nvPr/>
          </p:nvSpPr>
          <p:spPr>
            <a:xfrm>
              <a:off x="3933608" y="4311935"/>
              <a:ext cx="24137" cy="32047"/>
            </a:xfrm>
            <a:custGeom>
              <a:avLst/>
              <a:gdLst>
                <a:gd name="connsiteX0" fmla="*/ 10092 w 24137"/>
                <a:gd name="connsiteY0" fmla="*/ 6489 h 32047"/>
                <a:gd name="connsiteX1" fmla="*/ 973 w 24137"/>
                <a:gd name="connsiteY1" fmla="*/ 26369 h 32047"/>
                <a:gd name="connsiteX2" fmla="*/ 2067 w 24137"/>
                <a:gd name="connsiteY2" fmla="*/ 31202 h 32047"/>
                <a:gd name="connsiteX3" fmla="*/ 14925 w 24137"/>
                <a:gd name="connsiteY3" fmla="*/ 22995 h 32047"/>
                <a:gd name="connsiteX4" fmla="*/ 24044 w 24137"/>
                <a:gd name="connsiteY4" fmla="*/ 2751 h 32047"/>
                <a:gd name="connsiteX5" fmla="*/ 10092 w 24137"/>
                <a:gd name="connsiteY5" fmla="*/ 6489 h 32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37" h="32047">
                  <a:moveTo>
                    <a:pt x="10092" y="6489"/>
                  </a:moveTo>
                  <a:cubicBezTo>
                    <a:pt x="5897" y="12517"/>
                    <a:pt x="2806" y="19256"/>
                    <a:pt x="973" y="26369"/>
                  </a:cubicBezTo>
                  <a:cubicBezTo>
                    <a:pt x="-1854" y="34940"/>
                    <a:pt x="2067" y="31202"/>
                    <a:pt x="2067" y="31202"/>
                  </a:cubicBezTo>
                  <a:cubicBezTo>
                    <a:pt x="6781" y="29205"/>
                    <a:pt x="11131" y="26432"/>
                    <a:pt x="14925" y="22995"/>
                  </a:cubicBezTo>
                  <a:cubicBezTo>
                    <a:pt x="19995" y="17359"/>
                    <a:pt x="23177" y="10283"/>
                    <a:pt x="24044" y="2751"/>
                  </a:cubicBezTo>
                  <a:cubicBezTo>
                    <a:pt x="24864" y="-3542"/>
                    <a:pt x="13557" y="2203"/>
                    <a:pt x="10092" y="6489"/>
                  </a:cubicBezTo>
                  <a:close/>
                </a:path>
              </a:pathLst>
            </a:custGeom>
            <a:grpFill/>
            <a:ln w="4559" cap="flat">
              <a:solidFill>
                <a:srgbClr val="FFFFFF"/>
              </a:solidFill>
              <a:prstDash val="solid"/>
              <a:miter/>
            </a:ln>
          </p:spPr>
          <p:txBody>
            <a:bodyPr rtlCol="0" anchor="ctr"/>
            <a:lstStyle/>
            <a:p>
              <a:endParaRPr lang="en-US"/>
            </a:p>
          </p:txBody>
        </p:sp>
        <p:sp>
          <p:nvSpPr>
            <p:cNvPr id="592" name="Freeform: Shape 591">
              <a:extLst>
                <a:ext uri="{FF2B5EF4-FFF2-40B4-BE49-F238E27FC236}">
                  <a16:creationId xmlns:a16="http://schemas.microsoft.com/office/drawing/2014/main" id="{1C05EF16-1211-F4DA-3DFF-022E0AE487EF}"/>
                </a:ext>
              </a:extLst>
            </p:cNvPr>
            <p:cNvSpPr/>
            <p:nvPr/>
          </p:nvSpPr>
          <p:spPr>
            <a:xfrm>
              <a:off x="3951996" y="4298611"/>
              <a:ext cx="8238" cy="9739"/>
            </a:xfrm>
            <a:custGeom>
              <a:avLst/>
              <a:gdLst>
                <a:gd name="connsiteX0" fmla="*/ 7388 w 8238"/>
                <a:gd name="connsiteY0" fmla="*/ 3856 h 9739"/>
                <a:gd name="connsiteX1" fmla="*/ 3376 w 8238"/>
                <a:gd name="connsiteY1" fmla="*/ 3856 h 9739"/>
                <a:gd name="connsiteX2" fmla="*/ 1096 w 8238"/>
                <a:gd name="connsiteY2" fmla="*/ 9509 h 9739"/>
                <a:gd name="connsiteX3" fmla="*/ 7388 w 8238"/>
                <a:gd name="connsiteY3" fmla="*/ 3856 h 9739"/>
              </a:gdLst>
              <a:ahLst/>
              <a:cxnLst>
                <a:cxn ang="0">
                  <a:pos x="connsiteX0" y="connsiteY0"/>
                </a:cxn>
                <a:cxn ang="0">
                  <a:pos x="connsiteX1" y="connsiteY1"/>
                </a:cxn>
                <a:cxn ang="0">
                  <a:pos x="connsiteX2" y="connsiteY2"/>
                </a:cxn>
                <a:cxn ang="0">
                  <a:pos x="connsiteX3" y="connsiteY3"/>
                </a:cxn>
              </a:cxnLst>
              <a:rect l="l" t="t" r="r" b="b"/>
              <a:pathLst>
                <a:path w="8238" h="9739">
                  <a:moveTo>
                    <a:pt x="7388" y="3856"/>
                  </a:moveTo>
                  <a:cubicBezTo>
                    <a:pt x="8483" y="1576"/>
                    <a:pt x="9394" y="-3622"/>
                    <a:pt x="3376" y="3856"/>
                  </a:cubicBezTo>
                  <a:cubicBezTo>
                    <a:pt x="-2643" y="11333"/>
                    <a:pt x="1096" y="9509"/>
                    <a:pt x="1096" y="9509"/>
                  </a:cubicBezTo>
                  <a:cubicBezTo>
                    <a:pt x="3467" y="7950"/>
                    <a:pt x="5583" y="6044"/>
                    <a:pt x="7388" y="3856"/>
                  </a:cubicBezTo>
                  <a:close/>
                </a:path>
              </a:pathLst>
            </a:custGeom>
            <a:grpFill/>
            <a:ln w="4559" cap="flat">
              <a:solidFill>
                <a:srgbClr val="FFFFFF"/>
              </a:solidFill>
              <a:prstDash val="solid"/>
              <a:miter/>
            </a:ln>
          </p:spPr>
          <p:txBody>
            <a:bodyPr rtlCol="0" anchor="ctr"/>
            <a:lstStyle/>
            <a:p>
              <a:endParaRPr lang="en-US"/>
            </a:p>
          </p:txBody>
        </p:sp>
        <p:sp>
          <p:nvSpPr>
            <p:cNvPr id="593" name="Freeform: Shape 592">
              <a:extLst>
                <a:ext uri="{FF2B5EF4-FFF2-40B4-BE49-F238E27FC236}">
                  <a16:creationId xmlns:a16="http://schemas.microsoft.com/office/drawing/2014/main" id="{D8327161-8CCD-CECF-9BAF-289EA7E74E6D}"/>
                </a:ext>
              </a:extLst>
            </p:cNvPr>
            <p:cNvSpPr/>
            <p:nvPr/>
          </p:nvSpPr>
          <p:spPr>
            <a:xfrm>
              <a:off x="3959172" y="4314417"/>
              <a:ext cx="10276" cy="11942"/>
            </a:xfrm>
            <a:custGeom>
              <a:avLst/>
              <a:gdLst>
                <a:gd name="connsiteX0" fmla="*/ 4499 w 10276"/>
                <a:gd name="connsiteY0" fmla="*/ 7108 h 11942"/>
                <a:gd name="connsiteX1" fmla="*/ 9332 w 10276"/>
                <a:gd name="connsiteY1" fmla="*/ 1728 h 11942"/>
                <a:gd name="connsiteX2" fmla="*/ 2766 w 10276"/>
                <a:gd name="connsiteY2" fmla="*/ 3734 h 11942"/>
                <a:gd name="connsiteX3" fmla="*/ 213 w 10276"/>
                <a:gd name="connsiteY3" fmla="*/ 11668 h 11942"/>
                <a:gd name="connsiteX4" fmla="*/ 4499 w 10276"/>
                <a:gd name="connsiteY4" fmla="*/ 7108 h 11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76" h="11942">
                  <a:moveTo>
                    <a:pt x="4499" y="7108"/>
                  </a:moveTo>
                  <a:cubicBezTo>
                    <a:pt x="5593" y="5102"/>
                    <a:pt x="6231" y="5102"/>
                    <a:pt x="9332" y="1728"/>
                  </a:cubicBezTo>
                  <a:cubicBezTo>
                    <a:pt x="12432" y="-1646"/>
                    <a:pt x="6778" y="269"/>
                    <a:pt x="2766" y="3734"/>
                  </a:cubicBezTo>
                  <a:cubicBezTo>
                    <a:pt x="422" y="5640"/>
                    <a:pt x="-572" y="8750"/>
                    <a:pt x="213" y="11668"/>
                  </a:cubicBezTo>
                  <a:cubicBezTo>
                    <a:pt x="1033" y="12853"/>
                    <a:pt x="3313" y="9388"/>
                    <a:pt x="4499" y="7108"/>
                  </a:cubicBezTo>
                  <a:close/>
                </a:path>
              </a:pathLst>
            </a:custGeom>
            <a:grpFill/>
            <a:ln w="4559" cap="flat">
              <a:solidFill>
                <a:srgbClr val="FFFFFF"/>
              </a:solidFill>
              <a:prstDash val="solid"/>
              <a:miter/>
            </a:ln>
          </p:spPr>
          <p:txBody>
            <a:bodyPr rtlCol="0" anchor="ctr"/>
            <a:lstStyle/>
            <a:p>
              <a:endParaRPr lang="en-US"/>
            </a:p>
          </p:txBody>
        </p:sp>
        <p:sp>
          <p:nvSpPr>
            <p:cNvPr id="594" name="Freeform: Shape 593">
              <a:extLst>
                <a:ext uri="{FF2B5EF4-FFF2-40B4-BE49-F238E27FC236}">
                  <a16:creationId xmlns:a16="http://schemas.microsoft.com/office/drawing/2014/main" id="{42AA75B3-0F93-E752-3060-9C860C0666E0}"/>
                </a:ext>
              </a:extLst>
            </p:cNvPr>
            <p:cNvSpPr/>
            <p:nvPr/>
          </p:nvSpPr>
          <p:spPr>
            <a:xfrm>
              <a:off x="3962636" y="4294562"/>
              <a:ext cx="13781" cy="9218"/>
            </a:xfrm>
            <a:custGeom>
              <a:avLst/>
              <a:gdLst>
                <a:gd name="connsiteX0" fmla="*/ 11886 w 13781"/>
                <a:gd name="connsiteY0" fmla="*/ 4440 h 9218"/>
                <a:gd name="connsiteX1" fmla="*/ 10974 w 13781"/>
                <a:gd name="connsiteY1" fmla="*/ 154 h 9218"/>
                <a:gd name="connsiteX2" fmla="*/ 2402 w 13781"/>
                <a:gd name="connsiteY2" fmla="*/ 2980 h 9218"/>
                <a:gd name="connsiteX3" fmla="*/ 1035 w 13781"/>
                <a:gd name="connsiteY3" fmla="*/ 8178 h 9218"/>
                <a:gd name="connsiteX4" fmla="*/ 11886 w 13781"/>
                <a:gd name="connsiteY4" fmla="*/ 4440 h 9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81" h="9218">
                  <a:moveTo>
                    <a:pt x="11886" y="4440"/>
                  </a:moveTo>
                  <a:cubicBezTo>
                    <a:pt x="15534" y="1613"/>
                    <a:pt x="12980" y="1066"/>
                    <a:pt x="10974" y="154"/>
                  </a:cubicBezTo>
                  <a:cubicBezTo>
                    <a:pt x="8968" y="-758"/>
                    <a:pt x="6962" y="1886"/>
                    <a:pt x="2402" y="2980"/>
                  </a:cubicBezTo>
                  <a:cubicBezTo>
                    <a:pt x="-2157" y="4075"/>
                    <a:pt x="1035" y="8178"/>
                    <a:pt x="1035" y="8178"/>
                  </a:cubicBezTo>
                  <a:cubicBezTo>
                    <a:pt x="2767" y="11005"/>
                    <a:pt x="8421" y="7266"/>
                    <a:pt x="11886" y="4440"/>
                  </a:cubicBezTo>
                  <a:close/>
                </a:path>
              </a:pathLst>
            </a:custGeom>
            <a:grpFill/>
            <a:ln w="4559" cap="flat">
              <a:solidFill>
                <a:srgbClr val="FFFFFF"/>
              </a:solidFill>
              <a:prstDash val="solid"/>
              <a:miter/>
            </a:ln>
          </p:spPr>
          <p:txBody>
            <a:bodyPr rtlCol="0" anchor="ctr"/>
            <a:lstStyle/>
            <a:p>
              <a:endParaRPr lang="en-US"/>
            </a:p>
          </p:txBody>
        </p:sp>
        <p:sp>
          <p:nvSpPr>
            <p:cNvPr id="595" name="Freeform: Shape 594">
              <a:extLst>
                <a:ext uri="{FF2B5EF4-FFF2-40B4-BE49-F238E27FC236}">
                  <a16:creationId xmlns:a16="http://schemas.microsoft.com/office/drawing/2014/main" id="{0F47B687-98A0-6FB0-A77E-3944D76EDA1E}"/>
                </a:ext>
              </a:extLst>
            </p:cNvPr>
            <p:cNvSpPr/>
            <p:nvPr/>
          </p:nvSpPr>
          <p:spPr>
            <a:xfrm>
              <a:off x="3977400" y="4287817"/>
              <a:ext cx="4746" cy="6549"/>
            </a:xfrm>
            <a:custGeom>
              <a:avLst/>
              <a:gdLst>
                <a:gd name="connsiteX0" fmla="*/ -52 w 4746"/>
                <a:gd name="connsiteY0" fmla="*/ 3524 h 6549"/>
                <a:gd name="connsiteX1" fmla="*/ 3049 w 4746"/>
                <a:gd name="connsiteY1" fmla="*/ 6351 h 6549"/>
                <a:gd name="connsiteX2" fmla="*/ 3049 w 4746"/>
                <a:gd name="connsiteY2" fmla="*/ 1518 h 6549"/>
                <a:gd name="connsiteX3" fmla="*/ -52 w 4746"/>
                <a:gd name="connsiteY3" fmla="*/ 3524 h 6549"/>
              </a:gdLst>
              <a:ahLst/>
              <a:cxnLst>
                <a:cxn ang="0">
                  <a:pos x="connsiteX0" y="connsiteY0"/>
                </a:cxn>
                <a:cxn ang="0">
                  <a:pos x="connsiteX1" y="connsiteY1"/>
                </a:cxn>
                <a:cxn ang="0">
                  <a:pos x="connsiteX2" y="connsiteY2"/>
                </a:cxn>
                <a:cxn ang="0">
                  <a:pos x="connsiteX3" y="connsiteY3"/>
                </a:cxn>
              </a:cxnLst>
              <a:rect l="l" t="t" r="r" b="b"/>
              <a:pathLst>
                <a:path w="4746" h="6549">
                  <a:moveTo>
                    <a:pt x="-52" y="3524"/>
                  </a:moveTo>
                  <a:cubicBezTo>
                    <a:pt x="-52" y="7537"/>
                    <a:pt x="3049" y="6351"/>
                    <a:pt x="3049" y="6351"/>
                  </a:cubicBezTo>
                  <a:cubicBezTo>
                    <a:pt x="5876" y="6351"/>
                    <a:pt x="4508" y="4071"/>
                    <a:pt x="3049" y="1518"/>
                  </a:cubicBezTo>
                  <a:cubicBezTo>
                    <a:pt x="1590" y="-1035"/>
                    <a:pt x="-52" y="-488"/>
                    <a:pt x="-52" y="3524"/>
                  </a:cubicBezTo>
                  <a:close/>
                </a:path>
              </a:pathLst>
            </a:custGeom>
            <a:grpFill/>
            <a:ln w="4559" cap="flat">
              <a:solidFill>
                <a:srgbClr val="FFFFFF"/>
              </a:solidFill>
              <a:prstDash val="solid"/>
              <a:miter/>
            </a:ln>
          </p:spPr>
          <p:txBody>
            <a:bodyPr rtlCol="0" anchor="ctr"/>
            <a:lstStyle/>
            <a:p>
              <a:endParaRPr lang="en-US"/>
            </a:p>
          </p:txBody>
        </p:sp>
        <p:sp>
          <p:nvSpPr>
            <p:cNvPr id="596" name="Freeform: Shape 595">
              <a:extLst>
                <a:ext uri="{FF2B5EF4-FFF2-40B4-BE49-F238E27FC236}">
                  <a16:creationId xmlns:a16="http://schemas.microsoft.com/office/drawing/2014/main" id="{47093154-ADBC-3B5C-8ACE-B9B854131926}"/>
                </a:ext>
              </a:extLst>
            </p:cNvPr>
            <p:cNvSpPr/>
            <p:nvPr/>
          </p:nvSpPr>
          <p:spPr>
            <a:xfrm>
              <a:off x="3981422" y="4273326"/>
              <a:ext cx="3432" cy="13683"/>
            </a:xfrm>
            <a:custGeom>
              <a:avLst/>
              <a:gdLst>
                <a:gd name="connsiteX0" fmla="*/ 212 w 3432"/>
                <a:gd name="connsiteY0" fmla="*/ 8623 h 13683"/>
                <a:gd name="connsiteX1" fmla="*/ 2219 w 3432"/>
                <a:gd name="connsiteY1" fmla="*/ 12909 h 13683"/>
                <a:gd name="connsiteX2" fmla="*/ 3313 w 3432"/>
                <a:gd name="connsiteY2" fmla="*/ 2331 h 13683"/>
                <a:gd name="connsiteX3" fmla="*/ 212 w 3432"/>
                <a:gd name="connsiteY3" fmla="*/ 8623 h 13683"/>
              </a:gdLst>
              <a:ahLst/>
              <a:cxnLst>
                <a:cxn ang="0">
                  <a:pos x="connsiteX0" y="connsiteY0"/>
                </a:cxn>
                <a:cxn ang="0">
                  <a:pos x="connsiteX1" y="connsiteY1"/>
                </a:cxn>
                <a:cxn ang="0">
                  <a:pos x="connsiteX2" y="connsiteY2"/>
                </a:cxn>
                <a:cxn ang="0">
                  <a:pos x="connsiteX3" y="connsiteY3"/>
                </a:cxn>
              </a:cxnLst>
              <a:rect l="l" t="t" r="r" b="b"/>
              <a:pathLst>
                <a:path w="3432" h="13683">
                  <a:moveTo>
                    <a:pt x="212" y="8623"/>
                  </a:moveTo>
                  <a:cubicBezTo>
                    <a:pt x="-973" y="16283"/>
                    <a:pt x="2219" y="12909"/>
                    <a:pt x="2219" y="12909"/>
                  </a:cubicBezTo>
                  <a:cubicBezTo>
                    <a:pt x="4134" y="11450"/>
                    <a:pt x="3039" y="7438"/>
                    <a:pt x="3313" y="2331"/>
                  </a:cubicBezTo>
                  <a:cubicBezTo>
                    <a:pt x="3586" y="-2775"/>
                    <a:pt x="1307" y="872"/>
                    <a:pt x="212" y="8623"/>
                  </a:cubicBezTo>
                  <a:close/>
                </a:path>
              </a:pathLst>
            </a:custGeom>
            <a:grpFill/>
            <a:ln w="4559" cap="flat">
              <a:solidFill>
                <a:srgbClr val="FFFFFF"/>
              </a:solidFill>
              <a:prstDash val="solid"/>
              <a:miter/>
            </a:ln>
          </p:spPr>
          <p:txBody>
            <a:bodyPr rtlCol="0" anchor="ctr"/>
            <a:lstStyle/>
            <a:p>
              <a:endParaRPr lang="en-US"/>
            </a:p>
          </p:txBody>
        </p:sp>
        <p:sp>
          <p:nvSpPr>
            <p:cNvPr id="597" name="Freeform: Shape 596">
              <a:extLst>
                <a:ext uri="{FF2B5EF4-FFF2-40B4-BE49-F238E27FC236}">
                  <a16:creationId xmlns:a16="http://schemas.microsoft.com/office/drawing/2014/main" id="{AC093A9D-9814-66D6-A419-9A13589A06C0}"/>
                </a:ext>
              </a:extLst>
            </p:cNvPr>
            <p:cNvSpPr/>
            <p:nvPr/>
          </p:nvSpPr>
          <p:spPr>
            <a:xfrm>
              <a:off x="3987822" y="4272309"/>
              <a:ext cx="8048" cy="9891"/>
            </a:xfrm>
            <a:custGeom>
              <a:avLst/>
              <a:gdLst>
                <a:gd name="connsiteX0" fmla="*/ 13 w 8048"/>
                <a:gd name="connsiteY0" fmla="*/ 5901 h 9891"/>
                <a:gd name="connsiteX1" fmla="*/ 2567 w 8048"/>
                <a:gd name="connsiteY1" fmla="*/ 9093 h 9891"/>
                <a:gd name="connsiteX2" fmla="*/ 4573 w 8048"/>
                <a:gd name="connsiteY2" fmla="*/ -26 h 9891"/>
                <a:gd name="connsiteX3" fmla="*/ 13 w 8048"/>
                <a:gd name="connsiteY3" fmla="*/ 5901 h 9891"/>
              </a:gdLst>
              <a:ahLst/>
              <a:cxnLst>
                <a:cxn ang="0">
                  <a:pos x="connsiteX0" y="connsiteY0"/>
                </a:cxn>
                <a:cxn ang="0">
                  <a:pos x="connsiteX1" y="connsiteY1"/>
                </a:cxn>
                <a:cxn ang="0">
                  <a:pos x="connsiteX2" y="connsiteY2"/>
                </a:cxn>
                <a:cxn ang="0">
                  <a:pos x="connsiteX3" y="connsiteY3"/>
                </a:cxn>
              </a:cxnLst>
              <a:rect l="l" t="t" r="r" b="b"/>
              <a:pathLst>
                <a:path w="8048" h="9891">
                  <a:moveTo>
                    <a:pt x="13" y="5901"/>
                  </a:moveTo>
                  <a:cubicBezTo>
                    <a:pt x="-534" y="12194"/>
                    <a:pt x="2567" y="9093"/>
                    <a:pt x="2567" y="9093"/>
                  </a:cubicBezTo>
                  <a:cubicBezTo>
                    <a:pt x="11685" y="-664"/>
                    <a:pt x="7126" y="-26"/>
                    <a:pt x="4573" y="-26"/>
                  </a:cubicBezTo>
                  <a:cubicBezTo>
                    <a:pt x="2019" y="-26"/>
                    <a:pt x="652" y="-117"/>
                    <a:pt x="13" y="5901"/>
                  </a:cubicBezTo>
                  <a:close/>
                </a:path>
              </a:pathLst>
            </a:custGeom>
            <a:grpFill/>
            <a:ln w="4559" cap="flat">
              <a:solidFill>
                <a:srgbClr val="FFFFFF"/>
              </a:solidFill>
              <a:prstDash val="solid"/>
              <a:miter/>
            </a:ln>
          </p:spPr>
          <p:txBody>
            <a:bodyPr rtlCol="0" anchor="ctr"/>
            <a:lstStyle/>
            <a:p>
              <a:endParaRPr lang="en-US"/>
            </a:p>
          </p:txBody>
        </p:sp>
        <p:sp>
          <p:nvSpPr>
            <p:cNvPr id="598" name="Freeform: Shape 597">
              <a:extLst>
                <a:ext uri="{FF2B5EF4-FFF2-40B4-BE49-F238E27FC236}">
                  <a16:creationId xmlns:a16="http://schemas.microsoft.com/office/drawing/2014/main" id="{EDD60177-FA4B-53F5-670B-943A90478DE9}"/>
                </a:ext>
              </a:extLst>
            </p:cNvPr>
            <p:cNvSpPr/>
            <p:nvPr/>
          </p:nvSpPr>
          <p:spPr>
            <a:xfrm>
              <a:off x="3989939" y="4264222"/>
              <a:ext cx="5717" cy="4819"/>
            </a:xfrm>
            <a:custGeom>
              <a:avLst/>
              <a:gdLst>
                <a:gd name="connsiteX0" fmla="*/ 1361 w 5717"/>
                <a:gd name="connsiteY0" fmla="*/ 2590 h 4819"/>
                <a:gd name="connsiteX1" fmla="*/ 5647 w 5717"/>
                <a:gd name="connsiteY1" fmla="*/ 1769 h 4819"/>
                <a:gd name="connsiteX2" fmla="*/ 1361 w 5717"/>
                <a:gd name="connsiteY2" fmla="*/ 2590 h 4819"/>
              </a:gdLst>
              <a:ahLst/>
              <a:cxnLst>
                <a:cxn ang="0">
                  <a:pos x="connsiteX0" y="connsiteY0"/>
                </a:cxn>
                <a:cxn ang="0">
                  <a:pos x="connsiteX1" y="connsiteY1"/>
                </a:cxn>
                <a:cxn ang="0">
                  <a:pos x="connsiteX2" y="connsiteY2"/>
                </a:cxn>
              </a:cxnLst>
              <a:rect l="l" t="t" r="r" b="b"/>
              <a:pathLst>
                <a:path w="5717" h="4819">
                  <a:moveTo>
                    <a:pt x="1361" y="2590"/>
                  </a:moveTo>
                  <a:cubicBezTo>
                    <a:pt x="-3472" y="7970"/>
                    <a:pt x="5647" y="1769"/>
                    <a:pt x="5647" y="1769"/>
                  </a:cubicBezTo>
                  <a:cubicBezTo>
                    <a:pt x="5647" y="1769"/>
                    <a:pt x="6194" y="-2790"/>
                    <a:pt x="1361" y="2590"/>
                  </a:cubicBezTo>
                  <a:close/>
                </a:path>
              </a:pathLst>
            </a:custGeom>
            <a:grpFill/>
            <a:ln w="4559" cap="flat">
              <a:solidFill>
                <a:srgbClr val="FFFFFF"/>
              </a:solidFill>
              <a:prstDash val="solid"/>
              <a:miter/>
            </a:ln>
          </p:spPr>
          <p:txBody>
            <a:bodyPr rtlCol="0" anchor="ctr"/>
            <a:lstStyle/>
            <a:p>
              <a:endParaRPr lang="en-US"/>
            </a:p>
          </p:txBody>
        </p:sp>
        <p:sp>
          <p:nvSpPr>
            <p:cNvPr id="599" name="Freeform: Shape 598">
              <a:extLst>
                <a:ext uri="{FF2B5EF4-FFF2-40B4-BE49-F238E27FC236}">
                  <a16:creationId xmlns:a16="http://schemas.microsoft.com/office/drawing/2014/main" id="{C86B1DE4-3920-608F-B8C2-C8664BF31CD7}"/>
                </a:ext>
              </a:extLst>
            </p:cNvPr>
            <p:cNvSpPr/>
            <p:nvPr/>
          </p:nvSpPr>
          <p:spPr>
            <a:xfrm>
              <a:off x="3983308" y="4283133"/>
              <a:ext cx="26848" cy="12188"/>
            </a:xfrm>
            <a:custGeom>
              <a:avLst/>
              <a:gdLst>
                <a:gd name="connsiteX0" fmla="*/ 16565 w 26848"/>
                <a:gd name="connsiteY0" fmla="*/ 730 h 12188"/>
                <a:gd name="connsiteX1" fmla="*/ 2886 w 26848"/>
                <a:gd name="connsiteY1" fmla="*/ 4469 h 12188"/>
                <a:gd name="connsiteX2" fmla="*/ 4528 w 26848"/>
                <a:gd name="connsiteY2" fmla="*/ 10214 h 12188"/>
                <a:gd name="connsiteX3" fmla="*/ 12005 w 26848"/>
                <a:gd name="connsiteY3" fmla="*/ 11855 h 12188"/>
                <a:gd name="connsiteX4" fmla="*/ 18844 w 26848"/>
                <a:gd name="connsiteY4" fmla="*/ 8755 h 12188"/>
                <a:gd name="connsiteX5" fmla="*/ 26504 w 26848"/>
                <a:gd name="connsiteY5" fmla="*/ 2736 h 12188"/>
                <a:gd name="connsiteX6" fmla="*/ 16565 w 26848"/>
                <a:gd name="connsiteY6" fmla="*/ 730 h 1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848" h="12188">
                  <a:moveTo>
                    <a:pt x="16565" y="730"/>
                  </a:moveTo>
                  <a:cubicBezTo>
                    <a:pt x="13373" y="1916"/>
                    <a:pt x="9999" y="1916"/>
                    <a:pt x="2886" y="4469"/>
                  </a:cubicBezTo>
                  <a:cubicBezTo>
                    <a:pt x="-4226" y="7022"/>
                    <a:pt x="3707" y="10488"/>
                    <a:pt x="4528" y="10214"/>
                  </a:cubicBezTo>
                  <a:cubicBezTo>
                    <a:pt x="5348" y="9940"/>
                    <a:pt x="8814" y="11035"/>
                    <a:pt x="12005" y="11855"/>
                  </a:cubicBezTo>
                  <a:cubicBezTo>
                    <a:pt x="15197" y="12676"/>
                    <a:pt x="16838" y="11855"/>
                    <a:pt x="18844" y="8755"/>
                  </a:cubicBezTo>
                  <a:cubicBezTo>
                    <a:pt x="20851" y="5655"/>
                    <a:pt x="24498" y="6202"/>
                    <a:pt x="26504" y="2736"/>
                  </a:cubicBezTo>
                  <a:cubicBezTo>
                    <a:pt x="28510" y="-729"/>
                    <a:pt x="19665" y="-364"/>
                    <a:pt x="16565" y="730"/>
                  </a:cubicBezTo>
                  <a:close/>
                </a:path>
              </a:pathLst>
            </a:custGeom>
            <a:grpFill/>
            <a:ln w="4559" cap="flat">
              <a:solidFill>
                <a:srgbClr val="FFFFFF"/>
              </a:solidFill>
              <a:prstDash val="solid"/>
              <a:miter/>
            </a:ln>
          </p:spPr>
          <p:txBody>
            <a:bodyPr rtlCol="0" anchor="ctr"/>
            <a:lstStyle/>
            <a:p>
              <a:endParaRPr lang="en-US"/>
            </a:p>
          </p:txBody>
        </p:sp>
        <p:sp>
          <p:nvSpPr>
            <p:cNvPr id="600" name="Freeform: Shape 599">
              <a:extLst>
                <a:ext uri="{FF2B5EF4-FFF2-40B4-BE49-F238E27FC236}">
                  <a16:creationId xmlns:a16="http://schemas.microsoft.com/office/drawing/2014/main" id="{A10ABFD8-2AA6-EB90-AF1D-0FC9EFD41C0E}"/>
                </a:ext>
              </a:extLst>
            </p:cNvPr>
            <p:cNvSpPr/>
            <p:nvPr/>
          </p:nvSpPr>
          <p:spPr>
            <a:xfrm>
              <a:off x="4003190" y="4293338"/>
              <a:ext cx="12926" cy="5804"/>
            </a:xfrm>
            <a:custGeom>
              <a:avLst/>
              <a:gdLst>
                <a:gd name="connsiteX0" fmla="*/ 1516 w 12926"/>
                <a:gd name="connsiteY0" fmla="*/ 557 h 5804"/>
                <a:gd name="connsiteX1" fmla="*/ 3796 w 12926"/>
                <a:gd name="connsiteY1" fmla="*/ 5664 h 5804"/>
                <a:gd name="connsiteX2" fmla="*/ 11729 w 12926"/>
                <a:gd name="connsiteY2" fmla="*/ 2563 h 5804"/>
                <a:gd name="connsiteX3" fmla="*/ 1516 w 12926"/>
                <a:gd name="connsiteY3" fmla="*/ 557 h 5804"/>
              </a:gdLst>
              <a:ahLst/>
              <a:cxnLst>
                <a:cxn ang="0">
                  <a:pos x="connsiteX0" y="connsiteY0"/>
                </a:cxn>
                <a:cxn ang="0">
                  <a:pos x="connsiteX1" y="connsiteY1"/>
                </a:cxn>
                <a:cxn ang="0">
                  <a:pos x="connsiteX2" y="connsiteY2"/>
                </a:cxn>
                <a:cxn ang="0">
                  <a:pos x="connsiteX3" y="connsiteY3"/>
                </a:cxn>
              </a:cxnLst>
              <a:rect l="l" t="t" r="r" b="b"/>
              <a:pathLst>
                <a:path w="12926" h="5804">
                  <a:moveTo>
                    <a:pt x="1516" y="557"/>
                  </a:moveTo>
                  <a:cubicBezTo>
                    <a:pt x="-3044" y="2016"/>
                    <a:pt x="3796" y="5664"/>
                    <a:pt x="3796" y="5664"/>
                  </a:cubicBezTo>
                  <a:cubicBezTo>
                    <a:pt x="6622" y="6211"/>
                    <a:pt x="7169" y="4569"/>
                    <a:pt x="11729" y="2563"/>
                  </a:cubicBezTo>
                  <a:cubicBezTo>
                    <a:pt x="16288" y="557"/>
                    <a:pt x="6075" y="-902"/>
                    <a:pt x="1516" y="557"/>
                  </a:cubicBezTo>
                  <a:close/>
                </a:path>
              </a:pathLst>
            </a:custGeom>
            <a:grpFill/>
            <a:ln w="4559" cap="flat">
              <a:solidFill>
                <a:srgbClr val="FFFFFF"/>
              </a:solidFill>
              <a:prstDash val="solid"/>
              <a:miter/>
            </a:ln>
          </p:spPr>
          <p:txBody>
            <a:bodyPr rtlCol="0" anchor="ctr"/>
            <a:lstStyle/>
            <a:p>
              <a:endParaRPr lang="en-US"/>
            </a:p>
          </p:txBody>
        </p:sp>
        <p:sp>
          <p:nvSpPr>
            <p:cNvPr id="601" name="Freeform: Shape 600">
              <a:extLst>
                <a:ext uri="{FF2B5EF4-FFF2-40B4-BE49-F238E27FC236}">
                  <a16:creationId xmlns:a16="http://schemas.microsoft.com/office/drawing/2014/main" id="{2C7EE08B-68ED-F292-ED76-59A3CF514DEC}"/>
                </a:ext>
              </a:extLst>
            </p:cNvPr>
            <p:cNvSpPr/>
            <p:nvPr/>
          </p:nvSpPr>
          <p:spPr>
            <a:xfrm>
              <a:off x="3969946" y="4298853"/>
              <a:ext cx="81909" cy="57407"/>
            </a:xfrm>
            <a:custGeom>
              <a:avLst/>
              <a:gdLst>
                <a:gd name="connsiteX0" fmla="*/ 16795 w 81909"/>
                <a:gd name="connsiteY0" fmla="*/ 55773 h 57407"/>
                <a:gd name="connsiteX1" fmla="*/ 27647 w 81909"/>
                <a:gd name="connsiteY1" fmla="*/ 55773 h 57407"/>
                <a:gd name="connsiteX2" fmla="*/ 34121 w 81909"/>
                <a:gd name="connsiteY2" fmla="*/ 55773 h 57407"/>
                <a:gd name="connsiteX3" fmla="*/ 39319 w 81909"/>
                <a:gd name="connsiteY3" fmla="*/ 54953 h 57407"/>
                <a:gd name="connsiteX4" fmla="*/ 42966 w 81909"/>
                <a:gd name="connsiteY4" fmla="*/ 50667 h 57407"/>
                <a:gd name="connsiteX5" fmla="*/ 45246 w 81909"/>
                <a:gd name="connsiteY5" fmla="*/ 49208 h 57407"/>
                <a:gd name="connsiteX6" fmla="*/ 49806 w 81909"/>
                <a:gd name="connsiteY6" fmla="*/ 50940 h 57407"/>
                <a:gd name="connsiteX7" fmla="*/ 60931 w 81909"/>
                <a:gd name="connsiteY7" fmla="*/ 48387 h 57407"/>
                <a:gd name="connsiteX8" fmla="*/ 71235 w 81909"/>
                <a:gd name="connsiteY8" fmla="*/ 34709 h 57407"/>
                <a:gd name="connsiteX9" fmla="*/ 74335 w 81909"/>
                <a:gd name="connsiteY9" fmla="*/ 28417 h 57407"/>
                <a:gd name="connsiteX10" fmla="*/ 76615 w 81909"/>
                <a:gd name="connsiteY10" fmla="*/ 22489 h 57407"/>
                <a:gd name="connsiteX11" fmla="*/ 78348 w 81909"/>
                <a:gd name="connsiteY11" fmla="*/ 16744 h 57407"/>
                <a:gd name="connsiteX12" fmla="*/ 81448 w 81909"/>
                <a:gd name="connsiteY12" fmla="*/ 8811 h 57407"/>
                <a:gd name="connsiteX13" fmla="*/ 63210 w 81909"/>
                <a:gd name="connsiteY13" fmla="*/ 2792 h 57407"/>
                <a:gd name="connsiteX14" fmla="*/ 48438 w 81909"/>
                <a:gd name="connsiteY14" fmla="*/ 3613 h 57407"/>
                <a:gd name="connsiteX15" fmla="*/ 28741 w 81909"/>
                <a:gd name="connsiteY15" fmla="*/ 1333 h 57407"/>
                <a:gd name="connsiteX16" fmla="*/ 11050 w 81909"/>
                <a:gd name="connsiteY16" fmla="*/ -34 h 57407"/>
                <a:gd name="connsiteX17" fmla="*/ 3664 w 81909"/>
                <a:gd name="connsiteY17" fmla="*/ 10179 h 57407"/>
                <a:gd name="connsiteX18" fmla="*/ 4849 w 81909"/>
                <a:gd name="connsiteY18" fmla="*/ 13918 h 57407"/>
                <a:gd name="connsiteX19" fmla="*/ 4849 w 81909"/>
                <a:gd name="connsiteY19" fmla="*/ 16744 h 57407"/>
                <a:gd name="connsiteX20" fmla="*/ 928 w 81909"/>
                <a:gd name="connsiteY20" fmla="*/ 20210 h 57407"/>
                <a:gd name="connsiteX21" fmla="*/ 4822 w 81909"/>
                <a:gd name="connsiteY21" fmla="*/ 30733 h 57407"/>
                <a:gd name="connsiteX22" fmla="*/ 6308 w 81909"/>
                <a:gd name="connsiteY22" fmla="*/ 31243 h 57407"/>
                <a:gd name="connsiteX23" fmla="*/ 2296 w 81909"/>
                <a:gd name="connsiteY23" fmla="*/ 33888 h 57407"/>
                <a:gd name="connsiteX24" fmla="*/ 8862 w 81909"/>
                <a:gd name="connsiteY24" fmla="*/ 53494 h 57407"/>
                <a:gd name="connsiteX25" fmla="*/ 16795 w 81909"/>
                <a:gd name="connsiteY25" fmla="*/ 55773 h 5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1909" h="57407">
                  <a:moveTo>
                    <a:pt x="16795" y="55773"/>
                  </a:moveTo>
                  <a:cubicBezTo>
                    <a:pt x="20361" y="54916"/>
                    <a:pt x="24081" y="54916"/>
                    <a:pt x="27647" y="55773"/>
                  </a:cubicBezTo>
                  <a:cubicBezTo>
                    <a:pt x="31021" y="56412"/>
                    <a:pt x="31933" y="56685"/>
                    <a:pt x="34121" y="55773"/>
                  </a:cubicBezTo>
                  <a:cubicBezTo>
                    <a:pt x="35680" y="54825"/>
                    <a:pt x="37550" y="54533"/>
                    <a:pt x="39319" y="54953"/>
                  </a:cubicBezTo>
                  <a:cubicBezTo>
                    <a:pt x="41872" y="54953"/>
                    <a:pt x="41325" y="54953"/>
                    <a:pt x="42966" y="50667"/>
                  </a:cubicBezTo>
                  <a:cubicBezTo>
                    <a:pt x="44608" y="46381"/>
                    <a:pt x="44425" y="47840"/>
                    <a:pt x="45246" y="49208"/>
                  </a:cubicBezTo>
                  <a:cubicBezTo>
                    <a:pt x="46067" y="50576"/>
                    <a:pt x="46705" y="51214"/>
                    <a:pt x="49806" y="50940"/>
                  </a:cubicBezTo>
                  <a:cubicBezTo>
                    <a:pt x="53563" y="50338"/>
                    <a:pt x="57283" y="49481"/>
                    <a:pt x="60931" y="48387"/>
                  </a:cubicBezTo>
                  <a:cubicBezTo>
                    <a:pt x="67223" y="46928"/>
                    <a:pt x="68408" y="38174"/>
                    <a:pt x="71235" y="34709"/>
                  </a:cubicBezTo>
                  <a:cubicBezTo>
                    <a:pt x="72995" y="33058"/>
                    <a:pt x="74098" y="30824"/>
                    <a:pt x="74335" y="28417"/>
                  </a:cubicBezTo>
                  <a:cubicBezTo>
                    <a:pt x="74955" y="26392"/>
                    <a:pt x="75722" y="24413"/>
                    <a:pt x="76615" y="22489"/>
                  </a:cubicBezTo>
                  <a:cubicBezTo>
                    <a:pt x="77609" y="20729"/>
                    <a:pt x="78202" y="18760"/>
                    <a:pt x="78348" y="16744"/>
                  </a:cubicBezTo>
                  <a:cubicBezTo>
                    <a:pt x="78348" y="13644"/>
                    <a:pt x="78348" y="14738"/>
                    <a:pt x="81448" y="8811"/>
                  </a:cubicBezTo>
                  <a:cubicBezTo>
                    <a:pt x="84549" y="2883"/>
                    <a:pt x="69229" y="3613"/>
                    <a:pt x="63210" y="2792"/>
                  </a:cubicBezTo>
                  <a:cubicBezTo>
                    <a:pt x="57192" y="1972"/>
                    <a:pt x="49532" y="1972"/>
                    <a:pt x="48438" y="3613"/>
                  </a:cubicBezTo>
                  <a:cubicBezTo>
                    <a:pt x="47344" y="5254"/>
                    <a:pt x="30747" y="1972"/>
                    <a:pt x="28741" y="1333"/>
                  </a:cubicBezTo>
                  <a:cubicBezTo>
                    <a:pt x="22887" y="449"/>
                    <a:pt x="16968" y="-7"/>
                    <a:pt x="11050" y="-34"/>
                  </a:cubicBezTo>
                  <a:cubicBezTo>
                    <a:pt x="5396" y="-34"/>
                    <a:pt x="3664" y="10179"/>
                    <a:pt x="3664" y="10179"/>
                  </a:cubicBezTo>
                  <a:cubicBezTo>
                    <a:pt x="2843" y="13370"/>
                    <a:pt x="4849" y="13918"/>
                    <a:pt x="4849" y="13918"/>
                  </a:cubicBezTo>
                  <a:cubicBezTo>
                    <a:pt x="8223" y="18203"/>
                    <a:pt x="6491" y="18477"/>
                    <a:pt x="4849" y="16744"/>
                  </a:cubicBezTo>
                  <a:cubicBezTo>
                    <a:pt x="3208" y="15012"/>
                    <a:pt x="3208" y="14191"/>
                    <a:pt x="928" y="20210"/>
                  </a:cubicBezTo>
                  <a:cubicBezTo>
                    <a:pt x="-905" y="24194"/>
                    <a:pt x="837" y="28900"/>
                    <a:pt x="4822" y="30733"/>
                  </a:cubicBezTo>
                  <a:cubicBezTo>
                    <a:pt x="5296" y="30952"/>
                    <a:pt x="5798" y="31125"/>
                    <a:pt x="6308" y="31243"/>
                  </a:cubicBezTo>
                  <a:cubicBezTo>
                    <a:pt x="10321" y="32703"/>
                    <a:pt x="8862" y="35529"/>
                    <a:pt x="2296" y="33888"/>
                  </a:cubicBezTo>
                  <a:cubicBezTo>
                    <a:pt x="-4270" y="32246"/>
                    <a:pt x="4576" y="47293"/>
                    <a:pt x="8862" y="53494"/>
                  </a:cubicBezTo>
                  <a:cubicBezTo>
                    <a:pt x="13148" y="59694"/>
                    <a:pt x="12783" y="56868"/>
                    <a:pt x="16795" y="55773"/>
                  </a:cubicBezTo>
                  <a:close/>
                </a:path>
              </a:pathLst>
            </a:custGeom>
            <a:grpFill/>
            <a:ln w="4559" cap="flat">
              <a:solidFill>
                <a:srgbClr val="FFFFFF"/>
              </a:solidFill>
              <a:prstDash val="solid"/>
              <a:miter/>
            </a:ln>
          </p:spPr>
          <p:txBody>
            <a:bodyPr rtlCol="0" anchor="ctr"/>
            <a:lstStyle/>
            <a:p>
              <a:endParaRPr lang="en-US"/>
            </a:p>
          </p:txBody>
        </p:sp>
        <p:sp>
          <p:nvSpPr>
            <p:cNvPr id="602" name="Freeform: Shape 601">
              <a:extLst>
                <a:ext uri="{FF2B5EF4-FFF2-40B4-BE49-F238E27FC236}">
                  <a16:creationId xmlns:a16="http://schemas.microsoft.com/office/drawing/2014/main" id="{BDAB7BFB-2A86-A0B1-FAA0-11C56680131E}"/>
                </a:ext>
              </a:extLst>
            </p:cNvPr>
            <p:cNvSpPr/>
            <p:nvPr/>
          </p:nvSpPr>
          <p:spPr>
            <a:xfrm>
              <a:off x="3188509" y="4112995"/>
              <a:ext cx="1324044" cy="1367397"/>
            </a:xfrm>
            <a:custGeom>
              <a:avLst/>
              <a:gdLst>
                <a:gd name="connsiteX0" fmla="*/ 532233 w 1324044"/>
                <a:gd name="connsiteY0" fmla="*/ 872935 h 1367397"/>
                <a:gd name="connsiteX1" fmla="*/ 531595 w 1324044"/>
                <a:gd name="connsiteY1" fmla="*/ 872935 h 1367397"/>
                <a:gd name="connsiteX2" fmla="*/ 541717 w 1324044"/>
                <a:gd name="connsiteY2" fmla="*/ 895459 h 1367397"/>
                <a:gd name="connsiteX3" fmla="*/ 542720 w 1324044"/>
                <a:gd name="connsiteY3" fmla="*/ 907313 h 1367397"/>
                <a:gd name="connsiteX4" fmla="*/ 540896 w 1324044"/>
                <a:gd name="connsiteY4" fmla="*/ 914517 h 1367397"/>
                <a:gd name="connsiteX5" fmla="*/ 540166 w 1324044"/>
                <a:gd name="connsiteY5" fmla="*/ 922542 h 1367397"/>
                <a:gd name="connsiteX6" fmla="*/ 537887 w 1324044"/>
                <a:gd name="connsiteY6" fmla="*/ 938591 h 1367397"/>
                <a:gd name="connsiteX7" fmla="*/ 538798 w 1324044"/>
                <a:gd name="connsiteY7" fmla="*/ 941509 h 1367397"/>
                <a:gd name="connsiteX8" fmla="*/ 575274 w 1324044"/>
                <a:gd name="connsiteY8" fmla="*/ 948166 h 1367397"/>
                <a:gd name="connsiteX9" fmla="*/ 578557 w 1324044"/>
                <a:gd name="connsiteY9" fmla="*/ 947437 h 1367397"/>
                <a:gd name="connsiteX10" fmla="*/ 589682 w 1324044"/>
                <a:gd name="connsiteY10" fmla="*/ 941145 h 1367397"/>
                <a:gd name="connsiteX11" fmla="*/ 592053 w 1324044"/>
                <a:gd name="connsiteY11" fmla="*/ 941145 h 1367397"/>
                <a:gd name="connsiteX12" fmla="*/ 610291 w 1324044"/>
                <a:gd name="connsiteY12" fmla="*/ 950264 h 1367397"/>
                <a:gd name="connsiteX13" fmla="*/ 614303 w 1324044"/>
                <a:gd name="connsiteY13" fmla="*/ 953728 h 1367397"/>
                <a:gd name="connsiteX14" fmla="*/ 618589 w 1324044"/>
                <a:gd name="connsiteY14" fmla="*/ 965857 h 1367397"/>
                <a:gd name="connsiteX15" fmla="*/ 620686 w 1324044"/>
                <a:gd name="connsiteY15" fmla="*/ 986283 h 1367397"/>
                <a:gd name="connsiteX16" fmla="*/ 623057 w 1324044"/>
                <a:gd name="connsiteY16" fmla="*/ 1000144 h 1367397"/>
                <a:gd name="connsiteX17" fmla="*/ 630535 w 1324044"/>
                <a:gd name="connsiteY17" fmla="*/ 1009263 h 1367397"/>
                <a:gd name="connsiteX18" fmla="*/ 636371 w 1324044"/>
                <a:gd name="connsiteY18" fmla="*/ 1008533 h 1367397"/>
                <a:gd name="connsiteX19" fmla="*/ 642663 w 1324044"/>
                <a:gd name="connsiteY19" fmla="*/ 1006436 h 1367397"/>
                <a:gd name="connsiteX20" fmla="*/ 647496 w 1324044"/>
                <a:gd name="connsiteY20" fmla="*/ 1006436 h 1367397"/>
                <a:gd name="connsiteX21" fmla="*/ 662816 w 1324044"/>
                <a:gd name="connsiteY21" fmla="*/ 1010266 h 1367397"/>
                <a:gd name="connsiteX22" fmla="*/ 664485 w 1324044"/>
                <a:gd name="connsiteY22" fmla="*/ 1012400 h 1367397"/>
                <a:gd name="connsiteX23" fmla="*/ 664457 w 1324044"/>
                <a:gd name="connsiteY23" fmla="*/ 1012545 h 1367397"/>
                <a:gd name="connsiteX24" fmla="*/ 661266 w 1324044"/>
                <a:gd name="connsiteY24" fmla="*/ 1032698 h 1367397"/>
                <a:gd name="connsiteX25" fmla="*/ 653423 w 1324044"/>
                <a:gd name="connsiteY25" fmla="*/ 1060055 h 1367397"/>
                <a:gd name="connsiteX26" fmla="*/ 652420 w 1324044"/>
                <a:gd name="connsiteY26" fmla="*/ 1065435 h 1367397"/>
                <a:gd name="connsiteX27" fmla="*/ 655703 w 1324044"/>
                <a:gd name="connsiteY27" fmla="*/ 1067533 h 1367397"/>
                <a:gd name="connsiteX28" fmla="*/ 664275 w 1324044"/>
                <a:gd name="connsiteY28" fmla="*/ 1066165 h 1367397"/>
                <a:gd name="connsiteX29" fmla="*/ 666737 w 1324044"/>
                <a:gd name="connsiteY29" fmla="*/ 1065526 h 1367397"/>
                <a:gd name="connsiteX30" fmla="*/ 672300 w 1324044"/>
                <a:gd name="connsiteY30" fmla="*/ 1065526 h 1367397"/>
                <a:gd name="connsiteX31" fmla="*/ 674671 w 1324044"/>
                <a:gd name="connsiteY31" fmla="*/ 1066986 h 1367397"/>
                <a:gd name="connsiteX32" fmla="*/ 684337 w 1324044"/>
                <a:gd name="connsiteY32" fmla="*/ 1089053 h 1367397"/>
                <a:gd name="connsiteX33" fmla="*/ 682695 w 1324044"/>
                <a:gd name="connsiteY33" fmla="*/ 1107838 h 1367397"/>
                <a:gd name="connsiteX34" fmla="*/ 679047 w 1324044"/>
                <a:gd name="connsiteY34" fmla="*/ 1120605 h 1367397"/>
                <a:gd name="connsiteX35" fmla="*/ 675126 w 1324044"/>
                <a:gd name="connsiteY35" fmla="*/ 1124435 h 1367397"/>
                <a:gd name="connsiteX36" fmla="*/ 661995 w 1324044"/>
                <a:gd name="connsiteY36" fmla="*/ 1131639 h 1367397"/>
                <a:gd name="connsiteX37" fmla="*/ 649594 w 1324044"/>
                <a:gd name="connsiteY37" fmla="*/ 1134375 h 1367397"/>
                <a:gd name="connsiteX38" fmla="*/ 634638 w 1324044"/>
                <a:gd name="connsiteY38" fmla="*/ 1146229 h 1367397"/>
                <a:gd name="connsiteX39" fmla="*/ 629350 w 1324044"/>
                <a:gd name="connsiteY39" fmla="*/ 1150515 h 1367397"/>
                <a:gd name="connsiteX40" fmla="*/ 625793 w 1324044"/>
                <a:gd name="connsiteY40" fmla="*/ 1154071 h 1367397"/>
                <a:gd name="connsiteX41" fmla="*/ 620778 w 1324044"/>
                <a:gd name="connsiteY41" fmla="*/ 1157081 h 1367397"/>
                <a:gd name="connsiteX42" fmla="*/ 614668 w 1324044"/>
                <a:gd name="connsiteY42" fmla="*/ 1159999 h 1367397"/>
                <a:gd name="connsiteX43" fmla="*/ 614668 w 1324044"/>
                <a:gd name="connsiteY43" fmla="*/ 1166838 h 1367397"/>
                <a:gd name="connsiteX44" fmla="*/ 610838 w 1324044"/>
                <a:gd name="connsiteY44" fmla="*/ 1170029 h 1367397"/>
                <a:gd name="connsiteX45" fmla="*/ 600625 w 1324044"/>
                <a:gd name="connsiteY45" fmla="*/ 1179148 h 1367397"/>
                <a:gd name="connsiteX46" fmla="*/ 580472 w 1324044"/>
                <a:gd name="connsiteY46" fmla="*/ 1203222 h 1367397"/>
                <a:gd name="connsiteX47" fmla="*/ 555121 w 1324044"/>
                <a:gd name="connsiteY47" fmla="*/ 1229302 h 1367397"/>
                <a:gd name="connsiteX48" fmla="*/ 550197 w 1324044"/>
                <a:gd name="connsiteY48" fmla="*/ 1234044 h 1367397"/>
                <a:gd name="connsiteX49" fmla="*/ 560593 w 1324044"/>
                <a:gd name="connsiteY49" fmla="*/ 1237145 h 1367397"/>
                <a:gd name="connsiteX50" fmla="*/ 566155 w 1324044"/>
                <a:gd name="connsiteY50" fmla="*/ 1234865 h 1367397"/>
                <a:gd name="connsiteX51" fmla="*/ 573633 w 1324044"/>
                <a:gd name="connsiteY51" fmla="*/ 1230579 h 1367397"/>
                <a:gd name="connsiteX52" fmla="*/ 585031 w 1324044"/>
                <a:gd name="connsiteY52" fmla="*/ 1237418 h 1367397"/>
                <a:gd name="connsiteX53" fmla="*/ 597707 w 1324044"/>
                <a:gd name="connsiteY53" fmla="*/ 1248726 h 1367397"/>
                <a:gd name="connsiteX54" fmla="*/ 604272 w 1324044"/>
                <a:gd name="connsiteY54" fmla="*/ 1265048 h 1367397"/>
                <a:gd name="connsiteX55" fmla="*/ 605458 w 1324044"/>
                <a:gd name="connsiteY55" fmla="*/ 1266964 h 1367397"/>
                <a:gd name="connsiteX56" fmla="*/ 611750 w 1324044"/>
                <a:gd name="connsiteY56" fmla="*/ 1265687 h 1367397"/>
                <a:gd name="connsiteX57" fmla="*/ 613847 w 1324044"/>
                <a:gd name="connsiteY57" fmla="*/ 1262769 h 1367397"/>
                <a:gd name="connsiteX58" fmla="*/ 617130 w 1324044"/>
                <a:gd name="connsiteY58" fmla="*/ 1261127 h 1367397"/>
                <a:gd name="connsiteX59" fmla="*/ 618589 w 1324044"/>
                <a:gd name="connsiteY59" fmla="*/ 1258209 h 1367397"/>
                <a:gd name="connsiteX60" fmla="*/ 627708 w 1324044"/>
                <a:gd name="connsiteY60" fmla="*/ 1267328 h 1367397"/>
                <a:gd name="connsiteX61" fmla="*/ 636371 w 1324044"/>
                <a:gd name="connsiteY61" fmla="*/ 1275080 h 1367397"/>
                <a:gd name="connsiteX62" fmla="*/ 651873 w 1324044"/>
                <a:gd name="connsiteY62" fmla="*/ 1281736 h 1367397"/>
                <a:gd name="connsiteX63" fmla="*/ 656159 w 1324044"/>
                <a:gd name="connsiteY63" fmla="*/ 1286569 h 1367397"/>
                <a:gd name="connsiteX64" fmla="*/ 659168 w 1324044"/>
                <a:gd name="connsiteY64" fmla="*/ 1290034 h 1367397"/>
                <a:gd name="connsiteX65" fmla="*/ 673576 w 1324044"/>
                <a:gd name="connsiteY65" fmla="*/ 1298424 h 1367397"/>
                <a:gd name="connsiteX66" fmla="*/ 676312 w 1324044"/>
                <a:gd name="connsiteY66" fmla="*/ 1300521 h 1367397"/>
                <a:gd name="connsiteX67" fmla="*/ 699930 w 1324044"/>
                <a:gd name="connsiteY67" fmla="*/ 1325324 h 1367397"/>
                <a:gd name="connsiteX68" fmla="*/ 699930 w 1324044"/>
                <a:gd name="connsiteY68" fmla="*/ 1327240 h 1367397"/>
                <a:gd name="connsiteX69" fmla="*/ 689078 w 1324044"/>
                <a:gd name="connsiteY69" fmla="*/ 1345477 h 1367397"/>
                <a:gd name="connsiteX70" fmla="*/ 689078 w 1324044"/>
                <a:gd name="connsiteY70" fmla="*/ 1359703 h 1367397"/>
                <a:gd name="connsiteX71" fmla="*/ 690537 w 1324044"/>
                <a:gd name="connsiteY71" fmla="*/ 1363442 h 1367397"/>
                <a:gd name="connsiteX72" fmla="*/ 694823 w 1324044"/>
                <a:gd name="connsiteY72" fmla="*/ 1367363 h 1367397"/>
                <a:gd name="connsiteX73" fmla="*/ 720539 w 1324044"/>
                <a:gd name="connsiteY73" fmla="*/ 1338365 h 1367397"/>
                <a:gd name="connsiteX74" fmla="*/ 735676 w 1324044"/>
                <a:gd name="connsiteY74" fmla="*/ 1306539 h 1367397"/>
                <a:gd name="connsiteX75" fmla="*/ 736770 w 1324044"/>
                <a:gd name="connsiteY75" fmla="*/ 1286204 h 1367397"/>
                <a:gd name="connsiteX76" fmla="*/ 749263 w 1324044"/>
                <a:gd name="connsiteY76" fmla="*/ 1271067 h 1367397"/>
                <a:gd name="connsiteX77" fmla="*/ 761756 w 1324044"/>
                <a:gd name="connsiteY77" fmla="*/ 1258027 h 1367397"/>
                <a:gd name="connsiteX78" fmla="*/ 766498 w 1324044"/>
                <a:gd name="connsiteY78" fmla="*/ 1246537 h 1367397"/>
                <a:gd name="connsiteX79" fmla="*/ 772699 w 1324044"/>
                <a:gd name="connsiteY79" fmla="*/ 1234044 h 1367397"/>
                <a:gd name="connsiteX80" fmla="*/ 787380 w 1324044"/>
                <a:gd name="connsiteY80" fmla="*/ 1239789 h 1367397"/>
                <a:gd name="connsiteX81" fmla="*/ 787380 w 1324044"/>
                <a:gd name="connsiteY81" fmla="*/ 1249729 h 1367397"/>
                <a:gd name="connsiteX82" fmla="*/ 776347 w 1324044"/>
                <a:gd name="connsiteY82" fmla="*/ 1263316 h 1367397"/>
                <a:gd name="connsiteX83" fmla="*/ 773793 w 1324044"/>
                <a:gd name="connsiteY83" fmla="*/ 1267419 h 1367397"/>
                <a:gd name="connsiteX84" fmla="*/ 769051 w 1324044"/>
                <a:gd name="connsiteY84" fmla="*/ 1272161 h 1367397"/>
                <a:gd name="connsiteX85" fmla="*/ 759932 w 1324044"/>
                <a:gd name="connsiteY85" fmla="*/ 1285201 h 1367397"/>
                <a:gd name="connsiteX86" fmla="*/ 745889 w 1324044"/>
                <a:gd name="connsiteY86" fmla="*/ 1296144 h 1367397"/>
                <a:gd name="connsiteX87" fmla="*/ 741147 w 1324044"/>
                <a:gd name="connsiteY87" fmla="*/ 1298697 h 1367397"/>
                <a:gd name="connsiteX88" fmla="*/ 750266 w 1324044"/>
                <a:gd name="connsiteY88" fmla="*/ 1296691 h 1367397"/>
                <a:gd name="connsiteX89" fmla="*/ 771149 w 1324044"/>
                <a:gd name="connsiteY89" fmla="*/ 1281007 h 1367397"/>
                <a:gd name="connsiteX90" fmla="*/ 806621 w 1324044"/>
                <a:gd name="connsiteY90" fmla="*/ 1228299 h 1367397"/>
                <a:gd name="connsiteX91" fmla="*/ 835346 w 1324044"/>
                <a:gd name="connsiteY91" fmla="*/ 1189726 h 1367397"/>
                <a:gd name="connsiteX92" fmla="*/ 856684 w 1324044"/>
                <a:gd name="connsiteY92" fmla="*/ 1152156 h 1367397"/>
                <a:gd name="connsiteX93" fmla="*/ 856228 w 1324044"/>
                <a:gd name="connsiteY93" fmla="*/ 1126076 h 1367397"/>
                <a:gd name="connsiteX94" fmla="*/ 856228 w 1324044"/>
                <a:gd name="connsiteY94" fmla="*/ 1119328 h 1367397"/>
                <a:gd name="connsiteX95" fmla="*/ 854678 w 1324044"/>
                <a:gd name="connsiteY95" fmla="*/ 1102093 h 1367397"/>
                <a:gd name="connsiteX96" fmla="*/ 859329 w 1324044"/>
                <a:gd name="connsiteY96" fmla="*/ 1086956 h 1367397"/>
                <a:gd name="connsiteX97" fmla="*/ 856228 w 1324044"/>
                <a:gd name="connsiteY97" fmla="*/ 1082305 h 1367397"/>
                <a:gd name="connsiteX98" fmla="*/ 854678 w 1324044"/>
                <a:gd name="connsiteY98" fmla="*/ 1074919 h 1367397"/>
                <a:gd name="connsiteX99" fmla="*/ 863797 w 1324044"/>
                <a:gd name="connsiteY99" fmla="*/ 1064523 h 1367397"/>
                <a:gd name="connsiteX100" fmla="*/ 862247 w 1324044"/>
                <a:gd name="connsiteY100" fmla="*/ 1055404 h 1367397"/>
                <a:gd name="connsiteX101" fmla="*/ 876837 w 1324044"/>
                <a:gd name="connsiteY101" fmla="*/ 1053854 h 1367397"/>
                <a:gd name="connsiteX102" fmla="*/ 880484 w 1324044"/>
                <a:gd name="connsiteY102" fmla="*/ 1042820 h 1367397"/>
                <a:gd name="connsiteX103" fmla="*/ 932098 w 1324044"/>
                <a:gd name="connsiteY103" fmla="*/ 1007348 h 1367397"/>
                <a:gd name="connsiteX104" fmla="*/ 944135 w 1324044"/>
                <a:gd name="connsiteY104" fmla="*/ 1002697 h 1367397"/>
                <a:gd name="connsiteX105" fmla="*/ 959272 w 1324044"/>
                <a:gd name="connsiteY105" fmla="*/ 1001147 h 1367397"/>
                <a:gd name="connsiteX106" fmla="*/ 966020 w 1324044"/>
                <a:gd name="connsiteY106" fmla="*/ 1004247 h 1367397"/>
                <a:gd name="connsiteX107" fmla="*/ 971218 w 1324044"/>
                <a:gd name="connsiteY107" fmla="*/ 1003700 h 1367397"/>
                <a:gd name="connsiteX108" fmla="*/ 968117 w 1324044"/>
                <a:gd name="connsiteY108" fmla="*/ 1000052 h 1367397"/>
                <a:gd name="connsiteX109" fmla="*/ 970215 w 1324044"/>
                <a:gd name="connsiteY109" fmla="*/ 994855 h 1367397"/>
                <a:gd name="connsiteX110" fmla="*/ 993650 w 1324044"/>
                <a:gd name="connsiteY110" fmla="*/ 980265 h 1367397"/>
                <a:gd name="connsiteX111" fmla="*/ 996842 w 1324044"/>
                <a:gd name="connsiteY111" fmla="*/ 972422 h 1367397"/>
                <a:gd name="connsiteX112" fmla="*/ 1005961 w 1324044"/>
                <a:gd name="connsiteY112" fmla="*/ 972970 h 1367397"/>
                <a:gd name="connsiteX113" fmla="*/ 1026843 w 1324044"/>
                <a:gd name="connsiteY113" fmla="*/ 969869 h 1367397"/>
                <a:gd name="connsiteX114" fmla="*/ 1038789 w 1324044"/>
                <a:gd name="connsiteY114" fmla="*/ 969869 h 1367397"/>
                <a:gd name="connsiteX115" fmla="*/ 1045628 w 1324044"/>
                <a:gd name="connsiteY115" fmla="*/ 963030 h 1367397"/>
                <a:gd name="connsiteX116" fmla="*/ 1059124 w 1324044"/>
                <a:gd name="connsiteY116" fmla="*/ 972149 h 1367397"/>
                <a:gd name="connsiteX117" fmla="*/ 1081101 w 1324044"/>
                <a:gd name="connsiteY117" fmla="*/ 970051 h 1367397"/>
                <a:gd name="connsiteX118" fmla="*/ 1083107 w 1324044"/>
                <a:gd name="connsiteY118" fmla="*/ 960933 h 1367397"/>
                <a:gd name="connsiteX119" fmla="*/ 1090494 w 1324044"/>
                <a:gd name="connsiteY119" fmla="*/ 950537 h 1367397"/>
                <a:gd name="connsiteX120" fmla="*/ 1114932 w 1324044"/>
                <a:gd name="connsiteY120" fmla="*/ 924457 h 1367397"/>
                <a:gd name="connsiteX121" fmla="*/ 1125966 w 1324044"/>
                <a:gd name="connsiteY121" fmla="*/ 893635 h 1367397"/>
                <a:gd name="connsiteX122" fmla="*/ 1136361 w 1324044"/>
                <a:gd name="connsiteY122" fmla="*/ 876491 h 1367397"/>
                <a:gd name="connsiteX123" fmla="*/ 1142654 w 1324044"/>
                <a:gd name="connsiteY123" fmla="*/ 869196 h 1367397"/>
                <a:gd name="connsiteX124" fmla="*/ 1154052 w 1324044"/>
                <a:gd name="connsiteY124" fmla="*/ 852964 h 1367397"/>
                <a:gd name="connsiteX125" fmla="*/ 1158794 w 1324044"/>
                <a:gd name="connsiteY125" fmla="*/ 829529 h 1367397"/>
                <a:gd name="connsiteX126" fmla="*/ 1166636 w 1324044"/>
                <a:gd name="connsiteY126" fmla="*/ 798251 h 1367397"/>
                <a:gd name="connsiteX127" fmla="*/ 1175755 w 1324044"/>
                <a:gd name="connsiteY127" fmla="*/ 770894 h 1367397"/>
                <a:gd name="connsiteX128" fmla="*/ 1183597 w 1324044"/>
                <a:gd name="connsiteY128" fmla="*/ 734418 h 1367397"/>
                <a:gd name="connsiteX129" fmla="*/ 1183050 w 1324044"/>
                <a:gd name="connsiteY129" fmla="*/ 685358 h 1367397"/>
                <a:gd name="connsiteX130" fmla="*/ 1181500 w 1324044"/>
                <a:gd name="connsiteY130" fmla="*/ 649886 h 1367397"/>
                <a:gd name="connsiteX131" fmla="*/ 1180953 w 1324044"/>
                <a:gd name="connsiteY131" fmla="*/ 640767 h 1367397"/>
                <a:gd name="connsiteX132" fmla="*/ 1183050 w 1324044"/>
                <a:gd name="connsiteY132" fmla="*/ 631648 h 1367397"/>
                <a:gd name="connsiteX133" fmla="*/ 1190893 w 1324044"/>
                <a:gd name="connsiteY133" fmla="*/ 617514 h 1367397"/>
                <a:gd name="connsiteX134" fmla="*/ 1193537 w 1324044"/>
                <a:gd name="connsiteY134" fmla="*/ 606571 h 1367397"/>
                <a:gd name="connsiteX135" fmla="*/ 1201288 w 1324044"/>
                <a:gd name="connsiteY135" fmla="*/ 618517 h 1367397"/>
                <a:gd name="connsiteX136" fmla="*/ 1213325 w 1324044"/>
                <a:gd name="connsiteY136" fmla="*/ 609398 h 1367397"/>
                <a:gd name="connsiteX137" fmla="*/ 1234755 w 1324044"/>
                <a:gd name="connsiteY137" fmla="*/ 573925 h 1367397"/>
                <a:gd name="connsiteX138" fmla="*/ 1238858 w 1324044"/>
                <a:gd name="connsiteY138" fmla="*/ 560338 h 1367397"/>
                <a:gd name="connsiteX139" fmla="*/ 1244056 w 1324044"/>
                <a:gd name="connsiteY139" fmla="*/ 553043 h 1367397"/>
                <a:gd name="connsiteX140" fmla="*/ 1249345 w 1324044"/>
                <a:gd name="connsiteY140" fmla="*/ 543924 h 1367397"/>
                <a:gd name="connsiteX141" fmla="*/ 1256093 w 1324044"/>
                <a:gd name="connsiteY141" fmla="*/ 541827 h 1367397"/>
                <a:gd name="connsiteX142" fmla="*/ 1274331 w 1324044"/>
                <a:gd name="connsiteY142" fmla="*/ 528331 h 1367397"/>
                <a:gd name="connsiteX143" fmla="*/ 1290016 w 1324044"/>
                <a:gd name="connsiteY143" fmla="*/ 508999 h 1367397"/>
                <a:gd name="connsiteX144" fmla="*/ 1292660 w 1324044"/>
                <a:gd name="connsiteY144" fmla="*/ 503254 h 1367397"/>
                <a:gd name="connsiteX145" fmla="*/ 1306156 w 1324044"/>
                <a:gd name="connsiteY145" fmla="*/ 488116 h 1367397"/>
                <a:gd name="connsiteX146" fmla="*/ 1323391 w 1324044"/>
                <a:gd name="connsiteY146" fmla="*/ 446899 h 1367397"/>
                <a:gd name="connsiteX147" fmla="*/ 1323938 w 1324044"/>
                <a:gd name="connsiteY147" fmla="*/ 426016 h 1367397"/>
                <a:gd name="connsiteX148" fmla="*/ 1309348 w 1324044"/>
                <a:gd name="connsiteY148" fmla="*/ 367655 h 1367397"/>
                <a:gd name="connsiteX149" fmla="*/ 1277523 w 1324044"/>
                <a:gd name="connsiteY149" fmla="*/ 350420 h 1367397"/>
                <a:gd name="connsiteX150" fmla="*/ 1209131 w 1324044"/>
                <a:gd name="connsiteY150" fmla="*/ 313945 h 1367397"/>
                <a:gd name="connsiteX151" fmla="*/ 1145298 w 1324044"/>
                <a:gd name="connsiteY151" fmla="*/ 277469 h 1367397"/>
                <a:gd name="connsiteX152" fmla="*/ 1119218 w 1324044"/>
                <a:gd name="connsiteY152" fmla="*/ 274824 h 1367397"/>
                <a:gd name="connsiteX153" fmla="*/ 1105175 w 1324044"/>
                <a:gd name="connsiteY153" fmla="*/ 276922 h 1367397"/>
                <a:gd name="connsiteX154" fmla="*/ 1098883 w 1324044"/>
                <a:gd name="connsiteY154" fmla="*/ 277925 h 1367397"/>
                <a:gd name="connsiteX155" fmla="*/ 1080645 w 1324044"/>
                <a:gd name="connsiteY155" fmla="*/ 273274 h 1367397"/>
                <a:gd name="connsiteX156" fmla="*/ 1056115 w 1324044"/>
                <a:gd name="connsiteY156" fmla="*/ 268077 h 1367397"/>
                <a:gd name="connsiteX157" fmla="*/ 1031585 w 1324044"/>
                <a:gd name="connsiteY157" fmla="*/ 259687 h 1367397"/>
                <a:gd name="connsiteX158" fmla="*/ 1012800 w 1324044"/>
                <a:gd name="connsiteY158" fmla="*/ 268806 h 1367397"/>
                <a:gd name="connsiteX159" fmla="*/ 1008605 w 1324044"/>
                <a:gd name="connsiteY159" fmla="*/ 265158 h 1367397"/>
                <a:gd name="connsiteX160" fmla="*/ 1007602 w 1324044"/>
                <a:gd name="connsiteY160" fmla="*/ 260964 h 1367397"/>
                <a:gd name="connsiteX161" fmla="*/ 999760 w 1324044"/>
                <a:gd name="connsiteY161" fmla="*/ 273001 h 1367397"/>
                <a:gd name="connsiteX162" fmla="*/ 989912 w 1324044"/>
                <a:gd name="connsiteY162" fmla="*/ 279293 h 1367397"/>
                <a:gd name="connsiteX163" fmla="*/ 995565 w 1324044"/>
                <a:gd name="connsiteY163" fmla="*/ 256860 h 1367397"/>
                <a:gd name="connsiteX164" fmla="*/ 997663 w 1324044"/>
                <a:gd name="connsiteY164" fmla="*/ 249018 h 1367397"/>
                <a:gd name="connsiteX165" fmla="*/ 994562 w 1324044"/>
                <a:gd name="connsiteY165" fmla="*/ 242726 h 1367397"/>
                <a:gd name="connsiteX166" fmla="*/ 991462 w 1324044"/>
                <a:gd name="connsiteY166" fmla="*/ 238075 h 1367397"/>
                <a:gd name="connsiteX167" fmla="*/ 986173 w 1324044"/>
                <a:gd name="connsiteY167" fmla="*/ 238075 h 1367397"/>
                <a:gd name="connsiteX168" fmla="*/ 982069 w 1324044"/>
                <a:gd name="connsiteY168" fmla="*/ 231783 h 1367397"/>
                <a:gd name="connsiteX169" fmla="*/ 975230 w 1324044"/>
                <a:gd name="connsiteY169" fmla="*/ 229139 h 1367397"/>
                <a:gd name="connsiteX170" fmla="*/ 967935 w 1324044"/>
                <a:gd name="connsiteY170" fmla="*/ 227041 h 1367397"/>
                <a:gd name="connsiteX171" fmla="*/ 964835 w 1324044"/>
                <a:gd name="connsiteY171" fmla="*/ 225491 h 1367397"/>
                <a:gd name="connsiteX172" fmla="*/ 960640 w 1324044"/>
                <a:gd name="connsiteY172" fmla="*/ 220841 h 1367397"/>
                <a:gd name="connsiteX173" fmla="*/ 954895 w 1324044"/>
                <a:gd name="connsiteY173" fmla="*/ 217649 h 1367397"/>
                <a:gd name="connsiteX174" fmla="*/ 950244 w 1324044"/>
                <a:gd name="connsiteY174" fmla="*/ 215643 h 1367397"/>
                <a:gd name="connsiteX175" fmla="*/ 940305 w 1324044"/>
                <a:gd name="connsiteY175" fmla="*/ 216099 h 1367397"/>
                <a:gd name="connsiteX176" fmla="*/ 936657 w 1324044"/>
                <a:gd name="connsiteY176" fmla="*/ 212451 h 1367397"/>
                <a:gd name="connsiteX177" fmla="*/ 933557 w 1324044"/>
                <a:gd name="connsiteY177" fmla="*/ 211448 h 1367397"/>
                <a:gd name="connsiteX178" fmla="*/ 920973 w 1324044"/>
                <a:gd name="connsiteY178" fmla="*/ 210354 h 1367397"/>
                <a:gd name="connsiteX179" fmla="*/ 920973 w 1324044"/>
                <a:gd name="connsiteY179" fmla="*/ 205703 h 1367397"/>
                <a:gd name="connsiteX180" fmla="*/ 916231 w 1324044"/>
                <a:gd name="connsiteY180" fmla="*/ 202056 h 1367397"/>
                <a:gd name="connsiteX181" fmla="*/ 913130 w 1324044"/>
                <a:gd name="connsiteY181" fmla="*/ 202056 h 1367397"/>
                <a:gd name="connsiteX182" fmla="*/ 902644 w 1324044"/>
                <a:gd name="connsiteY182" fmla="*/ 201509 h 1367397"/>
                <a:gd name="connsiteX183" fmla="*/ 888053 w 1324044"/>
                <a:gd name="connsiteY183" fmla="*/ 198955 h 1367397"/>
                <a:gd name="connsiteX184" fmla="*/ 868812 w 1324044"/>
                <a:gd name="connsiteY184" fmla="*/ 211995 h 1367397"/>
                <a:gd name="connsiteX185" fmla="*/ 864071 w 1324044"/>
                <a:gd name="connsiteY185" fmla="*/ 218743 h 1367397"/>
                <a:gd name="connsiteX186" fmla="*/ 861517 w 1324044"/>
                <a:gd name="connsiteY186" fmla="*/ 225491 h 1367397"/>
                <a:gd name="connsiteX187" fmla="*/ 862520 w 1324044"/>
                <a:gd name="connsiteY187" fmla="*/ 230233 h 1367397"/>
                <a:gd name="connsiteX188" fmla="*/ 857778 w 1324044"/>
                <a:gd name="connsiteY188" fmla="*/ 229686 h 1367397"/>
                <a:gd name="connsiteX189" fmla="*/ 851578 w 1324044"/>
                <a:gd name="connsiteY189" fmla="*/ 231236 h 1367397"/>
                <a:gd name="connsiteX190" fmla="*/ 833340 w 1324044"/>
                <a:gd name="connsiteY190" fmla="*/ 250021 h 1367397"/>
                <a:gd name="connsiteX191" fmla="*/ 829692 w 1324044"/>
                <a:gd name="connsiteY191" fmla="*/ 249474 h 1367397"/>
                <a:gd name="connsiteX192" fmla="*/ 829145 w 1324044"/>
                <a:gd name="connsiteY192" fmla="*/ 239078 h 1367397"/>
                <a:gd name="connsiteX193" fmla="*/ 820756 w 1324044"/>
                <a:gd name="connsiteY193" fmla="*/ 241632 h 1367397"/>
                <a:gd name="connsiteX194" fmla="*/ 814008 w 1324044"/>
                <a:gd name="connsiteY194" fmla="*/ 242726 h 1367397"/>
                <a:gd name="connsiteX195" fmla="*/ 804889 w 1324044"/>
                <a:gd name="connsiteY195" fmla="*/ 241632 h 1367397"/>
                <a:gd name="connsiteX196" fmla="*/ 790298 w 1324044"/>
                <a:gd name="connsiteY196" fmla="*/ 239078 h 1367397"/>
                <a:gd name="connsiteX197" fmla="*/ 783459 w 1324044"/>
                <a:gd name="connsiteY197" fmla="*/ 228683 h 1367397"/>
                <a:gd name="connsiteX198" fmla="*/ 777258 w 1324044"/>
                <a:gd name="connsiteY198" fmla="*/ 210445 h 1367397"/>
                <a:gd name="connsiteX199" fmla="*/ 762668 w 1324044"/>
                <a:gd name="connsiteY199" fmla="*/ 222482 h 1367397"/>
                <a:gd name="connsiteX200" fmla="*/ 744430 w 1324044"/>
                <a:gd name="connsiteY200" fmla="*/ 231601 h 1367397"/>
                <a:gd name="connsiteX201" fmla="*/ 733487 w 1324044"/>
                <a:gd name="connsiteY201" fmla="*/ 234245 h 1367397"/>
                <a:gd name="connsiteX202" fmla="*/ 727287 w 1324044"/>
                <a:gd name="connsiteY202" fmla="*/ 231601 h 1367397"/>
                <a:gd name="connsiteX203" fmla="*/ 725645 w 1324044"/>
                <a:gd name="connsiteY203" fmla="*/ 227406 h 1367397"/>
                <a:gd name="connsiteX204" fmla="*/ 745980 w 1324044"/>
                <a:gd name="connsiteY204" fmla="*/ 219108 h 1367397"/>
                <a:gd name="connsiteX205" fmla="*/ 761665 w 1324044"/>
                <a:gd name="connsiteY205" fmla="*/ 193028 h 1367397"/>
                <a:gd name="connsiteX206" fmla="*/ 791940 w 1324044"/>
                <a:gd name="connsiteY206" fmla="*/ 160109 h 1367397"/>
                <a:gd name="connsiteX207" fmla="*/ 813825 w 1324044"/>
                <a:gd name="connsiteY207" fmla="*/ 134576 h 1367397"/>
                <a:gd name="connsiteX208" fmla="*/ 811728 w 1324044"/>
                <a:gd name="connsiteY208" fmla="*/ 121535 h 1367397"/>
                <a:gd name="connsiteX209" fmla="*/ 799235 w 1324044"/>
                <a:gd name="connsiteY209" fmla="*/ 113146 h 1367397"/>
                <a:gd name="connsiteX210" fmla="*/ 793490 w 1324044"/>
                <a:gd name="connsiteY210" fmla="*/ 105851 h 1367397"/>
                <a:gd name="connsiteX211" fmla="*/ 786195 w 1324044"/>
                <a:gd name="connsiteY211" fmla="*/ 103845 h 1367397"/>
                <a:gd name="connsiteX212" fmla="*/ 777076 w 1324044"/>
                <a:gd name="connsiteY212" fmla="*/ 73570 h 1367397"/>
                <a:gd name="connsiteX213" fmla="*/ 773976 w 1324044"/>
                <a:gd name="connsiteY213" fmla="*/ 46943 h 1367397"/>
                <a:gd name="connsiteX214" fmla="*/ 769234 w 1324044"/>
                <a:gd name="connsiteY214" fmla="*/ 43295 h 1367397"/>
                <a:gd name="connsiteX215" fmla="*/ 760115 w 1324044"/>
                <a:gd name="connsiteY215" fmla="*/ 30255 h 1367397"/>
                <a:gd name="connsiteX216" fmla="*/ 755920 w 1324044"/>
                <a:gd name="connsiteY216" fmla="*/ 37459 h 1367397"/>
                <a:gd name="connsiteX217" fmla="*/ 739871 w 1324044"/>
                <a:gd name="connsiteY217" fmla="*/ 60347 h 1367397"/>
                <a:gd name="connsiteX218" fmla="*/ 731390 w 1324044"/>
                <a:gd name="connsiteY218" fmla="*/ 74117 h 1367397"/>
                <a:gd name="connsiteX219" fmla="*/ 727013 w 1324044"/>
                <a:gd name="connsiteY219" fmla="*/ 83236 h 1367397"/>
                <a:gd name="connsiteX220" fmla="*/ 723548 w 1324044"/>
                <a:gd name="connsiteY220" fmla="*/ 93905 h 1367397"/>
                <a:gd name="connsiteX221" fmla="*/ 711784 w 1324044"/>
                <a:gd name="connsiteY221" fmla="*/ 103480 h 1367397"/>
                <a:gd name="connsiteX222" fmla="*/ 701206 w 1324044"/>
                <a:gd name="connsiteY222" fmla="*/ 103480 h 1367397"/>
                <a:gd name="connsiteX223" fmla="*/ 699748 w 1324044"/>
                <a:gd name="connsiteY223" fmla="*/ 102659 h 1367397"/>
                <a:gd name="connsiteX224" fmla="*/ 698927 w 1324044"/>
                <a:gd name="connsiteY224" fmla="*/ 100380 h 1367397"/>
                <a:gd name="connsiteX225" fmla="*/ 697377 w 1324044"/>
                <a:gd name="connsiteY225" fmla="*/ 99194 h 1367397"/>
                <a:gd name="connsiteX226" fmla="*/ 682239 w 1324044"/>
                <a:gd name="connsiteY226" fmla="*/ 101109 h 1367397"/>
                <a:gd name="connsiteX227" fmla="*/ 674853 w 1324044"/>
                <a:gd name="connsiteY227" fmla="*/ 104118 h 1367397"/>
                <a:gd name="connsiteX228" fmla="*/ 671023 w 1324044"/>
                <a:gd name="connsiteY228" fmla="*/ 106398 h 1367397"/>
                <a:gd name="connsiteX229" fmla="*/ 662451 w 1324044"/>
                <a:gd name="connsiteY229" fmla="*/ 103389 h 1367397"/>
                <a:gd name="connsiteX230" fmla="*/ 654791 w 1324044"/>
                <a:gd name="connsiteY230" fmla="*/ 99012 h 1367397"/>
                <a:gd name="connsiteX231" fmla="*/ 653606 w 1324044"/>
                <a:gd name="connsiteY231" fmla="*/ 98100 h 1367397"/>
                <a:gd name="connsiteX232" fmla="*/ 643940 w 1324044"/>
                <a:gd name="connsiteY232" fmla="*/ 92081 h 1367397"/>
                <a:gd name="connsiteX233" fmla="*/ 643119 w 1324044"/>
                <a:gd name="connsiteY233" fmla="*/ 89984 h 1367397"/>
                <a:gd name="connsiteX234" fmla="*/ 639927 w 1324044"/>
                <a:gd name="connsiteY234" fmla="*/ 90713 h 1367397"/>
                <a:gd name="connsiteX235" fmla="*/ 627981 w 1324044"/>
                <a:gd name="connsiteY235" fmla="*/ 95638 h 1367397"/>
                <a:gd name="connsiteX236" fmla="*/ 613847 w 1324044"/>
                <a:gd name="connsiteY236" fmla="*/ 94635 h 1367397"/>
                <a:gd name="connsiteX237" fmla="*/ 610017 w 1324044"/>
                <a:gd name="connsiteY237" fmla="*/ 93084 h 1367397"/>
                <a:gd name="connsiteX238" fmla="*/ 606187 w 1324044"/>
                <a:gd name="connsiteY238" fmla="*/ 98282 h 1367397"/>
                <a:gd name="connsiteX239" fmla="*/ 607464 w 1324044"/>
                <a:gd name="connsiteY239" fmla="*/ 104757 h 1367397"/>
                <a:gd name="connsiteX240" fmla="*/ 610473 w 1324044"/>
                <a:gd name="connsiteY240" fmla="*/ 111231 h 1367397"/>
                <a:gd name="connsiteX241" fmla="*/ 607282 w 1324044"/>
                <a:gd name="connsiteY241" fmla="*/ 114605 h 1367397"/>
                <a:gd name="connsiteX242" fmla="*/ 593603 w 1324044"/>
                <a:gd name="connsiteY242" fmla="*/ 112508 h 1367397"/>
                <a:gd name="connsiteX243" fmla="*/ 591141 w 1324044"/>
                <a:gd name="connsiteY243" fmla="*/ 112508 h 1367397"/>
                <a:gd name="connsiteX244" fmla="*/ 574727 w 1324044"/>
                <a:gd name="connsiteY244" fmla="*/ 112508 h 1367397"/>
                <a:gd name="connsiteX245" fmla="*/ 571535 w 1324044"/>
                <a:gd name="connsiteY245" fmla="*/ 110046 h 1367397"/>
                <a:gd name="connsiteX246" fmla="*/ 567979 w 1324044"/>
                <a:gd name="connsiteY246" fmla="*/ 108951 h 1367397"/>
                <a:gd name="connsiteX247" fmla="*/ 558860 w 1324044"/>
                <a:gd name="connsiteY247" fmla="*/ 116247 h 1367397"/>
                <a:gd name="connsiteX248" fmla="*/ 551292 w 1324044"/>
                <a:gd name="connsiteY248" fmla="*/ 121900 h 1367397"/>
                <a:gd name="connsiteX249" fmla="*/ 523935 w 1324044"/>
                <a:gd name="connsiteY249" fmla="*/ 127736 h 1367397"/>
                <a:gd name="connsiteX250" fmla="*/ 522932 w 1324044"/>
                <a:gd name="connsiteY250" fmla="*/ 129195 h 1367397"/>
                <a:gd name="connsiteX251" fmla="*/ 522202 w 1324044"/>
                <a:gd name="connsiteY251" fmla="*/ 134302 h 1367397"/>
                <a:gd name="connsiteX252" fmla="*/ 515089 w 1324044"/>
                <a:gd name="connsiteY252" fmla="*/ 136582 h 1367397"/>
                <a:gd name="connsiteX253" fmla="*/ 507429 w 1324044"/>
                <a:gd name="connsiteY253" fmla="*/ 133572 h 1367397"/>
                <a:gd name="connsiteX254" fmla="*/ 503143 w 1324044"/>
                <a:gd name="connsiteY254" fmla="*/ 132205 h 1367397"/>
                <a:gd name="connsiteX255" fmla="*/ 494845 w 1324044"/>
                <a:gd name="connsiteY255" fmla="*/ 128010 h 1367397"/>
                <a:gd name="connsiteX256" fmla="*/ 484723 w 1324044"/>
                <a:gd name="connsiteY256" fmla="*/ 116885 h 1367397"/>
                <a:gd name="connsiteX257" fmla="*/ 482626 w 1324044"/>
                <a:gd name="connsiteY257" fmla="*/ 114058 h 1367397"/>
                <a:gd name="connsiteX258" fmla="*/ 479890 w 1324044"/>
                <a:gd name="connsiteY258" fmla="*/ 101291 h 1367397"/>
                <a:gd name="connsiteX259" fmla="*/ 477884 w 1324044"/>
                <a:gd name="connsiteY259" fmla="*/ 99103 h 1367397"/>
                <a:gd name="connsiteX260" fmla="*/ 477884 w 1324044"/>
                <a:gd name="connsiteY260" fmla="*/ 64178 h 1367397"/>
                <a:gd name="connsiteX261" fmla="*/ 482626 w 1324044"/>
                <a:gd name="connsiteY261" fmla="*/ 53052 h 1367397"/>
                <a:gd name="connsiteX262" fmla="*/ 487003 w 1324044"/>
                <a:gd name="connsiteY262" fmla="*/ 46122 h 1367397"/>
                <a:gd name="connsiteX263" fmla="*/ 487733 w 1324044"/>
                <a:gd name="connsiteY263" fmla="*/ 43386 h 1367397"/>
                <a:gd name="connsiteX264" fmla="*/ 483629 w 1324044"/>
                <a:gd name="connsiteY264" fmla="*/ 38280 h 1367397"/>
                <a:gd name="connsiteX265" fmla="*/ 483173 w 1324044"/>
                <a:gd name="connsiteY265" fmla="*/ 29890 h 1367397"/>
                <a:gd name="connsiteX266" fmla="*/ 476608 w 1324044"/>
                <a:gd name="connsiteY266" fmla="*/ 25604 h 1367397"/>
                <a:gd name="connsiteX267" fmla="*/ 472230 w 1324044"/>
                <a:gd name="connsiteY267" fmla="*/ 24875 h 1367397"/>
                <a:gd name="connsiteX268" fmla="*/ 470224 w 1324044"/>
                <a:gd name="connsiteY268" fmla="*/ 24875 h 1367397"/>
                <a:gd name="connsiteX269" fmla="*/ 468218 w 1324044"/>
                <a:gd name="connsiteY269" fmla="*/ 24875 h 1367397"/>
                <a:gd name="connsiteX270" fmla="*/ 470042 w 1324044"/>
                <a:gd name="connsiteY270" fmla="*/ 18765 h 1367397"/>
                <a:gd name="connsiteX271" fmla="*/ 470498 w 1324044"/>
                <a:gd name="connsiteY271" fmla="*/ 4084 h 1367397"/>
                <a:gd name="connsiteX272" fmla="*/ 454084 w 1324044"/>
                <a:gd name="connsiteY272" fmla="*/ 527 h 1367397"/>
                <a:gd name="connsiteX273" fmla="*/ 447427 w 1324044"/>
                <a:gd name="connsiteY273" fmla="*/ 1622 h 1367397"/>
                <a:gd name="connsiteX274" fmla="*/ 451074 w 1324044"/>
                <a:gd name="connsiteY274" fmla="*/ 10102 h 1367397"/>
                <a:gd name="connsiteX275" fmla="*/ 440679 w 1324044"/>
                <a:gd name="connsiteY275" fmla="*/ 22778 h 1367397"/>
                <a:gd name="connsiteX276" fmla="*/ 435846 w 1324044"/>
                <a:gd name="connsiteY276" fmla="*/ 25057 h 1367397"/>
                <a:gd name="connsiteX277" fmla="*/ 430010 w 1324044"/>
                <a:gd name="connsiteY277" fmla="*/ 26334 h 1367397"/>
                <a:gd name="connsiteX278" fmla="*/ 418520 w 1324044"/>
                <a:gd name="connsiteY278" fmla="*/ 32991 h 1367397"/>
                <a:gd name="connsiteX279" fmla="*/ 409401 w 1324044"/>
                <a:gd name="connsiteY279" fmla="*/ 35088 h 1367397"/>
                <a:gd name="connsiteX280" fmla="*/ 381132 w 1324044"/>
                <a:gd name="connsiteY280" fmla="*/ 40559 h 1367397"/>
                <a:gd name="connsiteX281" fmla="*/ 378032 w 1324044"/>
                <a:gd name="connsiteY281" fmla="*/ 44116 h 1367397"/>
                <a:gd name="connsiteX282" fmla="*/ 377576 w 1324044"/>
                <a:gd name="connsiteY282" fmla="*/ 51137 h 1367397"/>
                <a:gd name="connsiteX283" fmla="*/ 373199 w 1324044"/>
                <a:gd name="connsiteY283" fmla="*/ 56335 h 1367397"/>
                <a:gd name="connsiteX284" fmla="*/ 367910 w 1324044"/>
                <a:gd name="connsiteY284" fmla="*/ 52414 h 1367397"/>
                <a:gd name="connsiteX285" fmla="*/ 356785 w 1324044"/>
                <a:gd name="connsiteY285" fmla="*/ 43295 h 1367397"/>
                <a:gd name="connsiteX286" fmla="*/ 354414 w 1324044"/>
                <a:gd name="connsiteY286" fmla="*/ 45940 h 1367397"/>
                <a:gd name="connsiteX287" fmla="*/ 350493 w 1324044"/>
                <a:gd name="connsiteY287" fmla="*/ 44298 h 1367397"/>
                <a:gd name="connsiteX288" fmla="*/ 345933 w 1324044"/>
                <a:gd name="connsiteY288" fmla="*/ 44298 h 1367397"/>
                <a:gd name="connsiteX289" fmla="*/ 334808 w 1324044"/>
                <a:gd name="connsiteY289" fmla="*/ 44298 h 1367397"/>
                <a:gd name="connsiteX290" fmla="*/ 316570 w 1324044"/>
                <a:gd name="connsiteY290" fmla="*/ 34541 h 1367397"/>
                <a:gd name="connsiteX291" fmla="*/ 311555 w 1324044"/>
                <a:gd name="connsiteY291" fmla="*/ 34541 h 1367397"/>
                <a:gd name="connsiteX292" fmla="*/ 311008 w 1324044"/>
                <a:gd name="connsiteY292" fmla="*/ 36091 h 1367397"/>
                <a:gd name="connsiteX293" fmla="*/ 316114 w 1324044"/>
                <a:gd name="connsiteY293" fmla="*/ 42930 h 1367397"/>
                <a:gd name="connsiteX294" fmla="*/ 327422 w 1324044"/>
                <a:gd name="connsiteY294" fmla="*/ 52049 h 1367397"/>
                <a:gd name="connsiteX295" fmla="*/ 329793 w 1324044"/>
                <a:gd name="connsiteY295" fmla="*/ 57885 h 1367397"/>
                <a:gd name="connsiteX296" fmla="*/ 332802 w 1324044"/>
                <a:gd name="connsiteY296" fmla="*/ 70834 h 1367397"/>
                <a:gd name="connsiteX297" fmla="*/ 335811 w 1324044"/>
                <a:gd name="connsiteY297" fmla="*/ 88616 h 1367397"/>
                <a:gd name="connsiteX298" fmla="*/ 338547 w 1324044"/>
                <a:gd name="connsiteY298" fmla="*/ 93905 h 1367397"/>
                <a:gd name="connsiteX299" fmla="*/ 357332 w 1324044"/>
                <a:gd name="connsiteY299" fmla="*/ 95638 h 1367397"/>
                <a:gd name="connsiteX300" fmla="*/ 358062 w 1324044"/>
                <a:gd name="connsiteY300" fmla="*/ 99103 h 1367397"/>
                <a:gd name="connsiteX301" fmla="*/ 356876 w 1324044"/>
                <a:gd name="connsiteY301" fmla="*/ 101474 h 1367397"/>
                <a:gd name="connsiteX302" fmla="*/ 336814 w 1324044"/>
                <a:gd name="connsiteY302" fmla="*/ 110593 h 1367397"/>
                <a:gd name="connsiteX303" fmla="*/ 333076 w 1324044"/>
                <a:gd name="connsiteY303" fmla="*/ 119712 h 1367397"/>
                <a:gd name="connsiteX304" fmla="*/ 325233 w 1324044"/>
                <a:gd name="connsiteY304" fmla="*/ 129925 h 1367397"/>
                <a:gd name="connsiteX305" fmla="*/ 323866 w 1324044"/>
                <a:gd name="connsiteY305" fmla="*/ 127919 h 1367397"/>
                <a:gd name="connsiteX306" fmla="*/ 318394 w 1324044"/>
                <a:gd name="connsiteY306" fmla="*/ 130654 h 1367397"/>
                <a:gd name="connsiteX307" fmla="*/ 306266 w 1324044"/>
                <a:gd name="connsiteY307" fmla="*/ 135943 h 1367397"/>
                <a:gd name="connsiteX308" fmla="*/ 296235 w 1324044"/>
                <a:gd name="connsiteY308" fmla="*/ 142144 h 1367397"/>
                <a:gd name="connsiteX309" fmla="*/ 287116 w 1324044"/>
                <a:gd name="connsiteY309" fmla="*/ 152540 h 1367397"/>
                <a:gd name="connsiteX310" fmla="*/ 282921 w 1324044"/>
                <a:gd name="connsiteY310" fmla="*/ 153452 h 1367397"/>
                <a:gd name="connsiteX311" fmla="*/ 282849 w 1324044"/>
                <a:gd name="connsiteY311" fmla="*/ 151518 h 1367397"/>
                <a:gd name="connsiteX312" fmla="*/ 282921 w 1324044"/>
                <a:gd name="connsiteY312" fmla="*/ 151445 h 1367397"/>
                <a:gd name="connsiteX313" fmla="*/ 284563 w 1324044"/>
                <a:gd name="connsiteY313" fmla="*/ 148436 h 1367397"/>
                <a:gd name="connsiteX314" fmla="*/ 282283 w 1324044"/>
                <a:gd name="connsiteY314" fmla="*/ 145336 h 1367397"/>
                <a:gd name="connsiteX315" fmla="*/ 268696 w 1324044"/>
                <a:gd name="connsiteY315" fmla="*/ 150442 h 1367397"/>
                <a:gd name="connsiteX316" fmla="*/ 254927 w 1324044"/>
                <a:gd name="connsiteY316" fmla="*/ 149348 h 1367397"/>
                <a:gd name="connsiteX317" fmla="*/ 240336 w 1324044"/>
                <a:gd name="connsiteY317" fmla="*/ 136491 h 1367397"/>
                <a:gd name="connsiteX318" fmla="*/ 239424 w 1324044"/>
                <a:gd name="connsiteY318" fmla="*/ 135305 h 1367397"/>
                <a:gd name="connsiteX319" fmla="*/ 233953 w 1324044"/>
                <a:gd name="connsiteY319" fmla="*/ 136034 h 1367397"/>
                <a:gd name="connsiteX320" fmla="*/ 232129 w 1324044"/>
                <a:gd name="connsiteY320" fmla="*/ 125821 h 1367397"/>
                <a:gd name="connsiteX321" fmla="*/ 229393 w 1324044"/>
                <a:gd name="connsiteY321" fmla="*/ 116702 h 1367397"/>
                <a:gd name="connsiteX322" fmla="*/ 225107 w 1324044"/>
                <a:gd name="connsiteY322" fmla="*/ 110046 h 1367397"/>
                <a:gd name="connsiteX323" fmla="*/ 223010 w 1324044"/>
                <a:gd name="connsiteY323" fmla="*/ 105942 h 1367397"/>
                <a:gd name="connsiteX324" fmla="*/ 213891 w 1324044"/>
                <a:gd name="connsiteY324" fmla="*/ 108769 h 1367397"/>
                <a:gd name="connsiteX325" fmla="*/ 210608 w 1324044"/>
                <a:gd name="connsiteY325" fmla="*/ 112325 h 1367397"/>
                <a:gd name="connsiteX326" fmla="*/ 204408 w 1324044"/>
                <a:gd name="connsiteY326" fmla="*/ 116976 h 1367397"/>
                <a:gd name="connsiteX327" fmla="*/ 196292 w 1324044"/>
                <a:gd name="connsiteY327" fmla="*/ 110319 h 1367397"/>
                <a:gd name="connsiteX328" fmla="*/ 193921 w 1324044"/>
                <a:gd name="connsiteY328" fmla="*/ 109590 h 1367397"/>
                <a:gd name="connsiteX329" fmla="*/ 193839 w 1324044"/>
                <a:gd name="connsiteY329" fmla="*/ 116164 h 1367397"/>
                <a:gd name="connsiteX330" fmla="*/ 194468 w 1324044"/>
                <a:gd name="connsiteY330" fmla="*/ 116702 h 1367397"/>
                <a:gd name="connsiteX331" fmla="*/ 194468 w 1324044"/>
                <a:gd name="connsiteY331" fmla="*/ 118344 h 1367397"/>
                <a:gd name="connsiteX332" fmla="*/ 140575 w 1324044"/>
                <a:gd name="connsiteY332" fmla="*/ 118344 h 1367397"/>
                <a:gd name="connsiteX333" fmla="*/ 138295 w 1324044"/>
                <a:gd name="connsiteY333" fmla="*/ 119620 h 1367397"/>
                <a:gd name="connsiteX334" fmla="*/ 138751 w 1324044"/>
                <a:gd name="connsiteY334" fmla="*/ 136582 h 1367397"/>
                <a:gd name="connsiteX335" fmla="*/ 139846 w 1324044"/>
                <a:gd name="connsiteY335" fmla="*/ 140047 h 1367397"/>
                <a:gd name="connsiteX336" fmla="*/ 152247 w 1324044"/>
                <a:gd name="connsiteY336" fmla="*/ 141324 h 1367397"/>
                <a:gd name="connsiteX337" fmla="*/ 154983 w 1324044"/>
                <a:gd name="connsiteY337" fmla="*/ 140412 h 1367397"/>
                <a:gd name="connsiteX338" fmla="*/ 160272 w 1324044"/>
                <a:gd name="connsiteY338" fmla="*/ 144698 h 1367397"/>
                <a:gd name="connsiteX339" fmla="*/ 162369 w 1324044"/>
                <a:gd name="connsiteY339" fmla="*/ 151810 h 1367397"/>
                <a:gd name="connsiteX340" fmla="*/ 160546 w 1324044"/>
                <a:gd name="connsiteY340" fmla="*/ 153725 h 1367397"/>
                <a:gd name="connsiteX341" fmla="*/ 154892 w 1324044"/>
                <a:gd name="connsiteY341" fmla="*/ 151719 h 1367397"/>
                <a:gd name="connsiteX342" fmla="*/ 149421 w 1324044"/>
                <a:gd name="connsiteY342" fmla="*/ 151719 h 1367397"/>
                <a:gd name="connsiteX343" fmla="*/ 133645 w 1324044"/>
                <a:gd name="connsiteY343" fmla="*/ 156278 h 1367397"/>
                <a:gd name="connsiteX344" fmla="*/ 131912 w 1324044"/>
                <a:gd name="connsiteY344" fmla="*/ 158741 h 1367397"/>
                <a:gd name="connsiteX345" fmla="*/ 131912 w 1324044"/>
                <a:gd name="connsiteY345" fmla="*/ 177982 h 1367397"/>
                <a:gd name="connsiteX346" fmla="*/ 142764 w 1324044"/>
                <a:gd name="connsiteY346" fmla="*/ 190474 h 1367397"/>
                <a:gd name="connsiteX347" fmla="*/ 149238 w 1324044"/>
                <a:gd name="connsiteY347" fmla="*/ 200505 h 1367397"/>
                <a:gd name="connsiteX348" fmla="*/ 152521 w 1324044"/>
                <a:gd name="connsiteY348" fmla="*/ 210992 h 1367397"/>
                <a:gd name="connsiteX349" fmla="*/ 151153 w 1324044"/>
                <a:gd name="connsiteY349" fmla="*/ 228136 h 1367397"/>
                <a:gd name="connsiteX350" fmla="*/ 145043 w 1324044"/>
                <a:gd name="connsiteY350" fmla="*/ 268168 h 1367397"/>
                <a:gd name="connsiteX351" fmla="*/ 136745 w 1324044"/>
                <a:gd name="connsiteY351" fmla="*/ 313762 h 1367397"/>
                <a:gd name="connsiteX352" fmla="*/ 135377 w 1324044"/>
                <a:gd name="connsiteY352" fmla="*/ 319051 h 1367397"/>
                <a:gd name="connsiteX353" fmla="*/ 134192 w 1324044"/>
                <a:gd name="connsiteY353" fmla="*/ 321696 h 1367397"/>
                <a:gd name="connsiteX354" fmla="*/ 131456 w 1324044"/>
                <a:gd name="connsiteY354" fmla="*/ 321696 h 1367397"/>
                <a:gd name="connsiteX355" fmla="*/ 125803 w 1324044"/>
                <a:gd name="connsiteY355" fmla="*/ 321696 h 1367397"/>
                <a:gd name="connsiteX356" fmla="*/ 123796 w 1324044"/>
                <a:gd name="connsiteY356" fmla="*/ 320055 h 1367397"/>
                <a:gd name="connsiteX357" fmla="*/ 123249 w 1324044"/>
                <a:gd name="connsiteY357" fmla="*/ 317957 h 1367397"/>
                <a:gd name="connsiteX358" fmla="*/ 121061 w 1324044"/>
                <a:gd name="connsiteY358" fmla="*/ 317136 h 1367397"/>
                <a:gd name="connsiteX359" fmla="*/ 113766 w 1324044"/>
                <a:gd name="connsiteY359" fmla="*/ 316498 h 1367397"/>
                <a:gd name="connsiteX360" fmla="*/ 104647 w 1324044"/>
                <a:gd name="connsiteY360" fmla="*/ 321696 h 1367397"/>
                <a:gd name="connsiteX361" fmla="*/ 95528 w 1324044"/>
                <a:gd name="connsiteY361" fmla="*/ 324979 h 1367397"/>
                <a:gd name="connsiteX362" fmla="*/ 84585 w 1324044"/>
                <a:gd name="connsiteY362" fmla="*/ 327076 h 1367397"/>
                <a:gd name="connsiteX363" fmla="*/ 76013 w 1324044"/>
                <a:gd name="connsiteY363" fmla="*/ 328079 h 1367397"/>
                <a:gd name="connsiteX364" fmla="*/ 61514 w 1324044"/>
                <a:gd name="connsiteY364" fmla="*/ 335192 h 1367397"/>
                <a:gd name="connsiteX365" fmla="*/ 38534 w 1324044"/>
                <a:gd name="connsiteY365" fmla="*/ 349326 h 1367397"/>
                <a:gd name="connsiteX366" fmla="*/ 36163 w 1324044"/>
                <a:gd name="connsiteY366" fmla="*/ 361546 h 1367397"/>
                <a:gd name="connsiteX367" fmla="*/ 27865 w 1324044"/>
                <a:gd name="connsiteY367" fmla="*/ 380513 h 1367397"/>
                <a:gd name="connsiteX368" fmla="*/ 27865 w 1324044"/>
                <a:gd name="connsiteY368" fmla="*/ 392094 h 1367397"/>
                <a:gd name="connsiteX369" fmla="*/ 23488 w 1324044"/>
                <a:gd name="connsiteY369" fmla="*/ 398477 h 1367397"/>
                <a:gd name="connsiteX370" fmla="*/ 6618 w 1324044"/>
                <a:gd name="connsiteY370" fmla="*/ 413250 h 1367397"/>
                <a:gd name="connsiteX371" fmla="*/ 6618 w 1324044"/>
                <a:gd name="connsiteY371" fmla="*/ 419542 h 1367397"/>
                <a:gd name="connsiteX372" fmla="*/ 7621 w 1324044"/>
                <a:gd name="connsiteY372" fmla="*/ 425378 h 1367397"/>
                <a:gd name="connsiteX373" fmla="*/ 782 w 1324044"/>
                <a:gd name="connsiteY373" fmla="*/ 430758 h 1367397"/>
                <a:gd name="connsiteX374" fmla="*/ 53 w 1324044"/>
                <a:gd name="connsiteY374" fmla="*/ 432764 h 1367397"/>
                <a:gd name="connsiteX375" fmla="*/ 5888 w 1324044"/>
                <a:gd name="connsiteY375" fmla="*/ 438053 h 1367397"/>
                <a:gd name="connsiteX376" fmla="*/ 12363 w 1324044"/>
                <a:gd name="connsiteY376" fmla="*/ 453282 h 1367397"/>
                <a:gd name="connsiteX377" fmla="*/ 20205 w 1324044"/>
                <a:gd name="connsiteY377" fmla="*/ 465866 h 1367397"/>
                <a:gd name="connsiteX378" fmla="*/ 32425 w 1324044"/>
                <a:gd name="connsiteY378" fmla="*/ 480365 h 1367397"/>
                <a:gd name="connsiteX379" fmla="*/ 27318 w 1324044"/>
                <a:gd name="connsiteY379" fmla="*/ 494043 h 1367397"/>
                <a:gd name="connsiteX380" fmla="*/ 28321 w 1324044"/>
                <a:gd name="connsiteY380" fmla="*/ 496505 h 1367397"/>
                <a:gd name="connsiteX381" fmla="*/ 49933 w 1324044"/>
                <a:gd name="connsiteY381" fmla="*/ 498512 h 1367397"/>
                <a:gd name="connsiteX382" fmla="*/ 57228 w 1324044"/>
                <a:gd name="connsiteY382" fmla="*/ 503710 h 1367397"/>
                <a:gd name="connsiteX383" fmla="*/ 58778 w 1324044"/>
                <a:gd name="connsiteY383" fmla="*/ 507995 h 1367397"/>
                <a:gd name="connsiteX384" fmla="*/ 60602 w 1324044"/>
                <a:gd name="connsiteY384" fmla="*/ 515017 h 1367397"/>
                <a:gd name="connsiteX385" fmla="*/ 62791 w 1324044"/>
                <a:gd name="connsiteY385" fmla="*/ 516476 h 1367397"/>
                <a:gd name="connsiteX386" fmla="*/ 68718 w 1324044"/>
                <a:gd name="connsiteY386" fmla="*/ 517023 h 1367397"/>
                <a:gd name="connsiteX387" fmla="*/ 88141 w 1324044"/>
                <a:gd name="connsiteY387" fmla="*/ 516294 h 1367397"/>
                <a:gd name="connsiteX388" fmla="*/ 94251 w 1324044"/>
                <a:gd name="connsiteY388" fmla="*/ 513011 h 1367397"/>
                <a:gd name="connsiteX389" fmla="*/ 100087 w 1324044"/>
                <a:gd name="connsiteY389" fmla="*/ 510002 h 1367397"/>
                <a:gd name="connsiteX390" fmla="*/ 107656 w 1324044"/>
                <a:gd name="connsiteY390" fmla="*/ 502615 h 1367397"/>
                <a:gd name="connsiteX391" fmla="*/ 115954 w 1324044"/>
                <a:gd name="connsiteY391" fmla="*/ 497600 h 1367397"/>
                <a:gd name="connsiteX392" fmla="*/ 113948 w 1324044"/>
                <a:gd name="connsiteY392" fmla="*/ 500609 h 1367397"/>
                <a:gd name="connsiteX393" fmla="*/ 115772 w 1324044"/>
                <a:gd name="connsiteY393" fmla="*/ 504621 h 1367397"/>
                <a:gd name="connsiteX394" fmla="*/ 114495 w 1324044"/>
                <a:gd name="connsiteY394" fmla="*/ 509454 h 1367397"/>
                <a:gd name="connsiteX395" fmla="*/ 113036 w 1324044"/>
                <a:gd name="connsiteY395" fmla="*/ 513740 h 1367397"/>
                <a:gd name="connsiteX396" fmla="*/ 113036 w 1324044"/>
                <a:gd name="connsiteY396" fmla="*/ 548483 h 1367397"/>
                <a:gd name="connsiteX397" fmla="*/ 115042 w 1324044"/>
                <a:gd name="connsiteY397" fmla="*/ 549487 h 1367397"/>
                <a:gd name="connsiteX398" fmla="*/ 120513 w 1324044"/>
                <a:gd name="connsiteY398" fmla="*/ 551949 h 1367397"/>
                <a:gd name="connsiteX399" fmla="*/ 131912 w 1324044"/>
                <a:gd name="connsiteY399" fmla="*/ 549760 h 1367397"/>
                <a:gd name="connsiteX400" fmla="*/ 141761 w 1324044"/>
                <a:gd name="connsiteY400" fmla="*/ 547754 h 1367397"/>
                <a:gd name="connsiteX401" fmla="*/ 148873 w 1324044"/>
                <a:gd name="connsiteY401" fmla="*/ 548848 h 1367397"/>
                <a:gd name="connsiteX402" fmla="*/ 157992 w 1324044"/>
                <a:gd name="connsiteY402" fmla="*/ 550763 h 1367397"/>
                <a:gd name="connsiteX403" fmla="*/ 184255 w 1324044"/>
                <a:gd name="connsiteY403" fmla="*/ 552952 h 1367397"/>
                <a:gd name="connsiteX404" fmla="*/ 196656 w 1324044"/>
                <a:gd name="connsiteY404" fmla="*/ 545201 h 1367397"/>
                <a:gd name="connsiteX405" fmla="*/ 208602 w 1324044"/>
                <a:gd name="connsiteY405" fmla="*/ 541644 h 1367397"/>
                <a:gd name="connsiteX406" fmla="*/ 214165 w 1324044"/>
                <a:gd name="connsiteY406" fmla="*/ 537358 h 1367397"/>
                <a:gd name="connsiteX407" fmla="*/ 217265 w 1324044"/>
                <a:gd name="connsiteY407" fmla="*/ 533802 h 1367397"/>
                <a:gd name="connsiteX408" fmla="*/ 229576 w 1324044"/>
                <a:gd name="connsiteY408" fmla="*/ 527510 h 1367397"/>
                <a:gd name="connsiteX409" fmla="*/ 245352 w 1324044"/>
                <a:gd name="connsiteY409" fmla="*/ 515747 h 1367397"/>
                <a:gd name="connsiteX410" fmla="*/ 251188 w 1324044"/>
                <a:gd name="connsiteY410" fmla="*/ 513011 h 1367397"/>
                <a:gd name="connsiteX411" fmla="*/ 274441 w 1324044"/>
                <a:gd name="connsiteY411" fmla="*/ 508178 h 1367397"/>
                <a:gd name="connsiteX412" fmla="*/ 282374 w 1324044"/>
                <a:gd name="connsiteY412" fmla="*/ 509637 h 1367397"/>
                <a:gd name="connsiteX413" fmla="*/ 288119 w 1324044"/>
                <a:gd name="connsiteY413" fmla="*/ 506628 h 1367397"/>
                <a:gd name="connsiteX414" fmla="*/ 293408 w 1324044"/>
                <a:gd name="connsiteY414" fmla="*/ 509272 h 1367397"/>
                <a:gd name="connsiteX415" fmla="*/ 293408 w 1324044"/>
                <a:gd name="connsiteY415" fmla="*/ 514288 h 1367397"/>
                <a:gd name="connsiteX416" fmla="*/ 290855 w 1324044"/>
                <a:gd name="connsiteY416" fmla="*/ 531066 h 1367397"/>
                <a:gd name="connsiteX417" fmla="*/ 291949 w 1324044"/>
                <a:gd name="connsiteY417" fmla="*/ 553225 h 1367397"/>
                <a:gd name="connsiteX418" fmla="*/ 291220 w 1324044"/>
                <a:gd name="connsiteY418" fmla="*/ 560064 h 1367397"/>
                <a:gd name="connsiteX419" fmla="*/ 301980 w 1324044"/>
                <a:gd name="connsiteY419" fmla="*/ 578302 h 1367397"/>
                <a:gd name="connsiteX420" fmla="*/ 305081 w 1324044"/>
                <a:gd name="connsiteY420" fmla="*/ 582771 h 1367397"/>
                <a:gd name="connsiteX421" fmla="*/ 327604 w 1324044"/>
                <a:gd name="connsiteY421" fmla="*/ 601009 h 1367397"/>
                <a:gd name="connsiteX422" fmla="*/ 336723 w 1324044"/>
                <a:gd name="connsiteY422" fmla="*/ 602741 h 1367397"/>
                <a:gd name="connsiteX423" fmla="*/ 342377 w 1324044"/>
                <a:gd name="connsiteY423" fmla="*/ 601009 h 1367397"/>
                <a:gd name="connsiteX424" fmla="*/ 356693 w 1324044"/>
                <a:gd name="connsiteY424" fmla="*/ 603471 h 1367397"/>
                <a:gd name="connsiteX425" fmla="*/ 365812 w 1324044"/>
                <a:gd name="connsiteY425" fmla="*/ 606297 h 1367397"/>
                <a:gd name="connsiteX426" fmla="*/ 372196 w 1324044"/>
                <a:gd name="connsiteY426" fmla="*/ 614687 h 1367397"/>
                <a:gd name="connsiteX427" fmla="*/ 392440 w 1324044"/>
                <a:gd name="connsiteY427" fmla="*/ 622256 h 1367397"/>
                <a:gd name="connsiteX428" fmla="*/ 402106 w 1324044"/>
                <a:gd name="connsiteY428" fmla="*/ 627636 h 1367397"/>
                <a:gd name="connsiteX429" fmla="*/ 408945 w 1324044"/>
                <a:gd name="connsiteY429" fmla="*/ 635752 h 1367397"/>
                <a:gd name="connsiteX430" fmla="*/ 431195 w 1324044"/>
                <a:gd name="connsiteY430" fmla="*/ 635113 h 1367397"/>
                <a:gd name="connsiteX431" fmla="*/ 445603 w 1324044"/>
                <a:gd name="connsiteY431" fmla="*/ 641679 h 1367397"/>
                <a:gd name="connsiteX432" fmla="*/ 458826 w 1324044"/>
                <a:gd name="connsiteY432" fmla="*/ 652804 h 1367397"/>
                <a:gd name="connsiteX433" fmla="*/ 458826 w 1324044"/>
                <a:gd name="connsiteY433" fmla="*/ 656360 h 1367397"/>
                <a:gd name="connsiteX434" fmla="*/ 461561 w 1324044"/>
                <a:gd name="connsiteY434" fmla="*/ 668580 h 1367397"/>
                <a:gd name="connsiteX435" fmla="*/ 463932 w 1324044"/>
                <a:gd name="connsiteY435" fmla="*/ 688003 h 1367397"/>
                <a:gd name="connsiteX436" fmla="*/ 456090 w 1324044"/>
                <a:gd name="connsiteY436" fmla="*/ 691377 h 1367397"/>
                <a:gd name="connsiteX437" fmla="*/ 455269 w 1324044"/>
                <a:gd name="connsiteY437" fmla="*/ 693383 h 1367397"/>
                <a:gd name="connsiteX438" fmla="*/ 463385 w 1324044"/>
                <a:gd name="connsiteY438" fmla="*/ 703323 h 1367397"/>
                <a:gd name="connsiteX439" fmla="*/ 466394 w 1324044"/>
                <a:gd name="connsiteY439" fmla="*/ 728309 h 1367397"/>
                <a:gd name="connsiteX440" fmla="*/ 470771 w 1324044"/>
                <a:gd name="connsiteY440" fmla="*/ 732138 h 1367397"/>
                <a:gd name="connsiteX441" fmla="*/ 480437 w 1324044"/>
                <a:gd name="connsiteY441" fmla="*/ 732138 h 1367397"/>
                <a:gd name="connsiteX442" fmla="*/ 527673 w 1324044"/>
                <a:gd name="connsiteY442" fmla="*/ 732138 h 1367397"/>
                <a:gd name="connsiteX443" fmla="*/ 529497 w 1324044"/>
                <a:gd name="connsiteY443" fmla="*/ 734874 h 1367397"/>
                <a:gd name="connsiteX444" fmla="*/ 526762 w 1324044"/>
                <a:gd name="connsiteY444" fmla="*/ 741531 h 1367397"/>
                <a:gd name="connsiteX445" fmla="*/ 525120 w 1324044"/>
                <a:gd name="connsiteY445" fmla="*/ 750650 h 1367397"/>
                <a:gd name="connsiteX446" fmla="*/ 526670 w 1324044"/>
                <a:gd name="connsiteY446" fmla="*/ 760589 h 1367397"/>
                <a:gd name="connsiteX447" fmla="*/ 530318 w 1324044"/>
                <a:gd name="connsiteY447" fmla="*/ 768888 h 1367397"/>
                <a:gd name="connsiteX448" fmla="*/ 545273 w 1324044"/>
                <a:gd name="connsiteY448" fmla="*/ 775271 h 1367397"/>
                <a:gd name="connsiteX449" fmla="*/ 548556 w 1324044"/>
                <a:gd name="connsiteY449" fmla="*/ 779831 h 1367397"/>
                <a:gd name="connsiteX450" fmla="*/ 551839 w 1324044"/>
                <a:gd name="connsiteY450" fmla="*/ 788950 h 1367397"/>
                <a:gd name="connsiteX451" fmla="*/ 557675 w 1324044"/>
                <a:gd name="connsiteY451" fmla="*/ 798069 h 1367397"/>
                <a:gd name="connsiteX452" fmla="*/ 556580 w 1324044"/>
                <a:gd name="connsiteY452" fmla="*/ 800530 h 1367397"/>
                <a:gd name="connsiteX453" fmla="*/ 554301 w 1324044"/>
                <a:gd name="connsiteY453" fmla="*/ 804725 h 1367397"/>
                <a:gd name="connsiteX454" fmla="*/ 552021 w 1324044"/>
                <a:gd name="connsiteY454" fmla="*/ 817583 h 1367397"/>
                <a:gd name="connsiteX455" fmla="*/ 538798 w 1324044"/>
                <a:gd name="connsiteY455" fmla="*/ 848223 h 1367397"/>
                <a:gd name="connsiteX456" fmla="*/ 543905 w 1324044"/>
                <a:gd name="connsiteY456" fmla="*/ 859439 h 1367397"/>
                <a:gd name="connsiteX457" fmla="*/ 542993 w 1324044"/>
                <a:gd name="connsiteY457" fmla="*/ 863451 h 1367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Lst>
              <a:rect l="l" t="t" r="r" b="b"/>
              <a:pathLst>
                <a:path w="1324044" h="1367397">
                  <a:moveTo>
                    <a:pt x="532233" y="872935"/>
                  </a:moveTo>
                  <a:lnTo>
                    <a:pt x="531595" y="872935"/>
                  </a:lnTo>
                  <a:cubicBezTo>
                    <a:pt x="531595" y="872935"/>
                    <a:pt x="539802" y="889622"/>
                    <a:pt x="541717" y="895459"/>
                  </a:cubicBezTo>
                  <a:cubicBezTo>
                    <a:pt x="543093" y="899252"/>
                    <a:pt x="543440" y="903346"/>
                    <a:pt x="542720" y="907313"/>
                  </a:cubicBezTo>
                  <a:cubicBezTo>
                    <a:pt x="542446" y="909784"/>
                    <a:pt x="541835" y="912210"/>
                    <a:pt x="540896" y="914517"/>
                  </a:cubicBezTo>
                  <a:cubicBezTo>
                    <a:pt x="540166" y="916250"/>
                    <a:pt x="539437" y="916432"/>
                    <a:pt x="540166" y="922542"/>
                  </a:cubicBezTo>
                  <a:cubicBezTo>
                    <a:pt x="540330" y="927985"/>
                    <a:pt x="539555" y="933412"/>
                    <a:pt x="537887" y="938591"/>
                  </a:cubicBezTo>
                  <a:cubicBezTo>
                    <a:pt x="537339" y="940871"/>
                    <a:pt x="538798" y="941509"/>
                    <a:pt x="538798" y="941509"/>
                  </a:cubicBezTo>
                  <a:cubicBezTo>
                    <a:pt x="538798" y="941509"/>
                    <a:pt x="572994" y="947619"/>
                    <a:pt x="575274" y="948166"/>
                  </a:cubicBezTo>
                  <a:cubicBezTo>
                    <a:pt x="576423" y="948458"/>
                    <a:pt x="577636" y="948184"/>
                    <a:pt x="578557" y="947437"/>
                  </a:cubicBezTo>
                  <a:cubicBezTo>
                    <a:pt x="578557" y="947437"/>
                    <a:pt x="587676" y="942603"/>
                    <a:pt x="589682" y="941145"/>
                  </a:cubicBezTo>
                  <a:cubicBezTo>
                    <a:pt x="591688" y="939685"/>
                    <a:pt x="592053" y="941145"/>
                    <a:pt x="592053" y="941145"/>
                  </a:cubicBezTo>
                  <a:cubicBezTo>
                    <a:pt x="596248" y="948622"/>
                    <a:pt x="609561" y="949625"/>
                    <a:pt x="610291" y="950264"/>
                  </a:cubicBezTo>
                  <a:cubicBezTo>
                    <a:pt x="611020" y="950901"/>
                    <a:pt x="611020" y="948804"/>
                    <a:pt x="614303" y="953728"/>
                  </a:cubicBezTo>
                  <a:cubicBezTo>
                    <a:pt x="616501" y="957458"/>
                    <a:pt x="617960" y="961571"/>
                    <a:pt x="618589" y="965857"/>
                  </a:cubicBezTo>
                  <a:cubicBezTo>
                    <a:pt x="618589" y="965857"/>
                    <a:pt x="620686" y="983365"/>
                    <a:pt x="620686" y="986283"/>
                  </a:cubicBezTo>
                  <a:cubicBezTo>
                    <a:pt x="620951" y="990979"/>
                    <a:pt x="621744" y="995630"/>
                    <a:pt x="623057" y="1000144"/>
                  </a:cubicBezTo>
                  <a:cubicBezTo>
                    <a:pt x="624972" y="1007986"/>
                    <a:pt x="628802" y="1009263"/>
                    <a:pt x="630535" y="1009263"/>
                  </a:cubicBezTo>
                  <a:cubicBezTo>
                    <a:pt x="632496" y="1009208"/>
                    <a:pt x="634456" y="1008962"/>
                    <a:pt x="636371" y="1008533"/>
                  </a:cubicBezTo>
                  <a:cubicBezTo>
                    <a:pt x="638605" y="1008323"/>
                    <a:pt x="640757" y="1007603"/>
                    <a:pt x="642663" y="1006436"/>
                  </a:cubicBezTo>
                  <a:cubicBezTo>
                    <a:pt x="644122" y="1005159"/>
                    <a:pt x="647496" y="1006436"/>
                    <a:pt x="647496" y="1006436"/>
                  </a:cubicBezTo>
                  <a:lnTo>
                    <a:pt x="662816" y="1010266"/>
                  </a:lnTo>
                  <a:cubicBezTo>
                    <a:pt x="663864" y="1010394"/>
                    <a:pt x="664612" y="1011351"/>
                    <a:pt x="664485" y="1012400"/>
                  </a:cubicBezTo>
                  <a:cubicBezTo>
                    <a:pt x="664476" y="1012454"/>
                    <a:pt x="664466" y="1012500"/>
                    <a:pt x="664457" y="1012545"/>
                  </a:cubicBezTo>
                  <a:cubicBezTo>
                    <a:pt x="664457" y="1013458"/>
                    <a:pt x="661813" y="1028503"/>
                    <a:pt x="661266" y="1032698"/>
                  </a:cubicBezTo>
                  <a:cubicBezTo>
                    <a:pt x="660719" y="1036893"/>
                    <a:pt x="653423" y="1060055"/>
                    <a:pt x="653423" y="1060055"/>
                  </a:cubicBezTo>
                  <a:cubicBezTo>
                    <a:pt x="653423" y="1061605"/>
                    <a:pt x="652694" y="1063429"/>
                    <a:pt x="652420" y="1065435"/>
                  </a:cubicBezTo>
                  <a:lnTo>
                    <a:pt x="655703" y="1067533"/>
                  </a:lnTo>
                  <a:cubicBezTo>
                    <a:pt x="658621" y="1069357"/>
                    <a:pt x="663181" y="1066803"/>
                    <a:pt x="664275" y="1066165"/>
                  </a:cubicBezTo>
                  <a:cubicBezTo>
                    <a:pt x="665369" y="1065526"/>
                    <a:pt x="666007" y="1066165"/>
                    <a:pt x="666737" y="1065526"/>
                  </a:cubicBezTo>
                  <a:cubicBezTo>
                    <a:pt x="667467" y="1064888"/>
                    <a:pt x="671388" y="1065526"/>
                    <a:pt x="672300" y="1065526"/>
                  </a:cubicBezTo>
                  <a:cubicBezTo>
                    <a:pt x="673212" y="1065526"/>
                    <a:pt x="674123" y="1065526"/>
                    <a:pt x="674671" y="1066986"/>
                  </a:cubicBezTo>
                  <a:cubicBezTo>
                    <a:pt x="675218" y="1068444"/>
                    <a:pt x="683242" y="1086226"/>
                    <a:pt x="684337" y="1089053"/>
                  </a:cubicBezTo>
                  <a:cubicBezTo>
                    <a:pt x="684747" y="1095364"/>
                    <a:pt x="684191" y="1101692"/>
                    <a:pt x="682695" y="1107838"/>
                  </a:cubicBezTo>
                  <a:cubicBezTo>
                    <a:pt x="681692" y="1113036"/>
                    <a:pt x="679686" y="1118143"/>
                    <a:pt x="679047" y="1120605"/>
                  </a:cubicBezTo>
                  <a:cubicBezTo>
                    <a:pt x="678409" y="1123067"/>
                    <a:pt x="677224" y="1123158"/>
                    <a:pt x="675126" y="1124435"/>
                  </a:cubicBezTo>
                  <a:cubicBezTo>
                    <a:pt x="670895" y="1127089"/>
                    <a:pt x="666509" y="1129496"/>
                    <a:pt x="661995" y="1131639"/>
                  </a:cubicBezTo>
                  <a:cubicBezTo>
                    <a:pt x="657928" y="1132815"/>
                    <a:pt x="653779" y="1133727"/>
                    <a:pt x="649594" y="1134375"/>
                  </a:cubicBezTo>
                  <a:cubicBezTo>
                    <a:pt x="643757" y="1135560"/>
                    <a:pt x="636097" y="1144770"/>
                    <a:pt x="634638" y="1146229"/>
                  </a:cubicBezTo>
                  <a:cubicBezTo>
                    <a:pt x="633179" y="1147688"/>
                    <a:pt x="630900" y="1149329"/>
                    <a:pt x="629350" y="1150515"/>
                  </a:cubicBezTo>
                  <a:cubicBezTo>
                    <a:pt x="627854" y="1151345"/>
                    <a:pt x="626623" y="1152576"/>
                    <a:pt x="625793" y="1154071"/>
                  </a:cubicBezTo>
                  <a:cubicBezTo>
                    <a:pt x="625064" y="1155621"/>
                    <a:pt x="622784" y="1156442"/>
                    <a:pt x="620778" y="1157081"/>
                  </a:cubicBezTo>
                  <a:cubicBezTo>
                    <a:pt x="618525" y="1157509"/>
                    <a:pt x="616419" y="1158512"/>
                    <a:pt x="614668" y="1159999"/>
                  </a:cubicBezTo>
                  <a:cubicBezTo>
                    <a:pt x="612388" y="1162005"/>
                    <a:pt x="614121" y="1165014"/>
                    <a:pt x="614668" y="1166838"/>
                  </a:cubicBezTo>
                  <a:cubicBezTo>
                    <a:pt x="615215" y="1168661"/>
                    <a:pt x="613118" y="1169118"/>
                    <a:pt x="610838" y="1170029"/>
                  </a:cubicBezTo>
                  <a:cubicBezTo>
                    <a:pt x="607054" y="1172619"/>
                    <a:pt x="603625" y="1175683"/>
                    <a:pt x="600625" y="1179148"/>
                  </a:cubicBezTo>
                  <a:cubicBezTo>
                    <a:pt x="593393" y="1186726"/>
                    <a:pt x="586664" y="1194769"/>
                    <a:pt x="580472" y="1203222"/>
                  </a:cubicBezTo>
                  <a:cubicBezTo>
                    <a:pt x="572566" y="1212423"/>
                    <a:pt x="564094" y="1221132"/>
                    <a:pt x="555121" y="1229302"/>
                  </a:cubicBezTo>
                  <a:cubicBezTo>
                    <a:pt x="555121" y="1229302"/>
                    <a:pt x="552842" y="1231400"/>
                    <a:pt x="550197" y="1234044"/>
                  </a:cubicBezTo>
                  <a:cubicBezTo>
                    <a:pt x="553599" y="1235266"/>
                    <a:pt x="557073" y="1236306"/>
                    <a:pt x="560593" y="1237145"/>
                  </a:cubicBezTo>
                  <a:cubicBezTo>
                    <a:pt x="562234" y="1237145"/>
                    <a:pt x="565152" y="1237692"/>
                    <a:pt x="566155" y="1234865"/>
                  </a:cubicBezTo>
                  <a:cubicBezTo>
                    <a:pt x="567040" y="1231618"/>
                    <a:pt x="570387" y="1229704"/>
                    <a:pt x="573633" y="1230579"/>
                  </a:cubicBezTo>
                  <a:cubicBezTo>
                    <a:pt x="577818" y="1232138"/>
                    <a:pt x="581685" y="1234464"/>
                    <a:pt x="585031" y="1237418"/>
                  </a:cubicBezTo>
                  <a:cubicBezTo>
                    <a:pt x="588952" y="1240245"/>
                    <a:pt x="595883" y="1247449"/>
                    <a:pt x="597707" y="1248726"/>
                  </a:cubicBezTo>
                  <a:cubicBezTo>
                    <a:pt x="602640" y="1252620"/>
                    <a:pt x="605139" y="1258829"/>
                    <a:pt x="604272" y="1265048"/>
                  </a:cubicBezTo>
                  <a:cubicBezTo>
                    <a:pt x="604272" y="1265048"/>
                    <a:pt x="604272" y="1267328"/>
                    <a:pt x="605458" y="1266964"/>
                  </a:cubicBezTo>
                  <a:cubicBezTo>
                    <a:pt x="606643" y="1266599"/>
                    <a:pt x="610747" y="1266964"/>
                    <a:pt x="611750" y="1265687"/>
                  </a:cubicBezTo>
                  <a:cubicBezTo>
                    <a:pt x="612753" y="1264410"/>
                    <a:pt x="612570" y="1263498"/>
                    <a:pt x="613847" y="1262769"/>
                  </a:cubicBezTo>
                  <a:cubicBezTo>
                    <a:pt x="615124" y="1262040"/>
                    <a:pt x="617130" y="1262769"/>
                    <a:pt x="617130" y="1261127"/>
                  </a:cubicBezTo>
                  <a:cubicBezTo>
                    <a:pt x="617130" y="1259486"/>
                    <a:pt x="617130" y="1257206"/>
                    <a:pt x="618589" y="1258209"/>
                  </a:cubicBezTo>
                  <a:cubicBezTo>
                    <a:pt x="622118" y="1260717"/>
                    <a:pt x="625200" y="1263799"/>
                    <a:pt x="627708" y="1267328"/>
                  </a:cubicBezTo>
                  <a:cubicBezTo>
                    <a:pt x="629477" y="1270939"/>
                    <a:pt x="632587" y="1273720"/>
                    <a:pt x="636371" y="1275080"/>
                  </a:cubicBezTo>
                  <a:cubicBezTo>
                    <a:pt x="640839" y="1276812"/>
                    <a:pt x="649502" y="1280459"/>
                    <a:pt x="651873" y="1281736"/>
                  </a:cubicBezTo>
                  <a:cubicBezTo>
                    <a:pt x="653770" y="1282858"/>
                    <a:pt x="655265" y="1284554"/>
                    <a:pt x="656159" y="1286569"/>
                  </a:cubicBezTo>
                  <a:cubicBezTo>
                    <a:pt x="656788" y="1288001"/>
                    <a:pt x="657837" y="1289214"/>
                    <a:pt x="659168" y="1290034"/>
                  </a:cubicBezTo>
                  <a:cubicBezTo>
                    <a:pt x="660627" y="1290764"/>
                    <a:pt x="672573" y="1298150"/>
                    <a:pt x="673576" y="1298424"/>
                  </a:cubicBezTo>
                  <a:cubicBezTo>
                    <a:pt x="674689" y="1298816"/>
                    <a:pt x="675646" y="1299545"/>
                    <a:pt x="676312" y="1300521"/>
                  </a:cubicBezTo>
                  <a:cubicBezTo>
                    <a:pt x="680972" y="1311345"/>
                    <a:pt x="689352" y="1320145"/>
                    <a:pt x="699930" y="1325324"/>
                  </a:cubicBezTo>
                  <a:cubicBezTo>
                    <a:pt x="699930" y="1325324"/>
                    <a:pt x="700933" y="1325324"/>
                    <a:pt x="699930" y="1327240"/>
                  </a:cubicBezTo>
                  <a:cubicBezTo>
                    <a:pt x="695525" y="1332811"/>
                    <a:pt x="691878" y="1338948"/>
                    <a:pt x="689078" y="1345477"/>
                  </a:cubicBezTo>
                  <a:cubicBezTo>
                    <a:pt x="689078" y="1348578"/>
                    <a:pt x="689078" y="1357697"/>
                    <a:pt x="689078" y="1359703"/>
                  </a:cubicBezTo>
                  <a:cubicBezTo>
                    <a:pt x="689078" y="1361709"/>
                    <a:pt x="689990" y="1362256"/>
                    <a:pt x="690537" y="1363442"/>
                  </a:cubicBezTo>
                  <a:cubicBezTo>
                    <a:pt x="691832" y="1364892"/>
                    <a:pt x="693264" y="1366205"/>
                    <a:pt x="694823" y="1367363"/>
                  </a:cubicBezTo>
                  <a:cubicBezTo>
                    <a:pt x="705264" y="1359530"/>
                    <a:pt x="714010" y="1349672"/>
                    <a:pt x="720539" y="1338365"/>
                  </a:cubicBezTo>
                  <a:cubicBezTo>
                    <a:pt x="726831" y="1324321"/>
                    <a:pt x="736770" y="1313835"/>
                    <a:pt x="735676" y="1306539"/>
                  </a:cubicBezTo>
                  <a:cubicBezTo>
                    <a:pt x="734582" y="1299244"/>
                    <a:pt x="730478" y="1288849"/>
                    <a:pt x="736770" y="1286204"/>
                  </a:cubicBezTo>
                  <a:cubicBezTo>
                    <a:pt x="743063" y="1283560"/>
                    <a:pt x="742515" y="1274259"/>
                    <a:pt x="749263" y="1271067"/>
                  </a:cubicBezTo>
                  <a:cubicBezTo>
                    <a:pt x="755036" y="1268605"/>
                    <a:pt x="759549" y="1263900"/>
                    <a:pt x="761756" y="1258027"/>
                  </a:cubicBezTo>
                  <a:cubicBezTo>
                    <a:pt x="762978" y="1254061"/>
                    <a:pt x="764565" y="1250212"/>
                    <a:pt x="766498" y="1246537"/>
                  </a:cubicBezTo>
                  <a:cubicBezTo>
                    <a:pt x="769051" y="1241339"/>
                    <a:pt x="765404" y="1230944"/>
                    <a:pt x="772699" y="1234044"/>
                  </a:cubicBezTo>
                  <a:cubicBezTo>
                    <a:pt x="779994" y="1237145"/>
                    <a:pt x="791484" y="1235594"/>
                    <a:pt x="787380" y="1239789"/>
                  </a:cubicBezTo>
                  <a:cubicBezTo>
                    <a:pt x="783277" y="1243984"/>
                    <a:pt x="791484" y="1243984"/>
                    <a:pt x="787380" y="1249729"/>
                  </a:cubicBezTo>
                  <a:cubicBezTo>
                    <a:pt x="783277" y="1255474"/>
                    <a:pt x="775890" y="1258027"/>
                    <a:pt x="776347" y="1263316"/>
                  </a:cubicBezTo>
                  <a:cubicBezTo>
                    <a:pt x="776802" y="1268605"/>
                    <a:pt x="777988" y="1270520"/>
                    <a:pt x="773793" y="1267419"/>
                  </a:cubicBezTo>
                  <a:cubicBezTo>
                    <a:pt x="769598" y="1264319"/>
                    <a:pt x="770602" y="1265322"/>
                    <a:pt x="769051" y="1272161"/>
                  </a:cubicBezTo>
                  <a:cubicBezTo>
                    <a:pt x="768039" y="1277624"/>
                    <a:pt x="764711" y="1282375"/>
                    <a:pt x="759932" y="1285201"/>
                  </a:cubicBezTo>
                  <a:cubicBezTo>
                    <a:pt x="755282" y="1288302"/>
                    <a:pt x="749537" y="1296144"/>
                    <a:pt x="745889" y="1296144"/>
                  </a:cubicBezTo>
                  <a:cubicBezTo>
                    <a:pt x="742242" y="1296144"/>
                    <a:pt x="741694" y="1293499"/>
                    <a:pt x="741147" y="1298697"/>
                  </a:cubicBezTo>
                  <a:cubicBezTo>
                    <a:pt x="740600" y="1303895"/>
                    <a:pt x="740144" y="1304442"/>
                    <a:pt x="750266" y="1296691"/>
                  </a:cubicBezTo>
                  <a:cubicBezTo>
                    <a:pt x="757525" y="1291876"/>
                    <a:pt x="764501" y="1286642"/>
                    <a:pt x="771149" y="1281007"/>
                  </a:cubicBezTo>
                  <a:cubicBezTo>
                    <a:pt x="785867" y="1265568"/>
                    <a:pt x="797858" y="1247750"/>
                    <a:pt x="806621" y="1228299"/>
                  </a:cubicBezTo>
                  <a:cubicBezTo>
                    <a:pt x="818658" y="1202219"/>
                    <a:pt x="822306" y="1198025"/>
                    <a:pt x="835346" y="1189726"/>
                  </a:cubicBezTo>
                  <a:cubicBezTo>
                    <a:pt x="849389" y="1182659"/>
                    <a:pt x="857806" y="1167841"/>
                    <a:pt x="856684" y="1152156"/>
                  </a:cubicBezTo>
                  <a:cubicBezTo>
                    <a:pt x="855681" y="1133371"/>
                    <a:pt x="852581" y="1128173"/>
                    <a:pt x="856228" y="1126076"/>
                  </a:cubicBezTo>
                  <a:cubicBezTo>
                    <a:pt x="859876" y="1123979"/>
                    <a:pt x="858781" y="1123979"/>
                    <a:pt x="856228" y="1119328"/>
                  </a:cubicBezTo>
                  <a:cubicBezTo>
                    <a:pt x="852234" y="1114440"/>
                    <a:pt x="851614" y="1107610"/>
                    <a:pt x="854678" y="1102093"/>
                  </a:cubicBezTo>
                  <a:cubicBezTo>
                    <a:pt x="858781" y="1094798"/>
                    <a:pt x="864526" y="1083308"/>
                    <a:pt x="859329" y="1086956"/>
                  </a:cubicBezTo>
                  <a:cubicBezTo>
                    <a:pt x="854131" y="1090603"/>
                    <a:pt x="851031" y="1088050"/>
                    <a:pt x="856228" y="1082305"/>
                  </a:cubicBezTo>
                  <a:cubicBezTo>
                    <a:pt x="861426" y="1076560"/>
                    <a:pt x="849936" y="1078110"/>
                    <a:pt x="854678" y="1074919"/>
                  </a:cubicBezTo>
                  <a:cubicBezTo>
                    <a:pt x="859420" y="1071727"/>
                    <a:pt x="872916" y="1066621"/>
                    <a:pt x="863797" y="1064523"/>
                  </a:cubicBezTo>
                  <a:cubicBezTo>
                    <a:pt x="854678" y="1062426"/>
                    <a:pt x="855955" y="1059326"/>
                    <a:pt x="862247" y="1055404"/>
                  </a:cubicBezTo>
                  <a:cubicBezTo>
                    <a:pt x="868539" y="1051483"/>
                    <a:pt x="872642" y="1055860"/>
                    <a:pt x="876837" y="1053854"/>
                  </a:cubicBezTo>
                  <a:cubicBezTo>
                    <a:pt x="881032" y="1051848"/>
                    <a:pt x="872095" y="1047015"/>
                    <a:pt x="880484" y="1042820"/>
                  </a:cubicBezTo>
                  <a:cubicBezTo>
                    <a:pt x="898476" y="1032187"/>
                    <a:pt x="915720" y="1020333"/>
                    <a:pt x="932098" y="1007348"/>
                  </a:cubicBezTo>
                  <a:cubicBezTo>
                    <a:pt x="936292" y="1002697"/>
                    <a:pt x="940487" y="1004247"/>
                    <a:pt x="944135" y="1002697"/>
                  </a:cubicBezTo>
                  <a:cubicBezTo>
                    <a:pt x="949077" y="1001439"/>
                    <a:pt x="954175" y="1000919"/>
                    <a:pt x="959272" y="1001147"/>
                  </a:cubicBezTo>
                  <a:cubicBezTo>
                    <a:pt x="962372" y="1001147"/>
                    <a:pt x="965473" y="1001147"/>
                    <a:pt x="966020" y="1004247"/>
                  </a:cubicBezTo>
                  <a:cubicBezTo>
                    <a:pt x="966567" y="1007348"/>
                    <a:pt x="972312" y="1009445"/>
                    <a:pt x="971218" y="1003700"/>
                  </a:cubicBezTo>
                  <a:cubicBezTo>
                    <a:pt x="970124" y="997955"/>
                    <a:pt x="970762" y="998502"/>
                    <a:pt x="968117" y="1000052"/>
                  </a:cubicBezTo>
                  <a:cubicBezTo>
                    <a:pt x="965473" y="1001603"/>
                    <a:pt x="962920" y="999050"/>
                    <a:pt x="970215" y="994855"/>
                  </a:cubicBezTo>
                  <a:cubicBezTo>
                    <a:pt x="977510" y="990660"/>
                    <a:pt x="997571" y="984459"/>
                    <a:pt x="993650" y="980265"/>
                  </a:cubicBezTo>
                  <a:cubicBezTo>
                    <a:pt x="989729" y="976070"/>
                    <a:pt x="991097" y="973517"/>
                    <a:pt x="996842" y="972422"/>
                  </a:cubicBezTo>
                  <a:cubicBezTo>
                    <a:pt x="1002587" y="971328"/>
                    <a:pt x="997845" y="973972"/>
                    <a:pt x="1005961" y="972970"/>
                  </a:cubicBezTo>
                  <a:cubicBezTo>
                    <a:pt x="1014077" y="971966"/>
                    <a:pt x="1019457" y="967772"/>
                    <a:pt x="1026843" y="969869"/>
                  </a:cubicBezTo>
                  <a:cubicBezTo>
                    <a:pt x="1034229" y="971966"/>
                    <a:pt x="1040887" y="974520"/>
                    <a:pt x="1038789" y="969869"/>
                  </a:cubicBezTo>
                  <a:cubicBezTo>
                    <a:pt x="1036692" y="965218"/>
                    <a:pt x="1045628" y="957832"/>
                    <a:pt x="1045628" y="963030"/>
                  </a:cubicBezTo>
                  <a:cubicBezTo>
                    <a:pt x="1045628" y="968228"/>
                    <a:pt x="1048729" y="968775"/>
                    <a:pt x="1059124" y="972149"/>
                  </a:cubicBezTo>
                  <a:cubicBezTo>
                    <a:pt x="1069520" y="975523"/>
                    <a:pt x="1079459" y="974155"/>
                    <a:pt x="1081101" y="970051"/>
                  </a:cubicBezTo>
                  <a:cubicBezTo>
                    <a:pt x="1082742" y="965948"/>
                    <a:pt x="1085204" y="964762"/>
                    <a:pt x="1083107" y="960933"/>
                  </a:cubicBezTo>
                  <a:cubicBezTo>
                    <a:pt x="1081010" y="957103"/>
                    <a:pt x="1080554" y="956282"/>
                    <a:pt x="1090494" y="950537"/>
                  </a:cubicBezTo>
                  <a:cubicBezTo>
                    <a:pt x="1100433" y="944792"/>
                    <a:pt x="1117850" y="939594"/>
                    <a:pt x="1114932" y="924457"/>
                  </a:cubicBezTo>
                  <a:cubicBezTo>
                    <a:pt x="1111376" y="912876"/>
                    <a:pt x="1115871" y="900328"/>
                    <a:pt x="1125966" y="893635"/>
                  </a:cubicBezTo>
                  <a:cubicBezTo>
                    <a:pt x="1135814" y="884516"/>
                    <a:pt x="1136909" y="880595"/>
                    <a:pt x="1136361" y="876491"/>
                  </a:cubicBezTo>
                  <a:cubicBezTo>
                    <a:pt x="1135814" y="872388"/>
                    <a:pt x="1140009" y="878588"/>
                    <a:pt x="1142654" y="869196"/>
                  </a:cubicBezTo>
                  <a:cubicBezTo>
                    <a:pt x="1144159" y="862494"/>
                    <a:pt x="1148253" y="856658"/>
                    <a:pt x="1154052" y="852964"/>
                  </a:cubicBezTo>
                  <a:cubicBezTo>
                    <a:pt x="1159797" y="848313"/>
                    <a:pt x="1159797" y="846763"/>
                    <a:pt x="1158794" y="829529"/>
                  </a:cubicBezTo>
                  <a:cubicBezTo>
                    <a:pt x="1157791" y="812294"/>
                    <a:pt x="1156149" y="810744"/>
                    <a:pt x="1166636" y="798251"/>
                  </a:cubicBezTo>
                  <a:cubicBezTo>
                    <a:pt x="1177123" y="785758"/>
                    <a:pt x="1178582" y="787308"/>
                    <a:pt x="1175755" y="770894"/>
                  </a:cubicBezTo>
                  <a:cubicBezTo>
                    <a:pt x="1172928" y="754480"/>
                    <a:pt x="1182047" y="747458"/>
                    <a:pt x="1183597" y="734418"/>
                  </a:cubicBezTo>
                  <a:cubicBezTo>
                    <a:pt x="1185148" y="721378"/>
                    <a:pt x="1183050" y="703596"/>
                    <a:pt x="1183050" y="685358"/>
                  </a:cubicBezTo>
                  <a:cubicBezTo>
                    <a:pt x="1183050" y="667121"/>
                    <a:pt x="1185148" y="655084"/>
                    <a:pt x="1181500" y="649886"/>
                  </a:cubicBezTo>
                  <a:cubicBezTo>
                    <a:pt x="1177852" y="644688"/>
                    <a:pt x="1183050" y="646785"/>
                    <a:pt x="1180953" y="640767"/>
                  </a:cubicBezTo>
                  <a:cubicBezTo>
                    <a:pt x="1178856" y="634748"/>
                    <a:pt x="1179403" y="636025"/>
                    <a:pt x="1183050" y="631648"/>
                  </a:cubicBezTo>
                  <a:cubicBezTo>
                    <a:pt x="1186698" y="627271"/>
                    <a:pt x="1193993" y="622529"/>
                    <a:pt x="1190893" y="617514"/>
                  </a:cubicBezTo>
                  <a:cubicBezTo>
                    <a:pt x="1187792" y="612498"/>
                    <a:pt x="1188248" y="605477"/>
                    <a:pt x="1193537" y="606571"/>
                  </a:cubicBezTo>
                  <a:cubicBezTo>
                    <a:pt x="1198826" y="607665"/>
                    <a:pt x="1198735" y="612316"/>
                    <a:pt x="1201288" y="618517"/>
                  </a:cubicBezTo>
                  <a:cubicBezTo>
                    <a:pt x="1203842" y="624718"/>
                    <a:pt x="1209131" y="613319"/>
                    <a:pt x="1213325" y="609398"/>
                  </a:cubicBezTo>
                  <a:cubicBezTo>
                    <a:pt x="1222152" y="598683"/>
                    <a:pt x="1229375" y="586728"/>
                    <a:pt x="1234755" y="573925"/>
                  </a:cubicBezTo>
                  <a:cubicBezTo>
                    <a:pt x="1237308" y="564806"/>
                    <a:pt x="1234755" y="562983"/>
                    <a:pt x="1238858" y="560338"/>
                  </a:cubicBezTo>
                  <a:cubicBezTo>
                    <a:pt x="1242962" y="557694"/>
                    <a:pt x="1244603" y="558332"/>
                    <a:pt x="1244056" y="553043"/>
                  </a:cubicBezTo>
                  <a:cubicBezTo>
                    <a:pt x="1243509" y="547754"/>
                    <a:pt x="1246154" y="541644"/>
                    <a:pt x="1249345" y="543924"/>
                  </a:cubicBezTo>
                  <a:cubicBezTo>
                    <a:pt x="1252536" y="546204"/>
                    <a:pt x="1250895" y="545018"/>
                    <a:pt x="1256093" y="541827"/>
                  </a:cubicBezTo>
                  <a:cubicBezTo>
                    <a:pt x="1263342" y="539173"/>
                    <a:pt x="1269680" y="534486"/>
                    <a:pt x="1274331" y="528331"/>
                  </a:cubicBezTo>
                  <a:cubicBezTo>
                    <a:pt x="1280076" y="519212"/>
                    <a:pt x="1292569" y="514743"/>
                    <a:pt x="1290016" y="508999"/>
                  </a:cubicBezTo>
                  <a:cubicBezTo>
                    <a:pt x="1287462" y="503254"/>
                    <a:pt x="1287371" y="505898"/>
                    <a:pt x="1292660" y="503254"/>
                  </a:cubicBezTo>
                  <a:cubicBezTo>
                    <a:pt x="1298642" y="499761"/>
                    <a:pt x="1303366" y="494463"/>
                    <a:pt x="1306156" y="488116"/>
                  </a:cubicBezTo>
                  <a:cubicBezTo>
                    <a:pt x="1309804" y="480821"/>
                    <a:pt x="1324941" y="460759"/>
                    <a:pt x="1323391" y="446899"/>
                  </a:cubicBezTo>
                  <a:cubicBezTo>
                    <a:pt x="1321841" y="433038"/>
                    <a:pt x="1324394" y="436959"/>
                    <a:pt x="1323938" y="426016"/>
                  </a:cubicBezTo>
                  <a:cubicBezTo>
                    <a:pt x="1320865" y="406155"/>
                    <a:pt x="1315986" y="386623"/>
                    <a:pt x="1309348" y="367655"/>
                  </a:cubicBezTo>
                  <a:cubicBezTo>
                    <a:pt x="1303603" y="350968"/>
                    <a:pt x="1294210" y="348323"/>
                    <a:pt x="1277523" y="350420"/>
                  </a:cubicBezTo>
                  <a:cubicBezTo>
                    <a:pt x="1260835" y="352518"/>
                    <a:pt x="1242050" y="345679"/>
                    <a:pt x="1209131" y="313945"/>
                  </a:cubicBezTo>
                  <a:cubicBezTo>
                    <a:pt x="1209131" y="313945"/>
                    <a:pt x="1166363" y="282667"/>
                    <a:pt x="1145298" y="277469"/>
                  </a:cubicBezTo>
                  <a:cubicBezTo>
                    <a:pt x="1137000" y="274268"/>
                    <a:pt x="1127991" y="273357"/>
                    <a:pt x="1119218" y="274824"/>
                  </a:cubicBezTo>
                  <a:cubicBezTo>
                    <a:pt x="1115023" y="274824"/>
                    <a:pt x="1101983" y="272727"/>
                    <a:pt x="1105175" y="276922"/>
                  </a:cubicBezTo>
                  <a:cubicBezTo>
                    <a:pt x="1108366" y="281117"/>
                    <a:pt x="1105175" y="280022"/>
                    <a:pt x="1098883" y="277925"/>
                  </a:cubicBezTo>
                  <a:cubicBezTo>
                    <a:pt x="1092591" y="275828"/>
                    <a:pt x="1087940" y="270083"/>
                    <a:pt x="1080645" y="273274"/>
                  </a:cubicBezTo>
                  <a:cubicBezTo>
                    <a:pt x="1072100" y="275134"/>
                    <a:pt x="1063173" y="273238"/>
                    <a:pt x="1056115" y="268077"/>
                  </a:cubicBezTo>
                  <a:cubicBezTo>
                    <a:pt x="1049367" y="263882"/>
                    <a:pt x="1036327" y="257134"/>
                    <a:pt x="1031585" y="259687"/>
                  </a:cubicBezTo>
                  <a:cubicBezTo>
                    <a:pt x="1026843" y="262241"/>
                    <a:pt x="1014350" y="265979"/>
                    <a:pt x="1012800" y="268806"/>
                  </a:cubicBezTo>
                  <a:cubicBezTo>
                    <a:pt x="1011250" y="271633"/>
                    <a:pt x="1003681" y="273548"/>
                    <a:pt x="1008605" y="265158"/>
                  </a:cubicBezTo>
                  <a:cubicBezTo>
                    <a:pt x="1013530" y="256769"/>
                    <a:pt x="1012344" y="258411"/>
                    <a:pt x="1007602" y="260964"/>
                  </a:cubicBezTo>
                  <a:cubicBezTo>
                    <a:pt x="1003453" y="263736"/>
                    <a:pt x="1000617" y="268086"/>
                    <a:pt x="999760" y="273001"/>
                  </a:cubicBezTo>
                  <a:cubicBezTo>
                    <a:pt x="998210" y="278199"/>
                    <a:pt x="984623" y="293336"/>
                    <a:pt x="989912" y="279293"/>
                  </a:cubicBezTo>
                  <a:cubicBezTo>
                    <a:pt x="995201" y="265250"/>
                    <a:pt x="992465" y="260508"/>
                    <a:pt x="995565" y="256860"/>
                  </a:cubicBezTo>
                  <a:cubicBezTo>
                    <a:pt x="998666" y="253213"/>
                    <a:pt x="1004684" y="244823"/>
                    <a:pt x="997663" y="249018"/>
                  </a:cubicBezTo>
                  <a:cubicBezTo>
                    <a:pt x="990641" y="253213"/>
                    <a:pt x="992465" y="252118"/>
                    <a:pt x="994562" y="242726"/>
                  </a:cubicBezTo>
                  <a:cubicBezTo>
                    <a:pt x="996660" y="233333"/>
                    <a:pt x="994015" y="235978"/>
                    <a:pt x="991462" y="238075"/>
                  </a:cubicBezTo>
                  <a:cubicBezTo>
                    <a:pt x="988909" y="240173"/>
                    <a:pt x="986173" y="241176"/>
                    <a:pt x="986173" y="238075"/>
                  </a:cubicBezTo>
                  <a:cubicBezTo>
                    <a:pt x="986173" y="234975"/>
                    <a:pt x="984623" y="233881"/>
                    <a:pt x="982069" y="231783"/>
                  </a:cubicBezTo>
                  <a:cubicBezTo>
                    <a:pt x="979516" y="229686"/>
                    <a:pt x="979425" y="226038"/>
                    <a:pt x="975230" y="229139"/>
                  </a:cubicBezTo>
                  <a:cubicBezTo>
                    <a:pt x="971036" y="232239"/>
                    <a:pt x="968482" y="235431"/>
                    <a:pt x="967935" y="227041"/>
                  </a:cubicBezTo>
                  <a:cubicBezTo>
                    <a:pt x="967388" y="218652"/>
                    <a:pt x="966932" y="223941"/>
                    <a:pt x="964835" y="225491"/>
                  </a:cubicBezTo>
                  <a:cubicBezTo>
                    <a:pt x="962737" y="227041"/>
                    <a:pt x="964287" y="221296"/>
                    <a:pt x="960640" y="220841"/>
                  </a:cubicBezTo>
                  <a:cubicBezTo>
                    <a:pt x="956992" y="220384"/>
                    <a:pt x="955442" y="219290"/>
                    <a:pt x="954895" y="217649"/>
                  </a:cubicBezTo>
                  <a:cubicBezTo>
                    <a:pt x="954348" y="216008"/>
                    <a:pt x="952798" y="216099"/>
                    <a:pt x="950244" y="215643"/>
                  </a:cubicBezTo>
                  <a:cubicBezTo>
                    <a:pt x="947691" y="215187"/>
                    <a:pt x="939757" y="219290"/>
                    <a:pt x="940305" y="216099"/>
                  </a:cubicBezTo>
                  <a:cubicBezTo>
                    <a:pt x="940852" y="212907"/>
                    <a:pt x="935107" y="218196"/>
                    <a:pt x="936657" y="212451"/>
                  </a:cubicBezTo>
                  <a:cubicBezTo>
                    <a:pt x="938207" y="206706"/>
                    <a:pt x="936110" y="209351"/>
                    <a:pt x="933557" y="211448"/>
                  </a:cubicBezTo>
                  <a:cubicBezTo>
                    <a:pt x="931003" y="213545"/>
                    <a:pt x="916869" y="212998"/>
                    <a:pt x="920973" y="210354"/>
                  </a:cubicBezTo>
                  <a:cubicBezTo>
                    <a:pt x="925076" y="207709"/>
                    <a:pt x="924164" y="204609"/>
                    <a:pt x="920973" y="205703"/>
                  </a:cubicBezTo>
                  <a:cubicBezTo>
                    <a:pt x="917781" y="206797"/>
                    <a:pt x="919422" y="202056"/>
                    <a:pt x="916231" y="202056"/>
                  </a:cubicBezTo>
                  <a:cubicBezTo>
                    <a:pt x="913039" y="202056"/>
                    <a:pt x="917781" y="199411"/>
                    <a:pt x="913130" y="202056"/>
                  </a:cubicBezTo>
                  <a:cubicBezTo>
                    <a:pt x="908480" y="204700"/>
                    <a:pt x="906382" y="206250"/>
                    <a:pt x="902644" y="201509"/>
                  </a:cubicBezTo>
                  <a:cubicBezTo>
                    <a:pt x="898905" y="197469"/>
                    <a:pt x="892941" y="196429"/>
                    <a:pt x="888053" y="198955"/>
                  </a:cubicBezTo>
                  <a:cubicBezTo>
                    <a:pt x="884406" y="200961"/>
                    <a:pt x="864071" y="207253"/>
                    <a:pt x="868812" y="211995"/>
                  </a:cubicBezTo>
                  <a:cubicBezTo>
                    <a:pt x="873554" y="216737"/>
                    <a:pt x="868812" y="217193"/>
                    <a:pt x="864071" y="218743"/>
                  </a:cubicBezTo>
                  <a:cubicBezTo>
                    <a:pt x="859329" y="220293"/>
                    <a:pt x="856228" y="224944"/>
                    <a:pt x="861517" y="225491"/>
                  </a:cubicBezTo>
                  <a:cubicBezTo>
                    <a:pt x="866806" y="226038"/>
                    <a:pt x="865165" y="227589"/>
                    <a:pt x="862520" y="230233"/>
                  </a:cubicBezTo>
                  <a:cubicBezTo>
                    <a:pt x="859876" y="232878"/>
                    <a:pt x="859876" y="233333"/>
                    <a:pt x="857778" y="229686"/>
                  </a:cubicBezTo>
                  <a:cubicBezTo>
                    <a:pt x="855681" y="226038"/>
                    <a:pt x="854131" y="229686"/>
                    <a:pt x="851578" y="231236"/>
                  </a:cubicBezTo>
                  <a:cubicBezTo>
                    <a:pt x="844483" y="236425"/>
                    <a:pt x="838319" y="242781"/>
                    <a:pt x="833340" y="250021"/>
                  </a:cubicBezTo>
                  <a:cubicBezTo>
                    <a:pt x="831242" y="255219"/>
                    <a:pt x="827048" y="265706"/>
                    <a:pt x="829692" y="249474"/>
                  </a:cubicBezTo>
                  <a:cubicBezTo>
                    <a:pt x="832337" y="233242"/>
                    <a:pt x="833340" y="235978"/>
                    <a:pt x="829145" y="239078"/>
                  </a:cubicBezTo>
                  <a:cubicBezTo>
                    <a:pt x="824950" y="242179"/>
                    <a:pt x="824403" y="240081"/>
                    <a:pt x="820756" y="241632"/>
                  </a:cubicBezTo>
                  <a:cubicBezTo>
                    <a:pt x="817108" y="243182"/>
                    <a:pt x="815558" y="245371"/>
                    <a:pt x="814008" y="242726"/>
                  </a:cubicBezTo>
                  <a:cubicBezTo>
                    <a:pt x="812457" y="240081"/>
                    <a:pt x="805618" y="239078"/>
                    <a:pt x="804889" y="241632"/>
                  </a:cubicBezTo>
                  <a:cubicBezTo>
                    <a:pt x="804159" y="244185"/>
                    <a:pt x="795770" y="241632"/>
                    <a:pt x="790298" y="239078"/>
                  </a:cubicBezTo>
                  <a:cubicBezTo>
                    <a:pt x="784827" y="236525"/>
                    <a:pt x="785556" y="239078"/>
                    <a:pt x="783459" y="228683"/>
                  </a:cubicBezTo>
                  <a:cubicBezTo>
                    <a:pt x="781362" y="218287"/>
                    <a:pt x="781453" y="205156"/>
                    <a:pt x="777258" y="210445"/>
                  </a:cubicBezTo>
                  <a:cubicBezTo>
                    <a:pt x="773611" y="215743"/>
                    <a:pt x="768559" y="219910"/>
                    <a:pt x="762668" y="222482"/>
                  </a:cubicBezTo>
                  <a:cubicBezTo>
                    <a:pt x="756385" y="225099"/>
                    <a:pt x="750294" y="228145"/>
                    <a:pt x="744430" y="231601"/>
                  </a:cubicBezTo>
                  <a:cubicBezTo>
                    <a:pt x="742333" y="233151"/>
                    <a:pt x="735311" y="236799"/>
                    <a:pt x="733487" y="234245"/>
                  </a:cubicBezTo>
                  <a:cubicBezTo>
                    <a:pt x="732348" y="231966"/>
                    <a:pt x="729721" y="230844"/>
                    <a:pt x="727287" y="231601"/>
                  </a:cubicBezTo>
                  <a:cubicBezTo>
                    <a:pt x="727287" y="231601"/>
                    <a:pt x="707407" y="234701"/>
                    <a:pt x="725645" y="227406"/>
                  </a:cubicBezTo>
                  <a:cubicBezTo>
                    <a:pt x="743883" y="220111"/>
                    <a:pt x="742880" y="229048"/>
                    <a:pt x="745980" y="219108"/>
                  </a:cubicBezTo>
                  <a:cubicBezTo>
                    <a:pt x="749564" y="209524"/>
                    <a:pt x="754881" y="200688"/>
                    <a:pt x="761665" y="193028"/>
                  </a:cubicBezTo>
                  <a:cubicBezTo>
                    <a:pt x="767957" y="185186"/>
                    <a:pt x="784098" y="167495"/>
                    <a:pt x="791940" y="160109"/>
                  </a:cubicBezTo>
                  <a:cubicBezTo>
                    <a:pt x="799782" y="152722"/>
                    <a:pt x="820664" y="137220"/>
                    <a:pt x="813825" y="134576"/>
                  </a:cubicBezTo>
                  <a:cubicBezTo>
                    <a:pt x="806986" y="131931"/>
                    <a:pt x="820117" y="128831"/>
                    <a:pt x="811728" y="121535"/>
                  </a:cubicBezTo>
                  <a:cubicBezTo>
                    <a:pt x="803338" y="114240"/>
                    <a:pt x="795587" y="118891"/>
                    <a:pt x="799235" y="113146"/>
                  </a:cubicBezTo>
                  <a:cubicBezTo>
                    <a:pt x="802883" y="107401"/>
                    <a:pt x="797138" y="102750"/>
                    <a:pt x="793490" y="105851"/>
                  </a:cubicBezTo>
                  <a:cubicBezTo>
                    <a:pt x="789842" y="108951"/>
                    <a:pt x="788839" y="112143"/>
                    <a:pt x="786195" y="103845"/>
                  </a:cubicBezTo>
                  <a:cubicBezTo>
                    <a:pt x="782210" y="94060"/>
                    <a:pt x="779155" y="83929"/>
                    <a:pt x="777076" y="73570"/>
                  </a:cubicBezTo>
                  <a:cubicBezTo>
                    <a:pt x="776073" y="63630"/>
                    <a:pt x="776073" y="44298"/>
                    <a:pt x="773976" y="46943"/>
                  </a:cubicBezTo>
                  <a:cubicBezTo>
                    <a:pt x="771878" y="49587"/>
                    <a:pt x="771331" y="53235"/>
                    <a:pt x="769234" y="43295"/>
                  </a:cubicBezTo>
                  <a:cubicBezTo>
                    <a:pt x="767136" y="33356"/>
                    <a:pt x="763033" y="29252"/>
                    <a:pt x="760115" y="30255"/>
                  </a:cubicBezTo>
                  <a:cubicBezTo>
                    <a:pt x="757197" y="31258"/>
                    <a:pt x="758291" y="41563"/>
                    <a:pt x="755920" y="37459"/>
                  </a:cubicBezTo>
                  <a:cubicBezTo>
                    <a:pt x="752820" y="42657"/>
                    <a:pt x="741694" y="57976"/>
                    <a:pt x="739871" y="60347"/>
                  </a:cubicBezTo>
                  <a:cubicBezTo>
                    <a:pt x="736624" y="64661"/>
                    <a:pt x="733779" y="69275"/>
                    <a:pt x="731390" y="74117"/>
                  </a:cubicBezTo>
                  <a:cubicBezTo>
                    <a:pt x="730387" y="76853"/>
                    <a:pt x="728746" y="79588"/>
                    <a:pt x="727013" y="83236"/>
                  </a:cubicBezTo>
                  <a:cubicBezTo>
                    <a:pt x="725280" y="86884"/>
                    <a:pt x="725189" y="90075"/>
                    <a:pt x="723548" y="93905"/>
                  </a:cubicBezTo>
                  <a:cubicBezTo>
                    <a:pt x="720612" y="98145"/>
                    <a:pt x="716526" y="101465"/>
                    <a:pt x="711784" y="103480"/>
                  </a:cubicBezTo>
                  <a:cubicBezTo>
                    <a:pt x="708283" y="104100"/>
                    <a:pt x="704708" y="104100"/>
                    <a:pt x="701206" y="103480"/>
                  </a:cubicBezTo>
                  <a:cubicBezTo>
                    <a:pt x="699748" y="103480"/>
                    <a:pt x="699748" y="102659"/>
                    <a:pt x="699748" y="102659"/>
                  </a:cubicBezTo>
                  <a:cubicBezTo>
                    <a:pt x="699519" y="101884"/>
                    <a:pt x="699246" y="101118"/>
                    <a:pt x="698927" y="100380"/>
                  </a:cubicBezTo>
                  <a:cubicBezTo>
                    <a:pt x="698726" y="99686"/>
                    <a:pt x="698097" y="99203"/>
                    <a:pt x="697377" y="99194"/>
                  </a:cubicBezTo>
                  <a:cubicBezTo>
                    <a:pt x="697377" y="99194"/>
                    <a:pt x="684701" y="100562"/>
                    <a:pt x="682239" y="101109"/>
                  </a:cubicBezTo>
                  <a:cubicBezTo>
                    <a:pt x="679631" y="101693"/>
                    <a:pt x="677133" y="102714"/>
                    <a:pt x="674853" y="104118"/>
                  </a:cubicBezTo>
                  <a:cubicBezTo>
                    <a:pt x="673704" y="105076"/>
                    <a:pt x="672409" y="105842"/>
                    <a:pt x="671023" y="106398"/>
                  </a:cubicBezTo>
                  <a:cubicBezTo>
                    <a:pt x="669199" y="107036"/>
                    <a:pt x="662451" y="103389"/>
                    <a:pt x="662451" y="103389"/>
                  </a:cubicBezTo>
                  <a:cubicBezTo>
                    <a:pt x="659825" y="102067"/>
                    <a:pt x="657271" y="100598"/>
                    <a:pt x="654791" y="99012"/>
                  </a:cubicBezTo>
                  <a:lnTo>
                    <a:pt x="653606" y="98100"/>
                  </a:lnTo>
                  <a:cubicBezTo>
                    <a:pt x="652238" y="96823"/>
                    <a:pt x="645034" y="92811"/>
                    <a:pt x="643940" y="92081"/>
                  </a:cubicBezTo>
                  <a:cubicBezTo>
                    <a:pt x="642845" y="91352"/>
                    <a:pt x="642663" y="91078"/>
                    <a:pt x="643119" y="89984"/>
                  </a:cubicBezTo>
                  <a:cubicBezTo>
                    <a:pt x="643575" y="88890"/>
                    <a:pt x="641933" y="89984"/>
                    <a:pt x="639927" y="90713"/>
                  </a:cubicBezTo>
                  <a:cubicBezTo>
                    <a:pt x="637921" y="91443"/>
                    <a:pt x="631264" y="94270"/>
                    <a:pt x="627981" y="95638"/>
                  </a:cubicBezTo>
                  <a:cubicBezTo>
                    <a:pt x="624699" y="97005"/>
                    <a:pt x="615762" y="94635"/>
                    <a:pt x="613847" y="94635"/>
                  </a:cubicBezTo>
                  <a:cubicBezTo>
                    <a:pt x="611932" y="94635"/>
                    <a:pt x="611568" y="93814"/>
                    <a:pt x="610017" y="93084"/>
                  </a:cubicBezTo>
                  <a:cubicBezTo>
                    <a:pt x="608467" y="92355"/>
                    <a:pt x="606461" y="94999"/>
                    <a:pt x="606187" y="98282"/>
                  </a:cubicBezTo>
                  <a:cubicBezTo>
                    <a:pt x="605914" y="101565"/>
                    <a:pt x="604363" y="101838"/>
                    <a:pt x="607464" y="104757"/>
                  </a:cubicBezTo>
                  <a:cubicBezTo>
                    <a:pt x="610565" y="107675"/>
                    <a:pt x="609744" y="108222"/>
                    <a:pt x="610473" y="111231"/>
                  </a:cubicBezTo>
                  <a:cubicBezTo>
                    <a:pt x="611203" y="114240"/>
                    <a:pt x="610473" y="113784"/>
                    <a:pt x="607282" y="114605"/>
                  </a:cubicBezTo>
                  <a:cubicBezTo>
                    <a:pt x="602640" y="114578"/>
                    <a:pt x="598035" y="113876"/>
                    <a:pt x="593603" y="112508"/>
                  </a:cubicBezTo>
                  <a:lnTo>
                    <a:pt x="591141" y="112508"/>
                  </a:lnTo>
                  <a:cubicBezTo>
                    <a:pt x="586490" y="112508"/>
                    <a:pt x="577645" y="113055"/>
                    <a:pt x="574727" y="112508"/>
                  </a:cubicBezTo>
                  <a:cubicBezTo>
                    <a:pt x="571809" y="111961"/>
                    <a:pt x="571718" y="111049"/>
                    <a:pt x="571535" y="110046"/>
                  </a:cubicBezTo>
                  <a:cubicBezTo>
                    <a:pt x="571353" y="109043"/>
                    <a:pt x="570532" y="108495"/>
                    <a:pt x="567979" y="108951"/>
                  </a:cubicBezTo>
                  <a:cubicBezTo>
                    <a:pt x="564030" y="109954"/>
                    <a:pt x="560702" y="112617"/>
                    <a:pt x="558860" y="116247"/>
                  </a:cubicBezTo>
                  <a:cubicBezTo>
                    <a:pt x="557182" y="119055"/>
                    <a:pt x="554465" y="121089"/>
                    <a:pt x="551292" y="121900"/>
                  </a:cubicBezTo>
                  <a:cubicBezTo>
                    <a:pt x="551292" y="121900"/>
                    <a:pt x="525667" y="127280"/>
                    <a:pt x="523935" y="127736"/>
                  </a:cubicBezTo>
                  <a:cubicBezTo>
                    <a:pt x="522202" y="128192"/>
                    <a:pt x="522932" y="129195"/>
                    <a:pt x="522932" y="129195"/>
                  </a:cubicBezTo>
                  <a:cubicBezTo>
                    <a:pt x="524044" y="130828"/>
                    <a:pt x="523725" y="133043"/>
                    <a:pt x="522202" y="134302"/>
                  </a:cubicBezTo>
                  <a:cubicBezTo>
                    <a:pt x="519950" y="135387"/>
                    <a:pt x="517551" y="136153"/>
                    <a:pt x="515089" y="136582"/>
                  </a:cubicBezTo>
                  <a:cubicBezTo>
                    <a:pt x="512180" y="137019"/>
                    <a:pt x="509262" y="135879"/>
                    <a:pt x="507429" y="133572"/>
                  </a:cubicBezTo>
                  <a:cubicBezTo>
                    <a:pt x="506518" y="132569"/>
                    <a:pt x="503143" y="132205"/>
                    <a:pt x="503143" y="132205"/>
                  </a:cubicBezTo>
                  <a:cubicBezTo>
                    <a:pt x="500089" y="131475"/>
                    <a:pt x="497244" y="130034"/>
                    <a:pt x="494845" y="128010"/>
                  </a:cubicBezTo>
                  <a:cubicBezTo>
                    <a:pt x="493569" y="127007"/>
                    <a:pt x="485726" y="117797"/>
                    <a:pt x="484723" y="116885"/>
                  </a:cubicBezTo>
                  <a:cubicBezTo>
                    <a:pt x="483848" y="116092"/>
                    <a:pt x="483136" y="115125"/>
                    <a:pt x="482626" y="114058"/>
                  </a:cubicBezTo>
                  <a:cubicBezTo>
                    <a:pt x="481495" y="109854"/>
                    <a:pt x="480583" y="105586"/>
                    <a:pt x="479890" y="101291"/>
                  </a:cubicBezTo>
                  <a:cubicBezTo>
                    <a:pt x="479890" y="100106"/>
                    <a:pt x="477884" y="99103"/>
                    <a:pt x="477884" y="99103"/>
                  </a:cubicBezTo>
                  <a:cubicBezTo>
                    <a:pt x="468765" y="87978"/>
                    <a:pt x="476060" y="68463"/>
                    <a:pt x="477884" y="64178"/>
                  </a:cubicBezTo>
                  <a:cubicBezTo>
                    <a:pt x="479152" y="60338"/>
                    <a:pt x="480738" y="56618"/>
                    <a:pt x="482626" y="53052"/>
                  </a:cubicBezTo>
                  <a:cubicBezTo>
                    <a:pt x="483966" y="50672"/>
                    <a:pt x="485425" y="48356"/>
                    <a:pt x="487003" y="46122"/>
                  </a:cubicBezTo>
                  <a:cubicBezTo>
                    <a:pt x="487851" y="45493"/>
                    <a:pt x="488152" y="44353"/>
                    <a:pt x="487733" y="43386"/>
                  </a:cubicBezTo>
                  <a:cubicBezTo>
                    <a:pt x="487185" y="42565"/>
                    <a:pt x="486182" y="41563"/>
                    <a:pt x="483629" y="38280"/>
                  </a:cubicBezTo>
                  <a:cubicBezTo>
                    <a:pt x="482124" y="35726"/>
                    <a:pt x="481951" y="32599"/>
                    <a:pt x="483173" y="29890"/>
                  </a:cubicBezTo>
                  <a:cubicBezTo>
                    <a:pt x="483173" y="28431"/>
                    <a:pt x="477610" y="26425"/>
                    <a:pt x="476608" y="25604"/>
                  </a:cubicBezTo>
                  <a:cubicBezTo>
                    <a:pt x="475285" y="24829"/>
                    <a:pt x="473726" y="24574"/>
                    <a:pt x="472230" y="24875"/>
                  </a:cubicBezTo>
                  <a:cubicBezTo>
                    <a:pt x="471045" y="24875"/>
                    <a:pt x="471045" y="25604"/>
                    <a:pt x="470224" y="24875"/>
                  </a:cubicBezTo>
                  <a:cubicBezTo>
                    <a:pt x="469404" y="24145"/>
                    <a:pt x="469312" y="24419"/>
                    <a:pt x="468218" y="24875"/>
                  </a:cubicBezTo>
                  <a:cubicBezTo>
                    <a:pt x="467124" y="25331"/>
                    <a:pt x="468218" y="22778"/>
                    <a:pt x="470042" y="18765"/>
                  </a:cubicBezTo>
                  <a:cubicBezTo>
                    <a:pt x="471866" y="14753"/>
                    <a:pt x="474875" y="9190"/>
                    <a:pt x="470498" y="4084"/>
                  </a:cubicBezTo>
                  <a:cubicBezTo>
                    <a:pt x="465875" y="418"/>
                    <a:pt x="459810" y="-895"/>
                    <a:pt x="454084" y="527"/>
                  </a:cubicBezTo>
                  <a:cubicBezTo>
                    <a:pt x="452533" y="527"/>
                    <a:pt x="449524" y="1348"/>
                    <a:pt x="447427" y="1622"/>
                  </a:cubicBezTo>
                  <a:cubicBezTo>
                    <a:pt x="449497" y="4002"/>
                    <a:pt x="450774" y="6965"/>
                    <a:pt x="451074" y="10102"/>
                  </a:cubicBezTo>
                  <a:cubicBezTo>
                    <a:pt x="451074" y="13750"/>
                    <a:pt x="442867" y="20863"/>
                    <a:pt x="440679" y="22778"/>
                  </a:cubicBezTo>
                  <a:cubicBezTo>
                    <a:pt x="439466" y="24191"/>
                    <a:pt x="437706" y="25021"/>
                    <a:pt x="435846" y="25057"/>
                  </a:cubicBezTo>
                  <a:cubicBezTo>
                    <a:pt x="433849" y="25203"/>
                    <a:pt x="431888" y="25632"/>
                    <a:pt x="430010" y="26334"/>
                  </a:cubicBezTo>
                  <a:cubicBezTo>
                    <a:pt x="425961" y="28149"/>
                    <a:pt x="422104" y="30383"/>
                    <a:pt x="418520" y="32991"/>
                  </a:cubicBezTo>
                  <a:cubicBezTo>
                    <a:pt x="415629" y="34231"/>
                    <a:pt x="412538" y="34933"/>
                    <a:pt x="409401" y="35088"/>
                  </a:cubicBezTo>
                  <a:cubicBezTo>
                    <a:pt x="399881" y="36355"/>
                    <a:pt x="390443" y="38189"/>
                    <a:pt x="381132" y="40559"/>
                  </a:cubicBezTo>
                  <a:cubicBezTo>
                    <a:pt x="379555" y="41125"/>
                    <a:pt x="378378" y="42474"/>
                    <a:pt x="378032" y="44116"/>
                  </a:cubicBezTo>
                  <a:cubicBezTo>
                    <a:pt x="378032" y="44116"/>
                    <a:pt x="378032" y="47125"/>
                    <a:pt x="377576" y="51137"/>
                  </a:cubicBezTo>
                  <a:cubicBezTo>
                    <a:pt x="377567" y="53700"/>
                    <a:pt x="375725" y="55897"/>
                    <a:pt x="373199" y="56335"/>
                  </a:cubicBezTo>
                  <a:cubicBezTo>
                    <a:pt x="372196" y="56335"/>
                    <a:pt x="370190" y="56335"/>
                    <a:pt x="367910" y="52414"/>
                  </a:cubicBezTo>
                  <a:cubicBezTo>
                    <a:pt x="364955" y="48557"/>
                    <a:pt x="361144" y="45438"/>
                    <a:pt x="356785" y="43295"/>
                  </a:cubicBezTo>
                  <a:cubicBezTo>
                    <a:pt x="355964" y="42839"/>
                    <a:pt x="354779" y="44936"/>
                    <a:pt x="354414" y="45940"/>
                  </a:cubicBezTo>
                  <a:cubicBezTo>
                    <a:pt x="354049" y="46943"/>
                    <a:pt x="351222" y="44845"/>
                    <a:pt x="350493" y="44298"/>
                  </a:cubicBezTo>
                  <a:cubicBezTo>
                    <a:pt x="349763" y="43751"/>
                    <a:pt x="349398" y="43113"/>
                    <a:pt x="345933" y="44298"/>
                  </a:cubicBezTo>
                  <a:cubicBezTo>
                    <a:pt x="342295" y="45338"/>
                    <a:pt x="338447" y="45338"/>
                    <a:pt x="334808" y="44298"/>
                  </a:cubicBezTo>
                  <a:cubicBezTo>
                    <a:pt x="328525" y="41453"/>
                    <a:pt x="322425" y="38189"/>
                    <a:pt x="316570" y="34541"/>
                  </a:cubicBezTo>
                  <a:cubicBezTo>
                    <a:pt x="315111" y="33264"/>
                    <a:pt x="312740" y="34541"/>
                    <a:pt x="311555" y="34541"/>
                  </a:cubicBezTo>
                  <a:cubicBezTo>
                    <a:pt x="310369" y="34541"/>
                    <a:pt x="309184" y="35088"/>
                    <a:pt x="311008" y="36091"/>
                  </a:cubicBezTo>
                  <a:cubicBezTo>
                    <a:pt x="313306" y="37851"/>
                    <a:pt x="315075" y="40222"/>
                    <a:pt x="316114" y="42930"/>
                  </a:cubicBezTo>
                  <a:cubicBezTo>
                    <a:pt x="319270" y="46660"/>
                    <a:pt x="323109" y="49760"/>
                    <a:pt x="327422" y="52049"/>
                  </a:cubicBezTo>
                  <a:cubicBezTo>
                    <a:pt x="330978" y="54511"/>
                    <a:pt x="330522" y="57065"/>
                    <a:pt x="329793" y="57885"/>
                  </a:cubicBezTo>
                  <a:cubicBezTo>
                    <a:pt x="329063" y="58706"/>
                    <a:pt x="328972" y="60895"/>
                    <a:pt x="332802" y="70834"/>
                  </a:cubicBezTo>
                  <a:cubicBezTo>
                    <a:pt x="336632" y="80774"/>
                    <a:pt x="336906" y="84422"/>
                    <a:pt x="335811" y="88616"/>
                  </a:cubicBezTo>
                  <a:cubicBezTo>
                    <a:pt x="334717" y="92811"/>
                    <a:pt x="336632" y="92902"/>
                    <a:pt x="338547" y="93905"/>
                  </a:cubicBezTo>
                  <a:cubicBezTo>
                    <a:pt x="344757" y="94954"/>
                    <a:pt x="351040" y="95537"/>
                    <a:pt x="357332" y="95638"/>
                  </a:cubicBezTo>
                  <a:cubicBezTo>
                    <a:pt x="358609" y="95638"/>
                    <a:pt x="358062" y="97188"/>
                    <a:pt x="358062" y="99103"/>
                  </a:cubicBezTo>
                  <a:cubicBezTo>
                    <a:pt x="358162" y="100060"/>
                    <a:pt x="357697" y="100981"/>
                    <a:pt x="356876" y="101474"/>
                  </a:cubicBezTo>
                  <a:cubicBezTo>
                    <a:pt x="355326" y="102203"/>
                    <a:pt x="339094" y="109499"/>
                    <a:pt x="336814" y="110593"/>
                  </a:cubicBezTo>
                  <a:cubicBezTo>
                    <a:pt x="334535" y="111687"/>
                    <a:pt x="334808" y="116429"/>
                    <a:pt x="333076" y="119712"/>
                  </a:cubicBezTo>
                  <a:cubicBezTo>
                    <a:pt x="330860" y="123405"/>
                    <a:pt x="328224" y="126825"/>
                    <a:pt x="325233" y="129925"/>
                  </a:cubicBezTo>
                  <a:cubicBezTo>
                    <a:pt x="323683" y="131658"/>
                    <a:pt x="322407" y="130381"/>
                    <a:pt x="323866" y="127919"/>
                  </a:cubicBezTo>
                  <a:cubicBezTo>
                    <a:pt x="325324" y="125457"/>
                    <a:pt x="322133" y="127919"/>
                    <a:pt x="318394" y="130654"/>
                  </a:cubicBezTo>
                  <a:cubicBezTo>
                    <a:pt x="314801" y="133308"/>
                    <a:pt x="310652" y="135114"/>
                    <a:pt x="306266" y="135943"/>
                  </a:cubicBezTo>
                  <a:cubicBezTo>
                    <a:pt x="302345" y="136883"/>
                    <a:pt x="298834" y="139062"/>
                    <a:pt x="296235" y="142144"/>
                  </a:cubicBezTo>
                  <a:cubicBezTo>
                    <a:pt x="294776" y="143603"/>
                    <a:pt x="289487" y="150169"/>
                    <a:pt x="287116" y="152540"/>
                  </a:cubicBezTo>
                  <a:cubicBezTo>
                    <a:pt x="284745" y="154911"/>
                    <a:pt x="283378" y="153908"/>
                    <a:pt x="282921" y="153452"/>
                  </a:cubicBezTo>
                  <a:cubicBezTo>
                    <a:pt x="282365" y="152941"/>
                    <a:pt x="282338" y="152075"/>
                    <a:pt x="282849" y="151518"/>
                  </a:cubicBezTo>
                  <a:cubicBezTo>
                    <a:pt x="282876" y="151491"/>
                    <a:pt x="282894" y="151473"/>
                    <a:pt x="282921" y="151445"/>
                  </a:cubicBezTo>
                  <a:cubicBezTo>
                    <a:pt x="283833" y="150716"/>
                    <a:pt x="282921" y="150625"/>
                    <a:pt x="284563" y="148436"/>
                  </a:cubicBezTo>
                  <a:cubicBezTo>
                    <a:pt x="286204" y="146248"/>
                    <a:pt x="284563" y="145062"/>
                    <a:pt x="282283" y="145336"/>
                  </a:cubicBezTo>
                  <a:cubicBezTo>
                    <a:pt x="277496" y="146230"/>
                    <a:pt x="272891" y="147962"/>
                    <a:pt x="268696" y="150442"/>
                  </a:cubicBezTo>
                  <a:cubicBezTo>
                    <a:pt x="264237" y="152558"/>
                    <a:pt x="258993" y="152139"/>
                    <a:pt x="254927" y="149348"/>
                  </a:cubicBezTo>
                  <a:lnTo>
                    <a:pt x="240336" y="136491"/>
                  </a:lnTo>
                  <a:cubicBezTo>
                    <a:pt x="240008" y="136117"/>
                    <a:pt x="239698" y="135724"/>
                    <a:pt x="239424" y="135305"/>
                  </a:cubicBezTo>
                  <a:cubicBezTo>
                    <a:pt x="237619" y="135679"/>
                    <a:pt x="235795" y="135916"/>
                    <a:pt x="233953" y="136034"/>
                  </a:cubicBezTo>
                  <a:cubicBezTo>
                    <a:pt x="230397" y="136034"/>
                    <a:pt x="231126" y="130107"/>
                    <a:pt x="232129" y="125821"/>
                  </a:cubicBezTo>
                  <a:cubicBezTo>
                    <a:pt x="232494" y="122539"/>
                    <a:pt x="231509" y="119238"/>
                    <a:pt x="229393" y="116702"/>
                  </a:cubicBezTo>
                  <a:cubicBezTo>
                    <a:pt x="228573" y="115061"/>
                    <a:pt x="225837" y="111414"/>
                    <a:pt x="225107" y="110046"/>
                  </a:cubicBezTo>
                  <a:cubicBezTo>
                    <a:pt x="224378" y="108678"/>
                    <a:pt x="223557" y="106854"/>
                    <a:pt x="223010" y="105942"/>
                  </a:cubicBezTo>
                  <a:cubicBezTo>
                    <a:pt x="222463" y="105030"/>
                    <a:pt x="215168" y="108495"/>
                    <a:pt x="213891" y="108769"/>
                  </a:cubicBezTo>
                  <a:cubicBezTo>
                    <a:pt x="212615" y="109043"/>
                    <a:pt x="211976" y="110137"/>
                    <a:pt x="210608" y="112325"/>
                  </a:cubicBezTo>
                  <a:cubicBezTo>
                    <a:pt x="209241" y="114514"/>
                    <a:pt x="207143" y="116885"/>
                    <a:pt x="204408" y="116976"/>
                  </a:cubicBezTo>
                  <a:cubicBezTo>
                    <a:pt x="201672" y="117067"/>
                    <a:pt x="198024" y="113328"/>
                    <a:pt x="196292" y="110319"/>
                  </a:cubicBezTo>
                  <a:cubicBezTo>
                    <a:pt x="194559" y="107310"/>
                    <a:pt x="193921" y="109590"/>
                    <a:pt x="193921" y="109590"/>
                  </a:cubicBezTo>
                  <a:cubicBezTo>
                    <a:pt x="192079" y="111386"/>
                    <a:pt x="192051" y="114332"/>
                    <a:pt x="193839" y="116164"/>
                  </a:cubicBezTo>
                  <a:cubicBezTo>
                    <a:pt x="194030" y="116365"/>
                    <a:pt x="194240" y="116538"/>
                    <a:pt x="194468" y="116702"/>
                  </a:cubicBezTo>
                  <a:cubicBezTo>
                    <a:pt x="196565" y="118344"/>
                    <a:pt x="194468" y="118344"/>
                    <a:pt x="194468" y="118344"/>
                  </a:cubicBezTo>
                  <a:lnTo>
                    <a:pt x="140575" y="118344"/>
                  </a:lnTo>
                  <a:cubicBezTo>
                    <a:pt x="138022" y="118344"/>
                    <a:pt x="138295" y="119620"/>
                    <a:pt x="138295" y="119620"/>
                  </a:cubicBezTo>
                  <a:cubicBezTo>
                    <a:pt x="138295" y="119620"/>
                    <a:pt x="138295" y="134849"/>
                    <a:pt x="138751" y="136582"/>
                  </a:cubicBezTo>
                  <a:cubicBezTo>
                    <a:pt x="139207" y="138314"/>
                    <a:pt x="138022" y="140594"/>
                    <a:pt x="139846" y="140047"/>
                  </a:cubicBezTo>
                  <a:cubicBezTo>
                    <a:pt x="144022" y="139801"/>
                    <a:pt x="148208" y="140238"/>
                    <a:pt x="152247" y="141324"/>
                  </a:cubicBezTo>
                  <a:cubicBezTo>
                    <a:pt x="153524" y="141871"/>
                    <a:pt x="153524" y="141324"/>
                    <a:pt x="154983" y="140412"/>
                  </a:cubicBezTo>
                  <a:cubicBezTo>
                    <a:pt x="156442" y="139500"/>
                    <a:pt x="158448" y="142418"/>
                    <a:pt x="160272" y="144698"/>
                  </a:cubicBezTo>
                  <a:cubicBezTo>
                    <a:pt x="162096" y="146977"/>
                    <a:pt x="161093" y="148436"/>
                    <a:pt x="162369" y="151810"/>
                  </a:cubicBezTo>
                  <a:cubicBezTo>
                    <a:pt x="163646" y="155184"/>
                    <a:pt x="161549" y="153999"/>
                    <a:pt x="160546" y="153725"/>
                  </a:cubicBezTo>
                  <a:lnTo>
                    <a:pt x="154892" y="151719"/>
                  </a:lnTo>
                  <a:cubicBezTo>
                    <a:pt x="153095" y="151309"/>
                    <a:pt x="151226" y="151309"/>
                    <a:pt x="149421" y="151719"/>
                  </a:cubicBezTo>
                  <a:lnTo>
                    <a:pt x="133645" y="156278"/>
                  </a:lnTo>
                  <a:cubicBezTo>
                    <a:pt x="131183" y="157008"/>
                    <a:pt x="131912" y="158741"/>
                    <a:pt x="131912" y="158741"/>
                  </a:cubicBezTo>
                  <a:cubicBezTo>
                    <a:pt x="131338" y="165142"/>
                    <a:pt x="131338" y="171580"/>
                    <a:pt x="131912" y="177982"/>
                  </a:cubicBezTo>
                  <a:cubicBezTo>
                    <a:pt x="132915" y="183909"/>
                    <a:pt x="138843" y="187921"/>
                    <a:pt x="142764" y="190474"/>
                  </a:cubicBezTo>
                  <a:cubicBezTo>
                    <a:pt x="145983" y="193000"/>
                    <a:pt x="148262" y="196529"/>
                    <a:pt x="149238" y="200505"/>
                  </a:cubicBezTo>
                  <a:cubicBezTo>
                    <a:pt x="149876" y="202876"/>
                    <a:pt x="151244" y="207618"/>
                    <a:pt x="152521" y="210992"/>
                  </a:cubicBezTo>
                  <a:cubicBezTo>
                    <a:pt x="153797" y="214366"/>
                    <a:pt x="152521" y="218743"/>
                    <a:pt x="151153" y="228136"/>
                  </a:cubicBezTo>
                  <a:cubicBezTo>
                    <a:pt x="149785" y="237528"/>
                    <a:pt x="145043" y="268168"/>
                    <a:pt x="145043" y="268168"/>
                  </a:cubicBezTo>
                  <a:cubicBezTo>
                    <a:pt x="145043" y="268168"/>
                    <a:pt x="137292" y="310480"/>
                    <a:pt x="136745" y="313762"/>
                  </a:cubicBezTo>
                  <a:cubicBezTo>
                    <a:pt x="136417" y="315559"/>
                    <a:pt x="135961" y="317328"/>
                    <a:pt x="135377" y="319051"/>
                  </a:cubicBezTo>
                  <a:cubicBezTo>
                    <a:pt x="135085" y="319972"/>
                    <a:pt x="134693" y="320866"/>
                    <a:pt x="134192" y="321696"/>
                  </a:cubicBezTo>
                  <a:cubicBezTo>
                    <a:pt x="133189" y="323155"/>
                    <a:pt x="132733" y="322334"/>
                    <a:pt x="131456" y="321696"/>
                  </a:cubicBezTo>
                  <a:cubicBezTo>
                    <a:pt x="129587" y="321331"/>
                    <a:pt x="127672" y="321331"/>
                    <a:pt x="125803" y="321696"/>
                  </a:cubicBezTo>
                  <a:cubicBezTo>
                    <a:pt x="124526" y="321696"/>
                    <a:pt x="124161" y="321057"/>
                    <a:pt x="123796" y="320055"/>
                  </a:cubicBezTo>
                  <a:cubicBezTo>
                    <a:pt x="123432" y="319051"/>
                    <a:pt x="123067" y="319143"/>
                    <a:pt x="123249" y="317957"/>
                  </a:cubicBezTo>
                  <a:cubicBezTo>
                    <a:pt x="123432" y="316772"/>
                    <a:pt x="121881" y="316954"/>
                    <a:pt x="121061" y="317136"/>
                  </a:cubicBezTo>
                  <a:cubicBezTo>
                    <a:pt x="118608" y="317255"/>
                    <a:pt x="116155" y="317036"/>
                    <a:pt x="113766" y="316498"/>
                  </a:cubicBezTo>
                  <a:cubicBezTo>
                    <a:pt x="110847" y="315860"/>
                    <a:pt x="106561" y="319234"/>
                    <a:pt x="104647" y="321696"/>
                  </a:cubicBezTo>
                  <a:cubicBezTo>
                    <a:pt x="102102" y="323848"/>
                    <a:pt x="98865" y="325015"/>
                    <a:pt x="95528" y="324979"/>
                  </a:cubicBezTo>
                  <a:cubicBezTo>
                    <a:pt x="91789" y="325033"/>
                    <a:pt x="88077" y="325745"/>
                    <a:pt x="84585" y="327076"/>
                  </a:cubicBezTo>
                  <a:cubicBezTo>
                    <a:pt x="81858" y="328134"/>
                    <a:pt x="78913" y="328480"/>
                    <a:pt x="76013" y="328079"/>
                  </a:cubicBezTo>
                  <a:cubicBezTo>
                    <a:pt x="70633" y="329109"/>
                    <a:pt x="65618" y="331563"/>
                    <a:pt x="61514" y="335192"/>
                  </a:cubicBezTo>
                  <a:cubicBezTo>
                    <a:pt x="57775" y="338475"/>
                    <a:pt x="39811" y="348597"/>
                    <a:pt x="38534" y="349326"/>
                  </a:cubicBezTo>
                  <a:cubicBezTo>
                    <a:pt x="37258" y="350056"/>
                    <a:pt x="36528" y="356439"/>
                    <a:pt x="36163" y="361546"/>
                  </a:cubicBezTo>
                  <a:cubicBezTo>
                    <a:pt x="34258" y="368211"/>
                    <a:pt x="31467" y="374586"/>
                    <a:pt x="27865" y="380513"/>
                  </a:cubicBezTo>
                  <a:cubicBezTo>
                    <a:pt x="26224" y="384197"/>
                    <a:pt x="26224" y="388410"/>
                    <a:pt x="27865" y="392094"/>
                  </a:cubicBezTo>
                  <a:cubicBezTo>
                    <a:pt x="29598" y="396015"/>
                    <a:pt x="23488" y="398477"/>
                    <a:pt x="23488" y="398477"/>
                  </a:cubicBezTo>
                  <a:cubicBezTo>
                    <a:pt x="16503" y="401587"/>
                    <a:pt x="10621" y="406739"/>
                    <a:pt x="6618" y="413250"/>
                  </a:cubicBezTo>
                  <a:cubicBezTo>
                    <a:pt x="5341" y="415156"/>
                    <a:pt x="5341" y="417636"/>
                    <a:pt x="6618" y="419542"/>
                  </a:cubicBezTo>
                  <a:cubicBezTo>
                    <a:pt x="7703" y="421284"/>
                    <a:pt x="8059" y="423372"/>
                    <a:pt x="7621" y="425378"/>
                  </a:cubicBezTo>
                  <a:cubicBezTo>
                    <a:pt x="7621" y="427202"/>
                    <a:pt x="2059" y="429937"/>
                    <a:pt x="782" y="430758"/>
                  </a:cubicBezTo>
                  <a:cubicBezTo>
                    <a:pt x="80" y="431159"/>
                    <a:pt x="-230" y="432007"/>
                    <a:pt x="53" y="432764"/>
                  </a:cubicBezTo>
                  <a:cubicBezTo>
                    <a:pt x="1594" y="434935"/>
                    <a:pt x="3581" y="436740"/>
                    <a:pt x="5888" y="438053"/>
                  </a:cubicBezTo>
                  <a:cubicBezTo>
                    <a:pt x="10722" y="441336"/>
                    <a:pt x="11360" y="448905"/>
                    <a:pt x="12363" y="453282"/>
                  </a:cubicBezTo>
                  <a:cubicBezTo>
                    <a:pt x="14232" y="457896"/>
                    <a:pt x="16886" y="462155"/>
                    <a:pt x="20205" y="465866"/>
                  </a:cubicBezTo>
                  <a:cubicBezTo>
                    <a:pt x="22485" y="469149"/>
                    <a:pt x="27865" y="474985"/>
                    <a:pt x="32425" y="480365"/>
                  </a:cubicBezTo>
                  <a:cubicBezTo>
                    <a:pt x="36984" y="485745"/>
                    <a:pt x="30418" y="491399"/>
                    <a:pt x="27318" y="494043"/>
                  </a:cubicBezTo>
                  <a:cubicBezTo>
                    <a:pt x="24218" y="496688"/>
                    <a:pt x="28321" y="496505"/>
                    <a:pt x="28321" y="496505"/>
                  </a:cubicBezTo>
                  <a:cubicBezTo>
                    <a:pt x="28321" y="496505"/>
                    <a:pt x="44917" y="497782"/>
                    <a:pt x="49933" y="498512"/>
                  </a:cubicBezTo>
                  <a:cubicBezTo>
                    <a:pt x="53152" y="498712"/>
                    <a:pt x="55988" y="500728"/>
                    <a:pt x="57228" y="503710"/>
                  </a:cubicBezTo>
                  <a:cubicBezTo>
                    <a:pt x="56982" y="505305"/>
                    <a:pt x="57566" y="506928"/>
                    <a:pt x="58778" y="507995"/>
                  </a:cubicBezTo>
                  <a:cubicBezTo>
                    <a:pt x="60265" y="510011"/>
                    <a:pt x="60921" y="512528"/>
                    <a:pt x="60602" y="515017"/>
                  </a:cubicBezTo>
                  <a:cubicBezTo>
                    <a:pt x="60602" y="516111"/>
                    <a:pt x="61332" y="516476"/>
                    <a:pt x="62791" y="516476"/>
                  </a:cubicBezTo>
                  <a:cubicBezTo>
                    <a:pt x="64250" y="516476"/>
                    <a:pt x="66438" y="516476"/>
                    <a:pt x="68718" y="517023"/>
                  </a:cubicBezTo>
                  <a:cubicBezTo>
                    <a:pt x="70998" y="517570"/>
                    <a:pt x="85679" y="516567"/>
                    <a:pt x="88141" y="516294"/>
                  </a:cubicBezTo>
                  <a:cubicBezTo>
                    <a:pt x="90458" y="515819"/>
                    <a:pt x="92573" y="514680"/>
                    <a:pt x="94251" y="513011"/>
                  </a:cubicBezTo>
                  <a:cubicBezTo>
                    <a:pt x="96075" y="511798"/>
                    <a:pt x="98035" y="510786"/>
                    <a:pt x="100087" y="510002"/>
                  </a:cubicBezTo>
                  <a:cubicBezTo>
                    <a:pt x="101820" y="509181"/>
                    <a:pt x="104555" y="505169"/>
                    <a:pt x="107656" y="502615"/>
                  </a:cubicBezTo>
                  <a:cubicBezTo>
                    <a:pt x="110118" y="500491"/>
                    <a:pt x="112926" y="498794"/>
                    <a:pt x="115954" y="497600"/>
                  </a:cubicBezTo>
                  <a:cubicBezTo>
                    <a:pt x="118325" y="496779"/>
                    <a:pt x="115042" y="499788"/>
                    <a:pt x="113948" y="500609"/>
                  </a:cubicBezTo>
                  <a:cubicBezTo>
                    <a:pt x="112854" y="501430"/>
                    <a:pt x="113948" y="502615"/>
                    <a:pt x="115772" y="504621"/>
                  </a:cubicBezTo>
                  <a:cubicBezTo>
                    <a:pt x="117595" y="506628"/>
                    <a:pt x="116319" y="507904"/>
                    <a:pt x="114495" y="509454"/>
                  </a:cubicBezTo>
                  <a:cubicBezTo>
                    <a:pt x="113383" y="510585"/>
                    <a:pt x="112844" y="512163"/>
                    <a:pt x="113036" y="513740"/>
                  </a:cubicBezTo>
                  <a:cubicBezTo>
                    <a:pt x="113036" y="513740"/>
                    <a:pt x="112306" y="545474"/>
                    <a:pt x="113036" y="548483"/>
                  </a:cubicBezTo>
                  <a:cubicBezTo>
                    <a:pt x="113766" y="551493"/>
                    <a:pt x="114039" y="550307"/>
                    <a:pt x="115042" y="549487"/>
                  </a:cubicBezTo>
                  <a:cubicBezTo>
                    <a:pt x="116045" y="548666"/>
                    <a:pt x="116866" y="549487"/>
                    <a:pt x="120513" y="551949"/>
                  </a:cubicBezTo>
                  <a:cubicBezTo>
                    <a:pt x="124161" y="554411"/>
                    <a:pt x="129632" y="551219"/>
                    <a:pt x="131912" y="549760"/>
                  </a:cubicBezTo>
                  <a:cubicBezTo>
                    <a:pt x="134803" y="547809"/>
                    <a:pt x="138341" y="547088"/>
                    <a:pt x="141761" y="547754"/>
                  </a:cubicBezTo>
                  <a:cubicBezTo>
                    <a:pt x="144104" y="548256"/>
                    <a:pt x="146484" y="548620"/>
                    <a:pt x="148873" y="548848"/>
                  </a:cubicBezTo>
                  <a:lnTo>
                    <a:pt x="157992" y="550763"/>
                  </a:lnTo>
                  <a:cubicBezTo>
                    <a:pt x="166591" y="552806"/>
                    <a:pt x="175437" y="553536"/>
                    <a:pt x="184255" y="552952"/>
                  </a:cubicBezTo>
                  <a:cubicBezTo>
                    <a:pt x="188541" y="552952"/>
                    <a:pt x="195197" y="546660"/>
                    <a:pt x="196656" y="545201"/>
                  </a:cubicBezTo>
                  <a:cubicBezTo>
                    <a:pt x="200450" y="543450"/>
                    <a:pt x="204471" y="542255"/>
                    <a:pt x="208602" y="541644"/>
                  </a:cubicBezTo>
                  <a:cubicBezTo>
                    <a:pt x="210909" y="540933"/>
                    <a:pt x="212888" y="539410"/>
                    <a:pt x="214165" y="537358"/>
                  </a:cubicBezTo>
                  <a:cubicBezTo>
                    <a:pt x="214986" y="536009"/>
                    <a:pt x="216034" y="534805"/>
                    <a:pt x="217265" y="533802"/>
                  </a:cubicBezTo>
                  <a:cubicBezTo>
                    <a:pt x="221214" y="531413"/>
                    <a:pt x="225327" y="529306"/>
                    <a:pt x="229576" y="527510"/>
                  </a:cubicBezTo>
                  <a:cubicBezTo>
                    <a:pt x="235275" y="524227"/>
                    <a:pt x="240573" y="520279"/>
                    <a:pt x="245352" y="515747"/>
                  </a:cubicBezTo>
                  <a:cubicBezTo>
                    <a:pt x="247011" y="514324"/>
                    <a:pt x="249027" y="513376"/>
                    <a:pt x="251188" y="513011"/>
                  </a:cubicBezTo>
                  <a:cubicBezTo>
                    <a:pt x="251188" y="513011"/>
                    <a:pt x="271158" y="509454"/>
                    <a:pt x="274441" y="508178"/>
                  </a:cubicBezTo>
                  <a:cubicBezTo>
                    <a:pt x="277140" y="507075"/>
                    <a:pt x="280240" y="507640"/>
                    <a:pt x="282374" y="509637"/>
                  </a:cubicBezTo>
                  <a:cubicBezTo>
                    <a:pt x="284837" y="511278"/>
                    <a:pt x="285657" y="509637"/>
                    <a:pt x="288119" y="506628"/>
                  </a:cubicBezTo>
                  <a:cubicBezTo>
                    <a:pt x="290581" y="503618"/>
                    <a:pt x="292952" y="507904"/>
                    <a:pt x="293408" y="509272"/>
                  </a:cubicBezTo>
                  <a:cubicBezTo>
                    <a:pt x="293873" y="510914"/>
                    <a:pt x="293873" y="512646"/>
                    <a:pt x="293408" y="514288"/>
                  </a:cubicBezTo>
                  <a:cubicBezTo>
                    <a:pt x="292186" y="519813"/>
                    <a:pt x="291338" y="525422"/>
                    <a:pt x="290855" y="531066"/>
                  </a:cubicBezTo>
                  <a:cubicBezTo>
                    <a:pt x="290381" y="538471"/>
                    <a:pt x="290745" y="545903"/>
                    <a:pt x="291949" y="553225"/>
                  </a:cubicBezTo>
                  <a:cubicBezTo>
                    <a:pt x="292405" y="556052"/>
                    <a:pt x="289578" y="551949"/>
                    <a:pt x="291220" y="560064"/>
                  </a:cubicBezTo>
                  <a:cubicBezTo>
                    <a:pt x="293645" y="566758"/>
                    <a:pt x="297293" y="572941"/>
                    <a:pt x="301980" y="578302"/>
                  </a:cubicBezTo>
                  <a:cubicBezTo>
                    <a:pt x="302892" y="579871"/>
                    <a:pt x="303932" y="581366"/>
                    <a:pt x="305081" y="582771"/>
                  </a:cubicBezTo>
                  <a:cubicBezTo>
                    <a:pt x="305081" y="582771"/>
                    <a:pt x="326054" y="599458"/>
                    <a:pt x="327604" y="601009"/>
                  </a:cubicBezTo>
                  <a:cubicBezTo>
                    <a:pt x="329154" y="602559"/>
                    <a:pt x="335720" y="602559"/>
                    <a:pt x="336723" y="602741"/>
                  </a:cubicBezTo>
                  <a:cubicBezTo>
                    <a:pt x="338766" y="602996"/>
                    <a:pt x="340827" y="602367"/>
                    <a:pt x="342377" y="601009"/>
                  </a:cubicBezTo>
                  <a:cubicBezTo>
                    <a:pt x="345113" y="599185"/>
                    <a:pt x="354779" y="602468"/>
                    <a:pt x="356693" y="603471"/>
                  </a:cubicBezTo>
                  <a:cubicBezTo>
                    <a:pt x="359639" y="604683"/>
                    <a:pt x="362694" y="605632"/>
                    <a:pt x="365812" y="606297"/>
                  </a:cubicBezTo>
                  <a:cubicBezTo>
                    <a:pt x="368822" y="607027"/>
                    <a:pt x="368457" y="609580"/>
                    <a:pt x="372196" y="614687"/>
                  </a:cubicBezTo>
                  <a:cubicBezTo>
                    <a:pt x="377804" y="619584"/>
                    <a:pt x="384999" y="622274"/>
                    <a:pt x="392440" y="622256"/>
                  </a:cubicBezTo>
                  <a:cubicBezTo>
                    <a:pt x="396352" y="622347"/>
                    <a:pt x="399972" y="624353"/>
                    <a:pt x="402106" y="627636"/>
                  </a:cubicBezTo>
                  <a:cubicBezTo>
                    <a:pt x="403656" y="629824"/>
                    <a:pt x="406665" y="633107"/>
                    <a:pt x="408945" y="635752"/>
                  </a:cubicBezTo>
                  <a:cubicBezTo>
                    <a:pt x="411225" y="638396"/>
                    <a:pt x="425450" y="635752"/>
                    <a:pt x="431195" y="635113"/>
                  </a:cubicBezTo>
                  <a:cubicBezTo>
                    <a:pt x="436630" y="635515"/>
                    <a:pt x="441737" y="637849"/>
                    <a:pt x="445603" y="641679"/>
                  </a:cubicBezTo>
                  <a:cubicBezTo>
                    <a:pt x="448612" y="643959"/>
                    <a:pt x="457731" y="651436"/>
                    <a:pt x="458826" y="652804"/>
                  </a:cubicBezTo>
                  <a:cubicBezTo>
                    <a:pt x="459920" y="654172"/>
                    <a:pt x="458370" y="654445"/>
                    <a:pt x="458826" y="656360"/>
                  </a:cubicBezTo>
                  <a:cubicBezTo>
                    <a:pt x="459373" y="660509"/>
                    <a:pt x="460285" y="664595"/>
                    <a:pt x="461561" y="668580"/>
                  </a:cubicBezTo>
                  <a:cubicBezTo>
                    <a:pt x="463020" y="674954"/>
                    <a:pt x="463823" y="681465"/>
                    <a:pt x="463932" y="688003"/>
                  </a:cubicBezTo>
                  <a:cubicBezTo>
                    <a:pt x="463932" y="691377"/>
                    <a:pt x="459646" y="691468"/>
                    <a:pt x="456090" y="691377"/>
                  </a:cubicBezTo>
                  <a:cubicBezTo>
                    <a:pt x="452533" y="691286"/>
                    <a:pt x="454357" y="692380"/>
                    <a:pt x="455269" y="693383"/>
                  </a:cubicBezTo>
                  <a:cubicBezTo>
                    <a:pt x="458397" y="696328"/>
                    <a:pt x="461124" y="699675"/>
                    <a:pt x="463385" y="703323"/>
                  </a:cubicBezTo>
                  <a:cubicBezTo>
                    <a:pt x="465957" y="711384"/>
                    <a:pt x="466978" y="719864"/>
                    <a:pt x="466394" y="728309"/>
                  </a:cubicBezTo>
                  <a:cubicBezTo>
                    <a:pt x="466394" y="732686"/>
                    <a:pt x="469404" y="732230"/>
                    <a:pt x="470771" y="732138"/>
                  </a:cubicBezTo>
                  <a:cubicBezTo>
                    <a:pt x="473990" y="731901"/>
                    <a:pt x="477218" y="731901"/>
                    <a:pt x="480437" y="732138"/>
                  </a:cubicBezTo>
                  <a:cubicBezTo>
                    <a:pt x="486182" y="732138"/>
                    <a:pt x="526032" y="732138"/>
                    <a:pt x="527673" y="732138"/>
                  </a:cubicBezTo>
                  <a:cubicBezTo>
                    <a:pt x="529315" y="732138"/>
                    <a:pt x="529679" y="732138"/>
                    <a:pt x="529497" y="734874"/>
                  </a:cubicBezTo>
                  <a:cubicBezTo>
                    <a:pt x="529661" y="737400"/>
                    <a:pt x="528649" y="739853"/>
                    <a:pt x="526762" y="741531"/>
                  </a:cubicBezTo>
                  <a:cubicBezTo>
                    <a:pt x="525020" y="744230"/>
                    <a:pt x="524427" y="747513"/>
                    <a:pt x="525120" y="750650"/>
                  </a:cubicBezTo>
                  <a:cubicBezTo>
                    <a:pt x="525120" y="753568"/>
                    <a:pt x="526488" y="757034"/>
                    <a:pt x="526670" y="760589"/>
                  </a:cubicBezTo>
                  <a:cubicBezTo>
                    <a:pt x="526005" y="763845"/>
                    <a:pt x="527464" y="767174"/>
                    <a:pt x="530318" y="768888"/>
                  </a:cubicBezTo>
                  <a:cubicBezTo>
                    <a:pt x="534923" y="771806"/>
                    <a:pt x="539975" y="773967"/>
                    <a:pt x="545273" y="775271"/>
                  </a:cubicBezTo>
                  <a:cubicBezTo>
                    <a:pt x="547188" y="775909"/>
                    <a:pt x="547735" y="778280"/>
                    <a:pt x="548556" y="779831"/>
                  </a:cubicBezTo>
                  <a:cubicBezTo>
                    <a:pt x="550088" y="782694"/>
                    <a:pt x="551191" y="785767"/>
                    <a:pt x="551839" y="788950"/>
                  </a:cubicBezTo>
                  <a:cubicBezTo>
                    <a:pt x="552295" y="791867"/>
                    <a:pt x="557128" y="797156"/>
                    <a:pt x="557675" y="798069"/>
                  </a:cubicBezTo>
                  <a:cubicBezTo>
                    <a:pt x="558222" y="798980"/>
                    <a:pt x="558222" y="800075"/>
                    <a:pt x="556580" y="800530"/>
                  </a:cubicBezTo>
                  <a:cubicBezTo>
                    <a:pt x="554939" y="800986"/>
                    <a:pt x="554574" y="802810"/>
                    <a:pt x="554301" y="804725"/>
                  </a:cubicBezTo>
                  <a:cubicBezTo>
                    <a:pt x="554027" y="806640"/>
                    <a:pt x="553115" y="811564"/>
                    <a:pt x="552021" y="817583"/>
                  </a:cubicBezTo>
                  <a:cubicBezTo>
                    <a:pt x="548264" y="828070"/>
                    <a:pt x="543850" y="838301"/>
                    <a:pt x="538798" y="848223"/>
                  </a:cubicBezTo>
                  <a:cubicBezTo>
                    <a:pt x="536063" y="854058"/>
                    <a:pt x="541625" y="857342"/>
                    <a:pt x="543905" y="859439"/>
                  </a:cubicBezTo>
                  <a:cubicBezTo>
                    <a:pt x="546185" y="861536"/>
                    <a:pt x="542993" y="863451"/>
                    <a:pt x="542993" y="863451"/>
                  </a:cubicBezTo>
                  <a:close/>
                </a:path>
              </a:pathLst>
            </a:custGeom>
            <a:grpFill/>
            <a:ln w="4559" cap="flat">
              <a:solidFill>
                <a:srgbClr val="FFFFFF"/>
              </a:solidFill>
              <a:prstDash val="solid"/>
              <a:miter/>
            </a:ln>
          </p:spPr>
          <p:txBody>
            <a:bodyPr rtlCol="0" anchor="ctr"/>
            <a:lstStyle/>
            <a:p>
              <a:endParaRPr lang="en-US"/>
            </a:p>
          </p:txBody>
        </p:sp>
        <p:sp>
          <p:nvSpPr>
            <p:cNvPr id="603" name="Freeform: Shape 602">
              <a:extLst>
                <a:ext uri="{FF2B5EF4-FFF2-40B4-BE49-F238E27FC236}">
                  <a16:creationId xmlns:a16="http://schemas.microsoft.com/office/drawing/2014/main" id="{1C86A738-4C0F-1E26-F6B8-02DFACA89869}"/>
                </a:ext>
              </a:extLst>
            </p:cNvPr>
            <p:cNvSpPr/>
            <p:nvPr/>
          </p:nvSpPr>
          <p:spPr>
            <a:xfrm>
              <a:off x="4047302" y="5245831"/>
              <a:ext cx="4955" cy="13619"/>
            </a:xfrm>
            <a:custGeom>
              <a:avLst/>
              <a:gdLst>
                <a:gd name="connsiteX0" fmla="*/ 171 w 4955"/>
                <a:gd name="connsiteY0" fmla="*/ 9837 h 13619"/>
                <a:gd name="connsiteX1" fmla="*/ 3271 w 4955"/>
                <a:gd name="connsiteY1" fmla="*/ 7283 h 13619"/>
                <a:gd name="connsiteX2" fmla="*/ 171 w 4955"/>
                <a:gd name="connsiteY2" fmla="*/ 9837 h 13619"/>
              </a:gdLst>
              <a:ahLst/>
              <a:cxnLst>
                <a:cxn ang="0">
                  <a:pos x="connsiteX0" y="connsiteY0"/>
                </a:cxn>
                <a:cxn ang="0">
                  <a:pos x="connsiteX1" y="connsiteY1"/>
                </a:cxn>
                <a:cxn ang="0">
                  <a:pos x="connsiteX2" y="connsiteY2"/>
                </a:cxn>
              </a:cxnLst>
              <a:rect l="l" t="t" r="r" b="b"/>
              <a:pathLst>
                <a:path w="4955" h="13619">
                  <a:moveTo>
                    <a:pt x="171" y="9837"/>
                  </a:moveTo>
                  <a:cubicBezTo>
                    <a:pt x="171" y="9837"/>
                    <a:pt x="-1288" y="19777"/>
                    <a:pt x="3271" y="7283"/>
                  </a:cubicBezTo>
                  <a:cubicBezTo>
                    <a:pt x="7831" y="-5210"/>
                    <a:pt x="1538" y="80"/>
                    <a:pt x="171" y="9837"/>
                  </a:cubicBezTo>
                  <a:close/>
                </a:path>
              </a:pathLst>
            </a:custGeom>
            <a:grpFill/>
            <a:ln w="4559" cap="flat">
              <a:solidFill>
                <a:srgbClr val="FFFFFF"/>
              </a:solidFill>
              <a:prstDash val="solid"/>
              <a:miter/>
            </a:ln>
          </p:spPr>
          <p:txBody>
            <a:bodyPr rtlCol="0" anchor="ctr"/>
            <a:lstStyle/>
            <a:p>
              <a:endParaRPr lang="en-US"/>
            </a:p>
          </p:txBody>
        </p:sp>
        <p:sp>
          <p:nvSpPr>
            <p:cNvPr id="604" name="Freeform: Shape 603">
              <a:extLst>
                <a:ext uri="{FF2B5EF4-FFF2-40B4-BE49-F238E27FC236}">
                  <a16:creationId xmlns:a16="http://schemas.microsoft.com/office/drawing/2014/main" id="{697E2C35-A2AF-EBCA-C64A-E9CBDBAD646E}"/>
                </a:ext>
              </a:extLst>
            </p:cNvPr>
            <p:cNvSpPr/>
            <p:nvPr/>
          </p:nvSpPr>
          <p:spPr>
            <a:xfrm>
              <a:off x="4189814" y="5090057"/>
              <a:ext cx="6229" cy="4089"/>
            </a:xfrm>
            <a:custGeom>
              <a:avLst/>
              <a:gdLst>
                <a:gd name="connsiteX0" fmla="*/ 4657 w 6229"/>
                <a:gd name="connsiteY0" fmla="*/ 558 h 4089"/>
                <a:gd name="connsiteX1" fmla="*/ 1830 w 6229"/>
                <a:gd name="connsiteY1" fmla="*/ 4022 h 4089"/>
                <a:gd name="connsiteX2" fmla="*/ 4657 w 6229"/>
                <a:gd name="connsiteY2" fmla="*/ 558 h 4089"/>
              </a:gdLst>
              <a:ahLst/>
              <a:cxnLst>
                <a:cxn ang="0">
                  <a:pos x="connsiteX0" y="connsiteY0"/>
                </a:cxn>
                <a:cxn ang="0">
                  <a:pos x="connsiteX1" y="connsiteY1"/>
                </a:cxn>
                <a:cxn ang="0">
                  <a:pos x="connsiteX2" y="connsiteY2"/>
                </a:cxn>
              </a:cxnLst>
              <a:rect l="l" t="t" r="r" b="b"/>
              <a:pathLst>
                <a:path w="6229" h="4089">
                  <a:moveTo>
                    <a:pt x="4657" y="558"/>
                  </a:moveTo>
                  <a:cubicBezTo>
                    <a:pt x="918" y="-1996"/>
                    <a:pt x="-2183" y="4570"/>
                    <a:pt x="1830" y="4022"/>
                  </a:cubicBezTo>
                  <a:cubicBezTo>
                    <a:pt x="4383" y="3658"/>
                    <a:pt x="8395" y="3202"/>
                    <a:pt x="4657" y="558"/>
                  </a:cubicBezTo>
                  <a:close/>
                </a:path>
              </a:pathLst>
            </a:custGeom>
            <a:grpFill/>
            <a:ln w="4559" cap="flat">
              <a:solidFill>
                <a:srgbClr val="FFFFFF"/>
              </a:solidFill>
              <a:prstDash val="solid"/>
              <a:miter/>
            </a:ln>
          </p:spPr>
          <p:txBody>
            <a:bodyPr rtlCol="0" anchor="ctr"/>
            <a:lstStyle/>
            <a:p>
              <a:endParaRPr lang="en-US"/>
            </a:p>
          </p:txBody>
        </p:sp>
      </p:grpSp>
      <p:sp>
        <p:nvSpPr>
          <p:cNvPr id="605" name="Freeform: Shape 604">
            <a:extLst>
              <a:ext uri="{FF2B5EF4-FFF2-40B4-BE49-F238E27FC236}">
                <a16:creationId xmlns:a16="http://schemas.microsoft.com/office/drawing/2014/main" id="{3AAF871F-DC7F-44C6-E229-E1FA22AE0371}"/>
              </a:ext>
            </a:extLst>
          </p:cNvPr>
          <p:cNvSpPr/>
          <p:nvPr/>
        </p:nvSpPr>
        <p:spPr>
          <a:xfrm>
            <a:off x="3349549" y="4584404"/>
            <a:ext cx="372928" cy="542624"/>
          </a:xfrm>
          <a:custGeom>
            <a:avLst/>
            <a:gdLst>
              <a:gd name="connsiteX0" fmla="*/ 400737 w 429205"/>
              <a:gd name="connsiteY0" fmla="*/ 595477 h 624509"/>
              <a:gd name="connsiteX1" fmla="*/ 401831 w 429205"/>
              <a:gd name="connsiteY1" fmla="*/ 593835 h 624509"/>
              <a:gd name="connsiteX2" fmla="*/ 397089 w 429205"/>
              <a:gd name="connsiteY2" fmla="*/ 588273 h 624509"/>
              <a:gd name="connsiteX3" fmla="*/ 397089 w 429205"/>
              <a:gd name="connsiteY3" fmla="*/ 586085 h 624509"/>
              <a:gd name="connsiteX4" fmla="*/ 405387 w 429205"/>
              <a:gd name="connsiteY4" fmla="*/ 577513 h 624509"/>
              <a:gd name="connsiteX5" fmla="*/ 416969 w 429205"/>
              <a:gd name="connsiteY5" fmla="*/ 562284 h 624509"/>
              <a:gd name="connsiteX6" fmla="*/ 423078 w 429205"/>
              <a:gd name="connsiteY6" fmla="*/ 555992 h 624509"/>
              <a:gd name="connsiteX7" fmla="*/ 420981 w 429205"/>
              <a:gd name="connsiteY7" fmla="*/ 551433 h 624509"/>
              <a:gd name="connsiteX8" fmla="*/ 416604 w 429205"/>
              <a:gd name="connsiteY8" fmla="*/ 551433 h 624509"/>
              <a:gd name="connsiteX9" fmla="*/ 414324 w 429205"/>
              <a:gd name="connsiteY9" fmla="*/ 549518 h 624509"/>
              <a:gd name="connsiteX10" fmla="*/ 406755 w 429205"/>
              <a:gd name="connsiteY10" fmla="*/ 528817 h 624509"/>
              <a:gd name="connsiteX11" fmla="*/ 407303 w 429205"/>
              <a:gd name="connsiteY11" fmla="*/ 525809 h 624509"/>
              <a:gd name="connsiteX12" fmla="*/ 413412 w 429205"/>
              <a:gd name="connsiteY12" fmla="*/ 517419 h 624509"/>
              <a:gd name="connsiteX13" fmla="*/ 410312 w 429205"/>
              <a:gd name="connsiteY13" fmla="*/ 513316 h 624509"/>
              <a:gd name="connsiteX14" fmla="*/ 408032 w 429205"/>
              <a:gd name="connsiteY14" fmla="*/ 509850 h 624509"/>
              <a:gd name="connsiteX15" fmla="*/ 406573 w 429205"/>
              <a:gd name="connsiteY15" fmla="*/ 503923 h 624509"/>
              <a:gd name="connsiteX16" fmla="*/ 407667 w 429205"/>
              <a:gd name="connsiteY16" fmla="*/ 498999 h 624509"/>
              <a:gd name="connsiteX17" fmla="*/ 411862 w 429205"/>
              <a:gd name="connsiteY17" fmla="*/ 492980 h 624509"/>
              <a:gd name="connsiteX18" fmla="*/ 416057 w 429205"/>
              <a:gd name="connsiteY18" fmla="*/ 489880 h 624509"/>
              <a:gd name="connsiteX19" fmla="*/ 420069 w 429205"/>
              <a:gd name="connsiteY19" fmla="*/ 483041 h 624509"/>
              <a:gd name="connsiteX20" fmla="*/ 422714 w 429205"/>
              <a:gd name="connsiteY20" fmla="*/ 480579 h 624509"/>
              <a:gd name="connsiteX21" fmla="*/ 418336 w 429205"/>
              <a:gd name="connsiteY21" fmla="*/ 468450 h 624509"/>
              <a:gd name="connsiteX22" fmla="*/ 416239 w 429205"/>
              <a:gd name="connsiteY22" fmla="*/ 453769 h 624509"/>
              <a:gd name="connsiteX23" fmla="*/ 419248 w 429205"/>
              <a:gd name="connsiteY23" fmla="*/ 441458 h 624509"/>
              <a:gd name="connsiteX24" fmla="*/ 428367 w 429205"/>
              <a:gd name="connsiteY24" fmla="*/ 424588 h 624509"/>
              <a:gd name="connsiteX25" fmla="*/ 428367 w 429205"/>
              <a:gd name="connsiteY25" fmla="*/ 420394 h 624509"/>
              <a:gd name="connsiteX26" fmla="*/ 420251 w 429205"/>
              <a:gd name="connsiteY26" fmla="*/ 404253 h 624509"/>
              <a:gd name="connsiteX27" fmla="*/ 399004 w 429205"/>
              <a:gd name="connsiteY27" fmla="*/ 369145 h 624509"/>
              <a:gd name="connsiteX28" fmla="*/ 391892 w 429205"/>
              <a:gd name="connsiteY28" fmla="*/ 368051 h 624509"/>
              <a:gd name="connsiteX29" fmla="*/ 382043 w 429205"/>
              <a:gd name="connsiteY29" fmla="*/ 370057 h 624509"/>
              <a:gd name="connsiteX30" fmla="*/ 370644 w 429205"/>
              <a:gd name="connsiteY30" fmla="*/ 372246 h 624509"/>
              <a:gd name="connsiteX31" fmla="*/ 365173 w 429205"/>
              <a:gd name="connsiteY31" fmla="*/ 369784 h 624509"/>
              <a:gd name="connsiteX32" fmla="*/ 363167 w 429205"/>
              <a:gd name="connsiteY32" fmla="*/ 368780 h 624509"/>
              <a:gd name="connsiteX33" fmla="*/ 363167 w 429205"/>
              <a:gd name="connsiteY33" fmla="*/ 334037 h 624509"/>
              <a:gd name="connsiteX34" fmla="*/ 364626 w 429205"/>
              <a:gd name="connsiteY34" fmla="*/ 329751 h 624509"/>
              <a:gd name="connsiteX35" fmla="*/ 365903 w 429205"/>
              <a:gd name="connsiteY35" fmla="*/ 324918 h 624509"/>
              <a:gd name="connsiteX36" fmla="*/ 364079 w 429205"/>
              <a:gd name="connsiteY36" fmla="*/ 320906 h 624509"/>
              <a:gd name="connsiteX37" fmla="*/ 366085 w 429205"/>
              <a:gd name="connsiteY37" fmla="*/ 317897 h 624509"/>
              <a:gd name="connsiteX38" fmla="*/ 357787 w 429205"/>
              <a:gd name="connsiteY38" fmla="*/ 322912 h 624509"/>
              <a:gd name="connsiteX39" fmla="*/ 350218 w 429205"/>
              <a:gd name="connsiteY39" fmla="*/ 330299 h 624509"/>
              <a:gd name="connsiteX40" fmla="*/ 344382 w 429205"/>
              <a:gd name="connsiteY40" fmla="*/ 333308 h 624509"/>
              <a:gd name="connsiteX41" fmla="*/ 338272 w 429205"/>
              <a:gd name="connsiteY41" fmla="*/ 336591 h 624509"/>
              <a:gd name="connsiteX42" fmla="*/ 318849 w 429205"/>
              <a:gd name="connsiteY42" fmla="*/ 337320 h 624509"/>
              <a:gd name="connsiteX43" fmla="*/ 312922 w 429205"/>
              <a:gd name="connsiteY43" fmla="*/ 336773 h 624509"/>
              <a:gd name="connsiteX44" fmla="*/ 310733 w 429205"/>
              <a:gd name="connsiteY44" fmla="*/ 335314 h 624509"/>
              <a:gd name="connsiteX45" fmla="*/ 308909 w 429205"/>
              <a:gd name="connsiteY45" fmla="*/ 328292 h 624509"/>
              <a:gd name="connsiteX46" fmla="*/ 307359 w 429205"/>
              <a:gd name="connsiteY46" fmla="*/ 324007 h 624509"/>
              <a:gd name="connsiteX47" fmla="*/ 300064 w 429205"/>
              <a:gd name="connsiteY47" fmla="*/ 318809 h 624509"/>
              <a:gd name="connsiteX48" fmla="*/ 278452 w 429205"/>
              <a:gd name="connsiteY48" fmla="*/ 316803 h 624509"/>
              <a:gd name="connsiteX49" fmla="*/ 277449 w 429205"/>
              <a:gd name="connsiteY49" fmla="*/ 314340 h 624509"/>
              <a:gd name="connsiteX50" fmla="*/ 282555 w 429205"/>
              <a:gd name="connsiteY50" fmla="*/ 300662 h 624509"/>
              <a:gd name="connsiteX51" fmla="*/ 270336 w 429205"/>
              <a:gd name="connsiteY51" fmla="*/ 286163 h 624509"/>
              <a:gd name="connsiteX52" fmla="*/ 262494 w 429205"/>
              <a:gd name="connsiteY52" fmla="*/ 273579 h 624509"/>
              <a:gd name="connsiteX53" fmla="*/ 256020 w 429205"/>
              <a:gd name="connsiteY53" fmla="*/ 258350 h 624509"/>
              <a:gd name="connsiteX54" fmla="*/ 250183 w 429205"/>
              <a:gd name="connsiteY54" fmla="*/ 253061 h 624509"/>
              <a:gd name="connsiteX55" fmla="*/ 250913 w 429205"/>
              <a:gd name="connsiteY55" fmla="*/ 251055 h 624509"/>
              <a:gd name="connsiteX56" fmla="*/ 257752 w 429205"/>
              <a:gd name="connsiteY56" fmla="*/ 245675 h 624509"/>
              <a:gd name="connsiteX57" fmla="*/ 256749 w 429205"/>
              <a:gd name="connsiteY57" fmla="*/ 239839 h 624509"/>
              <a:gd name="connsiteX58" fmla="*/ 256749 w 429205"/>
              <a:gd name="connsiteY58" fmla="*/ 233547 h 624509"/>
              <a:gd name="connsiteX59" fmla="*/ 273619 w 429205"/>
              <a:gd name="connsiteY59" fmla="*/ 218774 h 624509"/>
              <a:gd name="connsiteX60" fmla="*/ 277996 w 429205"/>
              <a:gd name="connsiteY60" fmla="*/ 212391 h 624509"/>
              <a:gd name="connsiteX61" fmla="*/ 277996 w 429205"/>
              <a:gd name="connsiteY61" fmla="*/ 200810 h 624509"/>
              <a:gd name="connsiteX62" fmla="*/ 286294 w 429205"/>
              <a:gd name="connsiteY62" fmla="*/ 181842 h 624509"/>
              <a:gd name="connsiteX63" fmla="*/ 288665 w 429205"/>
              <a:gd name="connsiteY63" fmla="*/ 169623 h 624509"/>
              <a:gd name="connsiteX64" fmla="*/ 311645 w 429205"/>
              <a:gd name="connsiteY64" fmla="*/ 155489 h 624509"/>
              <a:gd name="connsiteX65" fmla="*/ 326144 w 429205"/>
              <a:gd name="connsiteY65" fmla="*/ 148376 h 624509"/>
              <a:gd name="connsiteX66" fmla="*/ 334716 w 429205"/>
              <a:gd name="connsiteY66" fmla="*/ 147373 h 624509"/>
              <a:gd name="connsiteX67" fmla="*/ 345659 w 429205"/>
              <a:gd name="connsiteY67" fmla="*/ 145276 h 624509"/>
              <a:gd name="connsiteX68" fmla="*/ 354777 w 429205"/>
              <a:gd name="connsiteY68" fmla="*/ 141993 h 624509"/>
              <a:gd name="connsiteX69" fmla="*/ 363896 w 429205"/>
              <a:gd name="connsiteY69" fmla="*/ 136795 h 624509"/>
              <a:gd name="connsiteX70" fmla="*/ 371191 w 429205"/>
              <a:gd name="connsiteY70" fmla="*/ 137433 h 624509"/>
              <a:gd name="connsiteX71" fmla="*/ 373380 w 429205"/>
              <a:gd name="connsiteY71" fmla="*/ 138254 h 624509"/>
              <a:gd name="connsiteX72" fmla="*/ 373927 w 429205"/>
              <a:gd name="connsiteY72" fmla="*/ 140352 h 624509"/>
              <a:gd name="connsiteX73" fmla="*/ 375933 w 429205"/>
              <a:gd name="connsiteY73" fmla="*/ 141993 h 624509"/>
              <a:gd name="connsiteX74" fmla="*/ 381587 w 429205"/>
              <a:gd name="connsiteY74" fmla="*/ 141993 h 624509"/>
              <a:gd name="connsiteX75" fmla="*/ 384323 w 429205"/>
              <a:gd name="connsiteY75" fmla="*/ 141993 h 624509"/>
              <a:gd name="connsiteX76" fmla="*/ 385508 w 429205"/>
              <a:gd name="connsiteY76" fmla="*/ 139349 h 624509"/>
              <a:gd name="connsiteX77" fmla="*/ 374201 w 429205"/>
              <a:gd name="connsiteY77" fmla="*/ 126491 h 624509"/>
              <a:gd name="connsiteX78" fmla="*/ 366085 w 429205"/>
              <a:gd name="connsiteY78" fmla="*/ 127220 h 624509"/>
              <a:gd name="connsiteX79" fmla="*/ 362620 w 429205"/>
              <a:gd name="connsiteY79" fmla="*/ 120199 h 624509"/>
              <a:gd name="connsiteX80" fmla="*/ 377301 w 429205"/>
              <a:gd name="connsiteY80" fmla="*/ 96398 h 624509"/>
              <a:gd name="connsiteX81" fmla="*/ 380766 w 429205"/>
              <a:gd name="connsiteY81" fmla="*/ 86459 h 624509"/>
              <a:gd name="connsiteX82" fmla="*/ 366632 w 429205"/>
              <a:gd name="connsiteY82" fmla="*/ 79802 h 624509"/>
              <a:gd name="connsiteX83" fmla="*/ 358972 w 429205"/>
              <a:gd name="connsiteY83" fmla="*/ 75242 h 624509"/>
              <a:gd name="connsiteX84" fmla="*/ 354139 w 429205"/>
              <a:gd name="connsiteY84" fmla="*/ 72780 h 624509"/>
              <a:gd name="connsiteX85" fmla="*/ 350674 w 429205"/>
              <a:gd name="connsiteY85" fmla="*/ 73874 h 624509"/>
              <a:gd name="connsiteX86" fmla="*/ 346844 w 429205"/>
              <a:gd name="connsiteY86" fmla="*/ 75516 h 624509"/>
              <a:gd name="connsiteX87" fmla="*/ 342376 w 429205"/>
              <a:gd name="connsiteY87" fmla="*/ 77157 h 624509"/>
              <a:gd name="connsiteX88" fmla="*/ 331615 w 429205"/>
              <a:gd name="connsiteY88" fmla="*/ 74878 h 624509"/>
              <a:gd name="connsiteX89" fmla="*/ 324594 w 429205"/>
              <a:gd name="connsiteY89" fmla="*/ 72324 h 624509"/>
              <a:gd name="connsiteX90" fmla="*/ 320581 w 429205"/>
              <a:gd name="connsiteY90" fmla="*/ 74878 h 624509"/>
              <a:gd name="connsiteX91" fmla="*/ 318028 w 429205"/>
              <a:gd name="connsiteY91" fmla="*/ 76793 h 624509"/>
              <a:gd name="connsiteX92" fmla="*/ 314107 w 429205"/>
              <a:gd name="connsiteY92" fmla="*/ 78890 h 624509"/>
              <a:gd name="connsiteX93" fmla="*/ 308362 w 429205"/>
              <a:gd name="connsiteY93" fmla="*/ 80896 h 624509"/>
              <a:gd name="connsiteX94" fmla="*/ 297966 w 429205"/>
              <a:gd name="connsiteY94" fmla="*/ 78799 h 624509"/>
              <a:gd name="connsiteX95" fmla="*/ 295231 w 429205"/>
              <a:gd name="connsiteY95" fmla="*/ 80167 h 624509"/>
              <a:gd name="connsiteX96" fmla="*/ 293498 w 429205"/>
              <a:gd name="connsiteY96" fmla="*/ 80714 h 624509"/>
              <a:gd name="connsiteX97" fmla="*/ 291583 w 429205"/>
              <a:gd name="connsiteY97" fmla="*/ 80714 h 624509"/>
              <a:gd name="connsiteX98" fmla="*/ 288118 w 429205"/>
              <a:gd name="connsiteY98" fmla="*/ 81443 h 624509"/>
              <a:gd name="connsiteX99" fmla="*/ 278999 w 429205"/>
              <a:gd name="connsiteY99" fmla="*/ 64208 h 624509"/>
              <a:gd name="connsiteX100" fmla="*/ 270883 w 429205"/>
              <a:gd name="connsiteY100" fmla="*/ 59284 h 624509"/>
              <a:gd name="connsiteX101" fmla="*/ 266233 w 429205"/>
              <a:gd name="connsiteY101" fmla="*/ 51077 h 624509"/>
              <a:gd name="connsiteX102" fmla="*/ 258937 w 429205"/>
              <a:gd name="connsiteY102" fmla="*/ 41046 h 624509"/>
              <a:gd name="connsiteX103" fmla="*/ 249819 w 429205"/>
              <a:gd name="connsiteY103" fmla="*/ 35849 h 624509"/>
              <a:gd name="connsiteX104" fmla="*/ 242888 w 429205"/>
              <a:gd name="connsiteY104" fmla="*/ 32292 h 624509"/>
              <a:gd name="connsiteX105" fmla="*/ 239241 w 429205"/>
              <a:gd name="connsiteY105" fmla="*/ 28827 h 624509"/>
              <a:gd name="connsiteX106" fmla="*/ 235228 w 429205"/>
              <a:gd name="connsiteY106" fmla="*/ 16699 h 624509"/>
              <a:gd name="connsiteX107" fmla="*/ 230578 w 429205"/>
              <a:gd name="connsiteY107" fmla="*/ 12048 h 624509"/>
              <a:gd name="connsiteX108" fmla="*/ 216899 w 429205"/>
              <a:gd name="connsiteY108" fmla="*/ 1744 h 624509"/>
              <a:gd name="connsiteX109" fmla="*/ 206321 w 429205"/>
              <a:gd name="connsiteY109" fmla="*/ 376 h 624509"/>
              <a:gd name="connsiteX110" fmla="*/ 204406 w 429205"/>
              <a:gd name="connsiteY110" fmla="*/ 376 h 624509"/>
              <a:gd name="connsiteX111" fmla="*/ 199938 w 429205"/>
              <a:gd name="connsiteY111" fmla="*/ 376 h 624509"/>
              <a:gd name="connsiteX112" fmla="*/ 193737 w 429205"/>
              <a:gd name="connsiteY112" fmla="*/ 376 h 624509"/>
              <a:gd name="connsiteX113" fmla="*/ 193737 w 429205"/>
              <a:gd name="connsiteY113" fmla="*/ 2200 h 624509"/>
              <a:gd name="connsiteX114" fmla="*/ 196473 w 429205"/>
              <a:gd name="connsiteY114" fmla="*/ 3476 h 624509"/>
              <a:gd name="connsiteX115" fmla="*/ 198935 w 429205"/>
              <a:gd name="connsiteY115" fmla="*/ 7306 h 624509"/>
              <a:gd name="connsiteX116" fmla="*/ 202856 w 429205"/>
              <a:gd name="connsiteY116" fmla="*/ 14784 h 624509"/>
              <a:gd name="connsiteX117" fmla="*/ 206413 w 429205"/>
              <a:gd name="connsiteY117" fmla="*/ 24906 h 624509"/>
              <a:gd name="connsiteX118" fmla="*/ 202583 w 429205"/>
              <a:gd name="connsiteY118" fmla="*/ 34025 h 624509"/>
              <a:gd name="connsiteX119" fmla="*/ 195743 w 429205"/>
              <a:gd name="connsiteY119" fmla="*/ 46244 h 624509"/>
              <a:gd name="connsiteX120" fmla="*/ 186624 w 429205"/>
              <a:gd name="connsiteY120" fmla="*/ 57461 h 624509"/>
              <a:gd name="connsiteX121" fmla="*/ 159268 w 429205"/>
              <a:gd name="connsiteY121" fmla="*/ 81808 h 624509"/>
              <a:gd name="connsiteX122" fmla="*/ 154982 w 429205"/>
              <a:gd name="connsiteY122" fmla="*/ 84452 h 624509"/>
              <a:gd name="connsiteX123" fmla="*/ 119965 w 429205"/>
              <a:gd name="connsiteY123" fmla="*/ 96216 h 624509"/>
              <a:gd name="connsiteX124" fmla="*/ 117230 w 429205"/>
              <a:gd name="connsiteY124" fmla="*/ 98222 h 624509"/>
              <a:gd name="connsiteX125" fmla="*/ 111849 w 429205"/>
              <a:gd name="connsiteY125" fmla="*/ 103055 h 624509"/>
              <a:gd name="connsiteX126" fmla="*/ 106560 w 429205"/>
              <a:gd name="connsiteY126" fmla="*/ 112174 h 624509"/>
              <a:gd name="connsiteX127" fmla="*/ 101271 w 429205"/>
              <a:gd name="connsiteY127" fmla="*/ 115548 h 624509"/>
              <a:gd name="connsiteX128" fmla="*/ 99539 w 429205"/>
              <a:gd name="connsiteY128" fmla="*/ 117281 h 624509"/>
              <a:gd name="connsiteX129" fmla="*/ 98262 w 429205"/>
              <a:gd name="connsiteY129" fmla="*/ 122934 h 624509"/>
              <a:gd name="connsiteX130" fmla="*/ 90876 w 429205"/>
              <a:gd name="connsiteY130" fmla="*/ 146096 h 624509"/>
              <a:gd name="connsiteX131" fmla="*/ 85769 w 429205"/>
              <a:gd name="connsiteY131" fmla="*/ 154759 h 624509"/>
              <a:gd name="connsiteX132" fmla="*/ 78474 w 429205"/>
              <a:gd name="connsiteY132" fmla="*/ 163058 h 624509"/>
              <a:gd name="connsiteX133" fmla="*/ 71817 w 429205"/>
              <a:gd name="connsiteY133" fmla="*/ 164608 h 624509"/>
              <a:gd name="connsiteX134" fmla="*/ 63701 w 429205"/>
              <a:gd name="connsiteY134" fmla="*/ 159045 h 624509"/>
              <a:gd name="connsiteX135" fmla="*/ 56953 w 429205"/>
              <a:gd name="connsiteY135" fmla="*/ 147920 h 624509"/>
              <a:gd name="connsiteX136" fmla="*/ 51300 w 429205"/>
              <a:gd name="connsiteY136" fmla="*/ 146735 h 624509"/>
              <a:gd name="connsiteX137" fmla="*/ 43001 w 429205"/>
              <a:gd name="connsiteY137" fmla="*/ 142540 h 624509"/>
              <a:gd name="connsiteX138" fmla="*/ 36162 w 429205"/>
              <a:gd name="connsiteY138" fmla="*/ 144820 h 624509"/>
              <a:gd name="connsiteX139" fmla="*/ 28320 w 429205"/>
              <a:gd name="connsiteY139" fmla="*/ 146188 h 624509"/>
              <a:gd name="connsiteX140" fmla="*/ 28320 w 429205"/>
              <a:gd name="connsiteY140" fmla="*/ 143543 h 624509"/>
              <a:gd name="connsiteX141" fmla="*/ 27043 w 429205"/>
              <a:gd name="connsiteY141" fmla="*/ 135245 h 624509"/>
              <a:gd name="connsiteX142" fmla="*/ 30326 w 429205"/>
              <a:gd name="connsiteY142" fmla="*/ 131780 h 624509"/>
              <a:gd name="connsiteX143" fmla="*/ 37986 w 429205"/>
              <a:gd name="connsiteY143" fmla="*/ 128679 h 624509"/>
              <a:gd name="connsiteX144" fmla="*/ 38916 w 429205"/>
              <a:gd name="connsiteY144" fmla="*/ 127448 h 624509"/>
              <a:gd name="connsiteX145" fmla="*/ 38716 w 429205"/>
              <a:gd name="connsiteY145" fmla="*/ 126947 h 624509"/>
              <a:gd name="connsiteX146" fmla="*/ 33518 w 429205"/>
              <a:gd name="connsiteY146" fmla="*/ 111809 h 624509"/>
              <a:gd name="connsiteX147" fmla="*/ 32515 w 429205"/>
              <a:gd name="connsiteY147" fmla="*/ 113086 h 624509"/>
              <a:gd name="connsiteX148" fmla="*/ 23396 w 429205"/>
              <a:gd name="connsiteY148" fmla="*/ 120290 h 624509"/>
              <a:gd name="connsiteX149" fmla="*/ 14277 w 429205"/>
              <a:gd name="connsiteY149" fmla="*/ 129409 h 624509"/>
              <a:gd name="connsiteX150" fmla="*/ 3334 w 429205"/>
              <a:gd name="connsiteY150" fmla="*/ 140990 h 624509"/>
              <a:gd name="connsiteX151" fmla="*/ 598 w 429205"/>
              <a:gd name="connsiteY151" fmla="*/ 156401 h 624509"/>
              <a:gd name="connsiteX152" fmla="*/ 11450 w 429205"/>
              <a:gd name="connsiteY152" fmla="*/ 180566 h 624509"/>
              <a:gd name="connsiteX153" fmla="*/ 14277 w 429205"/>
              <a:gd name="connsiteY153" fmla="*/ 192512 h 624509"/>
              <a:gd name="connsiteX154" fmla="*/ 11267 w 429205"/>
              <a:gd name="connsiteY154" fmla="*/ 196251 h 624509"/>
              <a:gd name="connsiteX155" fmla="*/ 5979 w 429205"/>
              <a:gd name="connsiteY155" fmla="*/ 203910 h 624509"/>
              <a:gd name="connsiteX156" fmla="*/ 14277 w 429205"/>
              <a:gd name="connsiteY156" fmla="*/ 208105 h 624509"/>
              <a:gd name="connsiteX157" fmla="*/ 41634 w 429205"/>
              <a:gd name="connsiteY157" fmla="*/ 223425 h 624509"/>
              <a:gd name="connsiteX158" fmla="*/ 58686 w 429205"/>
              <a:gd name="connsiteY158" fmla="*/ 247590 h 624509"/>
              <a:gd name="connsiteX159" fmla="*/ 75191 w 429205"/>
              <a:gd name="connsiteY159" fmla="*/ 274217 h 624509"/>
              <a:gd name="connsiteX160" fmla="*/ 83398 w 429205"/>
              <a:gd name="connsiteY160" fmla="*/ 287075 h 624509"/>
              <a:gd name="connsiteX161" fmla="*/ 100907 w 429205"/>
              <a:gd name="connsiteY161" fmla="*/ 322639 h 624509"/>
              <a:gd name="connsiteX162" fmla="*/ 119874 w 429205"/>
              <a:gd name="connsiteY162" fmla="*/ 363127 h 624509"/>
              <a:gd name="connsiteX163" fmla="*/ 123066 w 429205"/>
              <a:gd name="connsiteY163" fmla="*/ 372793 h 624509"/>
              <a:gd name="connsiteX164" fmla="*/ 129540 w 429205"/>
              <a:gd name="connsiteY164" fmla="*/ 384739 h 624509"/>
              <a:gd name="connsiteX165" fmla="*/ 139480 w 429205"/>
              <a:gd name="connsiteY165" fmla="*/ 395043 h 624509"/>
              <a:gd name="connsiteX166" fmla="*/ 146501 w 429205"/>
              <a:gd name="connsiteY166" fmla="*/ 414558 h 624509"/>
              <a:gd name="connsiteX167" fmla="*/ 171396 w 429205"/>
              <a:gd name="connsiteY167" fmla="*/ 449757 h 624509"/>
              <a:gd name="connsiteX168" fmla="*/ 171396 w 429205"/>
              <a:gd name="connsiteY168" fmla="*/ 462432 h 624509"/>
              <a:gd name="connsiteX169" fmla="*/ 168113 w 429205"/>
              <a:gd name="connsiteY169" fmla="*/ 473648 h 624509"/>
              <a:gd name="connsiteX170" fmla="*/ 171396 w 429205"/>
              <a:gd name="connsiteY170" fmla="*/ 479940 h 624509"/>
              <a:gd name="connsiteX171" fmla="*/ 174587 w 429205"/>
              <a:gd name="connsiteY171" fmla="*/ 483132 h 624509"/>
              <a:gd name="connsiteX172" fmla="*/ 179877 w 429205"/>
              <a:gd name="connsiteY172" fmla="*/ 491521 h 624509"/>
              <a:gd name="connsiteX173" fmla="*/ 185257 w 429205"/>
              <a:gd name="connsiteY173" fmla="*/ 499546 h 624509"/>
              <a:gd name="connsiteX174" fmla="*/ 194376 w 429205"/>
              <a:gd name="connsiteY174" fmla="*/ 504653 h 624509"/>
              <a:gd name="connsiteX175" fmla="*/ 205957 w 429205"/>
              <a:gd name="connsiteY175" fmla="*/ 518148 h 624509"/>
              <a:gd name="connsiteX176" fmla="*/ 216626 w 429205"/>
              <a:gd name="connsiteY176" fmla="*/ 527267 h 624509"/>
              <a:gd name="connsiteX177" fmla="*/ 252463 w 429205"/>
              <a:gd name="connsiteY177" fmla="*/ 547329 h 624509"/>
              <a:gd name="connsiteX178" fmla="*/ 285747 w 429205"/>
              <a:gd name="connsiteY178" fmla="*/ 561828 h 624509"/>
              <a:gd name="connsiteX179" fmla="*/ 311918 w 429205"/>
              <a:gd name="connsiteY179" fmla="*/ 576601 h 624509"/>
              <a:gd name="connsiteX180" fmla="*/ 333804 w 429205"/>
              <a:gd name="connsiteY180" fmla="*/ 592741 h 624509"/>
              <a:gd name="connsiteX181" fmla="*/ 339914 w 429205"/>
              <a:gd name="connsiteY181" fmla="*/ 604414 h 624509"/>
              <a:gd name="connsiteX182" fmla="*/ 357513 w 429205"/>
              <a:gd name="connsiteY182" fmla="*/ 615357 h 624509"/>
              <a:gd name="connsiteX183" fmla="*/ 368000 w 429205"/>
              <a:gd name="connsiteY183" fmla="*/ 624475 h 624509"/>
              <a:gd name="connsiteX184" fmla="*/ 386238 w 429205"/>
              <a:gd name="connsiteY184" fmla="*/ 617545 h 624509"/>
              <a:gd name="connsiteX185" fmla="*/ 387423 w 429205"/>
              <a:gd name="connsiteY185" fmla="*/ 615447 h 624509"/>
              <a:gd name="connsiteX186" fmla="*/ 387423 w 429205"/>
              <a:gd name="connsiteY186" fmla="*/ 605781 h 624509"/>
              <a:gd name="connsiteX187" fmla="*/ 396542 w 429205"/>
              <a:gd name="connsiteY187" fmla="*/ 596115 h 624509"/>
              <a:gd name="connsiteX188" fmla="*/ 400737 w 429205"/>
              <a:gd name="connsiteY188" fmla="*/ 595477 h 624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429205" h="624509">
                <a:moveTo>
                  <a:pt x="400737" y="595477"/>
                </a:moveTo>
                <a:cubicBezTo>
                  <a:pt x="401466" y="595477"/>
                  <a:pt x="401558" y="594474"/>
                  <a:pt x="401831" y="593835"/>
                </a:cubicBezTo>
                <a:cubicBezTo>
                  <a:pt x="402105" y="593197"/>
                  <a:pt x="397819" y="589094"/>
                  <a:pt x="397089" y="588273"/>
                </a:cubicBezTo>
                <a:cubicBezTo>
                  <a:pt x="396360" y="587453"/>
                  <a:pt x="396086" y="586814"/>
                  <a:pt x="397089" y="586085"/>
                </a:cubicBezTo>
                <a:cubicBezTo>
                  <a:pt x="399579" y="582966"/>
                  <a:pt x="402351" y="580102"/>
                  <a:pt x="405387" y="577513"/>
                </a:cubicBezTo>
                <a:cubicBezTo>
                  <a:pt x="409719" y="572807"/>
                  <a:pt x="413595" y="567710"/>
                  <a:pt x="416969" y="562284"/>
                </a:cubicBezTo>
                <a:cubicBezTo>
                  <a:pt x="418665" y="559877"/>
                  <a:pt x="420725" y="557752"/>
                  <a:pt x="423078" y="555992"/>
                </a:cubicBezTo>
                <a:cubicBezTo>
                  <a:pt x="425176" y="554715"/>
                  <a:pt x="422075" y="552983"/>
                  <a:pt x="420981" y="551433"/>
                </a:cubicBezTo>
                <a:cubicBezTo>
                  <a:pt x="419887" y="549882"/>
                  <a:pt x="418154" y="551433"/>
                  <a:pt x="416604" y="551433"/>
                </a:cubicBezTo>
                <a:cubicBezTo>
                  <a:pt x="415054" y="551433"/>
                  <a:pt x="414324" y="549518"/>
                  <a:pt x="414324" y="549518"/>
                </a:cubicBezTo>
                <a:cubicBezTo>
                  <a:pt x="414324" y="549518"/>
                  <a:pt x="407667" y="531280"/>
                  <a:pt x="406755" y="528817"/>
                </a:cubicBezTo>
                <a:cubicBezTo>
                  <a:pt x="406090" y="527833"/>
                  <a:pt x="406336" y="526492"/>
                  <a:pt x="407303" y="525809"/>
                </a:cubicBezTo>
                <a:cubicBezTo>
                  <a:pt x="407303" y="525809"/>
                  <a:pt x="412044" y="518787"/>
                  <a:pt x="413412" y="517419"/>
                </a:cubicBezTo>
                <a:cubicBezTo>
                  <a:pt x="414780" y="516051"/>
                  <a:pt x="411679" y="514045"/>
                  <a:pt x="410312" y="513316"/>
                </a:cubicBezTo>
                <a:cubicBezTo>
                  <a:pt x="409108" y="512522"/>
                  <a:pt x="408287" y="511264"/>
                  <a:pt x="408032" y="509850"/>
                </a:cubicBezTo>
                <a:cubicBezTo>
                  <a:pt x="408032" y="508938"/>
                  <a:pt x="406938" y="505656"/>
                  <a:pt x="406573" y="503923"/>
                </a:cubicBezTo>
                <a:cubicBezTo>
                  <a:pt x="406290" y="502200"/>
                  <a:pt x="406682" y="500440"/>
                  <a:pt x="407667" y="498999"/>
                </a:cubicBezTo>
                <a:cubicBezTo>
                  <a:pt x="409336" y="497202"/>
                  <a:pt x="410749" y="495169"/>
                  <a:pt x="411862" y="492980"/>
                </a:cubicBezTo>
                <a:cubicBezTo>
                  <a:pt x="412746" y="491384"/>
                  <a:pt x="414278" y="490254"/>
                  <a:pt x="416057" y="489880"/>
                </a:cubicBezTo>
                <a:cubicBezTo>
                  <a:pt x="418154" y="489333"/>
                  <a:pt x="420069" y="484956"/>
                  <a:pt x="420069" y="483041"/>
                </a:cubicBezTo>
                <a:cubicBezTo>
                  <a:pt x="420069" y="481126"/>
                  <a:pt x="421893" y="482129"/>
                  <a:pt x="422714" y="480579"/>
                </a:cubicBezTo>
                <a:cubicBezTo>
                  <a:pt x="423534" y="479028"/>
                  <a:pt x="420798" y="474104"/>
                  <a:pt x="418336" y="468450"/>
                </a:cubicBezTo>
                <a:cubicBezTo>
                  <a:pt x="416376" y="463818"/>
                  <a:pt x="415655" y="458766"/>
                  <a:pt x="416239" y="453769"/>
                </a:cubicBezTo>
                <a:cubicBezTo>
                  <a:pt x="416786" y="451672"/>
                  <a:pt x="418883" y="443556"/>
                  <a:pt x="419248" y="441458"/>
                </a:cubicBezTo>
                <a:cubicBezTo>
                  <a:pt x="421929" y="435650"/>
                  <a:pt x="424975" y="430014"/>
                  <a:pt x="428367" y="424588"/>
                </a:cubicBezTo>
                <a:cubicBezTo>
                  <a:pt x="429416" y="423385"/>
                  <a:pt x="429416" y="421597"/>
                  <a:pt x="428367" y="420394"/>
                </a:cubicBezTo>
                <a:cubicBezTo>
                  <a:pt x="427820" y="419391"/>
                  <a:pt x="423078" y="408995"/>
                  <a:pt x="420251" y="404253"/>
                </a:cubicBezTo>
                <a:lnTo>
                  <a:pt x="399004" y="369145"/>
                </a:lnTo>
                <a:cubicBezTo>
                  <a:pt x="396615" y="368917"/>
                  <a:pt x="394244" y="368553"/>
                  <a:pt x="391892" y="368051"/>
                </a:cubicBezTo>
                <a:cubicBezTo>
                  <a:pt x="388472" y="367385"/>
                  <a:pt x="384934" y="368106"/>
                  <a:pt x="382043" y="370057"/>
                </a:cubicBezTo>
                <a:cubicBezTo>
                  <a:pt x="379763" y="371516"/>
                  <a:pt x="374383" y="374890"/>
                  <a:pt x="370644" y="372246"/>
                </a:cubicBezTo>
                <a:cubicBezTo>
                  <a:pt x="366905" y="369601"/>
                  <a:pt x="366085" y="368963"/>
                  <a:pt x="365173" y="369784"/>
                </a:cubicBezTo>
                <a:cubicBezTo>
                  <a:pt x="364261" y="370604"/>
                  <a:pt x="363441" y="371790"/>
                  <a:pt x="363167" y="368780"/>
                </a:cubicBezTo>
                <a:cubicBezTo>
                  <a:pt x="362893" y="365771"/>
                  <a:pt x="363167" y="334037"/>
                  <a:pt x="363167" y="334037"/>
                </a:cubicBezTo>
                <a:cubicBezTo>
                  <a:pt x="362975" y="332460"/>
                  <a:pt x="363513" y="330882"/>
                  <a:pt x="364626" y="329751"/>
                </a:cubicBezTo>
                <a:cubicBezTo>
                  <a:pt x="366450" y="328201"/>
                  <a:pt x="367635" y="326925"/>
                  <a:pt x="365903" y="324918"/>
                </a:cubicBezTo>
                <a:cubicBezTo>
                  <a:pt x="364170" y="322912"/>
                  <a:pt x="362893" y="321818"/>
                  <a:pt x="364079" y="320906"/>
                </a:cubicBezTo>
                <a:cubicBezTo>
                  <a:pt x="365264" y="319994"/>
                  <a:pt x="368456" y="317076"/>
                  <a:pt x="366085" y="317897"/>
                </a:cubicBezTo>
                <a:cubicBezTo>
                  <a:pt x="363057" y="319092"/>
                  <a:pt x="360249" y="320788"/>
                  <a:pt x="357787" y="322912"/>
                </a:cubicBezTo>
                <a:cubicBezTo>
                  <a:pt x="354686" y="325466"/>
                  <a:pt x="351951" y="329478"/>
                  <a:pt x="350218" y="330299"/>
                </a:cubicBezTo>
                <a:cubicBezTo>
                  <a:pt x="348166" y="331083"/>
                  <a:pt x="346206" y="332095"/>
                  <a:pt x="344382" y="333308"/>
                </a:cubicBezTo>
                <a:cubicBezTo>
                  <a:pt x="342704" y="334977"/>
                  <a:pt x="340588" y="336116"/>
                  <a:pt x="338272" y="336591"/>
                </a:cubicBezTo>
                <a:cubicBezTo>
                  <a:pt x="335810" y="336591"/>
                  <a:pt x="321129" y="337594"/>
                  <a:pt x="318849" y="337320"/>
                </a:cubicBezTo>
                <a:cubicBezTo>
                  <a:pt x="316569" y="337047"/>
                  <a:pt x="314289" y="336773"/>
                  <a:pt x="312922" y="336773"/>
                </a:cubicBezTo>
                <a:cubicBezTo>
                  <a:pt x="311554" y="336773"/>
                  <a:pt x="310642" y="336773"/>
                  <a:pt x="310733" y="335314"/>
                </a:cubicBezTo>
                <a:cubicBezTo>
                  <a:pt x="311052" y="332825"/>
                  <a:pt x="310396" y="330308"/>
                  <a:pt x="308909" y="328292"/>
                </a:cubicBezTo>
                <a:cubicBezTo>
                  <a:pt x="307696" y="327226"/>
                  <a:pt x="307113" y="325602"/>
                  <a:pt x="307359" y="324007"/>
                </a:cubicBezTo>
                <a:cubicBezTo>
                  <a:pt x="306119" y="321025"/>
                  <a:pt x="303283" y="319010"/>
                  <a:pt x="300064" y="318809"/>
                </a:cubicBezTo>
                <a:cubicBezTo>
                  <a:pt x="295049" y="318079"/>
                  <a:pt x="278452" y="316803"/>
                  <a:pt x="278452" y="316803"/>
                </a:cubicBezTo>
                <a:cubicBezTo>
                  <a:pt x="278452" y="316803"/>
                  <a:pt x="274257" y="316803"/>
                  <a:pt x="277449" y="314340"/>
                </a:cubicBezTo>
                <a:cubicBezTo>
                  <a:pt x="280641" y="311878"/>
                  <a:pt x="287115" y="306407"/>
                  <a:pt x="282555" y="300662"/>
                </a:cubicBezTo>
                <a:cubicBezTo>
                  <a:pt x="277996" y="294917"/>
                  <a:pt x="272616" y="289446"/>
                  <a:pt x="270336" y="286163"/>
                </a:cubicBezTo>
                <a:cubicBezTo>
                  <a:pt x="267017" y="282452"/>
                  <a:pt x="264363" y="278193"/>
                  <a:pt x="262494" y="273579"/>
                </a:cubicBezTo>
                <a:cubicBezTo>
                  <a:pt x="261491" y="269202"/>
                  <a:pt x="260853" y="261633"/>
                  <a:pt x="256020" y="258350"/>
                </a:cubicBezTo>
                <a:cubicBezTo>
                  <a:pt x="253712" y="257037"/>
                  <a:pt x="251725" y="255232"/>
                  <a:pt x="250183" y="253061"/>
                </a:cubicBezTo>
                <a:cubicBezTo>
                  <a:pt x="249901" y="252305"/>
                  <a:pt x="250211" y="251456"/>
                  <a:pt x="250913" y="251055"/>
                </a:cubicBezTo>
                <a:cubicBezTo>
                  <a:pt x="252190" y="250234"/>
                  <a:pt x="257478" y="247499"/>
                  <a:pt x="257752" y="245675"/>
                </a:cubicBezTo>
                <a:cubicBezTo>
                  <a:pt x="258190" y="243669"/>
                  <a:pt x="257834" y="241581"/>
                  <a:pt x="256749" y="239839"/>
                </a:cubicBezTo>
                <a:cubicBezTo>
                  <a:pt x="255473" y="237933"/>
                  <a:pt x="255473" y="235453"/>
                  <a:pt x="256749" y="233547"/>
                </a:cubicBezTo>
                <a:cubicBezTo>
                  <a:pt x="260752" y="227027"/>
                  <a:pt x="266634" y="221884"/>
                  <a:pt x="273619" y="218774"/>
                </a:cubicBezTo>
                <a:cubicBezTo>
                  <a:pt x="273619" y="218774"/>
                  <a:pt x="279729" y="216312"/>
                  <a:pt x="277996" y="212391"/>
                </a:cubicBezTo>
                <a:cubicBezTo>
                  <a:pt x="276355" y="208707"/>
                  <a:pt x="276355" y="204494"/>
                  <a:pt x="277996" y="200810"/>
                </a:cubicBezTo>
                <a:cubicBezTo>
                  <a:pt x="281598" y="194883"/>
                  <a:pt x="284389" y="188509"/>
                  <a:pt x="286294" y="181842"/>
                </a:cubicBezTo>
                <a:cubicBezTo>
                  <a:pt x="286294" y="176736"/>
                  <a:pt x="287389" y="170353"/>
                  <a:pt x="288665" y="169623"/>
                </a:cubicBezTo>
                <a:cubicBezTo>
                  <a:pt x="289942" y="168894"/>
                  <a:pt x="307906" y="158772"/>
                  <a:pt x="311645" y="155489"/>
                </a:cubicBezTo>
                <a:cubicBezTo>
                  <a:pt x="315748" y="151860"/>
                  <a:pt x="320764" y="149407"/>
                  <a:pt x="326144" y="148376"/>
                </a:cubicBezTo>
                <a:cubicBezTo>
                  <a:pt x="329044" y="148777"/>
                  <a:pt x="331989" y="148431"/>
                  <a:pt x="334716" y="147373"/>
                </a:cubicBezTo>
                <a:cubicBezTo>
                  <a:pt x="338208" y="146042"/>
                  <a:pt x="341920" y="145330"/>
                  <a:pt x="345659" y="145276"/>
                </a:cubicBezTo>
                <a:cubicBezTo>
                  <a:pt x="348996" y="145312"/>
                  <a:pt x="352233" y="144145"/>
                  <a:pt x="354777" y="141993"/>
                </a:cubicBezTo>
                <a:cubicBezTo>
                  <a:pt x="357057" y="139531"/>
                  <a:pt x="361343" y="136157"/>
                  <a:pt x="363896" y="136795"/>
                </a:cubicBezTo>
                <a:cubicBezTo>
                  <a:pt x="366285" y="137333"/>
                  <a:pt x="368739" y="137552"/>
                  <a:pt x="371191" y="137433"/>
                </a:cubicBezTo>
                <a:cubicBezTo>
                  <a:pt x="372012" y="137433"/>
                  <a:pt x="373471" y="137433"/>
                  <a:pt x="373380" y="138254"/>
                </a:cubicBezTo>
                <a:cubicBezTo>
                  <a:pt x="373289" y="139075"/>
                  <a:pt x="373380" y="139440"/>
                  <a:pt x="373927" y="140352"/>
                </a:cubicBezTo>
                <a:cubicBezTo>
                  <a:pt x="374474" y="141263"/>
                  <a:pt x="374657" y="141993"/>
                  <a:pt x="375933" y="141993"/>
                </a:cubicBezTo>
                <a:cubicBezTo>
                  <a:pt x="377803" y="141628"/>
                  <a:pt x="379718" y="141628"/>
                  <a:pt x="381587" y="141993"/>
                </a:cubicBezTo>
                <a:cubicBezTo>
                  <a:pt x="382864" y="142723"/>
                  <a:pt x="383320" y="143543"/>
                  <a:pt x="384323" y="141993"/>
                </a:cubicBezTo>
                <a:cubicBezTo>
                  <a:pt x="384824" y="141163"/>
                  <a:pt x="385217" y="140269"/>
                  <a:pt x="385508" y="139349"/>
                </a:cubicBezTo>
                <a:cubicBezTo>
                  <a:pt x="381678" y="135154"/>
                  <a:pt x="375386" y="128223"/>
                  <a:pt x="374201" y="126491"/>
                </a:cubicBezTo>
                <a:cubicBezTo>
                  <a:pt x="373015" y="124758"/>
                  <a:pt x="369915" y="126491"/>
                  <a:pt x="366085" y="127220"/>
                </a:cubicBezTo>
                <a:cubicBezTo>
                  <a:pt x="362255" y="127950"/>
                  <a:pt x="361252" y="124940"/>
                  <a:pt x="362620" y="120199"/>
                </a:cubicBezTo>
                <a:cubicBezTo>
                  <a:pt x="366824" y="111855"/>
                  <a:pt x="371730" y="103894"/>
                  <a:pt x="377301" y="96398"/>
                </a:cubicBezTo>
                <a:cubicBezTo>
                  <a:pt x="379864" y="93754"/>
                  <a:pt x="381131" y="90125"/>
                  <a:pt x="380766" y="86459"/>
                </a:cubicBezTo>
                <a:cubicBezTo>
                  <a:pt x="380310" y="81626"/>
                  <a:pt x="370371" y="80440"/>
                  <a:pt x="366632" y="79802"/>
                </a:cubicBezTo>
                <a:cubicBezTo>
                  <a:pt x="363741" y="78936"/>
                  <a:pt x="361106" y="77376"/>
                  <a:pt x="358972" y="75242"/>
                </a:cubicBezTo>
                <a:cubicBezTo>
                  <a:pt x="357650" y="73947"/>
                  <a:pt x="355963" y="73090"/>
                  <a:pt x="354139" y="72780"/>
                </a:cubicBezTo>
                <a:cubicBezTo>
                  <a:pt x="352224" y="72780"/>
                  <a:pt x="352406" y="73601"/>
                  <a:pt x="350674" y="73874"/>
                </a:cubicBezTo>
                <a:cubicBezTo>
                  <a:pt x="349279" y="74075"/>
                  <a:pt x="347957" y="74641"/>
                  <a:pt x="346844" y="75516"/>
                </a:cubicBezTo>
                <a:cubicBezTo>
                  <a:pt x="345522" y="76446"/>
                  <a:pt x="343981" y="77011"/>
                  <a:pt x="342376" y="77157"/>
                </a:cubicBezTo>
                <a:cubicBezTo>
                  <a:pt x="338664" y="77248"/>
                  <a:pt x="334971" y="76464"/>
                  <a:pt x="331615" y="74878"/>
                </a:cubicBezTo>
                <a:cubicBezTo>
                  <a:pt x="329327" y="73893"/>
                  <a:pt x="326983" y="73036"/>
                  <a:pt x="324594" y="72324"/>
                </a:cubicBezTo>
                <a:cubicBezTo>
                  <a:pt x="322314" y="71777"/>
                  <a:pt x="321585" y="73327"/>
                  <a:pt x="320581" y="74878"/>
                </a:cubicBezTo>
                <a:cubicBezTo>
                  <a:pt x="319579" y="76428"/>
                  <a:pt x="319214" y="77066"/>
                  <a:pt x="318028" y="76793"/>
                </a:cubicBezTo>
                <a:cubicBezTo>
                  <a:pt x="316843" y="76519"/>
                  <a:pt x="315475" y="77431"/>
                  <a:pt x="314107" y="78890"/>
                </a:cubicBezTo>
                <a:cubicBezTo>
                  <a:pt x="312739" y="80349"/>
                  <a:pt x="311189" y="80167"/>
                  <a:pt x="308362" y="80896"/>
                </a:cubicBezTo>
                <a:cubicBezTo>
                  <a:pt x="304797" y="80814"/>
                  <a:pt x="301286" y="80103"/>
                  <a:pt x="297966" y="78799"/>
                </a:cubicBezTo>
                <a:cubicBezTo>
                  <a:pt x="296416" y="78799"/>
                  <a:pt x="295869" y="78799"/>
                  <a:pt x="295231" y="80167"/>
                </a:cubicBezTo>
                <a:cubicBezTo>
                  <a:pt x="294592" y="81534"/>
                  <a:pt x="294228" y="81170"/>
                  <a:pt x="293498" y="80714"/>
                </a:cubicBezTo>
                <a:cubicBezTo>
                  <a:pt x="292924" y="80303"/>
                  <a:pt x="292158" y="80303"/>
                  <a:pt x="291583" y="80714"/>
                </a:cubicBezTo>
                <a:cubicBezTo>
                  <a:pt x="290462" y="81078"/>
                  <a:pt x="289294" y="81325"/>
                  <a:pt x="288118" y="81443"/>
                </a:cubicBezTo>
                <a:cubicBezTo>
                  <a:pt x="282464" y="82446"/>
                  <a:pt x="279546" y="68859"/>
                  <a:pt x="278999" y="64208"/>
                </a:cubicBezTo>
                <a:cubicBezTo>
                  <a:pt x="278452" y="59558"/>
                  <a:pt x="274896" y="59649"/>
                  <a:pt x="270883" y="59284"/>
                </a:cubicBezTo>
                <a:cubicBezTo>
                  <a:pt x="266871" y="58920"/>
                  <a:pt x="265503" y="57916"/>
                  <a:pt x="266233" y="51077"/>
                </a:cubicBezTo>
                <a:cubicBezTo>
                  <a:pt x="266552" y="46408"/>
                  <a:pt x="263479" y="42186"/>
                  <a:pt x="258937" y="41046"/>
                </a:cubicBezTo>
                <a:cubicBezTo>
                  <a:pt x="255600" y="39898"/>
                  <a:pt x="252509" y="38137"/>
                  <a:pt x="249819" y="35849"/>
                </a:cubicBezTo>
                <a:cubicBezTo>
                  <a:pt x="247794" y="34180"/>
                  <a:pt x="245423" y="32967"/>
                  <a:pt x="242888" y="32292"/>
                </a:cubicBezTo>
                <a:cubicBezTo>
                  <a:pt x="241274" y="31654"/>
                  <a:pt x="239961" y="30405"/>
                  <a:pt x="239241" y="28827"/>
                </a:cubicBezTo>
                <a:cubicBezTo>
                  <a:pt x="237471" y="24942"/>
                  <a:pt x="236122" y="20875"/>
                  <a:pt x="235228" y="16699"/>
                </a:cubicBezTo>
                <a:cubicBezTo>
                  <a:pt x="235228" y="15331"/>
                  <a:pt x="233952" y="14693"/>
                  <a:pt x="230578" y="12048"/>
                </a:cubicBezTo>
                <a:cubicBezTo>
                  <a:pt x="226356" y="8182"/>
                  <a:pt x="221778" y="4735"/>
                  <a:pt x="216899" y="1744"/>
                </a:cubicBezTo>
                <a:cubicBezTo>
                  <a:pt x="213653" y="39"/>
                  <a:pt x="209896" y="-454"/>
                  <a:pt x="206321" y="376"/>
                </a:cubicBezTo>
                <a:cubicBezTo>
                  <a:pt x="205692" y="485"/>
                  <a:pt x="205036" y="485"/>
                  <a:pt x="204406" y="376"/>
                </a:cubicBezTo>
                <a:cubicBezTo>
                  <a:pt x="202929" y="604"/>
                  <a:pt x="201415" y="604"/>
                  <a:pt x="199938" y="376"/>
                </a:cubicBezTo>
                <a:cubicBezTo>
                  <a:pt x="197905" y="-171"/>
                  <a:pt x="195771" y="-171"/>
                  <a:pt x="193737" y="376"/>
                </a:cubicBezTo>
                <a:cubicBezTo>
                  <a:pt x="191640" y="923"/>
                  <a:pt x="192734" y="2109"/>
                  <a:pt x="193737" y="2200"/>
                </a:cubicBezTo>
                <a:cubicBezTo>
                  <a:pt x="194695" y="2510"/>
                  <a:pt x="195616" y="2938"/>
                  <a:pt x="196473" y="3476"/>
                </a:cubicBezTo>
                <a:cubicBezTo>
                  <a:pt x="197722" y="4425"/>
                  <a:pt x="198589" y="5784"/>
                  <a:pt x="198935" y="7306"/>
                </a:cubicBezTo>
                <a:cubicBezTo>
                  <a:pt x="199993" y="9923"/>
                  <a:pt x="201306" y="12431"/>
                  <a:pt x="202856" y="14784"/>
                </a:cubicBezTo>
                <a:cubicBezTo>
                  <a:pt x="204625" y="17921"/>
                  <a:pt x="205829" y="21350"/>
                  <a:pt x="206413" y="24906"/>
                </a:cubicBezTo>
                <a:cubicBezTo>
                  <a:pt x="207051" y="28280"/>
                  <a:pt x="203768" y="32383"/>
                  <a:pt x="202583" y="34025"/>
                </a:cubicBezTo>
                <a:cubicBezTo>
                  <a:pt x="201397" y="35666"/>
                  <a:pt x="197202" y="43144"/>
                  <a:pt x="195743" y="46244"/>
                </a:cubicBezTo>
                <a:cubicBezTo>
                  <a:pt x="192926" y="50156"/>
                  <a:pt x="189880" y="53904"/>
                  <a:pt x="186624" y="57461"/>
                </a:cubicBezTo>
                <a:cubicBezTo>
                  <a:pt x="184801" y="60014"/>
                  <a:pt x="161456" y="80531"/>
                  <a:pt x="159268" y="81808"/>
                </a:cubicBezTo>
                <a:cubicBezTo>
                  <a:pt x="157918" y="82811"/>
                  <a:pt x="156486" y="83696"/>
                  <a:pt x="154982" y="84452"/>
                </a:cubicBezTo>
                <a:cubicBezTo>
                  <a:pt x="154982" y="84452"/>
                  <a:pt x="120968" y="95669"/>
                  <a:pt x="119965" y="96216"/>
                </a:cubicBezTo>
                <a:cubicBezTo>
                  <a:pt x="118953" y="96736"/>
                  <a:pt x="118032" y="97420"/>
                  <a:pt x="117230" y="98222"/>
                </a:cubicBezTo>
                <a:cubicBezTo>
                  <a:pt x="116409" y="99225"/>
                  <a:pt x="115862" y="99134"/>
                  <a:pt x="111849" y="103055"/>
                </a:cubicBezTo>
                <a:cubicBezTo>
                  <a:pt x="109141" y="105435"/>
                  <a:pt x="107281" y="108636"/>
                  <a:pt x="106560" y="112174"/>
                </a:cubicBezTo>
                <a:cubicBezTo>
                  <a:pt x="105776" y="114381"/>
                  <a:pt x="103597" y="115767"/>
                  <a:pt x="101271" y="115548"/>
                </a:cubicBezTo>
                <a:cubicBezTo>
                  <a:pt x="100314" y="115548"/>
                  <a:pt x="99539" y="116323"/>
                  <a:pt x="99539" y="117281"/>
                </a:cubicBezTo>
                <a:cubicBezTo>
                  <a:pt x="99539" y="117281"/>
                  <a:pt x="98718" y="120563"/>
                  <a:pt x="98262" y="122934"/>
                </a:cubicBezTo>
                <a:cubicBezTo>
                  <a:pt x="97806" y="125305"/>
                  <a:pt x="91605" y="143361"/>
                  <a:pt x="90876" y="146096"/>
                </a:cubicBezTo>
                <a:cubicBezTo>
                  <a:pt x="89727" y="149279"/>
                  <a:pt x="87994" y="152215"/>
                  <a:pt x="85769" y="154759"/>
                </a:cubicBezTo>
                <a:cubicBezTo>
                  <a:pt x="84310" y="156036"/>
                  <a:pt x="80663" y="160869"/>
                  <a:pt x="78474" y="163058"/>
                </a:cubicBezTo>
                <a:cubicBezTo>
                  <a:pt x="76285" y="165246"/>
                  <a:pt x="75100" y="165155"/>
                  <a:pt x="71817" y="164608"/>
                </a:cubicBezTo>
                <a:cubicBezTo>
                  <a:pt x="68671" y="163504"/>
                  <a:pt x="65872" y="161580"/>
                  <a:pt x="63701" y="159045"/>
                </a:cubicBezTo>
                <a:cubicBezTo>
                  <a:pt x="61239" y="155471"/>
                  <a:pt x="58987" y="151759"/>
                  <a:pt x="56953" y="147920"/>
                </a:cubicBezTo>
                <a:cubicBezTo>
                  <a:pt x="56133" y="146461"/>
                  <a:pt x="53124" y="146917"/>
                  <a:pt x="51300" y="146735"/>
                </a:cubicBezTo>
                <a:cubicBezTo>
                  <a:pt x="48263" y="145960"/>
                  <a:pt x="45427" y="144528"/>
                  <a:pt x="43001" y="142540"/>
                </a:cubicBezTo>
                <a:cubicBezTo>
                  <a:pt x="39445" y="140078"/>
                  <a:pt x="37165" y="143543"/>
                  <a:pt x="36162" y="144820"/>
                </a:cubicBezTo>
                <a:cubicBezTo>
                  <a:pt x="33773" y="146142"/>
                  <a:pt x="31010" y="146625"/>
                  <a:pt x="28320" y="146188"/>
                </a:cubicBezTo>
                <a:cubicBezTo>
                  <a:pt x="26952" y="145732"/>
                  <a:pt x="28320" y="144182"/>
                  <a:pt x="28320" y="143543"/>
                </a:cubicBezTo>
                <a:cubicBezTo>
                  <a:pt x="28320" y="142905"/>
                  <a:pt x="27499" y="136613"/>
                  <a:pt x="27043" y="135245"/>
                </a:cubicBezTo>
                <a:cubicBezTo>
                  <a:pt x="26587" y="133877"/>
                  <a:pt x="28776" y="132965"/>
                  <a:pt x="30326" y="131780"/>
                </a:cubicBezTo>
                <a:cubicBezTo>
                  <a:pt x="32797" y="130540"/>
                  <a:pt x="35351" y="129509"/>
                  <a:pt x="37986" y="128679"/>
                </a:cubicBezTo>
                <a:cubicBezTo>
                  <a:pt x="38588" y="128597"/>
                  <a:pt x="38998" y="128041"/>
                  <a:pt x="38916" y="127448"/>
                </a:cubicBezTo>
                <a:cubicBezTo>
                  <a:pt x="38889" y="127266"/>
                  <a:pt x="38825" y="127092"/>
                  <a:pt x="38716" y="126947"/>
                </a:cubicBezTo>
                <a:lnTo>
                  <a:pt x="33518" y="111809"/>
                </a:lnTo>
                <a:lnTo>
                  <a:pt x="32515" y="113086"/>
                </a:lnTo>
                <a:cubicBezTo>
                  <a:pt x="29788" y="115858"/>
                  <a:pt x="26724" y="118275"/>
                  <a:pt x="23396" y="120290"/>
                </a:cubicBezTo>
                <a:cubicBezTo>
                  <a:pt x="20122" y="123080"/>
                  <a:pt x="17067" y="126135"/>
                  <a:pt x="14277" y="129409"/>
                </a:cubicBezTo>
                <a:lnTo>
                  <a:pt x="3334" y="140990"/>
                </a:lnTo>
                <a:cubicBezTo>
                  <a:pt x="152" y="145458"/>
                  <a:pt x="-851" y="151112"/>
                  <a:pt x="598" y="156401"/>
                </a:cubicBezTo>
                <a:cubicBezTo>
                  <a:pt x="3681" y="164690"/>
                  <a:pt x="7301" y="172760"/>
                  <a:pt x="11450" y="180566"/>
                </a:cubicBezTo>
                <a:cubicBezTo>
                  <a:pt x="14550" y="186585"/>
                  <a:pt x="15098" y="190779"/>
                  <a:pt x="14277" y="192512"/>
                </a:cubicBezTo>
                <a:cubicBezTo>
                  <a:pt x="13757" y="194080"/>
                  <a:pt x="12690" y="195412"/>
                  <a:pt x="11267" y="196251"/>
                </a:cubicBezTo>
                <a:cubicBezTo>
                  <a:pt x="9717" y="197254"/>
                  <a:pt x="4246" y="202178"/>
                  <a:pt x="5979" y="203910"/>
                </a:cubicBezTo>
                <a:cubicBezTo>
                  <a:pt x="8623" y="205543"/>
                  <a:pt x="11395" y="206947"/>
                  <a:pt x="14277" y="208105"/>
                </a:cubicBezTo>
                <a:cubicBezTo>
                  <a:pt x="23998" y="212054"/>
                  <a:pt x="33190" y="217197"/>
                  <a:pt x="41634" y="223425"/>
                </a:cubicBezTo>
                <a:cubicBezTo>
                  <a:pt x="47752" y="231167"/>
                  <a:pt x="53442" y="239237"/>
                  <a:pt x="58686" y="247590"/>
                </a:cubicBezTo>
                <a:cubicBezTo>
                  <a:pt x="63574" y="256837"/>
                  <a:pt x="69091" y="265728"/>
                  <a:pt x="75191" y="274217"/>
                </a:cubicBezTo>
                <a:cubicBezTo>
                  <a:pt x="78811" y="277865"/>
                  <a:pt x="81611" y="282251"/>
                  <a:pt x="83398" y="287075"/>
                </a:cubicBezTo>
                <a:cubicBezTo>
                  <a:pt x="85678" y="293367"/>
                  <a:pt x="99721" y="319812"/>
                  <a:pt x="100907" y="322639"/>
                </a:cubicBezTo>
                <a:cubicBezTo>
                  <a:pt x="102092" y="325466"/>
                  <a:pt x="116865" y="359114"/>
                  <a:pt x="119874" y="363127"/>
                </a:cubicBezTo>
                <a:cubicBezTo>
                  <a:pt x="122883" y="367139"/>
                  <a:pt x="123886" y="370331"/>
                  <a:pt x="123066" y="372793"/>
                </a:cubicBezTo>
                <a:cubicBezTo>
                  <a:pt x="122856" y="377662"/>
                  <a:pt x="125345" y="382258"/>
                  <a:pt x="129540" y="384739"/>
                </a:cubicBezTo>
                <a:cubicBezTo>
                  <a:pt x="135285" y="389116"/>
                  <a:pt x="138659" y="391031"/>
                  <a:pt x="139480" y="395043"/>
                </a:cubicBezTo>
                <a:cubicBezTo>
                  <a:pt x="139936" y="402083"/>
                  <a:pt x="142370" y="408849"/>
                  <a:pt x="146501" y="414558"/>
                </a:cubicBezTo>
                <a:cubicBezTo>
                  <a:pt x="152155" y="422400"/>
                  <a:pt x="169846" y="446474"/>
                  <a:pt x="171396" y="449757"/>
                </a:cubicBezTo>
                <a:cubicBezTo>
                  <a:pt x="173457" y="453732"/>
                  <a:pt x="173457" y="458456"/>
                  <a:pt x="171396" y="462432"/>
                </a:cubicBezTo>
                <a:cubicBezTo>
                  <a:pt x="168660" y="466079"/>
                  <a:pt x="165833" y="470457"/>
                  <a:pt x="168113" y="473648"/>
                </a:cubicBezTo>
                <a:cubicBezTo>
                  <a:pt x="170393" y="476840"/>
                  <a:pt x="169663" y="482220"/>
                  <a:pt x="171396" y="479940"/>
                </a:cubicBezTo>
                <a:cubicBezTo>
                  <a:pt x="173128" y="477660"/>
                  <a:pt x="173858" y="481034"/>
                  <a:pt x="174587" y="483132"/>
                </a:cubicBezTo>
                <a:cubicBezTo>
                  <a:pt x="175317" y="485229"/>
                  <a:pt x="179147" y="487144"/>
                  <a:pt x="179877" y="491521"/>
                </a:cubicBezTo>
                <a:cubicBezTo>
                  <a:pt x="180606" y="495898"/>
                  <a:pt x="182977" y="496628"/>
                  <a:pt x="185257" y="499546"/>
                </a:cubicBezTo>
                <a:cubicBezTo>
                  <a:pt x="187536" y="502464"/>
                  <a:pt x="190181" y="500640"/>
                  <a:pt x="194376" y="504653"/>
                </a:cubicBezTo>
                <a:cubicBezTo>
                  <a:pt x="198607" y="508820"/>
                  <a:pt x="202473" y="513334"/>
                  <a:pt x="205957" y="518148"/>
                </a:cubicBezTo>
                <a:cubicBezTo>
                  <a:pt x="209020" y="521723"/>
                  <a:pt x="212623" y="524796"/>
                  <a:pt x="216626" y="527267"/>
                </a:cubicBezTo>
                <a:cubicBezTo>
                  <a:pt x="219088" y="528544"/>
                  <a:pt x="247174" y="543955"/>
                  <a:pt x="252463" y="547329"/>
                </a:cubicBezTo>
                <a:cubicBezTo>
                  <a:pt x="263287" y="552755"/>
                  <a:pt x="274403" y="557597"/>
                  <a:pt x="285747" y="561828"/>
                </a:cubicBezTo>
                <a:cubicBezTo>
                  <a:pt x="294739" y="566269"/>
                  <a:pt x="303474" y="571202"/>
                  <a:pt x="311918" y="576601"/>
                </a:cubicBezTo>
                <a:cubicBezTo>
                  <a:pt x="316478" y="579519"/>
                  <a:pt x="333439" y="588182"/>
                  <a:pt x="333804" y="592741"/>
                </a:cubicBezTo>
                <a:cubicBezTo>
                  <a:pt x="333476" y="597474"/>
                  <a:pt x="335837" y="601988"/>
                  <a:pt x="339914" y="604414"/>
                </a:cubicBezTo>
                <a:cubicBezTo>
                  <a:pt x="345020" y="607423"/>
                  <a:pt x="355051" y="613533"/>
                  <a:pt x="357513" y="615357"/>
                </a:cubicBezTo>
                <a:cubicBezTo>
                  <a:pt x="361288" y="618055"/>
                  <a:pt x="364799" y="621110"/>
                  <a:pt x="368000" y="624475"/>
                </a:cubicBezTo>
                <a:cubicBezTo>
                  <a:pt x="373289" y="622560"/>
                  <a:pt x="385508" y="618183"/>
                  <a:pt x="386238" y="617545"/>
                </a:cubicBezTo>
                <a:cubicBezTo>
                  <a:pt x="386949" y="617080"/>
                  <a:pt x="387387" y="616295"/>
                  <a:pt x="387423" y="615447"/>
                </a:cubicBezTo>
                <a:lnTo>
                  <a:pt x="387423" y="605781"/>
                </a:lnTo>
                <a:cubicBezTo>
                  <a:pt x="387423" y="600128"/>
                  <a:pt x="394992" y="596662"/>
                  <a:pt x="396542" y="596115"/>
                </a:cubicBezTo>
                <a:cubicBezTo>
                  <a:pt x="397965" y="596608"/>
                  <a:pt x="399533" y="596371"/>
                  <a:pt x="400737" y="595477"/>
                </a:cubicBezTo>
                <a:close/>
              </a:path>
            </a:pathLst>
          </a:custGeom>
          <a:solidFill>
            <a:srgbClr val="8FC24B"/>
          </a:solidFill>
          <a:ln w="4559" cap="flat">
            <a:solidFill>
              <a:srgbClr val="FFFFFF"/>
            </a:solidFill>
            <a:prstDash val="solid"/>
            <a:miter/>
          </a:ln>
        </p:spPr>
        <p:txBody>
          <a:bodyPr rtlCol="0" anchor="ctr"/>
          <a:lstStyle/>
          <a:p>
            <a:endParaRPr lang="en-US"/>
          </a:p>
        </p:txBody>
      </p:sp>
      <p:sp>
        <p:nvSpPr>
          <p:cNvPr id="606" name="Freeform: Shape 605">
            <a:extLst>
              <a:ext uri="{FF2B5EF4-FFF2-40B4-BE49-F238E27FC236}">
                <a16:creationId xmlns:a16="http://schemas.microsoft.com/office/drawing/2014/main" id="{6473C978-8856-520C-2C9A-7028D768A65F}"/>
              </a:ext>
            </a:extLst>
          </p:cNvPr>
          <p:cNvSpPr/>
          <p:nvPr/>
        </p:nvSpPr>
        <p:spPr>
          <a:xfrm>
            <a:off x="3693941" y="4868460"/>
            <a:ext cx="357087" cy="395775"/>
          </a:xfrm>
          <a:custGeom>
            <a:avLst/>
            <a:gdLst>
              <a:gd name="connsiteX0" fmla="*/ 31640 w 410973"/>
              <a:gd name="connsiteY0" fmla="*/ 93289 h 455500"/>
              <a:gd name="connsiteX1" fmla="*/ 31640 w 410973"/>
              <a:gd name="connsiteY1" fmla="*/ 97484 h 455500"/>
              <a:gd name="connsiteX2" fmla="*/ 22521 w 410973"/>
              <a:gd name="connsiteY2" fmla="*/ 114354 h 455500"/>
              <a:gd name="connsiteX3" fmla="*/ 19512 w 410973"/>
              <a:gd name="connsiteY3" fmla="*/ 126665 h 455500"/>
              <a:gd name="connsiteX4" fmla="*/ 21609 w 410973"/>
              <a:gd name="connsiteY4" fmla="*/ 141346 h 455500"/>
              <a:gd name="connsiteX5" fmla="*/ 25986 w 410973"/>
              <a:gd name="connsiteY5" fmla="*/ 153474 h 455500"/>
              <a:gd name="connsiteX6" fmla="*/ 23341 w 410973"/>
              <a:gd name="connsiteY6" fmla="*/ 155936 h 455500"/>
              <a:gd name="connsiteX7" fmla="*/ 19329 w 410973"/>
              <a:gd name="connsiteY7" fmla="*/ 162775 h 455500"/>
              <a:gd name="connsiteX8" fmla="*/ 15134 w 410973"/>
              <a:gd name="connsiteY8" fmla="*/ 165876 h 455500"/>
              <a:gd name="connsiteX9" fmla="*/ 10940 w 410973"/>
              <a:gd name="connsiteY9" fmla="*/ 171894 h 455500"/>
              <a:gd name="connsiteX10" fmla="*/ 9845 w 410973"/>
              <a:gd name="connsiteY10" fmla="*/ 176818 h 455500"/>
              <a:gd name="connsiteX11" fmla="*/ 11304 w 410973"/>
              <a:gd name="connsiteY11" fmla="*/ 182746 h 455500"/>
              <a:gd name="connsiteX12" fmla="*/ 13584 w 410973"/>
              <a:gd name="connsiteY12" fmla="*/ 186211 h 455500"/>
              <a:gd name="connsiteX13" fmla="*/ 16685 w 410973"/>
              <a:gd name="connsiteY13" fmla="*/ 190315 h 455500"/>
              <a:gd name="connsiteX14" fmla="*/ 10575 w 410973"/>
              <a:gd name="connsiteY14" fmla="*/ 198704 h 455500"/>
              <a:gd name="connsiteX15" fmla="*/ 10028 w 410973"/>
              <a:gd name="connsiteY15" fmla="*/ 201713 h 455500"/>
              <a:gd name="connsiteX16" fmla="*/ 17596 w 410973"/>
              <a:gd name="connsiteY16" fmla="*/ 222413 h 455500"/>
              <a:gd name="connsiteX17" fmla="*/ 19876 w 410973"/>
              <a:gd name="connsiteY17" fmla="*/ 224328 h 455500"/>
              <a:gd name="connsiteX18" fmla="*/ 24253 w 410973"/>
              <a:gd name="connsiteY18" fmla="*/ 224328 h 455500"/>
              <a:gd name="connsiteX19" fmla="*/ 26351 w 410973"/>
              <a:gd name="connsiteY19" fmla="*/ 228888 h 455500"/>
              <a:gd name="connsiteX20" fmla="*/ 20241 w 410973"/>
              <a:gd name="connsiteY20" fmla="*/ 235180 h 455500"/>
              <a:gd name="connsiteX21" fmla="*/ 8660 w 410973"/>
              <a:gd name="connsiteY21" fmla="*/ 250408 h 455500"/>
              <a:gd name="connsiteX22" fmla="*/ 362 w 410973"/>
              <a:gd name="connsiteY22" fmla="*/ 258980 h 455500"/>
              <a:gd name="connsiteX23" fmla="*/ 362 w 410973"/>
              <a:gd name="connsiteY23" fmla="*/ 261168 h 455500"/>
              <a:gd name="connsiteX24" fmla="*/ 5103 w 410973"/>
              <a:gd name="connsiteY24" fmla="*/ 266731 h 455500"/>
              <a:gd name="connsiteX25" fmla="*/ 4009 w 410973"/>
              <a:gd name="connsiteY25" fmla="*/ 268373 h 455500"/>
              <a:gd name="connsiteX26" fmla="*/ 14405 w 410973"/>
              <a:gd name="connsiteY26" fmla="*/ 285881 h 455500"/>
              <a:gd name="connsiteX27" fmla="*/ 17961 w 410973"/>
              <a:gd name="connsiteY27" fmla="*/ 286702 h 455500"/>
              <a:gd name="connsiteX28" fmla="*/ 19329 w 410973"/>
              <a:gd name="connsiteY28" fmla="*/ 289164 h 455500"/>
              <a:gd name="connsiteX29" fmla="*/ 21791 w 410973"/>
              <a:gd name="connsiteY29" fmla="*/ 314788 h 455500"/>
              <a:gd name="connsiteX30" fmla="*/ 23341 w 410973"/>
              <a:gd name="connsiteY30" fmla="*/ 319530 h 455500"/>
              <a:gd name="connsiteX31" fmla="*/ 38661 w 410973"/>
              <a:gd name="connsiteY31" fmla="*/ 334120 h 455500"/>
              <a:gd name="connsiteX32" fmla="*/ 39117 w 410973"/>
              <a:gd name="connsiteY32" fmla="*/ 336491 h 455500"/>
              <a:gd name="connsiteX33" fmla="*/ 35652 w 410973"/>
              <a:gd name="connsiteY33" fmla="*/ 340412 h 455500"/>
              <a:gd name="connsiteX34" fmla="*/ 33737 w 410973"/>
              <a:gd name="connsiteY34" fmla="*/ 343057 h 455500"/>
              <a:gd name="connsiteX35" fmla="*/ 34375 w 410973"/>
              <a:gd name="connsiteY35" fmla="*/ 348984 h 455500"/>
              <a:gd name="connsiteX36" fmla="*/ 34923 w 410973"/>
              <a:gd name="connsiteY36" fmla="*/ 354911 h 455500"/>
              <a:gd name="connsiteX37" fmla="*/ 31092 w 410973"/>
              <a:gd name="connsiteY37" fmla="*/ 359015 h 455500"/>
              <a:gd name="connsiteX38" fmla="*/ 28995 w 410973"/>
              <a:gd name="connsiteY38" fmla="*/ 361295 h 455500"/>
              <a:gd name="connsiteX39" fmla="*/ 38114 w 410973"/>
              <a:gd name="connsiteY39" fmla="*/ 377070 h 455500"/>
              <a:gd name="connsiteX40" fmla="*/ 39299 w 410973"/>
              <a:gd name="connsiteY40" fmla="*/ 380171 h 455500"/>
              <a:gd name="connsiteX41" fmla="*/ 37932 w 410973"/>
              <a:gd name="connsiteY41" fmla="*/ 386372 h 455500"/>
              <a:gd name="connsiteX42" fmla="*/ 37932 w 410973"/>
              <a:gd name="connsiteY42" fmla="*/ 388833 h 455500"/>
              <a:gd name="connsiteX43" fmla="*/ 50333 w 410973"/>
              <a:gd name="connsiteY43" fmla="*/ 409989 h 455500"/>
              <a:gd name="connsiteX44" fmla="*/ 52157 w 410973"/>
              <a:gd name="connsiteY44" fmla="*/ 419838 h 455500"/>
              <a:gd name="connsiteX45" fmla="*/ 54528 w 410973"/>
              <a:gd name="connsiteY45" fmla="*/ 427680 h 455500"/>
              <a:gd name="connsiteX46" fmla="*/ 58267 w 410973"/>
              <a:gd name="connsiteY46" fmla="*/ 436799 h 455500"/>
              <a:gd name="connsiteX47" fmla="*/ 59635 w 410973"/>
              <a:gd name="connsiteY47" fmla="*/ 444368 h 455500"/>
              <a:gd name="connsiteX48" fmla="*/ 59635 w 410973"/>
              <a:gd name="connsiteY48" fmla="*/ 450660 h 455500"/>
              <a:gd name="connsiteX49" fmla="*/ 66018 w 410973"/>
              <a:gd name="connsiteY49" fmla="*/ 455219 h 455500"/>
              <a:gd name="connsiteX50" fmla="*/ 83435 w 410973"/>
              <a:gd name="connsiteY50" fmla="*/ 455219 h 455500"/>
              <a:gd name="connsiteX51" fmla="*/ 84256 w 410973"/>
              <a:gd name="connsiteY51" fmla="*/ 453851 h 455500"/>
              <a:gd name="connsiteX52" fmla="*/ 99667 w 410973"/>
              <a:gd name="connsiteY52" fmla="*/ 436526 h 455500"/>
              <a:gd name="connsiteX53" fmla="*/ 108238 w 410973"/>
              <a:gd name="connsiteY53" fmla="*/ 431419 h 455500"/>
              <a:gd name="connsiteX54" fmla="*/ 114895 w 410973"/>
              <a:gd name="connsiteY54" fmla="*/ 424033 h 455500"/>
              <a:gd name="connsiteX55" fmla="*/ 116445 w 410973"/>
              <a:gd name="connsiteY55" fmla="*/ 418926 h 455500"/>
              <a:gd name="connsiteX56" fmla="*/ 121370 w 410973"/>
              <a:gd name="connsiteY56" fmla="*/ 421388 h 455500"/>
              <a:gd name="connsiteX57" fmla="*/ 127023 w 410973"/>
              <a:gd name="connsiteY57" fmla="*/ 425583 h 455500"/>
              <a:gd name="connsiteX58" fmla="*/ 134227 w 410973"/>
              <a:gd name="connsiteY58" fmla="*/ 430325 h 455500"/>
              <a:gd name="connsiteX59" fmla="*/ 152465 w 410973"/>
              <a:gd name="connsiteY59" fmla="*/ 430325 h 455500"/>
              <a:gd name="connsiteX60" fmla="*/ 159304 w 410973"/>
              <a:gd name="connsiteY60" fmla="*/ 431054 h 455500"/>
              <a:gd name="connsiteX61" fmla="*/ 172983 w 410973"/>
              <a:gd name="connsiteY61" fmla="*/ 438623 h 455500"/>
              <a:gd name="connsiteX62" fmla="*/ 179457 w 410973"/>
              <a:gd name="connsiteY62" fmla="*/ 454764 h 455500"/>
              <a:gd name="connsiteX63" fmla="*/ 181555 w 410973"/>
              <a:gd name="connsiteY63" fmla="*/ 453304 h 455500"/>
              <a:gd name="connsiteX64" fmla="*/ 189123 w 410973"/>
              <a:gd name="connsiteY64" fmla="*/ 433334 h 455500"/>
              <a:gd name="connsiteX65" fmla="*/ 197331 w 410973"/>
              <a:gd name="connsiteY65" fmla="*/ 426677 h 455500"/>
              <a:gd name="connsiteX66" fmla="*/ 215568 w 410973"/>
              <a:gd name="connsiteY66" fmla="*/ 426130 h 455500"/>
              <a:gd name="connsiteX67" fmla="*/ 229794 w 410973"/>
              <a:gd name="connsiteY67" fmla="*/ 426130 h 455500"/>
              <a:gd name="connsiteX68" fmla="*/ 231526 w 410973"/>
              <a:gd name="connsiteY68" fmla="*/ 429321 h 455500"/>
              <a:gd name="connsiteX69" fmla="*/ 236360 w 410973"/>
              <a:gd name="connsiteY69" fmla="*/ 434611 h 455500"/>
              <a:gd name="connsiteX70" fmla="*/ 247849 w 410973"/>
              <a:gd name="connsiteY70" fmla="*/ 395582 h 455500"/>
              <a:gd name="connsiteX71" fmla="*/ 249947 w 410973"/>
              <a:gd name="connsiteY71" fmla="*/ 386463 h 455500"/>
              <a:gd name="connsiteX72" fmla="*/ 251132 w 410973"/>
              <a:gd name="connsiteY72" fmla="*/ 375064 h 455500"/>
              <a:gd name="connsiteX73" fmla="*/ 253047 w 410973"/>
              <a:gd name="connsiteY73" fmla="*/ 370322 h 455500"/>
              <a:gd name="connsiteX74" fmla="*/ 259886 w 410973"/>
              <a:gd name="connsiteY74" fmla="*/ 360109 h 455500"/>
              <a:gd name="connsiteX75" fmla="*/ 262166 w 410973"/>
              <a:gd name="connsiteY75" fmla="*/ 354729 h 455500"/>
              <a:gd name="connsiteX76" fmla="*/ 272197 w 410973"/>
              <a:gd name="connsiteY76" fmla="*/ 342236 h 455500"/>
              <a:gd name="connsiteX77" fmla="*/ 297456 w 410973"/>
              <a:gd name="connsiteY77" fmla="*/ 338041 h 455500"/>
              <a:gd name="connsiteX78" fmla="*/ 318977 w 410973"/>
              <a:gd name="connsiteY78" fmla="*/ 333482 h 455500"/>
              <a:gd name="connsiteX79" fmla="*/ 337215 w 410973"/>
              <a:gd name="connsiteY79" fmla="*/ 331202 h 455500"/>
              <a:gd name="connsiteX80" fmla="*/ 356000 w 410973"/>
              <a:gd name="connsiteY80" fmla="*/ 330290 h 455500"/>
              <a:gd name="connsiteX81" fmla="*/ 358279 w 410973"/>
              <a:gd name="connsiteY81" fmla="*/ 331384 h 455500"/>
              <a:gd name="connsiteX82" fmla="*/ 381077 w 410973"/>
              <a:gd name="connsiteY82" fmla="*/ 345884 h 455500"/>
              <a:gd name="connsiteX83" fmla="*/ 388645 w 410973"/>
              <a:gd name="connsiteY83" fmla="*/ 357647 h 455500"/>
              <a:gd name="connsiteX84" fmla="*/ 388645 w 410973"/>
              <a:gd name="connsiteY84" fmla="*/ 361659 h 455500"/>
              <a:gd name="connsiteX85" fmla="*/ 395849 w 410973"/>
              <a:gd name="connsiteY85" fmla="*/ 357647 h 455500"/>
              <a:gd name="connsiteX86" fmla="*/ 396761 w 410973"/>
              <a:gd name="connsiteY86" fmla="*/ 353634 h 455500"/>
              <a:gd name="connsiteX87" fmla="*/ 391655 w 410973"/>
              <a:gd name="connsiteY87" fmla="*/ 342418 h 455500"/>
              <a:gd name="connsiteX88" fmla="*/ 404877 w 410973"/>
              <a:gd name="connsiteY88" fmla="*/ 311779 h 455500"/>
              <a:gd name="connsiteX89" fmla="*/ 407157 w 410973"/>
              <a:gd name="connsiteY89" fmla="*/ 298921 h 455500"/>
              <a:gd name="connsiteX90" fmla="*/ 409436 w 410973"/>
              <a:gd name="connsiteY90" fmla="*/ 294727 h 455500"/>
              <a:gd name="connsiteX91" fmla="*/ 410531 w 410973"/>
              <a:gd name="connsiteY91" fmla="*/ 292264 h 455500"/>
              <a:gd name="connsiteX92" fmla="*/ 404695 w 410973"/>
              <a:gd name="connsiteY92" fmla="*/ 283145 h 455500"/>
              <a:gd name="connsiteX93" fmla="*/ 401412 w 410973"/>
              <a:gd name="connsiteY93" fmla="*/ 274026 h 455500"/>
              <a:gd name="connsiteX94" fmla="*/ 398129 w 410973"/>
              <a:gd name="connsiteY94" fmla="*/ 269467 h 455500"/>
              <a:gd name="connsiteX95" fmla="*/ 383174 w 410973"/>
              <a:gd name="connsiteY95" fmla="*/ 263084 h 455500"/>
              <a:gd name="connsiteX96" fmla="*/ 379526 w 410973"/>
              <a:gd name="connsiteY96" fmla="*/ 254786 h 455500"/>
              <a:gd name="connsiteX97" fmla="*/ 377976 w 410973"/>
              <a:gd name="connsiteY97" fmla="*/ 244846 h 455500"/>
              <a:gd name="connsiteX98" fmla="*/ 379618 w 410973"/>
              <a:gd name="connsiteY98" fmla="*/ 235727 h 455500"/>
              <a:gd name="connsiteX99" fmla="*/ 382353 w 410973"/>
              <a:gd name="connsiteY99" fmla="*/ 229070 h 455500"/>
              <a:gd name="connsiteX100" fmla="*/ 380530 w 410973"/>
              <a:gd name="connsiteY100" fmla="*/ 226335 h 455500"/>
              <a:gd name="connsiteX101" fmla="*/ 333294 w 410973"/>
              <a:gd name="connsiteY101" fmla="*/ 226335 h 455500"/>
              <a:gd name="connsiteX102" fmla="*/ 323627 w 410973"/>
              <a:gd name="connsiteY102" fmla="*/ 226335 h 455500"/>
              <a:gd name="connsiteX103" fmla="*/ 319250 w 410973"/>
              <a:gd name="connsiteY103" fmla="*/ 222504 h 455500"/>
              <a:gd name="connsiteX104" fmla="*/ 316241 w 410973"/>
              <a:gd name="connsiteY104" fmla="*/ 197518 h 455500"/>
              <a:gd name="connsiteX105" fmla="*/ 308125 w 410973"/>
              <a:gd name="connsiteY105" fmla="*/ 187579 h 455500"/>
              <a:gd name="connsiteX106" fmla="*/ 308946 w 410973"/>
              <a:gd name="connsiteY106" fmla="*/ 185573 h 455500"/>
              <a:gd name="connsiteX107" fmla="*/ 316788 w 410973"/>
              <a:gd name="connsiteY107" fmla="*/ 182199 h 455500"/>
              <a:gd name="connsiteX108" fmla="*/ 314417 w 410973"/>
              <a:gd name="connsiteY108" fmla="*/ 162775 h 455500"/>
              <a:gd name="connsiteX109" fmla="*/ 311682 w 410973"/>
              <a:gd name="connsiteY109" fmla="*/ 150556 h 455500"/>
              <a:gd name="connsiteX110" fmla="*/ 311682 w 410973"/>
              <a:gd name="connsiteY110" fmla="*/ 147000 h 455500"/>
              <a:gd name="connsiteX111" fmla="*/ 298459 w 410973"/>
              <a:gd name="connsiteY111" fmla="*/ 135874 h 455500"/>
              <a:gd name="connsiteX112" fmla="*/ 284051 w 410973"/>
              <a:gd name="connsiteY112" fmla="*/ 129309 h 455500"/>
              <a:gd name="connsiteX113" fmla="*/ 261801 w 410973"/>
              <a:gd name="connsiteY113" fmla="*/ 129947 h 455500"/>
              <a:gd name="connsiteX114" fmla="*/ 254962 w 410973"/>
              <a:gd name="connsiteY114" fmla="*/ 121832 h 455500"/>
              <a:gd name="connsiteX115" fmla="*/ 245296 w 410973"/>
              <a:gd name="connsiteY115" fmla="*/ 116451 h 455500"/>
              <a:gd name="connsiteX116" fmla="*/ 225052 w 410973"/>
              <a:gd name="connsiteY116" fmla="*/ 108883 h 455500"/>
              <a:gd name="connsiteX117" fmla="*/ 218669 w 410973"/>
              <a:gd name="connsiteY117" fmla="*/ 100493 h 455500"/>
              <a:gd name="connsiteX118" fmla="*/ 209550 w 410973"/>
              <a:gd name="connsiteY118" fmla="*/ 97666 h 455500"/>
              <a:gd name="connsiteX119" fmla="*/ 195233 w 410973"/>
              <a:gd name="connsiteY119" fmla="*/ 95204 h 455500"/>
              <a:gd name="connsiteX120" fmla="*/ 189579 w 410973"/>
              <a:gd name="connsiteY120" fmla="*/ 96937 h 455500"/>
              <a:gd name="connsiteX121" fmla="*/ 180460 w 410973"/>
              <a:gd name="connsiteY121" fmla="*/ 95204 h 455500"/>
              <a:gd name="connsiteX122" fmla="*/ 157937 w 410973"/>
              <a:gd name="connsiteY122" fmla="*/ 76966 h 455500"/>
              <a:gd name="connsiteX123" fmla="*/ 154836 w 410973"/>
              <a:gd name="connsiteY123" fmla="*/ 72498 h 455500"/>
              <a:gd name="connsiteX124" fmla="*/ 144076 w 410973"/>
              <a:gd name="connsiteY124" fmla="*/ 54260 h 455500"/>
              <a:gd name="connsiteX125" fmla="*/ 144805 w 410973"/>
              <a:gd name="connsiteY125" fmla="*/ 47421 h 455500"/>
              <a:gd name="connsiteX126" fmla="*/ 143711 w 410973"/>
              <a:gd name="connsiteY126" fmla="*/ 25262 h 455500"/>
              <a:gd name="connsiteX127" fmla="*/ 146265 w 410973"/>
              <a:gd name="connsiteY127" fmla="*/ 8483 h 455500"/>
              <a:gd name="connsiteX128" fmla="*/ 146265 w 410973"/>
              <a:gd name="connsiteY128" fmla="*/ 3468 h 455500"/>
              <a:gd name="connsiteX129" fmla="*/ 140975 w 410973"/>
              <a:gd name="connsiteY129" fmla="*/ 823 h 455500"/>
              <a:gd name="connsiteX130" fmla="*/ 135231 w 410973"/>
              <a:gd name="connsiteY130" fmla="*/ 3833 h 455500"/>
              <a:gd name="connsiteX131" fmla="*/ 127297 w 410973"/>
              <a:gd name="connsiteY131" fmla="*/ 2374 h 455500"/>
              <a:gd name="connsiteX132" fmla="*/ 104044 w 410973"/>
              <a:gd name="connsiteY132" fmla="*/ 7207 h 455500"/>
              <a:gd name="connsiteX133" fmla="*/ 98208 w 410973"/>
              <a:gd name="connsiteY133" fmla="*/ 9942 h 455500"/>
              <a:gd name="connsiteX134" fmla="*/ 82432 w 410973"/>
              <a:gd name="connsiteY134" fmla="*/ 21706 h 455500"/>
              <a:gd name="connsiteX135" fmla="*/ 70121 w 410973"/>
              <a:gd name="connsiteY135" fmla="*/ 27998 h 455500"/>
              <a:gd name="connsiteX136" fmla="*/ 67021 w 410973"/>
              <a:gd name="connsiteY136" fmla="*/ 31554 h 455500"/>
              <a:gd name="connsiteX137" fmla="*/ 61458 w 410973"/>
              <a:gd name="connsiteY137" fmla="*/ 35840 h 455500"/>
              <a:gd name="connsiteX138" fmla="*/ 49513 w 410973"/>
              <a:gd name="connsiteY138" fmla="*/ 39396 h 455500"/>
              <a:gd name="connsiteX139" fmla="*/ 37111 w 410973"/>
              <a:gd name="connsiteY139" fmla="*/ 47148 h 455500"/>
              <a:gd name="connsiteX140" fmla="*/ 10848 w 410973"/>
              <a:gd name="connsiteY140" fmla="*/ 44959 h 455500"/>
              <a:gd name="connsiteX141" fmla="*/ 1730 w 410973"/>
              <a:gd name="connsiteY141" fmla="*/ 43044 h 455500"/>
              <a:gd name="connsiteX142" fmla="*/ 22976 w 410973"/>
              <a:gd name="connsiteY142" fmla="*/ 78152 h 455500"/>
              <a:gd name="connsiteX143" fmla="*/ 31640 w 410973"/>
              <a:gd name="connsiteY143" fmla="*/ 93289 h 45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10973" h="455500">
                <a:moveTo>
                  <a:pt x="31640" y="93289"/>
                </a:moveTo>
                <a:cubicBezTo>
                  <a:pt x="32688" y="94493"/>
                  <a:pt x="32688" y="96280"/>
                  <a:pt x="31640" y="97484"/>
                </a:cubicBezTo>
                <a:cubicBezTo>
                  <a:pt x="28247" y="102910"/>
                  <a:pt x="25202" y="108545"/>
                  <a:pt x="22521" y="114354"/>
                </a:cubicBezTo>
                <a:cubicBezTo>
                  <a:pt x="22521" y="116451"/>
                  <a:pt x="20059" y="124567"/>
                  <a:pt x="19512" y="126665"/>
                </a:cubicBezTo>
                <a:cubicBezTo>
                  <a:pt x="18928" y="131662"/>
                  <a:pt x="19648" y="136714"/>
                  <a:pt x="21609" y="141346"/>
                </a:cubicBezTo>
                <a:cubicBezTo>
                  <a:pt x="24071" y="147000"/>
                  <a:pt x="26715" y="151924"/>
                  <a:pt x="25986" y="153474"/>
                </a:cubicBezTo>
                <a:cubicBezTo>
                  <a:pt x="25256" y="155024"/>
                  <a:pt x="23341" y="154021"/>
                  <a:pt x="23341" y="155936"/>
                </a:cubicBezTo>
                <a:cubicBezTo>
                  <a:pt x="23341" y="157851"/>
                  <a:pt x="21426" y="162228"/>
                  <a:pt x="19329" y="162775"/>
                </a:cubicBezTo>
                <a:cubicBezTo>
                  <a:pt x="17551" y="163149"/>
                  <a:pt x="16019" y="164280"/>
                  <a:pt x="15134" y="165876"/>
                </a:cubicBezTo>
                <a:cubicBezTo>
                  <a:pt x="14022" y="168065"/>
                  <a:pt x="12608" y="170098"/>
                  <a:pt x="10940" y="171894"/>
                </a:cubicBezTo>
                <a:cubicBezTo>
                  <a:pt x="9955" y="173335"/>
                  <a:pt x="9563" y="175095"/>
                  <a:pt x="9845" y="176818"/>
                </a:cubicBezTo>
                <a:cubicBezTo>
                  <a:pt x="9845" y="178551"/>
                  <a:pt x="11304" y="181834"/>
                  <a:pt x="11304" y="182746"/>
                </a:cubicBezTo>
                <a:cubicBezTo>
                  <a:pt x="11560" y="184160"/>
                  <a:pt x="12380" y="185418"/>
                  <a:pt x="13584" y="186211"/>
                </a:cubicBezTo>
                <a:cubicBezTo>
                  <a:pt x="14952" y="186941"/>
                  <a:pt x="17961" y="189038"/>
                  <a:pt x="16685" y="190315"/>
                </a:cubicBezTo>
                <a:cubicBezTo>
                  <a:pt x="15408" y="191591"/>
                  <a:pt x="10575" y="198704"/>
                  <a:pt x="10575" y="198704"/>
                </a:cubicBezTo>
                <a:cubicBezTo>
                  <a:pt x="9608" y="199388"/>
                  <a:pt x="9362" y="200728"/>
                  <a:pt x="10028" y="201713"/>
                </a:cubicBezTo>
                <a:cubicBezTo>
                  <a:pt x="10940" y="203811"/>
                  <a:pt x="17596" y="222413"/>
                  <a:pt x="17596" y="222413"/>
                </a:cubicBezTo>
                <a:cubicBezTo>
                  <a:pt x="17596" y="222413"/>
                  <a:pt x="18326" y="224511"/>
                  <a:pt x="19876" y="224328"/>
                </a:cubicBezTo>
                <a:cubicBezTo>
                  <a:pt x="21426" y="224146"/>
                  <a:pt x="23159" y="223051"/>
                  <a:pt x="24253" y="224328"/>
                </a:cubicBezTo>
                <a:cubicBezTo>
                  <a:pt x="25347" y="225605"/>
                  <a:pt x="28448" y="227611"/>
                  <a:pt x="26351" y="228888"/>
                </a:cubicBezTo>
                <a:cubicBezTo>
                  <a:pt x="23998" y="230648"/>
                  <a:pt x="21937" y="232773"/>
                  <a:pt x="20241" y="235180"/>
                </a:cubicBezTo>
                <a:cubicBezTo>
                  <a:pt x="16867" y="240605"/>
                  <a:pt x="12992" y="245703"/>
                  <a:pt x="8660" y="250408"/>
                </a:cubicBezTo>
                <a:cubicBezTo>
                  <a:pt x="5623" y="252998"/>
                  <a:pt x="2851" y="255861"/>
                  <a:pt x="362" y="258980"/>
                </a:cubicBezTo>
                <a:cubicBezTo>
                  <a:pt x="-277" y="259710"/>
                  <a:pt x="-94" y="260439"/>
                  <a:pt x="362" y="261168"/>
                </a:cubicBezTo>
                <a:cubicBezTo>
                  <a:pt x="818" y="261898"/>
                  <a:pt x="5468" y="265728"/>
                  <a:pt x="5103" y="266731"/>
                </a:cubicBezTo>
                <a:cubicBezTo>
                  <a:pt x="4739" y="267734"/>
                  <a:pt x="5103" y="267917"/>
                  <a:pt x="4009" y="268373"/>
                </a:cubicBezTo>
                <a:cubicBezTo>
                  <a:pt x="5742" y="273297"/>
                  <a:pt x="10393" y="284695"/>
                  <a:pt x="14405" y="285881"/>
                </a:cubicBezTo>
                <a:lnTo>
                  <a:pt x="17961" y="286702"/>
                </a:lnTo>
                <a:cubicBezTo>
                  <a:pt x="17961" y="286702"/>
                  <a:pt x="19329" y="286702"/>
                  <a:pt x="19329" y="289164"/>
                </a:cubicBezTo>
                <a:cubicBezTo>
                  <a:pt x="19329" y="291626"/>
                  <a:pt x="21426" y="311140"/>
                  <a:pt x="21791" y="314788"/>
                </a:cubicBezTo>
                <a:cubicBezTo>
                  <a:pt x="21791" y="314788"/>
                  <a:pt x="21791" y="318253"/>
                  <a:pt x="23341" y="319530"/>
                </a:cubicBezTo>
                <a:lnTo>
                  <a:pt x="38661" y="334120"/>
                </a:lnTo>
                <a:cubicBezTo>
                  <a:pt x="38661" y="334120"/>
                  <a:pt x="40576" y="335670"/>
                  <a:pt x="39117" y="336491"/>
                </a:cubicBezTo>
                <a:cubicBezTo>
                  <a:pt x="37658" y="337312"/>
                  <a:pt x="36199" y="339683"/>
                  <a:pt x="35652" y="340412"/>
                </a:cubicBezTo>
                <a:cubicBezTo>
                  <a:pt x="35105" y="341142"/>
                  <a:pt x="34740" y="342510"/>
                  <a:pt x="33737" y="343057"/>
                </a:cubicBezTo>
                <a:cubicBezTo>
                  <a:pt x="32734" y="343604"/>
                  <a:pt x="30910" y="345792"/>
                  <a:pt x="34375" y="348984"/>
                </a:cubicBezTo>
                <a:cubicBezTo>
                  <a:pt x="37840" y="352176"/>
                  <a:pt x="36017" y="353361"/>
                  <a:pt x="34923" y="354911"/>
                </a:cubicBezTo>
                <a:cubicBezTo>
                  <a:pt x="33828" y="356461"/>
                  <a:pt x="32643" y="358832"/>
                  <a:pt x="31092" y="359015"/>
                </a:cubicBezTo>
                <a:cubicBezTo>
                  <a:pt x="29542" y="359197"/>
                  <a:pt x="28630" y="359015"/>
                  <a:pt x="28995" y="361295"/>
                </a:cubicBezTo>
                <a:cubicBezTo>
                  <a:pt x="28384" y="367951"/>
                  <a:pt x="32041" y="374280"/>
                  <a:pt x="38114" y="377070"/>
                </a:cubicBezTo>
                <a:cubicBezTo>
                  <a:pt x="39026" y="377827"/>
                  <a:pt x="39473" y="379003"/>
                  <a:pt x="39299" y="380171"/>
                </a:cubicBezTo>
                <a:cubicBezTo>
                  <a:pt x="38844" y="382085"/>
                  <a:pt x="37932" y="386372"/>
                  <a:pt x="37932" y="386372"/>
                </a:cubicBezTo>
                <a:cubicBezTo>
                  <a:pt x="37932" y="386372"/>
                  <a:pt x="37020" y="388286"/>
                  <a:pt x="37932" y="388833"/>
                </a:cubicBezTo>
                <a:cubicBezTo>
                  <a:pt x="44835" y="393849"/>
                  <a:pt x="49321" y="401518"/>
                  <a:pt x="50333" y="409989"/>
                </a:cubicBezTo>
                <a:cubicBezTo>
                  <a:pt x="51118" y="413236"/>
                  <a:pt x="51729" y="416528"/>
                  <a:pt x="52157" y="419838"/>
                </a:cubicBezTo>
                <a:cubicBezTo>
                  <a:pt x="52403" y="422583"/>
                  <a:pt x="53215" y="425254"/>
                  <a:pt x="54528" y="427680"/>
                </a:cubicBezTo>
                <a:cubicBezTo>
                  <a:pt x="55987" y="430872"/>
                  <a:pt x="58449" y="433881"/>
                  <a:pt x="58267" y="436799"/>
                </a:cubicBezTo>
                <a:cubicBezTo>
                  <a:pt x="58358" y="439371"/>
                  <a:pt x="58814" y="441924"/>
                  <a:pt x="59635" y="444368"/>
                </a:cubicBezTo>
                <a:cubicBezTo>
                  <a:pt x="59908" y="446456"/>
                  <a:pt x="59908" y="448572"/>
                  <a:pt x="59635" y="450660"/>
                </a:cubicBezTo>
                <a:cubicBezTo>
                  <a:pt x="59635" y="452575"/>
                  <a:pt x="58996" y="454672"/>
                  <a:pt x="66018" y="455219"/>
                </a:cubicBezTo>
                <a:cubicBezTo>
                  <a:pt x="71818" y="455548"/>
                  <a:pt x="77635" y="455548"/>
                  <a:pt x="83435" y="455219"/>
                </a:cubicBezTo>
                <a:cubicBezTo>
                  <a:pt x="83608" y="454708"/>
                  <a:pt x="83891" y="454244"/>
                  <a:pt x="84256" y="453851"/>
                </a:cubicBezTo>
                <a:lnTo>
                  <a:pt x="99667" y="436526"/>
                </a:lnTo>
                <a:cubicBezTo>
                  <a:pt x="102074" y="434164"/>
                  <a:pt x="105020" y="432413"/>
                  <a:pt x="108238" y="431419"/>
                </a:cubicBezTo>
                <a:cubicBezTo>
                  <a:pt x="111886" y="430762"/>
                  <a:pt x="114622" y="427726"/>
                  <a:pt x="114895" y="424033"/>
                </a:cubicBezTo>
                <a:cubicBezTo>
                  <a:pt x="114895" y="420750"/>
                  <a:pt x="114895" y="418926"/>
                  <a:pt x="116445" y="418926"/>
                </a:cubicBezTo>
                <a:cubicBezTo>
                  <a:pt x="118342" y="419072"/>
                  <a:pt x="120111" y="419956"/>
                  <a:pt x="121370" y="421388"/>
                </a:cubicBezTo>
                <a:cubicBezTo>
                  <a:pt x="122829" y="422847"/>
                  <a:pt x="125929" y="424397"/>
                  <a:pt x="127023" y="425583"/>
                </a:cubicBezTo>
                <a:cubicBezTo>
                  <a:pt x="128118" y="426768"/>
                  <a:pt x="131583" y="430142"/>
                  <a:pt x="134227" y="430325"/>
                </a:cubicBezTo>
                <a:cubicBezTo>
                  <a:pt x="136872" y="430507"/>
                  <a:pt x="151189" y="430325"/>
                  <a:pt x="152465" y="430325"/>
                </a:cubicBezTo>
                <a:cubicBezTo>
                  <a:pt x="154763" y="430379"/>
                  <a:pt x="157052" y="430617"/>
                  <a:pt x="159304" y="431054"/>
                </a:cubicBezTo>
                <a:cubicBezTo>
                  <a:pt x="162405" y="431601"/>
                  <a:pt x="170521" y="432148"/>
                  <a:pt x="172983" y="438623"/>
                </a:cubicBezTo>
                <a:cubicBezTo>
                  <a:pt x="175445" y="445098"/>
                  <a:pt x="178728" y="453487"/>
                  <a:pt x="179457" y="454764"/>
                </a:cubicBezTo>
                <a:cubicBezTo>
                  <a:pt x="180187" y="456040"/>
                  <a:pt x="180825" y="455402"/>
                  <a:pt x="181555" y="453304"/>
                </a:cubicBezTo>
                <a:cubicBezTo>
                  <a:pt x="182284" y="451207"/>
                  <a:pt x="188212" y="435066"/>
                  <a:pt x="189123" y="433334"/>
                </a:cubicBezTo>
                <a:cubicBezTo>
                  <a:pt x="190035" y="431601"/>
                  <a:pt x="192406" y="426495"/>
                  <a:pt x="197331" y="426677"/>
                </a:cubicBezTo>
                <a:cubicBezTo>
                  <a:pt x="203413" y="426860"/>
                  <a:pt x="209504" y="426677"/>
                  <a:pt x="215568" y="426130"/>
                </a:cubicBezTo>
                <a:cubicBezTo>
                  <a:pt x="220255" y="425109"/>
                  <a:pt x="225107" y="425109"/>
                  <a:pt x="229794" y="426130"/>
                </a:cubicBezTo>
                <a:cubicBezTo>
                  <a:pt x="232347" y="427498"/>
                  <a:pt x="230797" y="427680"/>
                  <a:pt x="231526" y="429321"/>
                </a:cubicBezTo>
                <a:cubicBezTo>
                  <a:pt x="232839" y="431337"/>
                  <a:pt x="234472" y="433115"/>
                  <a:pt x="236360" y="434611"/>
                </a:cubicBezTo>
                <a:cubicBezTo>
                  <a:pt x="238822" y="426313"/>
                  <a:pt x="247211" y="398135"/>
                  <a:pt x="247849" y="395582"/>
                </a:cubicBezTo>
                <a:cubicBezTo>
                  <a:pt x="248944" y="392645"/>
                  <a:pt x="249655" y="389581"/>
                  <a:pt x="249947" y="386463"/>
                </a:cubicBezTo>
                <a:cubicBezTo>
                  <a:pt x="249947" y="382359"/>
                  <a:pt x="251132" y="375064"/>
                  <a:pt x="251132" y="375064"/>
                </a:cubicBezTo>
                <a:cubicBezTo>
                  <a:pt x="251351" y="373349"/>
                  <a:pt x="252017" y="371718"/>
                  <a:pt x="253047" y="370322"/>
                </a:cubicBezTo>
                <a:cubicBezTo>
                  <a:pt x="254506" y="368681"/>
                  <a:pt x="259886" y="360109"/>
                  <a:pt x="259886" y="360109"/>
                </a:cubicBezTo>
                <a:cubicBezTo>
                  <a:pt x="259886" y="360109"/>
                  <a:pt x="261528" y="356461"/>
                  <a:pt x="262166" y="354729"/>
                </a:cubicBezTo>
                <a:cubicBezTo>
                  <a:pt x="262804" y="352996"/>
                  <a:pt x="265722" y="343330"/>
                  <a:pt x="272197" y="342236"/>
                </a:cubicBezTo>
                <a:cubicBezTo>
                  <a:pt x="278671" y="341142"/>
                  <a:pt x="293444" y="338953"/>
                  <a:pt x="297456" y="338041"/>
                </a:cubicBezTo>
                <a:cubicBezTo>
                  <a:pt x="301468" y="337129"/>
                  <a:pt x="313414" y="335032"/>
                  <a:pt x="318977" y="333482"/>
                </a:cubicBezTo>
                <a:cubicBezTo>
                  <a:pt x="325004" y="332342"/>
                  <a:pt x="331096" y="331585"/>
                  <a:pt x="337215" y="331202"/>
                </a:cubicBezTo>
                <a:cubicBezTo>
                  <a:pt x="340771" y="330655"/>
                  <a:pt x="356000" y="330290"/>
                  <a:pt x="356000" y="330290"/>
                </a:cubicBezTo>
                <a:cubicBezTo>
                  <a:pt x="356000" y="330290"/>
                  <a:pt x="356729" y="330290"/>
                  <a:pt x="358279" y="331384"/>
                </a:cubicBezTo>
                <a:cubicBezTo>
                  <a:pt x="359830" y="332478"/>
                  <a:pt x="379344" y="345245"/>
                  <a:pt x="381077" y="345884"/>
                </a:cubicBezTo>
                <a:cubicBezTo>
                  <a:pt x="386010" y="347589"/>
                  <a:pt x="389138" y="352449"/>
                  <a:pt x="388645" y="357647"/>
                </a:cubicBezTo>
                <a:lnTo>
                  <a:pt x="388645" y="361659"/>
                </a:lnTo>
                <a:lnTo>
                  <a:pt x="395849" y="357647"/>
                </a:lnTo>
                <a:cubicBezTo>
                  <a:pt x="395849" y="357647"/>
                  <a:pt x="399041" y="355823"/>
                  <a:pt x="396761" y="353634"/>
                </a:cubicBezTo>
                <a:cubicBezTo>
                  <a:pt x="394482" y="351446"/>
                  <a:pt x="388919" y="348255"/>
                  <a:pt x="391655" y="342418"/>
                </a:cubicBezTo>
                <a:cubicBezTo>
                  <a:pt x="396707" y="332497"/>
                  <a:pt x="401120" y="322265"/>
                  <a:pt x="404877" y="311779"/>
                </a:cubicBezTo>
                <a:cubicBezTo>
                  <a:pt x="405971" y="305760"/>
                  <a:pt x="406883" y="300927"/>
                  <a:pt x="407157" y="298921"/>
                </a:cubicBezTo>
                <a:cubicBezTo>
                  <a:pt x="407430" y="296915"/>
                  <a:pt x="407704" y="295091"/>
                  <a:pt x="409436" y="294727"/>
                </a:cubicBezTo>
                <a:cubicBezTo>
                  <a:pt x="411169" y="294361"/>
                  <a:pt x="411169" y="293358"/>
                  <a:pt x="410531" y="292264"/>
                </a:cubicBezTo>
                <a:cubicBezTo>
                  <a:pt x="409893" y="291170"/>
                  <a:pt x="405151" y="285881"/>
                  <a:pt x="404695" y="283145"/>
                </a:cubicBezTo>
                <a:cubicBezTo>
                  <a:pt x="404047" y="279963"/>
                  <a:pt x="402935" y="276889"/>
                  <a:pt x="401412" y="274026"/>
                </a:cubicBezTo>
                <a:cubicBezTo>
                  <a:pt x="400591" y="272476"/>
                  <a:pt x="400044" y="270105"/>
                  <a:pt x="398129" y="269467"/>
                </a:cubicBezTo>
                <a:cubicBezTo>
                  <a:pt x="392831" y="268163"/>
                  <a:pt x="387779" y="266002"/>
                  <a:pt x="383174" y="263084"/>
                </a:cubicBezTo>
                <a:cubicBezTo>
                  <a:pt x="380320" y="261369"/>
                  <a:pt x="378861" y="258041"/>
                  <a:pt x="379526" y="254786"/>
                </a:cubicBezTo>
                <a:cubicBezTo>
                  <a:pt x="379526" y="251229"/>
                  <a:pt x="378250" y="247764"/>
                  <a:pt x="377976" y="244846"/>
                </a:cubicBezTo>
                <a:cubicBezTo>
                  <a:pt x="377283" y="241709"/>
                  <a:pt x="377876" y="238426"/>
                  <a:pt x="379618" y="235727"/>
                </a:cubicBezTo>
                <a:cubicBezTo>
                  <a:pt x="381505" y="234049"/>
                  <a:pt x="382517" y="231596"/>
                  <a:pt x="382353" y="229070"/>
                </a:cubicBezTo>
                <a:cubicBezTo>
                  <a:pt x="382353" y="226152"/>
                  <a:pt x="381806" y="226425"/>
                  <a:pt x="380530" y="226335"/>
                </a:cubicBezTo>
                <a:cubicBezTo>
                  <a:pt x="379253" y="226243"/>
                  <a:pt x="339038" y="226335"/>
                  <a:pt x="333294" y="226335"/>
                </a:cubicBezTo>
                <a:cubicBezTo>
                  <a:pt x="330074" y="226098"/>
                  <a:pt x="326847" y="226098"/>
                  <a:pt x="323627" y="226335"/>
                </a:cubicBezTo>
                <a:cubicBezTo>
                  <a:pt x="322260" y="226335"/>
                  <a:pt x="319341" y="226882"/>
                  <a:pt x="319250" y="222504"/>
                </a:cubicBezTo>
                <a:cubicBezTo>
                  <a:pt x="319834" y="214060"/>
                  <a:pt x="318813" y="205580"/>
                  <a:pt x="316241" y="197518"/>
                </a:cubicBezTo>
                <a:cubicBezTo>
                  <a:pt x="313980" y="193871"/>
                  <a:pt x="311253" y="190525"/>
                  <a:pt x="308125" y="187579"/>
                </a:cubicBezTo>
                <a:cubicBezTo>
                  <a:pt x="307213" y="186576"/>
                  <a:pt x="305390" y="185390"/>
                  <a:pt x="308946" y="185573"/>
                </a:cubicBezTo>
                <a:cubicBezTo>
                  <a:pt x="312502" y="185755"/>
                  <a:pt x="316971" y="185573"/>
                  <a:pt x="316788" y="182199"/>
                </a:cubicBezTo>
                <a:cubicBezTo>
                  <a:pt x="316679" y="175661"/>
                  <a:pt x="315877" y="169150"/>
                  <a:pt x="314417" y="162775"/>
                </a:cubicBezTo>
                <a:cubicBezTo>
                  <a:pt x="313141" y="158790"/>
                  <a:pt x="312229" y="154705"/>
                  <a:pt x="311682" y="150556"/>
                </a:cubicBezTo>
                <a:cubicBezTo>
                  <a:pt x="311682" y="148641"/>
                  <a:pt x="313141" y="148368"/>
                  <a:pt x="311682" y="147000"/>
                </a:cubicBezTo>
                <a:cubicBezTo>
                  <a:pt x="310223" y="145632"/>
                  <a:pt x="301468" y="137881"/>
                  <a:pt x="298459" y="135874"/>
                </a:cubicBezTo>
                <a:cubicBezTo>
                  <a:pt x="294593" y="132045"/>
                  <a:pt x="289486" y="129710"/>
                  <a:pt x="284051" y="129309"/>
                </a:cubicBezTo>
                <a:cubicBezTo>
                  <a:pt x="278306" y="129856"/>
                  <a:pt x="264081" y="132683"/>
                  <a:pt x="261801" y="129947"/>
                </a:cubicBezTo>
                <a:cubicBezTo>
                  <a:pt x="259521" y="127212"/>
                  <a:pt x="256512" y="124020"/>
                  <a:pt x="254962" y="121832"/>
                </a:cubicBezTo>
                <a:cubicBezTo>
                  <a:pt x="252828" y="118549"/>
                  <a:pt x="249208" y="116542"/>
                  <a:pt x="245296" y="116451"/>
                </a:cubicBezTo>
                <a:cubicBezTo>
                  <a:pt x="237855" y="116469"/>
                  <a:pt x="230660" y="113780"/>
                  <a:pt x="225052" y="108883"/>
                </a:cubicBezTo>
                <a:cubicBezTo>
                  <a:pt x="221313" y="103776"/>
                  <a:pt x="221678" y="101223"/>
                  <a:pt x="218669" y="100493"/>
                </a:cubicBezTo>
                <a:cubicBezTo>
                  <a:pt x="215550" y="99828"/>
                  <a:pt x="212495" y="98879"/>
                  <a:pt x="209550" y="97666"/>
                </a:cubicBezTo>
                <a:cubicBezTo>
                  <a:pt x="207635" y="96663"/>
                  <a:pt x="197969" y="93381"/>
                  <a:pt x="195233" y="95204"/>
                </a:cubicBezTo>
                <a:cubicBezTo>
                  <a:pt x="193683" y="96563"/>
                  <a:pt x="191622" y="97192"/>
                  <a:pt x="189579" y="96937"/>
                </a:cubicBezTo>
                <a:cubicBezTo>
                  <a:pt x="188303" y="96937"/>
                  <a:pt x="181737" y="96937"/>
                  <a:pt x="180460" y="95204"/>
                </a:cubicBezTo>
                <a:cubicBezTo>
                  <a:pt x="179184" y="93472"/>
                  <a:pt x="157937" y="76966"/>
                  <a:pt x="157937" y="76966"/>
                </a:cubicBezTo>
                <a:cubicBezTo>
                  <a:pt x="156788" y="75562"/>
                  <a:pt x="155748" y="74067"/>
                  <a:pt x="154836" y="72498"/>
                </a:cubicBezTo>
                <a:cubicBezTo>
                  <a:pt x="150158" y="67136"/>
                  <a:pt x="146502" y="60954"/>
                  <a:pt x="144076" y="54260"/>
                </a:cubicBezTo>
                <a:cubicBezTo>
                  <a:pt x="142434" y="46144"/>
                  <a:pt x="145261" y="50248"/>
                  <a:pt x="144805" y="47421"/>
                </a:cubicBezTo>
                <a:cubicBezTo>
                  <a:pt x="143602" y="40099"/>
                  <a:pt x="143237" y="32667"/>
                  <a:pt x="143711" y="25262"/>
                </a:cubicBezTo>
                <a:cubicBezTo>
                  <a:pt x="144195" y="19617"/>
                  <a:pt x="145043" y="14009"/>
                  <a:pt x="146265" y="8483"/>
                </a:cubicBezTo>
                <a:cubicBezTo>
                  <a:pt x="146730" y="6842"/>
                  <a:pt x="146730" y="5109"/>
                  <a:pt x="146265" y="3468"/>
                </a:cubicBezTo>
                <a:cubicBezTo>
                  <a:pt x="145808" y="2100"/>
                  <a:pt x="143438" y="-1730"/>
                  <a:pt x="140975" y="823"/>
                </a:cubicBezTo>
                <a:cubicBezTo>
                  <a:pt x="138513" y="3377"/>
                  <a:pt x="137693" y="5474"/>
                  <a:pt x="135231" y="3833"/>
                </a:cubicBezTo>
                <a:cubicBezTo>
                  <a:pt x="133097" y="1836"/>
                  <a:pt x="129996" y="1270"/>
                  <a:pt x="127297" y="2374"/>
                </a:cubicBezTo>
                <a:cubicBezTo>
                  <a:pt x="124014" y="3650"/>
                  <a:pt x="104044" y="7207"/>
                  <a:pt x="104044" y="7207"/>
                </a:cubicBezTo>
                <a:cubicBezTo>
                  <a:pt x="101883" y="7571"/>
                  <a:pt x="99867" y="8520"/>
                  <a:pt x="98208" y="9942"/>
                </a:cubicBezTo>
                <a:cubicBezTo>
                  <a:pt x="93429" y="14474"/>
                  <a:pt x="88131" y="18423"/>
                  <a:pt x="82432" y="21706"/>
                </a:cubicBezTo>
                <a:cubicBezTo>
                  <a:pt x="78183" y="23502"/>
                  <a:pt x="74070" y="25609"/>
                  <a:pt x="70121" y="27998"/>
                </a:cubicBezTo>
                <a:cubicBezTo>
                  <a:pt x="68890" y="29001"/>
                  <a:pt x="67842" y="30205"/>
                  <a:pt x="67021" y="31554"/>
                </a:cubicBezTo>
                <a:cubicBezTo>
                  <a:pt x="65744" y="33606"/>
                  <a:pt x="63766" y="35129"/>
                  <a:pt x="61458" y="35840"/>
                </a:cubicBezTo>
                <a:cubicBezTo>
                  <a:pt x="57328" y="36451"/>
                  <a:pt x="53306" y="37646"/>
                  <a:pt x="49513" y="39396"/>
                </a:cubicBezTo>
                <a:cubicBezTo>
                  <a:pt x="48054" y="40855"/>
                  <a:pt x="41397" y="46965"/>
                  <a:pt x="37111" y="47148"/>
                </a:cubicBezTo>
                <a:cubicBezTo>
                  <a:pt x="28293" y="47731"/>
                  <a:pt x="19448" y="47002"/>
                  <a:pt x="10848" y="44959"/>
                </a:cubicBezTo>
                <a:lnTo>
                  <a:pt x="1730" y="43044"/>
                </a:lnTo>
                <a:lnTo>
                  <a:pt x="22976" y="78152"/>
                </a:lnTo>
                <a:cubicBezTo>
                  <a:pt x="26351" y="81891"/>
                  <a:pt x="31092" y="92286"/>
                  <a:pt x="31640" y="93289"/>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607" name="Freeform: Shape 606">
            <a:extLst>
              <a:ext uri="{FF2B5EF4-FFF2-40B4-BE49-F238E27FC236}">
                <a16:creationId xmlns:a16="http://schemas.microsoft.com/office/drawing/2014/main" id="{0BAFD916-8DFB-AB8D-4B5C-230935069ABF}"/>
              </a:ext>
            </a:extLst>
          </p:cNvPr>
          <p:cNvSpPr/>
          <p:nvPr/>
        </p:nvSpPr>
        <p:spPr>
          <a:xfrm>
            <a:off x="3899829" y="5156008"/>
            <a:ext cx="247238" cy="257840"/>
          </a:xfrm>
          <a:custGeom>
            <a:avLst/>
            <a:gdLst>
              <a:gd name="connsiteX0" fmla="*/ 272422 w 284548"/>
              <a:gd name="connsiteY0" fmla="*/ 223857 h 296749"/>
              <a:gd name="connsiteX1" fmla="*/ 273425 w 284548"/>
              <a:gd name="connsiteY1" fmla="*/ 218478 h 296749"/>
              <a:gd name="connsiteX2" fmla="*/ 281267 w 284548"/>
              <a:gd name="connsiteY2" fmla="*/ 191121 h 296749"/>
              <a:gd name="connsiteX3" fmla="*/ 284459 w 284548"/>
              <a:gd name="connsiteY3" fmla="*/ 170968 h 296749"/>
              <a:gd name="connsiteX4" fmla="*/ 282963 w 284548"/>
              <a:gd name="connsiteY4" fmla="*/ 168715 h 296749"/>
              <a:gd name="connsiteX5" fmla="*/ 282817 w 284548"/>
              <a:gd name="connsiteY5" fmla="*/ 168688 h 296749"/>
              <a:gd name="connsiteX6" fmla="*/ 267498 w 284548"/>
              <a:gd name="connsiteY6" fmla="*/ 164858 h 296749"/>
              <a:gd name="connsiteX7" fmla="*/ 262665 w 284548"/>
              <a:gd name="connsiteY7" fmla="*/ 164858 h 296749"/>
              <a:gd name="connsiteX8" fmla="*/ 256373 w 284548"/>
              <a:gd name="connsiteY8" fmla="*/ 166955 h 296749"/>
              <a:gd name="connsiteX9" fmla="*/ 250536 w 284548"/>
              <a:gd name="connsiteY9" fmla="*/ 167685 h 296749"/>
              <a:gd name="connsiteX10" fmla="*/ 243059 w 284548"/>
              <a:gd name="connsiteY10" fmla="*/ 158566 h 296749"/>
              <a:gd name="connsiteX11" fmla="*/ 240688 w 284548"/>
              <a:gd name="connsiteY11" fmla="*/ 144705 h 296749"/>
              <a:gd name="connsiteX12" fmla="*/ 238591 w 284548"/>
              <a:gd name="connsiteY12" fmla="*/ 124279 h 296749"/>
              <a:gd name="connsiteX13" fmla="*/ 234305 w 284548"/>
              <a:gd name="connsiteY13" fmla="*/ 112151 h 296749"/>
              <a:gd name="connsiteX14" fmla="*/ 230292 w 284548"/>
              <a:gd name="connsiteY14" fmla="*/ 108685 h 296749"/>
              <a:gd name="connsiteX15" fmla="*/ 212054 w 284548"/>
              <a:gd name="connsiteY15" fmla="*/ 99567 h 296749"/>
              <a:gd name="connsiteX16" fmla="*/ 209684 w 284548"/>
              <a:gd name="connsiteY16" fmla="*/ 99567 h 296749"/>
              <a:gd name="connsiteX17" fmla="*/ 198559 w 284548"/>
              <a:gd name="connsiteY17" fmla="*/ 105859 h 296749"/>
              <a:gd name="connsiteX18" fmla="*/ 195276 w 284548"/>
              <a:gd name="connsiteY18" fmla="*/ 106588 h 296749"/>
              <a:gd name="connsiteX19" fmla="*/ 158800 w 284548"/>
              <a:gd name="connsiteY19" fmla="*/ 99932 h 296749"/>
              <a:gd name="connsiteX20" fmla="*/ 157888 w 284548"/>
              <a:gd name="connsiteY20" fmla="*/ 97013 h 296749"/>
              <a:gd name="connsiteX21" fmla="*/ 160168 w 284548"/>
              <a:gd name="connsiteY21" fmla="*/ 80964 h 296749"/>
              <a:gd name="connsiteX22" fmla="*/ 160897 w 284548"/>
              <a:gd name="connsiteY22" fmla="*/ 72939 h 296749"/>
              <a:gd name="connsiteX23" fmla="*/ 162721 w 284548"/>
              <a:gd name="connsiteY23" fmla="*/ 65736 h 296749"/>
              <a:gd name="connsiteX24" fmla="*/ 161718 w 284548"/>
              <a:gd name="connsiteY24" fmla="*/ 53881 h 296749"/>
              <a:gd name="connsiteX25" fmla="*/ 151596 w 284548"/>
              <a:gd name="connsiteY25" fmla="*/ 31357 h 296749"/>
              <a:gd name="connsiteX26" fmla="*/ 152234 w 284548"/>
              <a:gd name="connsiteY26" fmla="*/ 31357 h 296749"/>
              <a:gd name="connsiteX27" fmla="*/ 152234 w 284548"/>
              <a:gd name="connsiteY27" fmla="*/ 27345 h 296749"/>
              <a:gd name="connsiteX28" fmla="*/ 144666 w 284548"/>
              <a:gd name="connsiteY28" fmla="*/ 15582 h 296749"/>
              <a:gd name="connsiteX29" fmla="*/ 121868 w 284548"/>
              <a:gd name="connsiteY29" fmla="*/ 1082 h 296749"/>
              <a:gd name="connsiteX30" fmla="*/ 119589 w 284548"/>
              <a:gd name="connsiteY30" fmla="*/ -12 h 296749"/>
              <a:gd name="connsiteX31" fmla="*/ 100804 w 284548"/>
              <a:gd name="connsiteY31" fmla="*/ 900 h 296749"/>
              <a:gd name="connsiteX32" fmla="*/ 82566 w 284548"/>
              <a:gd name="connsiteY32" fmla="*/ 3179 h 296749"/>
              <a:gd name="connsiteX33" fmla="*/ 61045 w 284548"/>
              <a:gd name="connsiteY33" fmla="*/ 7739 h 296749"/>
              <a:gd name="connsiteX34" fmla="*/ 35786 w 284548"/>
              <a:gd name="connsiteY34" fmla="*/ 11934 h 296749"/>
              <a:gd name="connsiteX35" fmla="*/ 25755 w 284548"/>
              <a:gd name="connsiteY35" fmla="*/ 24427 h 296749"/>
              <a:gd name="connsiteX36" fmla="*/ 23475 w 284548"/>
              <a:gd name="connsiteY36" fmla="*/ 29807 h 296749"/>
              <a:gd name="connsiteX37" fmla="*/ 16636 w 284548"/>
              <a:gd name="connsiteY37" fmla="*/ 40020 h 296749"/>
              <a:gd name="connsiteX38" fmla="*/ 14721 w 284548"/>
              <a:gd name="connsiteY38" fmla="*/ 44762 h 296749"/>
              <a:gd name="connsiteX39" fmla="*/ 13536 w 284548"/>
              <a:gd name="connsiteY39" fmla="*/ 56160 h 296749"/>
              <a:gd name="connsiteX40" fmla="*/ 11438 w 284548"/>
              <a:gd name="connsiteY40" fmla="*/ 65279 h 296749"/>
              <a:gd name="connsiteX41" fmla="*/ -52 w 284548"/>
              <a:gd name="connsiteY41" fmla="*/ 104309 h 296749"/>
              <a:gd name="connsiteX42" fmla="*/ 5237 w 284548"/>
              <a:gd name="connsiteY42" fmla="*/ 108503 h 296749"/>
              <a:gd name="connsiteX43" fmla="*/ 12077 w 284548"/>
              <a:gd name="connsiteY43" fmla="*/ 115433 h 296749"/>
              <a:gd name="connsiteX44" fmla="*/ 24022 w 284548"/>
              <a:gd name="connsiteY44" fmla="*/ 131574 h 296749"/>
              <a:gd name="connsiteX45" fmla="*/ 29129 w 284548"/>
              <a:gd name="connsiteY45" fmla="*/ 137228 h 296749"/>
              <a:gd name="connsiteX46" fmla="*/ 53659 w 284548"/>
              <a:gd name="connsiteY46" fmla="*/ 158931 h 296749"/>
              <a:gd name="connsiteX47" fmla="*/ 60498 w 284548"/>
              <a:gd name="connsiteY47" fmla="*/ 161940 h 296749"/>
              <a:gd name="connsiteX48" fmla="*/ 75727 w 284548"/>
              <a:gd name="connsiteY48" fmla="*/ 164950 h 296749"/>
              <a:gd name="connsiteX49" fmla="*/ 102080 w 284548"/>
              <a:gd name="connsiteY49" fmla="*/ 176530 h 296749"/>
              <a:gd name="connsiteX50" fmla="*/ 125060 w 284548"/>
              <a:gd name="connsiteY50" fmla="*/ 191941 h 296749"/>
              <a:gd name="connsiteX51" fmla="*/ 166642 w 284548"/>
              <a:gd name="connsiteY51" fmla="*/ 213006 h 296749"/>
              <a:gd name="connsiteX52" fmla="*/ 169013 w 284548"/>
              <a:gd name="connsiteY52" fmla="*/ 215468 h 296749"/>
              <a:gd name="connsiteX53" fmla="*/ 169013 w 284548"/>
              <a:gd name="connsiteY53" fmla="*/ 226684 h 296749"/>
              <a:gd name="connsiteX54" fmla="*/ 160442 w 284548"/>
              <a:gd name="connsiteY54" fmla="*/ 237718 h 296749"/>
              <a:gd name="connsiteX55" fmla="*/ 153055 w 284548"/>
              <a:gd name="connsiteY55" fmla="*/ 248387 h 296749"/>
              <a:gd name="connsiteX56" fmla="*/ 150319 w 284548"/>
              <a:gd name="connsiteY56" fmla="*/ 253677 h 296749"/>
              <a:gd name="connsiteX57" fmla="*/ 145395 w 284548"/>
              <a:gd name="connsiteY57" fmla="*/ 269270 h 296749"/>
              <a:gd name="connsiteX58" fmla="*/ 143663 w 284548"/>
              <a:gd name="connsiteY58" fmla="*/ 272462 h 296749"/>
              <a:gd name="connsiteX59" fmla="*/ 136094 w 284548"/>
              <a:gd name="connsiteY59" fmla="*/ 284316 h 296749"/>
              <a:gd name="connsiteX60" fmla="*/ 138374 w 284548"/>
              <a:gd name="connsiteY60" fmla="*/ 286960 h 296749"/>
              <a:gd name="connsiteX61" fmla="*/ 154879 w 284548"/>
              <a:gd name="connsiteY61" fmla="*/ 286960 h 296749"/>
              <a:gd name="connsiteX62" fmla="*/ 168010 w 284548"/>
              <a:gd name="connsiteY62" fmla="*/ 287690 h 296749"/>
              <a:gd name="connsiteX63" fmla="*/ 177676 w 284548"/>
              <a:gd name="connsiteY63" fmla="*/ 291885 h 296749"/>
              <a:gd name="connsiteX64" fmla="*/ 183056 w 284548"/>
              <a:gd name="connsiteY64" fmla="*/ 291885 h 296749"/>
              <a:gd name="connsiteX65" fmla="*/ 196552 w 284548"/>
              <a:gd name="connsiteY65" fmla="*/ 291338 h 296749"/>
              <a:gd name="connsiteX66" fmla="*/ 204121 w 284548"/>
              <a:gd name="connsiteY66" fmla="*/ 292432 h 296749"/>
              <a:gd name="connsiteX67" fmla="*/ 210596 w 284548"/>
              <a:gd name="connsiteY67" fmla="*/ 296262 h 296749"/>
              <a:gd name="connsiteX68" fmla="*/ 213240 w 284548"/>
              <a:gd name="connsiteY68" fmla="*/ 295441 h 296749"/>
              <a:gd name="connsiteX69" fmla="*/ 217252 w 284548"/>
              <a:gd name="connsiteY69" fmla="*/ 293252 h 296749"/>
              <a:gd name="connsiteX70" fmla="*/ 224821 w 284548"/>
              <a:gd name="connsiteY70" fmla="*/ 288420 h 296749"/>
              <a:gd name="connsiteX71" fmla="*/ 226918 w 284548"/>
              <a:gd name="connsiteY71" fmla="*/ 288420 h 296749"/>
              <a:gd name="connsiteX72" fmla="*/ 231478 w 284548"/>
              <a:gd name="connsiteY72" fmla="*/ 290335 h 296749"/>
              <a:gd name="connsiteX73" fmla="*/ 237588 w 284548"/>
              <a:gd name="connsiteY73" fmla="*/ 287508 h 296749"/>
              <a:gd name="connsiteX74" fmla="*/ 238864 w 284548"/>
              <a:gd name="connsiteY74" fmla="*/ 285046 h 296749"/>
              <a:gd name="connsiteX75" fmla="*/ 241782 w 284548"/>
              <a:gd name="connsiteY75" fmla="*/ 278389 h 296749"/>
              <a:gd name="connsiteX76" fmla="*/ 252725 w 284548"/>
              <a:gd name="connsiteY76" fmla="*/ 272462 h 296749"/>
              <a:gd name="connsiteX77" fmla="*/ 263577 w 284548"/>
              <a:gd name="connsiteY77" fmla="*/ 262248 h 296749"/>
              <a:gd name="connsiteX78" fmla="*/ 266221 w 284548"/>
              <a:gd name="connsiteY78" fmla="*/ 258966 h 296749"/>
              <a:gd name="connsiteX79" fmla="*/ 270233 w 284548"/>
              <a:gd name="connsiteY79" fmla="*/ 246837 h 296749"/>
              <a:gd name="connsiteX80" fmla="*/ 272422 w 284548"/>
              <a:gd name="connsiteY80" fmla="*/ 223857 h 29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84548" h="296749">
                <a:moveTo>
                  <a:pt x="272422" y="223857"/>
                </a:moveTo>
                <a:cubicBezTo>
                  <a:pt x="272422" y="221852"/>
                  <a:pt x="273060" y="220028"/>
                  <a:pt x="273425" y="218478"/>
                </a:cubicBezTo>
                <a:cubicBezTo>
                  <a:pt x="273425" y="218478"/>
                  <a:pt x="280720" y="195042"/>
                  <a:pt x="281267" y="191121"/>
                </a:cubicBezTo>
                <a:cubicBezTo>
                  <a:pt x="281814" y="187200"/>
                  <a:pt x="284459" y="171880"/>
                  <a:pt x="284459" y="170968"/>
                </a:cubicBezTo>
                <a:cubicBezTo>
                  <a:pt x="284669" y="169928"/>
                  <a:pt x="283994" y="168925"/>
                  <a:pt x="282963" y="168715"/>
                </a:cubicBezTo>
                <a:cubicBezTo>
                  <a:pt x="282918" y="168706"/>
                  <a:pt x="282863" y="168697"/>
                  <a:pt x="282817" y="168688"/>
                </a:cubicBezTo>
                <a:lnTo>
                  <a:pt x="267498" y="164858"/>
                </a:lnTo>
                <a:cubicBezTo>
                  <a:pt x="267498" y="164858"/>
                  <a:pt x="264124" y="163399"/>
                  <a:pt x="262665" y="164858"/>
                </a:cubicBezTo>
                <a:cubicBezTo>
                  <a:pt x="260759" y="166025"/>
                  <a:pt x="258607" y="166746"/>
                  <a:pt x="256373" y="166955"/>
                </a:cubicBezTo>
                <a:cubicBezTo>
                  <a:pt x="254458" y="167384"/>
                  <a:pt x="252497" y="167630"/>
                  <a:pt x="250536" y="167685"/>
                </a:cubicBezTo>
                <a:cubicBezTo>
                  <a:pt x="248804" y="167685"/>
                  <a:pt x="244974" y="166500"/>
                  <a:pt x="243059" y="158566"/>
                </a:cubicBezTo>
                <a:cubicBezTo>
                  <a:pt x="241746" y="154052"/>
                  <a:pt x="240952" y="149402"/>
                  <a:pt x="240688" y="144705"/>
                </a:cubicBezTo>
                <a:cubicBezTo>
                  <a:pt x="240688" y="141787"/>
                  <a:pt x="238591" y="124279"/>
                  <a:pt x="238591" y="124279"/>
                </a:cubicBezTo>
                <a:cubicBezTo>
                  <a:pt x="237961" y="119993"/>
                  <a:pt x="236502" y="115880"/>
                  <a:pt x="234305" y="112151"/>
                </a:cubicBezTo>
                <a:cubicBezTo>
                  <a:pt x="231022" y="107227"/>
                  <a:pt x="231113" y="109141"/>
                  <a:pt x="230292" y="108685"/>
                </a:cubicBezTo>
                <a:cubicBezTo>
                  <a:pt x="229472" y="108230"/>
                  <a:pt x="216067" y="107227"/>
                  <a:pt x="212054" y="99567"/>
                </a:cubicBezTo>
                <a:cubicBezTo>
                  <a:pt x="212054" y="99567"/>
                  <a:pt x="211507" y="97834"/>
                  <a:pt x="209684" y="99567"/>
                </a:cubicBezTo>
                <a:cubicBezTo>
                  <a:pt x="207860" y="101299"/>
                  <a:pt x="198559" y="105859"/>
                  <a:pt x="198559" y="105859"/>
                </a:cubicBezTo>
                <a:cubicBezTo>
                  <a:pt x="197637" y="106607"/>
                  <a:pt x="196425" y="106880"/>
                  <a:pt x="195276" y="106588"/>
                </a:cubicBezTo>
                <a:cubicBezTo>
                  <a:pt x="193452" y="106041"/>
                  <a:pt x="158800" y="99932"/>
                  <a:pt x="158800" y="99932"/>
                </a:cubicBezTo>
                <a:cubicBezTo>
                  <a:pt x="158800" y="99932"/>
                  <a:pt x="157341" y="99293"/>
                  <a:pt x="157888" y="97013"/>
                </a:cubicBezTo>
                <a:cubicBezTo>
                  <a:pt x="159557" y="91834"/>
                  <a:pt x="160332" y="86408"/>
                  <a:pt x="160168" y="80964"/>
                </a:cubicBezTo>
                <a:cubicBezTo>
                  <a:pt x="159438" y="74855"/>
                  <a:pt x="160168" y="74672"/>
                  <a:pt x="160897" y="72939"/>
                </a:cubicBezTo>
                <a:cubicBezTo>
                  <a:pt x="161837" y="70632"/>
                  <a:pt x="162448" y="68207"/>
                  <a:pt x="162721" y="65736"/>
                </a:cubicBezTo>
                <a:cubicBezTo>
                  <a:pt x="163442" y="61769"/>
                  <a:pt x="163095" y="57674"/>
                  <a:pt x="161718" y="53881"/>
                </a:cubicBezTo>
                <a:cubicBezTo>
                  <a:pt x="159803" y="48045"/>
                  <a:pt x="151596" y="31357"/>
                  <a:pt x="151596" y="31357"/>
                </a:cubicBezTo>
                <a:lnTo>
                  <a:pt x="152234" y="31357"/>
                </a:lnTo>
                <a:lnTo>
                  <a:pt x="152234" y="27345"/>
                </a:lnTo>
                <a:cubicBezTo>
                  <a:pt x="152727" y="22147"/>
                  <a:pt x="149599" y="17286"/>
                  <a:pt x="144666" y="15582"/>
                </a:cubicBezTo>
                <a:cubicBezTo>
                  <a:pt x="142933" y="14943"/>
                  <a:pt x="123419" y="2450"/>
                  <a:pt x="121868" y="1082"/>
                </a:cubicBezTo>
                <a:cubicBezTo>
                  <a:pt x="120318" y="-286"/>
                  <a:pt x="119589" y="-12"/>
                  <a:pt x="119589" y="-12"/>
                </a:cubicBezTo>
                <a:cubicBezTo>
                  <a:pt x="119589" y="-12"/>
                  <a:pt x="104360" y="-12"/>
                  <a:pt x="100804" y="900"/>
                </a:cubicBezTo>
                <a:cubicBezTo>
                  <a:pt x="94685" y="1283"/>
                  <a:pt x="88593" y="2040"/>
                  <a:pt x="82566" y="3179"/>
                </a:cubicBezTo>
                <a:cubicBezTo>
                  <a:pt x="77003" y="4730"/>
                  <a:pt x="65057" y="6827"/>
                  <a:pt x="61045" y="7739"/>
                </a:cubicBezTo>
                <a:cubicBezTo>
                  <a:pt x="57033" y="8651"/>
                  <a:pt x="42260" y="10748"/>
                  <a:pt x="35786" y="11934"/>
                </a:cubicBezTo>
                <a:cubicBezTo>
                  <a:pt x="29311" y="13119"/>
                  <a:pt x="26667" y="22785"/>
                  <a:pt x="25755" y="24427"/>
                </a:cubicBezTo>
                <a:cubicBezTo>
                  <a:pt x="24843" y="26068"/>
                  <a:pt x="23475" y="29807"/>
                  <a:pt x="23475" y="29807"/>
                </a:cubicBezTo>
                <a:cubicBezTo>
                  <a:pt x="23475" y="29807"/>
                  <a:pt x="18095" y="38379"/>
                  <a:pt x="16636" y="40020"/>
                </a:cubicBezTo>
                <a:cubicBezTo>
                  <a:pt x="15605" y="41416"/>
                  <a:pt x="14940" y="43047"/>
                  <a:pt x="14721" y="44762"/>
                </a:cubicBezTo>
                <a:cubicBezTo>
                  <a:pt x="14721" y="44762"/>
                  <a:pt x="13718" y="52057"/>
                  <a:pt x="13536" y="56160"/>
                </a:cubicBezTo>
                <a:cubicBezTo>
                  <a:pt x="13244" y="59279"/>
                  <a:pt x="12533" y="62343"/>
                  <a:pt x="11438" y="65279"/>
                </a:cubicBezTo>
                <a:cubicBezTo>
                  <a:pt x="10800" y="67650"/>
                  <a:pt x="2319" y="96011"/>
                  <a:pt x="-52" y="104309"/>
                </a:cubicBezTo>
                <a:cubicBezTo>
                  <a:pt x="1608" y="105831"/>
                  <a:pt x="3377" y="107236"/>
                  <a:pt x="5237" y="108503"/>
                </a:cubicBezTo>
                <a:cubicBezTo>
                  <a:pt x="7937" y="110355"/>
                  <a:pt x="10262" y="112707"/>
                  <a:pt x="12077" y="115433"/>
                </a:cubicBezTo>
                <a:lnTo>
                  <a:pt x="24022" y="131574"/>
                </a:lnTo>
                <a:cubicBezTo>
                  <a:pt x="25591" y="133571"/>
                  <a:pt x="27296" y="135468"/>
                  <a:pt x="29129" y="137228"/>
                </a:cubicBezTo>
                <a:cubicBezTo>
                  <a:pt x="31591" y="139690"/>
                  <a:pt x="53659" y="158931"/>
                  <a:pt x="53659" y="158931"/>
                </a:cubicBezTo>
                <a:cubicBezTo>
                  <a:pt x="55665" y="160463"/>
                  <a:pt x="58009" y="161502"/>
                  <a:pt x="60498" y="161940"/>
                </a:cubicBezTo>
                <a:cubicBezTo>
                  <a:pt x="65504" y="163263"/>
                  <a:pt x="70593" y="164274"/>
                  <a:pt x="75727" y="164950"/>
                </a:cubicBezTo>
                <a:cubicBezTo>
                  <a:pt x="85201" y="167001"/>
                  <a:pt x="94165" y="170941"/>
                  <a:pt x="102080" y="176530"/>
                </a:cubicBezTo>
                <a:cubicBezTo>
                  <a:pt x="109330" y="182257"/>
                  <a:pt x="117008" y="187409"/>
                  <a:pt x="125060" y="191941"/>
                </a:cubicBezTo>
                <a:cubicBezTo>
                  <a:pt x="128343" y="193491"/>
                  <a:pt x="166642" y="213006"/>
                  <a:pt x="166642" y="213006"/>
                </a:cubicBezTo>
                <a:cubicBezTo>
                  <a:pt x="167591" y="213654"/>
                  <a:pt x="168402" y="214493"/>
                  <a:pt x="169013" y="215468"/>
                </a:cubicBezTo>
                <a:cubicBezTo>
                  <a:pt x="169561" y="216836"/>
                  <a:pt x="172205" y="223128"/>
                  <a:pt x="169013" y="226684"/>
                </a:cubicBezTo>
                <a:cubicBezTo>
                  <a:pt x="165822" y="230241"/>
                  <a:pt x="162174" y="235803"/>
                  <a:pt x="160442" y="237718"/>
                </a:cubicBezTo>
                <a:cubicBezTo>
                  <a:pt x="158709" y="239634"/>
                  <a:pt x="153967" y="247658"/>
                  <a:pt x="153055" y="248387"/>
                </a:cubicBezTo>
                <a:cubicBezTo>
                  <a:pt x="151824" y="249965"/>
                  <a:pt x="150894" y="251761"/>
                  <a:pt x="150319" y="253677"/>
                </a:cubicBezTo>
                <a:cubicBezTo>
                  <a:pt x="150319" y="255044"/>
                  <a:pt x="145395" y="269270"/>
                  <a:pt x="145395" y="269270"/>
                </a:cubicBezTo>
                <a:cubicBezTo>
                  <a:pt x="145395" y="269270"/>
                  <a:pt x="145395" y="271914"/>
                  <a:pt x="143663" y="272462"/>
                </a:cubicBezTo>
                <a:cubicBezTo>
                  <a:pt x="141930" y="273009"/>
                  <a:pt x="135182" y="278571"/>
                  <a:pt x="136094" y="284316"/>
                </a:cubicBezTo>
                <a:cubicBezTo>
                  <a:pt x="136094" y="284316"/>
                  <a:pt x="136094" y="287508"/>
                  <a:pt x="138374" y="286960"/>
                </a:cubicBezTo>
                <a:cubicBezTo>
                  <a:pt x="143854" y="286304"/>
                  <a:pt x="149399" y="286304"/>
                  <a:pt x="154879" y="286960"/>
                </a:cubicBezTo>
                <a:cubicBezTo>
                  <a:pt x="159265" y="286960"/>
                  <a:pt x="163651" y="287207"/>
                  <a:pt x="168010" y="287690"/>
                </a:cubicBezTo>
                <a:cubicBezTo>
                  <a:pt x="171092" y="289395"/>
                  <a:pt x="174330" y="290800"/>
                  <a:pt x="177676" y="291885"/>
                </a:cubicBezTo>
                <a:cubicBezTo>
                  <a:pt x="178862" y="291885"/>
                  <a:pt x="181689" y="291885"/>
                  <a:pt x="183056" y="291885"/>
                </a:cubicBezTo>
                <a:cubicBezTo>
                  <a:pt x="184424" y="291885"/>
                  <a:pt x="194090" y="291155"/>
                  <a:pt x="196552" y="291338"/>
                </a:cubicBezTo>
                <a:cubicBezTo>
                  <a:pt x="199115" y="291319"/>
                  <a:pt x="201668" y="291684"/>
                  <a:pt x="204121" y="292432"/>
                </a:cubicBezTo>
                <a:cubicBezTo>
                  <a:pt x="206218" y="293435"/>
                  <a:pt x="209410" y="295715"/>
                  <a:pt x="210596" y="296262"/>
                </a:cubicBezTo>
                <a:cubicBezTo>
                  <a:pt x="211781" y="296809"/>
                  <a:pt x="212328" y="297174"/>
                  <a:pt x="213240" y="295441"/>
                </a:cubicBezTo>
                <a:cubicBezTo>
                  <a:pt x="214152" y="293709"/>
                  <a:pt x="215885" y="294165"/>
                  <a:pt x="217252" y="293252"/>
                </a:cubicBezTo>
                <a:cubicBezTo>
                  <a:pt x="218620" y="292341"/>
                  <a:pt x="224821" y="288420"/>
                  <a:pt x="224821" y="288420"/>
                </a:cubicBezTo>
                <a:cubicBezTo>
                  <a:pt x="225414" y="287873"/>
                  <a:pt x="226326" y="287873"/>
                  <a:pt x="226918" y="288420"/>
                </a:cubicBezTo>
                <a:cubicBezTo>
                  <a:pt x="228104" y="289423"/>
                  <a:pt x="230292" y="290699"/>
                  <a:pt x="231478" y="290335"/>
                </a:cubicBezTo>
                <a:cubicBezTo>
                  <a:pt x="232663" y="289970"/>
                  <a:pt x="237588" y="287508"/>
                  <a:pt x="237588" y="287508"/>
                </a:cubicBezTo>
                <a:cubicBezTo>
                  <a:pt x="237588" y="287508"/>
                  <a:pt x="239047" y="285957"/>
                  <a:pt x="238864" y="285046"/>
                </a:cubicBezTo>
                <a:cubicBezTo>
                  <a:pt x="238326" y="282429"/>
                  <a:pt x="239493" y="279766"/>
                  <a:pt x="241782" y="278389"/>
                </a:cubicBezTo>
                <a:cubicBezTo>
                  <a:pt x="245603" y="276747"/>
                  <a:pt x="249269" y="274769"/>
                  <a:pt x="252725" y="272462"/>
                </a:cubicBezTo>
                <a:cubicBezTo>
                  <a:pt x="254275" y="270638"/>
                  <a:pt x="262300" y="263343"/>
                  <a:pt x="263577" y="262248"/>
                </a:cubicBezTo>
                <a:cubicBezTo>
                  <a:pt x="264871" y="261555"/>
                  <a:pt x="265820" y="260370"/>
                  <a:pt x="266221" y="258966"/>
                </a:cubicBezTo>
                <a:cubicBezTo>
                  <a:pt x="266768" y="257324"/>
                  <a:pt x="269504" y="249847"/>
                  <a:pt x="270233" y="246837"/>
                </a:cubicBezTo>
                <a:cubicBezTo>
                  <a:pt x="270963" y="243828"/>
                  <a:pt x="271236" y="232612"/>
                  <a:pt x="272422" y="223857"/>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608" name="Freeform: Shape 607">
            <a:extLst>
              <a:ext uri="{FF2B5EF4-FFF2-40B4-BE49-F238E27FC236}">
                <a16:creationId xmlns:a16="http://schemas.microsoft.com/office/drawing/2014/main" id="{06825031-DC15-CB01-C1C5-B1715A1F7585}"/>
              </a:ext>
            </a:extLst>
          </p:cNvPr>
          <p:cNvSpPr/>
          <p:nvPr/>
        </p:nvSpPr>
        <p:spPr>
          <a:xfrm>
            <a:off x="4023768" y="5494325"/>
            <a:ext cx="154114" cy="160875"/>
          </a:xfrm>
          <a:custGeom>
            <a:avLst/>
            <a:gdLst>
              <a:gd name="connsiteX0" fmla="*/ 167441 w 177371"/>
              <a:gd name="connsiteY0" fmla="*/ 132858 h 185152"/>
              <a:gd name="connsiteX1" fmla="*/ 165982 w 177371"/>
              <a:gd name="connsiteY1" fmla="*/ 129119 h 185152"/>
              <a:gd name="connsiteX2" fmla="*/ 165982 w 177371"/>
              <a:gd name="connsiteY2" fmla="*/ 114894 h 185152"/>
              <a:gd name="connsiteX3" fmla="*/ 176833 w 177371"/>
              <a:gd name="connsiteY3" fmla="*/ 96656 h 185152"/>
              <a:gd name="connsiteX4" fmla="*/ 176833 w 177371"/>
              <a:gd name="connsiteY4" fmla="*/ 94741 h 185152"/>
              <a:gd name="connsiteX5" fmla="*/ 153215 w 177371"/>
              <a:gd name="connsiteY5" fmla="*/ 69937 h 185152"/>
              <a:gd name="connsiteX6" fmla="*/ 150480 w 177371"/>
              <a:gd name="connsiteY6" fmla="*/ 67840 h 185152"/>
              <a:gd name="connsiteX7" fmla="*/ 136072 w 177371"/>
              <a:gd name="connsiteY7" fmla="*/ 59450 h 185152"/>
              <a:gd name="connsiteX8" fmla="*/ 133062 w 177371"/>
              <a:gd name="connsiteY8" fmla="*/ 55986 h 185152"/>
              <a:gd name="connsiteX9" fmla="*/ 128777 w 177371"/>
              <a:gd name="connsiteY9" fmla="*/ 51152 h 185152"/>
              <a:gd name="connsiteX10" fmla="*/ 113275 w 177371"/>
              <a:gd name="connsiteY10" fmla="*/ 44496 h 185152"/>
              <a:gd name="connsiteX11" fmla="*/ 105159 w 177371"/>
              <a:gd name="connsiteY11" fmla="*/ 36927 h 185152"/>
              <a:gd name="connsiteX12" fmla="*/ 96040 w 177371"/>
              <a:gd name="connsiteY12" fmla="*/ 27808 h 185152"/>
              <a:gd name="connsiteX13" fmla="*/ 94581 w 177371"/>
              <a:gd name="connsiteY13" fmla="*/ 30726 h 185152"/>
              <a:gd name="connsiteX14" fmla="*/ 91298 w 177371"/>
              <a:gd name="connsiteY14" fmla="*/ 32368 h 185152"/>
              <a:gd name="connsiteX15" fmla="*/ 89200 w 177371"/>
              <a:gd name="connsiteY15" fmla="*/ 35286 h 185152"/>
              <a:gd name="connsiteX16" fmla="*/ 82908 w 177371"/>
              <a:gd name="connsiteY16" fmla="*/ 36562 h 185152"/>
              <a:gd name="connsiteX17" fmla="*/ 81723 w 177371"/>
              <a:gd name="connsiteY17" fmla="*/ 34647 h 185152"/>
              <a:gd name="connsiteX18" fmla="*/ 75157 w 177371"/>
              <a:gd name="connsiteY18" fmla="*/ 18325 h 185152"/>
              <a:gd name="connsiteX19" fmla="*/ 62482 w 177371"/>
              <a:gd name="connsiteY19" fmla="*/ 7017 h 185152"/>
              <a:gd name="connsiteX20" fmla="*/ 51083 w 177371"/>
              <a:gd name="connsiteY20" fmla="*/ 177 h 185152"/>
              <a:gd name="connsiteX21" fmla="*/ 43606 w 177371"/>
              <a:gd name="connsiteY21" fmla="*/ 4464 h 185152"/>
              <a:gd name="connsiteX22" fmla="*/ 38043 w 177371"/>
              <a:gd name="connsiteY22" fmla="*/ 6743 h 185152"/>
              <a:gd name="connsiteX23" fmla="*/ 27648 w 177371"/>
              <a:gd name="connsiteY23" fmla="*/ 3643 h 185152"/>
              <a:gd name="connsiteX24" fmla="*/ 20170 w 177371"/>
              <a:gd name="connsiteY24" fmla="*/ 12762 h 185152"/>
              <a:gd name="connsiteX25" fmla="*/ 20900 w 177371"/>
              <a:gd name="connsiteY25" fmla="*/ 23887 h 185152"/>
              <a:gd name="connsiteX26" fmla="*/ 18073 w 177371"/>
              <a:gd name="connsiteY26" fmla="*/ 39663 h 185152"/>
              <a:gd name="connsiteX27" fmla="*/ 13969 w 177371"/>
              <a:gd name="connsiteY27" fmla="*/ 51335 h 185152"/>
              <a:gd name="connsiteX28" fmla="*/ 13969 w 177371"/>
              <a:gd name="connsiteY28" fmla="*/ 61730 h 185152"/>
              <a:gd name="connsiteX29" fmla="*/ 10139 w 177371"/>
              <a:gd name="connsiteY29" fmla="*/ 65743 h 185152"/>
              <a:gd name="connsiteX30" fmla="*/ 8771 w 177371"/>
              <a:gd name="connsiteY30" fmla="*/ 82886 h 185152"/>
              <a:gd name="connsiteX31" fmla="*/ 8771 w 177371"/>
              <a:gd name="connsiteY31" fmla="*/ 89178 h 185152"/>
              <a:gd name="connsiteX32" fmla="*/ 8771 w 177371"/>
              <a:gd name="connsiteY32" fmla="*/ 89725 h 185152"/>
              <a:gd name="connsiteX33" fmla="*/ 12145 w 177371"/>
              <a:gd name="connsiteY33" fmla="*/ 109331 h 185152"/>
              <a:gd name="connsiteX34" fmla="*/ 6492 w 177371"/>
              <a:gd name="connsiteY34" fmla="*/ 116444 h 185152"/>
              <a:gd name="connsiteX35" fmla="*/ 4121 w 177371"/>
              <a:gd name="connsiteY35" fmla="*/ 121733 h 185152"/>
              <a:gd name="connsiteX36" fmla="*/ 3027 w 177371"/>
              <a:gd name="connsiteY36" fmla="*/ 145716 h 185152"/>
              <a:gd name="connsiteX37" fmla="*/ 26553 w 177371"/>
              <a:gd name="connsiteY37" fmla="*/ 166142 h 185152"/>
              <a:gd name="connsiteX38" fmla="*/ 59929 w 177371"/>
              <a:gd name="connsiteY38" fmla="*/ 170793 h 185152"/>
              <a:gd name="connsiteX39" fmla="*/ 95401 w 177371"/>
              <a:gd name="connsiteY39" fmla="*/ 179182 h 185152"/>
              <a:gd name="connsiteX40" fmla="*/ 114642 w 177371"/>
              <a:gd name="connsiteY40" fmla="*/ 184836 h 185152"/>
              <a:gd name="connsiteX41" fmla="*/ 131330 w 177371"/>
              <a:gd name="connsiteY41" fmla="*/ 178088 h 185152"/>
              <a:gd name="connsiteX42" fmla="*/ 142364 w 177371"/>
              <a:gd name="connsiteY42" fmla="*/ 168148 h 185152"/>
              <a:gd name="connsiteX43" fmla="*/ 157957 w 177371"/>
              <a:gd name="connsiteY43" fmla="*/ 159850 h 185152"/>
              <a:gd name="connsiteX44" fmla="*/ 170997 w 177371"/>
              <a:gd name="connsiteY44" fmla="*/ 137965 h 185152"/>
              <a:gd name="connsiteX45" fmla="*/ 170997 w 177371"/>
              <a:gd name="connsiteY45" fmla="*/ 137965 h 185152"/>
              <a:gd name="connsiteX46" fmla="*/ 167441 w 177371"/>
              <a:gd name="connsiteY46" fmla="*/ 132858 h 18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77371" h="185152">
                <a:moveTo>
                  <a:pt x="167441" y="132858"/>
                </a:moveTo>
                <a:cubicBezTo>
                  <a:pt x="166894" y="131673"/>
                  <a:pt x="165982" y="131126"/>
                  <a:pt x="165982" y="129119"/>
                </a:cubicBezTo>
                <a:cubicBezTo>
                  <a:pt x="165982" y="127113"/>
                  <a:pt x="165982" y="117994"/>
                  <a:pt x="165982" y="114894"/>
                </a:cubicBezTo>
                <a:cubicBezTo>
                  <a:pt x="168781" y="108364"/>
                  <a:pt x="172429" y="102228"/>
                  <a:pt x="176833" y="96656"/>
                </a:cubicBezTo>
                <a:cubicBezTo>
                  <a:pt x="177928" y="95197"/>
                  <a:pt x="176833" y="94741"/>
                  <a:pt x="176833" y="94741"/>
                </a:cubicBezTo>
                <a:cubicBezTo>
                  <a:pt x="166255" y="89561"/>
                  <a:pt x="157875" y="80762"/>
                  <a:pt x="153215" y="69937"/>
                </a:cubicBezTo>
                <a:cubicBezTo>
                  <a:pt x="152550" y="68971"/>
                  <a:pt x="151592" y="68232"/>
                  <a:pt x="150480" y="67840"/>
                </a:cubicBezTo>
                <a:cubicBezTo>
                  <a:pt x="149476" y="67840"/>
                  <a:pt x="137531" y="60180"/>
                  <a:pt x="136072" y="59450"/>
                </a:cubicBezTo>
                <a:cubicBezTo>
                  <a:pt x="134740" y="58630"/>
                  <a:pt x="133692" y="57417"/>
                  <a:pt x="133062" y="55986"/>
                </a:cubicBezTo>
                <a:cubicBezTo>
                  <a:pt x="132169" y="53970"/>
                  <a:pt x="130673" y="52274"/>
                  <a:pt x="128777" y="51152"/>
                </a:cubicBezTo>
                <a:cubicBezTo>
                  <a:pt x="126406" y="49876"/>
                  <a:pt x="117743" y="46228"/>
                  <a:pt x="113275" y="44496"/>
                </a:cubicBezTo>
                <a:cubicBezTo>
                  <a:pt x="109727" y="43064"/>
                  <a:pt x="106836" y="40365"/>
                  <a:pt x="105159" y="36927"/>
                </a:cubicBezTo>
                <a:cubicBezTo>
                  <a:pt x="102651" y="33398"/>
                  <a:pt x="99569" y="30316"/>
                  <a:pt x="96040" y="27808"/>
                </a:cubicBezTo>
                <a:cubicBezTo>
                  <a:pt x="94398" y="26805"/>
                  <a:pt x="94581" y="29267"/>
                  <a:pt x="94581" y="30726"/>
                </a:cubicBezTo>
                <a:cubicBezTo>
                  <a:pt x="94581" y="32185"/>
                  <a:pt x="92574" y="31729"/>
                  <a:pt x="91298" y="32368"/>
                </a:cubicBezTo>
                <a:cubicBezTo>
                  <a:pt x="90021" y="33006"/>
                  <a:pt x="90203" y="34283"/>
                  <a:pt x="89200" y="35286"/>
                </a:cubicBezTo>
                <a:cubicBezTo>
                  <a:pt x="88197" y="36289"/>
                  <a:pt x="84276" y="36106"/>
                  <a:pt x="82908" y="36562"/>
                </a:cubicBezTo>
                <a:cubicBezTo>
                  <a:pt x="81541" y="37018"/>
                  <a:pt x="81723" y="34647"/>
                  <a:pt x="81723" y="34647"/>
                </a:cubicBezTo>
                <a:cubicBezTo>
                  <a:pt x="82589" y="28428"/>
                  <a:pt x="80091" y="22218"/>
                  <a:pt x="75157" y="18325"/>
                </a:cubicBezTo>
                <a:cubicBezTo>
                  <a:pt x="73334" y="17048"/>
                  <a:pt x="66038" y="9844"/>
                  <a:pt x="62482" y="7017"/>
                </a:cubicBezTo>
                <a:cubicBezTo>
                  <a:pt x="59135" y="4062"/>
                  <a:pt x="55269" y="1737"/>
                  <a:pt x="51083" y="177"/>
                </a:cubicBezTo>
                <a:cubicBezTo>
                  <a:pt x="47837" y="-697"/>
                  <a:pt x="44490" y="1217"/>
                  <a:pt x="43606" y="4464"/>
                </a:cubicBezTo>
                <a:cubicBezTo>
                  <a:pt x="42603" y="7290"/>
                  <a:pt x="39685" y="6926"/>
                  <a:pt x="38043" y="6743"/>
                </a:cubicBezTo>
                <a:cubicBezTo>
                  <a:pt x="34523" y="5905"/>
                  <a:pt x="31058" y="4865"/>
                  <a:pt x="27648" y="3643"/>
                </a:cubicBezTo>
                <a:cubicBezTo>
                  <a:pt x="24857" y="6424"/>
                  <a:pt x="22350" y="9479"/>
                  <a:pt x="20170" y="12762"/>
                </a:cubicBezTo>
                <a:cubicBezTo>
                  <a:pt x="17526" y="17321"/>
                  <a:pt x="20170" y="20695"/>
                  <a:pt x="20900" y="23887"/>
                </a:cubicBezTo>
                <a:cubicBezTo>
                  <a:pt x="20790" y="29258"/>
                  <a:pt x="19842" y="34583"/>
                  <a:pt x="18073" y="39663"/>
                </a:cubicBezTo>
                <a:cubicBezTo>
                  <a:pt x="17106" y="43684"/>
                  <a:pt x="15729" y="47596"/>
                  <a:pt x="13969" y="51335"/>
                </a:cubicBezTo>
                <a:cubicBezTo>
                  <a:pt x="13349" y="54772"/>
                  <a:pt x="13349" y="58293"/>
                  <a:pt x="13969" y="61730"/>
                </a:cubicBezTo>
                <a:cubicBezTo>
                  <a:pt x="13969" y="63645"/>
                  <a:pt x="12328" y="63645"/>
                  <a:pt x="10139" y="65743"/>
                </a:cubicBezTo>
                <a:cubicBezTo>
                  <a:pt x="7951" y="67840"/>
                  <a:pt x="8589" y="76047"/>
                  <a:pt x="8771" y="82886"/>
                </a:cubicBezTo>
                <a:cubicBezTo>
                  <a:pt x="8662" y="84984"/>
                  <a:pt x="8662" y="87081"/>
                  <a:pt x="8771" y="89178"/>
                </a:cubicBezTo>
                <a:cubicBezTo>
                  <a:pt x="8771" y="89178"/>
                  <a:pt x="8771" y="89178"/>
                  <a:pt x="8771" y="89725"/>
                </a:cubicBezTo>
                <a:cubicBezTo>
                  <a:pt x="11425" y="95899"/>
                  <a:pt x="12583" y="102620"/>
                  <a:pt x="12145" y="109331"/>
                </a:cubicBezTo>
                <a:cubicBezTo>
                  <a:pt x="10778" y="113344"/>
                  <a:pt x="8224" y="114255"/>
                  <a:pt x="6492" y="116444"/>
                </a:cubicBezTo>
                <a:cubicBezTo>
                  <a:pt x="5370" y="118040"/>
                  <a:pt x="4568" y="119836"/>
                  <a:pt x="4121" y="121733"/>
                </a:cubicBezTo>
                <a:cubicBezTo>
                  <a:pt x="1476" y="129028"/>
                  <a:pt x="-3174" y="138421"/>
                  <a:pt x="3027" y="145716"/>
                </a:cubicBezTo>
                <a:cubicBezTo>
                  <a:pt x="9228" y="153011"/>
                  <a:pt x="17161" y="166598"/>
                  <a:pt x="26553" y="166142"/>
                </a:cubicBezTo>
                <a:cubicBezTo>
                  <a:pt x="35946" y="165686"/>
                  <a:pt x="46889" y="160853"/>
                  <a:pt x="59929" y="170793"/>
                </a:cubicBezTo>
                <a:cubicBezTo>
                  <a:pt x="69595" y="179365"/>
                  <a:pt x="82918" y="182520"/>
                  <a:pt x="95401" y="179182"/>
                </a:cubicBezTo>
                <a:cubicBezTo>
                  <a:pt x="105797" y="175991"/>
                  <a:pt x="110539" y="183286"/>
                  <a:pt x="114642" y="184836"/>
                </a:cubicBezTo>
                <a:cubicBezTo>
                  <a:pt x="118746" y="186386"/>
                  <a:pt x="123761" y="181188"/>
                  <a:pt x="131330" y="178088"/>
                </a:cubicBezTo>
                <a:cubicBezTo>
                  <a:pt x="138899" y="174988"/>
                  <a:pt x="135069" y="170793"/>
                  <a:pt x="142364" y="168148"/>
                </a:cubicBezTo>
                <a:cubicBezTo>
                  <a:pt x="148318" y="167136"/>
                  <a:pt x="153790" y="164227"/>
                  <a:pt x="157957" y="159850"/>
                </a:cubicBezTo>
                <a:cubicBezTo>
                  <a:pt x="164249" y="153558"/>
                  <a:pt x="165799" y="143163"/>
                  <a:pt x="170997" y="137965"/>
                </a:cubicBezTo>
                <a:lnTo>
                  <a:pt x="170997" y="137965"/>
                </a:lnTo>
                <a:cubicBezTo>
                  <a:pt x="169629" y="136396"/>
                  <a:pt x="168435" y="134682"/>
                  <a:pt x="167441" y="132858"/>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609" name="Graphic 2">
            <a:extLst>
              <a:ext uri="{FF2B5EF4-FFF2-40B4-BE49-F238E27FC236}">
                <a16:creationId xmlns:a16="http://schemas.microsoft.com/office/drawing/2014/main" id="{0949CC73-3A6F-2EA4-8E1C-FE22061256F8}"/>
              </a:ext>
            </a:extLst>
          </p:cNvPr>
          <p:cNvGrpSpPr/>
          <p:nvPr/>
        </p:nvGrpSpPr>
        <p:grpSpPr>
          <a:xfrm>
            <a:off x="3578983" y="5232962"/>
            <a:ext cx="1110553" cy="1155098"/>
            <a:chOff x="3198970" y="5043869"/>
            <a:chExt cx="1278142" cy="1329409"/>
          </a:xfrm>
          <a:solidFill>
            <a:srgbClr val="FFC354"/>
          </a:solidFill>
        </p:grpSpPr>
        <p:sp>
          <p:nvSpPr>
            <p:cNvPr id="610" name="Freeform: Shape 609">
              <a:extLst>
                <a:ext uri="{FF2B5EF4-FFF2-40B4-BE49-F238E27FC236}">
                  <a16:creationId xmlns:a16="http://schemas.microsoft.com/office/drawing/2014/main" id="{C6BEC498-4713-B20F-A39F-EB00B4AE2915}"/>
                </a:ext>
              </a:extLst>
            </p:cNvPr>
            <p:cNvSpPr/>
            <p:nvPr/>
          </p:nvSpPr>
          <p:spPr>
            <a:xfrm>
              <a:off x="3620232" y="6223107"/>
              <a:ext cx="9043" cy="7620"/>
            </a:xfrm>
            <a:custGeom>
              <a:avLst/>
              <a:gdLst>
                <a:gd name="connsiteX0" fmla="*/ 7132 w 9043"/>
                <a:gd name="connsiteY0" fmla="*/ 7373 h 7620"/>
                <a:gd name="connsiteX1" fmla="*/ 8865 w 9043"/>
                <a:gd name="connsiteY1" fmla="*/ 1446 h 7620"/>
                <a:gd name="connsiteX2" fmla="*/ 1205 w 9043"/>
                <a:gd name="connsiteY2" fmla="*/ 1993 h 7620"/>
                <a:gd name="connsiteX3" fmla="*/ 1205 w 9043"/>
                <a:gd name="connsiteY3" fmla="*/ 4820 h 7620"/>
                <a:gd name="connsiteX4" fmla="*/ 7132 w 9043"/>
                <a:gd name="connsiteY4" fmla="*/ 7373 h 7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3" h="7620">
                  <a:moveTo>
                    <a:pt x="7132" y="7373"/>
                  </a:moveTo>
                  <a:cubicBezTo>
                    <a:pt x="9138" y="6552"/>
                    <a:pt x="9138" y="4820"/>
                    <a:pt x="8865" y="1446"/>
                  </a:cubicBezTo>
                  <a:cubicBezTo>
                    <a:pt x="8591" y="-1928"/>
                    <a:pt x="4032" y="1446"/>
                    <a:pt x="1205" y="1993"/>
                  </a:cubicBezTo>
                  <a:cubicBezTo>
                    <a:pt x="-1622" y="2540"/>
                    <a:pt x="1205" y="4820"/>
                    <a:pt x="1205" y="4820"/>
                  </a:cubicBezTo>
                  <a:cubicBezTo>
                    <a:pt x="2299" y="6999"/>
                    <a:pt x="4798" y="8075"/>
                    <a:pt x="7132" y="7373"/>
                  </a:cubicBezTo>
                  <a:close/>
                </a:path>
              </a:pathLst>
            </a:custGeom>
            <a:grpFill/>
            <a:ln w="4559" cap="flat">
              <a:solidFill>
                <a:srgbClr val="FFFFFF"/>
              </a:solidFill>
              <a:prstDash val="solid"/>
              <a:miter/>
            </a:ln>
          </p:spPr>
          <p:txBody>
            <a:bodyPr rtlCol="0" anchor="ctr"/>
            <a:lstStyle/>
            <a:p>
              <a:endParaRPr lang="en-US"/>
            </a:p>
          </p:txBody>
        </p:sp>
        <p:sp>
          <p:nvSpPr>
            <p:cNvPr id="611" name="Freeform: Shape 610">
              <a:extLst>
                <a:ext uri="{FF2B5EF4-FFF2-40B4-BE49-F238E27FC236}">
                  <a16:creationId xmlns:a16="http://schemas.microsoft.com/office/drawing/2014/main" id="{FD4BD7EC-F302-418D-9D94-CE49ADA37D1A}"/>
                </a:ext>
              </a:extLst>
            </p:cNvPr>
            <p:cNvSpPr/>
            <p:nvPr/>
          </p:nvSpPr>
          <p:spPr>
            <a:xfrm>
              <a:off x="3625844" y="6204052"/>
              <a:ext cx="58135" cy="40433"/>
            </a:xfrm>
            <a:custGeom>
              <a:avLst/>
              <a:gdLst>
                <a:gd name="connsiteX0" fmla="*/ 50306 w 58135"/>
                <a:gd name="connsiteY0" fmla="*/ 12751 h 40433"/>
                <a:gd name="connsiteX1" fmla="*/ 53133 w 58135"/>
                <a:gd name="connsiteY1" fmla="*/ 9376 h 40433"/>
                <a:gd name="connsiteX2" fmla="*/ 57692 w 58135"/>
                <a:gd name="connsiteY2" fmla="*/ 2537 h 40433"/>
                <a:gd name="connsiteX3" fmla="*/ 48574 w 58135"/>
                <a:gd name="connsiteY3" fmla="*/ 1716 h 40433"/>
                <a:gd name="connsiteX4" fmla="*/ 39455 w 58135"/>
                <a:gd name="connsiteY4" fmla="*/ 2264 h 40433"/>
                <a:gd name="connsiteX5" fmla="*/ 28056 w 58135"/>
                <a:gd name="connsiteY5" fmla="*/ 3632 h 40433"/>
                <a:gd name="connsiteX6" fmla="*/ 14651 w 58135"/>
                <a:gd name="connsiteY6" fmla="*/ 805 h 40433"/>
                <a:gd name="connsiteX7" fmla="*/ 17204 w 58135"/>
                <a:gd name="connsiteY7" fmla="*/ 3632 h 40433"/>
                <a:gd name="connsiteX8" fmla="*/ 16657 w 58135"/>
                <a:gd name="connsiteY8" fmla="*/ 6276 h 40433"/>
                <a:gd name="connsiteX9" fmla="*/ 22858 w 58135"/>
                <a:gd name="connsiteY9" fmla="*/ 11383 h 40433"/>
                <a:gd name="connsiteX10" fmla="*/ 26870 w 58135"/>
                <a:gd name="connsiteY10" fmla="*/ 13936 h 40433"/>
                <a:gd name="connsiteX11" fmla="*/ 17204 w 58135"/>
                <a:gd name="connsiteY11" fmla="*/ 14756 h 40433"/>
                <a:gd name="connsiteX12" fmla="*/ 14013 w 58135"/>
                <a:gd name="connsiteY12" fmla="*/ 17948 h 40433"/>
                <a:gd name="connsiteX13" fmla="*/ 21490 w 58135"/>
                <a:gd name="connsiteY13" fmla="*/ 16215 h 40433"/>
                <a:gd name="connsiteX14" fmla="*/ 21490 w 58135"/>
                <a:gd name="connsiteY14" fmla="*/ 19954 h 40433"/>
                <a:gd name="connsiteX15" fmla="*/ 16019 w 58135"/>
                <a:gd name="connsiteY15" fmla="*/ 22507 h 40433"/>
                <a:gd name="connsiteX16" fmla="*/ 17204 w 58135"/>
                <a:gd name="connsiteY16" fmla="*/ 26429 h 40433"/>
                <a:gd name="connsiteX17" fmla="*/ 8633 w 58135"/>
                <a:gd name="connsiteY17" fmla="*/ 27067 h 40433"/>
                <a:gd name="connsiteX18" fmla="*/ 973 w 58135"/>
                <a:gd name="connsiteY18" fmla="*/ 29347 h 40433"/>
                <a:gd name="connsiteX19" fmla="*/ 2067 w 58135"/>
                <a:gd name="connsiteY19" fmla="*/ 32721 h 40433"/>
                <a:gd name="connsiteX20" fmla="*/ 2705 w 58135"/>
                <a:gd name="connsiteY20" fmla="*/ 33906 h 40433"/>
                <a:gd name="connsiteX21" fmla="*/ 14013 w 58135"/>
                <a:gd name="connsiteY21" fmla="*/ 40381 h 40433"/>
                <a:gd name="connsiteX22" fmla="*/ 15745 w 58135"/>
                <a:gd name="connsiteY22" fmla="*/ 36460 h 40433"/>
                <a:gd name="connsiteX23" fmla="*/ 20305 w 58135"/>
                <a:gd name="connsiteY23" fmla="*/ 35274 h 40433"/>
                <a:gd name="connsiteX24" fmla="*/ 23497 w 58135"/>
                <a:gd name="connsiteY24" fmla="*/ 30715 h 40433"/>
                <a:gd name="connsiteX25" fmla="*/ 26597 w 58135"/>
                <a:gd name="connsiteY25" fmla="*/ 28709 h 40433"/>
                <a:gd name="connsiteX26" fmla="*/ 30062 w 58135"/>
                <a:gd name="connsiteY26" fmla="*/ 28162 h 40433"/>
                <a:gd name="connsiteX27" fmla="*/ 35169 w 58135"/>
                <a:gd name="connsiteY27" fmla="*/ 27614 h 40433"/>
                <a:gd name="connsiteX28" fmla="*/ 46841 w 58135"/>
                <a:gd name="connsiteY28" fmla="*/ 17036 h 40433"/>
                <a:gd name="connsiteX29" fmla="*/ 50306 w 58135"/>
                <a:gd name="connsiteY29" fmla="*/ 12751 h 40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8135" h="40433">
                  <a:moveTo>
                    <a:pt x="50306" y="12751"/>
                  </a:moveTo>
                  <a:cubicBezTo>
                    <a:pt x="52312" y="13662"/>
                    <a:pt x="52859" y="12203"/>
                    <a:pt x="53133" y="9376"/>
                  </a:cubicBezTo>
                  <a:cubicBezTo>
                    <a:pt x="53407" y="6549"/>
                    <a:pt x="55413" y="5911"/>
                    <a:pt x="57692" y="2537"/>
                  </a:cubicBezTo>
                  <a:cubicBezTo>
                    <a:pt x="59972" y="-837"/>
                    <a:pt x="51674" y="-655"/>
                    <a:pt x="48574" y="1716"/>
                  </a:cubicBezTo>
                  <a:cubicBezTo>
                    <a:pt x="45847" y="3522"/>
                    <a:pt x="42373" y="3722"/>
                    <a:pt x="39455" y="2264"/>
                  </a:cubicBezTo>
                  <a:cubicBezTo>
                    <a:pt x="38269" y="805"/>
                    <a:pt x="32889" y="2264"/>
                    <a:pt x="28056" y="3632"/>
                  </a:cubicBezTo>
                  <a:cubicBezTo>
                    <a:pt x="23223" y="4999"/>
                    <a:pt x="19758" y="2537"/>
                    <a:pt x="14651" y="805"/>
                  </a:cubicBezTo>
                  <a:cubicBezTo>
                    <a:pt x="9545" y="-928"/>
                    <a:pt x="13739" y="3085"/>
                    <a:pt x="17204" y="3632"/>
                  </a:cubicBezTo>
                  <a:cubicBezTo>
                    <a:pt x="20670" y="4179"/>
                    <a:pt x="18937" y="6276"/>
                    <a:pt x="16657" y="6276"/>
                  </a:cubicBezTo>
                  <a:cubicBezTo>
                    <a:pt x="14378" y="6276"/>
                    <a:pt x="19484" y="10197"/>
                    <a:pt x="22858" y="11383"/>
                  </a:cubicBezTo>
                  <a:cubicBezTo>
                    <a:pt x="26232" y="12568"/>
                    <a:pt x="26870" y="13936"/>
                    <a:pt x="26870" y="13936"/>
                  </a:cubicBezTo>
                  <a:cubicBezTo>
                    <a:pt x="26870" y="13936"/>
                    <a:pt x="19758" y="14756"/>
                    <a:pt x="17204" y="14756"/>
                  </a:cubicBezTo>
                  <a:cubicBezTo>
                    <a:pt x="14651" y="14756"/>
                    <a:pt x="12919" y="14756"/>
                    <a:pt x="14013" y="17948"/>
                  </a:cubicBezTo>
                  <a:cubicBezTo>
                    <a:pt x="15107" y="21140"/>
                    <a:pt x="16384" y="17948"/>
                    <a:pt x="21490" y="16215"/>
                  </a:cubicBezTo>
                  <a:cubicBezTo>
                    <a:pt x="26597" y="14483"/>
                    <a:pt x="23497" y="18495"/>
                    <a:pt x="21490" y="19954"/>
                  </a:cubicBezTo>
                  <a:cubicBezTo>
                    <a:pt x="19484" y="21413"/>
                    <a:pt x="18025" y="19954"/>
                    <a:pt x="16019" y="22507"/>
                  </a:cubicBezTo>
                  <a:cubicBezTo>
                    <a:pt x="14013" y="25061"/>
                    <a:pt x="14651" y="26702"/>
                    <a:pt x="17204" y="26429"/>
                  </a:cubicBezTo>
                  <a:cubicBezTo>
                    <a:pt x="15654" y="26429"/>
                    <a:pt x="11277" y="27067"/>
                    <a:pt x="8633" y="27067"/>
                  </a:cubicBezTo>
                  <a:cubicBezTo>
                    <a:pt x="5943" y="27277"/>
                    <a:pt x="3335" y="28052"/>
                    <a:pt x="973" y="29347"/>
                  </a:cubicBezTo>
                  <a:cubicBezTo>
                    <a:pt x="-1854" y="30167"/>
                    <a:pt x="2067" y="32721"/>
                    <a:pt x="2067" y="32721"/>
                  </a:cubicBezTo>
                  <a:lnTo>
                    <a:pt x="2705" y="33906"/>
                  </a:lnTo>
                  <a:cubicBezTo>
                    <a:pt x="4894" y="35548"/>
                    <a:pt x="12371" y="40745"/>
                    <a:pt x="14013" y="40381"/>
                  </a:cubicBezTo>
                  <a:cubicBezTo>
                    <a:pt x="15654" y="40016"/>
                    <a:pt x="16657" y="38739"/>
                    <a:pt x="15745" y="36460"/>
                  </a:cubicBezTo>
                  <a:cubicBezTo>
                    <a:pt x="14833" y="34180"/>
                    <a:pt x="16657" y="35274"/>
                    <a:pt x="20305" y="35274"/>
                  </a:cubicBezTo>
                  <a:cubicBezTo>
                    <a:pt x="23952" y="35274"/>
                    <a:pt x="23497" y="33633"/>
                    <a:pt x="23497" y="30715"/>
                  </a:cubicBezTo>
                  <a:cubicBezTo>
                    <a:pt x="23497" y="27796"/>
                    <a:pt x="24864" y="27888"/>
                    <a:pt x="26597" y="28709"/>
                  </a:cubicBezTo>
                  <a:cubicBezTo>
                    <a:pt x="28330" y="29529"/>
                    <a:pt x="29697" y="30167"/>
                    <a:pt x="30062" y="28162"/>
                  </a:cubicBezTo>
                  <a:cubicBezTo>
                    <a:pt x="30427" y="26155"/>
                    <a:pt x="31430" y="27067"/>
                    <a:pt x="35169" y="27614"/>
                  </a:cubicBezTo>
                  <a:cubicBezTo>
                    <a:pt x="38908" y="28162"/>
                    <a:pt x="45382" y="19954"/>
                    <a:pt x="46841" y="17036"/>
                  </a:cubicBezTo>
                  <a:cubicBezTo>
                    <a:pt x="48300" y="14118"/>
                    <a:pt x="48300" y="11930"/>
                    <a:pt x="50306" y="12751"/>
                  </a:cubicBezTo>
                  <a:close/>
                </a:path>
              </a:pathLst>
            </a:custGeom>
            <a:grpFill/>
            <a:ln w="4559" cap="flat">
              <a:solidFill>
                <a:srgbClr val="FFFFFF"/>
              </a:solidFill>
              <a:prstDash val="solid"/>
              <a:miter/>
            </a:ln>
          </p:spPr>
          <p:txBody>
            <a:bodyPr rtlCol="0" anchor="ctr"/>
            <a:lstStyle/>
            <a:p>
              <a:endParaRPr lang="en-US"/>
            </a:p>
          </p:txBody>
        </p:sp>
        <p:sp>
          <p:nvSpPr>
            <p:cNvPr id="612" name="Freeform: Shape 611">
              <a:extLst>
                <a:ext uri="{FF2B5EF4-FFF2-40B4-BE49-F238E27FC236}">
                  <a16:creationId xmlns:a16="http://schemas.microsoft.com/office/drawing/2014/main" id="{0227BED8-841B-21DF-CA6F-789ED2FE660E}"/>
                </a:ext>
              </a:extLst>
            </p:cNvPr>
            <p:cNvSpPr/>
            <p:nvPr/>
          </p:nvSpPr>
          <p:spPr>
            <a:xfrm>
              <a:off x="3669493" y="6200416"/>
              <a:ext cx="66105" cy="48255"/>
            </a:xfrm>
            <a:custGeom>
              <a:avLst/>
              <a:gdLst>
                <a:gd name="connsiteX0" fmla="*/ 56812 w 66105"/>
                <a:gd name="connsiteY0" fmla="*/ 14471 h 48255"/>
                <a:gd name="connsiteX1" fmla="*/ 61006 w 66105"/>
                <a:gd name="connsiteY1" fmla="*/ 12100 h 48255"/>
                <a:gd name="connsiteX2" fmla="*/ 61918 w 66105"/>
                <a:gd name="connsiteY2" fmla="*/ 6993 h 48255"/>
                <a:gd name="connsiteX3" fmla="*/ 50246 w 66105"/>
                <a:gd name="connsiteY3" fmla="*/ 5352 h 48255"/>
                <a:gd name="connsiteX4" fmla="*/ 49334 w 66105"/>
                <a:gd name="connsiteY4" fmla="*/ 12100 h 48255"/>
                <a:gd name="connsiteX5" fmla="*/ 47328 w 66105"/>
                <a:gd name="connsiteY5" fmla="*/ 14106 h 48255"/>
                <a:gd name="connsiteX6" fmla="*/ 42495 w 66105"/>
                <a:gd name="connsiteY6" fmla="*/ 11005 h 48255"/>
                <a:gd name="connsiteX7" fmla="*/ 39394 w 66105"/>
                <a:gd name="connsiteY7" fmla="*/ 9273 h 48255"/>
                <a:gd name="connsiteX8" fmla="*/ 42495 w 66105"/>
                <a:gd name="connsiteY8" fmla="*/ 6446 h 48255"/>
                <a:gd name="connsiteX9" fmla="*/ 43680 w 66105"/>
                <a:gd name="connsiteY9" fmla="*/ 4713 h 48255"/>
                <a:gd name="connsiteX10" fmla="*/ 36568 w 66105"/>
                <a:gd name="connsiteY10" fmla="*/ 1886 h 48255"/>
                <a:gd name="connsiteX11" fmla="*/ 26902 w 66105"/>
                <a:gd name="connsiteY11" fmla="*/ 792 h 48255"/>
                <a:gd name="connsiteX12" fmla="*/ 26263 w 66105"/>
                <a:gd name="connsiteY12" fmla="*/ 2981 h 48255"/>
                <a:gd name="connsiteX13" fmla="*/ 21704 w 66105"/>
                <a:gd name="connsiteY13" fmla="*/ 6172 h 48255"/>
                <a:gd name="connsiteX14" fmla="*/ 21704 w 66105"/>
                <a:gd name="connsiteY14" fmla="*/ 8726 h 48255"/>
                <a:gd name="connsiteX15" fmla="*/ 20883 w 66105"/>
                <a:gd name="connsiteY15" fmla="*/ 12464 h 48255"/>
                <a:gd name="connsiteX16" fmla="*/ 20883 w 66105"/>
                <a:gd name="connsiteY16" fmla="*/ 15291 h 48255"/>
                <a:gd name="connsiteX17" fmla="*/ 23436 w 66105"/>
                <a:gd name="connsiteY17" fmla="*/ 20124 h 48255"/>
                <a:gd name="connsiteX18" fmla="*/ 19697 w 66105"/>
                <a:gd name="connsiteY18" fmla="*/ 19030 h 48255"/>
                <a:gd name="connsiteX19" fmla="*/ 10579 w 66105"/>
                <a:gd name="connsiteY19" fmla="*/ 24958 h 48255"/>
                <a:gd name="connsiteX20" fmla="*/ 1460 w 66105"/>
                <a:gd name="connsiteY20" fmla="*/ 34897 h 48255"/>
                <a:gd name="connsiteX21" fmla="*/ 639 w 66105"/>
                <a:gd name="connsiteY21" fmla="*/ 38636 h 48255"/>
                <a:gd name="connsiteX22" fmla="*/ 4286 w 66105"/>
                <a:gd name="connsiteY22" fmla="*/ 43469 h 48255"/>
                <a:gd name="connsiteX23" fmla="*/ 10852 w 66105"/>
                <a:gd name="connsiteY23" fmla="*/ 47481 h 48255"/>
                <a:gd name="connsiteX24" fmla="*/ 9484 w 66105"/>
                <a:gd name="connsiteY24" fmla="*/ 41463 h 48255"/>
                <a:gd name="connsiteX25" fmla="*/ 13405 w 66105"/>
                <a:gd name="connsiteY25" fmla="*/ 39821 h 48255"/>
                <a:gd name="connsiteX26" fmla="*/ 20518 w 66105"/>
                <a:gd name="connsiteY26" fmla="*/ 42922 h 48255"/>
                <a:gd name="connsiteX27" fmla="*/ 16597 w 66105"/>
                <a:gd name="connsiteY27" fmla="*/ 34897 h 48255"/>
                <a:gd name="connsiteX28" fmla="*/ 15959 w 66105"/>
                <a:gd name="connsiteY28" fmla="*/ 32070 h 48255"/>
                <a:gd name="connsiteX29" fmla="*/ 24531 w 66105"/>
                <a:gd name="connsiteY29" fmla="*/ 34624 h 48255"/>
                <a:gd name="connsiteX30" fmla="*/ 28816 w 66105"/>
                <a:gd name="connsiteY30" fmla="*/ 35535 h 48255"/>
                <a:gd name="connsiteX31" fmla="*/ 33102 w 66105"/>
                <a:gd name="connsiteY31" fmla="*/ 37268 h 48255"/>
                <a:gd name="connsiteX32" fmla="*/ 36203 w 66105"/>
                <a:gd name="connsiteY32" fmla="*/ 35261 h 48255"/>
                <a:gd name="connsiteX33" fmla="*/ 26537 w 66105"/>
                <a:gd name="connsiteY33" fmla="*/ 27784 h 48255"/>
                <a:gd name="connsiteX34" fmla="*/ 29090 w 66105"/>
                <a:gd name="connsiteY34" fmla="*/ 26963 h 48255"/>
                <a:gd name="connsiteX35" fmla="*/ 39394 w 66105"/>
                <a:gd name="connsiteY35" fmla="*/ 28149 h 48255"/>
                <a:gd name="connsiteX36" fmla="*/ 50519 w 66105"/>
                <a:gd name="connsiteY36" fmla="*/ 23225 h 48255"/>
                <a:gd name="connsiteX37" fmla="*/ 61918 w 66105"/>
                <a:gd name="connsiteY37" fmla="*/ 20124 h 48255"/>
                <a:gd name="connsiteX38" fmla="*/ 56812 w 66105"/>
                <a:gd name="connsiteY38" fmla="*/ 14471 h 4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6105" h="48255">
                  <a:moveTo>
                    <a:pt x="56812" y="14471"/>
                  </a:moveTo>
                  <a:cubicBezTo>
                    <a:pt x="45686" y="12738"/>
                    <a:pt x="55079" y="11826"/>
                    <a:pt x="61006" y="12100"/>
                  </a:cubicBezTo>
                  <a:cubicBezTo>
                    <a:pt x="66933" y="12373"/>
                    <a:pt x="63924" y="9547"/>
                    <a:pt x="61918" y="6993"/>
                  </a:cubicBezTo>
                  <a:cubicBezTo>
                    <a:pt x="59912" y="4440"/>
                    <a:pt x="52799" y="4713"/>
                    <a:pt x="50246" y="5352"/>
                  </a:cubicBezTo>
                  <a:cubicBezTo>
                    <a:pt x="47693" y="5990"/>
                    <a:pt x="46507" y="7267"/>
                    <a:pt x="49334" y="12100"/>
                  </a:cubicBezTo>
                  <a:cubicBezTo>
                    <a:pt x="52161" y="16933"/>
                    <a:pt x="49334" y="16386"/>
                    <a:pt x="47328" y="14106"/>
                  </a:cubicBezTo>
                  <a:cubicBezTo>
                    <a:pt x="45322" y="11826"/>
                    <a:pt x="43954" y="13011"/>
                    <a:pt x="42495" y="11005"/>
                  </a:cubicBezTo>
                  <a:cubicBezTo>
                    <a:pt x="41036" y="8999"/>
                    <a:pt x="41127" y="10184"/>
                    <a:pt x="39394" y="9273"/>
                  </a:cubicBezTo>
                  <a:cubicBezTo>
                    <a:pt x="37662" y="8361"/>
                    <a:pt x="38574" y="6172"/>
                    <a:pt x="42495" y="6446"/>
                  </a:cubicBezTo>
                  <a:cubicBezTo>
                    <a:pt x="46416" y="6720"/>
                    <a:pt x="45413" y="6446"/>
                    <a:pt x="43680" y="4713"/>
                  </a:cubicBezTo>
                  <a:cubicBezTo>
                    <a:pt x="42112" y="2406"/>
                    <a:pt x="39294" y="1294"/>
                    <a:pt x="36568" y="1886"/>
                  </a:cubicBezTo>
                  <a:cubicBezTo>
                    <a:pt x="33330" y="2853"/>
                    <a:pt x="29838" y="2461"/>
                    <a:pt x="26902" y="792"/>
                  </a:cubicBezTo>
                  <a:cubicBezTo>
                    <a:pt x="24531" y="-1214"/>
                    <a:pt x="25716" y="792"/>
                    <a:pt x="26263" y="2981"/>
                  </a:cubicBezTo>
                  <a:cubicBezTo>
                    <a:pt x="26810" y="5169"/>
                    <a:pt x="23983" y="5899"/>
                    <a:pt x="21704" y="6172"/>
                  </a:cubicBezTo>
                  <a:cubicBezTo>
                    <a:pt x="19424" y="6446"/>
                    <a:pt x="19697" y="6172"/>
                    <a:pt x="21704" y="8726"/>
                  </a:cubicBezTo>
                  <a:cubicBezTo>
                    <a:pt x="23710" y="11279"/>
                    <a:pt x="22889" y="14106"/>
                    <a:pt x="20883" y="12464"/>
                  </a:cubicBezTo>
                  <a:cubicBezTo>
                    <a:pt x="18877" y="10823"/>
                    <a:pt x="19697" y="13559"/>
                    <a:pt x="20883" y="15291"/>
                  </a:cubicBezTo>
                  <a:cubicBezTo>
                    <a:pt x="22068" y="17024"/>
                    <a:pt x="22889" y="16659"/>
                    <a:pt x="23436" y="20124"/>
                  </a:cubicBezTo>
                  <a:cubicBezTo>
                    <a:pt x="23983" y="23590"/>
                    <a:pt x="21977" y="21219"/>
                    <a:pt x="19697" y="19030"/>
                  </a:cubicBezTo>
                  <a:cubicBezTo>
                    <a:pt x="17418" y="16842"/>
                    <a:pt x="12311" y="22404"/>
                    <a:pt x="10579" y="24958"/>
                  </a:cubicBezTo>
                  <a:cubicBezTo>
                    <a:pt x="7852" y="28550"/>
                    <a:pt x="4806" y="31879"/>
                    <a:pt x="1460" y="34897"/>
                  </a:cubicBezTo>
                  <a:cubicBezTo>
                    <a:pt x="-1367" y="37541"/>
                    <a:pt x="639" y="38636"/>
                    <a:pt x="639" y="38636"/>
                  </a:cubicBezTo>
                  <a:cubicBezTo>
                    <a:pt x="639" y="38636"/>
                    <a:pt x="4013" y="40642"/>
                    <a:pt x="4286" y="43469"/>
                  </a:cubicBezTo>
                  <a:cubicBezTo>
                    <a:pt x="4560" y="46296"/>
                    <a:pt x="7478" y="44928"/>
                    <a:pt x="10852" y="47481"/>
                  </a:cubicBezTo>
                  <a:cubicBezTo>
                    <a:pt x="14226" y="50035"/>
                    <a:pt x="10852" y="45475"/>
                    <a:pt x="9484" y="41463"/>
                  </a:cubicBezTo>
                  <a:cubicBezTo>
                    <a:pt x="8117" y="37450"/>
                    <a:pt x="10579" y="38362"/>
                    <a:pt x="13405" y="39821"/>
                  </a:cubicBezTo>
                  <a:cubicBezTo>
                    <a:pt x="16232" y="41280"/>
                    <a:pt x="18603" y="43195"/>
                    <a:pt x="20518" y="42922"/>
                  </a:cubicBezTo>
                  <a:cubicBezTo>
                    <a:pt x="22433" y="42648"/>
                    <a:pt x="20518" y="36630"/>
                    <a:pt x="16597" y="34897"/>
                  </a:cubicBezTo>
                  <a:cubicBezTo>
                    <a:pt x="12676" y="33164"/>
                    <a:pt x="13770" y="32708"/>
                    <a:pt x="15959" y="32070"/>
                  </a:cubicBezTo>
                  <a:cubicBezTo>
                    <a:pt x="19041" y="31787"/>
                    <a:pt x="22105" y="32700"/>
                    <a:pt x="24531" y="34624"/>
                  </a:cubicBezTo>
                  <a:cubicBezTo>
                    <a:pt x="26263" y="36356"/>
                    <a:pt x="26537" y="36903"/>
                    <a:pt x="28816" y="35535"/>
                  </a:cubicBezTo>
                  <a:cubicBezTo>
                    <a:pt x="31096" y="34167"/>
                    <a:pt x="30823" y="34077"/>
                    <a:pt x="33102" y="37268"/>
                  </a:cubicBezTo>
                  <a:cubicBezTo>
                    <a:pt x="35382" y="40459"/>
                    <a:pt x="35382" y="37268"/>
                    <a:pt x="36203" y="35261"/>
                  </a:cubicBezTo>
                  <a:cubicBezTo>
                    <a:pt x="37023" y="33256"/>
                    <a:pt x="32829" y="32344"/>
                    <a:pt x="26537" y="27784"/>
                  </a:cubicBezTo>
                  <a:cubicBezTo>
                    <a:pt x="20245" y="23225"/>
                    <a:pt x="27449" y="24958"/>
                    <a:pt x="29090" y="26963"/>
                  </a:cubicBezTo>
                  <a:cubicBezTo>
                    <a:pt x="30731" y="28969"/>
                    <a:pt x="34835" y="28969"/>
                    <a:pt x="39394" y="28149"/>
                  </a:cubicBezTo>
                  <a:cubicBezTo>
                    <a:pt x="43553" y="27830"/>
                    <a:pt x="47483" y="26088"/>
                    <a:pt x="50519" y="23225"/>
                  </a:cubicBezTo>
                  <a:cubicBezTo>
                    <a:pt x="53346" y="20124"/>
                    <a:pt x="55626" y="19850"/>
                    <a:pt x="61918" y="20124"/>
                  </a:cubicBezTo>
                  <a:cubicBezTo>
                    <a:pt x="68210" y="20398"/>
                    <a:pt x="67937" y="16112"/>
                    <a:pt x="56812" y="14471"/>
                  </a:cubicBezTo>
                  <a:close/>
                </a:path>
              </a:pathLst>
            </a:custGeom>
            <a:grpFill/>
            <a:ln w="4559" cap="flat">
              <a:solidFill>
                <a:srgbClr val="FFFFFF"/>
              </a:solidFill>
              <a:prstDash val="solid"/>
              <a:miter/>
            </a:ln>
          </p:spPr>
          <p:txBody>
            <a:bodyPr rtlCol="0" anchor="ctr"/>
            <a:lstStyle/>
            <a:p>
              <a:endParaRPr lang="en-US"/>
            </a:p>
          </p:txBody>
        </p:sp>
        <p:sp>
          <p:nvSpPr>
            <p:cNvPr id="613" name="Freeform: Shape 612">
              <a:extLst>
                <a:ext uri="{FF2B5EF4-FFF2-40B4-BE49-F238E27FC236}">
                  <a16:creationId xmlns:a16="http://schemas.microsoft.com/office/drawing/2014/main" id="{4F08912D-80D2-D591-8283-7839FF93C7F3}"/>
                </a:ext>
              </a:extLst>
            </p:cNvPr>
            <p:cNvSpPr/>
            <p:nvPr/>
          </p:nvSpPr>
          <p:spPr>
            <a:xfrm>
              <a:off x="3498858" y="6359100"/>
              <a:ext cx="28760" cy="7506"/>
            </a:xfrm>
            <a:custGeom>
              <a:avLst/>
              <a:gdLst>
                <a:gd name="connsiteX0" fmla="*/ 8592 w 28760"/>
                <a:gd name="connsiteY0" fmla="*/ 230 h 7506"/>
                <a:gd name="connsiteX1" fmla="*/ 20 w 28760"/>
                <a:gd name="connsiteY1" fmla="*/ 5337 h 7506"/>
                <a:gd name="connsiteX2" fmla="*/ 2081 w 28760"/>
                <a:gd name="connsiteY2" fmla="*/ 7471 h 7506"/>
                <a:gd name="connsiteX3" fmla="*/ 2847 w 28760"/>
                <a:gd name="connsiteY3" fmla="*/ 7343 h 7506"/>
                <a:gd name="connsiteX4" fmla="*/ 25918 w 28760"/>
                <a:gd name="connsiteY4" fmla="*/ 1690 h 7506"/>
                <a:gd name="connsiteX5" fmla="*/ 8592 w 28760"/>
                <a:gd name="connsiteY5" fmla="*/ 230 h 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760" h="7506">
                  <a:moveTo>
                    <a:pt x="8592" y="230"/>
                  </a:moveTo>
                  <a:cubicBezTo>
                    <a:pt x="2026" y="230"/>
                    <a:pt x="-527" y="2510"/>
                    <a:pt x="20" y="5337"/>
                  </a:cubicBezTo>
                  <a:cubicBezTo>
                    <a:pt x="2" y="6495"/>
                    <a:pt x="923" y="7453"/>
                    <a:pt x="2081" y="7471"/>
                  </a:cubicBezTo>
                  <a:cubicBezTo>
                    <a:pt x="2336" y="7480"/>
                    <a:pt x="2601" y="7435"/>
                    <a:pt x="2847" y="7343"/>
                  </a:cubicBezTo>
                  <a:lnTo>
                    <a:pt x="25918" y="1690"/>
                  </a:lnTo>
                  <a:cubicBezTo>
                    <a:pt x="36222" y="-955"/>
                    <a:pt x="15158" y="230"/>
                    <a:pt x="8592" y="230"/>
                  </a:cubicBezTo>
                  <a:close/>
                </a:path>
              </a:pathLst>
            </a:custGeom>
            <a:grpFill/>
            <a:ln w="4559" cap="flat">
              <a:solidFill>
                <a:srgbClr val="FFFFFF"/>
              </a:solidFill>
              <a:prstDash val="solid"/>
              <a:miter/>
            </a:ln>
          </p:spPr>
          <p:txBody>
            <a:bodyPr rtlCol="0" anchor="ctr"/>
            <a:lstStyle/>
            <a:p>
              <a:endParaRPr lang="en-US"/>
            </a:p>
          </p:txBody>
        </p:sp>
        <p:sp>
          <p:nvSpPr>
            <p:cNvPr id="614" name="Freeform: Shape 613">
              <a:extLst>
                <a:ext uri="{FF2B5EF4-FFF2-40B4-BE49-F238E27FC236}">
                  <a16:creationId xmlns:a16="http://schemas.microsoft.com/office/drawing/2014/main" id="{B20995BD-5108-18D9-FE6A-7426A5A203E5}"/>
                </a:ext>
              </a:extLst>
            </p:cNvPr>
            <p:cNvSpPr/>
            <p:nvPr/>
          </p:nvSpPr>
          <p:spPr>
            <a:xfrm>
              <a:off x="4403516" y="6325764"/>
              <a:ext cx="73597" cy="42894"/>
            </a:xfrm>
            <a:custGeom>
              <a:avLst/>
              <a:gdLst>
                <a:gd name="connsiteX0" fmla="*/ 69082 w 73597"/>
                <a:gd name="connsiteY0" fmla="*/ 30467 h 42894"/>
                <a:gd name="connsiteX1" fmla="*/ 66528 w 73597"/>
                <a:gd name="connsiteY1" fmla="*/ 27001 h 42894"/>
                <a:gd name="connsiteX2" fmla="*/ 65981 w 73597"/>
                <a:gd name="connsiteY2" fmla="*/ 25907 h 42894"/>
                <a:gd name="connsiteX3" fmla="*/ 60784 w 73597"/>
                <a:gd name="connsiteY3" fmla="*/ 20709 h 42894"/>
                <a:gd name="connsiteX4" fmla="*/ 58504 w 73597"/>
                <a:gd name="connsiteY4" fmla="*/ 15603 h 42894"/>
                <a:gd name="connsiteX5" fmla="*/ 52303 w 73597"/>
                <a:gd name="connsiteY5" fmla="*/ 15603 h 42894"/>
                <a:gd name="connsiteX6" fmla="*/ 49385 w 73597"/>
                <a:gd name="connsiteY6" fmla="*/ 14782 h 42894"/>
                <a:gd name="connsiteX7" fmla="*/ 47105 w 73597"/>
                <a:gd name="connsiteY7" fmla="*/ 13597 h 42894"/>
                <a:gd name="connsiteX8" fmla="*/ 45463 w 73597"/>
                <a:gd name="connsiteY8" fmla="*/ 11590 h 42894"/>
                <a:gd name="connsiteX9" fmla="*/ 47470 w 73597"/>
                <a:gd name="connsiteY9" fmla="*/ 9767 h 42894"/>
                <a:gd name="connsiteX10" fmla="*/ 46831 w 73597"/>
                <a:gd name="connsiteY10" fmla="*/ 9767 h 42894"/>
                <a:gd name="connsiteX11" fmla="*/ 43731 w 73597"/>
                <a:gd name="connsiteY11" fmla="*/ 7578 h 42894"/>
                <a:gd name="connsiteX12" fmla="*/ 39719 w 73597"/>
                <a:gd name="connsiteY12" fmla="*/ 5572 h 42894"/>
                <a:gd name="connsiteX13" fmla="*/ 36344 w 73597"/>
                <a:gd name="connsiteY13" fmla="*/ 4934 h 42894"/>
                <a:gd name="connsiteX14" fmla="*/ 31785 w 73597"/>
                <a:gd name="connsiteY14" fmla="*/ 4934 h 42894"/>
                <a:gd name="connsiteX15" fmla="*/ 28046 w 73597"/>
                <a:gd name="connsiteY15" fmla="*/ 4113 h 42894"/>
                <a:gd name="connsiteX16" fmla="*/ 25220 w 73597"/>
                <a:gd name="connsiteY16" fmla="*/ 2745 h 42894"/>
                <a:gd name="connsiteX17" fmla="*/ 17833 w 73597"/>
                <a:gd name="connsiteY17" fmla="*/ 1833 h 42894"/>
                <a:gd name="connsiteX18" fmla="*/ 11541 w 73597"/>
                <a:gd name="connsiteY18" fmla="*/ 374 h 42894"/>
                <a:gd name="connsiteX19" fmla="*/ 8988 w 73597"/>
                <a:gd name="connsiteY19" fmla="*/ 1833 h 42894"/>
                <a:gd name="connsiteX20" fmla="*/ 4428 w 73597"/>
                <a:gd name="connsiteY20" fmla="*/ 2745 h 42894"/>
                <a:gd name="connsiteX21" fmla="*/ 8714 w 73597"/>
                <a:gd name="connsiteY21" fmla="*/ 6940 h 42894"/>
                <a:gd name="connsiteX22" fmla="*/ 20386 w 73597"/>
                <a:gd name="connsiteY22" fmla="*/ 8125 h 42894"/>
                <a:gd name="connsiteX23" fmla="*/ 20386 w 73597"/>
                <a:gd name="connsiteY23" fmla="*/ 11864 h 42894"/>
                <a:gd name="connsiteX24" fmla="*/ 25584 w 73597"/>
                <a:gd name="connsiteY24" fmla="*/ 13232 h 42894"/>
                <a:gd name="connsiteX25" fmla="*/ 62060 w 73597"/>
                <a:gd name="connsiteY25" fmla="*/ 39221 h 42894"/>
                <a:gd name="connsiteX26" fmla="*/ 66255 w 73597"/>
                <a:gd name="connsiteY26" fmla="*/ 41774 h 42894"/>
                <a:gd name="connsiteX27" fmla="*/ 66255 w 73597"/>
                <a:gd name="connsiteY27" fmla="*/ 39768 h 42894"/>
                <a:gd name="connsiteX28" fmla="*/ 71179 w 73597"/>
                <a:gd name="connsiteY28" fmla="*/ 38583 h 42894"/>
                <a:gd name="connsiteX29" fmla="*/ 72000 w 73597"/>
                <a:gd name="connsiteY29" fmla="*/ 36029 h 42894"/>
                <a:gd name="connsiteX30" fmla="*/ 69082 w 73597"/>
                <a:gd name="connsiteY30" fmla="*/ 30467 h 4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3597" h="42894">
                  <a:moveTo>
                    <a:pt x="69082" y="30467"/>
                  </a:moveTo>
                  <a:cubicBezTo>
                    <a:pt x="69082" y="27275"/>
                    <a:pt x="68535" y="27001"/>
                    <a:pt x="66528" y="27001"/>
                  </a:cubicBezTo>
                  <a:cubicBezTo>
                    <a:pt x="64522" y="27001"/>
                    <a:pt x="62790" y="27001"/>
                    <a:pt x="65981" y="25907"/>
                  </a:cubicBezTo>
                  <a:cubicBezTo>
                    <a:pt x="69173" y="24813"/>
                    <a:pt x="62242" y="21895"/>
                    <a:pt x="60784" y="20709"/>
                  </a:cubicBezTo>
                  <a:cubicBezTo>
                    <a:pt x="59324" y="19524"/>
                    <a:pt x="59689" y="18430"/>
                    <a:pt x="58504" y="15603"/>
                  </a:cubicBezTo>
                  <a:cubicBezTo>
                    <a:pt x="57318" y="12776"/>
                    <a:pt x="54582" y="12502"/>
                    <a:pt x="52303" y="15603"/>
                  </a:cubicBezTo>
                  <a:cubicBezTo>
                    <a:pt x="50023" y="18703"/>
                    <a:pt x="49385" y="17609"/>
                    <a:pt x="49385" y="14782"/>
                  </a:cubicBezTo>
                  <a:cubicBezTo>
                    <a:pt x="49385" y="11955"/>
                    <a:pt x="48564" y="12229"/>
                    <a:pt x="47105" y="13597"/>
                  </a:cubicBezTo>
                  <a:cubicBezTo>
                    <a:pt x="45646" y="14964"/>
                    <a:pt x="42819" y="14417"/>
                    <a:pt x="45463" y="11590"/>
                  </a:cubicBezTo>
                  <a:cubicBezTo>
                    <a:pt x="46029" y="10879"/>
                    <a:pt x="46704" y="10259"/>
                    <a:pt x="47470" y="9767"/>
                  </a:cubicBezTo>
                  <a:lnTo>
                    <a:pt x="46831" y="9767"/>
                  </a:lnTo>
                  <a:cubicBezTo>
                    <a:pt x="45463" y="9767"/>
                    <a:pt x="42546" y="9219"/>
                    <a:pt x="43731" y="7578"/>
                  </a:cubicBezTo>
                  <a:cubicBezTo>
                    <a:pt x="44916" y="5937"/>
                    <a:pt x="40266" y="7578"/>
                    <a:pt x="39719" y="5572"/>
                  </a:cubicBezTo>
                  <a:cubicBezTo>
                    <a:pt x="39171" y="3566"/>
                    <a:pt x="38260" y="4113"/>
                    <a:pt x="36344" y="4934"/>
                  </a:cubicBezTo>
                  <a:cubicBezTo>
                    <a:pt x="34430" y="5754"/>
                    <a:pt x="32332" y="7578"/>
                    <a:pt x="31785" y="4934"/>
                  </a:cubicBezTo>
                  <a:cubicBezTo>
                    <a:pt x="31238" y="2289"/>
                    <a:pt x="28320" y="4934"/>
                    <a:pt x="28046" y="4113"/>
                  </a:cubicBezTo>
                  <a:cubicBezTo>
                    <a:pt x="27773" y="3292"/>
                    <a:pt x="28046" y="1833"/>
                    <a:pt x="25220" y="2745"/>
                  </a:cubicBezTo>
                  <a:cubicBezTo>
                    <a:pt x="22393" y="3657"/>
                    <a:pt x="19748" y="4113"/>
                    <a:pt x="17833" y="1833"/>
                  </a:cubicBezTo>
                  <a:cubicBezTo>
                    <a:pt x="15918" y="-447"/>
                    <a:pt x="17833" y="1833"/>
                    <a:pt x="11541" y="374"/>
                  </a:cubicBezTo>
                  <a:cubicBezTo>
                    <a:pt x="5249" y="-1085"/>
                    <a:pt x="8988" y="1833"/>
                    <a:pt x="8988" y="1833"/>
                  </a:cubicBezTo>
                  <a:cubicBezTo>
                    <a:pt x="-1316" y="1833"/>
                    <a:pt x="-2776" y="2380"/>
                    <a:pt x="4428" y="2745"/>
                  </a:cubicBezTo>
                  <a:cubicBezTo>
                    <a:pt x="11633" y="3110"/>
                    <a:pt x="11815" y="2745"/>
                    <a:pt x="8714" y="6940"/>
                  </a:cubicBezTo>
                  <a:cubicBezTo>
                    <a:pt x="5614" y="11135"/>
                    <a:pt x="15827" y="7578"/>
                    <a:pt x="20386" y="8125"/>
                  </a:cubicBezTo>
                  <a:cubicBezTo>
                    <a:pt x="24946" y="8672"/>
                    <a:pt x="20386" y="8125"/>
                    <a:pt x="20386" y="11864"/>
                  </a:cubicBezTo>
                  <a:cubicBezTo>
                    <a:pt x="20386" y="15603"/>
                    <a:pt x="25584" y="13232"/>
                    <a:pt x="25584" y="13232"/>
                  </a:cubicBezTo>
                  <a:cubicBezTo>
                    <a:pt x="42637" y="15511"/>
                    <a:pt x="58595" y="33749"/>
                    <a:pt x="62060" y="39221"/>
                  </a:cubicBezTo>
                  <a:cubicBezTo>
                    <a:pt x="65525" y="44692"/>
                    <a:pt x="64613" y="42595"/>
                    <a:pt x="66255" y="41774"/>
                  </a:cubicBezTo>
                  <a:cubicBezTo>
                    <a:pt x="67896" y="40954"/>
                    <a:pt x="69173" y="41774"/>
                    <a:pt x="66255" y="39768"/>
                  </a:cubicBezTo>
                  <a:cubicBezTo>
                    <a:pt x="63337" y="37762"/>
                    <a:pt x="67440" y="38309"/>
                    <a:pt x="71179" y="38583"/>
                  </a:cubicBezTo>
                  <a:cubicBezTo>
                    <a:pt x="74918" y="38856"/>
                    <a:pt x="73459" y="37762"/>
                    <a:pt x="72000" y="36029"/>
                  </a:cubicBezTo>
                  <a:cubicBezTo>
                    <a:pt x="70267" y="34689"/>
                    <a:pt x="69200" y="32655"/>
                    <a:pt x="69082" y="30467"/>
                  </a:cubicBezTo>
                  <a:close/>
                </a:path>
              </a:pathLst>
            </a:custGeom>
            <a:grpFill/>
            <a:ln w="4559" cap="flat">
              <a:solidFill>
                <a:srgbClr val="FFFFFF"/>
              </a:solidFill>
              <a:prstDash val="solid"/>
              <a:miter/>
            </a:ln>
          </p:spPr>
          <p:txBody>
            <a:bodyPr rtlCol="0" anchor="ctr"/>
            <a:lstStyle/>
            <a:p>
              <a:endParaRPr lang="en-US"/>
            </a:p>
          </p:txBody>
        </p:sp>
        <p:sp>
          <p:nvSpPr>
            <p:cNvPr id="615" name="Freeform: Shape 614">
              <a:extLst>
                <a:ext uri="{FF2B5EF4-FFF2-40B4-BE49-F238E27FC236}">
                  <a16:creationId xmlns:a16="http://schemas.microsoft.com/office/drawing/2014/main" id="{71B892D6-DE55-777B-0E17-18B557AF08D0}"/>
                </a:ext>
              </a:extLst>
            </p:cNvPr>
            <p:cNvSpPr/>
            <p:nvPr/>
          </p:nvSpPr>
          <p:spPr>
            <a:xfrm>
              <a:off x="3365885" y="6263069"/>
              <a:ext cx="117277" cy="110209"/>
            </a:xfrm>
            <a:custGeom>
              <a:avLst/>
              <a:gdLst>
                <a:gd name="connsiteX0" fmla="*/ 105637 w 117277"/>
                <a:gd name="connsiteY0" fmla="*/ 92797 h 110209"/>
                <a:gd name="connsiteX1" fmla="*/ 84299 w 117277"/>
                <a:gd name="connsiteY1" fmla="*/ 88602 h 110209"/>
                <a:gd name="connsiteX2" fmla="*/ 37245 w 117277"/>
                <a:gd name="connsiteY2" fmla="*/ 58054 h 110209"/>
                <a:gd name="connsiteX3" fmla="*/ 17548 w 117277"/>
                <a:gd name="connsiteY3" fmla="*/ 36441 h 110209"/>
                <a:gd name="connsiteX4" fmla="*/ 11621 w 117277"/>
                <a:gd name="connsiteY4" fmla="*/ 29602 h 110209"/>
                <a:gd name="connsiteX5" fmla="*/ 4781 w 117277"/>
                <a:gd name="connsiteY5" fmla="*/ 26685 h 110209"/>
                <a:gd name="connsiteX6" fmla="*/ 6505 w 117277"/>
                <a:gd name="connsiteY6" fmla="*/ 17556 h 110209"/>
                <a:gd name="connsiteX7" fmla="*/ 8155 w 117277"/>
                <a:gd name="connsiteY7" fmla="*/ 16745 h 110209"/>
                <a:gd name="connsiteX8" fmla="*/ 8703 w 117277"/>
                <a:gd name="connsiteY8" fmla="*/ 12459 h 110209"/>
                <a:gd name="connsiteX9" fmla="*/ 2228 w 117277"/>
                <a:gd name="connsiteY9" fmla="*/ 1060 h 110209"/>
                <a:gd name="connsiteX10" fmla="*/ 678 w 117277"/>
                <a:gd name="connsiteY10" fmla="*/ -34 h 110209"/>
                <a:gd name="connsiteX11" fmla="*/ -52 w 117277"/>
                <a:gd name="connsiteY11" fmla="*/ 102554 h 110209"/>
                <a:gd name="connsiteX12" fmla="*/ 2502 w 117277"/>
                <a:gd name="connsiteY12" fmla="*/ 102554 h 110209"/>
                <a:gd name="connsiteX13" fmla="*/ 39798 w 117277"/>
                <a:gd name="connsiteY13" fmla="*/ 103374 h 110209"/>
                <a:gd name="connsiteX14" fmla="*/ 60589 w 117277"/>
                <a:gd name="connsiteY14" fmla="*/ 107387 h 110209"/>
                <a:gd name="connsiteX15" fmla="*/ 78827 w 117277"/>
                <a:gd name="connsiteY15" fmla="*/ 109940 h 110209"/>
                <a:gd name="connsiteX16" fmla="*/ 110196 w 117277"/>
                <a:gd name="connsiteY16" fmla="*/ 105654 h 110209"/>
                <a:gd name="connsiteX17" fmla="*/ 116762 w 117277"/>
                <a:gd name="connsiteY17" fmla="*/ 94256 h 110209"/>
                <a:gd name="connsiteX18" fmla="*/ 105637 w 117277"/>
                <a:gd name="connsiteY18" fmla="*/ 92797 h 11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7277" h="110209">
                  <a:moveTo>
                    <a:pt x="105637" y="92797"/>
                  </a:moveTo>
                  <a:cubicBezTo>
                    <a:pt x="98314" y="92860"/>
                    <a:pt x="91056" y="91429"/>
                    <a:pt x="84299" y="88602"/>
                  </a:cubicBezTo>
                  <a:cubicBezTo>
                    <a:pt x="80013" y="86595"/>
                    <a:pt x="41257" y="60607"/>
                    <a:pt x="37245" y="58054"/>
                  </a:cubicBezTo>
                  <a:cubicBezTo>
                    <a:pt x="30050" y="51442"/>
                    <a:pt x="23457" y="44211"/>
                    <a:pt x="17548" y="36441"/>
                  </a:cubicBezTo>
                  <a:cubicBezTo>
                    <a:pt x="14721" y="32429"/>
                    <a:pt x="13262" y="29876"/>
                    <a:pt x="11621" y="29602"/>
                  </a:cubicBezTo>
                  <a:cubicBezTo>
                    <a:pt x="9979" y="29329"/>
                    <a:pt x="8155" y="30970"/>
                    <a:pt x="4781" y="26685"/>
                  </a:cubicBezTo>
                  <a:cubicBezTo>
                    <a:pt x="2739" y="23694"/>
                    <a:pt x="3505" y="19608"/>
                    <a:pt x="6505" y="17556"/>
                  </a:cubicBezTo>
                  <a:cubicBezTo>
                    <a:pt x="7016" y="17210"/>
                    <a:pt x="7572" y="16936"/>
                    <a:pt x="8155" y="16745"/>
                  </a:cubicBezTo>
                  <a:cubicBezTo>
                    <a:pt x="10982" y="15650"/>
                    <a:pt x="8703" y="12459"/>
                    <a:pt x="8703" y="12459"/>
                  </a:cubicBezTo>
                  <a:cubicBezTo>
                    <a:pt x="8703" y="12459"/>
                    <a:pt x="3870" y="3340"/>
                    <a:pt x="2228" y="1060"/>
                  </a:cubicBezTo>
                  <a:cubicBezTo>
                    <a:pt x="1781" y="604"/>
                    <a:pt x="1261" y="231"/>
                    <a:pt x="678" y="-34"/>
                  </a:cubicBezTo>
                  <a:lnTo>
                    <a:pt x="-52" y="102554"/>
                  </a:lnTo>
                  <a:cubicBezTo>
                    <a:pt x="796" y="102663"/>
                    <a:pt x="1654" y="102663"/>
                    <a:pt x="2502" y="102554"/>
                  </a:cubicBezTo>
                  <a:cubicBezTo>
                    <a:pt x="3870" y="102554"/>
                    <a:pt x="37792" y="103648"/>
                    <a:pt x="39798" y="103374"/>
                  </a:cubicBezTo>
                  <a:cubicBezTo>
                    <a:pt x="46938" y="103238"/>
                    <a:pt x="54014" y="104606"/>
                    <a:pt x="60589" y="107387"/>
                  </a:cubicBezTo>
                  <a:cubicBezTo>
                    <a:pt x="66352" y="109767"/>
                    <a:pt x="72626" y="110642"/>
                    <a:pt x="78827" y="109940"/>
                  </a:cubicBezTo>
                  <a:cubicBezTo>
                    <a:pt x="89359" y="109138"/>
                    <a:pt x="99837" y="107715"/>
                    <a:pt x="110196" y="105654"/>
                  </a:cubicBezTo>
                  <a:cubicBezTo>
                    <a:pt x="114756" y="103922"/>
                    <a:pt x="114209" y="97994"/>
                    <a:pt x="116762" y="94256"/>
                  </a:cubicBezTo>
                  <a:cubicBezTo>
                    <a:pt x="119315" y="90517"/>
                    <a:pt x="110743" y="91976"/>
                    <a:pt x="105637" y="92797"/>
                  </a:cubicBezTo>
                  <a:close/>
                </a:path>
              </a:pathLst>
            </a:custGeom>
            <a:grpFill/>
            <a:ln w="4559" cap="flat">
              <a:solidFill>
                <a:srgbClr val="FFFFFF"/>
              </a:solidFill>
              <a:prstDash val="solid"/>
              <a:miter/>
            </a:ln>
          </p:spPr>
          <p:txBody>
            <a:bodyPr rtlCol="0" anchor="ctr"/>
            <a:lstStyle/>
            <a:p>
              <a:endParaRPr lang="en-US"/>
            </a:p>
          </p:txBody>
        </p:sp>
        <p:sp>
          <p:nvSpPr>
            <p:cNvPr id="616" name="Freeform: Shape 615">
              <a:extLst>
                <a:ext uri="{FF2B5EF4-FFF2-40B4-BE49-F238E27FC236}">
                  <a16:creationId xmlns:a16="http://schemas.microsoft.com/office/drawing/2014/main" id="{8E3E1E53-241F-08AB-5DEA-0706E3A28492}"/>
                </a:ext>
              </a:extLst>
            </p:cNvPr>
            <p:cNvSpPr/>
            <p:nvPr/>
          </p:nvSpPr>
          <p:spPr>
            <a:xfrm>
              <a:off x="3198970" y="5043869"/>
              <a:ext cx="673692" cy="1208349"/>
            </a:xfrm>
            <a:custGeom>
              <a:avLst/>
              <a:gdLst>
                <a:gd name="connsiteX0" fmla="*/ 215832 w 673692"/>
                <a:gd name="connsiteY0" fmla="*/ 35894 h 1208349"/>
                <a:gd name="connsiteX1" fmla="*/ 216251 w 673692"/>
                <a:gd name="connsiteY1" fmla="*/ 37517 h 1208349"/>
                <a:gd name="connsiteX2" fmla="*/ 216288 w 673692"/>
                <a:gd name="connsiteY2" fmla="*/ 37536 h 1208349"/>
                <a:gd name="connsiteX3" fmla="*/ 220118 w 673692"/>
                <a:gd name="connsiteY3" fmla="*/ 41001 h 1208349"/>
                <a:gd name="connsiteX4" fmla="*/ 220665 w 673692"/>
                <a:gd name="connsiteY4" fmla="*/ 44192 h 1208349"/>
                <a:gd name="connsiteX5" fmla="*/ 212093 w 673692"/>
                <a:gd name="connsiteY5" fmla="*/ 73464 h 1208349"/>
                <a:gd name="connsiteX6" fmla="*/ 198415 w 673692"/>
                <a:gd name="connsiteY6" fmla="*/ 84498 h 1208349"/>
                <a:gd name="connsiteX7" fmla="*/ 181180 w 673692"/>
                <a:gd name="connsiteY7" fmla="*/ 91884 h 1208349"/>
                <a:gd name="connsiteX8" fmla="*/ 173429 w 673692"/>
                <a:gd name="connsiteY8" fmla="*/ 98723 h 1208349"/>
                <a:gd name="connsiteX9" fmla="*/ 171696 w 673692"/>
                <a:gd name="connsiteY9" fmla="*/ 100456 h 1208349"/>
                <a:gd name="connsiteX10" fmla="*/ 169234 w 673692"/>
                <a:gd name="connsiteY10" fmla="*/ 105015 h 1208349"/>
                <a:gd name="connsiteX11" fmla="*/ 174341 w 673692"/>
                <a:gd name="connsiteY11" fmla="*/ 116596 h 1208349"/>
                <a:gd name="connsiteX12" fmla="*/ 172790 w 673692"/>
                <a:gd name="connsiteY12" fmla="*/ 119423 h 1208349"/>
                <a:gd name="connsiteX13" fmla="*/ 169964 w 673692"/>
                <a:gd name="connsiteY13" fmla="*/ 122706 h 1208349"/>
                <a:gd name="connsiteX14" fmla="*/ 169234 w 673692"/>
                <a:gd name="connsiteY14" fmla="*/ 127995 h 1208349"/>
                <a:gd name="connsiteX15" fmla="*/ 168049 w 673692"/>
                <a:gd name="connsiteY15" fmla="*/ 161644 h 1208349"/>
                <a:gd name="connsiteX16" fmla="*/ 174158 w 673692"/>
                <a:gd name="connsiteY16" fmla="*/ 177967 h 1208349"/>
                <a:gd name="connsiteX17" fmla="*/ 177168 w 673692"/>
                <a:gd name="connsiteY17" fmla="*/ 185718 h 1208349"/>
                <a:gd name="connsiteX18" fmla="*/ 168596 w 673692"/>
                <a:gd name="connsiteY18" fmla="*/ 191645 h 1208349"/>
                <a:gd name="connsiteX19" fmla="*/ 163489 w 673692"/>
                <a:gd name="connsiteY19" fmla="*/ 190916 h 1208349"/>
                <a:gd name="connsiteX20" fmla="*/ 158200 w 673692"/>
                <a:gd name="connsiteY20" fmla="*/ 196022 h 1208349"/>
                <a:gd name="connsiteX21" fmla="*/ 150358 w 673692"/>
                <a:gd name="connsiteY21" fmla="*/ 213713 h 1208349"/>
                <a:gd name="connsiteX22" fmla="*/ 133123 w 673692"/>
                <a:gd name="connsiteY22" fmla="*/ 236693 h 1208349"/>
                <a:gd name="connsiteX23" fmla="*/ 130023 w 673692"/>
                <a:gd name="connsiteY23" fmla="*/ 244626 h 1208349"/>
                <a:gd name="connsiteX24" fmla="*/ 121542 w 673692"/>
                <a:gd name="connsiteY24" fmla="*/ 267059 h 1208349"/>
                <a:gd name="connsiteX25" fmla="*/ 122454 w 673692"/>
                <a:gd name="connsiteY25" fmla="*/ 284385 h 1208349"/>
                <a:gd name="connsiteX26" fmla="*/ 122454 w 673692"/>
                <a:gd name="connsiteY26" fmla="*/ 297060 h 1208349"/>
                <a:gd name="connsiteX27" fmla="*/ 123183 w 673692"/>
                <a:gd name="connsiteY27" fmla="*/ 300525 h 1208349"/>
                <a:gd name="connsiteX28" fmla="*/ 126466 w 673692"/>
                <a:gd name="connsiteY28" fmla="*/ 302166 h 1208349"/>
                <a:gd name="connsiteX29" fmla="*/ 120904 w 673692"/>
                <a:gd name="connsiteY29" fmla="*/ 307364 h 1208349"/>
                <a:gd name="connsiteX30" fmla="*/ 114247 w 673692"/>
                <a:gd name="connsiteY30" fmla="*/ 314021 h 1208349"/>
                <a:gd name="connsiteX31" fmla="*/ 111603 w 673692"/>
                <a:gd name="connsiteY31" fmla="*/ 322319 h 1208349"/>
                <a:gd name="connsiteX32" fmla="*/ 111603 w 673692"/>
                <a:gd name="connsiteY32" fmla="*/ 330162 h 1208349"/>
                <a:gd name="connsiteX33" fmla="*/ 108229 w 673692"/>
                <a:gd name="connsiteY33" fmla="*/ 336819 h 1208349"/>
                <a:gd name="connsiteX34" fmla="*/ 104034 w 673692"/>
                <a:gd name="connsiteY34" fmla="*/ 340375 h 1208349"/>
                <a:gd name="connsiteX35" fmla="*/ 102301 w 673692"/>
                <a:gd name="connsiteY35" fmla="*/ 345938 h 1208349"/>
                <a:gd name="connsiteX36" fmla="*/ 102848 w 673692"/>
                <a:gd name="connsiteY36" fmla="*/ 351226 h 1208349"/>
                <a:gd name="connsiteX37" fmla="*/ 111055 w 673692"/>
                <a:gd name="connsiteY37" fmla="*/ 366637 h 1208349"/>
                <a:gd name="connsiteX38" fmla="*/ 109870 w 673692"/>
                <a:gd name="connsiteY38" fmla="*/ 371015 h 1208349"/>
                <a:gd name="connsiteX39" fmla="*/ 109140 w 673692"/>
                <a:gd name="connsiteY39" fmla="*/ 379313 h 1208349"/>
                <a:gd name="connsiteX40" fmla="*/ 114885 w 673692"/>
                <a:gd name="connsiteY40" fmla="*/ 387337 h 1208349"/>
                <a:gd name="connsiteX41" fmla="*/ 117348 w 673692"/>
                <a:gd name="connsiteY41" fmla="*/ 398371 h 1208349"/>
                <a:gd name="connsiteX42" fmla="*/ 117348 w 673692"/>
                <a:gd name="connsiteY42" fmla="*/ 405940 h 1208349"/>
                <a:gd name="connsiteX43" fmla="*/ 118077 w 673692"/>
                <a:gd name="connsiteY43" fmla="*/ 415059 h 1208349"/>
                <a:gd name="connsiteX44" fmla="*/ 126284 w 673692"/>
                <a:gd name="connsiteY44" fmla="*/ 422992 h 1208349"/>
                <a:gd name="connsiteX45" fmla="*/ 127561 w 673692"/>
                <a:gd name="connsiteY45" fmla="*/ 425819 h 1208349"/>
                <a:gd name="connsiteX46" fmla="*/ 124369 w 673692"/>
                <a:gd name="connsiteY46" fmla="*/ 442598 h 1208349"/>
                <a:gd name="connsiteX47" fmla="*/ 125463 w 673692"/>
                <a:gd name="connsiteY47" fmla="*/ 453814 h 1208349"/>
                <a:gd name="connsiteX48" fmla="*/ 124916 w 673692"/>
                <a:gd name="connsiteY48" fmla="*/ 456823 h 1208349"/>
                <a:gd name="connsiteX49" fmla="*/ 119992 w 673692"/>
                <a:gd name="connsiteY49" fmla="*/ 457735 h 1208349"/>
                <a:gd name="connsiteX50" fmla="*/ 117712 w 673692"/>
                <a:gd name="connsiteY50" fmla="*/ 460836 h 1208349"/>
                <a:gd name="connsiteX51" fmla="*/ 113882 w 673692"/>
                <a:gd name="connsiteY51" fmla="*/ 468952 h 1208349"/>
                <a:gd name="connsiteX52" fmla="*/ 108593 w 673692"/>
                <a:gd name="connsiteY52" fmla="*/ 484910 h 1208349"/>
                <a:gd name="connsiteX53" fmla="*/ 105219 w 673692"/>
                <a:gd name="connsiteY53" fmla="*/ 491749 h 1208349"/>
                <a:gd name="connsiteX54" fmla="*/ 102301 w 673692"/>
                <a:gd name="connsiteY54" fmla="*/ 493482 h 1208349"/>
                <a:gd name="connsiteX55" fmla="*/ 101389 w 673692"/>
                <a:gd name="connsiteY55" fmla="*/ 496947 h 1208349"/>
                <a:gd name="connsiteX56" fmla="*/ 105766 w 673692"/>
                <a:gd name="connsiteY56" fmla="*/ 505245 h 1208349"/>
                <a:gd name="connsiteX57" fmla="*/ 106496 w 673692"/>
                <a:gd name="connsiteY57" fmla="*/ 509622 h 1208349"/>
                <a:gd name="connsiteX58" fmla="*/ 105949 w 673692"/>
                <a:gd name="connsiteY58" fmla="*/ 527860 h 1208349"/>
                <a:gd name="connsiteX59" fmla="*/ 101937 w 673692"/>
                <a:gd name="connsiteY59" fmla="*/ 529775 h 1208349"/>
                <a:gd name="connsiteX60" fmla="*/ 98106 w 673692"/>
                <a:gd name="connsiteY60" fmla="*/ 536979 h 1208349"/>
                <a:gd name="connsiteX61" fmla="*/ 86981 w 673692"/>
                <a:gd name="connsiteY61" fmla="*/ 542724 h 1208349"/>
                <a:gd name="connsiteX62" fmla="*/ 85249 w 673692"/>
                <a:gd name="connsiteY62" fmla="*/ 544183 h 1208349"/>
                <a:gd name="connsiteX63" fmla="*/ 82148 w 673692"/>
                <a:gd name="connsiteY63" fmla="*/ 566980 h 1208349"/>
                <a:gd name="connsiteX64" fmla="*/ 83516 w 673692"/>
                <a:gd name="connsiteY64" fmla="*/ 594975 h 1208349"/>
                <a:gd name="connsiteX65" fmla="*/ 90538 w 673692"/>
                <a:gd name="connsiteY65" fmla="*/ 626435 h 1208349"/>
                <a:gd name="connsiteX66" fmla="*/ 89444 w 673692"/>
                <a:gd name="connsiteY66" fmla="*/ 630266 h 1208349"/>
                <a:gd name="connsiteX67" fmla="*/ 75309 w 673692"/>
                <a:gd name="connsiteY67" fmla="*/ 636375 h 1208349"/>
                <a:gd name="connsiteX68" fmla="*/ 73668 w 673692"/>
                <a:gd name="connsiteY68" fmla="*/ 639019 h 1208349"/>
                <a:gd name="connsiteX69" fmla="*/ 70750 w 673692"/>
                <a:gd name="connsiteY69" fmla="*/ 661270 h 1208349"/>
                <a:gd name="connsiteX70" fmla="*/ 65825 w 673692"/>
                <a:gd name="connsiteY70" fmla="*/ 664826 h 1208349"/>
                <a:gd name="connsiteX71" fmla="*/ 64549 w 673692"/>
                <a:gd name="connsiteY71" fmla="*/ 666376 h 1208349"/>
                <a:gd name="connsiteX72" fmla="*/ 64549 w 673692"/>
                <a:gd name="connsiteY72" fmla="*/ 681149 h 1208349"/>
                <a:gd name="connsiteX73" fmla="*/ 63546 w 673692"/>
                <a:gd name="connsiteY73" fmla="*/ 683885 h 1208349"/>
                <a:gd name="connsiteX74" fmla="*/ 59989 w 673692"/>
                <a:gd name="connsiteY74" fmla="*/ 685526 h 1208349"/>
                <a:gd name="connsiteX75" fmla="*/ 62999 w 673692"/>
                <a:gd name="connsiteY75" fmla="*/ 694645 h 1208349"/>
                <a:gd name="connsiteX76" fmla="*/ 60354 w 673692"/>
                <a:gd name="connsiteY76" fmla="*/ 699022 h 1208349"/>
                <a:gd name="connsiteX77" fmla="*/ 56524 w 673692"/>
                <a:gd name="connsiteY77" fmla="*/ 706500 h 1208349"/>
                <a:gd name="connsiteX78" fmla="*/ 56524 w 673692"/>
                <a:gd name="connsiteY78" fmla="*/ 714251 h 1208349"/>
                <a:gd name="connsiteX79" fmla="*/ 56524 w 673692"/>
                <a:gd name="connsiteY79" fmla="*/ 733218 h 1208349"/>
                <a:gd name="connsiteX80" fmla="*/ 60537 w 673692"/>
                <a:gd name="connsiteY80" fmla="*/ 759481 h 1208349"/>
                <a:gd name="connsiteX81" fmla="*/ 52512 w 673692"/>
                <a:gd name="connsiteY81" fmla="*/ 769329 h 1208349"/>
                <a:gd name="connsiteX82" fmla="*/ 51053 w 673692"/>
                <a:gd name="connsiteY82" fmla="*/ 771973 h 1208349"/>
                <a:gd name="connsiteX83" fmla="*/ 49867 w 673692"/>
                <a:gd name="connsiteY83" fmla="*/ 783646 h 1208349"/>
                <a:gd name="connsiteX84" fmla="*/ 48499 w 673692"/>
                <a:gd name="connsiteY84" fmla="*/ 802431 h 1208349"/>
                <a:gd name="connsiteX85" fmla="*/ 55977 w 673692"/>
                <a:gd name="connsiteY85" fmla="*/ 807172 h 1208349"/>
                <a:gd name="connsiteX86" fmla="*/ 61813 w 673692"/>
                <a:gd name="connsiteY86" fmla="*/ 811185 h 1208349"/>
                <a:gd name="connsiteX87" fmla="*/ 60719 w 673692"/>
                <a:gd name="connsiteY87" fmla="*/ 814559 h 1208349"/>
                <a:gd name="connsiteX88" fmla="*/ 56342 w 673692"/>
                <a:gd name="connsiteY88" fmla="*/ 818389 h 1208349"/>
                <a:gd name="connsiteX89" fmla="*/ 59351 w 673692"/>
                <a:gd name="connsiteY89" fmla="*/ 824681 h 1208349"/>
                <a:gd name="connsiteX90" fmla="*/ 61813 w 673692"/>
                <a:gd name="connsiteY90" fmla="*/ 827143 h 1208349"/>
                <a:gd name="connsiteX91" fmla="*/ 64914 w 673692"/>
                <a:gd name="connsiteY91" fmla="*/ 839454 h 1208349"/>
                <a:gd name="connsiteX92" fmla="*/ 62178 w 673692"/>
                <a:gd name="connsiteY92" fmla="*/ 845107 h 1208349"/>
                <a:gd name="connsiteX93" fmla="*/ 58804 w 673692"/>
                <a:gd name="connsiteY93" fmla="*/ 859059 h 1208349"/>
                <a:gd name="connsiteX94" fmla="*/ 62178 w 673692"/>
                <a:gd name="connsiteY94" fmla="*/ 860336 h 1208349"/>
                <a:gd name="connsiteX95" fmla="*/ 78774 w 673692"/>
                <a:gd name="connsiteY95" fmla="*/ 862251 h 1208349"/>
                <a:gd name="connsiteX96" fmla="*/ 80872 w 673692"/>
                <a:gd name="connsiteY96" fmla="*/ 869272 h 1208349"/>
                <a:gd name="connsiteX97" fmla="*/ 78774 w 673692"/>
                <a:gd name="connsiteY97" fmla="*/ 873103 h 1208349"/>
                <a:gd name="connsiteX98" fmla="*/ 71935 w 673692"/>
                <a:gd name="connsiteY98" fmla="*/ 876294 h 1208349"/>
                <a:gd name="connsiteX99" fmla="*/ 51782 w 673692"/>
                <a:gd name="connsiteY99" fmla="*/ 876294 h 1208349"/>
                <a:gd name="connsiteX100" fmla="*/ 51235 w 673692"/>
                <a:gd name="connsiteY100" fmla="*/ 880671 h 1208349"/>
                <a:gd name="connsiteX101" fmla="*/ 61084 w 673692"/>
                <a:gd name="connsiteY101" fmla="*/ 883498 h 1208349"/>
                <a:gd name="connsiteX102" fmla="*/ 69017 w 673692"/>
                <a:gd name="connsiteY102" fmla="*/ 888057 h 1208349"/>
                <a:gd name="connsiteX103" fmla="*/ 74762 w 673692"/>
                <a:gd name="connsiteY103" fmla="*/ 894896 h 1208349"/>
                <a:gd name="connsiteX104" fmla="*/ 75473 w 673692"/>
                <a:gd name="connsiteY104" fmla="*/ 899748 h 1208349"/>
                <a:gd name="connsiteX105" fmla="*/ 74762 w 673692"/>
                <a:gd name="connsiteY105" fmla="*/ 900459 h 1208349"/>
                <a:gd name="connsiteX106" fmla="*/ 70932 w 673692"/>
                <a:gd name="connsiteY106" fmla="*/ 906295 h 1208349"/>
                <a:gd name="connsiteX107" fmla="*/ 62725 w 673692"/>
                <a:gd name="connsiteY107" fmla="*/ 909760 h 1208349"/>
                <a:gd name="connsiteX108" fmla="*/ 64093 w 673692"/>
                <a:gd name="connsiteY108" fmla="*/ 924715 h 1208349"/>
                <a:gd name="connsiteX109" fmla="*/ 64640 w 673692"/>
                <a:gd name="connsiteY109" fmla="*/ 928545 h 1208349"/>
                <a:gd name="connsiteX110" fmla="*/ 59898 w 673692"/>
                <a:gd name="connsiteY110" fmla="*/ 934017 h 1208349"/>
                <a:gd name="connsiteX111" fmla="*/ 59169 w 673692"/>
                <a:gd name="connsiteY111" fmla="*/ 937117 h 1208349"/>
                <a:gd name="connsiteX112" fmla="*/ 63363 w 673692"/>
                <a:gd name="connsiteY112" fmla="*/ 949428 h 1208349"/>
                <a:gd name="connsiteX113" fmla="*/ 56706 w 673692"/>
                <a:gd name="connsiteY113" fmla="*/ 965568 h 1208349"/>
                <a:gd name="connsiteX114" fmla="*/ 55521 w 673692"/>
                <a:gd name="connsiteY114" fmla="*/ 969580 h 1208349"/>
                <a:gd name="connsiteX115" fmla="*/ 57254 w 673692"/>
                <a:gd name="connsiteY115" fmla="*/ 977696 h 1208349"/>
                <a:gd name="connsiteX116" fmla="*/ 55704 w 673692"/>
                <a:gd name="connsiteY116" fmla="*/ 980979 h 1208349"/>
                <a:gd name="connsiteX117" fmla="*/ 41843 w 673692"/>
                <a:gd name="connsiteY117" fmla="*/ 988912 h 1208349"/>
                <a:gd name="connsiteX118" fmla="*/ 42299 w 673692"/>
                <a:gd name="connsiteY118" fmla="*/ 992196 h 1208349"/>
                <a:gd name="connsiteX119" fmla="*/ 38469 w 673692"/>
                <a:gd name="connsiteY119" fmla="*/ 1002044 h 1208349"/>
                <a:gd name="connsiteX120" fmla="*/ 39016 w 673692"/>
                <a:gd name="connsiteY120" fmla="*/ 1013990 h 1208349"/>
                <a:gd name="connsiteX121" fmla="*/ 43940 w 673692"/>
                <a:gd name="connsiteY121" fmla="*/ 1023929 h 1208349"/>
                <a:gd name="connsiteX122" fmla="*/ 36189 w 673692"/>
                <a:gd name="connsiteY122" fmla="*/ 1031863 h 1208349"/>
                <a:gd name="connsiteX123" fmla="*/ 34092 w 673692"/>
                <a:gd name="connsiteY123" fmla="*/ 1033231 h 1208349"/>
                <a:gd name="connsiteX124" fmla="*/ 34639 w 673692"/>
                <a:gd name="connsiteY124" fmla="*/ 1037425 h 1208349"/>
                <a:gd name="connsiteX125" fmla="*/ 28620 w 673692"/>
                <a:gd name="connsiteY125" fmla="*/ 1053019 h 1208349"/>
                <a:gd name="connsiteX126" fmla="*/ 14942 w 673692"/>
                <a:gd name="connsiteY126" fmla="*/ 1066880 h 1208349"/>
                <a:gd name="connsiteX127" fmla="*/ 5367 w 673692"/>
                <a:gd name="connsiteY127" fmla="*/ 1070254 h 1208349"/>
                <a:gd name="connsiteX128" fmla="*/ 260 w 673692"/>
                <a:gd name="connsiteY128" fmla="*/ 1077640 h 1208349"/>
                <a:gd name="connsiteX129" fmla="*/ 990 w 673692"/>
                <a:gd name="connsiteY129" fmla="*/ 1081834 h 1208349"/>
                <a:gd name="connsiteX130" fmla="*/ 2175 w 673692"/>
                <a:gd name="connsiteY130" fmla="*/ 1083932 h 1208349"/>
                <a:gd name="connsiteX131" fmla="*/ 260 w 673692"/>
                <a:gd name="connsiteY131" fmla="*/ 1100072 h 1208349"/>
                <a:gd name="connsiteX132" fmla="*/ 6370 w 673692"/>
                <a:gd name="connsiteY132" fmla="*/ 1110559 h 1208349"/>
                <a:gd name="connsiteX133" fmla="*/ 12024 w 673692"/>
                <a:gd name="connsiteY133" fmla="*/ 1128797 h 1208349"/>
                <a:gd name="connsiteX134" fmla="*/ 22328 w 673692"/>
                <a:gd name="connsiteY134" fmla="*/ 1130530 h 1208349"/>
                <a:gd name="connsiteX135" fmla="*/ 29897 w 673692"/>
                <a:gd name="connsiteY135" fmla="*/ 1128980 h 1208349"/>
                <a:gd name="connsiteX136" fmla="*/ 34274 w 673692"/>
                <a:gd name="connsiteY136" fmla="*/ 1128067 h 1208349"/>
                <a:gd name="connsiteX137" fmla="*/ 41478 w 673692"/>
                <a:gd name="connsiteY137" fmla="*/ 1128067 h 1208349"/>
                <a:gd name="connsiteX138" fmla="*/ 43393 w 673692"/>
                <a:gd name="connsiteY138" fmla="*/ 1130621 h 1208349"/>
                <a:gd name="connsiteX139" fmla="*/ 44305 w 673692"/>
                <a:gd name="connsiteY139" fmla="*/ 1140287 h 1208349"/>
                <a:gd name="connsiteX140" fmla="*/ 40931 w 673692"/>
                <a:gd name="connsiteY140" fmla="*/ 1148676 h 1208349"/>
                <a:gd name="connsiteX141" fmla="*/ 43758 w 673692"/>
                <a:gd name="connsiteY141" fmla="*/ 1155424 h 1208349"/>
                <a:gd name="connsiteX142" fmla="*/ 40201 w 673692"/>
                <a:gd name="connsiteY142" fmla="*/ 1167279 h 1208349"/>
                <a:gd name="connsiteX143" fmla="*/ 40201 w 673692"/>
                <a:gd name="connsiteY143" fmla="*/ 1170653 h 1208349"/>
                <a:gd name="connsiteX144" fmla="*/ 41569 w 673692"/>
                <a:gd name="connsiteY144" fmla="*/ 1172386 h 1208349"/>
                <a:gd name="connsiteX145" fmla="*/ 46129 w 673692"/>
                <a:gd name="connsiteY145" fmla="*/ 1176398 h 1208349"/>
                <a:gd name="connsiteX146" fmla="*/ 53880 w 673692"/>
                <a:gd name="connsiteY146" fmla="*/ 1185516 h 1208349"/>
                <a:gd name="connsiteX147" fmla="*/ 62087 w 673692"/>
                <a:gd name="connsiteY147" fmla="*/ 1189803 h 1208349"/>
                <a:gd name="connsiteX148" fmla="*/ 115888 w 673692"/>
                <a:gd name="connsiteY148" fmla="*/ 1189803 h 1208349"/>
                <a:gd name="connsiteX149" fmla="*/ 133123 w 673692"/>
                <a:gd name="connsiteY149" fmla="*/ 1193998 h 1208349"/>
                <a:gd name="connsiteX150" fmla="*/ 155008 w 673692"/>
                <a:gd name="connsiteY150" fmla="*/ 1198557 h 1208349"/>
                <a:gd name="connsiteX151" fmla="*/ 164127 w 673692"/>
                <a:gd name="connsiteY151" fmla="*/ 1203299 h 1208349"/>
                <a:gd name="connsiteX152" fmla="*/ 165951 w 673692"/>
                <a:gd name="connsiteY152" fmla="*/ 1203937 h 1208349"/>
                <a:gd name="connsiteX153" fmla="*/ 174250 w 673692"/>
                <a:gd name="connsiteY153" fmla="*/ 1207493 h 1208349"/>
                <a:gd name="connsiteX154" fmla="*/ 158474 w 673692"/>
                <a:gd name="connsiteY154" fmla="*/ 1177674 h 1208349"/>
                <a:gd name="connsiteX155" fmla="*/ 154370 w 673692"/>
                <a:gd name="connsiteY155" fmla="*/ 1173297 h 1208349"/>
                <a:gd name="connsiteX156" fmla="*/ 147531 w 673692"/>
                <a:gd name="connsiteY156" fmla="*/ 1173297 h 1208349"/>
                <a:gd name="connsiteX157" fmla="*/ 141786 w 673692"/>
                <a:gd name="connsiteY157" fmla="*/ 1172386 h 1208349"/>
                <a:gd name="connsiteX158" fmla="*/ 144248 w 673692"/>
                <a:gd name="connsiteY158" fmla="*/ 1170471 h 1208349"/>
                <a:gd name="connsiteX159" fmla="*/ 152638 w 673692"/>
                <a:gd name="connsiteY159" fmla="*/ 1171382 h 1208349"/>
                <a:gd name="connsiteX160" fmla="*/ 155282 w 673692"/>
                <a:gd name="connsiteY160" fmla="*/ 1166823 h 1208349"/>
                <a:gd name="connsiteX161" fmla="*/ 149628 w 673692"/>
                <a:gd name="connsiteY161" fmla="*/ 1144664 h 1208349"/>
                <a:gd name="connsiteX162" fmla="*/ 146528 w 673692"/>
                <a:gd name="connsiteY162" fmla="*/ 1145394 h 1208349"/>
                <a:gd name="connsiteX163" fmla="*/ 146528 w 673692"/>
                <a:gd name="connsiteY163" fmla="*/ 1143114 h 1208349"/>
                <a:gd name="connsiteX164" fmla="*/ 150540 w 673692"/>
                <a:gd name="connsiteY164" fmla="*/ 1135180 h 1208349"/>
                <a:gd name="connsiteX165" fmla="*/ 154005 w 673692"/>
                <a:gd name="connsiteY165" fmla="*/ 1125059 h 1208349"/>
                <a:gd name="connsiteX166" fmla="*/ 165769 w 673692"/>
                <a:gd name="connsiteY166" fmla="*/ 1111745 h 1208349"/>
                <a:gd name="connsiteX167" fmla="*/ 174341 w 673692"/>
                <a:gd name="connsiteY167" fmla="*/ 1105544 h 1208349"/>
                <a:gd name="connsiteX168" fmla="*/ 166498 w 673692"/>
                <a:gd name="connsiteY168" fmla="*/ 1099981 h 1208349"/>
                <a:gd name="connsiteX169" fmla="*/ 164766 w 673692"/>
                <a:gd name="connsiteY169" fmla="*/ 1098887 h 1208349"/>
                <a:gd name="connsiteX170" fmla="*/ 164766 w 673692"/>
                <a:gd name="connsiteY170" fmla="*/ 1089768 h 1208349"/>
                <a:gd name="connsiteX171" fmla="*/ 169872 w 673692"/>
                <a:gd name="connsiteY171" fmla="*/ 1094875 h 1208349"/>
                <a:gd name="connsiteX172" fmla="*/ 180906 w 673692"/>
                <a:gd name="connsiteY172" fmla="*/ 1103994 h 1208349"/>
                <a:gd name="connsiteX173" fmla="*/ 197412 w 673692"/>
                <a:gd name="connsiteY173" fmla="*/ 1092413 h 1208349"/>
                <a:gd name="connsiteX174" fmla="*/ 200603 w 673692"/>
                <a:gd name="connsiteY174" fmla="*/ 1076089 h 1208349"/>
                <a:gd name="connsiteX175" fmla="*/ 200056 w 673692"/>
                <a:gd name="connsiteY175" fmla="*/ 1069615 h 1208349"/>
                <a:gd name="connsiteX176" fmla="*/ 197412 w 673692"/>
                <a:gd name="connsiteY176" fmla="*/ 1068247 h 1208349"/>
                <a:gd name="connsiteX177" fmla="*/ 229692 w 673692"/>
                <a:gd name="connsiteY177" fmla="*/ 1035784 h 1208349"/>
                <a:gd name="connsiteX178" fmla="*/ 260059 w 673692"/>
                <a:gd name="connsiteY178" fmla="*/ 1016999 h 1208349"/>
                <a:gd name="connsiteX179" fmla="*/ 261974 w 673692"/>
                <a:gd name="connsiteY179" fmla="*/ 1010342 h 1208349"/>
                <a:gd name="connsiteX180" fmla="*/ 259694 w 673692"/>
                <a:gd name="connsiteY180" fmla="*/ 1005053 h 1208349"/>
                <a:gd name="connsiteX181" fmla="*/ 259694 w 673692"/>
                <a:gd name="connsiteY181" fmla="*/ 1002500 h 1208349"/>
                <a:gd name="connsiteX182" fmla="*/ 265439 w 673692"/>
                <a:gd name="connsiteY182" fmla="*/ 982986 h 1208349"/>
                <a:gd name="connsiteX183" fmla="*/ 259147 w 673692"/>
                <a:gd name="connsiteY183" fmla="*/ 977423 h 1208349"/>
                <a:gd name="connsiteX184" fmla="*/ 223218 w 673692"/>
                <a:gd name="connsiteY184" fmla="*/ 965112 h 1208349"/>
                <a:gd name="connsiteX185" fmla="*/ 202883 w 673692"/>
                <a:gd name="connsiteY185" fmla="*/ 928637 h 1208349"/>
                <a:gd name="connsiteX186" fmla="*/ 220574 w 673692"/>
                <a:gd name="connsiteY186" fmla="*/ 899547 h 1208349"/>
                <a:gd name="connsiteX187" fmla="*/ 236167 w 673692"/>
                <a:gd name="connsiteY187" fmla="*/ 890428 h 1208349"/>
                <a:gd name="connsiteX188" fmla="*/ 256320 w 673692"/>
                <a:gd name="connsiteY188" fmla="*/ 885140 h 1208349"/>
                <a:gd name="connsiteX189" fmla="*/ 270910 w 673692"/>
                <a:gd name="connsiteY189" fmla="*/ 880398 h 1208349"/>
                <a:gd name="connsiteX190" fmla="*/ 272278 w 673692"/>
                <a:gd name="connsiteY190" fmla="*/ 869546 h 1208349"/>
                <a:gd name="connsiteX191" fmla="*/ 283494 w 673692"/>
                <a:gd name="connsiteY191" fmla="*/ 847296 h 1208349"/>
                <a:gd name="connsiteX192" fmla="*/ 280941 w 673692"/>
                <a:gd name="connsiteY192" fmla="*/ 833070 h 1208349"/>
                <a:gd name="connsiteX193" fmla="*/ 297902 w 673692"/>
                <a:gd name="connsiteY193" fmla="*/ 809088 h 1208349"/>
                <a:gd name="connsiteX194" fmla="*/ 314042 w 673692"/>
                <a:gd name="connsiteY194" fmla="*/ 800698 h 1208349"/>
                <a:gd name="connsiteX195" fmla="*/ 299817 w 673692"/>
                <a:gd name="connsiteY195" fmla="*/ 797871 h 1208349"/>
                <a:gd name="connsiteX196" fmla="*/ 292796 w 673692"/>
                <a:gd name="connsiteY196" fmla="*/ 787840 h 1208349"/>
                <a:gd name="connsiteX197" fmla="*/ 315958 w 673692"/>
                <a:gd name="connsiteY197" fmla="*/ 785926 h 1208349"/>
                <a:gd name="connsiteX198" fmla="*/ 316687 w 673692"/>
                <a:gd name="connsiteY198" fmla="*/ 789300 h 1208349"/>
                <a:gd name="connsiteX199" fmla="*/ 318785 w 673692"/>
                <a:gd name="connsiteY199" fmla="*/ 790667 h 1208349"/>
                <a:gd name="connsiteX200" fmla="*/ 334378 w 673692"/>
                <a:gd name="connsiteY200" fmla="*/ 791944 h 1208349"/>
                <a:gd name="connsiteX201" fmla="*/ 337205 w 673692"/>
                <a:gd name="connsiteY201" fmla="*/ 788570 h 1208349"/>
                <a:gd name="connsiteX202" fmla="*/ 333010 w 673692"/>
                <a:gd name="connsiteY202" fmla="*/ 766320 h 1208349"/>
                <a:gd name="connsiteX203" fmla="*/ 316869 w 673692"/>
                <a:gd name="connsiteY203" fmla="*/ 770150 h 1208349"/>
                <a:gd name="connsiteX204" fmla="*/ 318602 w 673692"/>
                <a:gd name="connsiteY204" fmla="*/ 772612 h 1208349"/>
                <a:gd name="connsiteX205" fmla="*/ 318602 w 673692"/>
                <a:gd name="connsiteY205" fmla="*/ 778448 h 1208349"/>
                <a:gd name="connsiteX206" fmla="*/ 304012 w 673692"/>
                <a:gd name="connsiteY206" fmla="*/ 777718 h 1208349"/>
                <a:gd name="connsiteX207" fmla="*/ 291428 w 673692"/>
                <a:gd name="connsiteY207" fmla="*/ 765226 h 1208349"/>
                <a:gd name="connsiteX208" fmla="*/ 288601 w 673692"/>
                <a:gd name="connsiteY208" fmla="*/ 754739 h 1208349"/>
                <a:gd name="connsiteX209" fmla="*/ 286503 w 673692"/>
                <a:gd name="connsiteY209" fmla="*/ 724920 h 1208349"/>
                <a:gd name="connsiteX210" fmla="*/ 292431 w 673692"/>
                <a:gd name="connsiteY210" fmla="*/ 709874 h 1208349"/>
                <a:gd name="connsiteX211" fmla="*/ 297173 w 673692"/>
                <a:gd name="connsiteY211" fmla="*/ 712792 h 1208349"/>
                <a:gd name="connsiteX212" fmla="*/ 298449 w 673692"/>
                <a:gd name="connsiteY212" fmla="*/ 714616 h 1208349"/>
                <a:gd name="connsiteX213" fmla="*/ 311398 w 673692"/>
                <a:gd name="connsiteY213" fmla="*/ 718628 h 1208349"/>
                <a:gd name="connsiteX214" fmla="*/ 337022 w 673692"/>
                <a:gd name="connsiteY214" fmla="*/ 727747 h 1208349"/>
                <a:gd name="connsiteX215" fmla="*/ 351886 w 673692"/>
                <a:gd name="connsiteY215" fmla="*/ 727747 h 1208349"/>
                <a:gd name="connsiteX216" fmla="*/ 364561 w 673692"/>
                <a:gd name="connsiteY216" fmla="*/ 722822 h 1208349"/>
                <a:gd name="connsiteX217" fmla="*/ 376325 w 673692"/>
                <a:gd name="connsiteY217" fmla="*/ 718263 h 1208349"/>
                <a:gd name="connsiteX218" fmla="*/ 383985 w 673692"/>
                <a:gd name="connsiteY218" fmla="*/ 707958 h 1208349"/>
                <a:gd name="connsiteX219" fmla="*/ 381340 w 673692"/>
                <a:gd name="connsiteY219" fmla="*/ 702305 h 1208349"/>
                <a:gd name="connsiteX220" fmla="*/ 376325 w 673692"/>
                <a:gd name="connsiteY220" fmla="*/ 691089 h 1208349"/>
                <a:gd name="connsiteX221" fmla="*/ 380884 w 673692"/>
                <a:gd name="connsiteY221" fmla="*/ 677593 h 1208349"/>
                <a:gd name="connsiteX222" fmla="*/ 382982 w 673692"/>
                <a:gd name="connsiteY222" fmla="*/ 674401 h 1208349"/>
                <a:gd name="connsiteX223" fmla="*/ 387176 w 673692"/>
                <a:gd name="connsiteY223" fmla="*/ 667927 h 1208349"/>
                <a:gd name="connsiteX224" fmla="*/ 386082 w 673692"/>
                <a:gd name="connsiteY224" fmla="*/ 656710 h 1208349"/>
                <a:gd name="connsiteX225" fmla="*/ 385444 w 673692"/>
                <a:gd name="connsiteY225" fmla="*/ 654248 h 1208349"/>
                <a:gd name="connsiteX226" fmla="*/ 389456 w 673692"/>
                <a:gd name="connsiteY226" fmla="*/ 654248 h 1208349"/>
                <a:gd name="connsiteX227" fmla="*/ 380337 w 673692"/>
                <a:gd name="connsiteY227" fmla="*/ 648503 h 1208349"/>
                <a:gd name="connsiteX228" fmla="*/ 380337 w 673692"/>
                <a:gd name="connsiteY228" fmla="*/ 633913 h 1208349"/>
                <a:gd name="connsiteX229" fmla="*/ 427117 w 673692"/>
                <a:gd name="connsiteY229" fmla="*/ 639749 h 1208349"/>
                <a:gd name="connsiteX230" fmla="*/ 498701 w 673692"/>
                <a:gd name="connsiteY230" fmla="*/ 625888 h 1208349"/>
                <a:gd name="connsiteX231" fmla="*/ 537639 w 673692"/>
                <a:gd name="connsiteY231" fmla="*/ 606556 h 1208349"/>
                <a:gd name="connsiteX232" fmla="*/ 566910 w 673692"/>
                <a:gd name="connsiteY232" fmla="*/ 565886 h 1208349"/>
                <a:gd name="connsiteX233" fmla="*/ 571652 w 673692"/>
                <a:gd name="connsiteY233" fmla="*/ 547648 h 1208349"/>
                <a:gd name="connsiteX234" fmla="*/ 567640 w 673692"/>
                <a:gd name="connsiteY234" fmla="*/ 537344 h 1208349"/>
                <a:gd name="connsiteX235" fmla="*/ 552685 w 673692"/>
                <a:gd name="connsiteY235" fmla="*/ 530778 h 1208349"/>
                <a:gd name="connsiteX236" fmla="*/ 550952 w 673692"/>
                <a:gd name="connsiteY236" fmla="*/ 510990 h 1208349"/>
                <a:gd name="connsiteX237" fmla="*/ 550496 w 673692"/>
                <a:gd name="connsiteY237" fmla="*/ 492296 h 1208349"/>
                <a:gd name="connsiteX238" fmla="*/ 547761 w 673692"/>
                <a:gd name="connsiteY238" fmla="*/ 490290 h 1208349"/>
                <a:gd name="connsiteX239" fmla="*/ 509735 w 673692"/>
                <a:gd name="connsiteY239" fmla="*/ 461018 h 1208349"/>
                <a:gd name="connsiteX240" fmla="*/ 508367 w 673692"/>
                <a:gd name="connsiteY240" fmla="*/ 439497 h 1208349"/>
                <a:gd name="connsiteX241" fmla="*/ 509552 w 673692"/>
                <a:gd name="connsiteY241" fmla="*/ 424543 h 1208349"/>
                <a:gd name="connsiteX242" fmla="*/ 516483 w 673692"/>
                <a:gd name="connsiteY242" fmla="*/ 413873 h 1208349"/>
                <a:gd name="connsiteX243" fmla="*/ 522045 w 673692"/>
                <a:gd name="connsiteY243" fmla="*/ 406943 h 1208349"/>
                <a:gd name="connsiteX244" fmla="*/ 520495 w 673692"/>
                <a:gd name="connsiteY244" fmla="*/ 389617 h 1208349"/>
                <a:gd name="connsiteX245" fmla="*/ 520495 w 673692"/>
                <a:gd name="connsiteY245" fmla="*/ 383325 h 1208349"/>
                <a:gd name="connsiteX246" fmla="*/ 521863 w 673692"/>
                <a:gd name="connsiteY246" fmla="*/ 366181 h 1208349"/>
                <a:gd name="connsiteX247" fmla="*/ 525693 w 673692"/>
                <a:gd name="connsiteY247" fmla="*/ 362169 h 1208349"/>
                <a:gd name="connsiteX248" fmla="*/ 525693 w 673692"/>
                <a:gd name="connsiteY248" fmla="*/ 351773 h 1208349"/>
                <a:gd name="connsiteX249" fmla="*/ 529796 w 673692"/>
                <a:gd name="connsiteY249" fmla="*/ 340101 h 1208349"/>
                <a:gd name="connsiteX250" fmla="*/ 532623 w 673692"/>
                <a:gd name="connsiteY250" fmla="*/ 324326 h 1208349"/>
                <a:gd name="connsiteX251" fmla="*/ 531894 w 673692"/>
                <a:gd name="connsiteY251" fmla="*/ 313200 h 1208349"/>
                <a:gd name="connsiteX252" fmla="*/ 539371 w 673692"/>
                <a:gd name="connsiteY252" fmla="*/ 304082 h 1208349"/>
                <a:gd name="connsiteX253" fmla="*/ 544295 w 673692"/>
                <a:gd name="connsiteY253" fmla="*/ 299340 h 1208349"/>
                <a:gd name="connsiteX254" fmla="*/ 569646 w 673692"/>
                <a:gd name="connsiteY254" fmla="*/ 273260 h 1208349"/>
                <a:gd name="connsiteX255" fmla="*/ 589799 w 673692"/>
                <a:gd name="connsiteY255" fmla="*/ 249185 h 1208349"/>
                <a:gd name="connsiteX256" fmla="*/ 600012 w 673692"/>
                <a:gd name="connsiteY256" fmla="*/ 240066 h 1208349"/>
                <a:gd name="connsiteX257" fmla="*/ 603842 w 673692"/>
                <a:gd name="connsiteY257" fmla="*/ 236875 h 1208349"/>
                <a:gd name="connsiteX258" fmla="*/ 603842 w 673692"/>
                <a:gd name="connsiteY258" fmla="*/ 230036 h 1208349"/>
                <a:gd name="connsiteX259" fmla="*/ 609952 w 673692"/>
                <a:gd name="connsiteY259" fmla="*/ 227118 h 1208349"/>
                <a:gd name="connsiteX260" fmla="*/ 614967 w 673692"/>
                <a:gd name="connsiteY260" fmla="*/ 224108 h 1208349"/>
                <a:gd name="connsiteX261" fmla="*/ 618523 w 673692"/>
                <a:gd name="connsiteY261" fmla="*/ 220552 h 1208349"/>
                <a:gd name="connsiteX262" fmla="*/ 623812 w 673692"/>
                <a:gd name="connsiteY262" fmla="*/ 216266 h 1208349"/>
                <a:gd name="connsiteX263" fmla="*/ 638767 w 673692"/>
                <a:gd name="connsiteY263" fmla="*/ 204412 h 1208349"/>
                <a:gd name="connsiteX264" fmla="*/ 651169 w 673692"/>
                <a:gd name="connsiteY264" fmla="*/ 201676 h 1208349"/>
                <a:gd name="connsiteX265" fmla="*/ 664300 w 673692"/>
                <a:gd name="connsiteY265" fmla="*/ 194472 h 1208349"/>
                <a:gd name="connsiteX266" fmla="*/ 668221 w 673692"/>
                <a:gd name="connsiteY266" fmla="*/ 190642 h 1208349"/>
                <a:gd name="connsiteX267" fmla="*/ 671869 w 673692"/>
                <a:gd name="connsiteY267" fmla="*/ 177875 h 1208349"/>
                <a:gd name="connsiteX268" fmla="*/ 673511 w 673692"/>
                <a:gd name="connsiteY268" fmla="*/ 159090 h 1208349"/>
                <a:gd name="connsiteX269" fmla="*/ 663845 w 673692"/>
                <a:gd name="connsiteY269" fmla="*/ 137023 h 1208349"/>
                <a:gd name="connsiteX270" fmla="*/ 661474 w 673692"/>
                <a:gd name="connsiteY270" fmla="*/ 135564 h 1208349"/>
                <a:gd name="connsiteX271" fmla="*/ 655911 w 673692"/>
                <a:gd name="connsiteY271" fmla="*/ 135564 h 1208349"/>
                <a:gd name="connsiteX272" fmla="*/ 653449 w 673692"/>
                <a:gd name="connsiteY272" fmla="*/ 136202 h 1208349"/>
                <a:gd name="connsiteX273" fmla="*/ 644877 w 673692"/>
                <a:gd name="connsiteY273" fmla="*/ 137570 h 1208349"/>
                <a:gd name="connsiteX274" fmla="*/ 641594 w 673692"/>
                <a:gd name="connsiteY274" fmla="*/ 135473 h 1208349"/>
                <a:gd name="connsiteX275" fmla="*/ 639770 w 673692"/>
                <a:gd name="connsiteY275" fmla="*/ 158179 h 1208349"/>
                <a:gd name="connsiteX276" fmla="*/ 635758 w 673692"/>
                <a:gd name="connsiteY276" fmla="*/ 170307 h 1208349"/>
                <a:gd name="connsiteX277" fmla="*/ 633114 w 673692"/>
                <a:gd name="connsiteY277" fmla="*/ 173590 h 1208349"/>
                <a:gd name="connsiteX278" fmla="*/ 622262 w 673692"/>
                <a:gd name="connsiteY278" fmla="*/ 183803 h 1208349"/>
                <a:gd name="connsiteX279" fmla="*/ 611319 w 673692"/>
                <a:gd name="connsiteY279" fmla="*/ 189730 h 1208349"/>
                <a:gd name="connsiteX280" fmla="*/ 608401 w 673692"/>
                <a:gd name="connsiteY280" fmla="*/ 196387 h 1208349"/>
                <a:gd name="connsiteX281" fmla="*/ 607125 w 673692"/>
                <a:gd name="connsiteY281" fmla="*/ 198849 h 1208349"/>
                <a:gd name="connsiteX282" fmla="*/ 601015 w 673692"/>
                <a:gd name="connsiteY282" fmla="*/ 201676 h 1208349"/>
                <a:gd name="connsiteX283" fmla="*/ 596456 w 673692"/>
                <a:gd name="connsiteY283" fmla="*/ 199761 h 1208349"/>
                <a:gd name="connsiteX284" fmla="*/ 594358 w 673692"/>
                <a:gd name="connsiteY284" fmla="*/ 199761 h 1208349"/>
                <a:gd name="connsiteX285" fmla="*/ 586790 w 673692"/>
                <a:gd name="connsiteY285" fmla="*/ 204594 h 1208349"/>
                <a:gd name="connsiteX286" fmla="*/ 582777 w 673692"/>
                <a:gd name="connsiteY286" fmla="*/ 206783 h 1208349"/>
                <a:gd name="connsiteX287" fmla="*/ 580133 w 673692"/>
                <a:gd name="connsiteY287" fmla="*/ 207603 h 1208349"/>
                <a:gd name="connsiteX288" fmla="*/ 573658 w 673692"/>
                <a:gd name="connsiteY288" fmla="*/ 203773 h 1208349"/>
                <a:gd name="connsiteX289" fmla="*/ 566090 w 673692"/>
                <a:gd name="connsiteY289" fmla="*/ 202679 h 1208349"/>
                <a:gd name="connsiteX290" fmla="*/ 552594 w 673692"/>
                <a:gd name="connsiteY290" fmla="*/ 203226 h 1208349"/>
                <a:gd name="connsiteX291" fmla="*/ 547213 w 673692"/>
                <a:gd name="connsiteY291" fmla="*/ 203226 h 1208349"/>
                <a:gd name="connsiteX292" fmla="*/ 537547 w 673692"/>
                <a:gd name="connsiteY292" fmla="*/ 199031 h 1208349"/>
                <a:gd name="connsiteX293" fmla="*/ 524416 w 673692"/>
                <a:gd name="connsiteY293" fmla="*/ 198302 h 1208349"/>
                <a:gd name="connsiteX294" fmla="*/ 507911 w 673692"/>
                <a:gd name="connsiteY294" fmla="*/ 198302 h 1208349"/>
                <a:gd name="connsiteX295" fmla="*/ 505631 w 673692"/>
                <a:gd name="connsiteY295" fmla="*/ 195657 h 1208349"/>
                <a:gd name="connsiteX296" fmla="*/ 513200 w 673692"/>
                <a:gd name="connsiteY296" fmla="*/ 183803 h 1208349"/>
                <a:gd name="connsiteX297" fmla="*/ 514932 w 673692"/>
                <a:gd name="connsiteY297" fmla="*/ 180611 h 1208349"/>
                <a:gd name="connsiteX298" fmla="*/ 519857 w 673692"/>
                <a:gd name="connsiteY298" fmla="*/ 165018 h 1208349"/>
                <a:gd name="connsiteX299" fmla="*/ 522592 w 673692"/>
                <a:gd name="connsiteY299" fmla="*/ 159729 h 1208349"/>
                <a:gd name="connsiteX300" fmla="*/ 529979 w 673692"/>
                <a:gd name="connsiteY300" fmla="*/ 149060 h 1208349"/>
                <a:gd name="connsiteX301" fmla="*/ 538551 w 673692"/>
                <a:gd name="connsiteY301" fmla="*/ 138026 h 1208349"/>
                <a:gd name="connsiteX302" fmla="*/ 538551 w 673692"/>
                <a:gd name="connsiteY302" fmla="*/ 126810 h 1208349"/>
                <a:gd name="connsiteX303" fmla="*/ 536180 w 673692"/>
                <a:gd name="connsiteY303" fmla="*/ 124347 h 1208349"/>
                <a:gd name="connsiteX304" fmla="*/ 494597 w 673692"/>
                <a:gd name="connsiteY304" fmla="*/ 103283 h 1208349"/>
                <a:gd name="connsiteX305" fmla="*/ 471617 w 673692"/>
                <a:gd name="connsiteY305" fmla="*/ 87872 h 1208349"/>
                <a:gd name="connsiteX306" fmla="*/ 445264 w 673692"/>
                <a:gd name="connsiteY306" fmla="*/ 76291 h 1208349"/>
                <a:gd name="connsiteX307" fmla="*/ 430035 w 673692"/>
                <a:gd name="connsiteY307" fmla="*/ 73282 h 1208349"/>
                <a:gd name="connsiteX308" fmla="*/ 423196 w 673692"/>
                <a:gd name="connsiteY308" fmla="*/ 70272 h 1208349"/>
                <a:gd name="connsiteX309" fmla="*/ 398666 w 673692"/>
                <a:gd name="connsiteY309" fmla="*/ 48569 h 1208349"/>
                <a:gd name="connsiteX310" fmla="*/ 393560 w 673692"/>
                <a:gd name="connsiteY310" fmla="*/ 42915 h 1208349"/>
                <a:gd name="connsiteX311" fmla="*/ 381614 w 673692"/>
                <a:gd name="connsiteY311" fmla="*/ 26775 h 1208349"/>
                <a:gd name="connsiteX312" fmla="*/ 374775 w 673692"/>
                <a:gd name="connsiteY312" fmla="*/ 19845 h 1208349"/>
                <a:gd name="connsiteX313" fmla="*/ 369486 w 673692"/>
                <a:gd name="connsiteY313" fmla="*/ 15650 h 1208349"/>
                <a:gd name="connsiteX314" fmla="*/ 364653 w 673692"/>
                <a:gd name="connsiteY314" fmla="*/ 10361 h 1208349"/>
                <a:gd name="connsiteX315" fmla="*/ 362920 w 673692"/>
                <a:gd name="connsiteY315" fmla="*/ 7169 h 1208349"/>
                <a:gd name="connsiteX316" fmla="*/ 348695 w 673692"/>
                <a:gd name="connsiteY316" fmla="*/ 7169 h 1208349"/>
                <a:gd name="connsiteX317" fmla="*/ 330457 w 673692"/>
                <a:gd name="connsiteY317" fmla="*/ 7716 h 1208349"/>
                <a:gd name="connsiteX318" fmla="*/ 322250 w 673692"/>
                <a:gd name="connsiteY318" fmla="*/ 14373 h 1208349"/>
                <a:gd name="connsiteX319" fmla="*/ 314681 w 673692"/>
                <a:gd name="connsiteY319" fmla="*/ 34344 h 1208349"/>
                <a:gd name="connsiteX320" fmla="*/ 312583 w 673692"/>
                <a:gd name="connsiteY320" fmla="*/ 35803 h 1208349"/>
                <a:gd name="connsiteX321" fmla="*/ 306109 w 673692"/>
                <a:gd name="connsiteY321" fmla="*/ 19662 h 1208349"/>
                <a:gd name="connsiteX322" fmla="*/ 292431 w 673692"/>
                <a:gd name="connsiteY322" fmla="*/ 12093 h 1208349"/>
                <a:gd name="connsiteX323" fmla="*/ 285591 w 673692"/>
                <a:gd name="connsiteY323" fmla="*/ 11364 h 1208349"/>
                <a:gd name="connsiteX324" fmla="*/ 267354 w 673692"/>
                <a:gd name="connsiteY324" fmla="*/ 11364 h 1208349"/>
                <a:gd name="connsiteX325" fmla="*/ 260150 w 673692"/>
                <a:gd name="connsiteY325" fmla="*/ 6622 h 1208349"/>
                <a:gd name="connsiteX326" fmla="*/ 254496 w 673692"/>
                <a:gd name="connsiteY326" fmla="*/ 2427 h 1208349"/>
                <a:gd name="connsiteX327" fmla="*/ 249572 w 673692"/>
                <a:gd name="connsiteY327" fmla="*/ -34 h 1208349"/>
                <a:gd name="connsiteX328" fmla="*/ 248022 w 673692"/>
                <a:gd name="connsiteY328" fmla="*/ 5072 h 1208349"/>
                <a:gd name="connsiteX329" fmla="*/ 241365 w 673692"/>
                <a:gd name="connsiteY329" fmla="*/ 12459 h 1208349"/>
                <a:gd name="connsiteX330" fmla="*/ 232793 w 673692"/>
                <a:gd name="connsiteY330" fmla="*/ 17565 h 1208349"/>
                <a:gd name="connsiteX331" fmla="*/ 217382 w 673692"/>
                <a:gd name="connsiteY331" fmla="*/ 34891 h 1208349"/>
                <a:gd name="connsiteX332" fmla="*/ 215832 w 673692"/>
                <a:gd name="connsiteY332" fmla="*/ 35894 h 120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Lst>
              <a:rect l="l" t="t" r="r" b="b"/>
              <a:pathLst>
                <a:path w="673692" h="1208349">
                  <a:moveTo>
                    <a:pt x="215832" y="35894"/>
                  </a:moveTo>
                  <a:cubicBezTo>
                    <a:pt x="215503" y="36459"/>
                    <a:pt x="215686" y="37189"/>
                    <a:pt x="216251" y="37517"/>
                  </a:cubicBezTo>
                  <a:cubicBezTo>
                    <a:pt x="216270" y="37526"/>
                    <a:pt x="216279" y="37526"/>
                    <a:pt x="216288" y="37536"/>
                  </a:cubicBezTo>
                  <a:lnTo>
                    <a:pt x="220118" y="41001"/>
                  </a:lnTo>
                  <a:cubicBezTo>
                    <a:pt x="221212" y="41912"/>
                    <a:pt x="221485" y="42277"/>
                    <a:pt x="220665" y="44192"/>
                  </a:cubicBezTo>
                  <a:cubicBezTo>
                    <a:pt x="219844" y="46107"/>
                    <a:pt x="213643" y="67172"/>
                    <a:pt x="212093" y="73464"/>
                  </a:cubicBezTo>
                  <a:cubicBezTo>
                    <a:pt x="210543" y="79756"/>
                    <a:pt x="201698" y="83130"/>
                    <a:pt x="198415" y="84498"/>
                  </a:cubicBezTo>
                  <a:cubicBezTo>
                    <a:pt x="195132" y="85866"/>
                    <a:pt x="183095" y="91337"/>
                    <a:pt x="181180" y="91884"/>
                  </a:cubicBezTo>
                  <a:cubicBezTo>
                    <a:pt x="178225" y="93708"/>
                    <a:pt x="175599" y="96015"/>
                    <a:pt x="173429" y="98723"/>
                  </a:cubicBezTo>
                  <a:cubicBezTo>
                    <a:pt x="172790" y="99727"/>
                    <a:pt x="172243" y="100456"/>
                    <a:pt x="171696" y="100456"/>
                  </a:cubicBezTo>
                  <a:cubicBezTo>
                    <a:pt x="171149" y="100456"/>
                    <a:pt x="170146" y="100456"/>
                    <a:pt x="169234" y="105015"/>
                  </a:cubicBezTo>
                  <a:cubicBezTo>
                    <a:pt x="168322" y="109575"/>
                    <a:pt x="172608" y="114681"/>
                    <a:pt x="174341" y="116596"/>
                  </a:cubicBezTo>
                  <a:cubicBezTo>
                    <a:pt x="176073" y="118512"/>
                    <a:pt x="174341" y="119059"/>
                    <a:pt x="172790" y="119423"/>
                  </a:cubicBezTo>
                  <a:cubicBezTo>
                    <a:pt x="171240" y="119788"/>
                    <a:pt x="170693" y="121703"/>
                    <a:pt x="169964" y="122706"/>
                  </a:cubicBezTo>
                  <a:cubicBezTo>
                    <a:pt x="169234" y="123709"/>
                    <a:pt x="169234" y="124347"/>
                    <a:pt x="169234" y="127995"/>
                  </a:cubicBezTo>
                  <a:cubicBezTo>
                    <a:pt x="169426" y="139221"/>
                    <a:pt x="169034" y="150455"/>
                    <a:pt x="168049" y="161644"/>
                  </a:cubicBezTo>
                  <a:cubicBezTo>
                    <a:pt x="167438" y="167735"/>
                    <a:pt x="169690" y="173772"/>
                    <a:pt x="174158" y="177967"/>
                  </a:cubicBezTo>
                  <a:cubicBezTo>
                    <a:pt x="175882" y="180210"/>
                    <a:pt x="176931" y="182900"/>
                    <a:pt x="177168" y="185718"/>
                  </a:cubicBezTo>
                  <a:cubicBezTo>
                    <a:pt x="177168" y="189183"/>
                    <a:pt x="169781" y="191280"/>
                    <a:pt x="168596" y="191645"/>
                  </a:cubicBezTo>
                  <a:cubicBezTo>
                    <a:pt x="166890" y="192366"/>
                    <a:pt x="164930" y="192083"/>
                    <a:pt x="163489" y="190916"/>
                  </a:cubicBezTo>
                  <a:cubicBezTo>
                    <a:pt x="160662" y="189183"/>
                    <a:pt x="158930" y="193743"/>
                    <a:pt x="158200" y="196022"/>
                  </a:cubicBezTo>
                  <a:cubicBezTo>
                    <a:pt x="157471" y="198302"/>
                    <a:pt x="152091" y="209518"/>
                    <a:pt x="150358" y="213713"/>
                  </a:cubicBezTo>
                  <a:cubicBezTo>
                    <a:pt x="145178" y="221783"/>
                    <a:pt x="139415" y="229462"/>
                    <a:pt x="133123" y="236693"/>
                  </a:cubicBezTo>
                  <a:cubicBezTo>
                    <a:pt x="131518" y="239073"/>
                    <a:pt x="130460" y="241790"/>
                    <a:pt x="130023" y="244626"/>
                  </a:cubicBezTo>
                  <a:cubicBezTo>
                    <a:pt x="127953" y="252368"/>
                    <a:pt x="125108" y="259882"/>
                    <a:pt x="121542" y="267059"/>
                  </a:cubicBezTo>
                  <a:cubicBezTo>
                    <a:pt x="117712" y="273533"/>
                    <a:pt x="122089" y="282470"/>
                    <a:pt x="122454" y="284385"/>
                  </a:cubicBezTo>
                  <a:cubicBezTo>
                    <a:pt x="122728" y="288607"/>
                    <a:pt x="122728" y="292838"/>
                    <a:pt x="122454" y="297060"/>
                  </a:cubicBezTo>
                  <a:cubicBezTo>
                    <a:pt x="122326" y="298264"/>
                    <a:pt x="122582" y="299476"/>
                    <a:pt x="123183" y="300525"/>
                  </a:cubicBezTo>
                  <a:cubicBezTo>
                    <a:pt x="124460" y="300598"/>
                    <a:pt x="125645" y="301191"/>
                    <a:pt x="126466" y="302166"/>
                  </a:cubicBezTo>
                  <a:cubicBezTo>
                    <a:pt x="127743" y="303899"/>
                    <a:pt x="124551" y="305814"/>
                    <a:pt x="120904" y="307364"/>
                  </a:cubicBezTo>
                  <a:cubicBezTo>
                    <a:pt x="117867" y="308577"/>
                    <a:pt x="115460" y="310985"/>
                    <a:pt x="114247" y="314021"/>
                  </a:cubicBezTo>
                  <a:cubicBezTo>
                    <a:pt x="113700" y="316884"/>
                    <a:pt x="112815" y="319666"/>
                    <a:pt x="111603" y="322319"/>
                  </a:cubicBezTo>
                  <a:cubicBezTo>
                    <a:pt x="110909" y="324891"/>
                    <a:pt x="110909" y="327590"/>
                    <a:pt x="111603" y="330162"/>
                  </a:cubicBezTo>
                  <a:cubicBezTo>
                    <a:pt x="111995" y="332870"/>
                    <a:pt x="110645" y="335532"/>
                    <a:pt x="108229" y="336819"/>
                  </a:cubicBezTo>
                  <a:cubicBezTo>
                    <a:pt x="106514" y="337575"/>
                    <a:pt x="105055" y="338806"/>
                    <a:pt x="104034" y="340375"/>
                  </a:cubicBezTo>
                  <a:cubicBezTo>
                    <a:pt x="103623" y="342271"/>
                    <a:pt x="103040" y="344141"/>
                    <a:pt x="102301" y="345938"/>
                  </a:cubicBezTo>
                  <a:cubicBezTo>
                    <a:pt x="101572" y="347679"/>
                    <a:pt x="101782" y="349667"/>
                    <a:pt x="102848" y="351226"/>
                  </a:cubicBezTo>
                  <a:cubicBezTo>
                    <a:pt x="102848" y="351226"/>
                    <a:pt x="110143" y="364540"/>
                    <a:pt x="111055" y="366637"/>
                  </a:cubicBezTo>
                  <a:cubicBezTo>
                    <a:pt x="111967" y="368735"/>
                    <a:pt x="111603" y="369647"/>
                    <a:pt x="109870" y="371015"/>
                  </a:cubicBezTo>
                  <a:cubicBezTo>
                    <a:pt x="108137" y="372382"/>
                    <a:pt x="108958" y="377397"/>
                    <a:pt x="109140" y="379313"/>
                  </a:cubicBezTo>
                  <a:cubicBezTo>
                    <a:pt x="109323" y="381228"/>
                    <a:pt x="113153" y="384693"/>
                    <a:pt x="114885" y="387337"/>
                  </a:cubicBezTo>
                  <a:cubicBezTo>
                    <a:pt x="116116" y="390912"/>
                    <a:pt x="116937" y="394614"/>
                    <a:pt x="117348" y="398371"/>
                  </a:cubicBezTo>
                  <a:cubicBezTo>
                    <a:pt x="117876" y="400870"/>
                    <a:pt x="117876" y="403441"/>
                    <a:pt x="117348" y="405940"/>
                  </a:cubicBezTo>
                  <a:cubicBezTo>
                    <a:pt x="116609" y="408976"/>
                    <a:pt x="116864" y="412177"/>
                    <a:pt x="118077" y="415059"/>
                  </a:cubicBezTo>
                  <a:cubicBezTo>
                    <a:pt x="119272" y="418935"/>
                    <a:pt x="122372" y="421925"/>
                    <a:pt x="126284" y="422992"/>
                  </a:cubicBezTo>
                  <a:cubicBezTo>
                    <a:pt x="127743" y="423813"/>
                    <a:pt x="128016" y="424360"/>
                    <a:pt x="127561" y="425819"/>
                  </a:cubicBezTo>
                  <a:cubicBezTo>
                    <a:pt x="127105" y="427278"/>
                    <a:pt x="125281" y="438221"/>
                    <a:pt x="124369" y="442598"/>
                  </a:cubicBezTo>
                  <a:cubicBezTo>
                    <a:pt x="123576" y="446364"/>
                    <a:pt x="123950" y="450276"/>
                    <a:pt x="125463" y="453814"/>
                  </a:cubicBezTo>
                  <a:cubicBezTo>
                    <a:pt x="126649" y="455547"/>
                    <a:pt x="125463" y="456459"/>
                    <a:pt x="124916" y="456823"/>
                  </a:cubicBezTo>
                  <a:cubicBezTo>
                    <a:pt x="123320" y="457316"/>
                    <a:pt x="121661" y="457626"/>
                    <a:pt x="119992" y="457735"/>
                  </a:cubicBezTo>
                  <a:cubicBezTo>
                    <a:pt x="118898" y="457735"/>
                    <a:pt x="118259" y="459833"/>
                    <a:pt x="117712" y="460836"/>
                  </a:cubicBezTo>
                  <a:cubicBezTo>
                    <a:pt x="117165" y="461839"/>
                    <a:pt x="115979" y="464848"/>
                    <a:pt x="113882" y="468952"/>
                  </a:cubicBezTo>
                  <a:cubicBezTo>
                    <a:pt x="111703" y="474122"/>
                    <a:pt x="109934" y="479457"/>
                    <a:pt x="108593" y="484910"/>
                  </a:cubicBezTo>
                  <a:cubicBezTo>
                    <a:pt x="107818" y="487344"/>
                    <a:pt x="106687" y="489651"/>
                    <a:pt x="105219" y="491749"/>
                  </a:cubicBezTo>
                  <a:cubicBezTo>
                    <a:pt x="104216" y="493117"/>
                    <a:pt x="103304" y="493664"/>
                    <a:pt x="102301" y="493482"/>
                  </a:cubicBezTo>
                  <a:cubicBezTo>
                    <a:pt x="101298" y="493299"/>
                    <a:pt x="101389" y="494485"/>
                    <a:pt x="101389" y="496947"/>
                  </a:cubicBezTo>
                  <a:cubicBezTo>
                    <a:pt x="102037" y="500065"/>
                    <a:pt x="103559" y="502947"/>
                    <a:pt x="105766" y="505245"/>
                  </a:cubicBezTo>
                  <a:cubicBezTo>
                    <a:pt x="107043" y="506613"/>
                    <a:pt x="106496" y="509622"/>
                    <a:pt x="106496" y="509622"/>
                  </a:cubicBezTo>
                  <a:cubicBezTo>
                    <a:pt x="106496" y="509622"/>
                    <a:pt x="105949" y="525580"/>
                    <a:pt x="105949" y="527860"/>
                  </a:cubicBezTo>
                  <a:cubicBezTo>
                    <a:pt x="105949" y="530139"/>
                    <a:pt x="102848" y="529775"/>
                    <a:pt x="101937" y="529775"/>
                  </a:cubicBezTo>
                  <a:cubicBezTo>
                    <a:pt x="101025" y="529775"/>
                    <a:pt x="99839" y="531872"/>
                    <a:pt x="98106" y="536979"/>
                  </a:cubicBezTo>
                  <a:cubicBezTo>
                    <a:pt x="96374" y="542085"/>
                    <a:pt x="88988" y="542177"/>
                    <a:pt x="86981" y="542724"/>
                  </a:cubicBezTo>
                  <a:cubicBezTo>
                    <a:pt x="84975" y="543271"/>
                    <a:pt x="85249" y="544183"/>
                    <a:pt x="85249" y="544183"/>
                  </a:cubicBezTo>
                  <a:cubicBezTo>
                    <a:pt x="85249" y="544183"/>
                    <a:pt x="83152" y="558043"/>
                    <a:pt x="82148" y="566980"/>
                  </a:cubicBezTo>
                  <a:cubicBezTo>
                    <a:pt x="81811" y="576336"/>
                    <a:pt x="82267" y="585701"/>
                    <a:pt x="83516" y="594975"/>
                  </a:cubicBezTo>
                  <a:cubicBezTo>
                    <a:pt x="83516" y="598167"/>
                    <a:pt x="89808" y="623426"/>
                    <a:pt x="90538" y="626435"/>
                  </a:cubicBezTo>
                  <a:cubicBezTo>
                    <a:pt x="91267" y="629445"/>
                    <a:pt x="89444" y="630266"/>
                    <a:pt x="89444" y="630266"/>
                  </a:cubicBezTo>
                  <a:cubicBezTo>
                    <a:pt x="89444" y="630266"/>
                    <a:pt x="77042" y="635372"/>
                    <a:pt x="75309" y="636375"/>
                  </a:cubicBezTo>
                  <a:cubicBezTo>
                    <a:pt x="74343" y="636913"/>
                    <a:pt x="73722" y="637916"/>
                    <a:pt x="73668" y="639019"/>
                  </a:cubicBezTo>
                  <a:cubicBezTo>
                    <a:pt x="73668" y="639019"/>
                    <a:pt x="71570" y="655707"/>
                    <a:pt x="70750" y="661270"/>
                  </a:cubicBezTo>
                  <a:cubicBezTo>
                    <a:pt x="69929" y="666833"/>
                    <a:pt x="67558" y="665465"/>
                    <a:pt x="65825" y="664826"/>
                  </a:cubicBezTo>
                  <a:cubicBezTo>
                    <a:pt x="64093" y="664188"/>
                    <a:pt x="64549" y="666376"/>
                    <a:pt x="64549" y="666376"/>
                  </a:cubicBezTo>
                  <a:cubicBezTo>
                    <a:pt x="64549" y="666376"/>
                    <a:pt x="63910" y="679325"/>
                    <a:pt x="64549" y="681149"/>
                  </a:cubicBezTo>
                  <a:cubicBezTo>
                    <a:pt x="64822" y="682180"/>
                    <a:pt x="64421" y="683274"/>
                    <a:pt x="63546" y="683885"/>
                  </a:cubicBezTo>
                  <a:cubicBezTo>
                    <a:pt x="63546" y="683885"/>
                    <a:pt x="61631" y="682881"/>
                    <a:pt x="59989" y="685526"/>
                  </a:cubicBezTo>
                  <a:cubicBezTo>
                    <a:pt x="58348" y="688171"/>
                    <a:pt x="61631" y="693733"/>
                    <a:pt x="62999" y="694645"/>
                  </a:cubicBezTo>
                  <a:cubicBezTo>
                    <a:pt x="64367" y="695557"/>
                    <a:pt x="61996" y="697563"/>
                    <a:pt x="60354" y="699022"/>
                  </a:cubicBezTo>
                  <a:cubicBezTo>
                    <a:pt x="58685" y="701293"/>
                    <a:pt x="57390" y="703819"/>
                    <a:pt x="56524" y="706500"/>
                  </a:cubicBezTo>
                  <a:cubicBezTo>
                    <a:pt x="55740" y="709025"/>
                    <a:pt x="55740" y="711725"/>
                    <a:pt x="56524" y="714251"/>
                  </a:cubicBezTo>
                  <a:cubicBezTo>
                    <a:pt x="57983" y="720488"/>
                    <a:pt x="57983" y="726981"/>
                    <a:pt x="56524" y="733218"/>
                  </a:cubicBezTo>
                  <a:cubicBezTo>
                    <a:pt x="55229" y="742173"/>
                    <a:pt x="56624" y="751319"/>
                    <a:pt x="60537" y="759481"/>
                  </a:cubicBezTo>
                  <a:cubicBezTo>
                    <a:pt x="63363" y="768600"/>
                    <a:pt x="54792" y="769147"/>
                    <a:pt x="52512" y="769329"/>
                  </a:cubicBezTo>
                  <a:cubicBezTo>
                    <a:pt x="50232" y="769511"/>
                    <a:pt x="51053" y="771973"/>
                    <a:pt x="51053" y="771973"/>
                  </a:cubicBezTo>
                  <a:cubicBezTo>
                    <a:pt x="51053" y="771973"/>
                    <a:pt x="50414" y="777901"/>
                    <a:pt x="49867" y="783646"/>
                  </a:cubicBezTo>
                  <a:cubicBezTo>
                    <a:pt x="48746" y="789837"/>
                    <a:pt x="48290" y="796139"/>
                    <a:pt x="48499" y="802431"/>
                  </a:cubicBezTo>
                  <a:cubicBezTo>
                    <a:pt x="49503" y="806169"/>
                    <a:pt x="52330" y="806808"/>
                    <a:pt x="55977" y="807172"/>
                  </a:cubicBezTo>
                  <a:cubicBezTo>
                    <a:pt x="58558" y="807209"/>
                    <a:pt x="60856" y="808796"/>
                    <a:pt x="61813" y="811185"/>
                  </a:cubicBezTo>
                  <a:cubicBezTo>
                    <a:pt x="61813" y="812462"/>
                    <a:pt x="61813" y="814377"/>
                    <a:pt x="60719" y="814559"/>
                  </a:cubicBezTo>
                  <a:cubicBezTo>
                    <a:pt x="59625" y="814741"/>
                    <a:pt x="57801" y="816291"/>
                    <a:pt x="56342" y="818389"/>
                  </a:cubicBezTo>
                  <a:cubicBezTo>
                    <a:pt x="54883" y="820486"/>
                    <a:pt x="57801" y="823678"/>
                    <a:pt x="59351" y="824681"/>
                  </a:cubicBezTo>
                  <a:cubicBezTo>
                    <a:pt x="60345" y="825310"/>
                    <a:pt x="61184" y="826149"/>
                    <a:pt x="61813" y="827143"/>
                  </a:cubicBezTo>
                  <a:cubicBezTo>
                    <a:pt x="61813" y="827143"/>
                    <a:pt x="63910" y="836991"/>
                    <a:pt x="64914" y="839454"/>
                  </a:cubicBezTo>
                  <a:cubicBezTo>
                    <a:pt x="65917" y="841915"/>
                    <a:pt x="63546" y="842645"/>
                    <a:pt x="62178" y="845107"/>
                  </a:cubicBezTo>
                  <a:cubicBezTo>
                    <a:pt x="60573" y="849630"/>
                    <a:pt x="59442" y="854299"/>
                    <a:pt x="58804" y="859059"/>
                  </a:cubicBezTo>
                  <a:cubicBezTo>
                    <a:pt x="58804" y="861339"/>
                    <a:pt x="60719" y="860518"/>
                    <a:pt x="62178" y="860336"/>
                  </a:cubicBezTo>
                  <a:cubicBezTo>
                    <a:pt x="67777" y="859916"/>
                    <a:pt x="73412" y="860573"/>
                    <a:pt x="78774" y="862251"/>
                  </a:cubicBezTo>
                  <a:cubicBezTo>
                    <a:pt x="86161" y="864713"/>
                    <a:pt x="81783" y="868543"/>
                    <a:pt x="80872" y="869272"/>
                  </a:cubicBezTo>
                  <a:cubicBezTo>
                    <a:pt x="79960" y="870002"/>
                    <a:pt x="79139" y="869272"/>
                    <a:pt x="78774" y="873103"/>
                  </a:cubicBezTo>
                  <a:cubicBezTo>
                    <a:pt x="78410" y="876932"/>
                    <a:pt x="73577" y="876841"/>
                    <a:pt x="71935" y="876294"/>
                  </a:cubicBezTo>
                  <a:cubicBezTo>
                    <a:pt x="65224" y="875920"/>
                    <a:pt x="58494" y="875920"/>
                    <a:pt x="51782" y="876294"/>
                  </a:cubicBezTo>
                  <a:cubicBezTo>
                    <a:pt x="49503" y="876294"/>
                    <a:pt x="50597" y="877662"/>
                    <a:pt x="51235" y="880671"/>
                  </a:cubicBezTo>
                  <a:cubicBezTo>
                    <a:pt x="51873" y="883680"/>
                    <a:pt x="55339" y="882586"/>
                    <a:pt x="61084" y="883498"/>
                  </a:cubicBezTo>
                  <a:cubicBezTo>
                    <a:pt x="66829" y="884410"/>
                    <a:pt x="68652" y="885960"/>
                    <a:pt x="69017" y="888057"/>
                  </a:cubicBezTo>
                  <a:cubicBezTo>
                    <a:pt x="69382" y="890155"/>
                    <a:pt x="72117" y="892252"/>
                    <a:pt x="74762" y="894896"/>
                  </a:cubicBezTo>
                  <a:cubicBezTo>
                    <a:pt x="76294" y="896036"/>
                    <a:pt x="76622" y="898207"/>
                    <a:pt x="75473" y="899748"/>
                  </a:cubicBezTo>
                  <a:cubicBezTo>
                    <a:pt x="75273" y="900012"/>
                    <a:pt x="75036" y="900258"/>
                    <a:pt x="74762" y="900459"/>
                  </a:cubicBezTo>
                  <a:cubicBezTo>
                    <a:pt x="73385" y="902338"/>
                    <a:pt x="72099" y="904280"/>
                    <a:pt x="70932" y="906295"/>
                  </a:cubicBezTo>
                  <a:cubicBezTo>
                    <a:pt x="69200" y="908575"/>
                    <a:pt x="67923" y="907116"/>
                    <a:pt x="62725" y="909760"/>
                  </a:cubicBezTo>
                  <a:cubicBezTo>
                    <a:pt x="57527" y="912405"/>
                    <a:pt x="62725" y="921159"/>
                    <a:pt x="64093" y="924715"/>
                  </a:cubicBezTo>
                  <a:cubicBezTo>
                    <a:pt x="65461" y="928272"/>
                    <a:pt x="64640" y="928545"/>
                    <a:pt x="64640" y="928545"/>
                  </a:cubicBezTo>
                  <a:cubicBezTo>
                    <a:pt x="63190" y="930479"/>
                    <a:pt x="61613" y="932312"/>
                    <a:pt x="59898" y="934017"/>
                  </a:cubicBezTo>
                  <a:cubicBezTo>
                    <a:pt x="59041" y="934801"/>
                    <a:pt x="58749" y="936032"/>
                    <a:pt x="59169" y="937117"/>
                  </a:cubicBezTo>
                  <a:cubicBezTo>
                    <a:pt x="60883" y="941102"/>
                    <a:pt x="62287" y="945224"/>
                    <a:pt x="63363" y="949428"/>
                  </a:cubicBezTo>
                  <a:cubicBezTo>
                    <a:pt x="64813" y="955674"/>
                    <a:pt x="62141" y="962158"/>
                    <a:pt x="56706" y="965568"/>
                  </a:cubicBezTo>
                  <a:cubicBezTo>
                    <a:pt x="54792" y="966572"/>
                    <a:pt x="55521" y="969580"/>
                    <a:pt x="55521" y="969580"/>
                  </a:cubicBezTo>
                  <a:cubicBezTo>
                    <a:pt x="55913" y="972325"/>
                    <a:pt x="56488" y="975034"/>
                    <a:pt x="57254" y="977696"/>
                  </a:cubicBezTo>
                  <a:cubicBezTo>
                    <a:pt x="57983" y="979429"/>
                    <a:pt x="57254" y="980250"/>
                    <a:pt x="55704" y="980979"/>
                  </a:cubicBezTo>
                  <a:cubicBezTo>
                    <a:pt x="54153" y="981709"/>
                    <a:pt x="43575" y="987636"/>
                    <a:pt x="41843" y="988912"/>
                  </a:cubicBezTo>
                  <a:cubicBezTo>
                    <a:pt x="40110" y="990189"/>
                    <a:pt x="41843" y="990463"/>
                    <a:pt x="42299" y="992196"/>
                  </a:cubicBezTo>
                  <a:cubicBezTo>
                    <a:pt x="42755" y="993928"/>
                    <a:pt x="42299" y="995023"/>
                    <a:pt x="38469" y="1002044"/>
                  </a:cubicBezTo>
                  <a:cubicBezTo>
                    <a:pt x="34639" y="1009066"/>
                    <a:pt x="35642" y="1010616"/>
                    <a:pt x="39016" y="1013990"/>
                  </a:cubicBezTo>
                  <a:cubicBezTo>
                    <a:pt x="41879" y="1016543"/>
                    <a:pt x="43639" y="1020109"/>
                    <a:pt x="43940" y="1023929"/>
                  </a:cubicBezTo>
                  <a:cubicBezTo>
                    <a:pt x="44487" y="1027850"/>
                    <a:pt x="38104" y="1031498"/>
                    <a:pt x="36189" y="1031863"/>
                  </a:cubicBezTo>
                  <a:cubicBezTo>
                    <a:pt x="34274" y="1032227"/>
                    <a:pt x="34092" y="1033231"/>
                    <a:pt x="34092" y="1033231"/>
                  </a:cubicBezTo>
                  <a:lnTo>
                    <a:pt x="34639" y="1037425"/>
                  </a:lnTo>
                  <a:cubicBezTo>
                    <a:pt x="35186" y="1048824"/>
                    <a:pt x="32177" y="1049736"/>
                    <a:pt x="28620" y="1053019"/>
                  </a:cubicBezTo>
                  <a:cubicBezTo>
                    <a:pt x="23778" y="1057350"/>
                    <a:pt x="19209" y="1061982"/>
                    <a:pt x="14942" y="1066880"/>
                  </a:cubicBezTo>
                  <a:cubicBezTo>
                    <a:pt x="13756" y="1068521"/>
                    <a:pt x="9197" y="1068521"/>
                    <a:pt x="5367" y="1070254"/>
                  </a:cubicBezTo>
                  <a:cubicBezTo>
                    <a:pt x="2659" y="1071849"/>
                    <a:pt x="789" y="1074549"/>
                    <a:pt x="260" y="1077640"/>
                  </a:cubicBezTo>
                  <a:cubicBezTo>
                    <a:pt x="-341" y="1079063"/>
                    <a:pt x="-59" y="1080704"/>
                    <a:pt x="990" y="1081834"/>
                  </a:cubicBezTo>
                  <a:cubicBezTo>
                    <a:pt x="1993" y="1082381"/>
                    <a:pt x="1993" y="1082381"/>
                    <a:pt x="2175" y="1083932"/>
                  </a:cubicBezTo>
                  <a:cubicBezTo>
                    <a:pt x="2358" y="1085482"/>
                    <a:pt x="808" y="1094054"/>
                    <a:pt x="260" y="1100072"/>
                  </a:cubicBezTo>
                  <a:cubicBezTo>
                    <a:pt x="-661" y="1104614"/>
                    <a:pt x="1966" y="1109128"/>
                    <a:pt x="6370" y="1110559"/>
                  </a:cubicBezTo>
                  <a:cubicBezTo>
                    <a:pt x="10109" y="1112474"/>
                    <a:pt x="9744" y="1119678"/>
                    <a:pt x="12024" y="1128797"/>
                  </a:cubicBezTo>
                  <a:cubicBezTo>
                    <a:pt x="14304" y="1137916"/>
                    <a:pt x="19046" y="1133174"/>
                    <a:pt x="22328" y="1130530"/>
                  </a:cubicBezTo>
                  <a:cubicBezTo>
                    <a:pt x="24325" y="1128569"/>
                    <a:pt x="27289" y="1127958"/>
                    <a:pt x="29897" y="1128980"/>
                  </a:cubicBezTo>
                  <a:cubicBezTo>
                    <a:pt x="31812" y="1129527"/>
                    <a:pt x="32906" y="1129709"/>
                    <a:pt x="34274" y="1128067"/>
                  </a:cubicBezTo>
                  <a:cubicBezTo>
                    <a:pt x="35642" y="1126426"/>
                    <a:pt x="39381" y="1127247"/>
                    <a:pt x="41478" y="1128067"/>
                  </a:cubicBezTo>
                  <a:cubicBezTo>
                    <a:pt x="42654" y="1128332"/>
                    <a:pt x="43466" y="1129417"/>
                    <a:pt x="43393" y="1130621"/>
                  </a:cubicBezTo>
                  <a:cubicBezTo>
                    <a:pt x="43393" y="1130621"/>
                    <a:pt x="43940" y="1136275"/>
                    <a:pt x="44305" y="1140287"/>
                  </a:cubicBezTo>
                  <a:cubicBezTo>
                    <a:pt x="44743" y="1143488"/>
                    <a:pt x="43457" y="1146670"/>
                    <a:pt x="40931" y="1148676"/>
                  </a:cubicBezTo>
                  <a:cubicBezTo>
                    <a:pt x="38651" y="1151139"/>
                    <a:pt x="42025" y="1152780"/>
                    <a:pt x="43758" y="1155424"/>
                  </a:cubicBezTo>
                  <a:cubicBezTo>
                    <a:pt x="45490" y="1158069"/>
                    <a:pt x="42299" y="1163996"/>
                    <a:pt x="40201" y="1167279"/>
                  </a:cubicBezTo>
                  <a:cubicBezTo>
                    <a:pt x="38104" y="1170562"/>
                    <a:pt x="39381" y="1170835"/>
                    <a:pt x="40201" y="1170653"/>
                  </a:cubicBezTo>
                  <a:cubicBezTo>
                    <a:pt x="41022" y="1170471"/>
                    <a:pt x="41204" y="1171474"/>
                    <a:pt x="41569" y="1172386"/>
                  </a:cubicBezTo>
                  <a:cubicBezTo>
                    <a:pt x="41934" y="1173297"/>
                    <a:pt x="42937" y="1174118"/>
                    <a:pt x="46129" y="1176398"/>
                  </a:cubicBezTo>
                  <a:cubicBezTo>
                    <a:pt x="49639" y="1178504"/>
                    <a:pt x="52366" y="1181705"/>
                    <a:pt x="53880" y="1185516"/>
                  </a:cubicBezTo>
                  <a:cubicBezTo>
                    <a:pt x="55266" y="1188699"/>
                    <a:pt x="58685" y="1190477"/>
                    <a:pt x="62087" y="1189803"/>
                  </a:cubicBezTo>
                  <a:cubicBezTo>
                    <a:pt x="62087" y="1189803"/>
                    <a:pt x="110143" y="1189803"/>
                    <a:pt x="115888" y="1189803"/>
                  </a:cubicBezTo>
                  <a:cubicBezTo>
                    <a:pt x="121834" y="1190213"/>
                    <a:pt x="127661" y="1191635"/>
                    <a:pt x="133123" y="1193998"/>
                  </a:cubicBezTo>
                  <a:cubicBezTo>
                    <a:pt x="137135" y="1195548"/>
                    <a:pt x="148169" y="1196459"/>
                    <a:pt x="155008" y="1198557"/>
                  </a:cubicBezTo>
                  <a:cubicBezTo>
                    <a:pt x="158209" y="1199806"/>
                    <a:pt x="161264" y="1201393"/>
                    <a:pt x="164127" y="1203299"/>
                  </a:cubicBezTo>
                  <a:cubicBezTo>
                    <a:pt x="164766" y="1203427"/>
                    <a:pt x="165377" y="1203645"/>
                    <a:pt x="165951" y="1203937"/>
                  </a:cubicBezTo>
                  <a:cubicBezTo>
                    <a:pt x="168049" y="1205031"/>
                    <a:pt x="175800" y="1210320"/>
                    <a:pt x="174250" y="1207493"/>
                  </a:cubicBezTo>
                  <a:cubicBezTo>
                    <a:pt x="172699" y="1204667"/>
                    <a:pt x="159294" y="1180137"/>
                    <a:pt x="158474" y="1177674"/>
                  </a:cubicBezTo>
                  <a:cubicBezTo>
                    <a:pt x="157653" y="1175213"/>
                    <a:pt x="156285" y="1172386"/>
                    <a:pt x="154370" y="1173297"/>
                  </a:cubicBezTo>
                  <a:cubicBezTo>
                    <a:pt x="152218" y="1174383"/>
                    <a:pt x="149683" y="1174383"/>
                    <a:pt x="147531" y="1173297"/>
                  </a:cubicBezTo>
                  <a:cubicBezTo>
                    <a:pt x="145771" y="1172376"/>
                    <a:pt x="143747" y="1172057"/>
                    <a:pt x="141786" y="1172386"/>
                  </a:cubicBezTo>
                  <a:cubicBezTo>
                    <a:pt x="139871" y="1172386"/>
                    <a:pt x="139142" y="1169741"/>
                    <a:pt x="144248" y="1170471"/>
                  </a:cubicBezTo>
                  <a:cubicBezTo>
                    <a:pt x="149355" y="1171200"/>
                    <a:pt x="150723" y="1172750"/>
                    <a:pt x="152638" y="1171382"/>
                  </a:cubicBezTo>
                  <a:cubicBezTo>
                    <a:pt x="154553" y="1170015"/>
                    <a:pt x="156012" y="1172021"/>
                    <a:pt x="155282" y="1166823"/>
                  </a:cubicBezTo>
                  <a:cubicBezTo>
                    <a:pt x="154553" y="1161625"/>
                    <a:pt x="149628" y="1144664"/>
                    <a:pt x="149628" y="1144664"/>
                  </a:cubicBezTo>
                  <a:cubicBezTo>
                    <a:pt x="149628" y="1144664"/>
                    <a:pt x="149628" y="1143843"/>
                    <a:pt x="146528" y="1145394"/>
                  </a:cubicBezTo>
                  <a:cubicBezTo>
                    <a:pt x="143428" y="1146944"/>
                    <a:pt x="140509" y="1147856"/>
                    <a:pt x="146528" y="1143114"/>
                  </a:cubicBezTo>
                  <a:cubicBezTo>
                    <a:pt x="152546" y="1138372"/>
                    <a:pt x="150358" y="1139284"/>
                    <a:pt x="150540" y="1135180"/>
                  </a:cubicBezTo>
                  <a:cubicBezTo>
                    <a:pt x="150622" y="1131533"/>
                    <a:pt x="151835" y="1127994"/>
                    <a:pt x="154005" y="1125059"/>
                  </a:cubicBezTo>
                  <a:cubicBezTo>
                    <a:pt x="155920" y="1122596"/>
                    <a:pt x="158747" y="1113477"/>
                    <a:pt x="165769" y="1111745"/>
                  </a:cubicBezTo>
                  <a:cubicBezTo>
                    <a:pt x="172790" y="1110012"/>
                    <a:pt x="177168" y="1108735"/>
                    <a:pt x="174341" y="1105544"/>
                  </a:cubicBezTo>
                  <a:cubicBezTo>
                    <a:pt x="174341" y="1105544"/>
                    <a:pt x="171423" y="1099069"/>
                    <a:pt x="166498" y="1099981"/>
                  </a:cubicBezTo>
                  <a:cubicBezTo>
                    <a:pt x="161574" y="1100893"/>
                    <a:pt x="156285" y="1100893"/>
                    <a:pt x="164766" y="1098887"/>
                  </a:cubicBezTo>
                  <a:cubicBezTo>
                    <a:pt x="173246" y="1096881"/>
                    <a:pt x="164766" y="1089768"/>
                    <a:pt x="164766" y="1089768"/>
                  </a:cubicBezTo>
                  <a:cubicBezTo>
                    <a:pt x="164766" y="1089768"/>
                    <a:pt x="164766" y="1085026"/>
                    <a:pt x="169872" y="1094875"/>
                  </a:cubicBezTo>
                  <a:cubicBezTo>
                    <a:pt x="174979" y="1104723"/>
                    <a:pt x="175526" y="1104906"/>
                    <a:pt x="180906" y="1103994"/>
                  </a:cubicBezTo>
                  <a:cubicBezTo>
                    <a:pt x="186287" y="1103082"/>
                    <a:pt x="196682" y="1099252"/>
                    <a:pt x="197412" y="1092413"/>
                  </a:cubicBezTo>
                  <a:cubicBezTo>
                    <a:pt x="198141" y="1085573"/>
                    <a:pt x="200238" y="1078734"/>
                    <a:pt x="200603" y="1076089"/>
                  </a:cubicBezTo>
                  <a:cubicBezTo>
                    <a:pt x="200968" y="1073445"/>
                    <a:pt x="202518" y="1066970"/>
                    <a:pt x="200056" y="1069615"/>
                  </a:cubicBezTo>
                  <a:cubicBezTo>
                    <a:pt x="197594" y="1072260"/>
                    <a:pt x="194129" y="1073172"/>
                    <a:pt x="197412" y="1068247"/>
                  </a:cubicBezTo>
                  <a:cubicBezTo>
                    <a:pt x="205792" y="1055299"/>
                    <a:pt x="216789" y="1044237"/>
                    <a:pt x="229692" y="1035784"/>
                  </a:cubicBezTo>
                  <a:cubicBezTo>
                    <a:pt x="240526" y="1030760"/>
                    <a:pt x="250730" y="1024449"/>
                    <a:pt x="260059" y="1016999"/>
                  </a:cubicBezTo>
                  <a:cubicBezTo>
                    <a:pt x="262338" y="1013899"/>
                    <a:pt x="264071" y="1012805"/>
                    <a:pt x="261974" y="1010342"/>
                  </a:cubicBezTo>
                  <a:cubicBezTo>
                    <a:pt x="259876" y="1007880"/>
                    <a:pt x="261062" y="1005600"/>
                    <a:pt x="259694" y="1005053"/>
                  </a:cubicBezTo>
                  <a:cubicBezTo>
                    <a:pt x="258326" y="1004506"/>
                    <a:pt x="257596" y="1004050"/>
                    <a:pt x="259694" y="1002500"/>
                  </a:cubicBezTo>
                  <a:cubicBezTo>
                    <a:pt x="263469" y="996691"/>
                    <a:pt x="265466" y="989907"/>
                    <a:pt x="265439" y="982986"/>
                  </a:cubicBezTo>
                  <a:cubicBezTo>
                    <a:pt x="264253" y="978426"/>
                    <a:pt x="263524" y="977879"/>
                    <a:pt x="259147" y="977423"/>
                  </a:cubicBezTo>
                  <a:cubicBezTo>
                    <a:pt x="254769" y="976967"/>
                    <a:pt x="229145" y="971587"/>
                    <a:pt x="223218" y="965112"/>
                  </a:cubicBezTo>
                  <a:cubicBezTo>
                    <a:pt x="217291" y="958638"/>
                    <a:pt x="194949" y="943865"/>
                    <a:pt x="202883" y="928637"/>
                  </a:cubicBezTo>
                  <a:cubicBezTo>
                    <a:pt x="208017" y="918496"/>
                    <a:pt x="213926" y="908766"/>
                    <a:pt x="220574" y="899547"/>
                  </a:cubicBezTo>
                  <a:cubicBezTo>
                    <a:pt x="225489" y="896046"/>
                    <a:pt x="230705" y="893000"/>
                    <a:pt x="236167" y="890428"/>
                  </a:cubicBezTo>
                  <a:cubicBezTo>
                    <a:pt x="242231" y="886744"/>
                    <a:pt x="249234" y="884903"/>
                    <a:pt x="256320" y="885140"/>
                  </a:cubicBezTo>
                  <a:cubicBezTo>
                    <a:pt x="262977" y="886416"/>
                    <a:pt x="273737" y="889517"/>
                    <a:pt x="270910" y="880398"/>
                  </a:cubicBezTo>
                  <a:cubicBezTo>
                    <a:pt x="268083" y="871279"/>
                    <a:pt x="265074" y="874835"/>
                    <a:pt x="272278" y="869546"/>
                  </a:cubicBezTo>
                  <a:cubicBezTo>
                    <a:pt x="280111" y="865023"/>
                    <a:pt x="284525" y="856287"/>
                    <a:pt x="283494" y="847296"/>
                  </a:cubicBezTo>
                  <a:cubicBezTo>
                    <a:pt x="282309" y="836444"/>
                    <a:pt x="276655" y="842189"/>
                    <a:pt x="280941" y="833070"/>
                  </a:cubicBezTo>
                  <a:cubicBezTo>
                    <a:pt x="285227" y="823951"/>
                    <a:pt x="288783" y="811914"/>
                    <a:pt x="297902" y="809088"/>
                  </a:cubicBezTo>
                  <a:cubicBezTo>
                    <a:pt x="307021" y="806261"/>
                    <a:pt x="316140" y="801701"/>
                    <a:pt x="314042" y="800698"/>
                  </a:cubicBezTo>
                  <a:cubicBezTo>
                    <a:pt x="311945" y="799695"/>
                    <a:pt x="308115" y="803160"/>
                    <a:pt x="299817" y="797871"/>
                  </a:cubicBezTo>
                  <a:cubicBezTo>
                    <a:pt x="291519" y="792582"/>
                    <a:pt x="286686" y="791397"/>
                    <a:pt x="292796" y="787840"/>
                  </a:cubicBezTo>
                  <a:cubicBezTo>
                    <a:pt x="298905" y="784284"/>
                    <a:pt x="312675" y="777536"/>
                    <a:pt x="315958" y="785926"/>
                  </a:cubicBezTo>
                  <a:cubicBezTo>
                    <a:pt x="315958" y="785926"/>
                    <a:pt x="317234" y="788205"/>
                    <a:pt x="316687" y="789300"/>
                  </a:cubicBezTo>
                  <a:cubicBezTo>
                    <a:pt x="316140" y="790394"/>
                    <a:pt x="316687" y="790120"/>
                    <a:pt x="318785" y="790667"/>
                  </a:cubicBezTo>
                  <a:cubicBezTo>
                    <a:pt x="320882" y="791214"/>
                    <a:pt x="332280" y="791579"/>
                    <a:pt x="334378" y="791944"/>
                  </a:cubicBezTo>
                  <a:cubicBezTo>
                    <a:pt x="336475" y="792309"/>
                    <a:pt x="337205" y="791944"/>
                    <a:pt x="337205" y="788570"/>
                  </a:cubicBezTo>
                  <a:cubicBezTo>
                    <a:pt x="337205" y="785196"/>
                    <a:pt x="339302" y="767049"/>
                    <a:pt x="333010" y="766320"/>
                  </a:cubicBezTo>
                  <a:cubicBezTo>
                    <a:pt x="327429" y="766530"/>
                    <a:pt x="321949" y="767834"/>
                    <a:pt x="316869" y="770150"/>
                  </a:cubicBezTo>
                  <a:cubicBezTo>
                    <a:pt x="311945" y="771244"/>
                    <a:pt x="313131" y="772065"/>
                    <a:pt x="318602" y="772612"/>
                  </a:cubicBezTo>
                  <a:cubicBezTo>
                    <a:pt x="324073" y="773159"/>
                    <a:pt x="324256" y="778266"/>
                    <a:pt x="318602" y="778448"/>
                  </a:cubicBezTo>
                  <a:cubicBezTo>
                    <a:pt x="312948" y="778630"/>
                    <a:pt x="304559" y="779451"/>
                    <a:pt x="304012" y="777718"/>
                  </a:cubicBezTo>
                  <a:cubicBezTo>
                    <a:pt x="300537" y="772885"/>
                    <a:pt x="296288" y="768664"/>
                    <a:pt x="291428" y="765226"/>
                  </a:cubicBezTo>
                  <a:cubicBezTo>
                    <a:pt x="285591" y="760849"/>
                    <a:pt x="287506" y="759298"/>
                    <a:pt x="288601" y="754739"/>
                  </a:cubicBezTo>
                  <a:cubicBezTo>
                    <a:pt x="290178" y="744772"/>
                    <a:pt x="289458" y="734568"/>
                    <a:pt x="286503" y="724920"/>
                  </a:cubicBezTo>
                  <a:cubicBezTo>
                    <a:pt x="282673" y="712153"/>
                    <a:pt x="291792" y="710329"/>
                    <a:pt x="292431" y="709874"/>
                  </a:cubicBezTo>
                  <a:cubicBezTo>
                    <a:pt x="293069" y="709418"/>
                    <a:pt x="300547" y="711606"/>
                    <a:pt x="297173" y="712792"/>
                  </a:cubicBezTo>
                  <a:cubicBezTo>
                    <a:pt x="293798" y="713977"/>
                    <a:pt x="291792" y="714616"/>
                    <a:pt x="298449" y="714616"/>
                  </a:cubicBezTo>
                  <a:cubicBezTo>
                    <a:pt x="303072" y="714579"/>
                    <a:pt x="307605" y="715983"/>
                    <a:pt x="311398" y="718628"/>
                  </a:cubicBezTo>
                  <a:cubicBezTo>
                    <a:pt x="319332" y="723160"/>
                    <a:pt x="328013" y="726242"/>
                    <a:pt x="337022" y="727747"/>
                  </a:cubicBezTo>
                  <a:cubicBezTo>
                    <a:pt x="342767" y="727017"/>
                    <a:pt x="347327" y="727747"/>
                    <a:pt x="351886" y="727747"/>
                  </a:cubicBezTo>
                  <a:cubicBezTo>
                    <a:pt x="356427" y="727090"/>
                    <a:pt x="360768" y="725403"/>
                    <a:pt x="364561" y="722822"/>
                  </a:cubicBezTo>
                  <a:cubicBezTo>
                    <a:pt x="369303" y="719722"/>
                    <a:pt x="373680" y="720178"/>
                    <a:pt x="376325" y="718263"/>
                  </a:cubicBezTo>
                  <a:cubicBezTo>
                    <a:pt x="379517" y="715354"/>
                    <a:pt x="382124" y="711852"/>
                    <a:pt x="383985" y="707958"/>
                  </a:cubicBezTo>
                  <a:cubicBezTo>
                    <a:pt x="384532" y="706317"/>
                    <a:pt x="383985" y="706317"/>
                    <a:pt x="381340" y="702305"/>
                  </a:cubicBezTo>
                  <a:cubicBezTo>
                    <a:pt x="378696" y="698292"/>
                    <a:pt x="374136" y="696195"/>
                    <a:pt x="376325" y="691089"/>
                  </a:cubicBezTo>
                  <a:cubicBezTo>
                    <a:pt x="378413" y="686803"/>
                    <a:pt x="379945" y="682271"/>
                    <a:pt x="380884" y="677593"/>
                  </a:cubicBezTo>
                  <a:cubicBezTo>
                    <a:pt x="381705" y="673581"/>
                    <a:pt x="380884" y="675131"/>
                    <a:pt x="382982" y="674401"/>
                  </a:cubicBezTo>
                  <a:cubicBezTo>
                    <a:pt x="385079" y="673672"/>
                    <a:pt x="386082" y="670389"/>
                    <a:pt x="387176" y="667927"/>
                  </a:cubicBezTo>
                  <a:cubicBezTo>
                    <a:pt x="388271" y="665465"/>
                    <a:pt x="391553" y="659355"/>
                    <a:pt x="386082" y="656710"/>
                  </a:cubicBezTo>
                  <a:cubicBezTo>
                    <a:pt x="380611" y="654066"/>
                    <a:pt x="381705" y="652516"/>
                    <a:pt x="385444" y="654248"/>
                  </a:cubicBezTo>
                  <a:cubicBezTo>
                    <a:pt x="389183" y="655981"/>
                    <a:pt x="393833" y="657440"/>
                    <a:pt x="389456" y="654248"/>
                  </a:cubicBezTo>
                  <a:cubicBezTo>
                    <a:pt x="385079" y="651056"/>
                    <a:pt x="380975" y="653245"/>
                    <a:pt x="380337" y="648503"/>
                  </a:cubicBezTo>
                  <a:cubicBezTo>
                    <a:pt x="379699" y="643761"/>
                    <a:pt x="376325" y="632180"/>
                    <a:pt x="380337" y="633913"/>
                  </a:cubicBezTo>
                  <a:cubicBezTo>
                    <a:pt x="395703" y="637369"/>
                    <a:pt x="411369" y="639329"/>
                    <a:pt x="427117" y="639749"/>
                  </a:cubicBezTo>
                  <a:cubicBezTo>
                    <a:pt x="451337" y="637205"/>
                    <a:pt x="475283" y="632563"/>
                    <a:pt x="498701" y="625888"/>
                  </a:cubicBezTo>
                  <a:cubicBezTo>
                    <a:pt x="514477" y="620600"/>
                    <a:pt x="530617" y="617408"/>
                    <a:pt x="537639" y="606556"/>
                  </a:cubicBezTo>
                  <a:cubicBezTo>
                    <a:pt x="544660" y="595705"/>
                    <a:pt x="561439" y="575005"/>
                    <a:pt x="566910" y="565886"/>
                  </a:cubicBezTo>
                  <a:cubicBezTo>
                    <a:pt x="572382" y="556767"/>
                    <a:pt x="573020" y="557861"/>
                    <a:pt x="571652" y="547648"/>
                  </a:cubicBezTo>
                  <a:cubicBezTo>
                    <a:pt x="570284" y="537435"/>
                    <a:pt x="570011" y="536250"/>
                    <a:pt x="567640" y="537344"/>
                  </a:cubicBezTo>
                  <a:cubicBezTo>
                    <a:pt x="561722" y="539131"/>
                    <a:pt x="555384" y="536341"/>
                    <a:pt x="552685" y="530778"/>
                  </a:cubicBezTo>
                  <a:cubicBezTo>
                    <a:pt x="549858" y="523118"/>
                    <a:pt x="547761" y="516097"/>
                    <a:pt x="550952" y="510990"/>
                  </a:cubicBezTo>
                  <a:cubicBezTo>
                    <a:pt x="555986" y="505701"/>
                    <a:pt x="555785" y="497330"/>
                    <a:pt x="550496" y="492296"/>
                  </a:cubicBezTo>
                  <a:cubicBezTo>
                    <a:pt x="549675" y="491512"/>
                    <a:pt x="548755" y="490837"/>
                    <a:pt x="547761" y="490290"/>
                  </a:cubicBezTo>
                  <a:cubicBezTo>
                    <a:pt x="536909" y="482448"/>
                    <a:pt x="509188" y="475244"/>
                    <a:pt x="509735" y="461018"/>
                  </a:cubicBezTo>
                  <a:cubicBezTo>
                    <a:pt x="510801" y="453832"/>
                    <a:pt x="510336" y="446492"/>
                    <a:pt x="508367" y="439497"/>
                  </a:cubicBezTo>
                  <a:cubicBezTo>
                    <a:pt x="507647" y="434482"/>
                    <a:pt x="508057" y="429375"/>
                    <a:pt x="509552" y="424543"/>
                  </a:cubicBezTo>
                  <a:cubicBezTo>
                    <a:pt x="509552" y="424543"/>
                    <a:pt x="511285" y="414877"/>
                    <a:pt x="516483" y="413873"/>
                  </a:cubicBezTo>
                  <a:cubicBezTo>
                    <a:pt x="516483" y="413873"/>
                    <a:pt x="523231" y="412961"/>
                    <a:pt x="522045" y="406943"/>
                  </a:cubicBezTo>
                  <a:cubicBezTo>
                    <a:pt x="520860" y="400924"/>
                    <a:pt x="518854" y="385787"/>
                    <a:pt x="520495" y="389617"/>
                  </a:cubicBezTo>
                  <a:cubicBezTo>
                    <a:pt x="520386" y="387520"/>
                    <a:pt x="520386" y="385422"/>
                    <a:pt x="520495" y="383325"/>
                  </a:cubicBezTo>
                  <a:cubicBezTo>
                    <a:pt x="520495" y="376486"/>
                    <a:pt x="519765" y="368370"/>
                    <a:pt x="521863" y="366181"/>
                  </a:cubicBezTo>
                  <a:cubicBezTo>
                    <a:pt x="523960" y="363993"/>
                    <a:pt x="526149" y="364084"/>
                    <a:pt x="525693" y="362169"/>
                  </a:cubicBezTo>
                  <a:cubicBezTo>
                    <a:pt x="525073" y="358731"/>
                    <a:pt x="525073" y="355211"/>
                    <a:pt x="525693" y="351773"/>
                  </a:cubicBezTo>
                  <a:cubicBezTo>
                    <a:pt x="527453" y="348035"/>
                    <a:pt x="528830" y="344123"/>
                    <a:pt x="529796" y="340101"/>
                  </a:cubicBezTo>
                  <a:cubicBezTo>
                    <a:pt x="531565" y="335022"/>
                    <a:pt x="532514" y="329697"/>
                    <a:pt x="532623" y="324326"/>
                  </a:cubicBezTo>
                  <a:cubicBezTo>
                    <a:pt x="531620" y="321134"/>
                    <a:pt x="529249" y="317760"/>
                    <a:pt x="531894" y="313200"/>
                  </a:cubicBezTo>
                  <a:cubicBezTo>
                    <a:pt x="534073" y="309918"/>
                    <a:pt x="536581" y="306863"/>
                    <a:pt x="539371" y="304082"/>
                  </a:cubicBezTo>
                  <a:cubicBezTo>
                    <a:pt x="542016" y="301437"/>
                    <a:pt x="544295" y="299340"/>
                    <a:pt x="544295" y="299340"/>
                  </a:cubicBezTo>
                  <a:cubicBezTo>
                    <a:pt x="553268" y="291169"/>
                    <a:pt x="561740" y="282461"/>
                    <a:pt x="569646" y="273260"/>
                  </a:cubicBezTo>
                  <a:cubicBezTo>
                    <a:pt x="575838" y="264806"/>
                    <a:pt x="582568" y="256763"/>
                    <a:pt x="589799" y="249185"/>
                  </a:cubicBezTo>
                  <a:cubicBezTo>
                    <a:pt x="592799" y="245720"/>
                    <a:pt x="596228" y="242656"/>
                    <a:pt x="600012" y="240066"/>
                  </a:cubicBezTo>
                  <a:cubicBezTo>
                    <a:pt x="602292" y="239155"/>
                    <a:pt x="604754" y="238790"/>
                    <a:pt x="603842" y="236875"/>
                  </a:cubicBezTo>
                  <a:cubicBezTo>
                    <a:pt x="602930" y="234960"/>
                    <a:pt x="601289" y="232042"/>
                    <a:pt x="603842" y="230036"/>
                  </a:cubicBezTo>
                  <a:cubicBezTo>
                    <a:pt x="605593" y="228549"/>
                    <a:pt x="607699" y="227546"/>
                    <a:pt x="609952" y="227118"/>
                  </a:cubicBezTo>
                  <a:cubicBezTo>
                    <a:pt x="611958" y="226479"/>
                    <a:pt x="614238" y="225659"/>
                    <a:pt x="614967" y="224108"/>
                  </a:cubicBezTo>
                  <a:cubicBezTo>
                    <a:pt x="615797" y="222613"/>
                    <a:pt x="617028" y="221382"/>
                    <a:pt x="618523" y="220552"/>
                  </a:cubicBezTo>
                  <a:cubicBezTo>
                    <a:pt x="620074" y="219367"/>
                    <a:pt x="622353" y="217634"/>
                    <a:pt x="623812" y="216266"/>
                  </a:cubicBezTo>
                  <a:cubicBezTo>
                    <a:pt x="625271" y="214899"/>
                    <a:pt x="632931" y="205597"/>
                    <a:pt x="638767" y="204412"/>
                  </a:cubicBezTo>
                  <a:cubicBezTo>
                    <a:pt x="642953" y="203773"/>
                    <a:pt x="647102" y="202852"/>
                    <a:pt x="651169" y="201676"/>
                  </a:cubicBezTo>
                  <a:cubicBezTo>
                    <a:pt x="655683" y="199533"/>
                    <a:pt x="660069" y="197126"/>
                    <a:pt x="664300" y="194472"/>
                  </a:cubicBezTo>
                  <a:cubicBezTo>
                    <a:pt x="666398" y="193196"/>
                    <a:pt x="667674" y="193013"/>
                    <a:pt x="668221" y="190642"/>
                  </a:cubicBezTo>
                  <a:cubicBezTo>
                    <a:pt x="668769" y="188271"/>
                    <a:pt x="670866" y="183073"/>
                    <a:pt x="671869" y="177875"/>
                  </a:cubicBezTo>
                  <a:cubicBezTo>
                    <a:pt x="673365" y="171730"/>
                    <a:pt x="673921" y="165401"/>
                    <a:pt x="673511" y="159090"/>
                  </a:cubicBezTo>
                  <a:cubicBezTo>
                    <a:pt x="672416" y="156264"/>
                    <a:pt x="664392" y="138300"/>
                    <a:pt x="663845" y="137023"/>
                  </a:cubicBezTo>
                  <a:cubicBezTo>
                    <a:pt x="663297" y="135746"/>
                    <a:pt x="662294" y="135746"/>
                    <a:pt x="661474" y="135564"/>
                  </a:cubicBezTo>
                  <a:cubicBezTo>
                    <a:pt x="660653" y="135381"/>
                    <a:pt x="656549" y="135564"/>
                    <a:pt x="655911" y="135564"/>
                  </a:cubicBezTo>
                  <a:cubicBezTo>
                    <a:pt x="655273" y="135564"/>
                    <a:pt x="654543" y="135564"/>
                    <a:pt x="653449" y="136202"/>
                  </a:cubicBezTo>
                  <a:cubicBezTo>
                    <a:pt x="652355" y="136840"/>
                    <a:pt x="647795" y="139394"/>
                    <a:pt x="644877" y="137570"/>
                  </a:cubicBezTo>
                  <a:lnTo>
                    <a:pt x="641594" y="135473"/>
                  </a:lnTo>
                  <a:cubicBezTo>
                    <a:pt x="640409" y="144592"/>
                    <a:pt x="640409" y="155534"/>
                    <a:pt x="639770" y="158179"/>
                  </a:cubicBezTo>
                  <a:cubicBezTo>
                    <a:pt x="639132" y="160823"/>
                    <a:pt x="636305" y="168666"/>
                    <a:pt x="635758" y="170307"/>
                  </a:cubicBezTo>
                  <a:cubicBezTo>
                    <a:pt x="635357" y="171711"/>
                    <a:pt x="634409" y="172897"/>
                    <a:pt x="633114" y="173590"/>
                  </a:cubicBezTo>
                  <a:cubicBezTo>
                    <a:pt x="631837" y="174501"/>
                    <a:pt x="623995" y="181979"/>
                    <a:pt x="622262" y="183803"/>
                  </a:cubicBezTo>
                  <a:cubicBezTo>
                    <a:pt x="618806" y="186110"/>
                    <a:pt x="615140" y="188089"/>
                    <a:pt x="611319" y="189730"/>
                  </a:cubicBezTo>
                  <a:cubicBezTo>
                    <a:pt x="609031" y="191107"/>
                    <a:pt x="607863" y="193770"/>
                    <a:pt x="608401" y="196387"/>
                  </a:cubicBezTo>
                  <a:cubicBezTo>
                    <a:pt x="608401" y="197299"/>
                    <a:pt x="607125" y="198849"/>
                    <a:pt x="607125" y="198849"/>
                  </a:cubicBezTo>
                  <a:cubicBezTo>
                    <a:pt x="607125" y="198849"/>
                    <a:pt x="602201" y="201311"/>
                    <a:pt x="601015" y="201676"/>
                  </a:cubicBezTo>
                  <a:cubicBezTo>
                    <a:pt x="599830" y="202041"/>
                    <a:pt x="597641" y="200764"/>
                    <a:pt x="596456" y="199761"/>
                  </a:cubicBezTo>
                  <a:cubicBezTo>
                    <a:pt x="595863" y="199214"/>
                    <a:pt x="594951" y="199214"/>
                    <a:pt x="594358" y="199761"/>
                  </a:cubicBezTo>
                  <a:cubicBezTo>
                    <a:pt x="594358" y="199761"/>
                    <a:pt x="588066" y="203591"/>
                    <a:pt x="586790" y="204594"/>
                  </a:cubicBezTo>
                  <a:cubicBezTo>
                    <a:pt x="585513" y="205597"/>
                    <a:pt x="583689" y="205141"/>
                    <a:pt x="582777" y="206783"/>
                  </a:cubicBezTo>
                  <a:cubicBezTo>
                    <a:pt x="581865" y="208424"/>
                    <a:pt x="581227" y="208150"/>
                    <a:pt x="580133" y="207603"/>
                  </a:cubicBezTo>
                  <a:cubicBezTo>
                    <a:pt x="579038" y="207056"/>
                    <a:pt x="575756" y="204776"/>
                    <a:pt x="573658" y="203773"/>
                  </a:cubicBezTo>
                  <a:cubicBezTo>
                    <a:pt x="571205" y="203026"/>
                    <a:pt x="568652" y="202661"/>
                    <a:pt x="566090" y="202679"/>
                  </a:cubicBezTo>
                  <a:cubicBezTo>
                    <a:pt x="563628" y="202679"/>
                    <a:pt x="553870" y="203226"/>
                    <a:pt x="552594" y="203226"/>
                  </a:cubicBezTo>
                  <a:cubicBezTo>
                    <a:pt x="551317" y="203226"/>
                    <a:pt x="548399" y="203226"/>
                    <a:pt x="547213" y="203226"/>
                  </a:cubicBezTo>
                  <a:cubicBezTo>
                    <a:pt x="543867" y="202141"/>
                    <a:pt x="540630" y="200737"/>
                    <a:pt x="537547" y="199031"/>
                  </a:cubicBezTo>
                  <a:cubicBezTo>
                    <a:pt x="533189" y="198548"/>
                    <a:pt x="528802" y="198302"/>
                    <a:pt x="524416" y="198302"/>
                  </a:cubicBezTo>
                  <a:cubicBezTo>
                    <a:pt x="518936" y="197645"/>
                    <a:pt x="513391" y="197645"/>
                    <a:pt x="507911" y="198302"/>
                  </a:cubicBezTo>
                  <a:cubicBezTo>
                    <a:pt x="505813" y="198849"/>
                    <a:pt x="505631" y="195657"/>
                    <a:pt x="505631" y="195657"/>
                  </a:cubicBezTo>
                  <a:cubicBezTo>
                    <a:pt x="504719" y="189912"/>
                    <a:pt x="511923" y="184441"/>
                    <a:pt x="513200" y="183803"/>
                  </a:cubicBezTo>
                  <a:cubicBezTo>
                    <a:pt x="514477" y="183165"/>
                    <a:pt x="514932" y="180611"/>
                    <a:pt x="514932" y="180611"/>
                  </a:cubicBezTo>
                  <a:cubicBezTo>
                    <a:pt x="514932" y="180611"/>
                    <a:pt x="519492" y="166386"/>
                    <a:pt x="519857" y="165018"/>
                  </a:cubicBezTo>
                  <a:cubicBezTo>
                    <a:pt x="520431" y="163103"/>
                    <a:pt x="521361" y="161307"/>
                    <a:pt x="522592" y="159729"/>
                  </a:cubicBezTo>
                  <a:cubicBezTo>
                    <a:pt x="523504" y="159000"/>
                    <a:pt x="528246" y="151340"/>
                    <a:pt x="529979" y="149060"/>
                  </a:cubicBezTo>
                  <a:cubicBezTo>
                    <a:pt x="531711" y="146780"/>
                    <a:pt x="535450" y="141674"/>
                    <a:pt x="538551" y="138026"/>
                  </a:cubicBezTo>
                  <a:cubicBezTo>
                    <a:pt x="541651" y="134378"/>
                    <a:pt x="538551" y="128178"/>
                    <a:pt x="538551" y="126810"/>
                  </a:cubicBezTo>
                  <a:cubicBezTo>
                    <a:pt x="537939" y="125834"/>
                    <a:pt x="537128" y="124995"/>
                    <a:pt x="536180" y="124347"/>
                  </a:cubicBezTo>
                  <a:cubicBezTo>
                    <a:pt x="536180" y="124347"/>
                    <a:pt x="497880" y="104833"/>
                    <a:pt x="494597" y="103283"/>
                  </a:cubicBezTo>
                  <a:cubicBezTo>
                    <a:pt x="486545" y="98751"/>
                    <a:pt x="478867" y="93599"/>
                    <a:pt x="471617" y="87872"/>
                  </a:cubicBezTo>
                  <a:cubicBezTo>
                    <a:pt x="463702" y="82282"/>
                    <a:pt x="454738" y="78343"/>
                    <a:pt x="445264" y="76291"/>
                  </a:cubicBezTo>
                  <a:cubicBezTo>
                    <a:pt x="440130" y="75607"/>
                    <a:pt x="435042" y="74604"/>
                    <a:pt x="430035" y="73282"/>
                  </a:cubicBezTo>
                  <a:cubicBezTo>
                    <a:pt x="427546" y="72844"/>
                    <a:pt x="425202" y="71804"/>
                    <a:pt x="423196" y="70272"/>
                  </a:cubicBezTo>
                  <a:cubicBezTo>
                    <a:pt x="423196" y="70272"/>
                    <a:pt x="401128" y="51031"/>
                    <a:pt x="398666" y="48569"/>
                  </a:cubicBezTo>
                  <a:cubicBezTo>
                    <a:pt x="396833" y="46809"/>
                    <a:pt x="395128" y="44912"/>
                    <a:pt x="393560" y="42915"/>
                  </a:cubicBezTo>
                  <a:lnTo>
                    <a:pt x="381614" y="26775"/>
                  </a:lnTo>
                  <a:cubicBezTo>
                    <a:pt x="379799" y="24049"/>
                    <a:pt x="377474" y="21696"/>
                    <a:pt x="374775" y="19845"/>
                  </a:cubicBezTo>
                  <a:cubicBezTo>
                    <a:pt x="372914" y="18577"/>
                    <a:pt x="371145" y="17173"/>
                    <a:pt x="369486" y="15650"/>
                  </a:cubicBezTo>
                  <a:cubicBezTo>
                    <a:pt x="367598" y="14154"/>
                    <a:pt x="365966" y="12376"/>
                    <a:pt x="364653" y="10361"/>
                  </a:cubicBezTo>
                  <a:cubicBezTo>
                    <a:pt x="363923" y="8719"/>
                    <a:pt x="365473" y="8537"/>
                    <a:pt x="362920" y="7169"/>
                  </a:cubicBezTo>
                  <a:cubicBezTo>
                    <a:pt x="358233" y="6148"/>
                    <a:pt x="353382" y="6148"/>
                    <a:pt x="348695" y="7169"/>
                  </a:cubicBezTo>
                  <a:cubicBezTo>
                    <a:pt x="342630" y="7716"/>
                    <a:pt x="336539" y="7899"/>
                    <a:pt x="330457" y="7716"/>
                  </a:cubicBezTo>
                  <a:cubicBezTo>
                    <a:pt x="325532" y="7716"/>
                    <a:pt x="323253" y="12459"/>
                    <a:pt x="322250" y="14373"/>
                  </a:cubicBezTo>
                  <a:cubicBezTo>
                    <a:pt x="321247" y="16288"/>
                    <a:pt x="315502" y="32611"/>
                    <a:pt x="314681" y="34344"/>
                  </a:cubicBezTo>
                  <a:cubicBezTo>
                    <a:pt x="313860" y="36076"/>
                    <a:pt x="313404" y="37170"/>
                    <a:pt x="312583" y="35803"/>
                  </a:cubicBezTo>
                  <a:cubicBezTo>
                    <a:pt x="311763" y="34435"/>
                    <a:pt x="308571" y="26137"/>
                    <a:pt x="306109" y="19662"/>
                  </a:cubicBezTo>
                  <a:cubicBezTo>
                    <a:pt x="303647" y="13188"/>
                    <a:pt x="295531" y="12641"/>
                    <a:pt x="292431" y="12093"/>
                  </a:cubicBezTo>
                  <a:cubicBezTo>
                    <a:pt x="290178" y="11656"/>
                    <a:pt x="287890" y="11419"/>
                    <a:pt x="285591" y="11364"/>
                  </a:cubicBezTo>
                  <a:cubicBezTo>
                    <a:pt x="284315" y="11364"/>
                    <a:pt x="270089" y="11364"/>
                    <a:pt x="267354" y="11364"/>
                  </a:cubicBezTo>
                  <a:cubicBezTo>
                    <a:pt x="264618" y="11364"/>
                    <a:pt x="261335" y="7716"/>
                    <a:pt x="260150" y="6622"/>
                  </a:cubicBezTo>
                  <a:cubicBezTo>
                    <a:pt x="258964" y="5528"/>
                    <a:pt x="255955" y="3887"/>
                    <a:pt x="254496" y="2427"/>
                  </a:cubicBezTo>
                  <a:cubicBezTo>
                    <a:pt x="253238" y="996"/>
                    <a:pt x="251468" y="111"/>
                    <a:pt x="249572" y="-34"/>
                  </a:cubicBezTo>
                  <a:cubicBezTo>
                    <a:pt x="247839" y="-34"/>
                    <a:pt x="248386" y="1789"/>
                    <a:pt x="248022" y="5072"/>
                  </a:cubicBezTo>
                  <a:cubicBezTo>
                    <a:pt x="247748" y="8765"/>
                    <a:pt x="245012" y="11802"/>
                    <a:pt x="241365" y="12459"/>
                  </a:cubicBezTo>
                  <a:cubicBezTo>
                    <a:pt x="238146" y="13453"/>
                    <a:pt x="235200" y="15203"/>
                    <a:pt x="232793" y="17565"/>
                  </a:cubicBezTo>
                  <a:lnTo>
                    <a:pt x="217382" y="34891"/>
                  </a:lnTo>
                  <a:cubicBezTo>
                    <a:pt x="216789" y="35092"/>
                    <a:pt x="216260" y="35438"/>
                    <a:pt x="215832" y="35894"/>
                  </a:cubicBezTo>
                  <a:close/>
                </a:path>
              </a:pathLst>
            </a:custGeom>
            <a:grpFill/>
            <a:ln w="4559" cap="flat">
              <a:solidFill>
                <a:srgbClr val="FFFFFF"/>
              </a:solidFill>
              <a:prstDash val="solid"/>
              <a:miter/>
            </a:ln>
          </p:spPr>
          <p:txBody>
            <a:bodyPr rtlCol="0" anchor="ctr"/>
            <a:lstStyle/>
            <a:p>
              <a:endParaRPr lang="en-US"/>
            </a:p>
          </p:txBody>
        </p:sp>
        <p:sp>
          <p:nvSpPr>
            <p:cNvPr id="617" name="Freeform: Shape 616">
              <a:extLst>
                <a:ext uri="{FF2B5EF4-FFF2-40B4-BE49-F238E27FC236}">
                  <a16:creationId xmlns:a16="http://schemas.microsoft.com/office/drawing/2014/main" id="{5FAC15B9-BFA2-8CC6-DCEB-BFA849DECC50}"/>
                </a:ext>
              </a:extLst>
            </p:cNvPr>
            <p:cNvSpPr/>
            <p:nvPr/>
          </p:nvSpPr>
          <p:spPr>
            <a:xfrm>
              <a:off x="3589765" y="5688587"/>
              <a:ext cx="6443" cy="5644"/>
            </a:xfrm>
            <a:custGeom>
              <a:avLst/>
              <a:gdLst>
                <a:gd name="connsiteX0" fmla="*/ 30 w 6443"/>
                <a:gd name="connsiteY0" fmla="*/ 2235 h 5644"/>
                <a:gd name="connsiteX1" fmla="*/ 4863 w 6443"/>
                <a:gd name="connsiteY1" fmla="*/ 5610 h 5644"/>
                <a:gd name="connsiteX2" fmla="*/ 3404 w 6443"/>
                <a:gd name="connsiteY2" fmla="*/ 1597 h 5644"/>
                <a:gd name="connsiteX3" fmla="*/ 30 w 6443"/>
                <a:gd name="connsiteY3" fmla="*/ 2235 h 5644"/>
              </a:gdLst>
              <a:ahLst/>
              <a:cxnLst>
                <a:cxn ang="0">
                  <a:pos x="connsiteX0" y="connsiteY0"/>
                </a:cxn>
                <a:cxn ang="0">
                  <a:pos x="connsiteX1" y="connsiteY1"/>
                </a:cxn>
                <a:cxn ang="0">
                  <a:pos x="connsiteX2" y="connsiteY2"/>
                </a:cxn>
                <a:cxn ang="0">
                  <a:pos x="connsiteX3" y="connsiteY3"/>
                </a:cxn>
              </a:cxnLst>
              <a:rect l="l" t="t" r="r" b="b"/>
              <a:pathLst>
                <a:path w="6443" h="5644">
                  <a:moveTo>
                    <a:pt x="30" y="2235"/>
                  </a:moveTo>
                  <a:cubicBezTo>
                    <a:pt x="1124" y="3330"/>
                    <a:pt x="3130" y="5610"/>
                    <a:pt x="4863" y="5610"/>
                  </a:cubicBezTo>
                  <a:cubicBezTo>
                    <a:pt x="6595" y="5610"/>
                    <a:pt x="7690" y="5610"/>
                    <a:pt x="3404" y="1597"/>
                  </a:cubicBezTo>
                  <a:cubicBezTo>
                    <a:pt x="-882" y="-2415"/>
                    <a:pt x="30" y="2235"/>
                    <a:pt x="30" y="2235"/>
                  </a:cubicBezTo>
                  <a:close/>
                </a:path>
              </a:pathLst>
            </a:custGeom>
            <a:grpFill/>
            <a:ln w="4559" cap="flat">
              <a:solidFill>
                <a:srgbClr val="FFFFFF"/>
              </a:solidFill>
              <a:prstDash val="solid"/>
              <a:miter/>
            </a:ln>
          </p:spPr>
          <p:txBody>
            <a:bodyPr rtlCol="0" anchor="ctr"/>
            <a:lstStyle/>
            <a:p>
              <a:endParaRPr lang="en-US"/>
            </a:p>
          </p:txBody>
        </p:sp>
      </p:grpSp>
      <p:grpSp>
        <p:nvGrpSpPr>
          <p:cNvPr id="618" name="Graphic 2">
            <a:extLst>
              <a:ext uri="{FF2B5EF4-FFF2-40B4-BE49-F238E27FC236}">
                <a16:creationId xmlns:a16="http://schemas.microsoft.com/office/drawing/2014/main" id="{F623D367-6FE7-CF13-CB96-291231BE9A75}"/>
              </a:ext>
            </a:extLst>
          </p:cNvPr>
          <p:cNvGrpSpPr/>
          <p:nvPr/>
        </p:nvGrpSpPr>
        <p:grpSpPr>
          <a:xfrm>
            <a:off x="2524237" y="5101119"/>
            <a:ext cx="1251006" cy="1318247"/>
            <a:chOff x="1985057" y="4892130"/>
            <a:chExt cx="1439790" cy="1517178"/>
          </a:xfrm>
          <a:solidFill>
            <a:schemeClr val="bg1">
              <a:lumMod val="75000"/>
            </a:schemeClr>
          </a:solidFill>
        </p:grpSpPr>
        <p:sp>
          <p:nvSpPr>
            <p:cNvPr id="619" name="Freeform: Shape 618">
              <a:extLst>
                <a:ext uri="{FF2B5EF4-FFF2-40B4-BE49-F238E27FC236}">
                  <a16:creationId xmlns:a16="http://schemas.microsoft.com/office/drawing/2014/main" id="{4BDCAF13-CACB-8EA4-6F97-A25AF8CEBF8D}"/>
                </a:ext>
              </a:extLst>
            </p:cNvPr>
            <p:cNvSpPr/>
            <p:nvPr/>
          </p:nvSpPr>
          <p:spPr>
            <a:xfrm>
              <a:off x="3245019" y="6318557"/>
              <a:ext cx="40850" cy="22713"/>
            </a:xfrm>
            <a:custGeom>
              <a:avLst/>
              <a:gdLst>
                <a:gd name="connsiteX0" fmla="*/ 12755 w 40850"/>
                <a:gd name="connsiteY0" fmla="*/ 19708 h 22713"/>
                <a:gd name="connsiteX1" fmla="*/ 11296 w 40850"/>
                <a:gd name="connsiteY1" fmla="*/ 13416 h 22713"/>
                <a:gd name="connsiteX2" fmla="*/ 10749 w 40850"/>
                <a:gd name="connsiteY2" fmla="*/ 9952 h 22713"/>
                <a:gd name="connsiteX3" fmla="*/ 18500 w 40850"/>
                <a:gd name="connsiteY3" fmla="*/ 15970 h 22713"/>
                <a:gd name="connsiteX4" fmla="*/ 25340 w 40850"/>
                <a:gd name="connsiteY4" fmla="*/ 12869 h 22713"/>
                <a:gd name="connsiteX5" fmla="*/ 32726 w 40850"/>
                <a:gd name="connsiteY5" fmla="*/ 19071 h 22713"/>
                <a:gd name="connsiteX6" fmla="*/ 40386 w 40850"/>
                <a:gd name="connsiteY6" fmla="*/ 19071 h 22713"/>
                <a:gd name="connsiteX7" fmla="*/ 37285 w 40850"/>
                <a:gd name="connsiteY7" fmla="*/ 10863 h 22713"/>
                <a:gd name="connsiteX8" fmla="*/ 33000 w 40850"/>
                <a:gd name="connsiteY8" fmla="*/ 13964 h 22713"/>
                <a:gd name="connsiteX9" fmla="*/ 31540 w 40850"/>
                <a:gd name="connsiteY9" fmla="*/ 9131 h 22713"/>
                <a:gd name="connsiteX10" fmla="*/ 20415 w 40850"/>
                <a:gd name="connsiteY10" fmla="*/ 4571 h 22713"/>
                <a:gd name="connsiteX11" fmla="*/ 17315 w 40850"/>
                <a:gd name="connsiteY11" fmla="*/ 10225 h 22713"/>
                <a:gd name="connsiteX12" fmla="*/ 18227 w 40850"/>
                <a:gd name="connsiteY12" fmla="*/ 4024 h 22713"/>
                <a:gd name="connsiteX13" fmla="*/ 13941 w 40850"/>
                <a:gd name="connsiteY13" fmla="*/ 4024 h 22713"/>
                <a:gd name="connsiteX14" fmla="*/ 11661 w 40850"/>
                <a:gd name="connsiteY14" fmla="*/ 1836 h 22713"/>
                <a:gd name="connsiteX15" fmla="*/ 5916 w 40850"/>
                <a:gd name="connsiteY15" fmla="*/ 3203 h 22713"/>
                <a:gd name="connsiteX16" fmla="*/ 1083 w 40850"/>
                <a:gd name="connsiteY16" fmla="*/ 4024 h 22713"/>
                <a:gd name="connsiteX17" fmla="*/ 1083 w 40850"/>
                <a:gd name="connsiteY17" fmla="*/ 6942 h 22713"/>
                <a:gd name="connsiteX18" fmla="*/ 7649 w 40850"/>
                <a:gd name="connsiteY18" fmla="*/ 16061 h 22713"/>
                <a:gd name="connsiteX19" fmla="*/ 12755 w 40850"/>
                <a:gd name="connsiteY19" fmla="*/ 19708 h 2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850" h="22713">
                  <a:moveTo>
                    <a:pt x="12755" y="19708"/>
                  </a:moveTo>
                  <a:cubicBezTo>
                    <a:pt x="12755" y="18523"/>
                    <a:pt x="17041" y="21350"/>
                    <a:pt x="11296" y="13416"/>
                  </a:cubicBezTo>
                  <a:cubicBezTo>
                    <a:pt x="5551" y="5483"/>
                    <a:pt x="10202" y="8310"/>
                    <a:pt x="10749" y="9952"/>
                  </a:cubicBezTo>
                  <a:cubicBezTo>
                    <a:pt x="11296" y="11593"/>
                    <a:pt x="16768" y="13143"/>
                    <a:pt x="18500" y="15970"/>
                  </a:cubicBezTo>
                  <a:cubicBezTo>
                    <a:pt x="20233" y="18797"/>
                    <a:pt x="23333" y="15423"/>
                    <a:pt x="25340" y="12869"/>
                  </a:cubicBezTo>
                  <a:cubicBezTo>
                    <a:pt x="27346" y="10316"/>
                    <a:pt x="28714" y="12869"/>
                    <a:pt x="32726" y="19071"/>
                  </a:cubicBezTo>
                  <a:cubicBezTo>
                    <a:pt x="36738" y="25271"/>
                    <a:pt x="39292" y="22262"/>
                    <a:pt x="40386" y="19071"/>
                  </a:cubicBezTo>
                  <a:cubicBezTo>
                    <a:pt x="41480" y="15879"/>
                    <a:pt x="40386" y="14237"/>
                    <a:pt x="37285" y="10863"/>
                  </a:cubicBezTo>
                  <a:cubicBezTo>
                    <a:pt x="34185" y="7489"/>
                    <a:pt x="34094" y="13964"/>
                    <a:pt x="33000" y="13964"/>
                  </a:cubicBezTo>
                  <a:cubicBezTo>
                    <a:pt x="31905" y="13964"/>
                    <a:pt x="30993" y="13416"/>
                    <a:pt x="31540" y="9131"/>
                  </a:cubicBezTo>
                  <a:cubicBezTo>
                    <a:pt x="32088" y="4845"/>
                    <a:pt x="22422" y="4571"/>
                    <a:pt x="20415" y="4571"/>
                  </a:cubicBezTo>
                  <a:cubicBezTo>
                    <a:pt x="18409" y="4571"/>
                    <a:pt x="18774" y="10225"/>
                    <a:pt x="17315" y="10225"/>
                  </a:cubicBezTo>
                  <a:cubicBezTo>
                    <a:pt x="15856" y="10225"/>
                    <a:pt x="17862" y="6577"/>
                    <a:pt x="18227" y="4024"/>
                  </a:cubicBezTo>
                  <a:cubicBezTo>
                    <a:pt x="18592" y="1471"/>
                    <a:pt x="15309" y="2565"/>
                    <a:pt x="13941" y="4024"/>
                  </a:cubicBezTo>
                  <a:cubicBezTo>
                    <a:pt x="12573" y="5483"/>
                    <a:pt x="12755" y="5210"/>
                    <a:pt x="11661" y="1836"/>
                  </a:cubicBezTo>
                  <a:cubicBezTo>
                    <a:pt x="10567" y="-1538"/>
                    <a:pt x="8196" y="103"/>
                    <a:pt x="5916" y="3203"/>
                  </a:cubicBezTo>
                  <a:cubicBezTo>
                    <a:pt x="3637" y="6304"/>
                    <a:pt x="3637" y="4936"/>
                    <a:pt x="1083" y="4024"/>
                  </a:cubicBezTo>
                  <a:cubicBezTo>
                    <a:pt x="-1470" y="3112"/>
                    <a:pt x="1083" y="6942"/>
                    <a:pt x="1083" y="6942"/>
                  </a:cubicBezTo>
                  <a:lnTo>
                    <a:pt x="7649" y="16061"/>
                  </a:lnTo>
                  <a:cubicBezTo>
                    <a:pt x="12755" y="21624"/>
                    <a:pt x="12482" y="20529"/>
                    <a:pt x="12755" y="19708"/>
                  </a:cubicBezTo>
                  <a:close/>
                </a:path>
              </a:pathLst>
            </a:custGeom>
            <a:grpFill/>
            <a:ln w="4559" cap="flat">
              <a:solidFill>
                <a:srgbClr val="FFFFFF"/>
              </a:solidFill>
              <a:prstDash val="solid"/>
              <a:miter/>
            </a:ln>
          </p:spPr>
          <p:txBody>
            <a:bodyPr rtlCol="0" anchor="ctr"/>
            <a:lstStyle/>
            <a:p>
              <a:endParaRPr lang="en-US"/>
            </a:p>
          </p:txBody>
        </p:sp>
        <p:sp>
          <p:nvSpPr>
            <p:cNvPr id="620" name="Freeform: Shape 619">
              <a:extLst>
                <a:ext uri="{FF2B5EF4-FFF2-40B4-BE49-F238E27FC236}">
                  <a16:creationId xmlns:a16="http://schemas.microsoft.com/office/drawing/2014/main" id="{38E234AB-8412-14AF-6B43-51FCADCB06CC}"/>
                </a:ext>
              </a:extLst>
            </p:cNvPr>
            <p:cNvSpPr/>
            <p:nvPr/>
          </p:nvSpPr>
          <p:spPr>
            <a:xfrm>
              <a:off x="3289684" y="6305080"/>
              <a:ext cx="18344" cy="29299"/>
            </a:xfrm>
            <a:custGeom>
              <a:avLst/>
              <a:gdLst>
                <a:gd name="connsiteX0" fmla="*/ 10585 w 18344"/>
                <a:gd name="connsiteY0" fmla="*/ 1817 h 29299"/>
                <a:gd name="connsiteX1" fmla="*/ 6299 w 18344"/>
                <a:gd name="connsiteY1" fmla="*/ 8930 h 29299"/>
                <a:gd name="connsiteX2" fmla="*/ 2560 w 18344"/>
                <a:gd name="connsiteY2" fmla="*/ 12304 h 29299"/>
                <a:gd name="connsiteX3" fmla="*/ 7 w 18344"/>
                <a:gd name="connsiteY3" fmla="*/ 17502 h 29299"/>
                <a:gd name="connsiteX4" fmla="*/ 6846 w 18344"/>
                <a:gd name="connsiteY4" fmla="*/ 27168 h 29299"/>
                <a:gd name="connsiteX5" fmla="*/ 11679 w 18344"/>
                <a:gd name="connsiteY5" fmla="*/ 28353 h 29299"/>
                <a:gd name="connsiteX6" fmla="*/ 9126 w 18344"/>
                <a:gd name="connsiteY6" fmla="*/ 19234 h 29299"/>
                <a:gd name="connsiteX7" fmla="*/ 16239 w 18344"/>
                <a:gd name="connsiteY7" fmla="*/ 22061 h 29299"/>
                <a:gd name="connsiteX8" fmla="*/ 16239 w 18344"/>
                <a:gd name="connsiteY8" fmla="*/ 16043 h 29299"/>
                <a:gd name="connsiteX9" fmla="*/ 15144 w 18344"/>
                <a:gd name="connsiteY9" fmla="*/ 2364 h 29299"/>
                <a:gd name="connsiteX10" fmla="*/ 10585 w 18344"/>
                <a:gd name="connsiteY10" fmla="*/ 1817 h 2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344" h="29299">
                  <a:moveTo>
                    <a:pt x="10585" y="1817"/>
                  </a:moveTo>
                  <a:cubicBezTo>
                    <a:pt x="8214" y="3477"/>
                    <a:pt x="6655" y="6057"/>
                    <a:pt x="6299" y="8930"/>
                  </a:cubicBezTo>
                  <a:cubicBezTo>
                    <a:pt x="5478" y="12668"/>
                    <a:pt x="5113" y="12668"/>
                    <a:pt x="2560" y="12304"/>
                  </a:cubicBezTo>
                  <a:cubicBezTo>
                    <a:pt x="7" y="11939"/>
                    <a:pt x="7" y="17502"/>
                    <a:pt x="7" y="17502"/>
                  </a:cubicBezTo>
                  <a:cubicBezTo>
                    <a:pt x="-540" y="19234"/>
                    <a:pt x="2834" y="24614"/>
                    <a:pt x="6846" y="27168"/>
                  </a:cubicBezTo>
                  <a:cubicBezTo>
                    <a:pt x="10858" y="29721"/>
                    <a:pt x="11679" y="29721"/>
                    <a:pt x="11679" y="28353"/>
                  </a:cubicBezTo>
                  <a:cubicBezTo>
                    <a:pt x="11679" y="26985"/>
                    <a:pt x="12865" y="25435"/>
                    <a:pt x="9126" y="19234"/>
                  </a:cubicBezTo>
                  <a:cubicBezTo>
                    <a:pt x="5387" y="13033"/>
                    <a:pt x="13685" y="20602"/>
                    <a:pt x="16239" y="22061"/>
                  </a:cubicBezTo>
                  <a:cubicBezTo>
                    <a:pt x="18792" y="23520"/>
                    <a:pt x="19157" y="19781"/>
                    <a:pt x="16239" y="16043"/>
                  </a:cubicBezTo>
                  <a:cubicBezTo>
                    <a:pt x="13320" y="12304"/>
                    <a:pt x="14871" y="6924"/>
                    <a:pt x="15144" y="2364"/>
                  </a:cubicBezTo>
                  <a:cubicBezTo>
                    <a:pt x="15418" y="-2195"/>
                    <a:pt x="12226" y="996"/>
                    <a:pt x="10585" y="1817"/>
                  </a:cubicBezTo>
                  <a:close/>
                </a:path>
              </a:pathLst>
            </a:custGeom>
            <a:grpFill/>
            <a:ln w="4559" cap="flat">
              <a:solidFill>
                <a:srgbClr val="FFFFFF"/>
              </a:solidFill>
              <a:prstDash val="solid"/>
              <a:miter/>
            </a:ln>
          </p:spPr>
          <p:txBody>
            <a:bodyPr rtlCol="0" anchor="ctr"/>
            <a:lstStyle/>
            <a:p>
              <a:endParaRPr lang="en-US"/>
            </a:p>
          </p:txBody>
        </p:sp>
        <p:sp>
          <p:nvSpPr>
            <p:cNvPr id="621" name="Freeform: Shape 620">
              <a:extLst>
                <a:ext uri="{FF2B5EF4-FFF2-40B4-BE49-F238E27FC236}">
                  <a16:creationId xmlns:a16="http://schemas.microsoft.com/office/drawing/2014/main" id="{3488DA3F-5262-6EAC-CBCE-8E61F0C311C4}"/>
                </a:ext>
              </a:extLst>
            </p:cNvPr>
            <p:cNvSpPr/>
            <p:nvPr/>
          </p:nvSpPr>
          <p:spPr>
            <a:xfrm>
              <a:off x="3273099" y="6363254"/>
              <a:ext cx="13698" cy="5244"/>
            </a:xfrm>
            <a:custGeom>
              <a:avLst/>
              <a:gdLst>
                <a:gd name="connsiteX0" fmla="*/ 4920 w 13698"/>
                <a:gd name="connsiteY0" fmla="*/ 636 h 5244"/>
                <a:gd name="connsiteX1" fmla="*/ 87 w 13698"/>
                <a:gd name="connsiteY1" fmla="*/ 2369 h 5244"/>
                <a:gd name="connsiteX2" fmla="*/ 2366 w 13698"/>
                <a:gd name="connsiteY2" fmla="*/ 4648 h 5244"/>
                <a:gd name="connsiteX3" fmla="*/ 7747 w 13698"/>
                <a:gd name="connsiteY3" fmla="*/ 2916 h 5244"/>
                <a:gd name="connsiteX4" fmla="*/ 13218 w 13698"/>
                <a:gd name="connsiteY4" fmla="*/ 5195 h 5244"/>
                <a:gd name="connsiteX5" fmla="*/ 4920 w 13698"/>
                <a:gd name="connsiteY5" fmla="*/ 636 h 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98" h="5244">
                  <a:moveTo>
                    <a:pt x="4920" y="636"/>
                  </a:moveTo>
                  <a:cubicBezTo>
                    <a:pt x="2093" y="-549"/>
                    <a:pt x="907" y="-276"/>
                    <a:pt x="87" y="2369"/>
                  </a:cubicBezTo>
                  <a:cubicBezTo>
                    <a:pt x="-734" y="5013"/>
                    <a:pt x="2366" y="4648"/>
                    <a:pt x="2366" y="4648"/>
                  </a:cubicBezTo>
                  <a:cubicBezTo>
                    <a:pt x="907" y="3463"/>
                    <a:pt x="5740" y="2369"/>
                    <a:pt x="7747" y="2916"/>
                  </a:cubicBezTo>
                  <a:cubicBezTo>
                    <a:pt x="9753" y="3463"/>
                    <a:pt x="10847" y="4922"/>
                    <a:pt x="13218" y="5195"/>
                  </a:cubicBezTo>
                  <a:cubicBezTo>
                    <a:pt x="15589" y="5469"/>
                    <a:pt x="7473" y="1731"/>
                    <a:pt x="4920" y="636"/>
                  </a:cubicBezTo>
                  <a:close/>
                </a:path>
              </a:pathLst>
            </a:custGeom>
            <a:grpFill/>
            <a:ln w="4559" cap="flat">
              <a:solidFill>
                <a:srgbClr val="FFFFFF"/>
              </a:solidFill>
              <a:prstDash val="solid"/>
              <a:miter/>
            </a:ln>
          </p:spPr>
          <p:txBody>
            <a:bodyPr rtlCol="0" anchor="ctr"/>
            <a:lstStyle/>
            <a:p>
              <a:endParaRPr lang="en-US"/>
            </a:p>
          </p:txBody>
        </p:sp>
        <p:sp>
          <p:nvSpPr>
            <p:cNvPr id="622" name="Freeform: Shape 621">
              <a:extLst>
                <a:ext uri="{FF2B5EF4-FFF2-40B4-BE49-F238E27FC236}">
                  <a16:creationId xmlns:a16="http://schemas.microsoft.com/office/drawing/2014/main" id="{921C7D1E-2A08-CEDE-FA0C-D88671B02D74}"/>
                </a:ext>
              </a:extLst>
            </p:cNvPr>
            <p:cNvSpPr/>
            <p:nvPr/>
          </p:nvSpPr>
          <p:spPr>
            <a:xfrm>
              <a:off x="3288334" y="6367764"/>
              <a:ext cx="22012" cy="11223"/>
            </a:xfrm>
            <a:custGeom>
              <a:avLst/>
              <a:gdLst>
                <a:gd name="connsiteX0" fmla="*/ 10476 w 22012"/>
                <a:gd name="connsiteY0" fmla="*/ 5519 h 11223"/>
                <a:gd name="connsiteX1" fmla="*/ 11661 w 22012"/>
                <a:gd name="connsiteY1" fmla="*/ 3786 h 11223"/>
                <a:gd name="connsiteX2" fmla="*/ 17589 w 22012"/>
                <a:gd name="connsiteY2" fmla="*/ 412 h 11223"/>
                <a:gd name="connsiteX3" fmla="*/ 9655 w 22012"/>
                <a:gd name="connsiteY3" fmla="*/ 1780 h 11223"/>
                <a:gd name="connsiteX4" fmla="*/ 4184 w 22012"/>
                <a:gd name="connsiteY4" fmla="*/ 2418 h 11223"/>
                <a:gd name="connsiteX5" fmla="*/ 1083 w 22012"/>
                <a:gd name="connsiteY5" fmla="*/ 686 h 11223"/>
                <a:gd name="connsiteX6" fmla="*/ 1083 w 22012"/>
                <a:gd name="connsiteY6" fmla="*/ 3513 h 11223"/>
                <a:gd name="connsiteX7" fmla="*/ 14762 w 22012"/>
                <a:gd name="connsiteY7" fmla="*/ 10078 h 11223"/>
                <a:gd name="connsiteX8" fmla="*/ 21601 w 22012"/>
                <a:gd name="connsiteY8" fmla="*/ 7799 h 11223"/>
                <a:gd name="connsiteX9" fmla="*/ 10476 w 22012"/>
                <a:gd name="connsiteY9" fmla="*/ 5519 h 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12" h="11223">
                  <a:moveTo>
                    <a:pt x="10476" y="5519"/>
                  </a:moveTo>
                  <a:cubicBezTo>
                    <a:pt x="6190" y="5519"/>
                    <a:pt x="9017" y="4060"/>
                    <a:pt x="11661" y="3786"/>
                  </a:cubicBezTo>
                  <a:cubicBezTo>
                    <a:pt x="14306" y="3513"/>
                    <a:pt x="13029" y="1506"/>
                    <a:pt x="17589" y="412"/>
                  </a:cubicBezTo>
                  <a:cubicBezTo>
                    <a:pt x="22148" y="-682"/>
                    <a:pt x="11023" y="412"/>
                    <a:pt x="9655" y="1780"/>
                  </a:cubicBezTo>
                  <a:cubicBezTo>
                    <a:pt x="8287" y="3148"/>
                    <a:pt x="5643" y="959"/>
                    <a:pt x="4184" y="2418"/>
                  </a:cubicBezTo>
                  <a:cubicBezTo>
                    <a:pt x="2725" y="3877"/>
                    <a:pt x="3637" y="1233"/>
                    <a:pt x="1083" y="686"/>
                  </a:cubicBezTo>
                  <a:cubicBezTo>
                    <a:pt x="-1470" y="138"/>
                    <a:pt x="1083" y="3513"/>
                    <a:pt x="1083" y="3513"/>
                  </a:cubicBezTo>
                  <a:lnTo>
                    <a:pt x="14762" y="10078"/>
                  </a:lnTo>
                  <a:cubicBezTo>
                    <a:pt x="19595" y="12358"/>
                    <a:pt x="19321" y="10899"/>
                    <a:pt x="21601" y="7799"/>
                  </a:cubicBezTo>
                  <a:cubicBezTo>
                    <a:pt x="23881" y="4698"/>
                    <a:pt x="14762" y="5245"/>
                    <a:pt x="10476" y="5519"/>
                  </a:cubicBezTo>
                  <a:close/>
                </a:path>
              </a:pathLst>
            </a:custGeom>
            <a:grpFill/>
            <a:ln w="4559" cap="flat">
              <a:solidFill>
                <a:srgbClr val="FFFFFF"/>
              </a:solidFill>
              <a:prstDash val="solid"/>
              <a:miter/>
            </a:ln>
          </p:spPr>
          <p:txBody>
            <a:bodyPr rtlCol="0" anchor="ctr"/>
            <a:lstStyle/>
            <a:p>
              <a:endParaRPr lang="en-US"/>
            </a:p>
          </p:txBody>
        </p:sp>
        <p:sp>
          <p:nvSpPr>
            <p:cNvPr id="623" name="Freeform: Shape 622">
              <a:extLst>
                <a:ext uri="{FF2B5EF4-FFF2-40B4-BE49-F238E27FC236}">
                  <a16:creationId xmlns:a16="http://schemas.microsoft.com/office/drawing/2014/main" id="{EE65F5AE-A5FF-49B9-DA0B-BE81CCEA2AAC}"/>
                </a:ext>
              </a:extLst>
            </p:cNvPr>
            <p:cNvSpPr/>
            <p:nvPr/>
          </p:nvSpPr>
          <p:spPr>
            <a:xfrm>
              <a:off x="3320390" y="6369273"/>
              <a:ext cx="66335" cy="34984"/>
            </a:xfrm>
            <a:custGeom>
              <a:avLst/>
              <a:gdLst>
                <a:gd name="connsiteX0" fmla="*/ 63043 w 66335"/>
                <a:gd name="connsiteY0" fmla="*/ 24528 h 34984"/>
                <a:gd name="connsiteX1" fmla="*/ 58758 w 66335"/>
                <a:gd name="connsiteY1" fmla="*/ 20242 h 34984"/>
                <a:gd name="connsiteX2" fmla="*/ 49091 w 66335"/>
                <a:gd name="connsiteY2" fmla="*/ 19147 h 34984"/>
                <a:gd name="connsiteX3" fmla="*/ 47359 w 66335"/>
                <a:gd name="connsiteY3" fmla="*/ 16594 h 34984"/>
                <a:gd name="connsiteX4" fmla="*/ 58210 w 66335"/>
                <a:gd name="connsiteY4" fmla="*/ 15682 h 34984"/>
                <a:gd name="connsiteX5" fmla="*/ 51645 w 66335"/>
                <a:gd name="connsiteY5" fmla="*/ 11396 h 34984"/>
                <a:gd name="connsiteX6" fmla="*/ 35413 w 66335"/>
                <a:gd name="connsiteY6" fmla="*/ 7111 h 34984"/>
                <a:gd name="connsiteX7" fmla="*/ 41979 w 66335"/>
                <a:gd name="connsiteY7" fmla="*/ 8022 h 34984"/>
                <a:gd name="connsiteX8" fmla="*/ 47997 w 66335"/>
                <a:gd name="connsiteY8" fmla="*/ 6564 h 34984"/>
                <a:gd name="connsiteX9" fmla="*/ 53377 w 66335"/>
                <a:gd name="connsiteY9" fmla="*/ 5195 h 34984"/>
                <a:gd name="connsiteX10" fmla="*/ 53377 w 66335"/>
                <a:gd name="connsiteY10" fmla="*/ 636 h 34984"/>
                <a:gd name="connsiteX11" fmla="*/ 35960 w 66335"/>
                <a:gd name="connsiteY11" fmla="*/ 636 h 34984"/>
                <a:gd name="connsiteX12" fmla="*/ 23741 w 66335"/>
                <a:gd name="connsiteY12" fmla="*/ 2277 h 34984"/>
                <a:gd name="connsiteX13" fmla="*/ 17722 w 66335"/>
                <a:gd name="connsiteY13" fmla="*/ 3463 h 34984"/>
                <a:gd name="connsiteX14" fmla="*/ 15443 w 66335"/>
                <a:gd name="connsiteY14" fmla="*/ 6290 h 34984"/>
                <a:gd name="connsiteX15" fmla="*/ 13163 w 66335"/>
                <a:gd name="connsiteY15" fmla="*/ 6837 h 34984"/>
                <a:gd name="connsiteX16" fmla="*/ 4044 w 66335"/>
                <a:gd name="connsiteY16" fmla="*/ 5195 h 34984"/>
                <a:gd name="connsiteX17" fmla="*/ 2129 w 66335"/>
                <a:gd name="connsiteY17" fmla="*/ 9208 h 34984"/>
                <a:gd name="connsiteX18" fmla="*/ 14075 w 66335"/>
                <a:gd name="connsiteY18" fmla="*/ 11761 h 34984"/>
                <a:gd name="connsiteX19" fmla="*/ 10062 w 66335"/>
                <a:gd name="connsiteY19" fmla="*/ 15409 h 34984"/>
                <a:gd name="connsiteX20" fmla="*/ 11248 w 66335"/>
                <a:gd name="connsiteY20" fmla="*/ 17688 h 34984"/>
                <a:gd name="connsiteX21" fmla="*/ 16355 w 66335"/>
                <a:gd name="connsiteY21" fmla="*/ 21701 h 34984"/>
                <a:gd name="connsiteX22" fmla="*/ 19455 w 66335"/>
                <a:gd name="connsiteY22" fmla="*/ 23433 h 34984"/>
                <a:gd name="connsiteX23" fmla="*/ 22008 w 66335"/>
                <a:gd name="connsiteY23" fmla="*/ 20880 h 34984"/>
                <a:gd name="connsiteX24" fmla="*/ 22008 w 66335"/>
                <a:gd name="connsiteY24" fmla="*/ 17688 h 34984"/>
                <a:gd name="connsiteX25" fmla="*/ 18908 w 66335"/>
                <a:gd name="connsiteY25" fmla="*/ 12855 h 34984"/>
                <a:gd name="connsiteX26" fmla="*/ 23194 w 66335"/>
                <a:gd name="connsiteY26" fmla="*/ 10849 h 34984"/>
                <a:gd name="connsiteX27" fmla="*/ 26294 w 66335"/>
                <a:gd name="connsiteY27" fmla="*/ 8843 h 34984"/>
                <a:gd name="connsiteX28" fmla="*/ 35413 w 66335"/>
                <a:gd name="connsiteY28" fmla="*/ 11396 h 34984"/>
                <a:gd name="connsiteX29" fmla="*/ 36872 w 66335"/>
                <a:gd name="connsiteY29" fmla="*/ 14862 h 34984"/>
                <a:gd name="connsiteX30" fmla="*/ 35413 w 66335"/>
                <a:gd name="connsiteY30" fmla="*/ 18600 h 34984"/>
                <a:gd name="connsiteX31" fmla="*/ 35413 w 66335"/>
                <a:gd name="connsiteY31" fmla="*/ 20242 h 34984"/>
                <a:gd name="connsiteX32" fmla="*/ 35413 w 66335"/>
                <a:gd name="connsiteY32" fmla="*/ 22522 h 34984"/>
                <a:gd name="connsiteX33" fmla="*/ 47632 w 66335"/>
                <a:gd name="connsiteY33" fmla="*/ 22522 h 34984"/>
                <a:gd name="connsiteX34" fmla="*/ 64411 w 66335"/>
                <a:gd name="connsiteY34" fmla="*/ 34467 h 34984"/>
                <a:gd name="connsiteX35" fmla="*/ 65050 w 66335"/>
                <a:gd name="connsiteY35" fmla="*/ 28722 h 34984"/>
                <a:gd name="connsiteX36" fmla="*/ 63043 w 66335"/>
                <a:gd name="connsiteY36" fmla="*/ 24528 h 3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6335" h="34984">
                  <a:moveTo>
                    <a:pt x="63043" y="24528"/>
                  </a:moveTo>
                  <a:cubicBezTo>
                    <a:pt x="61402" y="24528"/>
                    <a:pt x="61402" y="19694"/>
                    <a:pt x="58758" y="20242"/>
                  </a:cubicBezTo>
                  <a:cubicBezTo>
                    <a:pt x="56113" y="20789"/>
                    <a:pt x="51098" y="18235"/>
                    <a:pt x="49091" y="19147"/>
                  </a:cubicBezTo>
                  <a:cubicBezTo>
                    <a:pt x="47085" y="20059"/>
                    <a:pt x="43711" y="17141"/>
                    <a:pt x="47359" y="16594"/>
                  </a:cubicBezTo>
                  <a:cubicBezTo>
                    <a:pt x="51006" y="16047"/>
                    <a:pt x="57937" y="18235"/>
                    <a:pt x="58210" y="15682"/>
                  </a:cubicBezTo>
                  <a:cubicBezTo>
                    <a:pt x="58484" y="13129"/>
                    <a:pt x="56843" y="10849"/>
                    <a:pt x="51645" y="11396"/>
                  </a:cubicBezTo>
                  <a:cubicBezTo>
                    <a:pt x="45909" y="11770"/>
                    <a:pt x="40219" y="10265"/>
                    <a:pt x="35413" y="7111"/>
                  </a:cubicBezTo>
                  <a:cubicBezTo>
                    <a:pt x="35413" y="5469"/>
                    <a:pt x="38878" y="8022"/>
                    <a:pt x="41979" y="8022"/>
                  </a:cubicBezTo>
                  <a:cubicBezTo>
                    <a:pt x="44094" y="8251"/>
                    <a:pt x="46219" y="7740"/>
                    <a:pt x="47997" y="6564"/>
                  </a:cubicBezTo>
                  <a:cubicBezTo>
                    <a:pt x="49648" y="5651"/>
                    <a:pt x="51499" y="5177"/>
                    <a:pt x="53377" y="5195"/>
                  </a:cubicBezTo>
                  <a:cubicBezTo>
                    <a:pt x="54836" y="5195"/>
                    <a:pt x="59396" y="1730"/>
                    <a:pt x="53377" y="636"/>
                  </a:cubicBezTo>
                  <a:cubicBezTo>
                    <a:pt x="47605" y="-258"/>
                    <a:pt x="41732" y="-258"/>
                    <a:pt x="35960" y="636"/>
                  </a:cubicBezTo>
                  <a:cubicBezTo>
                    <a:pt x="31838" y="755"/>
                    <a:pt x="27744" y="1302"/>
                    <a:pt x="23741" y="2277"/>
                  </a:cubicBezTo>
                  <a:cubicBezTo>
                    <a:pt x="21899" y="3263"/>
                    <a:pt x="19801" y="3673"/>
                    <a:pt x="17722" y="3463"/>
                  </a:cubicBezTo>
                  <a:cubicBezTo>
                    <a:pt x="13710" y="3463"/>
                    <a:pt x="15716" y="4010"/>
                    <a:pt x="15443" y="6290"/>
                  </a:cubicBezTo>
                  <a:cubicBezTo>
                    <a:pt x="15169" y="8569"/>
                    <a:pt x="13163" y="9481"/>
                    <a:pt x="13163" y="6837"/>
                  </a:cubicBezTo>
                  <a:cubicBezTo>
                    <a:pt x="13163" y="4193"/>
                    <a:pt x="6962" y="3463"/>
                    <a:pt x="4044" y="5195"/>
                  </a:cubicBezTo>
                  <a:cubicBezTo>
                    <a:pt x="1126" y="6928"/>
                    <a:pt x="-2430" y="8843"/>
                    <a:pt x="2129" y="9208"/>
                  </a:cubicBezTo>
                  <a:cubicBezTo>
                    <a:pt x="6689" y="9572"/>
                    <a:pt x="17722" y="9755"/>
                    <a:pt x="14075" y="11761"/>
                  </a:cubicBezTo>
                  <a:cubicBezTo>
                    <a:pt x="10427" y="13767"/>
                    <a:pt x="12069" y="14588"/>
                    <a:pt x="10062" y="15409"/>
                  </a:cubicBezTo>
                  <a:cubicBezTo>
                    <a:pt x="8056" y="16230"/>
                    <a:pt x="8603" y="16594"/>
                    <a:pt x="11248" y="17688"/>
                  </a:cubicBezTo>
                  <a:cubicBezTo>
                    <a:pt x="13163" y="18737"/>
                    <a:pt x="14886" y="20087"/>
                    <a:pt x="16355" y="21701"/>
                  </a:cubicBezTo>
                  <a:cubicBezTo>
                    <a:pt x="16355" y="21701"/>
                    <a:pt x="18361" y="26260"/>
                    <a:pt x="19455" y="23433"/>
                  </a:cubicBezTo>
                  <a:cubicBezTo>
                    <a:pt x="20549" y="20606"/>
                    <a:pt x="20367" y="21154"/>
                    <a:pt x="22008" y="20880"/>
                  </a:cubicBezTo>
                  <a:cubicBezTo>
                    <a:pt x="23650" y="20606"/>
                    <a:pt x="24926" y="18874"/>
                    <a:pt x="22008" y="17688"/>
                  </a:cubicBezTo>
                  <a:cubicBezTo>
                    <a:pt x="19090" y="16503"/>
                    <a:pt x="14896" y="12582"/>
                    <a:pt x="18908" y="12855"/>
                  </a:cubicBezTo>
                  <a:cubicBezTo>
                    <a:pt x="22920" y="13129"/>
                    <a:pt x="24653" y="12035"/>
                    <a:pt x="23194" y="10849"/>
                  </a:cubicBezTo>
                  <a:cubicBezTo>
                    <a:pt x="21735" y="9664"/>
                    <a:pt x="23194" y="8022"/>
                    <a:pt x="26294" y="8843"/>
                  </a:cubicBezTo>
                  <a:cubicBezTo>
                    <a:pt x="29194" y="10138"/>
                    <a:pt x="32267" y="10995"/>
                    <a:pt x="35413" y="11396"/>
                  </a:cubicBezTo>
                  <a:cubicBezTo>
                    <a:pt x="37419" y="11396"/>
                    <a:pt x="38605" y="12582"/>
                    <a:pt x="36872" y="14862"/>
                  </a:cubicBezTo>
                  <a:cubicBezTo>
                    <a:pt x="35140" y="17141"/>
                    <a:pt x="34592" y="18600"/>
                    <a:pt x="35413" y="18600"/>
                  </a:cubicBezTo>
                  <a:cubicBezTo>
                    <a:pt x="36234" y="18600"/>
                    <a:pt x="37693" y="19147"/>
                    <a:pt x="35413" y="20242"/>
                  </a:cubicBezTo>
                  <a:cubicBezTo>
                    <a:pt x="33133" y="21336"/>
                    <a:pt x="33225" y="21974"/>
                    <a:pt x="35413" y="22522"/>
                  </a:cubicBezTo>
                  <a:cubicBezTo>
                    <a:pt x="37602" y="23069"/>
                    <a:pt x="45353" y="20242"/>
                    <a:pt x="47632" y="22522"/>
                  </a:cubicBezTo>
                  <a:cubicBezTo>
                    <a:pt x="49912" y="24801"/>
                    <a:pt x="62770" y="37568"/>
                    <a:pt x="64411" y="34467"/>
                  </a:cubicBezTo>
                  <a:cubicBezTo>
                    <a:pt x="66053" y="31367"/>
                    <a:pt x="67329" y="31002"/>
                    <a:pt x="65050" y="28722"/>
                  </a:cubicBezTo>
                  <a:cubicBezTo>
                    <a:pt x="62770" y="26443"/>
                    <a:pt x="64776" y="24528"/>
                    <a:pt x="63043" y="24528"/>
                  </a:cubicBezTo>
                  <a:close/>
                </a:path>
              </a:pathLst>
            </a:custGeom>
            <a:grpFill/>
            <a:ln w="4559" cap="flat">
              <a:solidFill>
                <a:srgbClr val="FFFFFF"/>
              </a:solidFill>
              <a:prstDash val="solid"/>
              <a:miter/>
            </a:ln>
          </p:spPr>
          <p:txBody>
            <a:bodyPr rtlCol="0" anchor="ctr"/>
            <a:lstStyle/>
            <a:p>
              <a:endParaRPr lang="en-US"/>
            </a:p>
          </p:txBody>
        </p:sp>
        <p:sp>
          <p:nvSpPr>
            <p:cNvPr id="624" name="Freeform: Shape 623">
              <a:extLst>
                <a:ext uri="{FF2B5EF4-FFF2-40B4-BE49-F238E27FC236}">
                  <a16:creationId xmlns:a16="http://schemas.microsoft.com/office/drawing/2014/main" id="{368C2115-2A41-C925-4907-0288B5009D11}"/>
                </a:ext>
              </a:extLst>
            </p:cNvPr>
            <p:cNvSpPr/>
            <p:nvPr/>
          </p:nvSpPr>
          <p:spPr>
            <a:xfrm>
              <a:off x="3324194" y="6365725"/>
              <a:ext cx="20992" cy="7416"/>
            </a:xfrm>
            <a:custGeom>
              <a:avLst/>
              <a:gdLst>
                <a:gd name="connsiteX0" fmla="*/ 5073 w 20992"/>
                <a:gd name="connsiteY0" fmla="*/ 6737 h 7416"/>
                <a:gd name="connsiteX1" fmla="*/ 19389 w 20992"/>
                <a:gd name="connsiteY1" fmla="*/ 4457 h 7416"/>
                <a:gd name="connsiteX2" fmla="*/ 7991 w 20992"/>
                <a:gd name="connsiteY2" fmla="*/ 171 h 7416"/>
                <a:gd name="connsiteX3" fmla="*/ 240 w 20992"/>
                <a:gd name="connsiteY3" fmla="*/ 5004 h 7416"/>
                <a:gd name="connsiteX4" fmla="*/ 5073 w 20992"/>
                <a:gd name="connsiteY4" fmla="*/ 6737 h 7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92" h="7416">
                  <a:moveTo>
                    <a:pt x="5073" y="6737"/>
                  </a:moveTo>
                  <a:cubicBezTo>
                    <a:pt x="5073" y="6737"/>
                    <a:pt x="13371" y="5552"/>
                    <a:pt x="19389" y="4457"/>
                  </a:cubicBezTo>
                  <a:cubicBezTo>
                    <a:pt x="25408" y="3363"/>
                    <a:pt x="12277" y="992"/>
                    <a:pt x="7991" y="171"/>
                  </a:cubicBezTo>
                  <a:cubicBezTo>
                    <a:pt x="3705" y="-650"/>
                    <a:pt x="1972" y="992"/>
                    <a:pt x="240" y="5004"/>
                  </a:cubicBezTo>
                  <a:cubicBezTo>
                    <a:pt x="-1493" y="9016"/>
                    <a:pt x="5073" y="6737"/>
                    <a:pt x="5073" y="6737"/>
                  </a:cubicBezTo>
                  <a:close/>
                </a:path>
              </a:pathLst>
            </a:custGeom>
            <a:grpFill/>
            <a:ln w="4559" cap="flat">
              <a:solidFill>
                <a:srgbClr val="FFFFFF"/>
              </a:solidFill>
              <a:prstDash val="solid"/>
              <a:miter/>
            </a:ln>
          </p:spPr>
          <p:txBody>
            <a:bodyPr rtlCol="0" anchor="ctr"/>
            <a:lstStyle/>
            <a:p>
              <a:endParaRPr lang="en-US"/>
            </a:p>
          </p:txBody>
        </p:sp>
        <p:sp>
          <p:nvSpPr>
            <p:cNvPr id="625" name="Freeform: Shape 624">
              <a:extLst>
                <a:ext uri="{FF2B5EF4-FFF2-40B4-BE49-F238E27FC236}">
                  <a16:creationId xmlns:a16="http://schemas.microsoft.com/office/drawing/2014/main" id="{D4BD8015-0BA6-14D6-9B68-27CEC8654D4D}"/>
                </a:ext>
              </a:extLst>
            </p:cNvPr>
            <p:cNvSpPr/>
            <p:nvPr/>
          </p:nvSpPr>
          <p:spPr>
            <a:xfrm>
              <a:off x="3377152" y="6367572"/>
              <a:ext cx="42942" cy="20061"/>
            </a:xfrm>
            <a:custGeom>
              <a:avLst/>
              <a:gdLst>
                <a:gd name="connsiteX0" fmla="*/ 27711 w 42942"/>
                <a:gd name="connsiteY0" fmla="*/ 1972 h 20061"/>
                <a:gd name="connsiteX1" fmla="*/ 17680 w 42942"/>
                <a:gd name="connsiteY1" fmla="*/ 1425 h 20061"/>
                <a:gd name="connsiteX2" fmla="*/ 3181 w 42942"/>
                <a:gd name="connsiteY2" fmla="*/ -34 h 20061"/>
                <a:gd name="connsiteX3" fmla="*/ 1722 w 42942"/>
                <a:gd name="connsiteY3" fmla="*/ 3705 h 20061"/>
                <a:gd name="connsiteX4" fmla="*/ 6008 w 42942"/>
                <a:gd name="connsiteY4" fmla="*/ 12824 h 20061"/>
                <a:gd name="connsiteX5" fmla="*/ 17133 w 42942"/>
                <a:gd name="connsiteY5" fmla="*/ 15650 h 20061"/>
                <a:gd name="connsiteX6" fmla="*/ 25066 w 42942"/>
                <a:gd name="connsiteY6" fmla="*/ 13644 h 20061"/>
                <a:gd name="connsiteX7" fmla="*/ 29990 w 42942"/>
                <a:gd name="connsiteY7" fmla="*/ 17383 h 20061"/>
                <a:gd name="connsiteX8" fmla="*/ 42210 w 42942"/>
                <a:gd name="connsiteY8" fmla="*/ 12550 h 20061"/>
                <a:gd name="connsiteX9" fmla="*/ 27711 w 42942"/>
                <a:gd name="connsiteY9" fmla="*/ 1972 h 2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942" h="20061">
                  <a:moveTo>
                    <a:pt x="27711" y="1972"/>
                  </a:moveTo>
                  <a:cubicBezTo>
                    <a:pt x="24455" y="1005"/>
                    <a:pt x="21017" y="814"/>
                    <a:pt x="17680" y="1425"/>
                  </a:cubicBezTo>
                  <a:cubicBezTo>
                    <a:pt x="15400" y="1425"/>
                    <a:pt x="9473" y="-34"/>
                    <a:pt x="3181" y="-34"/>
                  </a:cubicBezTo>
                  <a:cubicBezTo>
                    <a:pt x="-3111" y="-34"/>
                    <a:pt x="1722" y="3705"/>
                    <a:pt x="1722" y="3705"/>
                  </a:cubicBezTo>
                  <a:cubicBezTo>
                    <a:pt x="4321" y="6039"/>
                    <a:pt x="5871" y="9331"/>
                    <a:pt x="6008" y="12824"/>
                  </a:cubicBezTo>
                  <a:cubicBezTo>
                    <a:pt x="6008" y="16288"/>
                    <a:pt x="12573" y="15650"/>
                    <a:pt x="17133" y="15650"/>
                  </a:cubicBezTo>
                  <a:cubicBezTo>
                    <a:pt x="21692" y="15650"/>
                    <a:pt x="22513" y="16288"/>
                    <a:pt x="25066" y="13644"/>
                  </a:cubicBezTo>
                  <a:cubicBezTo>
                    <a:pt x="27619" y="11000"/>
                    <a:pt x="28531" y="11091"/>
                    <a:pt x="29990" y="17383"/>
                  </a:cubicBezTo>
                  <a:cubicBezTo>
                    <a:pt x="31449" y="23675"/>
                    <a:pt x="38197" y="17383"/>
                    <a:pt x="42210" y="12550"/>
                  </a:cubicBezTo>
                  <a:cubicBezTo>
                    <a:pt x="46222" y="7716"/>
                    <a:pt x="31358" y="3431"/>
                    <a:pt x="27711" y="1972"/>
                  </a:cubicBezTo>
                  <a:close/>
                </a:path>
              </a:pathLst>
            </a:custGeom>
            <a:grpFill/>
            <a:ln w="4559" cap="flat">
              <a:solidFill>
                <a:srgbClr val="FFFFFF"/>
              </a:solidFill>
              <a:prstDash val="solid"/>
              <a:miter/>
            </a:ln>
          </p:spPr>
          <p:txBody>
            <a:bodyPr rtlCol="0" anchor="ctr"/>
            <a:lstStyle/>
            <a:p>
              <a:endParaRPr lang="en-US"/>
            </a:p>
          </p:txBody>
        </p:sp>
        <p:sp>
          <p:nvSpPr>
            <p:cNvPr id="626" name="Freeform: Shape 625">
              <a:extLst>
                <a:ext uri="{FF2B5EF4-FFF2-40B4-BE49-F238E27FC236}">
                  <a16:creationId xmlns:a16="http://schemas.microsoft.com/office/drawing/2014/main" id="{B10164EF-CB84-C5F5-36D3-A518F23257FA}"/>
                </a:ext>
              </a:extLst>
            </p:cNvPr>
            <p:cNvSpPr/>
            <p:nvPr/>
          </p:nvSpPr>
          <p:spPr>
            <a:xfrm>
              <a:off x="3419413" y="6382498"/>
              <a:ext cx="5434" cy="2421"/>
            </a:xfrm>
            <a:custGeom>
              <a:avLst/>
              <a:gdLst>
                <a:gd name="connsiteX0" fmla="*/ -52 w 5434"/>
                <a:gd name="connsiteY0" fmla="*/ 2183 h 2421"/>
                <a:gd name="connsiteX1" fmla="*/ 5329 w 5434"/>
                <a:gd name="connsiteY1" fmla="*/ 451 h 2421"/>
                <a:gd name="connsiteX2" fmla="*/ -52 w 5434"/>
                <a:gd name="connsiteY2" fmla="*/ 2183 h 2421"/>
              </a:gdLst>
              <a:ahLst/>
              <a:cxnLst>
                <a:cxn ang="0">
                  <a:pos x="connsiteX0" y="connsiteY0"/>
                </a:cxn>
                <a:cxn ang="0">
                  <a:pos x="connsiteX1" y="connsiteY1"/>
                </a:cxn>
                <a:cxn ang="0">
                  <a:pos x="connsiteX2" y="connsiteY2"/>
                </a:cxn>
              </a:cxnLst>
              <a:rect l="l" t="t" r="r" b="b"/>
              <a:pathLst>
                <a:path w="5434" h="2421">
                  <a:moveTo>
                    <a:pt x="-52" y="2183"/>
                  </a:moveTo>
                  <a:cubicBezTo>
                    <a:pt x="769" y="2730"/>
                    <a:pt x="5967" y="2183"/>
                    <a:pt x="5329" y="451"/>
                  </a:cubicBezTo>
                  <a:cubicBezTo>
                    <a:pt x="4690" y="-1282"/>
                    <a:pt x="-52" y="2183"/>
                    <a:pt x="-52" y="2183"/>
                  </a:cubicBezTo>
                  <a:close/>
                </a:path>
              </a:pathLst>
            </a:custGeom>
            <a:grpFill/>
            <a:ln w="4559" cap="flat">
              <a:solidFill>
                <a:srgbClr val="FFFFFF"/>
              </a:solidFill>
              <a:prstDash val="solid"/>
              <a:miter/>
            </a:ln>
          </p:spPr>
          <p:txBody>
            <a:bodyPr rtlCol="0" anchor="ctr"/>
            <a:lstStyle/>
            <a:p>
              <a:endParaRPr lang="en-US"/>
            </a:p>
          </p:txBody>
        </p:sp>
        <p:sp>
          <p:nvSpPr>
            <p:cNvPr id="627" name="Freeform: Shape 626">
              <a:extLst>
                <a:ext uri="{FF2B5EF4-FFF2-40B4-BE49-F238E27FC236}">
                  <a16:creationId xmlns:a16="http://schemas.microsoft.com/office/drawing/2014/main" id="{EC460B68-36FA-5707-5D14-109B8B074FCD}"/>
                </a:ext>
              </a:extLst>
            </p:cNvPr>
            <p:cNvSpPr/>
            <p:nvPr/>
          </p:nvSpPr>
          <p:spPr>
            <a:xfrm>
              <a:off x="3402274" y="6400910"/>
              <a:ext cx="9506" cy="8399"/>
            </a:xfrm>
            <a:custGeom>
              <a:avLst/>
              <a:gdLst>
                <a:gd name="connsiteX0" fmla="*/ 5415 w 9506"/>
                <a:gd name="connsiteY0" fmla="*/ 2831 h 8399"/>
                <a:gd name="connsiteX1" fmla="*/ 3683 w 9506"/>
                <a:gd name="connsiteY1" fmla="*/ 3468 h 8399"/>
                <a:gd name="connsiteX2" fmla="*/ 1676 w 9506"/>
                <a:gd name="connsiteY2" fmla="*/ 6022 h 8399"/>
                <a:gd name="connsiteX3" fmla="*/ 9063 w 9506"/>
                <a:gd name="connsiteY3" fmla="*/ 6022 h 8399"/>
                <a:gd name="connsiteX4" fmla="*/ 5415 w 9506"/>
                <a:gd name="connsiteY4" fmla="*/ 2831 h 8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6" h="8399">
                  <a:moveTo>
                    <a:pt x="5415" y="2831"/>
                  </a:moveTo>
                  <a:cubicBezTo>
                    <a:pt x="5415" y="2831"/>
                    <a:pt x="5415" y="4289"/>
                    <a:pt x="3683" y="3468"/>
                  </a:cubicBezTo>
                  <a:cubicBezTo>
                    <a:pt x="3683" y="3468"/>
                    <a:pt x="-3157" y="3468"/>
                    <a:pt x="1676" y="6022"/>
                  </a:cubicBezTo>
                  <a:cubicBezTo>
                    <a:pt x="6510" y="8575"/>
                    <a:pt x="10795" y="9670"/>
                    <a:pt x="9063" y="6022"/>
                  </a:cubicBezTo>
                  <a:cubicBezTo>
                    <a:pt x="7330" y="2374"/>
                    <a:pt x="5415" y="-3644"/>
                    <a:pt x="5415" y="2831"/>
                  </a:cubicBezTo>
                  <a:close/>
                </a:path>
              </a:pathLst>
            </a:custGeom>
            <a:grpFill/>
            <a:ln w="4559" cap="flat">
              <a:solidFill>
                <a:srgbClr val="FFFFFF"/>
              </a:solidFill>
              <a:prstDash val="solid"/>
              <a:miter/>
            </a:ln>
          </p:spPr>
          <p:txBody>
            <a:bodyPr rtlCol="0" anchor="ctr"/>
            <a:lstStyle/>
            <a:p>
              <a:endParaRPr lang="en-US"/>
            </a:p>
          </p:txBody>
        </p:sp>
        <p:sp>
          <p:nvSpPr>
            <p:cNvPr id="628" name="Freeform: Shape 627">
              <a:extLst>
                <a:ext uri="{FF2B5EF4-FFF2-40B4-BE49-F238E27FC236}">
                  <a16:creationId xmlns:a16="http://schemas.microsoft.com/office/drawing/2014/main" id="{D90FB8CA-12CF-8FEE-7856-3107E4C34D46}"/>
                </a:ext>
              </a:extLst>
            </p:cNvPr>
            <p:cNvSpPr/>
            <p:nvPr/>
          </p:nvSpPr>
          <p:spPr>
            <a:xfrm>
              <a:off x="3235430" y="6341127"/>
              <a:ext cx="6437" cy="2844"/>
            </a:xfrm>
            <a:custGeom>
              <a:avLst/>
              <a:gdLst>
                <a:gd name="connsiteX0" fmla="*/ 1006 w 6437"/>
                <a:gd name="connsiteY0" fmla="*/ -34 h 2844"/>
                <a:gd name="connsiteX1" fmla="*/ 1553 w 6437"/>
                <a:gd name="connsiteY1" fmla="*/ 2793 h 2844"/>
                <a:gd name="connsiteX2" fmla="*/ 6386 w 6437"/>
                <a:gd name="connsiteY2" fmla="*/ -34 h 2844"/>
                <a:gd name="connsiteX3" fmla="*/ 1006 w 6437"/>
                <a:gd name="connsiteY3" fmla="*/ -34 h 2844"/>
              </a:gdLst>
              <a:ahLst/>
              <a:cxnLst>
                <a:cxn ang="0">
                  <a:pos x="connsiteX0" y="connsiteY0"/>
                </a:cxn>
                <a:cxn ang="0">
                  <a:pos x="connsiteX1" y="connsiteY1"/>
                </a:cxn>
                <a:cxn ang="0">
                  <a:pos x="connsiteX2" y="connsiteY2"/>
                </a:cxn>
                <a:cxn ang="0">
                  <a:pos x="connsiteX3" y="connsiteY3"/>
                </a:cxn>
              </a:cxnLst>
              <a:rect l="l" t="t" r="r" b="b"/>
              <a:pathLst>
                <a:path w="6437" h="2844">
                  <a:moveTo>
                    <a:pt x="1006" y="-34"/>
                  </a:moveTo>
                  <a:cubicBezTo>
                    <a:pt x="-726" y="-34"/>
                    <a:pt x="-179" y="2519"/>
                    <a:pt x="1553" y="2793"/>
                  </a:cubicBezTo>
                  <a:cubicBezTo>
                    <a:pt x="3286" y="3066"/>
                    <a:pt x="6386" y="-34"/>
                    <a:pt x="6386" y="-34"/>
                  </a:cubicBezTo>
                  <a:cubicBezTo>
                    <a:pt x="6386" y="-34"/>
                    <a:pt x="2648" y="-34"/>
                    <a:pt x="1006" y="-34"/>
                  </a:cubicBezTo>
                  <a:close/>
                </a:path>
              </a:pathLst>
            </a:custGeom>
            <a:grpFill/>
            <a:ln w="4559" cap="flat">
              <a:solidFill>
                <a:srgbClr val="FFFFFF"/>
              </a:solidFill>
              <a:prstDash val="solid"/>
              <a:miter/>
            </a:ln>
          </p:spPr>
          <p:txBody>
            <a:bodyPr rtlCol="0" anchor="ctr"/>
            <a:lstStyle/>
            <a:p>
              <a:endParaRPr lang="en-US"/>
            </a:p>
          </p:txBody>
        </p:sp>
        <p:sp>
          <p:nvSpPr>
            <p:cNvPr id="629" name="Freeform: Shape 628">
              <a:extLst>
                <a:ext uri="{FF2B5EF4-FFF2-40B4-BE49-F238E27FC236}">
                  <a16:creationId xmlns:a16="http://schemas.microsoft.com/office/drawing/2014/main" id="{1E0970BB-BEBB-5DBE-20F0-434D6881B0A0}"/>
                </a:ext>
              </a:extLst>
            </p:cNvPr>
            <p:cNvSpPr/>
            <p:nvPr/>
          </p:nvSpPr>
          <p:spPr>
            <a:xfrm>
              <a:off x="3239041" y="6332094"/>
              <a:ext cx="4742" cy="3176"/>
            </a:xfrm>
            <a:custGeom>
              <a:avLst/>
              <a:gdLst>
                <a:gd name="connsiteX0" fmla="*/ -52 w 4742"/>
                <a:gd name="connsiteY0" fmla="*/ 1886 h 3176"/>
                <a:gd name="connsiteX1" fmla="*/ 4508 w 4742"/>
                <a:gd name="connsiteY1" fmla="*/ 1886 h 3176"/>
                <a:gd name="connsiteX2" fmla="*/ -52 w 4742"/>
                <a:gd name="connsiteY2" fmla="*/ 1886 h 3176"/>
              </a:gdLst>
              <a:ahLst/>
              <a:cxnLst>
                <a:cxn ang="0">
                  <a:pos x="connsiteX0" y="connsiteY0"/>
                </a:cxn>
                <a:cxn ang="0">
                  <a:pos x="connsiteX1" y="connsiteY1"/>
                </a:cxn>
                <a:cxn ang="0">
                  <a:pos x="connsiteX2" y="connsiteY2"/>
                </a:cxn>
              </a:cxnLst>
              <a:rect l="l" t="t" r="r" b="b"/>
              <a:pathLst>
                <a:path w="4742" h="3176">
                  <a:moveTo>
                    <a:pt x="-52" y="1886"/>
                  </a:moveTo>
                  <a:cubicBezTo>
                    <a:pt x="-52" y="1886"/>
                    <a:pt x="3322" y="4713"/>
                    <a:pt x="4508" y="1886"/>
                  </a:cubicBezTo>
                  <a:cubicBezTo>
                    <a:pt x="5693" y="-941"/>
                    <a:pt x="769" y="-394"/>
                    <a:pt x="-52" y="1886"/>
                  </a:cubicBezTo>
                  <a:close/>
                </a:path>
              </a:pathLst>
            </a:custGeom>
            <a:grpFill/>
            <a:ln w="4559" cap="flat">
              <a:solidFill>
                <a:srgbClr val="FFFFFF"/>
              </a:solidFill>
              <a:prstDash val="solid"/>
              <a:miter/>
            </a:ln>
          </p:spPr>
          <p:txBody>
            <a:bodyPr rtlCol="0" anchor="ctr"/>
            <a:lstStyle/>
            <a:p>
              <a:endParaRPr lang="en-US"/>
            </a:p>
          </p:txBody>
        </p:sp>
        <p:sp>
          <p:nvSpPr>
            <p:cNvPr id="630" name="Freeform: Shape 629">
              <a:extLst>
                <a:ext uri="{FF2B5EF4-FFF2-40B4-BE49-F238E27FC236}">
                  <a16:creationId xmlns:a16="http://schemas.microsoft.com/office/drawing/2014/main" id="{795F0117-A81D-70C0-85A6-9BA89143BB9F}"/>
                </a:ext>
              </a:extLst>
            </p:cNvPr>
            <p:cNvSpPr/>
            <p:nvPr/>
          </p:nvSpPr>
          <p:spPr>
            <a:xfrm>
              <a:off x="3203386" y="6327982"/>
              <a:ext cx="7205" cy="3059"/>
            </a:xfrm>
            <a:custGeom>
              <a:avLst/>
              <a:gdLst>
                <a:gd name="connsiteX0" fmla="*/ -52 w 7205"/>
                <a:gd name="connsiteY0" fmla="*/ 892 h 3059"/>
                <a:gd name="connsiteX1" fmla="*/ 6788 w 7205"/>
                <a:gd name="connsiteY1" fmla="*/ 1712 h 3059"/>
                <a:gd name="connsiteX2" fmla="*/ -52 w 7205"/>
                <a:gd name="connsiteY2" fmla="*/ 892 h 3059"/>
              </a:gdLst>
              <a:ahLst/>
              <a:cxnLst>
                <a:cxn ang="0">
                  <a:pos x="connsiteX0" y="connsiteY0"/>
                </a:cxn>
                <a:cxn ang="0">
                  <a:pos x="connsiteX1" y="connsiteY1"/>
                </a:cxn>
                <a:cxn ang="0">
                  <a:pos x="connsiteX2" y="connsiteY2"/>
                </a:cxn>
              </a:cxnLst>
              <a:rect l="l" t="t" r="r" b="b"/>
              <a:pathLst>
                <a:path w="7205" h="3059">
                  <a:moveTo>
                    <a:pt x="-52" y="892"/>
                  </a:moveTo>
                  <a:cubicBezTo>
                    <a:pt x="-52" y="892"/>
                    <a:pt x="9067" y="5087"/>
                    <a:pt x="6788" y="1712"/>
                  </a:cubicBezTo>
                  <a:cubicBezTo>
                    <a:pt x="4508" y="-1662"/>
                    <a:pt x="-52" y="892"/>
                    <a:pt x="-52" y="892"/>
                  </a:cubicBezTo>
                  <a:close/>
                </a:path>
              </a:pathLst>
            </a:custGeom>
            <a:grpFill/>
            <a:ln w="4559" cap="flat">
              <a:solidFill>
                <a:srgbClr val="FFFFFF"/>
              </a:solidFill>
              <a:prstDash val="solid"/>
              <a:miter/>
            </a:ln>
          </p:spPr>
          <p:txBody>
            <a:bodyPr rtlCol="0" anchor="ctr"/>
            <a:lstStyle/>
            <a:p>
              <a:endParaRPr lang="en-US"/>
            </a:p>
          </p:txBody>
        </p:sp>
        <p:sp>
          <p:nvSpPr>
            <p:cNvPr id="631" name="Freeform: Shape 630">
              <a:extLst>
                <a:ext uri="{FF2B5EF4-FFF2-40B4-BE49-F238E27FC236}">
                  <a16:creationId xmlns:a16="http://schemas.microsoft.com/office/drawing/2014/main" id="{1230CD6E-1804-A960-417B-490BE2AB5407}"/>
                </a:ext>
              </a:extLst>
            </p:cNvPr>
            <p:cNvSpPr/>
            <p:nvPr/>
          </p:nvSpPr>
          <p:spPr>
            <a:xfrm>
              <a:off x="3197113" y="6296679"/>
              <a:ext cx="47946" cy="33600"/>
            </a:xfrm>
            <a:custGeom>
              <a:avLst/>
              <a:gdLst>
                <a:gd name="connsiteX0" fmla="*/ 40964 w 47946"/>
                <a:gd name="connsiteY0" fmla="*/ 15051 h 33600"/>
                <a:gd name="connsiteX1" fmla="*/ 40143 w 47946"/>
                <a:gd name="connsiteY1" fmla="*/ 10218 h 33600"/>
                <a:gd name="connsiteX2" fmla="*/ 33031 w 47946"/>
                <a:gd name="connsiteY2" fmla="*/ 7938 h 33600"/>
                <a:gd name="connsiteX3" fmla="*/ 25918 w 47946"/>
                <a:gd name="connsiteY3" fmla="*/ 3926 h 33600"/>
                <a:gd name="connsiteX4" fmla="*/ 19899 w 47946"/>
                <a:gd name="connsiteY4" fmla="*/ 552 h 33600"/>
                <a:gd name="connsiteX5" fmla="*/ 15340 w 47946"/>
                <a:gd name="connsiteY5" fmla="*/ 3926 h 33600"/>
                <a:gd name="connsiteX6" fmla="*/ 10780 w 47946"/>
                <a:gd name="connsiteY6" fmla="*/ 5111 h 33600"/>
                <a:gd name="connsiteX7" fmla="*/ 19899 w 47946"/>
                <a:gd name="connsiteY7" fmla="*/ 9397 h 33600"/>
                <a:gd name="connsiteX8" fmla="*/ 19352 w 47946"/>
                <a:gd name="connsiteY8" fmla="*/ 13318 h 33600"/>
                <a:gd name="connsiteX9" fmla="*/ 10233 w 47946"/>
                <a:gd name="connsiteY9" fmla="*/ 10218 h 33600"/>
                <a:gd name="connsiteX10" fmla="*/ 467 w 47946"/>
                <a:gd name="connsiteY10" fmla="*/ 11093 h 33600"/>
                <a:gd name="connsiteX11" fmla="*/ 294 w 47946"/>
                <a:gd name="connsiteY11" fmla="*/ 11313 h 33600"/>
                <a:gd name="connsiteX12" fmla="*/ 8501 w 47946"/>
                <a:gd name="connsiteY12" fmla="*/ 14777 h 33600"/>
                <a:gd name="connsiteX13" fmla="*/ 10872 w 47946"/>
                <a:gd name="connsiteY13" fmla="*/ 23076 h 33600"/>
                <a:gd name="connsiteX14" fmla="*/ 17346 w 47946"/>
                <a:gd name="connsiteY14" fmla="*/ 23076 h 33600"/>
                <a:gd name="connsiteX15" fmla="*/ 22544 w 47946"/>
                <a:gd name="connsiteY15" fmla="*/ 21343 h 33600"/>
                <a:gd name="connsiteX16" fmla="*/ 28745 w 47946"/>
                <a:gd name="connsiteY16" fmla="*/ 20158 h 33600"/>
                <a:gd name="connsiteX17" fmla="*/ 30477 w 47946"/>
                <a:gd name="connsiteY17" fmla="*/ 23076 h 33600"/>
                <a:gd name="connsiteX18" fmla="*/ 24185 w 47946"/>
                <a:gd name="connsiteY18" fmla="*/ 28729 h 33600"/>
                <a:gd name="connsiteX19" fmla="*/ 22544 w 47946"/>
                <a:gd name="connsiteY19" fmla="*/ 32468 h 33600"/>
                <a:gd name="connsiteX20" fmla="*/ 29930 w 47946"/>
                <a:gd name="connsiteY20" fmla="*/ 31921 h 33600"/>
                <a:gd name="connsiteX21" fmla="*/ 34216 w 47946"/>
                <a:gd name="connsiteY21" fmla="*/ 31009 h 33600"/>
                <a:gd name="connsiteX22" fmla="*/ 37317 w 47946"/>
                <a:gd name="connsiteY22" fmla="*/ 29003 h 33600"/>
                <a:gd name="connsiteX23" fmla="*/ 43335 w 47946"/>
                <a:gd name="connsiteY23" fmla="*/ 29003 h 33600"/>
                <a:gd name="connsiteX24" fmla="*/ 41055 w 47946"/>
                <a:gd name="connsiteY24" fmla="*/ 23076 h 33600"/>
                <a:gd name="connsiteX25" fmla="*/ 44703 w 47946"/>
                <a:gd name="connsiteY25" fmla="*/ 21616 h 33600"/>
                <a:gd name="connsiteX26" fmla="*/ 47895 w 47946"/>
                <a:gd name="connsiteY26" fmla="*/ 18790 h 33600"/>
                <a:gd name="connsiteX27" fmla="*/ 40964 w 47946"/>
                <a:gd name="connsiteY27" fmla="*/ 15051 h 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946" h="33600">
                  <a:moveTo>
                    <a:pt x="40964" y="15051"/>
                  </a:moveTo>
                  <a:cubicBezTo>
                    <a:pt x="38411" y="15051"/>
                    <a:pt x="39596" y="13683"/>
                    <a:pt x="40143" y="10218"/>
                  </a:cubicBezTo>
                  <a:cubicBezTo>
                    <a:pt x="40691" y="6753"/>
                    <a:pt x="35584" y="7938"/>
                    <a:pt x="33031" y="7938"/>
                  </a:cubicBezTo>
                  <a:cubicBezTo>
                    <a:pt x="30477" y="7938"/>
                    <a:pt x="28198" y="5385"/>
                    <a:pt x="25918" y="3926"/>
                  </a:cubicBezTo>
                  <a:cubicBezTo>
                    <a:pt x="23638" y="2467"/>
                    <a:pt x="21358" y="2558"/>
                    <a:pt x="19899" y="552"/>
                  </a:cubicBezTo>
                  <a:cubicBezTo>
                    <a:pt x="18440" y="-1454"/>
                    <a:pt x="17073" y="2194"/>
                    <a:pt x="15340" y="3926"/>
                  </a:cubicBezTo>
                  <a:cubicBezTo>
                    <a:pt x="13607" y="5658"/>
                    <a:pt x="9048" y="3926"/>
                    <a:pt x="10780" y="5111"/>
                  </a:cubicBezTo>
                  <a:cubicBezTo>
                    <a:pt x="12513" y="6297"/>
                    <a:pt x="16252" y="10492"/>
                    <a:pt x="19899" y="9397"/>
                  </a:cubicBezTo>
                  <a:cubicBezTo>
                    <a:pt x="23547" y="8303"/>
                    <a:pt x="20811" y="12497"/>
                    <a:pt x="19352" y="13318"/>
                  </a:cubicBezTo>
                  <a:cubicBezTo>
                    <a:pt x="17893" y="14139"/>
                    <a:pt x="13060" y="12771"/>
                    <a:pt x="10233" y="10218"/>
                  </a:cubicBezTo>
                  <a:cubicBezTo>
                    <a:pt x="7297" y="7765"/>
                    <a:pt x="2929" y="8157"/>
                    <a:pt x="467" y="11093"/>
                  </a:cubicBezTo>
                  <a:cubicBezTo>
                    <a:pt x="412" y="11166"/>
                    <a:pt x="348" y="11239"/>
                    <a:pt x="294" y="11313"/>
                  </a:cubicBezTo>
                  <a:cubicBezTo>
                    <a:pt x="-1439" y="14504"/>
                    <a:pt x="3668" y="16237"/>
                    <a:pt x="8501" y="14777"/>
                  </a:cubicBezTo>
                  <a:cubicBezTo>
                    <a:pt x="13334" y="13318"/>
                    <a:pt x="11145" y="19063"/>
                    <a:pt x="10872" y="23076"/>
                  </a:cubicBezTo>
                  <a:cubicBezTo>
                    <a:pt x="10598" y="27088"/>
                    <a:pt x="15431" y="25629"/>
                    <a:pt x="17346" y="23076"/>
                  </a:cubicBezTo>
                  <a:cubicBezTo>
                    <a:pt x="19261" y="20522"/>
                    <a:pt x="20538" y="20431"/>
                    <a:pt x="22544" y="21343"/>
                  </a:cubicBezTo>
                  <a:cubicBezTo>
                    <a:pt x="24550" y="22255"/>
                    <a:pt x="25371" y="20158"/>
                    <a:pt x="28745" y="20158"/>
                  </a:cubicBezTo>
                  <a:cubicBezTo>
                    <a:pt x="32119" y="20158"/>
                    <a:pt x="31936" y="21616"/>
                    <a:pt x="30477" y="23076"/>
                  </a:cubicBezTo>
                  <a:cubicBezTo>
                    <a:pt x="28563" y="25155"/>
                    <a:pt x="26456" y="27051"/>
                    <a:pt x="24185" y="28729"/>
                  </a:cubicBezTo>
                  <a:cubicBezTo>
                    <a:pt x="20811" y="31283"/>
                    <a:pt x="22544" y="32468"/>
                    <a:pt x="22544" y="32468"/>
                  </a:cubicBezTo>
                  <a:cubicBezTo>
                    <a:pt x="24824" y="33563"/>
                    <a:pt x="27924" y="34474"/>
                    <a:pt x="29930" y="31921"/>
                  </a:cubicBezTo>
                  <a:cubicBezTo>
                    <a:pt x="31936" y="29368"/>
                    <a:pt x="33669" y="28182"/>
                    <a:pt x="34216" y="31009"/>
                  </a:cubicBezTo>
                  <a:cubicBezTo>
                    <a:pt x="34763" y="33836"/>
                    <a:pt x="36496" y="32195"/>
                    <a:pt x="37317" y="29003"/>
                  </a:cubicBezTo>
                  <a:cubicBezTo>
                    <a:pt x="38137" y="25811"/>
                    <a:pt x="40782" y="30462"/>
                    <a:pt x="43335" y="29003"/>
                  </a:cubicBezTo>
                  <a:cubicBezTo>
                    <a:pt x="45888" y="27544"/>
                    <a:pt x="42423" y="26450"/>
                    <a:pt x="41055" y="23076"/>
                  </a:cubicBezTo>
                  <a:cubicBezTo>
                    <a:pt x="39688" y="19702"/>
                    <a:pt x="43335" y="19884"/>
                    <a:pt x="44703" y="21616"/>
                  </a:cubicBezTo>
                  <a:cubicBezTo>
                    <a:pt x="46071" y="23349"/>
                    <a:pt x="47895" y="21616"/>
                    <a:pt x="47895" y="18790"/>
                  </a:cubicBezTo>
                  <a:cubicBezTo>
                    <a:pt x="47895" y="15963"/>
                    <a:pt x="43609" y="15051"/>
                    <a:pt x="40964" y="15051"/>
                  </a:cubicBezTo>
                  <a:close/>
                </a:path>
              </a:pathLst>
            </a:custGeom>
            <a:grpFill/>
            <a:ln w="4559" cap="flat">
              <a:solidFill>
                <a:srgbClr val="FFFFFF"/>
              </a:solidFill>
              <a:prstDash val="solid"/>
              <a:miter/>
            </a:ln>
          </p:spPr>
          <p:txBody>
            <a:bodyPr rtlCol="0" anchor="ctr"/>
            <a:lstStyle/>
            <a:p>
              <a:endParaRPr lang="en-US"/>
            </a:p>
          </p:txBody>
        </p:sp>
        <p:sp>
          <p:nvSpPr>
            <p:cNvPr id="632" name="Freeform: Shape 631">
              <a:extLst>
                <a:ext uri="{FF2B5EF4-FFF2-40B4-BE49-F238E27FC236}">
                  <a16:creationId xmlns:a16="http://schemas.microsoft.com/office/drawing/2014/main" id="{77F9FCB0-D7EA-A1A1-F3EA-EE6617FA5315}"/>
                </a:ext>
              </a:extLst>
            </p:cNvPr>
            <p:cNvSpPr/>
            <p:nvPr/>
          </p:nvSpPr>
          <p:spPr>
            <a:xfrm>
              <a:off x="3189582" y="6300585"/>
              <a:ext cx="2992" cy="4861"/>
            </a:xfrm>
            <a:custGeom>
              <a:avLst/>
              <a:gdLst>
                <a:gd name="connsiteX0" fmla="*/ 74 w 2992"/>
                <a:gd name="connsiteY0" fmla="*/ 567 h 4861"/>
                <a:gd name="connsiteX1" fmla="*/ 1807 w 2992"/>
                <a:gd name="connsiteY1" fmla="*/ 4579 h 4861"/>
                <a:gd name="connsiteX2" fmla="*/ 74 w 2992"/>
                <a:gd name="connsiteY2" fmla="*/ 567 h 4861"/>
              </a:gdLst>
              <a:ahLst/>
              <a:cxnLst>
                <a:cxn ang="0">
                  <a:pos x="connsiteX0" y="connsiteY0"/>
                </a:cxn>
                <a:cxn ang="0">
                  <a:pos x="connsiteX1" y="connsiteY1"/>
                </a:cxn>
                <a:cxn ang="0">
                  <a:pos x="connsiteX2" y="connsiteY2"/>
                </a:cxn>
              </a:cxnLst>
              <a:rect l="l" t="t" r="r" b="b"/>
              <a:pathLst>
                <a:path w="2992" h="4861">
                  <a:moveTo>
                    <a:pt x="74" y="567"/>
                  </a:moveTo>
                  <a:cubicBezTo>
                    <a:pt x="74" y="567"/>
                    <a:pt x="-747" y="6038"/>
                    <a:pt x="1807" y="4579"/>
                  </a:cubicBezTo>
                  <a:cubicBezTo>
                    <a:pt x="4360" y="3120"/>
                    <a:pt x="2080" y="-1713"/>
                    <a:pt x="74" y="567"/>
                  </a:cubicBezTo>
                  <a:close/>
                </a:path>
              </a:pathLst>
            </a:custGeom>
            <a:grpFill/>
            <a:ln w="4559" cap="flat">
              <a:solidFill>
                <a:srgbClr val="FFFFFF"/>
              </a:solidFill>
              <a:prstDash val="solid"/>
              <a:miter/>
            </a:ln>
          </p:spPr>
          <p:txBody>
            <a:bodyPr rtlCol="0" anchor="ctr"/>
            <a:lstStyle/>
            <a:p>
              <a:endParaRPr lang="en-US"/>
            </a:p>
          </p:txBody>
        </p:sp>
        <p:sp>
          <p:nvSpPr>
            <p:cNvPr id="633" name="Freeform: Shape 632">
              <a:extLst>
                <a:ext uri="{FF2B5EF4-FFF2-40B4-BE49-F238E27FC236}">
                  <a16:creationId xmlns:a16="http://schemas.microsoft.com/office/drawing/2014/main" id="{A5602966-3B80-787C-43CD-F8CFC292229B}"/>
                </a:ext>
              </a:extLst>
            </p:cNvPr>
            <p:cNvSpPr/>
            <p:nvPr/>
          </p:nvSpPr>
          <p:spPr>
            <a:xfrm>
              <a:off x="3159524" y="6266653"/>
              <a:ext cx="53935" cy="28831"/>
            </a:xfrm>
            <a:custGeom>
              <a:avLst/>
              <a:gdLst>
                <a:gd name="connsiteX0" fmla="*/ 52656 w 53935"/>
                <a:gd name="connsiteY0" fmla="*/ 27386 h 28831"/>
                <a:gd name="connsiteX1" fmla="*/ 46637 w 53935"/>
                <a:gd name="connsiteY1" fmla="*/ 24285 h 28831"/>
                <a:gd name="connsiteX2" fmla="*/ 43810 w 53935"/>
                <a:gd name="connsiteY2" fmla="*/ 18541 h 28831"/>
                <a:gd name="connsiteX3" fmla="*/ 40437 w 53935"/>
                <a:gd name="connsiteY3" fmla="*/ 23100 h 28831"/>
                <a:gd name="connsiteX4" fmla="*/ 38977 w 53935"/>
                <a:gd name="connsiteY4" fmla="*/ 17446 h 28831"/>
                <a:gd name="connsiteX5" fmla="*/ 33597 w 53935"/>
                <a:gd name="connsiteY5" fmla="*/ 15714 h 28831"/>
                <a:gd name="connsiteX6" fmla="*/ 27579 w 53935"/>
                <a:gd name="connsiteY6" fmla="*/ 13160 h 28831"/>
                <a:gd name="connsiteX7" fmla="*/ 22472 w 53935"/>
                <a:gd name="connsiteY7" fmla="*/ 10607 h 28831"/>
                <a:gd name="connsiteX8" fmla="*/ 13353 w 53935"/>
                <a:gd name="connsiteY8" fmla="*/ 8601 h 28831"/>
                <a:gd name="connsiteX9" fmla="*/ 8794 w 53935"/>
                <a:gd name="connsiteY9" fmla="*/ 5774 h 28831"/>
                <a:gd name="connsiteX10" fmla="*/ 2775 w 53935"/>
                <a:gd name="connsiteY10" fmla="*/ 941 h 28831"/>
                <a:gd name="connsiteX11" fmla="*/ -52 w 53935"/>
                <a:gd name="connsiteY11" fmla="*/ 2583 h 28831"/>
                <a:gd name="connsiteX12" fmla="*/ 12259 w 53935"/>
                <a:gd name="connsiteY12" fmla="*/ 14619 h 28831"/>
                <a:gd name="connsiteX13" fmla="*/ 25937 w 53935"/>
                <a:gd name="connsiteY13" fmla="*/ 15166 h 28831"/>
                <a:gd name="connsiteX14" fmla="*/ 35056 w 53935"/>
                <a:gd name="connsiteY14" fmla="*/ 23373 h 28831"/>
                <a:gd name="connsiteX15" fmla="*/ 49282 w 53935"/>
                <a:gd name="connsiteY15" fmla="*/ 28571 h 28831"/>
                <a:gd name="connsiteX16" fmla="*/ 52656 w 53935"/>
                <a:gd name="connsiteY16" fmla="*/ 27386 h 28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935" h="28831">
                  <a:moveTo>
                    <a:pt x="52656" y="27386"/>
                  </a:moveTo>
                  <a:cubicBezTo>
                    <a:pt x="50978" y="25808"/>
                    <a:pt x="48899" y="24732"/>
                    <a:pt x="46637" y="24285"/>
                  </a:cubicBezTo>
                  <a:cubicBezTo>
                    <a:pt x="44722" y="24285"/>
                    <a:pt x="45543" y="20820"/>
                    <a:pt x="43810" y="18541"/>
                  </a:cubicBezTo>
                  <a:cubicBezTo>
                    <a:pt x="42078" y="16261"/>
                    <a:pt x="42078" y="18541"/>
                    <a:pt x="40437" y="23100"/>
                  </a:cubicBezTo>
                  <a:cubicBezTo>
                    <a:pt x="38795" y="27660"/>
                    <a:pt x="40437" y="19452"/>
                    <a:pt x="38977" y="17446"/>
                  </a:cubicBezTo>
                  <a:cubicBezTo>
                    <a:pt x="37518" y="15440"/>
                    <a:pt x="34965" y="16261"/>
                    <a:pt x="33597" y="15714"/>
                  </a:cubicBezTo>
                  <a:cubicBezTo>
                    <a:pt x="31673" y="14683"/>
                    <a:pt x="29658" y="13826"/>
                    <a:pt x="27579" y="13160"/>
                  </a:cubicBezTo>
                  <a:cubicBezTo>
                    <a:pt x="26485" y="13160"/>
                    <a:pt x="24478" y="11428"/>
                    <a:pt x="22472" y="10607"/>
                  </a:cubicBezTo>
                  <a:cubicBezTo>
                    <a:pt x="19518" y="9585"/>
                    <a:pt x="16463" y="8911"/>
                    <a:pt x="13353" y="8601"/>
                  </a:cubicBezTo>
                  <a:cubicBezTo>
                    <a:pt x="9888" y="8054"/>
                    <a:pt x="9888" y="6595"/>
                    <a:pt x="8794" y="5774"/>
                  </a:cubicBezTo>
                  <a:cubicBezTo>
                    <a:pt x="6669" y="4315"/>
                    <a:pt x="4663" y="2692"/>
                    <a:pt x="2775" y="941"/>
                  </a:cubicBezTo>
                  <a:cubicBezTo>
                    <a:pt x="-52" y="-1977"/>
                    <a:pt x="-52" y="2583"/>
                    <a:pt x="-52" y="2583"/>
                  </a:cubicBezTo>
                  <a:cubicBezTo>
                    <a:pt x="496" y="4862"/>
                    <a:pt x="9067" y="10607"/>
                    <a:pt x="12259" y="14619"/>
                  </a:cubicBezTo>
                  <a:cubicBezTo>
                    <a:pt x="15451" y="18631"/>
                    <a:pt x="22199" y="16626"/>
                    <a:pt x="25937" y="15166"/>
                  </a:cubicBezTo>
                  <a:cubicBezTo>
                    <a:pt x="29676" y="13707"/>
                    <a:pt x="32138" y="19179"/>
                    <a:pt x="35056" y="23373"/>
                  </a:cubicBezTo>
                  <a:cubicBezTo>
                    <a:pt x="38531" y="27523"/>
                    <a:pt x="43956" y="29501"/>
                    <a:pt x="49282" y="28571"/>
                  </a:cubicBezTo>
                  <a:cubicBezTo>
                    <a:pt x="56121" y="28297"/>
                    <a:pt x="53568" y="28571"/>
                    <a:pt x="52656" y="27386"/>
                  </a:cubicBezTo>
                  <a:close/>
                </a:path>
              </a:pathLst>
            </a:custGeom>
            <a:grpFill/>
            <a:ln w="4559" cap="flat">
              <a:solidFill>
                <a:srgbClr val="FFFFFF"/>
              </a:solidFill>
              <a:prstDash val="solid"/>
              <a:miter/>
            </a:ln>
          </p:spPr>
          <p:txBody>
            <a:bodyPr rtlCol="0" anchor="ctr"/>
            <a:lstStyle/>
            <a:p>
              <a:endParaRPr lang="en-US"/>
            </a:p>
          </p:txBody>
        </p:sp>
        <p:sp>
          <p:nvSpPr>
            <p:cNvPr id="634" name="Freeform: Shape 633">
              <a:extLst>
                <a:ext uri="{FF2B5EF4-FFF2-40B4-BE49-F238E27FC236}">
                  <a16:creationId xmlns:a16="http://schemas.microsoft.com/office/drawing/2014/main" id="{C74EA394-C53F-E07F-334F-D5E4C1C419F5}"/>
                </a:ext>
              </a:extLst>
            </p:cNvPr>
            <p:cNvSpPr/>
            <p:nvPr/>
          </p:nvSpPr>
          <p:spPr>
            <a:xfrm>
              <a:off x="3183058" y="6253074"/>
              <a:ext cx="12276" cy="13924"/>
            </a:xfrm>
            <a:custGeom>
              <a:avLst/>
              <a:gdLst>
                <a:gd name="connsiteX0" fmla="*/ 4319 w 12276"/>
                <a:gd name="connsiteY0" fmla="*/ 13609 h 13924"/>
                <a:gd name="connsiteX1" fmla="*/ 10064 w 12276"/>
                <a:gd name="connsiteY1" fmla="*/ 7044 h 13924"/>
                <a:gd name="connsiteX2" fmla="*/ 12070 w 12276"/>
                <a:gd name="connsiteY2" fmla="*/ 2849 h 13924"/>
                <a:gd name="connsiteX3" fmla="*/ 10912 w 12276"/>
                <a:gd name="connsiteY3" fmla="*/ 122 h 13924"/>
                <a:gd name="connsiteX4" fmla="*/ 9152 w 12276"/>
                <a:gd name="connsiteY4" fmla="*/ 204 h 13924"/>
                <a:gd name="connsiteX5" fmla="*/ 5504 w 12276"/>
                <a:gd name="connsiteY5" fmla="*/ 6223 h 13924"/>
                <a:gd name="connsiteX6" fmla="*/ 4319 w 12276"/>
                <a:gd name="connsiteY6" fmla="*/ 13609 h 1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6" h="13924">
                  <a:moveTo>
                    <a:pt x="4319" y="13609"/>
                  </a:moveTo>
                  <a:cubicBezTo>
                    <a:pt x="7237" y="11603"/>
                    <a:pt x="9790" y="10782"/>
                    <a:pt x="10064" y="7044"/>
                  </a:cubicBezTo>
                  <a:cubicBezTo>
                    <a:pt x="10337" y="3304"/>
                    <a:pt x="11158" y="3943"/>
                    <a:pt x="12070" y="2849"/>
                  </a:cubicBezTo>
                  <a:cubicBezTo>
                    <a:pt x="12508" y="1773"/>
                    <a:pt x="11988" y="550"/>
                    <a:pt x="10912" y="122"/>
                  </a:cubicBezTo>
                  <a:cubicBezTo>
                    <a:pt x="10337" y="-115"/>
                    <a:pt x="9699" y="-78"/>
                    <a:pt x="9152" y="204"/>
                  </a:cubicBezTo>
                  <a:cubicBezTo>
                    <a:pt x="6872" y="1389"/>
                    <a:pt x="-7901" y="7681"/>
                    <a:pt x="5504" y="6223"/>
                  </a:cubicBezTo>
                  <a:cubicBezTo>
                    <a:pt x="5504" y="6223"/>
                    <a:pt x="1492" y="15615"/>
                    <a:pt x="4319" y="13609"/>
                  </a:cubicBezTo>
                  <a:close/>
                </a:path>
              </a:pathLst>
            </a:custGeom>
            <a:grpFill/>
            <a:ln w="4559" cap="flat">
              <a:solidFill>
                <a:srgbClr val="FFFFFF"/>
              </a:solidFill>
              <a:prstDash val="solid"/>
              <a:miter/>
            </a:ln>
          </p:spPr>
          <p:txBody>
            <a:bodyPr rtlCol="0" anchor="ctr"/>
            <a:lstStyle/>
            <a:p>
              <a:endParaRPr lang="en-US"/>
            </a:p>
          </p:txBody>
        </p:sp>
        <p:sp>
          <p:nvSpPr>
            <p:cNvPr id="635" name="Freeform: Shape 634">
              <a:extLst>
                <a:ext uri="{FF2B5EF4-FFF2-40B4-BE49-F238E27FC236}">
                  <a16:creationId xmlns:a16="http://schemas.microsoft.com/office/drawing/2014/main" id="{351C8EC8-221F-D664-1A17-B57788DA0326}"/>
                </a:ext>
              </a:extLst>
            </p:cNvPr>
            <p:cNvSpPr/>
            <p:nvPr/>
          </p:nvSpPr>
          <p:spPr>
            <a:xfrm>
              <a:off x="3170726" y="6237885"/>
              <a:ext cx="15612" cy="12615"/>
            </a:xfrm>
            <a:custGeom>
              <a:avLst/>
              <a:gdLst>
                <a:gd name="connsiteX0" fmla="*/ 12638 w 15612"/>
                <a:gd name="connsiteY0" fmla="*/ 12292 h 12615"/>
                <a:gd name="connsiteX1" fmla="*/ 14370 w 15612"/>
                <a:gd name="connsiteY1" fmla="*/ 8280 h 12615"/>
                <a:gd name="connsiteX2" fmla="*/ 2972 w 15612"/>
                <a:gd name="connsiteY2" fmla="*/ 73 h 12615"/>
                <a:gd name="connsiteX3" fmla="*/ 2972 w 15612"/>
                <a:gd name="connsiteY3" fmla="*/ 3173 h 12615"/>
                <a:gd name="connsiteX4" fmla="*/ 8443 w 15612"/>
                <a:gd name="connsiteY4" fmla="*/ 6274 h 12615"/>
                <a:gd name="connsiteX5" fmla="*/ 12638 w 15612"/>
                <a:gd name="connsiteY5" fmla="*/ 12292 h 12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12" h="12615">
                  <a:moveTo>
                    <a:pt x="12638" y="12292"/>
                  </a:moveTo>
                  <a:cubicBezTo>
                    <a:pt x="12638" y="12292"/>
                    <a:pt x="17835" y="12292"/>
                    <a:pt x="14370" y="8280"/>
                  </a:cubicBezTo>
                  <a:cubicBezTo>
                    <a:pt x="10905" y="4267"/>
                    <a:pt x="6437" y="-839"/>
                    <a:pt x="2972" y="73"/>
                  </a:cubicBezTo>
                  <a:cubicBezTo>
                    <a:pt x="-494" y="985"/>
                    <a:pt x="-1588" y="2352"/>
                    <a:pt x="2972" y="3173"/>
                  </a:cubicBezTo>
                  <a:cubicBezTo>
                    <a:pt x="7531" y="3994"/>
                    <a:pt x="10449" y="3173"/>
                    <a:pt x="8443" y="6274"/>
                  </a:cubicBezTo>
                  <a:cubicBezTo>
                    <a:pt x="6437" y="9374"/>
                    <a:pt x="6984" y="13751"/>
                    <a:pt x="12638" y="12292"/>
                  </a:cubicBezTo>
                  <a:close/>
                </a:path>
              </a:pathLst>
            </a:custGeom>
            <a:grpFill/>
            <a:ln w="4559" cap="flat">
              <a:solidFill>
                <a:srgbClr val="FFFFFF"/>
              </a:solidFill>
              <a:prstDash val="solid"/>
              <a:miter/>
            </a:ln>
          </p:spPr>
          <p:txBody>
            <a:bodyPr rtlCol="0" anchor="ctr"/>
            <a:lstStyle/>
            <a:p>
              <a:endParaRPr lang="en-US"/>
            </a:p>
          </p:txBody>
        </p:sp>
        <p:sp>
          <p:nvSpPr>
            <p:cNvPr id="636" name="Freeform: Shape 635">
              <a:extLst>
                <a:ext uri="{FF2B5EF4-FFF2-40B4-BE49-F238E27FC236}">
                  <a16:creationId xmlns:a16="http://schemas.microsoft.com/office/drawing/2014/main" id="{12E9B6EE-206E-EE5E-C060-4BD0E77BD6B5}"/>
                </a:ext>
              </a:extLst>
            </p:cNvPr>
            <p:cNvSpPr/>
            <p:nvPr/>
          </p:nvSpPr>
          <p:spPr>
            <a:xfrm>
              <a:off x="3154612" y="6243349"/>
              <a:ext cx="9754" cy="3873"/>
            </a:xfrm>
            <a:custGeom>
              <a:avLst/>
              <a:gdLst>
                <a:gd name="connsiteX0" fmla="*/ 5681 w 9754"/>
                <a:gd name="connsiteY0" fmla="*/ 3728 h 3873"/>
                <a:gd name="connsiteX1" fmla="*/ 7413 w 9754"/>
                <a:gd name="connsiteY1" fmla="*/ 536 h 3873"/>
                <a:gd name="connsiteX2" fmla="*/ 848 w 9754"/>
                <a:gd name="connsiteY2" fmla="*/ 1722 h 3873"/>
                <a:gd name="connsiteX3" fmla="*/ 5681 w 9754"/>
                <a:gd name="connsiteY3" fmla="*/ 3728 h 3873"/>
              </a:gdLst>
              <a:ahLst/>
              <a:cxnLst>
                <a:cxn ang="0">
                  <a:pos x="connsiteX0" y="connsiteY0"/>
                </a:cxn>
                <a:cxn ang="0">
                  <a:pos x="connsiteX1" y="connsiteY1"/>
                </a:cxn>
                <a:cxn ang="0">
                  <a:pos x="connsiteX2" y="connsiteY2"/>
                </a:cxn>
                <a:cxn ang="0">
                  <a:pos x="connsiteX3" y="connsiteY3"/>
                </a:cxn>
              </a:cxnLst>
              <a:rect l="l" t="t" r="r" b="b"/>
              <a:pathLst>
                <a:path w="9754" h="3873">
                  <a:moveTo>
                    <a:pt x="5681" y="3728"/>
                  </a:moveTo>
                  <a:cubicBezTo>
                    <a:pt x="5681" y="3728"/>
                    <a:pt x="13432" y="810"/>
                    <a:pt x="7413" y="536"/>
                  </a:cubicBezTo>
                  <a:cubicBezTo>
                    <a:pt x="1395" y="263"/>
                    <a:pt x="-1706" y="-1105"/>
                    <a:pt x="848" y="1722"/>
                  </a:cubicBezTo>
                  <a:cubicBezTo>
                    <a:pt x="3401" y="4549"/>
                    <a:pt x="5681" y="3728"/>
                    <a:pt x="5681" y="3728"/>
                  </a:cubicBezTo>
                  <a:close/>
                </a:path>
              </a:pathLst>
            </a:custGeom>
            <a:grpFill/>
            <a:ln w="4559" cap="flat">
              <a:solidFill>
                <a:srgbClr val="FFFFFF"/>
              </a:solidFill>
              <a:prstDash val="solid"/>
              <a:miter/>
            </a:ln>
          </p:spPr>
          <p:txBody>
            <a:bodyPr rtlCol="0" anchor="ctr"/>
            <a:lstStyle/>
            <a:p>
              <a:endParaRPr lang="en-US"/>
            </a:p>
          </p:txBody>
        </p:sp>
        <p:sp>
          <p:nvSpPr>
            <p:cNvPr id="637" name="Freeform: Shape 636">
              <a:extLst>
                <a:ext uri="{FF2B5EF4-FFF2-40B4-BE49-F238E27FC236}">
                  <a16:creationId xmlns:a16="http://schemas.microsoft.com/office/drawing/2014/main" id="{AB1B2857-3BD9-BF79-BEF8-967C9C8BBDD3}"/>
                </a:ext>
              </a:extLst>
            </p:cNvPr>
            <p:cNvSpPr/>
            <p:nvPr/>
          </p:nvSpPr>
          <p:spPr>
            <a:xfrm>
              <a:off x="3150491" y="6216503"/>
              <a:ext cx="8381" cy="22170"/>
            </a:xfrm>
            <a:custGeom>
              <a:avLst/>
              <a:gdLst>
                <a:gd name="connsiteX0" fmla="*/ 8161 w 8381"/>
                <a:gd name="connsiteY0" fmla="*/ 4038 h 22170"/>
                <a:gd name="connsiteX1" fmla="*/ 3875 w 8381"/>
                <a:gd name="connsiteY1" fmla="*/ 2032 h 22170"/>
                <a:gd name="connsiteX2" fmla="*/ 4422 w 8381"/>
                <a:gd name="connsiteY2" fmla="*/ 8871 h 22170"/>
                <a:gd name="connsiteX3" fmla="*/ 136 w 8381"/>
                <a:gd name="connsiteY3" fmla="*/ 12883 h 22170"/>
                <a:gd name="connsiteX4" fmla="*/ 2142 w 8381"/>
                <a:gd name="connsiteY4" fmla="*/ 20543 h 22170"/>
                <a:gd name="connsiteX5" fmla="*/ 8161 w 8381"/>
                <a:gd name="connsiteY5" fmla="*/ 4038 h 2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81" h="22170">
                  <a:moveTo>
                    <a:pt x="8161" y="4038"/>
                  </a:moveTo>
                  <a:cubicBezTo>
                    <a:pt x="6701" y="-522"/>
                    <a:pt x="3328" y="-1342"/>
                    <a:pt x="3875" y="2032"/>
                  </a:cubicBezTo>
                  <a:cubicBezTo>
                    <a:pt x="4422" y="5406"/>
                    <a:pt x="6701" y="9418"/>
                    <a:pt x="4422" y="8871"/>
                  </a:cubicBezTo>
                  <a:cubicBezTo>
                    <a:pt x="2142" y="8324"/>
                    <a:pt x="136" y="8871"/>
                    <a:pt x="136" y="12883"/>
                  </a:cubicBezTo>
                  <a:cubicBezTo>
                    <a:pt x="136" y="16895"/>
                    <a:pt x="-958" y="25741"/>
                    <a:pt x="2142" y="20543"/>
                  </a:cubicBezTo>
                  <a:cubicBezTo>
                    <a:pt x="2142" y="20543"/>
                    <a:pt x="9528" y="8597"/>
                    <a:pt x="8161" y="4038"/>
                  </a:cubicBezTo>
                  <a:close/>
                </a:path>
              </a:pathLst>
            </a:custGeom>
            <a:grpFill/>
            <a:ln w="4559" cap="flat">
              <a:solidFill>
                <a:srgbClr val="FFFFFF"/>
              </a:solidFill>
              <a:prstDash val="solid"/>
              <a:miter/>
            </a:ln>
          </p:spPr>
          <p:txBody>
            <a:bodyPr rtlCol="0" anchor="ctr"/>
            <a:lstStyle/>
            <a:p>
              <a:endParaRPr lang="en-US"/>
            </a:p>
          </p:txBody>
        </p:sp>
        <p:sp>
          <p:nvSpPr>
            <p:cNvPr id="638" name="Freeform: Shape 637">
              <a:extLst>
                <a:ext uri="{FF2B5EF4-FFF2-40B4-BE49-F238E27FC236}">
                  <a16:creationId xmlns:a16="http://schemas.microsoft.com/office/drawing/2014/main" id="{16C4D96D-07EE-EA51-5C71-D1DAE71DEE58}"/>
                </a:ext>
              </a:extLst>
            </p:cNvPr>
            <p:cNvSpPr/>
            <p:nvPr/>
          </p:nvSpPr>
          <p:spPr>
            <a:xfrm>
              <a:off x="3147031" y="6222814"/>
              <a:ext cx="3746" cy="6059"/>
            </a:xfrm>
            <a:custGeom>
              <a:avLst/>
              <a:gdLst>
                <a:gd name="connsiteX0" fmla="*/ 3322 w 3746"/>
                <a:gd name="connsiteY0" fmla="*/ 6 h 6059"/>
                <a:gd name="connsiteX1" fmla="*/ -52 w 3746"/>
                <a:gd name="connsiteY1" fmla="*/ 6025 h 6059"/>
                <a:gd name="connsiteX2" fmla="*/ 3322 w 3746"/>
                <a:gd name="connsiteY2" fmla="*/ 6 h 6059"/>
              </a:gdLst>
              <a:ahLst/>
              <a:cxnLst>
                <a:cxn ang="0">
                  <a:pos x="connsiteX0" y="connsiteY0"/>
                </a:cxn>
                <a:cxn ang="0">
                  <a:pos x="connsiteX1" y="connsiteY1"/>
                </a:cxn>
                <a:cxn ang="0">
                  <a:pos x="connsiteX2" y="connsiteY2"/>
                </a:cxn>
              </a:cxnLst>
              <a:rect l="l" t="t" r="r" b="b"/>
              <a:pathLst>
                <a:path w="3746" h="6059">
                  <a:moveTo>
                    <a:pt x="3322" y="6"/>
                  </a:moveTo>
                  <a:cubicBezTo>
                    <a:pt x="2228" y="554"/>
                    <a:pt x="-52" y="6025"/>
                    <a:pt x="-52" y="6025"/>
                  </a:cubicBezTo>
                  <a:cubicBezTo>
                    <a:pt x="1590" y="4566"/>
                    <a:pt x="4781" y="-541"/>
                    <a:pt x="3322" y="6"/>
                  </a:cubicBezTo>
                  <a:close/>
                </a:path>
              </a:pathLst>
            </a:custGeom>
            <a:grpFill/>
            <a:ln w="4559" cap="flat">
              <a:solidFill>
                <a:srgbClr val="FFFFFF"/>
              </a:solidFill>
              <a:prstDash val="solid"/>
              <a:miter/>
            </a:ln>
          </p:spPr>
          <p:txBody>
            <a:bodyPr rtlCol="0" anchor="ctr"/>
            <a:lstStyle/>
            <a:p>
              <a:endParaRPr lang="en-US"/>
            </a:p>
          </p:txBody>
        </p:sp>
        <p:sp>
          <p:nvSpPr>
            <p:cNvPr id="639" name="Freeform: Shape 638">
              <a:extLst>
                <a:ext uri="{FF2B5EF4-FFF2-40B4-BE49-F238E27FC236}">
                  <a16:creationId xmlns:a16="http://schemas.microsoft.com/office/drawing/2014/main" id="{5D005A2D-DC2B-D920-09C3-BDD4356569A9}"/>
                </a:ext>
              </a:extLst>
            </p:cNvPr>
            <p:cNvSpPr/>
            <p:nvPr/>
          </p:nvSpPr>
          <p:spPr>
            <a:xfrm>
              <a:off x="3168500" y="6221473"/>
              <a:ext cx="10786" cy="8768"/>
            </a:xfrm>
            <a:custGeom>
              <a:avLst/>
              <a:gdLst>
                <a:gd name="connsiteX0" fmla="*/ 10031 w 10786"/>
                <a:gd name="connsiteY0" fmla="*/ 8734 h 8768"/>
                <a:gd name="connsiteX1" fmla="*/ 365 w 10786"/>
                <a:gd name="connsiteY1" fmla="*/ 162 h 8768"/>
                <a:gd name="connsiteX2" fmla="*/ 10031 w 10786"/>
                <a:gd name="connsiteY2" fmla="*/ 8734 h 8768"/>
              </a:gdLst>
              <a:ahLst/>
              <a:cxnLst>
                <a:cxn ang="0">
                  <a:pos x="connsiteX0" y="connsiteY0"/>
                </a:cxn>
                <a:cxn ang="0">
                  <a:pos x="connsiteX1" y="connsiteY1"/>
                </a:cxn>
                <a:cxn ang="0">
                  <a:pos x="connsiteX2" y="connsiteY2"/>
                </a:cxn>
              </a:cxnLst>
              <a:rect l="l" t="t" r="r" b="b"/>
              <a:pathLst>
                <a:path w="10786" h="8768">
                  <a:moveTo>
                    <a:pt x="10031" y="8734"/>
                  </a:moveTo>
                  <a:cubicBezTo>
                    <a:pt x="13496" y="5086"/>
                    <a:pt x="3192" y="1895"/>
                    <a:pt x="365" y="162"/>
                  </a:cubicBezTo>
                  <a:cubicBezTo>
                    <a:pt x="-2462" y="-1571"/>
                    <a:pt x="10031" y="8734"/>
                    <a:pt x="10031" y="8734"/>
                  </a:cubicBezTo>
                  <a:close/>
                </a:path>
              </a:pathLst>
            </a:custGeom>
            <a:grpFill/>
            <a:ln w="4559" cap="flat">
              <a:solidFill>
                <a:srgbClr val="FFFFFF"/>
              </a:solidFill>
              <a:prstDash val="solid"/>
              <a:miter/>
            </a:ln>
          </p:spPr>
          <p:txBody>
            <a:bodyPr rtlCol="0" anchor="ctr"/>
            <a:lstStyle/>
            <a:p>
              <a:endParaRPr lang="en-US"/>
            </a:p>
          </p:txBody>
        </p:sp>
        <p:sp>
          <p:nvSpPr>
            <p:cNvPr id="640" name="Freeform: Shape 639">
              <a:extLst>
                <a:ext uri="{FF2B5EF4-FFF2-40B4-BE49-F238E27FC236}">
                  <a16:creationId xmlns:a16="http://schemas.microsoft.com/office/drawing/2014/main" id="{CBE42210-87AA-FD33-61AD-BB4760D867D3}"/>
                </a:ext>
              </a:extLst>
            </p:cNvPr>
            <p:cNvSpPr/>
            <p:nvPr/>
          </p:nvSpPr>
          <p:spPr>
            <a:xfrm>
              <a:off x="3183415" y="6229889"/>
              <a:ext cx="8039" cy="8509"/>
            </a:xfrm>
            <a:custGeom>
              <a:avLst/>
              <a:gdLst>
                <a:gd name="connsiteX0" fmla="*/ -51 w 8039"/>
                <a:gd name="connsiteY0" fmla="*/ 2050 h 8509"/>
                <a:gd name="connsiteX1" fmla="*/ 5147 w 8039"/>
                <a:gd name="connsiteY1" fmla="*/ 2871 h 8509"/>
                <a:gd name="connsiteX2" fmla="*/ -51 w 8039"/>
                <a:gd name="connsiteY2" fmla="*/ 2050 h 8509"/>
              </a:gdLst>
              <a:ahLst/>
              <a:cxnLst>
                <a:cxn ang="0">
                  <a:pos x="connsiteX0" y="connsiteY0"/>
                </a:cxn>
                <a:cxn ang="0">
                  <a:pos x="connsiteX1" y="connsiteY1"/>
                </a:cxn>
                <a:cxn ang="0">
                  <a:pos x="connsiteX2" y="connsiteY2"/>
                </a:cxn>
              </a:cxnLst>
              <a:rect l="l" t="t" r="r" b="b"/>
              <a:pathLst>
                <a:path w="8039" h="8509">
                  <a:moveTo>
                    <a:pt x="-51" y="2050"/>
                  </a:moveTo>
                  <a:cubicBezTo>
                    <a:pt x="7974" y="11990"/>
                    <a:pt x="10527" y="8890"/>
                    <a:pt x="5147" y="2871"/>
                  </a:cubicBezTo>
                  <a:cubicBezTo>
                    <a:pt x="-233" y="-3147"/>
                    <a:pt x="-51" y="2050"/>
                    <a:pt x="-51" y="2050"/>
                  </a:cubicBezTo>
                  <a:close/>
                </a:path>
              </a:pathLst>
            </a:custGeom>
            <a:grpFill/>
            <a:ln w="4559" cap="flat">
              <a:solidFill>
                <a:srgbClr val="FFFFFF"/>
              </a:solidFill>
              <a:prstDash val="solid"/>
              <a:miter/>
            </a:ln>
          </p:spPr>
          <p:txBody>
            <a:bodyPr rtlCol="0" anchor="ctr"/>
            <a:lstStyle/>
            <a:p>
              <a:endParaRPr lang="en-US"/>
            </a:p>
          </p:txBody>
        </p:sp>
        <p:sp>
          <p:nvSpPr>
            <p:cNvPr id="641" name="Freeform: Shape 640">
              <a:extLst>
                <a:ext uri="{FF2B5EF4-FFF2-40B4-BE49-F238E27FC236}">
                  <a16:creationId xmlns:a16="http://schemas.microsoft.com/office/drawing/2014/main" id="{670A5DFF-B706-A991-069C-BBCFAD268861}"/>
                </a:ext>
              </a:extLst>
            </p:cNvPr>
            <p:cNvSpPr/>
            <p:nvPr/>
          </p:nvSpPr>
          <p:spPr>
            <a:xfrm>
              <a:off x="3177148" y="6214228"/>
              <a:ext cx="8288" cy="8819"/>
            </a:xfrm>
            <a:custGeom>
              <a:avLst/>
              <a:gdLst>
                <a:gd name="connsiteX0" fmla="*/ 5122 w 8288"/>
                <a:gd name="connsiteY0" fmla="*/ 20 h 8819"/>
                <a:gd name="connsiteX1" fmla="*/ 2295 w 8288"/>
                <a:gd name="connsiteY1" fmla="*/ 3485 h 8819"/>
                <a:gd name="connsiteX2" fmla="*/ 836 w 8288"/>
                <a:gd name="connsiteY2" fmla="*/ 6586 h 8819"/>
                <a:gd name="connsiteX3" fmla="*/ 7949 w 8288"/>
                <a:gd name="connsiteY3" fmla="*/ 7133 h 8819"/>
                <a:gd name="connsiteX4" fmla="*/ 5122 w 8288"/>
                <a:gd name="connsiteY4" fmla="*/ 20 h 8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8" h="8819">
                  <a:moveTo>
                    <a:pt x="5122" y="20"/>
                  </a:moveTo>
                  <a:cubicBezTo>
                    <a:pt x="2295" y="659"/>
                    <a:pt x="2569" y="1753"/>
                    <a:pt x="2295" y="3485"/>
                  </a:cubicBezTo>
                  <a:cubicBezTo>
                    <a:pt x="2022" y="5218"/>
                    <a:pt x="-1717" y="4580"/>
                    <a:pt x="836" y="6586"/>
                  </a:cubicBezTo>
                  <a:cubicBezTo>
                    <a:pt x="836" y="6586"/>
                    <a:pt x="9955" y="11146"/>
                    <a:pt x="7949" y="7133"/>
                  </a:cubicBezTo>
                  <a:cubicBezTo>
                    <a:pt x="5943" y="3121"/>
                    <a:pt x="7949" y="-527"/>
                    <a:pt x="5122" y="20"/>
                  </a:cubicBezTo>
                  <a:close/>
                </a:path>
              </a:pathLst>
            </a:custGeom>
            <a:grpFill/>
            <a:ln w="4559" cap="flat">
              <a:solidFill>
                <a:srgbClr val="FFFFFF"/>
              </a:solidFill>
              <a:prstDash val="solid"/>
              <a:miter/>
            </a:ln>
          </p:spPr>
          <p:txBody>
            <a:bodyPr rtlCol="0" anchor="ctr"/>
            <a:lstStyle/>
            <a:p>
              <a:endParaRPr lang="en-US"/>
            </a:p>
          </p:txBody>
        </p:sp>
        <p:sp>
          <p:nvSpPr>
            <p:cNvPr id="642" name="Freeform: Shape 641">
              <a:extLst>
                <a:ext uri="{FF2B5EF4-FFF2-40B4-BE49-F238E27FC236}">
                  <a16:creationId xmlns:a16="http://schemas.microsoft.com/office/drawing/2014/main" id="{E069231F-3C88-F65D-BDCA-B6D2DF3DE82C}"/>
                </a:ext>
              </a:extLst>
            </p:cNvPr>
            <p:cNvSpPr/>
            <p:nvPr/>
          </p:nvSpPr>
          <p:spPr>
            <a:xfrm>
              <a:off x="3140838" y="6201498"/>
              <a:ext cx="9657" cy="15177"/>
            </a:xfrm>
            <a:custGeom>
              <a:avLst/>
              <a:gdLst>
                <a:gd name="connsiteX0" fmla="*/ 7783 w 9657"/>
                <a:gd name="connsiteY0" fmla="*/ 1900 h 15177"/>
                <a:gd name="connsiteX1" fmla="*/ 2129 w 9657"/>
                <a:gd name="connsiteY1" fmla="*/ 1900 h 15177"/>
                <a:gd name="connsiteX2" fmla="*/ 123 w 9657"/>
                <a:gd name="connsiteY2" fmla="*/ 9560 h 15177"/>
                <a:gd name="connsiteX3" fmla="*/ 1218 w 9657"/>
                <a:gd name="connsiteY3" fmla="*/ 14392 h 15177"/>
                <a:gd name="connsiteX4" fmla="*/ 4683 w 9657"/>
                <a:gd name="connsiteY4" fmla="*/ 9013 h 15177"/>
                <a:gd name="connsiteX5" fmla="*/ 7510 w 9657"/>
                <a:gd name="connsiteY5" fmla="*/ 5000 h 15177"/>
                <a:gd name="connsiteX6" fmla="*/ 7783 w 9657"/>
                <a:gd name="connsiteY6" fmla="*/ 1900 h 1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57" h="15177">
                  <a:moveTo>
                    <a:pt x="7783" y="1900"/>
                  </a:moveTo>
                  <a:cubicBezTo>
                    <a:pt x="4409" y="258"/>
                    <a:pt x="2677" y="-1474"/>
                    <a:pt x="2129" y="1900"/>
                  </a:cubicBezTo>
                  <a:cubicBezTo>
                    <a:pt x="1628" y="4499"/>
                    <a:pt x="962" y="7052"/>
                    <a:pt x="123" y="9560"/>
                  </a:cubicBezTo>
                  <a:cubicBezTo>
                    <a:pt x="123" y="9560"/>
                    <a:pt x="-697" y="17584"/>
                    <a:pt x="1218" y="14392"/>
                  </a:cubicBezTo>
                  <a:cubicBezTo>
                    <a:pt x="3132" y="11201"/>
                    <a:pt x="4683" y="12387"/>
                    <a:pt x="4683" y="9013"/>
                  </a:cubicBezTo>
                  <a:cubicBezTo>
                    <a:pt x="4683" y="5639"/>
                    <a:pt x="6051" y="5000"/>
                    <a:pt x="7510" y="5000"/>
                  </a:cubicBezTo>
                  <a:cubicBezTo>
                    <a:pt x="8969" y="5000"/>
                    <a:pt x="11248" y="3632"/>
                    <a:pt x="7783" y="1900"/>
                  </a:cubicBezTo>
                  <a:close/>
                </a:path>
              </a:pathLst>
            </a:custGeom>
            <a:grpFill/>
            <a:ln w="4559" cap="flat">
              <a:solidFill>
                <a:srgbClr val="FFFFFF"/>
              </a:solidFill>
              <a:prstDash val="solid"/>
              <a:miter/>
            </a:ln>
          </p:spPr>
          <p:txBody>
            <a:bodyPr rtlCol="0" anchor="ctr"/>
            <a:lstStyle/>
            <a:p>
              <a:endParaRPr lang="en-US"/>
            </a:p>
          </p:txBody>
        </p:sp>
        <p:sp>
          <p:nvSpPr>
            <p:cNvPr id="643" name="Freeform: Shape 642">
              <a:extLst>
                <a:ext uri="{FF2B5EF4-FFF2-40B4-BE49-F238E27FC236}">
                  <a16:creationId xmlns:a16="http://schemas.microsoft.com/office/drawing/2014/main" id="{DB914DBB-16DD-F917-322E-91FAA0E55AAD}"/>
                </a:ext>
              </a:extLst>
            </p:cNvPr>
            <p:cNvSpPr/>
            <p:nvPr/>
          </p:nvSpPr>
          <p:spPr>
            <a:xfrm>
              <a:off x="3152318" y="6198124"/>
              <a:ext cx="13326" cy="10519"/>
            </a:xfrm>
            <a:custGeom>
              <a:avLst/>
              <a:gdLst>
                <a:gd name="connsiteX0" fmla="*/ 11714 w 13326"/>
                <a:gd name="connsiteY0" fmla="*/ 441 h 10519"/>
                <a:gd name="connsiteX1" fmla="*/ 1501 w 13326"/>
                <a:gd name="connsiteY1" fmla="*/ 7280 h 10519"/>
                <a:gd name="connsiteX2" fmla="*/ 2322 w 13326"/>
                <a:gd name="connsiteY2" fmla="*/ 10198 h 10519"/>
                <a:gd name="connsiteX3" fmla="*/ 7702 w 13326"/>
                <a:gd name="connsiteY3" fmla="*/ 5274 h 10519"/>
                <a:gd name="connsiteX4" fmla="*/ 12261 w 13326"/>
                <a:gd name="connsiteY4" fmla="*/ 8192 h 10519"/>
                <a:gd name="connsiteX5" fmla="*/ 12261 w 13326"/>
                <a:gd name="connsiteY5" fmla="*/ 3358 h 10519"/>
                <a:gd name="connsiteX6" fmla="*/ 11714 w 13326"/>
                <a:gd name="connsiteY6" fmla="*/ 441 h 1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26" h="10519">
                  <a:moveTo>
                    <a:pt x="11714" y="441"/>
                  </a:moveTo>
                  <a:cubicBezTo>
                    <a:pt x="8614" y="-1474"/>
                    <a:pt x="5422" y="2721"/>
                    <a:pt x="1501" y="7280"/>
                  </a:cubicBezTo>
                  <a:cubicBezTo>
                    <a:pt x="-2420" y="11840"/>
                    <a:pt x="2322" y="10198"/>
                    <a:pt x="2322" y="10198"/>
                  </a:cubicBezTo>
                  <a:cubicBezTo>
                    <a:pt x="6334" y="8465"/>
                    <a:pt x="7428" y="8192"/>
                    <a:pt x="7702" y="5274"/>
                  </a:cubicBezTo>
                  <a:cubicBezTo>
                    <a:pt x="7976" y="2355"/>
                    <a:pt x="9982" y="5274"/>
                    <a:pt x="12261" y="8192"/>
                  </a:cubicBezTo>
                  <a:cubicBezTo>
                    <a:pt x="14541" y="11110"/>
                    <a:pt x="12261" y="4726"/>
                    <a:pt x="12261" y="3358"/>
                  </a:cubicBezTo>
                  <a:cubicBezTo>
                    <a:pt x="12261" y="1991"/>
                    <a:pt x="14815" y="2447"/>
                    <a:pt x="11714" y="441"/>
                  </a:cubicBezTo>
                  <a:close/>
                </a:path>
              </a:pathLst>
            </a:custGeom>
            <a:grpFill/>
            <a:ln w="4559" cap="flat">
              <a:solidFill>
                <a:srgbClr val="FFFFFF"/>
              </a:solidFill>
              <a:prstDash val="solid"/>
              <a:miter/>
            </a:ln>
          </p:spPr>
          <p:txBody>
            <a:bodyPr rtlCol="0" anchor="ctr"/>
            <a:lstStyle/>
            <a:p>
              <a:endParaRPr lang="en-US"/>
            </a:p>
          </p:txBody>
        </p:sp>
        <p:sp>
          <p:nvSpPr>
            <p:cNvPr id="644" name="Freeform: Shape 643">
              <a:extLst>
                <a:ext uri="{FF2B5EF4-FFF2-40B4-BE49-F238E27FC236}">
                  <a16:creationId xmlns:a16="http://schemas.microsoft.com/office/drawing/2014/main" id="{63118508-4F80-6EDD-9158-CC52FFDC053F}"/>
                </a:ext>
              </a:extLst>
            </p:cNvPr>
            <p:cNvSpPr/>
            <p:nvPr/>
          </p:nvSpPr>
          <p:spPr>
            <a:xfrm>
              <a:off x="3152707" y="6178364"/>
              <a:ext cx="18580" cy="14259"/>
            </a:xfrm>
            <a:custGeom>
              <a:avLst/>
              <a:gdLst>
                <a:gd name="connsiteX0" fmla="*/ 16431 w 18580"/>
                <a:gd name="connsiteY0" fmla="*/ 11993 h 14259"/>
                <a:gd name="connsiteX1" fmla="*/ 17617 w 18580"/>
                <a:gd name="connsiteY1" fmla="*/ 5975 h 14259"/>
                <a:gd name="connsiteX2" fmla="*/ 12419 w 18580"/>
                <a:gd name="connsiteY2" fmla="*/ 47 h 14259"/>
                <a:gd name="connsiteX3" fmla="*/ 10504 w 18580"/>
                <a:gd name="connsiteY3" fmla="*/ 3147 h 14259"/>
                <a:gd name="connsiteX4" fmla="*/ 2206 w 18580"/>
                <a:gd name="connsiteY4" fmla="*/ 5975 h 14259"/>
                <a:gd name="connsiteX5" fmla="*/ 2753 w 18580"/>
                <a:gd name="connsiteY5" fmla="*/ 9166 h 14259"/>
                <a:gd name="connsiteX6" fmla="*/ 11051 w 18580"/>
                <a:gd name="connsiteY6" fmla="*/ 12814 h 14259"/>
                <a:gd name="connsiteX7" fmla="*/ 16431 w 18580"/>
                <a:gd name="connsiteY7" fmla="*/ 11993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80" h="14259">
                  <a:moveTo>
                    <a:pt x="16431" y="11993"/>
                  </a:moveTo>
                  <a:cubicBezTo>
                    <a:pt x="19623" y="13725"/>
                    <a:pt x="18437" y="9713"/>
                    <a:pt x="17617" y="5975"/>
                  </a:cubicBezTo>
                  <a:cubicBezTo>
                    <a:pt x="16796" y="2235"/>
                    <a:pt x="16431" y="320"/>
                    <a:pt x="12419" y="47"/>
                  </a:cubicBezTo>
                  <a:cubicBezTo>
                    <a:pt x="8406" y="-227"/>
                    <a:pt x="12419" y="47"/>
                    <a:pt x="10504" y="3147"/>
                  </a:cubicBezTo>
                  <a:cubicBezTo>
                    <a:pt x="8589" y="6248"/>
                    <a:pt x="7586" y="7433"/>
                    <a:pt x="2206" y="5975"/>
                  </a:cubicBezTo>
                  <a:cubicBezTo>
                    <a:pt x="-3175" y="4515"/>
                    <a:pt x="2753" y="9166"/>
                    <a:pt x="2753" y="9166"/>
                  </a:cubicBezTo>
                  <a:cubicBezTo>
                    <a:pt x="7586" y="15093"/>
                    <a:pt x="9592" y="15093"/>
                    <a:pt x="11051" y="12814"/>
                  </a:cubicBezTo>
                  <a:cubicBezTo>
                    <a:pt x="12510" y="10534"/>
                    <a:pt x="13331" y="10260"/>
                    <a:pt x="16431" y="11993"/>
                  </a:cubicBezTo>
                  <a:close/>
                </a:path>
              </a:pathLst>
            </a:custGeom>
            <a:grpFill/>
            <a:ln w="4559" cap="flat">
              <a:solidFill>
                <a:srgbClr val="FFFFFF"/>
              </a:solidFill>
              <a:prstDash val="solid"/>
              <a:miter/>
            </a:ln>
          </p:spPr>
          <p:txBody>
            <a:bodyPr rtlCol="0" anchor="ctr"/>
            <a:lstStyle/>
            <a:p>
              <a:endParaRPr lang="en-US"/>
            </a:p>
          </p:txBody>
        </p:sp>
        <p:sp>
          <p:nvSpPr>
            <p:cNvPr id="645" name="Freeform: Shape 644">
              <a:extLst>
                <a:ext uri="{FF2B5EF4-FFF2-40B4-BE49-F238E27FC236}">
                  <a16:creationId xmlns:a16="http://schemas.microsoft.com/office/drawing/2014/main" id="{93269ABB-584E-7596-726F-B4FF82591FD7}"/>
                </a:ext>
              </a:extLst>
            </p:cNvPr>
            <p:cNvSpPr/>
            <p:nvPr/>
          </p:nvSpPr>
          <p:spPr>
            <a:xfrm>
              <a:off x="3133659" y="6165156"/>
              <a:ext cx="13144" cy="12632"/>
            </a:xfrm>
            <a:custGeom>
              <a:avLst/>
              <a:gdLst>
                <a:gd name="connsiteX0" fmla="*/ 5569 w 13144"/>
                <a:gd name="connsiteY0" fmla="*/ 5504 h 12632"/>
                <a:gd name="connsiteX1" fmla="*/ 12135 w 13144"/>
                <a:gd name="connsiteY1" fmla="*/ 2951 h 12632"/>
                <a:gd name="connsiteX2" fmla="*/ 6481 w 13144"/>
                <a:gd name="connsiteY2" fmla="*/ 124 h 12632"/>
                <a:gd name="connsiteX3" fmla="*/ 463 w 13144"/>
                <a:gd name="connsiteY3" fmla="*/ 5504 h 12632"/>
                <a:gd name="connsiteX4" fmla="*/ 3563 w 13144"/>
                <a:gd name="connsiteY4" fmla="*/ 11522 h 12632"/>
                <a:gd name="connsiteX5" fmla="*/ 7029 w 13144"/>
                <a:gd name="connsiteY5" fmla="*/ 9790 h 12632"/>
                <a:gd name="connsiteX6" fmla="*/ 5569 w 13144"/>
                <a:gd name="connsiteY6" fmla="*/ 5504 h 1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44" h="12632">
                  <a:moveTo>
                    <a:pt x="5569" y="5504"/>
                  </a:moveTo>
                  <a:cubicBezTo>
                    <a:pt x="3016" y="4136"/>
                    <a:pt x="9035" y="4683"/>
                    <a:pt x="12135" y="2951"/>
                  </a:cubicBezTo>
                  <a:cubicBezTo>
                    <a:pt x="15235" y="1218"/>
                    <a:pt x="10129" y="945"/>
                    <a:pt x="6481" y="124"/>
                  </a:cubicBezTo>
                  <a:cubicBezTo>
                    <a:pt x="2834" y="-697"/>
                    <a:pt x="1284" y="1765"/>
                    <a:pt x="463" y="5504"/>
                  </a:cubicBezTo>
                  <a:cubicBezTo>
                    <a:pt x="-358" y="9243"/>
                    <a:pt x="-723" y="8331"/>
                    <a:pt x="3563" y="11522"/>
                  </a:cubicBezTo>
                  <a:cubicBezTo>
                    <a:pt x="7849" y="14714"/>
                    <a:pt x="7029" y="9790"/>
                    <a:pt x="7029" y="9790"/>
                  </a:cubicBezTo>
                  <a:cubicBezTo>
                    <a:pt x="7676" y="8194"/>
                    <a:pt x="7047" y="6370"/>
                    <a:pt x="5569" y="5504"/>
                  </a:cubicBezTo>
                  <a:close/>
                </a:path>
              </a:pathLst>
            </a:custGeom>
            <a:grpFill/>
            <a:ln w="4559" cap="flat">
              <a:solidFill>
                <a:srgbClr val="FFFFFF"/>
              </a:solidFill>
              <a:prstDash val="solid"/>
              <a:miter/>
            </a:ln>
          </p:spPr>
          <p:txBody>
            <a:bodyPr rtlCol="0" anchor="ctr"/>
            <a:lstStyle/>
            <a:p>
              <a:endParaRPr lang="en-US"/>
            </a:p>
          </p:txBody>
        </p:sp>
        <p:sp>
          <p:nvSpPr>
            <p:cNvPr id="646" name="Freeform: Shape 645">
              <a:extLst>
                <a:ext uri="{FF2B5EF4-FFF2-40B4-BE49-F238E27FC236}">
                  <a16:creationId xmlns:a16="http://schemas.microsoft.com/office/drawing/2014/main" id="{13B307C1-8725-9B29-4F67-D914DBC36B37}"/>
                </a:ext>
              </a:extLst>
            </p:cNvPr>
            <p:cNvSpPr/>
            <p:nvPr/>
          </p:nvSpPr>
          <p:spPr>
            <a:xfrm>
              <a:off x="3153598" y="6173611"/>
              <a:ext cx="5677" cy="7690"/>
            </a:xfrm>
            <a:custGeom>
              <a:avLst/>
              <a:gdLst>
                <a:gd name="connsiteX0" fmla="*/ 2409 w 5677"/>
                <a:gd name="connsiteY0" fmla="*/ 514 h 7690"/>
                <a:gd name="connsiteX1" fmla="*/ 1041 w 5677"/>
                <a:gd name="connsiteY1" fmla="*/ 4162 h 7690"/>
                <a:gd name="connsiteX2" fmla="*/ 5601 w 5677"/>
                <a:gd name="connsiteY2" fmla="*/ 5621 h 7690"/>
                <a:gd name="connsiteX3" fmla="*/ 2409 w 5677"/>
                <a:gd name="connsiteY3" fmla="*/ 514 h 7690"/>
              </a:gdLst>
              <a:ahLst/>
              <a:cxnLst>
                <a:cxn ang="0">
                  <a:pos x="connsiteX0" y="connsiteY0"/>
                </a:cxn>
                <a:cxn ang="0">
                  <a:pos x="connsiteX1" y="connsiteY1"/>
                </a:cxn>
                <a:cxn ang="0">
                  <a:pos x="connsiteX2" y="connsiteY2"/>
                </a:cxn>
                <a:cxn ang="0">
                  <a:pos x="connsiteX3" y="connsiteY3"/>
                </a:cxn>
              </a:cxnLst>
              <a:rect l="l" t="t" r="r" b="b"/>
              <a:pathLst>
                <a:path w="5677" h="7690">
                  <a:moveTo>
                    <a:pt x="2409" y="514"/>
                  </a:moveTo>
                  <a:cubicBezTo>
                    <a:pt x="1680" y="1153"/>
                    <a:pt x="-1786" y="1882"/>
                    <a:pt x="1041" y="4162"/>
                  </a:cubicBezTo>
                  <a:cubicBezTo>
                    <a:pt x="3868" y="6442"/>
                    <a:pt x="5874" y="9907"/>
                    <a:pt x="5601" y="5621"/>
                  </a:cubicBezTo>
                  <a:cubicBezTo>
                    <a:pt x="5327" y="1335"/>
                    <a:pt x="4415" y="-1218"/>
                    <a:pt x="2409" y="514"/>
                  </a:cubicBezTo>
                  <a:close/>
                </a:path>
              </a:pathLst>
            </a:custGeom>
            <a:grpFill/>
            <a:ln w="4559" cap="flat">
              <a:solidFill>
                <a:srgbClr val="FFFFFF"/>
              </a:solidFill>
              <a:prstDash val="solid"/>
              <a:miter/>
            </a:ln>
          </p:spPr>
          <p:txBody>
            <a:bodyPr rtlCol="0" anchor="ctr"/>
            <a:lstStyle/>
            <a:p>
              <a:endParaRPr lang="en-US"/>
            </a:p>
          </p:txBody>
        </p:sp>
        <p:sp>
          <p:nvSpPr>
            <p:cNvPr id="647" name="Freeform: Shape 646">
              <a:extLst>
                <a:ext uri="{FF2B5EF4-FFF2-40B4-BE49-F238E27FC236}">
                  <a16:creationId xmlns:a16="http://schemas.microsoft.com/office/drawing/2014/main" id="{58DF6CB2-D4D5-A9BC-5FBE-A360127E3E6B}"/>
                </a:ext>
              </a:extLst>
            </p:cNvPr>
            <p:cNvSpPr/>
            <p:nvPr/>
          </p:nvSpPr>
          <p:spPr>
            <a:xfrm>
              <a:off x="3161965" y="6163073"/>
              <a:ext cx="16652" cy="18016"/>
            </a:xfrm>
            <a:custGeom>
              <a:avLst/>
              <a:gdLst>
                <a:gd name="connsiteX0" fmla="*/ 10912 w 16652"/>
                <a:gd name="connsiteY0" fmla="*/ 4213 h 18016"/>
                <a:gd name="connsiteX1" fmla="*/ 7173 w 16652"/>
                <a:gd name="connsiteY1" fmla="*/ 1022 h 18016"/>
                <a:gd name="connsiteX2" fmla="*/ 2887 w 16652"/>
                <a:gd name="connsiteY2" fmla="*/ 8408 h 18016"/>
                <a:gd name="connsiteX3" fmla="*/ 10912 w 16652"/>
                <a:gd name="connsiteY3" fmla="*/ 17527 h 18016"/>
                <a:gd name="connsiteX4" fmla="*/ 15198 w 16652"/>
                <a:gd name="connsiteY4" fmla="*/ 15612 h 18016"/>
                <a:gd name="connsiteX5" fmla="*/ 12006 w 16652"/>
                <a:gd name="connsiteY5" fmla="*/ 9593 h 18016"/>
                <a:gd name="connsiteX6" fmla="*/ 10912 w 16652"/>
                <a:gd name="connsiteY6" fmla="*/ 4213 h 18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52" h="18016">
                  <a:moveTo>
                    <a:pt x="10912" y="4213"/>
                  </a:moveTo>
                  <a:cubicBezTo>
                    <a:pt x="9180" y="1295"/>
                    <a:pt x="10365" y="1295"/>
                    <a:pt x="7173" y="1022"/>
                  </a:cubicBezTo>
                  <a:cubicBezTo>
                    <a:pt x="3982" y="748"/>
                    <a:pt x="-4499" y="-3811"/>
                    <a:pt x="2887" y="8408"/>
                  </a:cubicBezTo>
                  <a:cubicBezTo>
                    <a:pt x="2887" y="8408"/>
                    <a:pt x="7173" y="16980"/>
                    <a:pt x="10912" y="17527"/>
                  </a:cubicBezTo>
                  <a:cubicBezTo>
                    <a:pt x="14651" y="18074"/>
                    <a:pt x="18846" y="18712"/>
                    <a:pt x="15198" y="15612"/>
                  </a:cubicBezTo>
                  <a:cubicBezTo>
                    <a:pt x="11551" y="12511"/>
                    <a:pt x="10912" y="9867"/>
                    <a:pt x="12006" y="9593"/>
                  </a:cubicBezTo>
                  <a:cubicBezTo>
                    <a:pt x="13101" y="9320"/>
                    <a:pt x="12645" y="7040"/>
                    <a:pt x="10912" y="4213"/>
                  </a:cubicBezTo>
                  <a:close/>
                </a:path>
              </a:pathLst>
            </a:custGeom>
            <a:grpFill/>
            <a:ln w="4559" cap="flat">
              <a:solidFill>
                <a:srgbClr val="FFFFFF"/>
              </a:solidFill>
              <a:prstDash val="solid"/>
              <a:miter/>
            </a:ln>
          </p:spPr>
          <p:txBody>
            <a:bodyPr rtlCol="0" anchor="ctr"/>
            <a:lstStyle/>
            <a:p>
              <a:endParaRPr lang="en-US"/>
            </a:p>
          </p:txBody>
        </p:sp>
        <p:sp>
          <p:nvSpPr>
            <p:cNvPr id="648" name="Freeform: Shape 647">
              <a:extLst>
                <a:ext uri="{FF2B5EF4-FFF2-40B4-BE49-F238E27FC236}">
                  <a16:creationId xmlns:a16="http://schemas.microsoft.com/office/drawing/2014/main" id="{597EBA21-5965-DB1A-82CA-11B1D4DA145F}"/>
                </a:ext>
              </a:extLst>
            </p:cNvPr>
            <p:cNvSpPr/>
            <p:nvPr/>
          </p:nvSpPr>
          <p:spPr>
            <a:xfrm>
              <a:off x="3136657" y="6145052"/>
              <a:ext cx="21394" cy="17850"/>
            </a:xfrm>
            <a:custGeom>
              <a:avLst/>
              <a:gdLst>
                <a:gd name="connsiteX0" fmla="*/ 8864 w 21394"/>
                <a:gd name="connsiteY0" fmla="*/ 15942 h 17850"/>
                <a:gd name="connsiteX1" fmla="*/ 16797 w 21394"/>
                <a:gd name="connsiteY1" fmla="*/ 8556 h 17850"/>
                <a:gd name="connsiteX2" fmla="*/ 19350 w 21394"/>
                <a:gd name="connsiteY2" fmla="*/ 5091 h 17850"/>
                <a:gd name="connsiteX3" fmla="*/ 12238 w 21394"/>
                <a:gd name="connsiteY3" fmla="*/ 5638 h 17850"/>
                <a:gd name="connsiteX4" fmla="*/ 12238 w 21394"/>
                <a:gd name="connsiteY4" fmla="*/ 2812 h 17850"/>
                <a:gd name="connsiteX5" fmla="*/ 5946 w 21394"/>
                <a:gd name="connsiteY5" fmla="*/ -16 h 17850"/>
                <a:gd name="connsiteX6" fmla="*/ 1660 w 21394"/>
                <a:gd name="connsiteY6" fmla="*/ 2264 h 17850"/>
                <a:gd name="connsiteX7" fmla="*/ 7040 w 21394"/>
                <a:gd name="connsiteY7" fmla="*/ 7644 h 17850"/>
                <a:gd name="connsiteX8" fmla="*/ 201 w 21394"/>
                <a:gd name="connsiteY8" fmla="*/ 8556 h 17850"/>
                <a:gd name="connsiteX9" fmla="*/ 5946 w 21394"/>
                <a:gd name="connsiteY9" fmla="*/ 12478 h 17850"/>
                <a:gd name="connsiteX10" fmla="*/ 8864 w 21394"/>
                <a:gd name="connsiteY10" fmla="*/ 15942 h 1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394" h="17850">
                  <a:moveTo>
                    <a:pt x="8864" y="15942"/>
                  </a:moveTo>
                  <a:cubicBezTo>
                    <a:pt x="8864" y="15942"/>
                    <a:pt x="13423" y="9377"/>
                    <a:pt x="16797" y="8556"/>
                  </a:cubicBezTo>
                  <a:cubicBezTo>
                    <a:pt x="20171" y="7736"/>
                    <a:pt x="23636" y="4544"/>
                    <a:pt x="19350" y="5091"/>
                  </a:cubicBezTo>
                  <a:cubicBezTo>
                    <a:pt x="15065" y="5638"/>
                    <a:pt x="10232" y="7918"/>
                    <a:pt x="12238" y="5638"/>
                  </a:cubicBezTo>
                  <a:cubicBezTo>
                    <a:pt x="14244" y="3359"/>
                    <a:pt x="15429" y="3085"/>
                    <a:pt x="12238" y="2812"/>
                  </a:cubicBezTo>
                  <a:cubicBezTo>
                    <a:pt x="9046" y="2538"/>
                    <a:pt x="7952" y="-289"/>
                    <a:pt x="5946" y="-16"/>
                  </a:cubicBezTo>
                  <a:cubicBezTo>
                    <a:pt x="3939" y="258"/>
                    <a:pt x="-894" y="-16"/>
                    <a:pt x="1660" y="2264"/>
                  </a:cubicBezTo>
                  <a:cubicBezTo>
                    <a:pt x="4213" y="4544"/>
                    <a:pt x="10779" y="6550"/>
                    <a:pt x="7040" y="7644"/>
                  </a:cubicBezTo>
                  <a:cubicBezTo>
                    <a:pt x="3301" y="8739"/>
                    <a:pt x="-1167" y="5365"/>
                    <a:pt x="201" y="8556"/>
                  </a:cubicBezTo>
                  <a:cubicBezTo>
                    <a:pt x="1569" y="11748"/>
                    <a:pt x="4760" y="9924"/>
                    <a:pt x="5946" y="12478"/>
                  </a:cubicBezTo>
                  <a:cubicBezTo>
                    <a:pt x="7131" y="15031"/>
                    <a:pt x="5125" y="20776"/>
                    <a:pt x="8864" y="15942"/>
                  </a:cubicBezTo>
                  <a:close/>
                </a:path>
              </a:pathLst>
            </a:custGeom>
            <a:grpFill/>
            <a:ln w="4559" cap="flat">
              <a:solidFill>
                <a:srgbClr val="FFFFFF"/>
              </a:solidFill>
              <a:prstDash val="solid"/>
              <a:miter/>
            </a:ln>
          </p:spPr>
          <p:txBody>
            <a:bodyPr rtlCol="0" anchor="ctr"/>
            <a:lstStyle/>
            <a:p>
              <a:endParaRPr lang="en-US"/>
            </a:p>
          </p:txBody>
        </p:sp>
        <p:sp>
          <p:nvSpPr>
            <p:cNvPr id="649" name="Freeform: Shape 648">
              <a:extLst>
                <a:ext uri="{FF2B5EF4-FFF2-40B4-BE49-F238E27FC236}">
                  <a16:creationId xmlns:a16="http://schemas.microsoft.com/office/drawing/2014/main" id="{A69F7A6A-8171-C30C-40AD-5ADC3C89B90A}"/>
                </a:ext>
              </a:extLst>
            </p:cNvPr>
            <p:cNvSpPr/>
            <p:nvPr/>
          </p:nvSpPr>
          <p:spPr>
            <a:xfrm>
              <a:off x="3129838" y="6127769"/>
              <a:ext cx="13873" cy="11556"/>
            </a:xfrm>
            <a:custGeom>
              <a:avLst/>
              <a:gdLst>
                <a:gd name="connsiteX0" fmla="*/ 8569 w 13873"/>
                <a:gd name="connsiteY0" fmla="*/ 7874 h 11556"/>
                <a:gd name="connsiteX1" fmla="*/ 12855 w 13873"/>
                <a:gd name="connsiteY1" fmla="*/ 11522 h 11556"/>
                <a:gd name="connsiteX2" fmla="*/ 11670 w 13873"/>
                <a:gd name="connsiteY2" fmla="*/ 5868 h 11556"/>
                <a:gd name="connsiteX3" fmla="*/ 4557 w 13873"/>
                <a:gd name="connsiteY3" fmla="*/ 124 h 11556"/>
                <a:gd name="connsiteX4" fmla="*/ -2 w 13873"/>
                <a:gd name="connsiteY4" fmla="*/ 3588 h 11556"/>
                <a:gd name="connsiteX5" fmla="*/ 3736 w 13873"/>
                <a:gd name="connsiteY5" fmla="*/ 6689 h 11556"/>
                <a:gd name="connsiteX6" fmla="*/ 8569 w 13873"/>
                <a:gd name="connsiteY6" fmla="*/ 7874 h 1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73" h="11556">
                  <a:moveTo>
                    <a:pt x="8569" y="7874"/>
                  </a:moveTo>
                  <a:cubicBezTo>
                    <a:pt x="7657" y="10701"/>
                    <a:pt x="10302" y="10975"/>
                    <a:pt x="12855" y="11522"/>
                  </a:cubicBezTo>
                  <a:cubicBezTo>
                    <a:pt x="12855" y="11522"/>
                    <a:pt x="15682" y="11522"/>
                    <a:pt x="11670" y="5868"/>
                  </a:cubicBezTo>
                  <a:cubicBezTo>
                    <a:pt x="7657" y="214"/>
                    <a:pt x="6563" y="-424"/>
                    <a:pt x="4557" y="124"/>
                  </a:cubicBezTo>
                  <a:cubicBezTo>
                    <a:pt x="2551" y="671"/>
                    <a:pt x="271" y="-424"/>
                    <a:pt x="-2" y="3588"/>
                  </a:cubicBezTo>
                  <a:cubicBezTo>
                    <a:pt x="-276" y="7601"/>
                    <a:pt x="545" y="7236"/>
                    <a:pt x="3736" y="6689"/>
                  </a:cubicBezTo>
                  <a:cubicBezTo>
                    <a:pt x="6928" y="6142"/>
                    <a:pt x="9390" y="5048"/>
                    <a:pt x="8569" y="7874"/>
                  </a:cubicBezTo>
                  <a:close/>
                </a:path>
              </a:pathLst>
            </a:custGeom>
            <a:grpFill/>
            <a:ln w="4559" cap="flat">
              <a:solidFill>
                <a:srgbClr val="FFFFFF"/>
              </a:solidFill>
              <a:prstDash val="solid"/>
              <a:miter/>
            </a:ln>
          </p:spPr>
          <p:txBody>
            <a:bodyPr rtlCol="0" anchor="ctr"/>
            <a:lstStyle/>
            <a:p>
              <a:endParaRPr lang="en-US"/>
            </a:p>
          </p:txBody>
        </p:sp>
        <p:sp>
          <p:nvSpPr>
            <p:cNvPr id="650" name="Freeform: Shape 649">
              <a:extLst>
                <a:ext uri="{FF2B5EF4-FFF2-40B4-BE49-F238E27FC236}">
                  <a16:creationId xmlns:a16="http://schemas.microsoft.com/office/drawing/2014/main" id="{02ADC67C-BAF1-4CC7-A824-6995274ED64F}"/>
                </a:ext>
              </a:extLst>
            </p:cNvPr>
            <p:cNvSpPr/>
            <p:nvPr/>
          </p:nvSpPr>
          <p:spPr>
            <a:xfrm>
              <a:off x="3134136" y="6086658"/>
              <a:ext cx="36615" cy="59305"/>
            </a:xfrm>
            <a:custGeom>
              <a:avLst/>
              <a:gdLst>
                <a:gd name="connsiteX0" fmla="*/ 32996 w 36615"/>
                <a:gd name="connsiteY0" fmla="*/ 7676 h 59305"/>
                <a:gd name="connsiteX1" fmla="*/ 30717 w 36615"/>
                <a:gd name="connsiteY1" fmla="*/ 837 h 59305"/>
                <a:gd name="connsiteX2" fmla="*/ 19318 w 36615"/>
                <a:gd name="connsiteY2" fmla="*/ 1384 h 59305"/>
                <a:gd name="connsiteX3" fmla="*/ 17312 w 36615"/>
                <a:gd name="connsiteY3" fmla="*/ 6765 h 59305"/>
                <a:gd name="connsiteX4" fmla="*/ 18771 w 36615"/>
                <a:gd name="connsiteY4" fmla="*/ 10503 h 59305"/>
                <a:gd name="connsiteX5" fmla="*/ 21051 w 36615"/>
                <a:gd name="connsiteY5" fmla="*/ 12510 h 59305"/>
                <a:gd name="connsiteX6" fmla="*/ 21051 w 36615"/>
                <a:gd name="connsiteY6" fmla="*/ 16431 h 59305"/>
                <a:gd name="connsiteX7" fmla="*/ 21598 w 36615"/>
                <a:gd name="connsiteY7" fmla="*/ 25550 h 59305"/>
                <a:gd name="connsiteX8" fmla="*/ 17677 w 36615"/>
                <a:gd name="connsiteY8" fmla="*/ 26735 h 59305"/>
                <a:gd name="connsiteX9" fmla="*/ 12844 w 36615"/>
                <a:gd name="connsiteY9" fmla="*/ 25276 h 59305"/>
                <a:gd name="connsiteX10" fmla="*/ 10290 w 36615"/>
                <a:gd name="connsiteY10" fmla="*/ 27282 h 59305"/>
                <a:gd name="connsiteX11" fmla="*/ 6278 w 36615"/>
                <a:gd name="connsiteY11" fmla="*/ 25276 h 59305"/>
                <a:gd name="connsiteX12" fmla="*/ 3725 w 36615"/>
                <a:gd name="connsiteY12" fmla="*/ 27556 h 59305"/>
                <a:gd name="connsiteX13" fmla="*/ 259 w 36615"/>
                <a:gd name="connsiteY13" fmla="*/ 28741 h 59305"/>
                <a:gd name="connsiteX14" fmla="*/ 6278 w 36615"/>
                <a:gd name="connsiteY14" fmla="*/ 40414 h 59305"/>
                <a:gd name="connsiteX15" fmla="*/ 12205 w 36615"/>
                <a:gd name="connsiteY15" fmla="*/ 49532 h 59305"/>
                <a:gd name="connsiteX16" fmla="*/ 17677 w 36615"/>
                <a:gd name="connsiteY16" fmla="*/ 46067 h 59305"/>
                <a:gd name="connsiteX17" fmla="*/ 16491 w 36615"/>
                <a:gd name="connsiteY17" fmla="*/ 35854 h 59305"/>
                <a:gd name="connsiteX18" fmla="*/ 22510 w 36615"/>
                <a:gd name="connsiteY18" fmla="*/ 34395 h 59305"/>
                <a:gd name="connsiteX19" fmla="*/ 22510 w 36615"/>
                <a:gd name="connsiteY19" fmla="*/ 36128 h 59305"/>
                <a:gd name="connsiteX20" fmla="*/ 22510 w 36615"/>
                <a:gd name="connsiteY20" fmla="*/ 38134 h 59305"/>
                <a:gd name="connsiteX21" fmla="*/ 22510 w 36615"/>
                <a:gd name="connsiteY21" fmla="*/ 40687 h 59305"/>
                <a:gd name="connsiteX22" fmla="*/ 20230 w 36615"/>
                <a:gd name="connsiteY22" fmla="*/ 43514 h 59305"/>
                <a:gd name="connsiteX23" fmla="*/ 23604 w 36615"/>
                <a:gd name="connsiteY23" fmla="*/ 50353 h 59305"/>
                <a:gd name="connsiteX24" fmla="*/ 23057 w 36615"/>
                <a:gd name="connsiteY24" fmla="*/ 52633 h 59305"/>
                <a:gd name="connsiteX25" fmla="*/ 24789 w 36615"/>
                <a:gd name="connsiteY25" fmla="*/ 55551 h 59305"/>
                <a:gd name="connsiteX26" fmla="*/ 22236 w 36615"/>
                <a:gd name="connsiteY26" fmla="*/ 57466 h 59305"/>
                <a:gd name="connsiteX27" fmla="*/ 31355 w 36615"/>
                <a:gd name="connsiteY27" fmla="*/ 57466 h 59305"/>
                <a:gd name="connsiteX28" fmla="*/ 35367 w 36615"/>
                <a:gd name="connsiteY28" fmla="*/ 50991 h 59305"/>
                <a:gd name="connsiteX29" fmla="*/ 35914 w 36615"/>
                <a:gd name="connsiteY29" fmla="*/ 41872 h 59305"/>
                <a:gd name="connsiteX30" fmla="*/ 33088 w 36615"/>
                <a:gd name="connsiteY30" fmla="*/ 33300 h 59305"/>
                <a:gd name="connsiteX31" fmla="*/ 34820 w 36615"/>
                <a:gd name="connsiteY31" fmla="*/ 21629 h 59305"/>
                <a:gd name="connsiteX32" fmla="*/ 33726 w 36615"/>
                <a:gd name="connsiteY32" fmla="*/ 13604 h 59305"/>
                <a:gd name="connsiteX33" fmla="*/ 32996 w 36615"/>
                <a:gd name="connsiteY33" fmla="*/ 7676 h 5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6615" h="59305">
                  <a:moveTo>
                    <a:pt x="32996" y="7676"/>
                  </a:moveTo>
                  <a:cubicBezTo>
                    <a:pt x="31902" y="5944"/>
                    <a:pt x="33635" y="199"/>
                    <a:pt x="30717" y="837"/>
                  </a:cubicBezTo>
                  <a:cubicBezTo>
                    <a:pt x="27798" y="1476"/>
                    <a:pt x="22783" y="-1807"/>
                    <a:pt x="19318" y="1384"/>
                  </a:cubicBezTo>
                  <a:cubicBezTo>
                    <a:pt x="15853" y="4576"/>
                    <a:pt x="15123" y="7312"/>
                    <a:pt x="17312" y="6765"/>
                  </a:cubicBezTo>
                  <a:cubicBezTo>
                    <a:pt x="19500" y="6218"/>
                    <a:pt x="15123" y="9956"/>
                    <a:pt x="18771" y="10503"/>
                  </a:cubicBezTo>
                  <a:cubicBezTo>
                    <a:pt x="22418" y="11051"/>
                    <a:pt x="22236" y="11598"/>
                    <a:pt x="21051" y="12510"/>
                  </a:cubicBezTo>
                  <a:cubicBezTo>
                    <a:pt x="19865" y="13421"/>
                    <a:pt x="19044" y="14242"/>
                    <a:pt x="21051" y="16431"/>
                  </a:cubicBezTo>
                  <a:cubicBezTo>
                    <a:pt x="22856" y="19157"/>
                    <a:pt x="23057" y="22631"/>
                    <a:pt x="21598" y="25550"/>
                  </a:cubicBezTo>
                  <a:cubicBezTo>
                    <a:pt x="20777" y="28468"/>
                    <a:pt x="20230" y="29562"/>
                    <a:pt x="17677" y="26735"/>
                  </a:cubicBezTo>
                  <a:cubicBezTo>
                    <a:pt x="15123" y="23908"/>
                    <a:pt x="13117" y="23634"/>
                    <a:pt x="12844" y="25276"/>
                  </a:cubicBezTo>
                  <a:cubicBezTo>
                    <a:pt x="12570" y="26918"/>
                    <a:pt x="12205" y="27556"/>
                    <a:pt x="10290" y="27282"/>
                  </a:cubicBezTo>
                  <a:cubicBezTo>
                    <a:pt x="8375" y="27009"/>
                    <a:pt x="7646" y="23634"/>
                    <a:pt x="6278" y="25276"/>
                  </a:cubicBezTo>
                  <a:cubicBezTo>
                    <a:pt x="4910" y="26918"/>
                    <a:pt x="4545" y="28194"/>
                    <a:pt x="3725" y="27556"/>
                  </a:cubicBezTo>
                  <a:cubicBezTo>
                    <a:pt x="2904" y="26918"/>
                    <a:pt x="-1200" y="24729"/>
                    <a:pt x="259" y="28741"/>
                  </a:cubicBezTo>
                  <a:cubicBezTo>
                    <a:pt x="1719" y="32753"/>
                    <a:pt x="5366" y="37860"/>
                    <a:pt x="6278" y="40414"/>
                  </a:cubicBezTo>
                  <a:cubicBezTo>
                    <a:pt x="7190" y="42967"/>
                    <a:pt x="7919" y="49532"/>
                    <a:pt x="12205" y="49532"/>
                  </a:cubicBezTo>
                  <a:cubicBezTo>
                    <a:pt x="16491" y="49532"/>
                    <a:pt x="18224" y="49532"/>
                    <a:pt x="17677" y="46067"/>
                  </a:cubicBezTo>
                  <a:cubicBezTo>
                    <a:pt x="17130" y="42602"/>
                    <a:pt x="14211" y="36948"/>
                    <a:pt x="16491" y="35854"/>
                  </a:cubicBezTo>
                  <a:cubicBezTo>
                    <a:pt x="18771" y="34760"/>
                    <a:pt x="20777" y="35854"/>
                    <a:pt x="22510" y="34395"/>
                  </a:cubicBezTo>
                  <a:cubicBezTo>
                    <a:pt x="24242" y="32936"/>
                    <a:pt x="23057" y="34395"/>
                    <a:pt x="22510" y="36128"/>
                  </a:cubicBezTo>
                  <a:cubicBezTo>
                    <a:pt x="21963" y="37860"/>
                    <a:pt x="21598" y="36948"/>
                    <a:pt x="22510" y="38134"/>
                  </a:cubicBezTo>
                  <a:cubicBezTo>
                    <a:pt x="23422" y="39319"/>
                    <a:pt x="24789" y="40687"/>
                    <a:pt x="22510" y="40687"/>
                  </a:cubicBezTo>
                  <a:cubicBezTo>
                    <a:pt x="20230" y="40687"/>
                    <a:pt x="17950" y="40687"/>
                    <a:pt x="20230" y="43514"/>
                  </a:cubicBezTo>
                  <a:cubicBezTo>
                    <a:pt x="22510" y="46341"/>
                    <a:pt x="25884" y="48621"/>
                    <a:pt x="23604" y="50353"/>
                  </a:cubicBezTo>
                  <a:cubicBezTo>
                    <a:pt x="21324" y="52086"/>
                    <a:pt x="19683" y="52906"/>
                    <a:pt x="23057" y="52633"/>
                  </a:cubicBezTo>
                  <a:cubicBezTo>
                    <a:pt x="26431" y="52359"/>
                    <a:pt x="28163" y="55186"/>
                    <a:pt x="24789" y="55551"/>
                  </a:cubicBezTo>
                  <a:cubicBezTo>
                    <a:pt x="24789" y="55551"/>
                    <a:pt x="18771" y="54913"/>
                    <a:pt x="22236" y="57466"/>
                  </a:cubicBezTo>
                  <a:cubicBezTo>
                    <a:pt x="24799" y="59873"/>
                    <a:pt x="28793" y="59873"/>
                    <a:pt x="31355" y="57466"/>
                  </a:cubicBezTo>
                  <a:cubicBezTo>
                    <a:pt x="33416" y="55852"/>
                    <a:pt x="34838" y="53554"/>
                    <a:pt x="35367" y="50991"/>
                  </a:cubicBezTo>
                  <a:cubicBezTo>
                    <a:pt x="35367" y="48711"/>
                    <a:pt x="37647" y="44426"/>
                    <a:pt x="35914" y="41872"/>
                  </a:cubicBezTo>
                  <a:cubicBezTo>
                    <a:pt x="34182" y="39319"/>
                    <a:pt x="30808" y="36401"/>
                    <a:pt x="33088" y="33300"/>
                  </a:cubicBezTo>
                  <a:cubicBezTo>
                    <a:pt x="34848" y="29681"/>
                    <a:pt x="35449" y="25604"/>
                    <a:pt x="34820" y="21629"/>
                  </a:cubicBezTo>
                  <a:cubicBezTo>
                    <a:pt x="34820" y="19349"/>
                    <a:pt x="32814" y="15336"/>
                    <a:pt x="33726" y="13604"/>
                  </a:cubicBezTo>
                  <a:cubicBezTo>
                    <a:pt x="34510" y="11634"/>
                    <a:pt x="34237" y="9400"/>
                    <a:pt x="32996" y="7676"/>
                  </a:cubicBezTo>
                  <a:close/>
                </a:path>
              </a:pathLst>
            </a:custGeom>
            <a:grpFill/>
            <a:ln w="4559" cap="flat">
              <a:solidFill>
                <a:srgbClr val="FFFFFF"/>
              </a:solidFill>
              <a:prstDash val="solid"/>
              <a:miter/>
            </a:ln>
          </p:spPr>
          <p:txBody>
            <a:bodyPr rtlCol="0" anchor="ctr"/>
            <a:lstStyle/>
            <a:p>
              <a:endParaRPr lang="en-US"/>
            </a:p>
          </p:txBody>
        </p:sp>
        <p:sp>
          <p:nvSpPr>
            <p:cNvPr id="651" name="Freeform: Shape 650">
              <a:extLst>
                <a:ext uri="{FF2B5EF4-FFF2-40B4-BE49-F238E27FC236}">
                  <a16:creationId xmlns:a16="http://schemas.microsoft.com/office/drawing/2014/main" id="{45D56138-D205-F02E-B37A-1FCA0CACF1A6}"/>
                </a:ext>
              </a:extLst>
            </p:cNvPr>
            <p:cNvSpPr/>
            <p:nvPr/>
          </p:nvSpPr>
          <p:spPr>
            <a:xfrm>
              <a:off x="3144605" y="6101152"/>
              <a:ext cx="9565" cy="10690"/>
            </a:xfrm>
            <a:custGeom>
              <a:avLst/>
              <a:gdLst>
                <a:gd name="connsiteX0" fmla="*/ 7481 w 9565"/>
                <a:gd name="connsiteY0" fmla="*/ 9962 h 10690"/>
                <a:gd name="connsiteX1" fmla="*/ 9214 w 9565"/>
                <a:gd name="connsiteY1" fmla="*/ 4581 h 10690"/>
                <a:gd name="connsiteX2" fmla="*/ 4654 w 9565"/>
                <a:gd name="connsiteY2" fmla="*/ 1117 h 10690"/>
                <a:gd name="connsiteX3" fmla="*/ 95 w 9565"/>
                <a:gd name="connsiteY3" fmla="*/ 5676 h 10690"/>
                <a:gd name="connsiteX4" fmla="*/ 7481 w 9565"/>
                <a:gd name="connsiteY4" fmla="*/ 9962 h 1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65" h="10690">
                  <a:moveTo>
                    <a:pt x="7481" y="9962"/>
                  </a:moveTo>
                  <a:cubicBezTo>
                    <a:pt x="10582" y="12515"/>
                    <a:pt x="9214" y="7408"/>
                    <a:pt x="9214" y="4581"/>
                  </a:cubicBezTo>
                  <a:cubicBezTo>
                    <a:pt x="9214" y="1754"/>
                    <a:pt x="5293" y="1572"/>
                    <a:pt x="4654" y="1117"/>
                  </a:cubicBezTo>
                  <a:cubicBezTo>
                    <a:pt x="95" y="-2349"/>
                    <a:pt x="1189" y="2849"/>
                    <a:pt x="95" y="5676"/>
                  </a:cubicBezTo>
                  <a:cubicBezTo>
                    <a:pt x="-999" y="8503"/>
                    <a:pt x="4290" y="7135"/>
                    <a:pt x="7481" y="9962"/>
                  </a:cubicBezTo>
                  <a:close/>
                </a:path>
              </a:pathLst>
            </a:custGeom>
            <a:grpFill/>
            <a:ln w="4559" cap="flat">
              <a:solidFill>
                <a:srgbClr val="FFFFFF"/>
              </a:solidFill>
              <a:prstDash val="solid"/>
              <a:miter/>
            </a:ln>
          </p:spPr>
          <p:txBody>
            <a:bodyPr rtlCol="0" anchor="ctr"/>
            <a:lstStyle/>
            <a:p>
              <a:endParaRPr lang="en-US"/>
            </a:p>
          </p:txBody>
        </p:sp>
        <p:sp>
          <p:nvSpPr>
            <p:cNvPr id="652" name="Freeform: Shape 651">
              <a:extLst>
                <a:ext uri="{FF2B5EF4-FFF2-40B4-BE49-F238E27FC236}">
                  <a16:creationId xmlns:a16="http://schemas.microsoft.com/office/drawing/2014/main" id="{0685E791-1D0B-8C55-C1E3-23E1BE7E7C3A}"/>
                </a:ext>
              </a:extLst>
            </p:cNvPr>
            <p:cNvSpPr/>
            <p:nvPr/>
          </p:nvSpPr>
          <p:spPr>
            <a:xfrm>
              <a:off x="3129929" y="6099702"/>
              <a:ext cx="9707" cy="10549"/>
            </a:xfrm>
            <a:custGeom>
              <a:avLst/>
              <a:gdLst>
                <a:gd name="connsiteX0" fmla="*/ 1366 w 9707"/>
                <a:gd name="connsiteY0" fmla="*/ 9953 h 10549"/>
                <a:gd name="connsiteX1" fmla="*/ 5287 w 9707"/>
                <a:gd name="connsiteY1" fmla="*/ 8858 h 10549"/>
                <a:gd name="connsiteX2" fmla="*/ 9572 w 9707"/>
                <a:gd name="connsiteY2" fmla="*/ 1472 h 10549"/>
                <a:gd name="connsiteX3" fmla="*/ 2460 w 9707"/>
                <a:gd name="connsiteY3" fmla="*/ 4299 h 10549"/>
                <a:gd name="connsiteX4" fmla="*/ 1366 w 9707"/>
                <a:gd name="connsiteY4" fmla="*/ 9953 h 10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7" h="10549">
                  <a:moveTo>
                    <a:pt x="1366" y="9953"/>
                  </a:moveTo>
                  <a:cubicBezTo>
                    <a:pt x="3645" y="11686"/>
                    <a:pt x="5287" y="8858"/>
                    <a:pt x="5287" y="8858"/>
                  </a:cubicBezTo>
                  <a:cubicBezTo>
                    <a:pt x="7019" y="4026"/>
                    <a:pt x="10211" y="5394"/>
                    <a:pt x="9572" y="1472"/>
                  </a:cubicBezTo>
                  <a:cubicBezTo>
                    <a:pt x="8934" y="-2449"/>
                    <a:pt x="5287" y="2293"/>
                    <a:pt x="2460" y="4299"/>
                  </a:cubicBezTo>
                  <a:cubicBezTo>
                    <a:pt x="-367" y="6305"/>
                    <a:pt x="-914" y="8311"/>
                    <a:pt x="1366" y="9953"/>
                  </a:cubicBezTo>
                  <a:close/>
                </a:path>
              </a:pathLst>
            </a:custGeom>
            <a:grpFill/>
            <a:ln w="4559" cap="flat">
              <a:solidFill>
                <a:srgbClr val="FFFFFF"/>
              </a:solidFill>
              <a:prstDash val="solid"/>
              <a:miter/>
            </a:ln>
          </p:spPr>
          <p:txBody>
            <a:bodyPr rtlCol="0" anchor="ctr"/>
            <a:lstStyle/>
            <a:p>
              <a:endParaRPr lang="en-US"/>
            </a:p>
          </p:txBody>
        </p:sp>
        <p:sp>
          <p:nvSpPr>
            <p:cNvPr id="653" name="Freeform: Shape 652">
              <a:extLst>
                <a:ext uri="{FF2B5EF4-FFF2-40B4-BE49-F238E27FC236}">
                  <a16:creationId xmlns:a16="http://schemas.microsoft.com/office/drawing/2014/main" id="{7BEA3696-0B1D-3E46-3CB2-C3D918B1936A}"/>
                </a:ext>
              </a:extLst>
            </p:cNvPr>
            <p:cNvSpPr/>
            <p:nvPr/>
          </p:nvSpPr>
          <p:spPr>
            <a:xfrm>
              <a:off x="3130880" y="6092922"/>
              <a:ext cx="11689" cy="6185"/>
            </a:xfrm>
            <a:custGeom>
              <a:avLst/>
              <a:gdLst>
                <a:gd name="connsiteX0" fmla="*/ 9807 w 11689"/>
                <a:gd name="connsiteY0" fmla="*/ 1412 h 6185"/>
                <a:gd name="connsiteX1" fmla="*/ 4700 w 11689"/>
                <a:gd name="connsiteY1" fmla="*/ 2780 h 6185"/>
                <a:gd name="connsiteX2" fmla="*/ 962 w 11689"/>
                <a:gd name="connsiteY2" fmla="*/ 501 h 6185"/>
                <a:gd name="connsiteX3" fmla="*/ 962 w 11689"/>
                <a:gd name="connsiteY3" fmla="*/ 3966 h 6185"/>
                <a:gd name="connsiteX4" fmla="*/ 9807 w 11689"/>
                <a:gd name="connsiteY4" fmla="*/ 1412 h 6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89" h="6185">
                  <a:moveTo>
                    <a:pt x="9807" y="1412"/>
                  </a:moveTo>
                  <a:cubicBezTo>
                    <a:pt x="8348" y="-1141"/>
                    <a:pt x="6342" y="1412"/>
                    <a:pt x="4700" y="2780"/>
                  </a:cubicBezTo>
                  <a:cubicBezTo>
                    <a:pt x="3059" y="4148"/>
                    <a:pt x="3241" y="2780"/>
                    <a:pt x="962" y="501"/>
                  </a:cubicBezTo>
                  <a:cubicBezTo>
                    <a:pt x="-1318" y="-1779"/>
                    <a:pt x="962" y="3966"/>
                    <a:pt x="962" y="3966"/>
                  </a:cubicBezTo>
                  <a:cubicBezTo>
                    <a:pt x="16008" y="9072"/>
                    <a:pt x="11175" y="3966"/>
                    <a:pt x="9807" y="1412"/>
                  </a:cubicBezTo>
                  <a:close/>
                </a:path>
              </a:pathLst>
            </a:custGeom>
            <a:grpFill/>
            <a:ln w="4559" cap="flat">
              <a:solidFill>
                <a:srgbClr val="FFFFFF"/>
              </a:solidFill>
              <a:prstDash val="solid"/>
              <a:miter/>
            </a:ln>
          </p:spPr>
          <p:txBody>
            <a:bodyPr rtlCol="0" anchor="ctr"/>
            <a:lstStyle/>
            <a:p>
              <a:endParaRPr lang="en-US"/>
            </a:p>
          </p:txBody>
        </p:sp>
        <p:sp>
          <p:nvSpPr>
            <p:cNvPr id="654" name="Freeform: Shape 653">
              <a:extLst>
                <a:ext uri="{FF2B5EF4-FFF2-40B4-BE49-F238E27FC236}">
                  <a16:creationId xmlns:a16="http://schemas.microsoft.com/office/drawing/2014/main" id="{DE97CF76-AAD9-454A-B512-D4EDE08C3D84}"/>
                </a:ext>
              </a:extLst>
            </p:cNvPr>
            <p:cNvSpPr/>
            <p:nvPr/>
          </p:nvSpPr>
          <p:spPr>
            <a:xfrm>
              <a:off x="3128201" y="6076306"/>
              <a:ext cx="12006" cy="9802"/>
            </a:xfrm>
            <a:custGeom>
              <a:avLst/>
              <a:gdLst>
                <a:gd name="connsiteX0" fmla="*/ 5647 w 12006"/>
                <a:gd name="connsiteY0" fmla="*/ 8272 h 9802"/>
                <a:gd name="connsiteX1" fmla="*/ 8748 w 12006"/>
                <a:gd name="connsiteY1" fmla="*/ 7724 h 9802"/>
                <a:gd name="connsiteX2" fmla="*/ 9933 w 12006"/>
                <a:gd name="connsiteY2" fmla="*/ 338 h 9802"/>
                <a:gd name="connsiteX3" fmla="*/ 4735 w 12006"/>
                <a:gd name="connsiteY3" fmla="*/ 338 h 9802"/>
                <a:gd name="connsiteX4" fmla="*/ 1362 w 12006"/>
                <a:gd name="connsiteY4" fmla="*/ 2617 h 9802"/>
                <a:gd name="connsiteX5" fmla="*/ 5647 w 12006"/>
                <a:gd name="connsiteY5" fmla="*/ 8272 h 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06" h="9802">
                  <a:moveTo>
                    <a:pt x="5647" y="8272"/>
                  </a:moveTo>
                  <a:cubicBezTo>
                    <a:pt x="3641" y="9456"/>
                    <a:pt x="6195" y="11189"/>
                    <a:pt x="8748" y="7724"/>
                  </a:cubicBezTo>
                  <a:cubicBezTo>
                    <a:pt x="11301" y="4259"/>
                    <a:pt x="13854" y="885"/>
                    <a:pt x="9933" y="338"/>
                  </a:cubicBezTo>
                  <a:cubicBezTo>
                    <a:pt x="8210" y="92"/>
                    <a:pt x="6459" y="92"/>
                    <a:pt x="4735" y="338"/>
                  </a:cubicBezTo>
                  <a:cubicBezTo>
                    <a:pt x="4735" y="338"/>
                    <a:pt x="-3198" y="-1395"/>
                    <a:pt x="1362" y="2617"/>
                  </a:cubicBezTo>
                  <a:cubicBezTo>
                    <a:pt x="5921" y="6630"/>
                    <a:pt x="7654" y="7451"/>
                    <a:pt x="5647" y="8272"/>
                  </a:cubicBezTo>
                  <a:close/>
                </a:path>
              </a:pathLst>
            </a:custGeom>
            <a:grpFill/>
            <a:ln w="4559" cap="flat">
              <a:solidFill>
                <a:srgbClr val="FFFFFF"/>
              </a:solidFill>
              <a:prstDash val="solid"/>
              <a:miter/>
            </a:ln>
          </p:spPr>
          <p:txBody>
            <a:bodyPr rtlCol="0" anchor="ctr"/>
            <a:lstStyle/>
            <a:p>
              <a:endParaRPr lang="en-US"/>
            </a:p>
          </p:txBody>
        </p:sp>
        <p:sp>
          <p:nvSpPr>
            <p:cNvPr id="655" name="Freeform: Shape 654">
              <a:extLst>
                <a:ext uri="{FF2B5EF4-FFF2-40B4-BE49-F238E27FC236}">
                  <a16:creationId xmlns:a16="http://schemas.microsoft.com/office/drawing/2014/main" id="{AB8A7467-7C9F-50B7-BE24-98BF4BA89CA6}"/>
                </a:ext>
              </a:extLst>
            </p:cNvPr>
            <p:cNvSpPr/>
            <p:nvPr/>
          </p:nvSpPr>
          <p:spPr>
            <a:xfrm>
              <a:off x="3141414" y="6044229"/>
              <a:ext cx="7187" cy="6177"/>
            </a:xfrm>
            <a:custGeom>
              <a:avLst/>
              <a:gdLst>
                <a:gd name="connsiteX0" fmla="*/ 367 w 7187"/>
                <a:gd name="connsiteY0" fmla="*/ 3873 h 6177"/>
                <a:gd name="connsiteX1" fmla="*/ 4653 w 7187"/>
                <a:gd name="connsiteY1" fmla="*/ 5879 h 6177"/>
                <a:gd name="connsiteX2" fmla="*/ 6112 w 7187"/>
                <a:gd name="connsiteY2" fmla="*/ 1046 h 6177"/>
                <a:gd name="connsiteX3" fmla="*/ 367 w 7187"/>
                <a:gd name="connsiteY3" fmla="*/ 3873 h 6177"/>
              </a:gdLst>
              <a:ahLst/>
              <a:cxnLst>
                <a:cxn ang="0">
                  <a:pos x="connsiteX0" y="connsiteY0"/>
                </a:cxn>
                <a:cxn ang="0">
                  <a:pos x="connsiteX1" y="connsiteY1"/>
                </a:cxn>
                <a:cxn ang="0">
                  <a:pos x="connsiteX2" y="connsiteY2"/>
                </a:cxn>
                <a:cxn ang="0">
                  <a:pos x="connsiteX3" y="connsiteY3"/>
                </a:cxn>
              </a:cxnLst>
              <a:rect l="l" t="t" r="r" b="b"/>
              <a:pathLst>
                <a:path w="7187" h="6177">
                  <a:moveTo>
                    <a:pt x="367" y="3873"/>
                  </a:moveTo>
                  <a:cubicBezTo>
                    <a:pt x="367" y="3873"/>
                    <a:pt x="2373" y="7064"/>
                    <a:pt x="4653" y="5879"/>
                  </a:cubicBezTo>
                  <a:cubicBezTo>
                    <a:pt x="6933" y="4693"/>
                    <a:pt x="8118" y="2231"/>
                    <a:pt x="6112" y="1046"/>
                  </a:cubicBezTo>
                  <a:cubicBezTo>
                    <a:pt x="4106" y="-139"/>
                    <a:pt x="-1639" y="-1507"/>
                    <a:pt x="367" y="3873"/>
                  </a:cubicBezTo>
                  <a:close/>
                </a:path>
              </a:pathLst>
            </a:custGeom>
            <a:grpFill/>
            <a:ln w="4559" cap="flat">
              <a:solidFill>
                <a:srgbClr val="FFFFFF"/>
              </a:solidFill>
              <a:prstDash val="solid"/>
              <a:miter/>
            </a:ln>
          </p:spPr>
          <p:txBody>
            <a:bodyPr rtlCol="0" anchor="ctr"/>
            <a:lstStyle/>
            <a:p>
              <a:endParaRPr lang="en-US"/>
            </a:p>
          </p:txBody>
        </p:sp>
        <p:sp>
          <p:nvSpPr>
            <p:cNvPr id="656" name="Freeform: Shape 655">
              <a:extLst>
                <a:ext uri="{FF2B5EF4-FFF2-40B4-BE49-F238E27FC236}">
                  <a16:creationId xmlns:a16="http://schemas.microsoft.com/office/drawing/2014/main" id="{7A3F7A07-8886-C561-82B9-72C785B8D646}"/>
                </a:ext>
              </a:extLst>
            </p:cNvPr>
            <p:cNvSpPr/>
            <p:nvPr/>
          </p:nvSpPr>
          <p:spPr>
            <a:xfrm>
              <a:off x="3142111" y="6051114"/>
              <a:ext cx="13947" cy="8462"/>
            </a:xfrm>
            <a:custGeom>
              <a:avLst/>
              <a:gdLst>
                <a:gd name="connsiteX0" fmla="*/ 10248 w 13947"/>
                <a:gd name="connsiteY0" fmla="*/ 1274 h 8462"/>
                <a:gd name="connsiteX1" fmla="*/ 7421 w 13947"/>
                <a:gd name="connsiteY1" fmla="*/ 3828 h 8462"/>
                <a:gd name="connsiteX2" fmla="*/ 3683 w 13947"/>
                <a:gd name="connsiteY2" fmla="*/ 3828 h 8462"/>
                <a:gd name="connsiteX3" fmla="*/ 1676 w 13947"/>
                <a:gd name="connsiteY3" fmla="*/ 6655 h 8462"/>
                <a:gd name="connsiteX4" fmla="*/ 13896 w 13947"/>
                <a:gd name="connsiteY4" fmla="*/ 6655 h 8462"/>
                <a:gd name="connsiteX5" fmla="*/ 10248 w 13947"/>
                <a:gd name="connsiteY5" fmla="*/ 1274 h 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47" h="8462">
                  <a:moveTo>
                    <a:pt x="10248" y="1274"/>
                  </a:moveTo>
                  <a:cubicBezTo>
                    <a:pt x="9336" y="5287"/>
                    <a:pt x="10248" y="5287"/>
                    <a:pt x="7421" y="3828"/>
                  </a:cubicBezTo>
                  <a:cubicBezTo>
                    <a:pt x="4595" y="2368"/>
                    <a:pt x="3683" y="3828"/>
                    <a:pt x="3683" y="3828"/>
                  </a:cubicBezTo>
                  <a:cubicBezTo>
                    <a:pt x="3683" y="3828"/>
                    <a:pt x="-3157" y="5287"/>
                    <a:pt x="1676" y="6655"/>
                  </a:cubicBezTo>
                  <a:cubicBezTo>
                    <a:pt x="6510" y="8022"/>
                    <a:pt x="13896" y="9846"/>
                    <a:pt x="13896" y="6655"/>
                  </a:cubicBezTo>
                  <a:cubicBezTo>
                    <a:pt x="13896" y="3463"/>
                    <a:pt x="11069" y="-2738"/>
                    <a:pt x="10248" y="1274"/>
                  </a:cubicBezTo>
                  <a:close/>
                </a:path>
              </a:pathLst>
            </a:custGeom>
            <a:grpFill/>
            <a:ln w="4559" cap="flat">
              <a:solidFill>
                <a:srgbClr val="FFFFFF"/>
              </a:solidFill>
              <a:prstDash val="solid"/>
              <a:miter/>
            </a:ln>
          </p:spPr>
          <p:txBody>
            <a:bodyPr rtlCol="0" anchor="ctr"/>
            <a:lstStyle/>
            <a:p>
              <a:endParaRPr lang="en-US"/>
            </a:p>
          </p:txBody>
        </p:sp>
        <p:sp>
          <p:nvSpPr>
            <p:cNvPr id="657" name="Freeform: Shape 656">
              <a:extLst>
                <a:ext uri="{FF2B5EF4-FFF2-40B4-BE49-F238E27FC236}">
                  <a16:creationId xmlns:a16="http://schemas.microsoft.com/office/drawing/2014/main" id="{A93C4C04-6A69-72E4-3146-AC80FF5A06EC}"/>
                </a:ext>
              </a:extLst>
            </p:cNvPr>
            <p:cNvSpPr/>
            <p:nvPr/>
          </p:nvSpPr>
          <p:spPr>
            <a:xfrm>
              <a:off x="3132158" y="6056622"/>
              <a:ext cx="15686" cy="30276"/>
            </a:xfrm>
            <a:custGeom>
              <a:avLst/>
              <a:gdLst>
                <a:gd name="connsiteX0" fmla="*/ 3696 w 15686"/>
                <a:gd name="connsiteY0" fmla="*/ 599 h 30276"/>
                <a:gd name="connsiteX1" fmla="*/ 231 w 15686"/>
                <a:gd name="connsiteY1" fmla="*/ 6891 h 30276"/>
                <a:gd name="connsiteX2" fmla="*/ 2784 w 15686"/>
                <a:gd name="connsiteY2" fmla="*/ 12909 h 30276"/>
                <a:gd name="connsiteX3" fmla="*/ 5611 w 15686"/>
                <a:gd name="connsiteY3" fmla="*/ 12909 h 30276"/>
                <a:gd name="connsiteX4" fmla="*/ 1417 w 15686"/>
                <a:gd name="connsiteY4" fmla="*/ 16648 h 30276"/>
                <a:gd name="connsiteX5" fmla="*/ 8803 w 15686"/>
                <a:gd name="connsiteY5" fmla="*/ 18016 h 30276"/>
                <a:gd name="connsiteX6" fmla="*/ 11903 w 15686"/>
                <a:gd name="connsiteY6" fmla="*/ 29688 h 30276"/>
                <a:gd name="connsiteX7" fmla="*/ 13873 w 15686"/>
                <a:gd name="connsiteY7" fmla="*/ 16940 h 30276"/>
                <a:gd name="connsiteX8" fmla="*/ 13089 w 15686"/>
                <a:gd name="connsiteY8" fmla="*/ 16010 h 30276"/>
                <a:gd name="connsiteX9" fmla="*/ 7617 w 15686"/>
                <a:gd name="connsiteY9" fmla="*/ 3790 h 30276"/>
                <a:gd name="connsiteX10" fmla="*/ 3696 w 15686"/>
                <a:gd name="connsiteY10" fmla="*/ 599 h 3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686" h="30276">
                  <a:moveTo>
                    <a:pt x="3696" y="599"/>
                  </a:moveTo>
                  <a:cubicBezTo>
                    <a:pt x="1417" y="2605"/>
                    <a:pt x="-863" y="2332"/>
                    <a:pt x="231" y="6891"/>
                  </a:cubicBezTo>
                  <a:cubicBezTo>
                    <a:pt x="1325" y="11450"/>
                    <a:pt x="-1501" y="13456"/>
                    <a:pt x="2784" y="12909"/>
                  </a:cubicBezTo>
                  <a:cubicBezTo>
                    <a:pt x="7070" y="12362"/>
                    <a:pt x="5611" y="12909"/>
                    <a:pt x="5611" y="12909"/>
                  </a:cubicBezTo>
                  <a:cubicBezTo>
                    <a:pt x="5611" y="12909"/>
                    <a:pt x="-3508" y="16922"/>
                    <a:pt x="1417" y="16648"/>
                  </a:cubicBezTo>
                  <a:cubicBezTo>
                    <a:pt x="6341" y="16374"/>
                    <a:pt x="8803" y="14642"/>
                    <a:pt x="8803" y="18016"/>
                  </a:cubicBezTo>
                  <a:cubicBezTo>
                    <a:pt x="8803" y="21390"/>
                    <a:pt x="9350" y="32880"/>
                    <a:pt x="11903" y="29688"/>
                  </a:cubicBezTo>
                  <a:cubicBezTo>
                    <a:pt x="15971" y="26715"/>
                    <a:pt x="16846" y="21007"/>
                    <a:pt x="13873" y="16940"/>
                  </a:cubicBezTo>
                  <a:cubicBezTo>
                    <a:pt x="13636" y="16612"/>
                    <a:pt x="13372" y="16302"/>
                    <a:pt x="13089" y="16010"/>
                  </a:cubicBezTo>
                  <a:cubicBezTo>
                    <a:pt x="10399" y="12381"/>
                    <a:pt x="8529" y="8213"/>
                    <a:pt x="7617" y="3790"/>
                  </a:cubicBezTo>
                  <a:cubicBezTo>
                    <a:pt x="6523" y="1511"/>
                    <a:pt x="5976" y="-1316"/>
                    <a:pt x="3696" y="599"/>
                  </a:cubicBezTo>
                  <a:close/>
                </a:path>
              </a:pathLst>
            </a:custGeom>
            <a:grpFill/>
            <a:ln w="4559" cap="flat">
              <a:solidFill>
                <a:srgbClr val="FFFFFF"/>
              </a:solidFill>
              <a:prstDash val="solid"/>
              <a:miter/>
            </a:ln>
          </p:spPr>
          <p:txBody>
            <a:bodyPr rtlCol="0" anchor="ctr"/>
            <a:lstStyle/>
            <a:p>
              <a:endParaRPr lang="en-US"/>
            </a:p>
          </p:txBody>
        </p:sp>
        <p:sp>
          <p:nvSpPr>
            <p:cNvPr id="658" name="Freeform: Shape 657">
              <a:extLst>
                <a:ext uri="{FF2B5EF4-FFF2-40B4-BE49-F238E27FC236}">
                  <a16:creationId xmlns:a16="http://schemas.microsoft.com/office/drawing/2014/main" id="{0E51FB27-FB7E-288C-6146-D1FE94EC2226}"/>
                </a:ext>
              </a:extLst>
            </p:cNvPr>
            <p:cNvSpPr/>
            <p:nvPr/>
          </p:nvSpPr>
          <p:spPr>
            <a:xfrm>
              <a:off x="3141697" y="6059434"/>
              <a:ext cx="14800" cy="15687"/>
            </a:xfrm>
            <a:custGeom>
              <a:avLst/>
              <a:gdLst>
                <a:gd name="connsiteX0" fmla="*/ 12395 w 14800"/>
                <a:gd name="connsiteY0" fmla="*/ 7544 h 15687"/>
                <a:gd name="connsiteX1" fmla="*/ 1270 w 14800"/>
                <a:gd name="connsiteY1" fmla="*/ 67 h 15687"/>
                <a:gd name="connsiteX2" fmla="*/ 5829 w 14800"/>
                <a:gd name="connsiteY2" fmla="*/ 13746 h 15687"/>
                <a:gd name="connsiteX3" fmla="*/ 13489 w 14800"/>
                <a:gd name="connsiteY3" fmla="*/ 8639 h 15687"/>
                <a:gd name="connsiteX4" fmla="*/ 12395 w 14800"/>
                <a:gd name="connsiteY4" fmla="*/ 7544 h 15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0" h="15687">
                  <a:moveTo>
                    <a:pt x="12395" y="7544"/>
                  </a:moveTo>
                  <a:cubicBezTo>
                    <a:pt x="11209" y="705"/>
                    <a:pt x="5556" y="1252"/>
                    <a:pt x="1270" y="67"/>
                  </a:cubicBezTo>
                  <a:cubicBezTo>
                    <a:pt x="-3016" y="-1118"/>
                    <a:pt x="4370" y="8365"/>
                    <a:pt x="5829" y="13746"/>
                  </a:cubicBezTo>
                  <a:cubicBezTo>
                    <a:pt x="7288" y="19125"/>
                    <a:pt x="10115" y="11739"/>
                    <a:pt x="13489" y="8639"/>
                  </a:cubicBezTo>
                  <a:cubicBezTo>
                    <a:pt x="16863" y="5538"/>
                    <a:pt x="12395" y="7544"/>
                    <a:pt x="12395" y="7544"/>
                  </a:cubicBezTo>
                  <a:close/>
                </a:path>
              </a:pathLst>
            </a:custGeom>
            <a:grpFill/>
            <a:ln w="4559" cap="flat">
              <a:solidFill>
                <a:srgbClr val="FFFFFF"/>
              </a:solidFill>
              <a:prstDash val="solid"/>
              <a:miter/>
            </a:ln>
          </p:spPr>
          <p:txBody>
            <a:bodyPr rtlCol="0" anchor="ctr"/>
            <a:lstStyle/>
            <a:p>
              <a:endParaRPr lang="en-US"/>
            </a:p>
          </p:txBody>
        </p:sp>
        <p:sp>
          <p:nvSpPr>
            <p:cNvPr id="659" name="Freeform: Shape 658">
              <a:extLst>
                <a:ext uri="{FF2B5EF4-FFF2-40B4-BE49-F238E27FC236}">
                  <a16:creationId xmlns:a16="http://schemas.microsoft.com/office/drawing/2014/main" id="{C4BBE4EC-9A62-D3B8-F23C-96B378B25708}"/>
                </a:ext>
              </a:extLst>
            </p:cNvPr>
            <p:cNvSpPr/>
            <p:nvPr/>
          </p:nvSpPr>
          <p:spPr>
            <a:xfrm>
              <a:off x="3169411" y="6048774"/>
              <a:ext cx="21531" cy="5934"/>
            </a:xfrm>
            <a:custGeom>
              <a:avLst/>
              <a:gdLst>
                <a:gd name="connsiteX0" fmla="*/ 11126 w 21531"/>
                <a:gd name="connsiteY0" fmla="*/ 5620 h 5934"/>
                <a:gd name="connsiteX1" fmla="*/ 18513 w 21531"/>
                <a:gd name="connsiteY1" fmla="*/ 5072 h 5934"/>
                <a:gd name="connsiteX2" fmla="*/ 20519 w 21531"/>
                <a:gd name="connsiteY2" fmla="*/ 3066 h 5934"/>
                <a:gd name="connsiteX3" fmla="*/ 6567 w 21531"/>
                <a:gd name="connsiteY3" fmla="*/ -34 h 5934"/>
                <a:gd name="connsiteX4" fmla="*/ 2919 w 21531"/>
                <a:gd name="connsiteY4" fmla="*/ 5620 h 5934"/>
                <a:gd name="connsiteX5" fmla="*/ 11126 w 21531"/>
                <a:gd name="connsiteY5" fmla="*/ 5620 h 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31" h="5934">
                  <a:moveTo>
                    <a:pt x="11126" y="5620"/>
                  </a:moveTo>
                  <a:cubicBezTo>
                    <a:pt x="16871" y="5072"/>
                    <a:pt x="17145" y="3887"/>
                    <a:pt x="18513" y="5072"/>
                  </a:cubicBezTo>
                  <a:cubicBezTo>
                    <a:pt x="19880" y="6258"/>
                    <a:pt x="23072" y="5072"/>
                    <a:pt x="20519" y="3066"/>
                  </a:cubicBezTo>
                  <a:cubicBezTo>
                    <a:pt x="16114" y="1124"/>
                    <a:pt x="11373" y="66"/>
                    <a:pt x="6567" y="-34"/>
                  </a:cubicBezTo>
                  <a:cubicBezTo>
                    <a:pt x="4834" y="-34"/>
                    <a:pt x="-4832" y="3066"/>
                    <a:pt x="2919" y="5620"/>
                  </a:cubicBezTo>
                  <a:cubicBezTo>
                    <a:pt x="5646" y="5993"/>
                    <a:pt x="8400" y="5993"/>
                    <a:pt x="11126" y="5620"/>
                  </a:cubicBezTo>
                  <a:close/>
                </a:path>
              </a:pathLst>
            </a:custGeom>
            <a:grpFill/>
            <a:ln w="4559" cap="flat">
              <a:solidFill>
                <a:srgbClr val="FFFFFF"/>
              </a:solidFill>
              <a:prstDash val="solid"/>
              <a:miter/>
            </a:ln>
          </p:spPr>
          <p:txBody>
            <a:bodyPr rtlCol="0" anchor="ctr"/>
            <a:lstStyle/>
            <a:p>
              <a:endParaRPr lang="en-US"/>
            </a:p>
          </p:txBody>
        </p:sp>
        <p:sp>
          <p:nvSpPr>
            <p:cNvPr id="660" name="Freeform: Shape 659">
              <a:extLst>
                <a:ext uri="{FF2B5EF4-FFF2-40B4-BE49-F238E27FC236}">
                  <a16:creationId xmlns:a16="http://schemas.microsoft.com/office/drawing/2014/main" id="{4BFDC0E1-E77E-F607-EB9F-F6ACDC0DEBAA}"/>
                </a:ext>
              </a:extLst>
            </p:cNvPr>
            <p:cNvSpPr/>
            <p:nvPr/>
          </p:nvSpPr>
          <p:spPr>
            <a:xfrm>
              <a:off x="3148821" y="6061724"/>
              <a:ext cx="17302" cy="23617"/>
            </a:xfrm>
            <a:custGeom>
              <a:avLst/>
              <a:gdLst>
                <a:gd name="connsiteX0" fmla="*/ 11472 w 17302"/>
                <a:gd name="connsiteY0" fmla="*/ 3795 h 23617"/>
                <a:gd name="connsiteX1" fmla="*/ 8645 w 17302"/>
                <a:gd name="connsiteY1" fmla="*/ 6348 h 23617"/>
                <a:gd name="connsiteX2" fmla="*/ 7824 w 17302"/>
                <a:gd name="connsiteY2" fmla="*/ 13188 h 23617"/>
                <a:gd name="connsiteX3" fmla="*/ 438 w 17302"/>
                <a:gd name="connsiteY3" fmla="*/ 16926 h 23617"/>
                <a:gd name="connsiteX4" fmla="*/ 15484 w 17302"/>
                <a:gd name="connsiteY4" fmla="*/ 23491 h 23617"/>
                <a:gd name="connsiteX5" fmla="*/ 14937 w 17302"/>
                <a:gd name="connsiteY5" fmla="*/ 14920 h 23617"/>
                <a:gd name="connsiteX6" fmla="*/ 11472 w 17302"/>
                <a:gd name="connsiteY6" fmla="*/ 3795 h 2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02" h="23617">
                  <a:moveTo>
                    <a:pt x="11472" y="3795"/>
                  </a:moveTo>
                  <a:cubicBezTo>
                    <a:pt x="10925" y="-2771"/>
                    <a:pt x="8919" y="-218"/>
                    <a:pt x="8645" y="6348"/>
                  </a:cubicBezTo>
                  <a:cubicBezTo>
                    <a:pt x="8372" y="12914"/>
                    <a:pt x="8645" y="14646"/>
                    <a:pt x="7824" y="13188"/>
                  </a:cubicBezTo>
                  <a:cubicBezTo>
                    <a:pt x="7004" y="11728"/>
                    <a:pt x="3812" y="12367"/>
                    <a:pt x="438" y="16926"/>
                  </a:cubicBezTo>
                  <a:cubicBezTo>
                    <a:pt x="-2936" y="21486"/>
                    <a:pt x="12110" y="22580"/>
                    <a:pt x="15484" y="23491"/>
                  </a:cubicBezTo>
                  <a:cubicBezTo>
                    <a:pt x="18858" y="24404"/>
                    <a:pt x="16670" y="18294"/>
                    <a:pt x="14937" y="14920"/>
                  </a:cubicBezTo>
                  <a:cubicBezTo>
                    <a:pt x="13451" y="11318"/>
                    <a:pt x="12293" y="7597"/>
                    <a:pt x="11472" y="3795"/>
                  </a:cubicBezTo>
                  <a:close/>
                </a:path>
              </a:pathLst>
            </a:custGeom>
            <a:grpFill/>
            <a:ln w="4559" cap="flat">
              <a:solidFill>
                <a:srgbClr val="FFFFFF"/>
              </a:solidFill>
              <a:prstDash val="solid"/>
              <a:miter/>
            </a:ln>
          </p:spPr>
          <p:txBody>
            <a:bodyPr rtlCol="0" anchor="ctr"/>
            <a:lstStyle/>
            <a:p>
              <a:endParaRPr lang="en-US"/>
            </a:p>
          </p:txBody>
        </p:sp>
        <p:sp>
          <p:nvSpPr>
            <p:cNvPr id="661" name="Freeform: Shape 660">
              <a:extLst>
                <a:ext uri="{FF2B5EF4-FFF2-40B4-BE49-F238E27FC236}">
                  <a16:creationId xmlns:a16="http://schemas.microsoft.com/office/drawing/2014/main" id="{6056F5DD-FAAA-B5FD-287A-90946D0E2AD3}"/>
                </a:ext>
              </a:extLst>
            </p:cNvPr>
            <p:cNvSpPr/>
            <p:nvPr/>
          </p:nvSpPr>
          <p:spPr>
            <a:xfrm>
              <a:off x="3161964" y="5954744"/>
              <a:ext cx="3578" cy="5993"/>
            </a:xfrm>
            <a:custGeom>
              <a:avLst/>
              <a:gdLst>
                <a:gd name="connsiteX0" fmla="*/ 608 w 3578"/>
                <a:gd name="connsiteY0" fmla="*/ 5634 h 5993"/>
                <a:gd name="connsiteX1" fmla="*/ 3527 w 3578"/>
                <a:gd name="connsiteY1" fmla="*/ 1622 h 5993"/>
                <a:gd name="connsiteX2" fmla="*/ 608 w 3578"/>
                <a:gd name="connsiteY2" fmla="*/ 5634 h 5993"/>
              </a:gdLst>
              <a:ahLst/>
              <a:cxnLst>
                <a:cxn ang="0">
                  <a:pos x="connsiteX0" y="connsiteY0"/>
                </a:cxn>
                <a:cxn ang="0">
                  <a:pos x="connsiteX1" y="connsiteY1"/>
                </a:cxn>
                <a:cxn ang="0">
                  <a:pos x="connsiteX2" y="connsiteY2"/>
                </a:cxn>
              </a:cxnLst>
              <a:rect l="l" t="t" r="r" b="b"/>
              <a:pathLst>
                <a:path w="3578" h="5993">
                  <a:moveTo>
                    <a:pt x="608" y="5634"/>
                  </a:moveTo>
                  <a:cubicBezTo>
                    <a:pt x="2888" y="7366"/>
                    <a:pt x="3527" y="1622"/>
                    <a:pt x="3527" y="1622"/>
                  </a:cubicBezTo>
                  <a:cubicBezTo>
                    <a:pt x="2615" y="-3212"/>
                    <a:pt x="-1671" y="3901"/>
                    <a:pt x="608" y="5634"/>
                  </a:cubicBezTo>
                  <a:close/>
                </a:path>
              </a:pathLst>
            </a:custGeom>
            <a:grpFill/>
            <a:ln w="4559" cap="flat">
              <a:solidFill>
                <a:srgbClr val="FFFFFF"/>
              </a:solidFill>
              <a:prstDash val="solid"/>
              <a:miter/>
            </a:ln>
          </p:spPr>
          <p:txBody>
            <a:bodyPr rtlCol="0" anchor="ctr"/>
            <a:lstStyle/>
            <a:p>
              <a:endParaRPr lang="en-US"/>
            </a:p>
          </p:txBody>
        </p:sp>
        <p:sp>
          <p:nvSpPr>
            <p:cNvPr id="662" name="Freeform: Shape 661">
              <a:extLst>
                <a:ext uri="{FF2B5EF4-FFF2-40B4-BE49-F238E27FC236}">
                  <a16:creationId xmlns:a16="http://schemas.microsoft.com/office/drawing/2014/main" id="{1EDD7DB9-4DB8-AD82-B31F-94131065B3D8}"/>
                </a:ext>
              </a:extLst>
            </p:cNvPr>
            <p:cNvSpPr/>
            <p:nvPr/>
          </p:nvSpPr>
          <p:spPr>
            <a:xfrm>
              <a:off x="3168856" y="5948892"/>
              <a:ext cx="8330" cy="10896"/>
            </a:xfrm>
            <a:custGeom>
              <a:avLst/>
              <a:gdLst>
                <a:gd name="connsiteX0" fmla="*/ 4021 w 8330"/>
                <a:gd name="connsiteY0" fmla="*/ 10301 h 10896"/>
                <a:gd name="connsiteX1" fmla="*/ 7760 w 8330"/>
                <a:gd name="connsiteY1" fmla="*/ 4920 h 10896"/>
                <a:gd name="connsiteX2" fmla="*/ 9 w 8330"/>
                <a:gd name="connsiteY2" fmla="*/ 6926 h 10896"/>
                <a:gd name="connsiteX3" fmla="*/ 4021 w 8330"/>
                <a:gd name="connsiteY3" fmla="*/ 10301 h 10896"/>
              </a:gdLst>
              <a:ahLst/>
              <a:cxnLst>
                <a:cxn ang="0">
                  <a:pos x="connsiteX0" y="connsiteY0"/>
                </a:cxn>
                <a:cxn ang="0">
                  <a:pos x="connsiteX1" y="connsiteY1"/>
                </a:cxn>
                <a:cxn ang="0">
                  <a:pos x="connsiteX2" y="connsiteY2"/>
                </a:cxn>
                <a:cxn ang="0">
                  <a:pos x="connsiteX3" y="connsiteY3"/>
                </a:cxn>
              </a:cxnLst>
              <a:rect l="l" t="t" r="r" b="b"/>
              <a:pathLst>
                <a:path w="8330" h="10896">
                  <a:moveTo>
                    <a:pt x="4021" y="10301"/>
                  </a:moveTo>
                  <a:cubicBezTo>
                    <a:pt x="7760" y="8021"/>
                    <a:pt x="9128" y="8933"/>
                    <a:pt x="7760" y="4920"/>
                  </a:cubicBezTo>
                  <a:cubicBezTo>
                    <a:pt x="6392" y="908"/>
                    <a:pt x="829" y="-4746"/>
                    <a:pt x="9" y="6926"/>
                  </a:cubicBezTo>
                  <a:cubicBezTo>
                    <a:pt x="-265" y="7200"/>
                    <a:pt x="282" y="12581"/>
                    <a:pt x="4021" y="10301"/>
                  </a:cubicBezTo>
                  <a:close/>
                </a:path>
              </a:pathLst>
            </a:custGeom>
            <a:grpFill/>
            <a:ln w="4559" cap="flat">
              <a:solidFill>
                <a:srgbClr val="FFFFFF"/>
              </a:solidFill>
              <a:prstDash val="solid"/>
              <a:miter/>
            </a:ln>
          </p:spPr>
          <p:txBody>
            <a:bodyPr rtlCol="0" anchor="ctr"/>
            <a:lstStyle/>
            <a:p>
              <a:endParaRPr lang="en-US"/>
            </a:p>
          </p:txBody>
        </p:sp>
        <p:sp>
          <p:nvSpPr>
            <p:cNvPr id="663" name="Freeform: Shape 662">
              <a:extLst>
                <a:ext uri="{FF2B5EF4-FFF2-40B4-BE49-F238E27FC236}">
                  <a16:creationId xmlns:a16="http://schemas.microsoft.com/office/drawing/2014/main" id="{81699BF9-AFB3-1C90-B5BF-F51DDA5875E4}"/>
                </a:ext>
              </a:extLst>
            </p:cNvPr>
            <p:cNvSpPr/>
            <p:nvPr/>
          </p:nvSpPr>
          <p:spPr>
            <a:xfrm>
              <a:off x="3181774" y="5952782"/>
              <a:ext cx="5419" cy="5022"/>
            </a:xfrm>
            <a:custGeom>
              <a:avLst/>
              <a:gdLst>
                <a:gd name="connsiteX0" fmla="*/ -52 w 5419"/>
                <a:gd name="connsiteY0" fmla="*/ 1578 h 5022"/>
                <a:gd name="connsiteX1" fmla="*/ 5329 w 5419"/>
                <a:gd name="connsiteY1" fmla="*/ 4131 h 5022"/>
                <a:gd name="connsiteX2" fmla="*/ -52 w 5419"/>
                <a:gd name="connsiteY2" fmla="*/ 1578 h 5022"/>
              </a:gdLst>
              <a:ahLst/>
              <a:cxnLst>
                <a:cxn ang="0">
                  <a:pos x="connsiteX0" y="connsiteY0"/>
                </a:cxn>
                <a:cxn ang="0">
                  <a:pos x="connsiteX1" y="connsiteY1"/>
                </a:cxn>
                <a:cxn ang="0">
                  <a:pos x="connsiteX2" y="connsiteY2"/>
                </a:cxn>
              </a:cxnLst>
              <a:rect l="l" t="t" r="r" b="b"/>
              <a:pathLst>
                <a:path w="5419" h="5022">
                  <a:moveTo>
                    <a:pt x="-52" y="1578"/>
                  </a:moveTo>
                  <a:cubicBezTo>
                    <a:pt x="-52" y="1578"/>
                    <a:pt x="4781" y="7049"/>
                    <a:pt x="5329" y="4131"/>
                  </a:cubicBezTo>
                  <a:cubicBezTo>
                    <a:pt x="5876" y="1213"/>
                    <a:pt x="496" y="-2070"/>
                    <a:pt x="-52" y="1578"/>
                  </a:cubicBezTo>
                  <a:close/>
                </a:path>
              </a:pathLst>
            </a:custGeom>
            <a:grpFill/>
            <a:ln w="4559" cap="flat">
              <a:solidFill>
                <a:srgbClr val="FFFFFF"/>
              </a:solidFill>
              <a:prstDash val="solid"/>
              <a:miter/>
            </a:ln>
          </p:spPr>
          <p:txBody>
            <a:bodyPr rtlCol="0" anchor="ctr"/>
            <a:lstStyle/>
            <a:p>
              <a:endParaRPr lang="en-US"/>
            </a:p>
          </p:txBody>
        </p:sp>
        <p:sp>
          <p:nvSpPr>
            <p:cNvPr id="664" name="Freeform: Shape 663">
              <a:extLst>
                <a:ext uri="{FF2B5EF4-FFF2-40B4-BE49-F238E27FC236}">
                  <a16:creationId xmlns:a16="http://schemas.microsoft.com/office/drawing/2014/main" id="{02EDEB71-F53F-FF92-D46C-9F430CFE68C9}"/>
                </a:ext>
              </a:extLst>
            </p:cNvPr>
            <p:cNvSpPr/>
            <p:nvPr/>
          </p:nvSpPr>
          <p:spPr>
            <a:xfrm>
              <a:off x="3192261" y="5950866"/>
              <a:ext cx="3738" cy="8721"/>
            </a:xfrm>
            <a:custGeom>
              <a:avLst/>
              <a:gdLst>
                <a:gd name="connsiteX0" fmla="*/ 3687 w 3738"/>
                <a:gd name="connsiteY0" fmla="*/ 3767 h 8721"/>
                <a:gd name="connsiteX1" fmla="*/ -52 w 3738"/>
                <a:gd name="connsiteY1" fmla="*/ 3220 h 8721"/>
                <a:gd name="connsiteX2" fmla="*/ 1681 w 3738"/>
                <a:gd name="connsiteY2" fmla="*/ 8327 h 8721"/>
                <a:gd name="connsiteX3" fmla="*/ 3687 w 3738"/>
                <a:gd name="connsiteY3" fmla="*/ 3767 h 8721"/>
              </a:gdLst>
              <a:ahLst/>
              <a:cxnLst>
                <a:cxn ang="0">
                  <a:pos x="connsiteX0" y="connsiteY0"/>
                </a:cxn>
                <a:cxn ang="0">
                  <a:pos x="connsiteX1" y="connsiteY1"/>
                </a:cxn>
                <a:cxn ang="0">
                  <a:pos x="connsiteX2" y="connsiteY2"/>
                </a:cxn>
                <a:cxn ang="0">
                  <a:pos x="connsiteX3" y="connsiteY3"/>
                </a:cxn>
              </a:cxnLst>
              <a:rect l="l" t="t" r="r" b="b"/>
              <a:pathLst>
                <a:path w="3738" h="8721">
                  <a:moveTo>
                    <a:pt x="3687" y="3767"/>
                  </a:moveTo>
                  <a:cubicBezTo>
                    <a:pt x="3687" y="-427"/>
                    <a:pt x="1134" y="-1887"/>
                    <a:pt x="-52" y="3220"/>
                  </a:cubicBezTo>
                  <a:cubicBezTo>
                    <a:pt x="-52" y="3220"/>
                    <a:pt x="-52" y="7232"/>
                    <a:pt x="1681" y="8327"/>
                  </a:cubicBezTo>
                  <a:cubicBezTo>
                    <a:pt x="3414" y="9421"/>
                    <a:pt x="3687" y="8053"/>
                    <a:pt x="3687" y="3767"/>
                  </a:cubicBezTo>
                  <a:close/>
                </a:path>
              </a:pathLst>
            </a:custGeom>
            <a:grpFill/>
            <a:ln w="4559" cap="flat">
              <a:solidFill>
                <a:srgbClr val="FFFFFF"/>
              </a:solidFill>
              <a:prstDash val="solid"/>
              <a:miter/>
            </a:ln>
          </p:spPr>
          <p:txBody>
            <a:bodyPr rtlCol="0" anchor="ctr"/>
            <a:lstStyle/>
            <a:p>
              <a:endParaRPr lang="en-US"/>
            </a:p>
          </p:txBody>
        </p:sp>
        <p:sp>
          <p:nvSpPr>
            <p:cNvPr id="665" name="Freeform: Shape 664">
              <a:extLst>
                <a:ext uri="{FF2B5EF4-FFF2-40B4-BE49-F238E27FC236}">
                  <a16:creationId xmlns:a16="http://schemas.microsoft.com/office/drawing/2014/main" id="{310AAC3B-217C-23A3-F78F-BD858E301721}"/>
                </a:ext>
              </a:extLst>
            </p:cNvPr>
            <p:cNvSpPr/>
            <p:nvPr/>
          </p:nvSpPr>
          <p:spPr>
            <a:xfrm>
              <a:off x="3180011" y="5947665"/>
              <a:ext cx="9703" cy="4292"/>
            </a:xfrm>
            <a:custGeom>
              <a:avLst/>
              <a:gdLst>
                <a:gd name="connsiteX0" fmla="*/ 8278 w 9703"/>
                <a:gd name="connsiteY0" fmla="*/ 1587 h 4292"/>
                <a:gd name="connsiteX1" fmla="*/ 253 w 9703"/>
                <a:gd name="connsiteY1" fmla="*/ 1587 h 4292"/>
                <a:gd name="connsiteX2" fmla="*/ 5724 w 9703"/>
                <a:gd name="connsiteY2" fmla="*/ 3593 h 4292"/>
                <a:gd name="connsiteX3" fmla="*/ 8278 w 9703"/>
                <a:gd name="connsiteY3" fmla="*/ 1587 h 4292"/>
              </a:gdLst>
              <a:ahLst/>
              <a:cxnLst>
                <a:cxn ang="0">
                  <a:pos x="connsiteX0" y="connsiteY0"/>
                </a:cxn>
                <a:cxn ang="0">
                  <a:pos x="connsiteX1" y="connsiteY1"/>
                </a:cxn>
                <a:cxn ang="0">
                  <a:pos x="connsiteX2" y="connsiteY2"/>
                </a:cxn>
                <a:cxn ang="0">
                  <a:pos x="connsiteX3" y="connsiteY3"/>
                </a:cxn>
              </a:cxnLst>
              <a:rect l="l" t="t" r="r" b="b"/>
              <a:pathLst>
                <a:path w="9703" h="4292">
                  <a:moveTo>
                    <a:pt x="8278" y="1587"/>
                  </a:moveTo>
                  <a:cubicBezTo>
                    <a:pt x="3992" y="-966"/>
                    <a:pt x="1438" y="-145"/>
                    <a:pt x="253" y="1587"/>
                  </a:cubicBezTo>
                  <a:cubicBezTo>
                    <a:pt x="-933" y="3320"/>
                    <a:pt x="1438" y="5326"/>
                    <a:pt x="5724" y="3593"/>
                  </a:cubicBezTo>
                  <a:cubicBezTo>
                    <a:pt x="5724" y="3867"/>
                    <a:pt x="12472" y="4141"/>
                    <a:pt x="8278" y="1587"/>
                  </a:cubicBezTo>
                  <a:close/>
                </a:path>
              </a:pathLst>
            </a:custGeom>
            <a:grpFill/>
            <a:ln w="4559" cap="flat">
              <a:solidFill>
                <a:srgbClr val="FFFFFF"/>
              </a:solidFill>
              <a:prstDash val="solid"/>
              <a:miter/>
            </a:ln>
          </p:spPr>
          <p:txBody>
            <a:bodyPr rtlCol="0" anchor="ctr"/>
            <a:lstStyle/>
            <a:p>
              <a:endParaRPr lang="en-US"/>
            </a:p>
          </p:txBody>
        </p:sp>
        <p:sp>
          <p:nvSpPr>
            <p:cNvPr id="666" name="Freeform: Shape 665">
              <a:extLst>
                <a:ext uri="{FF2B5EF4-FFF2-40B4-BE49-F238E27FC236}">
                  <a16:creationId xmlns:a16="http://schemas.microsoft.com/office/drawing/2014/main" id="{6EDC184C-A381-AE36-1E70-864E19C79BF4}"/>
                </a:ext>
              </a:extLst>
            </p:cNvPr>
            <p:cNvSpPr/>
            <p:nvPr/>
          </p:nvSpPr>
          <p:spPr>
            <a:xfrm>
              <a:off x="3168026" y="5941234"/>
              <a:ext cx="3717" cy="3219"/>
            </a:xfrm>
            <a:custGeom>
              <a:avLst/>
              <a:gdLst>
                <a:gd name="connsiteX0" fmla="*/ 3666 w 3717"/>
                <a:gd name="connsiteY0" fmla="*/ 3185 h 3219"/>
                <a:gd name="connsiteX1" fmla="*/ 1113 w 3717"/>
                <a:gd name="connsiteY1" fmla="*/ 359 h 3219"/>
                <a:gd name="connsiteX2" fmla="*/ 3666 w 3717"/>
                <a:gd name="connsiteY2" fmla="*/ 3185 h 3219"/>
              </a:gdLst>
              <a:ahLst/>
              <a:cxnLst>
                <a:cxn ang="0">
                  <a:pos x="connsiteX0" y="connsiteY0"/>
                </a:cxn>
                <a:cxn ang="0">
                  <a:pos x="connsiteX1" y="connsiteY1"/>
                </a:cxn>
                <a:cxn ang="0">
                  <a:pos x="connsiteX2" y="connsiteY2"/>
                </a:cxn>
              </a:cxnLst>
              <a:rect l="l" t="t" r="r" b="b"/>
              <a:pathLst>
                <a:path w="3717" h="3219">
                  <a:moveTo>
                    <a:pt x="3666" y="3185"/>
                  </a:moveTo>
                  <a:cubicBezTo>
                    <a:pt x="3666" y="3185"/>
                    <a:pt x="3666" y="-1374"/>
                    <a:pt x="1113" y="359"/>
                  </a:cubicBezTo>
                  <a:cubicBezTo>
                    <a:pt x="-1441" y="2091"/>
                    <a:pt x="565" y="3185"/>
                    <a:pt x="3666" y="3185"/>
                  </a:cubicBezTo>
                  <a:close/>
                </a:path>
              </a:pathLst>
            </a:custGeom>
            <a:grpFill/>
            <a:ln w="4559" cap="flat">
              <a:solidFill>
                <a:srgbClr val="FFFFFF"/>
              </a:solidFill>
              <a:prstDash val="solid"/>
              <a:miter/>
            </a:ln>
          </p:spPr>
          <p:txBody>
            <a:bodyPr rtlCol="0" anchor="ctr"/>
            <a:lstStyle/>
            <a:p>
              <a:endParaRPr lang="en-US"/>
            </a:p>
          </p:txBody>
        </p:sp>
        <p:sp>
          <p:nvSpPr>
            <p:cNvPr id="667" name="Freeform: Shape 666">
              <a:extLst>
                <a:ext uri="{FF2B5EF4-FFF2-40B4-BE49-F238E27FC236}">
                  <a16:creationId xmlns:a16="http://schemas.microsoft.com/office/drawing/2014/main" id="{ECCCA988-3F09-4114-BB22-B229C002D2B5}"/>
                </a:ext>
              </a:extLst>
            </p:cNvPr>
            <p:cNvSpPr/>
            <p:nvPr/>
          </p:nvSpPr>
          <p:spPr>
            <a:xfrm>
              <a:off x="3146552" y="5920745"/>
              <a:ext cx="2133" cy="4559"/>
            </a:xfrm>
            <a:custGeom>
              <a:avLst/>
              <a:gdLst>
                <a:gd name="connsiteX0" fmla="*/ 1248 w 2133"/>
                <a:gd name="connsiteY0" fmla="*/ -34 h 4559"/>
                <a:gd name="connsiteX1" fmla="*/ 1248 w 2133"/>
                <a:gd name="connsiteY1" fmla="*/ 4525 h 4559"/>
                <a:gd name="connsiteX2" fmla="*/ 1248 w 2133"/>
                <a:gd name="connsiteY2" fmla="*/ -34 h 4559"/>
              </a:gdLst>
              <a:ahLst/>
              <a:cxnLst>
                <a:cxn ang="0">
                  <a:pos x="connsiteX0" y="connsiteY0"/>
                </a:cxn>
                <a:cxn ang="0">
                  <a:pos x="connsiteX1" y="connsiteY1"/>
                </a:cxn>
                <a:cxn ang="0">
                  <a:pos x="connsiteX2" y="connsiteY2"/>
                </a:cxn>
              </a:cxnLst>
              <a:rect l="l" t="t" r="r" b="b"/>
              <a:pathLst>
                <a:path w="2133" h="4559">
                  <a:moveTo>
                    <a:pt x="1248" y="-34"/>
                  </a:moveTo>
                  <a:cubicBezTo>
                    <a:pt x="-485" y="-34"/>
                    <a:pt x="-485" y="2884"/>
                    <a:pt x="1248" y="4525"/>
                  </a:cubicBezTo>
                  <a:cubicBezTo>
                    <a:pt x="1521" y="4525"/>
                    <a:pt x="2981" y="330"/>
                    <a:pt x="1248" y="-34"/>
                  </a:cubicBezTo>
                  <a:close/>
                </a:path>
              </a:pathLst>
            </a:custGeom>
            <a:grpFill/>
            <a:ln w="4559" cap="flat">
              <a:solidFill>
                <a:srgbClr val="FFFFFF"/>
              </a:solidFill>
              <a:prstDash val="solid"/>
              <a:miter/>
            </a:ln>
          </p:spPr>
          <p:txBody>
            <a:bodyPr rtlCol="0" anchor="ctr"/>
            <a:lstStyle/>
            <a:p>
              <a:endParaRPr lang="en-US"/>
            </a:p>
          </p:txBody>
        </p:sp>
        <p:sp>
          <p:nvSpPr>
            <p:cNvPr id="668" name="Freeform: Shape 667">
              <a:extLst>
                <a:ext uri="{FF2B5EF4-FFF2-40B4-BE49-F238E27FC236}">
                  <a16:creationId xmlns:a16="http://schemas.microsoft.com/office/drawing/2014/main" id="{D68F09FE-DBE9-558F-5CB6-0CD508B35258}"/>
                </a:ext>
              </a:extLst>
            </p:cNvPr>
            <p:cNvSpPr/>
            <p:nvPr/>
          </p:nvSpPr>
          <p:spPr>
            <a:xfrm>
              <a:off x="3171301" y="5936228"/>
              <a:ext cx="2634" cy="4487"/>
            </a:xfrm>
            <a:custGeom>
              <a:avLst/>
              <a:gdLst>
                <a:gd name="connsiteX0" fmla="*/ 2123 w 2634"/>
                <a:gd name="connsiteY0" fmla="*/ 4453 h 4487"/>
                <a:gd name="connsiteX1" fmla="*/ 1302 w 2634"/>
                <a:gd name="connsiteY1" fmla="*/ 167 h 4487"/>
                <a:gd name="connsiteX2" fmla="*/ 2123 w 2634"/>
                <a:gd name="connsiteY2" fmla="*/ 4453 h 4487"/>
              </a:gdLst>
              <a:ahLst/>
              <a:cxnLst>
                <a:cxn ang="0">
                  <a:pos x="connsiteX0" y="connsiteY0"/>
                </a:cxn>
                <a:cxn ang="0">
                  <a:pos x="connsiteX1" y="connsiteY1"/>
                </a:cxn>
                <a:cxn ang="0">
                  <a:pos x="connsiteX2" y="connsiteY2"/>
                </a:cxn>
              </a:cxnLst>
              <a:rect l="l" t="t" r="r" b="b"/>
              <a:pathLst>
                <a:path w="2634" h="4487">
                  <a:moveTo>
                    <a:pt x="2123" y="4453"/>
                  </a:moveTo>
                  <a:cubicBezTo>
                    <a:pt x="2123" y="4453"/>
                    <a:pt x="3582" y="1352"/>
                    <a:pt x="1302" y="167"/>
                  </a:cubicBezTo>
                  <a:cubicBezTo>
                    <a:pt x="-978" y="-1018"/>
                    <a:pt x="-157" y="3359"/>
                    <a:pt x="2123" y="4453"/>
                  </a:cubicBezTo>
                  <a:close/>
                </a:path>
              </a:pathLst>
            </a:custGeom>
            <a:grpFill/>
            <a:ln w="4559" cap="flat">
              <a:solidFill>
                <a:srgbClr val="FFFFFF"/>
              </a:solidFill>
              <a:prstDash val="solid"/>
              <a:miter/>
            </a:ln>
          </p:spPr>
          <p:txBody>
            <a:bodyPr rtlCol="0" anchor="ctr"/>
            <a:lstStyle/>
            <a:p>
              <a:endParaRPr lang="en-US"/>
            </a:p>
          </p:txBody>
        </p:sp>
        <p:sp>
          <p:nvSpPr>
            <p:cNvPr id="669" name="Freeform: Shape 668">
              <a:extLst>
                <a:ext uri="{FF2B5EF4-FFF2-40B4-BE49-F238E27FC236}">
                  <a16:creationId xmlns:a16="http://schemas.microsoft.com/office/drawing/2014/main" id="{8650C880-3ED2-243F-B875-327F08CE01DA}"/>
                </a:ext>
              </a:extLst>
            </p:cNvPr>
            <p:cNvSpPr/>
            <p:nvPr/>
          </p:nvSpPr>
          <p:spPr>
            <a:xfrm>
              <a:off x="3179877" y="5938955"/>
              <a:ext cx="10748" cy="5307"/>
            </a:xfrm>
            <a:custGeom>
              <a:avLst/>
              <a:gdLst>
                <a:gd name="connsiteX0" fmla="*/ 10691 w 10748"/>
                <a:gd name="connsiteY0" fmla="*/ 4553 h 5307"/>
                <a:gd name="connsiteX1" fmla="*/ 4126 w 10748"/>
                <a:gd name="connsiteY1" fmla="*/ -6 h 5307"/>
                <a:gd name="connsiteX2" fmla="*/ 1846 w 10748"/>
                <a:gd name="connsiteY2" fmla="*/ 3733 h 5307"/>
                <a:gd name="connsiteX3" fmla="*/ 10691 w 10748"/>
                <a:gd name="connsiteY3" fmla="*/ 4553 h 5307"/>
              </a:gdLst>
              <a:ahLst/>
              <a:cxnLst>
                <a:cxn ang="0">
                  <a:pos x="connsiteX0" y="connsiteY0"/>
                </a:cxn>
                <a:cxn ang="0">
                  <a:pos x="connsiteX1" y="connsiteY1"/>
                </a:cxn>
                <a:cxn ang="0">
                  <a:pos x="connsiteX2" y="connsiteY2"/>
                </a:cxn>
                <a:cxn ang="0">
                  <a:pos x="connsiteX3" y="connsiteY3"/>
                </a:cxn>
              </a:cxnLst>
              <a:rect l="l" t="t" r="r" b="b"/>
              <a:pathLst>
                <a:path w="10748" h="5307">
                  <a:moveTo>
                    <a:pt x="10691" y="4553"/>
                  </a:moveTo>
                  <a:cubicBezTo>
                    <a:pt x="10691" y="2638"/>
                    <a:pt x="6132" y="358"/>
                    <a:pt x="4126" y="-6"/>
                  </a:cubicBezTo>
                  <a:cubicBezTo>
                    <a:pt x="2120" y="-371"/>
                    <a:pt x="-2713" y="2912"/>
                    <a:pt x="1846" y="3733"/>
                  </a:cubicBezTo>
                  <a:cubicBezTo>
                    <a:pt x="1846" y="3733"/>
                    <a:pt x="10965" y="6560"/>
                    <a:pt x="10691" y="4553"/>
                  </a:cubicBezTo>
                  <a:close/>
                </a:path>
              </a:pathLst>
            </a:custGeom>
            <a:grpFill/>
            <a:ln w="4559" cap="flat">
              <a:solidFill>
                <a:srgbClr val="FFFFFF"/>
              </a:solidFill>
              <a:prstDash val="solid"/>
              <a:miter/>
            </a:ln>
          </p:spPr>
          <p:txBody>
            <a:bodyPr rtlCol="0" anchor="ctr"/>
            <a:lstStyle/>
            <a:p>
              <a:endParaRPr lang="en-US"/>
            </a:p>
          </p:txBody>
        </p:sp>
        <p:sp>
          <p:nvSpPr>
            <p:cNvPr id="670" name="Freeform: Shape 669">
              <a:extLst>
                <a:ext uri="{FF2B5EF4-FFF2-40B4-BE49-F238E27FC236}">
                  <a16:creationId xmlns:a16="http://schemas.microsoft.com/office/drawing/2014/main" id="{7D1FE06E-9E3C-6FF7-A00F-25DF020EA086}"/>
                </a:ext>
              </a:extLst>
            </p:cNvPr>
            <p:cNvSpPr/>
            <p:nvPr/>
          </p:nvSpPr>
          <p:spPr>
            <a:xfrm>
              <a:off x="3178290" y="5928770"/>
              <a:ext cx="15703" cy="11150"/>
            </a:xfrm>
            <a:custGeom>
              <a:avLst/>
              <a:gdLst>
                <a:gd name="connsiteX0" fmla="*/ 15652 w 15703"/>
                <a:gd name="connsiteY0" fmla="*/ 9085 h 11150"/>
                <a:gd name="connsiteX1" fmla="*/ 9360 w 15703"/>
                <a:gd name="connsiteY1" fmla="*/ -34 h 11150"/>
                <a:gd name="connsiteX2" fmla="*/ 880 w 15703"/>
                <a:gd name="connsiteY2" fmla="*/ 3704 h 11150"/>
                <a:gd name="connsiteX3" fmla="*/ 15652 w 15703"/>
                <a:gd name="connsiteY3" fmla="*/ 9085 h 11150"/>
              </a:gdLst>
              <a:ahLst/>
              <a:cxnLst>
                <a:cxn ang="0">
                  <a:pos x="connsiteX0" y="connsiteY0"/>
                </a:cxn>
                <a:cxn ang="0">
                  <a:pos x="connsiteX1" y="connsiteY1"/>
                </a:cxn>
                <a:cxn ang="0">
                  <a:pos x="connsiteX2" y="connsiteY2"/>
                </a:cxn>
                <a:cxn ang="0">
                  <a:pos x="connsiteX3" y="connsiteY3"/>
                </a:cxn>
              </a:cxnLst>
              <a:rect l="l" t="t" r="r" b="b"/>
              <a:pathLst>
                <a:path w="15703" h="11150">
                  <a:moveTo>
                    <a:pt x="15652" y="9085"/>
                  </a:moveTo>
                  <a:cubicBezTo>
                    <a:pt x="15652" y="2792"/>
                    <a:pt x="13099" y="-34"/>
                    <a:pt x="9360" y="-34"/>
                  </a:cubicBezTo>
                  <a:cubicBezTo>
                    <a:pt x="5621" y="-34"/>
                    <a:pt x="-2859" y="1972"/>
                    <a:pt x="880" y="3704"/>
                  </a:cubicBezTo>
                  <a:cubicBezTo>
                    <a:pt x="880" y="4251"/>
                    <a:pt x="15652" y="15650"/>
                    <a:pt x="15652" y="9085"/>
                  </a:cubicBezTo>
                  <a:close/>
                </a:path>
              </a:pathLst>
            </a:custGeom>
            <a:grpFill/>
            <a:ln w="4559" cap="flat">
              <a:solidFill>
                <a:srgbClr val="FFFFFF"/>
              </a:solidFill>
              <a:prstDash val="solid"/>
              <a:miter/>
            </a:ln>
          </p:spPr>
          <p:txBody>
            <a:bodyPr rtlCol="0" anchor="ctr"/>
            <a:lstStyle/>
            <a:p>
              <a:endParaRPr lang="en-US"/>
            </a:p>
          </p:txBody>
        </p:sp>
        <p:sp>
          <p:nvSpPr>
            <p:cNvPr id="671" name="Freeform: Shape 670">
              <a:extLst>
                <a:ext uri="{FF2B5EF4-FFF2-40B4-BE49-F238E27FC236}">
                  <a16:creationId xmlns:a16="http://schemas.microsoft.com/office/drawing/2014/main" id="{61EDA28C-AAB0-AD64-AC47-9867F7257673}"/>
                </a:ext>
              </a:extLst>
            </p:cNvPr>
            <p:cNvSpPr/>
            <p:nvPr/>
          </p:nvSpPr>
          <p:spPr>
            <a:xfrm>
              <a:off x="3175919" y="5925291"/>
              <a:ext cx="9280" cy="4025"/>
            </a:xfrm>
            <a:custGeom>
              <a:avLst/>
              <a:gdLst>
                <a:gd name="connsiteX0" fmla="*/ 8357 w 9280"/>
                <a:gd name="connsiteY0" fmla="*/ 890 h 4025"/>
                <a:gd name="connsiteX1" fmla="*/ 1244 w 9280"/>
                <a:gd name="connsiteY1" fmla="*/ 3991 h 4025"/>
                <a:gd name="connsiteX2" fmla="*/ 8357 w 9280"/>
                <a:gd name="connsiteY2" fmla="*/ 890 h 4025"/>
              </a:gdLst>
              <a:ahLst/>
              <a:cxnLst>
                <a:cxn ang="0">
                  <a:pos x="connsiteX0" y="connsiteY0"/>
                </a:cxn>
                <a:cxn ang="0">
                  <a:pos x="connsiteX1" y="connsiteY1"/>
                </a:cxn>
                <a:cxn ang="0">
                  <a:pos x="connsiteX2" y="connsiteY2"/>
                </a:cxn>
              </a:cxnLst>
              <a:rect l="l" t="t" r="r" b="b"/>
              <a:pathLst>
                <a:path w="9280" h="4025">
                  <a:moveTo>
                    <a:pt x="8357" y="890"/>
                  </a:moveTo>
                  <a:cubicBezTo>
                    <a:pt x="4344" y="-1389"/>
                    <a:pt x="-3042" y="890"/>
                    <a:pt x="1244" y="3991"/>
                  </a:cubicBezTo>
                  <a:cubicBezTo>
                    <a:pt x="1244" y="3991"/>
                    <a:pt x="12369" y="3444"/>
                    <a:pt x="8357" y="890"/>
                  </a:cubicBezTo>
                  <a:close/>
                </a:path>
              </a:pathLst>
            </a:custGeom>
            <a:grpFill/>
            <a:ln w="4559" cap="flat">
              <a:solidFill>
                <a:srgbClr val="FFFFFF"/>
              </a:solidFill>
              <a:prstDash val="solid"/>
              <a:miter/>
            </a:ln>
          </p:spPr>
          <p:txBody>
            <a:bodyPr rtlCol="0" anchor="ctr"/>
            <a:lstStyle/>
            <a:p>
              <a:endParaRPr lang="en-US"/>
            </a:p>
          </p:txBody>
        </p:sp>
        <p:sp>
          <p:nvSpPr>
            <p:cNvPr id="672" name="Freeform: Shape 671">
              <a:extLst>
                <a:ext uri="{FF2B5EF4-FFF2-40B4-BE49-F238E27FC236}">
                  <a16:creationId xmlns:a16="http://schemas.microsoft.com/office/drawing/2014/main" id="{1F139C01-4442-6D49-D021-CD28E313D85F}"/>
                </a:ext>
              </a:extLst>
            </p:cNvPr>
            <p:cNvSpPr/>
            <p:nvPr/>
          </p:nvSpPr>
          <p:spPr>
            <a:xfrm>
              <a:off x="3188548" y="5920198"/>
              <a:ext cx="3192" cy="7113"/>
            </a:xfrm>
            <a:custGeom>
              <a:avLst/>
              <a:gdLst>
                <a:gd name="connsiteX0" fmla="*/ 1746 w 3192"/>
                <a:gd name="connsiteY0" fmla="*/ -34 h 7113"/>
                <a:gd name="connsiteX1" fmla="*/ 2567 w 3192"/>
                <a:gd name="connsiteY1" fmla="*/ 7079 h 7113"/>
                <a:gd name="connsiteX2" fmla="*/ 1746 w 3192"/>
                <a:gd name="connsiteY2" fmla="*/ -34 h 7113"/>
              </a:gdLst>
              <a:ahLst/>
              <a:cxnLst>
                <a:cxn ang="0">
                  <a:pos x="connsiteX0" y="connsiteY0"/>
                </a:cxn>
                <a:cxn ang="0">
                  <a:pos x="connsiteX1" y="connsiteY1"/>
                </a:cxn>
                <a:cxn ang="0">
                  <a:pos x="connsiteX2" y="connsiteY2"/>
                </a:cxn>
              </a:cxnLst>
              <a:rect l="l" t="t" r="r" b="b"/>
              <a:pathLst>
                <a:path w="3192" h="7113">
                  <a:moveTo>
                    <a:pt x="1746" y="-34"/>
                  </a:moveTo>
                  <a:cubicBezTo>
                    <a:pt x="-899" y="-34"/>
                    <a:pt x="-625" y="3704"/>
                    <a:pt x="2567" y="7079"/>
                  </a:cubicBezTo>
                  <a:cubicBezTo>
                    <a:pt x="2567" y="7079"/>
                    <a:pt x="4299" y="239"/>
                    <a:pt x="1746" y="-34"/>
                  </a:cubicBezTo>
                  <a:close/>
                </a:path>
              </a:pathLst>
            </a:custGeom>
            <a:grpFill/>
            <a:ln w="4559" cap="flat">
              <a:solidFill>
                <a:srgbClr val="FFFFFF"/>
              </a:solidFill>
              <a:prstDash val="solid"/>
              <a:miter/>
            </a:ln>
          </p:spPr>
          <p:txBody>
            <a:bodyPr rtlCol="0" anchor="ctr"/>
            <a:lstStyle/>
            <a:p>
              <a:endParaRPr lang="en-US"/>
            </a:p>
          </p:txBody>
        </p:sp>
        <p:sp>
          <p:nvSpPr>
            <p:cNvPr id="673" name="Freeform: Shape 672">
              <a:extLst>
                <a:ext uri="{FF2B5EF4-FFF2-40B4-BE49-F238E27FC236}">
                  <a16:creationId xmlns:a16="http://schemas.microsoft.com/office/drawing/2014/main" id="{F964D70B-38F8-C9B5-7C65-5C3B1B703974}"/>
                </a:ext>
              </a:extLst>
            </p:cNvPr>
            <p:cNvSpPr/>
            <p:nvPr/>
          </p:nvSpPr>
          <p:spPr>
            <a:xfrm>
              <a:off x="3203822" y="5903324"/>
              <a:ext cx="24330" cy="22322"/>
            </a:xfrm>
            <a:custGeom>
              <a:avLst/>
              <a:gdLst>
                <a:gd name="connsiteX0" fmla="*/ 4710 w 24330"/>
                <a:gd name="connsiteY0" fmla="*/ 8267 h 22322"/>
                <a:gd name="connsiteX1" fmla="*/ 1245 w 24330"/>
                <a:gd name="connsiteY1" fmla="*/ 11733 h 22322"/>
                <a:gd name="connsiteX2" fmla="*/ 5258 w 24330"/>
                <a:gd name="connsiteY2" fmla="*/ 17386 h 22322"/>
                <a:gd name="connsiteX3" fmla="*/ 2339 w 24330"/>
                <a:gd name="connsiteY3" fmla="*/ 19393 h 22322"/>
                <a:gd name="connsiteX4" fmla="*/ 8358 w 24330"/>
                <a:gd name="connsiteY4" fmla="*/ 21672 h 22322"/>
                <a:gd name="connsiteX5" fmla="*/ 15744 w 24330"/>
                <a:gd name="connsiteY5" fmla="*/ 16839 h 22322"/>
                <a:gd name="connsiteX6" fmla="*/ 18389 w 24330"/>
                <a:gd name="connsiteY6" fmla="*/ 12553 h 22322"/>
                <a:gd name="connsiteX7" fmla="*/ 20030 w 24330"/>
                <a:gd name="connsiteY7" fmla="*/ 9453 h 22322"/>
                <a:gd name="connsiteX8" fmla="*/ 23495 w 24330"/>
                <a:gd name="connsiteY8" fmla="*/ 5440 h 22322"/>
                <a:gd name="connsiteX9" fmla="*/ 15744 w 24330"/>
                <a:gd name="connsiteY9" fmla="*/ 4072 h 22322"/>
                <a:gd name="connsiteX10" fmla="*/ 12917 w 24330"/>
                <a:gd name="connsiteY10" fmla="*/ 60 h 22322"/>
                <a:gd name="connsiteX11" fmla="*/ 7264 w 24330"/>
                <a:gd name="connsiteY11" fmla="*/ 2887 h 22322"/>
                <a:gd name="connsiteX12" fmla="*/ 8358 w 24330"/>
                <a:gd name="connsiteY12" fmla="*/ 6899 h 22322"/>
                <a:gd name="connsiteX13" fmla="*/ 4710 w 24330"/>
                <a:gd name="connsiteY13" fmla="*/ 8267 h 2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330" h="22322">
                  <a:moveTo>
                    <a:pt x="4710" y="8267"/>
                  </a:moveTo>
                  <a:cubicBezTo>
                    <a:pt x="2066" y="9453"/>
                    <a:pt x="-2220" y="8267"/>
                    <a:pt x="1245" y="11733"/>
                  </a:cubicBezTo>
                  <a:cubicBezTo>
                    <a:pt x="4710" y="15198"/>
                    <a:pt x="8905" y="17113"/>
                    <a:pt x="5258" y="17386"/>
                  </a:cubicBezTo>
                  <a:cubicBezTo>
                    <a:pt x="1610" y="17660"/>
                    <a:pt x="2066" y="18572"/>
                    <a:pt x="2339" y="19393"/>
                  </a:cubicBezTo>
                  <a:cubicBezTo>
                    <a:pt x="2613" y="20213"/>
                    <a:pt x="4984" y="23678"/>
                    <a:pt x="8358" y="21672"/>
                  </a:cubicBezTo>
                  <a:cubicBezTo>
                    <a:pt x="11732" y="19666"/>
                    <a:pt x="13465" y="17386"/>
                    <a:pt x="15744" y="16839"/>
                  </a:cubicBezTo>
                  <a:cubicBezTo>
                    <a:pt x="18024" y="16292"/>
                    <a:pt x="20942" y="13738"/>
                    <a:pt x="18389" y="12553"/>
                  </a:cubicBezTo>
                  <a:cubicBezTo>
                    <a:pt x="15836" y="11368"/>
                    <a:pt x="16656" y="9727"/>
                    <a:pt x="20030" y="9453"/>
                  </a:cubicBezTo>
                  <a:cubicBezTo>
                    <a:pt x="23404" y="9179"/>
                    <a:pt x="25502" y="7173"/>
                    <a:pt x="23495" y="5440"/>
                  </a:cubicBezTo>
                  <a:cubicBezTo>
                    <a:pt x="21343" y="3626"/>
                    <a:pt x="18389" y="3106"/>
                    <a:pt x="15744" y="4072"/>
                  </a:cubicBezTo>
                  <a:cubicBezTo>
                    <a:pt x="14103" y="5167"/>
                    <a:pt x="16383" y="-852"/>
                    <a:pt x="12917" y="60"/>
                  </a:cubicBezTo>
                  <a:cubicBezTo>
                    <a:pt x="9452" y="972"/>
                    <a:pt x="5531" y="608"/>
                    <a:pt x="7264" y="2887"/>
                  </a:cubicBezTo>
                  <a:cubicBezTo>
                    <a:pt x="8996" y="5167"/>
                    <a:pt x="10911" y="6899"/>
                    <a:pt x="8358" y="6899"/>
                  </a:cubicBezTo>
                  <a:cubicBezTo>
                    <a:pt x="5805" y="6899"/>
                    <a:pt x="7264" y="7173"/>
                    <a:pt x="4710" y="8267"/>
                  </a:cubicBezTo>
                  <a:close/>
                </a:path>
              </a:pathLst>
            </a:custGeom>
            <a:grpFill/>
            <a:ln w="4559" cap="flat">
              <a:solidFill>
                <a:srgbClr val="FFFFFF"/>
              </a:solidFill>
              <a:prstDash val="solid"/>
              <a:miter/>
            </a:ln>
          </p:spPr>
          <p:txBody>
            <a:bodyPr rtlCol="0" anchor="ctr"/>
            <a:lstStyle/>
            <a:p>
              <a:endParaRPr lang="en-US"/>
            </a:p>
          </p:txBody>
        </p:sp>
        <p:sp>
          <p:nvSpPr>
            <p:cNvPr id="674" name="Freeform: Shape 673">
              <a:extLst>
                <a:ext uri="{FF2B5EF4-FFF2-40B4-BE49-F238E27FC236}">
                  <a16:creationId xmlns:a16="http://schemas.microsoft.com/office/drawing/2014/main" id="{D54764E7-BD37-6C3E-2626-7FE4CFEE7014}"/>
                </a:ext>
              </a:extLst>
            </p:cNvPr>
            <p:cNvSpPr/>
            <p:nvPr/>
          </p:nvSpPr>
          <p:spPr>
            <a:xfrm>
              <a:off x="3156961" y="5911964"/>
              <a:ext cx="2471" cy="3127"/>
            </a:xfrm>
            <a:custGeom>
              <a:avLst/>
              <a:gdLst>
                <a:gd name="connsiteX0" fmla="*/ 1691 w 2471"/>
                <a:gd name="connsiteY0" fmla="*/ 3093 h 3127"/>
                <a:gd name="connsiteX1" fmla="*/ 1691 w 2471"/>
                <a:gd name="connsiteY1" fmla="*/ -7 h 3127"/>
                <a:gd name="connsiteX2" fmla="*/ 1691 w 2471"/>
                <a:gd name="connsiteY2" fmla="*/ 3093 h 3127"/>
              </a:gdLst>
              <a:ahLst/>
              <a:cxnLst>
                <a:cxn ang="0">
                  <a:pos x="connsiteX0" y="connsiteY0"/>
                </a:cxn>
                <a:cxn ang="0">
                  <a:pos x="connsiteX1" y="connsiteY1"/>
                </a:cxn>
                <a:cxn ang="0">
                  <a:pos x="connsiteX2" y="connsiteY2"/>
                </a:cxn>
              </a:cxnLst>
              <a:rect l="l" t="t" r="r" b="b"/>
              <a:pathLst>
                <a:path w="2471" h="3127">
                  <a:moveTo>
                    <a:pt x="1691" y="3093"/>
                  </a:moveTo>
                  <a:cubicBezTo>
                    <a:pt x="1691" y="3093"/>
                    <a:pt x="3332" y="-372"/>
                    <a:pt x="1691" y="-7"/>
                  </a:cubicBezTo>
                  <a:cubicBezTo>
                    <a:pt x="49" y="358"/>
                    <a:pt x="-1228" y="2819"/>
                    <a:pt x="1691" y="3093"/>
                  </a:cubicBezTo>
                  <a:close/>
                </a:path>
              </a:pathLst>
            </a:custGeom>
            <a:grpFill/>
            <a:ln w="4559" cap="flat">
              <a:solidFill>
                <a:srgbClr val="FFFFFF"/>
              </a:solidFill>
              <a:prstDash val="solid"/>
              <a:miter/>
            </a:ln>
          </p:spPr>
          <p:txBody>
            <a:bodyPr rtlCol="0" anchor="ctr"/>
            <a:lstStyle/>
            <a:p>
              <a:endParaRPr lang="en-US"/>
            </a:p>
          </p:txBody>
        </p:sp>
        <p:sp>
          <p:nvSpPr>
            <p:cNvPr id="675" name="Freeform: Shape 674">
              <a:extLst>
                <a:ext uri="{FF2B5EF4-FFF2-40B4-BE49-F238E27FC236}">
                  <a16:creationId xmlns:a16="http://schemas.microsoft.com/office/drawing/2014/main" id="{4CC89793-AB58-2A18-09CD-3BA658E62E80}"/>
                </a:ext>
              </a:extLst>
            </p:cNvPr>
            <p:cNvSpPr/>
            <p:nvPr/>
          </p:nvSpPr>
          <p:spPr>
            <a:xfrm>
              <a:off x="3162820" y="5913482"/>
              <a:ext cx="6351" cy="2890"/>
            </a:xfrm>
            <a:custGeom>
              <a:avLst/>
              <a:gdLst>
                <a:gd name="connsiteX0" fmla="*/ 117 w 6351"/>
                <a:gd name="connsiteY0" fmla="*/ 1301 h 2890"/>
                <a:gd name="connsiteX1" fmla="*/ 6045 w 6351"/>
                <a:gd name="connsiteY1" fmla="*/ 1848 h 2890"/>
                <a:gd name="connsiteX2" fmla="*/ 117 w 6351"/>
                <a:gd name="connsiteY2" fmla="*/ 1301 h 2890"/>
              </a:gdLst>
              <a:ahLst/>
              <a:cxnLst>
                <a:cxn ang="0">
                  <a:pos x="connsiteX0" y="connsiteY0"/>
                </a:cxn>
                <a:cxn ang="0">
                  <a:pos x="connsiteX1" y="connsiteY1"/>
                </a:cxn>
                <a:cxn ang="0">
                  <a:pos x="connsiteX2" y="connsiteY2"/>
                </a:cxn>
              </a:cxnLst>
              <a:rect l="l" t="t" r="r" b="b"/>
              <a:pathLst>
                <a:path w="6351" h="2890">
                  <a:moveTo>
                    <a:pt x="117" y="1301"/>
                  </a:moveTo>
                  <a:cubicBezTo>
                    <a:pt x="117" y="1301"/>
                    <a:pt x="7777" y="4401"/>
                    <a:pt x="6045" y="1848"/>
                  </a:cubicBezTo>
                  <a:cubicBezTo>
                    <a:pt x="4312" y="-705"/>
                    <a:pt x="-1068" y="-432"/>
                    <a:pt x="117" y="1301"/>
                  </a:cubicBezTo>
                  <a:close/>
                </a:path>
              </a:pathLst>
            </a:custGeom>
            <a:grpFill/>
            <a:ln w="4559" cap="flat">
              <a:solidFill>
                <a:srgbClr val="FFFFFF"/>
              </a:solidFill>
              <a:prstDash val="solid"/>
              <a:miter/>
            </a:ln>
          </p:spPr>
          <p:txBody>
            <a:bodyPr rtlCol="0" anchor="ctr"/>
            <a:lstStyle/>
            <a:p>
              <a:endParaRPr lang="en-US"/>
            </a:p>
          </p:txBody>
        </p:sp>
        <p:sp>
          <p:nvSpPr>
            <p:cNvPr id="676" name="Freeform: Shape 675">
              <a:extLst>
                <a:ext uri="{FF2B5EF4-FFF2-40B4-BE49-F238E27FC236}">
                  <a16:creationId xmlns:a16="http://schemas.microsoft.com/office/drawing/2014/main" id="{61C4652D-7293-A56D-21D0-4B035C8C9CFA}"/>
                </a:ext>
              </a:extLst>
            </p:cNvPr>
            <p:cNvSpPr/>
            <p:nvPr/>
          </p:nvSpPr>
          <p:spPr>
            <a:xfrm>
              <a:off x="3167822" y="5917443"/>
              <a:ext cx="3116" cy="4661"/>
            </a:xfrm>
            <a:custGeom>
              <a:avLst/>
              <a:gdLst>
                <a:gd name="connsiteX0" fmla="*/ 3049 w 3116"/>
                <a:gd name="connsiteY0" fmla="*/ 3632 h 4661"/>
                <a:gd name="connsiteX1" fmla="*/ -52 w 3116"/>
                <a:gd name="connsiteY1" fmla="*/ 715 h 4661"/>
                <a:gd name="connsiteX2" fmla="*/ 3049 w 3116"/>
                <a:gd name="connsiteY2" fmla="*/ 3632 h 4661"/>
              </a:gdLst>
              <a:ahLst/>
              <a:cxnLst>
                <a:cxn ang="0">
                  <a:pos x="connsiteX0" y="connsiteY0"/>
                </a:cxn>
                <a:cxn ang="0">
                  <a:pos x="connsiteX1" y="connsiteY1"/>
                </a:cxn>
                <a:cxn ang="0">
                  <a:pos x="connsiteX2" y="connsiteY2"/>
                </a:cxn>
              </a:cxnLst>
              <a:rect l="l" t="t" r="r" b="b"/>
              <a:pathLst>
                <a:path w="3116" h="4661">
                  <a:moveTo>
                    <a:pt x="3049" y="3632"/>
                  </a:moveTo>
                  <a:cubicBezTo>
                    <a:pt x="3049" y="168"/>
                    <a:pt x="769" y="-927"/>
                    <a:pt x="-52" y="715"/>
                  </a:cubicBezTo>
                  <a:cubicBezTo>
                    <a:pt x="-52" y="715"/>
                    <a:pt x="3322" y="7007"/>
                    <a:pt x="3049" y="3632"/>
                  </a:cubicBezTo>
                  <a:close/>
                </a:path>
              </a:pathLst>
            </a:custGeom>
            <a:grpFill/>
            <a:ln w="4559" cap="flat">
              <a:solidFill>
                <a:srgbClr val="FFFFFF"/>
              </a:solidFill>
              <a:prstDash val="solid"/>
              <a:miter/>
            </a:ln>
          </p:spPr>
          <p:txBody>
            <a:bodyPr rtlCol="0" anchor="ctr"/>
            <a:lstStyle/>
            <a:p>
              <a:endParaRPr lang="en-US"/>
            </a:p>
          </p:txBody>
        </p:sp>
        <p:sp>
          <p:nvSpPr>
            <p:cNvPr id="677" name="Freeform: Shape 676">
              <a:extLst>
                <a:ext uri="{FF2B5EF4-FFF2-40B4-BE49-F238E27FC236}">
                  <a16:creationId xmlns:a16="http://schemas.microsoft.com/office/drawing/2014/main" id="{2B447A99-B567-B3DC-2C1B-BE30CA7AB492}"/>
                </a:ext>
              </a:extLst>
            </p:cNvPr>
            <p:cNvSpPr/>
            <p:nvPr/>
          </p:nvSpPr>
          <p:spPr>
            <a:xfrm>
              <a:off x="3172929" y="5912227"/>
              <a:ext cx="15579" cy="8507"/>
            </a:xfrm>
            <a:custGeom>
              <a:avLst/>
              <a:gdLst>
                <a:gd name="connsiteX0" fmla="*/ 4234 w 15579"/>
                <a:gd name="connsiteY0" fmla="*/ 8210 h 8507"/>
                <a:gd name="connsiteX1" fmla="*/ 14174 w 15579"/>
                <a:gd name="connsiteY1" fmla="*/ 3924 h 8507"/>
                <a:gd name="connsiteX2" fmla="*/ 11894 w 15579"/>
                <a:gd name="connsiteY2" fmla="*/ 276 h 8507"/>
                <a:gd name="connsiteX3" fmla="*/ -52 w 15579"/>
                <a:gd name="connsiteY3" fmla="*/ 2556 h 8507"/>
                <a:gd name="connsiteX4" fmla="*/ 4234 w 15579"/>
                <a:gd name="connsiteY4" fmla="*/ 8210 h 8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9" h="8507">
                  <a:moveTo>
                    <a:pt x="4234" y="8210"/>
                  </a:moveTo>
                  <a:cubicBezTo>
                    <a:pt x="8520" y="6568"/>
                    <a:pt x="12441" y="3651"/>
                    <a:pt x="14174" y="3924"/>
                  </a:cubicBezTo>
                  <a:cubicBezTo>
                    <a:pt x="15907" y="4198"/>
                    <a:pt x="16727" y="1097"/>
                    <a:pt x="11894" y="276"/>
                  </a:cubicBezTo>
                  <a:cubicBezTo>
                    <a:pt x="7061" y="-544"/>
                    <a:pt x="769" y="276"/>
                    <a:pt x="-52" y="2556"/>
                  </a:cubicBezTo>
                  <a:cubicBezTo>
                    <a:pt x="-52" y="2556"/>
                    <a:pt x="-52" y="9943"/>
                    <a:pt x="4234" y="8210"/>
                  </a:cubicBezTo>
                  <a:close/>
                </a:path>
              </a:pathLst>
            </a:custGeom>
            <a:grpFill/>
            <a:ln w="4559" cap="flat">
              <a:solidFill>
                <a:srgbClr val="FFFFFF"/>
              </a:solidFill>
              <a:prstDash val="solid"/>
              <a:miter/>
            </a:ln>
          </p:spPr>
          <p:txBody>
            <a:bodyPr rtlCol="0" anchor="ctr"/>
            <a:lstStyle/>
            <a:p>
              <a:endParaRPr lang="en-US"/>
            </a:p>
          </p:txBody>
        </p:sp>
        <p:sp>
          <p:nvSpPr>
            <p:cNvPr id="678" name="Freeform: Shape 677">
              <a:extLst>
                <a:ext uri="{FF2B5EF4-FFF2-40B4-BE49-F238E27FC236}">
                  <a16:creationId xmlns:a16="http://schemas.microsoft.com/office/drawing/2014/main" id="{2AC248E4-F68C-ECA4-E9B8-9390CA961F2A}"/>
                </a:ext>
              </a:extLst>
            </p:cNvPr>
            <p:cNvSpPr/>
            <p:nvPr/>
          </p:nvSpPr>
          <p:spPr>
            <a:xfrm>
              <a:off x="3190517" y="5910960"/>
              <a:ext cx="4737" cy="5694"/>
            </a:xfrm>
            <a:custGeom>
              <a:avLst/>
              <a:gdLst>
                <a:gd name="connsiteX0" fmla="*/ 4611 w 4737"/>
                <a:gd name="connsiteY0" fmla="*/ 2091 h 5694"/>
                <a:gd name="connsiteX1" fmla="*/ 325 w 4737"/>
                <a:gd name="connsiteY1" fmla="*/ 2091 h 5694"/>
                <a:gd name="connsiteX2" fmla="*/ 1693 w 4737"/>
                <a:gd name="connsiteY2" fmla="*/ 5556 h 5694"/>
                <a:gd name="connsiteX3" fmla="*/ 4611 w 4737"/>
                <a:gd name="connsiteY3" fmla="*/ 2091 h 5694"/>
              </a:gdLst>
              <a:ahLst/>
              <a:cxnLst>
                <a:cxn ang="0">
                  <a:pos x="connsiteX0" y="connsiteY0"/>
                </a:cxn>
                <a:cxn ang="0">
                  <a:pos x="connsiteX1" y="connsiteY1"/>
                </a:cxn>
                <a:cxn ang="0">
                  <a:pos x="connsiteX2" y="connsiteY2"/>
                </a:cxn>
                <a:cxn ang="0">
                  <a:pos x="connsiteX3" y="connsiteY3"/>
                </a:cxn>
              </a:cxnLst>
              <a:rect l="l" t="t" r="r" b="b"/>
              <a:pathLst>
                <a:path w="4737" h="5694">
                  <a:moveTo>
                    <a:pt x="4611" y="2091"/>
                  </a:moveTo>
                  <a:cubicBezTo>
                    <a:pt x="4611" y="-463"/>
                    <a:pt x="1693" y="-1010"/>
                    <a:pt x="325" y="2091"/>
                  </a:cubicBezTo>
                  <a:cubicBezTo>
                    <a:pt x="325" y="2091"/>
                    <a:pt x="-1134" y="6377"/>
                    <a:pt x="1693" y="5556"/>
                  </a:cubicBezTo>
                  <a:cubicBezTo>
                    <a:pt x="4520" y="4735"/>
                    <a:pt x="4884" y="4644"/>
                    <a:pt x="4611" y="2091"/>
                  </a:cubicBezTo>
                  <a:close/>
                </a:path>
              </a:pathLst>
            </a:custGeom>
            <a:grpFill/>
            <a:ln w="4559" cap="flat">
              <a:solidFill>
                <a:srgbClr val="FFFFFF"/>
              </a:solidFill>
              <a:prstDash val="solid"/>
              <a:miter/>
            </a:ln>
          </p:spPr>
          <p:txBody>
            <a:bodyPr rtlCol="0" anchor="ctr"/>
            <a:lstStyle/>
            <a:p>
              <a:endParaRPr lang="en-US"/>
            </a:p>
          </p:txBody>
        </p:sp>
        <p:sp>
          <p:nvSpPr>
            <p:cNvPr id="679" name="Freeform: Shape 678">
              <a:extLst>
                <a:ext uri="{FF2B5EF4-FFF2-40B4-BE49-F238E27FC236}">
                  <a16:creationId xmlns:a16="http://schemas.microsoft.com/office/drawing/2014/main" id="{F4EB3705-FB88-D244-F1A8-47C3BB531828}"/>
                </a:ext>
              </a:extLst>
            </p:cNvPr>
            <p:cNvSpPr/>
            <p:nvPr/>
          </p:nvSpPr>
          <p:spPr>
            <a:xfrm>
              <a:off x="3180042" y="5907078"/>
              <a:ext cx="3324" cy="3635"/>
            </a:xfrm>
            <a:custGeom>
              <a:avLst/>
              <a:gdLst>
                <a:gd name="connsiteX0" fmla="*/ -52 w 3324"/>
                <a:gd name="connsiteY0" fmla="*/ 319 h 3635"/>
                <a:gd name="connsiteX1" fmla="*/ 2502 w 3324"/>
                <a:gd name="connsiteY1" fmla="*/ 3419 h 3635"/>
                <a:gd name="connsiteX2" fmla="*/ -52 w 3324"/>
                <a:gd name="connsiteY2" fmla="*/ 319 h 3635"/>
              </a:gdLst>
              <a:ahLst/>
              <a:cxnLst>
                <a:cxn ang="0">
                  <a:pos x="connsiteX0" y="connsiteY0"/>
                </a:cxn>
                <a:cxn ang="0">
                  <a:pos x="connsiteX1" y="connsiteY1"/>
                </a:cxn>
                <a:cxn ang="0">
                  <a:pos x="connsiteX2" y="connsiteY2"/>
                </a:cxn>
              </a:cxnLst>
              <a:rect l="l" t="t" r="r" b="b"/>
              <a:pathLst>
                <a:path w="3324" h="3635">
                  <a:moveTo>
                    <a:pt x="-52" y="319"/>
                  </a:moveTo>
                  <a:cubicBezTo>
                    <a:pt x="-52" y="319"/>
                    <a:pt x="-52" y="4513"/>
                    <a:pt x="2502" y="3419"/>
                  </a:cubicBezTo>
                  <a:cubicBezTo>
                    <a:pt x="5055" y="2325"/>
                    <a:pt x="496" y="-1140"/>
                    <a:pt x="-52" y="319"/>
                  </a:cubicBezTo>
                  <a:close/>
                </a:path>
              </a:pathLst>
            </a:custGeom>
            <a:grpFill/>
            <a:ln w="4559" cap="flat">
              <a:solidFill>
                <a:srgbClr val="FFFFFF"/>
              </a:solidFill>
              <a:prstDash val="solid"/>
              <a:miter/>
            </a:ln>
          </p:spPr>
          <p:txBody>
            <a:bodyPr rtlCol="0" anchor="ctr"/>
            <a:lstStyle/>
            <a:p>
              <a:endParaRPr lang="en-US"/>
            </a:p>
          </p:txBody>
        </p:sp>
        <p:sp>
          <p:nvSpPr>
            <p:cNvPr id="680" name="Freeform: Shape 679">
              <a:extLst>
                <a:ext uri="{FF2B5EF4-FFF2-40B4-BE49-F238E27FC236}">
                  <a16:creationId xmlns:a16="http://schemas.microsoft.com/office/drawing/2014/main" id="{1E0D75DA-822C-411D-A137-D63CB2C4D57A}"/>
                </a:ext>
              </a:extLst>
            </p:cNvPr>
            <p:cNvSpPr/>
            <p:nvPr/>
          </p:nvSpPr>
          <p:spPr>
            <a:xfrm>
              <a:off x="3166518" y="5904401"/>
              <a:ext cx="10956" cy="2391"/>
            </a:xfrm>
            <a:custGeom>
              <a:avLst/>
              <a:gdLst>
                <a:gd name="connsiteX0" fmla="*/ 67 w 10956"/>
                <a:gd name="connsiteY0" fmla="*/ 2358 h 2391"/>
                <a:gd name="connsiteX1" fmla="*/ 7453 w 10956"/>
                <a:gd name="connsiteY1" fmla="*/ 2358 h 2391"/>
                <a:gd name="connsiteX2" fmla="*/ 9186 w 10956"/>
                <a:gd name="connsiteY2" fmla="*/ 351 h 2391"/>
                <a:gd name="connsiteX3" fmla="*/ 4626 w 10956"/>
                <a:gd name="connsiteY3" fmla="*/ 1537 h 2391"/>
                <a:gd name="connsiteX4" fmla="*/ 67 w 10956"/>
                <a:gd name="connsiteY4" fmla="*/ 2358 h 2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6" h="2391">
                  <a:moveTo>
                    <a:pt x="67" y="2358"/>
                  </a:moveTo>
                  <a:cubicBezTo>
                    <a:pt x="67" y="2358"/>
                    <a:pt x="5174" y="2358"/>
                    <a:pt x="7453" y="2358"/>
                  </a:cubicBezTo>
                  <a:cubicBezTo>
                    <a:pt x="9733" y="2358"/>
                    <a:pt x="12925" y="1810"/>
                    <a:pt x="9186" y="351"/>
                  </a:cubicBezTo>
                  <a:cubicBezTo>
                    <a:pt x="5447" y="-1108"/>
                    <a:pt x="6359" y="2084"/>
                    <a:pt x="4626" y="1537"/>
                  </a:cubicBezTo>
                  <a:cubicBezTo>
                    <a:pt x="2894" y="989"/>
                    <a:pt x="-754" y="1263"/>
                    <a:pt x="67" y="2358"/>
                  </a:cubicBezTo>
                  <a:close/>
                </a:path>
              </a:pathLst>
            </a:custGeom>
            <a:grpFill/>
            <a:ln w="4559" cap="flat">
              <a:solidFill>
                <a:srgbClr val="FFFFFF"/>
              </a:solidFill>
              <a:prstDash val="solid"/>
              <a:miter/>
            </a:ln>
          </p:spPr>
          <p:txBody>
            <a:bodyPr rtlCol="0" anchor="ctr"/>
            <a:lstStyle/>
            <a:p>
              <a:endParaRPr lang="en-US"/>
            </a:p>
          </p:txBody>
        </p:sp>
        <p:sp>
          <p:nvSpPr>
            <p:cNvPr id="681" name="Freeform: Shape 680">
              <a:extLst>
                <a:ext uri="{FF2B5EF4-FFF2-40B4-BE49-F238E27FC236}">
                  <a16:creationId xmlns:a16="http://schemas.microsoft.com/office/drawing/2014/main" id="{2A08A618-465D-8E42-989A-3F55B81C1B9D}"/>
                </a:ext>
              </a:extLst>
            </p:cNvPr>
            <p:cNvSpPr/>
            <p:nvPr/>
          </p:nvSpPr>
          <p:spPr>
            <a:xfrm>
              <a:off x="3182856" y="5895121"/>
              <a:ext cx="3353" cy="5984"/>
            </a:xfrm>
            <a:custGeom>
              <a:avLst/>
              <a:gdLst>
                <a:gd name="connsiteX0" fmla="*/ 1694 w 3353"/>
                <a:gd name="connsiteY0" fmla="*/ 5163 h 5984"/>
                <a:gd name="connsiteX1" fmla="*/ -39 w 3353"/>
                <a:gd name="connsiteY1" fmla="*/ -34 h 5984"/>
                <a:gd name="connsiteX2" fmla="*/ 1694 w 3353"/>
                <a:gd name="connsiteY2" fmla="*/ 5163 h 5984"/>
              </a:gdLst>
              <a:ahLst/>
              <a:cxnLst>
                <a:cxn ang="0">
                  <a:pos x="connsiteX0" y="connsiteY0"/>
                </a:cxn>
                <a:cxn ang="0">
                  <a:pos x="connsiteX1" y="connsiteY1"/>
                </a:cxn>
                <a:cxn ang="0">
                  <a:pos x="connsiteX2" y="connsiteY2"/>
                </a:cxn>
              </a:cxnLst>
              <a:rect l="l" t="t" r="r" b="b"/>
              <a:pathLst>
                <a:path w="3353" h="5984">
                  <a:moveTo>
                    <a:pt x="1694" y="5163"/>
                  </a:moveTo>
                  <a:cubicBezTo>
                    <a:pt x="3700" y="1698"/>
                    <a:pt x="4521" y="1698"/>
                    <a:pt x="-39" y="-34"/>
                  </a:cubicBezTo>
                  <a:cubicBezTo>
                    <a:pt x="-39" y="-34"/>
                    <a:pt x="-313" y="8537"/>
                    <a:pt x="1694" y="5163"/>
                  </a:cubicBezTo>
                  <a:close/>
                </a:path>
              </a:pathLst>
            </a:custGeom>
            <a:grpFill/>
            <a:ln w="4559" cap="flat">
              <a:solidFill>
                <a:srgbClr val="FFFFFF"/>
              </a:solidFill>
              <a:prstDash val="solid"/>
              <a:miter/>
            </a:ln>
          </p:spPr>
          <p:txBody>
            <a:bodyPr rtlCol="0" anchor="ctr"/>
            <a:lstStyle/>
            <a:p>
              <a:endParaRPr lang="en-US"/>
            </a:p>
          </p:txBody>
        </p:sp>
        <p:sp>
          <p:nvSpPr>
            <p:cNvPr id="682" name="Freeform: Shape 681">
              <a:extLst>
                <a:ext uri="{FF2B5EF4-FFF2-40B4-BE49-F238E27FC236}">
                  <a16:creationId xmlns:a16="http://schemas.microsoft.com/office/drawing/2014/main" id="{70E9D896-FB93-7B8E-167B-30E24C0EED6E}"/>
                </a:ext>
              </a:extLst>
            </p:cNvPr>
            <p:cNvSpPr/>
            <p:nvPr/>
          </p:nvSpPr>
          <p:spPr>
            <a:xfrm>
              <a:off x="3184452" y="5892676"/>
              <a:ext cx="4742" cy="2785"/>
            </a:xfrm>
            <a:custGeom>
              <a:avLst/>
              <a:gdLst>
                <a:gd name="connsiteX0" fmla="*/ 4657 w 4742"/>
                <a:gd name="connsiteY0" fmla="*/ 2137 h 2785"/>
                <a:gd name="connsiteX1" fmla="*/ 98 w 4742"/>
                <a:gd name="connsiteY1" fmla="*/ 404 h 2785"/>
                <a:gd name="connsiteX2" fmla="*/ 4657 w 4742"/>
                <a:gd name="connsiteY2" fmla="*/ 2137 h 2785"/>
              </a:gdLst>
              <a:ahLst/>
              <a:cxnLst>
                <a:cxn ang="0">
                  <a:pos x="connsiteX0" y="connsiteY0"/>
                </a:cxn>
                <a:cxn ang="0">
                  <a:pos x="connsiteX1" y="connsiteY1"/>
                </a:cxn>
                <a:cxn ang="0">
                  <a:pos x="connsiteX2" y="connsiteY2"/>
                </a:cxn>
              </a:cxnLst>
              <a:rect l="l" t="t" r="r" b="b"/>
              <a:pathLst>
                <a:path w="4742" h="2785">
                  <a:moveTo>
                    <a:pt x="4657" y="2137"/>
                  </a:moveTo>
                  <a:cubicBezTo>
                    <a:pt x="4110" y="404"/>
                    <a:pt x="1283" y="-690"/>
                    <a:pt x="98" y="404"/>
                  </a:cubicBezTo>
                  <a:cubicBezTo>
                    <a:pt x="-1088" y="1499"/>
                    <a:pt x="5204" y="3869"/>
                    <a:pt x="4657" y="2137"/>
                  </a:cubicBezTo>
                  <a:close/>
                </a:path>
              </a:pathLst>
            </a:custGeom>
            <a:grpFill/>
            <a:ln w="4559" cap="flat">
              <a:solidFill>
                <a:srgbClr val="FFFFFF"/>
              </a:solidFill>
              <a:prstDash val="solid"/>
              <a:miter/>
            </a:ln>
          </p:spPr>
          <p:txBody>
            <a:bodyPr rtlCol="0" anchor="ctr"/>
            <a:lstStyle/>
            <a:p>
              <a:endParaRPr lang="en-US"/>
            </a:p>
          </p:txBody>
        </p:sp>
        <p:sp>
          <p:nvSpPr>
            <p:cNvPr id="683" name="Freeform: Shape 682">
              <a:extLst>
                <a:ext uri="{FF2B5EF4-FFF2-40B4-BE49-F238E27FC236}">
                  <a16:creationId xmlns:a16="http://schemas.microsoft.com/office/drawing/2014/main" id="{B2CABD91-ACED-935D-CBB5-6FA13C76D2E1}"/>
                </a:ext>
              </a:extLst>
            </p:cNvPr>
            <p:cNvSpPr/>
            <p:nvPr/>
          </p:nvSpPr>
          <p:spPr>
            <a:xfrm>
              <a:off x="3158363" y="5869274"/>
              <a:ext cx="4767" cy="2502"/>
            </a:xfrm>
            <a:custGeom>
              <a:avLst/>
              <a:gdLst>
                <a:gd name="connsiteX0" fmla="*/ 16 w 4767"/>
                <a:gd name="connsiteY0" fmla="*/ 2468 h 2502"/>
                <a:gd name="connsiteX1" fmla="*/ 4575 w 4767"/>
                <a:gd name="connsiteY1" fmla="*/ 736 h 2502"/>
                <a:gd name="connsiteX2" fmla="*/ 16 w 4767"/>
                <a:gd name="connsiteY2" fmla="*/ 2468 h 2502"/>
              </a:gdLst>
              <a:ahLst/>
              <a:cxnLst>
                <a:cxn ang="0">
                  <a:pos x="connsiteX0" y="connsiteY0"/>
                </a:cxn>
                <a:cxn ang="0">
                  <a:pos x="connsiteX1" y="connsiteY1"/>
                </a:cxn>
                <a:cxn ang="0">
                  <a:pos x="connsiteX2" y="connsiteY2"/>
                </a:cxn>
              </a:cxnLst>
              <a:rect l="l" t="t" r="r" b="b"/>
              <a:pathLst>
                <a:path w="4767" h="2502">
                  <a:moveTo>
                    <a:pt x="16" y="2468"/>
                  </a:moveTo>
                  <a:cubicBezTo>
                    <a:pt x="16" y="2468"/>
                    <a:pt x="5669" y="2468"/>
                    <a:pt x="4575" y="736"/>
                  </a:cubicBezTo>
                  <a:cubicBezTo>
                    <a:pt x="3481" y="-997"/>
                    <a:pt x="-623" y="462"/>
                    <a:pt x="16" y="2468"/>
                  </a:cubicBezTo>
                  <a:close/>
                </a:path>
              </a:pathLst>
            </a:custGeom>
            <a:grpFill/>
            <a:ln w="4559" cap="flat">
              <a:solidFill>
                <a:srgbClr val="FFFFFF"/>
              </a:solidFill>
              <a:prstDash val="solid"/>
              <a:miter/>
            </a:ln>
          </p:spPr>
          <p:txBody>
            <a:bodyPr rtlCol="0" anchor="ctr"/>
            <a:lstStyle/>
            <a:p>
              <a:endParaRPr lang="en-US"/>
            </a:p>
          </p:txBody>
        </p:sp>
        <p:sp>
          <p:nvSpPr>
            <p:cNvPr id="684" name="Freeform: Shape 683">
              <a:extLst>
                <a:ext uri="{FF2B5EF4-FFF2-40B4-BE49-F238E27FC236}">
                  <a16:creationId xmlns:a16="http://schemas.microsoft.com/office/drawing/2014/main" id="{EA9FCBD0-415E-F138-A1EE-254343B06779}"/>
                </a:ext>
              </a:extLst>
            </p:cNvPr>
            <p:cNvSpPr/>
            <p:nvPr/>
          </p:nvSpPr>
          <p:spPr>
            <a:xfrm>
              <a:off x="3180589" y="5878251"/>
              <a:ext cx="11653" cy="6553"/>
            </a:xfrm>
            <a:custGeom>
              <a:avLst/>
              <a:gdLst>
                <a:gd name="connsiteX0" fmla="*/ 3687 w 11653"/>
                <a:gd name="connsiteY0" fmla="*/ 1425 h 6553"/>
                <a:gd name="connsiteX1" fmla="*/ -52 w 11653"/>
                <a:gd name="connsiteY1" fmla="*/ 1425 h 6553"/>
                <a:gd name="connsiteX2" fmla="*/ 5146 w 11653"/>
                <a:gd name="connsiteY2" fmla="*/ 5620 h 6553"/>
                <a:gd name="connsiteX3" fmla="*/ 7973 w 11653"/>
                <a:gd name="connsiteY3" fmla="*/ 2519 h 6553"/>
                <a:gd name="connsiteX4" fmla="*/ 10526 w 11653"/>
                <a:gd name="connsiteY4" fmla="*/ 1699 h 6553"/>
                <a:gd name="connsiteX5" fmla="*/ 3687 w 11653"/>
                <a:gd name="connsiteY5" fmla="*/ 1425 h 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53" h="6553">
                  <a:moveTo>
                    <a:pt x="3687" y="1425"/>
                  </a:moveTo>
                  <a:cubicBezTo>
                    <a:pt x="2447" y="1206"/>
                    <a:pt x="1189" y="1206"/>
                    <a:pt x="-52" y="1425"/>
                  </a:cubicBezTo>
                  <a:cubicBezTo>
                    <a:pt x="-52" y="1425"/>
                    <a:pt x="3961" y="9085"/>
                    <a:pt x="5146" y="5620"/>
                  </a:cubicBezTo>
                  <a:cubicBezTo>
                    <a:pt x="6332" y="2154"/>
                    <a:pt x="6788" y="1972"/>
                    <a:pt x="7973" y="2519"/>
                  </a:cubicBezTo>
                  <a:cubicBezTo>
                    <a:pt x="9159" y="3066"/>
                    <a:pt x="13627" y="5620"/>
                    <a:pt x="10526" y="1699"/>
                  </a:cubicBezTo>
                  <a:cubicBezTo>
                    <a:pt x="7426" y="-2223"/>
                    <a:pt x="5146" y="1789"/>
                    <a:pt x="3687" y="1425"/>
                  </a:cubicBezTo>
                  <a:close/>
                </a:path>
              </a:pathLst>
            </a:custGeom>
            <a:grpFill/>
            <a:ln w="4559" cap="flat">
              <a:solidFill>
                <a:srgbClr val="FFFFFF"/>
              </a:solidFill>
              <a:prstDash val="solid"/>
              <a:miter/>
            </a:ln>
          </p:spPr>
          <p:txBody>
            <a:bodyPr rtlCol="0" anchor="ctr"/>
            <a:lstStyle/>
            <a:p>
              <a:endParaRPr lang="en-US"/>
            </a:p>
          </p:txBody>
        </p:sp>
        <p:sp>
          <p:nvSpPr>
            <p:cNvPr id="685" name="Freeform: Shape 684">
              <a:extLst>
                <a:ext uri="{FF2B5EF4-FFF2-40B4-BE49-F238E27FC236}">
                  <a16:creationId xmlns:a16="http://schemas.microsoft.com/office/drawing/2014/main" id="{7AD0A7EA-4E2D-05B8-341C-F01107E505A7}"/>
                </a:ext>
              </a:extLst>
            </p:cNvPr>
            <p:cNvSpPr/>
            <p:nvPr/>
          </p:nvSpPr>
          <p:spPr>
            <a:xfrm>
              <a:off x="3171541" y="5797759"/>
              <a:ext cx="34978" cy="63713"/>
            </a:xfrm>
            <a:custGeom>
              <a:avLst/>
              <a:gdLst>
                <a:gd name="connsiteX0" fmla="*/ 1883 w 34978"/>
                <a:gd name="connsiteY0" fmla="*/ 59484 h 63713"/>
                <a:gd name="connsiteX1" fmla="*/ 19574 w 34978"/>
                <a:gd name="connsiteY1" fmla="*/ 63679 h 63713"/>
                <a:gd name="connsiteX2" fmla="*/ 20121 w 34978"/>
                <a:gd name="connsiteY2" fmla="*/ 56566 h 63713"/>
                <a:gd name="connsiteX3" fmla="*/ 28693 w 34978"/>
                <a:gd name="connsiteY3" fmla="*/ 52645 h 63713"/>
                <a:gd name="connsiteX4" fmla="*/ 24407 w 34978"/>
                <a:gd name="connsiteY4" fmla="*/ 44894 h 63713"/>
                <a:gd name="connsiteX5" fmla="*/ 28966 w 34978"/>
                <a:gd name="connsiteY5" fmla="*/ 42341 h 63713"/>
                <a:gd name="connsiteX6" fmla="*/ 19847 w 34978"/>
                <a:gd name="connsiteY6" fmla="*/ 30668 h 63713"/>
                <a:gd name="connsiteX7" fmla="*/ 23586 w 34978"/>
                <a:gd name="connsiteY7" fmla="*/ 28936 h 63713"/>
                <a:gd name="connsiteX8" fmla="*/ 24680 w 34978"/>
                <a:gd name="connsiteY8" fmla="*/ 24103 h 63713"/>
                <a:gd name="connsiteX9" fmla="*/ 32340 w 34978"/>
                <a:gd name="connsiteY9" fmla="*/ 19817 h 63713"/>
                <a:gd name="connsiteX10" fmla="*/ 32340 w 34978"/>
                <a:gd name="connsiteY10" fmla="*/ 14710 h 63713"/>
                <a:gd name="connsiteX11" fmla="*/ 30972 w 34978"/>
                <a:gd name="connsiteY11" fmla="*/ 12430 h 63713"/>
                <a:gd name="connsiteX12" fmla="*/ 29787 w 34978"/>
                <a:gd name="connsiteY12" fmla="*/ 6412 h 63713"/>
                <a:gd name="connsiteX13" fmla="*/ 29787 w 34978"/>
                <a:gd name="connsiteY13" fmla="*/ 1032 h 63713"/>
                <a:gd name="connsiteX14" fmla="*/ 17841 w 34978"/>
                <a:gd name="connsiteY14" fmla="*/ 2217 h 63713"/>
                <a:gd name="connsiteX15" fmla="*/ 16655 w 34978"/>
                <a:gd name="connsiteY15" fmla="*/ 1032 h 63713"/>
                <a:gd name="connsiteX16" fmla="*/ 11549 w 34978"/>
                <a:gd name="connsiteY16" fmla="*/ 4770 h 63713"/>
                <a:gd name="connsiteX17" fmla="*/ 6169 w 34978"/>
                <a:gd name="connsiteY17" fmla="*/ 30668 h 63713"/>
                <a:gd name="connsiteX18" fmla="*/ 1062 w 34978"/>
                <a:gd name="connsiteY18" fmla="*/ 54651 h 63713"/>
                <a:gd name="connsiteX19" fmla="*/ 1883 w 34978"/>
                <a:gd name="connsiteY19" fmla="*/ 59484 h 6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978" h="63713">
                  <a:moveTo>
                    <a:pt x="1883" y="59484"/>
                  </a:moveTo>
                  <a:cubicBezTo>
                    <a:pt x="5622" y="59484"/>
                    <a:pt x="15561" y="63679"/>
                    <a:pt x="19574" y="63679"/>
                  </a:cubicBezTo>
                  <a:cubicBezTo>
                    <a:pt x="23586" y="63679"/>
                    <a:pt x="23586" y="60305"/>
                    <a:pt x="20121" y="56566"/>
                  </a:cubicBezTo>
                  <a:cubicBezTo>
                    <a:pt x="16655" y="52827"/>
                    <a:pt x="24680" y="53192"/>
                    <a:pt x="28693" y="52645"/>
                  </a:cubicBezTo>
                  <a:cubicBezTo>
                    <a:pt x="32705" y="52098"/>
                    <a:pt x="26686" y="47447"/>
                    <a:pt x="24407" y="44894"/>
                  </a:cubicBezTo>
                  <a:cubicBezTo>
                    <a:pt x="22127" y="42341"/>
                    <a:pt x="23860" y="43252"/>
                    <a:pt x="28966" y="42341"/>
                  </a:cubicBezTo>
                  <a:cubicBezTo>
                    <a:pt x="34073" y="41429"/>
                    <a:pt x="21306" y="34134"/>
                    <a:pt x="19847" y="30668"/>
                  </a:cubicBezTo>
                  <a:cubicBezTo>
                    <a:pt x="18388" y="27203"/>
                    <a:pt x="20941" y="27841"/>
                    <a:pt x="23586" y="28936"/>
                  </a:cubicBezTo>
                  <a:cubicBezTo>
                    <a:pt x="26231" y="30030"/>
                    <a:pt x="25501" y="28389"/>
                    <a:pt x="24680" y="24103"/>
                  </a:cubicBezTo>
                  <a:cubicBezTo>
                    <a:pt x="23860" y="19817"/>
                    <a:pt x="27507" y="20728"/>
                    <a:pt x="32340" y="19817"/>
                  </a:cubicBezTo>
                  <a:cubicBezTo>
                    <a:pt x="37173" y="18905"/>
                    <a:pt x="34073" y="15531"/>
                    <a:pt x="32340" y="14710"/>
                  </a:cubicBezTo>
                  <a:cubicBezTo>
                    <a:pt x="30607" y="13889"/>
                    <a:pt x="30060" y="12978"/>
                    <a:pt x="30972" y="12430"/>
                  </a:cubicBezTo>
                  <a:cubicBezTo>
                    <a:pt x="31884" y="11883"/>
                    <a:pt x="31519" y="9604"/>
                    <a:pt x="29787" y="6412"/>
                  </a:cubicBezTo>
                  <a:cubicBezTo>
                    <a:pt x="28054" y="3220"/>
                    <a:pt x="28054" y="3859"/>
                    <a:pt x="29787" y="1032"/>
                  </a:cubicBezTo>
                  <a:cubicBezTo>
                    <a:pt x="31519" y="-1795"/>
                    <a:pt x="20121" y="1853"/>
                    <a:pt x="17841" y="2217"/>
                  </a:cubicBezTo>
                  <a:cubicBezTo>
                    <a:pt x="15561" y="2582"/>
                    <a:pt x="14376" y="2764"/>
                    <a:pt x="16655" y="1032"/>
                  </a:cubicBezTo>
                  <a:cubicBezTo>
                    <a:pt x="18935" y="-701"/>
                    <a:pt x="13008" y="485"/>
                    <a:pt x="11549" y="4770"/>
                  </a:cubicBezTo>
                  <a:cubicBezTo>
                    <a:pt x="8148" y="12986"/>
                    <a:pt x="6324" y="21778"/>
                    <a:pt x="6169" y="30668"/>
                  </a:cubicBezTo>
                  <a:cubicBezTo>
                    <a:pt x="6816" y="38985"/>
                    <a:pt x="5047" y="47319"/>
                    <a:pt x="1062" y="54651"/>
                  </a:cubicBezTo>
                  <a:cubicBezTo>
                    <a:pt x="-1856" y="59119"/>
                    <a:pt x="1883" y="59484"/>
                    <a:pt x="1883" y="59484"/>
                  </a:cubicBezTo>
                  <a:close/>
                </a:path>
              </a:pathLst>
            </a:custGeom>
            <a:grpFill/>
            <a:ln w="4559" cap="flat">
              <a:solidFill>
                <a:srgbClr val="FFFFFF"/>
              </a:solidFill>
              <a:prstDash val="solid"/>
              <a:miter/>
            </a:ln>
          </p:spPr>
          <p:txBody>
            <a:bodyPr rtlCol="0" anchor="ctr"/>
            <a:lstStyle/>
            <a:p>
              <a:endParaRPr lang="en-US"/>
            </a:p>
          </p:txBody>
        </p:sp>
        <p:sp>
          <p:nvSpPr>
            <p:cNvPr id="686" name="Freeform: Shape 685">
              <a:extLst>
                <a:ext uri="{FF2B5EF4-FFF2-40B4-BE49-F238E27FC236}">
                  <a16:creationId xmlns:a16="http://schemas.microsoft.com/office/drawing/2014/main" id="{A3621470-9BAA-9DE6-B459-E73D5E6F5670}"/>
                </a:ext>
              </a:extLst>
            </p:cNvPr>
            <p:cNvSpPr/>
            <p:nvPr/>
          </p:nvSpPr>
          <p:spPr>
            <a:xfrm>
              <a:off x="1985057" y="5233527"/>
              <a:ext cx="6408" cy="4210"/>
            </a:xfrm>
            <a:custGeom>
              <a:avLst/>
              <a:gdLst>
                <a:gd name="connsiteX0" fmla="*/ 354 w 6408"/>
                <a:gd name="connsiteY0" fmla="*/ 4176 h 4210"/>
                <a:gd name="connsiteX1" fmla="*/ 5735 w 6408"/>
                <a:gd name="connsiteY1" fmla="*/ 1349 h 4210"/>
                <a:gd name="connsiteX2" fmla="*/ 354 w 6408"/>
                <a:gd name="connsiteY2" fmla="*/ 4176 h 4210"/>
              </a:gdLst>
              <a:ahLst/>
              <a:cxnLst>
                <a:cxn ang="0">
                  <a:pos x="connsiteX0" y="connsiteY0"/>
                </a:cxn>
                <a:cxn ang="0">
                  <a:pos x="connsiteX1" y="connsiteY1"/>
                </a:cxn>
                <a:cxn ang="0">
                  <a:pos x="connsiteX2" y="connsiteY2"/>
                </a:cxn>
              </a:cxnLst>
              <a:rect l="l" t="t" r="r" b="b"/>
              <a:pathLst>
                <a:path w="6408" h="4210">
                  <a:moveTo>
                    <a:pt x="354" y="4176"/>
                  </a:moveTo>
                  <a:cubicBezTo>
                    <a:pt x="354" y="4176"/>
                    <a:pt x="8653" y="3629"/>
                    <a:pt x="5735" y="1349"/>
                  </a:cubicBezTo>
                  <a:cubicBezTo>
                    <a:pt x="2817" y="-931"/>
                    <a:pt x="-1378" y="-657"/>
                    <a:pt x="354" y="4176"/>
                  </a:cubicBezTo>
                  <a:close/>
                </a:path>
              </a:pathLst>
            </a:custGeom>
            <a:grpFill/>
            <a:ln w="4559" cap="flat">
              <a:solidFill>
                <a:srgbClr val="FFFFFF"/>
              </a:solidFill>
              <a:prstDash val="solid"/>
              <a:miter/>
            </a:ln>
          </p:spPr>
          <p:txBody>
            <a:bodyPr rtlCol="0" anchor="ctr"/>
            <a:lstStyle/>
            <a:p>
              <a:endParaRPr lang="en-US"/>
            </a:p>
          </p:txBody>
        </p:sp>
        <p:sp>
          <p:nvSpPr>
            <p:cNvPr id="687" name="Freeform: Shape 686">
              <a:extLst>
                <a:ext uri="{FF2B5EF4-FFF2-40B4-BE49-F238E27FC236}">
                  <a16:creationId xmlns:a16="http://schemas.microsoft.com/office/drawing/2014/main" id="{8EEB2968-C54E-A79D-80EB-12DDAAF82A62}"/>
                </a:ext>
              </a:extLst>
            </p:cNvPr>
            <p:cNvSpPr/>
            <p:nvPr/>
          </p:nvSpPr>
          <p:spPr>
            <a:xfrm>
              <a:off x="3017271" y="5476484"/>
              <a:ext cx="5121" cy="2630"/>
            </a:xfrm>
            <a:custGeom>
              <a:avLst/>
              <a:gdLst>
                <a:gd name="connsiteX0" fmla="*/ 38 w 5121"/>
                <a:gd name="connsiteY0" fmla="*/ 865 h 2630"/>
                <a:gd name="connsiteX1" fmla="*/ 3138 w 5121"/>
                <a:gd name="connsiteY1" fmla="*/ 2324 h 2630"/>
                <a:gd name="connsiteX2" fmla="*/ 38 w 5121"/>
                <a:gd name="connsiteY2" fmla="*/ 865 h 2630"/>
              </a:gdLst>
              <a:ahLst/>
              <a:cxnLst>
                <a:cxn ang="0">
                  <a:pos x="connsiteX0" y="connsiteY0"/>
                </a:cxn>
                <a:cxn ang="0">
                  <a:pos x="connsiteX1" y="connsiteY1"/>
                </a:cxn>
                <a:cxn ang="0">
                  <a:pos x="connsiteX2" y="connsiteY2"/>
                </a:cxn>
              </a:cxnLst>
              <a:rect l="l" t="t" r="r" b="b"/>
              <a:pathLst>
                <a:path w="5121" h="2630">
                  <a:moveTo>
                    <a:pt x="38" y="865"/>
                  </a:moveTo>
                  <a:cubicBezTo>
                    <a:pt x="38" y="865"/>
                    <a:pt x="-874" y="3418"/>
                    <a:pt x="3138" y="2324"/>
                  </a:cubicBezTo>
                  <a:cubicBezTo>
                    <a:pt x="7150" y="1229"/>
                    <a:pt x="4323" y="-1415"/>
                    <a:pt x="38" y="865"/>
                  </a:cubicBezTo>
                  <a:close/>
                </a:path>
              </a:pathLst>
            </a:custGeom>
            <a:grpFill/>
            <a:ln w="4559" cap="flat">
              <a:solidFill>
                <a:srgbClr val="FFFFFF"/>
              </a:solidFill>
              <a:prstDash val="solid"/>
              <a:miter/>
            </a:ln>
          </p:spPr>
          <p:txBody>
            <a:bodyPr rtlCol="0" anchor="ctr"/>
            <a:lstStyle/>
            <a:p>
              <a:endParaRPr lang="en-US"/>
            </a:p>
          </p:txBody>
        </p:sp>
        <p:sp>
          <p:nvSpPr>
            <p:cNvPr id="688" name="Freeform: Shape 687">
              <a:extLst>
                <a:ext uri="{FF2B5EF4-FFF2-40B4-BE49-F238E27FC236}">
                  <a16:creationId xmlns:a16="http://schemas.microsoft.com/office/drawing/2014/main" id="{38779BDF-DD07-6DDA-F36F-FF673747130F}"/>
                </a:ext>
              </a:extLst>
            </p:cNvPr>
            <p:cNvSpPr/>
            <p:nvPr/>
          </p:nvSpPr>
          <p:spPr>
            <a:xfrm>
              <a:off x="3253264" y="6254849"/>
              <a:ext cx="113623" cy="112805"/>
            </a:xfrm>
            <a:custGeom>
              <a:avLst/>
              <a:gdLst>
                <a:gd name="connsiteX0" fmla="*/ 99438 w 113623"/>
                <a:gd name="connsiteY0" fmla="*/ 7001 h 112805"/>
                <a:gd name="connsiteX1" fmla="*/ 86854 w 113623"/>
                <a:gd name="connsiteY1" fmla="*/ 435 h 112805"/>
                <a:gd name="connsiteX2" fmla="*/ 77735 w 113623"/>
                <a:gd name="connsiteY2" fmla="*/ 7274 h 112805"/>
                <a:gd name="connsiteX3" fmla="*/ 70075 w 113623"/>
                <a:gd name="connsiteY3" fmla="*/ 15572 h 112805"/>
                <a:gd name="connsiteX4" fmla="*/ 57217 w 113623"/>
                <a:gd name="connsiteY4" fmla="*/ 11560 h 112805"/>
                <a:gd name="connsiteX5" fmla="*/ 55850 w 113623"/>
                <a:gd name="connsiteY5" fmla="*/ 14387 h 112805"/>
                <a:gd name="connsiteX6" fmla="*/ 57764 w 113623"/>
                <a:gd name="connsiteY6" fmla="*/ 17578 h 112805"/>
                <a:gd name="connsiteX7" fmla="*/ 62324 w 113623"/>
                <a:gd name="connsiteY7" fmla="*/ 18125 h 112805"/>
                <a:gd name="connsiteX8" fmla="*/ 59497 w 113623"/>
                <a:gd name="connsiteY8" fmla="*/ 23870 h 112805"/>
                <a:gd name="connsiteX9" fmla="*/ 54391 w 113623"/>
                <a:gd name="connsiteY9" fmla="*/ 22685 h 112805"/>
                <a:gd name="connsiteX10" fmla="*/ 51290 w 113623"/>
                <a:gd name="connsiteY10" fmla="*/ 27518 h 112805"/>
                <a:gd name="connsiteX11" fmla="*/ 68890 w 113623"/>
                <a:gd name="connsiteY11" fmla="*/ 41470 h 112805"/>
                <a:gd name="connsiteX12" fmla="*/ 88313 w 113623"/>
                <a:gd name="connsiteY12" fmla="*/ 40649 h 112805"/>
                <a:gd name="connsiteX13" fmla="*/ 85395 w 113623"/>
                <a:gd name="connsiteY13" fmla="*/ 49221 h 112805"/>
                <a:gd name="connsiteX14" fmla="*/ 72081 w 113623"/>
                <a:gd name="connsiteY14" fmla="*/ 52868 h 112805"/>
                <a:gd name="connsiteX15" fmla="*/ 62962 w 113623"/>
                <a:gd name="connsiteY15" fmla="*/ 57428 h 112805"/>
                <a:gd name="connsiteX16" fmla="*/ 62962 w 113623"/>
                <a:gd name="connsiteY16" fmla="*/ 70833 h 112805"/>
                <a:gd name="connsiteX17" fmla="*/ 73814 w 113623"/>
                <a:gd name="connsiteY17" fmla="*/ 78857 h 112805"/>
                <a:gd name="connsiteX18" fmla="*/ 97705 w 113623"/>
                <a:gd name="connsiteY18" fmla="*/ 88797 h 112805"/>
                <a:gd name="connsiteX19" fmla="*/ 99164 w 113623"/>
                <a:gd name="connsiteY19" fmla="*/ 94177 h 112805"/>
                <a:gd name="connsiteX20" fmla="*/ 88860 w 113623"/>
                <a:gd name="connsiteY20" fmla="*/ 98463 h 112805"/>
                <a:gd name="connsiteX21" fmla="*/ 90866 w 113623"/>
                <a:gd name="connsiteY21" fmla="*/ 93357 h 112805"/>
                <a:gd name="connsiteX22" fmla="*/ 86033 w 113623"/>
                <a:gd name="connsiteY22" fmla="*/ 86791 h 112805"/>
                <a:gd name="connsiteX23" fmla="*/ 82933 w 113623"/>
                <a:gd name="connsiteY23" fmla="*/ 89618 h 112805"/>
                <a:gd name="connsiteX24" fmla="*/ 73814 w 113623"/>
                <a:gd name="connsiteY24" fmla="*/ 83143 h 112805"/>
                <a:gd name="connsiteX25" fmla="*/ 73814 w 113623"/>
                <a:gd name="connsiteY25" fmla="*/ 93630 h 112805"/>
                <a:gd name="connsiteX26" fmla="*/ 66063 w 113623"/>
                <a:gd name="connsiteY26" fmla="*/ 84511 h 112805"/>
                <a:gd name="connsiteX27" fmla="*/ 63509 w 113623"/>
                <a:gd name="connsiteY27" fmla="*/ 86243 h 112805"/>
                <a:gd name="connsiteX28" fmla="*/ 59497 w 113623"/>
                <a:gd name="connsiteY28" fmla="*/ 88523 h 112805"/>
                <a:gd name="connsiteX29" fmla="*/ 38432 w 113623"/>
                <a:gd name="connsiteY29" fmla="*/ 76577 h 112805"/>
                <a:gd name="connsiteX30" fmla="*/ 40986 w 113623"/>
                <a:gd name="connsiteY30" fmla="*/ 81684 h 112805"/>
                <a:gd name="connsiteX31" fmla="*/ 47825 w 113623"/>
                <a:gd name="connsiteY31" fmla="*/ 83964 h 112805"/>
                <a:gd name="connsiteX32" fmla="*/ 53296 w 113623"/>
                <a:gd name="connsiteY32" fmla="*/ 90530 h 112805"/>
                <a:gd name="connsiteX33" fmla="*/ 53843 w 113623"/>
                <a:gd name="connsiteY33" fmla="*/ 93083 h 112805"/>
                <a:gd name="connsiteX34" fmla="*/ 49284 w 113623"/>
                <a:gd name="connsiteY34" fmla="*/ 90530 h 112805"/>
                <a:gd name="connsiteX35" fmla="*/ 46184 w 113623"/>
                <a:gd name="connsiteY35" fmla="*/ 89344 h 112805"/>
                <a:gd name="connsiteX36" fmla="*/ 41898 w 113623"/>
                <a:gd name="connsiteY36" fmla="*/ 95089 h 112805"/>
                <a:gd name="connsiteX37" fmla="*/ 43539 w 113623"/>
                <a:gd name="connsiteY37" fmla="*/ 87703 h 112805"/>
                <a:gd name="connsiteX38" fmla="*/ 34420 w 113623"/>
                <a:gd name="connsiteY38" fmla="*/ 89618 h 112805"/>
                <a:gd name="connsiteX39" fmla="*/ 18462 w 113623"/>
                <a:gd name="connsiteY39" fmla="*/ 90256 h 112805"/>
                <a:gd name="connsiteX40" fmla="*/ 13355 w 113623"/>
                <a:gd name="connsiteY40" fmla="*/ 93357 h 112805"/>
                <a:gd name="connsiteX41" fmla="*/ 9617 w 113623"/>
                <a:gd name="connsiteY41" fmla="*/ 95910 h 112805"/>
                <a:gd name="connsiteX42" fmla="*/ 2230 w 113623"/>
                <a:gd name="connsiteY42" fmla="*/ 95089 h 112805"/>
                <a:gd name="connsiteX43" fmla="*/ 1136 w 113623"/>
                <a:gd name="connsiteY43" fmla="*/ 98737 h 112805"/>
                <a:gd name="connsiteX44" fmla="*/ 14176 w 113623"/>
                <a:gd name="connsiteY44" fmla="*/ 98737 h 112805"/>
                <a:gd name="connsiteX45" fmla="*/ 19647 w 113623"/>
                <a:gd name="connsiteY45" fmla="*/ 96822 h 112805"/>
                <a:gd name="connsiteX46" fmla="*/ 23021 w 113623"/>
                <a:gd name="connsiteY46" fmla="*/ 98190 h 112805"/>
                <a:gd name="connsiteX47" fmla="*/ 23021 w 113623"/>
                <a:gd name="connsiteY47" fmla="*/ 101654 h 112805"/>
                <a:gd name="connsiteX48" fmla="*/ 28766 w 113623"/>
                <a:gd name="connsiteY48" fmla="*/ 100196 h 112805"/>
                <a:gd name="connsiteX49" fmla="*/ 31867 w 113623"/>
                <a:gd name="connsiteY49" fmla="*/ 102202 h 112805"/>
                <a:gd name="connsiteX50" fmla="*/ 34694 w 113623"/>
                <a:gd name="connsiteY50" fmla="*/ 102202 h 112805"/>
                <a:gd name="connsiteX51" fmla="*/ 42992 w 113623"/>
                <a:gd name="connsiteY51" fmla="*/ 101381 h 112805"/>
                <a:gd name="connsiteX52" fmla="*/ 48372 w 113623"/>
                <a:gd name="connsiteY52" fmla="*/ 99922 h 112805"/>
                <a:gd name="connsiteX53" fmla="*/ 44451 w 113623"/>
                <a:gd name="connsiteY53" fmla="*/ 103934 h 112805"/>
                <a:gd name="connsiteX54" fmla="*/ 38980 w 113623"/>
                <a:gd name="connsiteY54" fmla="*/ 107309 h 112805"/>
                <a:gd name="connsiteX55" fmla="*/ 52658 w 113623"/>
                <a:gd name="connsiteY55" fmla="*/ 106214 h 112805"/>
                <a:gd name="connsiteX56" fmla="*/ 55576 w 113623"/>
                <a:gd name="connsiteY56" fmla="*/ 108494 h 112805"/>
                <a:gd name="connsiteX57" fmla="*/ 64695 w 113623"/>
                <a:gd name="connsiteY57" fmla="*/ 106761 h 112805"/>
                <a:gd name="connsiteX58" fmla="*/ 67795 w 113623"/>
                <a:gd name="connsiteY58" fmla="*/ 105576 h 112805"/>
                <a:gd name="connsiteX59" fmla="*/ 75455 w 113623"/>
                <a:gd name="connsiteY59" fmla="*/ 103934 h 112805"/>
                <a:gd name="connsiteX60" fmla="*/ 78647 w 113623"/>
                <a:gd name="connsiteY60" fmla="*/ 107582 h 112805"/>
                <a:gd name="connsiteX61" fmla="*/ 93146 w 113623"/>
                <a:gd name="connsiteY61" fmla="*/ 112689 h 112805"/>
                <a:gd name="connsiteX62" fmla="*/ 102265 w 113623"/>
                <a:gd name="connsiteY62" fmla="*/ 110136 h 112805"/>
                <a:gd name="connsiteX63" fmla="*/ 106943 w 113623"/>
                <a:gd name="connsiteY63" fmla="*/ 108686 h 112805"/>
                <a:gd name="connsiteX64" fmla="*/ 107098 w 113623"/>
                <a:gd name="connsiteY64" fmla="*/ 108768 h 112805"/>
                <a:gd name="connsiteX65" fmla="*/ 112843 w 113623"/>
                <a:gd name="connsiteY65" fmla="*/ 110773 h 112805"/>
                <a:gd name="connsiteX66" fmla="*/ 113572 w 113623"/>
                <a:gd name="connsiteY66" fmla="*/ 8186 h 112805"/>
                <a:gd name="connsiteX67" fmla="*/ 99438 w 113623"/>
                <a:gd name="connsiteY67" fmla="*/ 7001 h 112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13623" h="112805">
                  <a:moveTo>
                    <a:pt x="99438" y="7001"/>
                  </a:moveTo>
                  <a:cubicBezTo>
                    <a:pt x="96246" y="7548"/>
                    <a:pt x="89681" y="2441"/>
                    <a:pt x="86854" y="435"/>
                  </a:cubicBezTo>
                  <a:cubicBezTo>
                    <a:pt x="84027" y="-1571"/>
                    <a:pt x="79741" y="3261"/>
                    <a:pt x="77735" y="7274"/>
                  </a:cubicBezTo>
                  <a:cubicBezTo>
                    <a:pt x="75729" y="11286"/>
                    <a:pt x="74087" y="14751"/>
                    <a:pt x="70075" y="15572"/>
                  </a:cubicBezTo>
                  <a:cubicBezTo>
                    <a:pt x="66063" y="16393"/>
                    <a:pt x="60956" y="11833"/>
                    <a:pt x="57217" y="11560"/>
                  </a:cubicBezTo>
                  <a:cubicBezTo>
                    <a:pt x="53479" y="11286"/>
                    <a:pt x="54117" y="14387"/>
                    <a:pt x="55850" y="14387"/>
                  </a:cubicBezTo>
                  <a:cubicBezTo>
                    <a:pt x="57582" y="14387"/>
                    <a:pt x="57217" y="15025"/>
                    <a:pt x="57764" y="17578"/>
                  </a:cubicBezTo>
                  <a:cubicBezTo>
                    <a:pt x="58312" y="20131"/>
                    <a:pt x="58676" y="18946"/>
                    <a:pt x="62324" y="18125"/>
                  </a:cubicBezTo>
                  <a:cubicBezTo>
                    <a:pt x="65971" y="17304"/>
                    <a:pt x="61230" y="21864"/>
                    <a:pt x="59497" y="23870"/>
                  </a:cubicBezTo>
                  <a:cubicBezTo>
                    <a:pt x="57764" y="25876"/>
                    <a:pt x="55211" y="25786"/>
                    <a:pt x="54391" y="22685"/>
                  </a:cubicBezTo>
                  <a:cubicBezTo>
                    <a:pt x="53570" y="19584"/>
                    <a:pt x="51290" y="27518"/>
                    <a:pt x="51290" y="27518"/>
                  </a:cubicBezTo>
                  <a:cubicBezTo>
                    <a:pt x="52111" y="46941"/>
                    <a:pt x="60409" y="45756"/>
                    <a:pt x="68890" y="41470"/>
                  </a:cubicBezTo>
                  <a:cubicBezTo>
                    <a:pt x="74999" y="38643"/>
                    <a:pt x="81984" y="38351"/>
                    <a:pt x="88313" y="40649"/>
                  </a:cubicBezTo>
                  <a:cubicBezTo>
                    <a:pt x="90866" y="41197"/>
                    <a:pt x="87127" y="47488"/>
                    <a:pt x="85395" y="49221"/>
                  </a:cubicBezTo>
                  <a:cubicBezTo>
                    <a:pt x="81164" y="51109"/>
                    <a:pt x="76677" y="52340"/>
                    <a:pt x="72081" y="52868"/>
                  </a:cubicBezTo>
                  <a:cubicBezTo>
                    <a:pt x="70075" y="52868"/>
                    <a:pt x="65789" y="56607"/>
                    <a:pt x="62962" y="57428"/>
                  </a:cubicBezTo>
                  <a:cubicBezTo>
                    <a:pt x="60135" y="58249"/>
                    <a:pt x="61777" y="66547"/>
                    <a:pt x="62962" y="70833"/>
                  </a:cubicBezTo>
                  <a:cubicBezTo>
                    <a:pt x="64148" y="75119"/>
                    <a:pt x="72081" y="78219"/>
                    <a:pt x="73814" y="78857"/>
                  </a:cubicBezTo>
                  <a:cubicBezTo>
                    <a:pt x="81565" y="82669"/>
                    <a:pt x="89544" y="85989"/>
                    <a:pt x="97705" y="88797"/>
                  </a:cubicBezTo>
                  <a:cubicBezTo>
                    <a:pt x="101444" y="88797"/>
                    <a:pt x="99712" y="92809"/>
                    <a:pt x="99164" y="94177"/>
                  </a:cubicBezTo>
                  <a:cubicBezTo>
                    <a:pt x="98617" y="95545"/>
                    <a:pt x="91140" y="97642"/>
                    <a:pt x="88860" y="98463"/>
                  </a:cubicBezTo>
                  <a:cubicBezTo>
                    <a:pt x="86580" y="99284"/>
                    <a:pt x="88860" y="95362"/>
                    <a:pt x="90866" y="93357"/>
                  </a:cubicBezTo>
                  <a:cubicBezTo>
                    <a:pt x="92872" y="91351"/>
                    <a:pt x="87766" y="88250"/>
                    <a:pt x="86033" y="86791"/>
                  </a:cubicBezTo>
                  <a:cubicBezTo>
                    <a:pt x="84301" y="85332"/>
                    <a:pt x="83480" y="86791"/>
                    <a:pt x="82933" y="89618"/>
                  </a:cubicBezTo>
                  <a:cubicBezTo>
                    <a:pt x="82386" y="92445"/>
                    <a:pt x="76002" y="83964"/>
                    <a:pt x="73814" y="83143"/>
                  </a:cubicBezTo>
                  <a:cubicBezTo>
                    <a:pt x="71625" y="82322"/>
                    <a:pt x="72902" y="87338"/>
                    <a:pt x="73814" y="93630"/>
                  </a:cubicBezTo>
                  <a:cubicBezTo>
                    <a:pt x="74726" y="99922"/>
                    <a:pt x="68616" y="89071"/>
                    <a:pt x="66063" y="84511"/>
                  </a:cubicBezTo>
                  <a:cubicBezTo>
                    <a:pt x="63509" y="79952"/>
                    <a:pt x="63236" y="83143"/>
                    <a:pt x="63509" y="86243"/>
                  </a:cubicBezTo>
                  <a:cubicBezTo>
                    <a:pt x="63783" y="89344"/>
                    <a:pt x="60683" y="89071"/>
                    <a:pt x="59497" y="88523"/>
                  </a:cubicBezTo>
                  <a:cubicBezTo>
                    <a:pt x="58312" y="87976"/>
                    <a:pt x="42445" y="79404"/>
                    <a:pt x="38432" y="76577"/>
                  </a:cubicBezTo>
                  <a:cubicBezTo>
                    <a:pt x="34420" y="73751"/>
                    <a:pt x="39618" y="80225"/>
                    <a:pt x="40986" y="81684"/>
                  </a:cubicBezTo>
                  <a:cubicBezTo>
                    <a:pt x="42353" y="83143"/>
                    <a:pt x="45545" y="82870"/>
                    <a:pt x="47825" y="83964"/>
                  </a:cubicBezTo>
                  <a:cubicBezTo>
                    <a:pt x="50105" y="85059"/>
                    <a:pt x="49557" y="88250"/>
                    <a:pt x="53296" y="90530"/>
                  </a:cubicBezTo>
                  <a:cubicBezTo>
                    <a:pt x="57035" y="92809"/>
                    <a:pt x="55302" y="93357"/>
                    <a:pt x="53843" y="93083"/>
                  </a:cubicBezTo>
                  <a:cubicBezTo>
                    <a:pt x="52175" y="92527"/>
                    <a:pt x="50634" y="91661"/>
                    <a:pt x="49284" y="90530"/>
                  </a:cubicBezTo>
                  <a:cubicBezTo>
                    <a:pt x="48098" y="89618"/>
                    <a:pt x="47004" y="87976"/>
                    <a:pt x="46184" y="89344"/>
                  </a:cubicBezTo>
                  <a:cubicBezTo>
                    <a:pt x="45317" y="91624"/>
                    <a:pt x="43831" y="93612"/>
                    <a:pt x="41898" y="95089"/>
                  </a:cubicBezTo>
                  <a:cubicBezTo>
                    <a:pt x="39253" y="96548"/>
                    <a:pt x="41259" y="91351"/>
                    <a:pt x="43539" y="87703"/>
                  </a:cubicBezTo>
                  <a:cubicBezTo>
                    <a:pt x="45819" y="84055"/>
                    <a:pt x="37885" y="88523"/>
                    <a:pt x="34420" y="89618"/>
                  </a:cubicBezTo>
                  <a:cubicBezTo>
                    <a:pt x="29186" y="90831"/>
                    <a:pt x="23778" y="91040"/>
                    <a:pt x="18462" y="90256"/>
                  </a:cubicBezTo>
                  <a:cubicBezTo>
                    <a:pt x="15088" y="89344"/>
                    <a:pt x="16456" y="93083"/>
                    <a:pt x="13355" y="93357"/>
                  </a:cubicBezTo>
                  <a:cubicBezTo>
                    <a:pt x="10255" y="93630"/>
                    <a:pt x="10255" y="94815"/>
                    <a:pt x="9617" y="95910"/>
                  </a:cubicBezTo>
                  <a:cubicBezTo>
                    <a:pt x="8978" y="97004"/>
                    <a:pt x="5057" y="96548"/>
                    <a:pt x="2230" y="95089"/>
                  </a:cubicBezTo>
                  <a:cubicBezTo>
                    <a:pt x="-597" y="93630"/>
                    <a:pt x="-597" y="97642"/>
                    <a:pt x="1136" y="98737"/>
                  </a:cubicBezTo>
                  <a:cubicBezTo>
                    <a:pt x="5422" y="99786"/>
                    <a:pt x="9890" y="99786"/>
                    <a:pt x="14176" y="98737"/>
                  </a:cubicBezTo>
                  <a:cubicBezTo>
                    <a:pt x="15635" y="97916"/>
                    <a:pt x="19647" y="98190"/>
                    <a:pt x="19647" y="96822"/>
                  </a:cubicBezTo>
                  <a:cubicBezTo>
                    <a:pt x="19647" y="95454"/>
                    <a:pt x="21289" y="95910"/>
                    <a:pt x="23021" y="98190"/>
                  </a:cubicBezTo>
                  <a:cubicBezTo>
                    <a:pt x="24754" y="100470"/>
                    <a:pt x="22474" y="100196"/>
                    <a:pt x="23021" y="101654"/>
                  </a:cubicBezTo>
                  <a:cubicBezTo>
                    <a:pt x="23568" y="103114"/>
                    <a:pt x="27034" y="102475"/>
                    <a:pt x="28766" y="100196"/>
                  </a:cubicBezTo>
                  <a:cubicBezTo>
                    <a:pt x="30499" y="97916"/>
                    <a:pt x="32140" y="100196"/>
                    <a:pt x="31867" y="102202"/>
                  </a:cubicBezTo>
                  <a:cubicBezTo>
                    <a:pt x="31593" y="104208"/>
                    <a:pt x="33052" y="104208"/>
                    <a:pt x="34694" y="102202"/>
                  </a:cubicBezTo>
                  <a:cubicBezTo>
                    <a:pt x="36335" y="100196"/>
                    <a:pt x="41533" y="101381"/>
                    <a:pt x="42992" y="101381"/>
                  </a:cubicBezTo>
                  <a:cubicBezTo>
                    <a:pt x="44861" y="101226"/>
                    <a:pt x="46685" y="100734"/>
                    <a:pt x="48372" y="99922"/>
                  </a:cubicBezTo>
                  <a:cubicBezTo>
                    <a:pt x="50378" y="99010"/>
                    <a:pt x="46731" y="103296"/>
                    <a:pt x="44451" y="103934"/>
                  </a:cubicBezTo>
                  <a:cubicBezTo>
                    <a:pt x="42208" y="104162"/>
                    <a:pt x="40192" y="105412"/>
                    <a:pt x="38980" y="107309"/>
                  </a:cubicBezTo>
                  <a:cubicBezTo>
                    <a:pt x="38159" y="109315"/>
                    <a:pt x="50105" y="107309"/>
                    <a:pt x="52658" y="106214"/>
                  </a:cubicBezTo>
                  <a:cubicBezTo>
                    <a:pt x="55211" y="105120"/>
                    <a:pt x="56944" y="106214"/>
                    <a:pt x="55576" y="108494"/>
                  </a:cubicBezTo>
                  <a:cubicBezTo>
                    <a:pt x="54208" y="110773"/>
                    <a:pt x="62962" y="108494"/>
                    <a:pt x="64695" y="106761"/>
                  </a:cubicBezTo>
                  <a:cubicBezTo>
                    <a:pt x="66428" y="105029"/>
                    <a:pt x="68069" y="102202"/>
                    <a:pt x="67795" y="105576"/>
                  </a:cubicBezTo>
                  <a:cubicBezTo>
                    <a:pt x="67522" y="108950"/>
                    <a:pt x="72902" y="105576"/>
                    <a:pt x="75455" y="103934"/>
                  </a:cubicBezTo>
                  <a:cubicBezTo>
                    <a:pt x="78008" y="102293"/>
                    <a:pt x="78008" y="103934"/>
                    <a:pt x="78647" y="107582"/>
                  </a:cubicBezTo>
                  <a:cubicBezTo>
                    <a:pt x="79285" y="111230"/>
                    <a:pt x="90319" y="112141"/>
                    <a:pt x="93146" y="112689"/>
                  </a:cubicBezTo>
                  <a:cubicBezTo>
                    <a:pt x="96401" y="113063"/>
                    <a:pt x="99675" y="112150"/>
                    <a:pt x="102265" y="110136"/>
                  </a:cubicBezTo>
                  <a:cubicBezTo>
                    <a:pt x="103158" y="108439"/>
                    <a:pt x="105247" y="107792"/>
                    <a:pt x="106943" y="108686"/>
                  </a:cubicBezTo>
                  <a:cubicBezTo>
                    <a:pt x="106998" y="108713"/>
                    <a:pt x="107043" y="108740"/>
                    <a:pt x="107098" y="108768"/>
                  </a:cubicBezTo>
                  <a:cubicBezTo>
                    <a:pt x="108885" y="109752"/>
                    <a:pt x="110827" y="110427"/>
                    <a:pt x="112843" y="110773"/>
                  </a:cubicBezTo>
                  <a:lnTo>
                    <a:pt x="113572" y="8186"/>
                  </a:lnTo>
                  <a:cubicBezTo>
                    <a:pt x="108995" y="6800"/>
                    <a:pt x="104180" y="6398"/>
                    <a:pt x="99438" y="7001"/>
                  </a:cubicBezTo>
                  <a:close/>
                </a:path>
              </a:pathLst>
            </a:custGeom>
            <a:grpFill/>
            <a:ln w="4559" cap="flat">
              <a:solidFill>
                <a:srgbClr val="FFFFFF"/>
              </a:solidFill>
              <a:prstDash val="solid"/>
              <a:miter/>
            </a:ln>
          </p:spPr>
          <p:txBody>
            <a:bodyPr rtlCol="0" anchor="ctr"/>
            <a:lstStyle/>
            <a:p>
              <a:endParaRPr lang="en-US"/>
            </a:p>
          </p:txBody>
        </p:sp>
        <p:sp>
          <p:nvSpPr>
            <p:cNvPr id="689" name="Freeform: Shape 688">
              <a:extLst>
                <a:ext uri="{FF2B5EF4-FFF2-40B4-BE49-F238E27FC236}">
                  <a16:creationId xmlns:a16="http://schemas.microsoft.com/office/drawing/2014/main" id="{25342D0F-8B30-48D0-59ED-9DC50E66F62E}"/>
                </a:ext>
              </a:extLst>
            </p:cNvPr>
            <p:cNvSpPr/>
            <p:nvPr/>
          </p:nvSpPr>
          <p:spPr>
            <a:xfrm>
              <a:off x="3126969" y="4892130"/>
              <a:ext cx="292061" cy="1425472"/>
            </a:xfrm>
            <a:custGeom>
              <a:avLst/>
              <a:gdLst>
                <a:gd name="connsiteX0" fmla="*/ 204031 w 292061"/>
                <a:gd name="connsiteY0" fmla="*/ 1344916 h 1425472"/>
                <a:gd name="connsiteX1" fmla="*/ 186796 w 292061"/>
                <a:gd name="connsiteY1" fmla="*/ 1340721 h 1425472"/>
                <a:gd name="connsiteX2" fmla="*/ 132994 w 292061"/>
                <a:gd name="connsiteY2" fmla="*/ 1340721 h 1425472"/>
                <a:gd name="connsiteX3" fmla="*/ 124787 w 292061"/>
                <a:gd name="connsiteY3" fmla="*/ 1336435 h 1425472"/>
                <a:gd name="connsiteX4" fmla="*/ 117036 w 292061"/>
                <a:gd name="connsiteY4" fmla="*/ 1327316 h 1425472"/>
                <a:gd name="connsiteX5" fmla="*/ 112477 w 292061"/>
                <a:gd name="connsiteY5" fmla="*/ 1323304 h 1425472"/>
                <a:gd name="connsiteX6" fmla="*/ 111109 w 292061"/>
                <a:gd name="connsiteY6" fmla="*/ 1321571 h 1425472"/>
                <a:gd name="connsiteX7" fmla="*/ 111109 w 292061"/>
                <a:gd name="connsiteY7" fmla="*/ 1318197 h 1425472"/>
                <a:gd name="connsiteX8" fmla="*/ 114665 w 292061"/>
                <a:gd name="connsiteY8" fmla="*/ 1306343 h 1425472"/>
                <a:gd name="connsiteX9" fmla="*/ 111839 w 292061"/>
                <a:gd name="connsiteY9" fmla="*/ 1299595 h 1425472"/>
                <a:gd name="connsiteX10" fmla="*/ 115213 w 292061"/>
                <a:gd name="connsiteY10" fmla="*/ 1291205 h 1425472"/>
                <a:gd name="connsiteX11" fmla="*/ 114301 w 292061"/>
                <a:gd name="connsiteY11" fmla="*/ 1281539 h 1425472"/>
                <a:gd name="connsiteX12" fmla="*/ 112386 w 292061"/>
                <a:gd name="connsiteY12" fmla="*/ 1278986 h 1425472"/>
                <a:gd name="connsiteX13" fmla="*/ 105182 w 292061"/>
                <a:gd name="connsiteY13" fmla="*/ 1278986 h 1425472"/>
                <a:gd name="connsiteX14" fmla="*/ 100805 w 292061"/>
                <a:gd name="connsiteY14" fmla="*/ 1279898 h 1425472"/>
                <a:gd name="connsiteX15" fmla="*/ 93236 w 292061"/>
                <a:gd name="connsiteY15" fmla="*/ 1281448 h 1425472"/>
                <a:gd name="connsiteX16" fmla="*/ 82932 w 292061"/>
                <a:gd name="connsiteY16" fmla="*/ 1279715 h 1425472"/>
                <a:gd name="connsiteX17" fmla="*/ 77278 w 292061"/>
                <a:gd name="connsiteY17" fmla="*/ 1261477 h 1425472"/>
                <a:gd name="connsiteX18" fmla="*/ 71168 w 292061"/>
                <a:gd name="connsiteY18" fmla="*/ 1250991 h 1425472"/>
                <a:gd name="connsiteX19" fmla="*/ 73083 w 292061"/>
                <a:gd name="connsiteY19" fmla="*/ 1234850 h 1425472"/>
                <a:gd name="connsiteX20" fmla="*/ 71898 w 292061"/>
                <a:gd name="connsiteY20" fmla="*/ 1232753 h 1425472"/>
                <a:gd name="connsiteX21" fmla="*/ 71168 w 292061"/>
                <a:gd name="connsiteY21" fmla="*/ 1228558 h 1425472"/>
                <a:gd name="connsiteX22" fmla="*/ 76275 w 292061"/>
                <a:gd name="connsiteY22" fmla="*/ 1221172 h 1425472"/>
                <a:gd name="connsiteX23" fmla="*/ 85850 w 292061"/>
                <a:gd name="connsiteY23" fmla="*/ 1217798 h 1425472"/>
                <a:gd name="connsiteX24" fmla="*/ 99528 w 292061"/>
                <a:gd name="connsiteY24" fmla="*/ 1203937 h 1425472"/>
                <a:gd name="connsiteX25" fmla="*/ 105547 w 292061"/>
                <a:gd name="connsiteY25" fmla="*/ 1188344 h 1425472"/>
                <a:gd name="connsiteX26" fmla="*/ 104999 w 292061"/>
                <a:gd name="connsiteY26" fmla="*/ 1184149 h 1425472"/>
                <a:gd name="connsiteX27" fmla="*/ 107097 w 292061"/>
                <a:gd name="connsiteY27" fmla="*/ 1182781 h 1425472"/>
                <a:gd name="connsiteX28" fmla="*/ 114848 w 292061"/>
                <a:gd name="connsiteY28" fmla="*/ 1174848 h 1425472"/>
                <a:gd name="connsiteX29" fmla="*/ 109923 w 292061"/>
                <a:gd name="connsiteY29" fmla="*/ 1164908 h 1425472"/>
                <a:gd name="connsiteX30" fmla="*/ 109376 w 292061"/>
                <a:gd name="connsiteY30" fmla="*/ 1152962 h 1425472"/>
                <a:gd name="connsiteX31" fmla="*/ 113206 w 292061"/>
                <a:gd name="connsiteY31" fmla="*/ 1143114 h 1425472"/>
                <a:gd name="connsiteX32" fmla="*/ 112750 w 292061"/>
                <a:gd name="connsiteY32" fmla="*/ 1139831 h 1425472"/>
                <a:gd name="connsiteX33" fmla="*/ 126611 w 292061"/>
                <a:gd name="connsiteY33" fmla="*/ 1131898 h 1425472"/>
                <a:gd name="connsiteX34" fmla="*/ 128161 w 292061"/>
                <a:gd name="connsiteY34" fmla="*/ 1128615 h 1425472"/>
                <a:gd name="connsiteX35" fmla="*/ 126429 w 292061"/>
                <a:gd name="connsiteY35" fmla="*/ 1120499 h 1425472"/>
                <a:gd name="connsiteX36" fmla="*/ 127614 w 292061"/>
                <a:gd name="connsiteY36" fmla="*/ 1116487 h 1425472"/>
                <a:gd name="connsiteX37" fmla="*/ 134271 w 292061"/>
                <a:gd name="connsiteY37" fmla="*/ 1100346 h 1425472"/>
                <a:gd name="connsiteX38" fmla="*/ 130076 w 292061"/>
                <a:gd name="connsiteY38" fmla="*/ 1088036 h 1425472"/>
                <a:gd name="connsiteX39" fmla="*/ 130806 w 292061"/>
                <a:gd name="connsiteY39" fmla="*/ 1084935 h 1425472"/>
                <a:gd name="connsiteX40" fmla="*/ 135548 w 292061"/>
                <a:gd name="connsiteY40" fmla="*/ 1079464 h 1425472"/>
                <a:gd name="connsiteX41" fmla="*/ 135001 w 292061"/>
                <a:gd name="connsiteY41" fmla="*/ 1075634 h 1425472"/>
                <a:gd name="connsiteX42" fmla="*/ 133633 w 292061"/>
                <a:gd name="connsiteY42" fmla="*/ 1060679 h 1425472"/>
                <a:gd name="connsiteX43" fmla="*/ 141840 w 292061"/>
                <a:gd name="connsiteY43" fmla="*/ 1057214 h 1425472"/>
                <a:gd name="connsiteX44" fmla="*/ 145670 w 292061"/>
                <a:gd name="connsiteY44" fmla="*/ 1051377 h 1425472"/>
                <a:gd name="connsiteX45" fmla="*/ 146381 w 292061"/>
                <a:gd name="connsiteY45" fmla="*/ 1046526 h 1425472"/>
                <a:gd name="connsiteX46" fmla="*/ 145670 w 292061"/>
                <a:gd name="connsiteY46" fmla="*/ 1045815 h 1425472"/>
                <a:gd name="connsiteX47" fmla="*/ 139925 w 292061"/>
                <a:gd name="connsiteY47" fmla="*/ 1038976 h 1425472"/>
                <a:gd name="connsiteX48" fmla="*/ 131991 w 292061"/>
                <a:gd name="connsiteY48" fmla="*/ 1034416 h 1425472"/>
                <a:gd name="connsiteX49" fmla="*/ 122143 w 292061"/>
                <a:gd name="connsiteY49" fmla="*/ 1031590 h 1425472"/>
                <a:gd name="connsiteX50" fmla="*/ 122690 w 292061"/>
                <a:gd name="connsiteY50" fmla="*/ 1027212 h 1425472"/>
                <a:gd name="connsiteX51" fmla="*/ 142843 w 292061"/>
                <a:gd name="connsiteY51" fmla="*/ 1027212 h 1425472"/>
                <a:gd name="connsiteX52" fmla="*/ 149682 w 292061"/>
                <a:gd name="connsiteY52" fmla="*/ 1024021 h 1425472"/>
                <a:gd name="connsiteX53" fmla="*/ 151779 w 292061"/>
                <a:gd name="connsiteY53" fmla="*/ 1020191 h 1425472"/>
                <a:gd name="connsiteX54" fmla="*/ 149682 w 292061"/>
                <a:gd name="connsiteY54" fmla="*/ 1013169 h 1425472"/>
                <a:gd name="connsiteX55" fmla="*/ 133086 w 292061"/>
                <a:gd name="connsiteY55" fmla="*/ 1011254 h 1425472"/>
                <a:gd name="connsiteX56" fmla="*/ 129712 w 292061"/>
                <a:gd name="connsiteY56" fmla="*/ 1009978 h 1425472"/>
                <a:gd name="connsiteX57" fmla="*/ 133086 w 292061"/>
                <a:gd name="connsiteY57" fmla="*/ 996026 h 1425472"/>
                <a:gd name="connsiteX58" fmla="*/ 135821 w 292061"/>
                <a:gd name="connsiteY58" fmla="*/ 990372 h 1425472"/>
                <a:gd name="connsiteX59" fmla="*/ 132721 w 292061"/>
                <a:gd name="connsiteY59" fmla="*/ 978062 h 1425472"/>
                <a:gd name="connsiteX60" fmla="*/ 130259 w 292061"/>
                <a:gd name="connsiteY60" fmla="*/ 975599 h 1425472"/>
                <a:gd name="connsiteX61" fmla="*/ 127250 w 292061"/>
                <a:gd name="connsiteY61" fmla="*/ 969307 h 1425472"/>
                <a:gd name="connsiteX62" fmla="*/ 131627 w 292061"/>
                <a:gd name="connsiteY62" fmla="*/ 965477 h 1425472"/>
                <a:gd name="connsiteX63" fmla="*/ 132721 w 292061"/>
                <a:gd name="connsiteY63" fmla="*/ 962103 h 1425472"/>
                <a:gd name="connsiteX64" fmla="*/ 126885 w 292061"/>
                <a:gd name="connsiteY64" fmla="*/ 958091 h 1425472"/>
                <a:gd name="connsiteX65" fmla="*/ 119407 w 292061"/>
                <a:gd name="connsiteY65" fmla="*/ 953349 h 1425472"/>
                <a:gd name="connsiteX66" fmla="*/ 120775 w 292061"/>
                <a:gd name="connsiteY66" fmla="*/ 934564 h 1425472"/>
                <a:gd name="connsiteX67" fmla="*/ 121961 w 292061"/>
                <a:gd name="connsiteY67" fmla="*/ 922892 h 1425472"/>
                <a:gd name="connsiteX68" fmla="*/ 123420 w 292061"/>
                <a:gd name="connsiteY68" fmla="*/ 920247 h 1425472"/>
                <a:gd name="connsiteX69" fmla="*/ 131444 w 292061"/>
                <a:gd name="connsiteY69" fmla="*/ 910399 h 1425472"/>
                <a:gd name="connsiteX70" fmla="*/ 127432 w 292061"/>
                <a:gd name="connsiteY70" fmla="*/ 884137 h 1425472"/>
                <a:gd name="connsiteX71" fmla="*/ 127432 w 292061"/>
                <a:gd name="connsiteY71" fmla="*/ 865169 h 1425472"/>
                <a:gd name="connsiteX72" fmla="*/ 127432 w 292061"/>
                <a:gd name="connsiteY72" fmla="*/ 857418 h 1425472"/>
                <a:gd name="connsiteX73" fmla="*/ 131262 w 292061"/>
                <a:gd name="connsiteY73" fmla="*/ 849941 h 1425472"/>
                <a:gd name="connsiteX74" fmla="*/ 133906 w 292061"/>
                <a:gd name="connsiteY74" fmla="*/ 845563 h 1425472"/>
                <a:gd name="connsiteX75" fmla="*/ 130897 w 292061"/>
                <a:gd name="connsiteY75" fmla="*/ 836444 h 1425472"/>
                <a:gd name="connsiteX76" fmla="*/ 134453 w 292061"/>
                <a:gd name="connsiteY76" fmla="*/ 834803 h 1425472"/>
                <a:gd name="connsiteX77" fmla="*/ 135457 w 292061"/>
                <a:gd name="connsiteY77" fmla="*/ 832067 h 1425472"/>
                <a:gd name="connsiteX78" fmla="*/ 135457 w 292061"/>
                <a:gd name="connsiteY78" fmla="*/ 817295 h 1425472"/>
                <a:gd name="connsiteX79" fmla="*/ 136733 w 292061"/>
                <a:gd name="connsiteY79" fmla="*/ 815745 h 1425472"/>
                <a:gd name="connsiteX80" fmla="*/ 141657 w 292061"/>
                <a:gd name="connsiteY80" fmla="*/ 812188 h 1425472"/>
                <a:gd name="connsiteX81" fmla="*/ 144576 w 292061"/>
                <a:gd name="connsiteY81" fmla="*/ 789938 h 1425472"/>
                <a:gd name="connsiteX82" fmla="*/ 146217 w 292061"/>
                <a:gd name="connsiteY82" fmla="*/ 787293 h 1425472"/>
                <a:gd name="connsiteX83" fmla="*/ 160351 w 292061"/>
                <a:gd name="connsiteY83" fmla="*/ 781184 h 1425472"/>
                <a:gd name="connsiteX84" fmla="*/ 161446 w 292061"/>
                <a:gd name="connsiteY84" fmla="*/ 777354 h 1425472"/>
                <a:gd name="connsiteX85" fmla="*/ 154424 w 292061"/>
                <a:gd name="connsiteY85" fmla="*/ 745894 h 1425472"/>
                <a:gd name="connsiteX86" fmla="*/ 153056 w 292061"/>
                <a:gd name="connsiteY86" fmla="*/ 717898 h 1425472"/>
                <a:gd name="connsiteX87" fmla="*/ 156156 w 292061"/>
                <a:gd name="connsiteY87" fmla="*/ 695101 h 1425472"/>
                <a:gd name="connsiteX88" fmla="*/ 157889 w 292061"/>
                <a:gd name="connsiteY88" fmla="*/ 693642 h 1425472"/>
                <a:gd name="connsiteX89" fmla="*/ 169014 w 292061"/>
                <a:gd name="connsiteY89" fmla="*/ 687897 h 1425472"/>
                <a:gd name="connsiteX90" fmla="*/ 172844 w 292061"/>
                <a:gd name="connsiteY90" fmla="*/ 680693 h 1425472"/>
                <a:gd name="connsiteX91" fmla="*/ 176856 w 292061"/>
                <a:gd name="connsiteY91" fmla="*/ 678778 h 1425472"/>
                <a:gd name="connsiteX92" fmla="*/ 177404 w 292061"/>
                <a:gd name="connsiteY92" fmla="*/ 660541 h 1425472"/>
                <a:gd name="connsiteX93" fmla="*/ 176674 w 292061"/>
                <a:gd name="connsiteY93" fmla="*/ 656164 h 1425472"/>
                <a:gd name="connsiteX94" fmla="*/ 172297 w 292061"/>
                <a:gd name="connsiteY94" fmla="*/ 647865 h 1425472"/>
                <a:gd name="connsiteX95" fmla="*/ 173209 w 292061"/>
                <a:gd name="connsiteY95" fmla="*/ 644400 h 1425472"/>
                <a:gd name="connsiteX96" fmla="*/ 176127 w 292061"/>
                <a:gd name="connsiteY96" fmla="*/ 642667 h 1425472"/>
                <a:gd name="connsiteX97" fmla="*/ 179501 w 292061"/>
                <a:gd name="connsiteY97" fmla="*/ 635828 h 1425472"/>
                <a:gd name="connsiteX98" fmla="*/ 184790 w 292061"/>
                <a:gd name="connsiteY98" fmla="*/ 619870 h 1425472"/>
                <a:gd name="connsiteX99" fmla="*/ 188620 w 292061"/>
                <a:gd name="connsiteY99" fmla="*/ 611754 h 1425472"/>
                <a:gd name="connsiteX100" fmla="*/ 190900 w 292061"/>
                <a:gd name="connsiteY100" fmla="*/ 608654 h 1425472"/>
                <a:gd name="connsiteX101" fmla="*/ 195824 w 292061"/>
                <a:gd name="connsiteY101" fmla="*/ 607742 h 1425472"/>
                <a:gd name="connsiteX102" fmla="*/ 196371 w 292061"/>
                <a:gd name="connsiteY102" fmla="*/ 604733 h 1425472"/>
                <a:gd name="connsiteX103" fmla="*/ 195277 w 292061"/>
                <a:gd name="connsiteY103" fmla="*/ 593516 h 1425472"/>
                <a:gd name="connsiteX104" fmla="*/ 198468 w 292061"/>
                <a:gd name="connsiteY104" fmla="*/ 576738 h 1425472"/>
                <a:gd name="connsiteX105" fmla="*/ 197192 w 292061"/>
                <a:gd name="connsiteY105" fmla="*/ 573911 h 1425472"/>
                <a:gd name="connsiteX106" fmla="*/ 188985 w 292061"/>
                <a:gd name="connsiteY106" fmla="*/ 565977 h 1425472"/>
                <a:gd name="connsiteX107" fmla="*/ 188255 w 292061"/>
                <a:gd name="connsiteY107" fmla="*/ 556858 h 1425472"/>
                <a:gd name="connsiteX108" fmla="*/ 188255 w 292061"/>
                <a:gd name="connsiteY108" fmla="*/ 549290 h 1425472"/>
                <a:gd name="connsiteX109" fmla="*/ 185793 w 292061"/>
                <a:gd name="connsiteY109" fmla="*/ 538255 h 1425472"/>
                <a:gd name="connsiteX110" fmla="*/ 180048 w 292061"/>
                <a:gd name="connsiteY110" fmla="*/ 530231 h 1425472"/>
                <a:gd name="connsiteX111" fmla="*/ 180778 w 292061"/>
                <a:gd name="connsiteY111" fmla="*/ 521933 h 1425472"/>
                <a:gd name="connsiteX112" fmla="*/ 181963 w 292061"/>
                <a:gd name="connsiteY112" fmla="*/ 517556 h 1425472"/>
                <a:gd name="connsiteX113" fmla="*/ 173756 w 292061"/>
                <a:gd name="connsiteY113" fmla="*/ 502145 h 1425472"/>
                <a:gd name="connsiteX114" fmla="*/ 173209 w 292061"/>
                <a:gd name="connsiteY114" fmla="*/ 496856 h 1425472"/>
                <a:gd name="connsiteX115" fmla="*/ 174941 w 292061"/>
                <a:gd name="connsiteY115" fmla="*/ 491293 h 1425472"/>
                <a:gd name="connsiteX116" fmla="*/ 179136 w 292061"/>
                <a:gd name="connsiteY116" fmla="*/ 487737 h 1425472"/>
                <a:gd name="connsiteX117" fmla="*/ 182510 w 292061"/>
                <a:gd name="connsiteY117" fmla="*/ 481080 h 1425472"/>
                <a:gd name="connsiteX118" fmla="*/ 182510 w 292061"/>
                <a:gd name="connsiteY118" fmla="*/ 473237 h 1425472"/>
                <a:gd name="connsiteX119" fmla="*/ 185155 w 292061"/>
                <a:gd name="connsiteY119" fmla="*/ 464939 h 1425472"/>
                <a:gd name="connsiteX120" fmla="*/ 191812 w 292061"/>
                <a:gd name="connsiteY120" fmla="*/ 458283 h 1425472"/>
                <a:gd name="connsiteX121" fmla="*/ 197374 w 292061"/>
                <a:gd name="connsiteY121" fmla="*/ 453085 h 1425472"/>
                <a:gd name="connsiteX122" fmla="*/ 194091 w 292061"/>
                <a:gd name="connsiteY122" fmla="*/ 451444 h 1425472"/>
                <a:gd name="connsiteX123" fmla="*/ 193362 w 292061"/>
                <a:gd name="connsiteY123" fmla="*/ 447978 h 1425472"/>
                <a:gd name="connsiteX124" fmla="*/ 193362 w 292061"/>
                <a:gd name="connsiteY124" fmla="*/ 435303 h 1425472"/>
                <a:gd name="connsiteX125" fmla="*/ 192450 w 292061"/>
                <a:gd name="connsiteY125" fmla="*/ 417977 h 1425472"/>
                <a:gd name="connsiteX126" fmla="*/ 200930 w 292061"/>
                <a:gd name="connsiteY126" fmla="*/ 395545 h 1425472"/>
                <a:gd name="connsiteX127" fmla="*/ 204031 w 292061"/>
                <a:gd name="connsiteY127" fmla="*/ 387611 h 1425472"/>
                <a:gd name="connsiteX128" fmla="*/ 221266 w 292061"/>
                <a:gd name="connsiteY128" fmla="*/ 364631 h 1425472"/>
                <a:gd name="connsiteX129" fmla="*/ 229108 w 292061"/>
                <a:gd name="connsiteY129" fmla="*/ 346941 h 1425472"/>
                <a:gd name="connsiteX130" fmla="*/ 234397 w 292061"/>
                <a:gd name="connsiteY130" fmla="*/ 341834 h 1425472"/>
                <a:gd name="connsiteX131" fmla="*/ 239504 w 292061"/>
                <a:gd name="connsiteY131" fmla="*/ 342564 h 1425472"/>
                <a:gd name="connsiteX132" fmla="*/ 248075 w 292061"/>
                <a:gd name="connsiteY132" fmla="*/ 336636 h 1425472"/>
                <a:gd name="connsiteX133" fmla="*/ 245066 w 292061"/>
                <a:gd name="connsiteY133" fmla="*/ 328885 h 1425472"/>
                <a:gd name="connsiteX134" fmla="*/ 238956 w 292061"/>
                <a:gd name="connsiteY134" fmla="*/ 312562 h 1425472"/>
                <a:gd name="connsiteX135" fmla="*/ 240142 w 292061"/>
                <a:gd name="connsiteY135" fmla="*/ 278913 h 1425472"/>
                <a:gd name="connsiteX136" fmla="*/ 240871 w 292061"/>
                <a:gd name="connsiteY136" fmla="*/ 273625 h 1425472"/>
                <a:gd name="connsiteX137" fmla="*/ 243698 w 292061"/>
                <a:gd name="connsiteY137" fmla="*/ 270341 h 1425472"/>
                <a:gd name="connsiteX138" fmla="*/ 245248 w 292061"/>
                <a:gd name="connsiteY138" fmla="*/ 267515 h 1425472"/>
                <a:gd name="connsiteX139" fmla="*/ 240142 w 292061"/>
                <a:gd name="connsiteY139" fmla="*/ 255934 h 1425472"/>
                <a:gd name="connsiteX140" fmla="*/ 242604 w 292061"/>
                <a:gd name="connsiteY140" fmla="*/ 251374 h 1425472"/>
                <a:gd name="connsiteX141" fmla="*/ 244337 w 292061"/>
                <a:gd name="connsiteY141" fmla="*/ 249642 h 1425472"/>
                <a:gd name="connsiteX142" fmla="*/ 252087 w 292061"/>
                <a:gd name="connsiteY142" fmla="*/ 242803 h 1425472"/>
                <a:gd name="connsiteX143" fmla="*/ 269322 w 292061"/>
                <a:gd name="connsiteY143" fmla="*/ 235416 h 1425472"/>
                <a:gd name="connsiteX144" fmla="*/ 283001 w 292061"/>
                <a:gd name="connsiteY144" fmla="*/ 224382 h 1425472"/>
                <a:gd name="connsiteX145" fmla="*/ 291573 w 292061"/>
                <a:gd name="connsiteY145" fmla="*/ 195110 h 1425472"/>
                <a:gd name="connsiteX146" fmla="*/ 291025 w 292061"/>
                <a:gd name="connsiteY146" fmla="*/ 191919 h 1425472"/>
                <a:gd name="connsiteX147" fmla="*/ 287195 w 292061"/>
                <a:gd name="connsiteY147" fmla="*/ 188454 h 1425472"/>
                <a:gd name="connsiteX148" fmla="*/ 286721 w 292061"/>
                <a:gd name="connsiteY148" fmla="*/ 186849 h 1425472"/>
                <a:gd name="connsiteX149" fmla="*/ 286740 w 292061"/>
                <a:gd name="connsiteY149" fmla="*/ 186812 h 1425472"/>
                <a:gd name="connsiteX150" fmla="*/ 269322 w 292061"/>
                <a:gd name="connsiteY150" fmla="*/ 186812 h 1425472"/>
                <a:gd name="connsiteX151" fmla="*/ 262939 w 292061"/>
                <a:gd name="connsiteY151" fmla="*/ 182253 h 1425472"/>
                <a:gd name="connsiteX152" fmla="*/ 262939 w 292061"/>
                <a:gd name="connsiteY152" fmla="*/ 175961 h 1425472"/>
                <a:gd name="connsiteX153" fmla="*/ 261571 w 292061"/>
                <a:gd name="connsiteY153" fmla="*/ 168392 h 1425472"/>
                <a:gd name="connsiteX154" fmla="*/ 257832 w 292061"/>
                <a:gd name="connsiteY154" fmla="*/ 159273 h 1425472"/>
                <a:gd name="connsiteX155" fmla="*/ 255462 w 292061"/>
                <a:gd name="connsiteY155" fmla="*/ 151431 h 1425472"/>
                <a:gd name="connsiteX156" fmla="*/ 253638 w 292061"/>
                <a:gd name="connsiteY156" fmla="*/ 141582 h 1425472"/>
                <a:gd name="connsiteX157" fmla="*/ 241236 w 292061"/>
                <a:gd name="connsiteY157" fmla="*/ 120427 h 1425472"/>
                <a:gd name="connsiteX158" fmla="*/ 241236 w 292061"/>
                <a:gd name="connsiteY158" fmla="*/ 117965 h 1425472"/>
                <a:gd name="connsiteX159" fmla="*/ 242604 w 292061"/>
                <a:gd name="connsiteY159" fmla="*/ 111764 h 1425472"/>
                <a:gd name="connsiteX160" fmla="*/ 241418 w 292061"/>
                <a:gd name="connsiteY160" fmla="*/ 108663 h 1425472"/>
                <a:gd name="connsiteX161" fmla="*/ 232300 w 292061"/>
                <a:gd name="connsiteY161" fmla="*/ 92887 h 1425472"/>
                <a:gd name="connsiteX162" fmla="*/ 234397 w 292061"/>
                <a:gd name="connsiteY162" fmla="*/ 90608 h 1425472"/>
                <a:gd name="connsiteX163" fmla="*/ 238227 w 292061"/>
                <a:gd name="connsiteY163" fmla="*/ 86504 h 1425472"/>
                <a:gd name="connsiteX164" fmla="*/ 237680 w 292061"/>
                <a:gd name="connsiteY164" fmla="*/ 80577 h 1425472"/>
                <a:gd name="connsiteX165" fmla="*/ 237041 w 292061"/>
                <a:gd name="connsiteY165" fmla="*/ 74650 h 1425472"/>
                <a:gd name="connsiteX166" fmla="*/ 238956 w 292061"/>
                <a:gd name="connsiteY166" fmla="*/ 72005 h 1425472"/>
                <a:gd name="connsiteX167" fmla="*/ 242421 w 292061"/>
                <a:gd name="connsiteY167" fmla="*/ 68084 h 1425472"/>
                <a:gd name="connsiteX168" fmla="*/ 241966 w 292061"/>
                <a:gd name="connsiteY168" fmla="*/ 65713 h 1425472"/>
                <a:gd name="connsiteX169" fmla="*/ 226646 w 292061"/>
                <a:gd name="connsiteY169" fmla="*/ 51123 h 1425472"/>
                <a:gd name="connsiteX170" fmla="*/ 225096 w 292061"/>
                <a:gd name="connsiteY170" fmla="*/ 46381 h 1425472"/>
                <a:gd name="connsiteX171" fmla="*/ 222634 w 292061"/>
                <a:gd name="connsiteY171" fmla="*/ 20756 h 1425472"/>
                <a:gd name="connsiteX172" fmla="*/ 221266 w 292061"/>
                <a:gd name="connsiteY172" fmla="*/ 18295 h 1425472"/>
                <a:gd name="connsiteX173" fmla="*/ 217709 w 292061"/>
                <a:gd name="connsiteY173" fmla="*/ 17474 h 1425472"/>
                <a:gd name="connsiteX174" fmla="*/ 207314 w 292061"/>
                <a:gd name="connsiteY174" fmla="*/ -34 h 1425472"/>
                <a:gd name="connsiteX175" fmla="*/ 206128 w 292061"/>
                <a:gd name="connsiteY175" fmla="*/ 604 h 1425472"/>
                <a:gd name="connsiteX176" fmla="*/ 197009 w 292061"/>
                <a:gd name="connsiteY176" fmla="*/ 10270 h 1425472"/>
                <a:gd name="connsiteX177" fmla="*/ 197009 w 292061"/>
                <a:gd name="connsiteY177" fmla="*/ 19936 h 1425472"/>
                <a:gd name="connsiteX178" fmla="*/ 195824 w 292061"/>
                <a:gd name="connsiteY178" fmla="*/ 22033 h 1425472"/>
                <a:gd name="connsiteX179" fmla="*/ 177586 w 292061"/>
                <a:gd name="connsiteY179" fmla="*/ 28964 h 1425472"/>
                <a:gd name="connsiteX180" fmla="*/ 178954 w 292061"/>
                <a:gd name="connsiteY180" fmla="*/ 30788 h 1425472"/>
                <a:gd name="connsiteX181" fmla="*/ 180778 w 292061"/>
                <a:gd name="connsiteY181" fmla="*/ 43372 h 1425472"/>
                <a:gd name="connsiteX182" fmla="*/ 186340 w 292061"/>
                <a:gd name="connsiteY182" fmla="*/ 89696 h 1425472"/>
                <a:gd name="connsiteX183" fmla="*/ 189714 w 292061"/>
                <a:gd name="connsiteY183" fmla="*/ 128816 h 1425472"/>
                <a:gd name="connsiteX184" fmla="*/ 188985 w 292061"/>
                <a:gd name="connsiteY184" fmla="*/ 145139 h 1425472"/>
                <a:gd name="connsiteX185" fmla="*/ 182510 w 292061"/>
                <a:gd name="connsiteY185" fmla="*/ 184259 h 1425472"/>
                <a:gd name="connsiteX186" fmla="*/ 176218 w 292061"/>
                <a:gd name="connsiteY186" fmla="*/ 195293 h 1425472"/>
                <a:gd name="connsiteX187" fmla="*/ 172479 w 292061"/>
                <a:gd name="connsiteY187" fmla="*/ 199305 h 1425472"/>
                <a:gd name="connsiteX188" fmla="*/ 171659 w 292061"/>
                <a:gd name="connsiteY188" fmla="*/ 209154 h 1425472"/>
                <a:gd name="connsiteX189" fmla="*/ 173027 w 292061"/>
                <a:gd name="connsiteY189" fmla="*/ 212254 h 1425472"/>
                <a:gd name="connsiteX190" fmla="*/ 174941 w 292061"/>
                <a:gd name="connsiteY190" fmla="*/ 215446 h 1425472"/>
                <a:gd name="connsiteX191" fmla="*/ 174121 w 292061"/>
                <a:gd name="connsiteY191" fmla="*/ 261040 h 1425472"/>
                <a:gd name="connsiteX192" fmla="*/ 174577 w 292061"/>
                <a:gd name="connsiteY192" fmla="*/ 281923 h 1425472"/>
                <a:gd name="connsiteX193" fmla="*/ 169835 w 292061"/>
                <a:gd name="connsiteY193" fmla="*/ 300708 h 1425472"/>
                <a:gd name="connsiteX194" fmla="*/ 168832 w 292061"/>
                <a:gd name="connsiteY194" fmla="*/ 315389 h 1425472"/>
                <a:gd name="connsiteX195" fmla="*/ 163361 w 292061"/>
                <a:gd name="connsiteY195" fmla="*/ 335086 h 1425472"/>
                <a:gd name="connsiteX196" fmla="*/ 159895 w 292061"/>
                <a:gd name="connsiteY196" fmla="*/ 352594 h 1425472"/>
                <a:gd name="connsiteX197" fmla="*/ 157068 w 292061"/>
                <a:gd name="connsiteY197" fmla="*/ 367276 h 1425472"/>
                <a:gd name="connsiteX198" fmla="*/ 151597 w 292061"/>
                <a:gd name="connsiteY198" fmla="*/ 386790 h 1425472"/>
                <a:gd name="connsiteX199" fmla="*/ 144302 w 292061"/>
                <a:gd name="connsiteY199" fmla="*/ 405028 h 1425472"/>
                <a:gd name="connsiteX200" fmla="*/ 143208 w 292061"/>
                <a:gd name="connsiteY200" fmla="*/ 419254 h 1425472"/>
                <a:gd name="connsiteX201" fmla="*/ 148679 w 292061"/>
                <a:gd name="connsiteY201" fmla="*/ 433206 h 1425472"/>
                <a:gd name="connsiteX202" fmla="*/ 148132 w 292061"/>
                <a:gd name="connsiteY202" fmla="*/ 442872 h 1425472"/>
                <a:gd name="connsiteX203" fmla="*/ 147038 w 292061"/>
                <a:gd name="connsiteY203" fmla="*/ 447796 h 1425472"/>
                <a:gd name="connsiteX204" fmla="*/ 145305 w 292061"/>
                <a:gd name="connsiteY204" fmla="*/ 453268 h 1425472"/>
                <a:gd name="connsiteX205" fmla="*/ 143755 w 292061"/>
                <a:gd name="connsiteY205" fmla="*/ 455182 h 1425472"/>
                <a:gd name="connsiteX206" fmla="*/ 141657 w 292061"/>
                <a:gd name="connsiteY206" fmla="*/ 456368 h 1425472"/>
                <a:gd name="connsiteX207" fmla="*/ 138283 w 292061"/>
                <a:gd name="connsiteY207" fmla="*/ 460289 h 1425472"/>
                <a:gd name="connsiteX208" fmla="*/ 135119 w 292061"/>
                <a:gd name="connsiteY208" fmla="*/ 464848 h 1425472"/>
                <a:gd name="connsiteX209" fmla="*/ 135183 w 292061"/>
                <a:gd name="connsiteY209" fmla="*/ 465122 h 1425472"/>
                <a:gd name="connsiteX210" fmla="*/ 137645 w 292061"/>
                <a:gd name="connsiteY210" fmla="*/ 502509 h 1425472"/>
                <a:gd name="connsiteX211" fmla="*/ 141293 w 292061"/>
                <a:gd name="connsiteY211" fmla="*/ 531781 h 1425472"/>
                <a:gd name="connsiteX212" fmla="*/ 144302 w 292061"/>
                <a:gd name="connsiteY212" fmla="*/ 540262 h 1425472"/>
                <a:gd name="connsiteX213" fmla="*/ 139013 w 292061"/>
                <a:gd name="connsiteY213" fmla="*/ 554214 h 1425472"/>
                <a:gd name="connsiteX214" fmla="*/ 133086 w 292061"/>
                <a:gd name="connsiteY214" fmla="*/ 567892 h 1425472"/>
                <a:gd name="connsiteX215" fmla="*/ 132174 w 292061"/>
                <a:gd name="connsiteY215" fmla="*/ 592513 h 1425472"/>
                <a:gd name="connsiteX216" fmla="*/ 125334 w 292061"/>
                <a:gd name="connsiteY216" fmla="*/ 609657 h 1425472"/>
                <a:gd name="connsiteX217" fmla="*/ 109376 w 292061"/>
                <a:gd name="connsiteY217" fmla="*/ 651239 h 1425472"/>
                <a:gd name="connsiteX218" fmla="*/ 102720 w 292061"/>
                <a:gd name="connsiteY218" fmla="*/ 662820 h 1425472"/>
                <a:gd name="connsiteX219" fmla="*/ 102720 w 292061"/>
                <a:gd name="connsiteY219" fmla="*/ 669842 h 1425472"/>
                <a:gd name="connsiteX220" fmla="*/ 95881 w 292061"/>
                <a:gd name="connsiteY220" fmla="*/ 685800 h 1425472"/>
                <a:gd name="connsiteX221" fmla="*/ 89041 w 292061"/>
                <a:gd name="connsiteY221" fmla="*/ 703126 h 1425472"/>
                <a:gd name="connsiteX222" fmla="*/ 84482 w 292061"/>
                <a:gd name="connsiteY222" fmla="*/ 706956 h 1425472"/>
                <a:gd name="connsiteX223" fmla="*/ 84482 w 292061"/>
                <a:gd name="connsiteY223" fmla="*/ 714160 h 1425472"/>
                <a:gd name="connsiteX224" fmla="*/ 82384 w 292061"/>
                <a:gd name="connsiteY224" fmla="*/ 719996 h 1425472"/>
                <a:gd name="connsiteX225" fmla="*/ 74451 w 292061"/>
                <a:gd name="connsiteY225" fmla="*/ 721546 h 1425472"/>
                <a:gd name="connsiteX226" fmla="*/ 68159 w 292061"/>
                <a:gd name="connsiteY226" fmla="*/ 723096 h 1425472"/>
                <a:gd name="connsiteX227" fmla="*/ 69253 w 292061"/>
                <a:gd name="connsiteY227" fmla="*/ 732215 h 1425472"/>
                <a:gd name="connsiteX228" fmla="*/ 70621 w 292061"/>
                <a:gd name="connsiteY228" fmla="*/ 745711 h 1425472"/>
                <a:gd name="connsiteX229" fmla="*/ 73083 w 292061"/>
                <a:gd name="connsiteY229" fmla="*/ 762034 h 1425472"/>
                <a:gd name="connsiteX230" fmla="*/ 76092 w 292061"/>
                <a:gd name="connsiteY230" fmla="*/ 787476 h 1425472"/>
                <a:gd name="connsiteX231" fmla="*/ 80652 w 292061"/>
                <a:gd name="connsiteY231" fmla="*/ 822401 h 1425472"/>
                <a:gd name="connsiteX232" fmla="*/ 76731 w 292061"/>
                <a:gd name="connsiteY232" fmla="*/ 828328 h 1425472"/>
                <a:gd name="connsiteX233" fmla="*/ 70256 w 292061"/>
                <a:gd name="connsiteY233" fmla="*/ 828328 h 1425472"/>
                <a:gd name="connsiteX234" fmla="*/ 65332 w 292061"/>
                <a:gd name="connsiteY234" fmla="*/ 839362 h 1425472"/>
                <a:gd name="connsiteX235" fmla="*/ 59861 w 292061"/>
                <a:gd name="connsiteY235" fmla="*/ 863345 h 1425472"/>
                <a:gd name="connsiteX236" fmla="*/ 59861 w 292061"/>
                <a:gd name="connsiteY236" fmla="*/ 879303 h 1425472"/>
                <a:gd name="connsiteX237" fmla="*/ 64055 w 292061"/>
                <a:gd name="connsiteY237" fmla="*/ 891614 h 1425472"/>
                <a:gd name="connsiteX238" fmla="*/ 70712 w 292061"/>
                <a:gd name="connsiteY238" fmla="*/ 896994 h 1425472"/>
                <a:gd name="connsiteX239" fmla="*/ 70712 w 292061"/>
                <a:gd name="connsiteY239" fmla="*/ 899274 h 1425472"/>
                <a:gd name="connsiteX240" fmla="*/ 71715 w 292061"/>
                <a:gd name="connsiteY240" fmla="*/ 903833 h 1425472"/>
                <a:gd name="connsiteX241" fmla="*/ 82384 w 292061"/>
                <a:gd name="connsiteY241" fmla="*/ 904563 h 1425472"/>
                <a:gd name="connsiteX242" fmla="*/ 89588 w 292061"/>
                <a:gd name="connsiteY242" fmla="*/ 900186 h 1425472"/>
                <a:gd name="connsiteX243" fmla="*/ 92415 w 292061"/>
                <a:gd name="connsiteY243" fmla="*/ 897724 h 1425472"/>
                <a:gd name="connsiteX244" fmla="*/ 106094 w 292061"/>
                <a:gd name="connsiteY244" fmla="*/ 901098 h 1425472"/>
                <a:gd name="connsiteX245" fmla="*/ 106094 w 292061"/>
                <a:gd name="connsiteY245" fmla="*/ 903012 h 1425472"/>
                <a:gd name="connsiteX246" fmla="*/ 96975 w 292061"/>
                <a:gd name="connsiteY246" fmla="*/ 911220 h 1425472"/>
                <a:gd name="connsiteX247" fmla="*/ 104999 w 292061"/>
                <a:gd name="connsiteY247" fmla="*/ 914046 h 1425472"/>
                <a:gd name="connsiteX248" fmla="*/ 110471 w 292061"/>
                <a:gd name="connsiteY248" fmla="*/ 915232 h 1425472"/>
                <a:gd name="connsiteX249" fmla="*/ 111383 w 292061"/>
                <a:gd name="connsiteY249" fmla="*/ 925628 h 1425472"/>
                <a:gd name="connsiteX250" fmla="*/ 109285 w 292061"/>
                <a:gd name="connsiteY250" fmla="*/ 929457 h 1425472"/>
                <a:gd name="connsiteX251" fmla="*/ 103631 w 292061"/>
                <a:gd name="connsiteY251" fmla="*/ 921250 h 1425472"/>
                <a:gd name="connsiteX252" fmla="*/ 98890 w 292061"/>
                <a:gd name="connsiteY252" fmla="*/ 927725 h 1425472"/>
                <a:gd name="connsiteX253" fmla="*/ 105182 w 292061"/>
                <a:gd name="connsiteY253" fmla="*/ 934929 h 1425472"/>
                <a:gd name="connsiteX254" fmla="*/ 100622 w 292061"/>
                <a:gd name="connsiteY254" fmla="*/ 934382 h 1425472"/>
                <a:gd name="connsiteX255" fmla="*/ 96336 w 292061"/>
                <a:gd name="connsiteY255" fmla="*/ 945416 h 1425472"/>
                <a:gd name="connsiteX256" fmla="*/ 98981 w 292061"/>
                <a:gd name="connsiteY256" fmla="*/ 956450 h 1425472"/>
                <a:gd name="connsiteX257" fmla="*/ 95333 w 292061"/>
                <a:gd name="connsiteY257" fmla="*/ 958000 h 1425472"/>
                <a:gd name="connsiteX258" fmla="*/ 92689 w 292061"/>
                <a:gd name="connsiteY258" fmla="*/ 965569 h 1425472"/>
                <a:gd name="connsiteX259" fmla="*/ 89862 w 292061"/>
                <a:gd name="connsiteY259" fmla="*/ 976238 h 1425472"/>
                <a:gd name="connsiteX260" fmla="*/ 92871 w 292061"/>
                <a:gd name="connsiteY260" fmla="*/ 980615 h 1425472"/>
                <a:gd name="connsiteX261" fmla="*/ 92871 w 292061"/>
                <a:gd name="connsiteY261" fmla="*/ 983259 h 1425472"/>
                <a:gd name="connsiteX262" fmla="*/ 96519 w 292061"/>
                <a:gd name="connsiteY262" fmla="*/ 986451 h 1425472"/>
                <a:gd name="connsiteX263" fmla="*/ 90409 w 292061"/>
                <a:gd name="connsiteY263" fmla="*/ 992378 h 1425472"/>
                <a:gd name="connsiteX264" fmla="*/ 84755 w 292061"/>
                <a:gd name="connsiteY264" fmla="*/ 1000859 h 1425472"/>
                <a:gd name="connsiteX265" fmla="*/ 86488 w 292061"/>
                <a:gd name="connsiteY265" fmla="*/ 1004871 h 1425472"/>
                <a:gd name="connsiteX266" fmla="*/ 96883 w 292061"/>
                <a:gd name="connsiteY266" fmla="*/ 1010981 h 1425472"/>
                <a:gd name="connsiteX267" fmla="*/ 101990 w 292061"/>
                <a:gd name="connsiteY267" fmla="*/ 1015358 h 1425472"/>
                <a:gd name="connsiteX268" fmla="*/ 102993 w 292061"/>
                <a:gd name="connsiteY268" fmla="*/ 1017637 h 1425472"/>
                <a:gd name="connsiteX269" fmla="*/ 101990 w 292061"/>
                <a:gd name="connsiteY269" fmla="*/ 1022562 h 1425472"/>
                <a:gd name="connsiteX270" fmla="*/ 98616 w 292061"/>
                <a:gd name="connsiteY270" fmla="*/ 1027121 h 1425472"/>
                <a:gd name="connsiteX271" fmla="*/ 92324 w 292061"/>
                <a:gd name="connsiteY271" fmla="*/ 1030951 h 1425472"/>
                <a:gd name="connsiteX272" fmla="*/ 85667 w 292061"/>
                <a:gd name="connsiteY272" fmla="*/ 1034325 h 1425472"/>
                <a:gd name="connsiteX273" fmla="*/ 80561 w 292061"/>
                <a:gd name="connsiteY273" fmla="*/ 1035875 h 1425472"/>
                <a:gd name="connsiteX274" fmla="*/ 79010 w 292061"/>
                <a:gd name="connsiteY274" fmla="*/ 1039249 h 1425472"/>
                <a:gd name="connsiteX275" fmla="*/ 80378 w 292061"/>
                <a:gd name="connsiteY275" fmla="*/ 1042897 h 1425472"/>
                <a:gd name="connsiteX276" fmla="*/ 77551 w 292061"/>
                <a:gd name="connsiteY276" fmla="*/ 1048368 h 1425472"/>
                <a:gd name="connsiteX277" fmla="*/ 82111 w 292061"/>
                <a:gd name="connsiteY277" fmla="*/ 1047456 h 1425472"/>
                <a:gd name="connsiteX278" fmla="*/ 87582 w 292061"/>
                <a:gd name="connsiteY278" fmla="*/ 1049554 h 1425472"/>
                <a:gd name="connsiteX279" fmla="*/ 94239 w 292061"/>
                <a:gd name="connsiteY279" fmla="*/ 1053748 h 1425472"/>
                <a:gd name="connsiteX280" fmla="*/ 93510 w 292061"/>
                <a:gd name="connsiteY280" fmla="*/ 1056393 h 1425472"/>
                <a:gd name="connsiteX281" fmla="*/ 84938 w 292061"/>
                <a:gd name="connsiteY281" fmla="*/ 1050830 h 1425472"/>
                <a:gd name="connsiteX282" fmla="*/ 82777 w 292061"/>
                <a:gd name="connsiteY282" fmla="*/ 1049982 h 1425472"/>
                <a:gd name="connsiteX283" fmla="*/ 81929 w 292061"/>
                <a:gd name="connsiteY283" fmla="*/ 1050830 h 1425472"/>
                <a:gd name="connsiteX284" fmla="*/ 79831 w 292061"/>
                <a:gd name="connsiteY284" fmla="*/ 1052746 h 1425472"/>
                <a:gd name="connsiteX285" fmla="*/ 77551 w 292061"/>
                <a:gd name="connsiteY285" fmla="*/ 1055207 h 1425472"/>
                <a:gd name="connsiteX286" fmla="*/ 72992 w 292061"/>
                <a:gd name="connsiteY286" fmla="*/ 1065147 h 1425472"/>
                <a:gd name="connsiteX287" fmla="*/ 74268 w 292061"/>
                <a:gd name="connsiteY287" fmla="*/ 1066971 h 1425472"/>
                <a:gd name="connsiteX288" fmla="*/ 82293 w 292061"/>
                <a:gd name="connsiteY288" fmla="*/ 1063962 h 1425472"/>
                <a:gd name="connsiteX289" fmla="*/ 81472 w 292061"/>
                <a:gd name="connsiteY289" fmla="*/ 1066059 h 1425472"/>
                <a:gd name="connsiteX290" fmla="*/ 74816 w 292061"/>
                <a:gd name="connsiteY290" fmla="*/ 1070618 h 1425472"/>
                <a:gd name="connsiteX291" fmla="*/ 70712 w 292061"/>
                <a:gd name="connsiteY291" fmla="*/ 1077093 h 1425472"/>
                <a:gd name="connsiteX292" fmla="*/ 68980 w 292061"/>
                <a:gd name="connsiteY292" fmla="*/ 1084297 h 1425472"/>
                <a:gd name="connsiteX293" fmla="*/ 68980 w 292061"/>
                <a:gd name="connsiteY293" fmla="*/ 1092504 h 1425472"/>
                <a:gd name="connsiteX294" fmla="*/ 72992 w 292061"/>
                <a:gd name="connsiteY294" fmla="*/ 1089586 h 1425472"/>
                <a:gd name="connsiteX295" fmla="*/ 72992 w 292061"/>
                <a:gd name="connsiteY295" fmla="*/ 1093963 h 1425472"/>
                <a:gd name="connsiteX296" fmla="*/ 66882 w 292061"/>
                <a:gd name="connsiteY296" fmla="*/ 1100984 h 1425472"/>
                <a:gd name="connsiteX297" fmla="*/ 64055 w 292061"/>
                <a:gd name="connsiteY297" fmla="*/ 1102353 h 1425472"/>
                <a:gd name="connsiteX298" fmla="*/ 59314 w 292061"/>
                <a:gd name="connsiteY298" fmla="*/ 1102353 h 1425472"/>
                <a:gd name="connsiteX299" fmla="*/ 62505 w 292061"/>
                <a:gd name="connsiteY299" fmla="*/ 1097246 h 1425472"/>
                <a:gd name="connsiteX300" fmla="*/ 65332 w 292061"/>
                <a:gd name="connsiteY300" fmla="*/ 1089039 h 1425472"/>
                <a:gd name="connsiteX301" fmla="*/ 60955 w 292061"/>
                <a:gd name="connsiteY301" fmla="*/ 1086394 h 1425472"/>
                <a:gd name="connsiteX302" fmla="*/ 59678 w 292061"/>
                <a:gd name="connsiteY302" fmla="*/ 1088492 h 1425472"/>
                <a:gd name="connsiteX303" fmla="*/ 60773 w 292061"/>
                <a:gd name="connsiteY303" fmla="*/ 1091866 h 1425472"/>
                <a:gd name="connsiteX304" fmla="*/ 56578 w 292061"/>
                <a:gd name="connsiteY304" fmla="*/ 1089860 h 1425472"/>
                <a:gd name="connsiteX305" fmla="*/ 55483 w 292061"/>
                <a:gd name="connsiteY305" fmla="*/ 1087489 h 1425472"/>
                <a:gd name="connsiteX306" fmla="*/ 55483 w 292061"/>
                <a:gd name="connsiteY306" fmla="*/ 1086029 h 1425472"/>
                <a:gd name="connsiteX307" fmla="*/ 59222 w 292061"/>
                <a:gd name="connsiteY307" fmla="*/ 1081105 h 1425472"/>
                <a:gd name="connsiteX308" fmla="*/ 55848 w 292061"/>
                <a:gd name="connsiteY308" fmla="*/ 1079555 h 1425472"/>
                <a:gd name="connsiteX309" fmla="*/ 55848 w 292061"/>
                <a:gd name="connsiteY309" fmla="*/ 1075178 h 1425472"/>
                <a:gd name="connsiteX310" fmla="*/ 54663 w 292061"/>
                <a:gd name="connsiteY310" fmla="*/ 1072716 h 1425472"/>
                <a:gd name="connsiteX311" fmla="*/ 51836 w 292061"/>
                <a:gd name="connsiteY311" fmla="*/ 1070436 h 1425472"/>
                <a:gd name="connsiteX312" fmla="*/ 44997 w 292061"/>
                <a:gd name="connsiteY312" fmla="*/ 1071348 h 1425472"/>
                <a:gd name="connsiteX313" fmla="*/ 42717 w 292061"/>
                <a:gd name="connsiteY313" fmla="*/ 1073081 h 1425472"/>
                <a:gd name="connsiteX314" fmla="*/ 40255 w 292061"/>
                <a:gd name="connsiteY314" fmla="*/ 1074084 h 1425472"/>
                <a:gd name="connsiteX315" fmla="*/ 36790 w 292061"/>
                <a:gd name="connsiteY315" fmla="*/ 1072716 h 1425472"/>
                <a:gd name="connsiteX316" fmla="*/ 33416 w 292061"/>
                <a:gd name="connsiteY316" fmla="*/ 1072716 h 1425472"/>
                <a:gd name="connsiteX317" fmla="*/ 31136 w 292061"/>
                <a:gd name="connsiteY317" fmla="*/ 1071348 h 1425472"/>
                <a:gd name="connsiteX318" fmla="*/ 26941 w 292061"/>
                <a:gd name="connsiteY318" fmla="*/ 1073081 h 1425472"/>
                <a:gd name="connsiteX319" fmla="*/ 25847 w 292061"/>
                <a:gd name="connsiteY319" fmla="*/ 1074084 h 1425472"/>
                <a:gd name="connsiteX320" fmla="*/ 21014 w 292061"/>
                <a:gd name="connsiteY320" fmla="*/ 1074084 h 1425472"/>
                <a:gd name="connsiteX321" fmla="*/ 24114 w 292061"/>
                <a:gd name="connsiteY321" fmla="*/ 1077457 h 1425472"/>
                <a:gd name="connsiteX322" fmla="*/ 25573 w 292061"/>
                <a:gd name="connsiteY322" fmla="*/ 1079190 h 1425472"/>
                <a:gd name="connsiteX323" fmla="*/ 24114 w 292061"/>
                <a:gd name="connsiteY323" fmla="*/ 1081652 h 1425472"/>
                <a:gd name="connsiteX324" fmla="*/ 29221 w 292061"/>
                <a:gd name="connsiteY324" fmla="*/ 1081652 h 1425472"/>
                <a:gd name="connsiteX325" fmla="*/ 33781 w 292061"/>
                <a:gd name="connsiteY325" fmla="*/ 1075725 h 1425472"/>
                <a:gd name="connsiteX326" fmla="*/ 34328 w 292061"/>
                <a:gd name="connsiteY326" fmla="*/ 1079190 h 1425472"/>
                <a:gd name="connsiteX327" fmla="*/ 30954 w 292061"/>
                <a:gd name="connsiteY327" fmla="*/ 1087306 h 1425472"/>
                <a:gd name="connsiteX328" fmla="*/ 28309 w 292061"/>
                <a:gd name="connsiteY328" fmla="*/ 1088674 h 1425472"/>
                <a:gd name="connsiteX329" fmla="*/ 23932 w 292061"/>
                <a:gd name="connsiteY329" fmla="*/ 1089221 h 1425472"/>
                <a:gd name="connsiteX330" fmla="*/ 20649 w 292061"/>
                <a:gd name="connsiteY330" fmla="*/ 1090224 h 1425472"/>
                <a:gd name="connsiteX331" fmla="*/ 21470 w 292061"/>
                <a:gd name="connsiteY331" fmla="*/ 1093416 h 1425472"/>
                <a:gd name="connsiteX332" fmla="*/ 19190 w 292061"/>
                <a:gd name="connsiteY332" fmla="*/ 1094966 h 1425472"/>
                <a:gd name="connsiteX333" fmla="*/ 16455 w 292061"/>
                <a:gd name="connsiteY333" fmla="*/ 1094966 h 1425472"/>
                <a:gd name="connsiteX334" fmla="*/ 13810 w 292061"/>
                <a:gd name="connsiteY334" fmla="*/ 1096242 h 1425472"/>
                <a:gd name="connsiteX335" fmla="*/ 6424 w 292061"/>
                <a:gd name="connsiteY335" fmla="*/ 1102717 h 1425472"/>
                <a:gd name="connsiteX336" fmla="*/ 770 w 292061"/>
                <a:gd name="connsiteY336" fmla="*/ 1111836 h 1425472"/>
                <a:gd name="connsiteX337" fmla="*/ 9889 w 292061"/>
                <a:gd name="connsiteY337" fmla="*/ 1118128 h 1425472"/>
                <a:gd name="connsiteX338" fmla="*/ 12351 w 292061"/>
                <a:gd name="connsiteY338" fmla="*/ 1115666 h 1425472"/>
                <a:gd name="connsiteX339" fmla="*/ 11166 w 292061"/>
                <a:gd name="connsiteY339" fmla="*/ 1112383 h 1425472"/>
                <a:gd name="connsiteX340" fmla="*/ 10254 w 292061"/>
                <a:gd name="connsiteY340" fmla="*/ 1109374 h 1425472"/>
                <a:gd name="connsiteX341" fmla="*/ 6059 w 292061"/>
                <a:gd name="connsiteY341" fmla="*/ 1109374 h 1425472"/>
                <a:gd name="connsiteX342" fmla="*/ 9433 w 292061"/>
                <a:gd name="connsiteY342" fmla="*/ 1106365 h 1425472"/>
                <a:gd name="connsiteX343" fmla="*/ 16455 w 292061"/>
                <a:gd name="connsiteY343" fmla="*/ 1105544 h 1425472"/>
                <a:gd name="connsiteX344" fmla="*/ 19008 w 292061"/>
                <a:gd name="connsiteY344" fmla="*/ 1104997 h 1425472"/>
                <a:gd name="connsiteX345" fmla="*/ 21835 w 292061"/>
                <a:gd name="connsiteY345" fmla="*/ 1103447 h 1425472"/>
                <a:gd name="connsiteX346" fmla="*/ 22747 w 292061"/>
                <a:gd name="connsiteY346" fmla="*/ 1105361 h 1425472"/>
                <a:gd name="connsiteX347" fmla="*/ 27124 w 292061"/>
                <a:gd name="connsiteY347" fmla="*/ 1113204 h 1425472"/>
                <a:gd name="connsiteX348" fmla="*/ 32230 w 292061"/>
                <a:gd name="connsiteY348" fmla="*/ 1113204 h 1425472"/>
                <a:gd name="connsiteX349" fmla="*/ 40437 w 292061"/>
                <a:gd name="connsiteY349" fmla="*/ 1116760 h 1425472"/>
                <a:gd name="connsiteX350" fmla="*/ 41349 w 292061"/>
                <a:gd name="connsiteY350" fmla="*/ 1115027 h 1425472"/>
                <a:gd name="connsiteX351" fmla="*/ 39708 w 292061"/>
                <a:gd name="connsiteY351" fmla="*/ 1112566 h 1425472"/>
                <a:gd name="connsiteX352" fmla="*/ 41349 w 292061"/>
                <a:gd name="connsiteY352" fmla="*/ 1111106 h 1425472"/>
                <a:gd name="connsiteX353" fmla="*/ 44085 w 292061"/>
                <a:gd name="connsiteY353" fmla="*/ 1111106 h 1425472"/>
                <a:gd name="connsiteX354" fmla="*/ 49556 w 292061"/>
                <a:gd name="connsiteY354" fmla="*/ 1114116 h 1425472"/>
                <a:gd name="connsiteX355" fmla="*/ 57946 w 292061"/>
                <a:gd name="connsiteY355" fmla="*/ 1121319 h 1425472"/>
                <a:gd name="connsiteX356" fmla="*/ 60590 w 292061"/>
                <a:gd name="connsiteY356" fmla="*/ 1126517 h 1425472"/>
                <a:gd name="connsiteX357" fmla="*/ 58493 w 292061"/>
                <a:gd name="connsiteY357" fmla="*/ 1131624 h 1425472"/>
                <a:gd name="connsiteX358" fmla="*/ 56395 w 292061"/>
                <a:gd name="connsiteY358" fmla="*/ 1131624 h 1425472"/>
                <a:gd name="connsiteX359" fmla="*/ 53933 w 292061"/>
                <a:gd name="connsiteY359" fmla="*/ 1133357 h 1425472"/>
                <a:gd name="connsiteX360" fmla="*/ 50924 w 292061"/>
                <a:gd name="connsiteY360" fmla="*/ 1130621 h 1425472"/>
                <a:gd name="connsiteX361" fmla="*/ 44085 w 292061"/>
                <a:gd name="connsiteY361" fmla="*/ 1136913 h 1425472"/>
                <a:gd name="connsiteX362" fmla="*/ 42717 w 292061"/>
                <a:gd name="connsiteY362" fmla="*/ 1141108 h 1425472"/>
                <a:gd name="connsiteX363" fmla="*/ 46365 w 292061"/>
                <a:gd name="connsiteY363" fmla="*/ 1144573 h 1425472"/>
                <a:gd name="connsiteX364" fmla="*/ 52930 w 292061"/>
                <a:gd name="connsiteY364" fmla="*/ 1146032 h 1425472"/>
                <a:gd name="connsiteX365" fmla="*/ 56031 w 292061"/>
                <a:gd name="connsiteY365" fmla="*/ 1148312 h 1425472"/>
                <a:gd name="connsiteX366" fmla="*/ 50286 w 292061"/>
                <a:gd name="connsiteY366" fmla="*/ 1149497 h 1425472"/>
                <a:gd name="connsiteX367" fmla="*/ 50286 w 292061"/>
                <a:gd name="connsiteY367" fmla="*/ 1150774 h 1425472"/>
                <a:gd name="connsiteX368" fmla="*/ 49739 w 292061"/>
                <a:gd name="connsiteY368" fmla="*/ 1152324 h 1425472"/>
                <a:gd name="connsiteX369" fmla="*/ 47459 w 292061"/>
                <a:gd name="connsiteY369" fmla="*/ 1150956 h 1425472"/>
                <a:gd name="connsiteX370" fmla="*/ 46365 w 292061"/>
                <a:gd name="connsiteY370" fmla="*/ 1150227 h 1425472"/>
                <a:gd name="connsiteX371" fmla="*/ 45544 w 292061"/>
                <a:gd name="connsiteY371" fmla="*/ 1147765 h 1425472"/>
                <a:gd name="connsiteX372" fmla="*/ 45544 w 292061"/>
                <a:gd name="connsiteY372" fmla="*/ 1145849 h 1425472"/>
                <a:gd name="connsiteX373" fmla="*/ 42352 w 292061"/>
                <a:gd name="connsiteY373" fmla="*/ 1145849 h 1425472"/>
                <a:gd name="connsiteX374" fmla="*/ 38522 w 292061"/>
                <a:gd name="connsiteY374" fmla="*/ 1150227 h 1425472"/>
                <a:gd name="connsiteX375" fmla="*/ 37246 w 292061"/>
                <a:gd name="connsiteY375" fmla="*/ 1153236 h 1425472"/>
                <a:gd name="connsiteX376" fmla="*/ 44267 w 292061"/>
                <a:gd name="connsiteY376" fmla="*/ 1153236 h 1425472"/>
                <a:gd name="connsiteX377" fmla="*/ 56031 w 292061"/>
                <a:gd name="connsiteY377" fmla="*/ 1156336 h 1425472"/>
                <a:gd name="connsiteX378" fmla="*/ 65697 w 292061"/>
                <a:gd name="connsiteY378" fmla="*/ 1154239 h 1425472"/>
                <a:gd name="connsiteX379" fmla="*/ 69892 w 292061"/>
                <a:gd name="connsiteY379" fmla="*/ 1147947 h 1425472"/>
                <a:gd name="connsiteX380" fmla="*/ 73904 w 292061"/>
                <a:gd name="connsiteY380" fmla="*/ 1160075 h 1425472"/>
                <a:gd name="connsiteX381" fmla="*/ 79558 w 292061"/>
                <a:gd name="connsiteY381" fmla="*/ 1162537 h 1425472"/>
                <a:gd name="connsiteX382" fmla="*/ 79558 w 292061"/>
                <a:gd name="connsiteY382" fmla="*/ 1163905 h 1425472"/>
                <a:gd name="connsiteX383" fmla="*/ 72171 w 292061"/>
                <a:gd name="connsiteY383" fmla="*/ 1164634 h 1425472"/>
                <a:gd name="connsiteX384" fmla="*/ 78007 w 292061"/>
                <a:gd name="connsiteY384" fmla="*/ 1170562 h 1425472"/>
                <a:gd name="connsiteX385" fmla="*/ 82202 w 292061"/>
                <a:gd name="connsiteY385" fmla="*/ 1171292 h 1425472"/>
                <a:gd name="connsiteX386" fmla="*/ 77643 w 292061"/>
                <a:gd name="connsiteY386" fmla="*/ 1172294 h 1425472"/>
                <a:gd name="connsiteX387" fmla="*/ 74633 w 292061"/>
                <a:gd name="connsiteY387" fmla="*/ 1172294 h 1425472"/>
                <a:gd name="connsiteX388" fmla="*/ 72536 w 292061"/>
                <a:gd name="connsiteY388" fmla="*/ 1170379 h 1425472"/>
                <a:gd name="connsiteX389" fmla="*/ 68524 w 292061"/>
                <a:gd name="connsiteY389" fmla="*/ 1167918 h 1425472"/>
                <a:gd name="connsiteX390" fmla="*/ 64967 w 292061"/>
                <a:gd name="connsiteY390" fmla="*/ 1166185 h 1425472"/>
                <a:gd name="connsiteX391" fmla="*/ 62870 w 292061"/>
                <a:gd name="connsiteY391" fmla="*/ 1167370 h 1425472"/>
                <a:gd name="connsiteX392" fmla="*/ 54481 w 292061"/>
                <a:gd name="connsiteY392" fmla="*/ 1164087 h 1425472"/>
                <a:gd name="connsiteX393" fmla="*/ 49374 w 292061"/>
                <a:gd name="connsiteY393" fmla="*/ 1166185 h 1425472"/>
                <a:gd name="connsiteX394" fmla="*/ 52201 w 292061"/>
                <a:gd name="connsiteY394" fmla="*/ 1172294 h 1425472"/>
                <a:gd name="connsiteX395" fmla="*/ 48371 w 292061"/>
                <a:gd name="connsiteY395" fmla="*/ 1167370 h 1425472"/>
                <a:gd name="connsiteX396" fmla="*/ 42170 w 292061"/>
                <a:gd name="connsiteY396" fmla="*/ 1162446 h 1425472"/>
                <a:gd name="connsiteX397" fmla="*/ 37428 w 292061"/>
                <a:gd name="connsiteY397" fmla="*/ 1165455 h 1425472"/>
                <a:gd name="connsiteX398" fmla="*/ 40437 w 292061"/>
                <a:gd name="connsiteY398" fmla="*/ 1167005 h 1425472"/>
                <a:gd name="connsiteX399" fmla="*/ 43264 w 292061"/>
                <a:gd name="connsiteY399" fmla="*/ 1169012 h 1425472"/>
                <a:gd name="connsiteX400" fmla="*/ 47277 w 292061"/>
                <a:gd name="connsiteY400" fmla="*/ 1173206 h 1425472"/>
                <a:gd name="connsiteX401" fmla="*/ 50286 w 292061"/>
                <a:gd name="connsiteY401" fmla="*/ 1177584 h 1425472"/>
                <a:gd name="connsiteX402" fmla="*/ 52748 w 292061"/>
                <a:gd name="connsiteY402" fmla="*/ 1177584 h 1425472"/>
                <a:gd name="connsiteX403" fmla="*/ 55028 w 292061"/>
                <a:gd name="connsiteY403" fmla="*/ 1179498 h 1425472"/>
                <a:gd name="connsiteX404" fmla="*/ 58128 w 292061"/>
                <a:gd name="connsiteY404" fmla="*/ 1181049 h 1425472"/>
                <a:gd name="connsiteX405" fmla="*/ 60955 w 292061"/>
                <a:gd name="connsiteY405" fmla="*/ 1183329 h 1425472"/>
                <a:gd name="connsiteX406" fmla="*/ 58128 w 292061"/>
                <a:gd name="connsiteY406" fmla="*/ 1188800 h 1425472"/>
                <a:gd name="connsiteX407" fmla="*/ 51654 w 292061"/>
                <a:gd name="connsiteY407" fmla="*/ 1184240 h 1425472"/>
                <a:gd name="connsiteX408" fmla="*/ 46912 w 292061"/>
                <a:gd name="connsiteY408" fmla="*/ 1192082 h 1425472"/>
                <a:gd name="connsiteX409" fmla="*/ 51289 w 292061"/>
                <a:gd name="connsiteY409" fmla="*/ 1194362 h 1425472"/>
                <a:gd name="connsiteX410" fmla="*/ 51836 w 292061"/>
                <a:gd name="connsiteY410" fmla="*/ 1196003 h 1425472"/>
                <a:gd name="connsiteX411" fmla="*/ 44450 w 292061"/>
                <a:gd name="connsiteY411" fmla="*/ 1201748 h 1425472"/>
                <a:gd name="connsiteX412" fmla="*/ 44450 w 292061"/>
                <a:gd name="connsiteY412" fmla="*/ 1205761 h 1425472"/>
                <a:gd name="connsiteX413" fmla="*/ 45270 w 292061"/>
                <a:gd name="connsiteY413" fmla="*/ 1211780 h 1425472"/>
                <a:gd name="connsiteX414" fmla="*/ 48097 w 292061"/>
                <a:gd name="connsiteY414" fmla="*/ 1227373 h 1425472"/>
                <a:gd name="connsiteX415" fmla="*/ 53569 w 292061"/>
                <a:gd name="connsiteY415" fmla="*/ 1222631 h 1425472"/>
                <a:gd name="connsiteX416" fmla="*/ 54572 w 292061"/>
                <a:gd name="connsiteY416" fmla="*/ 1215609 h 1425472"/>
                <a:gd name="connsiteX417" fmla="*/ 57399 w 292061"/>
                <a:gd name="connsiteY417" fmla="*/ 1211780 h 1425472"/>
                <a:gd name="connsiteX418" fmla="*/ 60864 w 292061"/>
                <a:gd name="connsiteY418" fmla="*/ 1208223 h 1425472"/>
                <a:gd name="connsiteX419" fmla="*/ 60864 w 292061"/>
                <a:gd name="connsiteY419" fmla="*/ 1211414 h 1425472"/>
                <a:gd name="connsiteX420" fmla="*/ 60317 w 292061"/>
                <a:gd name="connsiteY420" fmla="*/ 1218801 h 1425472"/>
                <a:gd name="connsiteX421" fmla="*/ 61411 w 292061"/>
                <a:gd name="connsiteY421" fmla="*/ 1221719 h 1425472"/>
                <a:gd name="connsiteX422" fmla="*/ 56852 w 292061"/>
                <a:gd name="connsiteY422" fmla="*/ 1224546 h 1425472"/>
                <a:gd name="connsiteX423" fmla="*/ 56852 w 292061"/>
                <a:gd name="connsiteY423" fmla="*/ 1228741 h 1425472"/>
                <a:gd name="connsiteX424" fmla="*/ 62505 w 292061"/>
                <a:gd name="connsiteY424" fmla="*/ 1232479 h 1425472"/>
                <a:gd name="connsiteX425" fmla="*/ 66518 w 292061"/>
                <a:gd name="connsiteY425" fmla="*/ 1236857 h 1425472"/>
                <a:gd name="connsiteX426" fmla="*/ 65059 w 292061"/>
                <a:gd name="connsiteY426" fmla="*/ 1237677 h 1425472"/>
                <a:gd name="connsiteX427" fmla="*/ 59314 w 292061"/>
                <a:gd name="connsiteY427" fmla="*/ 1232115 h 1425472"/>
                <a:gd name="connsiteX428" fmla="*/ 56669 w 292061"/>
                <a:gd name="connsiteY428" fmla="*/ 1231568 h 1425472"/>
                <a:gd name="connsiteX429" fmla="*/ 51380 w 292061"/>
                <a:gd name="connsiteY429" fmla="*/ 1232662 h 1425472"/>
                <a:gd name="connsiteX430" fmla="*/ 48827 w 292061"/>
                <a:gd name="connsiteY430" fmla="*/ 1237860 h 1425472"/>
                <a:gd name="connsiteX431" fmla="*/ 52657 w 292061"/>
                <a:gd name="connsiteY431" fmla="*/ 1239957 h 1425472"/>
                <a:gd name="connsiteX432" fmla="*/ 48644 w 292061"/>
                <a:gd name="connsiteY432" fmla="*/ 1244881 h 1425472"/>
                <a:gd name="connsiteX433" fmla="*/ 55301 w 292061"/>
                <a:gd name="connsiteY433" fmla="*/ 1248255 h 1425472"/>
                <a:gd name="connsiteX434" fmla="*/ 58110 w 292061"/>
                <a:gd name="connsiteY434" fmla="*/ 1249213 h 1425472"/>
                <a:gd name="connsiteX435" fmla="*/ 58584 w 292061"/>
                <a:gd name="connsiteY435" fmla="*/ 1248894 h 1425472"/>
                <a:gd name="connsiteX436" fmla="*/ 60317 w 292061"/>
                <a:gd name="connsiteY436" fmla="*/ 1249988 h 1425472"/>
                <a:gd name="connsiteX437" fmla="*/ 56669 w 292061"/>
                <a:gd name="connsiteY437" fmla="*/ 1252450 h 1425472"/>
                <a:gd name="connsiteX438" fmla="*/ 51745 w 292061"/>
                <a:gd name="connsiteY438" fmla="*/ 1249076 h 1425472"/>
                <a:gd name="connsiteX439" fmla="*/ 48097 w 292061"/>
                <a:gd name="connsiteY439" fmla="*/ 1248437 h 1425472"/>
                <a:gd name="connsiteX440" fmla="*/ 48097 w 292061"/>
                <a:gd name="connsiteY440" fmla="*/ 1251903 h 1425472"/>
                <a:gd name="connsiteX441" fmla="*/ 52110 w 292061"/>
                <a:gd name="connsiteY441" fmla="*/ 1257192 h 1425472"/>
                <a:gd name="connsiteX442" fmla="*/ 56487 w 292061"/>
                <a:gd name="connsiteY442" fmla="*/ 1260657 h 1425472"/>
                <a:gd name="connsiteX443" fmla="*/ 61046 w 292061"/>
                <a:gd name="connsiteY443" fmla="*/ 1262572 h 1425472"/>
                <a:gd name="connsiteX444" fmla="*/ 59131 w 292061"/>
                <a:gd name="connsiteY444" fmla="*/ 1262572 h 1425472"/>
                <a:gd name="connsiteX445" fmla="*/ 51562 w 292061"/>
                <a:gd name="connsiteY445" fmla="*/ 1260657 h 1425472"/>
                <a:gd name="connsiteX446" fmla="*/ 44723 w 292061"/>
                <a:gd name="connsiteY446" fmla="*/ 1255094 h 1425472"/>
                <a:gd name="connsiteX447" fmla="*/ 40346 w 292061"/>
                <a:gd name="connsiteY447" fmla="*/ 1256645 h 1425472"/>
                <a:gd name="connsiteX448" fmla="*/ 39525 w 292061"/>
                <a:gd name="connsiteY448" fmla="*/ 1261021 h 1425472"/>
                <a:gd name="connsiteX449" fmla="*/ 46365 w 292061"/>
                <a:gd name="connsiteY449" fmla="*/ 1266766 h 1425472"/>
                <a:gd name="connsiteX450" fmla="*/ 48644 w 292061"/>
                <a:gd name="connsiteY450" fmla="*/ 1268226 h 1425472"/>
                <a:gd name="connsiteX451" fmla="*/ 52474 w 292061"/>
                <a:gd name="connsiteY451" fmla="*/ 1269593 h 1425472"/>
                <a:gd name="connsiteX452" fmla="*/ 56487 w 292061"/>
                <a:gd name="connsiteY452" fmla="*/ 1269593 h 1425472"/>
                <a:gd name="connsiteX453" fmla="*/ 57763 w 292061"/>
                <a:gd name="connsiteY453" fmla="*/ 1271873 h 1425472"/>
                <a:gd name="connsiteX454" fmla="*/ 59496 w 292061"/>
                <a:gd name="connsiteY454" fmla="*/ 1274700 h 1425472"/>
                <a:gd name="connsiteX455" fmla="*/ 55757 w 292061"/>
                <a:gd name="connsiteY455" fmla="*/ 1275247 h 1425472"/>
                <a:gd name="connsiteX456" fmla="*/ 51927 w 292061"/>
                <a:gd name="connsiteY456" fmla="*/ 1274153 h 1425472"/>
                <a:gd name="connsiteX457" fmla="*/ 50924 w 292061"/>
                <a:gd name="connsiteY457" fmla="*/ 1276250 h 1425472"/>
                <a:gd name="connsiteX458" fmla="*/ 59496 w 292061"/>
                <a:gd name="connsiteY458" fmla="*/ 1286281 h 1425472"/>
                <a:gd name="connsiteX459" fmla="*/ 65788 w 292061"/>
                <a:gd name="connsiteY459" fmla="*/ 1278165 h 1425472"/>
                <a:gd name="connsiteX460" fmla="*/ 71259 w 292061"/>
                <a:gd name="connsiteY460" fmla="*/ 1270687 h 1425472"/>
                <a:gd name="connsiteX461" fmla="*/ 69618 w 292061"/>
                <a:gd name="connsiteY461" fmla="*/ 1276432 h 1425472"/>
                <a:gd name="connsiteX462" fmla="*/ 74725 w 292061"/>
                <a:gd name="connsiteY462" fmla="*/ 1281174 h 1425472"/>
                <a:gd name="connsiteX463" fmla="*/ 68797 w 292061"/>
                <a:gd name="connsiteY463" fmla="*/ 1281174 h 1425472"/>
                <a:gd name="connsiteX464" fmla="*/ 64238 w 292061"/>
                <a:gd name="connsiteY464" fmla="*/ 1293303 h 1425472"/>
                <a:gd name="connsiteX465" fmla="*/ 60317 w 292061"/>
                <a:gd name="connsiteY465" fmla="*/ 1289381 h 1425472"/>
                <a:gd name="connsiteX466" fmla="*/ 51526 w 292061"/>
                <a:gd name="connsiteY466" fmla="*/ 1295263 h 1425472"/>
                <a:gd name="connsiteX467" fmla="*/ 52474 w 292061"/>
                <a:gd name="connsiteY467" fmla="*/ 1300598 h 1425472"/>
                <a:gd name="connsiteX468" fmla="*/ 57581 w 292061"/>
                <a:gd name="connsiteY468" fmla="*/ 1301692 h 1425472"/>
                <a:gd name="connsiteX469" fmla="*/ 60864 w 292061"/>
                <a:gd name="connsiteY469" fmla="*/ 1302422 h 1425472"/>
                <a:gd name="connsiteX470" fmla="*/ 65241 w 292061"/>
                <a:gd name="connsiteY470" fmla="*/ 1303972 h 1425472"/>
                <a:gd name="connsiteX471" fmla="*/ 68797 w 292061"/>
                <a:gd name="connsiteY471" fmla="*/ 1303972 h 1425472"/>
                <a:gd name="connsiteX472" fmla="*/ 67703 w 292061"/>
                <a:gd name="connsiteY472" fmla="*/ 1307984 h 1425472"/>
                <a:gd name="connsiteX473" fmla="*/ 68797 w 292061"/>
                <a:gd name="connsiteY473" fmla="*/ 1312544 h 1425472"/>
                <a:gd name="connsiteX474" fmla="*/ 72445 w 292061"/>
                <a:gd name="connsiteY474" fmla="*/ 1317103 h 1425472"/>
                <a:gd name="connsiteX475" fmla="*/ 71624 w 292061"/>
                <a:gd name="connsiteY475" fmla="*/ 1322392 h 1425472"/>
                <a:gd name="connsiteX476" fmla="*/ 68068 w 292061"/>
                <a:gd name="connsiteY476" fmla="*/ 1316465 h 1425472"/>
                <a:gd name="connsiteX477" fmla="*/ 64055 w 292061"/>
                <a:gd name="connsiteY477" fmla="*/ 1315006 h 1425472"/>
                <a:gd name="connsiteX478" fmla="*/ 62961 w 292061"/>
                <a:gd name="connsiteY478" fmla="*/ 1322757 h 1425472"/>
                <a:gd name="connsiteX479" fmla="*/ 68068 w 292061"/>
                <a:gd name="connsiteY479" fmla="*/ 1327499 h 1425472"/>
                <a:gd name="connsiteX480" fmla="*/ 70712 w 292061"/>
                <a:gd name="connsiteY480" fmla="*/ 1328502 h 1425472"/>
                <a:gd name="connsiteX481" fmla="*/ 74725 w 292061"/>
                <a:gd name="connsiteY481" fmla="*/ 1326952 h 1425472"/>
                <a:gd name="connsiteX482" fmla="*/ 74725 w 292061"/>
                <a:gd name="connsiteY482" fmla="*/ 1326952 h 1425472"/>
                <a:gd name="connsiteX483" fmla="*/ 74177 w 292061"/>
                <a:gd name="connsiteY483" fmla="*/ 1328684 h 1425472"/>
                <a:gd name="connsiteX484" fmla="*/ 76639 w 292061"/>
                <a:gd name="connsiteY484" fmla="*/ 1336253 h 1425472"/>
                <a:gd name="connsiteX485" fmla="*/ 75637 w 292061"/>
                <a:gd name="connsiteY485" fmla="*/ 1337985 h 1425472"/>
                <a:gd name="connsiteX486" fmla="*/ 72080 w 292061"/>
                <a:gd name="connsiteY486" fmla="*/ 1335705 h 1425472"/>
                <a:gd name="connsiteX487" fmla="*/ 72080 w 292061"/>
                <a:gd name="connsiteY487" fmla="*/ 1339262 h 1425472"/>
                <a:gd name="connsiteX488" fmla="*/ 76092 w 292061"/>
                <a:gd name="connsiteY488" fmla="*/ 1344277 h 1425472"/>
                <a:gd name="connsiteX489" fmla="*/ 68250 w 292061"/>
                <a:gd name="connsiteY489" fmla="*/ 1342727 h 1425472"/>
                <a:gd name="connsiteX490" fmla="*/ 70530 w 292061"/>
                <a:gd name="connsiteY490" fmla="*/ 1347469 h 1425472"/>
                <a:gd name="connsiteX491" fmla="*/ 72080 w 292061"/>
                <a:gd name="connsiteY491" fmla="*/ 1351116 h 1425472"/>
                <a:gd name="connsiteX492" fmla="*/ 70894 w 292061"/>
                <a:gd name="connsiteY492" fmla="*/ 1354126 h 1425472"/>
                <a:gd name="connsiteX493" fmla="*/ 71351 w 292061"/>
                <a:gd name="connsiteY493" fmla="*/ 1356770 h 1425472"/>
                <a:gd name="connsiteX494" fmla="*/ 71898 w 292061"/>
                <a:gd name="connsiteY494" fmla="*/ 1359597 h 1425472"/>
                <a:gd name="connsiteX495" fmla="*/ 72992 w 292061"/>
                <a:gd name="connsiteY495" fmla="*/ 1362698 h 1425472"/>
                <a:gd name="connsiteX496" fmla="*/ 70165 w 292061"/>
                <a:gd name="connsiteY496" fmla="*/ 1369537 h 1425472"/>
                <a:gd name="connsiteX497" fmla="*/ 71898 w 292061"/>
                <a:gd name="connsiteY497" fmla="*/ 1372364 h 1425472"/>
                <a:gd name="connsiteX498" fmla="*/ 77187 w 292061"/>
                <a:gd name="connsiteY498" fmla="*/ 1367804 h 1425472"/>
                <a:gd name="connsiteX499" fmla="*/ 80470 w 292061"/>
                <a:gd name="connsiteY499" fmla="*/ 1367257 h 1425472"/>
                <a:gd name="connsiteX500" fmla="*/ 85029 w 292061"/>
                <a:gd name="connsiteY500" fmla="*/ 1367257 h 1425472"/>
                <a:gd name="connsiteX501" fmla="*/ 91048 w 292061"/>
                <a:gd name="connsiteY501" fmla="*/ 1362151 h 1425472"/>
                <a:gd name="connsiteX502" fmla="*/ 91048 w 292061"/>
                <a:gd name="connsiteY502" fmla="*/ 1366345 h 1425472"/>
                <a:gd name="connsiteX503" fmla="*/ 83843 w 292061"/>
                <a:gd name="connsiteY503" fmla="*/ 1373367 h 1425472"/>
                <a:gd name="connsiteX504" fmla="*/ 81929 w 292061"/>
                <a:gd name="connsiteY504" fmla="*/ 1375829 h 1425472"/>
                <a:gd name="connsiteX505" fmla="*/ 74907 w 292061"/>
                <a:gd name="connsiteY505" fmla="*/ 1376649 h 1425472"/>
                <a:gd name="connsiteX506" fmla="*/ 77551 w 292061"/>
                <a:gd name="connsiteY506" fmla="*/ 1379112 h 1425472"/>
                <a:gd name="connsiteX507" fmla="*/ 84938 w 292061"/>
                <a:gd name="connsiteY507" fmla="*/ 1383215 h 1425472"/>
                <a:gd name="connsiteX508" fmla="*/ 78737 w 292061"/>
                <a:gd name="connsiteY508" fmla="*/ 1384948 h 1425472"/>
                <a:gd name="connsiteX509" fmla="*/ 79466 w 292061"/>
                <a:gd name="connsiteY509" fmla="*/ 1386862 h 1425472"/>
                <a:gd name="connsiteX510" fmla="*/ 87673 w 292061"/>
                <a:gd name="connsiteY510" fmla="*/ 1390693 h 1425472"/>
                <a:gd name="connsiteX511" fmla="*/ 92780 w 292061"/>
                <a:gd name="connsiteY511" fmla="*/ 1382121 h 1425472"/>
                <a:gd name="connsiteX512" fmla="*/ 95424 w 292061"/>
                <a:gd name="connsiteY512" fmla="*/ 1376467 h 1425472"/>
                <a:gd name="connsiteX513" fmla="*/ 102264 w 292061"/>
                <a:gd name="connsiteY513" fmla="*/ 1369628 h 1425472"/>
                <a:gd name="connsiteX514" fmla="*/ 97212 w 292061"/>
                <a:gd name="connsiteY514" fmla="*/ 1368570 h 1425472"/>
                <a:gd name="connsiteX515" fmla="*/ 96154 w 292061"/>
                <a:gd name="connsiteY515" fmla="*/ 1369628 h 1425472"/>
                <a:gd name="connsiteX516" fmla="*/ 97339 w 292061"/>
                <a:gd name="connsiteY516" fmla="*/ 1366345 h 1425472"/>
                <a:gd name="connsiteX517" fmla="*/ 110653 w 292061"/>
                <a:gd name="connsiteY517" fmla="*/ 1364065 h 1425472"/>
                <a:gd name="connsiteX518" fmla="*/ 111200 w 292061"/>
                <a:gd name="connsiteY518" fmla="*/ 1365616 h 1425472"/>
                <a:gd name="connsiteX519" fmla="*/ 112568 w 292061"/>
                <a:gd name="connsiteY519" fmla="*/ 1369810 h 1425472"/>
                <a:gd name="connsiteX520" fmla="*/ 119225 w 292061"/>
                <a:gd name="connsiteY520" fmla="*/ 1369810 h 1425472"/>
                <a:gd name="connsiteX521" fmla="*/ 118039 w 292061"/>
                <a:gd name="connsiteY521" fmla="*/ 1372637 h 1425472"/>
                <a:gd name="connsiteX522" fmla="*/ 113115 w 292061"/>
                <a:gd name="connsiteY522" fmla="*/ 1376832 h 1425472"/>
                <a:gd name="connsiteX523" fmla="*/ 110471 w 292061"/>
                <a:gd name="connsiteY523" fmla="*/ 1378747 h 1425472"/>
                <a:gd name="connsiteX524" fmla="*/ 106094 w 292061"/>
                <a:gd name="connsiteY524" fmla="*/ 1377744 h 1425472"/>
                <a:gd name="connsiteX525" fmla="*/ 103631 w 292061"/>
                <a:gd name="connsiteY525" fmla="*/ 1376467 h 1425472"/>
                <a:gd name="connsiteX526" fmla="*/ 103631 w 292061"/>
                <a:gd name="connsiteY526" fmla="*/ 1373731 h 1425472"/>
                <a:gd name="connsiteX527" fmla="*/ 96245 w 292061"/>
                <a:gd name="connsiteY527" fmla="*/ 1379112 h 1425472"/>
                <a:gd name="connsiteX528" fmla="*/ 95607 w 292061"/>
                <a:gd name="connsiteY528" fmla="*/ 1391057 h 1425472"/>
                <a:gd name="connsiteX529" fmla="*/ 101169 w 292061"/>
                <a:gd name="connsiteY529" fmla="*/ 1398626 h 1425472"/>
                <a:gd name="connsiteX530" fmla="*/ 91048 w 292061"/>
                <a:gd name="connsiteY530" fmla="*/ 1393155 h 1425472"/>
                <a:gd name="connsiteX531" fmla="*/ 85211 w 292061"/>
                <a:gd name="connsiteY531" fmla="*/ 1393155 h 1425472"/>
                <a:gd name="connsiteX532" fmla="*/ 84208 w 292061"/>
                <a:gd name="connsiteY532" fmla="*/ 1394887 h 1425472"/>
                <a:gd name="connsiteX533" fmla="*/ 94512 w 292061"/>
                <a:gd name="connsiteY533" fmla="*/ 1401544 h 1425472"/>
                <a:gd name="connsiteX534" fmla="*/ 99619 w 292061"/>
                <a:gd name="connsiteY534" fmla="*/ 1404736 h 1425472"/>
                <a:gd name="connsiteX535" fmla="*/ 101534 w 292061"/>
                <a:gd name="connsiteY535" fmla="*/ 1406468 h 1425472"/>
                <a:gd name="connsiteX536" fmla="*/ 111383 w 292061"/>
                <a:gd name="connsiteY536" fmla="*/ 1410116 h 1425472"/>
                <a:gd name="connsiteX537" fmla="*/ 110835 w 292061"/>
                <a:gd name="connsiteY537" fmla="*/ 1406651 h 1425472"/>
                <a:gd name="connsiteX538" fmla="*/ 107006 w 292061"/>
                <a:gd name="connsiteY538" fmla="*/ 1402273 h 1425472"/>
                <a:gd name="connsiteX539" fmla="*/ 109285 w 292061"/>
                <a:gd name="connsiteY539" fmla="*/ 1399447 h 1425472"/>
                <a:gd name="connsiteX540" fmla="*/ 110653 w 292061"/>
                <a:gd name="connsiteY540" fmla="*/ 1398444 h 1425472"/>
                <a:gd name="connsiteX541" fmla="*/ 110653 w 292061"/>
                <a:gd name="connsiteY541" fmla="*/ 1396985 h 1425472"/>
                <a:gd name="connsiteX542" fmla="*/ 111930 w 292061"/>
                <a:gd name="connsiteY542" fmla="*/ 1395981 h 1425472"/>
                <a:gd name="connsiteX543" fmla="*/ 115577 w 292061"/>
                <a:gd name="connsiteY543" fmla="*/ 1395070 h 1425472"/>
                <a:gd name="connsiteX544" fmla="*/ 119225 w 292061"/>
                <a:gd name="connsiteY544" fmla="*/ 1393520 h 1425472"/>
                <a:gd name="connsiteX545" fmla="*/ 115213 w 292061"/>
                <a:gd name="connsiteY545" fmla="*/ 1391057 h 1425472"/>
                <a:gd name="connsiteX546" fmla="*/ 110471 w 292061"/>
                <a:gd name="connsiteY546" fmla="*/ 1389325 h 1425472"/>
                <a:gd name="connsiteX547" fmla="*/ 111383 w 292061"/>
                <a:gd name="connsiteY547" fmla="*/ 1387683 h 1425472"/>
                <a:gd name="connsiteX548" fmla="*/ 119590 w 292061"/>
                <a:gd name="connsiteY548" fmla="*/ 1390146 h 1425472"/>
                <a:gd name="connsiteX549" fmla="*/ 127514 w 292061"/>
                <a:gd name="connsiteY549" fmla="*/ 1388367 h 1425472"/>
                <a:gd name="connsiteX550" fmla="*/ 127705 w 292061"/>
                <a:gd name="connsiteY550" fmla="*/ 1388048 h 1425472"/>
                <a:gd name="connsiteX551" fmla="*/ 149226 w 292061"/>
                <a:gd name="connsiteY551" fmla="*/ 1377562 h 1425472"/>
                <a:gd name="connsiteX552" fmla="*/ 154697 w 292061"/>
                <a:gd name="connsiteY552" fmla="*/ 1382303 h 1425472"/>
                <a:gd name="connsiteX553" fmla="*/ 144484 w 292061"/>
                <a:gd name="connsiteY553" fmla="*/ 1392060 h 1425472"/>
                <a:gd name="connsiteX554" fmla="*/ 134727 w 292061"/>
                <a:gd name="connsiteY554" fmla="*/ 1398718 h 1425472"/>
                <a:gd name="connsiteX555" fmla="*/ 132903 w 292061"/>
                <a:gd name="connsiteY555" fmla="*/ 1409842 h 1425472"/>
                <a:gd name="connsiteX556" fmla="*/ 128708 w 292061"/>
                <a:gd name="connsiteY556" fmla="*/ 1408018 h 1425472"/>
                <a:gd name="connsiteX557" fmla="*/ 133633 w 292061"/>
                <a:gd name="connsiteY557" fmla="*/ 1401362 h 1425472"/>
                <a:gd name="connsiteX558" fmla="*/ 128070 w 292061"/>
                <a:gd name="connsiteY558" fmla="*/ 1395434 h 1425472"/>
                <a:gd name="connsiteX559" fmla="*/ 126246 w 292061"/>
                <a:gd name="connsiteY559" fmla="*/ 1400541 h 1425472"/>
                <a:gd name="connsiteX560" fmla="*/ 123146 w 292061"/>
                <a:gd name="connsiteY560" fmla="*/ 1404553 h 1425472"/>
                <a:gd name="connsiteX561" fmla="*/ 122052 w 292061"/>
                <a:gd name="connsiteY561" fmla="*/ 1402273 h 1425472"/>
                <a:gd name="connsiteX562" fmla="*/ 121897 w 292061"/>
                <a:gd name="connsiteY562" fmla="*/ 1397377 h 1425472"/>
                <a:gd name="connsiteX563" fmla="*/ 119590 w 292061"/>
                <a:gd name="connsiteY563" fmla="*/ 1396438 h 1425472"/>
                <a:gd name="connsiteX564" fmla="*/ 115213 w 292061"/>
                <a:gd name="connsiteY564" fmla="*/ 1400997 h 1425472"/>
                <a:gd name="connsiteX565" fmla="*/ 118404 w 292061"/>
                <a:gd name="connsiteY565" fmla="*/ 1412122 h 1425472"/>
                <a:gd name="connsiteX566" fmla="*/ 127523 w 292061"/>
                <a:gd name="connsiteY566" fmla="*/ 1417867 h 1425472"/>
                <a:gd name="connsiteX567" fmla="*/ 137645 w 292061"/>
                <a:gd name="connsiteY567" fmla="*/ 1422427 h 1425472"/>
                <a:gd name="connsiteX568" fmla="*/ 155883 w 292061"/>
                <a:gd name="connsiteY568" fmla="*/ 1424889 h 1425472"/>
                <a:gd name="connsiteX569" fmla="*/ 162175 w 292061"/>
                <a:gd name="connsiteY569" fmla="*/ 1415770 h 1425472"/>
                <a:gd name="connsiteX570" fmla="*/ 161446 w 292061"/>
                <a:gd name="connsiteY570" fmla="*/ 1407563 h 1425472"/>
                <a:gd name="connsiteX571" fmla="*/ 161446 w 292061"/>
                <a:gd name="connsiteY571" fmla="*/ 1397714 h 1425472"/>
                <a:gd name="connsiteX572" fmla="*/ 166005 w 292061"/>
                <a:gd name="connsiteY572" fmla="*/ 1384218 h 1425472"/>
                <a:gd name="connsiteX573" fmla="*/ 165458 w 292061"/>
                <a:gd name="connsiteY573" fmla="*/ 1379476 h 1425472"/>
                <a:gd name="connsiteX574" fmla="*/ 167555 w 292061"/>
                <a:gd name="connsiteY574" fmla="*/ 1375464 h 1425472"/>
                <a:gd name="connsiteX575" fmla="*/ 168285 w 292061"/>
                <a:gd name="connsiteY575" fmla="*/ 1373002 h 1425472"/>
                <a:gd name="connsiteX576" fmla="*/ 182510 w 292061"/>
                <a:gd name="connsiteY576" fmla="*/ 1369993 h 1425472"/>
                <a:gd name="connsiteX577" fmla="*/ 198468 w 292061"/>
                <a:gd name="connsiteY577" fmla="*/ 1365980 h 1425472"/>
                <a:gd name="connsiteX578" fmla="*/ 211600 w 292061"/>
                <a:gd name="connsiteY578" fmla="*/ 1356861 h 1425472"/>
                <a:gd name="connsiteX579" fmla="*/ 224184 w 292061"/>
                <a:gd name="connsiteY579" fmla="*/ 1349840 h 1425472"/>
                <a:gd name="connsiteX580" fmla="*/ 236585 w 292061"/>
                <a:gd name="connsiteY580" fmla="*/ 1352667 h 1425472"/>
                <a:gd name="connsiteX581" fmla="*/ 227467 w 292061"/>
                <a:gd name="connsiteY581" fmla="*/ 1347925 h 1425472"/>
                <a:gd name="connsiteX582" fmla="*/ 204031 w 292061"/>
                <a:gd name="connsiteY582" fmla="*/ 1344916 h 1425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Lst>
              <a:rect l="l" t="t" r="r" b="b"/>
              <a:pathLst>
                <a:path w="292061" h="1425472">
                  <a:moveTo>
                    <a:pt x="204031" y="1344916"/>
                  </a:moveTo>
                  <a:cubicBezTo>
                    <a:pt x="198569" y="1342554"/>
                    <a:pt x="192742" y="1341132"/>
                    <a:pt x="186796" y="1340721"/>
                  </a:cubicBezTo>
                  <a:cubicBezTo>
                    <a:pt x="181051" y="1340721"/>
                    <a:pt x="132994" y="1340721"/>
                    <a:pt x="132994" y="1340721"/>
                  </a:cubicBezTo>
                  <a:cubicBezTo>
                    <a:pt x="129593" y="1341396"/>
                    <a:pt x="126174" y="1339618"/>
                    <a:pt x="124787" y="1336435"/>
                  </a:cubicBezTo>
                  <a:cubicBezTo>
                    <a:pt x="123274" y="1332633"/>
                    <a:pt x="120547" y="1329423"/>
                    <a:pt x="117036" y="1327316"/>
                  </a:cubicBezTo>
                  <a:cubicBezTo>
                    <a:pt x="113845" y="1325036"/>
                    <a:pt x="112842" y="1324216"/>
                    <a:pt x="112477" y="1323304"/>
                  </a:cubicBezTo>
                  <a:cubicBezTo>
                    <a:pt x="112112" y="1322392"/>
                    <a:pt x="111747" y="1321389"/>
                    <a:pt x="111109" y="1321571"/>
                  </a:cubicBezTo>
                  <a:cubicBezTo>
                    <a:pt x="110471" y="1321754"/>
                    <a:pt x="109285" y="1321571"/>
                    <a:pt x="111109" y="1318197"/>
                  </a:cubicBezTo>
                  <a:cubicBezTo>
                    <a:pt x="112933" y="1314823"/>
                    <a:pt x="116398" y="1309078"/>
                    <a:pt x="114665" y="1306343"/>
                  </a:cubicBezTo>
                  <a:cubicBezTo>
                    <a:pt x="112933" y="1303607"/>
                    <a:pt x="109559" y="1302057"/>
                    <a:pt x="111839" y="1299595"/>
                  </a:cubicBezTo>
                  <a:cubicBezTo>
                    <a:pt x="114364" y="1297588"/>
                    <a:pt x="115650" y="1294406"/>
                    <a:pt x="115213" y="1291205"/>
                  </a:cubicBezTo>
                  <a:cubicBezTo>
                    <a:pt x="115213" y="1287193"/>
                    <a:pt x="114301" y="1281539"/>
                    <a:pt x="114301" y="1281539"/>
                  </a:cubicBezTo>
                  <a:cubicBezTo>
                    <a:pt x="114374" y="1280336"/>
                    <a:pt x="113562" y="1279250"/>
                    <a:pt x="112386" y="1278986"/>
                  </a:cubicBezTo>
                  <a:cubicBezTo>
                    <a:pt x="110288" y="1278439"/>
                    <a:pt x="106550" y="1277527"/>
                    <a:pt x="105182" y="1278986"/>
                  </a:cubicBezTo>
                  <a:cubicBezTo>
                    <a:pt x="103814" y="1280445"/>
                    <a:pt x="102720" y="1280445"/>
                    <a:pt x="100805" y="1279898"/>
                  </a:cubicBezTo>
                  <a:cubicBezTo>
                    <a:pt x="98197" y="1278876"/>
                    <a:pt x="95233" y="1279487"/>
                    <a:pt x="93236" y="1281448"/>
                  </a:cubicBezTo>
                  <a:cubicBezTo>
                    <a:pt x="89953" y="1284093"/>
                    <a:pt x="85211" y="1289017"/>
                    <a:pt x="82932" y="1279715"/>
                  </a:cubicBezTo>
                  <a:cubicBezTo>
                    <a:pt x="80652" y="1270414"/>
                    <a:pt x="81017" y="1263028"/>
                    <a:pt x="77278" y="1261477"/>
                  </a:cubicBezTo>
                  <a:cubicBezTo>
                    <a:pt x="72873" y="1260046"/>
                    <a:pt x="70247" y="1255532"/>
                    <a:pt x="71168" y="1250991"/>
                  </a:cubicBezTo>
                  <a:cubicBezTo>
                    <a:pt x="71715" y="1244972"/>
                    <a:pt x="73266" y="1236400"/>
                    <a:pt x="73083" y="1234850"/>
                  </a:cubicBezTo>
                  <a:cubicBezTo>
                    <a:pt x="72901" y="1233300"/>
                    <a:pt x="73083" y="1233300"/>
                    <a:pt x="71898" y="1232753"/>
                  </a:cubicBezTo>
                  <a:cubicBezTo>
                    <a:pt x="70849" y="1231622"/>
                    <a:pt x="70566" y="1229981"/>
                    <a:pt x="71168" y="1228558"/>
                  </a:cubicBezTo>
                  <a:cubicBezTo>
                    <a:pt x="71697" y="1225467"/>
                    <a:pt x="73566" y="1222759"/>
                    <a:pt x="76275" y="1221172"/>
                  </a:cubicBezTo>
                  <a:cubicBezTo>
                    <a:pt x="80105" y="1219439"/>
                    <a:pt x="84664" y="1219439"/>
                    <a:pt x="85850" y="1217798"/>
                  </a:cubicBezTo>
                  <a:cubicBezTo>
                    <a:pt x="90117" y="1212901"/>
                    <a:pt x="94686" y="1208269"/>
                    <a:pt x="99528" y="1203937"/>
                  </a:cubicBezTo>
                  <a:cubicBezTo>
                    <a:pt x="103084" y="1200654"/>
                    <a:pt x="106094" y="1199743"/>
                    <a:pt x="105547" y="1188344"/>
                  </a:cubicBezTo>
                  <a:lnTo>
                    <a:pt x="104999" y="1184149"/>
                  </a:lnTo>
                  <a:cubicBezTo>
                    <a:pt x="104999" y="1184149"/>
                    <a:pt x="104999" y="1183146"/>
                    <a:pt x="107097" y="1182781"/>
                  </a:cubicBezTo>
                  <a:cubicBezTo>
                    <a:pt x="109194" y="1182416"/>
                    <a:pt x="115395" y="1178769"/>
                    <a:pt x="114848" y="1174848"/>
                  </a:cubicBezTo>
                  <a:cubicBezTo>
                    <a:pt x="114547" y="1171027"/>
                    <a:pt x="112787" y="1167461"/>
                    <a:pt x="109923" y="1164908"/>
                  </a:cubicBezTo>
                  <a:cubicBezTo>
                    <a:pt x="106550" y="1161534"/>
                    <a:pt x="105547" y="1159984"/>
                    <a:pt x="109376" y="1152962"/>
                  </a:cubicBezTo>
                  <a:cubicBezTo>
                    <a:pt x="113206" y="1145941"/>
                    <a:pt x="113936" y="1144846"/>
                    <a:pt x="113206" y="1143114"/>
                  </a:cubicBezTo>
                  <a:cubicBezTo>
                    <a:pt x="112477" y="1141381"/>
                    <a:pt x="111109" y="1141199"/>
                    <a:pt x="112750" y="1139831"/>
                  </a:cubicBezTo>
                  <a:cubicBezTo>
                    <a:pt x="114392" y="1138463"/>
                    <a:pt x="125152" y="1132627"/>
                    <a:pt x="126611" y="1131898"/>
                  </a:cubicBezTo>
                  <a:cubicBezTo>
                    <a:pt x="128070" y="1131168"/>
                    <a:pt x="128891" y="1130348"/>
                    <a:pt x="128161" y="1128615"/>
                  </a:cubicBezTo>
                  <a:cubicBezTo>
                    <a:pt x="127395" y="1125952"/>
                    <a:pt x="126821" y="1123244"/>
                    <a:pt x="126429" y="1120499"/>
                  </a:cubicBezTo>
                  <a:cubicBezTo>
                    <a:pt x="126429" y="1120499"/>
                    <a:pt x="125699" y="1117490"/>
                    <a:pt x="127614" y="1116487"/>
                  </a:cubicBezTo>
                  <a:cubicBezTo>
                    <a:pt x="133049" y="1113076"/>
                    <a:pt x="135721" y="1106592"/>
                    <a:pt x="134271" y="1100346"/>
                  </a:cubicBezTo>
                  <a:cubicBezTo>
                    <a:pt x="133195" y="1096142"/>
                    <a:pt x="131791" y="1092021"/>
                    <a:pt x="130076" y="1088036"/>
                  </a:cubicBezTo>
                  <a:cubicBezTo>
                    <a:pt x="129657" y="1086950"/>
                    <a:pt x="129949" y="1085719"/>
                    <a:pt x="130806" y="1084935"/>
                  </a:cubicBezTo>
                  <a:cubicBezTo>
                    <a:pt x="132520" y="1083230"/>
                    <a:pt x="134098" y="1081397"/>
                    <a:pt x="135548" y="1079464"/>
                  </a:cubicBezTo>
                  <a:cubicBezTo>
                    <a:pt x="135548" y="1079464"/>
                    <a:pt x="136733" y="1079464"/>
                    <a:pt x="135001" y="1075634"/>
                  </a:cubicBezTo>
                  <a:cubicBezTo>
                    <a:pt x="133268" y="1071804"/>
                    <a:pt x="128526" y="1063323"/>
                    <a:pt x="133633" y="1060679"/>
                  </a:cubicBezTo>
                  <a:cubicBezTo>
                    <a:pt x="138739" y="1058034"/>
                    <a:pt x="140107" y="1059493"/>
                    <a:pt x="141840" y="1057214"/>
                  </a:cubicBezTo>
                  <a:cubicBezTo>
                    <a:pt x="143007" y="1055198"/>
                    <a:pt x="144293" y="1053256"/>
                    <a:pt x="145670" y="1051377"/>
                  </a:cubicBezTo>
                  <a:cubicBezTo>
                    <a:pt x="147202" y="1050238"/>
                    <a:pt x="147530" y="1048067"/>
                    <a:pt x="146381" y="1046526"/>
                  </a:cubicBezTo>
                  <a:cubicBezTo>
                    <a:pt x="146180" y="1046262"/>
                    <a:pt x="145943" y="1046015"/>
                    <a:pt x="145670" y="1045815"/>
                  </a:cubicBezTo>
                  <a:cubicBezTo>
                    <a:pt x="143025" y="1043170"/>
                    <a:pt x="140381" y="1041073"/>
                    <a:pt x="139925" y="1038976"/>
                  </a:cubicBezTo>
                  <a:cubicBezTo>
                    <a:pt x="139469" y="1036879"/>
                    <a:pt x="137645" y="1035419"/>
                    <a:pt x="131991" y="1034416"/>
                  </a:cubicBezTo>
                  <a:cubicBezTo>
                    <a:pt x="126338" y="1033413"/>
                    <a:pt x="122872" y="1034416"/>
                    <a:pt x="122143" y="1031590"/>
                  </a:cubicBezTo>
                  <a:cubicBezTo>
                    <a:pt x="121413" y="1028763"/>
                    <a:pt x="120410" y="1027395"/>
                    <a:pt x="122690" y="1027212"/>
                  </a:cubicBezTo>
                  <a:cubicBezTo>
                    <a:pt x="129402" y="1026839"/>
                    <a:pt x="136131" y="1026839"/>
                    <a:pt x="142843" y="1027212"/>
                  </a:cubicBezTo>
                  <a:cubicBezTo>
                    <a:pt x="144484" y="1027760"/>
                    <a:pt x="149226" y="1027212"/>
                    <a:pt x="149682" y="1024021"/>
                  </a:cubicBezTo>
                  <a:cubicBezTo>
                    <a:pt x="150138" y="1020829"/>
                    <a:pt x="150776" y="1020921"/>
                    <a:pt x="151779" y="1020191"/>
                  </a:cubicBezTo>
                  <a:cubicBezTo>
                    <a:pt x="152783" y="1019461"/>
                    <a:pt x="157068" y="1015631"/>
                    <a:pt x="149682" y="1013169"/>
                  </a:cubicBezTo>
                  <a:cubicBezTo>
                    <a:pt x="144320" y="1011491"/>
                    <a:pt x="138694" y="1010835"/>
                    <a:pt x="133086" y="1011254"/>
                  </a:cubicBezTo>
                  <a:cubicBezTo>
                    <a:pt x="131627" y="1011254"/>
                    <a:pt x="129529" y="1012257"/>
                    <a:pt x="129712" y="1009978"/>
                  </a:cubicBezTo>
                  <a:cubicBezTo>
                    <a:pt x="130350" y="1005227"/>
                    <a:pt x="131481" y="1000549"/>
                    <a:pt x="133086" y="996026"/>
                  </a:cubicBezTo>
                  <a:cubicBezTo>
                    <a:pt x="134453" y="993564"/>
                    <a:pt x="136733" y="992834"/>
                    <a:pt x="135821" y="990372"/>
                  </a:cubicBezTo>
                  <a:cubicBezTo>
                    <a:pt x="134910" y="987910"/>
                    <a:pt x="132721" y="978062"/>
                    <a:pt x="132721" y="978062"/>
                  </a:cubicBezTo>
                  <a:cubicBezTo>
                    <a:pt x="132092" y="977067"/>
                    <a:pt x="131253" y="976229"/>
                    <a:pt x="130259" y="975599"/>
                  </a:cubicBezTo>
                  <a:cubicBezTo>
                    <a:pt x="128708" y="974596"/>
                    <a:pt x="125699" y="971404"/>
                    <a:pt x="127250" y="969307"/>
                  </a:cubicBezTo>
                  <a:cubicBezTo>
                    <a:pt x="128800" y="967210"/>
                    <a:pt x="130076" y="965659"/>
                    <a:pt x="131627" y="965477"/>
                  </a:cubicBezTo>
                  <a:cubicBezTo>
                    <a:pt x="133177" y="965295"/>
                    <a:pt x="132903" y="963380"/>
                    <a:pt x="132721" y="962103"/>
                  </a:cubicBezTo>
                  <a:cubicBezTo>
                    <a:pt x="131763" y="959714"/>
                    <a:pt x="129465" y="958127"/>
                    <a:pt x="126885" y="958091"/>
                  </a:cubicBezTo>
                  <a:cubicBezTo>
                    <a:pt x="123237" y="958091"/>
                    <a:pt x="120410" y="957088"/>
                    <a:pt x="119407" y="953349"/>
                  </a:cubicBezTo>
                  <a:cubicBezTo>
                    <a:pt x="119197" y="947057"/>
                    <a:pt x="119654" y="940756"/>
                    <a:pt x="120775" y="934564"/>
                  </a:cubicBezTo>
                  <a:cubicBezTo>
                    <a:pt x="121322" y="928819"/>
                    <a:pt x="121961" y="922892"/>
                    <a:pt x="121961" y="922892"/>
                  </a:cubicBezTo>
                  <a:cubicBezTo>
                    <a:pt x="121961" y="922892"/>
                    <a:pt x="121140" y="920430"/>
                    <a:pt x="123420" y="920247"/>
                  </a:cubicBezTo>
                  <a:cubicBezTo>
                    <a:pt x="125699" y="920065"/>
                    <a:pt x="134271" y="919518"/>
                    <a:pt x="131444" y="910399"/>
                  </a:cubicBezTo>
                  <a:cubicBezTo>
                    <a:pt x="127532" y="902238"/>
                    <a:pt x="126137" y="893091"/>
                    <a:pt x="127432" y="884137"/>
                  </a:cubicBezTo>
                  <a:cubicBezTo>
                    <a:pt x="128891" y="877899"/>
                    <a:pt x="128891" y="871406"/>
                    <a:pt x="127432" y="865169"/>
                  </a:cubicBezTo>
                  <a:cubicBezTo>
                    <a:pt x="126648" y="862643"/>
                    <a:pt x="126648" y="859944"/>
                    <a:pt x="127432" y="857418"/>
                  </a:cubicBezTo>
                  <a:cubicBezTo>
                    <a:pt x="128298" y="854737"/>
                    <a:pt x="129593" y="852211"/>
                    <a:pt x="131262" y="849941"/>
                  </a:cubicBezTo>
                  <a:cubicBezTo>
                    <a:pt x="132903" y="848481"/>
                    <a:pt x="135183" y="846749"/>
                    <a:pt x="133906" y="845563"/>
                  </a:cubicBezTo>
                  <a:cubicBezTo>
                    <a:pt x="132630" y="844378"/>
                    <a:pt x="129165" y="838998"/>
                    <a:pt x="130897" y="836444"/>
                  </a:cubicBezTo>
                  <a:cubicBezTo>
                    <a:pt x="132630" y="833891"/>
                    <a:pt x="134453" y="834803"/>
                    <a:pt x="134453" y="834803"/>
                  </a:cubicBezTo>
                  <a:cubicBezTo>
                    <a:pt x="135329" y="834192"/>
                    <a:pt x="135730" y="833098"/>
                    <a:pt x="135457" y="832067"/>
                  </a:cubicBezTo>
                  <a:cubicBezTo>
                    <a:pt x="135457" y="830244"/>
                    <a:pt x="135457" y="817295"/>
                    <a:pt x="135457" y="817295"/>
                  </a:cubicBezTo>
                  <a:cubicBezTo>
                    <a:pt x="135457" y="817295"/>
                    <a:pt x="135457" y="815197"/>
                    <a:pt x="136733" y="815745"/>
                  </a:cubicBezTo>
                  <a:cubicBezTo>
                    <a:pt x="138010" y="816292"/>
                    <a:pt x="140928" y="817659"/>
                    <a:pt x="141657" y="812188"/>
                  </a:cubicBezTo>
                  <a:cubicBezTo>
                    <a:pt x="142387" y="806717"/>
                    <a:pt x="144576" y="789938"/>
                    <a:pt x="144576" y="789938"/>
                  </a:cubicBezTo>
                  <a:cubicBezTo>
                    <a:pt x="144630" y="788834"/>
                    <a:pt x="145250" y="787831"/>
                    <a:pt x="146217" y="787293"/>
                  </a:cubicBezTo>
                  <a:cubicBezTo>
                    <a:pt x="147950" y="786290"/>
                    <a:pt x="160351" y="781184"/>
                    <a:pt x="160351" y="781184"/>
                  </a:cubicBezTo>
                  <a:cubicBezTo>
                    <a:pt x="160351" y="781184"/>
                    <a:pt x="162175" y="780454"/>
                    <a:pt x="161446" y="777354"/>
                  </a:cubicBezTo>
                  <a:cubicBezTo>
                    <a:pt x="160716" y="774253"/>
                    <a:pt x="154789" y="749085"/>
                    <a:pt x="154424" y="745894"/>
                  </a:cubicBezTo>
                  <a:cubicBezTo>
                    <a:pt x="153175" y="736620"/>
                    <a:pt x="152719" y="727254"/>
                    <a:pt x="153056" y="717898"/>
                  </a:cubicBezTo>
                  <a:cubicBezTo>
                    <a:pt x="154059" y="708779"/>
                    <a:pt x="156156" y="695101"/>
                    <a:pt x="156156" y="695101"/>
                  </a:cubicBezTo>
                  <a:cubicBezTo>
                    <a:pt x="156156" y="695101"/>
                    <a:pt x="156156" y="694189"/>
                    <a:pt x="157889" y="693642"/>
                  </a:cubicBezTo>
                  <a:cubicBezTo>
                    <a:pt x="159622" y="693095"/>
                    <a:pt x="167008" y="693095"/>
                    <a:pt x="169014" y="687897"/>
                  </a:cubicBezTo>
                  <a:cubicBezTo>
                    <a:pt x="171020" y="682699"/>
                    <a:pt x="171932" y="680693"/>
                    <a:pt x="172844" y="680693"/>
                  </a:cubicBezTo>
                  <a:cubicBezTo>
                    <a:pt x="173756" y="680693"/>
                    <a:pt x="176856" y="680693"/>
                    <a:pt x="176856" y="678778"/>
                  </a:cubicBezTo>
                  <a:cubicBezTo>
                    <a:pt x="176856" y="676863"/>
                    <a:pt x="177404" y="660541"/>
                    <a:pt x="177404" y="660541"/>
                  </a:cubicBezTo>
                  <a:cubicBezTo>
                    <a:pt x="177404" y="660541"/>
                    <a:pt x="177951" y="657531"/>
                    <a:pt x="176674" y="656164"/>
                  </a:cubicBezTo>
                  <a:cubicBezTo>
                    <a:pt x="174467" y="653866"/>
                    <a:pt x="172944" y="650984"/>
                    <a:pt x="172297" y="647865"/>
                  </a:cubicBezTo>
                  <a:cubicBezTo>
                    <a:pt x="172297" y="645403"/>
                    <a:pt x="172297" y="644217"/>
                    <a:pt x="173209" y="644400"/>
                  </a:cubicBezTo>
                  <a:cubicBezTo>
                    <a:pt x="174121" y="644582"/>
                    <a:pt x="175124" y="644400"/>
                    <a:pt x="176127" y="642667"/>
                  </a:cubicBezTo>
                  <a:cubicBezTo>
                    <a:pt x="177595" y="640570"/>
                    <a:pt x="178726" y="638263"/>
                    <a:pt x="179501" y="635828"/>
                  </a:cubicBezTo>
                  <a:cubicBezTo>
                    <a:pt x="180841" y="630375"/>
                    <a:pt x="182610" y="625040"/>
                    <a:pt x="184790" y="619870"/>
                  </a:cubicBezTo>
                  <a:cubicBezTo>
                    <a:pt x="186887" y="615766"/>
                    <a:pt x="188073" y="612666"/>
                    <a:pt x="188620" y="611754"/>
                  </a:cubicBezTo>
                  <a:cubicBezTo>
                    <a:pt x="189167" y="610842"/>
                    <a:pt x="189805" y="608654"/>
                    <a:pt x="190900" y="608654"/>
                  </a:cubicBezTo>
                  <a:cubicBezTo>
                    <a:pt x="192568" y="608544"/>
                    <a:pt x="194228" y="608234"/>
                    <a:pt x="195824" y="607742"/>
                  </a:cubicBezTo>
                  <a:cubicBezTo>
                    <a:pt x="196827" y="607742"/>
                    <a:pt x="197556" y="606465"/>
                    <a:pt x="196371" y="604733"/>
                  </a:cubicBezTo>
                  <a:cubicBezTo>
                    <a:pt x="194857" y="601195"/>
                    <a:pt x="194483" y="597282"/>
                    <a:pt x="195277" y="593516"/>
                  </a:cubicBezTo>
                  <a:cubicBezTo>
                    <a:pt x="196189" y="589139"/>
                    <a:pt x="198104" y="578288"/>
                    <a:pt x="198468" y="576738"/>
                  </a:cubicBezTo>
                  <a:cubicBezTo>
                    <a:pt x="198833" y="575188"/>
                    <a:pt x="198468" y="574731"/>
                    <a:pt x="197192" y="573911"/>
                  </a:cubicBezTo>
                  <a:cubicBezTo>
                    <a:pt x="193280" y="572844"/>
                    <a:pt x="190179" y="569853"/>
                    <a:pt x="188985" y="565977"/>
                  </a:cubicBezTo>
                  <a:cubicBezTo>
                    <a:pt x="187781" y="563095"/>
                    <a:pt x="187516" y="559895"/>
                    <a:pt x="188255" y="556858"/>
                  </a:cubicBezTo>
                  <a:cubicBezTo>
                    <a:pt x="188784" y="554360"/>
                    <a:pt x="188784" y="551788"/>
                    <a:pt x="188255" y="549290"/>
                  </a:cubicBezTo>
                  <a:cubicBezTo>
                    <a:pt x="187845" y="545533"/>
                    <a:pt x="187024" y="541830"/>
                    <a:pt x="185793" y="538255"/>
                  </a:cubicBezTo>
                  <a:cubicBezTo>
                    <a:pt x="184060" y="535611"/>
                    <a:pt x="180231" y="532146"/>
                    <a:pt x="180048" y="530231"/>
                  </a:cubicBezTo>
                  <a:cubicBezTo>
                    <a:pt x="179866" y="528316"/>
                    <a:pt x="179136" y="523210"/>
                    <a:pt x="180778" y="521933"/>
                  </a:cubicBezTo>
                  <a:cubicBezTo>
                    <a:pt x="182419" y="520656"/>
                    <a:pt x="182875" y="519653"/>
                    <a:pt x="181963" y="517556"/>
                  </a:cubicBezTo>
                  <a:cubicBezTo>
                    <a:pt x="181051" y="515458"/>
                    <a:pt x="173756" y="502145"/>
                    <a:pt x="173756" y="502145"/>
                  </a:cubicBezTo>
                  <a:cubicBezTo>
                    <a:pt x="172689" y="500585"/>
                    <a:pt x="172479" y="498597"/>
                    <a:pt x="173209" y="496856"/>
                  </a:cubicBezTo>
                  <a:cubicBezTo>
                    <a:pt x="173947" y="495059"/>
                    <a:pt x="174531" y="493199"/>
                    <a:pt x="174941" y="491293"/>
                  </a:cubicBezTo>
                  <a:cubicBezTo>
                    <a:pt x="175963" y="489725"/>
                    <a:pt x="177422" y="488494"/>
                    <a:pt x="179136" y="487737"/>
                  </a:cubicBezTo>
                  <a:cubicBezTo>
                    <a:pt x="181553" y="486451"/>
                    <a:pt x="182902" y="483788"/>
                    <a:pt x="182510" y="481080"/>
                  </a:cubicBezTo>
                  <a:cubicBezTo>
                    <a:pt x="181817" y="478508"/>
                    <a:pt x="181817" y="475809"/>
                    <a:pt x="182510" y="473237"/>
                  </a:cubicBezTo>
                  <a:cubicBezTo>
                    <a:pt x="183723" y="470584"/>
                    <a:pt x="184607" y="467803"/>
                    <a:pt x="185155" y="464939"/>
                  </a:cubicBezTo>
                  <a:cubicBezTo>
                    <a:pt x="186367" y="461903"/>
                    <a:pt x="188775" y="459496"/>
                    <a:pt x="191812" y="458283"/>
                  </a:cubicBezTo>
                  <a:cubicBezTo>
                    <a:pt x="195459" y="456732"/>
                    <a:pt x="198651" y="454818"/>
                    <a:pt x="197374" y="453085"/>
                  </a:cubicBezTo>
                  <a:cubicBezTo>
                    <a:pt x="196553" y="452109"/>
                    <a:pt x="195368" y="451517"/>
                    <a:pt x="194091" y="451444"/>
                  </a:cubicBezTo>
                  <a:cubicBezTo>
                    <a:pt x="193489" y="450395"/>
                    <a:pt x="193234" y="449182"/>
                    <a:pt x="193362" y="447978"/>
                  </a:cubicBezTo>
                  <a:cubicBezTo>
                    <a:pt x="193635" y="443756"/>
                    <a:pt x="193635" y="439525"/>
                    <a:pt x="193362" y="435303"/>
                  </a:cubicBezTo>
                  <a:cubicBezTo>
                    <a:pt x="193362" y="433388"/>
                    <a:pt x="188620" y="424451"/>
                    <a:pt x="192450" y="417977"/>
                  </a:cubicBezTo>
                  <a:cubicBezTo>
                    <a:pt x="196015" y="410800"/>
                    <a:pt x="198861" y="403287"/>
                    <a:pt x="200930" y="395545"/>
                  </a:cubicBezTo>
                  <a:cubicBezTo>
                    <a:pt x="201368" y="392699"/>
                    <a:pt x="202426" y="389991"/>
                    <a:pt x="204031" y="387611"/>
                  </a:cubicBezTo>
                  <a:cubicBezTo>
                    <a:pt x="210323" y="380380"/>
                    <a:pt x="216086" y="372702"/>
                    <a:pt x="221266" y="364631"/>
                  </a:cubicBezTo>
                  <a:cubicBezTo>
                    <a:pt x="222998" y="360436"/>
                    <a:pt x="228378" y="349220"/>
                    <a:pt x="229108" y="346941"/>
                  </a:cubicBezTo>
                  <a:cubicBezTo>
                    <a:pt x="229838" y="344661"/>
                    <a:pt x="231570" y="340101"/>
                    <a:pt x="234397" y="341834"/>
                  </a:cubicBezTo>
                  <a:cubicBezTo>
                    <a:pt x="235838" y="343001"/>
                    <a:pt x="237798" y="343284"/>
                    <a:pt x="239504" y="342564"/>
                  </a:cubicBezTo>
                  <a:cubicBezTo>
                    <a:pt x="240689" y="342564"/>
                    <a:pt x="248075" y="340101"/>
                    <a:pt x="248075" y="336636"/>
                  </a:cubicBezTo>
                  <a:cubicBezTo>
                    <a:pt x="247838" y="333819"/>
                    <a:pt x="246789" y="331128"/>
                    <a:pt x="245066" y="328885"/>
                  </a:cubicBezTo>
                  <a:cubicBezTo>
                    <a:pt x="240598" y="324690"/>
                    <a:pt x="238345" y="318654"/>
                    <a:pt x="238956" y="312562"/>
                  </a:cubicBezTo>
                  <a:cubicBezTo>
                    <a:pt x="239941" y="301373"/>
                    <a:pt x="240333" y="290139"/>
                    <a:pt x="240142" y="278913"/>
                  </a:cubicBezTo>
                  <a:cubicBezTo>
                    <a:pt x="240142" y="275266"/>
                    <a:pt x="240142" y="274536"/>
                    <a:pt x="240871" y="273625"/>
                  </a:cubicBezTo>
                  <a:cubicBezTo>
                    <a:pt x="241601" y="272712"/>
                    <a:pt x="242421" y="270707"/>
                    <a:pt x="243698" y="270341"/>
                  </a:cubicBezTo>
                  <a:cubicBezTo>
                    <a:pt x="244975" y="269977"/>
                    <a:pt x="246981" y="269430"/>
                    <a:pt x="245248" y="267515"/>
                  </a:cubicBezTo>
                  <a:cubicBezTo>
                    <a:pt x="243516" y="265600"/>
                    <a:pt x="239139" y="260311"/>
                    <a:pt x="240142" y="255934"/>
                  </a:cubicBezTo>
                  <a:cubicBezTo>
                    <a:pt x="241145" y="251556"/>
                    <a:pt x="241966" y="251374"/>
                    <a:pt x="242604" y="251374"/>
                  </a:cubicBezTo>
                  <a:cubicBezTo>
                    <a:pt x="243242" y="251374"/>
                    <a:pt x="243698" y="250645"/>
                    <a:pt x="244337" y="249642"/>
                  </a:cubicBezTo>
                  <a:cubicBezTo>
                    <a:pt x="246507" y="246934"/>
                    <a:pt x="249133" y="244627"/>
                    <a:pt x="252087" y="242803"/>
                  </a:cubicBezTo>
                  <a:cubicBezTo>
                    <a:pt x="254003" y="242256"/>
                    <a:pt x="266131" y="236784"/>
                    <a:pt x="269322" y="235416"/>
                  </a:cubicBezTo>
                  <a:cubicBezTo>
                    <a:pt x="272514" y="234048"/>
                    <a:pt x="281542" y="230674"/>
                    <a:pt x="283001" y="224382"/>
                  </a:cubicBezTo>
                  <a:cubicBezTo>
                    <a:pt x="284460" y="218090"/>
                    <a:pt x="290843" y="197025"/>
                    <a:pt x="291573" y="195110"/>
                  </a:cubicBezTo>
                  <a:cubicBezTo>
                    <a:pt x="292302" y="193196"/>
                    <a:pt x="292120" y="192831"/>
                    <a:pt x="291025" y="191919"/>
                  </a:cubicBezTo>
                  <a:lnTo>
                    <a:pt x="287195" y="188454"/>
                  </a:lnTo>
                  <a:cubicBezTo>
                    <a:pt x="286621" y="188144"/>
                    <a:pt x="286411" y="187423"/>
                    <a:pt x="286721" y="186849"/>
                  </a:cubicBezTo>
                  <a:cubicBezTo>
                    <a:pt x="286730" y="186831"/>
                    <a:pt x="286730" y="186821"/>
                    <a:pt x="286740" y="186812"/>
                  </a:cubicBezTo>
                  <a:cubicBezTo>
                    <a:pt x="280940" y="187141"/>
                    <a:pt x="275122" y="187141"/>
                    <a:pt x="269322" y="186812"/>
                  </a:cubicBezTo>
                  <a:cubicBezTo>
                    <a:pt x="262301" y="186265"/>
                    <a:pt x="262757" y="184168"/>
                    <a:pt x="262939" y="182253"/>
                  </a:cubicBezTo>
                  <a:cubicBezTo>
                    <a:pt x="263213" y="180165"/>
                    <a:pt x="263213" y="178049"/>
                    <a:pt x="262939" y="175961"/>
                  </a:cubicBezTo>
                  <a:cubicBezTo>
                    <a:pt x="262118" y="173517"/>
                    <a:pt x="261662" y="170964"/>
                    <a:pt x="261571" y="168392"/>
                  </a:cubicBezTo>
                  <a:cubicBezTo>
                    <a:pt x="261571" y="165109"/>
                    <a:pt x="259291" y="162100"/>
                    <a:pt x="257832" y="159273"/>
                  </a:cubicBezTo>
                  <a:cubicBezTo>
                    <a:pt x="256519" y="156847"/>
                    <a:pt x="255708" y="154176"/>
                    <a:pt x="255462" y="151431"/>
                  </a:cubicBezTo>
                  <a:cubicBezTo>
                    <a:pt x="255033" y="148121"/>
                    <a:pt x="254422" y="144829"/>
                    <a:pt x="253638" y="141582"/>
                  </a:cubicBezTo>
                  <a:cubicBezTo>
                    <a:pt x="252626" y="133111"/>
                    <a:pt x="248139" y="125442"/>
                    <a:pt x="241236" y="120427"/>
                  </a:cubicBezTo>
                  <a:cubicBezTo>
                    <a:pt x="239959" y="119879"/>
                    <a:pt x="241236" y="117965"/>
                    <a:pt x="241236" y="117965"/>
                  </a:cubicBezTo>
                  <a:cubicBezTo>
                    <a:pt x="241236" y="117965"/>
                    <a:pt x="242148" y="113678"/>
                    <a:pt x="242604" y="111764"/>
                  </a:cubicBezTo>
                  <a:cubicBezTo>
                    <a:pt x="242777" y="110597"/>
                    <a:pt x="242330" y="109420"/>
                    <a:pt x="241418" y="108663"/>
                  </a:cubicBezTo>
                  <a:cubicBezTo>
                    <a:pt x="235345" y="105873"/>
                    <a:pt x="231688" y="99544"/>
                    <a:pt x="232300" y="92887"/>
                  </a:cubicBezTo>
                  <a:cubicBezTo>
                    <a:pt x="232300" y="91064"/>
                    <a:pt x="232847" y="90881"/>
                    <a:pt x="234397" y="90608"/>
                  </a:cubicBezTo>
                  <a:cubicBezTo>
                    <a:pt x="235947" y="90334"/>
                    <a:pt x="237041" y="87963"/>
                    <a:pt x="238227" y="86504"/>
                  </a:cubicBezTo>
                  <a:cubicBezTo>
                    <a:pt x="239412" y="85045"/>
                    <a:pt x="241054" y="83769"/>
                    <a:pt x="237680" y="80577"/>
                  </a:cubicBezTo>
                  <a:cubicBezTo>
                    <a:pt x="234306" y="77385"/>
                    <a:pt x="236129" y="75288"/>
                    <a:pt x="237041" y="74650"/>
                  </a:cubicBezTo>
                  <a:cubicBezTo>
                    <a:pt x="237953" y="74011"/>
                    <a:pt x="238409" y="72826"/>
                    <a:pt x="238956" y="72005"/>
                  </a:cubicBezTo>
                  <a:cubicBezTo>
                    <a:pt x="239504" y="71184"/>
                    <a:pt x="240871" y="68813"/>
                    <a:pt x="242421" y="68084"/>
                  </a:cubicBezTo>
                  <a:cubicBezTo>
                    <a:pt x="243972" y="67355"/>
                    <a:pt x="241966" y="65713"/>
                    <a:pt x="241966" y="65713"/>
                  </a:cubicBezTo>
                  <a:lnTo>
                    <a:pt x="226646" y="51123"/>
                  </a:lnTo>
                  <a:cubicBezTo>
                    <a:pt x="225096" y="49846"/>
                    <a:pt x="225096" y="46381"/>
                    <a:pt x="225096" y="46381"/>
                  </a:cubicBezTo>
                  <a:cubicBezTo>
                    <a:pt x="225096" y="42733"/>
                    <a:pt x="222634" y="23036"/>
                    <a:pt x="222634" y="20756"/>
                  </a:cubicBezTo>
                  <a:cubicBezTo>
                    <a:pt x="222634" y="18477"/>
                    <a:pt x="221266" y="18295"/>
                    <a:pt x="221266" y="18295"/>
                  </a:cubicBezTo>
                  <a:lnTo>
                    <a:pt x="217709" y="17474"/>
                  </a:lnTo>
                  <a:cubicBezTo>
                    <a:pt x="213697" y="16288"/>
                    <a:pt x="209046" y="4890"/>
                    <a:pt x="207314" y="-34"/>
                  </a:cubicBezTo>
                  <a:cubicBezTo>
                    <a:pt x="206949" y="239"/>
                    <a:pt x="206557" y="449"/>
                    <a:pt x="206128" y="604"/>
                  </a:cubicBezTo>
                  <a:cubicBezTo>
                    <a:pt x="204213" y="1333"/>
                    <a:pt x="197009" y="4616"/>
                    <a:pt x="197009" y="10270"/>
                  </a:cubicBezTo>
                  <a:lnTo>
                    <a:pt x="197009" y="19936"/>
                  </a:lnTo>
                  <a:cubicBezTo>
                    <a:pt x="196973" y="20784"/>
                    <a:pt x="196535" y="21569"/>
                    <a:pt x="195824" y="22033"/>
                  </a:cubicBezTo>
                  <a:cubicBezTo>
                    <a:pt x="194912" y="22672"/>
                    <a:pt x="182693" y="27049"/>
                    <a:pt x="177586" y="28964"/>
                  </a:cubicBezTo>
                  <a:cubicBezTo>
                    <a:pt x="178106" y="29529"/>
                    <a:pt x="178562" y="30140"/>
                    <a:pt x="178954" y="30788"/>
                  </a:cubicBezTo>
                  <a:cubicBezTo>
                    <a:pt x="179683" y="32885"/>
                    <a:pt x="180231" y="40818"/>
                    <a:pt x="180778" y="43372"/>
                  </a:cubicBezTo>
                  <a:cubicBezTo>
                    <a:pt x="181325" y="45925"/>
                    <a:pt x="186158" y="82309"/>
                    <a:pt x="186340" y="89696"/>
                  </a:cubicBezTo>
                  <a:cubicBezTo>
                    <a:pt x="186523" y="97082"/>
                    <a:pt x="189349" y="124439"/>
                    <a:pt x="189714" y="128816"/>
                  </a:cubicBezTo>
                  <a:cubicBezTo>
                    <a:pt x="190298" y="134260"/>
                    <a:pt x="190052" y="139768"/>
                    <a:pt x="188985" y="145139"/>
                  </a:cubicBezTo>
                  <a:cubicBezTo>
                    <a:pt x="187799" y="149151"/>
                    <a:pt x="183057" y="179517"/>
                    <a:pt x="182510" y="184259"/>
                  </a:cubicBezTo>
                  <a:cubicBezTo>
                    <a:pt x="181963" y="189001"/>
                    <a:pt x="180413" y="194016"/>
                    <a:pt x="176218" y="195293"/>
                  </a:cubicBezTo>
                  <a:cubicBezTo>
                    <a:pt x="172023" y="196570"/>
                    <a:pt x="172479" y="197025"/>
                    <a:pt x="172479" y="199305"/>
                  </a:cubicBezTo>
                  <a:cubicBezTo>
                    <a:pt x="172470" y="202606"/>
                    <a:pt x="172197" y="205898"/>
                    <a:pt x="171659" y="209154"/>
                  </a:cubicBezTo>
                  <a:cubicBezTo>
                    <a:pt x="171659" y="210704"/>
                    <a:pt x="171659" y="212984"/>
                    <a:pt x="173027" y="212254"/>
                  </a:cubicBezTo>
                  <a:cubicBezTo>
                    <a:pt x="174394" y="211525"/>
                    <a:pt x="175489" y="212984"/>
                    <a:pt x="174941" y="215446"/>
                  </a:cubicBezTo>
                  <a:cubicBezTo>
                    <a:pt x="174394" y="217908"/>
                    <a:pt x="170565" y="251922"/>
                    <a:pt x="174121" y="261040"/>
                  </a:cubicBezTo>
                  <a:cubicBezTo>
                    <a:pt x="177677" y="270159"/>
                    <a:pt x="178498" y="278275"/>
                    <a:pt x="174577" y="281923"/>
                  </a:cubicBezTo>
                  <a:cubicBezTo>
                    <a:pt x="170656" y="285570"/>
                    <a:pt x="166005" y="295966"/>
                    <a:pt x="169835" y="300708"/>
                  </a:cubicBezTo>
                  <a:cubicBezTo>
                    <a:pt x="173665" y="305450"/>
                    <a:pt x="169835" y="310647"/>
                    <a:pt x="168832" y="315389"/>
                  </a:cubicBezTo>
                  <a:cubicBezTo>
                    <a:pt x="167537" y="322092"/>
                    <a:pt x="165704" y="328675"/>
                    <a:pt x="163361" y="335086"/>
                  </a:cubicBezTo>
                  <a:cubicBezTo>
                    <a:pt x="160625" y="340494"/>
                    <a:pt x="159430" y="346549"/>
                    <a:pt x="159895" y="352594"/>
                  </a:cubicBezTo>
                  <a:cubicBezTo>
                    <a:pt x="161099" y="357665"/>
                    <a:pt x="160069" y="363008"/>
                    <a:pt x="157068" y="367276"/>
                  </a:cubicBezTo>
                  <a:cubicBezTo>
                    <a:pt x="153594" y="373203"/>
                    <a:pt x="151716" y="379924"/>
                    <a:pt x="151597" y="386790"/>
                  </a:cubicBezTo>
                  <a:cubicBezTo>
                    <a:pt x="151232" y="393502"/>
                    <a:pt x="148670" y="399913"/>
                    <a:pt x="144302" y="405028"/>
                  </a:cubicBezTo>
                  <a:cubicBezTo>
                    <a:pt x="142478" y="406396"/>
                    <a:pt x="137645" y="407673"/>
                    <a:pt x="143208" y="419254"/>
                  </a:cubicBezTo>
                  <a:cubicBezTo>
                    <a:pt x="148770" y="430835"/>
                    <a:pt x="149135" y="427096"/>
                    <a:pt x="148679" y="433206"/>
                  </a:cubicBezTo>
                  <a:cubicBezTo>
                    <a:pt x="148323" y="436416"/>
                    <a:pt x="148141" y="439644"/>
                    <a:pt x="148132" y="442872"/>
                  </a:cubicBezTo>
                  <a:cubicBezTo>
                    <a:pt x="148369" y="444595"/>
                    <a:pt x="147986" y="446337"/>
                    <a:pt x="147038" y="447796"/>
                  </a:cubicBezTo>
                  <a:cubicBezTo>
                    <a:pt x="146062" y="449474"/>
                    <a:pt x="145478" y="451334"/>
                    <a:pt x="145305" y="453268"/>
                  </a:cubicBezTo>
                  <a:cubicBezTo>
                    <a:pt x="145305" y="454452"/>
                    <a:pt x="144302" y="456368"/>
                    <a:pt x="143755" y="455182"/>
                  </a:cubicBezTo>
                  <a:cubicBezTo>
                    <a:pt x="143208" y="453997"/>
                    <a:pt x="142205" y="455182"/>
                    <a:pt x="141657" y="456368"/>
                  </a:cubicBezTo>
                  <a:cubicBezTo>
                    <a:pt x="141110" y="457553"/>
                    <a:pt x="139743" y="460289"/>
                    <a:pt x="138283" y="460289"/>
                  </a:cubicBezTo>
                  <a:cubicBezTo>
                    <a:pt x="136150" y="460672"/>
                    <a:pt x="134736" y="462714"/>
                    <a:pt x="135119" y="464848"/>
                  </a:cubicBezTo>
                  <a:cubicBezTo>
                    <a:pt x="135137" y="464939"/>
                    <a:pt x="135156" y="465031"/>
                    <a:pt x="135183" y="465122"/>
                  </a:cubicBezTo>
                  <a:cubicBezTo>
                    <a:pt x="136004" y="467584"/>
                    <a:pt x="137645" y="496764"/>
                    <a:pt x="137645" y="502509"/>
                  </a:cubicBezTo>
                  <a:cubicBezTo>
                    <a:pt x="137372" y="512394"/>
                    <a:pt x="138603" y="522261"/>
                    <a:pt x="141293" y="531781"/>
                  </a:cubicBezTo>
                  <a:cubicBezTo>
                    <a:pt x="143718" y="533879"/>
                    <a:pt x="144858" y="537107"/>
                    <a:pt x="144302" y="540262"/>
                  </a:cubicBezTo>
                  <a:cubicBezTo>
                    <a:pt x="143335" y="545177"/>
                    <a:pt x="141548" y="549891"/>
                    <a:pt x="139013" y="554214"/>
                  </a:cubicBezTo>
                  <a:cubicBezTo>
                    <a:pt x="136733" y="556676"/>
                    <a:pt x="130624" y="563332"/>
                    <a:pt x="133086" y="567892"/>
                  </a:cubicBezTo>
                  <a:cubicBezTo>
                    <a:pt x="136605" y="575798"/>
                    <a:pt x="136268" y="584890"/>
                    <a:pt x="132174" y="592513"/>
                  </a:cubicBezTo>
                  <a:cubicBezTo>
                    <a:pt x="128462" y="597547"/>
                    <a:pt x="126110" y="603447"/>
                    <a:pt x="125334" y="609657"/>
                  </a:cubicBezTo>
                  <a:cubicBezTo>
                    <a:pt x="121623" y="624083"/>
                    <a:pt x="116270" y="638035"/>
                    <a:pt x="109376" y="651239"/>
                  </a:cubicBezTo>
                  <a:cubicBezTo>
                    <a:pt x="103267" y="659811"/>
                    <a:pt x="101443" y="660358"/>
                    <a:pt x="102720" y="662820"/>
                  </a:cubicBezTo>
                  <a:cubicBezTo>
                    <a:pt x="103996" y="665283"/>
                    <a:pt x="105364" y="667927"/>
                    <a:pt x="102720" y="669842"/>
                  </a:cubicBezTo>
                  <a:cubicBezTo>
                    <a:pt x="100075" y="671757"/>
                    <a:pt x="97978" y="675586"/>
                    <a:pt x="95881" y="685800"/>
                  </a:cubicBezTo>
                  <a:cubicBezTo>
                    <a:pt x="93783" y="696013"/>
                    <a:pt x="91868" y="702305"/>
                    <a:pt x="89041" y="703126"/>
                  </a:cubicBezTo>
                  <a:cubicBezTo>
                    <a:pt x="86214" y="703947"/>
                    <a:pt x="82749" y="703673"/>
                    <a:pt x="84482" y="706956"/>
                  </a:cubicBezTo>
                  <a:cubicBezTo>
                    <a:pt x="86214" y="710239"/>
                    <a:pt x="84482" y="711333"/>
                    <a:pt x="84482" y="714160"/>
                  </a:cubicBezTo>
                  <a:cubicBezTo>
                    <a:pt x="84482" y="716987"/>
                    <a:pt x="85394" y="719448"/>
                    <a:pt x="82384" y="719996"/>
                  </a:cubicBezTo>
                  <a:cubicBezTo>
                    <a:pt x="79375" y="720543"/>
                    <a:pt x="76092" y="722276"/>
                    <a:pt x="74451" y="721546"/>
                  </a:cubicBezTo>
                  <a:cubicBezTo>
                    <a:pt x="72810" y="720816"/>
                    <a:pt x="68706" y="719084"/>
                    <a:pt x="68159" y="723096"/>
                  </a:cubicBezTo>
                  <a:cubicBezTo>
                    <a:pt x="67612" y="727109"/>
                    <a:pt x="70074" y="729115"/>
                    <a:pt x="69253" y="732215"/>
                  </a:cubicBezTo>
                  <a:cubicBezTo>
                    <a:pt x="67958" y="736720"/>
                    <a:pt x="68451" y="741553"/>
                    <a:pt x="70621" y="745711"/>
                  </a:cubicBezTo>
                  <a:cubicBezTo>
                    <a:pt x="73348" y="750690"/>
                    <a:pt x="74223" y="756472"/>
                    <a:pt x="73083" y="762034"/>
                  </a:cubicBezTo>
                  <a:cubicBezTo>
                    <a:pt x="72317" y="770633"/>
                    <a:pt x="73348" y="779296"/>
                    <a:pt x="76092" y="787476"/>
                  </a:cubicBezTo>
                  <a:cubicBezTo>
                    <a:pt x="79010" y="794498"/>
                    <a:pt x="85211" y="811185"/>
                    <a:pt x="80652" y="822401"/>
                  </a:cubicBezTo>
                  <a:cubicBezTo>
                    <a:pt x="76092" y="833618"/>
                    <a:pt x="77278" y="831520"/>
                    <a:pt x="76731" y="828328"/>
                  </a:cubicBezTo>
                  <a:cubicBezTo>
                    <a:pt x="76184" y="825137"/>
                    <a:pt x="74086" y="825502"/>
                    <a:pt x="70256" y="828328"/>
                  </a:cubicBezTo>
                  <a:cubicBezTo>
                    <a:pt x="67010" y="831055"/>
                    <a:pt x="65195" y="835122"/>
                    <a:pt x="65332" y="839362"/>
                  </a:cubicBezTo>
                  <a:cubicBezTo>
                    <a:pt x="64484" y="847551"/>
                    <a:pt x="62642" y="855603"/>
                    <a:pt x="59861" y="863345"/>
                  </a:cubicBezTo>
                  <a:cubicBezTo>
                    <a:pt x="57672" y="868443"/>
                    <a:pt x="57672" y="874206"/>
                    <a:pt x="59861" y="879303"/>
                  </a:cubicBezTo>
                  <a:cubicBezTo>
                    <a:pt x="60955" y="884045"/>
                    <a:pt x="63599" y="889152"/>
                    <a:pt x="64055" y="891614"/>
                  </a:cubicBezTo>
                  <a:cubicBezTo>
                    <a:pt x="64511" y="894076"/>
                    <a:pt x="64967" y="898271"/>
                    <a:pt x="70712" y="896994"/>
                  </a:cubicBezTo>
                  <a:cubicBezTo>
                    <a:pt x="76457" y="895717"/>
                    <a:pt x="74086" y="896994"/>
                    <a:pt x="70712" y="899274"/>
                  </a:cubicBezTo>
                  <a:cubicBezTo>
                    <a:pt x="67338" y="901554"/>
                    <a:pt x="65606" y="903195"/>
                    <a:pt x="71715" y="903833"/>
                  </a:cubicBezTo>
                  <a:cubicBezTo>
                    <a:pt x="75253" y="904253"/>
                    <a:pt x="78819" y="904499"/>
                    <a:pt x="82384" y="904563"/>
                  </a:cubicBezTo>
                  <a:cubicBezTo>
                    <a:pt x="85394" y="904563"/>
                    <a:pt x="88950" y="903833"/>
                    <a:pt x="89588" y="900186"/>
                  </a:cubicBezTo>
                  <a:cubicBezTo>
                    <a:pt x="90227" y="896538"/>
                    <a:pt x="88220" y="895626"/>
                    <a:pt x="92415" y="897724"/>
                  </a:cubicBezTo>
                  <a:cubicBezTo>
                    <a:pt x="96847" y="899328"/>
                    <a:pt x="101425" y="900459"/>
                    <a:pt x="106094" y="901098"/>
                  </a:cubicBezTo>
                  <a:cubicBezTo>
                    <a:pt x="107188" y="901098"/>
                    <a:pt x="110471" y="901098"/>
                    <a:pt x="106094" y="903012"/>
                  </a:cubicBezTo>
                  <a:cubicBezTo>
                    <a:pt x="101716" y="904928"/>
                    <a:pt x="94512" y="908393"/>
                    <a:pt x="96975" y="911220"/>
                  </a:cubicBezTo>
                  <a:cubicBezTo>
                    <a:pt x="98963" y="913518"/>
                    <a:pt x="102008" y="914594"/>
                    <a:pt x="104999" y="914046"/>
                  </a:cubicBezTo>
                  <a:cubicBezTo>
                    <a:pt x="107644" y="914046"/>
                    <a:pt x="110653" y="911949"/>
                    <a:pt x="110471" y="915232"/>
                  </a:cubicBezTo>
                  <a:cubicBezTo>
                    <a:pt x="110425" y="918716"/>
                    <a:pt x="110726" y="922199"/>
                    <a:pt x="111383" y="925628"/>
                  </a:cubicBezTo>
                  <a:cubicBezTo>
                    <a:pt x="111383" y="927178"/>
                    <a:pt x="112386" y="936844"/>
                    <a:pt x="109285" y="929457"/>
                  </a:cubicBezTo>
                  <a:cubicBezTo>
                    <a:pt x="106185" y="922071"/>
                    <a:pt x="106458" y="919791"/>
                    <a:pt x="103631" y="921250"/>
                  </a:cubicBezTo>
                  <a:cubicBezTo>
                    <a:pt x="100805" y="922710"/>
                    <a:pt x="94512" y="924715"/>
                    <a:pt x="98890" y="927725"/>
                  </a:cubicBezTo>
                  <a:cubicBezTo>
                    <a:pt x="103267" y="930734"/>
                    <a:pt x="108009" y="936844"/>
                    <a:pt x="105182" y="934929"/>
                  </a:cubicBezTo>
                  <a:cubicBezTo>
                    <a:pt x="102355" y="933014"/>
                    <a:pt x="102902" y="933287"/>
                    <a:pt x="100622" y="934382"/>
                  </a:cubicBezTo>
                  <a:cubicBezTo>
                    <a:pt x="96920" y="936716"/>
                    <a:pt x="95178" y="941193"/>
                    <a:pt x="96336" y="945416"/>
                  </a:cubicBezTo>
                  <a:cubicBezTo>
                    <a:pt x="97795" y="951890"/>
                    <a:pt x="102173" y="958547"/>
                    <a:pt x="98981" y="956450"/>
                  </a:cubicBezTo>
                  <a:cubicBezTo>
                    <a:pt x="95789" y="954352"/>
                    <a:pt x="96519" y="953987"/>
                    <a:pt x="95333" y="958000"/>
                  </a:cubicBezTo>
                  <a:cubicBezTo>
                    <a:pt x="94148" y="962012"/>
                    <a:pt x="95972" y="962742"/>
                    <a:pt x="92689" y="965569"/>
                  </a:cubicBezTo>
                  <a:cubicBezTo>
                    <a:pt x="89406" y="968395"/>
                    <a:pt x="86488" y="972772"/>
                    <a:pt x="89862" y="976238"/>
                  </a:cubicBezTo>
                  <a:cubicBezTo>
                    <a:pt x="93236" y="979703"/>
                    <a:pt x="94786" y="979247"/>
                    <a:pt x="92871" y="980615"/>
                  </a:cubicBezTo>
                  <a:cubicBezTo>
                    <a:pt x="90956" y="981983"/>
                    <a:pt x="90044" y="983988"/>
                    <a:pt x="92871" y="983259"/>
                  </a:cubicBezTo>
                  <a:cubicBezTo>
                    <a:pt x="95698" y="982530"/>
                    <a:pt x="101261" y="984536"/>
                    <a:pt x="96519" y="986451"/>
                  </a:cubicBezTo>
                  <a:cubicBezTo>
                    <a:pt x="91777" y="988366"/>
                    <a:pt x="92506" y="986451"/>
                    <a:pt x="90409" y="992378"/>
                  </a:cubicBezTo>
                  <a:cubicBezTo>
                    <a:pt x="88312" y="998305"/>
                    <a:pt x="87217" y="999765"/>
                    <a:pt x="84755" y="1000859"/>
                  </a:cubicBezTo>
                  <a:cubicBezTo>
                    <a:pt x="82293" y="1001953"/>
                    <a:pt x="82111" y="1000859"/>
                    <a:pt x="86488" y="1004871"/>
                  </a:cubicBezTo>
                  <a:cubicBezTo>
                    <a:pt x="90865" y="1008884"/>
                    <a:pt x="94239" y="1006968"/>
                    <a:pt x="96883" y="1010981"/>
                  </a:cubicBezTo>
                  <a:cubicBezTo>
                    <a:pt x="99528" y="1014993"/>
                    <a:pt x="100714" y="1014810"/>
                    <a:pt x="101990" y="1015358"/>
                  </a:cubicBezTo>
                  <a:cubicBezTo>
                    <a:pt x="103267" y="1015905"/>
                    <a:pt x="104088" y="1016087"/>
                    <a:pt x="102993" y="1017637"/>
                  </a:cubicBezTo>
                  <a:cubicBezTo>
                    <a:pt x="101899" y="1019188"/>
                    <a:pt x="102446" y="1021194"/>
                    <a:pt x="101990" y="1022562"/>
                  </a:cubicBezTo>
                  <a:cubicBezTo>
                    <a:pt x="101762" y="1024577"/>
                    <a:pt x="100476" y="1026319"/>
                    <a:pt x="98616" y="1027121"/>
                  </a:cubicBezTo>
                  <a:cubicBezTo>
                    <a:pt x="96400" y="1028188"/>
                    <a:pt x="94294" y="1029474"/>
                    <a:pt x="92324" y="1030951"/>
                  </a:cubicBezTo>
                  <a:cubicBezTo>
                    <a:pt x="90281" y="1032401"/>
                    <a:pt x="88038" y="1033532"/>
                    <a:pt x="85667" y="1034325"/>
                  </a:cubicBezTo>
                  <a:cubicBezTo>
                    <a:pt x="83889" y="1034544"/>
                    <a:pt x="82157" y="1035064"/>
                    <a:pt x="80561" y="1035875"/>
                  </a:cubicBezTo>
                  <a:cubicBezTo>
                    <a:pt x="79375" y="1036605"/>
                    <a:pt x="77096" y="1037608"/>
                    <a:pt x="79010" y="1039249"/>
                  </a:cubicBezTo>
                  <a:cubicBezTo>
                    <a:pt x="80925" y="1040890"/>
                    <a:pt x="82111" y="1041164"/>
                    <a:pt x="80378" y="1042897"/>
                  </a:cubicBezTo>
                  <a:cubicBezTo>
                    <a:pt x="78646" y="1044630"/>
                    <a:pt x="74268" y="1047639"/>
                    <a:pt x="77551" y="1048368"/>
                  </a:cubicBezTo>
                  <a:cubicBezTo>
                    <a:pt x="80834" y="1049098"/>
                    <a:pt x="79558" y="1047639"/>
                    <a:pt x="82111" y="1047456"/>
                  </a:cubicBezTo>
                  <a:cubicBezTo>
                    <a:pt x="84664" y="1047274"/>
                    <a:pt x="85303" y="1046453"/>
                    <a:pt x="87582" y="1049554"/>
                  </a:cubicBezTo>
                  <a:cubicBezTo>
                    <a:pt x="89862" y="1052654"/>
                    <a:pt x="93692" y="1052746"/>
                    <a:pt x="94239" y="1053748"/>
                  </a:cubicBezTo>
                  <a:cubicBezTo>
                    <a:pt x="94786" y="1054751"/>
                    <a:pt x="98798" y="1058308"/>
                    <a:pt x="93510" y="1056393"/>
                  </a:cubicBezTo>
                  <a:cubicBezTo>
                    <a:pt x="88220" y="1054478"/>
                    <a:pt x="85667" y="1052380"/>
                    <a:pt x="84938" y="1050830"/>
                  </a:cubicBezTo>
                  <a:cubicBezTo>
                    <a:pt x="84573" y="1050001"/>
                    <a:pt x="83606" y="1049618"/>
                    <a:pt x="82777" y="1049982"/>
                  </a:cubicBezTo>
                  <a:cubicBezTo>
                    <a:pt x="82394" y="1050146"/>
                    <a:pt x="82093" y="1050447"/>
                    <a:pt x="81929" y="1050830"/>
                  </a:cubicBezTo>
                  <a:cubicBezTo>
                    <a:pt x="80925" y="1052198"/>
                    <a:pt x="80561" y="1053931"/>
                    <a:pt x="79831" y="1052746"/>
                  </a:cubicBezTo>
                  <a:cubicBezTo>
                    <a:pt x="79101" y="1051560"/>
                    <a:pt x="78099" y="1052746"/>
                    <a:pt x="77551" y="1055207"/>
                  </a:cubicBezTo>
                  <a:cubicBezTo>
                    <a:pt x="76211" y="1058600"/>
                    <a:pt x="74688" y="1061919"/>
                    <a:pt x="72992" y="1065147"/>
                  </a:cubicBezTo>
                  <a:cubicBezTo>
                    <a:pt x="72171" y="1066424"/>
                    <a:pt x="70074" y="1070983"/>
                    <a:pt x="74268" y="1066971"/>
                  </a:cubicBezTo>
                  <a:cubicBezTo>
                    <a:pt x="78463" y="1062959"/>
                    <a:pt x="79649" y="1063232"/>
                    <a:pt x="82293" y="1063962"/>
                  </a:cubicBezTo>
                  <a:cubicBezTo>
                    <a:pt x="84938" y="1064691"/>
                    <a:pt x="85667" y="1065512"/>
                    <a:pt x="81472" y="1066059"/>
                  </a:cubicBezTo>
                  <a:cubicBezTo>
                    <a:pt x="77278" y="1066606"/>
                    <a:pt x="76184" y="1066971"/>
                    <a:pt x="74816" y="1070618"/>
                  </a:cubicBezTo>
                  <a:cubicBezTo>
                    <a:pt x="73867" y="1073017"/>
                    <a:pt x="72472" y="1075205"/>
                    <a:pt x="70712" y="1077093"/>
                  </a:cubicBezTo>
                  <a:cubicBezTo>
                    <a:pt x="69463" y="1079281"/>
                    <a:pt x="68861" y="1081780"/>
                    <a:pt x="68980" y="1084297"/>
                  </a:cubicBezTo>
                  <a:cubicBezTo>
                    <a:pt x="68980" y="1088492"/>
                    <a:pt x="67429" y="1093416"/>
                    <a:pt x="68980" y="1092504"/>
                  </a:cubicBezTo>
                  <a:cubicBezTo>
                    <a:pt x="70530" y="1091592"/>
                    <a:pt x="71442" y="1087306"/>
                    <a:pt x="72992" y="1089586"/>
                  </a:cubicBezTo>
                  <a:cubicBezTo>
                    <a:pt x="74542" y="1091866"/>
                    <a:pt x="74086" y="1092504"/>
                    <a:pt x="72992" y="1093963"/>
                  </a:cubicBezTo>
                  <a:cubicBezTo>
                    <a:pt x="71898" y="1095422"/>
                    <a:pt x="67794" y="1100984"/>
                    <a:pt x="66882" y="1100984"/>
                  </a:cubicBezTo>
                  <a:cubicBezTo>
                    <a:pt x="65761" y="1100875"/>
                    <a:pt x="64666" y="1101404"/>
                    <a:pt x="64055" y="1102353"/>
                  </a:cubicBezTo>
                  <a:cubicBezTo>
                    <a:pt x="63235" y="1103447"/>
                    <a:pt x="59314" y="1106365"/>
                    <a:pt x="59314" y="1102353"/>
                  </a:cubicBezTo>
                  <a:cubicBezTo>
                    <a:pt x="59314" y="1098340"/>
                    <a:pt x="61776" y="1098158"/>
                    <a:pt x="62505" y="1097246"/>
                  </a:cubicBezTo>
                  <a:cubicBezTo>
                    <a:pt x="64612" y="1095057"/>
                    <a:pt x="65642" y="1092057"/>
                    <a:pt x="65332" y="1089039"/>
                  </a:cubicBezTo>
                  <a:cubicBezTo>
                    <a:pt x="64420" y="1085482"/>
                    <a:pt x="62870" y="1086029"/>
                    <a:pt x="60955" y="1086394"/>
                  </a:cubicBezTo>
                  <a:cubicBezTo>
                    <a:pt x="59040" y="1086759"/>
                    <a:pt x="58128" y="1086394"/>
                    <a:pt x="59678" y="1088492"/>
                  </a:cubicBezTo>
                  <a:cubicBezTo>
                    <a:pt x="61228" y="1090589"/>
                    <a:pt x="63599" y="1093416"/>
                    <a:pt x="60773" y="1091866"/>
                  </a:cubicBezTo>
                  <a:cubicBezTo>
                    <a:pt x="57946" y="1090315"/>
                    <a:pt x="57216" y="1088674"/>
                    <a:pt x="56578" y="1089860"/>
                  </a:cubicBezTo>
                  <a:cubicBezTo>
                    <a:pt x="55940" y="1091045"/>
                    <a:pt x="55119" y="1088309"/>
                    <a:pt x="55483" y="1087489"/>
                  </a:cubicBezTo>
                  <a:cubicBezTo>
                    <a:pt x="55848" y="1086668"/>
                    <a:pt x="50742" y="1088674"/>
                    <a:pt x="55483" y="1086029"/>
                  </a:cubicBezTo>
                  <a:cubicBezTo>
                    <a:pt x="60226" y="1083385"/>
                    <a:pt x="61137" y="1082017"/>
                    <a:pt x="59222" y="1081105"/>
                  </a:cubicBezTo>
                  <a:cubicBezTo>
                    <a:pt x="57307" y="1080194"/>
                    <a:pt x="54298" y="1083202"/>
                    <a:pt x="55848" y="1079555"/>
                  </a:cubicBezTo>
                  <a:cubicBezTo>
                    <a:pt x="57399" y="1075907"/>
                    <a:pt x="55848" y="1075907"/>
                    <a:pt x="55848" y="1075178"/>
                  </a:cubicBezTo>
                  <a:cubicBezTo>
                    <a:pt x="55848" y="1074449"/>
                    <a:pt x="53933" y="1075178"/>
                    <a:pt x="54663" y="1072716"/>
                  </a:cubicBezTo>
                  <a:cubicBezTo>
                    <a:pt x="55392" y="1070254"/>
                    <a:pt x="54663" y="1069889"/>
                    <a:pt x="51836" y="1070436"/>
                  </a:cubicBezTo>
                  <a:cubicBezTo>
                    <a:pt x="49657" y="1071275"/>
                    <a:pt x="47313" y="1071585"/>
                    <a:pt x="44997" y="1071348"/>
                  </a:cubicBezTo>
                  <a:cubicBezTo>
                    <a:pt x="43082" y="1070801"/>
                    <a:pt x="42535" y="1071348"/>
                    <a:pt x="42717" y="1073081"/>
                  </a:cubicBezTo>
                  <a:cubicBezTo>
                    <a:pt x="42900" y="1074813"/>
                    <a:pt x="41349" y="1076728"/>
                    <a:pt x="40255" y="1074084"/>
                  </a:cubicBezTo>
                  <a:cubicBezTo>
                    <a:pt x="39161" y="1071439"/>
                    <a:pt x="38340" y="1072351"/>
                    <a:pt x="36790" y="1072716"/>
                  </a:cubicBezTo>
                  <a:cubicBezTo>
                    <a:pt x="35239" y="1073081"/>
                    <a:pt x="33233" y="1073810"/>
                    <a:pt x="33416" y="1072716"/>
                  </a:cubicBezTo>
                  <a:cubicBezTo>
                    <a:pt x="33598" y="1071622"/>
                    <a:pt x="33416" y="1070801"/>
                    <a:pt x="31136" y="1071348"/>
                  </a:cubicBezTo>
                  <a:cubicBezTo>
                    <a:pt x="28856" y="1071895"/>
                    <a:pt x="25026" y="1071348"/>
                    <a:pt x="26941" y="1073081"/>
                  </a:cubicBezTo>
                  <a:cubicBezTo>
                    <a:pt x="28856" y="1074813"/>
                    <a:pt x="27489" y="1074996"/>
                    <a:pt x="25847" y="1074084"/>
                  </a:cubicBezTo>
                  <a:cubicBezTo>
                    <a:pt x="24206" y="1073172"/>
                    <a:pt x="19920" y="1071804"/>
                    <a:pt x="21014" y="1074084"/>
                  </a:cubicBezTo>
                  <a:cubicBezTo>
                    <a:pt x="22108" y="1076363"/>
                    <a:pt x="22017" y="1077093"/>
                    <a:pt x="24114" y="1077457"/>
                  </a:cubicBezTo>
                  <a:cubicBezTo>
                    <a:pt x="26212" y="1077823"/>
                    <a:pt x="27944" y="1078005"/>
                    <a:pt x="25573" y="1079190"/>
                  </a:cubicBezTo>
                  <a:cubicBezTo>
                    <a:pt x="23203" y="1080376"/>
                    <a:pt x="22564" y="1080284"/>
                    <a:pt x="24114" y="1081652"/>
                  </a:cubicBezTo>
                  <a:cubicBezTo>
                    <a:pt x="25610" y="1082838"/>
                    <a:pt x="27726" y="1082838"/>
                    <a:pt x="29221" y="1081652"/>
                  </a:cubicBezTo>
                  <a:cubicBezTo>
                    <a:pt x="30406" y="1080467"/>
                    <a:pt x="32869" y="1075907"/>
                    <a:pt x="33781" y="1075725"/>
                  </a:cubicBezTo>
                  <a:cubicBezTo>
                    <a:pt x="34692" y="1075543"/>
                    <a:pt x="34692" y="1076546"/>
                    <a:pt x="34328" y="1079190"/>
                  </a:cubicBezTo>
                  <a:cubicBezTo>
                    <a:pt x="33963" y="1081835"/>
                    <a:pt x="33598" y="1088309"/>
                    <a:pt x="30954" y="1087306"/>
                  </a:cubicBezTo>
                  <a:cubicBezTo>
                    <a:pt x="28309" y="1086303"/>
                    <a:pt x="29221" y="1088309"/>
                    <a:pt x="28309" y="1088674"/>
                  </a:cubicBezTo>
                  <a:cubicBezTo>
                    <a:pt x="27397" y="1089039"/>
                    <a:pt x="25209" y="1089950"/>
                    <a:pt x="23932" y="1089221"/>
                  </a:cubicBezTo>
                  <a:cubicBezTo>
                    <a:pt x="22656" y="1088492"/>
                    <a:pt x="20832" y="1088492"/>
                    <a:pt x="20649" y="1090224"/>
                  </a:cubicBezTo>
                  <a:cubicBezTo>
                    <a:pt x="20467" y="1091957"/>
                    <a:pt x="23385" y="1093598"/>
                    <a:pt x="21470" y="1093416"/>
                  </a:cubicBezTo>
                  <a:cubicBezTo>
                    <a:pt x="19555" y="1093234"/>
                    <a:pt x="19737" y="1094328"/>
                    <a:pt x="19190" y="1094966"/>
                  </a:cubicBezTo>
                  <a:cubicBezTo>
                    <a:pt x="18643" y="1095604"/>
                    <a:pt x="16728" y="1096242"/>
                    <a:pt x="16455" y="1094966"/>
                  </a:cubicBezTo>
                  <a:cubicBezTo>
                    <a:pt x="16181" y="1093689"/>
                    <a:pt x="14631" y="1094966"/>
                    <a:pt x="13810" y="1096242"/>
                  </a:cubicBezTo>
                  <a:cubicBezTo>
                    <a:pt x="11740" y="1098805"/>
                    <a:pt x="9242" y="1100993"/>
                    <a:pt x="6424" y="1102717"/>
                  </a:cubicBezTo>
                  <a:cubicBezTo>
                    <a:pt x="3415" y="1104450"/>
                    <a:pt x="-2148" y="1107277"/>
                    <a:pt x="770" y="1111836"/>
                  </a:cubicBezTo>
                  <a:cubicBezTo>
                    <a:pt x="2412" y="1115456"/>
                    <a:pt x="5922" y="1117873"/>
                    <a:pt x="9889" y="1118128"/>
                  </a:cubicBezTo>
                  <a:cubicBezTo>
                    <a:pt x="12169" y="1118128"/>
                    <a:pt x="13445" y="1116760"/>
                    <a:pt x="12351" y="1115666"/>
                  </a:cubicBezTo>
                  <a:cubicBezTo>
                    <a:pt x="11257" y="1114572"/>
                    <a:pt x="12898" y="1114298"/>
                    <a:pt x="11166" y="1112383"/>
                  </a:cubicBezTo>
                  <a:cubicBezTo>
                    <a:pt x="9433" y="1110468"/>
                    <a:pt x="12169" y="1110468"/>
                    <a:pt x="10254" y="1109374"/>
                  </a:cubicBezTo>
                  <a:cubicBezTo>
                    <a:pt x="8339" y="1108279"/>
                    <a:pt x="8339" y="1108006"/>
                    <a:pt x="6059" y="1109374"/>
                  </a:cubicBezTo>
                  <a:cubicBezTo>
                    <a:pt x="3779" y="1110742"/>
                    <a:pt x="4874" y="1106729"/>
                    <a:pt x="9433" y="1106365"/>
                  </a:cubicBezTo>
                  <a:cubicBezTo>
                    <a:pt x="11795" y="1106374"/>
                    <a:pt x="14157" y="1106100"/>
                    <a:pt x="16455" y="1105544"/>
                  </a:cubicBezTo>
                  <a:cubicBezTo>
                    <a:pt x="17640" y="1104997"/>
                    <a:pt x="17458" y="1104450"/>
                    <a:pt x="19008" y="1104997"/>
                  </a:cubicBezTo>
                  <a:cubicBezTo>
                    <a:pt x="20558" y="1105544"/>
                    <a:pt x="21105" y="1104267"/>
                    <a:pt x="21835" y="1103447"/>
                  </a:cubicBezTo>
                  <a:cubicBezTo>
                    <a:pt x="22564" y="1102626"/>
                    <a:pt x="21835" y="1102900"/>
                    <a:pt x="22747" y="1105361"/>
                  </a:cubicBezTo>
                  <a:cubicBezTo>
                    <a:pt x="23659" y="1107824"/>
                    <a:pt x="23294" y="1111471"/>
                    <a:pt x="27124" y="1113204"/>
                  </a:cubicBezTo>
                  <a:cubicBezTo>
                    <a:pt x="30954" y="1114937"/>
                    <a:pt x="30133" y="1110833"/>
                    <a:pt x="32230" y="1113204"/>
                  </a:cubicBezTo>
                  <a:cubicBezTo>
                    <a:pt x="34154" y="1115739"/>
                    <a:pt x="37264" y="1117088"/>
                    <a:pt x="40437" y="1116760"/>
                  </a:cubicBezTo>
                  <a:cubicBezTo>
                    <a:pt x="43447" y="1116760"/>
                    <a:pt x="45179" y="1116760"/>
                    <a:pt x="41349" y="1115027"/>
                  </a:cubicBezTo>
                  <a:cubicBezTo>
                    <a:pt x="37519" y="1113295"/>
                    <a:pt x="37246" y="1112748"/>
                    <a:pt x="39708" y="1112566"/>
                  </a:cubicBezTo>
                  <a:cubicBezTo>
                    <a:pt x="42170" y="1112383"/>
                    <a:pt x="43264" y="1112019"/>
                    <a:pt x="41349" y="1111106"/>
                  </a:cubicBezTo>
                  <a:cubicBezTo>
                    <a:pt x="39434" y="1110195"/>
                    <a:pt x="41349" y="1109921"/>
                    <a:pt x="44085" y="1111106"/>
                  </a:cubicBezTo>
                  <a:cubicBezTo>
                    <a:pt x="46821" y="1112292"/>
                    <a:pt x="48188" y="1111106"/>
                    <a:pt x="49556" y="1114116"/>
                  </a:cubicBezTo>
                  <a:cubicBezTo>
                    <a:pt x="50879" y="1117836"/>
                    <a:pt x="54070" y="1120572"/>
                    <a:pt x="57946" y="1121319"/>
                  </a:cubicBezTo>
                  <a:cubicBezTo>
                    <a:pt x="62049" y="1122140"/>
                    <a:pt x="61137" y="1123235"/>
                    <a:pt x="60590" y="1126517"/>
                  </a:cubicBezTo>
                  <a:cubicBezTo>
                    <a:pt x="60043" y="1129800"/>
                    <a:pt x="59222" y="1135636"/>
                    <a:pt x="58493" y="1131624"/>
                  </a:cubicBezTo>
                  <a:cubicBezTo>
                    <a:pt x="57763" y="1127612"/>
                    <a:pt x="57490" y="1129344"/>
                    <a:pt x="56395" y="1131624"/>
                  </a:cubicBezTo>
                  <a:cubicBezTo>
                    <a:pt x="55301" y="1133904"/>
                    <a:pt x="54481" y="1136913"/>
                    <a:pt x="53933" y="1133357"/>
                  </a:cubicBezTo>
                  <a:cubicBezTo>
                    <a:pt x="53386" y="1129800"/>
                    <a:pt x="53933" y="1129709"/>
                    <a:pt x="50924" y="1130621"/>
                  </a:cubicBezTo>
                  <a:cubicBezTo>
                    <a:pt x="47915" y="1131533"/>
                    <a:pt x="47641" y="1133904"/>
                    <a:pt x="44085" y="1136913"/>
                  </a:cubicBezTo>
                  <a:cubicBezTo>
                    <a:pt x="40529" y="1139922"/>
                    <a:pt x="40984" y="1140743"/>
                    <a:pt x="42717" y="1141108"/>
                  </a:cubicBezTo>
                  <a:cubicBezTo>
                    <a:pt x="44450" y="1141472"/>
                    <a:pt x="44085" y="1143388"/>
                    <a:pt x="46365" y="1144573"/>
                  </a:cubicBezTo>
                  <a:cubicBezTo>
                    <a:pt x="48407" y="1145567"/>
                    <a:pt x="50660" y="1146059"/>
                    <a:pt x="52930" y="1146032"/>
                  </a:cubicBezTo>
                  <a:cubicBezTo>
                    <a:pt x="54298" y="1146032"/>
                    <a:pt x="59861" y="1148312"/>
                    <a:pt x="56031" y="1148312"/>
                  </a:cubicBezTo>
                  <a:cubicBezTo>
                    <a:pt x="52201" y="1148312"/>
                    <a:pt x="48006" y="1149133"/>
                    <a:pt x="50286" y="1149497"/>
                  </a:cubicBezTo>
                  <a:cubicBezTo>
                    <a:pt x="52566" y="1149862"/>
                    <a:pt x="52566" y="1150409"/>
                    <a:pt x="50286" y="1150774"/>
                  </a:cubicBezTo>
                  <a:cubicBezTo>
                    <a:pt x="48006" y="1151139"/>
                    <a:pt x="48188" y="1151777"/>
                    <a:pt x="49739" y="1152324"/>
                  </a:cubicBezTo>
                  <a:cubicBezTo>
                    <a:pt x="51289" y="1152871"/>
                    <a:pt x="47824" y="1152324"/>
                    <a:pt x="47459" y="1150956"/>
                  </a:cubicBezTo>
                  <a:cubicBezTo>
                    <a:pt x="47094" y="1149588"/>
                    <a:pt x="48827" y="1149862"/>
                    <a:pt x="46365" y="1150227"/>
                  </a:cubicBezTo>
                  <a:cubicBezTo>
                    <a:pt x="43903" y="1150591"/>
                    <a:pt x="44815" y="1148494"/>
                    <a:pt x="45544" y="1147765"/>
                  </a:cubicBezTo>
                  <a:cubicBezTo>
                    <a:pt x="46274" y="1147035"/>
                    <a:pt x="46912" y="1145485"/>
                    <a:pt x="45544" y="1145849"/>
                  </a:cubicBezTo>
                  <a:cubicBezTo>
                    <a:pt x="44176" y="1146215"/>
                    <a:pt x="44267" y="1143570"/>
                    <a:pt x="42352" y="1145849"/>
                  </a:cubicBezTo>
                  <a:cubicBezTo>
                    <a:pt x="40437" y="1148129"/>
                    <a:pt x="41805" y="1150591"/>
                    <a:pt x="38522" y="1150227"/>
                  </a:cubicBezTo>
                  <a:cubicBezTo>
                    <a:pt x="35239" y="1149862"/>
                    <a:pt x="34145" y="1152871"/>
                    <a:pt x="37246" y="1153236"/>
                  </a:cubicBezTo>
                  <a:cubicBezTo>
                    <a:pt x="39580" y="1153464"/>
                    <a:pt x="41933" y="1153464"/>
                    <a:pt x="44267" y="1153236"/>
                  </a:cubicBezTo>
                  <a:cubicBezTo>
                    <a:pt x="48334" y="1153619"/>
                    <a:pt x="52301" y="1154668"/>
                    <a:pt x="56031" y="1156336"/>
                  </a:cubicBezTo>
                  <a:cubicBezTo>
                    <a:pt x="58675" y="1157613"/>
                    <a:pt x="65150" y="1158616"/>
                    <a:pt x="65697" y="1154239"/>
                  </a:cubicBezTo>
                  <a:cubicBezTo>
                    <a:pt x="66244" y="1149862"/>
                    <a:pt x="70986" y="1140014"/>
                    <a:pt x="69892" y="1147947"/>
                  </a:cubicBezTo>
                  <a:cubicBezTo>
                    <a:pt x="68752" y="1152424"/>
                    <a:pt x="70320" y="1157157"/>
                    <a:pt x="73904" y="1160075"/>
                  </a:cubicBezTo>
                  <a:cubicBezTo>
                    <a:pt x="75445" y="1161525"/>
                    <a:pt x="77442" y="1162400"/>
                    <a:pt x="79558" y="1162537"/>
                  </a:cubicBezTo>
                  <a:cubicBezTo>
                    <a:pt x="82202" y="1162537"/>
                    <a:pt x="85303" y="1163540"/>
                    <a:pt x="79558" y="1163905"/>
                  </a:cubicBezTo>
                  <a:cubicBezTo>
                    <a:pt x="73813" y="1164270"/>
                    <a:pt x="69709" y="1161078"/>
                    <a:pt x="72171" y="1164634"/>
                  </a:cubicBezTo>
                  <a:cubicBezTo>
                    <a:pt x="74633" y="1168191"/>
                    <a:pt x="76366" y="1170197"/>
                    <a:pt x="78007" y="1170562"/>
                  </a:cubicBezTo>
                  <a:cubicBezTo>
                    <a:pt x="79649" y="1170926"/>
                    <a:pt x="84117" y="1168829"/>
                    <a:pt x="82202" y="1171292"/>
                  </a:cubicBezTo>
                  <a:cubicBezTo>
                    <a:pt x="80287" y="1173753"/>
                    <a:pt x="79193" y="1173206"/>
                    <a:pt x="77643" y="1172294"/>
                  </a:cubicBezTo>
                  <a:cubicBezTo>
                    <a:pt x="76092" y="1171383"/>
                    <a:pt x="75545" y="1171109"/>
                    <a:pt x="74633" y="1172294"/>
                  </a:cubicBezTo>
                  <a:cubicBezTo>
                    <a:pt x="73721" y="1173480"/>
                    <a:pt x="72901" y="1173206"/>
                    <a:pt x="72536" y="1170379"/>
                  </a:cubicBezTo>
                  <a:cubicBezTo>
                    <a:pt x="72171" y="1167552"/>
                    <a:pt x="70803" y="1168100"/>
                    <a:pt x="68524" y="1167918"/>
                  </a:cubicBezTo>
                  <a:cubicBezTo>
                    <a:pt x="66244" y="1167735"/>
                    <a:pt x="67065" y="1165091"/>
                    <a:pt x="64967" y="1166185"/>
                  </a:cubicBezTo>
                  <a:cubicBezTo>
                    <a:pt x="62870" y="1167279"/>
                    <a:pt x="64967" y="1170197"/>
                    <a:pt x="62870" y="1167370"/>
                  </a:cubicBezTo>
                  <a:cubicBezTo>
                    <a:pt x="60773" y="1164544"/>
                    <a:pt x="58493" y="1164087"/>
                    <a:pt x="54481" y="1164087"/>
                  </a:cubicBezTo>
                  <a:cubicBezTo>
                    <a:pt x="50468" y="1164087"/>
                    <a:pt x="48371" y="1164087"/>
                    <a:pt x="49374" y="1166185"/>
                  </a:cubicBezTo>
                  <a:cubicBezTo>
                    <a:pt x="50377" y="1168282"/>
                    <a:pt x="54663" y="1172842"/>
                    <a:pt x="52201" y="1172294"/>
                  </a:cubicBezTo>
                  <a:cubicBezTo>
                    <a:pt x="49739" y="1171747"/>
                    <a:pt x="48827" y="1169650"/>
                    <a:pt x="48371" y="1167370"/>
                  </a:cubicBezTo>
                  <a:cubicBezTo>
                    <a:pt x="47641" y="1164525"/>
                    <a:pt x="45106" y="1162519"/>
                    <a:pt x="42170" y="1162446"/>
                  </a:cubicBezTo>
                  <a:cubicBezTo>
                    <a:pt x="39434" y="1162446"/>
                    <a:pt x="37155" y="1163540"/>
                    <a:pt x="37428" y="1165455"/>
                  </a:cubicBezTo>
                  <a:cubicBezTo>
                    <a:pt x="37702" y="1167370"/>
                    <a:pt x="39252" y="1167552"/>
                    <a:pt x="40437" y="1167005"/>
                  </a:cubicBezTo>
                  <a:cubicBezTo>
                    <a:pt x="41623" y="1166458"/>
                    <a:pt x="41988" y="1167005"/>
                    <a:pt x="43264" y="1169012"/>
                  </a:cubicBezTo>
                  <a:cubicBezTo>
                    <a:pt x="44386" y="1170598"/>
                    <a:pt x="45735" y="1172012"/>
                    <a:pt x="47277" y="1173206"/>
                  </a:cubicBezTo>
                  <a:cubicBezTo>
                    <a:pt x="48599" y="1174419"/>
                    <a:pt x="49629" y="1175914"/>
                    <a:pt x="50286" y="1177584"/>
                  </a:cubicBezTo>
                  <a:cubicBezTo>
                    <a:pt x="50286" y="1178313"/>
                    <a:pt x="50833" y="1177037"/>
                    <a:pt x="52748" y="1177584"/>
                  </a:cubicBezTo>
                  <a:cubicBezTo>
                    <a:pt x="54663" y="1178131"/>
                    <a:pt x="52019" y="1180228"/>
                    <a:pt x="55028" y="1179498"/>
                  </a:cubicBezTo>
                  <a:cubicBezTo>
                    <a:pt x="58037" y="1178769"/>
                    <a:pt x="56213" y="1180684"/>
                    <a:pt x="58128" y="1181049"/>
                  </a:cubicBezTo>
                  <a:cubicBezTo>
                    <a:pt x="60043" y="1181413"/>
                    <a:pt x="61685" y="1181049"/>
                    <a:pt x="60955" y="1183329"/>
                  </a:cubicBezTo>
                  <a:cubicBezTo>
                    <a:pt x="60226" y="1185608"/>
                    <a:pt x="59040" y="1191444"/>
                    <a:pt x="58128" y="1188800"/>
                  </a:cubicBezTo>
                  <a:cubicBezTo>
                    <a:pt x="57216" y="1186155"/>
                    <a:pt x="54481" y="1182690"/>
                    <a:pt x="51654" y="1184240"/>
                  </a:cubicBezTo>
                  <a:cubicBezTo>
                    <a:pt x="48827" y="1185790"/>
                    <a:pt x="45909" y="1189164"/>
                    <a:pt x="46912" y="1192082"/>
                  </a:cubicBezTo>
                  <a:cubicBezTo>
                    <a:pt x="47915" y="1195001"/>
                    <a:pt x="47824" y="1193906"/>
                    <a:pt x="51289" y="1194362"/>
                  </a:cubicBezTo>
                  <a:cubicBezTo>
                    <a:pt x="54754" y="1194818"/>
                    <a:pt x="58493" y="1196186"/>
                    <a:pt x="51836" y="1196003"/>
                  </a:cubicBezTo>
                  <a:cubicBezTo>
                    <a:pt x="45179" y="1195821"/>
                    <a:pt x="42717" y="1197919"/>
                    <a:pt x="44450" y="1201748"/>
                  </a:cubicBezTo>
                  <a:cubicBezTo>
                    <a:pt x="46182" y="1205579"/>
                    <a:pt x="44450" y="1204575"/>
                    <a:pt x="44450" y="1205761"/>
                  </a:cubicBezTo>
                  <a:cubicBezTo>
                    <a:pt x="44450" y="1206946"/>
                    <a:pt x="44450" y="1208041"/>
                    <a:pt x="45270" y="1211780"/>
                  </a:cubicBezTo>
                  <a:cubicBezTo>
                    <a:pt x="46091" y="1215518"/>
                    <a:pt x="43903" y="1224546"/>
                    <a:pt x="48097" y="1227373"/>
                  </a:cubicBezTo>
                  <a:cubicBezTo>
                    <a:pt x="52292" y="1230199"/>
                    <a:pt x="53842" y="1231020"/>
                    <a:pt x="53569" y="1222631"/>
                  </a:cubicBezTo>
                  <a:cubicBezTo>
                    <a:pt x="53295" y="1214241"/>
                    <a:pt x="52474" y="1215427"/>
                    <a:pt x="54572" y="1215609"/>
                  </a:cubicBezTo>
                  <a:cubicBezTo>
                    <a:pt x="56669" y="1215792"/>
                    <a:pt x="56669" y="1214880"/>
                    <a:pt x="57399" y="1211780"/>
                  </a:cubicBezTo>
                  <a:cubicBezTo>
                    <a:pt x="58128" y="1208679"/>
                    <a:pt x="58584" y="1207402"/>
                    <a:pt x="60864" y="1208223"/>
                  </a:cubicBezTo>
                  <a:cubicBezTo>
                    <a:pt x="63143" y="1209043"/>
                    <a:pt x="61776" y="1209317"/>
                    <a:pt x="60864" y="1211414"/>
                  </a:cubicBezTo>
                  <a:cubicBezTo>
                    <a:pt x="59952" y="1213512"/>
                    <a:pt x="57581" y="1216339"/>
                    <a:pt x="60317" y="1218801"/>
                  </a:cubicBezTo>
                  <a:cubicBezTo>
                    <a:pt x="63052" y="1221263"/>
                    <a:pt x="65059" y="1223999"/>
                    <a:pt x="61411" y="1221719"/>
                  </a:cubicBezTo>
                  <a:cubicBezTo>
                    <a:pt x="57763" y="1219439"/>
                    <a:pt x="57581" y="1222449"/>
                    <a:pt x="56852" y="1224546"/>
                  </a:cubicBezTo>
                  <a:cubicBezTo>
                    <a:pt x="56122" y="1226643"/>
                    <a:pt x="54207" y="1227920"/>
                    <a:pt x="56852" y="1228741"/>
                  </a:cubicBezTo>
                  <a:cubicBezTo>
                    <a:pt x="59496" y="1229561"/>
                    <a:pt x="60317" y="1228741"/>
                    <a:pt x="62505" y="1232479"/>
                  </a:cubicBezTo>
                  <a:cubicBezTo>
                    <a:pt x="63444" y="1234257"/>
                    <a:pt x="64831" y="1235762"/>
                    <a:pt x="66518" y="1236857"/>
                  </a:cubicBezTo>
                  <a:cubicBezTo>
                    <a:pt x="68068" y="1238224"/>
                    <a:pt x="66518" y="1239957"/>
                    <a:pt x="65059" y="1237677"/>
                  </a:cubicBezTo>
                  <a:cubicBezTo>
                    <a:pt x="63599" y="1235397"/>
                    <a:pt x="60043" y="1231568"/>
                    <a:pt x="59314" y="1232115"/>
                  </a:cubicBezTo>
                  <a:cubicBezTo>
                    <a:pt x="58584" y="1232662"/>
                    <a:pt x="58402" y="1232115"/>
                    <a:pt x="56669" y="1231568"/>
                  </a:cubicBezTo>
                  <a:cubicBezTo>
                    <a:pt x="54845" y="1230893"/>
                    <a:pt x="52794" y="1231321"/>
                    <a:pt x="51380" y="1232662"/>
                  </a:cubicBezTo>
                  <a:cubicBezTo>
                    <a:pt x="50012" y="1233847"/>
                    <a:pt x="45817" y="1235762"/>
                    <a:pt x="48827" y="1237860"/>
                  </a:cubicBezTo>
                  <a:cubicBezTo>
                    <a:pt x="51836" y="1239957"/>
                    <a:pt x="58949" y="1237860"/>
                    <a:pt x="52657" y="1239957"/>
                  </a:cubicBezTo>
                  <a:cubicBezTo>
                    <a:pt x="46365" y="1242054"/>
                    <a:pt x="45817" y="1242784"/>
                    <a:pt x="48644" y="1244881"/>
                  </a:cubicBezTo>
                  <a:cubicBezTo>
                    <a:pt x="51471" y="1246979"/>
                    <a:pt x="54754" y="1247161"/>
                    <a:pt x="55301" y="1248255"/>
                  </a:cubicBezTo>
                  <a:cubicBezTo>
                    <a:pt x="55812" y="1249294"/>
                    <a:pt x="57070" y="1249723"/>
                    <a:pt x="58110" y="1249213"/>
                  </a:cubicBezTo>
                  <a:cubicBezTo>
                    <a:pt x="58283" y="1249131"/>
                    <a:pt x="58438" y="1249021"/>
                    <a:pt x="58584" y="1248894"/>
                  </a:cubicBezTo>
                  <a:cubicBezTo>
                    <a:pt x="59678" y="1247890"/>
                    <a:pt x="62323" y="1247708"/>
                    <a:pt x="60317" y="1249988"/>
                  </a:cubicBezTo>
                  <a:cubicBezTo>
                    <a:pt x="58310" y="1252268"/>
                    <a:pt x="59131" y="1253818"/>
                    <a:pt x="56669" y="1252450"/>
                  </a:cubicBezTo>
                  <a:cubicBezTo>
                    <a:pt x="54800" y="1251693"/>
                    <a:pt x="53122" y="1250544"/>
                    <a:pt x="51745" y="1249076"/>
                  </a:cubicBezTo>
                  <a:cubicBezTo>
                    <a:pt x="50559" y="1247526"/>
                    <a:pt x="48918" y="1246979"/>
                    <a:pt x="48097" y="1248437"/>
                  </a:cubicBezTo>
                  <a:cubicBezTo>
                    <a:pt x="47277" y="1249897"/>
                    <a:pt x="45817" y="1249623"/>
                    <a:pt x="48097" y="1251903"/>
                  </a:cubicBezTo>
                  <a:cubicBezTo>
                    <a:pt x="49803" y="1253352"/>
                    <a:pt x="51170" y="1255158"/>
                    <a:pt x="52110" y="1257192"/>
                  </a:cubicBezTo>
                  <a:cubicBezTo>
                    <a:pt x="52657" y="1258742"/>
                    <a:pt x="53660" y="1259836"/>
                    <a:pt x="56487" y="1260657"/>
                  </a:cubicBezTo>
                  <a:cubicBezTo>
                    <a:pt x="59314" y="1261477"/>
                    <a:pt x="60499" y="1261751"/>
                    <a:pt x="61046" y="1262572"/>
                  </a:cubicBezTo>
                  <a:cubicBezTo>
                    <a:pt x="61593" y="1263392"/>
                    <a:pt x="62140" y="1264031"/>
                    <a:pt x="59131" y="1262572"/>
                  </a:cubicBezTo>
                  <a:cubicBezTo>
                    <a:pt x="56122" y="1261113"/>
                    <a:pt x="52657" y="1262572"/>
                    <a:pt x="51562" y="1260657"/>
                  </a:cubicBezTo>
                  <a:cubicBezTo>
                    <a:pt x="50468" y="1258742"/>
                    <a:pt x="47185" y="1254729"/>
                    <a:pt x="44723" y="1255094"/>
                  </a:cubicBezTo>
                  <a:cubicBezTo>
                    <a:pt x="43182" y="1255349"/>
                    <a:pt x="41705" y="1255869"/>
                    <a:pt x="40346" y="1256645"/>
                  </a:cubicBezTo>
                  <a:cubicBezTo>
                    <a:pt x="38249" y="1257647"/>
                    <a:pt x="36334" y="1258742"/>
                    <a:pt x="39525" y="1261021"/>
                  </a:cubicBezTo>
                  <a:cubicBezTo>
                    <a:pt x="42717" y="1263301"/>
                    <a:pt x="44723" y="1266766"/>
                    <a:pt x="46365" y="1266766"/>
                  </a:cubicBezTo>
                  <a:cubicBezTo>
                    <a:pt x="48006" y="1266766"/>
                    <a:pt x="47915" y="1266766"/>
                    <a:pt x="48644" y="1268226"/>
                  </a:cubicBezTo>
                  <a:cubicBezTo>
                    <a:pt x="49374" y="1269685"/>
                    <a:pt x="50195" y="1270140"/>
                    <a:pt x="52474" y="1269593"/>
                  </a:cubicBezTo>
                  <a:cubicBezTo>
                    <a:pt x="54754" y="1269046"/>
                    <a:pt x="57216" y="1268408"/>
                    <a:pt x="56487" y="1269593"/>
                  </a:cubicBezTo>
                  <a:cubicBezTo>
                    <a:pt x="55757" y="1270779"/>
                    <a:pt x="55483" y="1271508"/>
                    <a:pt x="57763" y="1271873"/>
                  </a:cubicBezTo>
                  <a:cubicBezTo>
                    <a:pt x="60043" y="1272238"/>
                    <a:pt x="63691" y="1276250"/>
                    <a:pt x="59496" y="1274700"/>
                  </a:cubicBezTo>
                  <a:cubicBezTo>
                    <a:pt x="55301" y="1273150"/>
                    <a:pt x="56304" y="1273606"/>
                    <a:pt x="55757" y="1275247"/>
                  </a:cubicBezTo>
                  <a:cubicBezTo>
                    <a:pt x="55210" y="1276888"/>
                    <a:pt x="52839" y="1275885"/>
                    <a:pt x="51927" y="1274153"/>
                  </a:cubicBezTo>
                  <a:cubicBezTo>
                    <a:pt x="51015" y="1272420"/>
                    <a:pt x="49283" y="1273150"/>
                    <a:pt x="50924" y="1276250"/>
                  </a:cubicBezTo>
                  <a:cubicBezTo>
                    <a:pt x="52566" y="1279351"/>
                    <a:pt x="55483" y="1287649"/>
                    <a:pt x="59496" y="1286281"/>
                  </a:cubicBezTo>
                  <a:cubicBezTo>
                    <a:pt x="63508" y="1284913"/>
                    <a:pt x="63691" y="1284001"/>
                    <a:pt x="65788" y="1278165"/>
                  </a:cubicBezTo>
                  <a:cubicBezTo>
                    <a:pt x="67885" y="1272329"/>
                    <a:pt x="69435" y="1271873"/>
                    <a:pt x="71259" y="1270687"/>
                  </a:cubicBezTo>
                  <a:cubicBezTo>
                    <a:pt x="73083" y="1269502"/>
                    <a:pt x="68250" y="1274882"/>
                    <a:pt x="69618" y="1276432"/>
                  </a:cubicBezTo>
                  <a:cubicBezTo>
                    <a:pt x="70986" y="1277983"/>
                    <a:pt x="78737" y="1283272"/>
                    <a:pt x="74725" y="1281174"/>
                  </a:cubicBezTo>
                  <a:cubicBezTo>
                    <a:pt x="70712" y="1279077"/>
                    <a:pt x="69983" y="1277983"/>
                    <a:pt x="68797" y="1281174"/>
                  </a:cubicBezTo>
                  <a:cubicBezTo>
                    <a:pt x="67612" y="1284366"/>
                    <a:pt x="65241" y="1297315"/>
                    <a:pt x="64238" y="1293303"/>
                  </a:cubicBezTo>
                  <a:cubicBezTo>
                    <a:pt x="63235" y="1289290"/>
                    <a:pt x="64238" y="1289564"/>
                    <a:pt x="60317" y="1289381"/>
                  </a:cubicBezTo>
                  <a:cubicBezTo>
                    <a:pt x="56268" y="1288579"/>
                    <a:pt x="52329" y="1291215"/>
                    <a:pt x="51526" y="1295263"/>
                  </a:cubicBezTo>
                  <a:cubicBezTo>
                    <a:pt x="51170" y="1297096"/>
                    <a:pt x="51508" y="1299002"/>
                    <a:pt x="52474" y="1300598"/>
                  </a:cubicBezTo>
                  <a:cubicBezTo>
                    <a:pt x="54207" y="1303242"/>
                    <a:pt x="57034" y="1305157"/>
                    <a:pt x="57581" y="1301692"/>
                  </a:cubicBezTo>
                  <a:cubicBezTo>
                    <a:pt x="58128" y="1298227"/>
                    <a:pt x="59678" y="1299959"/>
                    <a:pt x="60864" y="1302422"/>
                  </a:cubicBezTo>
                  <a:cubicBezTo>
                    <a:pt x="62049" y="1304883"/>
                    <a:pt x="62961" y="1305704"/>
                    <a:pt x="65241" y="1303972"/>
                  </a:cubicBezTo>
                  <a:cubicBezTo>
                    <a:pt x="67521" y="1302239"/>
                    <a:pt x="71077" y="1302057"/>
                    <a:pt x="68797" y="1303972"/>
                  </a:cubicBezTo>
                  <a:cubicBezTo>
                    <a:pt x="66518" y="1305887"/>
                    <a:pt x="66882" y="1306616"/>
                    <a:pt x="67703" y="1307984"/>
                  </a:cubicBezTo>
                  <a:cubicBezTo>
                    <a:pt x="68524" y="1309352"/>
                    <a:pt x="66882" y="1310994"/>
                    <a:pt x="68797" y="1312544"/>
                  </a:cubicBezTo>
                  <a:cubicBezTo>
                    <a:pt x="70712" y="1314094"/>
                    <a:pt x="72080" y="1314002"/>
                    <a:pt x="72445" y="1317103"/>
                  </a:cubicBezTo>
                  <a:cubicBezTo>
                    <a:pt x="72810" y="1320203"/>
                    <a:pt x="72992" y="1326952"/>
                    <a:pt x="71624" y="1322392"/>
                  </a:cubicBezTo>
                  <a:cubicBezTo>
                    <a:pt x="70256" y="1317833"/>
                    <a:pt x="69618" y="1319200"/>
                    <a:pt x="68068" y="1316465"/>
                  </a:cubicBezTo>
                  <a:cubicBezTo>
                    <a:pt x="66518" y="1313729"/>
                    <a:pt x="64785" y="1311905"/>
                    <a:pt x="64055" y="1315006"/>
                  </a:cubicBezTo>
                  <a:cubicBezTo>
                    <a:pt x="63326" y="1318106"/>
                    <a:pt x="61228" y="1321663"/>
                    <a:pt x="62961" y="1322757"/>
                  </a:cubicBezTo>
                  <a:cubicBezTo>
                    <a:pt x="64694" y="1323851"/>
                    <a:pt x="67065" y="1325036"/>
                    <a:pt x="68068" y="1327499"/>
                  </a:cubicBezTo>
                  <a:cubicBezTo>
                    <a:pt x="69071" y="1329960"/>
                    <a:pt x="69618" y="1330781"/>
                    <a:pt x="70712" y="1328502"/>
                  </a:cubicBezTo>
                  <a:cubicBezTo>
                    <a:pt x="71806" y="1326222"/>
                    <a:pt x="72080" y="1326587"/>
                    <a:pt x="74725" y="1326952"/>
                  </a:cubicBezTo>
                  <a:lnTo>
                    <a:pt x="74725" y="1326952"/>
                  </a:lnTo>
                  <a:cubicBezTo>
                    <a:pt x="74405" y="1327471"/>
                    <a:pt x="74214" y="1328073"/>
                    <a:pt x="74177" y="1328684"/>
                  </a:cubicBezTo>
                  <a:cubicBezTo>
                    <a:pt x="73630" y="1332240"/>
                    <a:pt x="75089" y="1332423"/>
                    <a:pt x="76639" y="1336253"/>
                  </a:cubicBezTo>
                  <a:cubicBezTo>
                    <a:pt x="78190" y="1340083"/>
                    <a:pt x="77551" y="1342545"/>
                    <a:pt x="75637" y="1337985"/>
                  </a:cubicBezTo>
                  <a:cubicBezTo>
                    <a:pt x="73721" y="1333426"/>
                    <a:pt x="74360" y="1333426"/>
                    <a:pt x="72080" y="1335705"/>
                  </a:cubicBezTo>
                  <a:cubicBezTo>
                    <a:pt x="69800" y="1337985"/>
                    <a:pt x="69435" y="1335705"/>
                    <a:pt x="72080" y="1339262"/>
                  </a:cubicBezTo>
                  <a:cubicBezTo>
                    <a:pt x="74725" y="1342818"/>
                    <a:pt x="78737" y="1344824"/>
                    <a:pt x="76092" y="1344277"/>
                  </a:cubicBezTo>
                  <a:cubicBezTo>
                    <a:pt x="73448" y="1343730"/>
                    <a:pt x="68250" y="1339718"/>
                    <a:pt x="68250" y="1342727"/>
                  </a:cubicBezTo>
                  <a:cubicBezTo>
                    <a:pt x="68250" y="1345737"/>
                    <a:pt x="67338" y="1344824"/>
                    <a:pt x="70530" y="1347469"/>
                  </a:cubicBezTo>
                  <a:cubicBezTo>
                    <a:pt x="73721" y="1350114"/>
                    <a:pt x="73266" y="1348016"/>
                    <a:pt x="72080" y="1351116"/>
                  </a:cubicBezTo>
                  <a:cubicBezTo>
                    <a:pt x="70894" y="1354217"/>
                    <a:pt x="68888" y="1352576"/>
                    <a:pt x="70894" y="1354126"/>
                  </a:cubicBezTo>
                  <a:cubicBezTo>
                    <a:pt x="72901" y="1355676"/>
                    <a:pt x="73995" y="1356041"/>
                    <a:pt x="71351" y="1356770"/>
                  </a:cubicBezTo>
                  <a:cubicBezTo>
                    <a:pt x="68706" y="1357500"/>
                    <a:pt x="70165" y="1359232"/>
                    <a:pt x="71898" y="1359597"/>
                  </a:cubicBezTo>
                  <a:cubicBezTo>
                    <a:pt x="73630" y="1359962"/>
                    <a:pt x="74360" y="1360600"/>
                    <a:pt x="72992" y="1362698"/>
                  </a:cubicBezTo>
                  <a:cubicBezTo>
                    <a:pt x="71624" y="1364795"/>
                    <a:pt x="68068" y="1367622"/>
                    <a:pt x="70165" y="1369537"/>
                  </a:cubicBezTo>
                  <a:cubicBezTo>
                    <a:pt x="72262" y="1371451"/>
                    <a:pt x="72080" y="1370449"/>
                    <a:pt x="71898" y="1372364"/>
                  </a:cubicBezTo>
                  <a:cubicBezTo>
                    <a:pt x="71715" y="1374279"/>
                    <a:pt x="75454" y="1370996"/>
                    <a:pt x="77187" y="1367804"/>
                  </a:cubicBezTo>
                  <a:cubicBezTo>
                    <a:pt x="78919" y="1364612"/>
                    <a:pt x="79101" y="1365160"/>
                    <a:pt x="80470" y="1367257"/>
                  </a:cubicBezTo>
                  <a:cubicBezTo>
                    <a:pt x="81837" y="1369354"/>
                    <a:pt x="83661" y="1369081"/>
                    <a:pt x="85029" y="1367257"/>
                  </a:cubicBezTo>
                  <a:cubicBezTo>
                    <a:pt x="86388" y="1364913"/>
                    <a:pt x="88512" y="1363108"/>
                    <a:pt x="91048" y="1362151"/>
                  </a:cubicBezTo>
                  <a:cubicBezTo>
                    <a:pt x="92962" y="1362151"/>
                    <a:pt x="94512" y="1364430"/>
                    <a:pt x="91048" y="1366345"/>
                  </a:cubicBezTo>
                  <a:cubicBezTo>
                    <a:pt x="87582" y="1368260"/>
                    <a:pt x="83843" y="1371634"/>
                    <a:pt x="83843" y="1373367"/>
                  </a:cubicBezTo>
                  <a:cubicBezTo>
                    <a:pt x="83843" y="1375099"/>
                    <a:pt x="83843" y="1376011"/>
                    <a:pt x="81929" y="1375829"/>
                  </a:cubicBezTo>
                  <a:cubicBezTo>
                    <a:pt x="80013" y="1375646"/>
                    <a:pt x="76457" y="1376832"/>
                    <a:pt x="74907" y="1376649"/>
                  </a:cubicBezTo>
                  <a:cubicBezTo>
                    <a:pt x="73357" y="1376467"/>
                    <a:pt x="74907" y="1377926"/>
                    <a:pt x="77551" y="1379112"/>
                  </a:cubicBezTo>
                  <a:cubicBezTo>
                    <a:pt x="80196" y="1380297"/>
                    <a:pt x="87309" y="1381574"/>
                    <a:pt x="84938" y="1383215"/>
                  </a:cubicBezTo>
                  <a:cubicBezTo>
                    <a:pt x="83105" y="1384437"/>
                    <a:pt x="80935" y="1385048"/>
                    <a:pt x="78737" y="1384948"/>
                  </a:cubicBezTo>
                  <a:cubicBezTo>
                    <a:pt x="77734" y="1384948"/>
                    <a:pt x="77004" y="1384948"/>
                    <a:pt x="79466" y="1386862"/>
                  </a:cubicBezTo>
                  <a:cubicBezTo>
                    <a:pt x="81929" y="1388778"/>
                    <a:pt x="84755" y="1391604"/>
                    <a:pt x="87673" y="1390693"/>
                  </a:cubicBezTo>
                  <a:cubicBezTo>
                    <a:pt x="90591" y="1389781"/>
                    <a:pt x="93874" y="1389325"/>
                    <a:pt x="92780" y="1382121"/>
                  </a:cubicBezTo>
                  <a:cubicBezTo>
                    <a:pt x="91686" y="1374917"/>
                    <a:pt x="92780" y="1377926"/>
                    <a:pt x="95424" y="1376467"/>
                  </a:cubicBezTo>
                  <a:cubicBezTo>
                    <a:pt x="98069" y="1375008"/>
                    <a:pt x="104543" y="1371908"/>
                    <a:pt x="102264" y="1369628"/>
                  </a:cubicBezTo>
                  <a:cubicBezTo>
                    <a:pt x="101160" y="1367941"/>
                    <a:pt x="98899" y="1367467"/>
                    <a:pt x="97212" y="1368570"/>
                  </a:cubicBezTo>
                  <a:cubicBezTo>
                    <a:pt x="96792" y="1368844"/>
                    <a:pt x="96428" y="1369208"/>
                    <a:pt x="96154" y="1369628"/>
                  </a:cubicBezTo>
                  <a:cubicBezTo>
                    <a:pt x="94057" y="1371634"/>
                    <a:pt x="93145" y="1368260"/>
                    <a:pt x="97339" y="1366345"/>
                  </a:cubicBezTo>
                  <a:cubicBezTo>
                    <a:pt x="101671" y="1365069"/>
                    <a:pt x="106139" y="1364302"/>
                    <a:pt x="110653" y="1364065"/>
                  </a:cubicBezTo>
                  <a:cubicBezTo>
                    <a:pt x="111747" y="1364065"/>
                    <a:pt x="112750" y="1363518"/>
                    <a:pt x="111200" y="1365616"/>
                  </a:cubicBezTo>
                  <a:cubicBezTo>
                    <a:pt x="109650" y="1367713"/>
                    <a:pt x="111200" y="1368990"/>
                    <a:pt x="112568" y="1369810"/>
                  </a:cubicBezTo>
                  <a:cubicBezTo>
                    <a:pt x="114766" y="1370267"/>
                    <a:pt x="117027" y="1370267"/>
                    <a:pt x="119225" y="1369810"/>
                  </a:cubicBezTo>
                  <a:cubicBezTo>
                    <a:pt x="120137" y="1369810"/>
                    <a:pt x="122234" y="1369810"/>
                    <a:pt x="118039" y="1372637"/>
                  </a:cubicBezTo>
                  <a:cubicBezTo>
                    <a:pt x="113845" y="1375464"/>
                    <a:pt x="114027" y="1374552"/>
                    <a:pt x="113115" y="1376832"/>
                  </a:cubicBezTo>
                  <a:cubicBezTo>
                    <a:pt x="112203" y="1379112"/>
                    <a:pt x="112294" y="1380388"/>
                    <a:pt x="110471" y="1378747"/>
                  </a:cubicBezTo>
                  <a:cubicBezTo>
                    <a:pt x="108647" y="1377106"/>
                    <a:pt x="108191" y="1376832"/>
                    <a:pt x="106094" y="1377744"/>
                  </a:cubicBezTo>
                  <a:cubicBezTo>
                    <a:pt x="103996" y="1378656"/>
                    <a:pt x="101169" y="1378929"/>
                    <a:pt x="103631" y="1376467"/>
                  </a:cubicBezTo>
                  <a:cubicBezTo>
                    <a:pt x="106094" y="1374005"/>
                    <a:pt x="106641" y="1373184"/>
                    <a:pt x="103631" y="1373731"/>
                  </a:cubicBezTo>
                  <a:cubicBezTo>
                    <a:pt x="100622" y="1374279"/>
                    <a:pt x="97157" y="1374735"/>
                    <a:pt x="96245" y="1379112"/>
                  </a:cubicBezTo>
                  <a:cubicBezTo>
                    <a:pt x="95333" y="1383489"/>
                    <a:pt x="93327" y="1388231"/>
                    <a:pt x="95607" y="1391057"/>
                  </a:cubicBezTo>
                  <a:cubicBezTo>
                    <a:pt x="97887" y="1393884"/>
                    <a:pt x="104726" y="1401088"/>
                    <a:pt x="101169" y="1398626"/>
                  </a:cubicBezTo>
                  <a:cubicBezTo>
                    <a:pt x="97613" y="1396164"/>
                    <a:pt x="93783" y="1392152"/>
                    <a:pt x="91048" y="1393155"/>
                  </a:cubicBezTo>
                  <a:cubicBezTo>
                    <a:pt x="89132" y="1393674"/>
                    <a:pt x="87126" y="1393674"/>
                    <a:pt x="85211" y="1393155"/>
                  </a:cubicBezTo>
                  <a:cubicBezTo>
                    <a:pt x="83661" y="1393155"/>
                    <a:pt x="81199" y="1392425"/>
                    <a:pt x="84208" y="1394887"/>
                  </a:cubicBezTo>
                  <a:cubicBezTo>
                    <a:pt x="87217" y="1397349"/>
                    <a:pt x="92780" y="1399812"/>
                    <a:pt x="94512" y="1401544"/>
                  </a:cubicBezTo>
                  <a:cubicBezTo>
                    <a:pt x="96044" y="1402857"/>
                    <a:pt x="97768" y="1403933"/>
                    <a:pt x="99619" y="1404736"/>
                  </a:cubicBezTo>
                  <a:cubicBezTo>
                    <a:pt x="100349" y="1405201"/>
                    <a:pt x="100996" y="1405784"/>
                    <a:pt x="101534" y="1406468"/>
                  </a:cubicBezTo>
                  <a:cubicBezTo>
                    <a:pt x="104571" y="1408274"/>
                    <a:pt x="107908" y="1409505"/>
                    <a:pt x="111383" y="1410116"/>
                  </a:cubicBezTo>
                  <a:cubicBezTo>
                    <a:pt x="112933" y="1410116"/>
                    <a:pt x="113662" y="1409113"/>
                    <a:pt x="110835" y="1406651"/>
                  </a:cubicBezTo>
                  <a:cubicBezTo>
                    <a:pt x="108009" y="1404189"/>
                    <a:pt x="103814" y="1403277"/>
                    <a:pt x="107006" y="1402273"/>
                  </a:cubicBezTo>
                  <a:cubicBezTo>
                    <a:pt x="110197" y="1401271"/>
                    <a:pt x="109285" y="1400176"/>
                    <a:pt x="109285" y="1399447"/>
                  </a:cubicBezTo>
                  <a:cubicBezTo>
                    <a:pt x="109285" y="1398718"/>
                    <a:pt x="109285" y="1398626"/>
                    <a:pt x="110653" y="1398444"/>
                  </a:cubicBezTo>
                  <a:cubicBezTo>
                    <a:pt x="112021" y="1398261"/>
                    <a:pt x="111565" y="1398444"/>
                    <a:pt x="110653" y="1396985"/>
                  </a:cubicBezTo>
                  <a:cubicBezTo>
                    <a:pt x="109741" y="1395526"/>
                    <a:pt x="108921" y="1395799"/>
                    <a:pt x="111930" y="1395981"/>
                  </a:cubicBezTo>
                  <a:cubicBezTo>
                    <a:pt x="114939" y="1396164"/>
                    <a:pt x="113480" y="1395070"/>
                    <a:pt x="115577" y="1395070"/>
                  </a:cubicBezTo>
                  <a:cubicBezTo>
                    <a:pt x="117675" y="1395070"/>
                    <a:pt x="121231" y="1395070"/>
                    <a:pt x="119225" y="1393520"/>
                  </a:cubicBezTo>
                  <a:cubicBezTo>
                    <a:pt x="117219" y="1391969"/>
                    <a:pt x="115577" y="1392425"/>
                    <a:pt x="115213" y="1391057"/>
                  </a:cubicBezTo>
                  <a:cubicBezTo>
                    <a:pt x="114848" y="1389689"/>
                    <a:pt x="111930" y="1389142"/>
                    <a:pt x="110471" y="1389325"/>
                  </a:cubicBezTo>
                  <a:cubicBezTo>
                    <a:pt x="109012" y="1389507"/>
                    <a:pt x="107188" y="1387410"/>
                    <a:pt x="111383" y="1387683"/>
                  </a:cubicBezTo>
                  <a:cubicBezTo>
                    <a:pt x="114255" y="1387929"/>
                    <a:pt x="117055" y="1388769"/>
                    <a:pt x="119590" y="1390146"/>
                  </a:cubicBezTo>
                  <a:cubicBezTo>
                    <a:pt x="122271" y="1391842"/>
                    <a:pt x="125818" y="1391048"/>
                    <a:pt x="127514" y="1388367"/>
                  </a:cubicBezTo>
                  <a:cubicBezTo>
                    <a:pt x="127587" y="1388267"/>
                    <a:pt x="127642" y="1388158"/>
                    <a:pt x="127705" y="1388048"/>
                  </a:cubicBezTo>
                  <a:cubicBezTo>
                    <a:pt x="133615" y="1382404"/>
                    <a:pt x="141138" y="1378738"/>
                    <a:pt x="149226" y="1377562"/>
                  </a:cubicBezTo>
                  <a:cubicBezTo>
                    <a:pt x="156795" y="1376832"/>
                    <a:pt x="158345" y="1377562"/>
                    <a:pt x="154697" y="1382303"/>
                  </a:cubicBezTo>
                  <a:cubicBezTo>
                    <a:pt x="151050" y="1387045"/>
                    <a:pt x="149773" y="1390510"/>
                    <a:pt x="144484" y="1392060"/>
                  </a:cubicBezTo>
                  <a:cubicBezTo>
                    <a:pt x="139195" y="1393611"/>
                    <a:pt x="134545" y="1395617"/>
                    <a:pt x="134727" y="1398718"/>
                  </a:cubicBezTo>
                  <a:cubicBezTo>
                    <a:pt x="134910" y="1401818"/>
                    <a:pt x="137827" y="1408566"/>
                    <a:pt x="132903" y="1409842"/>
                  </a:cubicBezTo>
                  <a:cubicBezTo>
                    <a:pt x="127979" y="1411119"/>
                    <a:pt x="122234" y="1411028"/>
                    <a:pt x="128708" y="1408018"/>
                  </a:cubicBezTo>
                  <a:cubicBezTo>
                    <a:pt x="135183" y="1405010"/>
                    <a:pt x="134545" y="1406286"/>
                    <a:pt x="133633" y="1401362"/>
                  </a:cubicBezTo>
                  <a:cubicBezTo>
                    <a:pt x="132721" y="1396438"/>
                    <a:pt x="131900" y="1395070"/>
                    <a:pt x="128070" y="1395434"/>
                  </a:cubicBezTo>
                  <a:cubicBezTo>
                    <a:pt x="124240" y="1395799"/>
                    <a:pt x="125426" y="1398261"/>
                    <a:pt x="126246" y="1400541"/>
                  </a:cubicBezTo>
                  <a:cubicBezTo>
                    <a:pt x="127067" y="1402821"/>
                    <a:pt x="124879" y="1404189"/>
                    <a:pt x="123146" y="1404553"/>
                  </a:cubicBezTo>
                  <a:cubicBezTo>
                    <a:pt x="121413" y="1404918"/>
                    <a:pt x="119954" y="1404553"/>
                    <a:pt x="122052" y="1402273"/>
                  </a:cubicBezTo>
                  <a:cubicBezTo>
                    <a:pt x="123365" y="1400879"/>
                    <a:pt x="123292" y="1398681"/>
                    <a:pt x="121897" y="1397377"/>
                  </a:cubicBezTo>
                  <a:cubicBezTo>
                    <a:pt x="121268" y="1396784"/>
                    <a:pt x="120447" y="1396456"/>
                    <a:pt x="119590" y="1396438"/>
                  </a:cubicBezTo>
                  <a:cubicBezTo>
                    <a:pt x="116672" y="1396438"/>
                    <a:pt x="115030" y="1396438"/>
                    <a:pt x="115213" y="1400997"/>
                  </a:cubicBezTo>
                  <a:cubicBezTo>
                    <a:pt x="114711" y="1404982"/>
                    <a:pt x="115860" y="1409004"/>
                    <a:pt x="118404" y="1412122"/>
                  </a:cubicBezTo>
                  <a:cubicBezTo>
                    <a:pt x="120538" y="1415195"/>
                    <a:pt x="123830" y="1417274"/>
                    <a:pt x="127523" y="1417867"/>
                  </a:cubicBezTo>
                  <a:cubicBezTo>
                    <a:pt x="131535" y="1418597"/>
                    <a:pt x="133998" y="1421697"/>
                    <a:pt x="137645" y="1422427"/>
                  </a:cubicBezTo>
                  <a:cubicBezTo>
                    <a:pt x="141293" y="1423156"/>
                    <a:pt x="152783" y="1426803"/>
                    <a:pt x="155883" y="1424889"/>
                  </a:cubicBezTo>
                  <a:cubicBezTo>
                    <a:pt x="158810" y="1422508"/>
                    <a:pt x="160990" y="1419344"/>
                    <a:pt x="162175" y="1415770"/>
                  </a:cubicBezTo>
                  <a:cubicBezTo>
                    <a:pt x="162904" y="1412943"/>
                    <a:pt x="162175" y="1411210"/>
                    <a:pt x="161446" y="1407563"/>
                  </a:cubicBezTo>
                  <a:cubicBezTo>
                    <a:pt x="160497" y="1404353"/>
                    <a:pt x="160497" y="1400933"/>
                    <a:pt x="161446" y="1397714"/>
                  </a:cubicBezTo>
                  <a:cubicBezTo>
                    <a:pt x="163351" y="1393355"/>
                    <a:pt x="164874" y="1388842"/>
                    <a:pt x="166005" y="1384218"/>
                  </a:cubicBezTo>
                  <a:cubicBezTo>
                    <a:pt x="166005" y="1382941"/>
                    <a:pt x="164272" y="1381027"/>
                    <a:pt x="165458" y="1379476"/>
                  </a:cubicBezTo>
                  <a:cubicBezTo>
                    <a:pt x="166643" y="1377926"/>
                    <a:pt x="168649" y="1376649"/>
                    <a:pt x="167555" y="1375464"/>
                  </a:cubicBezTo>
                  <a:cubicBezTo>
                    <a:pt x="166461" y="1374279"/>
                    <a:pt x="166734" y="1373184"/>
                    <a:pt x="168285" y="1373002"/>
                  </a:cubicBezTo>
                  <a:cubicBezTo>
                    <a:pt x="173081" y="1372291"/>
                    <a:pt x="177832" y="1371288"/>
                    <a:pt x="182510" y="1369993"/>
                  </a:cubicBezTo>
                  <a:cubicBezTo>
                    <a:pt x="183878" y="1369263"/>
                    <a:pt x="194912" y="1367166"/>
                    <a:pt x="198468" y="1365980"/>
                  </a:cubicBezTo>
                  <a:cubicBezTo>
                    <a:pt x="203529" y="1364065"/>
                    <a:pt x="208034" y="1360928"/>
                    <a:pt x="211600" y="1356861"/>
                  </a:cubicBezTo>
                  <a:cubicBezTo>
                    <a:pt x="215612" y="1352485"/>
                    <a:pt x="219989" y="1348563"/>
                    <a:pt x="224184" y="1349840"/>
                  </a:cubicBezTo>
                  <a:cubicBezTo>
                    <a:pt x="228378" y="1351116"/>
                    <a:pt x="233302" y="1351755"/>
                    <a:pt x="236585" y="1352667"/>
                  </a:cubicBezTo>
                  <a:cubicBezTo>
                    <a:pt x="233722" y="1350761"/>
                    <a:pt x="230667" y="1349174"/>
                    <a:pt x="227467" y="1347925"/>
                  </a:cubicBezTo>
                  <a:cubicBezTo>
                    <a:pt x="219077" y="1347378"/>
                    <a:pt x="208043" y="1346648"/>
                    <a:pt x="204031" y="1344916"/>
                  </a:cubicBezTo>
                  <a:close/>
                </a:path>
              </a:pathLst>
            </a:custGeom>
            <a:grpFill/>
            <a:ln w="4559" cap="flat">
              <a:solidFill>
                <a:srgbClr val="FFFFFF"/>
              </a:solidFill>
              <a:prstDash val="solid"/>
              <a:miter/>
            </a:ln>
          </p:spPr>
          <p:txBody>
            <a:bodyPr rtlCol="0" anchor="ctr"/>
            <a:lstStyle/>
            <a:p>
              <a:endParaRPr lang="en-US"/>
            </a:p>
          </p:txBody>
        </p:sp>
      </p:grpSp>
      <p:grpSp>
        <p:nvGrpSpPr>
          <p:cNvPr id="690" name="Graphic 2">
            <a:extLst>
              <a:ext uri="{FF2B5EF4-FFF2-40B4-BE49-F238E27FC236}">
                <a16:creationId xmlns:a16="http://schemas.microsoft.com/office/drawing/2014/main" id="{239B80B1-2618-A74E-00DC-537471C8C865}"/>
              </a:ext>
            </a:extLst>
          </p:cNvPr>
          <p:cNvGrpSpPr/>
          <p:nvPr/>
        </p:nvGrpSpPr>
        <p:grpSpPr>
          <a:xfrm>
            <a:off x="3425866" y="3769724"/>
            <a:ext cx="209782" cy="187402"/>
            <a:chOff x="3022747" y="3359821"/>
            <a:chExt cx="241439" cy="215682"/>
          </a:xfrm>
          <a:solidFill>
            <a:schemeClr val="bg1">
              <a:lumMod val="75000"/>
            </a:schemeClr>
          </a:solidFill>
        </p:grpSpPr>
        <p:sp>
          <p:nvSpPr>
            <p:cNvPr id="691" name="Freeform: Shape 690">
              <a:extLst>
                <a:ext uri="{FF2B5EF4-FFF2-40B4-BE49-F238E27FC236}">
                  <a16:creationId xmlns:a16="http://schemas.microsoft.com/office/drawing/2014/main" id="{B2CA89C7-FE52-7904-52CD-6DB1483DF737}"/>
                </a:ext>
              </a:extLst>
            </p:cNvPr>
            <p:cNvSpPr/>
            <p:nvPr/>
          </p:nvSpPr>
          <p:spPr>
            <a:xfrm>
              <a:off x="3022747" y="3365581"/>
              <a:ext cx="29629" cy="9406"/>
            </a:xfrm>
            <a:custGeom>
              <a:avLst/>
              <a:gdLst>
                <a:gd name="connsiteX0" fmla="*/ 25292 w 29629"/>
                <a:gd name="connsiteY0" fmla="*/ 737 h 9406"/>
                <a:gd name="connsiteX1" fmla="*/ 10793 w 29629"/>
                <a:gd name="connsiteY1" fmla="*/ 1922 h 9406"/>
                <a:gd name="connsiteX2" fmla="*/ 3680 w 29629"/>
                <a:gd name="connsiteY2" fmla="*/ 1922 h 9406"/>
                <a:gd name="connsiteX3" fmla="*/ 1036 w 29629"/>
                <a:gd name="connsiteY3" fmla="*/ 9308 h 9406"/>
                <a:gd name="connsiteX4" fmla="*/ 7966 w 29629"/>
                <a:gd name="connsiteY4" fmla="*/ 7849 h 9406"/>
                <a:gd name="connsiteX5" fmla="*/ 22739 w 29629"/>
                <a:gd name="connsiteY5" fmla="*/ 4475 h 9406"/>
                <a:gd name="connsiteX6" fmla="*/ 29578 w 29629"/>
                <a:gd name="connsiteY6" fmla="*/ 3290 h 9406"/>
                <a:gd name="connsiteX7" fmla="*/ 25292 w 29629"/>
                <a:gd name="connsiteY7" fmla="*/ 737 h 9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29" h="9406">
                  <a:moveTo>
                    <a:pt x="25292" y="737"/>
                  </a:moveTo>
                  <a:cubicBezTo>
                    <a:pt x="22739" y="1557"/>
                    <a:pt x="13893" y="4202"/>
                    <a:pt x="10793" y="1922"/>
                  </a:cubicBezTo>
                  <a:cubicBezTo>
                    <a:pt x="7693" y="-358"/>
                    <a:pt x="5048" y="-996"/>
                    <a:pt x="3680" y="1922"/>
                  </a:cubicBezTo>
                  <a:cubicBezTo>
                    <a:pt x="2312" y="4840"/>
                    <a:pt x="-2065" y="7029"/>
                    <a:pt x="1036" y="9308"/>
                  </a:cubicBezTo>
                  <a:cubicBezTo>
                    <a:pt x="3443" y="9564"/>
                    <a:pt x="5869" y="9053"/>
                    <a:pt x="7966" y="7849"/>
                  </a:cubicBezTo>
                  <a:cubicBezTo>
                    <a:pt x="12462" y="5323"/>
                    <a:pt x="17596" y="4147"/>
                    <a:pt x="22739" y="4475"/>
                  </a:cubicBezTo>
                  <a:cubicBezTo>
                    <a:pt x="26478" y="5296"/>
                    <a:pt x="29578" y="5296"/>
                    <a:pt x="29578" y="3290"/>
                  </a:cubicBezTo>
                  <a:cubicBezTo>
                    <a:pt x="29578" y="1284"/>
                    <a:pt x="27845" y="190"/>
                    <a:pt x="25292" y="737"/>
                  </a:cubicBezTo>
                  <a:close/>
                </a:path>
              </a:pathLst>
            </a:custGeom>
            <a:grpFill/>
            <a:ln w="4559" cap="flat">
              <a:solidFill>
                <a:srgbClr val="FFFFFF"/>
              </a:solidFill>
              <a:prstDash val="solid"/>
              <a:miter/>
            </a:ln>
          </p:spPr>
          <p:txBody>
            <a:bodyPr rtlCol="0" anchor="ctr"/>
            <a:lstStyle/>
            <a:p>
              <a:endParaRPr lang="en-US"/>
            </a:p>
          </p:txBody>
        </p:sp>
        <p:sp>
          <p:nvSpPr>
            <p:cNvPr id="692" name="Freeform: Shape 691">
              <a:extLst>
                <a:ext uri="{FF2B5EF4-FFF2-40B4-BE49-F238E27FC236}">
                  <a16:creationId xmlns:a16="http://schemas.microsoft.com/office/drawing/2014/main" id="{E5DFEEF6-83E6-F3F3-C476-1280CE7699EE}"/>
                </a:ext>
              </a:extLst>
            </p:cNvPr>
            <p:cNvSpPr/>
            <p:nvPr/>
          </p:nvSpPr>
          <p:spPr>
            <a:xfrm>
              <a:off x="3053516" y="3359821"/>
              <a:ext cx="28770" cy="37758"/>
            </a:xfrm>
            <a:custGeom>
              <a:avLst/>
              <a:gdLst>
                <a:gd name="connsiteX0" fmla="*/ 20421 w 28770"/>
                <a:gd name="connsiteY0" fmla="*/ 37592 h 37758"/>
                <a:gd name="connsiteX1" fmla="*/ 23886 w 28770"/>
                <a:gd name="connsiteY1" fmla="*/ 26741 h 37758"/>
                <a:gd name="connsiteX2" fmla="*/ 27625 w 28770"/>
                <a:gd name="connsiteY2" fmla="*/ 21908 h 37758"/>
                <a:gd name="connsiteX3" fmla="*/ 28172 w 28770"/>
                <a:gd name="connsiteY3" fmla="*/ 17622 h 37758"/>
                <a:gd name="connsiteX4" fmla="*/ 23886 w 28770"/>
                <a:gd name="connsiteY4" fmla="*/ 12789 h 37758"/>
                <a:gd name="connsiteX5" fmla="*/ 17868 w 28770"/>
                <a:gd name="connsiteY5" fmla="*/ 8229 h 37758"/>
                <a:gd name="connsiteX6" fmla="*/ 5375 w 28770"/>
                <a:gd name="connsiteY6" fmla="*/ 478 h 37758"/>
                <a:gd name="connsiteX7" fmla="*/ -5 w 28770"/>
                <a:gd name="connsiteY7" fmla="*/ 1664 h 37758"/>
                <a:gd name="connsiteX8" fmla="*/ 14767 w 28770"/>
                <a:gd name="connsiteY8" fmla="*/ 6497 h 37758"/>
                <a:gd name="connsiteX9" fmla="*/ 19600 w 28770"/>
                <a:gd name="connsiteY9" fmla="*/ 12515 h 37758"/>
                <a:gd name="connsiteX10" fmla="*/ 23886 w 28770"/>
                <a:gd name="connsiteY10" fmla="*/ 16436 h 37758"/>
                <a:gd name="connsiteX11" fmla="*/ 19053 w 28770"/>
                <a:gd name="connsiteY11" fmla="*/ 30753 h 37758"/>
                <a:gd name="connsiteX12" fmla="*/ 20421 w 28770"/>
                <a:gd name="connsiteY12" fmla="*/ 37592 h 37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770" h="37758">
                  <a:moveTo>
                    <a:pt x="20421" y="37592"/>
                  </a:moveTo>
                  <a:cubicBezTo>
                    <a:pt x="23886" y="38960"/>
                    <a:pt x="23065" y="29294"/>
                    <a:pt x="23886" y="26741"/>
                  </a:cubicBezTo>
                  <a:cubicBezTo>
                    <a:pt x="24369" y="24661"/>
                    <a:pt x="25728" y="22892"/>
                    <a:pt x="27625" y="21908"/>
                  </a:cubicBezTo>
                  <a:cubicBezTo>
                    <a:pt x="29266" y="20996"/>
                    <a:pt x="28719" y="19901"/>
                    <a:pt x="28172" y="17622"/>
                  </a:cubicBezTo>
                  <a:cubicBezTo>
                    <a:pt x="27780" y="15324"/>
                    <a:pt x="26120" y="13454"/>
                    <a:pt x="23886" y="12789"/>
                  </a:cubicBezTo>
                  <a:cubicBezTo>
                    <a:pt x="21314" y="12214"/>
                    <a:pt x="19117" y="10545"/>
                    <a:pt x="17868" y="8229"/>
                  </a:cubicBezTo>
                  <a:cubicBezTo>
                    <a:pt x="14786" y="4208"/>
                    <a:pt x="10345" y="1454"/>
                    <a:pt x="5375" y="478"/>
                  </a:cubicBezTo>
                  <a:cubicBezTo>
                    <a:pt x="-917" y="-1163"/>
                    <a:pt x="-5" y="1664"/>
                    <a:pt x="-5" y="1664"/>
                  </a:cubicBezTo>
                  <a:cubicBezTo>
                    <a:pt x="1636" y="3670"/>
                    <a:pt x="12761" y="4217"/>
                    <a:pt x="14767" y="6497"/>
                  </a:cubicBezTo>
                  <a:cubicBezTo>
                    <a:pt x="16226" y="8621"/>
                    <a:pt x="17840" y="10637"/>
                    <a:pt x="19600" y="12515"/>
                  </a:cubicBezTo>
                  <a:cubicBezTo>
                    <a:pt x="21880" y="14521"/>
                    <a:pt x="22427" y="14156"/>
                    <a:pt x="23886" y="16436"/>
                  </a:cubicBezTo>
                  <a:cubicBezTo>
                    <a:pt x="24315" y="21670"/>
                    <a:pt x="22564" y="26850"/>
                    <a:pt x="19053" y="30753"/>
                  </a:cubicBezTo>
                  <a:cubicBezTo>
                    <a:pt x="16226" y="32759"/>
                    <a:pt x="17047" y="36133"/>
                    <a:pt x="20421" y="37592"/>
                  </a:cubicBezTo>
                  <a:close/>
                </a:path>
              </a:pathLst>
            </a:custGeom>
            <a:grpFill/>
            <a:ln w="4559" cap="flat">
              <a:solidFill>
                <a:srgbClr val="FFFFFF"/>
              </a:solidFill>
              <a:prstDash val="solid"/>
              <a:miter/>
            </a:ln>
          </p:spPr>
          <p:txBody>
            <a:bodyPr rtlCol="0" anchor="ctr"/>
            <a:lstStyle/>
            <a:p>
              <a:endParaRPr lang="en-US"/>
            </a:p>
          </p:txBody>
        </p:sp>
        <p:sp>
          <p:nvSpPr>
            <p:cNvPr id="693" name="Freeform: Shape 692">
              <a:extLst>
                <a:ext uri="{FF2B5EF4-FFF2-40B4-BE49-F238E27FC236}">
                  <a16:creationId xmlns:a16="http://schemas.microsoft.com/office/drawing/2014/main" id="{12766F10-07C1-3EE4-76F5-299734FAD6C4}"/>
                </a:ext>
              </a:extLst>
            </p:cNvPr>
            <p:cNvSpPr/>
            <p:nvPr/>
          </p:nvSpPr>
          <p:spPr>
            <a:xfrm>
              <a:off x="3035944" y="3423829"/>
              <a:ext cx="22998" cy="32108"/>
            </a:xfrm>
            <a:custGeom>
              <a:avLst/>
              <a:gdLst>
                <a:gd name="connsiteX0" fmla="*/ 8447 w 22998"/>
                <a:gd name="connsiteY0" fmla="*/ 302 h 32108"/>
                <a:gd name="connsiteX1" fmla="*/ 7535 w 22998"/>
                <a:gd name="connsiteY1" fmla="*/ 3220 h 32108"/>
                <a:gd name="connsiteX2" fmla="*/ 4435 w 22998"/>
                <a:gd name="connsiteY2" fmla="*/ 13707 h 32108"/>
                <a:gd name="connsiteX3" fmla="*/ 5803 w 22998"/>
                <a:gd name="connsiteY3" fmla="*/ 19178 h 32108"/>
                <a:gd name="connsiteX4" fmla="*/ 3250 w 22998"/>
                <a:gd name="connsiteY4" fmla="*/ 19178 h 32108"/>
                <a:gd name="connsiteX5" fmla="*/ 423 w 22998"/>
                <a:gd name="connsiteY5" fmla="*/ 18631 h 32108"/>
                <a:gd name="connsiteX6" fmla="*/ 6076 w 22998"/>
                <a:gd name="connsiteY6" fmla="*/ 25744 h 32108"/>
                <a:gd name="connsiteX7" fmla="*/ 10362 w 22998"/>
                <a:gd name="connsiteY7" fmla="*/ 29939 h 32108"/>
                <a:gd name="connsiteX8" fmla="*/ 15560 w 22998"/>
                <a:gd name="connsiteY8" fmla="*/ 30577 h 32108"/>
                <a:gd name="connsiteX9" fmla="*/ 20940 w 22998"/>
                <a:gd name="connsiteY9" fmla="*/ 25744 h 32108"/>
                <a:gd name="connsiteX10" fmla="*/ 22399 w 22998"/>
                <a:gd name="connsiteY10" fmla="*/ 19725 h 32108"/>
                <a:gd name="connsiteX11" fmla="*/ 16654 w 22998"/>
                <a:gd name="connsiteY11" fmla="*/ 6594 h 32108"/>
                <a:gd name="connsiteX12" fmla="*/ 8447 w 22998"/>
                <a:gd name="connsiteY12" fmla="*/ 302 h 3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98" h="32108">
                  <a:moveTo>
                    <a:pt x="8447" y="302"/>
                  </a:moveTo>
                  <a:cubicBezTo>
                    <a:pt x="4982" y="-792"/>
                    <a:pt x="6988" y="941"/>
                    <a:pt x="7535" y="3220"/>
                  </a:cubicBezTo>
                  <a:cubicBezTo>
                    <a:pt x="7490" y="6931"/>
                    <a:pt x="6423" y="10570"/>
                    <a:pt x="4435" y="13707"/>
                  </a:cubicBezTo>
                  <a:cubicBezTo>
                    <a:pt x="2702" y="16260"/>
                    <a:pt x="2976" y="15987"/>
                    <a:pt x="5803" y="19178"/>
                  </a:cubicBezTo>
                  <a:cubicBezTo>
                    <a:pt x="8630" y="22370"/>
                    <a:pt x="4709" y="21458"/>
                    <a:pt x="3250" y="19178"/>
                  </a:cubicBezTo>
                  <a:cubicBezTo>
                    <a:pt x="1790" y="16899"/>
                    <a:pt x="423" y="18631"/>
                    <a:pt x="423" y="18631"/>
                  </a:cubicBezTo>
                  <a:cubicBezTo>
                    <a:pt x="-1583" y="21458"/>
                    <a:pt x="3250" y="24559"/>
                    <a:pt x="6076" y="25744"/>
                  </a:cubicBezTo>
                  <a:cubicBezTo>
                    <a:pt x="8903" y="26930"/>
                    <a:pt x="9542" y="27112"/>
                    <a:pt x="10362" y="29939"/>
                  </a:cubicBezTo>
                  <a:cubicBezTo>
                    <a:pt x="11183" y="32765"/>
                    <a:pt x="13280" y="32583"/>
                    <a:pt x="15560" y="30577"/>
                  </a:cubicBezTo>
                  <a:cubicBezTo>
                    <a:pt x="17840" y="28571"/>
                    <a:pt x="18113" y="26565"/>
                    <a:pt x="20940" y="25744"/>
                  </a:cubicBezTo>
                  <a:cubicBezTo>
                    <a:pt x="23767" y="24923"/>
                    <a:pt x="22946" y="21458"/>
                    <a:pt x="22399" y="19725"/>
                  </a:cubicBezTo>
                  <a:cubicBezTo>
                    <a:pt x="21852" y="17993"/>
                    <a:pt x="17840" y="10607"/>
                    <a:pt x="16654" y="6594"/>
                  </a:cubicBezTo>
                  <a:cubicBezTo>
                    <a:pt x="15049" y="3330"/>
                    <a:pt x="12013" y="1004"/>
                    <a:pt x="8447" y="302"/>
                  </a:cubicBezTo>
                  <a:close/>
                </a:path>
              </a:pathLst>
            </a:custGeom>
            <a:grpFill/>
            <a:ln w="4559" cap="flat">
              <a:solidFill>
                <a:srgbClr val="FFFFFF"/>
              </a:solidFill>
              <a:prstDash val="solid"/>
              <a:miter/>
            </a:ln>
          </p:spPr>
          <p:txBody>
            <a:bodyPr rtlCol="0" anchor="ctr"/>
            <a:lstStyle/>
            <a:p>
              <a:endParaRPr lang="en-US"/>
            </a:p>
          </p:txBody>
        </p:sp>
        <p:sp>
          <p:nvSpPr>
            <p:cNvPr id="694" name="Freeform: Shape 693">
              <a:extLst>
                <a:ext uri="{FF2B5EF4-FFF2-40B4-BE49-F238E27FC236}">
                  <a16:creationId xmlns:a16="http://schemas.microsoft.com/office/drawing/2014/main" id="{F9DC92CA-B6E2-B757-9069-A85DD7417029}"/>
                </a:ext>
              </a:extLst>
            </p:cNvPr>
            <p:cNvSpPr/>
            <p:nvPr/>
          </p:nvSpPr>
          <p:spPr>
            <a:xfrm>
              <a:off x="3051171" y="3456603"/>
              <a:ext cx="13835" cy="20013"/>
            </a:xfrm>
            <a:custGeom>
              <a:avLst/>
              <a:gdLst>
                <a:gd name="connsiteX0" fmla="*/ 12826 w 13835"/>
                <a:gd name="connsiteY0" fmla="*/ 6922 h 20013"/>
                <a:gd name="connsiteX1" fmla="*/ 9999 w 13835"/>
                <a:gd name="connsiteY1" fmla="*/ 3731 h 20013"/>
                <a:gd name="connsiteX2" fmla="*/ 7719 w 13835"/>
                <a:gd name="connsiteY2" fmla="*/ 1724 h 20013"/>
                <a:gd name="connsiteX3" fmla="*/ 1701 w 13835"/>
                <a:gd name="connsiteY3" fmla="*/ 2636 h 20013"/>
                <a:gd name="connsiteX4" fmla="*/ 2339 w 13835"/>
                <a:gd name="connsiteY4" fmla="*/ 7469 h 20013"/>
                <a:gd name="connsiteX5" fmla="*/ 4528 w 13835"/>
                <a:gd name="connsiteY5" fmla="*/ 11482 h 20013"/>
                <a:gd name="connsiteX6" fmla="*/ 6534 w 13835"/>
                <a:gd name="connsiteY6" fmla="*/ 19142 h 20013"/>
                <a:gd name="connsiteX7" fmla="*/ 12279 w 13835"/>
                <a:gd name="connsiteY7" fmla="*/ 17409 h 20013"/>
                <a:gd name="connsiteX8" fmla="*/ 12826 w 13835"/>
                <a:gd name="connsiteY8" fmla="*/ 6922 h 2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35" h="20013">
                  <a:moveTo>
                    <a:pt x="12826" y="6922"/>
                  </a:moveTo>
                  <a:cubicBezTo>
                    <a:pt x="12826" y="4916"/>
                    <a:pt x="12826" y="1998"/>
                    <a:pt x="9999" y="3731"/>
                  </a:cubicBezTo>
                  <a:cubicBezTo>
                    <a:pt x="7172" y="5463"/>
                    <a:pt x="6534" y="4369"/>
                    <a:pt x="7719" y="1724"/>
                  </a:cubicBezTo>
                  <a:cubicBezTo>
                    <a:pt x="8905" y="-920"/>
                    <a:pt x="5987" y="-555"/>
                    <a:pt x="1701" y="2636"/>
                  </a:cubicBezTo>
                  <a:cubicBezTo>
                    <a:pt x="-2585" y="5828"/>
                    <a:pt x="2339" y="7469"/>
                    <a:pt x="2339" y="7469"/>
                  </a:cubicBezTo>
                  <a:cubicBezTo>
                    <a:pt x="2339" y="7469"/>
                    <a:pt x="3707" y="8928"/>
                    <a:pt x="4528" y="11482"/>
                  </a:cubicBezTo>
                  <a:cubicBezTo>
                    <a:pt x="5348" y="14035"/>
                    <a:pt x="4528" y="17135"/>
                    <a:pt x="6534" y="19142"/>
                  </a:cubicBezTo>
                  <a:cubicBezTo>
                    <a:pt x="8540" y="21148"/>
                    <a:pt x="9087" y="19142"/>
                    <a:pt x="12279" y="17409"/>
                  </a:cubicBezTo>
                  <a:cubicBezTo>
                    <a:pt x="15470" y="15676"/>
                    <a:pt x="12552" y="8928"/>
                    <a:pt x="12826" y="6922"/>
                  </a:cubicBezTo>
                  <a:close/>
                </a:path>
              </a:pathLst>
            </a:custGeom>
            <a:grpFill/>
            <a:ln w="4559" cap="flat">
              <a:solidFill>
                <a:srgbClr val="FFFFFF"/>
              </a:solidFill>
              <a:prstDash val="solid"/>
              <a:miter/>
            </a:ln>
          </p:spPr>
          <p:txBody>
            <a:bodyPr rtlCol="0" anchor="ctr"/>
            <a:lstStyle/>
            <a:p>
              <a:endParaRPr lang="en-US"/>
            </a:p>
          </p:txBody>
        </p:sp>
        <p:sp>
          <p:nvSpPr>
            <p:cNvPr id="695" name="Freeform: Shape 694">
              <a:extLst>
                <a:ext uri="{FF2B5EF4-FFF2-40B4-BE49-F238E27FC236}">
                  <a16:creationId xmlns:a16="http://schemas.microsoft.com/office/drawing/2014/main" id="{B2BDC692-FBCB-ECDA-9A19-252666B5CA27}"/>
                </a:ext>
              </a:extLst>
            </p:cNvPr>
            <p:cNvSpPr/>
            <p:nvPr/>
          </p:nvSpPr>
          <p:spPr>
            <a:xfrm>
              <a:off x="3107008" y="3427460"/>
              <a:ext cx="5303" cy="14614"/>
            </a:xfrm>
            <a:custGeom>
              <a:avLst/>
              <a:gdLst>
                <a:gd name="connsiteX0" fmla="*/ 304 w 5303"/>
                <a:gd name="connsiteY0" fmla="*/ 10989 h 14614"/>
                <a:gd name="connsiteX1" fmla="*/ 4043 w 5303"/>
                <a:gd name="connsiteY1" fmla="*/ 12630 h 14614"/>
                <a:gd name="connsiteX2" fmla="*/ 5137 w 5303"/>
                <a:gd name="connsiteY2" fmla="*/ 3511 h 14614"/>
                <a:gd name="connsiteX3" fmla="*/ 4043 w 5303"/>
                <a:gd name="connsiteY3" fmla="*/ 2417 h 14614"/>
                <a:gd name="connsiteX4" fmla="*/ 2858 w 5303"/>
                <a:gd name="connsiteY4" fmla="*/ 9256 h 14614"/>
                <a:gd name="connsiteX5" fmla="*/ 304 w 5303"/>
                <a:gd name="connsiteY5" fmla="*/ 10989 h 1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03" h="14614">
                  <a:moveTo>
                    <a:pt x="304" y="10989"/>
                  </a:moveTo>
                  <a:cubicBezTo>
                    <a:pt x="304" y="10989"/>
                    <a:pt x="4317" y="17828"/>
                    <a:pt x="4043" y="12630"/>
                  </a:cubicBezTo>
                  <a:cubicBezTo>
                    <a:pt x="3997" y="9557"/>
                    <a:pt x="4362" y="6484"/>
                    <a:pt x="5137" y="3511"/>
                  </a:cubicBezTo>
                  <a:cubicBezTo>
                    <a:pt x="5137" y="958"/>
                    <a:pt x="5776" y="-2416"/>
                    <a:pt x="4043" y="2417"/>
                  </a:cubicBezTo>
                  <a:cubicBezTo>
                    <a:pt x="3295" y="4624"/>
                    <a:pt x="2894" y="6931"/>
                    <a:pt x="2858" y="9256"/>
                  </a:cubicBezTo>
                  <a:cubicBezTo>
                    <a:pt x="2310" y="10715"/>
                    <a:pt x="-1155" y="8709"/>
                    <a:pt x="304" y="10989"/>
                  </a:cubicBezTo>
                  <a:close/>
                </a:path>
              </a:pathLst>
            </a:custGeom>
            <a:grpFill/>
            <a:ln w="4559" cap="flat">
              <a:solidFill>
                <a:srgbClr val="FFFFFF"/>
              </a:solidFill>
              <a:prstDash val="solid"/>
              <a:miter/>
            </a:ln>
          </p:spPr>
          <p:txBody>
            <a:bodyPr rtlCol="0" anchor="ctr"/>
            <a:lstStyle/>
            <a:p>
              <a:endParaRPr lang="en-US"/>
            </a:p>
          </p:txBody>
        </p:sp>
        <p:sp>
          <p:nvSpPr>
            <p:cNvPr id="696" name="Freeform: Shape 695">
              <a:extLst>
                <a:ext uri="{FF2B5EF4-FFF2-40B4-BE49-F238E27FC236}">
                  <a16:creationId xmlns:a16="http://schemas.microsoft.com/office/drawing/2014/main" id="{A7A72DB9-B586-7497-5FCB-07C8FA57289A}"/>
                </a:ext>
              </a:extLst>
            </p:cNvPr>
            <p:cNvSpPr/>
            <p:nvPr/>
          </p:nvSpPr>
          <p:spPr>
            <a:xfrm>
              <a:off x="3126126" y="3443042"/>
              <a:ext cx="11733" cy="18034"/>
            </a:xfrm>
            <a:custGeom>
              <a:avLst/>
              <a:gdLst>
                <a:gd name="connsiteX0" fmla="*/ 9455 w 11733"/>
                <a:gd name="connsiteY0" fmla="*/ 15285 h 18034"/>
                <a:gd name="connsiteX1" fmla="*/ 11370 w 11733"/>
                <a:gd name="connsiteY1" fmla="*/ 16197 h 18034"/>
                <a:gd name="connsiteX2" fmla="*/ -29 w 11733"/>
                <a:gd name="connsiteY2" fmla="*/ -34 h 18034"/>
                <a:gd name="connsiteX3" fmla="*/ 9455 w 11733"/>
                <a:gd name="connsiteY3" fmla="*/ 15285 h 18034"/>
              </a:gdLst>
              <a:ahLst/>
              <a:cxnLst>
                <a:cxn ang="0">
                  <a:pos x="connsiteX0" y="connsiteY0"/>
                </a:cxn>
                <a:cxn ang="0">
                  <a:pos x="connsiteX1" y="connsiteY1"/>
                </a:cxn>
                <a:cxn ang="0">
                  <a:pos x="connsiteX2" y="connsiteY2"/>
                </a:cxn>
                <a:cxn ang="0">
                  <a:pos x="connsiteX3" y="connsiteY3"/>
                </a:cxn>
              </a:cxnLst>
              <a:rect l="l" t="t" r="r" b="b"/>
              <a:pathLst>
                <a:path w="11733" h="18034">
                  <a:moveTo>
                    <a:pt x="9455" y="15285"/>
                  </a:moveTo>
                  <a:cubicBezTo>
                    <a:pt x="9455" y="19024"/>
                    <a:pt x="8816" y="18477"/>
                    <a:pt x="11370" y="16197"/>
                  </a:cubicBezTo>
                  <a:cubicBezTo>
                    <a:pt x="13923" y="13918"/>
                    <a:pt x="-29" y="-34"/>
                    <a:pt x="-29" y="-34"/>
                  </a:cubicBezTo>
                  <a:cubicBezTo>
                    <a:pt x="-576" y="1881"/>
                    <a:pt x="9090" y="11638"/>
                    <a:pt x="9455" y="15285"/>
                  </a:cubicBezTo>
                  <a:close/>
                </a:path>
              </a:pathLst>
            </a:custGeom>
            <a:grpFill/>
            <a:ln w="4559" cap="flat">
              <a:solidFill>
                <a:srgbClr val="FFFFFF"/>
              </a:solidFill>
              <a:prstDash val="solid"/>
              <a:miter/>
            </a:ln>
          </p:spPr>
          <p:txBody>
            <a:bodyPr rtlCol="0" anchor="ctr"/>
            <a:lstStyle/>
            <a:p>
              <a:endParaRPr lang="en-US"/>
            </a:p>
          </p:txBody>
        </p:sp>
        <p:sp>
          <p:nvSpPr>
            <p:cNvPr id="697" name="Freeform: Shape 696">
              <a:extLst>
                <a:ext uri="{FF2B5EF4-FFF2-40B4-BE49-F238E27FC236}">
                  <a16:creationId xmlns:a16="http://schemas.microsoft.com/office/drawing/2014/main" id="{8036126C-8056-2C8A-2F77-FF503CD81D0D}"/>
                </a:ext>
              </a:extLst>
            </p:cNvPr>
            <p:cNvSpPr/>
            <p:nvPr/>
          </p:nvSpPr>
          <p:spPr>
            <a:xfrm>
              <a:off x="3144132" y="3492284"/>
              <a:ext cx="6198" cy="7986"/>
            </a:xfrm>
            <a:custGeom>
              <a:avLst/>
              <a:gdLst>
                <a:gd name="connsiteX0" fmla="*/ 568 w 6198"/>
                <a:gd name="connsiteY0" fmla="*/ 3704 h 7986"/>
                <a:gd name="connsiteX1" fmla="*/ 5948 w 6198"/>
                <a:gd name="connsiteY1" fmla="*/ 7078 h 7986"/>
                <a:gd name="connsiteX2" fmla="*/ 3395 w 6198"/>
                <a:gd name="connsiteY2" fmla="*/ -34 h 7986"/>
                <a:gd name="connsiteX3" fmla="*/ 568 w 6198"/>
                <a:gd name="connsiteY3" fmla="*/ 3704 h 7986"/>
              </a:gdLst>
              <a:ahLst/>
              <a:cxnLst>
                <a:cxn ang="0">
                  <a:pos x="connsiteX0" y="connsiteY0"/>
                </a:cxn>
                <a:cxn ang="0">
                  <a:pos x="connsiteX1" y="connsiteY1"/>
                </a:cxn>
                <a:cxn ang="0">
                  <a:pos x="connsiteX2" y="connsiteY2"/>
                </a:cxn>
                <a:cxn ang="0">
                  <a:pos x="connsiteX3" y="connsiteY3"/>
                </a:cxn>
              </a:cxnLst>
              <a:rect l="l" t="t" r="r" b="b"/>
              <a:pathLst>
                <a:path w="6198" h="7986">
                  <a:moveTo>
                    <a:pt x="568" y="3704"/>
                  </a:moveTo>
                  <a:cubicBezTo>
                    <a:pt x="2757" y="5711"/>
                    <a:pt x="5128" y="9723"/>
                    <a:pt x="5948" y="7078"/>
                  </a:cubicBezTo>
                  <a:cubicBezTo>
                    <a:pt x="6605" y="4407"/>
                    <a:pt x="5602" y="1607"/>
                    <a:pt x="3395" y="-34"/>
                  </a:cubicBezTo>
                  <a:cubicBezTo>
                    <a:pt x="3395" y="-34"/>
                    <a:pt x="-1803" y="1698"/>
                    <a:pt x="568" y="3704"/>
                  </a:cubicBezTo>
                  <a:close/>
                </a:path>
              </a:pathLst>
            </a:custGeom>
            <a:grpFill/>
            <a:ln w="4559" cap="flat">
              <a:solidFill>
                <a:srgbClr val="FFFFFF"/>
              </a:solidFill>
              <a:prstDash val="solid"/>
              <a:miter/>
            </a:ln>
          </p:spPr>
          <p:txBody>
            <a:bodyPr rtlCol="0" anchor="ctr"/>
            <a:lstStyle/>
            <a:p>
              <a:endParaRPr lang="en-US"/>
            </a:p>
          </p:txBody>
        </p:sp>
        <p:sp>
          <p:nvSpPr>
            <p:cNvPr id="698" name="Freeform: Shape 697">
              <a:extLst>
                <a:ext uri="{FF2B5EF4-FFF2-40B4-BE49-F238E27FC236}">
                  <a16:creationId xmlns:a16="http://schemas.microsoft.com/office/drawing/2014/main" id="{08C70932-0F60-BCB0-A33B-E9870AC6A857}"/>
                </a:ext>
              </a:extLst>
            </p:cNvPr>
            <p:cNvSpPr/>
            <p:nvPr/>
          </p:nvSpPr>
          <p:spPr>
            <a:xfrm>
              <a:off x="3119583" y="3481798"/>
              <a:ext cx="7645" cy="4035"/>
            </a:xfrm>
            <a:custGeom>
              <a:avLst/>
              <a:gdLst>
                <a:gd name="connsiteX0" fmla="*/ 7426 w 7645"/>
                <a:gd name="connsiteY0" fmla="*/ 3887 h 4035"/>
                <a:gd name="connsiteX1" fmla="*/ -52 w 7645"/>
                <a:gd name="connsiteY1" fmla="*/ -34 h 4035"/>
                <a:gd name="connsiteX2" fmla="*/ 7426 w 7645"/>
                <a:gd name="connsiteY2" fmla="*/ 3887 h 4035"/>
              </a:gdLst>
              <a:ahLst/>
              <a:cxnLst>
                <a:cxn ang="0">
                  <a:pos x="connsiteX0" y="connsiteY0"/>
                </a:cxn>
                <a:cxn ang="0">
                  <a:pos x="connsiteX1" y="connsiteY1"/>
                </a:cxn>
                <a:cxn ang="0">
                  <a:pos x="connsiteX2" y="connsiteY2"/>
                </a:cxn>
              </a:cxnLst>
              <a:rect l="l" t="t" r="r" b="b"/>
              <a:pathLst>
                <a:path w="7645" h="4035">
                  <a:moveTo>
                    <a:pt x="7426" y="3887"/>
                  </a:moveTo>
                  <a:cubicBezTo>
                    <a:pt x="8794" y="3066"/>
                    <a:pt x="1408" y="786"/>
                    <a:pt x="-52" y="-34"/>
                  </a:cubicBezTo>
                  <a:cubicBezTo>
                    <a:pt x="-52" y="-34"/>
                    <a:pt x="5967" y="4799"/>
                    <a:pt x="7426" y="3887"/>
                  </a:cubicBezTo>
                  <a:close/>
                </a:path>
              </a:pathLst>
            </a:custGeom>
            <a:grpFill/>
            <a:ln w="4559" cap="flat">
              <a:solidFill>
                <a:srgbClr val="FFFFFF"/>
              </a:solidFill>
              <a:prstDash val="solid"/>
              <a:miter/>
            </a:ln>
          </p:spPr>
          <p:txBody>
            <a:bodyPr rtlCol="0" anchor="ctr"/>
            <a:lstStyle/>
            <a:p>
              <a:endParaRPr lang="en-US"/>
            </a:p>
          </p:txBody>
        </p:sp>
        <p:sp>
          <p:nvSpPr>
            <p:cNvPr id="699" name="Freeform: Shape 698">
              <a:extLst>
                <a:ext uri="{FF2B5EF4-FFF2-40B4-BE49-F238E27FC236}">
                  <a16:creationId xmlns:a16="http://schemas.microsoft.com/office/drawing/2014/main" id="{3624BF12-3541-1A26-661F-0C7FF9D1392C}"/>
                </a:ext>
              </a:extLst>
            </p:cNvPr>
            <p:cNvSpPr/>
            <p:nvPr/>
          </p:nvSpPr>
          <p:spPr>
            <a:xfrm>
              <a:off x="3177113" y="3511219"/>
              <a:ext cx="12721" cy="17892"/>
            </a:xfrm>
            <a:custGeom>
              <a:avLst/>
              <a:gdLst>
                <a:gd name="connsiteX0" fmla="*/ 10537 w 12721"/>
                <a:gd name="connsiteY0" fmla="*/ 7841 h 17892"/>
                <a:gd name="connsiteX1" fmla="*/ 1418 w 12721"/>
                <a:gd name="connsiteY1" fmla="*/ 16960 h 17892"/>
                <a:gd name="connsiteX2" fmla="*/ 11996 w 12721"/>
                <a:gd name="connsiteY2" fmla="*/ 2096 h 17892"/>
                <a:gd name="connsiteX3" fmla="*/ 6343 w 12721"/>
                <a:gd name="connsiteY3" fmla="*/ 4467 h 17892"/>
                <a:gd name="connsiteX4" fmla="*/ 10537 w 12721"/>
                <a:gd name="connsiteY4" fmla="*/ 7841 h 17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21" h="17892">
                  <a:moveTo>
                    <a:pt x="10537" y="7841"/>
                  </a:moveTo>
                  <a:cubicBezTo>
                    <a:pt x="6890" y="10394"/>
                    <a:pt x="-3962" y="20972"/>
                    <a:pt x="1418" y="16960"/>
                  </a:cubicBezTo>
                  <a:cubicBezTo>
                    <a:pt x="6798" y="12948"/>
                    <a:pt x="15097" y="8388"/>
                    <a:pt x="11996" y="2096"/>
                  </a:cubicBezTo>
                  <a:cubicBezTo>
                    <a:pt x="8896" y="-4196"/>
                    <a:pt x="1783" y="5561"/>
                    <a:pt x="6343" y="4467"/>
                  </a:cubicBezTo>
                  <a:cubicBezTo>
                    <a:pt x="6616" y="4467"/>
                    <a:pt x="14276" y="5288"/>
                    <a:pt x="10537" y="7841"/>
                  </a:cubicBezTo>
                  <a:close/>
                </a:path>
              </a:pathLst>
            </a:custGeom>
            <a:grpFill/>
            <a:ln w="4559" cap="flat">
              <a:solidFill>
                <a:srgbClr val="FFFFFF"/>
              </a:solidFill>
              <a:prstDash val="solid"/>
              <a:miter/>
            </a:ln>
          </p:spPr>
          <p:txBody>
            <a:bodyPr rtlCol="0" anchor="ctr"/>
            <a:lstStyle/>
            <a:p>
              <a:endParaRPr lang="en-US"/>
            </a:p>
          </p:txBody>
        </p:sp>
        <p:sp>
          <p:nvSpPr>
            <p:cNvPr id="700" name="Freeform: Shape 699">
              <a:extLst>
                <a:ext uri="{FF2B5EF4-FFF2-40B4-BE49-F238E27FC236}">
                  <a16:creationId xmlns:a16="http://schemas.microsoft.com/office/drawing/2014/main" id="{3369496B-48AD-6AD5-1164-BA737CA1A6E3}"/>
                </a:ext>
              </a:extLst>
            </p:cNvPr>
            <p:cNvSpPr/>
            <p:nvPr/>
          </p:nvSpPr>
          <p:spPr>
            <a:xfrm>
              <a:off x="3212167" y="3521692"/>
              <a:ext cx="14272" cy="4241"/>
            </a:xfrm>
            <a:custGeom>
              <a:avLst/>
              <a:gdLst>
                <a:gd name="connsiteX0" fmla="*/ 13144 w 14272"/>
                <a:gd name="connsiteY0" fmla="*/ 4207 h 4241"/>
                <a:gd name="connsiteX1" fmla="*/ 6305 w 14272"/>
                <a:gd name="connsiteY1" fmla="*/ 468 h 4241"/>
                <a:gd name="connsiteX2" fmla="*/ 560 w 14272"/>
                <a:gd name="connsiteY2" fmla="*/ 1380 h 4241"/>
                <a:gd name="connsiteX3" fmla="*/ 3113 w 14272"/>
                <a:gd name="connsiteY3" fmla="*/ 3660 h 4241"/>
              </a:gdLst>
              <a:ahLst/>
              <a:cxnLst>
                <a:cxn ang="0">
                  <a:pos x="connsiteX0" y="connsiteY0"/>
                </a:cxn>
                <a:cxn ang="0">
                  <a:pos x="connsiteX1" y="connsiteY1"/>
                </a:cxn>
                <a:cxn ang="0">
                  <a:pos x="connsiteX2" y="connsiteY2"/>
                </a:cxn>
                <a:cxn ang="0">
                  <a:pos x="connsiteX3" y="connsiteY3"/>
                </a:cxn>
              </a:cxnLst>
              <a:rect l="l" t="t" r="r" b="b"/>
              <a:pathLst>
                <a:path w="14272" h="4241">
                  <a:moveTo>
                    <a:pt x="13144" y="4207"/>
                  </a:moveTo>
                  <a:cubicBezTo>
                    <a:pt x="17156" y="4207"/>
                    <a:pt x="8858" y="742"/>
                    <a:pt x="6305" y="468"/>
                  </a:cubicBezTo>
                  <a:cubicBezTo>
                    <a:pt x="3751" y="195"/>
                    <a:pt x="2839" y="-899"/>
                    <a:pt x="560" y="1380"/>
                  </a:cubicBezTo>
                  <a:cubicBezTo>
                    <a:pt x="-1720" y="3660"/>
                    <a:pt x="3113" y="3660"/>
                    <a:pt x="3113" y="3660"/>
                  </a:cubicBezTo>
                  <a:close/>
                </a:path>
              </a:pathLst>
            </a:custGeom>
            <a:grpFill/>
            <a:ln w="4559" cap="flat">
              <a:solidFill>
                <a:srgbClr val="FFFFFF"/>
              </a:solidFill>
              <a:prstDash val="solid"/>
              <a:miter/>
            </a:ln>
          </p:spPr>
          <p:txBody>
            <a:bodyPr rtlCol="0" anchor="ctr"/>
            <a:lstStyle/>
            <a:p>
              <a:endParaRPr lang="en-US"/>
            </a:p>
          </p:txBody>
        </p:sp>
        <p:sp>
          <p:nvSpPr>
            <p:cNvPr id="701" name="Freeform: Shape 700">
              <a:extLst>
                <a:ext uri="{FF2B5EF4-FFF2-40B4-BE49-F238E27FC236}">
                  <a16:creationId xmlns:a16="http://schemas.microsoft.com/office/drawing/2014/main" id="{D46DB362-7475-57B1-32BF-D9E8B0655CE5}"/>
                </a:ext>
              </a:extLst>
            </p:cNvPr>
            <p:cNvSpPr/>
            <p:nvPr/>
          </p:nvSpPr>
          <p:spPr>
            <a:xfrm>
              <a:off x="3194812" y="3561524"/>
              <a:ext cx="23535" cy="13979"/>
            </a:xfrm>
            <a:custGeom>
              <a:avLst/>
              <a:gdLst>
                <a:gd name="connsiteX0" fmla="*/ 15088 w 23535"/>
                <a:gd name="connsiteY0" fmla="*/ 6505 h 13979"/>
                <a:gd name="connsiteX1" fmla="*/ 7701 w 23535"/>
                <a:gd name="connsiteY1" fmla="*/ 5137 h 13979"/>
                <a:gd name="connsiteX2" fmla="*/ 862 w 23535"/>
                <a:gd name="connsiteY2" fmla="*/ 8876 h 13979"/>
                <a:gd name="connsiteX3" fmla="*/ 3963 w 23535"/>
                <a:gd name="connsiteY3" fmla="*/ 13709 h 13979"/>
                <a:gd name="connsiteX4" fmla="*/ 19921 w 23535"/>
                <a:gd name="connsiteY4" fmla="*/ 10243 h 13979"/>
                <a:gd name="connsiteX5" fmla="*/ 22474 w 23535"/>
                <a:gd name="connsiteY5" fmla="*/ 304 h 13979"/>
                <a:gd name="connsiteX6" fmla="*/ 15088 w 23535"/>
                <a:gd name="connsiteY6" fmla="*/ 6505 h 13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35" h="13979">
                  <a:moveTo>
                    <a:pt x="15088" y="6505"/>
                  </a:moveTo>
                  <a:cubicBezTo>
                    <a:pt x="12261" y="5410"/>
                    <a:pt x="11075" y="3678"/>
                    <a:pt x="7701" y="5137"/>
                  </a:cubicBezTo>
                  <a:cubicBezTo>
                    <a:pt x="5267" y="6085"/>
                    <a:pt x="2969" y="7344"/>
                    <a:pt x="862" y="8876"/>
                  </a:cubicBezTo>
                  <a:cubicBezTo>
                    <a:pt x="862" y="8876"/>
                    <a:pt x="-2603" y="13435"/>
                    <a:pt x="3963" y="13709"/>
                  </a:cubicBezTo>
                  <a:cubicBezTo>
                    <a:pt x="10528" y="13982"/>
                    <a:pt x="17641" y="14803"/>
                    <a:pt x="19921" y="10243"/>
                  </a:cubicBezTo>
                  <a:cubicBezTo>
                    <a:pt x="22201" y="5684"/>
                    <a:pt x="25027" y="-1702"/>
                    <a:pt x="22474" y="304"/>
                  </a:cubicBezTo>
                  <a:cubicBezTo>
                    <a:pt x="19921" y="2310"/>
                    <a:pt x="17915" y="7690"/>
                    <a:pt x="15088" y="6505"/>
                  </a:cubicBezTo>
                  <a:close/>
                </a:path>
              </a:pathLst>
            </a:custGeom>
            <a:grpFill/>
            <a:ln w="4559" cap="flat">
              <a:solidFill>
                <a:srgbClr val="FFFFFF"/>
              </a:solidFill>
              <a:prstDash val="solid"/>
              <a:miter/>
            </a:ln>
          </p:spPr>
          <p:txBody>
            <a:bodyPr rtlCol="0" anchor="ctr"/>
            <a:lstStyle/>
            <a:p>
              <a:endParaRPr lang="en-US"/>
            </a:p>
          </p:txBody>
        </p:sp>
        <p:sp>
          <p:nvSpPr>
            <p:cNvPr id="702" name="Freeform: Shape 701">
              <a:extLst>
                <a:ext uri="{FF2B5EF4-FFF2-40B4-BE49-F238E27FC236}">
                  <a16:creationId xmlns:a16="http://schemas.microsoft.com/office/drawing/2014/main" id="{80E1ECFB-1591-4B14-2513-46886180308E}"/>
                </a:ext>
              </a:extLst>
            </p:cNvPr>
            <p:cNvSpPr/>
            <p:nvPr/>
          </p:nvSpPr>
          <p:spPr>
            <a:xfrm>
              <a:off x="3166099" y="3461494"/>
              <a:ext cx="2937" cy="4852"/>
            </a:xfrm>
            <a:custGeom>
              <a:avLst/>
              <a:gdLst>
                <a:gd name="connsiteX0" fmla="*/ 1672 w 2937"/>
                <a:gd name="connsiteY0" fmla="*/ 846 h 4852"/>
                <a:gd name="connsiteX1" fmla="*/ 1033 w 2937"/>
                <a:gd name="connsiteY1" fmla="*/ 4585 h 4852"/>
                <a:gd name="connsiteX2" fmla="*/ 1672 w 2937"/>
                <a:gd name="connsiteY2" fmla="*/ 846 h 4852"/>
              </a:gdLst>
              <a:ahLst/>
              <a:cxnLst>
                <a:cxn ang="0">
                  <a:pos x="connsiteX0" y="connsiteY0"/>
                </a:cxn>
                <a:cxn ang="0">
                  <a:pos x="connsiteX1" y="connsiteY1"/>
                </a:cxn>
                <a:cxn ang="0">
                  <a:pos x="connsiteX2" y="connsiteY2"/>
                </a:cxn>
              </a:cxnLst>
              <a:rect l="l" t="t" r="r" b="b"/>
              <a:pathLst>
                <a:path w="2937" h="4852">
                  <a:moveTo>
                    <a:pt x="1672" y="846"/>
                  </a:moveTo>
                  <a:cubicBezTo>
                    <a:pt x="-973" y="4038"/>
                    <a:pt x="-61" y="5406"/>
                    <a:pt x="1033" y="4585"/>
                  </a:cubicBezTo>
                  <a:cubicBezTo>
                    <a:pt x="2127" y="3764"/>
                    <a:pt x="4225" y="-2254"/>
                    <a:pt x="1672" y="846"/>
                  </a:cubicBezTo>
                  <a:close/>
                </a:path>
              </a:pathLst>
            </a:custGeom>
            <a:grpFill/>
            <a:ln w="4559" cap="flat">
              <a:solidFill>
                <a:srgbClr val="FFFFFF"/>
              </a:solidFill>
              <a:prstDash val="solid"/>
              <a:miter/>
            </a:ln>
          </p:spPr>
          <p:txBody>
            <a:bodyPr rtlCol="0" anchor="ctr"/>
            <a:lstStyle/>
            <a:p>
              <a:endParaRPr lang="en-US"/>
            </a:p>
          </p:txBody>
        </p:sp>
        <p:sp>
          <p:nvSpPr>
            <p:cNvPr id="703" name="Freeform: Shape 702">
              <a:extLst>
                <a:ext uri="{FF2B5EF4-FFF2-40B4-BE49-F238E27FC236}">
                  <a16:creationId xmlns:a16="http://schemas.microsoft.com/office/drawing/2014/main" id="{C41E1478-9E85-C8DE-F720-5EF16B21EBF3}"/>
                </a:ext>
              </a:extLst>
            </p:cNvPr>
            <p:cNvSpPr/>
            <p:nvPr/>
          </p:nvSpPr>
          <p:spPr>
            <a:xfrm>
              <a:off x="3257555" y="3544026"/>
              <a:ext cx="6631" cy="1959"/>
            </a:xfrm>
            <a:custGeom>
              <a:avLst/>
              <a:gdLst>
                <a:gd name="connsiteX0" fmla="*/ 6238 w 6631"/>
                <a:gd name="connsiteY0" fmla="*/ 657 h 1959"/>
                <a:gd name="connsiteX1" fmla="*/ 767 w 6631"/>
                <a:gd name="connsiteY1" fmla="*/ 1843 h 1959"/>
                <a:gd name="connsiteX2" fmla="*/ 6238 w 6631"/>
                <a:gd name="connsiteY2" fmla="*/ 657 h 1959"/>
              </a:gdLst>
              <a:ahLst/>
              <a:cxnLst>
                <a:cxn ang="0">
                  <a:pos x="connsiteX0" y="connsiteY0"/>
                </a:cxn>
                <a:cxn ang="0">
                  <a:pos x="connsiteX1" y="connsiteY1"/>
                </a:cxn>
                <a:cxn ang="0">
                  <a:pos x="connsiteX2" y="connsiteY2"/>
                </a:cxn>
              </a:cxnLst>
              <a:rect l="l" t="t" r="r" b="b"/>
              <a:pathLst>
                <a:path w="6631" h="1959">
                  <a:moveTo>
                    <a:pt x="6238" y="657"/>
                  </a:moveTo>
                  <a:cubicBezTo>
                    <a:pt x="4232" y="-984"/>
                    <a:pt x="-2334" y="657"/>
                    <a:pt x="767" y="1843"/>
                  </a:cubicBezTo>
                  <a:cubicBezTo>
                    <a:pt x="767" y="1843"/>
                    <a:pt x="8244" y="2390"/>
                    <a:pt x="6238" y="657"/>
                  </a:cubicBezTo>
                  <a:close/>
                </a:path>
              </a:pathLst>
            </a:custGeom>
            <a:grpFill/>
            <a:ln w="4559" cap="flat">
              <a:solidFill>
                <a:srgbClr val="FFFFFF"/>
              </a:solidFill>
              <a:prstDash val="solid"/>
              <a:miter/>
            </a:ln>
          </p:spPr>
          <p:txBody>
            <a:bodyPr rtlCol="0" anchor="ctr"/>
            <a:lstStyle/>
            <a:p>
              <a:endParaRPr lang="en-US"/>
            </a:p>
          </p:txBody>
        </p:sp>
      </p:grpSp>
      <p:grpSp>
        <p:nvGrpSpPr>
          <p:cNvPr id="704" name="Graphic 2">
            <a:extLst>
              <a:ext uri="{FF2B5EF4-FFF2-40B4-BE49-F238E27FC236}">
                <a16:creationId xmlns:a16="http://schemas.microsoft.com/office/drawing/2014/main" id="{96BE69FA-7C26-A695-EB4C-CB715CA5709B}"/>
              </a:ext>
            </a:extLst>
          </p:cNvPr>
          <p:cNvGrpSpPr/>
          <p:nvPr/>
        </p:nvGrpSpPr>
        <p:grpSpPr>
          <a:xfrm>
            <a:off x="3244058" y="3887354"/>
            <a:ext cx="317312" cy="103626"/>
            <a:chOff x="2813503" y="3495202"/>
            <a:chExt cx="365196" cy="119264"/>
          </a:xfrm>
          <a:solidFill>
            <a:schemeClr val="bg1">
              <a:lumMod val="75000"/>
            </a:schemeClr>
          </a:solidFill>
        </p:grpSpPr>
        <p:sp>
          <p:nvSpPr>
            <p:cNvPr id="705" name="Freeform: Shape 704">
              <a:extLst>
                <a:ext uri="{FF2B5EF4-FFF2-40B4-BE49-F238E27FC236}">
                  <a16:creationId xmlns:a16="http://schemas.microsoft.com/office/drawing/2014/main" id="{47E0C685-CF3B-70BF-78F1-201544E076E9}"/>
                </a:ext>
              </a:extLst>
            </p:cNvPr>
            <p:cNvSpPr/>
            <p:nvPr/>
          </p:nvSpPr>
          <p:spPr>
            <a:xfrm>
              <a:off x="2877101" y="3540336"/>
              <a:ext cx="18020" cy="16515"/>
            </a:xfrm>
            <a:custGeom>
              <a:avLst/>
              <a:gdLst>
                <a:gd name="connsiteX0" fmla="*/ 4791 w 18020"/>
                <a:gd name="connsiteY0" fmla="*/ 15746 h 16515"/>
                <a:gd name="connsiteX1" fmla="*/ 16828 w 18020"/>
                <a:gd name="connsiteY1" fmla="*/ 13466 h 16515"/>
                <a:gd name="connsiteX2" fmla="*/ 14184 w 18020"/>
                <a:gd name="connsiteY2" fmla="*/ 3527 h 16515"/>
                <a:gd name="connsiteX3" fmla="*/ 5977 w 18020"/>
                <a:gd name="connsiteY3" fmla="*/ 335 h 16515"/>
                <a:gd name="connsiteX4" fmla="*/ 779 w 18020"/>
                <a:gd name="connsiteY4" fmla="*/ 3527 h 16515"/>
                <a:gd name="connsiteX5" fmla="*/ 4791 w 18020"/>
                <a:gd name="connsiteY5" fmla="*/ 15746 h 1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20" h="16515">
                  <a:moveTo>
                    <a:pt x="4791" y="15746"/>
                  </a:moveTo>
                  <a:cubicBezTo>
                    <a:pt x="8256" y="17752"/>
                    <a:pt x="13363" y="15199"/>
                    <a:pt x="16828" y="13466"/>
                  </a:cubicBezTo>
                  <a:cubicBezTo>
                    <a:pt x="20293" y="11734"/>
                    <a:pt x="14822" y="6080"/>
                    <a:pt x="14184" y="3527"/>
                  </a:cubicBezTo>
                  <a:cubicBezTo>
                    <a:pt x="13545" y="973"/>
                    <a:pt x="11630" y="2068"/>
                    <a:pt x="5977" y="335"/>
                  </a:cubicBezTo>
                  <a:cubicBezTo>
                    <a:pt x="323" y="-1398"/>
                    <a:pt x="779" y="3527"/>
                    <a:pt x="779" y="3527"/>
                  </a:cubicBezTo>
                  <a:cubicBezTo>
                    <a:pt x="-1227" y="8022"/>
                    <a:pt x="514" y="13311"/>
                    <a:pt x="4791" y="15746"/>
                  </a:cubicBezTo>
                  <a:close/>
                </a:path>
              </a:pathLst>
            </a:custGeom>
            <a:grpFill/>
            <a:ln w="4559" cap="flat">
              <a:solidFill>
                <a:srgbClr val="FFFFFF"/>
              </a:solidFill>
              <a:prstDash val="solid"/>
              <a:miter/>
            </a:ln>
          </p:spPr>
          <p:txBody>
            <a:bodyPr rtlCol="0" anchor="ctr"/>
            <a:lstStyle/>
            <a:p>
              <a:endParaRPr lang="en-US"/>
            </a:p>
          </p:txBody>
        </p:sp>
        <p:sp>
          <p:nvSpPr>
            <p:cNvPr id="706" name="Freeform: Shape 705">
              <a:extLst>
                <a:ext uri="{FF2B5EF4-FFF2-40B4-BE49-F238E27FC236}">
                  <a16:creationId xmlns:a16="http://schemas.microsoft.com/office/drawing/2014/main" id="{80919BF8-59A6-C848-B737-CA3D3FCABB27}"/>
                </a:ext>
              </a:extLst>
            </p:cNvPr>
            <p:cNvSpPr/>
            <p:nvPr/>
          </p:nvSpPr>
          <p:spPr>
            <a:xfrm>
              <a:off x="2813503" y="3495202"/>
              <a:ext cx="365196" cy="119264"/>
            </a:xfrm>
            <a:custGeom>
              <a:avLst/>
              <a:gdLst>
                <a:gd name="connsiteX0" fmla="*/ 338583 w 365196"/>
                <a:gd name="connsiteY0" fmla="*/ 114226 h 119264"/>
                <a:gd name="connsiteX1" fmla="*/ 360195 w 365196"/>
                <a:gd name="connsiteY1" fmla="*/ 110487 h 119264"/>
                <a:gd name="connsiteX2" fmla="*/ 352535 w 365196"/>
                <a:gd name="connsiteY2" fmla="*/ 96809 h 119264"/>
                <a:gd name="connsiteX3" fmla="*/ 328552 w 365196"/>
                <a:gd name="connsiteY3" fmla="*/ 87690 h 119264"/>
                <a:gd name="connsiteX4" fmla="*/ 319433 w 365196"/>
                <a:gd name="connsiteY4" fmla="*/ 82036 h 119264"/>
                <a:gd name="connsiteX5" fmla="*/ 305755 w 365196"/>
                <a:gd name="connsiteY5" fmla="*/ 73464 h 119264"/>
                <a:gd name="connsiteX6" fmla="*/ 296636 w 365196"/>
                <a:gd name="connsiteY6" fmla="*/ 70911 h 119264"/>
                <a:gd name="connsiteX7" fmla="*/ 288429 w 365196"/>
                <a:gd name="connsiteY7" fmla="*/ 67172 h 119264"/>
                <a:gd name="connsiteX8" fmla="*/ 270738 w 365196"/>
                <a:gd name="connsiteY8" fmla="*/ 61245 h 119264"/>
                <a:gd name="connsiteX9" fmla="*/ 259886 w 365196"/>
                <a:gd name="connsiteY9" fmla="*/ 51487 h 119264"/>
                <a:gd name="connsiteX10" fmla="*/ 256512 w 365196"/>
                <a:gd name="connsiteY10" fmla="*/ 53494 h 119264"/>
                <a:gd name="connsiteX11" fmla="*/ 235995 w 365196"/>
                <a:gd name="connsiteY11" fmla="*/ 41274 h 119264"/>
                <a:gd name="connsiteX12" fmla="*/ 198607 w 365196"/>
                <a:gd name="connsiteY12" fmla="*/ 28143 h 119264"/>
                <a:gd name="connsiteX13" fmla="*/ 182375 w 365196"/>
                <a:gd name="connsiteY13" fmla="*/ 20210 h 119264"/>
                <a:gd name="connsiteX14" fmla="*/ 167876 w 365196"/>
                <a:gd name="connsiteY14" fmla="*/ 11091 h 119264"/>
                <a:gd name="connsiteX15" fmla="*/ 152739 w 365196"/>
                <a:gd name="connsiteY15" fmla="*/ 7078 h 119264"/>
                <a:gd name="connsiteX16" fmla="*/ 130215 w 365196"/>
                <a:gd name="connsiteY16" fmla="*/ 3887 h 119264"/>
                <a:gd name="connsiteX17" fmla="*/ 121096 w 365196"/>
                <a:gd name="connsiteY17" fmla="*/ 3066 h 119264"/>
                <a:gd name="connsiteX18" fmla="*/ 98937 w 365196"/>
                <a:gd name="connsiteY18" fmla="*/ -34 h 119264"/>
                <a:gd name="connsiteX19" fmla="*/ 56990 w 365196"/>
                <a:gd name="connsiteY19" fmla="*/ 9905 h 119264"/>
                <a:gd name="connsiteX20" fmla="*/ 24801 w 365196"/>
                <a:gd name="connsiteY20" fmla="*/ 22489 h 119264"/>
                <a:gd name="connsiteX21" fmla="*/ 22010 w 365196"/>
                <a:gd name="connsiteY21" fmla="*/ 37846 h 119264"/>
                <a:gd name="connsiteX22" fmla="*/ 22247 w 365196"/>
                <a:gd name="connsiteY22" fmla="*/ 38174 h 119264"/>
                <a:gd name="connsiteX23" fmla="*/ 11943 w 365196"/>
                <a:gd name="connsiteY23" fmla="*/ 42369 h 119264"/>
                <a:gd name="connsiteX24" fmla="*/ 2003 w 365196"/>
                <a:gd name="connsiteY24" fmla="*/ 45560 h 119264"/>
                <a:gd name="connsiteX25" fmla="*/ 5104 w 365196"/>
                <a:gd name="connsiteY25" fmla="*/ 48387 h 119264"/>
                <a:gd name="connsiteX26" fmla="*/ 15955 w 365196"/>
                <a:gd name="connsiteY26" fmla="*/ 49846 h 119264"/>
                <a:gd name="connsiteX27" fmla="*/ 26807 w 365196"/>
                <a:gd name="connsiteY27" fmla="*/ 46107 h 119264"/>
                <a:gd name="connsiteX28" fmla="*/ 33372 w 365196"/>
                <a:gd name="connsiteY28" fmla="*/ 40089 h 119264"/>
                <a:gd name="connsiteX29" fmla="*/ 36199 w 365196"/>
                <a:gd name="connsiteY29" fmla="*/ 36168 h 119264"/>
                <a:gd name="connsiteX30" fmla="*/ 46777 w 365196"/>
                <a:gd name="connsiteY30" fmla="*/ 34162 h 119264"/>
                <a:gd name="connsiteX31" fmla="*/ 54437 w 365196"/>
                <a:gd name="connsiteY31" fmla="*/ 32155 h 119264"/>
                <a:gd name="connsiteX32" fmla="*/ 68663 w 365196"/>
                <a:gd name="connsiteY32" fmla="*/ 23036 h 119264"/>
                <a:gd name="connsiteX33" fmla="*/ 80700 w 365196"/>
                <a:gd name="connsiteY33" fmla="*/ 16744 h 119264"/>
                <a:gd name="connsiteX34" fmla="*/ 108056 w 365196"/>
                <a:gd name="connsiteY34" fmla="*/ 20210 h 119264"/>
                <a:gd name="connsiteX35" fmla="*/ 101217 w 365196"/>
                <a:gd name="connsiteY35" fmla="*/ 27596 h 119264"/>
                <a:gd name="connsiteX36" fmla="*/ 101217 w 365196"/>
                <a:gd name="connsiteY36" fmla="*/ 32155 h 119264"/>
                <a:gd name="connsiteX37" fmla="*/ 125200 w 365196"/>
                <a:gd name="connsiteY37" fmla="*/ 33888 h 119264"/>
                <a:gd name="connsiteX38" fmla="*/ 130033 w 365196"/>
                <a:gd name="connsiteY38" fmla="*/ 35256 h 119264"/>
                <a:gd name="connsiteX39" fmla="*/ 144258 w 365196"/>
                <a:gd name="connsiteY39" fmla="*/ 38995 h 119264"/>
                <a:gd name="connsiteX40" fmla="*/ 158210 w 365196"/>
                <a:gd name="connsiteY40" fmla="*/ 44648 h 119264"/>
                <a:gd name="connsiteX41" fmla="*/ 205538 w 365196"/>
                <a:gd name="connsiteY41" fmla="*/ 56321 h 119264"/>
                <a:gd name="connsiteX42" fmla="*/ 218669 w 365196"/>
                <a:gd name="connsiteY42" fmla="*/ 70637 h 119264"/>
                <a:gd name="connsiteX43" fmla="*/ 242287 w 365196"/>
                <a:gd name="connsiteY43" fmla="*/ 87143 h 119264"/>
                <a:gd name="connsiteX44" fmla="*/ 254871 w 365196"/>
                <a:gd name="connsiteY44" fmla="*/ 87963 h 119264"/>
                <a:gd name="connsiteX45" fmla="*/ 264537 w 365196"/>
                <a:gd name="connsiteY45" fmla="*/ 93435 h 119264"/>
                <a:gd name="connsiteX46" fmla="*/ 247393 w 365196"/>
                <a:gd name="connsiteY46" fmla="*/ 113952 h 119264"/>
                <a:gd name="connsiteX47" fmla="*/ 268276 w 365196"/>
                <a:gd name="connsiteY47" fmla="*/ 117600 h 119264"/>
                <a:gd name="connsiteX48" fmla="*/ 303019 w 365196"/>
                <a:gd name="connsiteY48" fmla="*/ 115046 h 119264"/>
                <a:gd name="connsiteX49" fmla="*/ 326910 w 365196"/>
                <a:gd name="connsiteY49" fmla="*/ 117053 h 119264"/>
                <a:gd name="connsiteX50" fmla="*/ 332382 w 365196"/>
                <a:gd name="connsiteY50" fmla="*/ 115046 h 119264"/>
                <a:gd name="connsiteX51" fmla="*/ 334388 w 365196"/>
                <a:gd name="connsiteY51" fmla="*/ 115958 h 119264"/>
                <a:gd name="connsiteX52" fmla="*/ 338583 w 365196"/>
                <a:gd name="connsiteY52" fmla="*/ 114226 h 11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65196" h="119264">
                  <a:moveTo>
                    <a:pt x="338583" y="114226"/>
                  </a:moveTo>
                  <a:cubicBezTo>
                    <a:pt x="345550" y="111882"/>
                    <a:pt x="352845" y="110624"/>
                    <a:pt x="360195" y="110487"/>
                  </a:cubicBezTo>
                  <a:cubicBezTo>
                    <a:pt x="370225" y="109301"/>
                    <a:pt x="363660" y="103374"/>
                    <a:pt x="352535" y="96809"/>
                  </a:cubicBezTo>
                  <a:cubicBezTo>
                    <a:pt x="345112" y="92441"/>
                    <a:pt x="337005" y="89359"/>
                    <a:pt x="328552" y="87690"/>
                  </a:cubicBezTo>
                  <a:cubicBezTo>
                    <a:pt x="327184" y="87690"/>
                    <a:pt x="321166" y="91976"/>
                    <a:pt x="319433" y="82036"/>
                  </a:cubicBezTo>
                  <a:cubicBezTo>
                    <a:pt x="317700" y="72096"/>
                    <a:pt x="308946" y="73464"/>
                    <a:pt x="305755" y="73464"/>
                  </a:cubicBezTo>
                  <a:cubicBezTo>
                    <a:pt x="302563" y="73464"/>
                    <a:pt x="298095" y="73464"/>
                    <a:pt x="296636" y="70911"/>
                  </a:cubicBezTo>
                  <a:cubicBezTo>
                    <a:pt x="295177" y="68358"/>
                    <a:pt x="293262" y="68905"/>
                    <a:pt x="288429" y="67172"/>
                  </a:cubicBezTo>
                  <a:cubicBezTo>
                    <a:pt x="282419" y="65558"/>
                    <a:pt x="276510" y="63579"/>
                    <a:pt x="270738" y="61245"/>
                  </a:cubicBezTo>
                  <a:cubicBezTo>
                    <a:pt x="268458" y="59512"/>
                    <a:pt x="263899" y="54679"/>
                    <a:pt x="259886" y="51487"/>
                  </a:cubicBezTo>
                  <a:cubicBezTo>
                    <a:pt x="255874" y="48296"/>
                    <a:pt x="255327" y="50393"/>
                    <a:pt x="256512" y="53494"/>
                  </a:cubicBezTo>
                  <a:cubicBezTo>
                    <a:pt x="257698" y="56594"/>
                    <a:pt x="247393" y="50667"/>
                    <a:pt x="235995" y="41274"/>
                  </a:cubicBezTo>
                  <a:cubicBezTo>
                    <a:pt x="224596" y="31882"/>
                    <a:pt x="203167" y="30423"/>
                    <a:pt x="198607" y="28143"/>
                  </a:cubicBezTo>
                  <a:cubicBezTo>
                    <a:pt x="194048" y="25863"/>
                    <a:pt x="186114" y="26410"/>
                    <a:pt x="182375" y="20210"/>
                  </a:cubicBezTo>
                  <a:cubicBezTo>
                    <a:pt x="178974" y="15331"/>
                    <a:pt x="173740" y="12048"/>
                    <a:pt x="167876" y="11091"/>
                  </a:cubicBezTo>
                  <a:cubicBezTo>
                    <a:pt x="162496" y="11829"/>
                    <a:pt x="157043" y="10379"/>
                    <a:pt x="152739" y="7078"/>
                  </a:cubicBezTo>
                  <a:cubicBezTo>
                    <a:pt x="146447" y="1333"/>
                    <a:pt x="132221" y="4252"/>
                    <a:pt x="130215" y="3887"/>
                  </a:cubicBezTo>
                  <a:cubicBezTo>
                    <a:pt x="128209" y="3522"/>
                    <a:pt x="125109" y="3340"/>
                    <a:pt x="121096" y="3066"/>
                  </a:cubicBezTo>
                  <a:cubicBezTo>
                    <a:pt x="117084" y="2792"/>
                    <a:pt x="102858" y="513"/>
                    <a:pt x="98937" y="-34"/>
                  </a:cubicBezTo>
                  <a:cubicBezTo>
                    <a:pt x="84748" y="2346"/>
                    <a:pt x="70742" y="5665"/>
                    <a:pt x="56990" y="9905"/>
                  </a:cubicBezTo>
                  <a:cubicBezTo>
                    <a:pt x="45856" y="12988"/>
                    <a:pt x="35078" y="17209"/>
                    <a:pt x="24801" y="22489"/>
                  </a:cubicBezTo>
                  <a:cubicBezTo>
                    <a:pt x="19794" y="25955"/>
                    <a:pt x="18536" y="32830"/>
                    <a:pt x="22010" y="37846"/>
                  </a:cubicBezTo>
                  <a:cubicBezTo>
                    <a:pt x="22083" y="37955"/>
                    <a:pt x="22165" y="38065"/>
                    <a:pt x="22247" y="38174"/>
                  </a:cubicBezTo>
                  <a:cubicBezTo>
                    <a:pt x="25621" y="43554"/>
                    <a:pt x="14861" y="42369"/>
                    <a:pt x="11943" y="42369"/>
                  </a:cubicBezTo>
                  <a:cubicBezTo>
                    <a:pt x="9025" y="42369"/>
                    <a:pt x="8022" y="43554"/>
                    <a:pt x="2003" y="45560"/>
                  </a:cubicBezTo>
                  <a:cubicBezTo>
                    <a:pt x="-4015" y="47566"/>
                    <a:pt x="5104" y="48387"/>
                    <a:pt x="5104" y="48387"/>
                  </a:cubicBezTo>
                  <a:cubicBezTo>
                    <a:pt x="8751" y="48651"/>
                    <a:pt x="12371" y="49135"/>
                    <a:pt x="15955" y="49846"/>
                  </a:cubicBezTo>
                  <a:cubicBezTo>
                    <a:pt x="18782" y="50393"/>
                    <a:pt x="20788" y="47840"/>
                    <a:pt x="26807" y="46107"/>
                  </a:cubicBezTo>
                  <a:cubicBezTo>
                    <a:pt x="32825" y="44375"/>
                    <a:pt x="32187" y="42369"/>
                    <a:pt x="33372" y="40089"/>
                  </a:cubicBezTo>
                  <a:cubicBezTo>
                    <a:pt x="34558" y="37809"/>
                    <a:pt x="33372" y="38448"/>
                    <a:pt x="36199" y="36168"/>
                  </a:cubicBezTo>
                  <a:cubicBezTo>
                    <a:pt x="39290" y="34052"/>
                    <a:pt x="43130" y="33323"/>
                    <a:pt x="46777" y="34162"/>
                  </a:cubicBezTo>
                  <a:cubicBezTo>
                    <a:pt x="49504" y="34690"/>
                    <a:pt x="52321" y="33952"/>
                    <a:pt x="54437" y="32155"/>
                  </a:cubicBezTo>
                  <a:cubicBezTo>
                    <a:pt x="58933" y="28754"/>
                    <a:pt x="63693" y="25699"/>
                    <a:pt x="68663" y="23036"/>
                  </a:cubicBezTo>
                  <a:cubicBezTo>
                    <a:pt x="74955" y="19845"/>
                    <a:pt x="74134" y="16744"/>
                    <a:pt x="80700" y="16744"/>
                  </a:cubicBezTo>
                  <a:cubicBezTo>
                    <a:pt x="89964" y="15969"/>
                    <a:pt x="99284" y="17146"/>
                    <a:pt x="108056" y="20210"/>
                  </a:cubicBezTo>
                  <a:cubicBezTo>
                    <a:pt x="118908" y="24404"/>
                    <a:pt x="104956" y="27870"/>
                    <a:pt x="101217" y="27596"/>
                  </a:cubicBezTo>
                  <a:cubicBezTo>
                    <a:pt x="97478" y="27322"/>
                    <a:pt x="92098" y="25316"/>
                    <a:pt x="101217" y="32155"/>
                  </a:cubicBezTo>
                  <a:cubicBezTo>
                    <a:pt x="108585" y="36177"/>
                    <a:pt x="117330" y="36806"/>
                    <a:pt x="125200" y="33888"/>
                  </a:cubicBezTo>
                  <a:cubicBezTo>
                    <a:pt x="127206" y="33888"/>
                    <a:pt x="125747" y="29602"/>
                    <a:pt x="130033" y="35256"/>
                  </a:cubicBezTo>
                  <a:cubicBezTo>
                    <a:pt x="134319" y="40910"/>
                    <a:pt x="139973" y="38721"/>
                    <a:pt x="144258" y="38995"/>
                  </a:cubicBezTo>
                  <a:cubicBezTo>
                    <a:pt x="148544" y="39268"/>
                    <a:pt x="150277" y="38083"/>
                    <a:pt x="158210" y="44648"/>
                  </a:cubicBezTo>
                  <a:cubicBezTo>
                    <a:pt x="166144" y="51214"/>
                    <a:pt x="199246" y="56047"/>
                    <a:pt x="205538" y="56321"/>
                  </a:cubicBezTo>
                  <a:cubicBezTo>
                    <a:pt x="211830" y="56594"/>
                    <a:pt x="217483" y="60059"/>
                    <a:pt x="218669" y="70637"/>
                  </a:cubicBezTo>
                  <a:cubicBezTo>
                    <a:pt x="219854" y="81215"/>
                    <a:pt x="239734" y="86231"/>
                    <a:pt x="242287" y="87143"/>
                  </a:cubicBezTo>
                  <a:cubicBezTo>
                    <a:pt x="246363" y="88392"/>
                    <a:pt x="250667" y="88674"/>
                    <a:pt x="254871" y="87963"/>
                  </a:cubicBezTo>
                  <a:cubicBezTo>
                    <a:pt x="257151" y="86869"/>
                    <a:pt x="259978" y="86595"/>
                    <a:pt x="264537" y="93435"/>
                  </a:cubicBezTo>
                  <a:cubicBezTo>
                    <a:pt x="269097" y="100274"/>
                    <a:pt x="257424" y="105654"/>
                    <a:pt x="247393" y="113952"/>
                  </a:cubicBezTo>
                  <a:cubicBezTo>
                    <a:pt x="237363" y="122250"/>
                    <a:pt x="262804" y="118512"/>
                    <a:pt x="268276" y="117600"/>
                  </a:cubicBezTo>
                  <a:cubicBezTo>
                    <a:pt x="273747" y="116688"/>
                    <a:pt x="296453" y="115594"/>
                    <a:pt x="303019" y="115046"/>
                  </a:cubicBezTo>
                  <a:cubicBezTo>
                    <a:pt x="311016" y="115247"/>
                    <a:pt x="318995" y="115913"/>
                    <a:pt x="326910" y="117053"/>
                  </a:cubicBezTo>
                  <a:cubicBezTo>
                    <a:pt x="328953" y="117317"/>
                    <a:pt x="330996" y="116569"/>
                    <a:pt x="332382" y="115046"/>
                  </a:cubicBezTo>
                  <a:cubicBezTo>
                    <a:pt x="334388" y="113040"/>
                    <a:pt x="334662" y="114499"/>
                    <a:pt x="334388" y="115958"/>
                  </a:cubicBezTo>
                  <a:cubicBezTo>
                    <a:pt x="334115" y="117417"/>
                    <a:pt x="334844" y="116505"/>
                    <a:pt x="338583" y="114226"/>
                  </a:cubicBezTo>
                  <a:close/>
                </a:path>
              </a:pathLst>
            </a:custGeom>
            <a:grpFill/>
            <a:ln w="4559" cap="flat">
              <a:solidFill>
                <a:srgbClr val="FFFFFF"/>
              </a:solidFill>
              <a:prstDash val="solid"/>
              <a:miter/>
            </a:ln>
          </p:spPr>
          <p:txBody>
            <a:bodyPr rtlCol="0" anchor="ctr"/>
            <a:lstStyle/>
            <a:p>
              <a:endParaRPr lang="en-US"/>
            </a:p>
          </p:txBody>
        </p:sp>
        <p:sp>
          <p:nvSpPr>
            <p:cNvPr id="707" name="Freeform: Shape 706">
              <a:extLst>
                <a:ext uri="{FF2B5EF4-FFF2-40B4-BE49-F238E27FC236}">
                  <a16:creationId xmlns:a16="http://schemas.microsoft.com/office/drawing/2014/main" id="{12D8CFEB-A954-0B3D-8949-71CDD12854F2}"/>
                </a:ext>
              </a:extLst>
            </p:cNvPr>
            <p:cNvSpPr/>
            <p:nvPr/>
          </p:nvSpPr>
          <p:spPr>
            <a:xfrm>
              <a:off x="3028385" y="3518582"/>
              <a:ext cx="9159" cy="4102"/>
            </a:xfrm>
            <a:custGeom>
              <a:avLst/>
              <a:gdLst>
                <a:gd name="connsiteX0" fmla="*/ 6249 w 9159"/>
                <a:gd name="connsiteY0" fmla="*/ 204 h 4102"/>
                <a:gd name="connsiteX1" fmla="*/ 596 w 9159"/>
                <a:gd name="connsiteY1" fmla="*/ 1025 h 4102"/>
                <a:gd name="connsiteX2" fmla="*/ 9076 w 9159"/>
                <a:gd name="connsiteY2" fmla="*/ 3031 h 4102"/>
                <a:gd name="connsiteX3" fmla="*/ 6249 w 9159"/>
                <a:gd name="connsiteY3" fmla="*/ 204 h 4102"/>
              </a:gdLst>
              <a:ahLst/>
              <a:cxnLst>
                <a:cxn ang="0">
                  <a:pos x="connsiteX0" y="connsiteY0"/>
                </a:cxn>
                <a:cxn ang="0">
                  <a:pos x="connsiteX1" y="connsiteY1"/>
                </a:cxn>
                <a:cxn ang="0">
                  <a:pos x="connsiteX2" y="connsiteY2"/>
                </a:cxn>
                <a:cxn ang="0">
                  <a:pos x="connsiteX3" y="connsiteY3"/>
                </a:cxn>
              </a:cxnLst>
              <a:rect l="l" t="t" r="r" b="b"/>
              <a:pathLst>
                <a:path w="9159" h="4102">
                  <a:moveTo>
                    <a:pt x="6249" y="204"/>
                  </a:moveTo>
                  <a:cubicBezTo>
                    <a:pt x="3696" y="752"/>
                    <a:pt x="-1958" y="-707"/>
                    <a:pt x="596" y="1025"/>
                  </a:cubicBezTo>
                  <a:cubicBezTo>
                    <a:pt x="596" y="1025"/>
                    <a:pt x="9715" y="6223"/>
                    <a:pt x="9076" y="3031"/>
                  </a:cubicBezTo>
                  <a:cubicBezTo>
                    <a:pt x="8438" y="-160"/>
                    <a:pt x="8803" y="-343"/>
                    <a:pt x="6249" y="204"/>
                  </a:cubicBezTo>
                  <a:close/>
                </a:path>
              </a:pathLst>
            </a:custGeom>
            <a:grpFill/>
            <a:ln w="4559" cap="flat">
              <a:solidFill>
                <a:srgbClr val="FFFFFF"/>
              </a:solidFill>
              <a:prstDash val="solid"/>
              <a:miter/>
            </a:ln>
          </p:spPr>
          <p:txBody>
            <a:bodyPr rtlCol="0" anchor="ctr"/>
            <a:lstStyle/>
            <a:p>
              <a:endParaRPr lang="en-US"/>
            </a:p>
          </p:txBody>
        </p:sp>
        <p:sp>
          <p:nvSpPr>
            <p:cNvPr id="708" name="Freeform: Shape 707">
              <a:extLst>
                <a:ext uri="{FF2B5EF4-FFF2-40B4-BE49-F238E27FC236}">
                  <a16:creationId xmlns:a16="http://schemas.microsoft.com/office/drawing/2014/main" id="{5BA9FE5A-1393-8F4C-166D-6D28CAA5B223}"/>
                </a:ext>
              </a:extLst>
            </p:cNvPr>
            <p:cNvSpPr/>
            <p:nvPr/>
          </p:nvSpPr>
          <p:spPr>
            <a:xfrm>
              <a:off x="3039755" y="3522068"/>
              <a:ext cx="7867" cy="5162"/>
            </a:xfrm>
            <a:custGeom>
              <a:avLst/>
              <a:gdLst>
                <a:gd name="connsiteX0" fmla="*/ 2265 w 7867"/>
                <a:gd name="connsiteY0" fmla="*/ 3010 h 5162"/>
                <a:gd name="connsiteX1" fmla="*/ 7463 w 7867"/>
                <a:gd name="connsiteY1" fmla="*/ 4104 h 5162"/>
                <a:gd name="connsiteX2" fmla="*/ 2265 w 7867"/>
                <a:gd name="connsiteY2" fmla="*/ 3010 h 5162"/>
              </a:gdLst>
              <a:ahLst/>
              <a:cxnLst>
                <a:cxn ang="0">
                  <a:pos x="connsiteX0" y="connsiteY0"/>
                </a:cxn>
                <a:cxn ang="0">
                  <a:pos x="connsiteX1" y="connsiteY1"/>
                </a:cxn>
                <a:cxn ang="0">
                  <a:pos x="connsiteX2" y="connsiteY2"/>
                </a:cxn>
              </a:cxnLst>
              <a:rect l="l" t="t" r="r" b="b"/>
              <a:pathLst>
                <a:path w="7867" h="5162">
                  <a:moveTo>
                    <a:pt x="2265" y="3010"/>
                  </a:moveTo>
                  <a:cubicBezTo>
                    <a:pt x="2265" y="3010"/>
                    <a:pt x="9469" y="6931"/>
                    <a:pt x="7463" y="4104"/>
                  </a:cubicBezTo>
                  <a:cubicBezTo>
                    <a:pt x="5457" y="1277"/>
                    <a:pt x="-4482" y="-3009"/>
                    <a:pt x="2265" y="3010"/>
                  </a:cubicBezTo>
                  <a:close/>
                </a:path>
              </a:pathLst>
            </a:custGeom>
            <a:grpFill/>
            <a:ln w="4559" cap="flat">
              <a:solidFill>
                <a:srgbClr val="FFFFFF"/>
              </a:solidFill>
              <a:prstDash val="solid"/>
              <a:miter/>
            </a:ln>
          </p:spPr>
          <p:txBody>
            <a:bodyPr rtlCol="0" anchor="ctr"/>
            <a:lstStyle/>
            <a:p>
              <a:endParaRPr lang="en-US"/>
            </a:p>
          </p:txBody>
        </p:sp>
        <p:sp>
          <p:nvSpPr>
            <p:cNvPr id="709" name="Freeform: Shape 708">
              <a:extLst>
                <a:ext uri="{FF2B5EF4-FFF2-40B4-BE49-F238E27FC236}">
                  <a16:creationId xmlns:a16="http://schemas.microsoft.com/office/drawing/2014/main" id="{0F005649-CF08-7650-660D-DF3144227669}"/>
                </a:ext>
              </a:extLst>
            </p:cNvPr>
            <p:cNvSpPr/>
            <p:nvPr/>
          </p:nvSpPr>
          <p:spPr>
            <a:xfrm>
              <a:off x="3048489" y="3528800"/>
              <a:ext cx="12647" cy="11255"/>
            </a:xfrm>
            <a:custGeom>
              <a:avLst/>
              <a:gdLst>
                <a:gd name="connsiteX0" fmla="*/ 5295 w 12647"/>
                <a:gd name="connsiteY0" fmla="*/ 3664 h 11255"/>
                <a:gd name="connsiteX1" fmla="*/ 462 w 12647"/>
                <a:gd name="connsiteY1" fmla="*/ 2752 h 11255"/>
                <a:gd name="connsiteX2" fmla="*/ 9581 w 12647"/>
                <a:gd name="connsiteY2" fmla="*/ 10777 h 11255"/>
                <a:gd name="connsiteX3" fmla="*/ 12135 w 12647"/>
                <a:gd name="connsiteY3" fmla="*/ 9318 h 11255"/>
                <a:gd name="connsiteX4" fmla="*/ 9581 w 12647"/>
                <a:gd name="connsiteY4" fmla="*/ 6217 h 11255"/>
                <a:gd name="connsiteX5" fmla="*/ 5295 w 12647"/>
                <a:gd name="connsiteY5" fmla="*/ 3664 h 11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47" h="11255">
                  <a:moveTo>
                    <a:pt x="5295" y="3664"/>
                  </a:moveTo>
                  <a:cubicBezTo>
                    <a:pt x="4657" y="1931"/>
                    <a:pt x="-1909" y="-3175"/>
                    <a:pt x="462" y="2752"/>
                  </a:cubicBezTo>
                  <a:cubicBezTo>
                    <a:pt x="3289" y="5661"/>
                    <a:pt x="6335" y="8351"/>
                    <a:pt x="9581" y="10777"/>
                  </a:cubicBezTo>
                  <a:cubicBezTo>
                    <a:pt x="11861" y="11871"/>
                    <a:pt x="10949" y="10777"/>
                    <a:pt x="12135" y="9318"/>
                  </a:cubicBezTo>
                  <a:cubicBezTo>
                    <a:pt x="13320" y="7859"/>
                    <a:pt x="12135" y="5670"/>
                    <a:pt x="9581" y="6217"/>
                  </a:cubicBezTo>
                  <a:cubicBezTo>
                    <a:pt x="7694" y="6682"/>
                    <a:pt x="5788" y="5543"/>
                    <a:pt x="5295" y="3664"/>
                  </a:cubicBezTo>
                  <a:close/>
                </a:path>
              </a:pathLst>
            </a:custGeom>
            <a:grpFill/>
            <a:ln w="4559" cap="flat">
              <a:solidFill>
                <a:srgbClr val="FFFFFF"/>
              </a:solidFill>
              <a:prstDash val="solid"/>
              <a:miter/>
            </a:ln>
          </p:spPr>
          <p:txBody>
            <a:bodyPr rtlCol="0" anchor="ctr"/>
            <a:lstStyle/>
            <a:p>
              <a:endParaRPr lang="en-US"/>
            </a:p>
          </p:txBody>
        </p:sp>
      </p:grpSp>
      <p:sp>
        <p:nvSpPr>
          <p:cNvPr id="710" name="Freeform: Shape 709">
            <a:extLst>
              <a:ext uri="{FF2B5EF4-FFF2-40B4-BE49-F238E27FC236}">
                <a16:creationId xmlns:a16="http://schemas.microsoft.com/office/drawing/2014/main" id="{00B4E7DA-B6AA-7D47-4835-B1F9C307E1C5}"/>
              </a:ext>
            </a:extLst>
          </p:cNvPr>
          <p:cNvSpPr/>
          <p:nvPr/>
        </p:nvSpPr>
        <p:spPr>
          <a:xfrm>
            <a:off x="3440571" y="4031755"/>
            <a:ext cx="60963" cy="24182"/>
          </a:xfrm>
          <a:custGeom>
            <a:avLst/>
            <a:gdLst>
              <a:gd name="connsiteX0" fmla="*/ 44844 w 70163"/>
              <a:gd name="connsiteY0" fmla="*/ 18980 h 27831"/>
              <a:gd name="connsiteX1" fmla="*/ 66820 w 70163"/>
              <a:gd name="connsiteY1" fmla="*/ 21259 h 27831"/>
              <a:gd name="connsiteX2" fmla="*/ 52868 w 70163"/>
              <a:gd name="connsiteY2" fmla="*/ 8128 h 27831"/>
              <a:gd name="connsiteX3" fmla="*/ 24873 w 70163"/>
              <a:gd name="connsiteY3" fmla="*/ 468 h 27831"/>
              <a:gd name="connsiteX4" fmla="*/ 4356 w 70163"/>
              <a:gd name="connsiteY4" fmla="*/ 4389 h 27831"/>
              <a:gd name="connsiteX5" fmla="*/ 2714 w 70163"/>
              <a:gd name="connsiteY5" fmla="*/ 9314 h 27831"/>
              <a:gd name="connsiteX6" fmla="*/ 27791 w 70163"/>
              <a:gd name="connsiteY6" fmla="*/ 22354 h 27831"/>
              <a:gd name="connsiteX7" fmla="*/ 34904 w 70163"/>
              <a:gd name="connsiteY7" fmla="*/ 26640 h 27831"/>
              <a:gd name="connsiteX8" fmla="*/ 37457 w 70163"/>
              <a:gd name="connsiteY8" fmla="*/ 24086 h 27831"/>
              <a:gd name="connsiteX9" fmla="*/ 44844 w 70163"/>
              <a:gd name="connsiteY9" fmla="*/ 18980 h 2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163" h="27831">
                <a:moveTo>
                  <a:pt x="44844" y="18980"/>
                </a:moveTo>
                <a:cubicBezTo>
                  <a:pt x="52868" y="16426"/>
                  <a:pt x="55695" y="22354"/>
                  <a:pt x="66820" y="21259"/>
                </a:cubicBezTo>
                <a:cubicBezTo>
                  <a:pt x="77945" y="20165"/>
                  <a:pt x="57701" y="10681"/>
                  <a:pt x="52868" y="8128"/>
                </a:cubicBezTo>
                <a:cubicBezTo>
                  <a:pt x="43813" y="4654"/>
                  <a:pt x="34439" y="2082"/>
                  <a:pt x="24873" y="468"/>
                </a:cubicBezTo>
                <a:cubicBezTo>
                  <a:pt x="15754" y="-1264"/>
                  <a:pt x="13201" y="1836"/>
                  <a:pt x="4356" y="4389"/>
                </a:cubicBezTo>
                <a:cubicBezTo>
                  <a:pt x="-4490" y="6943"/>
                  <a:pt x="2714" y="9314"/>
                  <a:pt x="2714" y="9314"/>
                </a:cubicBezTo>
                <a:cubicBezTo>
                  <a:pt x="10620" y="14484"/>
                  <a:pt x="19019" y="18852"/>
                  <a:pt x="27791" y="22354"/>
                </a:cubicBezTo>
                <a:cubicBezTo>
                  <a:pt x="30627" y="22810"/>
                  <a:pt x="33171" y="24351"/>
                  <a:pt x="34904" y="26640"/>
                </a:cubicBezTo>
                <a:cubicBezTo>
                  <a:pt x="37457" y="29740"/>
                  <a:pt x="39463" y="25819"/>
                  <a:pt x="37457" y="24086"/>
                </a:cubicBezTo>
                <a:cubicBezTo>
                  <a:pt x="35451" y="22354"/>
                  <a:pt x="36910" y="21533"/>
                  <a:pt x="44844" y="18980"/>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711" name="Graphic 2">
            <a:extLst>
              <a:ext uri="{FF2B5EF4-FFF2-40B4-BE49-F238E27FC236}">
                <a16:creationId xmlns:a16="http://schemas.microsoft.com/office/drawing/2014/main" id="{4863727C-B283-82BC-A7A7-471FBA8587D6}"/>
              </a:ext>
            </a:extLst>
          </p:cNvPr>
          <p:cNvGrpSpPr/>
          <p:nvPr/>
        </p:nvGrpSpPr>
        <p:grpSpPr>
          <a:xfrm>
            <a:off x="3553024" y="3987611"/>
            <a:ext cx="81954" cy="59239"/>
            <a:chOff x="3169094" y="3610588"/>
            <a:chExt cx="94321" cy="68178"/>
          </a:xfrm>
          <a:solidFill>
            <a:schemeClr val="bg1">
              <a:lumMod val="75000"/>
            </a:schemeClr>
          </a:solidFill>
        </p:grpSpPr>
        <p:sp>
          <p:nvSpPr>
            <p:cNvPr id="712" name="Freeform: Shape 711">
              <a:extLst>
                <a:ext uri="{FF2B5EF4-FFF2-40B4-BE49-F238E27FC236}">
                  <a16:creationId xmlns:a16="http://schemas.microsoft.com/office/drawing/2014/main" id="{C86E0819-FAD2-9E99-F496-D9A72F25061F}"/>
                </a:ext>
              </a:extLst>
            </p:cNvPr>
            <p:cNvSpPr/>
            <p:nvPr/>
          </p:nvSpPr>
          <p:spPr>
            <a:xfrm>
              <a:off x="3209477" y="3645938"/>
              <a:ext cx="15409" cy="8650"/>
            </a:xfrm>
            <a:custGeom>
              <a:avLst/>
              <a:gdLst>
                <a:gd name="connsiteX0" fmla="*/ 15287 w 15409"/>
                <a:gd name="connsiteY0" fmla="*/ 7352 h 8650"/>
                <a:gd name="connsiteX1" fmla="*/ 2155 w 15409"/>
                <a:gd name="connsiteY1" fmla="*/ -34 h 8650"/>
                <a:gd name="connsiteX2" fmla="*/ 1243 w 15409"/>
                <a:gd name="connsiteY2" fmla="*/ 2792 h 8650"/>
                <a:gd name="connsiteX3" fmla="*/ 15287 w 15409"/>
                <a:gd name="connsiteY3" fmla="*/ 7352 h 8650"/>
              </a:gdLst>
              <a:ahLst/>
              <a:cxnLst>
                <a:cxn ang="0">
                  <a:pos x="connsiteX0" y="connsiteY0"/>
                </a:cxn>
                <a:cxn ang="0">
                  <a:pos x="connsiteX1" y="connsiteY1"/>
                </a:cxn>
                <a:cxn ang="0">
                  <a:pos x="connsiteX2" y="connsiteY2"/>
                </a:cxn>
                <a:cxn ang="0">
                  <a:pos x="connsiteX3" y="connsiteY3"/>
                </a:cxn>
              </a:cxnLst>
              <a:rect l="l" t="t" r="r" b="b"/>
              <a:pathLst>
                <a:path w="15409" h="8650">
                  <a:moveTo>
                    <a:pt x="15287" y="7352"/>
                  </a:moveTo>
                  <a:cubicBezTo>
                    <a:pt x="14101" y="3613"/>
                    <a:pt x="14101" y="1060"/>
                    <a:pt x="2155" y="-34"/>
                  </a:cubicBezTo>
                  <a:cubicBezTo>
                    <a:pt x="2155" y="-34"/>
                    <a:pt x="-2131" y="-34"/>
                    <a:pt x="1243" y="2792"/>
                  </a:cubicBezTo>
                  <a:cubicBezTo>
                    <a:pt x="4617" y="5619"/>
                    <a:pt x="16381" y="11091"/>
                    <a:pt x="15287" y="7352"/>
                  </a:cubicBezTo>
                  <a:close/>
                </a:path>
              </a:pathLst>
            </a:custGeom>
            <a:grpFill/>
            <a:ln w="4559" cap="flat">
              <a:solidFill>
                <a:srgbClr val="FFFFFF"/>
              </a:solidFill>
              <a:prstDash val="solid"/>
              <a:miter/>
            </a:ln>
          </p:spPr>
          <p:txBody>
            <a:bodyPr rtlCol="0" anchor="ctr"/>
            <a:lstStyle/>
            <a:p>
              <a:endParaRPr lang="en-US"/>
            </a:p>
          </p:txBody>
        </p:sp>
        <p:sp>
          <p:nvSpPr>
            <p:cNvPr id="713" name="Freeform: Shape 712">
              <a:extLst>
                <a:ext uri="{FF2B5EF4-FFF2-40B4-BE49-F238E27FC236}">
                  <a16:creationId xmlns:a16="http://schemas.microsoft.com/office/drawing/2014/main" id="{1E6BAEB5-A8BD-BBAE-4A71-267586A37208}"/>
                </a:ext>
              </a:extLst>
            </p:cNvPr>
            <p:cNvSpPr/>
            <p:nvPr/>
          </p:nvSpPr>
          <p:spPr>
            <a:xfrm>
              <a:off x="3169094" y="3610588"/>
              <a:ext cx="94321" cy="68178"/>
            </a:xfrm>
            <a:custGeom>
              <a:avLst/>
              <a:gdLst>
                <a:gd name="connsiteX0" fmla="*/ 90686 w 94321"/>
                <a:gd name="connsiteY0" fmla="*/ 56015 h 68178"/>
                <a:gd name="connsiteX1" fmla="*/ 87586 w 94321"/>
                <a:gd name="connsiteY1" fmla="*/ 52550 h 68178"/>
                <a:gd name="connsiteX2" fmla="*/ 83391 w 94321"/>
                <a:gd name="connsiteY2" fmla="*/ 46349 h 68178"/>
                <a:gd name="connsiteX3" fmla="*/ 88680 w 94321"/>
                <a:gd name="connsiteY3" fmla="*/ 44343 h 68178"/>
                <a:gd name="connsiteX4" fmla="*/ 91598 w 94321"/>
                <a:gd name="connsiteY4" fmla="*/ 40696 h 68178"/>
                <a:gd name="connsiteX5" fmla="*/ 87221 w 94321"/>
                <a:gd name="connsiteY5" fmla="*/ 34860 h 68178"/>
                <a:gd name="connsiteX6" fmla="*/ 91233 w 94321"/>
                <a:gd name="connsiteY6" fmla="*/ 30483 h 68178"/>
                <a:gd name="connsiteX7" fmla="*/ 94152 w 94321"/>
                <a:gd name="connsiteY7" fmla="*/ 25741 h 68178"/>
                <a:gd name="connsiteX8" fmla="*/ 92145 w 94321"/>
                <a:gd name="connsiteY8" fmla="*/ 23552 h 68178"/>
                <a:gd name="connsiteX9" fmla="*/ 90139 w 94321"/>
                <a:gd name="connsiteY9" fmla="*/ 22093 h 68178"/>
                <a:gd name="connsiteX10" fmla="*/ 91781 w 94321"/>
                <a:gd name="connsiteY10" fmla="*/ 20452 h 68178"/>
                <a:gd name="connsiteX11" fmla="*/ 92510 w 94321"/>
                <a:gd name="connsiteY11" fmla="*/ 16439 h 68178"/>
                <a:gd name="connsiteX12" fmla="*/ 91416 w 94321"/>
                <a:gd name="connsiteY12" fmla="*/ 12245 h 68178"/>
                <a:gd name="connsiteX13" fmla="*/ 90413 w 94321"/>
                <a:gd name="connsiteY13" fmla="*/ 7959 h 68178"/>
                <a:gd name="connsiteX14" fmla="*/ 88224 w 94321"/>
                <a:gd name="connsiteY14" fmla="*/ 7959 h 68178"/>
                <a:gd name="connsiteX15" fmla="*/ 76005 w 94321"/>
                <a:gd name="connsiteY15" fmla="*/ 6773 h 68178"/>
                <a:gd name="connsiteX16" fmla="*/ 64606 w 94321"/>
                <a:gd name="connsiteY16" fmla="*/ 2214 h 68178"/>
                <a:gd name="connsiteX17" fmla="*/ 44636 w 94321"/>
                <a:gd name="connsiteY17" fmla="*/ 846 h 68178"/>
                <a:gd name="connsiteX18" fmla="*/ 35517 w 94321"/>
                <a:gd name="connsiteY18" fmla="*/ 7320 h 68178"/>
                <a:gd name="connsiteX19" fmla="*/ 43724 w 94321"/>
                <a:gd name="connsiteY19" fmla="*/ 10786 h 68178"/>
                <a:gd name="connsiteX20" fmla="*/ 53755 w 94321"/>
                <a:gd name="connsiteY20" fmla="*/ 14160 h 68178"/>
                <a:gd name="connsiteX21" fmla="*/ 57402 w 94321"/>
                <a:gd name="connsiteY21" fmla="*/ 23279 h 68178"/>
                <a:gd name="connsiteX22" fmla="*/ 69439 w 94321"/>
                <a:gd name="connsiteY22" fmla="*/ 42975 h 68178"/>
                <a:gd name="connsiteX23" fmla="*/ 67433 w 94321"/>
                <a:gd name="connsiteY23" fmla="*/ 48629 h 68178"/>
                <a:gd name="connsiteX24" fmla="*/ 60868 w 94321"/>
                <a:gd name="connsiteY24" fmla="*/ 51547 h 68178"/>
                <a:gd name="connsiteX25" fmla="*/ 52296 w 94321"/>
                <a:gd name="connsiteY25" fmla="*/ 51547 h 68178"/>
                <a:gd name="connsiteX26" fmla="*/ 36064 w 94321"/>
                <a:gd name="connsiteY26" fmla="*/ 50088 h 68178"/>
                <a:gd name="connsiteX27" fmla="*/ 12173 w 94321"/>
                <a:gd name="connsiteY27" fmla="*/ 45802 h 68178"/>
                <a:gd name="connsiteX28" fmla="*/ 409 w 94321"/>
                <a:gd name="connsiteY28" fmla="*/ 49268 h 68178"/>
                <a:gd name="connsiteX29" fmla="*/ 3601 w 94321"/>
                <a:gd name="connsiteY29" fmla="*/ 55286 h 68178"/>
                <a:gd name="connsiteX30" fmla="*/ 16094 w 94321"/>
                <a:gd name="connsiteY30" fmla="*/ 62946 h 68178"/>
                <a:gd name="connsiteX31" fmla="*/ 21839 w 94321"/>
                <a:gd name="connsiteY31" fmla="*/ 61760 h 68178"/>
                <a:gd name="connsiteX32" fmla="*/ 52569 w 94321"/>
                <a:gd name="connsiteY32" fmla="*/ 61760 h 68178"/>
                <a:gd name="connsiteX33" fmla="*/ 77920 w 94321"/>
                <a:gd name="connsiteY33" fmla="*/ 60119 h 68178"/>
                <a:gd name="connsiteX34" fmla="*/ 90686 w 94321"/>
                <a:gd name="connsiteY34" fmla="*/ 68144 h 68178"/>
                <a:gd name="connsiteX35" fmla="*/ 92237 w 94321"/>
                <a:gd name="connsiteY35" fmla="*/ 59663 h 68178"/>
                <a:gd name="connsiteX36" fmla="*/ 90686 w 94321"/>
                <a:gd name="connsiteY36" fmla="*/ 56015 h 68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4321" h="68178">
                  <a:moveTo>
                    <a:pt x="90686" y="56015"/>
                  </a:moveTo>
                  <a:cubicBezTo>
                    <a:pt x="89747" y="54775"/>
                    <a:pt x="88717" y="53617"/>
                    <a:pt x="87586" y="52550"/>
                  </a:cubicBezTo>
                  <a:cubicBezTo>
                    <a:pt x="85798" y="50772"/>
                    <a:pt x="84376" y="48666"/>
                    <a:pt x="83391" y="46349"/>
                  </a:cubicBezTo>
                  <a:cubicBezTo>
                    <a:pt x="83391" y="44526"/>
                    <a:pt x="87221" y="44708"/>
                    <a:pt x="88680" y="44343"/>
                  </a:cubicBezTo>
                  <a:cubicBezTo>
                    <a:pt x="90139" y="43978"/>
                    <a:pt x="91051" y="41973"/>
                    <a:pt x="91598" y="40696"/>
                  </a:cubicBezTo>
                  <a:cubicBezTo>
                    <a:pt x="92145" y="39419"/>
                    <a:pt x="88680" y="36136"/>
                    <a:pt x="87221" y="34860"/>
                  </a:cubicBezTo>
                  <a:cubicBezTo>
                    <a:pt x="85762" y="33583"/>
                    <a:pt x="89592" y="31942"/>
                    <a:pt x="91233" y="30483"/>
                  </a:cubicBezTo>
                  <a:cubicBezTo>
                    <a:pt x="92674" y="29242"/>
                    <a:pt x="93695" y="27583"/>
                    <a:pt x="94152" y="25741"/>
                  </a:cubicBezTo>
                  <a:cubicBezTo>
                    <a:pt x="94699" y="23735"/>
                    <a:pt x="93240" y="23917"/>
                    <a:pt x="92145" y="23552"/>
                  </a:cubicBezTo>
                  <a:cubicBezTo>
                    <a:pt x="91051" y="23187"/>
                    <a:pt x="90504" y="23552"/>
                    <a:pt x="90139" y="22093"/>
                  </a:cubicBezTo>
                  <a:cubicBezTo>
                    <a:pt x="89774" y="20634"/>
                    <a:pt x="90869" y="20999"/>
                    <a:pt x="91781" y="20452"/>
                  </a:cubicBezTo>
                  <a:cubicBezTo>
                    <a:pt x="92692" y="19905"/>
                    <a:pt x="92692" y="18081"/>
                    <a:pt x="92510" y="16439"/>
                  </a:cubicBezTo>
                  <a:cubicBezTo>
                    <a:pt x="92328" y="14798"/>
                    <a:pt x="91598" y="14251"/>
                    <a:pt x="91416" y="12245"/>
                  </a:cubicBezTo>
                  <a:cubicBezTo>
                    <a:pt x="91151" y="10804"/>
                    <a:pt x="90823" y="9372"/>
                    <a:pt x="90413" y="7959"/>
                  </a:cubicBezTo>
                  <a:lnTo>
                    <a:pt x="88224" y="7959"/>
                  </a:lnTo>
                  <a:cubicBezTo>
                    <a:pt x="86492" y="7959"/>
                    <a:pt x="77920" y="6500"/>
                    <a:pt x="76005" y="6773"/>
                  </a:cubicBezTo>
                  <a:cubicBezTo>
                    <a:pt x="71810" y="6536"/>
                    <a:pt x="67807" y="4941"/>
                    <a:pt x="64606" y="2214"/>
                  </a:cubicBezTo>
                  <a:cubicBezTo>
                    <a:pt x="58232" y="-212"/>
                    <a:pt x="51283" y="-686"/>
                    <a:pt x="44636" y="846"/>
                  </a:cubicBezTo>
                  <a:cubicBezTo>
                    <a:pt x="40851" y="1685"/>
                    <a:pt x="37560" y="4019"/>
                    <a:pt x="35517" y="7320"/>
                  </a:cubicBezTo>
                  <a:cubicBezTo>
                    <a:pt x="34058" y="10786"/>
                    <a:pt x="39529" y="11606"/>
                    <a:pt x="43724" y="10786"/>
                  </a:cubicBezTo>
                  <a:cubicBezTo>
                    <a:pt x="47919" y="9965"/>
                    <a:pt x="49469" y="12518"/>
                    <a:pt x="53755" y="14160"/>
                  </a:cubicBezTo>
                  <a:cubicBezTo>
                    <a:pt x="58041" y="15801"/>
                    <a:pt x="59956" y="19905"/>
                    <a:pt x="57402" y="23279"/>
                  </a:cubicBezTo>
                  <a:cubicBezTo>
                    <a:pt x="54849" y="26653"/>
                    <a:pt x="64515" y="38142"/>
                    <a:pt x="69439" y="42975"/>
                  </a:cubicBezTo>
                  <a:cubicBezTo>
                    <a:pt x="74363" y="47809"/>
                    <a:pt x="69439" y="49268"/>
                    <a:pt x="67433" y="48629"/>
                  </a:cubicBezTo>
                  <a:cubicBezTo>
                    <a:pt x="65427" y="47991"/>
                    <a:pt x="62874" y="49815"/>
                    <a:pt x="60868" y="51547"/>
                  </a:cubicBezTo>
                  <a:cubicBezTo>
                    <a:pt x="58150" y="52806"/>
                    <a:pt x="55013" y="52806"/>
                    <a:pt x="52296" y="51547"/>
                  </a:cubicBezTo>
                  <a:cubicBezTo>
                    <a:pt x="46943" y="50535"/>
                    <a:pt x="41508" y="50043"/>
                    <a:pt x="36064" y="50088"/>
                  </a:cubicBezTo>
                  <a:cubicBezTo>
                    <a:pt x="27902" y="50116"/>
                    <a:pt x="19814" y="48666"/>
                    <a:pt x="12173" y="45802"/>
                  </a:cubicBezTo>
                  <a:cubicBezTo>
                    <a:pt x="6428" y="42702"/>
                    <a:pt x="2415" y="43249"/>
                    <a:pt x="409" y="49268"/>
                  </a:cubicBezTo>
                  <a:cubicBezTo>
                    <a:pt x="-1597" y="55286"/>
                    <a:pt x="3601" y="55286"/>
                    <a:pt x="3601" y="55286"/>
                  </a:cubicBezTo>
                  <a:cubicBezTo>
                    <a:pt x="7248" y="55286"/>
                    <a:pt x="10440" y="58113"/>
                    <a:pt x="16094" y="62946"/>
                  </a:cubicBezTo>
                  <a:cubicBezTo>
                    <a:pt x="21747" y="67779"/>
                    <a:pt x="18920" y="68053"/>
                    <a:pt x="21839" y="61760"/>
                  </a:cubicBezTo>
                  <a:cubicBezTo>
                    <a:pt x="24756" y="55468"/>
                    <a:pt x="44362" y="60119"/>
                    <a:pt x="52569" y="61760"/>
                  </a:cubicBezTo>
                  <a:cubicBezTo>
                    <a:pt x="61050" y="62444"/>
                    <a:pt x="69594" y="61888"/>
                    <a:pt x="77920" y="60119"/>
                  </a:cubicBezTo>
                  <a:cubicBezTo>
                    <a:pt x="83519" y="59536"/>
                    <a:pt x="88789" y="62845"/>
                    <a:pt x="90686" y="68144"/>
                  </a:cubicBezTo>
                  <a:cubicBezTo>
                    <a:pt x="91233" y="64770"/>
                    <a:pt x="91963" y="60666"/>
                    <a:pt x="92237" y="59663"/>
                  </a:cubicBezTo>
                  <a:cubicBezTo>
                    <a:pt x="92510" y="58660"/>
                    <a:pt x="91598" y="57110"/>
                    <a:pt x="90686" y="56015"/>
                  </a:cubicBezTo>
                  <a:close/>
                </a:path>
              </a:pathLst>
            </a:custGeom>
            <a:grpFill/>
            <a:ln w="4559" cap="flat">
              <a:solidFill>
                <a:srgbClr val="FFFFFF"/>
              </a:solidFill>
              <a:prstDash val="solid"/>
              <a:miter/>
            </a:ln>
          </p:spPr>
          <p:txBody>
            <a:bodyPr rtlCol="0" anchor="ctr"/>
            <a:lstStyle/>
            <a:p>
              <a:endParaRPr lang="en-US"/>
            </a:p>
          </p:txBody>
        </p:sp>
      </p:grpSp>
      <p:grpSp>
        <p:nvGrpSpPr>
          <p:cNvPr id="714" name="Graphic 2">
            <a:extLst>
              <a:ext uri="{FF2B5EF4-FFF2-40B4-BE49-F238E27FC236}">
                <a16:creationId xmlns:a16="http://schemas.microsoft.com/office/drawing/2014/main" id="{6E261D61-A022-7DA4-149B-3C9D97FF2B47}"/>
              </a:ext>
            </a:extLst>
          </p:cNvPr>
          <p:cNvGrpSpPr/>
          <p:nvPr/>
        </p:nvGrpSpPr>
        <p:grpSpPr>
          <a:xfrm>
            <a:off x="3625427" y="3989036"/>
            <a:ext cx="187586" cy="70448"/>
            <a:chOff x="3252423" y="3612228"/>
            <a:chExt cx="215894" cy="81079"/>
          </a:xfrm>
          <a:solidFill>
            <a:schemeClr val="bg1">
              <a:lumMod val="75000"/>
            </a:schemeClr>
          </a:solidFill>
        </p:grpSpPr>
        <p:sp>
          <p:nvSpPr>
            <p:cNvPr id="715" name="Freeform: Shape 714">
              <a:extLst>
                <a:ext uri="{FF2B5EF4-FFF2-40B4-BE49-F238E27FC236}">
                  <a16:creationId xmlns:a16="http://schemas.microsoft.com/office/drawing/2014/main" id="{938732B4-2095-D10F-E248-E9552FDE37F1}"/>
                </a:ext>
              </a:extLst>
            </p:cNvPr>
            <p:cNvSpPr/>
            <p:nvPr/>
          </p:nvSpPr>
          <p:spPr>
            <a:xfrm>
              <a:off x="3252423" y="3612228"/>
              <a:ext cx="123332" cy="81079"/>
            </a:xfrm>
            <a:custGeom>
              <a:avLst/>
              <a:gdLst>
                <a:gd name="connsiteX0" fmla="*/ 112225 w 123332"/>
                <a:gd name="connsiteY0" fmla="*/ 33950 h 81079"/>
                <a:gd name="connsiteX1" fmla="*/ 90887 w 123332"/>
                <a:gd name="connsiteY1" fmla="*/ 29664 h 81079"/>
                <a:gd name="connsiteX2" fmla="*/ 81129 w 123332"/>
                <a:gd name="connsiteY2" fmla="*/ 25925 h 81079"/>
                <a:gd name="connsiteX3" fmla="*/ 85962 w 123332"/>
                <a:gd name="connsiteY3" fmla="*/ 23919 h 81079"/>
                <a:gd name="connsiteX4" fmla="*/ 95993 w 123332"/>
                <a:gd name="connsiteY4" fmla="*/ 19633 h 81079"/>
                <a:gd name="connsiteX5" fmla="*/ 92254 w 123332"/>
                <a:gd name="connsiteY5" fmla="*/ 19633 h 81079"/>
                <a:gd name="connsiteX6" fmla="*/ 87148 w 123332"/>
                <a:gd name="connsiteY6" fmla="*/ 20545 h 81079"/>
                <a:gd name="connsiteX7" fmla="*/ 78029 w 123332"/>
                <a:gd name="connsiteY7" fmla="*/ 21092 h 81079"/>
                <a:gd name="connsiteX8" fmla="*/ 72375 w 123332"/>
                <a:gd name="connsiteY8" fmla="*/ 10788 h 81079"/>
                <a:gd name="connsiteX9" fmla="*/ 65536 w 123332"/>
                <a:gd name="connsiteY9" fmla="*/ 8234 h 81079"/>
                <a:gd name="connsiteX10" fmla="*/ 39821 w 123332"/>
                <a:gd name="connsiteY10" fmla="*/ 1121 h 81079"/>
                <a:gd name="connsiteX11" fmla="*/ 27054 w 123332"/>
                <a:gd name="connsiteY11" fmla="*/ 1121 h 81079"/>
                <a:gd name="connsiteX12" fmla="*/ 14470 w 123332"/>
                <a:gd name="connsiteY12" fmla="*/ 574 h 81079"/>
                <a:gd name="connsiteX13" fmla="*/ 10184 w 123332"/>
                <a:gd name="connsiteY13" fmla="*/ 1942 h 81079"/>
                <a:gd name="connsiteX14" fmla="*/ 8178 w 123332"/>
                <a:gd name="connsiteY14" fmla="*/ 5407 h 81079"/>
                <a:gd name="connsiteX15" fmla="*/ 6992 w 123332"/>
                <a:gd name="connsiteY15" fmla="*/ 6866 h 81079"/>
                <a:gd name="connsiteX16" fmla="*/ 7996 w 123332"/>
                <a:gd name="connsiteY16" fmla="*/ 11152 h 81079"/>
                <a:gd name="connsiteX17" fmla="*/ 9090 w 123332"/>
                <a:gd name="connsiteY17" fmla="*/ 15347 h 81079"/>
                <a:gd name="connsiteX18" fmla="*/ 8360 w 123332"/>
                <a:gd name="connsiteY18" fmla="*/ 19359 h 81079"/>
                <a:gd name="connsiteX19" fmla="*/ 6719 w 123332"/>
                <a:gd name="connsiteY19" fmla="*/ 21001 h 81079"/>
                <a:gd name="connsiteX20" fmla="*/ 8725 w 123332"/>
                <a:gd name="connsiteY20" fmla="*/ 22460 h 81079"/>
                <a:gd name="connsiteX21" fmla="*/ 10731 w 123332"/>
                <a:gd name="connsiteY21" fmla="*/ 24648 h 81079"/>
                <a:gd name="connsiteX22" fmla="*/ 7813 w 123332"/>
                <a:gd name="connsiteY22" fmla="*/ 29390 h 81079"/>
                <a:gd name="connsiteX23" fmla="*/ 3801 w 123332"/>
                <a:gd name="connsiteY23" fmla="*/ 33767 h 81079"/>
                <a:gd name="connsiteX24" fmla="*/ 8178 w 123332"/>
                <a:gd name="connsiteY24" fmla="*/ 39603 h 81079"/>
                <a:gd name="connsiteX25" fmla="*/ 5260 w 123332"/>
                <a:gd name="connsiteY25" fmla="*/ 43251 h 81079"/>
                <a:gd name="connsiteX26" fmla="*/ -29 w 123332"/>
                <a:gd name="connsiteY26" fmla="*/ 45257 h 81079"/>
                <a:gd name="connsiteX27" fmla="*/ 4165 w 123332"/>
                <a:gd name="connsiteY27" fmla="*/ 51458 h 81079"/>
                <a:gd name="connsiteX28" fmla="*/ 7266 w 123332"/>
                <a:gd name="connsiteY28" fmla="*/ 54923 h 81079"/>
                <a:gd name="connsiteX29" fmla="*/ 8543 w 123332"/>
                <a:gd name="connsiteY29" fmla="*/ 58571 h 81079"/>
                <a:gd name="connsiteX30" fmla="*/ 6992 w 123332"/>
                <a:gd name="connsiteY30" fmla="*/ 67051 h 81079"/>
                <a:gd name="connsiteX31" fmla="*/ 6992 w 123332"/>
                <a:gd name="connsiteY31" fmla="*/ 67051 h 81079"/>
                <a:gd name="connsiteX32" fmla="*/ 18391 w 123332"/>
                <a:gd name="connsiteY32" fmla="*/ 81003 h 81079"/>
                <a:gd name="connsiteX33" fmla="*/ 27510 w 123332"/>
                <a:gd name="connsiteY33" fmla="*/ 60486 h 81079"/>
                <a:gd name="connsiteX34" fmla="*/ 32981 w 123332"/>
                <a:gd name="connsiteY34" fmla="*/ 57385 h 81079"/>
                <a:gd name="connsiteX35" fmla="*/ 40641 w 123332"/>
                <a:gd name="connsiteY35" fmla="*/ 53647 h 81079"/>
                <a:gd name="connsiteX36" fmla="*/ 47480 w 123332"/>
                <a:gd name="connsiteY36" fmla="*/ 55106 h 81079"/>
                <a:gd name="connsiteX37" fmla="*/ 55779 w 123332"/>
                <a:gd name="connsiteY37" fmla="*/ 58206 h 81079"/>
                <a:gd name="connsiteX38" fmla="*/ 64898 w 123332"/>
                <a:gd name="connsiteY38" fmla="*/ 54559 h 81079"/>
                <a:gd name="connsiteX39" fmla="*/ 76935 w 123332"/>
                <a:gd name="connsiteY39" fmla="*/ 51640 h 81079"/>
                <a:gd name="connsiteX40" fmla="*/ 100826 w 123332"/>
                <a:gd name="connsiteY40" fmla="*/ 52552 h 81079"/>
                <a:gd name="connsiteX41" fmla="*/ 111678 w 123332"/>
                <a:gd name="connsiteY41" fmla="*/ 57932 h 81079"/>
                <a:gd name="connsiteX42" fmla="*/ 113957 w 123332"/>
                <a:gd name="connsiteY42" fmla="*/ 57385 h 81079"/>
                <a:gd name="connsiteX43" fmla="*/ 117331 w 123332"/>
                <a:gd name="connsiteY43" fmla="*/ 55379 h 81079"/>
                <a:gd name="connsiteX44" fmla="*/ 123076 w 123332"/>
                <a:gd name="connsiteY44" fmla="*/ 46260 h 81079"/>
                <a:gd name="connsiteX45" fmla="*/ 112225 w 123332"/>
                <a:gd name="connsiteY45" fmla="*/ 33950 h 8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3332" h="81079">
                  <a:moveTo>
                    <a:pt x="112225" y="33950"/>
                  </a:moveTo>
                  <a:cubicBezTo>
                    <a:pt x="105413" y="31296"/>
                    <a:pt x="98191" y="29846"/>
                    <a:pt x="90887" y="29664"/>
                  </a:cubicBezTo>
                  <a:cubicBezTo>
                    <a:pt x="84047" y="28752"/>
                    <a:pt x="82862" y="29117"/>
                    <a:pt x="81129" y="25925"/>
                  </a:cubicBezTo>
                  <a:cubicBezTo>
                    <a:pt x="79397" y="22733"/>
                    <a:pt x="82862" y="24192"/>
                    <a:pt x="85962" y="23919"/>
                  </a:cubicBezTo>
                  <a:cubicBezTo>
                    <a:pt x="89701" y="23682"/>
                    <a:pt x="93239" y="22168"/>
                    <a:pt x="95993" y="19633"/>
                  </a:cubicBezTo>
                  <a:cubicBezTo>
                    <a:pt x="97726" y="17444"/>
                    <a:pt x="93440" y="18539"/>
                    <a:pt x="92254" y="19633"/>
                  </a:cubicBezTo>
                  <a:cubicBezTo>
                    <a:pt x="91069" y="20727"/>
                    <a:pt x="90248" y="21092"/>
                    <a:pt x="87148" y="20545"/>
                  </a:cubicBezTo>
                  <a:cubicBezTo>
                    <a:pt x="84120" y="19788"/>
                    <a:pt x="80938" y="19979"/>
                    <a:pt x="78029" y="21092"/>
                  </a:cubicBezTo>
                  <a:cubicBezTo>
                    <a:pt x="73743" y="22277"/>
                    <a:pt x="74381" y="14253"/>
                    <a:pt x="72375" y="10788"/>
                  </a:cubicBezTo>
                  <a:cubicBezTo>
                    <a:pt x="71180" y="8207"/>
                    <a:pt x="68135" y="7076"/>
                    <a:pt x="65536" y="8234"/>
                  </a:cubicBezTo>
                  <a:cubicBezTo>
                    <a:pt x="56754" y="6684"/>
                    <a:pt x="48146" y="4304"/>
                    <a:pt x="39821" y="1121"/>
                  </a:cubicBezTo>
                  <a:cubicBezTo>
                    <a:pt x="35708" y="-420"/>
                    <a:pt x="31167" y="-420"/>
                    <a:pt x="27054" y="1121"/>
                  </a:cubicBezTo>
                  <a:cubicBezTo>
                    <a:pt x="22923" y="2389"/>
                    <a:pt x="18473" y="2198"/>
                    <a:pt x="14470" y="574"/>
                  </a:cubicBezTo>
                  <a:cubicBezTo>
                    <a:pt x="11917" y="-611"/>
                    <a:pt x="11917" y="1395"/>
                    <a:pt x="10184" y="1942"/>
                  </a:cubicBezTo>
                  <a:cubicBezTo>
                    <a:pt x="8451" y="2489"/>
                    <a:pt x="8543" y="3401"/>
                    <a:pt x="8178" y="5407"/>
                  </a:cubicBezTo>
                  <a:cubicBezTo>
                    <a:pt x="7813" y="7414"/>
                    <a:pt x="7631" y="6775"/>
                    <a:pt x="6992" y="6866"/>
                  </a:cubicBezTo>
                  <a:cubicBezTo>
                    <a:pt x="7403" y="8280"/>
                    <a:pt x="7731" y="9712"/>
                    <a:pt x="7996" y="11152"/>
                  </a:cubicBezTo>
                  <a:cubicBezTo>
                    <a:pt x="7996" y="13159"/>
                    <a:pt x="8908" y="13706"/>
                    <a:pt x="9090" y="15347"/>
                  </a:cubicBezTo>
                  <a:cubicBezTo>
                    <a:pt x="9272" y="16988"/>
                    <a:pt x="9090" y="18812"/>
                    <a:pt x="8360" y="19359"/>
                  </a:cubicBezTo>
                  <a:cubicBezTo>
                    <a:pt x="7631" y="19906"/>
                    <a:pt x="6354" y="19906"/>
                    <a:pt x="6719" y="21001"/>
                  </a:cubicBezTo>
                  <a:cubicBezTo>
                    <a:pt x="7084" y="22095"/>
                    <a:pt x="7631" y="22095"/>
                    <a:pt x="8725" y="22460"/>
                  </a:cubicBezTo>
                  <a:cubicBezTo>
                    <a:pt x="9819" y="22825"/>
                    <a:pt x="11278" y="22460"/>
                    <a:pt x="10731" y="24648"/>
                  </a:cubicBezTo>
                  <a:cubicBezTo>
                    <a:pt x="10275" y="26490"/>
                    <a:pt x="9254" y="28150"/>
                    <a:pt x="7813" y="29390"/>
                  </a:cubicBezTo>
                  <a:cubicBezTo>
                    <a:pt x="6172" y="30849"/>
                    <a:pt x="2342" y="32491"/>
                    <a:pt x="3801" y="33767"/>
                  </a:cubicBezTo>
                  <a:cubicBezTo>
                    <a:pt x="5260" y="35044"/>
                    <a:pt x="8725" y="38327"/>
                    <a:pt x="8178" y="39603"/>
                  </a:cubicBezTo>
                  <a:cubicBezTo>
                    <a:pt x="7631" y="40880"/>
                    <a:pt x="6719" y="42886"/>
                    <a:pt x="5260" y="43251"/>
                  </a:cubicBezTo>
                  <a:cubicBezTo>
                    <a:pt x="3801" y="43616"/>
                    <a:pt x="-394" y="43251"/>
                    <a:pt x="-29" y="45257"/>
                  </a:cubicBezTo>
                  <a:cubicBezTo>
                    <a:pt x="956" y="47573"/>
                    <a:pt x="2378" y="49680"/>
                    <a:pt x="4165" y="51458"/>
                  </a:cubicBezTo>
                  <a:cubicBezTo>
                    <a:pt x="5296" y="52525"/>
                    <a:pt x="6327" y="53683"/>
                    <a:pt x="7266" y="54923"/>
                  </a:cubicBezTo>
                  <a:cubicBezTo>
                    <a:pt x="7996" y="56017"/>
                    <a:pt x="8908" y="56747"/>
                    <a:pt x="8543" y="58571"/>
                  </a:cubicBezTo>
                  <a:cubicBezTo>
                    <a:pt x="8178" y="60395"/>
                    <a:pt x="7539" y="63677"/>
                    <a:pt x="6992" y="67051"/>
                  </a:cubicBezTo>
                  <a:lnTo>
                    <a:pt x="6992" y="67051"/>
                  </a:lnTo>
                  <a:cubicBezTo>
                    <a:pt x="9300" y="72742"/>
                    <a:pt x="13275" y="77611"/>
                    <a:pt x="18391" y="81003"/>
                  </a:cubicBezTo>
                  <a:cubicBezTo>
                    <a:pt x="21218" y="81915"/>
                    <a:pt x="26324" y="67599"/>
                    <a:pt x="27510" y="60486"/>
                  </a:cubicBezTo>
                  <a:cubicBezTo>
                    <a:pt x="28695" y="53373"/>
                    <a:pt x="30610" y="55653"/>
                    <a:pt x="32981" y="57385"/>
                  </a:cubicBezTo>
                  <a:cubicBezTo>
                    <a:pt x="35352" y="59118"/>
                    <a:pt x="36082" y="57385"/>
                    <a:pt x="40641" y="53647"/>
                  </a:cubicBezTo>
                  <a:cubicBezTo>
                    <a:pt x="45201" y="49908"/>
                    <a:pt x="48027" y="51093"/>
                    <a:pt x="47480" y="55106"/>
                  </a:cubicBezTo>
                  <a:cubicBezTo>
                    <a:pt x="46933" y="59118"/>
                    <a:pt x="52313" y="57385"/>
                    <a:pt x="55779" y="58206"/>
                  </a:cubicBezTo>
                  <a:cubicBezTo>
                    <a:pt x="59244" y="59027"/>
                    <a:pt x="61432" y="58844"/>
                    <a:pt x="64898" y="54559"/>
                  </a:cubicBezTo>
                  <a:cubicBezTo>
                    <a:pt x="68363" y="50273"/>
                    <a:pt x="71463" y="50546"/>
                    <a:pt x="76935" y="51640"/>
                  </a:cubicBezTo>
                  <a:cubicBezTo>
                    <a:pt x="84813" y="53063"/>
                    <a:pt x="92856" y="53364"/>
                    <a:pt x="100826" y="52552"/>
                  </a:cubicBezTo>
                  <a:cubicBezTo>
                    <a:pt x="105112" y="51367"/>
                    <a:pt x="109124" y="56838"/>
                    <a:pt x="111678" y="57932"/>
                  </a:cubicBezTo>
                  <a:cubicBezTo>
                    <a:pt x="114231" y="59027"/>
                    <a:pt x="113684" y="58844"/>
                    <a:pt x="113957" y="57385"/>
                  </a:cubicBezTo>
                  <a:cubicBezTo>
                    <a:pt x="114231" y="55926"/>
                    <a:pt x="114778" y="55926"/>
                    <a:pt x="117331" y="55379"/>
                  </a:cubicBezTo>
                  <a:cubicBezTo>
                    <a:pt x="119885" y="54832"/>
                    <a:pt x="121344" y="49726"/>
                    <a:pt x="123076" y="46260"/>
                  </a:cubicBezTo>
                  <a:cubicBezTo>
                    <a:pt x="124809" y="42795"/>
                    <a:pt x="115052" y="36777"/>
                    <a:pt x="112225" y="33950"/>
                  </a:cubicBezTo>
                  <a:close/>
                </a:path>
              </a:pathLst>
            </a:custGeom>
            <a:grpFill/>
            <a:ln w="4559" cap="flat">
              <a:solidFill>
                <a:srgbClr val="FFFFFF"/>
              </a:solidFill>
              <a:prstDash val="solid"/>
              <a:miter/>
            </a:ln>
          </p:spPr>
          <p:txBody>
            <a:bodyPr rtlCol="0" anchor="ctr"/>
            <a:lstStyle/>
            <a:p>
              <a:endParaRPr lang="en-US"/>
            </a:p>
          </p:txBody>
        </p:sp>
        <p:sp>
          <p:nvSpPr>
            <p:cNvPr id="716" name="Freeform: Shape 715">
              <a:extLst>
                <a:ext uri="{FF2B5EF4-FFF2-40B4-BE49-F238E27FC236}">
                  <a16:creationId xmlns:a16="http://schemas.microsoft.com/office/drawing/2014/main" id="{B575F7EB-56B7-60C2-F614-42E9025D4464}"/>
                </a:ext>
              </a:extLst>
            </p:cNvPr>
            <p:cNvSpPr/>
            <p:nvPr/>
          </p:nvSpPr>
          <p:spPr>
            <a:xfrm>
              <a:off x="3361599" y="3672231"/>
              <a:ext cx="5966" cy="2085"/>
            </a:xfrm>
            <a:custGeom>
              <a:avLst/>
              <a:gdLst>
                <a:gd name="connsiteX0" fmla="*/ -52 w 5966"/>
                <a:gd name="connsiteY0" fmla="*/ 664 h 2085"/>
                <a:gd name="connsiteX1" fmla="*/ 5876 w 5966"/>
                <a:gd name="connsiteY1" fmla="*/ 1576 h 2085"/>
                <a:gd name="connsiteX2" fmla="*/ -52 w 5966"/>
                <a:gd name="connsiteY2" fmla="*/ 664 h 2085"/>
              </a:gdLst>
              <a:ahLst/>
              <a:cxnLst>
                <a:cxn ang="0">
                  <a:pos x="connsiteX0" y="connsiteY0"/>
                </a:cxn>
                <a:cxn ang="0">
                  <a:pos x="connsiteX1" y="connsiteY1"/>
                </a:cxn>
                <a:cxn ang="0">
                  <a:pos x="connsiteX2" y="connsiteY2"/>
                </a:cxn>
              </a:cxnLst>
              <a:rect l="l" t="t" r="r" b="b"/>
              <a:pathLst>
                <a:path w="5966" h="2085">
                  <a:moveTo>
                    <a:pt x="-52" y="664"/>
                  </a:moveTo>
                  <a:cubicBezTo>
                    <a:pt x="-52" y="664"/>
                    <a:pt x="5329" y="3035"/>
                    <a:pt x="5876" y="1576"/>
                  </a:cubicBezTo>
                  <a:cubicBezTo>
                    <a:pt x="6423" y="117"/>
                    <a:pt x="1043" y="-703"/>
                    <a:pt x="-52" y="664"/>
                  </a:cubicBezTo>
                  <a:close/>
                </a:path>
              </a:pathLst>
            </a:custGeom>
            <a:grpFill/>
            <a:ln w="4559" cap="flat">
              <a:solidFill>
                <a:srgbClr val="FFFFFF"/>
              </a:solidFill>
              <a:prstDash val="solid"/>
              <a:miter/>
            </a:ln>
          </p:spPr>
          <p:txBody>
            <a:bodyPr rtlCol="0" anchor="ctr"/>
            <a:lstStyle/>
            <a:p>
              <a:endParaRPr lang="en-US"/>
            </a:p>
          </p:txBody>
        </p:sp>
        <p:sp>
          <p:nvSpPr>
            <p:cNvPr id="717" name="Freeform: Shape 716">
              <a:extLst>
                <a:ext uri="{FF2B5EF4-FFF2-40B4-BE49-F238E27FC236}">
                  <a16:creationId xmlns:a16="http://schemas.microsoft.com/office/drawing/2014/main" id="{C27D882A-B748-22B7-96C3-338BCCC8E2F0}"/>
                </a:ext>
              </a:extLst>
            </p:cNvPr>
            <p:cNvSpPr/>
            <p:nvPr/>
          </p:nvSpPr>
          <p:spPr>
            <a:xfrm>
              <a:off x="3413559" y="3660972"/>
              <a:ext cx="54758" cy="19705"/>
            </a:xfrm>
            <a:custGeom>
              <a:avLst/>
              <a:gdLst>
                <a:gd name="connsiteX0" fmla="*/ 2976 w 54758"/>
                <a:gd name="connsiteY0" fmla="*/ 1711 h 19705"/>
                <a:gd name="connsiteX1" fmla="*/ 2064 w 54758"/>
                <a:gd name="connsiteY1" fmla="*/ 14842 h 19705"/>
                <a:gd name="connsiteX2" fmla="*/ 11183 w 54758"/>
                <a:gd name="connsiteY2" fmla="*/ 19402 h 19705"/>
                <a:gd name="connsiteX3" fmla="*/ 28600 w 54758"/>
                <a:gd name="connsiteY3" fmla="*/ 17942 h 19705"/>
                <a:gd name="connsiteX4" fmla="*/ 47385 w 54758"/>
                <a:gd name="connsiteY4" fmla="*/ 14842 h 19705"/>
                <a:gd name="connsiteX5" fmla="*/ 49665 w 54758"/>
                <a:gd name="connsiteY5" fmla="*/ 2805 h 19705"/>
                <a:gd name="connsiteX6" fmla="*/ 33159 w 54758"/>
                <a:gd name="connsiteY6" fmla="*/ 1711 h 19705"/>
                <a:gd name="connsiteX7" fmla="*/ 7809 w 54758"/>
                <a:gd name="connsiteY7" fmla="*/ -22 h 19705"/>
                <a:gd name="connsiteX8" fmla="*/ 2976 w 54758"/>
                <a:gd name="connsiteY8" fmla="*/ 1711 h 1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58" h="19705">
                  <a:moveTo>
                    <a:pt x="2976" y="1711"/>
                  </a:moveTo>
                  <a:cubicBezTo>
                    <a:pt x="1517" y="3717"/>
                    <a:pt x="-2496" y="3443"/>
                    <a:pt x="2064" y="14842"/>
                  </a:cubicBezTo>
                  <a:cubicBezTo>
                    <a:pt x="3504" y="18462"/>
                    <a:pt x="7426" y="20423"/>
                    <a:pt x="11183" y="19402"/>
                  </a:cubicBezTo>
                  <a:cubicBezTo>
                    <a:pt x="16773" y="17459"/>
                    <a:pt x="22764" y="16948"/>
                    <a:pt x="28600" y="17942"/>
                  </a:cubicBezTo>
                  <a:cubicBezTo>
                    <a:pt x="33159" y="18854"/>
                    <a:pt x="44284" y="19675"/>
                    <a:pt x="47385" y="14842"/>
                  </a:cubicBezTo>
                  <a:cubicBezTo>
                    <a:pt x="50485" y="10009"/>
                    <a:pt x="60790" y="5723"/>
                    <a:pt x="49665" y="2805"/>
                  </a:cubicBezTo>
                  <a:cubicBezTo>
                    <a:pt x="38539" y="-113"/>
                    <a:pt x="37445" y="2805"/>
                    <a:pt x="33159" y="1711"/>
                  </a:cubicBezTo>
                  <a:cubicBezTo>
                    <a:pt x="24752" y="635"/>
                    <a:pt x="16289" y="60"/>
                    <a:pt x="7809" y="-22"/>
                  </a:cubicBezTo>
                  <a:cubicBezTo>
                    <a:pt x="5255" y="-22"/>
                    <a:pt x="4343" y="-295"/>
                    <a:pt x="2976" y="1711"/>
                  </a:cubicBezTo>
                  <a:close/>
                </a:path>
              </a:pathLst>
            </a:custGeom>
            <a:grpFill/>
            <a:ln w="4559" cap="flat">
              <a:solidFill>
                <a:srgbClr val="FFFFFF"/>
              </a:solidFill>
              <a:prstDash val="solid"/>
              <a:miter/>
            </a:ln>
          </p:spPr>
          <p:txBody>
            <a:bodyPr rtlCol="0" anchor="ctr"/>
            <a:lstStyle/>
            <a:p>
              <a:endParaRPr lang="en-US"/>
            </a:p>
          </p:txBody>
        </p:sp>
      </p:grpSp>
      <p:grpSp>
        <p:nvGrpSpPr>
          <p:cNvPr id="718" name="Graphic 2">
            <a:extLst>
              <a:ext uri="{FF2B5EF4-FFF2-40B4-BE49-F238E27FC236}">
                <a16:creationId xmlns:a16="http://schemas.microsoft.com/office/drawing/2014/main" id="{69959F55-7C4D-C4FE-CF07-BE6FCB280FC8}"/>
              </a:ext>
            </a:extLst>
          </p:cNvPr>
          <p:cNvGrpSpPr/>
          <p:nvPr/>
        </p:nvGrpSpPr>
        <p:grpSpPr>
          <a:xfrm>
            <a:off x="1112174" y="4005118"/>
            <a:ext cx="2881538" cy="1106962"/>
            <a:chOff x="359906" y="3630737"/>
            <a:chExt cx="3316378" cy="1274009"/>
          </a:xfrm>
          <a:solidFill>
            <a:schemeClr val="bg1">
              <a:lumMod val="75000"/>
            </a:schemeClr>
          </a:solidFill>
        </p:grpSpPr>
        <p:sp>
          <p:nvSpPr>
            <p:cNvPr id="719" name="Freeform: Shape 718">
              <a:extLst>
                <a:ext uri="{FF2B5EF4-FFF2-40B4-BE49-F238E27FC236}">
                  <a16:creationId xmlns:a16="http://schemas.microsoft.com/office/drawing/2014/main" id="{7FD66A41-4EFE-1918-F7CD-B069F4E50B7C}"/>
                </a:ext>
              </a:extLst>
            </p:cNvPr>
            <p:cNvSpPr/>
            <p:nvPr/>
          </p:nvSpPr>
          <p:spPr>
            <a:xfrm>
              <a:off x="3500936" y="3660670"/>
              <a:ext cx="4297" cy="4326"/>
            </a:xfrm>
            <a:custGeom>
              <a:avLst/>
              <a:gdLst>
                <a:gd name="connsiteX0" fmla="*/ -52 w 4297"/>
                <a:gd name="connsiteY0" fmla="*/ 4292 h 4326"/>
                <a:gd name="connsiteX1" fmla="*/ 4234 w 4297"/>
                <a:gd name="connsiteY1" fmla="*/ 280 h 4326"/>
                <a:gd name="connsiteX2" fmla="*/ -52 w 4297"/>
                <a:gd name="connsiteY2" fmla="*/ 4292 h 4326"/>
              </a:gdLst>
              <a:ahLst/>
              <a:cxnLst>
                <a:cxn ang="0">
                  <a:pos x="connsiteX0" y="connsiteY0"/>
                </a:cxn>
                <a:cxn ang="0">
                  <a:pos x="connsiteX1" y="connsiteY1"/>
                </a:cxn>
                <a:cxn ang="0">
                  <a:pos x="connsiteX2" y="connsiteY2"/>
                </a:cxn>
              </a:cxnLst>
              <a:rect l="l" t="t" r="r" b="b"/>
              <a:pathLst>
                <a:path w="4297" h="4326">
                  <a:moveTo>
                    <a:pt x="-52" y="4292"/>
                  </a:moveTo>
                  <a:cubicBezTo>
                    <a:pt x="-52" y="4292"/>
                    <a:pt x="4508" y="1739"/>
                    <a:pt x="4234" y="280"/>
                  </a:cubicBezTo>
                  <a:cubicBezTo>
                    <a:pt x="3961" y="-1179"/>
                    <a:pt x="222" y="2833"/>
                    <a:pt x="-52" y="4292"/>
                  </a:cubicBezTo>
                  <a:close/>
                </a:path>
              </a:pathLst>
            </a:custGeom>
            <a:grpFill/>
            <a:ln w="4559" cap="flat">
              <a:solidFill>
                <a:srgbClr val="FFFFFF"/>
              </a:solidFill>
              <a:prstDash val="solid"/>
              <a:miter/>
            </a:ln>
          </p:spPr>
          <p:txBody>
            <a:bodyPr rtlCol="0" anchor="ctr"/>
            <a:lstStyle/>
            <a:p>
              <a:endParaRPr lang="en-US"/>
            </a:p>
          </p:txBody>
        </p:sp>
        <p:sp>
          <p:nvSpPr>
            <p:cNvPr id="720" name="Freeform: Shape 719">
              <a:extLst>
                <a:ext uri="{FF2B5EF4-FFF2-40B4-BE49-F238E27FC236}">
                  <a16:creationId xmlns:a16="http://schemas.microsoft.com/office/drawing/2014/main" id="{9D4A3562-24A2-B492-95D0-87CA174D0870}"/>
                </a:ext>
              </a:extLst>
            </p:cNvPr>
            <p:cNvSpPr/>
            <p:nvPr/>
          </p:nvSpPr>
          <p:spPr>
            <a:xfrm>
              <a:off x="3561304" y="3700013"/>
              <a:ext cx="6092" cy="4297"/>
            </a:xfrm>
            <a:custGeom>
              <a:avLst/>
              <a:gdLst>
                <a:gd name="connsiteX0" fmla="*/ 5693 w 6092"/>
                <a:gd name="connsiteY0" fmla="*/ 4252 h 4297"/>
                <a:gd name="connsiteX1" fmla="*/ -52 w 6092"/>
                <a:gd name="connsiteY1" fmla="*/ -34 h 4297"/>
                <a:gd name="connsiteX2" fmla="*/ 5693 w 6092"/>
                <a:gd name="connsiteY2" fmla="*/ 4252 h 4297"/>
              </a:gdLst>
              <a:ahLst/>
              <a:cxnLst>
                <a:cxn ang="0">
                  <a:pos x="connsiteX0" y="connsiteY0"/>
                </a:cxn>
                <a:cxn ang="0">
                  <a:pos x="connsiteX1" y="connsiteY1"/>
                </a:cxn>
                <a:cxn ang="0">
                  <a:pos x="connsiteX2" y="connsiteY2"/>
                </a:cxn>
              </a:cxnLst>
              <a:rect l="l" t="t" r="r" b="b"/>
              <a:pathLst>
                <a:path w="6092" h="4297">
                  <a:moveTo>
                    <a:pt x="5693" y="4252"/>
                  </a:moveTo>
                  <a:cubicBezTo>
                    <a:pt x="7426" y="4252"/>
                    <a:pt x="2228" y="604"/>
                    <a:pt x="-52" y="-34"/>
                  </a:cubicBezTo>
                  <a:cubicBezTo>
                    <a:pt x="-52" y="-34"/>
                    <a:pt x="3961" y="4525"/>
                    <a:pt x="5693" y="4252"/>
                  </a:cubicBezTo>
                  <a:close/>
                </a:path>
              </a:pathLst>
            </a:custGeom>
            <a:grpFill/>
            <a:ln w="4559" cap="flat">
              <a:solidFill>
                <a:srgbClr val="FFFFFF"/>
              </a:solidFill>
              <a:prstDash val="solid"/>
              <a:miter/>
            </a:ln>
          </p:spPr>
          <p:txBody>
            <a:bodyPr rtlCol="0" anchor="ctr"/>
            <a:lstStyle/>
            <a:p>
              <a:endParaRPr lang="en-US"/>
            </a:p>
          </p:txBody>
        </p:sp>
        <p:sp>
          <p:nvSpPr>
            <p:cNvPr id="721" name="Freeform: Shape 720">
              <a:extLst>
                <a:ext uri="{FF2B5EF4-FFF2-40B4-BE49-F238E27FC236}">
                  <a16:creationId xmlns:a16="http://schemas.microsoft.com/office/drawing/2014/main" id="{0F6F4958-FAB1-CA91-5FE3-F2347DE515C1}"/>
                </a:ext>
              </a:extLst>
            </p:cNvPr>
            <p:cNvSpPr/>
            <p:nvPr/>
          </p:nvSpPr>
          <p:spPr>
            <a:xfrm>
              <a:off x="3595522" y="3707604"/>
              <a:ext cx="5629" cy="5625"/>
            </a:xfrm>
            <a:custGeom>
              <a:avLst/>
              <a:gdLst>
                <a:gd name="connsiteX0" fmla="*/ 200 w 5629"/>
                <a:gd name="connsiteY0" fmla="*/ 1220 h 5625"/>
                <a:gd name="connsiteX1" fmla="*/ 2479 w 5629"/>
                <a:gd name="connsiteY1" fmla="*/ 5506 h 5625"/>
                <a:gd name="connsiteX2" fmla="*/ 4486 w 5629"/>
                <a:gd name="connsiteY2" fmla="*/ 2953 h 5625"/>
                <a:gd name="connsiteX3" fmla="*/ 200 w 5629"/>
                <a:gd name="connsiteY3" fmla="*/ 1220 h 5625"/>
              </a:gdLst>
              <a:ahLst/>
              <a:cxnLst>
                <a:cxn ang="0">
                  <a:pos x="connsiteX0" y="connsiteY0"/>
                </a:cxn>
                <a:cxn ang="0">
                  <a:pos x="connsiteX1" y="connsiteY1"/>
                </a:cxn>
                <a:cxn ang="0">
                  <a:pos x="connsiteX2" y="connsiteY2"/>
                </a:cxn>
                <a:cxn ang="0">
                  <a:pos x="connsiteX3" y="connsiteY3"/>
                </a:cxn>
              </a:cxnLst>
              <a:rect l="l" t="t" r="r" b="b"/>
              <a:pathLst>
                <a:path w="5629" h="5625">
                  <a:moveTo>
                    <a:pt x="200" y="1220"/>
                  </a:moveTo>
                  <a:cubicBezTo>
                    <a:pt x="200" y="1220"/>
                    <a:pt x="-1168" y="5233"/>
                    <a:pt x="2479" y="5506"/>
                  </a:cubicBezTo>
                  <a:cubicBezTo>
                    <a:pt x="6127" y="5780"/>
                    <a:pt x="6218" y="5506"/>
                    <a:pt x="4486" y="2953"/>
                  </a:cubicBezTo>
                  <a:cubicBezTo>
                    <a:pt x="2753" y="400"/>
                    <a:pt x="1659" y="-1333"/>
                    <a:pt x="200" y="1220"/>
                  </a:cubicBezTo>
                  <a:close/>
                </a:path>
              </a:pathLst>
            </a:custGeom>
            <a:grpFill/>
            <a:ln w="4559" cap="flat">
              <a:solidFill>
                <a:srgbClr val="FFFFFF"/>
              </a:solidFill>
              <a:prstDash val="solid"/>
              <a:miter/>
            </a:ln>
          </p:spPr>
          <p:txBody>
            <a:bodyPr rtlCol="0" anchor="ctr"/>
            <a:lstStyle/>
            <a:p>
              <a:endParaRPr lang="en-US"/>
            </a:p>
          </p:txBody>
        </p:sp>
        <p:sp>
          <p:nvSpPr>
            <p:cNvPr id="722" name="Freeform: Shape 721">
              <a:extLst>
                <a:ext uri="{FF2B5EF4-FFF2-40B4-BE49-F238E27FC236}">
                  <a16:creationId xmlns:a16="http://schemas.microsoft.com/office/drawing/2014/main" id="{391DDC89-6EB6-A4AC-CA8C-D67D32D2C31E}"/>
                </a:ext>
              </a:extLst>
            </p:cNvPr>
            <p:cNvSpPr/>
            <p:nvPr/>
          </p:nvSpPr>
          <p:spPr>
            <a:xfrm>
              <a:off x="3598642" y="3737654"/>
              <a:ext cx="7105" cy="10749"/>
            </a:xfrm>
            <a:custGeom>
              <a:avLst/>
              <a:gdLst>
                <a:gd name="connsiteX0" fmla="*/ 6199 w 7105"/>
                <a:gd name="connsiteY0" fmla="*/ 4272 h 10749"/>
                <a:gd name="connsiteX1" fmla="*/ 2004 w 7105"/>
                <a:gd name="connsiteY1" fmla="*/ -14 h 10749"/>
                <a:gd name="connsiteX2" fmla="*/ -2 w 7105"/>
                <a:gd name="connsiteY2" fmla="*/ 3360 h 10749"/>
                <a:gd name="connsiteX3" fmla="*/ 4831 w 7105"/>
                <a:gd name="connsiteY3" fmla="*/ 10564 h 10749"/>
                <a:gd name="connsiteX4" fmla="*/ 6199 w 7105"/>
                <a:gd name="connsiteY4" fmla="*/ 4272 h 1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5" h="10749">
                  <a:moveTo>
                    <a:pt x="6199" y="4272"/>
                  </a:moveTo>
                  <a:cubicBezTo>
                    <a:pt x="5651" y="2266"/>
                    <a:pt x="4557" y="-288"/>
                    <a:pt x="2004" y="-14"/>
                  </a:cubicBezTo>
                  <a:cubicBezTo>
                    <a:pt x="-549" y="259"/>
                    <a:pt x="-2" y="3360"/>
                    <a:pt x="-2" y="3360"/>
                  </a:cubicBezTo>
                  <a:cubicBezTo>
                    <a:pt x="-2" y="6552"/>
                    <a:pt x="1366" y="11658"/>
                    <a:pt x="4831" y="10564"/>
                  </a:cubicBezTo>
                  <a:cubicBezTo>
                    <a:pt x="8296" y="9470"/>
                    <a:pt x="6837" y="6278"/>
                    <a:pt x="6199" y="4272"/>
                  </a:cubicBezTo>
                  <a:close/>
                </a:path>
              </a:pathLst>
            </a:custGeom>
            <a:grpFill/>
            <a:ln w="4559" cap="flat">
              <a:solidFill>
                <a:srgbClr val="FFFFFF"/>
              </a:solidFill>
              <a:prstDash val="solid"/>
              <a:miter/>
            </a:ln>
          </p:spPr>
          <p:txBody>
            <a:bodyPr rtlCol="0" anchor="ctr"/>
            <a:lstStyle/>
            <a:p>
              <a:endParaRPr lang="en-US"/>
            </a:p>
          </p:txBody>
        </p:sp>
        <p:sp>
          <p:nvSpPr>
            <p:cNvPr id="723" name="Freeform: Shape 722">
              <a:extLst>
                <a:ext uri="{FF2B5EF4-FFF2-40B4-BE49-F238E27FC236}">
                  <a16:creationId xmlns:a16="http://schemas.microsoft.com/office/drawing/2014/main" id="{EAE616F6-EF61-0A13-89D5-E80ABB866495}"/>
                </a:ext>
              </a:extLst>
            </p:cNvPr>
            <p:cNvSpPr/>
            <p:nvPr/>
          </p:nvSpPr>
          <p:spPr>
            <a:xfrm>
              <a:off x="3608471" y="3734003"/>
              <a:ext cx="9157" cy="5726"/>
            </a:xfrm>
            <a:custGeom>
              <a:avLst/>
              <a:gdLst>
                <a:gd name="connsiteX0" fmla="*/ 6947 w 9157"/>
                <a:gd name="connsiteY0" fmla="*/ 3637 h 5726"/>
                <a:gd name="connsiteX1" fmla="*/ 655 w 9157"/>
                <a:gd name="connsiteY1" fmla="*/ 536 h 5726"/>
                <a:gd name="connsiteX2" fmla="*/ 3482 w 9157"/>
                <a:gd name="connsiteY2" fmla="*/ 5643 h 5726"/>
                <a:gd name="connsiteX3" fmla="*/ 6947 w 9157"/>
                <a:gd name="connsiteY3" fmla="*/ 3637 h 5726"/>
              </a:gdLst>
              <a:ahLst/>
              <a:cxnLst>
                <a:cxn ang="0">
                  <a:pos x="connsiteX0" y="connsiteY0"/>
                </a:cxn>
                <a:cxn ang="0">
                  <a:pos x="connsiteX1" y="connsiteY1"/>
                </a:cxn>
                <a:cxn ang="0">
                  <a:pos x="connsiteX2" y="connsiteY2"/>
                </a:cxn>
                <a:cxn ang="0">
                  <a:pos x="connsiteX3" y="connsiteY3"/>
                </a:cxn>
              </a:cxnLst>
              <a:rect l="l" t="t" r="r" b="b"/>
              <a:pathLst>
                <a:path w="9157" h="5726">
                  <a:moveTo>
                    <a:pt x="6947" y="3637"/>
                  </a:moveTo>
                  <a:cubicBezTo>
                    <a:pt x="2935" y="1357"/>
                    <a:pt x="1294" y="-1196"/>
                    <a:pt x="655" y="536"/>
                  </a:cubicBezTo>
                  <a:cubicBezTo>
                    <a:pt x="655" y="536"/>
                    <a:pt x="-2172" y="5643"/>
                    <a:pt x="3482" y="5643"/>
                  </a:cubicBezTo>
                  <a:cubicBezTo>
                    <a:pt x="9136" y="5643"/>
                    <a:pt x="10960" y="6190"/>
                    <a:pt x="6947" y="3637"/>
                  </a:cubicBezTo>
                  <a:close/>
                </a:path>
              </a:pathLst>
            </a:custGeom>
            <a:grpFill/>
            <a:ln w="4559" cap="flat">
              <a:solidFill>
                <a:srgbClr val="FFFFFF"/>
              </a:solidFill>
              <a:prstDash val="solid"/>
              <a:miter/>
            </a:ln>
          </p:spPr>
          <p:txBody>
            <a:bodyPr rtlCol="0" anchor="ctr"/>
            <a:lstStyle/>
            <a:p>
              <a:endParaRPr lang="en-US"/>
            </a:p>
          </p:txBody>
        </p:sp>
        <p:sp>
          <p:nvSpPr>
            <p:cNvPr id="724" name="Freeform: Shape 723">
              <a:extLst>
                <a:ext uri="{FF2B5EF4-FFF2-40B4-BE49-F238E27FC236}">
                  <a16:creationId xmlns:a16="http://schemas.microsoft.com/office/drawing/2014/main" id="{55ADAE3D-5232-E074-5B8B-06A7BBD27296}"/>
                </a:ext>
              </a:extLst>
            </p:cNvPr>
            <p:cNvSpPr/>
            <p:nvPr/>
          </p:nvSpPr>
          <p:spPr>
            <a:xfrm>
              <a:off x="3614790" y="3749070"/>
              <a:ext cx="2546" cy="2262"/>
            </a:xfrm>
            <a:custGeom>
              <a:avLst/>
              <a:gdLst>
                <a:gd name="connsiteX0" fmla="*/ 82 w 2546"/>
                <a:gd name="connsiteY0" fmla="*/ 1337 h 2262"/>
                <a:gd name="connsiteX1" fmla="*/ 2361 w 2546"/>
                <a:gd name="connsiteY1" fmla="*/ 1337 h 2262"/>
                <a:gd name="connsiteX2" fmla="*/ 82 w 2546"/>
                <a:gd name="connsiteY2" fmla="*/ 1337 h 2262"/>
              </a:gdLst>
              <a:ahLst/>
              <a:cxnLst>
                <a:cxn ang="0">
                  <a:pos x="connsiteX0" y="connsiteY0"/>
                </a:cxn>
                <a:cxn ang="0">
                  <a:pos x="connsiteX1" y="connsiteY1"/>
                </a:cxn>
                <a:cxn ang="0">
                  <a:pos x="connsiteX2" y="connsiteY2"/>
                </a:cxn>
              </a:cxnLst>
              <a:rect l="l" t="t" r="r" b="b"/>
              <a:pathLst>
                <a:path w="2546" h="2262">
                  <a:moveTo>
                    <a:pt x="82" y="1337"/>
                  </a:moveTo>
                  <a:cubicBezTo>
                    <a:pt x="82" y="1337"/>
                    <a:pt x="1449" y="3343"/>
                    <a:pt x="2361" y="1337"/>
                  </a:cubicBezTo>
                  <a:cubicBezTo>
                    <a:pt x="3273" y="-669"/>
                    <a:pt x="-830" y="-304"/>
                    <a:pt x="82" y="1337"/>
                  </a:cubicBezTo>
                  <a:close/>
                </a:path>
              </a:pathLst>
            </a:custGeom>
            <a:grpFill/>
            <a:ln w="4559" cap="flat">
              <a:solidFill>
                <a:srgbClr val="FFFFFF"/>
              </a:solidFill>
              <a:prstDash val="solid"/>
              <a:miter/>
            </a:ln>
          </p:spPr>
          <p:txBody>
            <a:bodyPr rtlCol="0" anchor="ctr"/>
            <a:lstStyle/>
            <a:p>
              <a:endParaRPr lang="en-US"/>
            </a:p>
          </p:txBody>
        </p:sp>
        <p:sp>
          <p:nvSpPr>
            <p:cNvPr id="725" name="Freeform: Shape 724">
              <a:extLst>
                <a:ext uri="{FF2B5EF4-FFF2-40B4-BE49-F238E27FC236}">
                  <a16:creationId xmlns:a16="http://schemas.microsoft.com/office/drawing/2014/main" id="{48EF1026-352F-F637-9FD6-749547594402}"/>
                </a:ext>
              </a:extLst>
            </p:cNvPr>
            <p:cNvSpPr/>
            <p:nvPr/>
          </p:nvSpPr>
          <p:spPr>
            <a:xfrm>
              <a:off x="3608851" y="3761838"/>
              <a:ext cx="6379" cy="13379"/>
            </a:xfrm>
            <a:custGeom>
              <a:avLst/>
              <a:gdLst>
                <a:gd name="connsiteX0" fmla="*/ 914 w 6379"/>
                <a:gd name="connsiteY0" fmla="*/ 58 h 13379"/>
                <a:gd name="connsiteX1" fmla="*/ 1734 w 6379"/>
                <a:gd name="connsiteY1" fmla="*/ 11366 h 13379"/>
                <a:gd name="connsiteX2" fmla="*/ 6294 w 6379"/>
                <a:gd name="connsiteY2" fmla="*/ 9724 h 13379"/>
                <a:gd name="connsiteX3" fmla="*/ 914 w 6379"/>
                <a:gd name="connsiteY3" fmla="*/ 58 h 13379"/>
              </a:gdLst>
              <a:ahLst/>
              <a:cxnLst>
                <a:cxn ang="0">
                  <a:pos x="connsiteX0" y="connsiteY0"/>
                </a:cxn>
                <a:cxn ang="0">
                  <a:pos x="connsiteX1" y="connsiteY1"/>
                </a:cxn>
                <a:cxn ang="0">
                  <a:pos x="connsiteX2" y="connsiteY2"/>
                </a:cxn>
                <a:cxn ang="0">
                  <a:pos x="connsiteX3" y="connsiteY3"/>
                </a:cxn>
              </a:cxnLst>
              <a:rect l="l" t="t" r="r" b="b"/>
              <a:pathLst>
                <a:path w="6379" h="13379">
                  <a:moveTo>
                    <a:pt x="914" y="58"/>
                  </a:moveTo>
                  <a:cubicBezTo>
                    <a:pt x="914" y="58"/>
                    <a:pt x="-1731" y="8539"/>
                    <a:pt x="1734" y="11366"/>
                  </a:cubicBezTo>
                  <a:cubicBezTo>
                    <a:pt x="5200" y="14192"/>
                    <a:pt x="6567" y="14284"/>
                    <a:pt x="6294" y="9724"/>
                  </a:cubicBezTo>
                  <a:cubicBezTo>
                    <a:pt x="6020" y="5165"/>
                    <a:pt x="4288" y="-854"/>
                    <a:pt x="914" y="58"/>
                  </a:cubicBezTo>
                  <a:close/>
                </a:path>
              </a:pathLst>
            </a:custGeom>
            <a:grpFill/>
            <a:ln w="4559" cap="flat">
              <a:solidFill>
                <a:srgbClr val="FFFFFF"/>
              </a:solidFill>
              <a:prstDash val="solid"/>
              <a:miter/>
            </a:ln>
          </p:spPr>
          <p:txBody>
            <a:bodyPr rtlCol="0" anchor="ctr"/>
            <a:lstStyle/>
            <a:p>
              <a:endParaRPr lang="en-US"/>
            </a:p>
          </p:txBody>
        </p:sp>
        <p:sp>
          <p:nvSpPr>
            <p:cNvPr id="726" name="Freeform: Shape 725">
              <a:extLst>
                <a:ext uri="{FF2B5EF4-FFF2-40B4-BE49-F238E27FC236}">
                  <a16:creationId xmlns:a16="http://schemas.microsoft.com/office/drawing/2014/main" id="{82D2297C-E65B-372C-DECC-C8A194954394}"/>
                </a:ext>
              </a:extLst>
            </p:cNvPr>
            <p:cNvSpPr/>
            <p:nvPr/>
          </p:nvSpPr>
          <p:spPr>
            <a:xfrm>
              <a:off x="3616670" y="3787727"/>
              <a:ext cx="13106" cy="13640"/>
            </a:xfrm>
            <a:custGeom>
              <a:avLst/>
              <a:gdLst>
                <a:gd name="connsiteX0" fmla="*/ 10148 w 13106"/>
                <a:gd name="connsiteY0" fmla="*/ 5448 h 13640"/>
                <a:gd name="connsiteX1" fmla="*/ 1029 w 13106"/>
                <a:gd name="connsiteY1" fmla="*/ 888 h 13640"/>
                <a:gd name="connsiteX2" fmla="*/ 2488 w 13106"/>
                <a:gd name="connsiteY2" fmla="*/ 7180 h 13640"/>
                <a:gd name="connsiteX3" fmla="*/ 3856 w 13106"/>
                <a:gd name="connsiteY3" fmla="*/ 12287 h 13640"/>
                <a:gd name="connsiteX4" fmla="*/ 10695 w 13106"/>
                <a:gd name="connsiteY4" fmla="*/ 13199 h 13640"/>
                <a:gd name="connsiteX5" fmla="*/ 10148 w 13106"/>
                <a:gd name="connsiteY5" fmla="*/ 5448 h 1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06" h="13640">
                  <a:moveTo>
                    <a:pt x="10148" y="5448"/>
                  </a:moveTo>
                  <a:cubicBezTo>
                    <a:pt x="8141" y="2347"/>
                    <a:pt x="4129" y="-1939"/>
                    <a:pt x="1029" y="888"/>
                  </a:cubicBezTo>
                  <a:cubicBezTo>
                    <a:pt x="-2072" y="3715"/>
                    <a:pt x="2488" y="7180"/>
                    <a:pt x="2488" y="7180"/>
                  </a:cubicBezTo>
                  <a:cubicBezTo>
                    <a:pt x="8141" y="10646"/>
                    <a:pt x="3582" y="9734"/>
                    <a:pt x="3856" y="12287"/>
                  </a:cubicBezTo>
                  <a:cubicBezTo>
                    <a:pt x="4129" y="14840"/>
                    <a:pt x="6135" y="12834"/>
                    <a:pt x="10695" y="13199"/>
                  </a:cubicBezTo>
                  <a:cubicBezTo>
                    <a:pt x="15254" y="13564"/>
                    <a:pt x="12154" y="8639"/>
                    <a:pt x="10148" y="5448"/>
                  </a:cubicBezTo>
                  <a:close/>
                </a:path>
              </a:pathLst>
            </a:custGeom>
            <a:grpFill/>
            <a:ln w="4559" cap="flat">
              <a:solidFill>
                <a:srgbClr val="FFFFFF"/>
              </a:solidFill>
              <a:prstDash val="solid"/>
              <a:miter/>
            </a:ln>
          </p:spPr>
          <p:txBody>
            <a:bodyPr rtlCol="0" anchor="ctr"/>
            <a:lstStyle/>
            <a:p>
              <a:endParaRPr lang="en-US"/>
            </a:p>
          </p:txBody>
        </p:sp>
        <p:sp>
          <p:nvSpPr>
            <p:cNvPr id="727" name="Freeform: Shape 726">
              <a:extLst>
                <a:ext uri="{FF2B5EF4-FFF2-40B4-BE49-F238E27FC236}">
                  <a16:creationId xmlns:a16="http://schemas.microsoft.com/office/drawing/2014/main" id="{67CDD795-ABBD-5BA0-5BD3-65163A48136E}"/>
                </a:ext>
              </a:extLst>
            </p:cNvPr>
            <p:cNvSpPr/>
            <p:nvPr/>
          </p:nvSpPr>
          <p:spPr>
            <a:xfrm>
              <a:off x="3622836" y="3814474"/>
              <a:ext cx="4853" cy="11281"/>
            </a:xfrm>
            <a:custGeom>
              <a:avLst/>
              <a:gdLst>
                <a:gd name="connsiteX0" fmla="*/ 4802 w 4853"/>
                <a:gd name="connsiteY0" fmla="*/ 6969 h 11281"/>
                <a:gd name="connsiteX1" fmla="*/ 2795 w 4853"/>
                <a:gd name="connsiteY1" fmla="*/ 950 h 11281"/>
                <a:gd name="connsiteX2" fmla="*/ 1154 w 4853"/>
                <a:gd name="connsiteY2" fmla="*/ 9522 h 11281"/>
                <a:gd name="connsiteX3" fmla="*/ 4802 w 4853"/>
                <a:gd name="connsiteY3" fmla="*/ 6969 h 11281"/>
              </a:gdLst>
              <a:ahLst/>
              <a:cxnLst>
                <a:cxn ang="0">
                  <a:pos x="connsiteX0" y="connsiteY0"/>
                </a:cxn>
                <a:cxn ang="0">
                  <a:pos x="connsiteX1" y="connsiteY1"/>
                </a:cxn>
                <a:cxn ang="0">
                  <a:pos x="connsiteX2" y="connsiteY2"/>
                </a:cxn>
                <a:cxn ang="0">
                  <a:pos x="connsiteX3" y="connsiteY3"/>
                </a:cxn>
              </a:cxnLst>
              <a:rect l="l" t="t" r="r" b="b"/>
              <a:pathLst>
                <a:path w="4853" h="11281">
                  <a:moveTo>
                    <a:pt x="4802" y="6969"/>
                  </a:moveTo>
                  <a:cubicBezTo>
                    <a:pt x="4802" y="2683"/>
                    <a:pt x="4254" y="-2150"/>
                    <a:pt x="2795" y="950"/>
                  </a:cubicBezTo>
                  <a:cubicBezTo>
                    <a:pt x="2795" y="950"/>
                    <a:pt x="-2311" y="6330"/>
                    <a:pt x="1154" y="9522"/>
                  </a:cubicBezTo>
                  <a:cubicBezTo>
                    <a:pt x="4619" y="12714"/>
                    <a:pt x="4528" y="11255"/>
                    <a:pt x="4802" y="6969"/>
                  </a:cubicBezTo>
                  <a:close/>
                </a:path>
              </a:pathLst>
            </a:custGeom>
            <a:grpFill/>
            <a:ln w="4559" cap="flat">
              <a:solidFill>
                <a:srgbClr val="FFFFFF"/>
              </a:solidFill>
              <a:prstDash val="solid"/>
              <a:miter/>
            </a:ln>
          </p:spPr>
          <p:txBody>
            <a:bodyPr rtlCol="0" anchor="ctr"/>
            <a:lstStyle/>
            <a:p>
              <a:endParaRPr lang="en-US"/>
            </a:p>
          </p:txBody>
        </p:sp>
        <p:sp>
          <p:nvSpPr>
            <p:cNvPr id="728" name="Freeform: Shape 727">
              <a:extLst>
                <a:ext uri="{FF2B5EF4-FFF2-40B4-BE49-F238E27FC236}">
                  <a16:creationId xmlns:a16="http://schemas.microsoft.com/office/drawing/2014/main" id="{E394ED30-77A5-0FB7-1A48-7A573B46A00D}"/>
                </a:ext>
              </a:extLst>
            </p:cNvPr>
            <p:cNvSpPr/>
            <p:nvPr/>
          </p:nvSpPr>
          <p:spPr>
            <a:xfrm>
              <a:off x="3615129" y="3839755"/>
              <a:ext cx="5433" cy="6622"/>
            </a:xfrm>
            <a:custGeom>
              <a:avLst/>
              <a:gdLst>
                <a:gd name="connsiteX0" fmla="*/ 5123 w 5433"/>
                <a:gd name="connsiteY0" fmla="*/ 3300 h 6622"/>
                <a:gd name="connsiteX1" fmla="*/ 4156 w 5433"/>
                <a:gd name="connsiteY1" fmla="*/ 227 h 6622"/>
                <a:gd name="connsiteX2" fmla="*/ 1384 w 5433"/>
                <a:gd name="connsiteY2" fmla="*/ 747 h 6622"/>
                <a:gd name="connsiteX3" fmla="*/ 837 w 5433"/>
                <a:gd name="connsiteY3" fmla="*/ 6127 h 6622"/>
                <a:gd name="connsiteX4" fmla="*/ 5123 w 5433"/>
                <a:gd name="connsiteY4" fmla="*/ 3300 h 6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3" h="6622">
                  <a:moveTo>
                    <a:pt x="5123" y="3300"/>
                  </a:moveTo>
                  <a:cubicBezTo>
                    <a:pt x="5706" y="2188"/>
                    <a:pt x="5269" y="811"/>
                    <a:pt x="4156" y="227"/>
                  </a:cubicBezTo>
                  <a:cubicBezTo>
                    <a:pt x="3226" y="-265"/>
                    <a:pt x="2077" y="-46"/>
                    <a:pt x="1384" y="747"/>
                  </a:cubicBezTo>
                  <a:cubicBezTo>
                    <a:pt x="1384" y="747"/>
                    <a:pt x="-1443" y="5033"/>
                    <a:pt x="837" y="6127"/>
                  </a:cubicBezTo>
                  <a:cubicBezTo>
                    <a:pt x="3117" y="7221"/>
                    <a:pt x="4029" y="6401"/>
                    <a:pt x="5123" y="3300"/>
                  </a:cubicBezTo>
                  <a:close/>
                </a:path>
              </a:pathLst>
            </a:custGeom>
            <a:grpFill/>
            <a:ln w="4559" cap="flat">
              <a:solidFill>
                <a:srgbClr val="FFFFFF"/>
              </a:solidFill>
              <a:prstDash val="solid"/>
              <a:miter/>
            </a:ln>
          </p:spPr>
          <p:txBody>
            <a:bodyPr rtlCol="0" anchor="ctr"/>
            <a:lstStyle/>
            <a:p>
              <a:endParaRPr lang="en-US"/>
            </a:p>
          </p:txBody>
        </p:sp>
        <p:sp>
          <p:nvSpPr>
            <p:cNvPr id="729" name="Freeform: Shape 728">
              <a:extLst>
                <a:ext uri="{FF2B5EF4-FFF2-40B4-BE49-F238E27FC236}">
                  <a16:creationId xmlns:a16="http://schemas.microsoft.com/office/drawing/2014/main" id="{7C7F2FC2-8A26-A44E-541F-06911E7EADCE}"/>
                </a:ext>
              </a:extLst>
            </p:cNvPr>
            <p:cNvSpPr/>
            <p:nvPr/>
          </p:nvSpPr>
          <p:spPr>
            <a:xfrm>
              <a:off x="3670302" y="3841780"/>
              <a:ext cx="5983" cy="7630"/>
            </a:xfrm>
            <a:custGeom>
              <a:avLst/>
              <a:gdLst>
                <a:gd name="connsiteX0" fmla="*/ 925 w 5983"/>
                <a:gd name="connsiteY0" fmla="*/ 181 h 7630"/>
                <a:gd name="connsiteX1" fmla="*/ 925 w 5983"/>
                <a:gd name="connsiteY1" fmla="*/ 5014 h 7630"/>
                <a:gd name="connsiteX2" fmla="*/ 5758 w 5983"/>
                <a:gd name="connsiteY2" fmla="*/ 6746 h 7630"/>
                <a:gd name="connsiteX3" fmla="*/ 925 w 5983"/>
                <a:gd name="connsiteY3" fmla="*/ 181 h 7630"/>
              </a:gdLst>
              <a:ahLst/>
              <a:cxnLst>
                <a:cxn ang="0">
                  <a:pos x="connsiteX0" y="connsiteY0"/>
                </a:cxn>
                <a:cxn ang="0">
                  <a:pos x="connsiteX1" y="connsiteY1"/>
                </a:cxn>
                <a:cxn ang="0">
                  <a:pos x="connsiteX2" y="connsiteY2"/>
                </a:cxn>
                <a:cxn ang="0">
                  <a:pos x="connsiteX3" y="connsiteY3"/>
                </a:cxn>
              </a:cxnLst>
              <a:rect l="l" t="t" r="r" b="b"/>
              <a:pathLst>
                <a:path w="5983" h="7630">
                  <a:moveTo>
                    <a:pt x="925" y="181"/>
                  </a:moveTo>
                  <a:cubicBezTo>
                    <a:pt x="13" y="181"/>
                    <a:pt x="-717" y="2460"/>
                    <a:pt x="925" y="5014"/>
                  </a:cubicBezTo>
                  <a:cubicBezTo>
                    <a:pt x="2566" y="7567"/>
                    <a:pt x="4846" y="8388"/>
                    <a:pt x="5758" y="6746"/>
                  </a:cubicBezTo>
                  <a:cubicBezTo>
                    <a:pt x="6670" y="5105"/>
                    <a:pt x="3843" y="-1278"/>
                    <a:pt x="925" y="181"/>
                  </a:cubicBezTo>
                  <a:close/>
                </a:path>
              </a:pathLst>
            </a:custGeom>
            <a:grpFill/>
            <a:ln w="4559" cap="flat">
              <a:solidFill>
                <a:srgbClr val="FFFFFF"/>
              </a:solidFill>
              <a:prstDash val="solid"/>
              <a:miter/>
            </a:ln>
          </p:spPr>
          <p:txBody>
            <a:bodyPr rtlCol="0" anchor="ctr"/>
            <a:lstStyle/>
            <a:p>
              <a:endParaRPr lang="en-US"/>
            </a:p>
          </p:txBody>
        </p:sp>
        <p:sp>
          <p:nvSpPr>
            <p:cNvPr id="730" name="Freeform: Shape 729">
              <a:extLst>
                <a:ext uri="{FF2B5EF4-FFF2-40B4-BE49-F238E27FC236}">
                  <a16:creationId xmlns:a16="http://schemas.microsoft.com/office/drawing/2014/main" id="{2F76DD42-A819-1F8C-0B45-3CB04395BC0C}"/>
                </a:ext>
              </a:extLst>
            </p:cNvPr>
            <p:cNvSpPr/>
            <p:nvPr/>
          </p:nvSpPr>
          <p:spPr>
            <a:xfrm>
              <a:off x="3598468" y="3877832"/>
              <a:ext cx="5130" cy="6661"/>
            </a:xfrm>
            <a:custGeom>
              <a:avLst/>
              <a:gdLst>
                <a:gd name="connsiteX0" fmla="*/ 2178 w 5130"/>
                <a:gd name="connsiteY0" fmla="*/ -34 h 6661"/>
                <a:gd name="connsiteX1" fmla="*/ 1540 w 5130"/>
                <a:gd name="connsiteY1" fmla="*/ 5984 h 6661"/>
                <a:gd name="connsiteX2" fmla="*/ 2178 w 5130"/>
                <a:gd name="connsiteY2" fmla="*/ -34 h 6661"/>
              </a:gdLst>
              <a:ahLst/>
              <a:cxnLst>
                <a:cxn ang="0">
                  <a:pos x="connsiteX0" y="connsiteY0"/>
                </a:cxn>
                <a:cxn ang="0">
                  <a:pos x="connsiteX1" y="connsiteY1"/>
                </a:cxn>
                <a:cxn ang="0">
                  <a:pos x="connsiteX2" y="connsiteY2"/>
                </a:cxn>
              </a:cxnLst>
              <a:rect l="l" t="t" r="r" b="b"/>
              <a:pathLst>
                <a:path w="5130" h="6661">
                  <a:moveTo>
                    <a:pt x="2178" y="-34"/>
                  </a:moveTo>
                  <a:cubicBezTo>
                    <a:pt x="2178" y="-34"/>
                    <a:pt x="-2381" y="9085"/>
                    <a:pt x="1540" y="5984"/>
                  </a:cubicBezTo>
                  <a:cubicBezTo>
                    <a:pt x="5461" y="2884"/>
                    <a:pt x="6738" y="239"/>
                    <a:pt x="2178" y="-34"/>
                  </a:cubicBezTo>
                  <a:close/>
                </a:path>
              </a:pathLst>
            </a:custGeom>
            <a:grpFill/>
            <a:ln w="4559" cap="flat">
              <a:solidFill>
                <a:srgbClr val="FFFFFF"/>
              </a:solidFill>
              <a:prstDash val="solid"/>
              <a:miter/>
            </a:ln>
          </p:spPr>
          <p:txBody>
            <a:bodyPr rtlCol="0" anchor="ctr"/>
            <a:lstStyle/>
            <a:p>
              <a:endParaRPr lang="en-US"/>
            </a:p>
          </p:txBody>
        </p:sp>
        <p:sp>
          <p:nvSpPr>
            <p:cNvPr id="731" name="Freeform: Shape 730">
              <a:extLst>
                <a:ext uri="{FF2B5EF4-FFF2-40B4-BE49-F238E27FC236}">
                  <a16:creationId xmlns:a16="http://schemas.microsoft.com/office/drawing/2014/main" id="{B73D7F03-202D-8E92-373C-A70E36C1ABCA}"/>
                </a:ext>
              </a:extLst>
            </p:cNvPr>
            <p:cNvSpPr/>
            <p:nvPr/>
          </p:nvSpPr>
          <p:spPr>
            <a:xfrm>
              <a:off x="3595274" y="3926451"/>
              <a:ext cx="30873" cy="27195"/>
            </a:xfrm>
            <a:custGeom>
              <a:avLst/>
              <a:gdLst>
                <a:gd name="connsiteX0" fmla="*/ 12758 w 30873"/>
                <a:gd name="connsiteY0" fmla="*/ 2139 h 27195"/>
                <a:gd name="connsiteX1" fmla="*/ 9567 w 30873"/>
                <a:gd name="connsiteY1" fmla="*/ 5240 h 27195"/>
                <a:gd name="connsiteX2" fmla="*/ 13579 w 30873"/>
                <a:gd name="connsiteY2" fmla="*/ 14359 h 27195"/>
                <a:gd name="connsiteX3" fmla="*/ 1907 w 30873"/>
                <a:gd name="connsiteY3" fmla="*/ 23478 h 27195"/>
                <a:gd name="connsiteX4" fmla="*/ 18412 w 30873"/>
                <a:gd name="connsiteY4" fmla="*/ 26852 h 27195"/>
                <a:gd name="connsiteX5" fmla="*/ 27531 w 30873"/>
                <a:gd name="connsiteY5" fmla="*/ 16638 h 27195"/>
                <a:gd name="connsiteX6" fmla="*/ 30449 w 30873"/>
                <a:gd name="connsiteY6" fmla="*/ 2048 h 27195"/>
                <a:gd name="connsiteX7" fmla="*/ 12758 w 30873"/>
                <a:gd name="connsiteY7" fmla="*/ 2139 h 27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3" h="27195">
                  <a:moveTo>
                    <a:pt x="12758" y="2139"/>
                  </a:moveTo>
                  <a:cubicBezTo>
                    <a:pt x="6193" y="3507"/>
                    <a:pt x="9567" y="5240"/>
                    <a:pt x="9567" y="5240"/>
                  </a:cubicBezTo>
                  <a:cubicBezTo>
                    <a:pt x="9567" y="5240"/>
                    <a:pt x="12120" y="7246"/>
                    <a:pt x="13579" y="14359"/>
                  </a:cubicBezTo>
                  <a:cubicBezTo>
                    <a:pt x="15038" y="21471"/>
                    <a:pt x="9567" y="20286"/>
                    <a:pt x="1907" y="23478"/>
                  </a:cubicBezTo>
                  <a:cubicBezTo>
                    <a:pt x="-5753" y="26669"/>
                    <a:pt x="11026" y="27764"/>
                    <a:pt x="18412" y="26852"/>
                  </a:cubicBezTo>
                  <a:cubicBezTo>
                    <a:pt x="25798" y="25940"/>
                    <a:pt x="28169" y="22657"/>
                    <a:pt x="27531" y="16638"/>
                  </a:cubicBezTo>
                  <a:cubicBezTo>
                    <a:pt x="26884" y="11587"/>
                    <a:pt x="27914" y="6462"/>
                    <a:pt x="30449" y="2048"/>
                  </a:cubicBezTo>
                  <a:cubicBezTo>
                    <a:pt x="33276" y="-1873"/>
                    <a:pt x="19324" y="680"/>
                    <a:pt x="12758" y="2139"/>
                  </a:cubicBezTo>
                  <a:close/>
                </a:path>
              </a:pathLst>
            </a:custGeom>
            <a:grpFill/>
            <a:ln w="4559" cap="flat">
              <a:solidFill>
                <a:srgbClr val="FFFFFF"/>
              </a:solidFill>
              <a:prstDash val="solid"/>
              <a:miter/>
            </a:ln>
          </p:spPr>
          <p:txBody>
            <a:bodyPr rtlCol="0" anchor="ctr"/>
            <a:lstStyle/>
            <a:p>
              <a:endParaRPr lang="en-US"/>
            </a:p>
          </p:txBody>
        </p:sp>
        <p:sp>
          <p:nvSpPr>
            <p:cNvPr id="732" name="Freeform: Shape 731">
              <a:extLst>
                <a:ext uri="{FF2B5EF4-FFF2-40B4-BE49-F238E27FC236}">
                  <a16:creationId xmlns:a16="http://schemas.microsoft.com/office/drawing/2014/main" id="{C7B4B505-864A-BE84-6153-9587C78B8D19}"/>
                </a:ext>
              </a:extLst>
            </p:cNvPr>
            <p:cNvSpPr/>
            <p:nvPr/>
          </p:nvSpPr>
          <p:spPr>
            <a:xfrm>
              <a:off x="3630243" y="3910141"/>
              <a:ext cx="10030" cy="4440"/>
            </a:xfrm>
            <a:custGeom>
              <a:avLst/>
              <a:gdLst>
                <a:gd name="connsiteX0" fmla="*/ -52 w 10030"/>
                <a:gd name="connsiteY0" fmla="*/ 4406 h 4440"/>
                <a:gd name="connsiteX1" fmla="*/ 9979 w 10030"/>
                <a:gd name="connsiteY1" fmla="*/ 1032 h 4440"/>
                <a:gd name="connsiteX2" fmla="*/ -52 w 10030"/>
                <a:gd name="connsiteY2" fmla="*/ 4406 h 4440"/>
              </a:gdLst>
              <a:ahLst/>
              <a:cxnLst>
                <a:cxn ang="0">
                  <a:pos x="connsiteX0" y="connsiteY0"/>
                </a:cxn>
                <a:cxn ang="0">
                  <a:pos x="connsiteX1" y="connsiteY1"/>
                </a:cxn>
                <a:cxn ang="0">
                  <a:pos x="connsiteX2" y="connsiteY2"/>
                </a:cxn>
              </a:cxnLst>
              <a:rect l="l" t="t" r="r" b="b"/>
              <a:pathLst>
                <a:path w="10030" h="4440">
                  <a:moveTo>
                    <a:pt x="-52" y="4406"/>
                  </a:moveTo>
                  <a:cubicBezTo>
                    <a:pt x="-52" y="4406"/>
                    <a:pt x="9979" y="3859"/>
                    <a:pt x="9979" y="1032"/>
                  </a:cubicBezTo>
                  <a:cubicBezTo>
                    <a:pt x="9979" y="-1795"/>
                    <a:pt x="3414" y="1579"/>
                    <a:pt x="-52" y="4406"/>
                  </a:cubicBezTo>
                  <a:close/>
                </a:path>
              </a:pathLst>
            </a:custGeom>
            <a:grpFill/>
            <a:ln w="4559" cap="flat">
              <a:solidFill>
                <a:srgbClr val="FFFFFF"/>
              </a:solidFill>
              <a:prstDash val="solid"/>
              <a:miter/>
            </a:ln>
          </p:spPr>
          <p:txBody>
            <a:bodyPr rtlCol="0" anchor="ctr"/>
            <a:lstStyle/>
            <a:p>
              <a:endParaRPr lang="en-US"/>
            </a:p>
          </p:txBody>
        </p:sp>
        <p:sp>
          <p:nvSpPr>
            <p:cNvPr id="733" name="Freeform: Shape 732">
              <a:extLst>
                <a:ext uri="{FF2B5EF4-FFF2-40B4-BE49-F238E27FC236}">
                  <a16:creationId xmlns:a16="http://schemas.microsoft.com/office/drawing/2014/main" id="{E6105C0C-A21B-1A6C-8003-483F3B27CF7C}"/>
                </a:ext>
              </a:extLst>
            </p:cNvPr>
            <p:cNvSpPr/>
            <p:nvPr/>
          </p:nvSpPr>
          <p:spPr>
            <a:xfrm>
              <a:off x="3551638" y="3669066"/>
              <a:ext cx="5914" cy="3316"/>
            </a:xfrm>
            <a:custGeom>
              <a:avLst/>
              <a:gdLst>
                <a:gd name="connsiteX0" fmla="*/ -52 w 5914"/>
                <a:gd name="connsiteY0" fmla="*/ 3282 h 3316"/>
                <a:gd name="connsiteX1" fmla="*/ 5329 w 5914"/>
                <a:gd name="connsiteY1" fmla="*/ 182 h 3316"/>
                <a:gd name="connsiteX2" fmla="*/ -52 w 5914"/>
                <a:gd name="connsiteY2" fmla="*/ 3282 h 3316"/>
              </a:gdLst>
              <a:ahLst/>
              <a:cxnLst>
                <a:cxn ang="0">
                  <a:pos x="connsiteX0" y="connsiteY0"/>
                </a:cxn>
                <a:cxn ang="0">
                  <a:pos x="connsiteX1" y="connsiteY1"/>
                </a:cxn>
                <a:cxn ang="0">
                  <a:pos x="connsiteX2" y="connsiteY2"/>
                </a:cxn>
              </a:cxnLst>
              <a:rect l="l" t="t" r="r" b="b"/>
              <a:pathLst>
                <a:path w="5914" h="3316">
                  <a:moveTo>
                    <a:pt x="-52" y="3282"/>
                  </a:moveTo>
                  <a:cubicBezTo>
                    <a:pt x="-52" y="3282"/>
                    <a:pt x="7973" y="1276"/>
                    <a:pt x="5329" y="182"/>
                  </a:cubicBezTo>
                  <a:cubicBezTo>
                    <a:pt x="2684" y="-912"/>
                    <a:pt x="1408" y="2462"/>
                    <a:pt x="-52" y="3282"/>
                  </a:cubicBezTo>
                  <a:close/>
                </a:path>
              </a:pathLst>
            </a:custGeom>
            <a:grpFill/>
            <a:ln w="4559" cap="flat">
              <a:solidFill>
                <a:srgbClr val="FFFFFF"/>
              </a:solidFill>
              <a:prstDash val="solid"/>
              <a:miter/>
            </a:ln>
          </p:spPr>
          <p:txBody>
            <a:bodyPr rtlCol="0" anchor="ctr"/>
            <a:lstStyle/>
            <a:p>
              <a:endParaRPr lang="en-US"/>
            </a:p>
          </p:txBody>
        </p:sp>
        <p:sp>
          <p:nvSpPr>
            <p:cNvPr id="734" name="Freeform: Shape 733">
              <a:extLst>
                <a:ext uri="{FF2B5EF4-FFF2-40B4-BE49-F238E27FC236}">
                  <a16:creationId xmlns:a16="http://schemas.microsoft.com/office/drawing/2014/main" id="{3952CA5A-5B8C-F047-BEC4-BF65772F350D}"/>
                </a:ext>
              </a:extLst>
            </p:cNvPr>
            <p:cNvSpPr/>
            <p:nvPr/>
          </p:nvSpPr>
          <p:spPr>
            <a:xfrm>
              <a:off x="2934378" y="3630737"/>
              <a:ext cx="6585" cy="3277"/>
            </a:xfrm>
            <a:custGeom>
              <a:avLst/>
              <a:gdLst>
                <a:gd name="connsiteX0" fmla="*/ -52 w 6585"/>
                <a:gd name="connsiteY0" fmla="*/ 1488 h 3277"/>
                <a:gd name="connsiteX1" fmla="*/ 4234 w 6585"/>
                <a:gd name="connsiteY1" fmla="*/ 2309 h 3277"/>
                <a:gd name="connsiteX2" fmla="*/ 3414 w 6585"/>
                <a:gd name="connsiteY2" fmla="*/ 29 h 3277"/>
                <a:gd name="connsiteX3" fmla="*/ -52 w 6585"/>
                <a:gd name="connsiteY3" fmla="*/ 1488 h 3277"/>
              </a:gdLst>
              <a:ahLst/>
              <a:cxnLst>
                <a:cxn ang="0">
                  <a:pos x="connsiteX0" y="connsiteY0"/>
                </a:cxn>
                <a:cxn ang="0">
                  <a:pos x="connsiteX1" y="connsiteY1"/>
                </a:cxn>
                <a:cxn ang="0">
                  <a:pos x="connsiteX2" y="connsiteY2"/>
                </a:cxn>
                <a:cxn ang="0">
                  <a:pos x="connsiteX3" y="connsiteY3"/>
                </a:cxn>
              </a:cxnLst>
              <a:rect l="l" t="t" r="r" b="b"/>
              <a:pathLst>
                <a:path w="6585" h="3277">
                  <a:moveTo>
                    <a:pt x="-52" y="1488"/>
                  </a:moveTo>
                  <a:cubicBezTo>
                    <a:pt x="-52" y="3130"/>
                    <a:pt x="-52" y="4042"/>
                    <a:pt x="4234" y="2309"/>
                  </a:cubicBezTo>
                  <a:cubicBezTo>
                    <a:pt x="8520" y="576"/>
                    <a:pt x="5967" y="303"/>
                    <a:pt x="3414" y="29"/>
                  </a:cubicBezTo>
                  <a:cubicBezTo>
                    <a:pt x="2073" y="-235"/>
                    <a:pt x="696" y="339"/>
                    <a:pt x="-52" y="1488"/>
                  </a:cubicBezTo>
                  <a:close/>
                </a:path>
              </a:pathLst>
            </a:custGeom>
            <a:grpFill/>
            <a:ln w="4559" cap="flat">
              <a:solidFill>
                <a:srgbClr val="FFFFFF"/>
              </a:solidFill>
              <a:prstDash val="solid"/>
              <a:miter/>
            </a:ln>
          </p:spPr>
          <p:txBody>
            <a:bodyPr rtlCol="0" anchor="ctr"/>
            <a:lstStyle/>
            <a:p>
              <a:endParaRPr lang="en-US"/>
            </a:p>
          </p:txBody>
        </p:sp>
        <p:sp>
          <p:nvSpPr>
            <p:cNvPr id="735" name="Freeform: Shape 734">
              <a:extLst>
                <a:ext uri="{FF2B5EF4-FFF2-40B4-BE49-F238E27FC236}">
                  <a16:creationId xmlns:a16="http://schemas.microsoft.com/office/drawing/2014/main" id="{A5468535-F2C7-E4A5-E3B1-BD8E9412187E}"/>
                </a:ext>
              </a:extLst>
            </p:cNvPr>
            <p:cNvSpPr/>
            <p:nvPr/>
          </p:nvSpPr>
          <p:spPr>
            <a:xfrm>
              <a:off x="614524" y="4893225"/>
              <a:ext cx="4118" cy="1838"/>
            </a:xfrm>
            <a:custGeom>
              <a:avLst/>
              <a:gdLst>
                <a:gd name="connsiteX0" fmla="*/ 3596 w 4118"/>
                <a:gd name="connsiteY0" fmla="*/ 1607 h 1838"/>
                <a:gd name="connsiteX1" fmla="*/ -52 w 4118"/>
                <a:gd name="connsiteY1" fmla="*/ -34 h 1838"/>
                <a:gd name="connsiteX2" fmla="*/ 3596 w 4118"/>
                <a:gd name="connsiteY2" fmla="*/ 1607 h 1838"/>
              </a:gdLst>
              <a:ahLst/>
              <a:cxnLst>
                <a:cxn ang="0">
                  <a:pos x="connsiteX0" y="connsiteY0"/>
                </a:cxn>
                <a:cxn ang="0">
                  <a:pos x="connsiteX1" y="connsiteY1"/>
                </a:cxn>
                <a:cxn ang="0">
                  <a:pos x="connsiteX2" y="connsiteY2"/>
                </a:cxn>
              </a:cxnLst>
              <a:rect l="l" t="t" r="r" b="b"/>
              <a:pathLst>
                <a:path w="4118" h="1838">
                  <a:moveTo>
                    <a:pt x="3596" y="1607"/>
                  </a:moveTo>
                  <a:cubicBezTo>
                    <a:pt x="5329" y="787"/>
                    <a:pt x="1863" y="-34"/>
                    <a:pt x="-52" y="-34"/>
                  </a:cubicBezTo>
                  <a:cubicBezTo>
                    <a:pt x="-52" y="-34"/>
                    <a:pt x="1863" y="2519"/>
                    <a:pt x="3596" y="1607"/>
                  </a:cubicBezTo>
                  <a:close/>
                </a:path>
              </a:pathLst>
            </a:custGeom>
            <a:grpFill/>
            <a:ln w="4559" cap="flat">
              <a:solidFill>
                <a:srgbClr val="FFFFFF"/>
              </a:solidFill>
              <a:prstDash val="solid"/>
              <a:miter/>
            </a:ln>
          </p:spPr>
          <p:txBody>
            <a:bodyPr rtlCol="0" anchor="ctr"/>
            <a:lstStyle/>
            <a:p>
              <a:endParaRPr lang="en-US"/>
            </a:p>
          </p:txBody>
        </p:sp>
        <p:sp>
          <p:nvSpPr>
            <p:cNvPr id="736" name="Freeform: Shape 735">
              <a:extLst>
                <a:ext uri="{FF2B5EF4-FFF2-40B4-BE49-F238E27FC236}">
                  <a16:creationId xmlns:a16="http://schemas.microsoft.com/office/drawing/2014/main" id="{6CFC7B63-3753-C680-83E4-C3C0B6FBB980}"/>
                </a:ext>
              </a:extLst>
            </p:cNvPr>
            <p:cNvSpPr/>
            <p:nvPr/>
          </p:nvSpPr>
          <p:spPr>
            <a:xfrm>
              <a:off x="624755" y="4892108"/>
              <a:ext cx="16383" cy="12639"/>
            </a:xfrm>
            <a:custGeom>
              <a:avLst/>
              <a:gdLst>
                <a:gd name="connsiteX0" fmla="*/ 10234 w 16383"/>
                <a:gd name="connsiteY0" fmla="*/ 4183 h 12639"/>
                <a:gd name="connsiteX1" fmla="*/ 1115 w 16383"/>
                <a:gd name="connsiteY1" fmla="*/ 2176 h 12639"/>
                <a:gd name="connsiteX2" fmla="*/ 2757 w 16383"/>
                <a:gd name="connsiteY2" fmla="*/ 6463 h 12639"/>
                <a:gd name="connsiteX3" fmla="*/ 15888 w 16383"/>
                <a:gd name="connsiteY3" fmla="*/ 11842 h 12639"/>
                <a:gd name="connsiteX4" fmla="*/ 11602 w 16383"/>
                <a:gd name="connsiteY4" fmla="*/ 9927 h 12639"/>
                <a:gd name="connsiteX5" fmla="*/ 10234 w 16383"/>
                <a:gd name="connsiteY5" fmla="*/ 4183 h 1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83" h="12639">
                  <a:moveTo>
                    <a:pt x="10234" y="4183"/>
                  </a:moveTo>
                  <a:cubicBezTo>
                    <a:pt x="10234" y="-1198"/>
                    <a:pt x="4489" y="-924"/>
                    <a:pt x="1115" y="2176"/>
                  </a:cubicBezTo>
                  <a:cubicBezTo>
                    <a:pt x="-2259" y="5277"/>
                    <a:pt x="2757" y="6463"/>
                    <a:pt x="2757" y="6463"/>
                  </a:cubicBezTo>
                  <a:cubicBezTo>
                    <a:pt x="7043" y="9654"/>
                    <a:pt x="14155" y="14487"/>
                    <a:pt x="15888" y="11842"/>
                  </a:cubicBezTo>
                  <a:cubicBezTo>
                    <a:pt x="17621" y="9198"/>
                    <a:pt x="13882" y="10201"/>
                    <a:pt x="11602" y="9927"/>
                  </a:cubicBezTo>
                  <a:cubicBezTo>
                    <a:pt x="9322" y="9654"/>
                    <a:pt x="10234" y="9654"/>
                    <a:pt x="10234" y="4183"/>
                  </a:cubicBezTo>
                  <a:close/>
                </a:path>
              </a:pathLst>
            </a:custGeom>
            <a:grpFill/>
            <a:ln w="4559" cap="flat">
              <a:solidFill>
                <a:srgbClr val="FFFFFF"/>
              </a:solidFill>
              <a:prstDash val="solid"/>
              <a:miter/>
            </a:ln>
          </p:spPr>
          <p:txBody>
            <a:bodyPr rtlCol="0" anchor="ctr"/>
            <a:lstStyle/>
            <a:p>
              <a:endParaRPr lang="en-US"/>
            </a:p>
          </p:txBody>
        </p:sp>
        <p:sp>
          <p:nvSpPr>
            <p:cNvPr id="737" name="Freeform: Shape 736">
              <a:extLst>
                <a:ext uri="{FF2B5EF4-FFF2-40B4-BE49-F238E27FC236}">
                  <a16:creationId xmlns:a16="http://schemas.microsoft.com/office/drawing/2014/main" id="{2CFB413F-51C8-961C-2D89-4EA9520A8046}"/>
                </a:ext>
              </a:extLst>
            </p:cNvPr>
            <p:cNvSpPr/>
            <p:nvPr/>
          </p:nvSpPr>
          <p:spPr>
            <a:xfrm>
              <a:off x="359906" y="4224855"/>
              <a:ext cx="7964" cy="11158"/>
            </a:xfrm>
            <a:custGeom>
              <a:avLst/>
              <a:gdLst>
                <a:gd name="connsiteX0" fmla="*/ 6349 w 7964"/>
                <a:gd name="connsiteY0" fmla="*/ 9219 h 11158"/>
                <a:gd name="connsiteX1" fmla="*/ 4343 w 7964"/>
                <a:gd name="connsiteY1" fmla="*/ 5207 h 11158"/>
                <a:gd name="connsiteX2" fmla="*/ 2610 w 7964"/>
                <a:gd name="connsiteY2" fmla="*/ 921 h 11158"/>
                <a:gd name="connsiteX3" fmla="*/ 57 w 7964"/>
                <a:gd name="connsiteY3" fmla="*/ 1741 h 11158"/>
                <a:gd name="connsiteX4" fmla="*/ 3796 w 7964"/>
                <a:gd name="connsiteY4" fmla="*/ 9219 h 11158"/>
                <a:gd name="connsiteX5" fmla="*/ 6349 w 7964"/>
                <a:gd name="connsiteY5" fmla="*/ 9219 h 11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64" h="11158">
                  <a:moveTo>
                    <a:pt x="6349" y="9219"/>
                  </a:moveTo>
                  <a:cubicBezTo>
                    <a:pt x="3796" y="9219"/>
                    <a:pt x="4890" y="7486"/>
                    <a:pt x="4343" y="5207"/>
                  </a:cubicBezTo>
                  <a:cubicBezTo>
                    <a:pt x="3796" y="2927"/>
                    <a:pt x="6075" y="3474"/>
                    <a:pt x="2610" y="921"/>
                  </a:cubicBezTo>
                  <a:cubicBezTo>
                    <a:pt x="-855" y="-1633"/>
                    <a:pt x="57" y="1741"/>
                    <a:pt x="57" y="1741"/>
                  </a:cubicBezTo>
                  <a:cubicBezTo>
                    <a:pt x="3157" y="1741"/>
                    <a:pt x="-490" y="4933"/>
                    <a:pt x="3796" y="9219"/>
                  </a:cubicBezTo>
                  <a:cubicBezTo>
                    <a:pt x="8082" y="13505"/>
                    <a:pt x="9176" y="9219"/>
                    <a:pt x="6349" y="9219"/>
                  </a:cubicBezTo>
                  <a:close/>
                </a:path>
              </a:pathLst>
            </a:custGeom>
            <a:grpFill/>
            <a:ln w="4559" cap="flat">
              <a:solidFill>
                <a:srgbClr val="FFFFFF"/>
              </a:solidFill>
              <a:prstDash val="solid"/>
              <a:miter/>
            </a:ln>
          </p:spPr>
          <p:txBody>
            <a:bodyPr rtlCol="0" anchor="ctr"/>
            <a:lstStyle/>
            <a:p>
              <a:endParaRPr lang="en-US"/>
            </a:p>
          </p:txBody>
        </p:sp>
        <p:sp>
          <p:nvSpPr>
            <p:cNvPr id="738" name="Freeform: Shape 737">
              <a:extLst>
                <a:ext uri="{FF2B5EF4-FFF2-40B4-BE49-F238E27FC236}">
                  <a16:creationId xmlns:a16="http://schemas.microsoft.com/office/drawing/2014/main" id="{67E2DCE3-A6B7-2397-2C52-CF2FA06DF263}"/>
                </a:ext>
              </a:extLst>
            </p:cNvPr>
            <p:cNvSpPr/>
            <p:nvPr/>
          </p:nvSpPr>
          <p:spPr>
            <a:xfrm>
              <a:off x="943999" y="4593737"/>
              <a:ext cx="7168" cy="4823"/>
            </a:xfrm>
            <a:custGeom>
              <a:avLst/>
              <a:gdLst>
                <a:gd name="connsiteX0" fmla="*/ 2402 w 7168"/>
                <a:gd name="connsiteY0" fmla="*/ 809 h 4823"/>
                <a:gd name="connsiteX1" fmla="*/ 1035 w 7168"/>
                <a:gd name="connsiteY1" fmla="*/ 4182 h 4823"/>
                <a:gd name="connsiteX2" fmla="*/ 5868 w 7168"/>
                <a:gd name="connsiteY2" fmla="*/ 2815 h 4823"/>
                <a:gd name="connsiteX3" fmla="*/ 2402 w 7168"/>
                <a:gd name="connsiteY3" fmla="*/ 809 h 4823"/>
              </a:gdLst>
              <a:ahLst/>
              <a:cxnLst>
                <a:cxn ang="0">
                  <a:pos x="connsiteX0" y="connsiteY0"/>
                </a:cxn>
                <a:cxn ang="0">
                  <a:pos x="connsiteX1" y="connsiteY1"/>
                </a:cxn>
                <a:cxn ang="0">
                  <a:pos x="connsiteX2" y="connsiteY2"/>
                </a:cxn>
                <a:cxn ang="0">
                  <a:pos x="connsiteX3" y="connsiteY3"/>
                </a:cxn>
              </a:cxnLst>
              <a:rect l="l" t="t" r="r" b="b"/>
              <a:pathLst>
                <a:path w="7168" h="4823">
                  <a:moveTo>
                    <a:pt x="2402" y="809"/>
                  </a:moveTo>
                  <a:cubicBezTo>
                    <a:pt x="-2157" y="3088"/>
                    <a:pt x="1035" y="4182"/>
                    <a:pt x="1035" y="4182"/>
                  </a:cubicBezTo>
                  <a:cubicBezTo>
                    <a:pt x="2129" y="5642"/>
                    <a:pt x="3314" y="4182"/>
                    <a:pt x="5868" y="2815"/>
                  </a:cubicBezTo>
                  <a:cubicBezTo>
                    <a:pt x="8421" y="1447"/>
                    <a:pt x="6962" y="-1471"/>
                    <a:pt x="2402" y="809"/>
                  </a:cubicBezTo>
                  <a:close/>
                </a:path>
              </a:pathLst>
            </a:custGeom>
            <a:grpFill/>
            <a:ln w="4559" cap="flat">
              <a:solidFill>
                <a:srgbClr val="FFFFFF"/>
              </a:solidFill>
              <a:prstDash val="solid"/>
              <a:miter/>
            </a:ln>
          </p:spPr>
          <p:txBody>
            <a:bodyPr rtlCol="0" anchor="ctr"/>
            <a:lstStyle/>
            <a:p>
              <a:endParaRPr lang="en-US"/>
            </a:p>
          </p:txBody>
        </p:sp>
        <p:sp>
          <p:nvSpPr>
            <p:cNvPr id="739" name="Freeform: Shape 738">
              <a:extLst>
                <a:ext uri="{FF2B5EF4-FFF2-40B4-BE49-F238E27FC236}">
                  <a16:creationId xmlns:a16="http://schemas.microsoft.com/office/drawing/2014/main" id="{66E226F7-43ED-3A0B-A5B2-CD906040296B}"/>
                </a:ext>
              </a:extLst>
            </p:cNvPr>
            <p:cNvSpPr/>
            <p:nvPr/>
          </p:nvSpPr>
          <p:spPr>
            <a:xfrm>
              <a:off x="980069" y="4623915"/>
              <a:ext cx="8044" cy="3674"/>
            </a:xfrm>
            <a:custGeom>
              <a:avLst/>
              <a:gdLst>
                <a:gd name="connsiteX0" fmla="*/ 2808 w 8044"/>
                <a:gd name="connsiteY0" fmla="*/ 814 h 3674"/>
                <a:gd name="connsiteX1" fmla="*/ -19 w 8044"/>
                <a:gd name="connsiteY1" fmla="*/ 3641 h 3674"/>
                <a:gd name="connsiteX2" fmla="*/ 6820 w 8044"/>
                <a:gd name="connsiteY2" fmla="*/ 2546 h 3674"/>
                <a:gd name="connsiteX3" fmla="*/ 2808 w 8044"/>
                <a:gd name="connsiteY3" fmla="*/ 814 h 3674"/>
              </a:gdLst>
              <a:ahLst/>
              <a:cxnLst>
                <a:cxn ang="0">
                  <a:pos x="connsiteX0" y="connsiteY0"/>
                </a:cxn>
                <a:cxn ang="0">
                  <a:pos x="connsiteX1" y="connsiteY1"/>
                </a:cxn>
                <a:cxn ang="0">
                  <a:pos x="connsiteX2" y="connsiteY2"/>
                </a:cxn>
                <a:cxn ang="0">
                  <a:pos x="connsiteX3" y="connsiteY3"/>
                </a:cxn>
              </a:cxnLst>
              <a:rect l="l" t="t" r="r" b="b"/>
              <a:pathLst>
                <a:path w="8044" h="3674">
                  <a:moveTo>
                    <a:pt x="2808" y="814"/>
                  </a:moveTo>
                  <a:cubicBezTo>
                    <a:pt x="-566" y="2820"/>
                    <a:pt x="-19" y="3641"/>
                    <a:pt x="-19" y="3641"/>
                  </a:cubicBezTo>
                  <a:cubicBezTo>
                    <a:pt x="-19" y="3641"/>
                    <a:pt x="3720" y="3641"/>
                    <a:pt x="6820" y="2546"/>
                  </a:cubicBezTo>
                  <a:cubicBezTo>
                    <a:pt x="9921" y="1452"/>
                    <a:pt x="6273" y="-1466"/>
                    <a:pt x="2808" y="814"/>
                  </a:cubicBezTo>
                  <a:close/>
                </a:path>
              </a:pathLst>
            </a:custGeom>
            <a:grpFill/>
            <a:ln w="4559" cap="flat">
              <a:solidFill>
                <a:srgbClr val="FFFFFF"/>
              </a:solidFill>
              <a:prstDash val="solid"/>
              <a:miter/>
            </a:ln>
          </p:spPr>
          <p:txBody>
            <a:bodyPr rtlCol="0" anchor="ctr"/>
            <a:lstStyle/>
            <a:p>
              <a:endParaRPr lang="en-US"/>
            </a:p>
          </p:txBody>
        </p:sp>
        <p:sp>
          <p:nvSpPr>
            <p:cNvPr id="740" name="Freeform: Shape 739">
              <a:extLst>
                <a:ext uri="{FF2B5EF4-FFF2-40B4-BE49-F238E27FC236}">
                  <a16:creationId xmlns:a16="http://schemas.microsoft.com/office/drawing/2014/main" id="{0A6F3EEF-D81E-EEFC-CC31-C58D0DA319B1}"/>
                </a:ext>
              </a:extLst>
            </p:cNvPr>
            <p:cNvSpPr/>
            <p:nvPr/>
          </p:nvSpPr>
          <p:spPr>
            <a:xfrm>
              <a:off x="980397" y="4630144"/>
              <a:ext cx="1984" cy="3837"/>
            </a:xfrm>
            <a:custGeom>
              <a:avLst/>
              <a:gdLst>
                <a:gd name="connsiteX0" fmla="*/ 200 w 1984"/>
                <a:gd name="connsiteY0" fmla="*/ 3704 h 3837"/>
                <a:gd name="connsiteX1" fmla="*/ 1933 w 1984"/>
                <a:gd name="connsiteY1" fmla="*/ -34 h 3837"/>
                <a:gd name="connsiteX2" fmla="*/ 200 w 1984"/>
                <a:gd name="connsiteY2" fmla="*/ 3704 h 3837"/>
              </a:gdLst>
              <a:ahLst/>
              <a:cxnLst>
                <a:cxn ang="0">
                  <a:pos x="connsiteX0" y="connsiteY0"/>
                </a:cxn>
                <a:cxn ang="0">
                  <a:pos x="connsiteX1" y="connsiteY1"/>
                </a:cxn>
                <a:cxn ang="0">
                  <a:pos x="connsiteX2" y="connsiteY2"/>
                </a:cxn>
              </a:cxnLst>
              <a:rect l="l" t="t" r="r" b="b"/>
              <a:pathLst>
                <a:path w="1984" h="3837">
                  <a:moveTo>
                    <a:pt x="200" y="3704"/>
                  </a:moveTo>
                  <a:cubicBezTo>
                    <a:pt x="1386" y="4525"/>
                    <a:pt x="1933" y="-34"/>
                    <a:pt x="1933" y="-34"/>
                  </a:cubicBezTo>
                  <a:cubicBezTo>
                    <a:pt x="1933" y="-34"/>
                    <a:pt x="-894" y="3157"/>
                    <a:pt x="200" y="3704"/>
                  </a:cubicBezTo>
                  <a:close/>
                </a:path>
              </a:pathLst>
            </a:custGeom>
            <a:grpFill/>
            <a:ln w="4559" cap="flat">
              <a:solidFill>
                <a:srgbClr val="FFFFFF"/>
              </a:solidFill>
              <a:prstDash val="solid"/>
              <a:miter/>
            </a:ln>
          </p:spPr>
          <p:txBody>
            <a:bodyPr rtlCol="0" anchor="ctr"/>
            <a:lstStyle/>
            <a:p>
              <a:endParaRPr lang="en-US"/>
            </a:p>
          </p:txBody>
        </p:sp>
        <p:sp>
          <p:nvSpPr>
            <p:cNvPr id="741" name="Freeform: Shape 740">
              <a:extLst>
                <a:ext uri="{FF2B5EF4-FFF2-40B4-BE49-F238E27FC236}">
                  <a16:creationId xmlns:a16="http://schemas.microsoft.com/office/drawing/2014/main" id="{31248AD1-79D3-D472-B046-7FED0565C921}"/>
                </a:ext>
              </a:extLst>
            </p:cNvPr>
            <p:cNvSpPr/>
            <p:nvPr/>
          </p:nvSpPr>
          <p:spPr>
            <a:xfrm>
              <a:off x="756824" y="4842901"/>
              <a:ext cx="4697" cy="5276"/>
            </a:xfrm>
            <a:custGeom>
              <a:avLst/>
              <a:gdLst>
                <a:gd name="connsiteX0" fmla="*/ 633 w 4697"/>
                <a:gd name="connsiteY0" fmla="*/ 135 h 5276"/>
                <a:gd name="connsiteX1" fmla="*/ 4646 w 4697"/>
                <a:gd name="connsiteY1" fmla="*/ 5242 h 5276"/>
                <a:gd name="connsiteX2" fmla="*/ 633 w 4697"/>
                <a:gd name="connsiteY2" fmla="*/ 135 h 5276"/>
              </a:gdLst>
              <a:ahLst/>
              <a:cxnLst>
                <a:cxn ang="0">
                  <a:pos x="connsiteX0" y="connsiteY0"/>
                </a:cxn>
                <a:cxn ang="0">
                  <a:pos x="connsiteX1" y="connsiteY1"/>
                </a:cxn>
                <a:cxn ang="0">
                  <a:pos x="connsiteX2" y="connsiteY2"/>
                </a:cxn>
              </a:cxnLst>
              <a:rect l="l" t="t" r="r" b="b"/>
              <a:pathLst>
                <a:path w="4697" h="5276">
                  <a:moveTo>
                    <a:pt x="633" y="135"/>
                  </a:moveTo>
                  <a:cubicBezTo>
                    <a:pt x="-2194" y="956"/>
                    <a:pt x="4646" y="5242"/>
                    <a:pt x="4646" y="5242"/>
                  </a:cubicBezTo>
                  <a:cubicBezTo>
                    <a:pt x="4372" y="2141"/>
                    <a:pt x="3551" y="-777"/>
                    <a:pt x="633" y="135"/>
                  </a:cubicBezTo>
                  <a:close/>
                </a:path>
              </a:pathLst>
            </a:custGeom>
            <a:grpFill/>
            <a:ln w="4559" cap="flat">
              <a:solidFill>
                <a:srgbClr val="FFFFFF"/>
              </a:solidFill>
              <a:prstDash val="solid"/>
              <a:miter/>
            </a:ln>
          </p:spPr>
          <p:txBody>
            <a:bodyPr rtlCol="0" anchor="ctr"/>
            <a:lstStyle/>
            <a:p>
              <a:endParaRPr lang="en-US"/>
            </a:p>
          </p:txBody>
        </p:sp>
      </p:grpSp>
      <p:grpSp>
        <p:nvGrpSpPr>
          <p:cNvPr id="742" name="Graphic 2">
            <a:extLst>
              <a:ext uri="{FF2B5EF4-FFF2-40B4-BE49-F238E27FC236}">
                <a16:creationId xmlns:a16="http://schemas.microsoft.com/office/drawing/2014/main" id="{CF16F6F9-1FAA-913E-74AE-B0D479DB6699}"/>
              </a:ext>
            </a:extLst>
          </p:cNvPr>
          <p:cNvGrpSpPr/>
          <p:nvPr/>
        </p:nvGrpSpPr>
        <p:grpSpPr>
          <a:xfrm>
            <a:off x="11250030" y="4979734"/>
            <a:ext cx="61623" cy="26736"/>
            <a:chOff x="12027621" y="4752428"/>
            <a:chExt cx="70922" cy="30771"/>
          </a:xfrm>
          <a:solidFill>
            <a:schemeClr val="bg1">
              <a:lumMod val="75000"/>
            </a:schemeClr>
          </a:solidFill>
        </p:grpSpPr>
        <p:sp>
          <p:nvSpPr>
            <p:cNvPr id="743" name="Freeform: Shape 742">
              <a:extLst>
                <a:ext uri="{FF2B5EF4-FFF2-40B4-BE49-F238E27FC236}">
                  <a16:creationId xmlns:a16="http://schemas.microsoft.com/office/drawing/2014/main" id="{197D18B4-2E2B-5797-F49D-FB2DF8992684}"/>
                </a:ext>
              </a:extLst>
            </p:cNvPr>
            <p:cNvSpPr/>
            <p:nvPr/>
          </p:nvSpPr>
          <p:spPr>
            <a:xfrm>
              <a:off x="12027621" y="4752428"/>
              <a:ext cx="19154" cy="10851"/>
            </a:xfrm>
            <a:custGeom>
              <a:avLst/>
              <a:gdLst>
                <a:gd name="connsiteX0" fmla="*/ 12223 w 19154"/>
                <a:gd name="connsiteY0" fmla="*/ -34 h 10851"/>
                <a:gd name="connsiteX1" fmla="*/ 824 w 19154"/>
                <a:gd name="connsiteY1" fmla="*/ 3978 h 10851"/>
                <a:gd name="connsiteX2" fmla="*/ 9123 w 19154"/>
                <a:gd name="connsiteY2" fmla="*/ 8264 h 10851"/>
                <a:gd name="connsiteX3" fmla="*/ 17422 w 19154"/>
                <a:gd name="connsiteY3" fmla="*/ 10817 h 10851"/>
                <a:gd name="connsiteX4" fmla="*/ 18790 w 19154"/>
                <a:gd name="connsiteY4" fmla="*/ 6531 h 10851"/>
                <a:gd name="connsiteX5" fmla="*/ 12223 w 19154"/>
                <a:gd name="connsiteY5" fmla="*/ -34 h 10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54" h="10851">
                  <a:moveTo>
                    <a:pt x="12223" y="-34"/>
                  </a:moveTo>
                  <a:cubicBezTo>
                    <a:pt x="7117" y="513"/>
                    <a:pt x="-3096" y="-581"/>
                    <a:pt x="824" y="3978"/>
                  </a:cubicBezTo>
                  <a:cubicBezTo>
                    <a:pt x="3195" y="6103"/>
                    <a:pt x="6023" y="7580"/>
                    <a:pt x="9123" y="8264"/>
                  </a:cubicBezTo>
                  <a:cubicBezTo>
                    <a:pt x="12041" y="8702"/>
                    <a:pt x="14777" y="9559"/>
                    <a:pt x="17422" y="10817"/>
                  </a:cubicBezTo>
                  <a:cubicBezTo>
                    <a:pt x="17422" y="10817"/>
                    <a:pt x="19974" y="10817"/>
                    <a:pt x="18790" y="6531"/>
                  </a:cubicBezTo>
                  <a:cubicBezTo>
                    <a:pt x="17604" y="2245"/>
                    <a:pt x="17422" y="-34"/>
                    <a:pt x="12223" y="-34"/>
                  </a:cubicBezTo>
                  <a:close/>
                </a:path>
              </a:pathLst>
            </a:custGeom>
            <a:grpFill/>
            <a:ln w="4559" cap="flat">
              <a:solidFill>
                <a:srgbClr val="FFFFFF"/>
              </a:solidFill>
              <a:prstDash val="solid"/>
              <a:miter/>
            </a:ln>
          </p:spPr>
          <p:txBody>
            <a:bodyPr rtlCol="0" anchor="ctr"/>
            <a:lstStyle/>
            <a:p>
              <a:endParaRPr lang="en-US"/>
            </a:p>
          </p:txBody>
        </p:sp>
        <p:sp>
          <p:nvSpPr>
            <p:cNvPr id="744" name="Freeform: Shape 743">
              <a:extLst>
                <a:ext uri="{FF2B5EF4-FFF2-40B4-BE49-F238E27FC236}">
                  <a16:creationId xmlns:a16="http://schemas.microsoft.com/office/drawing/2014/main" id="{C0EB1FD2-7F11-7121-4634-CFE85EF087BA}"/>
                </a:ext>
              </a:extLst>
            </p:cNvPr>
            <p:cNvSpPr/>
            <p:nvPr/>
          </p:nvSpPr>
          <p:spPr>
            <a:xfrm>
              <a:off x="12053214" y="4764058"/>
              <a:ext cx="19460" cy="8652"/>
            </a:xfrm>
            <a:custGeom>
              <a:avLst/>
              <a:gdLst>
                <a:gd name="connsiteX0" fmla="*/ 7786 w 19460"/>
                <a:gd name="connsiteY0" fmla="*/ 8 h 8652"/>
                <a:gd name="connsiteX1" fmla="*/ 36 w 19460"/>
                <a:gd name="connsiteY1" fmla="*/ 2288 h 8652"/>
                <a:gd name="connsiteX2" fmla="*/ 7421 w 19460"/>
                <a:gd name="connsiteY2" fmla="*/ 7395 h 8652"/>
                <a:gd name="connsiteX3" fmla="*/ 18273 w 19460"/>
                <a:gd name="connsiteY3" fmla="*/ 6300 h 8652"/>
                <a:gd name="connsiteX4" fmla="*/ 7786 w 19460"/>
                <a:gd name="connsiteY4" fmla="*/ 8 h 8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60" h="8652">
                  <a:moveTo>
                    <a:pt x="7786" y="8"/>
                  </a:moveTo>
                  <a:cubicBezTo>
                    <a:pt x="7786" y="8"/>
                    <a:pt x="673" y="-539"/>
                    <a:pt x="36" y="2288"/>
                  </a:cubicBezTo>
                  <a:cubicBezTo>
                    <a:pt x="-603" y="5115"/>
                    <a:pt x="2315" y="7121"/>
                    <a:pt x="7421" y="7395"/>
                  </a:cubicBezTo>
                  <a:cubicBezTo>
                    <a:pt x="12528" y="7668"/>
                    <a:pt x="22833" y="10586"/>
                    <a:pt x="18273" y="6300"/>
                  </a:cubicBezTo>
                  <a:cubicBezTo>
                    <a:pt x="15537" y="3109"/>
                    <a:pt x="11889" y="902"/>
                    <a:pt x="7786" y="8"/>
                  </a:cubicBezTo>
                  <a:close/>
                </a:path>
              </a:pathLst>
            </a:custGeom>
            <a:grpFill/>
            <a:ln w="4559" cap="flat">
              <a:solidFill>
                <a:srgbClr val="FFFFFF"/>
              </a:solidFill>
              <a:prstDash val="solid"/>
              <a:miter/>
            </a:ln>
          </p:spPr>
          <p:txBody>
            <a:bodyPr rtlCol="0" anchor="ctr"/>
            <a:lstStyle/>
            <a:p>
              <a:endParaRPr lang="en-US"/>
            </a:p>
          </p:txBody>
        </p:sp>
        <p:sp>
          <p:nvSpPr>
            <p:cNvPr id="745" name="Freeform: Shape 744">
              <a:extLst>
                <a:ext uri="{FF2B5EF4-FFF2-40B4-BE49-F238E27FC236}">
                  <a16:creationId xmlns:a16="http://schemas.microsoft.com/office/drawing/2014/main" id="{CA974592-AD6D-59FA-36C7-D71D3595B553}"/>
                </a:ext>
              </a:extLst>
            </p:cNvPr>
            <p:cNvSpPr/>
            <p:nvPr/>
          </p:nvSpPr>
          <p:spPr>
            <a:xfrm>
              <a:off x="12094063" y="4781092"/>
              <a:ext cx="4481" cy="2107"/>
            </a:xfrm>
            <a:custGeom>
              <a:avLst/>
              <a:gdLst>
                <a:gd name="connsiteX0" fmla="*/ -52 w 4481"/>
                <a:gd name="connsiteY0" fmla="*/ 939 h 2107"/>
                <a:gd name="connsiteX1" fmla="*/ 4234 w 4481"/>
                <a:gd name="connsiteY1" fmla="*/ 939 h 2107"/>
                <a:gd name="connsiteX2" fmla="*/ -52 w 4481"/>
                <a:gd name="connsiteY2" fmla="*/ 939 h 2107"/>
              </a:gdLst>
              <a:ahLst/>
              <a:cxnLst>
                <a:cxn ang="0">
                  <a:pos x="connsiteX0" y="connsiteY0"/>
                </a:cxn>
                <a:cxn ang="0">
                  <a:pos x="connsiteX1" y="connsiteY1"/>
                </a:cxn>
                <a:cxn ang="0">
                  <a:pos x="connsiteX2" y="connsiteY2"/>
                </a:cxn>
              </a:cxnLst>
              <a:rect l="l" t="t" r="r" b="b"/>
              <a:pathLst>
                <a:path w="4481" h="2107">
                  <a:moveTo>
                    <a:pt x="-52" y="939"/>
                  </a:moveTo>
                  <a:cubicBezTo>
                    <a:pt x="-52" y="939"/>
                    <a:pt x="3049" y="3492"/>
                    <a:pt x="4234" y="939"/>
                  </a:cubicBezTo>
                  <a:cubicBezTo>
                    <a:pt x="5420" y="-1615"/>
                    <a:pt x="860" y="1759"/>
                    <a:pt x="-52" y="939"/>
                  </a:cubicBezTo>
                  <a:close/>
                </a:path>
              </a:pathLst>
            </a:custGeom>
            <a:grpFill/>
            <a:ln w="4559" cap="flat">
              <a:solidFill>
                <a:srgbClr val="FFFFFF"/>
              </a:solidFill>
              <a:prstDash val="solid"/>
              <a:miter/>
            </a:ln>
          </p:spPr>
          <p:txBody>
            <a:bodyPr rtlCol="0" anchor="ctr"/>
            <a:lstStyle/>
            <a:p>
              <a:endParaRPr lang="en-US" dirty="0"/>
            </a:p>
          </p:txBody>
        </p:sp>
      </p:grpSp>
      <p:grpSp>
        <p:nvGrpSpPr>
          <p:cNvPr id="749" name="Graphic 2">
            <a:extLst>
              <a:ext uri="{FF2B5EF4-FFF2-40B4-BE49-F238E27FC236}">
                <a16:creationId xmlns:a16="http://schemas.microsoft.com/office/drawing/2014/main" id="{15D28918-C862-615A-1468-585DAD59DD81}"/>
              </a:ext>
            </a:extLst>
          </p:cNvPr>
          <p:cNvGrpSpPr/>
          <p:nvPr/>
        </p:nvGrpSpPr>
        <p:grpSpPr>
          <a:xfrm>
            <a:off x="10957317" y="5060866"/>
            <a:ext cx="85891" cy="91344"/>
            <a:chOff x="11690735" y="4845803"/>
            <a:chExt cx="98853" cy="105128"/>
          </a:xfrm>
          <a:solidFill>
            <a:schemeClr val="bg1">
              <a:lumMod val="75000"/>
            </a:schemeClr>
          </a:solidFill>
        </p:grpSpPr>
        <p:sp>
          <p:nvSpPr>
            <p:cNvPr id="750" name="Freeform: Shape 749">
              <a:extLst>
                <a:ext uri="{FF2B5EF4-FFF2-40B4-BE49-F238E27FC236}">
                  <a16:creationId xmlns:a16="http://schemas.microsoft.com/office/drawing/2014/main" id="{22240CB4-A820-F420-290C-876C4983C99A}"/>
                </a:ext>
              </a:extLst>
            </p:cNvPr>
            <p:cNvSpPr/>
            <p:nvPr/>
          </p:nvSpPr>
          <p:spPr>
            <a:xfrm>
              <a:off x="11715393" y="4942954"/>
              <a:ext cx="17669" cy="7978"/>
            </a:xfrm>
            <a:custGeom>
              <a:avLst/>
              <a:gdLst>
                <a:gd name="connsiteX0" fmla="*/ 4468 w 17669"/>
                <a:gd name="connsiteY0" fmla="*/ 2670 h 7978"/>
                <a:gd name="connsiteX1" fmla="*/ 1914 w 17669"/>
                <a:gd name="connsiteY1" fmla="*/ 7503 h 7978"/>
                <a:gd name="connsiteX2" fmla="*/ 6474 w 17669"/>
                <a:gd name="connsiteY2" fmla="*/ 5771 h 7978"/>
                <a:gd name="connsiteX3" fmla="*/ 10759 w 17669"/>
                <a:gd name="connsiteY3" fmla="*/ 3491 h 7978"/>
                <a:gd name="connsiteX4" fmla="*/ 15593 w 17669"/>
                <a:gd name="connsiteY4" fmla="*/ 1211 h 7978"/>
                <a:gd name="connsiteX5" fmla="*/ 4468 w 17669"/>
                <a:gd name="connsiteY5" fmla="*/ 2670 h 7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69" h="7978">
                  <a:moveTo>
                    <a:pt x="4468" y="2670"/>
                  </a:moveTo>
                  <a:cubicBezTo>
                    <a:pt x="182" y="6044"/>
                    <a:pt x="-1824" y="6956"/>
                    <a:pt x="1914" y="7503"/>
                  </a:cubicBezTo>
                  <a:cubicBezTo>
                    <a:pt x="5653" y="8050"/>
                    <a:pt x="5927" y="8598"/>
                    <a:pt x="6474" y="5771"/>
                  </a:cubicBezTo>
                  <a:cubicBezTo>
                    <a:pt x="6474" y="5771"/>
                    <a:pt x="6474" y="2670"/>
                    <a:pt x="10759" y="3491"/>
                  </a:cubicBezTo>
                  <a:cubicBezTo>
                    <a:pt x="15046" y="4311"/>
                    <a:pt x="20700" y="2943"/>
                    <a:pt x="15593" y="1211"/>
                  </a:cubicBezTo>
                  <a:cubicBezTo>
                    <a:pt x="10487" y="-521"/>
                    <a:pt x="8754" y="-795"/>
                    <a:pt x="4468" y="2670"/>
                  </a:cubicBezTo>
                  <a:close/>
                </a:path>
              </a:pathLst>
            </a:custGeom>
            <a:grpFill/>
            <a:ln w="4559" cap="flat">
              <a:solidFill>
                <a:srgbClr val="FFFFFF"/>
              </a:solidFill>
              <a:prstDash val="solid"/>
              <a:miter/>
            </a:ln>
          </p:spPr>
          <p:txBody>
            <a:bodyPr rtlCol="0" anchor="ctr"/>
            <a:lstStyle/>
            <a:p>
              <a:endParaRPr lang="en-US"/>
            </a:p>
          </p:txBody>
        </p:sp>
        <p:sp>
          <p:nvSpPr>
            <p:cNvPr id="751" name="Freeform: Shape 750">
              <a:extLst>
                <a:ext uri="{FF2B5EF4-FFF2-40B4-BE49-F238E27FC236}">
                  <a16:creationId xmlns:a16="http://schemas.microsoft.com/office/drawing/2014/main" id="{41E6C2DE-64E8-2EF9-0D5E-B77AE4D4F3F5}"/>
                </a:ext>
              </a:extLst>
            </p:cNvPr>
            <p:cNvSpPr/>
            <p:nvPr/>
          </p:nvSpPr>
          <p:spPr>
            <a:xfrm>
              <a:off x="11690735" y="4886365"/>
              <a:ext cx="47980" cy="31830"/>
            </a:xfrm>
            <a:custGeom>
              <a:avLst/>
              <a:gdLst>
                <a:gd name="connsiteX0" fmla="*/ 44264 w 47980"/>
                <a:gd name="connsiteY0" fmla="*/ 14759 h 31830"/>
                <a:gd name="connsiteX1" fmla="*/ 43625 w 47980"/>
                <a:gd name="connsiteY1" fmla="*/ 9652 h 31830"/>
                <a:gd name="connsiteX2" fmla="*/ 33411 w 47980"/>
                <a:gd name="connsiteY2" fmla="*/ 1354 h 31830"/>
                <a:gd name="connsiteX3" fmla="*/ 28578 w 47980"/>
                <a:gd name="connsiteY3" fmla="*/ 1354 h 31830"/>
                <a:gd name="connsiteX4" fmla="*/ 18548 w 47980"/>
                <a:gd name="connsiteY4" fmla="*/ 2539 h 31830"/>
                <a:gd name="connsiteX5" fmla="*/ 8882 w 47980"/>
                <a:gd name="connsiteY5" fmla="*/ 7373 h 31830"/>
                <a:gd name="connsiteX6" fmla="*/ 949 w 47980"/>
                <a:gd name="connsiteY6" fmla="*/ 23604 h 31830"/>
                <a:gd name="connsiteX7" fmla="*/ 13988 w 47980"/>
                <a:gd name="connsiteY7" fmla="*/ 31538 h 31830"/>
                <a:gd name="connsiteX8" fmla="*/ 35691 w 47980"/>
                <a:gd name="connsiteY8" fmla="*/ 29623 h 31830"/>
                <a:gd name="connsiteX9" fmla="*/ 44810 w 47980"/>
                <a:gd name="connsiteY9" fmla="*/ 26978 h 31830"/>
                <a:gd name="connsiteX10" fmla="*/ 46816 w 47980"/>
                <a:gd name="connsiteY10" fmla="*/ 23331 h 31830"/>
                <a:gd name="connsiteX11" fmla="*/ 44264 w 47980"/>
                <a:gd name="connsiteY11" fmla="*/ 14759 h 3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980" h="31830">
                  <a:moveTo>
                    <a:pt x="44264" y="14759"/>
                  </a:moveTo>
                  <a:cubicBezTo>
                    <a:pt x="45084" y="11385"/>
                    <a:pt x="46178" y="11111"/>
                    <a:pt x="43625" y="9652"/>
                  </a:cubicBezTo>
                  <a:cubicBezTo>
                    <a:pt x="39795" y="7418"/>
                    <a:pt x="36421" y="4619"/>
                    <a:pt x="33411" y="1354"/>
                  </a:cubicBezTo>
                  <a:cubicBezTo>
                    <a:pt x="31953" y="-925"/>
                    <a:pt x="31132" y="-14"/>
                    <a:pt x="28578" y="1354"/>
                  </a:cubicBezTo>
                  <a:cubicBezTo>
                    <a:pt x="25295" y="2348"/>
                    <a:pt x="21922" y="2759"/>
                    <a:pt x="18548" y="2539"/>
                  </a:cubicBezTo>
                  <a:cubicBezTo>
                    <a:pt x="14718" y="2521"/>
                    <a:pt x="11162" y="4309"/>
                    <a:pt x="8882" y="7373"/>
                  </a:cubicBezTo>
                  <a:cubicBezTo>
                    <a:pt x="4869" y="11658"/>
                    <a:pt x="-2790" y="17039"/>
                    <a:pt x="949" y="23604"/>
                  </a:cubicBezTo>
                  <a:cubicBezTo>
                    <a:pt x="3228" y="28711"/>
                    <a:pt x="8426" y="31866"/>
                    <a:pt x="13988" y="31538"/>
                  </a:cubicBezTo>
                  <a:cubicBezTo>
                    <a:pt x="21284" y="32212"/>
                    <a:pt x="28669" y="31565"/>
                    <a:pt x="35691" y="29623"/>
                  </a:cubicBezTo>
                  <a:cubicBezTo>
                    <a:pt x="38610" y="28346"/>
                    <a:pt x="41710" y="27462"/>
                    <a:pt x="44810" y="26978"/>
                  </a:cubicBezTo>
                  <a:cubicBezTo>
                    <a:pt x="44810" y="26978"/>
                    <a:pt x="50191" y="26978"/>
                    <a:pt x="46816" y="23331"/>
                  </a:cubicBezTo>
                  <a:cubicBezTo>
                    <a:pt x="43442" y="19683"/>
                    <a:pt x="43352" y="18224"/>
                    <a:pt x="44264" y="14759"/>
                  </a:cubicBezTo>
                  <a:close/>
                </a:path>
              </a:pathLst>
            </a:custGeom>
            <a:grpFill/>
            <a:ln w="4559" cap="flat">
              <a:solidFill>
                <a:srgbClr val="FFFFFF"/>
              </a:solidFill>
              <a:prstDash val="solid"/>
              <a:miter/>
            </a:ln>
          </p:spPr>
          <p:txBody>
            <a:bodyPr rtlCol="0" anchor="ctr"/>
            <a:lstStyle/>
            <a:p>
              <a:endParaRPr lang="en-US"/>
            </a:p>
          </p:txBody>
        </p:sp>
        <p:sp>
          <p:nvSpPr>
            <p:cNvPr id="752" name="Freeform: Shape 751">
              <a:extLst>
                <a:ext uri="{FF2B5EF4-FFF2-40B4-BE49-F238E27FC236}">
                  <a16:creationId xmlns:a16="http://schemas.microsoft.com/office/drawing/2014/main" id="{6C640EC3-9228-81BC-343C-AC66BA8269BD}"/>
                </a:ext>
              </a:extLst>
            </p:cNvPr>
            <p:cNvSpPr/>
            <p:nvPr/>
          </p:nvSpPr>
          <p:spPr>
            <a:xfrm>
              <a:off x="11731275" y="4845803"/>
              <a:ext cx="51804" cy="29115"/>
            </a:xfrm>
            <a:custGeom>
              <a:avLst/>
              <a:gdLst>
                <a:gd name="connsiteX0" fmla="*/ 43574 w 51804"/>
                <a:gd name="connsiteY0" fmla="*/ 14923 h 29115"/>
                <a:gd name="connsiteX1" fmla="*/ 35641 w 51804"/>
                <a:gd name="connsiteY1" fmla="*/ 17112 h 29115"/>
                <a:gd name="connsiteX2" fmla="*/ 45854 w 51804"/>
                <a:gd name="connsiteY2" fmla="*/ 6352 h 29115"/>
                <a:gd name="connsiteX3" fmla="*/ 49045 w 51804"/>
                <a:gd name="connsiteY3" fmla="*/ 607 h 29115"/>
                <a:gd name="connsiteX4" fmla="*/ 43300 w 51804"/>
                <a:gd name="connsiteY4" fmla="*/ 607 h 29115"/>
                <a:gd name="connsiteX5" fmla="*/ 38741 w 51804"/>
                <a:gd name="connsiteY5" fmla="*/ 2065 h 29115"/>
                <a:gd name="connsiteX6" fmla="*/ 33361 w 51804"/>
                <a:gd name="connsiteY6" fmla="*/ 5166 h 29115"/>
                <a:gd name="connsiteX7" fmla="*/ 28162 w 51804"/>
                <a:gd name="connsiteY7" fmla="*/ 8631 h 29115"/>
                <a:gd name="connsiteX8" fmla="*/ 15123 w 51804"/>
                <a:gd name="connsiteY8" fmla="*/ 11184 h 29115"/>
                <a:gd name="connsiteX9" fmla="*/ 11658 w 51804"/>
                <a:gd name="connsiteY9" fmla="*/ 14923 h 29115"/>
                <a:gd name="connsiteX10" fmla="*/ 7372 w 51804"/>
                <a:gd name="connsiteY10" fmla="*/ 16565 h 29115"/>
                <a:gd name="connsiteX11" fmla="*/ 2265 w 51804"/>
                <a:gd name="connsiteY11" fmla="*/ 16565 h 29115"/>
                <a:gd name="connsiteX12" fmla="*/ 2265 w 51804"/>
                <a:gd name="connsiteY12" fmla="*/ 21398 h 29115"/>
                <a:gd name="connsiteX13" fmla="*/ 7098 w 51804"/>
                <a:gd name="connsiteY13" fmla="*/ 25958 h 29115"/>
                <a:gd name="connsiteX14" fmla="*/ 13664 w 51804"/>
                <a:gd name="connsiteY14" fmla="*/ 27690 h 29115"/>
                <a:gd name="connsiteX15" fmla="*/ 27342 w 51804"/>
                <a:gd name="connsiteY15" fmla="*/ 23131 h 29115"/>
                <a:gd name="connsiteX16" fmla="*/ 41841 w 51804"/>
                <a:gd name="connsiteY16" fmla="*/ 20577 h 29115"/>
                <a:gd name="connsiteX17" fmla="*/ 47586 w 51804"/>
                <a:gd name="connsiteY17" fmla="*/ 17203 h 29115"/>
                <a:gd name="connsiteX18" fmla="*/ 43574 w 51804"/>
                <a:gd name="connsiteY18" fmla="*/ 14923 h 29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804" h="29115">
                  <a:moveTo>
                    <a:pt x="43574" y="14923"/>
                  </a:moveTo>
                  <a:cubicBezTo>
                    <a:pt x="40200" y="18571"/>
                    <a:pt x="31901" y="24590"/>
                    <a:pt x="35641" y="17112"/>
                  </a:cubicBezTo>
                  <a:cubicBezTo>
                    <a:pt x="39378" y="9634"/>
                    <a:pt x="40747" y="11184"/>
                    <a:pt x="45854" y="6352"/>
                  </a:cubicBezTo>
                  <a:cubicBezTo>
                    <a:pt x="50960" y="1518"/>
                    <a:pt x="54425" y="-1399"/>
                    <a:pt x="49045" y="607"/>
                  </a:cubicBezTo>
                  <a:cubicBezTo>
                    <a:pt x="43665" y="2613"/>
                    <a:pt x="47039" y="607"/>
                    <a:pt x="43300" y="607"/>
                  </a:cubicBezTo>
                  <a:cubicBezTo>
                    <a:pt x="39561" y="607"/>
                    <a:pt x="40200" y="607"/>
                    <a:pt x="38741" y="2065"/>
                  </a:cubicBezTo>
                  <a:cubicBezTo>
                    <a:pt x="37281" y="3525"/>
                    <a:pt x="35913" y="2613"/>
                    <a:pt x="33361" y="5166"/>
                  </a:cubicBezTo>
                  <a:cubicBezTo>
                    <a:pt x="30807" y="7720"/>
                    <a:pt x="31081" y="8358"/>
                    <a:pt x="28162" y="8631"/>
                  </a:cubicBezTo>
                  <a:cubicBezTo>
                    <a:pt x="23694" y="8914"/>
                    <a:pt x="19317" y="9771"/>
                    <a:pt x="15123" y="11184"/>
                  </a:cubicBezTo>
                  <a:cubicBezTo>
                    <a:pt x="13937" y="12279"/>
                    <a:pt x="13664" y="14012"/>
                    <a:pt x="11658" y="14923"/>
                  </a:cubicBezTo>
                  <a:cubicBezTo>
                    <a:pt x="9652" y="15835"/>
                    <a:pt x="9925" y="16292"/>
                    <a:pt x="7372" y="16565"/>
                  </a:cubicBezTo>
                  <a:cubicBezTo>
                    <a:pt x="4818" y="16839"/>
                    <a:pt x="3450" y="14285"/>
                    <a:pt x="2265" y="16565"/>
                  </a:cubicBezTo>
                  <a:cubicBezTo>
                    <a:pt x="1079" y="18845"/>
                    <a:pt x="-2295" y="20030"/>
                    <a:pt x="2265" y="21398"/>
                  </a:cubicBezTo>
                  <a:cubicBezTo>
                    <a:pt x="2265" y="21398"/>
                    <a:pt x="6551" y="22857"/>
                    <a:pt x="7098" y="25958"/>
                  </a:cubicBezTo>
                  <a:cubicBezTo>
                    <a:pt x="7645" y="29058"/>
                    <a:pt x="9925" y="30243"/>
                    <a:pt x="13664" y="27690"/>
                  </a:cubicBezTo>
                  <a:cubicBezTo>
                    <a:pt x="17767" y="25009"/>
                    <a:pt x="22417" y="23431"/>
                    <a:pt x="27342" y="23131"/>
                  </a:cubicBezTo>
                  <a:cubicBezTo>
                    <a:pt x="32267" y="22757"/>
                    <a:pt x="37099" y="21900"/>
                    <a:pt x="41841" y="20577"/>
                  </a:cubicBezTo>
                  <a:cubicBezTo>
                    <a:pt x="43574" y="20030"/>
                    <a:pt x="48954" y="22857"/>
                    <a:pt x="47586" y="17203"/>
                  </a:cubicBezTo>
                  <a:cubicBezTo>
                    <a:pt x="46218" y="11550"/>
                    <a:pt x="47039" y="11184"/>
                    <a:pt x="43574" y="14923"/>
                  </a:cubicBezTo>
                  <a:close/>
                </a:path>
              </a:pathLst>
            </a:custGeom>
            <a:grpFill/>
            <a:ln w="4559" cap="flat">
              <a:solidFill>
                <a:srgbClr val="FFFFFF"/>
              </a:solidFill>
              <a:prstDash val="solid"/>
              <a:miter/>
            </a:ln>
          </p:spPr>
          <p:txBody>
            <a:bodyPr rtlCol="0" anchor="ctr"/>
            <a:lstStyle/>
            <a:p>
              <a:endParaRPr lang="en-US"/>
            </a:p>
          </p:txBody>
        </p:sp>
        <p:sp>
          <p:nvSpPr>
            <p:cNvPr id="753" name="Freeform: Shape 752">
              <a:extLst>
                <a:ext uri="{FF2B5EF4-FFF2-40B4-BE49-F238E27FC236}">
                  <a16:creationId xmlns:a16="http://schemas.microsoft.com/office/drawing/2014/main" id="{D6A3BA86-1926-0BDC-B77A-3D6BCA76861C}"/>
                </a:ext>
              </a:extLst>
            </p:cNvPr>
            <p:cNvSpPr/>
            <p:nvPr/>
          </p:nvSpPr>
          <p:spPr>
            <a:xfrm>
              <a:off x="11779997" y="4865380"/>
              <a:ext cx="9591" cy="8451"/>
            </a:xfrm>
            <a:custGeom>
              <a:avLst/>
              <a:gdLst>
                <a:gd name="connsiteX0" fmla="*/ 7436 w 9591"/>
                <a:gd name="connsiteY0" fmla="*/ 180 h 8451"/>
                <a:gd name="connsiteX1" fmla="*/ 869 w 9591"/>
                <a:gd name="connsiteY1" fmla="*/ 5013 h 8451"/>
                <a:gd name="connsiteX2" fmla="*/ 1691 w 9591"/>
                <a:gd name="connsiteY2" fmla="*/ 8387 h 8451"/>
                <a:gd name="connsiteX3" fmla="*/ 6250 w 9591"/>
                <a:gd name="connsiteY3" fmla="*/ 5287 h 8451"/>
                <a:gd name="connsiteX4" fmla="*/ 7436 w 9591"/>
                <a:gd name="connsiteY4" fmla="*/ 180 h 8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1" h="8451">
                  <a:moveTo>
                    <a:pt x="7436" y="180"/>
                  </a:moveTo>
                  <a:cubicBezTo>
                    <a:pt x="4608" y="672"/>
                    <a:pt x="2146" y="2460"/>
                    <a:pt x="869" y="5013"/>
                  </a:cubicBezTo>
                  <a:cubicBezTo>
                    <a:pt x="-589" y="7019"/>
                    <a:pt x="-315" y="8661"/>
                    <a:pt x="1691" y="8387"/>
                  </a:cubicBezTo>
                  <a:cubicBezTo>
                    <a:pt x="3514" y="7813"/>
                    <a:pt x="5065" y="6737"/>
                    <a:pt x="6250" y="5287"/>
                  </a:cubicBezTo>
                  <a:cubicBezTo>
                    <a:pt x="7982" y="3007"/>
                    <a:pt x="11995" y="-1005"/>
                    <a:pt x="7436" y="180"/>
                  </a:cubicBezTo>
                  <a:close/>
                </a:path>
              </a:pathLst>
            </a:custGeom>
            <a:grpFill/>
            <a:ln w="4559" cap="flat">
              <a:solidFill>
                <a:srgbClr val="FFFFFF"/>
              </a:solidFill>
              <a:prstDash val="solid"/>
              <a:miter/>
            </a:ln>
          </p:spPr>
          <p:txBody>
            <a:bodyPr rtlCol="0" anchor="ctr"/>
            <a:lstStyle/>
            <a:p>
              <a:endParaRPr lang="en-US"/>
            </a:p>
          </p:txBody>
        </p:sp>
        <p:sp>
          <p:nvSpPr>
            <p:cNvPr id="754" name="Freeform: Shape 753">
              <a:extLst>
                <a:ext uri="{FF2B5EF4-FFF2-40B4-BE49-F238E27FC236}">
                  <a16:creationId xmlns:a16="http://schemas.microsoft.com/office/drawing/2014/main" id="{0A859D7B-2087-CD37-8BDC-41B064F9CC56}"/>
                </a:ext>
              </a:extLst>
            </p:cNvPr>
            <p:cNvSpPr/>
            <p:nvPr/>
          </p:nvSpPr>
          <p:spPr>
            <a:xfrm>
              <a:off x="11757580" y="4908783"/>
              <a:ext cx="3588" cy="5232"/>
            </a:xfrm>
            <a:custGeom>
              <a:avLst/>
              <a:gdLst>
                <a:gd name="connsiteX0" fmla="*/ 1037 w 3588"/>
                <a:gd name="connsiteY0" fmla="*/ 91 h 5232"/>
                <a:gd name="connsiteX1" fmla="*/ 3317 w 3588"/>
                <a:gd name="connsiteY1" fmla="*/ 5198 h 5232"/>
                <a:gd name="connsiteX2" fmla="*/ 1037 w 3588"/>
                <a:gd name="connsiteY2" fmla="*/ 91 h 5232"/>
              </a:gdLst>
              <a:ahLst/>
              <a:cxnLst>
                <a:cxn ang="0">
                  <a:pos x="connsiteX0" y="connsiteY0"/>
                </a:cxn>
                <a:cxn ang="0">
                  <a:pos x="connsiteX1" y="connsiteY1"/>
                </a:cxn>
                <a:cxn ang="0">
                  <a:pos x="connsiteX2" y="connsiteY2"/>
                </a:cxn>
              </a:cxnLst>
              <a:rect l="l" t="t" r="r" b="b"/>
              <a:pathLst>
                <a:path w="3588" h="5232">
                  <a:moveTo>
                    <a:pt x="1037" y="91"/>
                  </a:moveTo>
                  <a:cubicBezTo>
                    <a:pt x="-1790" y="-820"/>
                    <a:pt x="1585" y="3466"/>
                    <a:pt x="3317" y="5198"/>
                  </a:cubicBezTo>
                  <a:cubicBezTo>
                    <a:pt x="3591" y="5198"/>
                    <a:pt x="4137" y="912"/>
                    <a:pt x="1037" y="91"/>
                  </a:cubicBezTo>
                  <a:close/>
                </a:path>
              </a:pathLst>
            </a:custGeom>
            <a:grpFill/>
            <a:ln w="4559" cap="flat">
              <a:solidFill>
                <a:srgbClr val="FFFFFF"/>
              </a:solidFill>
              <a:prstDash val="solid"/>
              <a:miter/>
            </a:ln>
          </p:spPr>
          <p:txBody>
            <a:bodyPr rtlCol="0" anchor="ctr"/>
            <a:lstStyle/>
            <a:p>
              <a:endParaRPr lang="en-US"/>
            </a:p>
          </p:txBody>
        </p:sp>
        <p:sp>
          <p:nvSpPr>
            <p:cNvPr id="755" name="Freeform: Shape 754">
              <a:extLst>
                <a:ext uri="{FF2B5EF4-FFF2-40B4-BE49-F238E27FC236}">
                  <a16:creationId xmlns:a16="http://schemas.microsoft.com/office/drawing/2014/main" id="{041857E0-FB93-76E7-3B8B-F10AB8B1B40E}"/>
                </a:ext>
              </a:extLst>
            </p:cNvPr>
            <p:cNvSpPr/>
            <p:nvPr/>
          </p:nvSpPr>
          <p:spPr>
            <a:xfrm>
              <a:off x="11741133" y="4897237"/>
              <a:ext cx="1774" cy="4194"/>
            </a:xfrm>
            <a:custGeom>
              <a:avLst/>
              <a:gdLst>
                <a:gd name="connsiteX0" fmla="*/ 340 w 1774"/>
                <a:gd name="connsiteY0" fmla="*/ 4161 h 4194"/>
                <a:gd name="connsiteX1" fmla="*/ 1526 w 1774"/>
                <a:gd name="connsiteY1" fmla="*/ -34 h 4194"/>
                <a:gd name="connsiteX2" fmla="*/ 340 w 1774"/>
                <a:gd name="connsiteY2" fmla="*/ 4161 h 4194"/>
              </a:gdLst>
              <a:ahLst/>
              <a:cxnLst>
                <a:cxn ang="0">
                  <a:pos x="connsiteX0" y="connsiteY0"/>
                </a:cxn>
                <a:cxn ang="0">
                  <a:pos x="connsiteX1" y="connsiteY1"/>
                </a:cxn>
                <a:cxn ang="0">
                  <a:pos x="connsiteX2" y="connsiteY2"/>
                </a:cxn>
              </a:cxnLst>
              <a:rect l="l" t="t" r="r" b="b"/>
              <a:pathLst>
                <a:path w="1774" h="4194">
                  <a:moveTo>
                    <a:pt x="340" y="4161"/>
                  </a:moveTo>
                  <a:cubicBezTo>
                    <a:pt x="340" y="4161"/>
                    <a:pt x="2346" y="-34"/>
                    <a:pt x="1526" y="-34"/>
                  </a:cubicBezTo>
                  <a:cubicBezTo>
                    <a:pt x="705" y="-34"/>
                    <a:pt x="-754" y="3066"/>
                    <a:pt x="340" y="4161"/>
                  </a:cubicBezTo>
                  <a:close/>
                </a:path>
              </a:pathLst>
            </a:custGeom>
            <a:grpFill/>
            <a:ln w="4559" cap="flat">
              <a:solidFill>
                <a:srgbClr val="FFFFFF"/>
              </a:solidFill>
              <a:prstDash val="solid"/>
              <a:miter/>
            </a:ln>
          </p:spPr>
          <p:txBody>
            <a:bodyPr rtlCol="0" anchor="ctr"/>
            <a:lstStyle/>
            <a:p>
              <a:endParaRPr lang="en-US"/>
            </a:p>
          </p:txBody>
        </p:sp>
      </p:grpSp>
      <p:grpSp>
        <p:nvGrpSpPr>
          <p:cNvPr id="756" name="Graphic 2">
            <a:extLst>
              <a:ext uri="{FF2B5EF4-FFF2-40B4-BE49-F238E27FC236}">
                <a16:creationId xmlns:a16="http://schemas.microsoft.com/office/drawing/2014/main" id="{AFBA3F08-DD09-893E-DF88-20AEE044C8CD}"/>
              </a:ext>
            </a:extLst>
          </p:cNvPr>
          <p:cNvGrpSpPr/>
          <p:nvPr/>
        </p:nvGrpSpPr>
        <p:grpSpPr>
          <a:xfrm>
            <a:off x="10623234" y="5146128"/>
            <a:ext cx="715229" cy="1141791"/>
            <a:chOff x="11306238" y="4943932"/>
            <a:chExt cx="823161" cy="1314093"/>
          </a:xfrm>
          <a:solidFill>
            <a:schemeClr val="bg1">
              <a:lumMod val="75000"/>
            </a:schemeClr>
          </a:solidFill>
        </p:grpSpPr>
        <p:sp>
          <p:nvSpPr>
            <p:cNvPr id="757" name="Freeform: Shape 756">
              <a:extLst>
                <a:ext uri="{FF2B5EF4-FFF2-40B4-BE49-F238E27FC236}">
                  <a16:creationId xmlns:a16="http://schemas.microsoft.com/office/drawing/2014/main" id="{59EF8B27-BAC2-9F52-D0EA-72A79966726F}"/>
                </a:ext>
              </a:extLst>
            </p:cNvPr>
            <p:cNvSpPr/>
            <p:nvPr/>
          </p:nvSpPr>
          <p:spPr>
            <a:xfrm>
              <a:off x="11306238" y="6167103"/>
              <a:ext cx="12493" cy="14582"/>
            </a:xfrm>
            <a:custGeom>
              <a:avLst/>
              <a:gdLst>
                <a:gd name="connsiteX0" fmla="*/ 10659 w 12493"/>
                <a:gd name="connsiteY0" fmla="*/ 183 h 14582"/>
                <a:gd name="connsiteX1" fmla="*/ 6099 w 12493"/>
                <a:gd name="connsiteY1" fmla="*/ 3831 h 14582"/>
                <a:gd name="connsiteX2" fmla="*/ 2724 w 12493"/>
                <a:gd name="connsiteY2" fmla="*/ 8937 h 14582"/>
                <a:gd name="connsiteX3" fmla="*/ 5551 w 12493"/>
                <a:gd name="connsiteY3" fmla="*/ 13497 h 14582"/>
                <a:gd name="connsiteX4" fmla="*/ 9017 w 12493"/>
                <a:gd name="connsiteY4" fmla="*/ 11308 h 14582"/>
                <a:gd name="connsiteX5" fmla="*/ 10385 w 12493"/>
                <a:gd name="connsiteY5" fmla="*/ 3557 h 14582"/>
                <a:gd name="connsiteX6" fmla="*/ 10659 w 12493"/>
                <a:gd name="connsiteY6" fmla="*/ 183 h 14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93" h="14582">
                  <a:moveTo>
                    <a:pt x="10659" y="183"/>
                  </a:moveTo>
                  <a:cubicBezTo>
                    <a:pt x="8105" y="-455"/>
                    <a:pt x="6646" y="183"/>
                    <a:pt x="6099" y="3831"/>
                  </a:cubicBezTo>
                  <a:cubicBezTo>
                    <a:pt x="5551" y="7479"/>
                    <a:pt x="4731" y="6749"/>
                    <a:pt x="2724" y="8937"/>
                  </a:cubicBezTo>
                  <a:cubicBezTo>
                    <a:pt x="718" y="11126"/>
                    <a:pt x="-3568" y="12129"/>
                    <a:pt x="5551" y="13497"/>
                  </a:cubicBezTo>
                  <a:cubicBezTo>
                    <a:pt x="5551" y="13497"/>
                    <a:pt x="11570" y="16962"/>
                    <a:pt x="9017" y="11308"/>
                  </a:cubicBezTo>
                  <a:cubicBezTo>
                    <a:pt x="6463" y="5655"/>
                    <a:pt x="7831" y="5563"/>
                    <a:pt x="10385" y="3557"/>
                  </a:cubicBezTo>
                  <a:cubicBezTo>
                    <a:pt x="12938" y="1551"/>
                    <a:pt x="13211" y="730"/>
                    <a:pt x="10659" y="183"/>
                  </a:cubicBezTo>
                  <a:close/>
                </a:path>
              </a:pathLst>
            </a:custGeom>
            <a:grpFill/>
            <a:ln w="4559" cap="flat">
              <a:solidFill>
                <a:srgbClr val="FFFFFF"/>
              </a:solidFill>
              <a:prstDash val="solid"/>
              <a:miter/>
            </a:ln>
          </p:spPr>
          <p:txBody>
            <a:bodyPr rtlCol="0" anchor="ctr"/>
            <a:lstStyle/>
            <a:p>
              <a:endParaRPr lang="en-US"/>
            </a:p>
          </p:txBody>
        </p:sp>
        <p:sp>
          <p:nvSpPr>
            <p:cNvPr id="758" name="Freeform: Shape 757">
              <a:extLst>
                <a:ext uri="{FF2B5EF4-FFF2-40B4-BE49-F238E27FC236}">
                  <a16:creationId xmlns:a16="http://schemas.microsoft.com/office/drawing/2014/main" id="{BB7278CE-68AB-4608-B0E7-AEA26A2FB3DC}"/>
                </a:ext>
              </a:extLst>
            </p:cNvPr>
            <p:cNvSpPr/>
            <p:nvPr/>
          </p:nvSpPr>
          <p:spPr>
            <a:xfrm>
              <a:off x="11412149" y="6254882"/>
              <a:ext cx="6671" cy="3143"/>
            </a:xfrm>
            <a:custGeom>
              <a:avLst/>
              <a:gdLst>
                <a:gd name="connsiteX0" fmla="*/ -52 w 6671"/>
                <a:gd name="connsiteY0" fmla="*/ 1313 h 3143"/>
                <a:gd name="connsiteX1" fmla="*/ 6514 w 6671"/>
                <a:gd name="connsiteY1" fmla="*/ 1860 h 3143"/>
                <a:gd name="connsiteX2" fmla="*/ -52 w 6671"/>
                <a:gd name="connsiteY2" fmla="*/ 1313 h 3143"/>
              </a:gdLst>
              <a:ahLst/>
              <a:cxnLst>
                <a:cxn ang="0">
                  <a:pos x="connsiteX0" y="connsiteY0"/>
                </a:cxn>
                <a:cxn ang="0">
                  <a:pos x="connsiteX1" y="connsiteY1"/>
                </a:cxn>
                <a:cxn ang="0">
                  <a:pos x="connsiteX2" y="connsiteY2"/>
                </a:cxn>
              </a:cxnLst>
              <a:rect l="l" t="t" r="r" b="b"/>
              <a:pathLst>
                <a:path w="6671" h="3143">
                  <a:moveTo>
                    <a:pt x="-52" y="1313"/>
                  </a:moveTo>
                  <a:cubicBezTo>
                    <a:pt x="-52" y="1313"/>
                    <a:pt x="5602" y="4961"/>
                    <a:pt x="6514" y="1860"/>
                  </a:cubicBezTo>
                  <a:cubicBezTo>
                    <a:pt x="7426" y="-1240"/>
                    <a:pt x="2228" y="128"/>
                    <a:pt x="-52" y="1313"/>
                  </a:cubicBezTo>
                  <a:close/>
                </a:path>
              </a:pathLst>
            </a:custGeom>
            <a:grpFill/>
            <a:ln w="4559" cap="flat">
              <a:solidFill>
                <a:srgbClr val="FFFFFF"/>
              </a:solidFill>
              <a:prstDash val="solid"/>
              <a:miter/>
            </a:ln>
          </p:spPr>
          <p:txBody>
            <a:bodyPr rtlCol="0" anchor="ctr"/>
            <a:lstStyle/>
            <a:p>
              <a:endParaRPr lang="en-US"/>
            </a:p>
          </p:txBody>
        </p:sp>
        <p:sp>
          <p:nvSpPr>
            <p:cNvPr id="759" name="Freeform: Shape 758">
              <a:extLst>
                <a:ext uri="{FF2B5EF4-FFF2-40B4-BE49-F238E27FC236}">
                  <a16:creationId xmlns:a16="http://schemas.microsoft.com/office/drawing/2014/main" id="{2FEA5798-946B-2630-AAAF-0BF0B429F0BC}"/>
                </a:ext>
              </a:extLst>
            </p:cNvPr>
            <p:cNvSpPr/>
            <p:nvPr/>
          </p:nvSpPr>
          <p:spPr>
            <a:xfrm>
              <a:off x="11360729" y="5999139"/>
              <a:ext cx="23085" cy="26257"/>
            </a:xfrm>
            <a:custGeom>
              <a:avLst/>
              <a:gdLst>
                <a:gd name="connsiteX0" fmla="*/ 21184 w 23085"/>
                <a:gd name="connsiteY0" fmla="*/ 11666 h 26257"/>
                <a:gd name="connsiteX1" fmla="*/ 17446 w 23085"/>
                <a:gd name="connsiteY1" fmla="*/ 9113 h 26257"/>
                <a:gd name="connsiteX2" fmla="*/ 17446 w 23085"/>
                <a:gd name="connsiteY2" fmla="*/ 5101 h 26257"/>
                <a:gd name="connsiteX3" fmla="*/ 9239 w 23085"/>
                <a:gd name="connsiteY3" fmla="*/ 542 h 26257"/>
                <a:gd name="connsiteX4" fmla="*/ 7780 w 23085"/>
                <a:gd name="connsiteY4" fmla="*/ 6013 h 26257"/>
                <a:gd name="connsiteX5" fmla="*/ 4680 w 23085"/>
                <a:gd name="connsiteY5" fmla="*/ 16500 h 26257"/>
                <a:gd name="connsiteX6" fmla="*/ 120 w 23085"/>
                <a:gd name="connsiteY6" fmla="*/ 24251 h 26257"/>
                <a:gd name="connsiteX7" fmla="*/ 2946 w 23085"/>
                <a:gd name="connsiteY7" fmla="*/ 23065 h 26257"/>
                <a:gd name="connsiteX8" fmla="*/ 6777 w 23085"/>
                <a:gd name="connsiteY8" fmla="*/ 21014 h 26257"/>
                <a:gd name="connsiteX9" fmla="*/ 6959 w 23085"/>
                <a:gd name="connsiteY9" fmla="*/ 21059 h 26257"/>
                <a:gd name="connsiteX10" fmla="*/ 13798 w 23085"/>
                <a:gd name="connsiteY10" fmla="*/ 21059 h 26257"/>
                <a:gd name="connsiteX11" fmla="*/ 20273 w 23085"/>
                <a:gd name="connsiteY11" fmla="*/ 19053 h 26257"/>
                <a:gd name="connsiteX12" fmla="*/ 22917 w 23085"/>
                <a:gd name="connsiteY12" fmla="*/ 14493 h 26257"/>
                <a:gd name="connsiteX13" fmla="*/ 21184 w 23085"/>
                <a:gd name="connsiteY13" fmla="*/ 11666 h 26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085" h="26257">
                  <a:moveTo>
                    <a:pt x="21184" y="11666"/>
                  </a:moveTo>
                  <a:cubicBezTo>
                    <a:pt x="19178" y="12487"/>
                    <a:pt x="14619" y="9661"/>
                    <a:pt x="17446" y="9113"/>
                  </a:cubicBezTo>
                  <a:cubicBezTo>
                    <a:pt x="20273" y="8566"/>
                    <a:pt x="19452" y="6833"/>
                    <a:pt x="17446" y="5101"/>
                  </a:cubicBezTo>
                  <a:cubicBezTo>
                    <a:pt x="15440" y="3368"/>
                    <a:pt x="12065" y="-1738"/>
                    <a:pt x="9239" y="542"/>
                  </a:cubicBezTo>
                  <a:cubicBezTo>
                    <a:pt x="6412" y="2821"/>
                    <a:pt x="6594" y="2274"/>
                    <a:pt x="7780" y="6013"/>
                  </a:cubicBezTo>
                  <a:cubicBezTo>
                    <a:pt x="8601" y="9806"/>
                    <a:pt x="7416" y="13773"/>
                    <a:pt x="4680" y="16500"/>
                  </a:cubicBezTo>
                  <a:cubicBezTo>
                    <a:pt x="2582" y="18697"/>
                    <a:pt x="1032" y="21351"/>
                    <a:pt x="120" y="24251"/>
                  </a:cubicBezTo>
                  <a:cubicBezTo>
                    <a:pt x="-518" y="26530"/>
                    <a:pt x="667" y="27625"/>
                    <a:pt x="2946" y="23065"/>
                  </a:cubicBezTo>
                  <a:cubicBezTo>
                    <a:pt x="3494" y="21424"/>
                    <a:pt x="5226" y="20512"/>
                    <a:pt x="6777" y="21014"/>
                  </a:cubicBezTo>
                  <a:cubicBezTo>
                    <a:pt x="6868" y="21031"/>
                    <a:pt x="6868" y="21041"/>
                    <a:pt x="6959" y="21059"/>
                  </a:cubicBezTo>
                  <a:cubicBezTo>
                    <a:pt x="9148" y="21944"/>
                    <a:pt x="11610" y="21944"/>
                    <a:pt x="13798" y="21059"/>
                  </a:cubicBezTo>
                  <a:cubicBezTo>
                    <a:pt x="15804" y="20065"/>
                    <a:pt x="17993" y="19390"/>
                    <a:pt x="20273" y="19053"/>
                  </a:cubicBezTo>
                  <a:cubicBezTo>
                    <a:pt x="22006" y="19053"/>
                    <a:pt x="23464" y="17685"/>
                    <a:pt x="22917" y="14493"/>
                  </a:cubicBezTo>
                  <a:cubicBezTo>
                    <a:pt x="22370" y="11302"/>
                    <a:pt x="23191" y="11119"/>
                    <a:pt x="21184" y="11666"/>
                  </a:cubicBezTo>
                  <a:close/>
                </a:path>
              </a:pathLst>
            </a:custGeom>
            <a:grpFill/>
            <a:ln w="4559" cap="flat">
              <a:solidFill>
                <a:srgbClr val="FFFFFF"/>
              </a:solidFill>
              <a:prstDash val="solid"/>
              <a:miter/>
            </a:ln>
          </p:spPr>
          <p:txBody>
            <a:bodyPr rtlCol="0" anchor="ctr"/>
            <a:lstStyle/>
            <a:p>
              <a:endParaRPr lang="en-US"/>
            </a:p>
          </p:txBody>
        </p:sp>
        <p:sp>
          <p:nvSpPr>
            <p:cNvPr id="760" name="Freeform: Shape 759">
              <a:extLst>
                <a:ext uri="{FF2B5EF4-FFF2-40B4-BE49-F238E27FC236}">
                  <a16:creationId xmlns:a16="http://schemas.microsoft.com/office/drawing/2014/main" id="{A36C0C1C-68CF-1C06-6CB6-6156D4CE31AF}"/>
                </a:ext>
              </a:extLst>
            </p:cNvPr>
            <p:cNvSpPr/>
            <p:nvPr/>
          </p:nvSpPr>
          <p:spPr>
            <a:xfrm>
              <a:off x="11325217" y="5744868"/>
              <a:ext cx="265101" cy="253992"/>
            </a:xfrm>
            <a:custGeom>
              <a:avLst/>
              <a:gdLst>
                <a:gd name="connsiteX0" fmla="*/ 255581 w 265101"/>
                <a:gd name="connsiteY0" fmla="*/ 28845 h 253992"/>
                <a:gd name="connsiteX1" fmla="*/ 260414 w 265101"/>
                <a:gd name="connsiteY1" fmla="*/ 25744 h 253992"/>
                <a:gd name="connsiteX2" fmla="*/ 263879 w 265101"/>
                <a:gd name="connsiteY2" fmla="*/ 22827 h 253992"/>
                <a:gd name="connsiteX3" fmla="*/ 262146 w 265101"/>
                <a:gd name="connsiteY3" fmla="*/ 21185 h 253992"/>
                <a:gd name="connsiteX4" fmla="*/ 252481 w 265101"/>
                <a:gd name="connsiteY4" fmla="*/ 26565 h 253992"/>
                <a:gd name="connsiteX5" fmla="*/ 252481 w 265101"/>
                <a:gd name="connsiteY5" fmla="*/ 28571 h 253992"/>
                <a:gd name="connsiteX6" fmla="*/ 249015 w 265101"/>
                <a:gd name="connsiteY6" fmla="*/ 27386 h 253992"/>
                <a:gd name="connsiteX7" fmla="*/ 251569 w 265101"/>
                <a:gd name="connsiteY7" fmla="*/ 19452 h 253992"/>
                <a:gd name="connsiteX8" fmla="*/ 251021 w 265101"/>
                <a:gd name="connsiteY8" fmla="*/ 17173 h 253992"/>
                <a:gd name="connsiteX9" fmla="*/ 229409 w 265101"/>
                <a:gd name="connsiteY9" fmla="*/ 29939 h 253992"/>
                <a:gd name="connsiteX10" fmla="*/ 225670 w 265101"/>
                <a:gd name="connsiteY10" fmla="*/ 25107 h 253992"/>
                <a:gd name="connsiteX11" fmla="*/ 218557 w 265101"/>
                <a:gd name="connsiteY11" fmla="*/ 13708 h 253992"/>
                <a:gd name="connsiteX12" fmla="*/ 211628 w 265101"/>
                <a:gd name="connsiteY12" fmla="*/ 6932 h 253992"/>
                <a:gd name="connsiteX13" fmla="*/ 212266 w 265101"/>
                <a:gd name="connsiteY13" fmla="*/ 4042 h 253992"/>
                <a:gd name="connsiteX14" fmla="*/ 212266 w 265101"/>
                <a:gd name="connsiteY14" fmla="*/ 394 h 253992"/>
                <a:gd name="connsiteX15" fmla="*/ 205153 w 265101"/>
                <a:gd name="connsiteY15" fmla="*/ 2309 h 253992"/>
                <a:gd name="connsiteX16" fmla="*/ 196855 w 265101"/>
                <a:gd name="connsiteY16" fmla="*/ 8875 h 253992"/>
                <a:gd name="connsiteX17" fmla="*/ 192022 w 265101"/>
                <a:gd name="connsiteY17" fmla="*/ 20547 h 253992"/>
                <a:gd name="connsiteX18" fmla="*/ 187737 w 265101"/>
                <a:gd name="connsiteY18" fmla="*/ 37417 h 253992"/>
                <a:gd name="connsiteX19" fmla="*/ 174605 w 265101"/>
                <a:gd name="connsiteY19" fmla="*/ 48542 h 253992"/>
                <a:gd name="connsiteX20" fmla="*/ 167857 w 265101"/>
                <a:gd name="connsiteY20" fmla="*/ 52463 h 253992"/>
                <a:gd name="connsiteX21" fmla="*/ 162659 w 265101"/>
                <a:gd name="connsiteY21" fmla="*/ 72434 h 253992"/>
                <a:gd name="connsiteX22" fmla="*/ 154452 w 265101"/>
                <a:gd name="connsiteY22" fmla="*/ 87571 h 253992"/>
                <a:gd name="connsiteX23" fmla="*/ 130469 w 265101"/>
                <a:gd name="connsiteY23" fmla="*/ 105809 h 253992"/>
                <a:gd name="connsiteX24" fmla="*/ 83781 w 265101"/>
                <a:gd name="connsiteY24" fmla="*/ 137998 h 253992"/>
                <a:gd name="connsiteX25" fmla="*/ 69463 w 265101"/>
                <a:gd name="connsiteY25" fmla="*/ 142558 h 253992"/>
                <a:gd name="connsiteX26" fmla="*/ 58976 w 265101"/>
                <a:gd name="connsiteY26" fmla="*/ 150218 h 253992"/>
                <a:gd name="connsiteX27" fmla="*/ 50405 w 265101"/>
                <a:gd name="connsiteY27" fmla="*/ 159337 h 253992"/>
                <a:gd name="connsiteX28" fmla="*/ 46119 w 265101"/>
                <a:gd name="connsiteY28" fmla="*/ 166814 h 253992"/>
                <a:gd name="connsiteX29" fmla="*/ 46119 w 265101"/>
                <a:gd name="connsiteY29" fmla="*/ 170735 h 253992"/>
                <a:gd name="connsiteX30" fmla="*/ 35541 w 265101"/>
                <a:gd name="connsiteY30" fmla="*/ 175295 h 253992"/>
                <a:gd name="connsiteX31" fmla="*/ 30982 w 265101"/>
                <a:gd name="connsiteY31" fmla="*/ 179033 h 253992"/>
                <a:gd name="connsiteX32" fmla="*/ 29614 w 265101"/>
                <a:gd name="connsiteY32" fmla="*/ 183320 h 253992"/>
                <a:gd name="connsiteX33" fmla="*/ 24780 w 265101"/>
                <a:gd name="connsiteY33" fmla="*/ 184414 h 253992"/>
                <a:gd name="connsiteX34" fmla="*/ 23596 w 265101"/>
                <a:gd name="connsiteY34" fmla="*/ 186694 h 253992"/>
                <a:gd name="connsiteX35" fmla="*/ 20768 w 265101"/>
                <a:gd name="connsiteY35" fmla="*/ 188152 h 253992"/>
                <a:gd name="connsiteX36" fmla="*/ 19857 w 265101"/>
                <a:gd name="connsiteY36" fmla="*/ 190159 h 253992"/>
                <a:gd name="connsiteX37" fmla="*/ 18489 w 265101"/>
                <a:gd name="connsiteY37" fmla="*/ 192338 h 253992"/>
                <a:gd name="connsiteX38" fmla="*/ 18763 w 265101"/>
                <a:gd name="connsiteY38" fmla="*/ 192986 h 253992"/>
                <a:gd name="connsiteX39" fmla="*/ 20495 w 265101"/>
                <a:gd name="connsiteY39" fmla="*/ 196724 h 253992"/>
                <a:gd name="connsiteX40" fmla="*/ 21042 w 265101"/>
                <a:gd name="connsiteY40" fmla="*/ 199825 h 253992"/>
                <a:gd name="connsiteX41" fmla="*/ 21863 w 265101"/>
                <a:gd name="connsiteY41" fmla="*/ 203563 h 253992"/>
                <a:gd name="connsiteX42" fmla="*/ 19583 w 265101"/>
                <a:gd name="connsiteY42" fmla="*/ 199825 h 253992"/>
                <a:gd name="connsiteX43" fmla="*/ 16483 w 265101"/>
                <a:gd name="connsiteY43" fmla="*/ 199278 h 253992"/>
                <a:gd name="connsiteX44" fmla="*/ 9826 w 265101"/>
                <a:gd name="connsiteY44" fmla="*/ 200053 h 253992"/>
                <a:gd name="connsiteX45" fmla="*/ 9370 w 265101"/>
                <a:gd name="connsiteY45" fmla="*/ 200737 h 253992"/>
                <a:gd name="connsiteX46" fmla="*/ 9370 w 265101"/>
                <a:gd name="connsiteY46" fmla="*/ 207211 h 253992"/>
                <a:gd name="connsiteX47" fmla="*/ 13655 w 265101"/>
                <a:gd name="connsiteY47" fmla="*/ 207850 h 253992"/>
                <a:gd name="connsiteX48" fmla="*/ 10464 w 265101"/>
                <a:gd name="connsiteY48" fmla="*/ 210950 h 253992"/>
                <a:gd name="connsiteX49" fmla="*/ 12744 w 265101"/>
                <a:gd name="connsiteY49" fmla="*/ 212044 h 253992"/>
                <a:gd name="connsiteX50" fmla="*/ 13655 w 265101"/>
                <a:gd name="connsiteY50" fmla="*/ 213229 h 253992"/>
                <a:gd name="connsiteX51" fmla="*/ 12744 w 265101"/>
                <a:gd name="connsiteY51" fmla="*/ 215236 h 253992"/>
                <a:gd name="connsiteX52" fmla="*/ -23 w 265101"/>
                <a:gd name="connsiteY52" fmla="*/ 222348 h 253992"/>
                <a:gd name="connsiteX53" fmla="*/ 3351 w 265101"/>
                <a:gd name="connsiteY53" fmla="*/ 223808 h 253992"/>
                <a:gd name="connsiteX54" fmla="*/ 7090 w 265101"/>
                <a:gd name="connsiteY54" fmla="*/ 223808 h 253992"/>
                <a:gd name="connsiteX55" fmla="*/ 5905 w 265101"/>
                <a:gd name="connsiteY55" fmla="*/ 228367 h 253992"/>
                <a:gd name="connsiteX56" fmla="*/ 10464 w 265101"/>
                <a:gd name="connsiteY56" fmla="*/ 227182 h 253992"/>
                <a:gd name="connsiteX57" fmla="*/ 6452 w 265101"/>
                <a:gd name="connsiteY57" fmla="*/ 233747 h 253992"/>
                <a:gd name="connsiteX58" fmla="*/ 37000 w 265101"/>
                <a:gd name="connsiteY58" fmla="*/ 234842 h 253992"/>
                <a:gd name="connsiteX59" fmla="*/ 42106 w 265101"/>
                <a:gd name="connsiteY59" fmla="*/ 237486 h 253992"/>
                <a:gd name="connsiteX60" fmla="*/ 49493 w 265101"/>
                <a:gd name="connsiteY60" fmla="*/ 242866 h 253992"/>
                <a:gd name="connsiteX61" fmla="*/ 64083 w 265101"/>
                <a:gd name="connsiteY61" fmla="*/ 246878 h 253992"/>
                <a:gd name="connsiteX62" fmla="*/ 66363 w 265101"/>
                <a:gd name="connsiteY62" fmla="*/ 251438 h 253992"/>
                <a:gd name="connsiteX63" fmla="*/ 78309 w 265101"/>
                <a:gd name="connsiteY63" fmla="*/ 253717 h 253992"/>
                <a:gd name="connsiteX64" fmla="*/ 101379 w 265101"/>
                <a:gd name="connsiteY64" fmla="*/ 249979 h 253992"/>
                <a:gd name="connsiteX65" fmla="*/ 118797 w 265101"/>
                <a:gd name="connsiteY65" fmla="*/ 237759 h 253992"/>
                <a:gd name="connsiteX66" fmla="*/ 130743 w 265101"/>
                <a:gd name="connsiteY66" fmla="*/ 225723 h 253992"/>
                <a:gd name="connsiteX67" fmla="*/ 141868 w 265101"/>
                <a:gd name="connsiteY67" fmla="*/ 221437 h 253992"/>
                <a:gd name="connsiteX68" fmla="*/ 143236 w 265101"/>
                <a:gd name="connsiteY68" fmla="*/ 219248 h 253992"/>
                <a:gd name="connsiteX69" fmla="*/ 139314 w 265101"/>
                <a:gd name="connsiteY69" fmla="*/ 220069 h 253992"/>
                <a:gd name="connsiteX70" fmla="*/ 139314 w 265101"/>
                <a:gd name="connsiteY70" fmla="*/ 212318 h 253992"/>
                <a:gd name="connsiteX71" fmla="*/ 153267 w 265101"/>
                <a:gd name="connsiteY71" fmla="*/ 189247 h 253992"/>
                <a:gd name="connsiteX72" fmla="*/ 159012 w 265101"/>
                <a:gd name="connsiteY72" fmla="*/ 172468 h 253992"/>
                <a:gd name="connsiteX73" fmla="*/ 159558 w 265101"/>
                <a:gd name="connsiteY73" fmla="*/ 164170 h 253992"/>
                <a:gd name="connsiteX74" fmla="*/ 161838 w 265101"/>
                <a:gd name="connsiteY74" fmla="*/ 157331 h 253992"/>
                <a:gd name="connsiteX75" fmla="*/ 166124 w 265101"/>
                <a:gd name="connsiteY75" fmla="*/ 153045 h 253992"/>
                <a:gd name="connsiteX76" fmla="*/ 200593 w 265101"/>
                <a:gd name="connsiteY76" fmla="*/ 133439 h 253992"/>
                <a:gd name="connsiteX77" fmla="*/ 206795 w 265101"/>
                <a:gd name="connsiteY77" fmla="*/ 132618 h 253992"/>
                <a:gd name="connsiteX78" fmla="*/ 206247 w 265101"/>
                <a:gd name="connsiteY78" fmla="*/ 134260 h 253992"/>
                <a:gd name="connsiteX79" fmla="*/ 207980 w 265101"/>
                <a:gd name="connsiteY79" fmla="*/ 135171 h 253992"/>
                <a:gd name="connsiteX80" fmla="*/ 214819 w 265101"/>
                <a:gd name="connsiteY80" fmla="*/ 136813 h 253992"/>
                <a:gd name="connsiteX81" fmla="*/ 221932 w 265101"/>
                <a:gd name="connsiteY81" fmla="*/ 135171 h 253992"/>
                <a:gd name="connsiteX82" fmla="*/ 221111 w 265101"/>
                <a:gd name="connsiteY82" fmla="*/ 128332 h 253992"/>
                <a:gd name="connsiteX83" fmla="*/ 216825 w 265101"/>
                <a:gd name="connsiteY83" fmla="*/ 127421 h 253992"/>
                <a:gd name="connsiteX84" fmla="*/ 213725 w 265101"/>
                <a:gd name="connsiteY84" fmla="*/ 126600 h 253992"/>
                <a:gd name="connsiteX85" fmla="*/ 209986 w 265101"/>
                <a:gd name="connsiteY85" fmla="*/ 124868 h 253992"/>
                <a:gd name="connsiteX86" fmla="*/ 215366 w 265101"/>
                <a:gd name="connsiteY86" fmla="*/ 110642 h 253992"/>
                <a:gd name="connsiteX87" fmla="*/ 239075 w 265101"/>
                <a:gd name="connsiteY87" fmla="*/ 81826 h 253992"/>
                <a:gd name="connsiteX88" fmla="*/ 259593 w 265101"/>
                <a:gd name="connsiteY88" fmla="*/ 55108 h 253992"/>
                <a:gd name="connsiteX89" fmla="*/ 261872 w 265101"/>
                <a:gd name="connsiteY89" fmla="*/ 43344 h 253992"/>
                <a:gd name="connsiteX90" fmla="*/ 259320 w 265101"/>
                <a:gd name="connsiteY90" fmla="*/ 32584 h 253992"/>
                <a:gd name="connsiteX91" fmla="*/ 262694 w 265101"/>
                <a:gd name="connsiteY91" fmla="*/ 28845 h 253992"/>
                <a:gd name="connsiteX92" fmla="*/ 255581 w 265101"/>
                <a:gd name="connsiteY92" fmla="*/ 28845 h 2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65101" h="253992">
                  <a:moveTo>
                    <a:pt x="255581" y="28845"/>
                  </a:moveTo>
                  <a:cubicBezTo>
                    <a:pt x="259046" y="27112"/>
                    <a:pt x="260688" y="27386"/>
                    <a:pt x="260414" y="25744"/>
                  </a:cubicBezTo>
                  <a:cubicBezTo>
                    <a:pt x="260140" y="24103"/>
                    <a:pt x="262420" y="25744"/>
                    <a:pt x="263879" y="22827"/>
                  </a:cubicBezTo>
                  <a:cubicBezTo>
                    <a:pt x="265338" y="19909"/>
                    <a:pt x="265794" y="19452"/>
                    <a:pt x="262146" y="21185"/>
                  </a:cubicBezTo>
                  <a:cubicBezTo>
                    <a:pt x="258498" y="22918"/>
                    <a:pt x="248742" y="26291"/>
                    <a:pt x="252481" y="26565"/>
                  </a:cubicBezTo>
                  <a:cubicBezTo>
                    <a:pt x="256219" y="26839"/>
                    <a:pt x="257860" y="26565"/>
                    <a:pt x="252481" y="28571"/>
                  </a:cubicBezTo>
                  <a:cubicBezTo>
                    <a:pt x="247100" y="30578"/>
                    <a:pt x="247921" y="30851"/>
                    <a:pt x="249015" y="27386"/>
                  </a:cubicBezTo>
                  <a:cubicBezTo>
                    <a:pt x="250110" y="23921"/>
                    <a:pt x="250474" y="21732"/>
                    <a:pt x="251569" y="19452"/>
                  </a:cubicBezTo>
                  <a:cubicBezTo>
                    <a:pt x="252663" y="17173"/>
                    <a:pt x="254213" y="15167"/>
                    <a:pt x="251021" y="17173"/>
                  </a:cubicBezTo>
                  <a:cubicBezTo>
                    <a:pt x="243634" y="21039"/>
                    <a:pt x="236340" y="25298"/>
                    <a:pt x="229409" y="29939"/>
                  </a:cubicBezTo>
                  <a:cubicBezTo>
                    <a:pt x="225670" y="33405"/>
                    <a:pt x="226492" y="29939"/>
                    <a:pt x="225670" y="25107"/>
                  </a:cubicBezTo>
                  <a:cubicBezTo>
                    <a:pt x="224850" y="20273"/>
                    <a:pt x="223665" y="14346"/>
                    <a:pt x="218557" y="13708"/>
                  </a:cubicBezTo>
                  <a:cubicBezTo>
                    <a:pt x="214819" y="13744"/>
                    <a:pt x="211718" y="10707"/>
                    <a:pt x="211628" y="6932"/>
                  </a:cubicBezTo>
                  <a:cubicBezTo>
                    <a:pt x="211628" y="5938"/>
                    <a:pt x="211809" y="4954"/>
                    <a:pt x="212266" y="4042"/>
                  </a:cubicBezTo>
                  <a:cubicBezTo>
                    <a:pt x="213725" y="-1612"/>
                    <a:pt x="214546" y="1214"/>
                    <a:pt x="212266" y="394"/>
                  </a:cubicBezTo>
                  <a:cubicBezTo>
                    <a:pt x="209712" y="-600"/>
                    <a:pt x="206886" y="175"/>
                    <a:pt x="205153" y="2309"/>
                  </a:cubicBezTo>
                  <a:cubicBezTo>
                    <a:pt x="203147" y="4589"/>
                    <a:pt x="198587" y="6869"/>
                    <a:pt x="196855" y="8875"/>
                  </a:cubicBezTo>
                  <a:cubicBezTo>
                    <a:pt x="193937" y="12094"/>
                    <a:pt x="192205" y="16215"/>
                    <a:pt x="192022" y="20547"/>
                  </a:cubicBezTo>
                  <a:cubicBezTo>
                    <a:pt x="192296" y="26474"/>
                    <a:pt x="190837" y="32338"/>
                    <a:pt x="187737" y="37417"/>
                  </a:cubicBezTo>
                  <a:cubicBezTo>
                    <a:pt x="184180" y="41985"/>
                    <a:pt x="179712" y="45770"/>
                    <a:pt x="174605" y="48542"/>
                  </a:cubicBezTo>
                  <a:cubicBezTo>
                    <a:pt x="171778" y="49636"/>
                    <a:pt x="168403" y="49363"/>
                    <a:pt x="167857" y="52463"/>
                  </a:cubicBezTo>
                  <a:cubicBezTo>
                    <a:pt x="167309" y="55563"/>
                    <a:pt x="163571" y="70154"/>
                    <a:pt x="162659" y="72434"/>
                  </a:cubicBezTo>
                  <a:cubicBezTo>
                    <a:pt x="161747" y="74714"/>
                    <a:pt x="158738" y="85291"/>
                    <a:pt x="154452" y="87571"/>
                  </a:cubicBezTo>
                  <a:cubicBezTo>
                    <a:pt x="146062" y="93161"/>
                    <a:pt x="138129" y="99252"/>
                    <a:pt x="130469" y="105809"/>
                  </a:cubicBezTo>
                  <a:cubicBezTo>
                    <a:pt x="125910" y="109821"/>
                    <a:pt x="85421" y="137178"/>
                    <a:pt x="83781" y="137998"/>
                  </a:cubicBezTo>
                  <a:cubicBezTo>
                    <a:pt x="79130" y="139950"/>
                    <a:pt x="74388" y="141473"/>
                    <a:pt x="69463" y="142558"/>
                  </a:cubicBezTo>
                  <a:cubicBezTo>
                    <a:pt x="64812" y="142950"/>
                    <a:pt x="60801" y="145904"/>
                    <a:pt x="58976" y="150218"/>
                  </a:cubicBezTo>
                  <a:cubicBezTo>
                    <a:pt x="57062" y="154002"/>
                    <a:pt x="54053" y="157167"/>
                    <a:pt x="50405" y="159337"/>
                  </a:cubicBezTo>
                  <a:cubicBezTo>
                    <a:pt x="46666" y="161617"/>
                    <a:pt x="44386" y="164261"/>
                    <a:pt x="46119" y="166814"/>
                  </a:cubicBezTo>
                  <a:cubicBezTo>
                    <a:pt x="47851" y="169367"/>
                    <a:pt x="47578" y="169641"/>
                    <a:pt x="46119" y="170735"/>
                  </a:cubicBezTo>
                  <a:cubicBezTo>
                    <a:pt x="42654" y="172477"/>
                    <a:pt x="39189" y="174000"/>
                    <a:pt x="35541" y="175295"/>
                  </a:cubicBezTo>
                  <a:cubicBezTo>
                    <a:pt x="34173" y="175933"/>
                    <a:pt x="29614" y="176480"/>
                    <a:pt x="30982" y="179033"/>
                  </a:cubicBezTo>
                  <a:cubicBezTo>
                    <a:pt x="32350" y="181587"/>
                    <a:pt x="32715" y="183046"/>
                    <a:pt x="29614" y="183320"/>
                  </a:cubicBezTo>
                  <a:cubicBezTo>
                    <a:pt x="26513" y="183593"/>
                    <a:pt x="22501" y="183320"/>
                    <a:pt x="24780" y="184414"/>
                  </a:cubicBezTo>
                  <a:cubicBezTo>
                    <a:pt x="27060" y="185508"/>
                    <a:pt x="26422" y="185326"/>
                    <a:pt x="23596" y="186694"/>
                  </a:cubicBezTo>
                  <a:cubicBezTo>
                    <a:pt x="20768" y="188062"/>
                    <a:pt x="19583" y="186146"/>
                    <a:pt x="20768" y="188152"/>
                  </a:cubicBezTo>
                  <a:cubicBezTo>
                    <a:pt x="21954" y="190159"/>
                    <a:pt x="20768" y="190159"/>
                    <a:pt x="19857" y="190159"/>
                  </a:cubicBezTo>
                  <a:cubicBezTo>
                    <a:pt x="18854" y="190378"/>
                    <a:pt x="18215" y="191353"/>
                    <a:pt x="18489" y="192338"/>
                  </a:cubicBezTo>
                  <a:cubicBezTo>
                    <a:pt x="18489" y="192566"/>
                    <a:pt x="18671" y="192794"/>
                    <a:pt x="18763" y="192986"/>
                  </a:cubicBezTo>
                  <a:cubicBezTo>
                    <a:pt x="19583" y="194171"/>
                    <a:pt x="21316" y="195539"/>
                    <a:pt x="20495" y="196724"/>
                  </a:cubicBezTo>
                  <a:cubicBezTo>
                    <a:pt x="19674" y="197910"/>
                    <a:pt x="19857" y="198731"/>
                    <a:pt x="21042" y="199825"/>
                  </a:cubicBezTo>
                  <a:cubicBezTo>
                    <a:pt x="22228" y="200919"/>
                    <a:pt x="24142" y="207211"/>
                    <a:pt x="21863" y="203563"/>
                  </a:cubicBezTo>
                  <a:cubicBezTo>
                    <a:pt x="19583" y="199916"/>
                    <a:pt x="21316" y="199004"/>
                    <a:pt x="19583" y="199825"/>
                  </a:cubicBezTo>
                  <a:cubicBezTo>
                    <a:pt x="17851" y="200646"/>
                    <a:pt x="18489" y="201010"/>
                    <a:pt x="16483" y="199278"/>
                  </a:cubicBezTo>
                  <a:cubicBezTo>
                    <a:pt x="14386" y="197655"/>
                    <a:pt x="11467" y="198001"/>
                    <a:pt x="9826" y="200053"/>
                  </a:cubicBezTo>
                  <a:cubicBezTo>
                    <a:pt x="9644" y="200262"/>
                    <a:pt x="9461" y="200499"/>
                    <a:pt x="9370" y="200737"/>
                  </a:cubicBezTo>
                  <a:cubicBezTo>
                    <a:pt x="8184" y="203290"/>
                    <a:pt x="6816" y="208670"/>
                    <a:pt x="9370" y="207211"/>
                  </a:cubicBezTo>
                  <a:cubicBezTo>
                    <a:pt x="11923" y="205752"/>
                    <a:pt x="18489" y="206117"/>
                    <a:pt x="13655" y="207850"/>
                  </a:cubicBezTo>
                  <a:cubicBezTo>
                    <a:pt x="8822" y="209582"/>
                    <a:pt x="7910" y="211224"/>
                    <a:pt x="10464" y="210950"/>
                  </a:cubicBezTo>
                  <a:cubicBezTo>
                    <a:pt x="13018" y="210676"/>
                    <a:pt x="13929" y="210950"/>
                    <a:pt x="12744" y="212044"/>
                  </a:cubicBezTo>
                  <a:cubicBezTo>
                    <a:pt x="11558" y="213139"/>
                    <a:pt x="8822" y="213229"/>
                    <a:pt x="13655" y="213229"/>
                  </a:cubicBezTo>
                  <a:cubicBezTo>
                    <a:pt x="18489" y="213229"/>
                    <a:pt x="15935" y="213777"/>
                    <a:pt x="12744" y="215236"/>
                  </a:cubicBezTo>
                  <a:cubicBezTo>
                    <a:pt x="9552" y="216695"/>
                    <a:pt x="-661" y="219522"/>
                    <a:pt x="-23" y="222348"/>
                  </a:cubicBezTo>
                  <a:cubicBezTo>
                    <a:pt x="616" y="225176"/>
                    <a:pt x="799" y="226908"/>
                    <a:pt x="3351" y="223808"/>
                  </a:cubicBezTo>
                  <a:cubicBezTo>
                    <a:pt x="5905" y="220707"/>
                    <a:pt x="8184" y="221801"/>
                    <a:pt x="7090" y="223808"/>
                  </a:cubicBezTo>
                  <a:cubicBezTo>
                    <a:pt x="5996" y="225814"/>
                    <a:pt x="2804" y="231741"/>
                    <a:pt x="5905" y="228367"/>
                  </a:cubicBezTo>
                  <a:cubicBezTo>
                    <a:pt x="9005" y="224993"/>
                    <a:pt x="11923" y="224081"/>
                    <a:pt x="10464" y="227182"/>
                  </a:cubicBezTo>
                  <a:cubicBezTo>
                    <a:pt x="9005" y="230282"/>
                    <a:pt x="4263" y="232562"/>
                    <a:pt x="6452" y="233747"/>
                  </a:cubicBezTo>
                  <a:cubicBezTo>
                    <a:pt x="8641" y="234933"/>
                    <a:pt x="9917" y="236027"/>
                    <a:pt x="37000" y="234842"/>
                  </a:cubicBezTo>
                  <a:cubicBezTo>
                    <a:pt x="37000" y="234842"/>
                    <a:pt x="39554" y="233200"/>
                    <a:pt x="42106" y="237486"/>
                  </a:cubicBezTo>
                  <a:cubicBezTo>
                    <a:pt x="44660" y="241772"/>
                    <a:pt x="44386" y="242319"/>
                    <a:pt x="49493" y="242866"/>
                  </a:cubicBezTo>
                  <a:cubicBezTo>
                    <a:pt x="54599" y="243414"/>
                    <a:pt x="65178" y="242866"/>
                    <a:pt x="64083" y="246878"/>
                  </a:cubicBezTo>
                  <a:cubicBezTo>
                    <a:pt x="62989" y="250891"/>
                    <a:pt x="62351" y="251164"/>
                    <a:pt x="66363" y="251438"/>
                  </a:cubicBezTo>
                  <a:cubicBezTo>
                    <a:pt x="70375" y="251848"/>
                    <a:pt x="74388" y="252605"/>
                    <a:pt x="78309" y="253717"/>
                  </a:cubicBezTo>
                  <a:cubicBezTo>
                    <a:pt x="86152" y="254538"/>
                    <a:pt x="94176" y="253253"/>
                    <a:pt x="101379" y="249979"/>
                  </a:cubicBezTo>
                  <a:cubicBezTo>
                    <a:pt x="107398" y="246240"/>
                    <a:pt x="114237" y="245146"/>
                    <a:pt x="118797" y="237759"/>
                  </a:cubicBezTo>
                  <a:cubicBezTo>
                    <a:pt x="123356" y="230373"/>
                    <a:pt x="125636" y="227729"/>
                    <a:pt x="130743" y="225723"/>
                  </a:cubicBezTo>
                  <a:cubicBezTo>
                    <a:pt x="135849" y="223716"/>
                    <a:pt x="139862" y="221801"/>
                    <a:pt x="141868" y="221437"/>
                  </a:cubicBezTo>
                  <a:cubicBezTo>
                    <a:pt x="143874" y="221072"/>
                    <a:pt x="146428" y="219522"/>
                    <a:pt x="143236" y="219248"/>
                  </a:cubicBezTo>
                  <a:cubicBezTo>
                    <a:pt x="140044" y="218974"/>
                    <a:pt x="140683" y="219248"/>
                    <a:pt x="139314" y="220069"/>
                  </a:cubicBezTo>
                  <a:cubicBezTo>
                    <a:pt x="137946" y="220890"/>
                    <a:pt x="137035" y="218337"/>
                    <a:pt x="139314" y="212318"/>
                  </a:cubicBezTo>
                  <a:cubicBezTo>
                    <a:pt x="143600" y="204393"/>
                    <a:pt x="148251" y="196688"/>
                    <a:pt x="153267" y="189247"/>
                  </a:cubicBezTo>
                  <a:cubicBezTo>
                    <a:pt x="156823" y="184359"/>
                    <a:pt x="158829" y="178514"/>
                    <a:pt x="159012" y="172468"/>
                  </a:cubicBezTo>
                  <a:cubicBezTo>
                    <a:pt x="158373" y="167635"/>
                    <a:pt x="157826" y="166450"/>
                    <a:pt x="159558" y="164170"/>
                  </a:cubicBezTo>
                  <a:cubicBezTo>
                    <a:pt x="161291" y="161890"/>
                    <a:pt x="160926" y="159337"/>
                    <a:pt x="161838" y="157331"/>
                  </a:cubicBezTo>
                  <a:cubicBezTo>
                    <a:pt x="162568" y="155324"/>
                    <a:pt x="164118" y="153756"/>
                    <a:pt x="166124" y="153045"/>
                  </a:cubicBezTo>
                  <a:cubicBezTo>
                    <a:pt x="168951" y="151677"/>
                    <a:pt x="198587" y="134807"/>
                    <a:pt x="200593" y="133439"/>
                  </a:cubicBezTo>
                  <a:cubicBezTo>
                    <a:pt x="202418" y="132153"/>
                    <a:pt x="204698" y="131843"/>
                    <a:pt x="206795" y="132618"/>
                  </a:cubicBezTo>
                  <a:cubicBezTo>
                    <a:pt x="208801" y="133166"/>
                    <a:pt x="208801" y="133713"/>
                    <a:pt x="206247" y="134260"/>
                  </a:cubicBezTo>
                  <a:cubicBezTo>
                    <a:pt x="203695" y="134807"/>
                    <a:pt x="200320" y="135171"/>
                    <a:pt x="207980" y="135171"/>
                  </a:cubicBezTo>
                  <a:cubicBezTo>
                    <a:pt x="215640" y="135171"/>
                    <a:pt x="212540" y="136540"/>
                    <a:pt x="214819" y="136813"/>
                  </a:cubicBezTo>
                  <a:cubicBezTo>
                    <a:pt x="217099" y="137087"/>
                    <a:pt x="220199" y="140005"/>
                    <a:pt x="221932" y="135171"/>
                  </a:cubicBezTo>
                  <a:cubicBezTo>
                    <a:pt x="223665" y="130339"/>
                    <a:pt x="223391" y="129153"/>
                    <a:pt x="221111" y="128332"/>
                  </a:cubicBezTo>
                  <a:cubicBezTo>
                    <a:pt x="218831" y="127512"/>
                    <a:pt x="218557" y="129427"/>
                    <a:pt x="216825" y="127421"/>
                  </a:cubicBezTo>
                  <a:cubicBezTo>
                    <a:pt x="215093" y="125415"/>
                    <a:pt x="215366" y="127421"/>
                    <a:pt x="213725" y="126600"/>
                  </a:cubicBezTo>
                  <a:cubicBezTo>
                    <a:pt x="212083" y="125779"/>
                    <a:pt x="209986" y="128059"/>
                    <a:pt x="209986" y="124868"/>
                  </a:cubicBezTo>
                  <a:cubicBezTo>
                    <a:pt x="209712" y="119587"/>
                    <a:pt x="211718" y="114445"/>
                    <a:pt x="215366" y="110642"/>
                  </a:cubicBezTo>
                  <a:cubicBezTo>
                    <a:pt x="224121" y="101805"/>
                    <a:pt x="232054" y="92158"/>
                    <a:pt x="239075" y="81826"/>
                  </a:cubicBezTo>
                  <a:cubicBezTo>
                    <a:pt x="245459" y="72570"/>
                    <a:pt x="252298" y="63652"/>
                    <a:pt x="259593" y="55108"/>
                  </a:cubicBezTo>
                  <a:cubicBezTo>
                    <a:pt x="262146" y="51916"/>
                    <a:pt x="266068" y="51095"/>
                    <a:pt x="261872" y="43344"/>
                  </a:cubicBezTo>
                  <a:cubicBezTo>
                    <a:pt x="257678" y="35593"/>
                    <a:pt x="256401" y="34225"/>
                    <a:pt x="259320" y="32584"/>
                  </a:cubicBezTo>
                  <a:cubicBezTo>
                    <a:pt x="262237" y="30942"/>
                    <a:pt x="268439" y="26565"/>
                    <a:pt x="262694" y="28845"/>
                  </a:cubicBezTo>
                  <a:cubicBezTo>
                    <a:pt x="256949" y="31125"/>
                    <a:pt x="252116" y="30578"/>
                    <a:pt x="255581" y="28845"/>
                  </a:cubicBezTo>
                  <a:close/>
                </a:path>
              </a:pathLst>
            </a:custGeom>
            <a:grpFill/>
            <a:ln w="4559" cap="flat">
              <a:solidFill>
                <a:srgbClr val="FFFFFF"/>
              </a:solidFill>
              <a:prstDash val="solid"/>
              <a:miter/>
            </a:ln>
          </p:spPr>
          <p:txBody>
            <a:bodyPr rtlCol="0" anchor="ctr"/>
            <a:lstStyle/>
            <a:p>
              <a:endParaRPr lang="en-US"/>
            </a:p>
          </p:txBody>
        </p:sp>
        <p:sp>
          <p:nvSpPr>
            <p:cNvPr id="761" name="Freeform: Shape 760">
              <a:extLst>
                <a:ext uri="{FF2B5EF4-FFF2-40B4-BE49-F238E27FC236}">
                  <a16:creationId xmlns:a16="http://schemas.microsoft.com/office/drawing/2014/main" id="{3272E781-6B6A-DC68-6953-6648120A2D13}"/>
                </a:ext>
              </a:extLst>
            </p:cNvPr>
            <p:cNvSpPr/>
            <p:nvPr/>
          </p:nvSpPr>
          <p:spPr>
            <a:xfrm>
              <a:off x="11535181" y="5506258"/>
              <a:ext cx="197064" cy="282873"/>
            </a:xfrm>
            <a:custGeom>
              <a:avLst/>
              <a:gdLst>
                <a:gd name="connsiteX0" fmla="*/ 186960 w 197064"/>
                <a:gd name="connsiteY0" fmla="*/ 122647 h 282873"/>
                <a:gd name="connsiteX1" fmla="*/ 170455 w 197064"/>
                <a:gd name="connsiteY1" fmla="*/ 131219 h 282873"/>
                <a:gd name="connsiteX2" fmla="*/ 152764 w 197064"/>
                <a:gd name="connsiteY2" fmla="*/ 139243 h 282873"/>
                <a:gd name="connsiteX3" fmla="*/ 121760 w 197064"/>
                <a:gd name="connsiteY3" fmla="*/ 126933 h 282873"/>
                <a:gd name="connsiteX4" fmla="*/ 117748 w 197064"/>
                <a:gd name="connsiteY4" fmla="*/ 126112 h 282873"/>
                <a:gd name="connsiteX5" fmla="*/ 113189 w 197064"/>
                <a:gd name="connsiteY5" fmla="*/ 123559 h 282873"/>
                <a:gd name="connsiteX6" fmla="*/ 108082 w 197064"/>
                <a:gd name="connsiteY6" fmla="*/ 104136 h 282873"/>
                <a:gd name="connsiteX7" fmla="*/ 104616 w 197064"/>
                <a:gd name="connsiteY7" fmla="*/ 93102 h 282873"/>
                <a:gd name="connsiteX8" fmla="*/ 104616 w 197064"/>
                <a:gd name="connsiteY8" fmla="*/ 89636 h 282873"/>
                <a:gd name="connsiteX9" fmla="*/ 100057 w 197064"/>
                <a:gd name="connsiteY9" fmla="*/ 87631 h 282873"/>
                <a:gd name="connsiteX10" fmla="*/ 97503 w 197064"/>
                <a:gd name="connsiteY10" fmla="*/ 84530 h 282873"/>
                <a:gd name="connsiteX11" fmla="*/ 94677 w 197064"/>
                <a:gd name="connsiteY11" fmla="*/ 82797 h 282873"/>
                <a:gd name="connsiteX12" fmla="*/ 93491 w 197064"/>
                <a:gd name="connsiteY12" fmla="*/ 90731 h 282873"/>
                <a:gd name="connsiteX13" fmla="*/ 95224 w 197064"/>
                <a:gd name="connsiteY13" fmla="*/ 99850 h 282873"/>
                <a:gd name="connsiteX14" fmla="*/ 92397 w 197064"/>
                <a:gd name="connsiteY14" fmla="*/ 105047 h 282873"/>
                <a:gd name="connsiteX15" fmla="*/ 80999 w 197064"/>
                <a:gd name="connsiteY15" fmla="*/ 97934 h 282873"/>
                <a:gd name="connsiteX16" fmla="*/ 76986 w 197064"/>
                <a:gd name="connsiteY16" fmla="*/ 96202 h 282873"/>
                <a:gd name="connsiteX17" fmla="*/ 70694 w 197064"/>
                <a:gd name="connsiteY17" fmla="*/ 94196 h 282873"/>
                <a:gd name="connsiteX18" fmla="*/ 72154 w 197064"/>
                <a:gd name="connsiteY18" fmla="*/ 90731 h 282873"/>
                <a:gd name="connsiteX19" fmla="*/ 68962 w 197064"/>
                <a:gd name="connsiteY19" fmla="*/ 83983 h 282873"/>
                <a:gd name="connsiteX20" fmla="*/ 70694 w 197064"/>
                <a:gd name="connsiteY20" fmla="*/ 75958 h 282873"/>
                <a:gd name="connsiteX21" fmla="*/ 68141 w 197064"/>
                <a:gd name="connsiteY21" fmla="*/ 69393 h 282873"/>
                <a:gd name="connsiteX22" fmla="*/ 62761 w 197064"/>
                <a:gd name="connsiteY22" fmla="*/ 61185 h 282873"/>
                <a:gd name="connsiteX23" fmla="*/ 57016 w 197064"/>
                <a:gd name="connsiteY23" fmla="*/ 54620 h 282873"/>
                <a:gd name="connsiteX24" fmla="*/ 57016 w 197064"/>
                <a:gd name="connsiteY24" fmla="*/ 51428 h 282873"/>
                <a:gd name="connsiteX25" fmla="*/ 57016 w 197064"/>
                <a:gd name="connsiteY25" fmla="*/ 44863 h 282873"/>
                <a:gd name="connsiteX26" fmla="*/ 55010 w 197064"/>
                <a:gd name="connsiteY26" fmla="*/ 33190 h 282873"/>
                <a:gd name="connsiteX27" fmla="*/ 51088 w 197064"/>
                <a:gd name="connsiteY27" fmla="*/ 33190 h 282873"/>
                <a:gd name="connsiteX28" fmla="*/ 45617 w 197064"/>
                <a:gd name="connsiteY28" fmla="*/ 33190 h 282873"/>
                <a:gd name="connsiteX29" fmla="*/ 45617 w 197064"/>
                <a:gd name="connsiteY29" fmla="*/ 29178 h 282873"/>
                <a:gd name="connsiteX30" fmla="*/ 44614 w 197064"/>
                <a:gd name="connsiteY30" fmla="*/ 25831 h 282873"/>
                <a:gd name="connsiteX31" fmla="*/ 43337 w 197064"/>
                <a:gd name="connsiteY31" fmla="*/ 25530 h 282873"/>
                <a:gd name="connsiteX32" fmla="*/ 34856 w 197064"/>
                <a:gd name="connsiteY32" fmla="*/ 22065 h 282873"/>
                <a:gd name="connsiteX33" fmla="*/ 26559 w 197064"/>
                <a:gd name="connsiteY33" fmla="*/ 20059 h 282873"/>
                <a:gd name="connsiteX34" fmla="*/ 24552 w 197064"/>
                <a:gd name="connsiteY34" fmla="*/ 17506 h 282873"/>
                <a:gd name="connsiteX35" fmla="*/ 22272 w 197064"/>
                <a:gd name="connsiteY35" fmla="*/ 16959 h 282873"/>
                <a:gd name="connsiteX36" fmla="*/ 20266 w 197064"/>
                <a:gd name="connsiteY36" fmla="*/ 21792 h 282873"/>
                <a:gd name="connsiteX37" fmla="*/ 15160 w 197064"/>
                <a:gd name="connsiteY37" fmla="*/ 17779 h 282873"/>
                <a:gd name="connsiteX38" fmla="*/ 8047 w 197064"/>
                <a:gd name="connsiteY38" fmla="*/ 7019 h 282873"/>
                <a:gd name="connsiteX39" fmla="*/ 10053 w 197064"/>
                <a:gd name="connsiteY39" fmla="*/ 3554 h 282873"/>
                <a:gd name="connsiteX40" fmla="*/ 10601 w 197064"/>
                <a:gd name="connsiteY40" fmla="*/ 453 h 282873"/>
                <a:gd name="connsiteX41" fmla="*/ 934 w 197064"/>
                <a:gd name="connsiteY41" fmla="*/ 1274 h 282873"/>
                <a:gd name="connsiteX42" fmla="*/ 10053 w 197064"/>
                <a:gd name="connsiteY42" fmla="*/ 14679 h 282873"/>
                <a:gd name="connsiteX43" fmla="*/ 20814 w 197064"/>
                <a:gd name="connsiteY43" fmla="*/ 39756 h 282873"/>
                <a:gd name="connsiteX44" fmla="*/ 22820 w 197064"/>
                <a:gd name="connsiteY44" fmla="*/ 40850 h 282873"/>
                <a:gd name="connsiteX45" fmla="*/ 26559 w 197064"/>
                <a:gd name="connsiteY45" fmla="*/ 38297 h 282873"/>
                <a:gd name="connsiteX46" fmla="*/ 28839 w 197064"/>
                <a:gd name="connsiteY46" fmla="*/ 43768 h 282873"/>
                <a:gd name="connsiteX47" fmla="*/ 42517 w 197064"/>
                <a:gd name="connsiteY47" fmla="*/ 71125 h 282873"/>
                <a:gd name="connsiteX48" fmla="*/ 47897 w 197064"/>
                <a:gd name="connsiteY48" fmla="*/ 77326 h 282873"/>
                <a:gd name="connsiteX49" fmla="*/ 47897 w 197064"/>
                <a:gd name="connsiteY49" fmla="*/ 70487 h 282873"/>
                <a:gd name="connsiteX50" fmla="*/ 49082 w 197064"/>
                <a:gd name="connsiteY50" fmla="*/ 69666 h 282873"/>
                <a:gd name="connsiteX51" fmla="*/ 51909 w 197064"/>
                <a:gd name="connsiteY51" fmla="*/ 68481 h 282873"/>
                <a:gd name="connsiteX52" fmla="*/ 55010 w 197064"/>
                <a:gd name="connsiteY52" fmla="*/ 69119 h 282873"/>
                <a:gd name="connsiteX53" fmla="*/ 56195 w 197064"/>
                <a:gd name="connsiteY53" fmla="*/ 72220 h 282873"/>
                <a:gd name="connsiteX54" fmla="*/ 55284 w 197064"/>
                <a:gd name="connsiteY54" fmla="*/ 74773 h 282873"/>
                <a:gd name="connsiteX55" fmla="*/ 57563 w 197064"/>
                <a:gd name="connsiteY55" fmla="*/ 82797 h 282873"/>
                <a:gd name="connsiteX56" fmla="*/ 52182 w 197064"/>
                <a:gd name="connsiteY56" fmla="*/ 80791 h 282873"/>
                <a:gd name="connsiteX57" fmla="*/ 53368 w 197064"/>
                <a:gd name="connsiteY57" fmla="*/ 84530 h 282873"/>
                <a:gd name="connsiteX58" fmla="*/ 60481 w 197064"/>
                <a:gd name="connsiteY58" fmla="*/ 100761 h 282873"/>
                <a:gd name="connsiteX59" fmla="*/ 65040 w 197064"/>
                <a:gd name="connsiteY59" fmla="*/ 100761 h 282873"/>
                <a:gd name="connsiteX60" fmla="*/ 71606 w 197064"/>
                <a:gd name="connsiteY60" fmla="*/ 101400 h 282873"/>
                <a:gd name="connsiteX61" fmla="*/ 72154 w 197064"/>
                <a:gd name="connsiteY61" fmla="*/ 104774 h 282873"/>
                <a:gd name="connsiteX62" fmla="*/ 68141 w 197064"/>
                <a:gd name="connsiteY62" fmla="*/ 109060 h 282873"/>
                <a:gd name="connsiteX63" fmla="*/ 68141 w 197064"/>
                <a:gd name="connsiteY63" fmla="*/ 112798 h 282873"/>
                <a:gd name="connsiteX64" fmla="*/ 75527 w 197064"/>
                <a:gd name="connsiteY64" fmla="*/ 128483 h 282873"/>
                <a:gd name="connsiteX65" fmla="*/ 74980 w 197064"/>
                <a:gd name="connsiteY65" fmla="*/ 133316 h 282873"/>
                <a:gd name="connsiteX66" fmla="*/ 72154 w 197064"/>
                <a:gd name="connsiteY66" fmla="*/ 138149 h 282873"/>
                <a:gd name="connsiteX67" fmla="*/ 73248 w 197064"/>
                <a:gd name="connsiteY67" fmla="*/ 143529 h 282873"/>
                <a:gd name="connsiteX68" fmla="*/ 72154 w 197064"/>
                <a:gd name="connsiteY68" fmla="*/ 145809 h 282873"/>
                <a:gd name="connsiteX69" fmla="*/ 67867 w 197064"/>
                <a:gd name="connsiteY69" fmla="*/ 161494 h 282873"/>
                <a:gd name="connsiteX70" fmla="*/ 55284 w 197064"/>
                <a:gd name="connsiteY70" fmla="*/ 179731 h 282873"/>
                <a:gd name="connsiteX71" fmla="*/ 37958 w 197064"/>
                <a:gd name="connsiteY71" fmla="*/ 190309 h 282873"/>
                <a:gd name="connsiteX72" fmla="*/ 36772 w 197064"/>
                <a:gd name="connsiteY72" fmla="*/ 193410 h 282873"/>
                <a:gd name="connsiteX73" fmla="*/ 68414 w 197064"/>
                <a:gd name="connsiteY73" fmla="*/ 212833 h 282873"/>
                <a:gd name="connsiteX74" fmla="*/ 86652 w 197064"/>
                <a:gd name="connsiteY74" fmla="*/ 232712 h 282873"/>
                <a:gd name="connsiteX75" fmla="*/ 69235 w 197064"/>
                <a:gd name="connsiteY75" fmla="*/ 265814 h 282873"/>
                <a:gd name="connsiteX76" fmla="*/ 65861 w 197064"/>
                <a:gd name="connsiteY76" fmla="*/ 273474 h 282873"/>
                <a:gd name="connsiteX77" fmla="*/ 70420 w 197064"/>
                <a:gd name="connsiteY77" fmla="*/ 271194 h 282873"/>
                <a:gd name="connsiteX78" fmla="*/ 72974 w 197064"/>
                <a:gd name="connsiteY78" fmla="*/ 272380 h 282873"/>
                <a:gd name="connsiteX79" fmla="*/ 78719 w 197064"/>
                <a:gd name="connsiteY79" fmla="*/ 275781 h 282873"/>
                <a:gd name="connsiteX80" fmla="*/ 80087 w 197064"/>
                <a:gd name="connsiteY80" fmla="*/ 275206 h 282873"/>
                <a:gd name="connsiteX81" fmla="*/ 85284 w 197064"/>
                <a:gd name="connsiteY81" fmla="*/ 280587 h 282873"/>
                <a:gd name="connsiteX82" fmla="*/ 90391 w 197064"/>
                <a:gd name="connsiteY82" fmla="*/ 281772 h 282873"/>
                <a:gd name="connsiteX83" fmla="*/ 111455 w 197064"/>
                <a:gd name="connsiteY83" fmla="*/ 268094 h 282873"/>
                <a:gd name="connsiteX84" fmla="*/ 121760 w 197064"/>
                <a:gd name="connsiteY84" fmla="*/ 249309 h 282873"/>
                <a:gd name="connsiteX85" fmla="*/ 136533 w 197064"/>
                <a:gd name="connsiteY85" fmla="*/ 231618 h 282873"/>
                <a:gd name="connsiteX86" fmla="*/ 147657 w 197064"/>
                <a:gd name="connsiteY86" fmla="*/ 208274 h 282873"/>
                <a:gd name="connsiteX87" fmla="*/ 145378 w 197064"/>
                <a:gd name="connsiteY87" fmla="*/ 204261 h 282873"/>
                <a:gd name="connsiteX88" fmla="*/ 146473 w 197064"/>
                <a:gd name="connsiteY88" fmla="*/ 189124 h 282873"/>
                <a:gd name="connsiteX89" fmla="*/ 172734 w 197064"/>
                <a:gd name="connsiteY89" fmla="*/ 181464 h 282873"/>
                <a:gd name="connsiteX90" fmla="*/ 175288 w 197064"/>
                <a:gd name="connsiteY90" fmla="*/ 185203 h 282873"/>
                <a:gd name="connsiteX91" fmla="*/ 178389 w 197064"/>
                <a:gd name="connsiteY91" fmla="*/ 186297 h 282873"/>
                <a:gd name="connsiteX92" fmla="*/ 177842 w 197064"/>
                <a:gd name="connsiteY92" fmla="*/ 181190 h 282873"/>
                <a:gd name="connsiteX93" fmla="*/ 184407 w 197064"/>
                <a:gd name="connsiteY93" fmla="*/ 164959 h 282873"/>
                <a:gd name="connsiteX94" fmla="*/ 192340 w 197064"/>
                <a:gd name="connsiteY94" fmla="*/ 143529 h 282873"/>
                <a:gd name="connsiteX95" fmla="*/ 196353 w 197064"/>
                <a:gd name="connsiteY95" fmla="*/ 130489 h 282873"/>
                <a:gd name="connsiteX96" fmla="*/ 186960 w 197064"/>
                <a:gd name="connsiteY96" fmla="*/ 122647 h 28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97064" h="282873">
                  <a:moveTo>
                    <a:pt x="186960" y="122647"/>
                  </a:moveTo>
                  <a:cubicBezTo>
                    <a:pt x="181853" y="121279"/>
                    <a:pt x="179027" y="124380"/>
                    <a:pt x="170455" y="131219"/>
                  </a:cubicBezTo>
                  <a:cubicBezTo>
                    <a:pt x="165531" y="135632"/>
                    <a:pt x="159330" y="138441"/>
                    <a:pt x="152764" y="139243"/>
                  </a:cubicBezTo>
                  <a:cubicBezTo>
                    <a:pt x="146746" y="140612"/>
                    <a:pt x="123676" y="127845"/>
                    <a:pt x="121760" y="126933"/>
                  </a:cubicBezTo>
                  <a:cubicBezTo>
                    <a:pt x="119845" y="126021"/>
                    <a:pt x="120028" y="125838"/>
                    <a:pt x="117748" y="126112"/>
                  </a:cubicBezTo>
                  <a:cubicBezTo>
                    <a:pt x="115468" y="126386"/>
                    <a:pt x="115741" y="126112"/>
                    <a:pt x="113189" y="123559"/>
                  </a:cubicBezTo>
                  <a:cubicBezTo>
                    <a:pt x="110361" y="117422"/>
                    <a:pt x="108629" y="110856"/>
                    <a:pt x="108082" y="104136"/>
                  </a:cubicBezTo>
                  <a:cubicBezTo>
                    <a:pt x="107899" y="100224"/>
                    <a:pt x="106713" y="96430"/>
                    <a:pt x="104616" y="93102"/>
                  </a:cubicBezTo>
                  <a:cubicBezTo>
                    <a:pt x="102610" y="91095"/>
                    <a:pt x="103158" y="90457"/>
                    <a:pt x="104616" y="89636"/>
                  </a:cubicBezTo>
                  <a:cubicBezTo>
                    <a:pt x="106076" y="88816"/>
                    <a:pt x="102610" y="87631"/>
                    <a:pt x="100057" y="87631"/>
                  </a:cubicBezTo>
                  <a:cubicBezTo>
                    <a:pt x="97503" y="87631"/>
                    <a:pt x="97503" y="86536"/>
                    <a:pt x="97503" y="84530"/>
                  </a:cubicBezTo>
                  <a:cubicBezTo>
                    <a:pt x="97503" y="82523"/>
                    <a:pt x="96319" y="82523"/>
                    <a:pt x="94677" y="82797"/>
                  </a:cubicBezTo>
                  <a:cubicBezTo>
                    <a:pt x="93035" y="83071"/>
                    <a:pt x="92671" y="88178"/>
                    <a:pt x="93491" y="90731"/>
                  </a:cubicBezTo>
                  <a:cubicBezTo>
                    <a:pt x="94312" y="93284"/>
                    <a:pt x="93491" y="94743"/>
                    <a:pt x="95224" y="99850"/>
                  </a:cubicBezTo>
                  <a:cubicBezTo>
                    <a:pt x="96957" y="104956"/>
                    <a:pt x="95771" y="105047"/>
                    <a:pt x="92397" y="105047"/>
                  </a:cubicBezTo>
                  <a:cubicBezTo>
                    <a:pt x="87929" y="104008"/>
                    <a:pt x="83916" y="101500"/>
                    <a:pt x="80999" y="97934"/>
                  </a:cubicBezTo>
                  <a:cubicBezTo>
                    <a:pt x="78081" y="94743"/>
                    <a:pt x="78993" y="97934"/>
                    <a:pt x="76986" y="96202"/>
                  </a:cubicBezTo>
                  <a:cubicBezTo>
                    <a:pt x="75162" y="94816"/>
                    <a:pt x="72974" y="94105"/>
                    <a:pt x="70694" y="94196"/>
                  </a:cubicBezTo>
                  <a:cubicBezTo>
                    <a:pt x="68141" y="94196"/>
                    <a:pt x="70694" y="92463"/>
                    <a:pt x="72154" y="90731"/>
                  </a:cubicBezTo>
                  <a:cubicBezTo>
                    <a:pt x="73612" y="88998"/>
                    <a:pt x="72154" y="84803"/>
                    <a:pt x="68962" y="83983"/>
                  </a:cubicBezTo>
                  <a:cubicBezTo>
                    <a:pt x="65770" y="83162"/>
                    <a:pt x="68962" y="78238"/>
                    <a:pt x="70694" y="75958"/>
                  </a:cubicBezTo>
                  <a:cubicBezTo>
                    <a:pt x="72426" y="73678"/>
                    <a:pt x="70146" y="71672"/>
                    <a:pt x="68141" y="69393"/>
                  </a:cubicBezTo>
                  <a:cubicBezTo>
                    <a:pt x="65952" y="66921"/>
                    <a:pt x="64129" y="64158"/>
                    <a:pt x="62761" y="61185"/>
                  </a:cubicBezTo>
                  <a:cubicBezTo>
                    <a:pt x="61758" y="58340"/>
                    <a:pt x="59752" y="55988"/>
                    <a:pt x="57016" y="54620"/>
                  </a:cubicBezTo>
                  <a:cubicBezTo>
                    <a:pt x="54188" y="53435"/>
                    <a:pt x="56468" y="51428"/>
                    <a:pt x="57016" y="51428"/>
                  </a:cubicBezTo>
                  <a:cubicBezTo>
                    <a:pt x="57563" y="51428"/>
                    <a:pt x="57016" y="46595"/>
                    <a:pt x="57016" y="44863"/>
                  </a:cubicBezTo>
                  <a:cubicBezTo>
                    <a:pt x="57016" y="43130"/>
                    <a:pt x="55010" y="35197"/>
                    <a:pt x="55010" y="33190"/>
                  </a:cubicBezTo>
                  <a:cubicBezTo>
                    <a:pt x="55010" y="31184"/>
                    <a:pt x="51636" y="29543"/>
                    <a:pt x="51088" y="33190"/>
                  </a:cubicBezTo>
                  <a:cubicBezTo>
                    <a:pt x="50542" y="36838"/>
                    <a:pt x="47897" y="34376"/>
                    <a:pt x="45617" y="33190"/>
                  </a:cubicBezTo>
                  <a:cubicBezTo>
                    <a:pt x="43337" y="32005"/>
                    <a:pt x="44523" y="31458"/>
                    <a:pt x="45617" y="29178"/>
                  </a:cubicBezTo>
                  <a:cubicBezTo>
                    <a:pt x="46255" y="27984"/>
                    <a:pt x="45800" y="26488"/>
                    <a:pt x="44614" y="25831"/>
                  </a:cubicBezTo>
                  <a:cubicBezTo>
                    <a:pt x="44249" y="25613"/>
                    <a:pt x="43794" y="25503"/>
                    <a:pt x="43337" y="25530"/>
                  </a:cubicBezTo>
                  <a:cubicBezTo>
                    <a:pt x="41605" y="25530"/>
                    <a:pt x="37410" y="22339"/>
                    <a:pt x="34856" y="22065"/>
                  </a:cubicBezTo>
                  <a:cubicBezTo>
                    <a:pt x="32304" y="21792"/>
                    <a:pt x="29111" y="19512"/>
                    <a:pt x="26559" y="20059"/>
                  </a:cubicBezTo>
                  <a:cubicBezTo>
                    <a:pt x="24005" y="20606"/>
                    <a:pt x="24005" y="18965"/>
                    <a:pt x="24552" y="17506"/>
                  </a:cubicBezTo>
                  <a:cubicBezTo>
                    <a:pt x="25100" y="16047"/>
                    <a:pt x="24005" y="15226"/>
                    <a:pt x="22272" y="16959"/>
                  </a:cubicBezTo>
                  <a:cubicBezTo>
                    <a:pt x="20540" y="18691"/>
                    <a:pt x="21452" y="20697"/>
                    <a:pt x="20266" y="21792"/>
                  </a:cubicBezTo>
                  <a:cubicBezTo>
                    <a:pt x="19081" y="22886"/>
                    <a:pt x="17166" y="19786"/>
                    <a:pt x="15160" y="17779"/>
                  </a:cubicBezTo>
                  <a:cubicBezTo>
                    <a:pt x="13153" y="15773"/>
                    <a:pt x="10327" y="9846"/>
                    <a:pt x="8047" y="7019"/>
                  </a:cubicBezTo>
                  <a:cubicBezTo>
                    <a:pt x="5767" y="4192"/>
                    <a:pt x="8047" y="3281"/>
                    <a:pt x="10053" y="3554"/>
                  </a:cubicBezTo>
                  <a:cubicBezTo>
                    <a:pt x="12059" y="3828"/>
                    <a:pt x="11695" y="1821"/>
                    <a:pt x="10601" y="453"/>
                  </a:cubicBezTo>
                  <a:cubicBezTo>
                    <a:pt x="9507" y="-914"/>
                    <a:pt x="4856" y="1001"/>
                    <a:pt x="934" y="1274"/>
                  </a:cubicBezTo>
                  <a:cubicBezTo>
                    <a:pt x="-2986" y="1548"/>
                    <a:pt x="5767" y="10393"/>
                    <a:pt x="10053" y="14679"/>
                  </a:cubicBezTo>
                  <a:cubicBezTo>
                    <a:pt x="14613" y="22585"/>
                    <a:pt x="18260" y="31002"/>
                    <a:pt x="20814" y="39756"/>
                  </a:cubicBezTo>
                  <a:cubicBezTo>
                    <a:pt x="22546" y="43495"/>
                    <a:pt x="22546" y="42309"/>
                    <a:pt x="22820" y="40850"/>
                  </a:cubicBezTo>
                  <a:cubicBezTo>
                    <a:pt x="23094" y="39391"/>
                    <a:pt x="24005" y="39756"/>
                    <a:pt x="26559" y="38297"/>
                  </a:cubicBezTo>
                  <a:cubicBezTo>
                    <a:pt x="29111" y="36838"/>
                    <a:pt x="27653" y="41762"/>
                    <a:pt x="28839" y="43768"/>
                  </a:cubicBezTo>
                  <a:cubicBezTo>
                    <a:pt x="30024" y="45774"/>
                    <a:pt x="39690" y="66018"/>
                    <a:pt x="42517" y="71125"/>
                  </a:cubicBezTo>
                  <a:cubicBezTo>
                    <a:pt x="45343" y="76232"/>
                    <a:pt x="47076" y="77964"/>
                    <a:pt x="47897" y="77326"/>
                  </a:cubicBezTo>
                  <a:cubicBezTo>
                    <a:pt x="48717" y="76688"/>
                    <a:pt x="51909" y="74499"/>
                    <a:pt x="47897" y="70487"/>
                  </a:cubicBezTo>
                  <a:cubicBezTo>
                    <a:pt x="43885" y="66475"/>
                    <a:pt x="44797" y="66839"/>
                    <a:pt x="49082" y="69666"/>
                  </a:cubicBezTo>
                  <a:cubicBezTo>
                    <a:pt x="53368" y="72493"/>
                    <a:pt x="53368" y="69666"/>
                    <a:pt x="51909" y="68481"/>
                  </a:cubicBezTo>
                  <a:cubicBezTo>
                    <a:pt x="50450" y="67295"/>
                    <a:pt x="52730" y="69666"/>
                    <a:pt x="55010" y="69119"/>
                  </a:cubicBezTo>
                  <a:cubicBezTo>
                    <a:pt x="57290" y="68572"/>
                    <a:pt x="54462" y="72220"/>
                    <a:pt x="56195" y="72220"/>
                  </a:cubicBezTo>
                  <a:cubicBezTo>
                    <a:pt x="57927" y="72220"/>
                    <a:pt x="57563" y="72767"/>
                    <a:pt x="55284" y="74773"/>
                  </a:cubicBezTo>
                  <a:cubicBezTo>
                    <a:pt x="53004" y="76779"/>
                    <a:pt x="56195" y="76779"/>
                    <a:pt x="57563" y="82797"/>
                  </a:cubicBezTo>
                  <a:cubicBezTo>
                    <a:pt x="58930" y="88816"/>
                    <a:pt x="55556" y="81612"/>
                    <a:pt x="52182" y="80791"/>
                  </a:cubicBezTo>
                  <a:cubicBezTo>
                    <a:pt x="48809" y="79970"/>
                    <a:pt x="50724" y="82159"/>
                    <a:pt x="53368" y="84530"/>
                  </a:cubicBezTo>
                  <a:cubicBezTo>
                    <a:pt x="56013" y="86901"/>
                    <a:pt x="58201" y="97844"/>
                    <a:pt x="60481" y="100761"/>
                  </a:cubicBezTo>
                  <a:cubicBezTo>
                    <a:pt x="62761" y="103679"/>
                    <a:pt x="62761" y="102768"/>
                    <a:pt x="65040" y="100761"/>
                  </a:cubicBezTo>
                  <a:cubicBezTo>
                    <a:pt x="67320" y="98755"/>
                    <a:pt x="68414" y="99941"/>
                    <a:pt x="71606" y="101400"/>
                  </a:cubicBezTo>
                  <a:cubicBezTo>
                    <a:pt x="74797" y="102859"/>
                    <a:pt x="73522" y="103953"/>
                    <a:pt x="72154" y="104774"/>
                  </a:cubicBezTo>
                  <a:cubicBezTo>
                    <a:pt x="70785" y="105595"/>
                    <a:pt x="70694" y="106233"/>
                    <a:pt x="68141" y="109060"/>
                  </a:cubicBezTo>
                  <a:cubicBezTo>
                    <a:pt x="65587" y="111887"/>
                    <a:pt x="68141" y="112798"/>
                    <a:pt x="68141" y="112798"/>
                  </a:cubicBezTo>
                  <a:cubicBezTo>
                    <a:pt x="72974" y="116811"/>
                    <a:pt x="74433" y="126203"/>
                    <a:pt x="75527" y="128483"/>
                  </a:cubicBezTo>
                  <a:cubicBezTo>
                    <a:pt x="76622" y="130763"/>
                    <a:pt x="76439" y="132130"/>
                    <a:pt x="74980" y="133316"/>
                  </a:cubicBezTo>
                  <a:cubicBezTo>
                    <a:pt x="73522" y="134593"/>
                    <a:pt x="72609" y="136280"/>
                    <a:pt x="72154" y="138149"/>
                  </a:cubicBezTo>
                  <a:cubicBezTo>
                    <a:pt x="71242" y="140429"/>
                    <a:pt x="70694" y="143529"/>
                    <a:pt x="73248" y="143529"/>
                  </a:cubicBezTo>
                  <a:cubicBezTo>
                    <a:pt x="75801" y="143529"/>
                    <a:pt x="74433" y="142982"/>
                    <a:pt x="72154" y="145809"/>
                  </a:cubicBezTo>
                  <a:cubicBezTo>
                    <a:pt x="69417" y="150605"/>
                    <a:pt x="67958" y="155995"/>
                    <a:pt x="67867" y="161494"/>
                  </a:cubicBezTo>
                  <a:cubicBezTo>
                    <a:pt x="65406" y="168597"/>
                    <a:pt x="61028" y="174898"/>
                    <a:pt x="55284" y="179731"/>
                  </a:cubicBezTo>
                  <a:cubicBezTo>
                    <a:pt x="53916" y="180279"/>
                    <a:pt x="41605" y="188303"/>
                    <a:pt x="37958" y="190309"/>
                  </a:cubicBezTo>
                  <a:cubicBezTo>
                    <a:pt x="34310" y="192316"/>
                    <a:pt x="36772" y="193410"/>
                    <a:pt x="36772" y="193410"/>
                  </a:cubicBezTo>
                  <a:cubicBezTo>
                    <a:pt x="45617" y="202264"/>
                    <a:pt x="56468" y="208912"/>
                    <a:pt x="68414" y="212833"/>
                  </a:cubicBezTo>
                  <a:cubicBezTo>
                    <a:pt x="77807" y="215423"/>
                    <a:pt x="84920" y="223147"/>
                    <a:pt x="86652" y="232712"/>
                  </a:cubicBezTo>
                  <a:cubicBezTo>
                    <a:pt x="90118" y="245570"/>
                    <a:pt x="71880" y="262075"/>
                    <a:pt x="69235" y="265814"/>
                  </a:cubicBezTo>
                  <a:cubicBezTo>
                    <a:pt x="66591" y="269553"/>
                    <a:pt x="65040" y="272106"/>
                    <a:pt x="65861" y="273474"/>
                  </a:cubicBezTo>
                  <a:cubicBezTo>
                    <a:pt x="66682" y="274842"/>
                    <a:pt x="68688" y="273474"/>
                    <a:pt x="70420" y="271194"/>
                  </a:cubicBezTo>
                  <a:cubicBezTo>
                    <a:pt x="72154" y="268914"/>
                    <a:pt x="72974" y="270647"/>
                    <a:pt x="72974" y="272380"/>
                  </a:cubicBezTo>
                  <a:cubicBezTo>
                    <a:pt x="73612" y="274915"/>
                    <a:pt x="76257" y="276438"/>
                    <a:pt x="78719" y="275781"/>
                  </a:cubicBezTo>
                  <a:cubicBezTo>
                    <a:pt x="79265" y="275663"/>
                    <a:pt x="79631" y="275462"/>
                    <a:pt x="80087" y="275206"/>
                  </a:cubicBezTo>
                  <a:cubicBezTo>
                    <a:pt x="84373" y="273200"/>
                    <a:pt x="85284" y="278033"/>
                    <a:pt x="85284" y="280587"/>
                  </a:cubicBezTo>
                  <a:cubicBezTo>
                    <a:pt x="85284" y="283140"/>
                    <a:pt x="88932" y="283505"/>
                    <a:pt x="90391" y="281772"/>
                  </a:cubicBezTo>
                  <a:cubicBezTo>
                    <a:pt x="91850" y="280040"/>
                    <a:pt x="105711" y="272653"/>
                    <a:pt x="111455" y="268094"/>
                  </a:cubicBezTo>
                  <a:cubicBezTo>
                    <a:pt x="116289" y="262732"/>
                    <a:pt x="119845" y="256294"/>
                    <a:pt x="121760" y="249309"/>
                  </a:cubicBezTo>
                  <a:cubicBezTo>
                    <a:pt x="123402" y="245297"/>
                    <a:pt x="133706" y="235904"/>
                    <a:pt x="136533" y="231618"/>
                  </a:cubicBezTo>
                  <a:cubicBezTo>
                    <a:pt x="139360" y="227332"/>
                    <a:pt x="146473" y="211101"/>
                    <a:pt x="147657" y="208274"/>
                  </a:cubicBezTo>
                  <a:cubicBezTo>
                    <a:pt x="148843" y="205447"/>
                    <a:pt x="147657" y="206267"/>
                    <a:pt x="145378" y="204261"/>
                  </a:cubicBezTo>
                  <a:cubicBezTo>
                    <a:pt x="143098" y="202255"/>
                    <a:pt x="140545" y="197969"/>
                    <a:pt x="146473" y="189124"/>
                  </a:cubicBezTo>
                  <a:cubicBezTo>
                    <a:pt x="152399" y="180279"/>
                    <a:pt x="168996" y="181737"/>
                    <a:pt x="172734" y="181464"/>
                  </a:cubicBezTo>
                  <a:cubicBezTo>
                    <a:pt x="176473" y="181190"/>
                    <a:pt x="175288" y="182284"/>
                    <a:pt x="175288" y="185203"/>
                  </a:cubicBezTo>
                  <a:cubicBezTo>
                    <a:pt x="175288" y="188121"/>
                    <a:pt x="177021" y="186844"/>
                    <a:pt x="178389" y="186297"/>
                  </a:cubicBezTo>
                  <a:cubicBezTo>
                    <a:pt x="179756" y="185750"/>
                    <a:pt x="180121" y="184564"/>
                    <a:pt x="177842" y="181190"/>
                  </a:cubicBezTo>
                  <a:cubicBezTo>
                    <a:pt x="175562" y="177816"/>
                    <a:pt x="177021" y="170886"/>
                    <a:pt x="184407" y="164959"/>
                  </a:cubicBezTo>
                  <a:cubicBezTo>
                    <a:pt x="189697" y="159086"/>
                    <a:pt x="192523" y="151426"/>
                    <a:pt x="192340" y="143529"/>
                  </a:cubicBezTo>
                  <a:cubicBezTo>
                    <a:pt x="192705" y="138952"/>
                    <a:pt x="194073" y="134511"/>
                    <a:pt x="196353" y="130489"/>
                  </a:cubicBezTo>
                  <a:cubicBezTo>
                    <a:pt x="199179" y="125838"/>
                    <a:pt x="192340" y="124106"/>
                    <a:pt x="186960" y="122647"/>
                  </a:cubicBezTo>
                  <a:close/>
                </a:path>
              </a:pathLst>
            </a:custGeom>
            <a:grpFill/>
            <a:ln w="4559" cap="flat">
              <a:solidFill>
                <a:srgbClr val="FFFFFF"/>
              </a:solidFill>
              <a:prstDash val="solid"/>
              <a:miter/>
            </a:ln>
          </p:spPr>
          <p:txBody>
            <a:bodyPr rtlCol="0" anchor="ctr"/>
            <a:lstStyle/>
            <a:p>
              <a:endParaRPr lang="en-US"/>
            </a:p>
          </p:txBody>
        </p:sp>
        <p:sp>
          <p:nvSpPr>
            <p:cNvPr id="762" name="Freeform: Shape 761">
              <a:extLst>
                <a:ext uri="{FF2B5EF4-FFF2-40B4-BE49-F238E27FC236}">
                  <a16:creationId xmlns:a16="http://schemas.microsoft.com/office/drawing/2014/main" id="{B51D4832-4005-BDBD-A300-0770457B6087}"/>
                </a:ext>
              </a:extLst>
            </p:cNvPr>
            <p:cNvSpPr/>
            <p:nvPr/>
          </p:nvSpPr>
          <p:spPr>
            <a:xfrm>
              <a:off x="11888638" y="5875173"/>
              <a:ext cx="22312" cy="17663"/>
            </a:xfrm>
            <a:custGeom>
              <a:avLst/>
              <a:gdLst>
                <a:gd name="connsiteX0" fmla="*/ 18981 w 22312"/>
                <a:gd name="connsiteY0" fmla="*/ 1128 h 17663"/>
                <a:gd name="connsiteX1" fmla="*/ 6306 w 22312"/>
                <a:gd name="connsiteY1" fmla="*/ 1128 h 17663"/>
                <a:gd name="connsiteX2" fmla="*/ 1109 w 22312"/>
                <a:gd name="connsiteY2" fmla="*/ 3955 h 17663"/>
                <a:gd name="connsiteX3" fmla="*/ 6762 w 22312"/>
                <a:gd name="connsiteY3" fmla="*/ 4867 h 17663"/>
                <a:gd name="connsiteX4" fmla="*/ 9316 w 22312"/>
                <a:gd name="connsiteY4" fmla="*/ 8788 h 17663"/>
                <a:gd name="connsiteX5" fmla="*/ 7857 w 22312"/>
                <a:gd name="connsiteY5" fmla="*/ 13257 h 17663"/>
                <a:gd name="connsiteX6" fmla="*/ 10501 w 22312"/>
                <a:gd name="connsiteY6" fmla="*/ 17360 h 17663"/>
                <a:gd name="connsiteX7" fmla="*/ 16338 w 22312"/>
                <a:gd name="connsiteY7" fmla="*/ 14351 h 17663"/>
                <a:gd name="connsiteX8" fmla="*/ 16338 w 22312"/>
                <a:gd name="connsiteY8" fmla="*/ 10430 h 17663"/>
                <a:gd name="connsiteX9" fmla="*/ 12599 w 22312"/>
                <a:gd name="connsiteY9" fmla="*/ 6143 h 17663"/>
                <a:gd name="connsiteX10" fmla="*/ 12599 w 22312"/>
                <a:gd name="connsiteY10" fmla="*/ 2678 h 17663"/>
                <a:gd name="connsiteX11" fmla="*/ 18890 w 22312"/>
                <a:gd name="connsiteY11" fmla="*/ 3682 h 17663"/>
                <a:gd name="connsiteX12" fmla="*/ 18981 w 22312"/>
                <a:gd name="connsiteY12" fmla="*/ 1128 h 17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12" h="17663">
                  <a:moveTo>
                    <a:pt x="18981" y="1128"/>
                  </a:moveTo>
                  <a:cubicBezTo>
                    <a:pt x="11778" y="-422"/>
                    <a:pt x="8313" y="-422"/>
                    <a:pt x="6306" y="1128"/>
                  </a:cubicBezTo>
                  <a:cubicBezTo>
                    <a:pt x="4300" y="2678"/>
                    <a:pt x="-2813" y="3225"/>
                    <a:pt x="1109" y="3955"/>
                  </a:cubicBezTo>
                  <a:cubicBezTo>
                    <a:pt x="2932" y="4493"/>
                    <a:pt x="4848" y="4794"/>
                    <a:pt x="6762" y="4867"/>
                  </a:cubicBezTo>
                  <a:cubicBezTo>
                    <a:pt x="8586" y="4867"/>
                    <a:pt x="11504" y="5414"/>
                    <a:pt x="9316" y="8788"/>
                  </a:cubicBezTo>
                  <a:cubicBezTo>
                    <a:pt x="7128" y="12162"/>
                    <a:pt x="7857" y="13257"/>
                    <a:pt x="7857" y="13257"/>
                  </a:cubicBezTo>
                  <a:cubicBezTo>
                    <a:pt x="7857" y="13257"/>
                    <a:pt x="6306" y="18910"/>
                    <a:pt x="10501" y="17360"/>
                  </a:cubicBezTo>
                  <a:cubicBezTo>
                    <a:pt x="14696" y="15810"/>
                    <a:pt x="14787" y="14624"/>
                    <a:pt x="16338" y="14351"/>
                  </a:cubicBezTo>
                  <a:cubicBezTo>
                    <a:pt x="17887" y="14077"/>
                    <a:pt x="18890" y="14351"/>
                    <a:pt x="16338" y="10430"/>
                  </a:cubicBezTo>
                  <a:cubicBezTo>
                    <a:pt x="13784" y="6509"/>
                    <a:pt x="11596" y="7420"/>
                    <a:pt x="12599" y="6143"/>
                  </a:cubicBezTo>
                  <a:cubicBezTo>
                    <a:pt x="13602" y="4867"/>
                    <a:pt x="10228" y="3134"/>
                    <a:pt x="12599" y="2678"/>
                  </a:cubicBezTo>
                  <a:cubicBezTo>
                    <a:pt x="14787" y="2505"/>
                    <a:pt x="16884" y="2852"/>
                    <a:pt x="18890" y="3682"/>
                  </a:cubicBezTo>
                  <a:cubicBezTo>
                    <a:pt x="19164" y="4138"/>
                    <a:pt x="26277" y="2678"/>
                    <a:pt x="18981" y="1128"/>
                  </a:cubicBezTo>
                  <a:close/>
                </a:path>
              </a:pathLst>
            </a:custGeom>
            <a:grpFill/>
            <a:ln w="4559" cap="flat">
              <a:solidFill>
                <a:srgbClr val="FFFFFF"/>
              </a:solidFill>
              <a:prstDash val="solid"/>
              <a:miter/>
            </a:ln>
          </p:spPr>
          <p:txBody>
            <a:bodyPr rtlCol="0" anchor="ctr"/>
            <a:lstStyle/>
            <a:p>
              <a:endParaRPr lang="en-US"/>
            </a:p>
          </p:txBody>
        </p:sp>
        <p:sp>
          <p:nvSpPr>
            <p:cNvPr id="763" name="Freeform: Shape 762">
              <a:extLst>
                <a:ext uri="{FF2B5EF4-FFF2-40B4-BE49-F238E27FC236}">
                  <a16:creationId xmlns:a16="http://schemas.microsoft.com/office/drawing/2014/main" id="{4638B036-F0B2-CA5E-899D-1EA8DC8B5752}"/>
                </a:ext>
              </a:extLst>
            </p:cNvPr>
            <p:cNvSpPr/>
            <p:nvPr/>
          </p:nvSpPr>
          <p:spPr>
            <a:xfrm>
              <a:off x="11909530" y="5896239"/>
              <a:ext cx="2460" cy="4424"/>
            </a:xfrm>
            <a:custGeom>
              <a:avLst/>
              <a:gdLst>
                <a:gd name="connsiteX0" fmla="*/ 278 w 2460"/>
                <a:gd name="connsiteY0" fmla="*/ 1857 h 4424"/>
                <a:gd name="connsiteX1" fmla="*/ 2285 w 2460"/>
                <a:gd name="connsiteY1" fmla="*/ 2677 h 4424"/>
                <a:gd name="connsiteX2" fmla="*/ 278 w 2460"/>
                <a:gd name="connsiteY2" fmla="*/ 1857 h 4424"/>
              </a:gdLst>
              <a:ahLst/>
              <a:cxnLst>
                <a:cxn ang="0">
                  <a:pos x="connsiteX0" y="connsiteY0"/>
                </a:cxn>
                <a:cxn ang="0">
                  <a:pos x="connsiteX1" y="connsiteY1"/>
                </a:cxn>
                <a:cxn ang="0">
                  <a:pos x="connsiteX2" y="connsiteY2"/>
                </a:cxn>
              </a:cxnLst>
              <a:rect l="l" t="t" r="r" b="b"/>
              <a:pathLst>
                <a:path w="2460" h="4424">
                  <a:moveTo>
                    <a:pt x="278" y="1857"/>
                  </a:moveTo>
                  <a:cubicBezTo>
                    <a:pt x="278" y="1857"/>
                    <a:pt x="1372" y="6963"/>
                    <a:pt x="2285" y="2677"/>
                  </a:cubicBezTo>
                  <a:cubicBezTo>
                    <a:pt x="3197" y="-1609"/>
                    <a:pt x="-1271" y="33"/>
                    <a:pt x="278" y="1857"/>
                  </a:cubicBezTo>
                  <a:close/>
                </a:path>
              </a:pathLst>
            </a:custGeom>
            <a:grpFill/>
            <a:ln w="4559" cap="flat">
              <a:solidFill>
                <a:srgbClr val="FFFFFF"/>
              </a:solidFill>
              <a:prstDash val="solid"/>
              <a:miter/>
            </a:ln>
          </p:spPr>
          <p:txBody>
            <a:bodyPr rtlCol="0" anchor="ctr"/>
            <a:lstStyle/>
            <a:p>
              <a:endParaRPr lang="en-US"/>
            </a:p>
          </p:txBody>
        </p:sp>
        <p:sp>
          <p:nvSpPr>
            <p:cNvPr id="764" name="Freeform: Shape 763">
              <a:extLst>
                <a:ext uri="{FF2B5EF4-FFF2-40B4-BE49-F238E27FC236}">
                  <a16:creationId xmlns:a16="http://schemas.microsoft.com/office/drawing/2014/main" id="{EB06004C-B5D8-1481-F65A-B99B89563D67}"/>
                </a:ext>
              </a:extLst>
            </p:cNvPr>
            <p:cNvSpPr/>
            <p:nvPr/>
          </p:nvSpPr>
          <p:spPr>
            <a:xfrm>
              <a:off x="12123754" y="4943932"/>
              <a:ext cx="5645" cy="5596"/>
            </a:xfrm>
            <a:custGeom>
              <a:avLst/>
              <a:gdLst>
                <a:gd name="connsiteX0" fmla="*/ 3085 w 5645"/>
                <a:gd name="connsiteY0" fmla="*/ 780 h 5596"/>
                <a:gd name="connsiteX1" fmla="*/ 714 w 5645"/>
                <a:gd name="connsiteY1" fmla="*/ 5339 h 5596"/>
                <a:gd name="connsiteX2" fmla="*/ 4636 w 5645"/>
                <a:gd name="connsiteY2" fmla="*/ 3689 h 5596"/>
                <a:gd name="connsiteX3" fmla="*/ 4727 w 5645"/>
                <a:gd name="connsiteY3" fmla="*/ 3424 h 5596"/>
                <a:gd name="connsiteX4" fmla="*/ 3085 w 5645"/>
                <a:gd name="connsiteY4" fmla="*/ 780 h 5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5" h="5596">
                  <a:moveTo>
                    <a:pt x="3085" y="780"/>
                  </a:moveTo>
                  <a:cubicBezTo>
                    <a:pt x="167" y="2513"/>
                    <a:pt x="-928" y="4518"/>
                    <a:pt x="714" y="5339"/>
                  </a:cubicBezTo>
                  <a:cubicBezTo>
                    <a:pt x="2265" y="5968"/>
                    <a:pt x="3997" y="5221"/>
                    <a:pt x="4636" y="3689"/>
                  </a:cubicBezTo>
                  <a:cubicBezTo>
                    <a:pt x="4636" y="3597"/>
                    <a:pt x="4727" y="3516"/>
                    <a:pt x="4727" y="3424"/>
                  </a:cubicBezTo>
                  <a:cubicBezTo>
                    <a:pt x="6185" y="-41"/>
                    <a:pt x="5911" y="-862"/>
                    <a:pt x="3085" y="780"/>
                  </a:cubicBezTo>
                  <a:close/>
                </a:path>
              </a:pathLst>
            </a:custGeom>
            <a:grpFill/>
            <a:ln w="4559" cap="flat">
              <a:solidFill>
                <a:srgbClr val="FFFFFF"/>
              </a:solidFill>
              <a:prstDash val="solid"/>
              <a:miter/>
            </a:ln>
          </p:spPr>
          <p:txBody>
            <a:bodyPr rtlCol="0" anchor="ctr"/>
            <a:lstStyle/>
            <a:p>
              <a:endParaRPr lang="en-US"/>
            </a:p>
          </p:txBody>
        </p:sp>
      </p:grpSp>
      <p:grpSp>
        <p:nvGrpSpPr>
          <p:cNvPr id="765" name="Graphic 2">
            <a:extLst>
              <a:ext uri="{FF2B5EF4-FFF2-40B4-BE49-F238E27FC236}">
                <a16:creationId xmlns:a16="http://schemas.microsoft.com/office/drawing/2014/main" id="{5E769FE5-7E5A-B226-CEFE-9C54C826657E}"/>
              </a:ext>
            </a:extLst>
          </p:cNvPr>
          <p:cNvGrpSpPr/>
          <p:nvPr/>
        </p:nvGrpSpPr>
        <p:grpSpPr>
          <a:xfrm>
            <a:off x="7898065" y="4877953"/>
            <a:ext cx="2362845" cy="1435120"/>
            <a:chOff x="8169825" y="4635287"/>
            <a:chExt cx="2719411" cy="1651688"/>
          </a:xfrm>
          <a:solidFill>
            <a:schemeClr val="bg1">
              <a:lumMod val="75000"/>
            </a:schemeClr>
          </a:solidFill>
        </p:grpSpPr>
        <p:sp>
          <p:nvSpPr>
            <p:cNvPr id="766" name="Freeform: Shape 765">
              <a:extLst>
                <a:ext uri="{FF2B5EF4-FFF2-40B4-BE49-F238E27FC236}">
                  <a16:creationId xmlns:a16="http://schemas.microsoft.com/office/drawing/2014/main" id="{DFA7E4A4-9078-F4C5-5C57-7E21E2A2FF2D}"/>
                </a:ext>
              </a:extLst>
            </p:cNvPr>
            <p:cNvSpPr/>
            <p:nvPr/>
          </p:nvSpPr>
          <p:spPr>
            <a:xfrm>
              <a:off x="8169825" y="6278389"/>
              <a:ext cx="16872" cy="8585"/>
            </a:xfrm>
            <a:custGeom>
              <a:avLst/>
              <a:gdLst>
                <a:gd name="connsiteX0" fmla="*/ 14995 w 16872"/>
                <a:gd name="connsiteY0" fmla="*/ 5163 h 8585"/>
                <a:gd name="connsiteX1" fmla="*/ -52 w 16872"/>
                <a:gd name="connsiteY1" fmla="*/ -34 h 8585"/>
                <a:gd name="connsiteX2" fmla="*/ 4508 w 16872"/>
                <a:gd name="connsiteY2" fmla="*/ 5163 h 8585"/>
                <a:gd name="connsiteX3" fmla="*/ 8794 w 16872"/>
                <a:gd name="connsiteY3" fmla="*/ 8264 h 8585"/>
                <a:gd name="connsiteX4" fmla="*/ 14995 w 16872"/>
                <a:gd name="connsiteY4" fmla="*/ 5163 h 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2" h="8585">
                  <a:moveTo>
                    <a:pt x="14995" y="5163"/>
                  </a:moveTo>
                  <a:cubicBezTo>
                    <a:pt x="10335" y="2528"/>
                    <a:pt x="5238" y="768"/>
                    <a:pt x="-52" y="-34"/>
                  </a:cubicBezTo>
                  <a:cubicBezTo>
                    <a:pt x="2228" y="1424"/>
                    <a:pt x="3596" y="1972"/>
                    <a:pt x="4508" y="5163"/>
                  </a:cubicBezTo>
                  <a:cubicBezTo>
                    <a:pt x="4508" y="5163"/>
                    <a:pt x="4508" y="9722"/>
                    <a:pt x="8794" y="8264"/>
                  </a:cubicBezTo>
                  <a:cubicBezTo>
                    <a:pt x="13080" y="6805"/>
                    <a:pt x="20192" y="7990"/>
                    <a:pt x="14995" y="5163"/>
                  </a:cubicBezTo>
                  <a:close/>
                </a:path>
              </a:pathLst>
            </a:custGeom>
            <a:grpFill/>
            <a:ln w="4559" cap="flat">
              <a:solidFill>
                <a:srgbClr val="FFFFFF"/>
              </a:solidFill>
              <a:prstDash val="solid"/>
              <a:miter/>
            </a:ln>
          </p:spPr>
          <p:txBody>
            <a:bodyPr rtlCol="0" anchor="ctr"/>
            <a:lstStyle/>
            <a:p>
              <a:endParaRPr lang="en-US"/>
            </a:p>
          </p:txBody>
        </p:sp>
        <p:sp>
          <p:nvSpPr>
            <p:cNvPr id="767" name="Freeform: Shape 766">
              <a:extLst>
                <a:ext uri="{FF2B5EF4-FFF2-40B4-BE49-F238E27FC236}">
                  <a16:creationId xmlns:a16="http://schemas.microsoft.com/office/drawing/2014/main" id="{B23D6908-ADDB-DB71-19D7-6E5A32C46906}"/>
                </a:ext>
              </a:extLst>
            </p:cNvPr>
            <p:cNvSpPr/>
            <p:nvPr/>
          </p:nvSpPr>
          <p:spPr>
            <a:xfrm>
              <a:off x="10559304" y="5707973"/>
              <a:ext cx="9633" cy="19874"/>
            </a:xfrm>
            <a:custGeom>
              <a:avLst/>
              <a:gdLst>
                <a:gd name="connsiteX0" fmla="*/ 5554 w 9633"/>
                <a:gd name="connsiteY0" fmla="*/ 1087 h 19874"/>
                <a:gd name="connsiteX1" fmla="*/ 2180 w 9633"/>
                <a:gd name="connsiteY1" fmla="*/ 3641 h 19874"/>
                <a:gd name="connsiteX2" fmla="*/ 174 w 9633"/>
                <a:gd name="connsiteY2" fmla="*/ 13854 h 19874"/>
                <a:gd name="connsiteX3" fmla="*/ 2454 w 9633"/>
                <a:gd name="connsiteY3" fmla="*/ 19599 h 19874"/>
                <a:gd name="connsiteX4" fmla="*/ 7013 w 9633"/>
                <a:gd name="connsiteY4" fmla="*/ 19052 h 19874"/>
                <a:gd name="connsiteX5" fmla="*/ 9293 w 9633"/>
                <a:gd name="connsiteY5" fmla="*/ 10480 h 19874"/>
                <a:gd name="connsiteX6" fmla="*/ 5554 w 9633"/>
                <a:gd name="connsiteY6" fmla="*/ 1087 h 1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33" h="19874">
                  <a:moveTo>
                    <a:pt x="5554" y="1087"/>
                  </a:moveTo>
                  <a:cubicBezTo>
                    <a:pt x="3274" y="-1193"/>
                    <a:pt x="3913" y="175"/>
                    <a:pt x="2180" y="3641"/>
                  </a:cubicBezTo>
                  <a:cubicBezTo>
                    <a:pt x="265" y="6677"/>
                    <a:pt x="-464" y="10316"/>
                    <a:pt x="174" y="13854"/>
                  </a:cubicBezTo>
                  <a:cubicBezTo>
                    <a:pt x="174" y="20146"/>
                    <a:pt x="2454" y="19599"/>
                    <a:pt x="2454" y="19599"/>
                  </a:cubicBezTo>
                  <a:cubicBezTo>
                    <a:pt x="4004" y="20054"/>
                    <a:pt x="5645" y="19863"/>
                    <a:pt x="7013" y="19052"/>
                  </a:cubicBezTo>
                  <a:cubicBezTo>
                    <a:pt x="10387" y="17592"/>
                    <a:pt x="9567" y="13580"/>
                    <a:pt x="9293" y="10480"/>
                  </a:cubicBezTo>
                  <a:cubicBezTo>
                    <a:pt x="9110" y="7023"/>
                    <a:pt x="7834" y="3722"/>
                    <a:pt x="5554" y="1087"/>
                  </a:cubicBezTo>
                  <a:close/>
                </a:path>
              </a:pathLst>
            </a:custGeom>
            <a:grpFill/>
            <a:ln w="4559" cap="flat">
              <a:solidFill>
                <a:srgbClr val="FFFFFF"/>
              </a:solidFill>
              <a:prstDash val="solid"/>
              <a:miter/>
            </a:ln>
          </p:spPr>
          <p:txBody>
            <a:bodyPr rtlCol="0" anchor="ctr"/>
            <a:lstStyle/>
            <a:p>
              <a:endParaRPr lang="en-US"/>
            </a:p>
          </p:txBody>
        </p:sp>
        <p:sp>
          <p:nvSpPr>
            <p:cNvPr id="768" name="Freeform: Shape 767">
              <a:extLst>
                <a:ext uri="{FF2B5EF4-FFF2-40B4-BE49-F238E27FC236}">
                  <a16:creationId xmlns:a16="http://schemas.microsoft.com/office/drawing/2014/main" id="{70615638-71F7-C0F7-CC64-98B7EAB899AB}"/>
                </a:ext>
              </a:extLst>
            </p:cNvPr>
            <p:cNvSpPr/>
            <p:nvPr/>
          </p:nvSpPr>
          <p:spPr>
            <a:xfrm>
              <a:off x="10701306" y="5737842"/>
              <a:ext cx="13686" cy="7316"/>
            </a:xfrm>
            <a:custGeom>
              <a:avLst/>
              <a:gdLst>
                <a:gd name="connsiteX0" fmla="*/ 10094 w 13686"/>
                <a:gd name="connsiteY0" fmla="*/ 216 h 7316"/>
                <a:gd name="connsiteX1" fmla="*/ 2981 w 13686"/>
                <a:gd name="connsiteY1" fmla="*/ 1675 h 7316"/>
                <a:gd name="connsiteX2" fmla="*/ 610 w 13686"/>
                <a:gd name="connsiteY2" fmla="*/ 3955 h 7316"/>
                <a:gd name="connsiteX3" fmla="*/ 9729 w 13686"/>
                <a:gd name="connsiteY3" fmla="*/ 7055 h 7316"/>
                <a:gd name="connsiteX4" fmla="*/ 13468 w 13686"/>
                <a:gd name="connsiteY4" fmla="*/ 2861 h 7316"/>
                <a:gd name="connsiteX5" fmla="*/ 10094 w 13686"/>
                <a:gd name="connsiteY5" fmla="*/ 216 h 7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86" h="7316">
                  <a:moveTo>
                    <a:pt x="10094" y="216"/>
                  </a:moveTo>
                  <a:cubicBezTo>
                    <a:pt x="7815" y="1192"/>
                    <a:pt x="5444" y="1684"/>
                    <a:pt x="2981" y="1675"/>
                  </a:cubicBezTo>
                  <a:cubicBezTo>
                    <a:pt x="-1943" y="1675"/>
                    <a:pt x="610" y="3955"/>
                    <a:pt x="610" y="3955"/>
                  </a:cubicBezTo>
                  <a:cubicBezTo>
                    <a:pt x="610" y="3955"/>
                    <a:pt x="7541" y="5961"/>
                    <a:pt x="9729" y="7055"/>
                  </a:cubicBezTo>
                  <a:cubicBezTo>
                    <a:pt x="11918" y="8150"/>
                    <a:pt x="14289" y="5049"/>
                    <a:pt x="13468" y="2861"/>
                  </a:cubicBezTo>
                  <a:cubicBezTo>
                    <a:pt x="12647" y="672"/>
                    <a:pt x="12100" y="-605"/>
                    <a:pt x="10094" y="216"/>
                  </a:cubicBezTo>
                  <a:close/>
                </a:path>
              </a:pathLst>
            </a:custGeom>
            <a:grpFill/>
            <a:ln w="4559" cap="flat">
              <a:solidFill>
                <a:srgbClr val="FFFFFF"/>
              </a:solidFill>
              <a:prstDash val="solid"/>
              <a:miter/>
            </a:ln>
          </p:spPr>
          <p:txBody>
            <a:bodyPr rtlCol="0" anchor="ctr"/>
            <a:lstStyle/>
            <a:p>
              <a:endParaRPr lang="en-US"/>
            </a:p>
          </p:txBody>
        </p:sp>
        <p:sp>
          <p:nvSpPr>
            <p:cNvPr id="769" name="Freeform: Shape 768">
              <a:extLst>
                <a:ext uri="{FF2B5EF4-FFF2-40B4-BE49-F238E27FC236}">
                  <a16:creationId xmlns:a16="http://schemas.microsoft.com/office/drawing/2014/main" id="{FFADEBA4-BC2C-44FC-6B10-B56C15BCFDDD}"/>
                </a:ext>
              </a:extLst>
            </p:cNvPr>
            <p:cNvSpPr/>
            <p:nvPr/>
          </p:nvSpPr>
          <p:spPr>
            <a:xfrm>
              <a:off x="10704747" y="5745133"/>
              <a:ext cx="2984" cy="2716"/>
            </a:xfrm>
            <a:custGeom>
              <a:avLst/>
              <a:gdLst>
                <a:gd name="connsiteX0" fmla="*/ 2914 w 2984"/>
                <a:gd name="connsiteY0" fmla="*/ 677 h 2716"/>
                <a:gd name="connsiteX1" fmla="*/ 361 w 2984"/>
                <a:gd name="connsiteY1" fmla="*/ 2682 h 2716"/>
                <a:gd name="connsiteX2" fmla="*/ 2914 w 2984"/>
                <a:gd name="connsiteY2" fmla="*/ 677 h 2716"/>
              </a:gdLst>
              <a:ahLst/>
              <a:cxnLst>
                <a:cxn ang="0">
                  <a:pos x="connsiteX0" y="connsiteY0"/>
                </a:cxn>
                <a:cxn ang="0">
                  <a:pos x="connsiteX1" y="connsiteY1"/>
                </a:cxn>
                <a:cxn ang="0">
                  <a:pos x="connsiteX2" y="connsiteY2"/>
                </a:cxn>
              </a:cxnLst>
              <a:rect l="l" t="t" r="r" b="b"/>
              <a:pathLst>
                <a:path w="2984" h="2716">
                  <a:moveTo>
                    <a:pt x="2914" y="677"/>
                  </a:moveTo>
                  <a:cubicBezTo>
                    <a:pt x="2914" y="-1056"/>
                    <a:pt x="-1371" y="677"/>
                    <a:pt x="361" y="2682"/>
                  </a:cubicBezTo>
                  <a:cubicBezTo>
                    <a:pt x="361" y="2682"/>
                    <a:pt x="3188" y="2318"/>
                    <a:pt x="2914" y="677"/>
                  </a:cubicBezTo>
                  <a:close/>
                </a:path>
              </a:pathLst>
            </a:custGeom>
            <a:grpFill/>
            <a:ln w="4559" cap="flat">
              <a:solidFill>
                <a:srgbClr val="FFFFFF"/>
              </a:solidFill>
              <a:prstDash val="solid"/>
              <a:miter/>
            </a:ln>
          </p:spPr>
          <p:txBody>
            <a:bodyPr rtlCol="0" anchor="ctr"/>
            <a:lstStyle/>
            <a:p>
              <a:endParaRPr lang="en-US"/>
            </a:p>
          </p:txBody>
        </p:sp>
        <p:sp>
          <p:nvSpPr>
            <p:cNvPr id="770" name="Freeform: Shape 769">
              <a:extLst>
                <a:ext uri="{FF2B5EF4-FFF2-40B4-BE49-F238E27FC236}">
                  <a16:creationId xmlns:a16="http://schemas.microsoft.com/office/drawing/2014/main" id="{A3DD1728-A925-4C2C-6B0C-5F2E37A780C7}"/>
                </a:ext>
              </a:extLst>
            </p:cNvPr>
            <p:cNvSpPr/>
            <p:nvPr/>
          </p:nvSpPr>
          <p:spPr>
            <a:xfrm>
              <a:off x="10691708" y="5713144"/>
              <a:ext cx="19470" cy="21560"/>
            </a:xfrm>
            <a:custGeom>
              <a:avLst/>
              <a:gdLst>
                <a:gd name="connsiteX0" fmla="*/ 9114 w 19470"/>
                <a:gd name="connsiteY0" fmla="*/ 20356 h 21560"/>
                <a:gd name="connsiteX1" fmla="*/ 15953 w 19470"/>
                <a:gd name="connsiteY1" fmla="*/ 20356 h 21560"/>
                <a:gd name="connsiteX2" fmla="*/ 19419 w 19470"/>
                <a:gd name="connsiteY2" fmla="*/ 16708 h 21560"/>
                <a:gd name="connsiteX3" fmla="*/ 7746 w 19470"/>
                <a:gd name="connsiteY3" fmla="*/ 1297 h 21560"/>
                <a:gd name="connsiteX4" fmla="*/ 1727 w 19470"/>
                <a:gd name="connsiteY4" fmla="*/ 4124 h 21560"/>
                <a:gd name="connsiteX5" fmla="*/ 816 w 19470"/>
                <a:gd name="connsiteY5" fmla="*/ 7589 h 21560"/>
                <a:gd name="connsiteX6" fmla="*/ 9114 w 19470"/>
                <a:gd name="connsiteY6" fmla="*/ 20356 h 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70" h="21560">
                  <a:moveTo>
                    <a:pt x="9114" y="20356"/>
                  </a:moveTo>
                  <a:cubicBezTo>
                    <a:pt x="11394" y="22635"/>
                    <a:pt x="13126" y="20994"/>
                    <a:pt x="15953" y="20356"/>
                  </a:cubicBezTo>
                  <a:cubicBezTo>
                    <a:pt x="18781" y="19717"/>
                    <a:pt x="19419" y="21541"/>
                    <a:pt x="19419" y="16708"/>
                  </a:cubicBezTo>
                  <a:cubicBezTo>
                    <a:pt x="19419" y="11875"/>
                    <a:pt x="11120" y="4488"/>
                    <a:pt x="7746" y="1297"/>
                  </a:cubicBezTo>
                  <a:cubicBezTo>
                    <a:pt x="4372" y="-1895"/>
                    <a:pt x="5102" y="1297"/>
                    <a:pt x="1727" y="4124"/>
                  </a:cubicBezTo>
                  <a:cubicBezTo>
                    <a:pt x="-1647" y="6951"/>
                    <a:pt x="816" y="7589"/>
                    <a:pt x="816" y="7589"/>
                  </a:cubicBezTo>
                  <a:cubicBezTo>
                    <a:pt x="3095" y="10142"/>
                    <a:pt x="7108" y="18076"/>
                    <a:pt x="9114" y="20356"/>
                  </a:cubicBezTo>
                  <a:close/>
                </a:path>
              </a:pathLst>
            </a:custGeom>
            <a:grpFill/>
            <a:ln w="4559" cap="flat">
              <a:solidFill>
                <a:srgbClr val="FFFFFF"/>
              </a:solidFill>
              <a:prstDash val="solid"/>
              <a:miter/>
            </a:ln>
          </p:spPr>
          <p:txBody>
            <a:bodyPr rtlCol="0" anchor="ctr"/>
            <a:lstStyle/>
            <a:p>
              <a:endParaRPr lang="en-US"/>
            </a:p>
          </p:txBody>
        </p:sp>
        <p:sp>
          <p:nvSpPr>
            <p:cNvPr id="771" name="Freeform: Shape 770">
              <a:extLst>
                <a:ext uri="{FF2B5EF4-FFF2-40B4-BE49-F238E27FC236}">
                  <a16:creationId xmlns:a16="http://schemas.microsoft.com/office/drawing/2014/main" id="{3EF7BCA1-102E-2992-BE2E-89D34FDCD47A}"/>
                </a:ext>
              </a:extLst>
            </p:cNvPr>
            <p:cNvSpPr/>
            <p:nvPr/>
          </p:nvSpPr>
          <p:spPr>
            <a:xfrm>
              <a:off x="10595016" y="5749991"/>
              <a:ext cx="5001" cy="3176"/>
            </a:xfrm>
            <a:custGeom>
              <a:avLst/>
              <a:gdLst>
                <a:gd name="connsiteX0" fmla="*/ 391 w 5001"/>
                <a:gd name="connsiteY0" fmla="*/ 378 h 3176"/>
                <a:gd name="connsiteX1" fmla="*/ 4950 w 5001"/>
                <a:gd name="connsiteY1" fmla="*/ 2931 h 3176"/>
                <a:gd name="connsiteX2" fmla="*/ 391 w 5001"/>
                <a:gd name="connsiteY2" fmla="*/ 378 h 3176"/>
              </a:gdLst>
              <a:ahLst/>
              <a:cxnLst>
                <a:cxn ang="0">
                  <a:pos x="connsiteX0" y="connsiteY0"/>
                </a:cxn>
                <a:cxn ang="0">
                  <a:pos x="connsiteX1" y="connsiteY1"/>
                </a:cxn>
                <a:cxn ang="0">
                  <a:pos x="connsiteX2" y="connsiteY2"/>
                </a:cxn>
              </a:cxnLst>
              <a:rect l="l" t="t" r="r" b="b"/>
              <a:pathLst>
                <a:path w="5001" h="3176">
                  <a:moveTo>
                    <a:pt x="391" y="378"/>
                  </a:moveTo>
                  <a:cubicBezTo>
                    <a:pt x="-1341" y="2019"/>
                    <a:pt x="2398" y="3752"/>
                    <a:pt x="4950" y="2931"/>
                  </a:cubicBezTo>
                  <a:cubicBezTo>
                    <a:pt x="4950" y="2931"/>
                    <a:pt x="2033" y="-1354"/>
                    <a:pt x="391" y="378"/>
                  </a:cubicBezTo>
                  <a:close/>
                </a:path>
              </a:pathLst>
            </a:custGeom>
            <a:grpFill/>
            <a:ln w="4559" cap="flat">
              <a:solidFill>
                <a:srgbClr val="FFFFFF"/>
              </a:solidFill>
              <a:prstDash val="solid"/>
              <a:miter/>
            </a:ln>
          </p:spPr>
          <p:txBody>
            <a:bodyPr rtlCol="0" anchor="ctr"/>
            <a:lstStyle/>
            <a:p>
              <a:endParaRPr lang="en-US"/>
            </a:p>
          </p:txBody>
        </p:sp>
        <p:sp>
          <p:nvSpPr>
            <p:cNvPr id="772" name="Freeform: Shape 771">
              <a:extLst>
                <a:ext uri="{FF2B5EF4-FFF2-40B4-BE49-F238E27FC236}">
                  <a16:creationId xmlns:a16="http://schemas.microsoft.com/office/drawing/2014/main" id="{556A3AD2-EA18-AA02-8679-FA6826CD1518}"/>
                </a:ext>
              </a:extLst>
            </p:cNvPr>
            <p:cNvSpPr/>
            <p:nvPr/>
          </p:nvSpPr>
          <p:spPr>
            <a:xfrm>
              <a:off x="10586718" y="5750621"/>
              <a:ext cx="124368" cy="120325"/>
            </a:xfrm>
            <a:custGeom>
              <a:avLst/>
              <a:gdLst>
                <a:gd name="connsiteX0" fmla="*/ 122403 w 124368"/>
                <a:gd name="connsiteY0" fmla="*/ 23093 h 120325"/>
                <a:gd name="connsiteX1" fmla="*/ 124043 w 124368"/>
                <a:gd name="connsiteY1" fmla="*/ 17165 h 120325"/>
                <a:gd name="connsiteX2" fmla="*/ 113830 w 124368"/>
                <a:gd name="connsiteY2" fmla="*/ 4308 h 120325"/>
                <a:gd name="connsiteX3" fmla="*/ 105806 w 124368"/>
                <a:gd name="connsiteY3" fmla="*/ 8046 h 120325"/>
                <a:gd name="connsiteX4" fmla="*/ 76534 w 124368"/>
                <a:gd name="connsiteY4" fmla="*/ 15433 h 120325"/>
                <a:gd name="connsiteX5" fmla="*/ 74163 w 124368"/>
                <a:gd name="connsiteY5" fmla="*/ 18807 h 120325"/>
                <a:gd name="connsiteX6" fmla="*/ 71063 w 124368"/>
                <a:gd name="connsiteY6" fmla="*/ 19354 h 120325"/>
                <a:gd name="connsiteX7" fmla="*/ 55105 w 124368"/>
                <a:gd name="connsiteY7" fmla="*/ 20539 h 120325"/>
                <a:gd name="connsiteX8" fmla="*/ 36867 w 124368"/>
                <a:gd name="connsiteY8" fmla="*/ 13427 h 120325"/>
                <a:gd name="connsiteX9" fmla="*/ 15802 w 124368"/>
                <a:gd name="connsiteY9" fmla="*/ 4308 h 120325"/>
                <a:gd name="connsiteX10" fmla="*/ 7504 w 124368"/>
                <a:gd name="connsiteY10" fmla="*/ 2301 h 120325"/>
                <a:gd name="connsiteX11" fmla="*/ 3218 w 124368"/>
                <a:gd name="connsiteY11" fmla="*/ 22 h 120325"/>
                <a:gd name="connsiteX12" fmla="*/ 1577 w 124368"/>
                <a:gd name="connsiteY12" fmla="*/ 3122 h 120325"/>
                <a:gd name="connsiteX13" fmla="*/ 665 w 124368"/>
                <a:gd name="connsiteY13" fmla="*/ 20266 h 120325"/>
                <a:gd name="connsiteX14" fmla="*/ 9784 w 124368"/>
                <a:gd name="connsiteY14" fmla="*/ 42516 h 120325"/>
                <a:gd name="connsiteX15" fmla="*/ 19723 w 124368"/>
                <a:gd name="connsiteY15" fmla="*/ 57289 h 120325"/>
                <a:gd name="connsiteX16" fmla="*/ 24283 w 124368"/>
                <a:gd name="connsiteY16" fmla="*/ 66408 h 120325"/>
                <a:gd name="connsiteX17" fmla="*/ 28022 w 124368"/>
                <a:gd name="connsiteY17" fmla="*/ 74068 h 120325"/>
                <a:gd name="connsiteX18" fmla="*/ 20361 w 124368"/>
                <a:gd name="connsiteY18" fmla="*/ 64949 h 120325"/>
                <a:gd name="connsiteX19" fmla="*/ 18903 w 124368"/>
                <a:gd name="connsiteY19" fmla="*/ 68049 h 120325"/>
                <a:gd name="connsiteX20" fmla="*/ 20635 w 124368"/>
                <a:gd name="connsiteY20" fmla="*/ 77989 h 120325"/>
                <a:gd name="connsiteX21" fmla="*/ 28022 w 124368"/>
                <a:gd name="connsiteY21" fmla="*/ 90846 h 120325"/>
                <a:gd name="connsiteX22" fmla="*/ 38873 w 124368"/>
                <a:gd name="connsiteY22" fmla="*/ 105072 h 120325"/>
                <a:gd name="connsiteX23" fmla="*/ 44253 w 124368"/>
                <a:gd name="connsiteY23" fmla="*/ 105072 h 120325"/>
                <a:gd name="connsiteX24" fmla="*/ 53372 w 124368"/>
                <a:gd name="connsiteY24" fmla="*/ 109905 h 120325"/>
                <a:gd name="connsiteX25" fmla="*/ 49724 w 124368"/>
                <a:gd name="connsiteY25" fmla="*/ 110543 h 120325"/>
                <a:gd name="connsiteX26" fmla="*/ 47718 w 124368"/>
                <a:gd name="connsiteY26" fmla="*/ 115650 h 120325"/>
                <a:gd name="connsiteX27" fmla="*/ 57385 w 124368"/>
                <a:gd name="connsiteY27" fmla="*/ 115103 h 120325"/>
                <a:gd name="connsiteX28" fmla="*/ 75075 w 124368"/>
                <a:gd name="connsiteY28" fmla="*/ 119297 h 120325"/>
                <a:gd name="connsiteX29" fmla="*/ 77355 w 124368"/>
                <a:gd name="connsiteY29" fmla="*/ 118477 h 120325"/>
                <a:gd name="connsiteX30" fmla="*/ 80456 w 124368"/>
                <a:gd name="connsiteY30" fmla="*/ 108264 h 120325"/>
                <a:gd name="connsiteX31" fmla="*/ 79360 w 124368"/>
                <a:gd name="connsiteY31" fmla="*/ 102245 h 120325"/>
                <a:gd name="connsiteX32" fmla="*/ 83920 w 124368"/>
                <a:gd name="connsiteY32" fmla="*/ 104251 h 120325"/>
                <a:gd name="connsiteX33" fmla="*/ 88115 w 124368"/>
                <a:gd name="connsiteY33" fmla="*/ 101698 h 120325"/>
                <a:gd name="connsiteX34" fmla="*/ 89301 w 124368"/>
                <a:gd name="connsiteY34" fmla="*/ 89114 h 120325"/>
                <a:gd name="connsiteX35" fmla="*/ 95866 w 124368"/>
                <a:gd name="connsiteY35" fmla="*/ 92306 h 120325"/>
                <a:gd name="connsiteX36" fmla="*/ 97872 w 124368"/>
                <a:gd name="connsiteY36" fmla="*/ 89387 h 120325"/>
                <a:gd name="connsiteX37" fmla="*/ 106991 w 124368"/>
                <a:gd name="connsiteY37" fmla="*/ 92853 h 120325"/>
                <a:gd name="connsiteX38" fmla="*/ 104437 w 124368"/>
                <a:gd name="connsiteY38" fmla="*/ 100786 h 120325"/>
                <a:gd name="connsiteX39" fmla="*/ 110365 w 124368"/>
                <a:gd name="connsiteY39" fmla="*/ 104251 h 120325"/>
                <a:gd name="connsiteX40" fmla="*/ 112645 w 124368"/>
                <a:gd name="connsiteY40" fmla="*/ 101698 h 120325"/>
                <a:gd name="connsiteX41" fmla="*/ 112098 w 124368"/>
                <a:gd name="connsiteY41" fmla="*/ 95680 h 120325"/>
                <a:gd name="connsiteX42" fmla="*/ 110365 w 124368"/>
                <a:gd name="connsiteY42" fmla="*/ 89387 h 120325"/>
                <a:gd name="connsiteX43" fmla="*/ 109271 w 124368"/>
                <a:gd name="connsiteY43" fmla="*/ 80907 h 120325"/>
                <a:gd name="connsiteX44" fmla="*/ 114652 w 124368"/>
                <a:gd name="connsiteY44" fmla="*/ 64310 h 120325"/>
                <a:gd name="connsiteX45" fmla="*/ 118116 w 124368"/>
                <a:gd name="connsiteY45" fmla="*/ 56377 h 120325"/>
                <a:gd name="connsiteX46" fmla="*/ 120943 w 124368"/>
                <a:gd name="connsiteY46" fmla="*/ 54097 h 120325"/>
                <a:gd name="connsiteX47" fmla="*/ 120943 w 124368"/>
                <a:gd name="connsiteY47" fmla="*/ 56650 h 120325"/>
                <a:gd name="connsiteX48" fmla="*/ 124317 w 124368"/>
                <a:gd name="connsiteY48" fmla="*/ 60663 h 120325"/>
                <a:gd name="connsiteX49" fmla="*/ 122129 w 124368"/>
                <a:gd name="connsiteY49" fmla="*/ 43793 h 120325"/>
                <a:gd name="connsiteX50" fmla="*/ 122403 w 124368"/>
                <a:gd name="connsiteY50" fmla="*/ 23093 h 12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4368" h="120325">
                  <a:moveTo>
                    <a:pt x="122403" y="23093"/>
                  </a:moveTo>
                  <a:lnTo>
                    <a:pt x="124043" y="17165"/>
                  </a:lnTo>
                  <a:cubicBezTo>
                    <a:pt x="125777" y="11147"/>
                    <a:pt x="116384" y="5402"/>
                    <a:pt x="113830" y="4308"/>
                  </a:cubicBezTo>
                  <a:cubicBezTo>
                    <a:pt x="111277" y="3214"/>
                    <a:pt x="109271" y="6040"/>
                    <a:pt x="105806" y="8046"/>
                  </a:cubicBezTo>
                  <a:cubicBezTo>
                    <a:pt x="96231" y="11311"/>
                    <a:pt x="86473" y="13782"/>
                    <a:pt x="76534" y="15433"/>
                  </a:cubicBezTo>
                  <a:cubicBezTo>
                    <a:pt x="72795" y="15433"/>
                    <a:pt x="71337" y="17439"/>
                    <a:pt x="74163" y="18807"/>
                  </a:cubicBezTo>
                  <a:cubicBezTo>
                    <a:pt x="76991" y="20175"/>
                    <a:pt x="77628" y="20813"/>
                    <a:pt x="71063" y="19354"/>
                  </a:cubicBezTo>
                  <a:cubicBezTo>
                    <a:pt x="65682" y="19144"/>
                    <a:pt x="60393" y="19546"/>
                    <a:pt x="55105" y="20539"/>
                  </a:cubicBezTo>
                  <a:cubicBezTo>
                    <a:pt x="53099" y="19992"/>
                    <a:pt x="40879" y="15159"/>
                    <a:pt x="36867" y="13427"/>
                  </a:cubicBezTo>
                  <a:cubicBezTo>
                    <a:pt x="32854" y="11694"/>
                    <a:pt x="21455" y="6314"/>
                    <a:pt x="15802" y="4308"/>
                  </a:cubicBezTo>
                  <a:cubicBezTo>
                    <a:pt x="10148" y="2301"/>
                    <a:pt x="8689" y="3761"/>
                    <a:pt x="7504" y="2301"/>
                  </a:cubicBezTo>
                  <a:cubicBezTo>
                    <a:pt x="6319" y="842"/>
                    <a:pt x="5771" y="569"/>
                    <a:pt x="3218" y="22"/>
                  </a:cubicBezTo>
                  <a:cubicBezTo>
                    <a:pt x="665" y="-526"/>
                    <a:pt x="1577" y="3122"/>
                    <a:pt x="1577" y="3122"/>
                  </a:cubicBezTo>
                  <a:cubicBezTo>
                    <a:pt x="-248" y="8657"/>
                    <a:pt x="-520" y="14567"/>
                    <a:pt x="665" y="20266"/>
                  </a:cubicBezTo>
                  <a:cubicBezTo>
                    <a:pt x="2397" y="28163"/>
                    <a:pt x="5497" y="35695"/>
                    <a:pt x="9784" y="42516"/>
                  </a:cubicBezTo>
                  <a:cubicBezTo>
                    <a:pt x="15164" y="49629"/>
                    <a:pt x="19723" y="54462"/>
                    <a:pt x="19723" y="57289"/>
                  </a:cubicBezTo>
                  <a:cubicBezTo>
                    <a:pt x="19450" y="60927"/>
                    <a:pt x="21273" y="64411"/>
                    <a:pt x="24283" y="66408"/>
                  </a:cubicBezTo>
                  <a:cubicBezTo>
                    <a:pt x="28295" y="68961"/>
                    <a:pt x="29206" y="70967"/>
                    <a:pt x="28022" y="74068"/>
                  </a:cubicBezTo>
                  <a:cubicBezTo>
                    <a:pt x="26836" y="77168"/>
                    <a:pt x="22915" y="69234"/>
                    <a:pt x="20361" y="64949"/>
                  </a:cubicBezTo>
                  <a:cubicBezTo>
                    <a:pt x="17808" y="60663"/>
                    <a:pt x="18355" y="64949"/>
                    <a:pt x="18903" y="68049"/>
                  </a:cubicBezTo>
                  <a:cubicBezTo>
                    <a:pt x="19084" y="71423"/>
                    <a:pt x="19632" y="74761"/>
                    <a:pt x="20635" y="77989"/>
                  </a:cubicBezTo>
                  <a:cubicBezTo>
                    <a:pt x="22186" y="82721"/>
                    <a:pt x="24738" y="87089"/>
                    <a:pt x="28022" y="90846"/>
                  </a:cubicBezTo>
                  <a:cubicBezTo>
                    <a:pt x="31942" y="95370"/>
                    <a:pt x="35590" y="100120"/>
                    <a:pt x="38873" y="105072"/>
                  </a:cubicBezTo>
                  <a:cubicBezTo>
                    <a:pt x="40879" y="107351"/>
                    <a:pt x="40605" y="106804"/>
                    <a:pt x="44253" y="105072"/>
                  </a:cubicBezTo>
                  <a:cubicBezTo>
                    <a:pt x="47901" y="103339"/>
                    <a:pt x="51640" y="107625"/>
                    <a:pt x="53372" y="109905"/>
                  </a:cubicBezTo>
                  <a:cubicBezTo>
                    <a:pt x="55105" y="112185"/>
                    <a:pt x="50819" y="111911"/>
                    <a:pt x="49724" y="110543"/>
                  </a:cubicBezTo>
                  <a:cubicBezTo>
                    <a:pt x="48630" y="109175"/>
                    <a:pt x="48540" y="113096"/>
                    <a:pt x="47718" y="115650"/>
                  </a:cubicBezTo>
                  <a:cubicBezTo>
                    <a:pt x="46898" y="118203"/>
                    <a:pt x="49998" y="117109"/>
                    <a:pt x="57385" y="115103"/>
                  </a:cubicBezTo>
                  <a:cubicBezTo>
                    <a:pt x="63585" y="114446"/>
                    <a:pt x="69786" y="115923"/>
                    <a:pt x="75075" y="119297"/>
                  </a:cubicBezTo>
                  <a:cubicBezTo>
                    <a:pt x="76808" y="120209"/>
                    <a:pt x="77628" y="121304"/>
                    <a:pt x="77355" y="118477"/>
                  </a:cubicBezTo>
                  <a:cubicBezTo>
                    <a:pt x="77263" y="114829"/>
                    <a:pt x="78357" y="111236"/>
                    <a:pt x="80456" y="108264"/>
                  </a:cubicBezTo>
                  <a:cubicBezTo>
                    <a:pt x="82462" y="105984"/>
                    <a:pt x="81367" y="106531"/>
                    <a:pt x="79360" y="102245"/>
                  </a:cubicBezTo>
                  <a:cubicBezTo>
                    <a:pt x="77355" y="97959"/>
                    <a:pt x="81640" y="101059"/>
                    <a:pt x="83920" y="104251"/>
                  </a:cubicBezTo>
                  <a:cubicBezTo>
                    <a:pt x="86200" y="107443"/>
                    <a:pt x="86747" y="105072"/>
                    <a:pt x="88115" y="101698"/>
                  </a:cubicBezTo>
                  <a:cubicBezTo>
                    <a:pt x="89118" y="97585"/>
                    <a:pt x="89575" y="93345"/>
                    <a:pt x="89301" y="89114"/>
                  </a:cubicBezTo>
                  <a:cubicBezTo>
                    <a:pt x="89301" y="84828"/>
                    <a:pt x="93039" y="89114"/>
                    <a:pt x="95866" y="92306"/>
                  </a:cubicBezTo>
                  <a:cubicBezTo>
                    <a:pt x="98694" y="95497"/>
                    <a:pt x="98146" y="93126"/>
                    <a:pt x="97872" y="89387"/>
                  </a:cubicBezTo>
                  <a:cubicBezTo>
                    <a:pt x="97598" y="85648"/>
                    <a:pt x="103526" y="89387"/>
                    <a:pt x="106991" y="92853"/>
                  </a:cubicBezTo>
                  <a:cubicBezTo>
                    <a:pt x="110456" y="96318"/>
                    <a:pt x="105533" y="97685"/>
                    <a:pt x="104437" y="100786"/>
                  </a:cubicBezTo>
                  <a:cubicBezTo>
                    <a:pt x="103343" y="103886"/>
                    <a:pt x="106991" y="104251"/>
                    <a:pt x="110365" y="104251"/>
                  </a:cubicBezTo>
                  <a:cubicBezTo>
                    <a:pt x="113739" y="104251"/>
                    <a:pt x="113556" y="103430"/>
                    <a:pt x="112645" y="101698"/>
                  </a:cubicBezTo>
                  <a:cubicBezTo>
                    <a:pt x="111550" y="99874"/>
                    <a:pt x="111368" y="97667"/>
                    <a:pt x="112098" y="95680"/>
                  </a:cubicBezTo>
                  <a:cubicBezTo>
                    <a:pt x="112919" y="92579"/>
                    <a:pt x="112919" y="87108"/>
                    <a:pt x="110365" y="89387"/>
                  </a:cubicBezTo>
                  <a:cubicBezTo>
                    <a:pt x="107813" y="91667"/>
                    <a:pt x="108359" y="84828"/>
                    <a:pt x="109271" y="80907"/>
                  </a:cubicBezTo>
                  <a:cubicBezTo>
                    <a:pt x="110182" y="75116"/>
                    <a:pt x="112007" y="69508"/>
                    <a:pt x="114652" y="64310"/>
                  </a:cubicBezTo>
                  <a:cubicBezTo>
                    <a:pt x="116840" y="62222"/>
                    <a:pt x="118026" y="59368"/>
                    <a:pt x="118116" y="56377"/>
                  </a:cubicBezTo>
                  <a:cubicBezTo>
                    <a:pt x="118116" y="53550"/>
                    <a:pt x="121217" y="52365"/>
                    <a:pt x="120943" y="54097"/>
                  </a:cubicBezTo>
                  <a:cubicBezTo>
                    <a:pt x="120669" y="55830"/>
                    <a:pt x="119484" y="56103"/>
                    <a:pt x="120943" y="56650"/>
                  </a:cubicBezTo>
                  <a:cubicBezTo>
                    <a:pt x="122403" y="57197"/>
                    <a:pt x="123497" y="59477"/>
                    <a:pt x="124317" y="60663"/>
                  </a:cubicBezTo>
                  <a:cubicBezTo>
                    <a:pt x="124135" y="54982"/>
                    <a:pt x="123406" y="49328"/>
                    <a:pt x="122129" y="43793"/>
                  </a:cubicBezTo>
                  <a:cubicBezTo>
                    <a:pt x="121581" y="36899"/>
                    <a:pt x="121672" y="29969"/>
                    <a:pt x="122403" y="23093"/>
                  </a:cubicBezTo>
                  <a:close/>
                </a:path>
              </a:pathLst>
            </a:custGeom>
            <a:grpFill/>
            <a:ln w="4559" cap="flat">
              <a:solidFill>
                <a:srgbClr val="FFFFFF"/>
              </a:solidFill>
              <a:prstDash val="solid"/>
              <a:miter/>
            </a:ln>
          </p:spPr>
          <p:txBody>
            <a:bodyPr rtlCol="0" anchor="ctr"/>
            <a:lstStyle/>
            <a:p>
              <a:endParaRPr lang="en-US"/>
            </a:p>
          </p:txBody>
        </p:sp>
        <p:sp>
          <p:nvSpPr>
            <p:cNvPr id="773" name="Freeform: Shape 772">
              <a:extLst>
                <a:ext uri="{FF2B5EF4-FFF2-40B4-BE49-F238E27FC236}">
                  <a16:creationId xmlns:a16="http://schemas.microsoft.com/office/drawing/2014/main" id="{DB7A2DB2-A212-0559-3D76-4378577E89E3}"/>
                </a:ext>
              </a:extLst>
            </p:cNvPr>
            <p:cNvSpPr/>
            <p:nvPr/>
          </p:nvSpPr>
          <p:spPr>
            <a:xfrm>
              <a:off x="10668710" y="5850826"/>
              <a:ext cx="10459" cy="15528"/>
            </a:xfrm>
            <a:custGeom>
              <a:avLst/>
              <a:gdLst>
                <a:gd name="connsiteX0" fmla="*/ 8766 w 10459"/>
                <a:gd name="connsiteY0" fmla="*/ 673 h 15528"/>
                <a:gd name="connsiteX1" fmla="*/ 4754 w 10459"/>
                <a:gd name="connsiteY1" fmla="*/ 8697 h 15528"/>
                <a:gd name="connsiteX2" fmla="*/ 2749 w 10459"/>
                <a:gd name="connsiteY2" fmla="*/ 12618 h 15528"/>
                <a:gd name="connsiteX3" fmla="*/ 1015 w 10459"/>
                <a:gd name="connsiteY3" fmla="*/ 13530 h 15528"/>
                <a:gd name="connsiteX4" fmla="*/ 2201 w 10459"/>
                <a:gd name="connsiteY4" fmla="*/ 15171 h 15528"/>
                <a:gd name="connsiteX5" fmla="*/ 9040 w 10459"/>
                <a:gd name="connsiteY5" fmla="*/ 11797 h 15528"/>
                <a:gd name="connsiteX6" fmla="*/ 10408 w 10459"/>
                <a:gd name="connsiteY6" fmla="*/ 4411 h 15528"/>
                <a:gd name="connsiteX7" fmla="*/ 8766 w 10459"/>
                <a:gd name="connsiteY7" fmla="*/ 673 h 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59" h="15528">
                  <a:moveTo>
                    <a:pt x="8766" y="673"/>
                  </a:moveTo>
                  <a:cubicBezTo>
                    <a:pt x="7582" y="3417"/>
                    <a:pt x="6214" y="6089"/>
                    <a:pt x="4754" y="8697"/>
                  </a:cubicBezTo>
                  <a:cubicBezTo>
                    <a:pt x="3295" y="10977"/>
                    <a:pt x="1927" y="11797"/>
                    <a:pt x="2749" y="12618"/>
                  </a:cubicBezTo>
                  <a:cubicBezTo>
                    <a:pt x="3569" y="13439"/>
                    <a:pt x="2749" y="13530"/>
                    <a:pt x="1015" y="13530"/>
                  </a:cubicBezTo>
                  <a:cubicBezTo>
                    <a:pt x="-717" y="13530"/>
                    <a:pt x="-353" y="14624"/>
                    <a:pt x="2201" y="15171"/>
                  </a:cubicBezTo>
                  <a:cubicBezTo>
                    <a:pt x="4754" y="15719"/>
                    <a:pt x="9040" y="16083"/>
                    <a:pt x="9040" y="11797"/>
                  </a:cubicBezTo>
                  <a:cubicBezTo>
                    <a:pt x="9040" y="9272"/>
                    <a:pt x="9497" y="6764"/>
                    <a:pt x="10408" y="4411"/>
                  </a:cubicBezTo>
                  <a:cubicBezTo>
                    <a:pt x="10408" y="4411"/>
                    <a:pt x="10408" y="-2155"/>
                    <a:pt x="8766" y="673"/>
                  </a:cubicBezTo>
                  <a:close/>
                </a:path>
              </a:pathLst>
            </a:custGeom>
            <a:grpFill/>
            <a:ln w="4559" cap="flat">
              <a:solidFill>
                <a:srgbClr val="FFFFFF"/>
              </a:solidFill>
              <a:prstDash val="solid"/>
              <a:miter/>
            </a:ln>
          </p:spPr>
          <p:txBody>
            <a:bodyPr rtlCol="0" anchor="ctr"/>
            <a:lstStyle/>
            <a:p>
              <a:endParaRPr lang="en-US"/>
            </a:p>
          </p:txBody>
        </p:sp>
        <p:sp>
          <p:nvSpPr>
            <p:cNvPr id="774" name="Freeform: Shape 773">
              <a:extLst>
                <a:ext uri="{FF2B5EF4-FFF2-40B4-BE49-F238E27FC236}">
                  <a16:creationId xmlns:a16="http://schemas.microsoft.com/office/drawing/2014/main" id="{819F32EB-7F3D-49F0-6B28-0A171F5CB178}"/>
                </a:ext>
              </a:extLst>
            </p:cNvPr>
            <p:cNvSpPr/>
            <p:nvPr/>
          </p:nvSpPr>
          <p:spPr>
            <a:xfrm>
              <a:off x="10700914" y="5830366"/>
              <a:ext cx="4351" cy="4817"/>
            </a:xfrm>
            <a:custGeom>
              <a:avLst/>
              <a:gdLst>
                <a:gd name="connsiteX0" fmla="*/ 1367 w 4351"/>
                <a:gd name="connsiteY0" fmla="*/ 4079 h 4817"/>
                <a:gd name="connsiteX1" fmla="*/ 3919 w 4351"/>
                <a:gd name="connsiteY1" fmla="*/ 67 h 4817"/>
                <a:gd name="connsiteX2" fmla="*/ 1367 w 4351"/>
                <a:gd name="connsiteY2" fmla="*/ 4079 h 4817"/>
              </a:gdLst>
              <a:ahLst/>
              <a:cxnLst>
                <a:cxn ang="0">
                  <a:pos x="connsiteX0" y="connsiteY0"/>
                </a:cxn>
                <a:cxn ang="0">
                  <a:pos x="connsiteX1" y="connsiteY1"/>
                </a:cxn>
                <a:cxn ang="0">
                  <a:pos x="connsiteX2" y="connsiteY2"/>
                </a:cxn>
              </a:cxnLst>
              <a:rect l="l" t="t" r="r" b="b"/>
              <a:pathLst>
                <a:path w="4351" h="4817">
                  <a:moveTo>
                    <a:pt x="1367" y="4079"/>
                  </a:moveTo>
                  <a:cubicBezTo>
                    <a:pt x="1367" y="4079"/>
                    <a:pt x="5561" y="1162"/>
                    <a:pt x="3919" y="67"/>
                  </a:cubicBezTo>
                  <a:cubicBezTo>
                    <a:pt x="2279" y="-1027"/>
                    <a:pt x="-2372" y="7180"/>
                    <a:pt x="1367" y="4079"/>
                  </a:cubicBezTo>
                  <a:close/>
                </a:path>
              </a:pathLst>
            </a:custGeom>
            <a:grpFill/>
            <a:ln w="4559" cap="flat">
              <a:solidFill>
                <a:srgbClr val="FFFFFF"/>
              </a:solidFill>
              <a:prstDash val="solid"/>
              <a:miter/>
            </a:ln>
          </p:spPr>
          <p:txBody>
            <a:bodyPr rtlCol="0" anchor="ctr"/>
            <a:lstStyle/>
            <a:p>
              <a:endParaRPr lang="en-US"/>
            </a:p>
          </p:txBody>
        </p:sp>
        <p:sp>
          <p:nvSpPr>
            <p:cNvPr id="775" name="Freeform: Shape 774">
              <a:extLst>
                <a:ext uri="{FF2B5EF4-FFF2-40B4-BE49-F238E27FC236}">
                  <a16:creationId xmlns:a16="http://schemas.microsoft.com/office/drawing/2014/main" id="{477CCEFE-41B7-6F51-3C10-EB99656BF5DD}"/>
                </a:ext>
              </a:extLst>
            </p:cNvPr>
            <p:cNvSpPr/>
            <p:nvPr/>
          </p:nvSpPr>
          <p:spPr>
            <a:xfrm>
              <a:off x="9521356" y="4658956"/>
              <a:ext cx="1367881" cy="1031036"/>
            </a:xfrm>
            <a:custGeom>
              <a:avLst/>
              <a:gdLst>
                <a:gd name="connsiteX0" fmla="*/ 1356738 w 1367881"/>
                <a:gd name="connsiteY0" fmla="*/ 594979 h 1031036"/>
                <a:gd name="connsiteX1" fmla="*/ 1349261 w 1367881"/>
                <a:gd name="connsiteY1" fmla="*/ 581300 h 1031036"/>
                <a:gd name="connsiteX2" fmla="*/ 1353000 w 1367881"/>
                <a:gd name="connsiteY2" fmla="*/ 575556 h 1031036"/>
                <a:gd name="connsiteX3" fmla="*/ 1351266 w 1367881"/>
                <a:gd name="connsiteY3" fmla="*/ 559324 h 1031036"/>
                <a:gd name="connsiteX4" fmla="*/ 1352452 w 1367881"/>
                <a:gd name="connsiteY4" fmla="*/ 537438 h 1031036"/>
                <a:gd name="connsiteX5" fmla="*/ 1351632 w 1367881"/>
                <a:gd name="connsiteY5" fmla="*/ 533152 h 1031036"/>
                <a:gd name="connsiteX6" fmla="*/ 1345887 w 1367881"/>
                <a:gd name="connsiteY6" fmla="*/ 525766 h 1031036"/>
                <a:gd name="connsiteX7" fmla="*/ 1344155 w 1367881"/>
                <a:gd name="connsiteY7" fmla="*/ 514003 h 1031036"/>
                <a:gd name="connsiteX8" fmla="*/ 1338500 w 1367881"/>
                <a:gd name="connsiteY8" fmla="*/ 507802 h 1031036"/>
                <a:gd name="connsiteX9" fmla="*/ 1331388 w 1367881"/>
                <a:gd name="connsiteY9" fmla="*/ 501784 h 1031036"/>
                <a:gd name="connsiteX10" fmla="*/ 1322269 w 1367881"/>
                <a:gd name="connsiteY10" fmla="*/ 487284 h 1031036"/>
                <a:gd name="connsiteX11" fmla="*/ 1313150 w 1367881"/>
                <a:gd name="connsiteY11" fmla="*/ 474153 h 1031036"/>
                <a:gd name="connsiteX12" fmla="*/ 1305672 w 1367881"/>
                <a:gd name="connsiteY12" fmla="*/ 466128 h 1031036"/>
                <a:gd name="connsiteX13" fmla="*/ 1297738 w 1367881"/>
                <a:gd name="connsiteY13" fmla="*/ 463302 h 1031036"/>
                <a:gd name="connsiteX14" fmla="*/ 1288619 w 1367881"/>
                <a:gd name="connsiteY14" fmla="*/ 455368 h 1031036"/>
                <a:gd name="connsiteX15" fmla="*/ 1278954 w 1367881"/>
                <a:gd name="connsiteY15" fmla="*/ 450170 h 1031036"/>
                <a:gd name="connsiteX16" fmla="*/ 1271203 w 1367881"/>
                <a:gd name="connsiteY16" fmla="*/ 435124 h 1031036"/>
                <a:gd name="connsiteX17" fmla="*/ 1271750 w 1367881"/>
                <a:gd name="connsiteY17" fmla="*/ 426005 h 1031036"/>
                <a:gd name="connsiteX18" fmla="*/ 1272935 w 1367881"/>
                <a:gd name="connsiteY18" fmla="*/ 416886 h 1031036"/>
                <a:gd name="connsiteX19" fmla="*/ 1270655 w 1367881"/>
                <a:gd name="connsiteY19" fmla="*/ 412874 h 1031036"/>
                <a:gd name="connsiteX20" fmla="*/ 1269196 w 1367881"/>
                <a:gd name="connsiteY20" fmla="*/ 407220 h 1031036"/>
                <a:gd name="connsiteX21" fmla="*/ 1265822 w 1367881"/>
                <a:gd name="connsiteY21" fmla="*/ 410321 h 1031036"/>
                <a:gd name="connsiteX22" fmla="*/ 1258983 w 1367881"/>
                <a:gd name="connsiteY22" fmla="*/ 409409 h 1031036"/>
                <a:gd name="connsiteX23" fmla="*/ 1249318 w 1367881"/>
                <a:gd name="connsiteY23" fmla="*/ 399743 h 1031036"/>
                <a:gd name="connsiteX24" fmla="*/ 1246764 w 1367881"/>
                <a:gd name="connsiteY24" fmla="*/ 410595 h 1031036"/>
                <a:gd name="connsiteX25" fmla="*/ 1242751 w 1367881"/>
                <a:gd name="connsiteY25" fmla="*/ 411142 h 1031036"/>
                <a:gd name="connsiteX26" fmla="*/ 1235912 w 1367881"/>
                <a:gd name="connsiteY26" fmla="*/ 409774 h 1031036"/>
                <a:gd name="connsiteX27" fmla="*/ 1232174 w 1367881"/>
                <a:gd name="connsiteY27" fmla="*/ 398101 h 1031036"/>
                <a:gd name="connsiteX28" fmla="*/ 1223602 w 1367881"/>
                <a:gd name="connsiteY28" fmla="*/ 372112 h 1031036"/>
                <a:gd name="connsiteX29" fmla="*/ 1219954 w 1367881"/>
                <a:gd name="connsiteY29" fmla="*/ 360988 h 1031036"/>
                <a:gd name="connsiteX30" fmla="*/ 1206823 w 1367881"/>
                <a:gd name="connsiteY30" fmla="*/ 350136 h 1031036"/>
                <a:gd name="connsiteX31" fmla="*/ 1203723 w 1367881"/>
                <a:gd name="connsiteY31" fmla="*/ 339649 h 1031036"/>
                <a:gd name="connsiteX32" fmla="*/ 1207097 w 1367881"/>
                <a:gd name="connsiteY32" fmla="*/ 337369 h 1031036"/>
                <a:gd name="connsiteX33" fmla="*/ 1198524 w 1367881"/>
                <a:gd name="connsiteY33" fmla="*/ 326518 h 1031036"/>
                <a:gd name="connsiteX34" fmla="*/ 1193692 w 1367881"/>
                <a:gd name="connsiteY34" fmla="*/ 326518 h 1031036"/>
                <a:gd name="connsiteX35" fmla="*/ 1188859 w 1367881"/>
                <a:gd name="connsiteY35" fmla="*/ 322505 h 1031036"/>
                <a:gd name="connsiteX36" fmla="*/ 1175727 w 1367881"/>
                <a:gd name="connsiteY36" fmla="*/ 314572 h 1031036"/>
                <a:gd name="connsiteX37" fmla="*/ 1169253 w 1367881"/>
                <a:gd name="connsiteY37" fmla="*/ 314572 h 1031036"/>
                <a:gd name="connsiteX38" fmla="*/ 1165240 w 1367881"/>
                <a:gd name="connsiteY38" fmla="*/ 310013 h 1031036"/>
                <a:gd name="connsiteX39" fmla="*/ 1159223 w 1367881"/>
                <a:gd name="connsiteY39" fmla="*/ 299708 h 1031036"/>
                <a:gd name="connsiteX40" fmla="*/ 1152930 w 1367881"/>
                <a:gd name="connsiteY40" fmla="*/ 300620 h 1031036"/>
                <a:gd name="connsiteX41" fmla="*/ 1147002 w 1367881"/>
                <a:gd name="connsiteY41" fmla="*/ 295513 h 1031036"/>
                <a:gd name="connsiteX42" fmla="*/ 1142991 w 1367881"/>
                <a:gd name="connsiteY42" fmla="*/ 295513 h 1031036"/>
                <a:gd name="connsiteX43" fmla="*/ 1129860 w 1367881"/>
                <a:gd name="connsiteY43" fmla="*/ 290680 h 1031036"/>
                <a:gd name="connsiteX44" fmla="*/ 1121653 w 1367881"/>
                <a:gd name="connsiteY44" fmla="*/ 277002 h 1031036"/>
                <a:gd name="connsiteX45" fmla="*/ 1116181 w 1367881"/>
                <a:gd name="connsiteY45" fmla="*/ 266789 h 1031036"/>
                <a:gd name="connsiteX46" fmla="*/ 1113354 w 1367881"/>
                <a:gd name="connsiteY46" fmla="*/ 250557 h 1031036"/>
                <a:gd name="connsiteX47" fmla="*/ 1111895 w 1367881"/>
                <a:gd name="connsiteY47" fmla="*/ 229492 h 1031036"/>
                <a:gd name="connsiteX48" fmla="*/ 1108521 w 1367881"/>
                <a:gd name="connsiteY48" fmla="*/ 216908 h 1031036"/>
                <a:gd name="connsiteX49" fmla="*/ 1105421 w 1367881"/>
                <a:gd name="connsiteY49" fmla="*/ 214902 h 1031036"/>
                <a:gd name="connsiteX50" fmla="*/ 1101955 w 1367881"/>
                <a:gd name="connsiteY50" fmla="*/ 211802 h 1031036"/>
                <a:gd name="connsiteX51" fmla="*/ 1094842 w 1367881"/>
                <a:gd name="connsiteY51" fmla="*/ 202683 h 1031036"/>
                <a:gd name="connsiteX52" fmla="*/ 1089736 w 1367881"/>
                <a:gd name="connsiteY52" fmla="*/ 189551 h 1031036"/>
                <a:gd name="connsiteX53" fmla="*/ 1087457 w 1367881"/>
                <a:gd name="connsiteY53" fmla="*/ 169581 h 1031036"/>
                <a:gd name="connsiteX54" fmla="*/ 1087457 w 1367881"/>
                <a:gd name="connsiteY54" fmla="*/ 158729 h 1031036"/>
                <a:gd name="connsiteX55" fmla="*/ 1087457 w 1367881"/>
                <a:gd name="connsiteY55" fmla="*/ 154444 h 1031036"/>
                <a:gd name="connsiteX56" fmla="*/ 1088003 w 1367881"/>
                <a:gd name="connsiteY56" fmla="*/ 147969 h 1031036"/>
                <a:gd name="connsiteX57" fmla="*/ 1083444 w 1367881"/>
                <a:gd name="connsiteY57" fmla="*/ 142771 h 1031036"/>
                <a:gd name="connsiteX58" fmla="*/ 1075967 w 1367881"/>
                <a:gd name="connsiteY58" fmla="*/ 137665 h 1031036"/>
                <a:gd name="connsiteX59" fmla="*/ 1068033 w 1367881"/>
                <a:gd name="connsiteY59" fmla="*/ 132285 h 1031036"/>
                <a:gd name="connsiteX60" fmla="*/ 1058914 w 1367881"/>
                <a:gd name="connsiteY60" fmla="*/ 123166 h 1031036"/>
                <a:gd name="connsiteX61" fmla="*/ 1052896 w 1367881"/>
                <a:gd name="connsiteY61" fmla="*/ 122254 h 1031036"/>
                <a:gd name="connsiteX62" fmla="*/ 1048336 w 1367881"/>
                <a:gd name="connsiteY62" fmla="*/ 125446 h 1031036"/>
                <a:gd name="connsiteX63" fmla="*/ 1039855 w 1367881"/>
                <a:gd name="connsiteY63" fmla="*/ 130552 h 1031036"/>
                <a:gd name="connsiteX64" fmla="*/ 1033290 w 1367881"/>
                <a:gd name="connsiteY64" fmla="*/ 114047 h 1031036"/>
                <a:gd name="connsiteX65" fmla="*/ 1026724 w 1367881"/>
                <a:gd name="connsiteY65" fmla="*/ 76659 h 1031036"/>
                <a:gd name="connsiteX66" fmla="*/ 1025265 w 1367881"/>
                <a:gd name="connsiteY66" fmla="*/ 73285 h 1031036"/>
                <a:gd name="connsiteX67" fmla="*/ 1022712 w 1367881"/>
                <a:gd name="connsiteY67" fmla="*/ 70458 h 1031036"/>
                <a:gd name="connsiteX68" fmla="*/ 1017332 w 1367881"/>
                <a:gd name="connsiteY68" fmla="*/ 56780 h 1031036"/>
                <a:gd name="connsiteX69" fmla="*/ 1012134 w 1367881"/>
                <a:gd name="connsiteY69" fmla="*/ 54136 h 1031036"/>
                <a:gd name="connsiteX70" fmla="*/ 1014778 w 1367881"/>
                <a:gd name="connsiteY70" fmla="*/ 45017 h 1031036"/>
                <a:gd name="connsiteX71" fmla="*/ 1009581 w 1367881"/>
                <a:gd name="connsiteY71" fmla="*/ 40731 h 1031036"/>
                <a:gd name="connsiteX72" fmla="*/ 999915 w 1367881"/>
                <a:gd name="connsiteY72" fmla="*/ 11915 h 1031036"/>
                <a:gd name="connsiteX73" fmla="*/ 995082 w 1367881"/>
                <a:gd name="connsiteY73" fmla="*/ 6808 h 1031036"/>
                <a:gd name="connsiteX74" fmla="*/ 993896 w 1367881"/>
                <a:gd name="connsiteY74" fmla="*/ 4802 h 1031036"/>
                <a:gd name="connsiteX75" fmla="*/ 995082 w 1367881"/>
                <a:gd name="connsiteY75" fmla="*/ 790 h 1031036"/>
                <a:gd name="connsiteX76" fmla="*/ 985415 w 1367881"/>
                <a:gd name="connsiteY76" fmla="*/ 4255 h 1031036"/>
                <a:gd name="connsiteX77" fmla="*/ 979398 w 1367881"/>
                <a:gd name="connsiteY77" fmla="*/ 12736 h 1031036"/>
                <a:gd name="connsiteX78" fmla="*/ 970279 w 1367881"/>
                <a:gd name="connsiteY78" fmla="*/ 43284 h 1031036"/>
                <a:gd name="connsiteX79" fmla="*/ 963712 w 1367881"/>
                <a:gd name="connsiteY79" fmla="*/ 55503 h 1031036"/>
                <a:gd name="connsiteX80" fmla="*/ 964898 w 1367881"/>
                <a:gd name="connsiteY80" fmla="*/ 59789 h 1031036"/>
                <a:gd name="connsiteX81" fmla="*/ 972011 w 1367881"/>
                <a:gd name="connsiteY81" fmla="*/ 64349 h 1031036"/>
                <a:gd name="connsiteX82" fmla="*/ 970825 w 1367881"/>
                <a:gd name="connsiteY82" fmla="*/ 67449 h 1031036"/>
                <a:gd name="connsiteX83" fmla="*/ 965992 w 1367881"/>
                <a:gd name="connsiteY83" fmla="*/ 70914 h 1031036"/>
                <a:gd name="connsiteX84" fmla="*/ 964624 w 1367881"/>
                <a:gd name="connsiteY84" fmla="*/ 80033 h 1031036"/>
                <a:gd name="connsiteX85" fmla="*/ 960612 w 1367881"/>
                <a:gd name="connsiteY85" fmla="*/ 93438 h 1031036"/>
                <a:gd name="connsiteX86" fmla="*/ 959244 w 1367881"/>
                <a:gd name="connsiteY86" fmla="*/ 112497 h 1031036"/>
                <a:gd name="connsiteX87" fmla="*/ 960612 w 1367881"/>
                <a:gd name="connsiteY87" fmla="*/ 125628 h 1031036"/>
                <a:gd name="connsiteX88" fmla="*/ 962618 w 1367881"/>
                <a:gd name="connsiteY88" fmla="*/ 145051 h 1031036"/>
                <a:gd name="connsiteX89" fmla="*/ 956053 w 1367881"/>
                <a:gd name="connsiteY89" fmla="*/ 174050 h 1031036"/>
                <a:gd name="connsiteX90" fmla="*/ 954958 w 1367881"/>
                <a:gd name="connsiteY90" fmla="*/ 183806 h 1031036"/>
                <a:gd name="connsiteX91" fmla="*/ 953499 w 1367881"/>
                <a:gd name="connsiteY91" fmla="*/ 189461 h 1031036"/>
                <a:gd name="connsiteX92" fmla="*/ 937815 w 1367881"/>
                <a:gd name="connsiteY92" fmla="*/ 227395 h 1031036"/>
                <a:gd name="connsiteX93" fmla="*/ 910458 w 1367881"/>
                <a:gd name="connsiteY93" fmla="*/ 241347 h 1031036"/>
                <a:gd name="connsiteX94" fmla="*/ 889940 w 1367881"/>
                <a:gd name="connsiteY94" fmla="*/ 229675 h 1031036"/>
                <a:gd name="connsiteX95" fmla="*/ 877721 w 1367881"/>
                <a:gd name="connsiteY95" fmla="*/ 217091 h 1031036"/>
                <a:gd name="connsiteX96" fmla="*/ 868602 w 1367881"/>
                <a:gd name="connsiteY96" fmla="*/ 210890 h 1031036"/>
                <a:gd name="connsiteX97" fmla="*/ 842886 w 1367881"/>
                <a:gd name="connsiteY97" fmla="*/ 201771 h 1031036"/>
                <a:gd name="connsiteX98" fmla="*/ 828388 w 1367881"/>
                <a:gd name="connsiteY98" fmla="*/ 192652 h 1031036"/>
                <a:gd name="connsiteX99" fmla="*/ 805043 w 1367881"/>
                <a:gd name="connsiteY99" fmla="*/ 178700 h 1031036"/>
                <a:gd name="connsiteX100" fmla="*/ 798204 w 1367881"/>
                <a:gd name="connsiteY100" fmla="*/ 179521 h 1031036"/>
                <a:gd name="connsiteX101" fmla="*/ 789085 w 1367881"/>
                <a:gd name="connsiteY101" fmla="*/ 172134 h 1031036"/>
                <a:gd name="connsiteX102" fmla="*/ 758628 w 1367881"/>
                <a:gd name="connsiteY102" fmla="*/ 148425 h 1031036"/>
                <a:gd name="connsiteX103" fmla="*/ 755162 w 1367881"/>
                <a:gd name="connsiteY103" fmla="*/ 132549 h 1031036"/>
                <a:gd name="connsiteX104" fmla="*/ 757168 w 1367881"/>
                <a:gd name="connsiteY104" fmla="*/ 130187 h 1031036"/>
                <a:gd name="connsiteX105" fmla="*/ 772854 w 1367881"/>
                <a:gd name="connsiteY105" fmla="*/ 103469 h 1031036"/>
                <a:gd name="connsiteX106" fmla="*/ 769115 w 1367881"/>
                <a:gd name="connsiteY106" fmla="*/ 102010 h 1031036"/>
                <a:gd name="connsiteX107" fmla="*/ 766835 w 1367881"/>
                <a:gd name="connsiteY107" fmla="*/ 93985 h 1031036"/>
                <a:gd name="connsiteX108" fmla="*/ 770300 w 1367881"/>
                <a:gd name="connsiteY108" fmla="*/ 87784 h 1031036"/>
                <a:gd name="connsiteX109" fmla="*/ 781973 w 1367881"/>
                <a:gd name="connsiteY109" fmla="*/ 83498 h 1031036"/>
                <a:gd name="connsiteX110" fmla="*/ 785073 w 1367881"/>
                <a:gd name="connsiteY110" fmla="*/ 87237 h 1031036"/>
                <a:gd name="connsiteX111" fmla="*/ 788538 w 1367881"/>
                <a:gd name="connsiteY111" fmla="*/ 80945 h 1031036"/>
                <a:gd name="connsiteX112" fmla="*/ 791364 w 1367881"/>
                <a:gd name="connsiteY112" fmla="*/ 76386 h 1031036"/>
                <a:gd name="connsiteX113" fmla="*/ 789906 w 1367881"/>
                <a:gd name="connsiteY113" fmla="*/ 73559 h 1031036"/>
                <a:gd name="connsiteX114" fmla="*/ 791092 w 1367881"/>
                <a:gd name="connsiteY114" fmla="*/ 71188 h 1031036"/>
                <a:gd name="connsiteX115" fmla="*/ 794192 w 1367881"/>
                <a:gd name="connsiteY115" fmla="*/ 66628 h 1031036"/>
                <a:gd name="connsiteX116" fmla="*/ 801031 w 1367881"/>
                <a:gd name="connsiteY116" fmla="*/ 56962 h 1031036"/>
                <a:gd name="connsiteX117" fmla="*/ 801851 w 1367881"/>
                <a:gd name="connsiteY117" fmla="*/ 51582 h 1031036"/>
                <a:gd name="connsiteX118" fmla="*/ 798477 w 1367881"/>
                <a:gd name="connsiteY118" fmla="*/ 50762 h 1031036"/>
                <a:gd name="connsiteX119" fmla="*/ 794192 w 1367881"/>
                <a:gd name="connsiteY119" fmla="*/ 50834 h 1031036"/>
                <a:gd name="connsiteX120" fmla="*/ 793371 w 1367881"/>
                <a:gd name="connsiteY120" fmla="*/ 49302 h 1031036"/>
                <a:gd name="connsiteX121" fmla="*/ 790544 w 1367881"/>
                <a:gd name="connsiteY121" fmla="*/ 41004 h 1031036"/>
                <a:gd name="connsiteX122" fmla="*/ 781425 w 1367881"/>
                <a:gd name="connsiteY122" fmla="*/ 45290 h 1031036"/>
                <a:gd name="connsiteX123" fmla="*/ 781425 w 1367881"/>
                <a:gd name="connsiteY123" fmla="*/ 51035 h 1031036"/>
                <a:gd name="connsiteX124" fmla="*/ 782245 w 1367881"/>
                <a:gd name="connsiteY124" fmla="*/ 54956 h 1031036"/>
                <a:gd name="connsiteX125" fmla="*/ 777413 w 1367881"/>
                <a:gd name="connsiteY125" fmla="*/ 57509 h 1031036"/>
                <a:gd name="connsiteX126" fmla="*/ 772854 w 1367881"/>
                <a:gd name="connsiteY126" fmla="*/ 52129 h 1031036"/>
                <a:gd name="connsiteX127" fmla="*/ 772854 w 1367881"/>
                <a:gd name="connsiteY127" fmla="*/ 47843 h 1031036"/>
                <a:gd name="connsiteX128" fmla="*/ 766287 w 1367881"/>
                <a:gd name="connsiteY128" fmla="*/ 51035 h 1031036"/>
                <a:gd name="connsiteX129" fmla="*/ 761181 w 1367881"/>
                <a:gd name="connsiteY129" fmla="*/ 49302 h 1031036"/>
                <a:gd name="connsiteX130" fmla="*/ 765103 w 1367881"/>
                <a:gd name="connsiteY130" fmla="*/ 43284 h 1031036"/>
                <a:gd name="connsiteX131" fmla="*/ 768020 w 1367881"/>
                <a:gd name="connsiteY131" fmla="*/ 41643 h 1031036"/>
                <a:gd name="connsiteX132" fmla="*/ 768020 w 1367881"/>
                <a:gd name="connsiteY132" fmla="*/ 37904 h 1031036"/>
                <a:gd name="connsiteX133" fmla="*/ 762002 w 1367881"/>
                <a:gd name="connsiteY133" fmla="*/ 40731 h 1031036"/>
                <a:gd name="connsiteX134" fmla="*/ 752883 w 1367881"/>
                <a:gd name="connsiteY134" fmla="*/ 47296 h 1031036"/>
                <a:gd name="connsiteX135" fmla="*/ 748323 w 1367881"/>
                <a:gd name="connsiteY135" fmla="*/ 51309 h 1031036"/>
                <a:gd name="connsiteX136" fmla="*/ 742943 w 1367881"/>
                <a:gd name="connsiteY136" fmla="*/ 51856 h 1031036"/>
                <a:gd name="connsiteX137" fmla="*/ 730359 w 1367881"/>
                <a:gd name="connsiteY137" fmla="*/ 42737 h 1031036"/>
                <a:gd name="connsiteX138" fmla="*/ 721240 w 1367881"/>
                <a:gd name="connsiteY138" fmla="*/ 45017 h 1031036"/>
                <a:gd name="connsiteX139" fmla="*/ 713581 w 1367881"/>
                <a:gd name="connsiteY139" fmla="*/ 45017 h 1031036"/>
                <a:gd name="connsiteX140" fmla="*/ 710116 w 1367881"/>
                <a:gd name="connsiteY140" fmla="*/ 41278 h 1031036"/>
                <a:gd name="connsiteX141" fmla="*/ 701543 w 1367881"/>
                <a:gd name="connsiteY141" fmla="*/ 34986 h 1031036"/>
                <a:gd name="connsiteX142" fmla="*/ 692424 w 1367881"/>
                <a:gd name="connsiteY142" fmla="*/ 36171 h 1031036"/>
                <a:gd name="connsiteX143" fmla="*/ 688776 w 1367881"/>
                <a:gd name="connsiteY143" fmla="*/ 34712 h 1031036"/>
                <a:gd name="connsiteX144" fmla="*/ 680479 w 1367881"/>
                <a:gd name="connsiteY144" fmla="*/ 30791 h 1031036"/>
                <a:gd name="connsiteX145" fmla="*/ 670812 w 1367881"/>
                <a:gd name="connsiteY145" fmla="*/ 23678 h 1031036"/>
                <a:gd name="connsiteX146" fmla="*/ 665615 w 1367881"/>
                <a:gd name="connsiteY146" fmla="*/ 22766 h 1031036"/>
                <a:gd name="connsiteX147" fmla="*/ 660782 w 1367881"/>
                <a:gd name="connsiteY147" fmla="*/ 24773 h 1031036"/>
                <a:gd name="connsiteX148" fmla="*/ 650295 w 1367881"/>
                <a:gd name="connsiteY148" fmla="*/ 15654 h 1031036"/>
                <a:gd name="connsiteX149" fmla="*/ 647103 w 1367881"/>
                <a:gd name="connsiteY149" fmla="*/ 15654 h 1031036"/>
                <a:gd name="connsiteX150" fmla="*/ 644824 w 1367881"/>
                <a:gd name="connsiteY150" fmla="*/ 15654 h 1031036"/>
                <a:gd name="connsiteX151" fmla="*/ 643182 w 1367881"/>
                <a:gd name="connsiteY151" fmla="*/ 17386 h 1031036"/>
                <a:gd name="connsiteX152" fmla="*/ 639990 w 1367881"/>
                <a:gd name="connsiteY152" fmla="*/ 16201 h 1031036"/>
                <a:gd name="connsiteX153" fmla="*/ 632879 w 1367881"/>
                <a:gd name="connsiteY153" fmla="*/ 15107 h 1031036"/>
                <a:gd name="connsiteX154" fmla="*/ 633699 w 1367881"/>
                <a:gd name="connsiteY154" fmla="*/ 18845 h 1031036"/>
                <a:gd name="connsiteX155" fmla="*/ 636616 w 1367881"/>
                <a:gd name="connsiteY155" fmla="*/ 23040 h 1031036"/>
                <a:gd name="connsiteX156" fmla="*/ 639170 w 1367881"/>
                <a:gd name="connsiteY156" fmla="*/ 25320 h 1031036"/>
                <a:gd name="connsiteX157" fmla="*/ 644550 w 1367881"/>
                <a:gd name="connsiteY157" fmla="*/ 24499 h 1031036"/>
                <a:gd name="connsiteX158" fmla="*/ 653669 w 1367881"/>
                <a:gd name="connsiteY158" fmla="*/ 25320 h 1031036"/>
                <a:gd name="connsiteX159" fmla="*/ 657682 w 1367881"/>
                <a:gd name="connsiteY159" fmla="*/ 29879 h 1031036"/>
                <a:gd name="connsiteX160" fmla="*/ 659140 w 1367881"/>
                <a:gd name="connsiteY160" fmla="*/ 36445 h 1031036"/>
                <a:gd name="connsiteX161" fmla="*/ 660508 w 1367881"/>
                <a:gd name="connsiteY161" fmla="*/ 45564 h 1031036"/>
                <a:gd name="connsiteX162" fmla="*/ 653943 w 1367881"/>
                <a:gd name="connsiteY162" fmla="*/ 52403 h 1031036"/>
                <a:gd name="connsiteX163" fmla="*/ 650295 w 1367881"/>
                <a:gd name="connsiteY163" fmla="*/ 50397 h 1031036"/>
                <a:gd name="connsiteX164" fmla="*/ 641176 w 1367881"/>
                <a:gd name="connsiteY164" fmla="*/ 52403 h 1031036"/>
                <a:gd name="connsiteX165" fmla="*/ 622026 w 1367881"/>
                <a:gd name="connsiteY165" fmla="*/ 52403 h 1031036"/>
                <a:gd name="connsiteX166" fmla="*/ 614913 w 1367881"/>
                <a:gd name="connsiteY166" fmla="*/ 47296 h 1031036"/>
                <a:gd name="connsiteX167" fmla="*/ 612361 w 1367881"/>
                <a:gd name="connsiteY167" fmla="*/ 48117 h 1031036"/>
                <a:gd name="connsiteX168" fmla="*/ 607528 w 1367881"/>
                <a:gd name="connsiteY168" fmla="*/ 48117 h 1031036"/>
                <a:gd name="connsiteX169" fmla="*/ 604700 w 1367881"/>
                <a:gd name="connsiteY169" fmla="*/ 52129 h 1031036"/>
                <a:gd name="connsiteX170" fmla="*/ 600962 w 1367881"/>
                <a:gd name="connsiteY170" fmla="*/ 54956 h 1031036"/>
                <a:gd name="connsiteX171" fmla="*/ 601509 w 1367881"/>
                <a:gd name="connsiteY171" fmla="*/ 60428 h 1031036"/>
                <a:gd name="connsiteX172" fmla="*/ 599503 w 1367881"/>
                <a:gd name="connsiteY172" fmla="*/ 62981 h 1031036"/>
                <a:gd name="connsiteX173" fmla="*/ 596403 w 1367881"/>
                <a:gd name="connsiteY173" fmla="*/ 59880 h 1031036"/>
                <a:gd name="connsiteX174" fmla="*/ 591570 w 1367881"/>
                <a:gd name="connsiteY174" fmla="*/ 56415 h 1031036"/>
                <a:gd name="connsiteX175" fmla="*/ 589836 w 1367881"/>
                <a:gd name="connsiteY175" fmla="*/ 62434 h 1031036"/>
                <a:gd name="connsiteX176" fmla="*/ 585551 w 1367881"/>
                <a:gd name="connsiteY176" fmla="*/ 64987 h 1031036"/>
                <a:gd name="connsiteX177" fmla="*/ 576979 w 1367881"/>
                <a:gd name="connsiteY177" fmla="*/ 72647 h 1031036"/>
                <a:gd name="connsiteX178" fmla="*/ 577891 w 1367881"/>
                <a:gd name="connsiteY178" fmla="*/ 85778 h 1031036"/>
                <a:gd name="connsiteX179" fmla="*/ 577891 w 1367881"/>
                <a:gd name="connsiteY179" fmla="*/ 90338 h 1031036"/>
                <a:gd name="connsiteX180" fmla="*/ 569593 w 1367881"/>
                <a:gd name="connsiteY180" fmla="*/ 94897 h 1031036"/>
                <a:gd name="connsiteX181" fmla="*/ 567039 w 1367881"/>
                <a:gd name="connsiteY181" fmla="*/ 92344 h 1031036"/>
                <a:gd name="connsiteX182" fmla="*/ 557920 w 1367881"/>
                <a:gd name="connsiteY182" fmla="*/ 110582 h 1031036"/>
                <a:gd name="connsiteX183" fmla="*/ 553361 w 1367881"/>
                <a:gd name="connsiteY183" fmla="*/ 112861 h 1031036"/>
                <a:gd name="connsiteX184" fmla="*/ 550808 w 1367881"/>
                <a:gd name="connsiteY184" fmla="*/ 117421 h 1031036"/>
                <a:gd name="connsiteX185" fmla="*/ 551902 w 1367881"/>
                <a:gd name="connsiteY185" fmla="*/ 127087 h 1031036"/>
                <a:gd name="connsiteX186" fmla="*/ 562480 w 1367881"/>
                <a:gd name="connsiteY186" fmla="*/ 138212 h 1031036"/>
                <a:gd name="connsiteX187" fmla="*/ 563027 w 1367881"/>
                <a:gd name="connsiteY187" fmla="*/ 141586 h 1031036"/>
                <a:gd name="connsiteX188" fmla="*/ 557647 w 1367881"/>
                <a:gd name="connsiteY188" fmla="*/ 146510 h 1031036"/>
                <a:gd name="connsiteX189" fmla="*/ 558194 w 1367881"/>
                <a:gd name="connsiteY189" fmla="*/ 151617 h 1031036"/>
                <a:gd name="connsiteX190" fmla="*/ 551081 w 1367881"/>
                <a:gd name="connsiteY190" fmla="*/ 143592 h 1031036"/>
                <a:gd name="connsiteX191" fmla="*/ 544789 w 1367881"/>
                <a:gd name="connsiteY191" fmla="*/ 146510 h 1031036"/>
                <a:gd name="connsiteX192" fmla="*/ 542236 w 1367881"/>
                <a:gd name="connsiteY192" fmla="*/ 152985 h 1031036"/>
                <a:gd name="connsiteX193" fmla="*/ 542236 w 1367881"/>
                <a:gd name="connsiteY193" fmla="*/ 147331 h 1031036"/>
                <a:gd name="connsiteX194" fmla="*/ 535123 w 1367881"/>
                <a:gd name="connsiteY194" fmla="*/ 141039 h 1031036"/>
                <a:gd name="connsiteX195" fmla="*/ 519165 w 1367881"/>
                <a:gd name="connsiteY195" fmla="*/ 139307 h 1031036"/>
                <a:gd name="connsiteX196" fmla="*/ 516885 w 1367881"/>
                <a:gd name="connsiteY196" fmla="*/ 145325 h 1031036"/>
                <a:gd name="connsiteX197" fmla="*/ 513147 w 1367881"/>
                <a:gd name="connsiteY197" fmla="*/ 147057 h 1031036"/>
                <a:gd name="connsiteX198" fmla="*/ 511140 w 1367881"/>
                <a:gd name="connsiteY198" fmla="*/ 153623 h 1031036"/>
                <a:gd name="connsiteX199" fmla="*/ 511140 w 1367881"/>
                <a:gd name="connsiteY199" fmla="*/ 159550 h 1031036"/>
                <a:gd name="connsiteX200" fmla="*/ 505486 w 1367881"/>
                <a:gd name="connsiteY200" fmla="*/ 161283 h 1031036"/>
                <a:gd name="connsiteX201" fmla="*/ 504940 w 1367881"/>
                <a:gd name="connsiteY201" fmla="*/ 152164 h 1031036"/>
                <a:gd name="connsiteX202" fmla="*/ 508040 w 1367881"/>
                <a:gd name="connsiteY202" fmla="*/ 139944 h 1031036"/>
                <a:gd name="connsiteX203" fmla="*/ 508496 w 1367881"/>
                <a:gd name="connsiteY203" fmla="*/ 132348 h 1031036"/>
                <a:gd name="connsiteX204" fmla="*/ 508040 w 1367881"/>
                <a:gd name="connsiteY204" fmla="*/ 131920 h 1031036"/>
                <a:gd name="connsiteX205" fmla="*/ 484331 w 1367881"/>
                <a:gd name="connsiteY205" fmla="*/ 111129 h 1031036"/>
                <a:gd name="connsiteX206" fmla="*/ 473570 w 1367881"/>
                <a:gd name="connsiteY206" fmla="*/ 109761 h 1031036"/>
                <a:gd name="connsiteX207" fmla="*/ 468738 w 1367881"/>
                <a:gd name="connsiteY207" fmla="*/ 103469 h 1031036"/>
                <a:gd name="connsiteX208" fmla="*/ 464725 w 1367881"/>
                <a:gd name="connsiteY208" fmla="*/ 107755 h 1031036"/>
                <a:gd name="connsiteX209" fmla="*/ 456154 w 1367881"/>
                <a:gd name="connsiteY209" fmla="*/ 119153 h 1031036"/>
                <a:gd name="connsiteX210" fmla="*/ 453052 w 1367881"/>
                <a:gd name="connsiteY210" fmla="*/ 116235 h 1031036"/>
                <a:gd name="connsiteX211" fmla="*/ 452415 w 1367881"/>
                <a:gd name="connsiteY211" fmla="*/ 110855 h 1031036"/>
                <a:gd name="connsiteX212" fmla="*/ 444207 w 1367881"/>
                <a:gd name="connsiteY212" fmla="*/ 114320 h 1031036"/>
                <a:gd name="connsiteX213" fmla="*/ 442202 w 1367881"/>
                <a:gd name="connsiteY213" fmla="*/ 114320 h 1031036"/>
                <a:gd name="connsiteX214" fmla="*/ 437642 w 1367881"/>
                <a:gd name="connsiteY214" fmla="*/ 110399 h 1031036"/>
                <a:gd name="connsiteX215" fmla="*/ 439648 w 1367881"/>
                <a:gd name="connsiteY215" fmla="*/ 114047 h 1031036"/>
                <a:gd name="connsiteX216" fmla="*/ 437094 w 1367881"/>
                <a:gd name="connsiteY216" fmla="*/ 124625 h 1031036"/>
                <a:gd name="connsiteX217" fmla="*/ 433083 w 1367881"/>
                <a:gd name="connsiteY217" fmla="*/ 130005 h 1031036"/>
                <a:gd name="connsiteX218" fmla="*/ 429982 w 1367881"/>
                <a:gd name="connsiteY218" fmla="*/ 128637 h 1031036"/>
                <a:gd name="connsiteX219" fmla="*/ 425423 w 1367881"/>
                <a:gd name="connsiteY219" fmla="*/ 127178 h 1031036"/>
                <a:gd name="connsiteX220" fmla="*/ 424237 w 1367881"/>
                <a:gd name="connsiteY220" fmla="*/ 123166 h 1031036"/>
                <a:gd name="connsiteX221" fmla="*/ 421684 w 1367881"/>
                <a:gd name="connsiteY221" fmla="*/ 125446 h 1031036"/>
                <a:gd name="connsiteX222" fmla="*/ 417398 w 1367881"/>
                <a:gd name="connsiteY222" fmla="*/ 130005 h 1031036"/>
                <a:gd name="connsiteX223" fmla="*/ 413385 w 1367881"/>
                <a:gd name="connsiteY223" fmla="*/ 130005 h 1031036"/>
                <a:gd name="connsiteX224" fmla="*/ 407732 w 1367881"/>
                <a:gd name="connsiteY224" fmla="*/ 135750 h 1031036"/>
                <a:gd name="connsiteX225" fmla="*/ 408552 w 1367881"/>
                <a:gd name="connsiteY225" fmla="*/ 141130 h 1031036"/>
                <a:gd name="connsiteX226" fmla="*/ 411380 w 1367881"/>
                <a:gd name="connsiteY226" fmla="*/ 144504 h 1031036"/>
                <a:gd name="connsiteX227" fmla="*/ 413385 w 1367881"/>
                <a:gd name="connsiteY227" fmla="*/ 147969 h 1031036"/>
                <a:gd name="connsiteX228" fmla="*/ 409191 w 1367881"/>
                <a:gd name="connsiteY228" fmla="*/ 149063 h 1031036"/>
                <a:gd name="connsiteX229" fmla="*/ 403720 w 1367881"/>
                <a:gd name="connsiteY229" fmla="*/ 146510 h 1031036"/>
                <a:gd name="connsiteX230" fmla="*/ 401987 w 1367881"/>
                <a:gd name="connsiteY230" fmla="*/ 154535 h 1031036"/>
                <a:gd name="connsiteX231" fmla="*/ 404266 w 1367881"/>
                <a:gd name="connsiteY231" fmla="*/ 158547 h 1031036"/>
                <a:gd name="connsiteX232" fmla="*/ 404266 w 1367881"/>
                <a:gd name="connsiteY232" fmla="*/ 163380 h 1031036"/>
                <a:gd name="connsiteX233" fmla="*/ 399981 w 1367881"/>
                <a:gd name="connsiteY233" fmla="*/ 161100 h 1031036"/>
                <a:gd name="connsiteX234" fmla="*/ 392503 w 1367881"/>
                <a:gd name="connsiteY234" fmla="*/ 156815 h 1031036"/>
                <a:gd name="connsiteX235" fmla="*/ 388217 w 1367881"/>
                <a:gd name="connsiteY235" fmla="*/ 160827 h 1031036"/>
                <a:gd name="connsiteX236" fmla="*/ 381469 w 1367881"/>
                <a:gd name="connsiteY236" fmla="*/ 163927 h 1031036"/>
                <a:gd name="connsiteX237" fmla="*/ 381469 w 1367881"/>
                <a:gd name="connsiteY237" fmla="*/ 176785 h 1031036"/>
                <a:gd name="connsiteX238" fmla="*/ 385117 w 1367881"/>
                <a:gd name="connsiteY238" fmla="*/ 177606 h 1031036"/>
                <a:gd name="connsiteX239" fmla="*/ 386576 w 1367881"/>
                <a:gd name="connsiteY239" fmla="*/ 181600 h 1031036"/>
                <a:gd name="connsiteX240" fmla="*/ 386576 w 1367881"/>
                <a:gd name="connsiteY240" fmla="*/ 181618 h 1031036"/>
                <a:gd name="connsiteX241" fmla="*/ 383384 w 1367881"/>
                <a:gd name="connsiteY241" fmla="*/ 183898 h 1031036"/>
                <a:gd name="connsiteX242" fmla="*/ 379737 w 1367881"/>
                <a:gd name="connsiteY242" fmla="*/ 188731 h 1031036"/>
                <a:gd name="connsiteX243" fmla="*/ 383749 w 1367881"/>
                <a:gd name="connsiteY243" fmla="*/ 192743 h 1031036"/>
                <a:gd name="connsiteX244" fmla="*/ 384569 w 1367881"/>
                <a:gd name="connsiteY244" fmla="*/ 195570 h 1031036"/>
                <a:gd name="connsiteX245" fmla="*/ 378004 w 1367881"/>
                <a:gd name="connsiteY245" fmla="*/ 194658 h 1031036"/>
                <a:gd name="connsiteX246" fmla="*/ 373992 w 1367881"/>
                <a:gd name="connsiteY246" fmla="*/ 193564 h 1031036"/>
                <a:gd name="connsiteX247" fmla="*/ 367153 w 1367881"/>
                <a:gd name="connsiteY247" fmla="*/ 189825 h 1031036"/>
                <a:gd name="connsiteX248" fmla="*/ 365146 w 1367881"/>
                <a:gd name="connsiteY248" fmla="*/ 192105 h 1031036"/>
                <a:gd name="connsiteX249" fmla="*/ 361225 w 1367881"/>
                <a:gd name="connsiteY249" fmla="*/ 194111 h 1031036"/>
                <a:gd name="connsiteX250" fmla="*/ 358946 w 1367881"/>
                <a:gd name="connsiteY250" fmla="*/ 189825 h 1031036"/>
                <a:gd name="connsiteX251" fmla="*/ 356027 w 1367881"/>
                <a:gd name="connsiteY251" fmla="*/ 186177 h 1031036"/>
                <a:gd name="connsiteX252" fmla="*/ 355207 w 1367881"/>
                <a:gd name="connsiteY252" fmla="*/ 188184 h 1031036"/>
                <a:gd name="connsiteX253" fmla="*/ 355207 w 1367881"/>
                <a:gd name="connsiteY253" fmla="*/ 194658 h 1031036"/>
                <a:gd name="connsiteX254" fmla="*/ 352107 w 1367881"/>
                <a:gd name="connsiteY254" fmla="*/ 197029 h 1031036"/>
                <a:gd name="connsiteX255" fmla="*/ 350647 w 1367881"/>
                <a:gd name="connsiteY255" fmla="*/ 198670 h 1031036"/>
                <a:gd name="connsiteX256" fmla="*/ 350647 w 1367881"/>
                <a:gd name="connsiteY256" fmla="*/ 200677 h 1031036"/>
                <a:gd name="connsiteX257" fmla="*/ 352927 w 1367881"/>
                <a:gd name="connsiteY257" fmla="*/ 204142 h 1031036"/>
                <a:gd name="connsiteX258" fmla="*/ 356940 w 1367881"/>
                <a:gd name="connsiteY258" fmla="*/ 208975 h 1031036"/>
                <a:gd name="connsiteX259" fmla="*/ 361772 w 1367881"/>
                <a:gd name="connsiteY259" fmla="*/ 211802 h 1031036"/>
                <a:gd name="connsiteX260" fmla="*/ 362593 w 1367881"/>
                <a:gd name="connsiteY260" fmla="*/ 214902 h 1031036"/>
                <a:gd name="connsiteX261" fmla="*/ 361499 w 1367881"/>
                <a:gd name="connsiteY261" fmla="*/ 220100 h 1031036"/>
                <a:gd name="connsiteX262" fmla="*/ 356940 w 1367881"/>
                <a:gd name="connsiteY262" fmla="*/ 217182 h 1031036"/>
                <a:gd name="connsiteX263" fmla="*/ 354112 w 1367881"/>
                <a:gd name="connsiteY263" fmla="*/ 218915 h 1031036"/>
                <a:gd name="connsiteX264" fmla="*/ 353201 w 1367881"/>
                <a:gd name="connsiteY264" fmla="*/ 233778 h 1031036"/>
                <a:gd name="connsiteX265" fmla="*/ 347273 w 1367881"/>
                <a:gd name="connsiteY265" fmla="*/ 229219 h 1031036"/>
                <a:gd name="connsiteX266" fmla="*/ 340434 w 1367881"/>
                <a:gd name="connsiteY266" fmla="*/ 216088 h 1031036"/>
                <a:gd name="connsiteX267" fmla="*/ 337789 w 1367881"/>
                <a:gd name="connsiteY267" fmla="*/ 209522 h 1031036"/>
                <a:gd name="connsiteX268" fmla="*/ 334415 w 1367881"/>
                <a:gd name="connsiteY268" fmla="*/ 205783 h 1031036"/>
                <a:gd name="connsiteX269" fmla="*/ 332409 w 1367881"/>
                <a:gd name="connsiteY269" fmla="*/ 200950 h 1031036"/>
                <a:gd name="connsiteX270" fmla="*/ 332409 w 1367881"/>
                <a:gd name="connsiteY270" fmla="*/ 194385 h 1031036"/>
                <a:gd name="connsiteX271" fmla="*/ 327303 w 1367881"/>
                <a:gd name="connsiteY271" fmla="*/ 203504 h 1031036"/>
                <a:gd name="connsiteX272" fmla="*/ 322470 w 1367881"/>
                <a:gd name="connsiteY272" fmla="*/ 207789 h 1031036"/>
                <a:gd name="connsiteX273" fmla="*/ 317911 w 1367881"/>
                <a:gd name="connsiteY273" fmla="*/ 210981 h 1031036"/>
                <a:gd name="connsiteX274" fmla="*/ 314719 w 1367881"/>
                <a:gd name="connsiteY274" fmla="*/ 212987 h 1031036"/>
                <a:gd name="connsiteX275" fmla="*/ 307332 w 1367881"/>
                <a:gd name="connsiteY275" fmla="*/ 221468 h 1031036"/>
                <a:gd name="connsiteX276" fmla="*/ 304779 w 1367881"/>
                <a:gd name="connsiteY276" fmla="*/ 237426 h 1031036"/>
                <a:gd name="connsiteX277" fmla="*/ 305326 w 1367881"/>
                <a:gd name="connsiteY277" fmla="*/ 245997 h 1031036"/>
                <a:gd name="connsiteX278" fmla="*/ 306512 w 1367881"/>
                <a:gd name="connsiteY278" fmla="*/ 249737 h 1031036"/>
                <a:gd name="connsiteX279" fmla="*/ 311618 w 1367881"/>
                <a:gd name="connsiteY279" fmla="*/ 250557 h 1031036"/>
                <a:gd name="connsiteX280" fmla="*/ 295660 w 1367881"/>
                <a:gd name="connsiteY280" fmla="*/ 265421 h 1031036"/>
                <a:gd name="connsiteX281" fmla="*/ 289368 w 1367881"/>
                <a:gd name="connsiteY281" fmla="*/ 275634 h 1031036"/>
                <a:gd name="connsiteX282" fmla="*/ 284535 w 1367881"/>
                <a:gd name="connsiteY282" fmla="*/ 286486 h 1031036"/>
                <a:gd name="connsiteX283" fmla="*/ 263471 w 1367881"/>
                <a:gd name="connsiteY283" fmla="*/ 308097 h 1031036"/>
                <a:gd name="connsiteX284" fmla="*/ 223256 w 1367881"/>
                <a:gd name="connsiteY284" fmla="*/ 321502 h 1031036"/>
                <a:gd name="connsiteX285" fmla="*/ 209852 w 1367881"/>
                <a:gd name="connsiteY285" fmla="*/ 321502 h 1031036"/>
                <a:gd name="connsiteX286" fmla="*/ 192799 w 1367881"/>
                <a:gd name="connsiteY286" fmla="*/ 330621 h 1031036"/>
                <a:gd name="connsiteX287" fmla="*/ 171369 w 1367881"/>
                <a:gd name="connsiteY287" fmla="*/ 333448 h 1031036"/>
                <a:gd name="connsiteX288" fmla="*/ 154590 w 1367881"/>
                <a:gd name="connsiteY288" fmla="*/ 344026 h 1031036"/>
                <a:gd name="connsiteX289" fmla="*/ 137173 w 1367881"/>
                <a:gd name="connsiteY289" fmla="*/ 344026 h 1031036"/>
                <a:gd name="connsiteX290" fmla="*/ 130973 w 1367881"/>
                <a:gd name="connsiteY290" fmla="*/ 343206 h 1031036"/>
                <a:gd name="connsiteX291" fmla="*/ 123768 w 1367881"/>
                <a:gd name="connsiteY291" fmla="*/ 341199 h 1031036"/>
                <a:gd name="connsiteX292" fmla="*/ 114649 w 1367881"/>
                <a:gd name="connsiteY292" fmla="*/ 345485 h 1031036"/>
                <a:gd name="connsiteX293" fmla="*/ 78813 w 1367881"/>
                <a:gd name="connsiteY293" fmla="*/ 371657 h 1031036"/>
                <a:gd name="connsiteX294" fmla="*/ 51456 w 1367881"/>
                <a:gd name="connsiteY294" fmla="*/ 385608 h 1031036"/>
                <a:gd name="connsiteX295" fmla="*/ 41424 w 1367881"/>
                <a:gd name="connsiteY295" fmla="*/ 405852 h 1031036"/>
                <a:gd name="connsiteX296" fmla="*/ 34312 w 1367881"/>
                <a:gd name="connsiteY296" fmla="*/ 410412 h 1031036"/>
                <a:gd name="connsiteX297" fmla="*/ 30117 w 1367881"/>
                <a:gd name="connsiteY297" fmla="*/ 387615 h 1031036"/>
                <a:gd name="connsiteX298" fmla="*/ 25193 w 1367881"/>
                <a:gd name="connsiteY298" fmla="*/ 393086 h 1031036"/>
                <a:gd name="connsiteX299" fmla="*/ 17533 w 1367881"/>
                <a:gd name="connsiteY299" fmla="*/ 408405 h 1031036"/>
                <a:gd name="connsiteX300" fmla="*/ 22092 w 1367881"/>
                <a:gd name="connsiteY300" fmla="*/ 426643 h 1031036"/>
                <a:gd name="connsiteX301" fmla="*/ 16438 w 1367881"/>
                <a:gd name="connsiteY301" fmla="*/ 448620 h 1031036"/>
                <a:gd name="connsiteX302" fmla="*/ 9235 w 1367881"/>
                <a:gd name="connsiteY302" fmla="*/ 465764 h 1031036"/>
                <a:gd name="connsiteX303" fmla="*/ 17533 w 1367881"/>
                <a:gd name="connsiteY303" fmla="*/ 493121 h 1031036"/>
                <a:gd name="connsiteX304" fmla="*/ 33491 w 1367881"/>
                <a:gd name="connsiteY304" fmla="*/ 525584 h 1031036"/>
                <a:gd name="connsiteX305" fmla="*/ 30938 w 1367881"/>
                <a:gd name="connsiteY305" fmla="*/ 545463 h 1031036"/>
                <a:gd name="connsiteX306" fmla="*/ 24646 w 1367881"/>
                <a:gd name="connsiteY306" fmla="*/ 539536 h 1031036"/>
                <a:gd name="connsiteX307" fmla="*/ 20634 w 1367881"/>
                <a:gd name="connsiteY307" fmla="*/ 540630 h 1031036"/>
                <a:gd name="connsiteX308" fmla="*/ 18080 w 1367881"/>
                <a:gd name="connsiteY308" fmla="*/ 531511 h 1031036"/>
                <a:gd name="connsiteX309" fmla="*/ 11515 w 1367881"/>
                <a:gd name="connsiteY309" fmla="*/ 522392 h 1031036"/>
                <a:gd name="connsiteX310" fmla="*/ 9235 w 1367881"/>
                <a:gd name="connsiteY310" fmla="*/ 529231 h 1031036"/>
                <a:gd name="connsiteX311" fmla="*/ 19540 w 1367881"/>
                <a:gd name="connsiteY311" fmla="*/ 543822 h 1031036"/>
                <a:gd name="connsiteX312" fmla="*/ 22640 w 1367881"/>
                <a:gd name="connsiteY312" fmla="*/ 550934 h 1031036"/>
                <a:gd name="connsiteX313" fmla="*/ 18992 w 1367881"/>
                <a:gd name="connsiteY313" fmla="*/ 557135 h 1031036"/>
                <a:gd name="connsiteX314" fmla="*/ 13795 w 1367881"/>
                <a:gd name="connsiteY314" fmla="*/ 556041 h 1031036"/>
                <a:gd name="connsiteX315" fmla="*/ 11879 w 1367881"/>
                <a:gd name="connsiteY315" fmla="*/ 551755 h 1031036"/>
                <a:gd name="connsiteX316" fmla="*/ 8688 w 1367881"/>
                <a:gd name="connsiteY316" fmla="*/ 542636 h 1031036"/>
                <a:gd name="connsiteX317" fmla="*/ 6408 w 1367881"/>
                <a:gd name="connsiteY317" fmla="*/ 543548 h 1031036"/>
                <a:gd name="connsiteX318" fmla="*/ 4128 w 1367881"/>
                <a:gd name="connsiteY318" fmla="*/ 540357 h 1031036"/>
                <a:gd name="connsiteX319" fmla="*/ 1028 w 1367881"/>
                <a:gd name="connsiteY319" fmla="*/ 542089 h 1031036"/>
                <a:gd name="connsiteX320" fmla="*/ 2760 w 1367881"/>
                <a:gd name="connsiteY320" fmla="*/ 546375 h 1031036"/>
                <a:gd name="connsiteX321" fmla="*/ 10147 w 1367881"/>
                <a:gd name="connsiteY321" fmla="*/ 557500 h 1031036"/>
                <a:gd name="connsiteX322" fmla="*/ 30391 w 1367881"/>
                <a:gd name="connsiteY322" fmla="*/ 593976 h 1031036"/>
                <a:gd name="connsiteX323" fmla="*/ 45163 w 1367881"/>
                <a:gd name="connsiteY323" fmla="*/ 627260 h 1031036"/>
                <a:gd name="connsiteX324" fmla="*/ 60301 w 1367881"/>
                <a:gd name="connsiteY324" fmla="*/ 676320 h 1031036"/>
                <a:gd name="connsiteX325" fmla="*/ 77079 w 1367881"/>
                <a:gd name="connsiteY325" fmla="*/ 727842 h 1031036"/>
                <a:gd name="connsiteX326" fmla="*/ 87019 w 1367881"/>
                <a:gd name="connsiteY326" fmla="*/ 778907 h 1031036"/>
                <a:gd name="connsiteX327" fmla="*/ 83645 w 1367881"/>
                <a:gd name="connsiteY327" fmla="*/ 780914 h 1031036"/>
                <a:gd name="connsiteX328" fmla="*/ 85378 w 1367881"/>
                <a:gd name="connsiteY328" fmla="*/ 794866 h 1031036"/>
                <a:gd name="connsiteX329" fmla="*/ 75894 w 1367881"/>
                <a:gd name="connsiteY329" fmla="*/ 813340 h 1031036"/>
                <a:gd name="connsiteX330" fmla="*/ 74800 w 1367881"/>
                <a:gd name="connsiteY330" fmla="*/ 813650 h 1031036"/>
                <a:gd name="connsiteX331" fmla="*/ 64587 w 1367881"/>
                <a:gd name="connsiteY331" fmla="*/ 814471 h 1031036"/>
                <a:gd name="connsiteX332" fmla="*/ 60301 w 1367881"/>
                <a:gd name="connsiteY332" fmla="*/ 827876 h 1031036"/>
                <a:gd name="connsiteX333" fmla="*/ 74526 w 1367881"/>
                <a:gd name="connsiteY333" fmla="*/ 848394 h 1031036"/>
                <a:gd name="connsiteX334" fmla="*/ 94771 w 1367881"/>
                <a:gd name="connsiteY334" fmla="*/ 860431 h 1031036"/>
                <a:gd name="connsiteX335" fmla="*/ 112461 w 1367881"/>
                <a:gd name="connsiteY335" fmla="*/ 869550 h 1031036"/>
                <a:gd name="connsiteX336" fmla="*/ 134620 w 1367881"/>
                <a:gd name="connsiteY336" fmla="*/ 870644 h 1031036"/>
                <a:gd name="connsiteX337" fmla="*/ 158876 w 1367881"/>
                <a:gd name="connsiteY337" fmla="*/ 873197 h 1031036"/>
                <a:gd name="connsiteX338" fmla="*/ 160609 w 1367881"/>
                <a:gd name="connsiteY338" fmla="*/ 871829 h 1031036"/>
                <a:gd name="connsiteX339" fmla="*/ 164257 w 1367881"/>
                <a:gd name="connsiteY339" fmla="*/ 870097 h 1031036"/>
                <a:gd name="connsiteX340" fmla="*/ 174014 w 1367881"/>
                <a:gd name="connsiteY340" fmla="*/ 866997 h 1031036"/>
                <a:gd name="connsiteX341" fmla="*/ 194805 w 1367881"/>
                <a:gd name="connsiteY341" fmla="*/ 850673 h 1031036"/>
                <a:gd name="connsiteX342" fmla="*/ 203012 w 1367881"/>
                <a:gd name="connsiteY342" fmla="*/ 850673 h 1031036"/>
                <a:gd name="connsiteX343" fmla="*/ 210763 w 1367881"/>
                <a:gd name="connsiteY343" fmla="*/ 848941 h 1031036"/>
                <a:gd name="connsiteX344" fmla="*/ 213317 w 1367881"/>
                <a:gd name="connsiteY344" fmla="*/ 842649 h 1031036"/>
                <a:gd name="connsiteX345" fmla="*/ 222436 w 1367881"/>
                <a:gd name="connsiteY345" fmla="*/ 833530 h 1031036"/>
                <a:gd name="connsiteX346" fmla="*/ 273136 w 1367881"/>
                <a:gd name="connsiteY346" fmla="*/ 825596 h 1031036"/>
                <a:gd name="connsiteX347" fmla="*/ 295387 w 1367881"/>
                <a:gd name="connsiteY347" fmla="*/ 826417 h 1031036"/>
                <a:gd name="connsiteX348" fmla="*/ 301679 w 1367881"/>
                <a:gd name="connsiteY348" fmla="*/ 831797 h 1031036"/>
                <a:gd name="connsiteX349" fmla="*/ 326756 w 1367881"/>
                <a:gd name="connsiteY349" fmla="*/ 827238 h 1031036"/>
                <a:gd name="connsiteX350" fmla="*/ 336422 w 1367881"/>
                <a:gd name="connsiteY350" fmla="*/ 828970 h 1031036"/>
                <a:gd name="connsiteX351" fmla="*/ 344993 w 1367881"/>
                <a:gd name="connsiteY351" fmla="*/ 828970 h 1031036"/>
                <a:gd name="connsiteX352" fmla="*/ 353201 w 1367881"/>
                <a:gd name="connsiteY352" fmla="*/ 826143 h 1031036"/>
                <a:gd name="connsiteX353" fmla="*/ 370344 w 1367881"/>
                <a:gd name="connsiteY353" fmla="*/ 800155 h 1031036"/>
                <a:gd name="connsiteX354" fmla="*/ 381743 w 1367881"/>
                <a:gd name="connsiteY354" fmla="*/ 791036 h 1031036"/>
                <a:gd name="connsiteX355" fmla="*/ 419587 w 1367881"/>
                <a:gd name="connsiteY355" fmla="*/ 773710 h 1031036"/>
                <a:gd name="connsiteX356" fmla="*/ 446396 w 1367881"/>
                <a:gd name="connsiteY356" fmla="*/ 766597 h 1031036"/>
                <a:gd name="connsiteX357" fmla="*/ 483783 w 1367881"/>
                <a:gd name="connsiteY357" fmla="*/ 764591 h 1031036"/>
                <a:gd name="connsiteX358" fmla="*/ 534759 w 1367881"/>
                <a:gd name="connsiteY358" fmla="*/ 744347 h 1031036"/>
                <a:gd name="connsiteX359" fmla="*/ 572420 w 1367881"/>
                <a:gd name="connsiteY359" fmla="*/ 740335 h 1031036"/>
                <a:gd name="connsiteX360" fmla="*/ 602603 w 1367881"/>
                <a:gd name="connsiteY360" fmla="*/ 739514 h 1031036"/>
                <a:gd name="connsiteX361" fmla="*/ 629960 w 1367881"/>
                <a:gd name="connsiteY361" fmla="*/ 746900 h 1031036"/>
                <a:gd name="connsiteX362" fmla="*/ 650204 w 1367881"/>
                <a:gd name="connsiteY362" fmla="*/ 755472 h 1031036"/>
                <a:gd name="connsiteX363" fmla="*/ 678928 w 1367881"/>
                <a:gd name="connsiteY363" fmla="*/ 762311 h 1031036"/>
                <a:gd name="connsiteX364" fmla="*/ 686407 w 1367881"/>
                <a:gd name="connsiteY364" fmla="*/ 761125 h 1031036"/>
                <a:gd name="connsiteX365" fmla="*/ 696072 w 1367881"/>
                <a:gd name="connsiteY365" fmla="*/ 762858 h 1031036"/>
                <a:gd name="connsiteX366" fmla="*/ 700358 w 1367881"/>
                <a:gd name="connsiteY366" fmla="*/ 773710 h 1031036"/>
                <a:gd name="connsiteX367" fmla="*/ 708018 w 1367881"/>
                <a:gd name="connsiteY367" fmla="*/ 774804 h 1031036"/>
                <a:gd name="connsiteX368" fmla="*/ 712304 w 1367881"/>
                <a:gd name="connsiteY368" fmla="*/ 782464 h 1031036"/>
                <a:gd name="connsiteX369" fmla="*/ 708930 w 1367881"/>
                <a:gd name="connsiteY369" fmla="*/ 784470 h 1031036"/>
                <a:gd name="connsiteX370" fmla="*/ 707471 w 1367881"/>
                <a:gd name="connsiteY370" fmla="*/ 788756 h 1031036"/>
                <a:gd name="connsiteX371" fmla="*/ 710571 w 1367881"/>
                <a:gd name="connsiteY371" fmla="*/ 796507 h 1031036"/>
                <a:gd name="connsiteX372" fmla="*/ 723703 w 1367881"/>
                <a:gd name="connsiteY372" fmla="*/ 802161 h 1031036"/>
                <a:gd name="connsiteX373" fmla="*/ 726803 w 1367881"/>
                <a:gd name="connsiteY373" fmla="*/ 803620 h 1031036"/>
                <a:gd name="connsiteX374" fmla="*/ 739113 w 1367881"/>
                <a:gd name="connsiteY374" fmla="*/ 822952 h 1031036"/>
                <a:gd name="connsiteX375" fmla="*/ 746500 w 1367881"/>
                <a:gd name="connsiteY375" fmla="*/ 832071 h 1031036"/>
                <a:gd name="connsiteX376" fmla="*/ 747959 w 1367881"/>
                <a:gd name="connsiteY376" fmla="*/ 838910 h 1031036"/>
                <a:gd name="connsiteX377" fmla="*/ 750786 w 1367881"/>
                <a:gd name="connsiteY377" fmla="*/ 848941 h 1031036"/>
                <a:gd name="connsiteX378" fmla="*/ 751333 w 1367881"/>
                <a:gd name="connsiteY378" fmla="*/ 855415 h 1031036"/>
                <a:gd name="connsiteX379" fmla="*/ 746774 w 1367881"/>
                <a:gd name="connsiteY379" fmla="*/ 850583 h 1031036"/>
                <a:gd name="connsiteX380" fmla="*/ 742761 w 1367881"/>
                <a:gd name="connsiteY380" fmla="*/ 851768 h 1031036"/>
                <a:gd name="connsiteX381" fmla="*/ 746774 w 1367881"/>
                <a:gd name="connsiteY381" fmla="*/ 856327 h 1031036"/>
                <a:gd name="connsiteX382" fmla="*/ 757078 w 1367881"/>
                <a:gd name="connsiteY382" fmla="*/ 863713 h 1031036"/>
                <a:gd name="connsiteX383" fmla="*/ 762458 w 1367881"/>
                <a:gd name="connsiteY383" fmla="*/ 867179 h 1031036"/>
                <a:gd name="connsiteX384" fmla="*/ 768841 w 1367881"/>
                <a:gd name="connsiteY384" fmla="*/ 868583 h 1031036"/>
                <a:gd name="connsiteX385" fmla="*/ 769023 w 1367881"/>
                <a:gd name="connsiteY385" fmla="*/ 868820 h 1031036"/>
                <a:gd name="connsiteX386" fmla="*/ 772397 w 1367881"/>
                <a:gd name="connsiteY386" fmla="*/ 867452 h 1031036"/>
                <a:gd name="connsiteX387" fmla="*/ 769571 w 1367881"/>
                <a:gd name="connsiteY387" fmla="*/ 862255 h 1031036"/>
                <a:gd name="connsiteX388" fmla="*/ 767018 w 1367881"/>
                <a:gd name="connsiteY388" fmla="*/ 861160 h 1031036"/>
                <a:gd name="connsiteX389" fmla="*/ 790089 w 1367881"/>
                <a:gd name="connsiteY389" fmla="*/ 830703 h 1031036"/>
                <a:gd name="connsiteX390" fmla="*/ 808327 w 1367881"/>
                <a:gd name="connsiteY390" fmla="*/ 821584 h 1031036"/>
                <a:gd name="connsiteX391" fmla="*/ 817445 w 1367881"/>
                <a:gd name="connsiteY391" fmla="*/ 808453 h 1031036"/>
                <a:gd name="connsiteX392" fmla="*/ 827750 w 1367881"/>
                <a:gd name="connsiteY392" fmla="*/ 792495 h 1031036"/>
                <a:gd name="connsiteX393" fmla="*/ 831488 w 1367881"/>
                <a:gd name="connsiteY393" fmla="*/ 787297 h 1031036"/>
                <a:gd name="connsiteX394" fmla="*/ 831488 w 1367881"/>
                <a:gd name="connsiteY394" fmla="*/ 779911 h 1031036"/>
                <a:gd name="connsiteX395" fmla="*/ 832309 w 1367881"/>
                <a:gd name="connsiteY395" fmla="*/ 777631 h 1031036"/>
                <a:gd name="connsiteX396" fmla="*/ 838601 w 1367881"/>
                <a:gd name="connsiteY396" fmla="*/ 792221 h 1031036"/>
                <a:gd name="connsiteX397" fmla="*/ 837141 w 1367881"/>
                <a:gd name="connsiteY397" fmla="*/ 798787 h 1031036"/>
                <a:gd name="connsiteX398" fmla="*/ 835136 w 1367881"/>
                <a:gd name="connsiteY398" fmla="*/ 806447 h 1031036"/>
                <a:gd name="connsiteX399" fmla="*/ 829482 w 1367881"/>
                <a:gd name="connsiteY399" fmla="*/ 822952 h 1031036"/>
                <a:gd name="connsiteX400" fmla="*/ 822917 w 1367881"/>
                <a:gd name="connsiteY400" fmla="*/ 850309 h 1031036"/>
                <a:gd name="connsiteX401" fmla="*/ 819451 w 1367881"/>
                <a:gd name="connsiteY401" fmla="*/ 866267 h 1031036"/>
                <a:gd name="connsiteX402" fmla="*/ 809238 w 1367881"/>
                <a:gd name="connsiteY402" fmla="*/ 866267 h 1031036"/>
                <a:gd name="connsiteX403" fmla="*/ 804679 w 1367881"/>
                <a:gd name="connsiteY403" fmla="*/ 868820 h 1031036"/>
                <a:gd name="connsiteX404" fmla="*/ 802673 w 1367881"/>
                <a:gd name="connsiteY404" fmla="*/ 875660 h 1031036"/>
                <a:gd name="connsiteX405" fmla="*/ 802673 w 1367881"/>
                <a:gd name="connsiteY405" fmla="*/ 879398 h 1031036"/>
                <a:gd name="connsiteX406" fmla="*/ 819451 w 1367881"/>
                <a:gd name="connsiteY406" fmla="*/ 875933 h 1031036"/>
                <a:gd name="connsiteX407" fmla="*/ 828570 w 1367881"/>
                <a:gd name="connsiteY407" fmla="*/ 875933 h 1031036"/>
                <a:gd name="connsiteX408" fmla="*/ 834589 w 1367881"/>
                <a:gd name="connsiteY408" fmla="*/ 864808 h 1031036"/>
                <a:gd name="connsiteX409" fmla="*/ 841428 w 1367881"/>
                <a:gd name="connsiteY409" fmla="*/ 840916 h 1031036"/>
                <a:gd name="connsiteX410" fmla="*/ 845988 w 1367881"/>
                <a:gd name="connsiteY410" fmla="*/ 842375 h 1031036"/>
                <a:gd name="connsiteX411" fmla="*/ 855653 w 1367881"/>
                <a:gd name="connsiteY411" fmla="*/ 857148 h 1031036"/>
                <a:gd name="connsiteX412" fmla="*/ 856747 w 1367881"/>
                <a:gd name="connsiteY412" fmla="*/ 872285 h 1031036"/>
                <a:gd name="connsiteX413" fmla="*/ 847628 w 1367881"/>
                <a:gd name="connsiteY413" fmla="*/ 889064 h 1031036"/>
                <a:gd name="connsiteX414" fmla="*/ 848267 w 1367881"/>
                <a:gd name="connsiteY414" fmla="*/ 893624 h 1031036"/>
                <a:gd name="connsiteX415" fmla="*/ 856474 w 1367881"/>
                <a:gd name="connsiteY415" fmla="*/ 893624 h 1031036"/>
                <a:gd name="connsiteX416" fmla="*/ 867052 w 1367881"/>
                <a:gd name="connsiteY416" fmla="*/ 890523 h 1031036"/>
                <a:gd name="connsiteX417" fmla="*/ 879545 w 1367881"/>
                <a:gd name="connsiteY417" fmla="*/ 883958 h 1031036"/>
                <a:gd name="connsiteX418" fmla="*/ 882736 w 1367881"/>
                <a:gd name="connsiteY418" fmla="*/ 886784 h 1031036"/>
                <a:gd name="connsiteX419" fmla="*/ 878177 w 1367881"/>
                <a:gd name="connsiteY419" fmla="*/ 889703 h 1031036"/>
                <a:gd name="connsiteX420" fmla="*/ 873071 w 1367881"/>
                <a:gd name="connsiteY420" fmla="*/ 892529 h 1031036"/>
                <a:gd name="connsiteX421" fmla="*/ 888937 w 1367881"/>
                <a:gd name="connsiteY421" fmla="*/ 910767 h 1031036"/>
                <a:gd name="connsiteX422" fmla="*/ 901795 w 1367881"/>
                <a:gd name="connsiteY422" fmla="*/ 939218 h 1031036"/>
                <a:gd name="connsiteX423" fmla="*/ 905533 w 1367881"/>
                <a:gd name="connsiteY423" fmla="*/ 962927 h 1031036"/>
                <a:gd name="connsiteX424" fmla="*/ 920580 w 1367881"/>
                <a:gd name="connsiteY424" fmla="*/ 982533 h 1031036"/>
                <a:gd name="connsiteX425" fmla="*/ 936903 w 1367881"/>
                <a:gd name="connsiteY425" fmla="*/ 988825 h 1031036"/>
                <a:gd name="connsiteX426" fmla="*/ 943651 w 1367881"/>
                <a:gd name="connsiteY426" fmla="*/ 991926 h 1031036"/>
                <a:gd name="connsiteX427" fmla="*/ 953955 w 1367881"/>
                <a:gd name="connsiteY427" fmla="*/ 999950 h 1031036"/>
                <a:gd name="connsiteX428" fmla="*/ 963895 w 1367881"/>
                <a:gd name="connsiteY428" fmla="*/ 1000771 h 1031036"/>
                <a:gd name="connsiteX429" fmla="*/ 975293 w 1367881"/>
                <a:gd name="connsiteY429" fmla="*/ 999677 h 1031036"/>
                <a:gd name="connsiteX430" fmla="*/ 987604 w 1367881"/>
                <a:gd name="connsiteY430" fmla="*/ 1001045 h 1031036"/>
                <a:gd name="connsiteX431" fmla="*/ 1001282 w 1367881"/>
                <a:gd name="connsiteY431" fmla="*/ 1007063 h 1031036"/>
                <a:gd name="connsiteX432" fmla="*/ 1024079 w 1367881"/>
                <a:gd name="connsiteY432" fmla="*/ 1018188 h 1031036"/>
                <a:gd name="connsiteX433" fmla="*/ 1031740 w 1367881"/>
                <a:gd name="connsiteY433" fmla="*/ 1017276 h 1031036"/>
                <a:gd name="connsiteX434" fmla="*/ 1049978 w 1367881"/>
                <a:gd name="connsiteY434" fmla="*/ 1003051 h 1031036"/>
                <a:gd name="connsiteX435" fmla="*/ 1065662 w 1367881"/>
                <a:gd name="connsiteY435" fmla="*/ 996212 h 1031036"/>
                <a:gd name="connsiteX436" fmla="*/ 1063109 w 1367881"/>
                <a:gd name="connsiteY436" fmla="*/ 992838 h 1031036"/>
                <a:gd name="connsiteX437" fmla="*/ 1057090 w 1367881"/>
                <a:gd name="connsiteY437" fmla="*/ 990831 h 1031036"/>
                <a:gd name="connsiteX438" fmla="*/ 1071316 w 1367881"/>
                <a:gd name="connsiteY438" fmla="*/ 983354 h 1031036"/>
                <a:gd name="connsiteX439" fmla="*/ 1076513 w 1367881"/>
                <a:gd name="connsiteY439" fmla="*/ 983354 h 1031036"/>
                <a:gd name="connsiteX440" fmla="*/ 1079887 w 1367881"/>
                <a:gd name="connsiteY440" fmla="*/ 994479 h 1031036"/>
                <a:gd name="connsiteX441" fmla="*/ 1072501 w 1367881"/>
                <a:gd name="connsiteY441" fmla="*/ 1001318 h 1031036"/>
                <a:gd name="connsiteX442" fmla="*/ 1072501 w 1367881"/>
                <a:gd name="connsiteY442" fmla="*/ 1005330 h 1031036"/>
                <a:gd name="connsiteX443" fmla="*/ 1083900 w 1367881"/>
                <a:gd name="connsiteY443" fmla="*/ 1001045 h 1031036"/>
                <a:gd name="connsiteX444" fmla="*/ 1092471 w 1367881"/>
                <a:gd name="connsiteY444" fmla="*/ 996485 h 1031036"/>
                <a:gd name="connsiteX445" fmla="*/ 1092471 w 1367881"/>
                <a:gd name="connsiteY445" fmla="*/ 1005604 h 1031036"/>
                <a:gd name="connsiteX446" fmla="*/ 1094751 w 1367881"/>
                <a:gd name="connsiteY446" fmla="*/ 1010164 h 1031036"/>
                <a:gd name="connsiteX447" fmla="*/ 1105512 w 1367881"/>
                <a:gd name="connsiteY447" fmla="*/ 1019830 h 1031036"/>
                <a:gd name="connsiteX448" fmla="*/ 1112077 w 1367881"/>
                <a:gd name="connsiteY448" fmla="*/ 1019830 h 1031036"/>
                <a:gd name="connsiteX449" fmla="*/ 1122108 w 1367881"/>
                <a:gd name="connsiteY449" fmla="*/ 1028949 h 1031036"/>
                <a:gd name="connsiteX450" fmla="*/ 1123476 w 1367881"/>
                <a:gd name="connsiteY450" fmla="*/ 1023021 h 1031036"/>
                <a:gd name="connsiteX451" fmla="*/ 1121470 w 1367881"/>
                <a:gd name="connsiteY451" fmla="*/ 1021015 h 1031036"/>
                <a:gd name="connsiteX452" fmla="*/ 1118370 w 1367881"/>
                <a:gd name="connsiteY452" fmla="*/ 1017003 h 1031036"/>
                <a:gd name="connsiteX453" fmla="*/ 1132869 w 1367881"/>
                <a:gd name="connsiteY453" fmla="*/ 1013081 h 1031036"/>
                <a:gd name="connsiteX454" fmla="*/ 1139708 w 1367881"/>
                <a:gd name="connsiteY454" fmla="*/ 1013081 h 1031036"/>
                <a:gd name="connsiteX455" fmla="*/ 1165423 w 1367881"/>
                <a:gd name="connsiteY455" fmla="*/ 990922 h 1031036"/>
                <a:gd name="connsiteX456" fmla="*/ 1184208 w 1367881"/>
                <a:gd name="connsiteY456" fmla="*/ 981165 h 1031036"/>
                <a:gd name="connsiteX457" fmla="*/ 1219498 w 1367881"/>
                <a:gd name="connsiteY457" fmla="*/ 979159 h 1031036"/>
                <a:gd name="connsiteX458" fmla="*/ 1234362 w 1367881"/>
                <a:gd name="connsiteY458" fmla="*/ 971499 h 1031036"/>
                <a:gd name="connsiteX459" fmla="*/ 1242661 w 1367881"/>
                <a:gd name="connsiteY459" fmla="*/ 968399 h 1031036"/>
                <a:gd name="connsiteX460" fmla="*/ 1247220 w 1367881"/>
                <a:gd name="connsiteY460" fmla="*/ 963566 h 1031036"/>
                <a:gd name="connsiteX461" fmla="*/ 1246035 w 1367881"/>
                <a:gd name="connsiteY461" fmla="*/ 954994 h 1031036"/>
                <a:gd name="connsiteX462" fmla="*/ 1242661 w 1367881"/>
                <a:gd name="connsiteY462" fmla="*/ 948155 h 1031036"/>
                <a:gd name="connsiteX463" fmla="*/ 1247220 w 1367881"/>
                <a:gd name="connsiteY463" fmla="*/ 931923 h 1031036"/>
                <a:gd name="connsiteX464" fmla="*/ 1254606 w 1367881"/>
                <a:gd name="connsiteY464" fmla="*/ 903107 h 1031036"/>
                <a:gd name="connsiteX465" fmla="*/ 1264545 w 1367881"/>
                <a:gd name="connsiteY465" fmla="*/ 882590 h 1031036"/>
                <a:gd name="connsiteX466" fmla="*/ 1270290 w 1367881"/>
                <a:gd name="connsiteY466" fmla="*/ 877483 h 1031036"/>
                <a:gd name="connsiteX467" fmla="*/ 1271112 w 1367881"/>
                <a:gd name="connsiteY467" fmla="*/ 874018 h 1031036"/>
                <a:gd name="connsiteX468" fmla="*/ 1273664 w 1367881"/>
                <a:gd name="connsiteY468" fmla="*/ 873197 h 1031036"/>
                <a:gd name="connsiteX469" fmla="*/ 1273118 w 1367881"/>
                <a:gd name="connsiteY469" fmla="*/ 864899 h 1031036"/>
                <a:gd name="connsiteX470" fmla="*/ 1276218 w 1367881"/>
                <a:gd name="connsiteY470" fmla="*/ 858060 h 1031036"/>
                <a:gd name="connsiteX471" fmla="*/ 1275671 w 1367881"/>
                <a:gd name="connsiteY471" fmla="*/ 854686 h 1031036"/>
                <a:gd name="connsiteX472" fmla="*/ 1275671 w 1367881"/>
                <a:gd name="connsiteY472" fmla="*/ 850126 h 1031036"/>
                <a:gd name="connsiteX473" fmla="*/ 1285884 w 1367881"/>
                <a:gd name="connsiteY473" fmla="*/ 835627 h 1031036"/>
                <a:gd name="connsiteX474" fmla="*/ 1290717 w 1367881"/>
                <a:gd name="connsiteY474" fmla="*/ 817937 h 1031036"/>
                <a:gd name="connsiteX475" fmla="*/ 1294182 w 1367881"/>
                <a:gd name="connsiteY475" fmla="*/ 809912 h 1031036"/>
                <a:gd name="connsiteX476" fmla="*/ 1304760 w 1367881"/>
                <a:gd name="connsiteY476" fmla="*/ 795413 h 1031036"/>
                <a:gd name="connsiteX477" fmla="*/ 1316433 w 1367881"/>
                <a:gd name="connsiteY477" fmla="*/ 787388 h 1031036"/>
                <a:gd name="connsiteX478" fmla="*/ 1317801 w 1367881"/>
                <a:gd name="connsiteY478" fmla="*/ 783741 h 1031036"/>
                <a:gd name="connsiteX479" fmla="*/ 1326920 w 1367881"/>
                <a:gd name="connsiteY479" fmla="*/ 777722 h 1031036"/>
                <a:gd name="connsiteX480" fmla="*/ 1332391 w 1367881"/>
                <a:gd name="connsiteY480" fmla="*/ 762311 h 1031036"/>
                <a:gd name="connsiteX481" fmla="*/ 1334944 w 1367881"/>
                <a:gd name="connsiteY481" fmla="*/ 755746 h 1031036"/>
                <a:gd name="connsiteX482" fmla="*/ 1347528 w 1367881"/>
                <a:gd name="connsiteY482" fmla="*/ 716443 h 1031036"/>
                <a:gd name="connsiteX483" fmla="*/ 1352635 w 1367881"/>
                <a:gd name="connsiteY483" fmla="*/ 689998 h 1031036"/>
                <a:gd name="connsiteX484" fmla="*/ 1358562 w 1367881"/>
                <a:gd name="connsiteY484" fmla="*/ 663462 h 1031036"/>
                <a:gd name="connsiteX485" fmla="*/ 1366587 w 1367881"/>
                <a:gd name="connsiteY485" fmla="*/ 639571 h 1031036"/>
                <a:gd name="connsiteX486" fmla="*/ 1366039 w 1367881"/>
                <a:gd name="connsiteY486" fmla="*/ 619873 h 1031036"/>
                <a:gd name="connsiteX487" fmla="*/ 1356738 w 1367881"/>
                <a:gd name="connsiteY487" fmla="*/ 594979 h 10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Lst>
              <a:rect l="l" t="t" r="r" b="b"/>
              <a:pathLst>
                <a:path w="1367881" h="1031036">
                  <a:moveTo>
                    <a:pt x="1356738" y="594979"/>
                  </a:moveTo>
                  <a:cubicBezTo>
                    <a:pt x="1353546" y="590848"/>
                    <a:pt x="1350994" y="586234"/>
                    <a:pt x="1349261" y="581300"/>
                  </a:cubicBezTo>
                  <a:cubicBezTo>
                    <a:pt x="1348714" y="578747"/>
                    <a:pt x="1350446" y="577015"/>
                    <a:pt x="1353000" y="575556"/>
                  </a:cubicBezTo>
                  <a:cubicBezTo>
                    <a:pt x="1355553" y="574097"/>
                    <a:pt x="1353546" y="567622"/>
                    <a:pt x="1351266" y="559324"/>
                  </a:cubicBezTo>
                  <a:cubicBezTo>
                    <a:pt x="1349534" y="552065"/>
                    <a:pt x="1349990" y="544469"/>
                    <a:pt x="1352452" y="537438"/>
                  </a:cubicBezTo>
                  <a:cubicBezTo>
                    <a:pt x="1353820" y="534885"/>
                    <a:pt x="1355279" y="533973"/>
                    <a:pt x="1351632" y="533152"/>
                  </a:cubicBezTo>
                  <a:cubicBezTo>
                    <a:pt x="1347984" y="532332"/>
                    <a:pt x="1347892" y="531420"/>
                    <a:pt x="1345887" y="525766"/>
                  </a:cubicBezTo>
                  <a:cubicBezTo>
                    <a:pt x="1343881" y="520112"/>
                    <a:pt x="1343059" y="516647"/>
                    <a:pt x="1344155" y="514003"/>
                  </a:cubicBezTo>
                  <a:cubicBezTo>
                    <a:pt x="1345249" y="511358"/>
                    <a:pt x="1342513" y="508349"/>
                    <a:pt x="1338500" y="507802"/>
                  </a:cubicBezTo>
                  <a:cubicBezTo>
                    <a:pt x="1334488" y="507255"/>
                    <a:pt x="1333394" y="503790"/>
                    <a:pt x="1331388" y="501784"/>
                  </a:cubicBezTo>
                  <a:cubicBezTo>
                    <a:pt x="1329381" y="499777"/>
                    <a:pt x="1331388" y="492665"/>
                    <a:pt x="1322269" y="487284"/>
                  </a:cubicBezTo>
                  <a:cubicBezTo>
                    <a:pt x="1313150" y="481904"/>
                    <a:pt x="1315156" y="477254"/>
                    <a:pt x="1313150" y="474153"/>
                  </a:cubicBezTo>
                  <a:cubicBezTo>
                    <a:pt x="1311053" y="471171"/>
                    <a:pt x="1308499" y="468481"/>
                    <a:pt x="1305672" y="466128"/>
                  </a:cubicBezTo>
                  <a:cubicBezTo>
                    <a:pt x="1304304" y="464760"/>
                    <a:pt x="1300292" y="466128"/>
                    <a:pt x="1297738" y="463302"/>
                  </a:cubicBezTo>
                  <a:cubicBezTo>
                    <a:pt x="1295003" y="460338"/>
                    <a:pt x="1291902" y="457675"/>
                    <a:pt x="1288619" y="455368"/>
                  </a:cubicBezTo>
                  <a:cubicBezTo>
                    <a:pt x="1285793" y="452961"/>
                    <a:pt x="1282511" y="451192"/>
                    <a:pt x="1278954" y="450170"/>
                  </a:cubicBezTo>
                  <a:cubicBezTo>
                    <a:pt x="1272388" y="448255"/>
                    <a:pt x="1272115" y="439957"/>
                    <a:pt x="1271203" y="435124"/>
                  </a:cubicBezTo>
                  <a:cubicBezTo>
                    <a:pt x="1270290" y="430291"/>
                    <a:pt x="1269835" y="428285"/>
                    <a:pt x="1271750" y="426005"/>
                  </a:cubicBezTo>
                  <a:cubicBezTo>
                    <a:pt x="1273664" y="423725"/>
                    <a:pt x="1272388" y="421445"/>
                    <a:pt x="1272935" y="416886"/>
                  </a:cubicBezTo>
                  <a:cubicBezTo>
                    <a:pt x="1273483" y="412327"/>
                    <a:pt x="1272115" y="413968"/>
                    <a:pt x="1270655" y="412874"/>
                  </a:cubicBezTo>
                  <a:cubicBezTo>
                    <a:pt x="1269196" y="411779"/>
                    <a:pt x="1270655" y="410595"/>
                    <a:pt x="1269196" y="407220"/>
                  </a:cubicBezTo>
                  <a:cubicBezTo>
                    <a:pt x="1267738" y="403846"/>
                    <a:pt x="1265002" y="406582"/>
                    <a:pt x="1265822" y="410321"/>
                  </a:cubicBezTo>
                  <a:cubicBezTo>
                    <a:pt x="1266644" y="414059"/>
                    <a:pt x="1261537" y="412053"/>
                    <a:pt x="1258983" y="409409"/>
                  </a:cubicBezTo>
                  <a:cubicBezTo>
                    <a:pt x="1256429" y="406764"/>
                    <a:pt x="1252144" y="405214"/>
                    <a:pt x="1249318" y="399743"/>
                  </a:cubicBezTo>
                  <a:cubicBezTo>
                    <a:pt x="1246490" y="394271"/>
                    <a:pt x="1246399" y="404302"/>
                    <a:pt x="1246764" y="410595"/>
                  </a:cubicBezTo>
                  <a:cubicBezTo>
                    <a:pt x="1247129" y="416886"/>
                    <a:pt x="1245578" y="414880"/>
                    <a:pt x="1242751" y="411142"/>
                  </a:cubicBezTo>
                  <a:cubicBezTo>
                    <a:pt x="1239925" y="407403"/>
                    <a:pt x="1237645" y="409409"/>
                    <a:pt x="1235912" y="409774"/>
                  </a:cubicBezTo>
                  <a:cubicBezTo>
                    <a:pt x="1234180" y="410138"/>
                    <a:pt x="1232720" y="402296"/>
                    <a:pt x="1232174" y="398101"/>
                  </a:cubicBezTo>
                  <a:cubicBezTo>
                    <a:pt x="1229894" y="389256"/>
                    <a:pt x="1227067" y="380575"/>
                    <a:pt x="1223602" y="372112"/>
                  </a:cubicBezTo>
                  <a:cubicBezTo>
                    <a:pt x="1222143" y="368492"/>
                    <a:pt x="1220958" y="364772"/>
                    <a:pt x="1219954" y="360988"/>
                  </a:cubicBezTo>
                  <a:cubicBezTo>
                    <a:pt x="1219042" y="358161"/>
                    <a:pt x="1210835" y="353875"/>
                    <a:pt x="1206823" y="350136"/>
                  </a:cubicBezTo>
                  <a:cubicBezTo>
                    <a:pt x="1203540" y="347719"/>
                    <a:pt x="1202355" y="343443"/>
                    <a:pt x="1203723" y="339649"/>
                  </a:cubicBezTo>
                  <a:cubicBezTo>
                    <a:pt x="1204817" y="336184"/>
                    <a:pt x="1207643" y="340196"/>
                    <a:pt x="1207097" y="337369"/>
                  </a:cubicBezTo>
                  <a:cubicBezTo>
                    <a:pt x="1206549" y="334542"/>
                    <a:pt x="1200804" y="330256"/>
                    <a:pt x="1198524" y="326518"/>
                  </a:cubicBezTo>
                  <a:cubicBezTo>
                    <a:pt x="1196245" y="322779"/>
                    <a:pt x="1194877" y="325424"/>
                    <a:pt x="1193692" y="326518"/>
                  </a:cubicBezTo>
                  <a:cubicBezTo>
                    <a:pt x="1192507" y="327612"/>
                    <a:pt x="1190045" y="325424"/>
                    <a:pt x="1188859" y="322505"/>
                  </a:cubicBezTo>
                  <a:cubicBezTo>
                    <a:pt x="1187674" y="319587"/>
                    <a:pt x="1178919" y="316578"/>
                    <a:pt x="1175727" y="314572"/>
                  </a:cubicBezTo>
                  <a:cubicBezTo>
                    <a:pt x="1172536" y="312566"/>
                    <a:pt x="1171168" y="313113"/>
                    <a:pt x="1169253" y="314572"/>
                  </a:cubicBezTo>
                  <a:cubicBezTo>
                    <a:pt x="1167338" y="316031"/>
                    <a:pt x="1166336" y="311745"/>
                    <a:pt x="1165240" y="310013"/>
                  </a:cubicBezTo>
                  <a:cubicBezTo>
                    <a:pt x="1162960" y="306748"/>
                    <a:pt x="1160955" y="303301"/>
                    <a:pt x="1159223" y="299708"/>
                  </a:cubicBezTo>
                  <a:cubicBezTo>
                    <a:pt x="1157763" y="296334"/>
                    <a:pt x="1156121" y="299708"/>
                    <a:pt x="1152930" y="300620"/>
                  </a:cubicBezTo>
                  <a:cubicBezTo>
                    <a:pt x="1149738" y="301532"/>
                    <a:pt x="1147002" y="298067"/>
                    <a:pt x="1147002" y="295513"/>
                  </a:cubicBezTo>
                  <a:cubicBezTo>
                    <a:pt x="1147002" y="292960"/>
                    <a:pt x="1146456" y="292322"/>
                    <a:pt x="1142991" y="295513"/>
                  </a:cubicBezTo>
                  <a:cubicBezTo>
                    <a:pt x="1139525" y="298705"/>
                    <a:pt x="1134966" y="294966"/>
                    <a:pt x="1129860" y="290680"/>
                  </a:cubicBezTo>
                  <a:cubicBezTo>
                    <a:pt x="1124753" y="286394"/>
                    <a:pt x="1119919" y="282747"/>
                    <a:pt x="1121653" y="277002"/>
                  </a:cubicBezTo>
                  <a:cubicBezTo>
                    <a:pt x="1123385" y="271257"/>
                    <a:pt x="1120193" y="269889"/>
                    <a:pt x="1116181" y="266789"/>
                  </a:cubicBezTo>
                  <a:cubicBezTo>
                    <a:pt x="1112169" y="263688"/>
                    <a:pt x="1112806" y="256211"/>
                    <a:pt x="1113354" y="250557"/>
                  </a:cubicBezTo>
                  <a:cubicBezTo>
                    <a:pt x="1114266" y="243508"/>
                    <a:pt x="1113719" y="236350"/>
                    <a:pt x="1111895" y="229492"/>
                  </a:cubicBezTo>
                  <a:cubicBezTo>
                    <a:pt x="1110163" y="225498"/>
                    <a:pt x="1108977" y="221249"/>
                    <a:pt x="1108521" y="216908"/>
                  </a:cubicBezTo>
                  <a:cubicBezTo>
                    <a:pt x="1107609" y="212622"/>
                    <a:pt x="1107974" y="213808"/>
                    <a:pt x="1105421" y="214902"/>
                  </a:cubicBezTo>
                  <a:cubicBezTo>
                    <a:pt x="1102867" y="215996"/>
                    <a:pt x="1103050" y="213443"/>
                    <a:pt x="1101955" y="211802"/>
                  </a:cubicBezTo>
                  <a:cubicBezTo>
                    <a:pt x="1100861" y="210160"/>
                    <a:pt x="1097670" y="206330"/>
                    <a:pt x="1094842" y="202683"/>
                  </a:cubicBezTo>
                  <a:cubicBezTo>
                    <a:pt x="1092016" y="199035"/>
                    <a:pt x="1088825" y="195479"/>
                    <a:pt x="1089736" y="189551"/>
                  </a:cubicBezTo>
                  <a:cubicBezTo>
                    <a:pt x="1090100" y="182813"/>
                    <a:pt x="1089280" y="176074"/>
                    <a:pt x="1087457" y="169581"/>
                  </a:cubicBezTo>
                  <a:cubicBezTo>
                    <a:pt x="1086362" y="166043"/>
                    <a:pt x="1086362" y="162267"/>
                    <a:pt x="1087457" y="158729"/>
                  </a:cubicBezTo>
                  <a:cubicBezTo>
                    <a:pt x="1088460" y="157462"/>
                    <a:pt x="1088460" y="155711"/>
                    <a:pt x="1087457" y="154444"/>
                  </a:cubicBezTo>
                  <a:cubicBezTo>
                    <a:pt x="1086271" y="152802"/>
                    <a:pt x="1086545" y="150796"/>
                    <a:pt x="1088003" y="147969"/>
                  </a:cubicBezTo>
                  <a:cubicBezTo>
                    <a:pt x="1089463" y="145142"/>
                    <a:pt x="1085450" y="144231"/>
                    <a:pt x="1083444" y="142771"/>
                  </a:cubicBezTo>
                  <a:cubicBezTo>
                    <a:pt x="1081438" y="141312"/>
                    <a:pt x="1078884" y="139944"/>
                    <a:pt x="1075967" y="137665"/>
                  </a:cubicBezTo>
                  <a:cubicBezTo>
                    <a:pt x="1073687" y="135358"/>
                    <a:pt x="1071042" y="133525"/>
                    <a:pt x="1068033" y="132285"/>
                  </a:cubicBezTo>
                  <a:cubicBezTo>
                    <a:pt x="1064659" y="131099"/>
                    <a:pt x="1061741" y="126813"/>
                    <a:pt x="1058914" y="123166"/>
                  </a:cubicBezTo>
                  <a:cubicBezTo>
                    <a:pt x="1056087" y="119518"/>
                    <a:pt x="1054901" y="123166"/>
                    <a:pt x="1052896" y="122254"/>
                  </a:cubicBezTo>
                  <a:cubicBezTo>
                    <a:pt x="1050890" y="121342"/>
                    <a:pt x="1050342" y="122254"/>
                    <a:pt x="1048336" y="125446"/>
                  </a:cubicBezTo>
                  <a:cubicBezTo>
                    <a:pt x="1046604" y="128518"/>
                    <a:pt x="1043411" y="130461"/>
                    <a:pt x="1039855" y="130552"/>
                  </a:cubicBezTo>
                  <a:cubicBezTo>
                    <a:pt x="1034932" y="131373"/>
                    <a:pt x="1034384" y="118606"/>
                    <a:pt x="1033290" y="114047"/>
                  </a:cubicBezTo>
                  <a:cubicBezTo>
                    <a:pt x="1030463" y="101709"/>
                    <a:pt x="1028275" y="89225"/>
                    <a:pt x="1026724" y="76659"/>
                  </a:cubicBezTo>
                  <a:cubicBezTo>
                    <a:pt x="1026724" y="73012"/>
                    <a:pt x="1026724" y="73285"/>
                    <a:pt x="1025265" y="73285"/>
                  </a:cubicBezTo>
                  <a:cubicBezTo>
                    <a:pt x="1023807" y="73285"/>
                    <a:pt x="1020979" y="74744"/>
                    <a:pt x="1022712" y="70458"/>
                  </a:cubicBezTo>
                  <a:cubicBezTo>
                    <a:pt x="1024445" y="66173"/>
                    <a:pt x="1019065" y="58421"/>
                    <a:pt x="1017332" y="56780"/>
                  </a:cubicBezTo>
                  <a:cubicBezTo>
                    <a:pt x="1015599" y="55138"/>
                    <a:pt x="1013046" y="56780"/>
                    <a:pt x="1012134" y="54136"/>
                  </a:cubicBezTo>
                  <a:cubicBezTo>
                    <a:pt x="1011587" y="50853"/>
                    <a:pt x="1012498" y="47488"/>
                    <a:pt x="1014778" y="45017"/>
                  </a:cubicBezTo>
                  <a:cubicBezTo>
                    <a:pt x="1016694" y="42737"/>
                    <a:pt x="1018426" y="41278"/>
                    <a:pt x="1009581" y="40731"/>
                  </a:cubicBezTo>
                  <a:cubicBezTo>
                    <a:pt x="1000736" y="40184"/>
                    <a:pt x="1001373" y="18207"/>
                    <a:pt x="999915" y="11915"/>
                  </a:cubicBezTo>
                  <a:cubicBezTo>
                    <a:pt x="998456" y="5623"/>
                    <a:pt x="996814" y="7082"/>
                    <a:pt x="995082" y="6808"/>
                  </a:cubicBezTo>
                  <a:cubicBezTo>
                    <a:pt x="993349" y="6535"/>
                    <a:pt x="992802" y="6808"/>
                    <a:pt x="993896" y="4802"/>
                  </a:cubicBezTo>
                  <a:cubicBezTo>
                    <a:pt x="994991" y="2796"/>
                    <a:pt x="995902" y="3343"/>
                    <a:pt x="995082" y="790"/>
                  </a:cubicBezTo>
                  <a:cubicBezTo>
                    <a:pt x="994260" y="-1764"/>
                    <a:pt x="989063" y="2249"/>
                    <a:pt x="985415" y="4255"/>
                  </a:cubicBezTo>
                  <a:cubicBezTo>
                    <a:pt x="981767" y="6261"/>
                    <a:pt x="980582" y="5623"/>
                    <a:pt x="979398" y="12736"/>
                  </a:cubicBezTo>
                  <a:cubicBezTo>
                    <a:pt x="977299" y="23186"/>
                    <a:pt x="974290" y="33408"/>
                    <a:pt x="970279" y="43284"/>
                  </a:cubicBezTo>
                  <a:cubicBezTo>
                    <a:pt x="968272" y="46384"/>
                    <a:pt x="965445" y="52403"/>
                    <a:pt x="963712" y="55503"/>
                  </a:cubicBezTo>
                  <a:cubicBezTo>
                    <a:pt x="961980" y="58604"/>
                    <a:pt x="963166" y="60336"/>
                    <a:pt x="964898" y="59789"/>
                  </a:cubicBezTo>
                  <a:cubicBezTo>
                    <a:pt x="966631" y="59242"/>
                    <a:pt x="970005" y="62069"/>
                    <a:pt x="972011" y="64349"/>
                  </a:cubicBezTo>
                  <a:cubicBezTo>
                    <a:pt x="974017" y="66628"/>
                    <a:pt x="972011" y="69820"/>
                    <a:pt x="970825" y="67449"/>
                  </a:cubicBezTo>
                  <a:cubicBezTo>
                    <a:pt x="969640" y="65078"/>
                    <a:pt x="968272" y="68635"/>
                    <a:pt x="965992" y="70914"/>
                  </a:cubicBezTo>
                  <a:cubicBezTo>
                    <a:pt x="963712" y="73194"/>
                    <a:pt x="964351" y="76021"/>
                    <a:pt x="964624" y="80033"/>
                  </a:cubicBezTo>
                  <a:cubicBezTo>
                    <a:pt x="964898" y="84830"/>
                    <a:pt x="963439" y="89563"/>
                    <a:pt x="960612" y="93438"/>
                  </a:cubicBezTo>
                  <a:cubicBezTo>
                    <a:pt x="957695" y="99356"/>
                    <a:pt x="957147" y="106214"/>
                    <a:pt x="959244" y="112497"/>
                  </a:cubicBezTo>
                  <a:cubicBezTo>
                    <a:pt x="960977" y="116637"/>
                    <a:pt x="961432" y="121214"/>
                    <a:pt x="960612" y="125628"/>
                  </a:cubicBezTo>
                  <a:cubicBezTo>
                    <a:pt x="960064" y="132166"/>
                    <a:pt x="960795" y="138759"/>
                    <a:pt x="962618" y="145051"/>
                  </a:cubicBezTo>
                  <a:cubicBezTo>
                    <a:pt x="964077" y="149246"/>
                    <a:pt x="956873" y="170675"/>
                    <a:pt x="956053" y="174050"/>
                  </a:cubicBezTo>
                  <a:cubicBezTo>
                    <a:pt x="954958" y="177186"/>
                    <a:pt x="954593" y="180515"/>
                    <a:pt x="954958" y="183806"/>
                  </a:cubicBezTo>
                  <a:cubicBezTo>
                    <a:pt x="955505" y="186633"/>
                    <a:pt x="954958" y="186633"/>
                    <a:pt x="953499" y="189461"/>
                  </a:cubicBezTo>
                  <a:cubicBezTo>
                    <a:pt x="952041" y="192287"/>
                    <a:pt x="943834" y="214264"/>
                    <a:pt x="937815" y="227395"/>
                  </a:cubicBezTo>
                  <a:cubicBezTo>
                    <a:pt x="931796" y="240526"/>
                    <a:pt x="915017" y="241347"/>
                    <a:pt x="910458" y="241347"/>
                  </a:cubicBezTo>
                  <a:cubicBezTo>
                    <a:pt x="903071" y="238557"/>
                    <a:pt x="896142" y="234617"/>
                    <a:pt x="889940" y="229675"/>
                  </a:cubicBezTo>
                  <a:cubicBezTo>
                    <a:pt x="885016" y="226401"/>
                    <a:pt x="880821" y="222115"/>
                    <a:pt x="877721" y="217091"/>
                  </a:cubicBezTo>
                  <a:cubicBezTo>
                    <a:pt x="876536" y="214538"/>
                    <a:pt x="868602" y="210890"/>
                    <a:pt x="868602" y="210890"/>
                  </a:cubicBezTo>
                  <a:lnTo>
                    <a:pt x="842886" y="201771"/>
                  </a:lnTo>
                  <a:cubicBezTo>
                    <a:pt x="840334" y="200859"/>
                    <a:pt x="830667" y="194293"/>
                    <a:pt x="828388" y="192652"/>
                  </a:cubicBezTo>
                  <a:cubicBezTo>
                    <a:pt x="826108" y="191011"/>
                    <a:pt x="807322" y="179521"/>
                    <a:pt x="805043" y="178700"/>
                  </a:cubicBezTo>
                  <a:cubicBezTo>
                    <a:pt x="802763" y="178253"/>
                    <a:pt x="800302" y="178536"/>
                    <a:pt x="798204" y="179521"/>
                  </a:cubicBezTo>
                  <a:cubicBezTo>
                    <a:pt x="795924" y="180068"/>
                    <a:pt x="790818" y="174961"/>
                    <a:pt x="789085" y="172134"/>
                  </a:cubicBezTo>
                  <a:cubicBezTo>
                    <a:pt x="787353" y="169308"/>
                    <a:pt x="769662" y="157544"/>
                    <a:pt x="758628" y="148425"/>
                  </a:cubicBezTo>
                  <a:cubicBezTo>
                    <a:pt x="753248" y="145006"/>
                    <a:pt x="751697" y="137893"/>
                    <a:pt x="755162" y="132549"/>
                  </a:cubicBezTo>
                  <a:cubicBezTo>
                    <a:pt x="755710" y="131674"/>
                    <a:pt x="756348" y="130880"/>
                    <a:pt x="757168" y="130187"/>
                  </a:cubicBezTo>
                  <a:cubicBezTo>
                    <a:pt x="763917" y="122272"/>
                    <a:pt x="769206" y="113226"/>
                    <a:pt x="772854" y="103469"/>
                  </a:cubicBezTo>
                  <a:cubicBezTo>
                    <a:pt x="775133" y="99457"/>
                    <a:pt x="772854" y="100916"/>
                    <a:pt x="769115" y="102010"/>
                  </a:cubicBezTo>
                  <a:cubicBezTo>
                    <a:pt x="765376" y="103104"/>
                    <a:pt x="767109" y="97177"/>
                    <a:pt x="766835" y="93985"/>
                  </a:cubicBezTo>
                  <a:cubicBezTo>
                    <a:pt x="766561" y="90793"/>
                    <a:pt x="768294" y="87784"/>
                    <a:pt x="770300" y="87784"/>
                  </a:cubicBezTo>
                  <a:cubicBezTo>
                    <a:pt x="774312" y="86727"/>
                    <a:pt x="778234" y="85295"/>
                    <a:pt x="781973" y="83498"/>
                  </a:cubicBezTo>
                  <a:cubicBezTo>
                    <a:pt x="785347" y="82039"/>
                    <a:pt x="783979" y="82951"/>
                    <a:pt x="785073" y="87237"/>
                  </a:cubicBezTo>
                  <a:cubicBezTo>
                    <a:pt x="785073" y="88787"/>
                    <a:pt x="788173" y="84046"/>
                    <a:pt x="788538" y="80945"/>
                  </a:cubicBezTo>
                  <a:cubicBezTo>
                    <a:pt x="788903" y="77845"/>
                    <a:pt x="788538" y="75747"/>
                    <a:pt x="791364" y="76386"/>
                  </a:cubicBezTo>
                  <a:cubicBezTo>
                    <a:pt x="794192" y="77024"/>
                    <a:pt x="792460" y="75474"/>
                    <a:pt x="789906" y="73559"/>
                  </a:cubicBezTo>
                  <a:cubicBezTo>
                    <a:pt x="787353" y="71644"/>
                    <a:pt x="788538" y="70367"/>
                    <a:pt x="791092" y="71188"/>
                  </a:cubicBezTo>
                  <a:cubicBezTo>
                    <a:pt x="793644" y="72009"/>
                    <a:pt x="792732" y="70641"/>
                    <a:pt x="794192" y="66628"/>
                  </a:cubicBezTo>
                  <a:cubicBezTo>
                    <a:pt x="795103" y="62634"/>
                    <a:pt x="797566" y="59169"/>
                    <a:pt x="801031" y="56962"/>
                  </a:cubicBezTo>
                  <a:cubicBezTo>
                    <a:pt x="805317" y="54409"/>
                    <a:pt x="804222" y="53588"/>
                    <a:pt x="801851" y="51582"/>
                  </a:cubicBezTo>
                  <a:cubicBezTo>
                    <a:pt x="799480" y="49576"/>
                    <a:pt x="799663" y="49302"/>
                    <a:pt x="798477" y="50762"/>
                  </a:cubicBezTo>
                  <a:cubicBezTo>
                    <a:pt x="797292" y="51956"/>
                    <a:pt x="795377" y="51992"/>
                    <a:pt x="794192" y="50834"/>
                  </a:cubicBezTo>
                  <a:cubicBezTo>
                    <a:pt x="793827" y="50424"/>
                    <a:pt x="793463" y="49886"/>
                    <a:pt x="793371" y="49302"/>
                  </a:cubicBezTo>
                  <a:cubicBezTo>
                    <a:pt x="792186" y="46476"/>
                    <a:pt x="787626" y="44469"/>
                    <a:pt x="790544" y="41004"/>
                  </a:cubicBezTo>
                  <a:cubicBezTo>
                    <a:pt x="793463" y="37539"/>
                    <a:pt x="785073" y="43010"/>
                    <a:pt x="781425" y="45290"/>
                  </a:cubicBezTo>
                  <a:cubicBezTo>
                    <a:pt x="777777" y="47570"/>
                    <a:pt x="779145" y="50123"/>
                    <a:pt x="781425" y="51035"/>
                  </a:cubicBezTo>
                  <a:cubicBezTo>
                    <a:pt x="783705" y="51947"/>
                    <a:pt x="783613" y="52676"/>
                    <a:pt x="782245" y="54956"/>
                  </a:cubicBezTo>
                  <a:cubicBezTo>
                    <a:pt x="780878" y="57236"/>
                    <a:pt x="779419" y="58421"/>
                    <a:pt x="777413" y="57509"/>
                  </a:cubicBezTo>
                  <a:cubicBezTo>
                    <a:pt x="775406" y="56598"/>
                    <a:pt x="774860" y="53588"/>
                    <a:pt x="772854" y="52129"/>
                  </a:cubicBezTo>
                  <a:cubicBezTo>
                    <a:pt x="770847" y="50670"/>
                    <a:pt x="769935" y="50762"/>
                    <a:pt x="772854" y="47843"/>
                  </a:cubicBezTo>
                  <a:cubicBezTo>
                    <a:pt x="775771" y="44925"/>
                    <a:pt x="768567" y="49029"/>
                    <a:pt x="766287" y="51035"/>
                  </a:cubicBezTo>
                  <a:cubicBezTo>
                    <a:pt x="764008" y="53041"/>
                    <a:pt x="762002" y="51582"/>
                    <a:pt x="761181" y="49302"/>
                  </a:cubicBezTo>
                  <a:cubicBezTo>
                    <a:pt x="760361" y="47023"/>
                    <a:pt x="762275" y="45564"/>
                    <a:pt x="765103" y="43284"/>
                  </a:cubicBezTo>
                  <a:cubicBezTo>
                    <a:pt x="767929" y="41004"/>
                    <a:pt x="769115" y="42737"/>
                    <a:pt x="768020" y="41643"/>
                  </a:cubicBezTo>
                  <a:cubicBezTo>
                    <a:pt x="766926" y="40548"/>
                    <a:pt x="765103" y="43284"/>
                    <a:pt x="768020" y="37904"/>
                  </a:cubicBezTo>
                  <a:cubicBezTo>
                    <a:pt x="770938" y="32524"/>
                    <a:pt x="766287" y="36718"/>
                    <a:pt x="762002" y="40731"/>
                  </a:cubicBezTo>
                  <a:cubicBezTo>
                    <a:pt x="757716" y="44743"/>
                    <a:pt x="756257" y="46476"/>
                    <a:pt x="752883" y="47296"/>
                  </a:cubicBezTo>
                  <a:cubicBezTo>
                    <a:pt x="749509" y="48117"/>
                    <a:pt x="745497" y="49576"/>
                    <a:pt x="748323" y="51309"/>
                  </a:cubicBezTo>
                  <a:cubicBezTo>
                    <a:pt x="751151" y="53041"/>
                    <a:pt x="745770" y="52950"/>
                    <a:pt x="742943" y="51856"/>
                  </a:cubicBezTo>
                  <a:cubicBezTo>
                    <a:pt x="738110" y="49758"/>
                    <a:pt x="733825" y="46649"/>
                    <a:pt x="730359" y="42737"/>
                  </a:cubicBezTo>
                  <a:cubicBezTo>
                    <a:pt x="728900" y="39910"/>
                    <a:pt x="723794" y="44469"/>
                    <a:pt x="721240" y="45017"/>
                  </a:cubicBezTo>
                  <a:cubicBezTo>
                    <a:pt x="718687" y="45308"/>
                    <a:pt x="716133" y="45308"/>
                    <a:pt x="713581" y="45017"/>
                  </a:cubicBezTo>
                  <a:cubicBezTo>
                    <a:pt x="711574" y="45017"/>
                    <a:pt x="710662" y="44105"/>
                    <a:pt x="710116" y="41278"/>
                  </a:cubicBezTo>
                  <a:cubicBezTo>
                    <a:pt x="709568" y="38451"/>
                    <a:pt x="703823" y="36445"/>
                    <a:pt x="701543" y="34986"/>
                  </a:cubicBezTo>
                  <a:cubicBezTo>
                    <a:pt x="699263" y="33527"/>
                    <a:pt x="695069" y="34986"/>
                    <a:pt x="692424" y="36171"/>
                  </a:cubicBezTo>
                  <a:cubicBezTo>
                    <a:pt x="689781" y="37357"/>
                    <a:pt x="688776" y="36718"/>
                    <a:pt x="688776" y="34712"/>
                  </a:cubicBezTo>
                  <a:cubicBezTo>
                    <a:pt x="688776" y="32706"/>
                    <a:pt x="685585" y="33071"/>
                    <a:pt x="680479" y="30791"/>
                  </a:cubicBezTo>
                  <a:cubicBezTo>
                    <a:pt x="676740" y="29232"/>
                    <a:pt x="673457" y="26788"/>
                    <a:pt x="670812" y="23678"/>
                  </a:cubicBezTo>
                  <a:cubicBezTo>
                    <a:pt x="668533" y="21034"/>
                    <a:pt x="667621" y="21307"/>
                    <a:pt x="665615" y="22766"/>
                  </a:cubicBezTo>
                  <a:cubicBezTo>
                    <a:pt x="663609" y="24225"/>
                    <a:pt x="664247" y="25046"/>
                    <a:pt x="660782" y="24773"/>
                  </a:cubicBezTo>
                  <a:cubicBezTo>
                    <a:pt x="657317" y="24499"/>
                    <a:pt x="651663" y="17113"/>
                    <a:pt x="650295" y="15654"/>
                  </a:cubicBezTo>
                  <a:cubicBezTo>
                    <a:pt x="648927" y="14195"/>
                    <a:pt x="648015" y="14468"/>
                    <a:pt x="647103" y="15654"/>
                  </a:cubicBezTo>
                  <a:cubicBezTo>
                    <a:pt x="646192" y="16839"/>
                    <a:pt x="646009" y="17386"/>
                    <a:pt x="644824" y="15654"/>
                  </a:cubicBezTo>
                  <a:cubicBezTo>
                    <a:pt x="643638" y="13921"/>
                    <a:pt x="641176" y="9726"/>
                    <a:pt x="643182" y="17386"/>
                  </a:cubicBezTo>
                  <a:cubicBezTo>
                    <a:pt x="645189" y="25046"/>
                    <a:pt x="641724" y="18845"/>
                    <a:pt x="639990" y="16201"/>
                  </a:cubicBezTo>
                  <a:cubicBezTo>
                    <a:pt x="638258" y="13556"/>
                    <a:pt x="635431" y="14559"/>
                    <a:pt x="632879" y="15107"/>
                  </a:cubicBezTo>
                  <a:cubicBezTo>
                    <a:pt x="630325" y="15654"/>
                    <a:pt x="630872" y="17113"/>
                    <a:pt x="633699" y="18845"/>
                  </a:cubicBezTo>
                  <a:cubicBezTo>
                    <a:pt x="636525" y="20578"/>
                    <a:pt x="635158" y="23040"/>
                    <a:pt x="636616" y="23040"/>
                  </a:cubicBezTo>
                  <a:cubicBezTo>
                    <a:pt x="638076" y="23040"/>
                    <a:pt x="639170" y="23678"/>
                    <a:pt x="639170" y="25320"/>
                  </a:cubicBezTo>
                  <a:cubicBezTo>
                    <a:pt x="639170" y="26961"/>
                    <a:pt x="642544" y="25320"/>
                    <a:pt x="644550" y="24499"/>
                  </a:cubicBezTo>
                  <a:cubicBezTo>
                    <a:pt x="647560" y="23578"/>
                    <a:pt x="650843" y="23879"/>
                    <a:pt x="653669" y="25320"/>
                  </a:cubicBezTo>
                  <a:cubicBezTo>
                    <a:pt x="655128" y="26779"/>
                    <a:pt x="655676" y="28511"/>
                    <a:pt x="657682" y="29879"/>
                  </a:cubicBezTo>
                  <a:cubicBezTo>
                    <a:pt x="659688" y="31247"/>
                    <a:pt x="660508" y="32159"/>
                    <a:pt x="659140" y="36445"/>
                  </a:cubicBezTo>
                  <a:cubicBezTo>
                    <a:pt x="657773" y="40731"/>
                    <a:pt x="657682" y="42463"/>
                    <a:pt x="660508" y="45564"/>
                  </a:cubicBezTo>
                  <a:cubicBezTo>
                    <a:pt x="663335" y="48664"/>
                    <a:pt x="657408" y="49850"/>
                    <a:pt x="653943" y="52403"/>
                  </a:cubicBezTo>
                  <a:cubicBezTo>
                    <a:pt x="650477" y="54956"/>
                    <a:pt x="651116" y="52403"/>
                    <a:pt x="650295" y="50397"/>
                  </a:cubicBezTo>
                  <a:cubicBezTo>
                    <a:pt x="649474" y="48391"/>
                    <a:pt x="644550" y="50397"/>
                    <a:pt x="641176" y="52403"/>
                  </a:cubicBezTo>
                  <a:cubicBezTo>
                    <a:pt x="634884" y="53871"/>
                    <a:pt x="628319" y="53871"/>
                    <a:pt x="622026" y="52403"/>
                  </a:cubicBezTo>
                  <a:cubicBezTo>
                    <a:pt x="617467" y="51856"/>
                    <a:pt x="616920" y="50762"/>
                    <a:pt x="614913" y="47296"/>
                  </a:cubicBezTo>
                  <a:cubicBezTo>
                    <a:pt x="612907" y="43831"/>
                    <a:pt x="612907" y="46202"/>
                    <a:pt x="612361" y="48117"/>
                  </a:cubicBezTo>
                  <a:cubicBezTo>
                    <a:pt x="611813" y="50032"/>
                    <a:pt x="609807" y="49576"/>
                    <a:pt x="607528" y="48117"/>
                  </a:cubicBezTo>
                  <a:cubicBezTo>
                    <a:pt x="605248" y="46658"/>
                    <a:pt x="603789" y="49850"/>
                    <a:pt x="604700" y="52129"/>
                  </a:cubicBezTo>
                  <a:cubicBezTo>
                    <a:pt x="605612" y="54409"/>
                    <a:pt x="603242" y="54409"/>
                    <a:pt x="600962" y="54956"/>
                  </a:cubicBezTo>
                  <a:cubicBezTo>
                    <a:pt x="598683" y="55503"/>
                    <a:pt x="599503" y="56689"/>
                    <a:pt x="601509" y="60428"/>
                  </a:cubicBezTo>
                  <a:cubicBezTo>
                    <a:pt x="603515" y="64166"/>
                    <a:pt x="600688" y="63254"/>
                    <a:pt x="599503" y="62981"/>
                  </a:cubicBezTo>
                  <a:cubicBezTo>
                    <a:pt x="598317" y="62707"/>
                    <a:pt x="597497" y="61795"/>
                    <a:pt x="596403" y="59880"/>
                  </a:cubicBezTo>
                  <a:cubicBezTo>
                    <a:pt x="595490" y="57938"/>
                    <a:pt x="593667" y="56616"/>
                    <a:pt x="591570" y="56415"/>
                  </a:cubicBezTo>
                  <a:cubicBezTo>
                    <a:pt x="589564" y="56415"/>
                    <a:pt x="589564" y="57509"/>
                    <a:pt x="589836" y="62434"/>
                  </a:cubicBezTo>
                  <a:cubicBezTo>
                    <a:pt x="590110" y="67358"/>
                    <a:pt x="588651" y="64440"/>
                    <a:pt x="585551" y="64987"/>
                  </a:cubicBezTo>
                  <a:cubicBezTo>
                    <a:pt x="582451" y="65534"/>
                    <a:pt x="582724" y="67814"/>
                    <a:pt x="576979" y="72647"/>
                  </a:cubicBezTo>
                  <a:cubicBezTo>
                    <a:pt x="571235" y="77480"/>
                    <a:pt x="575338" y="82678"/>
                    <a:pt x="577891" y="85778"/>
                  </a:cubicBezTo>
                  <a:cubicBezTo>
                    <a:pt x="580445" y="88879"/>
                    <a:pt x="579532" y="89791"/>
                    <a:pt x="577891" y="90338"/>
                  </a:cubicBezTo>
                  <a:cubicBezTo>
                    <a:pt x="576249" y="90885"/>
                    <a:pt x="573058" y="93712"/>
                    <a:pt x="569593" y="94897"/>
                  </a:cubicBezTo>
                  <a:cubicBezTo>
                    <a:pt x="566127" y="96083"/>
                    <a:pt x="569593" y="92617"/>
                    <a:pt x="567039" y="92344"/>
                  </a:cubicBezTo>
                  <a:cubicBezTo>
                    <a:pt x="564487" y="92070"/>
                    <a:pt x="560200" y="108028"/>
                    <a:pt x="557920" y="110582"/>
                  </a:cubicBezTo>
                  <a:cubicBezTo>
                    <a:pt x="555640" y="113135"/>
                    <a:pt x="555640" y="113956"/>
                    <a:pt x="553361" y="112861"/>
                  </a:cubicBezTo>
                  <a:cubicBezTo>
                    <a:pt x="551081" y="111767"/>
                    <a:pt x="552540" y="113956"/>
                    <a:pt x="550808" y="117421"/>
                  </a:cubicBezTo>
                  <a:cubicBezTo>
                    <a:pt x="549075" y="120886"/>
                    <a:pt x="549987" y="122254"/>
                    <a:pt x="551902" y="127087"/>
                  </a:cubicBezTo>
                  <a:cubicBezTo>
                    <a:pt x="553726" y="132130"/>
                    <a:pt x="557556" y="136179"/>
                    <a:pt x="562480" y="138212"/>
                  </a:cubicBezTo>
                  <a:cubicBezTo>
                    <a:pt x="567039" y="139307"/>
                    <a:pt x="565854" y="140491"/>
                    <a:pt x="563027" y="141586"/>
                  </a:cubicBezTo>
                  <a:cubicBezTo>
                    <a:pt x="560200" y="142680"/>
                    <a:pt x="557647" y="143045"/>
                    <a:pt x="557647" y="146510"/>
                  </a:cubicBezTo>
                  <a:cubicBezTo>
                    <a:pt x="557647" y="149975"/>
                    <a:pt x="560748" y="151890"/>
                    <a:pt x="558194" y="151617"/>
                  </a:cubicBezTo>
                  <a:cubicBezTo>
                    <a:pt x="555640" y="151343"/>
                    <a:pt x="553634" y="144504"/>
                    <a:pt x="551081" y="143592"/>
                  </a:cubicBezTo>
                  <a:cubicBezTo>
                    <a:pt x="548528" y="142680"/>
                    <a:pt x="546521" y="143045"/>
                    <a:pt x="544789" y="146510"/>
                  </a:cubicBezTo>
                  <a:cubicBezTo>
                    <a:pt x="543056" y="149975"/>
                    <a:pt x="544242" y="151070"/>
                    <a:pt x="542236" y="152985"/>
                  </a:cubicBezTo>
                  <a:cubicBezTo>
                    <a:pt x="540230" y="154900"/>
                    <a:pt x="540868" y="150157"/>
                    <a:pt x="542236" y="147331"/>
                  </a:cubicBezTo>
                  <a:cubicBezTo>
                    <a:pt x="543604" y="144504"/>
                    <a:pt x="538771" y="142771"/>
                    <a:pt x="535123" y="141039"/>
                  </a:cubicBezTo>
                  <a:cubicBezTo>
                    <a:pt x="529834" y="140054"/>
                    <a:pt x="524546" y="139480"/>
                    <a:pt x="519165" y="139307"/>
                  </a:cubicBezTo>
                  <a:cubicBezTo>
                    <a:pt x="515427" y="138486"/>
                    <a:pt x="515973" y="141039"/>
                    <a:pt x="516885" y="145325"/>
                  </a:cubicBezTo>
                  <a:cubicBezTo>
                    <a:pt x="517797" y="149610"/>
                    <a:pt x="516885" y="148152"/>
                    <a:pt x="513147" y="147057"/>
                  </a:cubicBezTo>
                  <a:cubicBezTo>
                    <a:pt x="509408" y="145963"/>
                    <a:pt x="509773" y="149337"/>
                    <a:pt x="511140" y="153623"/>
                  </a:cubicBezTo>
                  <a:cubicBezTo>
                    <a:pt x="512508" y="157909"/>
                    <a:pt x="513147" y="159824"/>
                    <a:pt x="511140" y="159550"/>
                  </a:cubicBezTo>
                  <a:cubicBezTo>
                    <a:pt x="509134" y="159276"/>
                    <a:pt x="508314" y="156450"/>
                    <a:pt x="505486" y="161283"/>
                  </a:cubicBezTo>
                  <a:cubicBezTo>
                    <a:pt x="502660" y="166116"/>
                    <a:pt x="504575" y="156176"/>
                    <a:pt x="504940" y="152164"/>
                  </a:cubicBezTo>
                  <a:cubicBezTo>
                    <a:pt x="505304" y="148152"/>
                    <a:pt x="505486" y="141951"/>
                    <a:pt x="508040" y="139944"/>
                  </a:cubicBezTo>
                  <a:cubicBezTo>
                    <a:pt x="510228" y="137966"/>
                    <a:pt x="510411" y="134564"/>
                    <a:pt x="508496" y="132348"/>
                  </a:cubicBezTo>
                  <a:cubicBezTo>
                    <a:pt x="508314" y="132193"/>
                    <a:pt x="508222" y="132057"/>
                    <a:pt x="508040" y="131920"/>
                  </a:cubicBezTo>
                  <a:cubicBezTo>
                    <a:pt x="505760" y="129640"/>
                    <a:pt x="486702" y="113682"/>
                    <a:pt x="484331" y="111129"/>
                  </a:cubicBezTo>
                  <a:cubicBezTo>
                    <a:pt x="481960" y="108576"/>
                    <a:pt x="476397" y="109761"/>
                    <a:pt x="473570" y="109761"/>
                  </a:cubicBezTo>
                  <a:cubicBezTo>
                    <a:pt x="470744" y="109761"/>
                    <a:pt x="469832" y="107390"/>
                    <a:pt x="468738" y="103469"/>
                  </a:cubicBezTo>
                  <a:cubicBezTo>
                    <a:pt x="467643" y="99548"/>
                    <a:pt x="466093" y="105475"/>
                    <a:pt x="464725" y="107755"/>
                  </a:cubicBezTo>
                  <a:cubicBezTo>
                    <a:pt x="462263" y="111849"/>
                    <a:pt x="459436" y="115670"/>
                    <a:pt x="456154" y="119153"/>
                  </a:cubicBezTo>
                  <a:cubicBezTo>
                    <a:pt x="453052" y="121980"/>
                    <a:pt x="455332" y="117421"/>
                    <a:pt x="453052" y="116235"/>
                  </a:cubicBezTo>
                  <a:cubicBezTo>
                    <a:pt x="450773" y="115050"/>
                    <a:pt x="450226" y="114868"/>
                    <a:pt x="452415" y="110855"/>
                  </a:cubicBezTo>
                  <a:cubicBezTo>
                    <a:pt x="454603" y="106843"/>
                    <a:pt x="447308" y="111949"/>
                    <a:pt x="444207" y="114320"/>
                  </a:cubicBezTo>
                  <a:cubicBezTo>
                    <a:pt x="441107" y="116691"/>
                    <a:pt x="441654" y="116874"/>
                    <a:pt x="442202" y="114320"/>
                  </a:cubicBezTo>
                  <a:cubicBezTo>
                    <a:pt x="442748" y="111767"/>
                    <a:pt x="440742" y="109761"/>
                    <a:pt x="437642" y="110399"/>
                  </a:cubicBezTo>
                  <a:cubicBezTo>
                    <a:pt x="434542" y="111038"/>
                    <a:pt x="436548" y="112679"/>
                    <a:pt x="439648" y="114047"/>
                  </a:cubicBezTo>
                  <a:cubicBezTo>
                    <a:pt x="442748" y="115415"/>
                    <a:pt x="439648" y="117786"/>
                    <a:pt x="437094" y="124625"/>
                  </a:cubicBezTo>
                  <a:cubicBezTo>
                    <a:pt x="434542" y="131464"/>
                    <a:pt x="436183" y="129184"/>
                    <a:pt x="433083" y="130005"/>
                  </a:cubicBezTo>
                  <a:cubicBezTo>
                    <a:pt x="429982" y="130826"/>
                    <a:pt x="429344" y="130917"/>
                    <a:pt x="429982" y="128637"/>
                  </a:cubicBezTo>
                  <a:cubicBezTo>
                    <a:pt x="430620" y="126357"/>
                    <a:pt x="427703" y="126905"/>
                    <a:pt x="425423" y="127178"/>
                  </a:cubicBezTo>
                  <a:cubicBezTo>
                    <a:pt x="423143" y="127452"/>
                    <a:pt x="423690" y="127178"/>
                    <a:pt x="424237" y="123166"/>
                  </a:cubicBezTo>
                  <a:cubicBezTo>
                    <a:pt x="424784" y="119153"/>
                    <a:pt x="420498" y="123166"/>
                    <a:pt x="421684" y="125446"/>
                  </a:cubicBezTo>
                  <a:cubicBezTo>
                    <a:pt x="422869" y="127725"/>
                    <a:pt x="419130" y="129184"/>
                    <a:pt x="417398" y="130005"/>
                  </a:cubicBezTo>
                  <a:cubicBezTo>
                    <a:pt x="415665" y="130826"/>
                    <a:pt x="415665" y="131464"/>
                    <a:pt x="413385" y="130005"/>
                  </a:cubicBezTo>
                  <a:cubicBezTo>
                    <a:pt x="411106" y="128546"/>
                    <a:pt x="408552" y="132832"/>
                    <a:pt x="407732" y="135750"/>
                  </a:cubicBezTo>
                  <a:cubicBezTo>
                    <a:pt x="406911" y="138668"/>
                    <a:pt x="406820" y="140857"/>
                    <a:pt x="408552" y="141130"/>
                  </a:cubicBezTo>
                  <a:cubicBezTo>
                    <a:pt x="410285" y="141404"/>
                    <a:pt x="412017" y="141677"/>
                    <a:pt x="411380" y="144504"/>
                  </a:cubicBezTo>
                  <a:cubicBezTo>
                    <a:pt x="410741" y="147331"/>
                    <a:pt x="413385" y="145963"/>
                    <a:pt x="413385" y="147969"/>
                  </a:cubicBezTo>
                  <a:cubicBezTo>
                    <a:pt x="413385" y="149975"/>
                    <a:pt x="411106" y="151434"/>
                    <a:pt x="409191" y="149063"/>
                  </a:cubicBezTo>
                  <a:cubicBezTo>
                    <a:pt x="407275" y="146693"/>
                    <a:pt x="405726" y="149063"/>
                    <a:pt x="403720" y="146510"/>
                  </a:cubicBezTo>
                  <a:cubicBezTo>
                    <a:pt x="401713" y="143957"/>
                    <a:pt x="402626" y="151070"/>
                    <a:pt x="401987" y="154535"/>
                  </a:cubicBezTo>
                  <a:cubicBezTo>
                    <a:pt x="401349" y="158000"/>
                    <a:pt x="402898" y="156268"/>
                    <a:pt x="404266" y="158547"/>
                  </a:cubicBezTo>
                  <a:cubicBezTo>
                    <a:pt x="405635" y="160827"/>
                    <a:pt x="406546" y="162742"/>
                    <a:pt x="404266" y="163380"/>
                  </a:cubicBezTo>
                  <a:cubicBezTo>
                    <a:pt x="401987" y="164018"/>
                    <a:pt x="401349" y="162742"/>
                    <a:pt x="399981" y="161100"/>
                  </a:cubicBezTo>
                  <a:cubicBezTo>
                    <a:pt x="397884" y="159131"/>
                    <a:pt x="395330" y="157663"/>
                    <a:pt x="392503" y="156815"/>
                  </a:cubicBezTo>
                  <a:cubicBezTo>
                    <a:pt x="389676" y="155629"/>
                    <a:pt x="387943" y="158547"/>
                    <a:pt x="388217" y="160827"/>
                  </a:cubicBezTo>
                  <a:cubicBezTo>
                    <a:pt x="388491" y="163107"/>
                    <a:pt x="384843" y="163107"/>
                    <a:pt x="381469" y="163927"/>
                  </a:cubicBezTo>
                  <a:cubicBezTo>
                    <a:pt x="378095" y="164748"/>
                    <a:pt x="381469" y="172499"/>
                    <a:pt x="381469" y="176785"/>
                  </a:cubicBezTo>
                  <a:cubicBezTo>
                    <a:pt x="381469" y="181071"/>
                    <a:pt x="385117" y="177606"/>
                    <a:pt x="385117" y="177606"/>
                  </a:cubicBezTo>
                  <a:cubicBezTo>
                    <a:pt x="386668" y="178308"/>
                    <a:pt x="387305" y="180095"/>
                    <a:pt x="386576" y="181600"/>
                  </a:cubicBezTo>
                  <a:cubicBezTo>
                    <a:pt x="386576" y="181609"/>
                    <a:pt x="386576" y="181609"/>
                    <a:pt x="386576" y="181618"/>
                  </a:cubicBezTo>
                  <a:cubicBezTo>
                    <a:pt x="385391" y="184445"/>
                    <a:pt x="385755" y="184992"/>
                    <a:pt x="383384" y="183898"/>
                  </a:cubicBezTo>
                  <a:cubicBezTo>
                    <a:pt x="381013" y="182803"/>
                    <a:pt x="380831" y="185539"/>
                    <a:pt x="379737" y="188731"/>
                  </a:cubicBezTo>
                  <a:cubicBezTo>
                    <a:pt x="378643" y="191922"/>
                    <a:pt x="379737" y="192743"/>
                    <a:pt x="383749" y="192743"/>
                  </a:cubicBezTo>
                  <a:cubicBezTo>
                    <a:pt x="387762" y="192743"/>
                    <a:pt x="386576" y="195023"/>
                    <a:pt x="384569" y="195570"/>
                  </a:cubicBezTo>
                  <a:cubicBezTo>
                    <a:pt x="382563" y="196117"/>
                    <a:pt x="380284" y="194111"/>
                    <a:pt x="378004" y="194658"/>
                  </a:cubicBezTo>
                  <a:cubicBezTo>
                    <a:pt x="375724" y="195205"/>
                    <a:pt x="375450" y="195843"/>
                    <a:pt x="373992" y="193564"/>
                  </a:cubicBezTo>
                  <a:cubicBezTo>
                    <a:pt x="372533" y="191284"/>
                    <a:pt x="370071" y="190737"/>
                    <a:pt x="367153" y="189825"/>
                  </a:cubicBezTo>
                  <a:cubicBezTo>
                    <a:pt x="364234" y="188913"/>
                    <a:pt x="364052" y="189825"/>
                    <a:pt x="365146" y="192105"/>
                  </a:cubicBezTo>
                  <a:cubicBezTo>
                    <a:pt x="366240" y="194385"/>
                    <a:pt x="363231" y="194658"/>
                    <a:pt x="361225" y="194111"/>
                  </a:cubicBezTo>
                  <a:cubicBezTo>
                    <a:pt x="359220" y="193564"/>
                    <a:pt x="359220" y="192469"/>
                    <a:pt x="358946" y="189825"/>
                  </a:cubicBezTo>
                  <a:cubicBezTo>
                    <a:pt x="358672" y="187181"/>
                    <a:pt x="358398" y="186998"/>
                    <a:pt x="356027" y="186177"/>
                  </a:cubicBezTo>
                  <a:cubicBezTo>
                    <a:pt x="353656" y="185357"/>
                    <a:pt x="353475" y="185266"/>
                    <a:pt x="355207" y="188184"/>
                  </a:cubicBezTo>
                  <a:cubicBezTo>
                    <a:pt x="356940" y="191102"/>
                    <a:pt x="357486" y="194385"/>
                    <a:pt x="355207" y="194658"/>
                  </a:cubicBezTo>
                  <a:cubicBezTo>
                    <a:pt x="352927" y="194932"/>
                    <a:pt x="355207" y="194658"/>
                    <a:pt x="352107" y="197029"/>
                  </a:cubicBezTo>
                  <a:cubicBezTo>
                    <a:pt x="350465" y="198123"/>
                    <a:pt x="353201" y="198397"/>
                    <a:pt x="350647" y="198670"/>
                  </a:cubicBezTo>
                  <a:cubicBezTo>
                    <a:pt x="348094" y="198944"/>
                    <a:pt x="347821" y="200950"/>
                    <a:pt x="350647" y="200677"/>
                  </a:cubicBezTo>
                  <a:cubicBezTo>
                    <a:pt x="353475" y="200403"/>
                    <a:pt x="352927" y="201588"/>
                    <a:pt x="352927" y="204142"/>
                  </a:cubicBezTo>
                  <a:cubicBezTo>
                    <a:pt x="352927" y="206695"/>
                    <a:pt x="355207" y="206422"/>
                    <a:pt x="356940" y="208975"/>
                  </a:cubicBezTo>
                  <a:cubicBezTo>
                    <a:pt x="358672" y="211528"/>
                    <a:pt x="358398" y="213534"/>
                    <a:pt x="361772" y="211802"/>
                  </a:cubicBezTo>
                  <a:cubicBezTo>
                    <a:pt x="365146" y="210069"/>
                    <a:pt x="363779" y="213534"/>
                    <a:pt x="362593" y="214902"/>
                  </a:cubicBezTo>
                  <a:cubicBezTo>
                    <a:pt x="361408" y="216270"/>
                    <a:pt x="360586" y="216361"/>
                    <a:pt x="361499" y="220100"/>
                  </a:cubicBezTo>
                  <a:cubicBezTo>
                    <a:pt x="362411" y="223839"/>
                    <a:pt x="358946" y="220100"/>
                    <a:pt x="356940" y="217182"/>
                  </a:cubicBezTo>
                  <a:cubicBezTo>
                    <a:pt x="354933" y="214264"/>
                    <a:pt x="352653" y="214902"/>
                    <a:pt x="354112" y="218915"/>
                  </a:cubicBezTo>
                  <a:cubicBezTo>
                    <a:pt x="355572" y="222927"/>
                    <a:pt x="353475" y="224386"/>
                    <a:pt x="353201" y="233778"/>
                  </a:cubicBezTo>
                  <a:cubicBezTo>
                    <a:pt x="352927" y="243171"/>
                    <a:pt x="348641" y="232866"/>
                    <a:pt x="347273" y="229219"/>
                  </a:cubicBezTo>
                  <a:cubicBezTo>
                    <a:pt x="345814" y="224441"/>
                    <a:pt x="343534" y="219981"/>
                    <a:pt x="340434" y="216088"/>
                  </a:cubicBezTo>
                  <a:cubicBezTo>
                    <a:pt x="337789" y="214355"/>
                    <a:pt x="338154" y="211528"/>
                    <a:pt x="337789" y="209522"/>
                  </a:cubicBezTo>
                  <a:cubicBezTo>
                    <a:pt x="337425" y="207516"/>
                    <a:pt x="336422" y="207242"/>
                    <a:pt x="334415" y="205783"/>
                  </a:cubicBezTo>
                  <a:cubicBezTo>
                    <a:pt x="332409" y="204324"/>
                    <a:pt x="332683" y="203230"/>
                    <a:pt x="332409" y="200950"/>
                  </a:cubicBezTo>
                  <a:cubicBezTo>
                    <a:pt x="332135" y="198670"/>
                    <a:pt x="333869" y="195570"/>
                    <a:pt x="332409" y="194385"/>
                  </a:cubicBezTo>
                  <a:cubicBezTo>
                    <a:pt x="330950" y="193199"/>
                    <a:pt x="328124" y="201588"/>
                    <a:pt x="327303" y="203504"/>
                  </a:cubicBezTo>
                  <a:cubicBezTo>
                    <a:pt x="326482" y="205419"/>
                    <a:pt x="325296" y="207516"/>
                    <a:pt x="322470" y="207789"/>
                  </a:cubicBezTo>
                  <a:cubicBezTo>
                    <a:pt x="320373" y="207625"/>
                    <a:pt x="318457" y="208966"/>
                    <a:pt x="317911" y="210981"/>
                  </a:cubicBezTo>
                  <a:cubicBezTo>
                    <a:pt x="316999" y="212987"/>
                    <a:pt x="316999" y="213261"/>
                    <a:pt x="314719" y="212987"/>
                  </a:cubicBezTo>
                  <a:cubicBezTo>
                    <a:pt x="312439" y="212714"/>
                    <a:pt x="310706" y="216635"/>
                    <a:pt x="307332" y="221468"/>
                  </a:cubicBezTo>
                  <a:cubicBezTo>
                    <a:pt x="304415" y="226246"/>
                    <a:pt x="303502" y="231973"/>
                    <a:pt x="304779" y="237426"/>
                  </a:cubicBezTo>
                  <a:cubicBezTo>
                    <a:pt x="305782" y="240162"/>
                    <a:pt x="305964" y="243153"/>
                    <a:pt x="305326" y="245997"/>
                  </a:cubicBezTo>
                  <a:cubicBezTo>
                    <a:pt x="304779" y="249737"/>
                    <a:pt x="304779" y="250831"/>
                    <a:pt x="306512" y="249737"/>
                  </a:cubicBezTo>
                  <a:cubicBezTo>
                    <a:pt x="308244" y="248642"/>
                    <a:pt x="307606" y="247457"/>
                    <a:pt x="311618" y="250557"/>
                  </a:cubicBezTo>
                  <a:cubicBezTo>
                    <a:pt x="315631" y="253658"/>
                    <a:pt x="300767" y="261956"/>
                    <a:pt x="295660" y="265421"/>
                  </a:cubicBezTo>
                  <a:cubicBezTo>
                    <a:pt x="290554" y="268886"/>
                    <a:pt x="291100" y="273628"/>
                    <a:pt x="289368" y="275634"/>
                  </a:cubicBezTo>
                  <a:cubicBezTo>
                    <a:pt x="287271" y="279026"/>
                    <a:pt x="285629" y="282674"/>
                    <a:pt x="284535" y="286486"/>
                  </a:cubicBezTo>
                  <a:cubicBezTo>
                    <a:pt x="279155" y="295112"/>
                    <a:pt x="271951" y="302480"/>
                    <a:pt x="263471" y="308097"/>
                  </a:cubicBezTo>
                  <a:cubicBezTo>
                    <a:pt x="250430" y="313624"/>
                    <a:pt x="237026" y="318110"/>
                    <a:pt x="223256" y="321502"/>
                  </a:cubicBezTo>
                  <a:cubicBezTo>
                    <a:pt x="217329" y="322961"/>
                    <a:pt x="218697" y="324421"/>
                    <a:pt x="209852" y="321502"/>
                  </a:cubicBezTo>
                  <a:cubicBezTo>
                    <a:pt x="201005" y="318584"/>
                    <a:pt x="195899" y="329253"/>
                    <a:pt x="192799" y="330621"/>
                  </a:cubicBezTo>
                  <a:cubicBezTo>
                    <a:pt x="185869" y="332618"/>
                    <a:pt x="178573" y="333576"/>
                    <a:pt x="171369" y="333448"/>
                  </a:cubicBezTo>
                  <a:cubicBezTo>
                    <a:pt x="167722" y="332901"/>
                    <a:pt x="159424" y="342567"/>
                    <a:pt x="154590" y="344026"/>
                  </a:cubicBezTo>
                  <a:cubicBezTo>
                    <a:pt x="149757" y="345485"/>
                    <a:pt x="139180" y="346579"/>
                    <a:pt x="137173" y="344026"/>
                  </a:cubicBezTo>
                  <a:cubicBezTo>
                    <a:pt x="135167" y="341473"/>
                    <a:pt x="134893" y="342293"/>
                    <a:pt x="130973" y="343206"/>
                  </a:cubicBezTo>
                  <a:cubicBezTo>
                    <a:pt x="127051" y="344117"/>
                    <a:pt x="122400" y="345485"/>
                    <a:pt x="123768" y="341199"/>
                  </a:cubicBezTo>
                  <a:cubicBezTo>
                    <a:pt x="125136" y="336913"/>
                    <a:pt x="118662" y="342020"/>
                    <a:pt x="114649" y="345485"/>
                  </a:cubicBezTo>
                  <a:cubicBezTo>
                    <a:pt x="110638" y="348950"/>
                    <a:pt x="82187" y="368830"/>
                    <a:pt x="78813" y="371657"/>
                  </a:cubicBezTo>
                  <a:cubicBezTo>
                    <a:pt x="69966" y="376818"/>
                    <a:pt x="60848" y="381477"/>
                    <a:pt x="51456" y="385608"/>
                  </a:cubicBezTo>
                  <a:cubicBezTo>
                    <a:pt x="45163" y="388800"/>
                    <a:pt x="42884" y="401566"/>
                    <a:pt x="41424" y="405852"/>
                  </a:cubicBezTo>
                  <a:cubicBezTo>
                    <a:pt x="39966" y="410138"/>
                    <a:pt x="38050" y="410138"/>
                    <a:pt x="34312" y="410412"/>
                  </a:cubicBezTo>
                  <a:cubicBezTo>
                    <a:pt x="30573" y="410685"/>
                    <a:pt x="30938" y="393907"/>
                    <a:pt x="30117" y="387615"/>
                  </a:cubicBezTo>
                  <a:cubicBezTo>
                    <a:pt x="29296" y="381323"/>
                    <a:pt x="27199" y="387615"/>
                    <a:pt x="25193" y="393086"/>
                  </a:cubicBezTo>
                  <a:cubicBezTo>
                    <a:pt x="23551" y="398585"/>
                    <a:pt x="20907" y="403764"/>
                    <a:pt x="17533" y="408405"/>
                  </a:cubicBezTo>
                  <a:cubicBezTo>
                    <a:pt x="13521" y="413239"/>
                    <a:pt x="20086" y="419804"/>
                    <a:pt x="22092" y="426643"/>
                  </a:cubicBezTo>
                  <a:cubicBezTo>
                    <a:pt x="23825" y="434449"/>
                    <a:pt x="21728" y="442601"/>
                    <a:pt x="16438" y="448620"/>
                  </a:cubicBezTo>
                  <a:cubicBezTo>
                    <a:pt x="11879" y="452633"/>
                    <a:pt x="13247" y="456645"/>
                    <a:pt x="9235" y="465764"/>
                  </a:cubicBezTo>
                  <a:cubicBezTo>
                    <a:pt x="5222" y="474883"/>
                    <a:pt x="14706" y="486829"/>
                    <a:pt x="17533" y="493121"/>
                  </a:cubicBezTo>
                  <a:cubicBezTo>
                    <a:pt x="20360" y="499413"/>
                    <a:pt x="28931" y="517833"/>
                    <a:pt x="33491" y="525584"/>
                  </a:cubicBezTo>
                  <a:cubicBezTo>
                    <a:pt x="38050" y="533335"/>
                    <a:pt x="33491" y="540083"/>
                    <a:pt x="30938" y="545463"/>
                  </a:cubicBezTo>
                  <a:cubicBezTo>
                    <a:pt x="28385" y="550843"/>
                    <a:pt x="26105" y="547196"/>
                    <a:pt x="24646" y="539536"/>
                  </a:cubicBezTo>
                  <a:cubicBezTo>
                    <a:pt x="23186" y="531876"/>
                    <a:pt x="23825" y="535797"/>
                    <a:pt x="20634" y="540630"/>
                  </a:cubicBezTo>
                  <a:cubicBezTo>
                    <a:pt x="17441" y="545463"/>
                    <a:pt x="17806" y="536070"/>
                    <a:pt x="18080" y="531511"/>
                  </a:cubicBezTo>
                  <a:cubicBezTo>
                    <a:pt x="18354" y="526952"/>
                    <a:pt x="14706" y="526404"/>
                    <a:pt x="11515" y="522392"/>
                  </a:cubicBezTo>
                  <a:cubicBezTo>
                    <a:pt x="8322" y="518380"/>
                    <a:pt x="8414" y="524946"/>
                    <a:pt x="9235" y="529231"/>
                  </a:cubicBezTo>
                  <a:cubicBezTo>
                    <a:pt x="11606" y="534757"/>
                    <a:pt x="15162" y="539727"/>
                    <a:pt x="19540" y="543822"/>
                  </a:cubicBezTo>
                  <a:cubicBezTo>
                    <a:pt x="23186" y="547743"/>
                    <a:pt x="22914" y="547743"/>
                    <a:pt x="22640" y="550934"/>
                  </a:cubicBezTo>
                  <a:cubicBezTo>
                    <a:pt x="22366" y="554126"/>
                    <a:pt x="22092" y="555768"/>
                    <a:pt x="18992" y="557135"/>
                  </a:cubicBezTo>
                  <a:cubicBezTo>
                    <a:pt x="15892" y="558503"/>
                    <a:pt x="15253" y="554308"/>
                    <a:pt x="13795" y="556041"/>
                  </a:cubicBezTo>
                  <a:cubicBezTo>
                    <a:pt x="12335" y="557774"/>
                    <a:pt x="12153" y="553761"/>
                    <a:pt x="11879" y="551755"/>
                  </a:cubicBezTo>
                  <a:cubicBezTo>
                    <a:pt x="11241" y="548573"/>
                    <a:pt x="10238" y="545499"/>
                    <a:pt x="8688" y="542636"/>
                  </a:cubicBezTo>
                  <a:cubicBezTo>
                    <a:pt x="6955" y="539536"/>
                    <a:pt x="6955" y="540904"/>
                    <a:pt x="6408" y="543548"/>
                  </a:cubicBezTo>
                  <a:cubicBezTo>
                    <a:pt x="5861" y="546193"/>
                    <a:pt x="4402" y="544369"/>
                    <a:pt x="4128" y="540357"/>
                  </a:cubicBezTo>
                  <a:cubicBezTo>
                    <a:pt x="3854" y="536344"/>
                    <a:pt x="3582" y="543183"/>
                    <a:pt x="1028" y="542089"/>
                  </a:cubicBezTo>
                  <a:cubicBezTo>
                    <a:pt x="-1526" y="540995"/>
                    <a:pt x="1028" y="544369"/>
                    <a:pt x="2760" y="546375"/>
                  </a:cubicBezTo>
                  <a:cubicBezTo>
                    <a:pt x="5405" y="549940"/>
                    <a:pt x="7867" y="553661"/>
                    <a:pt x="10147" y="557500"/>
                  </a:cubicBezTo>
                  <a:cubicBezTo>
                    <a:pt x="10147" y="557500"/>
                    <a:pt x="28385" y="578018"/>
                    <a:pt x="30391" y="593976"/>
                  </a:cubicBezTo>
                  <a:cubicBezTo>
                    <a:pt x="32397" y="609934"/>
                    <a:pt x="33491" y="609296"/>
                    <a:pt x="45163" y="627260"/>
                  </a:cubicBezTo>
                  <a:cubicBezTo>
                    <a:pt x="56836" y="645224"/>
                    <a:pt x="58021" y="653796"/>
                    <a:pt x="60301" y="676320"/>
                  </a:cubicBezTo>
                  <a:cubicBezTo>
                    <a:pt x="63310" y="694220"/>
                    <a:pt x="68963" y="711582"/>
                    <a:pt x="77079" y="727842"/>
                  </a:cubicBezTo>
                  <a:cubicBezTo>
                    <a:pt x="92491" y="765503"/>
                    <a:pt x="87019" y="772889"/>
                    <a:pt x="87019" y="778907"/>
                  </a:cubicBezTo>
                  <a:cubicBezTo>
                    <a:pt x="87019" y="784926"/>
                    <a:pt x="85104" y="785473"/>
                    <a:pt x="83645" y="780914"/>
                  </a:cubicBezTo>
                  <a:cubicBezTo>
                    <a:pt x="82187" y="776354"/>
                    <a:pt x="82459" y="779181"/>
                    <a:pt x="85378" y="794866"/>
                  </a:cubicBezTo>
                  <a:cubicBezTo>
                    <a:pt x="87840" y="802580"/>
                    <a:pt x="83645" y="810851"/>
                    <a:pt x="75894" y="813340"/>
                  </a:cubicBezTo>
                  <a:cubicBezTo>
                    <a:pt x="75529" y="813459"/>
                    <a:pt x="75165" y="813559"/>
                    <a:pt x="74800" y="813650"/>
                  </a:cubicBezTo>
                  <a:cubicBezTo>
                    <a:pt x="72794" y="815110"/>
                    <a:pt x="66866" y="816842"/>
                    <a:pt x="64587" y="814471"/>
                  </a:cubicBezTo>
                  <a:cubicBezTo>
                    <a:pt x="62307" y="812100"/>
                    <a:pt x="60301" y="812830"/>
                    <a:pt x="60301" y="827876"/>
                  </a:cubicBezTo>
                  <a:cubicBezTo>
                    <a:pt x="58842" y="837396"/>
                    <a:pt x="65134" y="846378"/>
                    <a:pt x="74526" y="848394"/>
                  </a:cubicBezTo>
                  <a:cubicBezTo>
                    <a:pt x="81821" y="851458"/>
                    <a:pt x="88569" y="855507"/>
                    <a:pt x="94771" y="860431"/>
                  </a:cubicBezTo>
                  <a:cubicBezTo>
                    <a:pt x="99785" y="864908"/>
                    <a:pt x="105896" y="868045"/>
                    <a:pt x="112461" y="869550"/>
                  </a:cubicBezTo>
                  <a:cubicBezTo>
                    <a:pt x="119757" y="871118"/>
                    <a:pt x="127234" y="871492"/>
                    <a:pt x="134620" y="870644"/>
                  </a:cubicBezTo>
                  <a:cubicBezTo>
                    <a:pt x="142736" y="870808"/>
                    <a:pt x="150851" y="871665"/>
                    <a:pt x="158876" y="873197"/>
                  </a:cubicBezTo>
                  <a:cubicBezTo>
                    <a:pt x="163709" y="874383"/>
                    <a:pt x="163435" y="873197"/>
                    <a:pt x="160609" y="871829"/>
                  </a:cubicBezTo>
                  <a:cubicBezTo>
                    <a:pt x="157782" y="870462"/>
                    <a:pt x="158876" y="870370"/>
                    <a:pt x="164257" y="870097"/>
                  </a:cubicBezTo>
                  <a:cubicBezTo>
                    <a:pt x="167722" y="869860"/>
                    <a:pt x="171096" y="868793"/>
                    <a:pt x="174014" y="866997"/>
                  </a:cubicBezTo>
                  <a:cubicBezTo>
                    <a:pt x="174014" y="866997"/>
                    <a:pt x="192252" y="853591"/>
                    <a:pt x="194805" y="850673"/>
                  </a:cubicBezTo>
                  <a:cubicBezTo>
                    <a:pt x="197359" y="847755"/>
                    <a:pt x="201005" y="849853"/>
                    <a:pt x="203012" y="850673"/>
                  </a:cubicBezTo>
                  <a:cubicBezTo>
                    <a:pt x="205018" y="851494"/>
                    <a:pt x="207024" y="851220"/>
                    <a:pt x="210763" y="848941"/>
                  </a:cubicBezTo>
                  <a:cubicBezTo>
                    <a:pt x="214502" y="846661"/>
                    <a:pt x="213589" y="845202"/>
                    <a:pt x="213317" y="842649"/>
                  </a:cubicBezTo>
                  <a:cubicBezTo>
                    <a:pt x="213043" y="840096"/>
                    <a:pt x="215596" y="836083"/>
                    <a:pt x="222436" y="833530"/>
                  </a:cubicBezTo>
                  <a:cubicBezTo>
                    <a:pt x="239214" y="829919"/>
                    <a:pt x="256084" y="827274"/>
                    <a:pt x="273136" y="825596"/>
                  </a:cubicBezTo>
                  <a:cubicBezTo>
                    <a:pt x="276602" y="825596"/>
                    <a:pt x="290280" y="826964"/>
                    <a:pt x="295387" y="826417"/>
                  </a:cubicBezTo>
                  <a:cubicBezTo>
                    <a:pt x="300493" y="825870"/>
                    <a:pt x="301679" y="828697"/>
                    <a:pt x="301679" y="831797"/>
                  </a:cubicBezTo>
                  <a:cubicBezTo>
                    <a:pt x="301679" y="834898"/>
                    <a:pt x="322470" y="829517"/>
                    <a:pt x="326756" y="827238"/>
                  </a:cubicBezTo>
                  <a:cubicBezTo>
                    <a:pt x="331041" y="824958"/>
                    <a:pt x="335875" y="825870"/>
                    <a:pt x="336422" y="828970"/>
                  </a:cubicBezTo>
                  <a:cubicBezTo>
                    <a:pt x="336969" y="832071"/>
                    <a:pt x="341528" y="830156"/>
                    <a:pt x="344993" y="828970"/>
                  </a:cubicBezTo>
                  <a:lnTo>
                    <a:pt x="353201" y="826143"/>
                  </a:lnTo>
                  <a:cubicBezTo>
                    <a:pt x="361499" y="819496"/>
                    <a:pt x="367517" y="810405"/>
                    <a:pt x="370344" y="800155"/>
                  </a:cubicBezTo>
                  <a:cubicBezTo>
                    <a:pt x="372350" y="794774"/>
                    <a:pt x="379463" y="792495"/>
                    <a:pt x="381743" y="791036"/>
                  </a:cubicBezTo>
                  <a:cubicBezTo>
                    <a:pt x="394782" y="786221"/>
                    <a:pt x="407458" y="780430"/>
                    <a:pt x="419587" y="773710"/>
                  </a:cubicBezTo>
                  <a:cubicBezTo>
                    <a:pt x="427064" y="767582"/>
                    <a:pt x="436822" y="764992"/>
                    <a:pt x="446396" y="766597"/>
                  </a:cubicBezTo>
                  <a:cubicBezTo>
                    <a:pt x="458889" y="768056"/>
                    <a:pt x="471564" y="767381"/>
                    <a:pt x="483783" y="764591"/>
                  </a:cubicBezTo>
                  <a:cubicBezTo>
                    <a:pt x="496824" y="760305"/>
                    <a:pt x="529378" y="745167"/>
                    <a:pt x="534759" y="744347"/>
                  </a:cubicBezTo>
                  <a:cubicBezTo>
                    <a:pt x="540139" y="743526"/>
                    <a:pt x="566948" y="740061"/>
                    <a:pt x="572420" y="740335"/>
                  </a:cubicBezTo>
                  <a:cubicBezTo>
                    <a:pt x="582451" y="741456"/>
                    <a:pt x="592664" y="741183"/>
                    <a:pt x="602603" y="739514"/>
                  </a:cubicBezTo>
                  <a:cubicBezTo>
                    <a:pt x="608896" y="736869"/>
                    <a:pt x="616829" y="739514"/>
                    <a:pt x="629960" y="746900"/>
                  </a:cubicBezTo>
                  <a:cubicBezTo>
                    <a:pt x="643092" y="754286"/>
                    <a:pt x="639899" y="760852"/>
                    <a:pt x="650204" y="755472"/>
                  </a:cubicBezTo>
                  <a:cubicBezTo>
                    <a:pt x="660508" y="750092"/>
                    <a:pt x="676649" y="761125"/>
                    <a:pt x="678928" y="762311"/>
                  </a:cubicBezTo>
                  <a:cubicBezTo>
                    <a:pt x="681208" y="763496"/>
                    <a:pt x="682941" y="763132"/>
                    <a:pt x="686407" y="761125"/>
                  </a:cubicBezTo>
                  <a:cubicBezTo>
                    <a:pt x="689689" y="759767"/>
                    <a:pt x="693427" y="760451"/>
                    <a:pt x="696072" y="762858"/>
                  </a:cubicBezTo>
                  <a:cubicBezTo>
                    <a:pt x="698991" y="765676"/>
                    <a:pt x="700540" y="769643"/>
                    <a:pt x="700358" y="773710"/>
                  </a:cubicBezTo>
                  <a:cubicBezTo>
                    <a:pt x="699811" y="777084"/>
                    <a:pt x="703732" y="776263"/>
                    <a:pt x="708018" y="774804"/>
                  </a:cubicBezTo>
                  <a:cubicBezTo>
                    <a:pt x="712304" y="773345"/>
                    <a:pt x="711756" y="778269"/>
                    <a:pt x="712304" y="782464"/>
                  </a:cubicBezTo>
                  <a:cubicBezTo>
                    <a:pt x="712851" y="786659"/>
                    <a:pt x="711484" y="786750"/>
                    <a:pt x="708930" y="784470"/>
                  </a:cubicBezTo>
                  <a:cubicBezTo>
                    <a:pt x="706376" y="782191"/>
                    <a:pt x="708018" y="786202"/>
                    <a:pt x="707471" y="788756"/>
                  </a:cubicBezTo>
                  <a:cubicBezTo>
                    <a:pt x="706924" y="791310"/>
                    <a:pt x="706285" y="791036"/>
                    <a:pt x="710571" y="796507"/>
                  </a:cubicBezTo>
                  <a:cubicBezTo>
                    <a:pt x="713763" y="800474"/>
                    <a:pt x="718687" y="802590"/>
                    <a:pt x="723703" y="802161"/>
                  </a:cubicBezTo>
                  <a:cubicBezTo>
                    <a:pt x="726529" y="802161"/>
                    <a:pt x="725982" y="802161"/>
                    <a:pt x="726803" y="803620"/>
                  </a:cubicBezTo>
                  <a:cubicBezTo>
                    <a:pt x="727623" y="805079"/>
                    <a:pt x="735922" y="821858"/>
                    <a:pt x="739113" y="822952"/>
                  </a:cubicBezTo>
                  <a:cubicBezTo>
                    <a:pt x="742306" y="824046"/>
                    <a:pt x="745041" y="829244"/>
                    <a:pt x="746500" y="832071"/>
                  </a:cubicBezTo>
                  <a:cubicBezTo>
                    <a:pt x="747959" y="834898"/>
                    <a:pt x="746500" y="837451"/>
                    <a:pt x="747959" y="838910"/>
                  </a:cubicBezTo>
                  <a:cubicBezTo>
                    <a:pt x="749600" y="842011"/>
                    <a:pt x="750603" y="845430"/>
                    <a:pt x="750786" y="848941"/>
                  </a:cubicBezTo>
                  <a:cubicBezTo>
                    <a:pt x="751880" y="855415"/>
                    <a:pt x="753339" y="855689"/>
                    <a:pt x="751333" y="855415"/>
                  </a:cubicBezTo>
                  <a:cubicBezTo>
                    <a:pt x="749326" y="855142"/>
                    <a:pt x="749054" y="853136"/>
                    <a:pt x="746774" y="850583"/>
                  </a:cubicBezTo>
                  <a:cubicBezTo>
                    <a:pt x="744494" y="848029"/>
                    <a:pt x="744220" y="848941"/>
                    <a:pt x="742761" y="851768"/>
                  </a:cubicBezTo>
                  <a:cubicBezTo>
                    <a:pt x="741302" y="854594"/>
                    <a:pt x="743400" y="855142"/>
                    <a:pt x="746774" y="856327"/>
                  </a:cubicBezTo>
                  <a:cubicBezTo>
                    <a:pt x="750877" y="857768"/>
                    <a:pt x="754433" y="860330"/>
                    <a:pt x="757078" y="863713"/>
                  </a:cubicBezTo>
                  <a:cubicBezTo>
                    <a:pt x="760452" y="867726"/>
                    <a:pt x="760452" y="867999"/>
                    <a:pt x="762458" y="867179"/>
                  </a:cubicBezTo>
                  <a:cubicBezTo>
                    <a:pt x="764647" y="865793"/>
                    <a:pt x="767473" y="866422"/>
                    <a:pt x="768841" y="868583"/>
                  </a:cubicBezTo>
                  <a:cubicBezTo>
                    <a:pt x="768932" y="868665"/>
                    <a:pt x="769023" y="868738"/>
                    <a:pt x="769023" y="868820"/>
                  </a:cubicBezTo>
                  <a:cubicBezTo>
                    <a:pt x="771303" y="872012"/>
                    <a:pt x="771577" y="868820"/>
                    <a:pt x="772397" y="867452"/>
                  </a:cubicBezTo>
                  <a:cubicBezTo>
                    <a:pt x="773218" y="866084"/>
                    <a:pt x="773036" y="860249"/>
                    <a:pt x="769571" y="862255"/>
                  </a:cubicBezTo>
                  <a:cubicBezTo>
                    <a:pt x="766106" y="864261"/>
                    <a:pt x="767018" y="861160"/>
                    <a:pt x="767018" y="861160"/>
                  </a:cubicBezTo>
                  <a:cubicBezTo>
                    <a:pt x="773857" y="850382"/>
                    <a:pt x="781516" y="840196"/>
                    <a:pt x="790089" y="830703"/>
                  </a:cubicBezTo>
                  <a:cubicBezTo>
                    <a:pt x="793189" y="826417"/>
                    <a:pt x="803767" y="823773"/>
                    <a:pt x="808327" y="821584"/>
                  </a:cubicBezTo>
                  <a:cubicBezTo>
                    <a:pt x="812886" y="819395"/>
                    <a:pt x="814071" y="816113"/>
                    <a:pt x="817445" y="808453"/>
                  </a:cubicBezTo>
                  <a:cubicBezTo>
                    <a:pt x="819725" y="802480"/>
                    <a:pt x="823281" y="797045"/>
                    <a:pt x="827750" y="792495"/>
                  </a:cubicBezTo>
                  <a:cubicBezTo>
                    <a:pt x="830302" y="791036"/>
                    <a:pt x="830302" y="789303"/>
                    <a:pt x="831488" y="787297"/>
                  </a:cubicBezTo>
                  <a:cubicBezTo>
                    <a:pt x="832856" y="785035"/>
                    <a:pt x="832856" y="782172"/>
                    <a:pt x="831488" y="779911"/>
                  </a:cubicBezTo>
                  <a:cubicBezTo>
                    <a:pt x="829756" y="776536"/>
                    <a:pt x="832309" y="777631"/>
                    <a:pt x="832309" y="777631"/>
                  </a:cubicBezTo>
                  <a:cubicBezTo>
                    <a:pt x="832309" y="777631"/>
                    <a:pt x="837141" y="787935"/>
                    <a:pt x="838601" y="792221"/>
                  </a:cubicBezTo>
                  <a:cubicBezTo>
                    <a:pt x="840060" y="796507"/>
                    <a:pt x="839421" y="796781"/>
                    <a:pt x="837141" y="798787"/>
                  </a:cubicBezTo>
                  <a:cubicBezTo>
                    <a:pt x="834862" y="800793"/>
                    <a:pt x="833404" y="799881"/>
                    <a:pt x="835136" y="806447"/>
                  </a:cubicBezTo>
                  <a:cubicBezTo>
                    <a:pt x="836869" y="813012"/>
                    <a:pt x="833130" y="817024"/>
                    <a:pt x="829482" y="822952"/>
                  </a:cubicBezTo>
                  <a:cubicBezTo>
                    <a:pt x="825014" y="831378"/>
                    <a:pt x="822734" y="840780"/>
                    <a:pt x="822917" y="850309"/>
                  </a:cubicBezTo>
                  <a:cubicBezTo>
                    <a:pt x="823372" y="855853"/>
                    <a:pt x="822186" y="861425"/>
                    <a:pt x="819451" y="866267"/>
                  </a:cubicBezTo>
                  <a:cubicBezTo>
                    <a:pt x="818083" y="867999"/>
                    <a:pt x="812064" y="866267"/>
                    <a:pt x="809238" y="866267"/>
                  </a:cubicBezTo>
                  <a:cubicBezTo>
                    <a:pt x="806411" y="866267"/>
                    <a:pt x="805499" y="866267"/>
                    <a:pt x="804679" y="868820"/>
                  </a:cubicBezTo>
                  <a:cubicBezTo>
                    <a:pt x="803858" y="871373"/>
                    <a:pt x="804679" y="872559"/>
                    <a:pt x="802673" y="875660"/>
                  </a:cubicBezTo>
                  <a:cubicBezTo>
                    <a:pt x="800666" y="878760"/>
                    <a:pt x="800393" y="880492"/>
                    <a:pt x="802673" y="879398"/>
                  </a:cubicBezTo>
                  <a:cubicBezTo>
                    <a:pt x="804953" y="878304"/>
                    <a:pt x="817445" y="876571"/>
                    <a:pt x="819451" y="875933"/>
                  </a:cubicBezTo>
                  <a:cubicBezTo>
                    <a:pt x="822460" y="875049"/>
                    <a:pt x="825560" y="875049"/>
                    <a:pt x="828570" y="875933"/>
                  </a:cubicBezTo>
                  <a:cubicBezTo>
                    <a:pt x="831670" y="877118"/>
                    <a:pt x="833950" y="869732"/>
                    <a:pt x="834589" y="864808"/>
                  </a:cubicBezTo>
                  <a:cubicBezTo>
                    <a:pt x="835775" y="856574"/>
                    <a:pt x="838054" y="848540"/>
                    <a:pt x="841428" y="840916"/>
                  </a:cubicBezTo>
                  <a:cubicBezTo>
                    <a:pt x="843708" y="838089"/>
                    <a:pt x="843981" y="839457"/>
                    <a:pt x="845988" y="842375"/>
                  </a:cubicBezTo>
                  <a:cubicBezTo>
                    <a:pt x="848449" y="847765"/>
                    <a:pt x="851733" y="852753"/>
                    <a:pt x="855653" y="857148"/>
                  </a:cubicBezTo>
                  <a:cubicBezTo>
                    <a:pt x="860486" y="861160"/>
                    <a:pt x="857386" y="863713"/>
                    <a:pt x="856747" y="872285"/>
                  </a:cubicBezTo>
                  <a:cubicBezTo>
                    <a:pt x="856656" y="879042"/>
                    <a:pt x="853282" y="885335"/>
                    <a:pt x="847628" y="889064"/>
                  </a:cubicBezTo>
                  <a:cubicBezTo>
                    <a:pt x="843069" y="891891"/>
                    <a:pt x="845075" y="893077"/>
                    <a:pt x="848267" y="893624"/>
                  </a:cubicBezTo>
                  <a:cubicBezTo>
                    <a:pt x="851002" y="894198"/>
                    <a:pt x="853739" y="894198"/>
                    <a:pt x="856474" y="893624"/>
                  </a:cubicBezTo>
                  <a:cubicBezTo>
                    <a:pt x="859939" y="892283"/>
                    <a:pt x="863404" y="891244"/>
                    <a:pt x="867052" y="890523"/>
                  </a:cubicBezTo>
                  <a:cubicBezTo>
                    <a:pt x="870152" y="890523"/>
                    <a:pt x="876171" y="885143"/>
                    <a:pt x="879545" y="883958"/>
                  </a:cubicBezTo>
                  <a:cubicBezTo>
                    <a:pt x="882919" y="882772"/>
                    <a:pt x="883558" y="883410"/>
                    <a:pt x="882736" y="886784"/>
                  </a:cubicBezTo>
                  <a:cubicBezTo>
                    <a:pt x="881916" y="890158"/>
                    <a:pt x="879545" y="888517"/>
                    <a:pt x="878177" y="889703"/>
                  </a:cubicBezTo>
                  <a:cubicBezTo>
                    <a:pt x="876810" y="890888"/>
                    <a:pt x="876445" y="892529"/>
                    <a:pt x="873071" y="892529"/>
                  </a:cubicBezTo>
                  <a:cubicBezTo>
                    <a:pt x="869697" y="892529"/>
                    <a:pt x="882190" y="904748"/>
                    <a:pt x="888937" y="910767"/>
                  </a:cubicBezTo>
                  <a:cubicBezTo>
                    <a:pt x="895685" y="916786"/>
                    <a:pt x="904622" y="931558"/>
                    <a:pt x="901795" y="939218"/>
                  </a:cubicBezTo>
                  <a:cubicBezTo>
                    <a:pt x="898968" y="946878"/>
                    <a:pt x="896688" y="957456"/>
                    <a:pt x="905533" y="962927"/>
                  </a:cubicBezTo>
                  <a:cubicBezTo>
                    <a:pt x="912190" y="968062"/>
                    <a:pt x="917297" y="974810"/>
                    <a:pt x="920580" y="982533"/>
                  </a:cubicBezTo>
                  <a:cubicBezTo>
                    <a:pt x="925139" y="986500"/>
                    <a:pt x="930884" y="988734"/>
                    <a:pt x="936903" y="988825"/>
                  </a:cubicBezTo>
                  <a:cubicBezTo>
                    <a:pt x="942009" y="988825"/>
                    <a:pt x="939729" y="990558"/>
                    <a:pt x="943651" y="991926"/>
                  </a:cubicBezTo>
                  <a:cubicBezTo>
                    <a:pt x="947572" y="993293"/>
                    <a:pt x="953955" y="996212"/>
                    <a:pt x="953955" y="999950"/>
                  </a:cubicBezTo>
                  <a:cubicBezTo>
                    <a:pt x="953955" y="1003689"/>
                    <a:pt x="959974" y="1003325"/>
                    <a:pt x="963895" y="1000771"/>
                  </a:cubicBezTo>
                  <a:cubicBezTo>
                    <a:pt x="967269" y="998491"/>
                    <a:pt x="971554" y="998081"/>
                    <a:pt x="975293" y="999677"/>
                  </a:cubicBezTo>
                  <a:cubicBezTo>
                    <a:pt x="979032" y="1001856"/>
                    <a:pt x="983501" y="1002358"/>
                    <a:pt x="987604" y="1001045"/>
                  </a:cubicBezTo>
                  <a:cubicBezTo>
                    <a:pt x="993257" y="999403"/>
                    <a:pt x="996723" y="1004783"/>
                    <a:pt x="1001282" y="1007063"/>
                  </a:cubicBezTo>
                  <a:cubicBezTo>
                    <a:pt x="1005842" y="1009343"/>
                    <a:pt x="1020888" y="1017003"/>
                    <a:pt x="1024079" y="1018188"/>
                  </a:cubicBezTo>
                  <a:cubicBezTo>
                    <a:pt x="1026542" y="1019492"/>
                    <a:pt x="1029642" y="1019127"/>
                    <a:pt x="1031740" y="1017276"/>
                  </a:cubicBezTo>
                  <a:cubicBezTo>
                    <a:pt x="1034020" y="1015270"/>
                    <a:pt x="1046330" y="1006789"/>
                    <a:pt x="1049978" y="1003051"/>
                  </a:cubicBezTo>
                  <a:cubicBezTo>
                    <a:pt x="1053625" y="999312"/>
                    <a:pt x="1061103" y="998765"/>
                    <a:pt x="1065662" y="996212"/>
                  </a:cubicBezTo>
                  <a:cubicBezTo>
                    <a:pt x="1070222" y="993658"/>
                    <a:pt x="1067394" y="992199"/>
                    <a:pt x="1063109" y="992838"/>
                  </a:cubicBezTo>
                  <a:cubicBezTo>
                    <a:pt x="1058823" y="993476"/>
                    <a:pt x="1055084" y="992838"/>
                    <a:pt x="1057090" y="990831"/>
                  </a:cubicBezTo>
                  <a:cubicBezTo>
                    <a:pt x="1061649" y="988068"/>
                    <a:pt x="1066391" y="985570"/>
                    <a:pt x="1071316" y="983354"/>
                  </a:cubicBezTo>
                  <a:cubicBezTo>
                    <a:pt x="1073596" y="981712"/>
                    <a:pt x="1074781" y="980527"/>
                    <a:pt x="1076513" y="983354"/>
                  </a:cubicBezTo>
                  <a:cubicBezTo>
                    <a:pt x="1078793" y="986591"/>
                    <a:pt x="1079978" y="990503"/>
                    <a:pt x="1079887" y="994479"/>
                  </a:cubicBezTo>
                  <a:cubicBezTo>
                    <a:pt x="1078976" y="998035"/>
                    <a:pt x="1076149" y="1000725"/>
                    <a:pt x="1072501" y="1001318"/>
                  </a:cubicBezTo>
                  <a:cubicBezTo>
                    <a:pt x="1069674" y="1001318"/>
                    <a:pt x="1070222" y="1002777"/>
                    <a:pt x="1072501" y="1005330"/>
                  </a:cubicBezTo>
                  <a:cubicBezTo>
                    <a:pt x="1074781" y="1007884"/>
                    <a:pt x="1079887" y="1003598"/>
                    <a:pt x="1083900" y="1001045"/>
                  </a:cubicBezTo>
                  <a:cubicBezTo>
                    <a:pt x="1086635" y="999267"/>
                    <a:pt x="1089463" y="997734"/>
                    <a:pt x="1092471" y="996485"/>
                  </a:cubicBezTo>
                  <a:cubicBezTo>
                    <a:pt x="1096119" y="994753"/>
                    <a:pt x="1094387" y="1003051"/>
                    <a:pt x="1092471" y="1005604"/>
                  </a:cubicBezTo>
                  <a:cubicBezTo>
                    <a:pt x="1090557" y="1008157"/>
                    <a:pt x="1091013" y="1008157"/>
                    <a:pt x="1094751" y="1010164"/>
                  </a:cubicBezTo>
                  <a:cubicBezTo>
                    <a:pt x="1098490" y="1012170"/>
                    <a:pt x="1103870" y="1019283"/>
                    <a:pt x="1105512" y="1019830"/>
                  </a:cubicBezTo>
                  <a:cubicBezTo>
                    <a:pt x="1107518" y="1021024"/>
                    <a:pt x="1110071" y="1021024"/>
                    <a:pt x="1112077" y="1019830"/>
                  </a:cubicBezTo>
                  <a:cubicBezTo>
                    <a:pt x="1116090" y="1018462"/>
                    <a:pt x="1119190" y="1022747"/>
                    <a:pt x="1122108" y="1028949"/>
                  </a:cubicBezTo>
                  <a:cubicBezTo>
                    <a:pt x="1125027" y="1035150"/>
                    <a:pt x="1123750" y="1025574"/>
                    <a:pt x="1123476" y="1023021"/>
                  </a:cubicBezTo>
                  <a:cubicBezTo>
                    <a:pt x="1123202" y="1020468"/>
                    <a:pt x="1122656" y="1020194"/>
                    <a:pt x="1121470" y="1021015"/>
                  </a:cubicBezTo>
                  <a:cubicBezTo>
                    <a:pt x="1120285" y="1021836"/>
                    <a:pt x="1118916" y="1019556"/>
                    <a:pt x="1118370" y="1017003"/>
                  </a:cubicBezTo>
                  <a:cubicBezTo>
                    <a:pt x="1117822" y="1014449"/>
                    <a:pt x="1129769" y="1013081"/>
                    <a:pt x="1132869" y="1013081"/>
                  </a:cubicBezTo>
                  <a:cubicBezTo>
                    <a:pt x="1135969" y="1013081"/>
                    <a:pt x="1137793" y="1013628"/>
                    <a:pt x="1139708" y="1013081"/>
                  </a:cubicBezTo>
                  <a:cubicBezTo>
                    <a:pt x="1148827" y="1006406"/>
                    <a:pt x="1157489" y="998993"/>
                    <a:pt x="1165423" y="990922"/>
                  </a:cubicBezTo>
                  <a:cubicBezTo>
                    <a:pt x="1170530" y="985807"/>
                    <a:pt x="1177095" y="982406"/>
                    <a:pt x="1184208" y="981165"/>
                  </a:cubicBezTo>
                  <a:cubicBezTo>
                    <a:pt x="1195881" y="979679"/>
                    <a:pt x="1207735" y="979013"/>
                    <a:pt x="1219498" y="979159"/>
                  </a:cubicBezTo>
                  <a:cubicBezTo>
                    <a:pt x="1225517" y="979597"/>
                    <a:pt x="1231262" y="976633"/>
                    <a:pt x="1234362" y="971499"/>
                  </a:cubicBezTo>
                  <a:cubicBezTo>
                    <a:pt x="1236916" y="968125"/>
                    <a:pt x="1238922" y="968125"/>
                    <a:pt x="1242661" y="968399"/>
                  </a:cubicBezTo>
                  <a:cubicBezTo>
                    <a:pt x="1246399" y="968672"/>
                    <a:pt x="1246035" y="966119"/>
                    <a:pt x="1247220" y="963566"/>
                  </a:cubicBezTo>
                  <a:cubicBezTo>
                    <a:pt x="1248406" y="961013"/>
                    <a:pt x="1248041" y="956362"/>
                    <a:pt x="1246035" y="954994"/>
                  </a:cubicBezTo>
                  <a:cubicBezTo>
                    <a:pt x="1243846" y="953416"/>
                    <a:pt x="1242570" y="950854"/>
                    <a:pt x="1242661" y="948155"/>
                  </a:cubicBezTo>
                  <a:cubicBezTo>
                    <a:pt x="1243664" y="942611"/>
                    <a:pt x="1245213" y="937176"/>
                    <a:pt x="1247220" y="931923"/>
                  </a:cubicBezTo>
                  <a:cubicBezTo>
                    <a:pt x="1248587" y="927637"/>
                    <a:pt x="1252053" y="909399"/>
                    <a:pt x="1254606" y="903107"/>
                  </a:cubicBezTo>
                  <a:cubicBezTo>
                    <a:pt x="1257433" y="896031"/>
                    <a:pt x="1260716" y="889174"/>
                    <a:pt x="1264545" y="882590"/>
                  </a:cubicBezTo>
                  <a:cubicBezTo>
                    <a:pt x="1267099" y="878851"/>
                    <a:pt x="1267647" y="877757"/>
                    <a:pt x="1270290" y="877483"/>
                  </a:cubicBezTo>
                  <a:cubicBezTo>
                    <a:pt x="1272935" y="877210"/>
                    <a:pt x="1272206" y="875477"/>
                    <a:pt x="1271112" y="874018"/>
                  </a:cubicBezTo>
                  <a:cubicBezTo>
                    <a:pt x="1270018" y="872559"/>
                    <a:pt x="1271112" y="872376"/>
                    <a:pt x="1273664" y="873197"/>
                  </a:cubicBezTo>
                  <a:cubicBezTo>
                    <a:pt x="1276218" y="874018"/>
                    <a:pt x="1274577" y="868638"/>
                    <a:pt x="1273118" y="864899"/>
                  </a:cubicBezTo>
                  <a:cubicBezTo>
                    <a:pt x="1271658" y="861160"/>
                    <a:pt x="1275124" y="859792"/>
                    <a:pt x="1276218" y="858060"/>
                  </a:cubicBezTo>
                  <a:cubicBezTo>
                    <a:pt x="1277312" y="856327"/>
                    <a:pt x="1277130" y="855780"/>
                    <a:pt x="1275671" y="854686"/>
                  </a:cubicBezTo>
                  <a:cubicBezTo>
                    <a:pt x="1274212" y="853591"/>
                    <a:pt x="1273392" y="853227"/>
                    <a:pt x="1275671" y="850126"/>
                  </a:cubicBezTo>
                  <a:cubicBezTo>
                    <a:pt x="1277677" y="844473"/>
                    <a:pt x="1281234" y="839466"/>
                    <a:pt x="1285884" y="835627"/>
                  </a:cubicBezTo>
                  <a:cubicBezTo>
                    <a:pt x="1291082" y="831332"/>
                    <a:pt x="1292996" y="824265"/>
                    <a:pt x="1290717" y="817937"/>
                  </a:cubicBezTo>
                  <a:cubicBezTo>
                    <a:pt x="1290170" y="815657"/>
                    <a:pt x="1290717" y="813103"/>
                    <a:pt x="1294182" y="809912"/>
                  </a:cubicBezTo>
                  <a:cubicBezTo>
                    <a:pt x="1297647" y="806720"/>
                    <a:pt x="1301021" y="799699"/>
                    <a:pt x="1304760" y="795413"/>
                  </a:cubicBezTo>
                  <a:cubicBezTo>
                    <a:pt x="1307588" y="791455"/>
                    <a:pt x="1311691" y="788610"/>
                    <a:pt x="1316433" y="787388"/>
                  </a:cubicBezTo>
                  <a:cubicBezTo>
                    <a:pt x="1320992" y="786568"/>
                    <a:pt x="1320080" y="785473"/>
                    <a:pt x="1317801" y="783741"/>
                  </a:cubicBezTo>
                  <a:cubicBezTo>
                    <a:pt x="1315521" y="782008"/>
                    <a:pt x="1320080" y="780549"/>
                    <a:pt x="1326920" y="777722"/>
                  </a:cubicBezTo>
                  <a:cubicBezTo>
                    <a:pt x="1333759" y="774895"/>
                    <a:pt x="1332665" y="766597"/>
                    <a:pt x="1332391" y="762311"/>
                  </a:cubicBezTo>
                  <a:cubicBezTo>
                    <a:pt x="1332208" y="759849"/>
                    <a:pt x="1333120" y="757441"/>
                    <a:pt x="1334944" y="755746"/>
                  </a:cubicBezTo>
                  <a:cubicBezTo>
                    <a:pt x="1347801" y="746080"/>
                    <a:pt x="1347801" y="723555"/>
                    <a:pt x="1347528" y="716443"/>
                  </a:cubicBezTo>
                  <a:cubicBezTo>
                    <a:pt x="1347619" y="707397"/>
                    <a:pt x="1349352" y="698433"/>
                    <a:pt x="1352635" y="689998"/>
                  </a:cubicBezTo>
                  <a:cubicBezTo>
                    <a:pt x="1355735" y="681436"/>
                    <a:pt x="1357742" y="672517"/>
                    <a:pt x="1358562" y="663462"/>
                  </a:cubicBezTo>
                  <a:cubicBezTo>
                    <a:pt x="1360203" y="655200"/>
                    <a:pt x="1362939" y="647176"/>
                    <a:pt x="1366587" y="639571"/>
                  </a:cubicBezTo>
                  <a:cubicBezTo>
                    <a:pt x="1368410" y="633096"/>
                    <a:pt x="1368228" y="626238"/>
                    <a:pt x="1366039" y="619873"/>
                  </a:cubicBezTo>
                  <a:cubicBezTo>
                    <a:pt x="1364216" y="611165"/>
                    <a:pt x="1361024" y="602775"/>
                    <a:pt x="1356738" y="594979"/>
                  </a:cubicBezTo>
                  <a:close/>
                </a:path>
              </a:pathLst>
            </a:custGeom>
            <a:grpFill/>
            <a:ln w="4559" cap="flat">
              <a:solidFill>
                <a:srgbClr val="FFFFFF"/>
              </a:solidFill>
              <a:prstDash val="solid"/>
              <a:miter/>
            </a:ln>
          </p:spPr>
          <p:txBody>
            <a:bodyPr rtlCol="0" anchor="ctr"/>
            <a:lstStyle/>
            <a:p>
              <a:endParaRPr lang="en-US"/>
            </a:p>
          </p:txBody>
        </p:sp>
        <p:sp>
          <p:nvSpPr>
            <p:cNvPr id="776" name="Freeform: Shape 775">
              <a:extLst>
                <a:ext uri="{FF2B5EF4-FFF2-40B4-BE49-F238E27FC236}">
                  <a16:creationId xmlns:a16="http://schemas.microsoft.com/office/drawing/2014/main" id="{A386A970-CEE8-592E-1759-0A5BAFE1E18D}"/>
                </a:ext>
              </a:extLst>
            </p:cNvPr>
            <p:cNvSpPr/>
            <p:nvPr/>
          </p:nvSpPr>
          <p:spPr>
            <a:xfrm>
              <a:off x="10091866" y="4679950"/>
              <a:ext cx="19702" cy="16670"/>
            </a:xfrm>
            <a:custGeom>
              <a:avLst/>
              <a:gdLst>
                <a:gd name="connsiteX0" fmla="*/ 268 w 19702"/>
                <a:gd name="connsiteY0" fmla="*/ 12624 h 16670"/>
                <a:gd name="connsiteX1" fmla="*/ 2822 w 19702"/>
                <a:gd name="connsiteY1" fmla="*/ 15177 h 16670"/>
                <a:gd name="connsiteX2" fmla="*/ 16774 w 19702"/>
                <a:gd name="connsiteY2" fmla="*/ 16636 h 16670"/>
                <a:gd name="connsiteX3" fmla="*/ 15678 w 19702"/>
                <a:gd name="connsiteY3" fmla="*/ 12624 h 16670"/>
                <a:gd name="connsiteX4" fmla="*/ 13126 w 19702"/>
                <a:gd name="connsiteY4" fmla="*/ 9432 h 16670"/>
                <a:gd name="connsiteX5" fmla="*/ 11119 w 19702"/>
                <a:gd name="connsiteY5" fmla="*/ 2046 h 16670"/>
                <a:gd name="connsiteX6" fmla="*/ 6560 w 19702"/>
                <a:gd name="connsiteY6" fmla="*/ 951 h 16670"/>
                <a:gd name="connsiteX7" fmla="*/ 4736 w 19702"/>
                <a:gd name="connsiteY7" fmla="*/ 5374 h 16670"/>
                <a:gd name="connsiteX8" fmla="*/ 4827 w 19702"/>
                <a:gd name="connsiteY8" fmla="*/ 5511 h 16670"/>
                <a:gd name="connsiteX9" fmla="*/ 4007 w 19702"/>
                <a:gd name="connsiteY9" fmla="*/ 10891 h 16670"/>
                <a:gd name="connsiteX10" fmla="*/ 268 w 19702"/>
                <a:gd name="connsiteY10" fmla="*/ 12624 h 1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02" h="16670">
                  <a:moveTo>
                    <a:pt x="268" y="12624"/>
                  </a:moveTo>
                  <a:cubicBezTo>
                    <a:pt x="-1191" y="13991"/>
                    <a:pt x="2822" y="15177"/>
                    <a:pt x="2822" y="15177"/>
                  </a:cubicBezTo>
                  <a:cubicBezTo>
                    <a:pt x="7381" y="16071"/>
                    <a:pt x="12123" y="16554"/>
                    <a:pt x="16774" y="16636"/>
                  </a:cubicBezTo>
                  <a:cubicBezTo>
                    <a:pt x="23065" y="16636"/>
                    <a:pt x="17320" y="12624"/>
                    <a:pt x="15678" y="12624"/>
                  </a:cubicBezTo>
                  <a:cubicBezTo>
                    <a:pt x="14038" y="12624"/>
                    <a:pt x="13673" y="10891"/>
                    <a:pt x="13126" y="9432"/>
                  </a:cubicBezTo>
                  <a:cubicBezTo>
                    <a:pt x="12032" y="7116"/>
                    <a:pt x="11302" y="4608"/>
                    <a:pt x="11119" y="2046"/>
                  </a:cubicBezTo>
                  <a:cubicBezTo>
                    <a:pt x="11119" y="-508"/>
                    <a:pt x="9661" y="-508"/>
                    <a:pt x="6560" y="951"/>
                  </a:cubicBezTo>
                  <a:cubicBezTo>
                    <a:pt x="4827" y="1681"/>
                    <a:pt x="4007" y="3660"/>
                    <a:pt x="4736" y="5374"/>
                  </a:cubicBezTo>
                  <a:cubicBezTo>
                    <a:pt x="4827" y="5420"/>
                    <a:pt x="4827" y="5465"/>
                    <a:pt x="4827" y="5511"/>
                  </a:cubicBezTo>
                  <a:cubicBezTo>
                    <a:pt x="5557" y="7316"/>
                    <a:pt x="5284" y="9386"/>
                    <a:pt x="4007" y="10891"/>
                  </a:cubicBezTo>
                  <a:cubicBezTo>
                    <a:pt x="2822" y="12350"/>
                    <a:pt x="1727" y="11165"/>
                    <a:pt x="268" y="12624"/>
                  </a:cubicBezTo>
                  <a:close/>
                </a:path>
              </a:pathLst>
            </a:custGeom>
            <a:grpFill/>
            <a:ln w="4559" cap="flat">
              <a:solidFill>
                <a:srgbClr val="FFFFFF"/>
              </a:solidFill>
              <a:prstDash val="solid"/>
              <a:miter/>
            </a:ln>
          </p:spPr>
          <p:txBody>
            <a:bodyPr rtlCol="0" anchor="ctr"/>
            <a:lstStyle/>
            <a:p>
              <a:endParaRPr lang="en-US"/>
            </a:p>
          </p:txBody>
        </p:sp>
        <p:sp>
          <p:nvSpPr>
            <p:cNvPr id="777" name="Freeform: Shape 776">
              <a:extLst>
                <a:ext uri="{FF2B5EF4-FFF2-40B4-BE49-F238E27FC236}">
                  <a16:creationId xmlns:a16="http://schemas.microsoft.com/office/drawing/2014/main" id="{B93CC262-9458-267A-8C9B-F27D74E80A40}"/>
                </a:ext>
              </a:extLst>
            </p:cNvPr>
            <p:cNvSpPr/>
            <p:nvPr/>
          </p:nvSpPr>
          <p:spPr>
            <a:xfrm>
              <a:off x="10103526" y="4674825"/>
              <a:ext cx="38619" cy="24726"/>
            </a:xfrm>
            <a:custGeom>
              <a:avLst/>
              <a:gdLst>
                <a:gd name="connsiteX0" fmla="*/ 25904 w 38619"/>
                <a:gd name="connsiteY0" fmla="*/ 21397 h 24726"/>
                <a:gd name="connsiteX1" fmla="*/ 33655 w 38619"/>
                <a:gd name="connsiteY1" fmla="*/ 14558 h 24726"/>
                <a:gd name="connsiteX2" fmla="*/ 38214 w 38619"/>
                <a:gd name="connsiteY2" fmla="*/ 7171 h 24726"/>
                <a:gd name="connsiteX3" fmla="*/ 35388 w 38619"/>
                <a:gd name="connsiteY3" fmla="*/ 2612 h 24726"/>
                <a:gd name="connsiteX4" fmla="*/ 28823 w 38619"/>
                <a:gd name="connsiteY4" fmla="*/ 1791 h 24726"/>
                <a:gd name="connsiteX5" fmla="*/ 26543 w 38619"/>
                <a:gd name="connsiteY5" fmla="*/ 2612 h 24726"/>
                <a:gd name="connsiteX6" fmla="*/ 14779 w 38619"/>
                <a:gd name="connsiteY6" fmla="*/ 5712 h 24726"/>
                <a:gd name="connsiteX7" fmla="*/ 2560 w 38619"/>
                <a:gd name="connsiteY7" fmla="*/ 2612 h 24726"/>
                <a:gd name="connsiteX8" fmla="*/ 554 w 38619"/>
                <a:gd name="connsiteY8" fmla="*/ 3797 h 24726"/>
                <a:gd name="connsiteX9" fmla="*/ 4018 w 38619"/>
                <a:gd name="connsiteY9" fmla="*/ 12916 h 24726"/>
                <a:gd name="connsiteX10" fmla="*/ 16239 w 38619"/>
                <a:gd name="connsiteY10" fmla="*/ 23677 h 24726"/>
                <a:gd name="connsiteX11" fmla="*/ 25904 w 38619"/>
                <a:gd name="connsiteY11" fmla="*/ 21397 h 2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619" h="24726">
                  <a:moveTo>
                    <a:pt x="25904" y="21397"/>
                  </a:moveTo>
                  <a:cubicBezTo>
                    <a:pt x="28092" y="18689"/>
                    <a:pt x="30737" y="16372"/>
                    <a:pt x="33655" y="14558"/>
                  </a:cubicBezTo>
                  <a:cubicBezTo>
                    <a:pt x="36756" y="13190"/>
                    <a:pt x="39582" y="9178"/>
                    <a:pt x="38214" y="7171"/>
                  </a:cubicBezTo>
                  <a:cubicBezTo>
                    <a:pt x="36847" y="5165"/>
                    <a:pt x="38214" y="5165"/>
                    <a:pt x="35388" y="2612"/>
                  </a:cubicBezTo>
                  <a:cubicBezTo>
                    <a:pt x="32561" y="59"/>
                    <a:pt x="30191" y="-1400"/>
                    <a:pt x="28823" y="1791"/>
                  </a:cubicBezTo>
                  <a:cubicBezTo>
                    <a:pt x="27455" y="4983"/>
                    <a:pt x="27911" y="3797"/>
                    <a:pt x="26543" y="2612"/>
                  </a:cubicBezTo>
                  <a:cubicBezTo>
                    <a:pt x="25175" y="1426"/>
                    <a:pt x="21345" y="3159"/>
                    <a:pt x="14779" y="5712"/>
                  </a:cubicBezTo>
                  <a:cubicBezTo>
                    <a:pt x="8214" y="8266"/>
                    <a:pt x="6846" y="6351"/>
                    <a:pt x="2560" y="2612"/>
                  </a:cubicBezTo>
                  <a:cubicBezTo>
                    <a:pt x="-1725" y="-1127"/>
                    <a:pt x="554" y="3797"/>
                    <a:pt x="554" y="3797"/>
                  </a:cubicBezTo>
                  <a:cubicBezTo>
                    <a:pt x="2286" y="6588"/>
                    <a:pt x="3472" y="9688"/>
                    <a:pt x="4018" y="12916"/>
                  </a:cubicBezTo>
                  <a:cubicBezTo>
                    <a:pt x="4018" y="16837"/>
                    <a:pt x="13959" y="21123"/>
                    <a:pt x="16239" y="23677"/>
                  </a:cubicBezTo>
                  <a:cubicBezTo>
                    <a:pt x="18518" y="26230"/>
                    <a:pt x="23898" y="23403"/>
                    <a:pt x="25904" y="21397"/>
                  </a:cubicBezTo>
                  <a:close/>
                </a:path>
              </a:pathLst>
            </a:custGeom>
            <a:grpFill/>
            <a:ln w="4559" cap="flat">
              <a:solidFill>
                <a:srgbClr val="FFFFFF"/>
              </a:solidFill>
              <a:prstDash val="solid"/>
              <a:miter/>
            </a:ln>
          </p:spPr>
          <p:txBody>
            <a:bodyPr rtlCol="0" anchor="ctr"/>
            <a:lstStyle/>
            <a:p>
              <a:endParaRPr lang="en-US"/>
            </a:p>
          </p:txBody>
        </p:sp>
        <p:sp>
          <p:nvSpPr>
            <p:cNvPr id="778" name="Freeform: Shape 777">
              <a:extLst>
                <a:ext uri="{FF2B5EF4-FFF2-40B4-BE49-F238E27FC236}">
                  <a16:creationId xmlns:a16="http://schemas.microsoft.com/office/drawing/2014/main" id="{2B2524AB-CA64-2F95-B89E-7ED328200DA7}"/>
                </a:ext>
              </a:extLst>
            </p:cNvPr>
            <p:cNvSpPr/>
            <p:nvPr/>
          </p:nvSpPr>
          <p:spPr>
            <a:xfrm>
              <a:off x="10175019" y="4667684"/>
              <a:ext cx="4057" cy="10549"/>
            </a:xfrm>
            <a:custGeom>
              <a:avLst/>
              <a:gdLst>
                <a:gd name="connsiteX0" fmla="*/ 1739 w 4057"/>
                <a:gd name="connsiteY0" fmla="*/ 86 h 10549"/>
                <a:gd name="connsiteX1" fmla="*/ 5 w 4057"/>
                <a:gd name="connsiteY1" fmla="*/ 2785 h 10549"/>
                <a:gd name="connsiteX2" fmla="*/ 5 w 4057"/>
                <a:gd name="connsiteY2" fmla="*/ 2913 h 10549"/>
                <a:gd name="connsiteX3" fmla="*/ 2285 w 4057"/>
                <a:gd name="connsiteY3" fmla="*/ 8658 h 10549"/>
                <a:gd name="connsiteX4" fmla="*/ 3744 w 4057"/>
                <a:gd name="connsiteY4" fmla="*/ 3186 h 10549"/>
                <a:gd name="connsiteX5" fmla="*/ 1739 w 4057"/>
                <a:gd name="connsiteY5" fmla="*/ 86 h 1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7" h="10549">
                  <a:moveTo>
                    <a:pt x="1739" y="86"/>
                  </a:moveTo>
                  <a:cubicBezTo>
                    <a:pt x="462" y="341"/>
                    <a:pt x="-267" y="1554"/>
                    <a:pt x="5" y="2785"/>
                  </a:cubicBezTo>
                  <a:cubicBezTo>
                    <a:pt x="5" y="2831"/>
                    <a:pt x="5" y="2867"/>
                    <a:pt x="5" y="2913"/>
                  </a:cubicBezTo>
                  <a:lnTo>
                    <a:pt x="2285" y="8658"/>
                  </a:lnTo>
                  <a:cubicBezTo>
                    <a:pt x="4565" y="14311"/>
                    <a:pt x="4018" y="5466"/>
                    <a:pt x="3744" y="3186"/>
                  </a:cubicBezTo>
                  <a:cubicBezTo>
                    <a:pt x="3471" y="907"/>
                    <a:pt x="4018" y="-461"/>
                    <a:pt x="1739" y="86"/>
                  </a:cubicBezTo>
                  <a:close/>
                </a:path>
              </a:pathLst>
            </a:custGeom>
            <a:grpFill/>
            <a:ln w="4559" cap="flat">
              <a:solidFill>
                <a:srgbClr val="FFFFFF"/>
              </a:solidFill>
              <a:prstDash val="solid"/>
              <a:miter/>
            </a:ln>
          </p:spPr>
          <p:txBody>
            <a:bodyPr rtlCol="0" anchor="ctr"/>
            <a:lstStyle/>
            <a:p>
              <a:endParaRPr lang="en-US"/>
            </a:p>
          </p:txBody>
        </p:sp>
        <p:sp>
          <p:nvSpPr>
            <p:cNvPr id="779" name="Freeform: Shape 778">
              <a:extLst>
                <a:ext uri="{FF2B5EF4-FFF2-40B4-BE49-F238E27FC236}">
                  <a16:creationId xmlns:a16="http://schemas.microsoft.com/office/drawing/2014/main" id="{6FE48838-74E6-39FC-0A78-D902230B6821}"/>
                </a:ext>
              </a:extLst>
            </p:cNvPr>
            <p:cNvSpPr/>
            <p:nvPr/>
          </p:nvSpPr>
          <p:spPr>
            <a:xfrm>
              <a:off x="10306758" y="4759972"/>
              <a:ext cx="18250" cy="21305"/>
            </a:xfrm>
            <a:custGeom>
              <a:avLst/>
              <a:gdLst>
                <a:gd name="connsiteX0" fmla="*/ 1950 w 18250"/>
                <a:gd name="connsiteY0" fmla="*/ 18319 h 21305"/>
                <a:gd name="connsiteX1" fmla="*/ 13349 w 18250"/>
                <a:gd name="connsiteY1" fmla="*/ 20326 h 21305"/>
                <a:gd name="connsiteX2" fmla="*/ 17909 w 18250"/>
                <a:gd name="connsiteY2" fmla="*/ 18684 h 21305"/>
                <a:gd name="connsiteX3" fmla="*/ 14169 w 18250"/>
                <a:gd name="connsiteY3" fmla="*/ 17499 h 21305"/>
                <a:gd name="connsiteX4" fmla="*/ 11069 w 18250"/>
                <a:gd name="connsiteY4" fmla="*/ 12666 h 21305"/>
                <a:gd name="connsiteX5" fmla="*/ 17361 w 18250"/>
                <a:gd name="connsiteY5" fmla="*/ 5827 h 21305"/>
                <a:gd name="connsiteX6" fmla="*/ 14535 w 18250"/>
                <a:gd name="connsiteY6" fmla="*/ 5006 h 21305"/>
                <a:gd name="connsiteX7" fmla="*/ 11343 w 18250"/>
                <a:gd name="connsiteY7" fmla="*/ 3000 h 21305"/>
                <a:gd name="connsiteX8" fmla="*/ 9063 w 18250"/>
                <a:gd name="connsiteY8" fmla="*/ 82 h 21305"/>
                <a:gd name="connsiteX9" fmla="*/ 7969 w 18250"/>
                <a:gd name="connsiteY9" fmla="*/ 2361 h 21305"/>
                <a:gd name="connsiteX10" fmla="*/ 6510 w 18250"/>
                <a:gd name="connsiteY10" fmla="*/ 4367 h 21305"/>
                <a:gd name="connsiteX11" fmla="*/ 1130 w 18250"/>
                <a:gd name="connsiteY11" fmla="*/ 7194 h 21305"/>
                <a:gd name="connsiteX12" fmla="*/ 491 w 18250"/>
                <a:gd name="connsiteY12" fmla="*/ 15219 h 21305"/>
                <a:gd name="connsiteX13" fmla="*/ 1950 w 18250"/>
                <a:gd name="connsiteY13" fmla="*/ 18319 h 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50" h="21305">
                  <a:moveTo>
                    <a:pt x="1950" y="18319"/>
                  </a:moveTo>
                  <a:cubicBezTo>
                    <a:pt x="5781" y="18556"/>
                    <a:pt x="9610" y="19231"/>
                    <a:pt x="13349" y="20326"/>
                  </a:cubicBezTo>
                  <a:cubicBezTo>
                    <a:pt x="17361" y="21785"/>
                    <a:pt x="17088" y="21785"/>
                    <a:pt x="17909" y="18684"/>
                  </a:cubicBezTo>
                  <a:cubicBezTo>
                    <a:pt x="18729" y="15584"/>
                    <a:pt x="17909" y="17499"/>
                    <a:pt x="14169" y="17499"/>
                  </a:cubicBezTo>
                  <a:cubicBezTo>
                    <a:pt x="10431" y="17499"/>
                    <a:pt x="10249" y="15493"/>
                    <a:pt x="11069" y="12666"/>
                  </a:cubicBezTo>
                  <a:cubicBezTo>
                    <a:pt x="11890" y="9839"/>
                    <a:pt x="15081" y="8927"/>
                    <a:pt x="17361" y="5827"/>
                  </a:cubicBezTo>
                  <a:cubicBezTo>
                    <a:pt x="19641" y="2726"/>
                    <a:pt x="16449" y="2088"/>
                    <a:pt x="14535" y="5006"/>
                  </a:cubicBezTo>
                  <a:cubicBezTo>
                    <a:pt x="12620" y="7924"/>
                    <a:pt x="11617" y="5006"/>
                    <a:pt x="11343" y="3000"/>
                  </a:cubicBezTo>
                  <a:cubicBezTo>
                    <a:pt x="11069" y="993"/>
                    <a:pt x="12164" y="-466"/>
                    <a:pt x="9063" y="82"/>
                  </a:cubicBezTo>
                  <a:cubicBezTo>
                    <a:pt x="5962" y="629"/>
                    <a:pt x="6236" y="993"/>
                    <a:pt x="7969" y="2361"/>
                  </a:cubicBezTo>
                  <a:cubicBezTo>
                    <a:pt x="9701" y="3729"/>
                    <a:pt x="6510" y="4367"/>
                    <a:pt x="6510" y="4367"/>
                  </a:cubicBezTo>
                  <a:cubicBezTo>
                    <a:pt x="4230" y="4367"/>
                    <a:pt x="1130" y="5006"/>
                    <a:pt x="1130" y="7194"/>
                  </a:cubicBezTo>
                  <a:cubicBezTo>
                    <a:pt x="1130" y="9383"/>
                    <a:pt x="1950" y="12939"/>
                    <a:pt x="491" y="15219"/>
                  </a:cubicBezTo>
                  <a:cubicBezTo>
                    <a:pt x="-967" y="17499"/>
                    <a:pt x="856" y="18319"/>
                    <a:pt x="1950" y="18319"/>
                  </a:cubicBezTo>
                  <a:close/>
                </a:path>
              </a:pathLst>
            </a:custGeom>
            <a:grpFill/>
            <a:ln w="4559" cap="flat">
              <a:solidFill>
                <a:srgbClr val="FFFFFF"/>
              </a:solidFill>
              <a:prstDash val="solid"/>
              <a:miter/>
            </a:ln>
          </p:spPr>
          <p:txBody>
            <a:bodyPr rtlCol="0" anchor="ctr"/>
            <a:lstStyle/>
            <a:p>
              <a:endParaRPr lang="en-US"/>
            </a:p>
          </p:txBody>
        </p:sp>
        <p:sp>
          <p:nvSpPr>
            <p:cNvPr id="780" name="Freeform: Shape 779">
              <a:extLst>
                <a:ext uri="{FF2B5EF4-FFF2-40B4-BE49-F238E27FC236}">
                  <a16:creationId xmlns:a16="http://schemas.microsoft.com/office/drawing/2014/main" id="{1B5B15C9-65AF-6443-1681-037AD36AF0F3}"/>
                </a:ext>
              </a:extLst>
            </p:cNvPr>
            <p:cNvSpPr/>
            <p:nvPr/>
          </p:nvSpPr>
          <p:spPr>
            <a:xfrm>
              <a:off x="10300686" y="4759488"/>
              <a:ext cx="2320" cy="6209"/>
            </a:xfrm>
            <a:custGeom>
              <a:avLst/>
              <a:gdLst>
                <a:gd name="connsiteX0" fmla="*/ 1730 w 2320"/>
                <a:gd name="connsiteY0" fmla="*/ 3758 h 6209"/>
                <a:gd name="connsiteX1" fmla="*/ -3 w 2320"/>
                <a:gd name="connsiteY1" fmla="*/ 2846 h 6209"/>
                <a:gd name="connsiteX2" fmla="*/ 1730 w 2320"/>
                <a:gd name="connsiteY2" fmla="*/ 3758 h 6209"/>
              </a:gdLst>
              <a:ahLst/>
              <a:cxnLst>
                <a:cxn ang="0">
                  <a:pos x="connsiteX0" y="connsiteY0"/>
                </a:cxn>
                <a:cxn ang="0">
                  <a:pos x="connsiteX1" y="connsiteY1"/>
                </a:cxn>
                <a:cxn ang="0">
                  <a:pos x="connsiteX2" y="connsiteY2"/>
                </a:cxn>
              </a:cxnLst>
              <a:rect l="l" t="t" r="r" b="b"/>
              <a:pathLst>
                <a:path w="2320" h="6209">
                  <a:moveTo>
                    <a:pt x="1730" y="3758"/>
                  </a:moveTo>
                  <a:cubicBezTo>
                    <a:pt x="3736" y="-2261"/>
                    <a:pt x="-549" y="19"/>
                    <a:pt x="-3" y="2846"/>
                  </a:cubicBezTo>
                  <a:cubicBezTo>
                    <a:pt x="-3" y="2846"/>
                    <a:pt x="-277" y="9685"/>
                    <a:pt x="1730" y="3758"/>
                  </a:cubicBezTo>
                  <a:close/>
                </a:path>
              </a:pathLst>
            </a:custGeom>
            <a:grpFill/>
            <a:ln w="4559" cap="flat">
              <a:solidFill>
                <a:srgbClr val="FFFFFF"/>
              </a:solidFill>
              <a:prstDash val="solid"/>
              <a:miter/>
            </a:ln>
          </p:spPr>
          <p:txBody>
            <a:bodyPr rtlCol="0" anchor="ctr"/>
            <a:lstStyle/>
            <a:p>
              <a:endParaRPr lang="en-US"/>
            </a:p>
          </p:txBody>
        </p:sp>
        <p:sp>
          <p:nvSpPr>
            <p:cNvPr id="781" name="Freeform: Shape 780">
              <a:extLst>
                <a:ext uri="{FF2B5EF4-FFF2-40B4-BE49-F238E27FC236}">
                  <a16:creationId xmlns:a16="http://schemas.microsoft.com/office/drawing/2014/main" id="{9116C619-E5CF-D67B-829A-62CA837E28D6}"/>
                </a:ext>
              </a:extLst>
            </p:cNvPr>
            <p:cNvSpPr/>
            <p:nvPr/>
          </p:nvSpPr>
          <p:spPr>
            <a:xfrm>
              <a:off x="10297303" y="4749485"/>
              <a:ext cx="1789" cy="4949"/>
            </a:xfrm>
            <a:custGeom>
              <a:avLst/>
              <a:gdLst>
                <a:gd name="connsiteX0" fmla="*/ 6 w 1789"/>
                <a:gd name="connsiteY0" fmla="*/ 630 h 4949"/>
                <a:gd name="connsiteX1" fmla="*/ 1738 w 1789"/>
                <a:gd name="connsiteY1" fmla="*/ 4916 h 4949"/>
                <a:gd name="connsiteX2" fmla="*/ 6 w 1789"/>
                <a:gd name="connsiteY2" fmla="*/ 630 h 4949"/>
              </a:gdLst>
              <a:ahLst/>
              <a:cxnLst>
                <a:cxn ang="0">
                  <a:pos x="connsiteX0" y="connsiteY0"/>
                </a:cxn>
                <a:cxn ang="0">
                  <a:pos x="connsiteX1" y="connsiteY1"/>
                </a:cxn>
                <a:cxn ang="0">
                  <a:pos x="connsiteX2" y="connsiteY2"/>
                </a:cxn>
              </a:cxnLst>
              <a:rect l="l" t="t" r="r" b="b"/>
              <a:pathLst>
                <a:path w="1789" h="4949">
                  <a:moveTo>
                    <a:pt x="6" y="630"/>
                  </a:moveTo>
                  <a:cubicBezTo>
                    <a:pt x="6" y="3457"/>
                    <a:pt x="-542" y="3730"/>
                    <a:pt x="1738" y="4916"/>
                  </a:cubicBezTo>
                  <a:cubicBezTo>
                    <a:pt x="1738" y="4916"/>
                    <a:pt x="6" y="-2197"/>
                    <a:pt x="6" y="630"/>
                  </a:cubicBezTo>
                  <a:close/>
                </a:path>
              </a:pathLst>
            </a:custGeom>
            <a:grpFill/>
            <a:ln w="4559" cap="flat">
              <a:solidFill>
                <a:srgbClr val="FFFFFF"/>
              </a:solidFill>
              <a:prstDash val="solid"/>
              <a:miter/>
            </a:ln>
          </p:spPr>
          <p:txBody>
            <a:bodyPr rtlCol="0" anchor="ctr"/>
            <a:lstStyle/>
            <a:p>
              <a:endParaRPr lang="en-US"/>
            </a:p>
          </p:txBody>
        </p:sp>
        <p:sp>
          <p:nvSpPr>
            <p:cNvPr id="782" name="Freeform: Shape 781">
              <a:extLst>
                <a:ext uri="{FF2B5EF4-FFF2-40B4-BE49-F238E27FC236}">
                  <a16:creationId xmlns:a16="http://schemas.microsoft.com/office/drawing/2014/main" id="{BAFB7A39-E580-2021-F978-A43C48575690}"/>
                </a:ext>
              </a:extLst>
            </p:cNvPr>
            <p:cNvSpPr/>
            <p:nvPr/>
          </p:nvSpPr>
          <p:spPr>
            <a:xfrm>
              <a:off x="10300461" y="4686091"/>
              <a:ext cx="8626" cy="5604"/>
            </a:xfrm>
            <a:custGeom>
              <a:avLst/>
              <a:gdLst>
                <a:gd name="connsiteX0" fmla="*/ 8247 w 8626"/>
                <a:gd name="connsiteY0" fmla="*/ 738 h 5604"/>
                <a:gd name="connsiteX1" fmla="*/ -52 w 8626"/>
                <a:gd name="connsiteY1" fmla="*/ 5571 h 5604"/>
                <a:gd name="connsiteX2" fmla="*/ 8247 w 8626"/>
                <a:gd name="connsiteY2" fmla="*/ 738 h 5604"/>
              </a:gdLst>
              <a:ahLst/>
              <a:cxnLst>
                <a:cxn ang="0">
                  <a:pos x="connsiteX0" y="connsiteY0"/>
                </a:cxn>
                <a:cxn ang="0">
                  <a:pos x="connsiteX1" y="connsiteY1"/>
                </a:cxn>
                <a:cxn ang="0">
                  <a:pos x="connsiteX2" y="connsiteY2"/>
                </a:cxn>
              </a:cxnLst>
              <a:rect l="l" t="t" r="r" b="b"/>
              <a:pathLst>
                <a:path w="8626" h="5604">
                  <a:moveTo>
                    <a:pt x="8247" y="738"/>
                  </a:moveTo>
                  <a:cubicBezTo>
                    <a:pt x="9979" y="-1269"/>
                    <a:pt x="4508" y="738"/>
                    <a:pt x="-52" y="5571"/>
                  </a:cubicBezTo>
                  <a:cubicBezTo>
                    <a:pt x="2958" y="4358"/>
                    <a:pt x="5693" y="2726"/>
                    <a:pt x="8247" y="738"/>
                  </a:cubicBezTo>
                  <a:close/>
                </a:path>
              </a:pathLst>
            </a:custGeom>
            <a:grpFill/>
            <a:ln w="4559" cap="flat">
              <a:solidFill>
                <a:srgbClr val="FFFFFF"/>
              </a:solidFill>
              <a:prstDash val="solid"/>
              <a:miter/>
            </a:ln>
          </p:spPr>
          <p:txBody>
            <a:bodyPr rtlCol="0" anchor="ctr"/>
            <a:lstStyle/>
            <a:p>
              <a:endParaRPr lang="en-US"/>
            </a:p>
          </p:txBody>
        </p:sp>
        <p:sp>
          <p:nvSpPr>
            <p:cNvPr id="783" name="Freeform: Shape 782">
              <a:extLst>
                <a:ext uri="{FF2B5EF4-FFF2-40B4-BE49-F238E27FC236}">
                  <a16:creationId xmlns:a16="http://schemas.microsoft.com/office/drawing/2014/main" id="{68254056-D317-2402-5058-BE2EF1218C8D}"/>
                </a:ext>
              </a:extLst>
            </p:cNvPr>
            <p:cNvSpPr/>
            <p:nvPr/>
          </p:nvSpPr>
          <p:spPr>
            <a:xfrm>
              <a:off x="10312499" y="4670358"/>
              <a:ext cx="7171" cy="11945"/>
            </a:xfrm>
            <a:custGeom>
              <a:avLst/>
              <a:gdLst>
                <a:gd name="connsiteX0" fmla="*/ 7060 w 7171"/>
                <a:gd name="connsiteY0" fmla="*/ -34 h 11945"/>
                <a:gd name="connsiteX1" fmla="*/ -52 w 7171"/>
                <a:gd name="connsiteY1" fmla="*/ 11911 h 11945"/>
                <a:gd name="connsiteX2" fmla="*/ 7060 w 7171"/>
                <a:gd name="connsiteY2" fmla="*/ -34 h 11945"/>
              </a:gdLst>
              <a:ahLst/>
              <a:cxnLst>
                <a:cxn ang="0">
                  <a:pos x="connsiteX0" y="connsiteY0"/>
                </a:cxn>
                <a:cxn ang="0">
                  <a:pos x="connsiteX1" y="connsiteY1"/>
                </a:cxn>
                <a:cxn ang="0">
                  <a:pos x="connsiteX2" y="connsiteY2"/>
                </a:cxn>
              </a:cxnLst>
              <a:rect l="l" t="t" r="r" b="b"/>
              <a:pathLst>
                <a:path w="7171" h="11945">
                  <a:moveTo>
                    <a:pt x="7060" y="-34"/>
                  </a:moveTo>
                  <a:cubicBezTo>
                    <a:pt x="4143" y="3604"/>
                    <a:pt x="1772" y="7625"/>
                    <a:pt x="-52" y="11911"/>
                  </a:cubicBezTo>
                  <a:cubicBezTo>
                    <a:pt x="-52" y="11911"/>
                    <a:pt x="7882" y="5619"/>
                    <a:pt x="7060" y="-34"/>
                  </a:cubicBezTo>
                  <a:close/>
                </a:path>
              </a:pathLst>
            </a:custGeom>
            <a:grpFill/>
            <a:ln w="4559" cap="flat">
              <a:solidFill>
                <a:srgbClr val="FFFFFF"/>
              </a:solidFill>
              <a:prstDash val="solid"/>
              <a:miter/>
            </a:ln>
          </p:spPr>
          <p:txBody>
            <a:bodyPr rtlCol="0" anchor="ctr"/>
            <a:lstStyle/>
            <a:p>
              <a:endParaRPr lang="en-US"/>
            </a:p>
          </p:txBody>
        </p:sp>
        <p:sp>
          <p:nvSpPr>
            <p:cNvPr id="784" name="Freeform: Shape 783">
              <a:extLst>
                <a:ext uri="{FF2B5EF4-FFF2-40B4-BE49-F238E27FC236}">
                  <a16:creationId xmlns:a16="http://schemas.microsoft.com/office/drawing/2014/main" id="{5AF571E5-C896-F5E5-D142-BED0B7914245}"/>
                </a:ext>
              </a:extLst>
            </p:cNvPr>
            <p:cNvSpPr/>
            <p:nvPr/>
          </p:nvSpPr>
          <p:spPr>
            <a:xfrm>
              <a:off x="10401000" y="4854654"/>
              <a:ext cx="18735" cy="10963"/>
            </a:xfrm>
            <a:custGeom>
              <a:avLst/>
              <a:gdLst>
                <a:gd name="connsiteX0" fmla="*/ 13670 w 18735"/>
                <a:gd name="connsiteY0" fmla="*/ 3429 h 10963"/>
                <a:gd name="connsiteX1" fmla="*/ 17683 w 18735"/>
                <a:gd name="connsiteY1" fmla="*/ 4067 h 10963"/>
                <a:gd name="connsiteX2" fmla="*/ 15676 w 18735"/>
                <a:gd name="connsiteY2" fmla="*/ 55 h 10963"/>
                <a:gd name="connsiteX3" fmla="*/ 10570 w 18735"/>
                <a:gd name="connsiteY3" fmla="*/ 55 h 10963"/>
                <a:gd name="connsiteX4" fmla="*/ 1451 w 18735"/>
                <a:gd name="connsiteY4" fmla="*/ 5800 h 10963"/>
                <a:gd name="connsiteX5" fmla="*/ 4278 w 18735"/>
                <a:gd name="connsiteY5" fmla="*/ 9994 h 10963"/>
                <a:gd name="connsiteX6" fmla="*/ 10023 w 18735"/>
                <a:gd name="connsiteY6" fmla="*/ 4341 h 10963"/>
                <a:gd name="connsiteX7" fmla="*/ 13670 w 18735"/>
                <a:gd name="connsiteY7" fmla="*/ 3429 h 10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35" h="10963">
                  <a:moveTo>
                    <a:pt x="13670" y="3429"/>
                  </a:moveTo>
                  <a:cubicBezTo>
                    <a:pt x="14582" y="5162"/>
                    <a:pt x="16041" y="5162"/>
                    <a:pt x="17683" y="4067"/>
                  </a:cubicBezTo>
                  <a:cubicBezTo>
                    <a:pt x="19324" y="2973"/>
                    <a:pt x="19141" y="55"/>
                    <a:pt x="15676" y="55"/>
                  </a:cubicBezTo>
                  <a:cubicBezTo>
                    <a:pt x="13944" y="-64"/>
                    <a:pt x="12302" y="-64"/>
                    <a:pt x="10570" y="55"/>
                  </a:cubicBezTo>
                  <a:cubicBezTo>
                    <a:pt x="7105" y="1104"/>
                    <a:pt x="3914" y="3091"/>
                    <a:pt x="1451" y="5800"/>
                  </a:cubicBezTo>
                  <a:cubicBezTo>
                    <a:pt x="-1102" y="9447"/>
                    <a:pt x="-555" y="12548"/>
                    <a:pt x="4278" y="9994"/>
                  </a:cubicBezTo>
                  <a:cubicBezTo>
                    <a:pt x="9111" y="7441"/>
                    <a:pt x="8290" y="6347"/>
                    <a:pt x="10023" y="4341"/>
                  </a:cubicBezTo>
                  <a:cubicBezTo>
                    <a:pt x="11756" y="2334"/>
                    <a:pt x="12850" y="1787"/>
                    <a:pt x="13670" y="3429"/>
                  </a:cubicBezTo>
                  <a:close/>
                </a:path>
              </a:pathLst>
            </a:custGeom>
            <a:grpFill/>
            <a:ln w="4559" cap="flat">
              <a:solidFill>
                <a:srgbClr val="FFFFFF"/>
              </a:solidFill>
              <a:prstDash val="solid"/>
              <a:miter/>
            </a:ln>
          </p:spPr>
          <p:txBody>
            <a:bodyPr rtlCol="0" anchor="ctr"/>
            <a:lstStyle/>
            <a:p>
              <a:endParaRPr lang="en-US"/>
            </a:p>
          </p:txBody>
        </p:sp>
        <p:sp>
          <p:nvSpPr>
            <p:cNvPr id="785" name="Freeform: Shape 784">
              <a:extLst>
                <a:ext uri="{FF2B5EF4-FFF2-40B4-BE49-F238E27FC236}">
                  <a16:creationId xmlns:a16="http://schemas.microsoft.com/office/drawing/2014/main" id="{A03C30C0-0319-0F6D-0415-0087686D21E6}"/>
                </a:ext>
              </a:extLst>
            </p:cNvPr>
            <p:cNvSpPr/>
            <p:nvPr/>
          </p:nvSpPr>
          <p:spPr>
            <a:xfrm>
              <a:off x="10410479" y="4876552"/>
              <a:ext cx="3078" cy="2846"/>
            </a:xfrm>
            <a:custGeom>
              <a:avLst/>
              <a:gdLst>
                <a:gd name="connsiteX0" fmla="*/ 1365 w 3078"/>
                <a:gd name="connsiteY0" fmla="*/ 2686 h 2846"/>
                <a:gd name="connsiteX1" fmla="*/ 817 w 3078"/>
                <a:gd name="connsiteY1" fmla="*/ 42 h 2846"/>
                <a:gd name="connsiteX2" fmla="*/ 1365 w 3078"/>
                <a:gd name="connsiteY2" fmla="*/ 2686 h 2846"/>
              </a:gdLst>
              <a:ahLst/>
              <a:cxnLst>
                <a:cxn ang="0">
                  <a:pos x="connsiteX0" y="connsiteY0"/>
                </a:cxn>
                <a:cxn ang="0">
                  <a:pos x="connsiteX1" y="connsiteY1"/>
                </a:cxn>
                <a:cxn ang="0">
                  <a:pos x="connsiteX2" y="connsiteY2"/>
                </a:cxn>
              </a:cxnLst>
              <a:rect l="l" t="t" r="r" b="b"/>
              <a:pathLst>
                <a:path w="3078" h="2846">
                  <a:moveTo>
                    <a:pt x="1365" y="2686"/>
                  </a:moveTo>
                  <a:cubicBezTo>
                    <a:pt x="3917" y="2048"/>
                    <a:pt x="3371" y="-505"/>
                    <a:pt x="817" y="42"/>
                  </a:cubicBezTo>
                  <a:cubicBezTo>
                    <a:pt x="817" y="42"/>
                    <a:pt x="-1463" y="3507"/>
                    <a:pt x="1365" y="2686"/>
                  </a:cubicBezTo>
                  <a:close/>
                </a:path>
              </a:pathLst>
            </a:custGeom>
            <a:grpFill/>
            <a:ln w="4559" cap="flat">
              <a:solidFill>
                <a:srgbClr val="FFFFFF"/>
              </a:solidFill>
              <a:prstDash val="solid"/>
              <a:miter/>
            </a:ln>
          </p:spPr>
          <p:txBody>
            <a:bodyPr rtlCol="0" anchor="ctr"/>
            <a:lstStyle/>
            <a:p>
              <a:endParaRPr lang="en-US"/>
            </a:p>
          </p:txBody>
        </p:sp>
        <p:sp>
          <p:nvSpPr>
            <p:cNvPr id="786" name="Freeform: Shape 785">
              <a:extLst>
                <a:ext uri="{FF2B5EF4-FFF2-40B4-BE49-F238E27FC236}">
                  <a16:creationId xmlns:a16="http://schemas.microsoft.com/office/drawing/2014/main" id="{0EE9A9F4-6DDF-D78F-62B9-2C41EB1F0886}"/>
                </a:ext>
              </a:extLst>
            </p:cNvPr>
            <p:cNvSpPr/>
            <p:nvPr/>
          </p:nvSpPr>
          <p:spPr>
            <a:xfrm>
              <a:off x="10501015" y="4635287"/>
              <a:ext cx="2260" cy="4613"/>
            </a:xfrm>
            <a:custGeom>
              <a:avLst/>
              <a:gdLst>
                <a:gd name="connsiteX0" fmla="*/ 1196 w 2260"/>
                <a:gd name="connsiteY0" fmla="*/ 4579 h 4613"/>
                <a:gd name="connsiteX1" fmla="*/ 1196 w 2260"/>
                <a:gd name="connsiteY1" fmla="*/ 20 h 4613"/>
                <a:gd name="connsiteX2" fmla="*/ 1196 w 2260"/>
                <a:gd name="connsiteY2" fmla="*/ 4579 h 4613"/>
              </a:gdLst>
              <a:ahLst/>
              <a:cxnLst>
                <a:cxn ang="0">
                  <a:pos x="connsiteX0" y="connsiteY0"/>
                </a:cxn>
                <a:cxn ang="0">
                  <a:pos x="connsiteX1" y="connsiteY1"/>
                </a:cxn>
                <a:cxn ang="0">
                  <a:pos x="connsiteX2" y="connsiteY2"/>
                </a:cxn>
              </a:cxnLst>
              <a:rect l="l" t="t" r="r" b="b"/>
              <a:pathLst>
                <a:path w="2260" h="4613">
                  <a:moveTo>
                    <a:pt x="1196" y="4579"/>
                  </a:moveTo>
                  <a:cubicBezTo>
                    <a:pt x="1196" y="4579"/>
                    <a:pt x="3476" y="-618"/>
                    <a:pt x="1196" y="20"/>
                  </a:cubicBezTo>
                  <a:cubicBezTo>
                    <a:pt x="-1084" y="658"/>
                    <a:pt x="284" y="2847"/>
                    <a:pt x="1196" y="4579"/>
                  </a:cubicBezTo>
                  <a:close/>
                </a:path>
              </a:pathLst>
            </a:custGeom>
            <a:grpFill/>
            <a:ln w="4559" cap="flat">
              <a:solidFill>
                <a:srgbClr val="FFFFFF"/>
              </a:solidFill>
              <a:prstDash val="solid"/>
              <a:miter/>
            </a:ln>
          </p:spPr>
          <p:txBody>
            <a:bodyPr rtlCol="0" anchor="ctr"/>
            <a:lstStyle/>
            <a:p>
              <a:endParaRPr lang="en-US"/>
            </a:p>
          </p:txBody>
        </p:sp>
        <p:sp>
          <p:nvSpPr>
            <p:cNvPr id="787" name="Freeform: Shape 786">
              <a:extLst>
                <a:ext uri="{FF2B5EF4-FFF2-40B4-BE49-F238E27FC236}">
                  <a16:creationId xmlns:a16="http://schemas.microsoft.com/office/drawing/2014/main" id="{08DA3D84-903E-4F4D-4312-779EBD2213B4}"/>
                </a:ext>
              </a:extLst>
            </p:cNvPr>
            <p:cNvSpPr/>
            <p:nvPr/>
          </p:nvSpPr>
          <p:spPr>
            <a:xfrm>
              <a:off x="10503640" y="4656592"/>
              <a:ext cx="2436" cy="3341"/>
            </a:xfrm>
            <a:custGeom>
              <a:avLst/>
              <a:gdLst>
                <a:gd name="connsiteX0" fmla="*/ 31 w 2436"/>
                <a:gd name="connsiteY0" fmla="*/ 874 h 3341"/>
                <a:gd name="connsiteX1" fmla="*/ 1672 w 2436"/>
                <a:gd name="connsiteY1" fmla="*/ 2607 h 3341"/>
                <a:gd name="connsiteX2" fmla="*/ 31 w 2436"/>
                <a:gd name="connsiteY2" fmla="*/ 874 h 3341"/>
              </a:gdLst>
              <a:ahLst/>
              <a:cxnLst>
                <a:cxn ang="0">
                  <a:pos x="connsiteX0" y="connsiteY0"/>
                </a:cxn>
                <a:cxn ang="0">
                  <a:pos x="connsiteX1" y="connsiteY1"/>
                </a:cxn>
                <a:cxn ang="0">
                  <a:pos x="connsiteX2" y="connsiteY2"/>
                </a:cxn>
              </a:cxnLst>
              <a:rect l="l" t="t" r="r" b="b"/>
              <a:pathLst>
                <a:path w="2436" h="3341">
                  <a:moveTo>
                    <a:pt x="31" y="874"/>
                  </a:moveTo>
                  <a:cubicBezTo>
                    <a:pt x="31" y="874"/>
                    <a:pt x="-607" y="4886"/>
                    <a:pt x="1672" y="2607"/>
                  </a:cubicBezTo>
                  <a:cubicBezTo>
                    <a:pt x="3952" y="327"/>
                    <a:pt x="31" y="-1041"/>
                    <a:pt x="31" y="874"/>
                  </a:cubicBezTo>
                  <a:close/>
                </a:path>
              </a:pathLst>
            </a:custGeom>
            <a:grpFill/>
            <a:ln w="4559" cap="flat">
              <a:solidFill>
                <a:srgbClr val="FFFFFF"/>
              </a:solidFill>
              <a:prstDash val="solid"/>
              <a:miter/>
            </a:ln>
          </p:spPr>
          <p:txBody>
            <a:bodyPr rtlCol="0" anchor="ctr"/>
            <a:lstStyle/>
            <a:p>
              <a:endParaRPr lang="en-US"/>
            </a:p>
          </p:txBody>
        </p:sp>
        <p:sp>
          <p:nvSpPr>
            <p:cNvPr id="788" name="Freeform: Shape 787">
              <a:extLst>
                <a:ext uri="{FF2B5EF4-FFF2-40B4-BE49-F238E27FC236}">
                  <a16:creationId xmlns:a16="http://schemas.microsoft.com/office/drawing/2014/main" id="{3B116760-4BA1-C134-3C22-50B7C5FB3989}"/>
                </a:ext>
              </a:extLst>
            </p:cNvPr>
            <p:cNvSpPr/>
            <p:nvPr/>
          </p:nvSpPr>
          <p:spPr>
            <a:xfrm>
              <a:off x="10504964" y="4638715"/>
              <a:ext cx="2835" cy="4196"/>
            </a:xfrm>
            <a:custGeom>
              <a:avLst/>
              <a:gdLst>
                <a:gd name="connsiteX0" fmla="*/ 1806 w 2835"/>
                <a:gd name="connsiteY0" fmla="*/ -34 h 4196"/>
                <a:gd name="connsiteX1" fmla="*/ 621 w 2835"/>
                <a:gd name="connsiteY1" fmla="*/ 3978 h 4196"/>
                <a:gd name="connsiteX2" fmla="*/ 1806 w 2835"/>
                <a:gd name="connsiteY2" fmla="*/ -34 h 4196"/>
              </a:gdLst>
              <a:ahLst/>
              <a:cxnLst>
                <a:cxn ang="0">
                  <a:pos x="connsiteX0" y="connsiteY0"/>
                </a:cxn>
                <a:cxn ang="0">
                  <a:pos x="connsiteX1" y="connsiteY1"/>
                </a:cxn>
                <a:cxn ang="0">
                  <a:pos x="connsiteX2" y="connsiteY2"/>
                </a:cxn>
              </a:cxnLst>
              <a:rect l="l" t="t" r="r" b="b"/>
              <a:pathLst>
                <a:path w="2835" h="4196">
                  <a:moveTo>
                    <a:pt x="1806" y="-34"/>
                  </a:moveTo>
                  <a:cubicBezTo>
                    <a:pt x="-1020" y="-34"/>
                    <a:pt x="74" y="2792"/>
                    <a:pt x="621" y="3978"/>
                  </a:cubicBezTo>
                  <a:cubicBezTo>
                    <a:pt x="1168" y="5163"/>
                    <a:pt x="4360" y="239"/>
                    <a:pt x="1806" y="-34"/>
                  </a:cubicBezTo>
                  <a:close/>
                </a:path>
              </a:pathLst>
            </a:custGeom>
            <a:grpFill/>
            <a:ln w="4559" cap="flat">
              <a:solidFill>
                <a:srgbClr val="FFFFFF"/>
              </a:solidFill>
              <a:prstDash val="solid"/>
              <a:miter/>
            </a:ln>
          </p:spPr>
          <p:txBody>
            <a:bodyPr rtlCol="0" anchor="ctr"/>
            <a:lstStyle/>
            <a:p>
              <a:endParaRPr lang="en-US"/>
            </a:p>
          </p:txBody>
        </p:sp>
        <p:sp>
          <p:nvSpPr>
            <p:cNvPr id="789" name="Freeform: Shape 788">
              <a:extLst>
                <a:ext uri="{FF2B5EF4-FFF2-40B4-BE49-F238E27FC236}">
                  <a16:creationId xmlns:a16="http://schemas.microsoft.com/office/drawing/2014/main" id="{BDAD48D3-C63C-66CC-6689-C430E8438658}"/>
                </a:ext>
              </a:extLst>
            </p:cNvPr>
            <p:cNvSpPr/>
            <p:nvPr/>
          </p:nvSpPr>
          <p:spPr>
            <a:xfrm>
              <a:off x="10636767" y="4918791"/>
              <a:ext cx="5892" cy="7311"/>
            </a:xfrm>
            <a:custGeom>
              <a:avLst/>
              <a:gdLst>
                <a:gd name="connsiteX0" fmla="*/ 3961 w 5892"/>
                <a:gd name="connsiteY0" fmla="*/ 297 h 7311"/>
                <a:gd name="connsiteX1" fmla="*/ -52 w 5892"/>
                <a:gd name="connsiteY1" fmla="*/ 1482 h 7311"/>
                <a:gd name="connsiteX2" fmla="*/ 3961 w 5892"/>
                <a:gd name="connsiteY2" fmla="*/ 6315 h 7311"/>
                <a:gd name="connsiteX3" fmla="*/ 5056 w 5892"/>
                <a:gd name="connsiteY3" fmla="*/ 4036 h 7311"/>
                <a:gd name="connsiteX4" fmla="*/ 3961 w 5892"/>
                <a:gd name="connsiteY4" fmla="*/ 297 h 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2" h="7311">
                  <a:moveTo>
                    <a:pt x="3961" y="297"/>
                  </a:moveTo>
                  <a:cubicBezTo>
                    <a:pt x="1317" y="-524"/>
                    <a:pt x="496" y="297"/>
                    <a:pt x="-52" y="1482"/>
                  </a:cubicBezTo>
                  <a:cubicBezTo>
                    <a:pt x="951" y="3315"/>
                    <a:pt x="2319" y="4947"/>
                    <a:pt x="3961" y="6315"/>
                  </a:cubicBezTo>
                  <a:cubicBezTo>
                    <a:pt x="6241" y="7957"/>
                    <a:pt x="6241" y="7683"/>
                    <a:pt x="5056" y="4036"/>
                  </a:cubicBezTo>
                  <a:cubicBezTo>
                    <a:pt x="3870" y="388"/>
                    <a:pt x="6514" y="1209"/>
                    <a:pt x="3961" y="297"/>
                  </a:cubicBezTo>
                  <a:close/>
                </a:path>
              </a:pathLst>
            </a:custGeom>
            <a:grpFill/>
            <a:ln w="4559" cap="flat">
              <a:solidFill>
                <a:srgbClr val="FFFFFF"/>
              </a:solidFill>
              <a:prstDash val="solid"/>
              <a:miter/>
            </a:ln>
          </p:spPr>
          <p:txBody>
            <a:bodyPr rtlCol="0" anchor="ctr"/>
            <a:lstStyle/>
            <a:p>
              <a:endParaRPr lang="en-US"/>
            </a:p>
          </p:txBody>
        </p:sp>
        <p:sp>
          <p:nvSpPr>
            <p:cNvPr id="790" name="Freeform: Shape 789">
              <a:extLst>
                <a:ext uri="{FF2B5EF4-FFF2-40B4-BE49-F238E27FC236}">
                  <a16:creationId xmlns:a16="http://schemas.microsoft.com/office/drawing/2014/main" id="{6323E5DF-6B80-DA17-A8DF-1FFF737CD7CF}"/>
                </a:ext>
              </a:extLst>
            </p:cNvPr>
            <p:cNvSpPr/>
            <p:nvPr/>
          </p:nvSpPr>
          <p:spPr>
            <a:xfrm>
              <a:off x="10732433" y="4986420"/>
              <a:ext cx="2638" cy="4570"/>
            </a:xfrm>
            <a:custGeom>
              <a:avLst/>
              <a:gdLst>
                <a:gd name="connsiteX0" fmla="*/ 1126 w 2638"/>
                <a:gd name="connsiteY0" fmla="*/ 4525 h 4570"/>
                <a:gd name="connsiteX1" fmla="*/ 579 w 2638"/>
                <a:gd name="connsiteY1" fmla="*/ -34 h 4570"/>
                <a:gd name="connsiteX2" fmla="*/ 1126 w 2638"/>
                <a:gd name="connsiteY2" fmla="*/ 4525 h 4570"/>
              </a:gdLst>
              <a:ahLst/>
              <a:cxnLst>
                <a:cxn ang="0">
                  <a:pos x="connsiteX0" y="connsiteY0"/>
                </a:cxn>
                <a:cxn ang="0">
                  <a:pos x="connsiteX1" y="connsiteY1"/>
                </a:cxn>
                <a:cxn ang="0">
                  <a:pos x="connsiteX2" y="connsiteY2"/>
                </a:cxn>
              </a:cxnLst>
              <a:rect l="l" t="t" r="r" b="b"/>
              <a:pathLst>
                <a:path w="2638" h="4570">
                  <a:moveTo>
                    <a:pt x="1126" y="4525"/>
                  </a:moveTo>
                  <a:cubicBezTo>
                    <a:pt x="3405" y="4525"/>
                    <a:pt x="2859" y="1608"/>
                    <a:pt x="579" y="-34"/>
                  </a:cubicBezTo>
                  <a:cubicBezTo>
                    <a:pt x="579" y="-34"/>
                    <a:pt x="-1154" y="4799"/>
                    <a:pt x="1126" y="4525"/>
                  </a:cubicBezTo>
                  <a:close/>
                </a:path>
              </a:pathLst>
            </a:custGeom>
            <a:grpFill/>
            <a:ln w="4559" cap="flat">
              <a:solidFill>
                <a:srgbClr val="FFFFFF"/>
              </a:solidFill>
              <a:prstDash val="solid"/>
              <a:miter/>
            </a:ln>
          </p:spPr>
          <p:txBody>
            <a:bodyPr rtlCol="0" anchor="ctr"/>
            <a:lstStyle/>
            <a:p>
              <a:endParaRPr lang="en-US"/>
            </a:p>
          </p:txBody>
        </p:sp>
        <p:sp>
          <p:nvSpPr>
            <p:cNvPr id="791" name="Freeform: Shape 790">
              <a:extLst>
                <a:ext uri="{FF2B5EF4-FFF2-40B4-BE49-F238E27FC236}">
                  <a16:creationId xmlns:a16="http://schemas.microsoft.com/office/drawing/2014/main" id="{7A7DC68D-A613-97C6-0DC6-B6BBAADECE00}"/>
                </a:ext>
              </a:extLst>
            </p:cNvPr>
            <p:cNvSpPr/>
            <p:nvPr/>
          </p:nvSpPr>
          <p:spPr>
            <a:xfrm>
              <a:off x="10803377" y="5102644"/>
              <a:ext cx="6923" cy="9333"/>
            </a:xfrm>
            <a:custGeom>
              <a:avLst/>
              <a:gdLst>
                <a:gd name="connsiteX0" fmla="*/ 1764 w 6923"/>
                <a:gd name="connsiteY0" fmla="*/ 555 h 9333"/>
                <a:gd name="connsiteX1" fmla="*/ 1218 w 6923"/>
                <a:gd name="connsiteY1" fmla="*/ 4568 h 9333"/>
                <a:gd name="connsiteX2" fmla="*/ 6872 w 6923"/>
                <a:gd name="connsiteY2" fmla="*/ 7394 h 9333"/>
                <a:gd name="connsiteX3" fmla="*/ 1764 w 6923"/>
                <a:gd name="connsiteY3" fmla="*/ 555 h 9333"/>
              </a:gdLst>
              <a:ahLst/>
              <a:cxnLst>
                <a:cxn ang="0">
                  <a:pos x="connsiteX0" y="connsiteY0"/>
                </a:cxn>
                <a:cxn ang="0">
                  <a:pos x="connsiteX1" y="connsiteY1"/>
                </a:cxn>
                <a:cxn ang="0">
                  <a:pos x="connsiteX2" y="connsiteY2"/>
                </a:cxn>
                <a:cxn ang="0">
                  <a:pos x="connsiteX3" y="connsiteY3"/>
                </a:cxn>
              </a:cxnLst>
              <a:rect l="l" t="t" r="r" b="b"/>
              <a:pathLst>
                <a:path w="6923" h="9333">
                  <a:moveTo>
                    <a:pt x="1764" y="555"/>
                  </a:moveTo>
                  <a:cubicBezTo>
                    <a:pt x="-1974" y="-1998"/>
                    <a:pt x="1218" y="4568"/>
                    <a:pt x="1218" y="4568"/>
                  </a:cubicBezTo>
                  <a:cubicBezTo>
                    <a:pt x="5412" y="11681"/>
                    <a:pt x="6872" y="9127"/>
                    <a:pt x="6872" y="7394"/>
                  </a:cubicBezTo>
                  <a:cubicBezTo>
                    <a:pt x="6872" y="5662"/>
                    <a:pt x="5412" y="3109"/>
                    <a:pt x="1764" y="555"/>
                  </a:cubicBezTo>
                  <a:close/>
                </a:path>
              </a:pathLst>
            </a:custGeom>
            <a:grpFill/>
            <a:ln w="4559" cap="flat">
              <a:solidFill>
                <a:srgbClr val="FFFFFF"/>
              </a:solidFill>
              <a:prstDash val="solid"/>
              <a:miter/>
            </a:ln>
          </p:spPr>
          <p:txBody>
            <a:bodyPr rtlCol="0" anchor="ctr"/>
            <a:lstStyle/>
            <a:p>
              <a:endParaRPr lang="en-US"/>
            </a:p>
          </p:txBody>
        </p:sp>
        <p:sp>
          <p:nvSpPr>
            <p:cNvPr id="792" name="Freeform: Shape 791">
              <a:extLst>
                <a:ext uri="{FF2B5EF4-FFF2-40B4-BE49-F238E27FC236}">
                  <a16:creationId xmlns:a16="http://schemas.microsoft.com/office/drawing/2014/main" id="{920AF328-5301-A4CC-D1A8-4E8607A3DB28}"/>
                </a:ext>
              </a:extLst>
            </p:cNvPr>
            <p:cNvSpPr/>
            <p:nvPr/>
          </p:nvSpPr>
          <p:spPr>
            <a:xfrm>
              <a:off x="10867792" y="5148110"/>
              <a:ext cx="12782" cy="38531"/>
            </a:xfrm>
            <a:custGeom>
              <a:avLst/>
              <a:gdLst>
                <a:gd name="connsiteX0" fmla="*/ 4283 w 12782"/>
                <a:gd name="connsiteY0" fmla="*/ 14636 h 38531"/>
                <a:gd name="connsiteX1" fmla="*/ 3189 w 12782"/>
                <a:gd name="connsiteY1" fmla="*/ 18374 h 38531"/>
                <a:gd name="connsiteX2" fmla="*/ 636 w 12782"/>
                <a:gd name="connsiteY2" fmla="*/ 27493 h 38531"/>
                <a:gd name="connsiteX3" fmla="*/ 2004 w 12782"/>
                <a:gd name="connsiteY3" fmla="*/ 36612 h 38531"/>
                <a:gd name="connsiteX4" fmla="*/ 4830 w 12782"/>
                <a:gd name="connsiteY4" fmla="*/ 35701 h 38531"/>
                <a:gd name="connsiteX5" fmla="*/ 11943 w 12782"/>
                <a:gd name="connsiteY5" fmla="*/ 14089 h 38531"/>
                <a:gd name="connsiteX6" fmla="*/ 10575 w 12782"/>
                <a:gd name="connsiteY6" fmla="*/ 1778 h 38531"/>
                <a:gd name="connsiteX7" fmla="*/ 7384 w 12782"/>
                <a:gd name="connsiteY7" fmla="*/ 958 h 38531"/>
                <a:gd name="connsiteX8" fmla="*/ 7384 w 12782"/>
                <a:gd name="connsiteY8" fmla="*/ 3784 h 38531"/>
                <a:gd name="connsiteX9" fmla="*/ 5742 w 12782"/>
                <a:gd name="connsiteY9" fmla="*/ 13833 h 38531"/>
                <a:gd name="connsiteX10" fmla="*/ 4283 w 12782"/>
                <a:gd name="connsiteY10" fmla="*/ 14636 h 38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82" h="38531">
                  <a:moveTo>
                    <a:pt x="4283" y="14636"/>
                  </a:moveTo>
                  <a:cubicBezTo>
                    <a:pt x="1730" y="16369"/>
                    <a:pt x="1730" y="17189"/>
                    <a:pt x="3189" y="18374"/>
                  </a:cubicBezTo>
                  <a:cubicBezTo>
                    <a:pt x="4647" y="19560"/>
                    <a:pt x="2278" y="24029"/>
                    <a:pt x="636" y="27493"/>
                  </a:cubicBezTo>
                  <a:cubicBezTo>
                    <a:pt x="-1006" y="30959"/>
                    <a:pt x="636" y="32874"/>
                    <a:pt x="2004" y="36612"/>
                  </a:cubicBezTo>
                  <a:cubicBezTo>
                    <a:pt x="3372" y="40351"/>
                    <a:pt x="4010" y="37707"/>
                    <a:pt x="4830" y="35701"/>
                  </a:cubicBezTo>
                  <a:cubicBezTo>
                    <a:pt x="5651" y="33695"/>
                    <a:pt x="9755" y="18922"/>
                    <a:pt x="11943" y="14089"/>
                  </a:cubicBezTo>
                  <a:cubicBezTo>
                    <a:pt x="14131" y="9255"/>
                    <a:pt x="11123" y="4423"/>
                    <a:pt x="10575" y="1778"/>
                  </a:cubicBezTo>
                  <a:cubicBezTo>
                    <a:pt x="10028" y="-866"/>
                    <a:pt x="8843" y="-137"/>
                    <a:pt x="7384" y="958"/>
                  </a:cubicBezTo>
                  <a:cubicBezTo>
                    <a:pt x="6654" y="1769"/>
                    <a:pt x="6654" y="2973"/>
                    <a:pt x="7384" y="3784"/>
                  </a:cubicBezTo>
                  <a:cubicBezTo>
                    <a:pt x="9663" y="7021"/>
                    <a:pt x="8934" y="11517"/>
                    <a:pt x="5742" y="13833"/>
                  </a:cubicBezTo>
                  <a:cubicBezTo>
                    <a:pt x="5286" y="14153"/>
                    <a:pt x="4830" y="14426"/>
                    <a:pt x="4283" y="14636"/>
                  </a:cubicBezTo>
                  <a:close/>
                </a:path>
              </a:pathLst>
            </a:custGeom>
            <a:grpFill/>
            <a:ln w="4559" cap="flat">
              <a:solidFill>
                <a:srgbClr val="FFFFFF"/>
              </a:solidFill>
              <a:prstDash val="solid"/>
              <a:miter/>
            </a:ln>
          </p:spPr>
          <p:txBody>
            <a:bodyPr rtlCol="0" anchor="ctr"/>
            <a:lstStyle/>
            <a:p>
              <a:endParaRPr lang="en-US"/>
            </a:p>
          </p:txBody>
        </p:sp>
        <p:sp>
          <p:nvSpPr>
            <p:cNvPr id="793" name="Freeform: Shape 792">
              <a:extLst>
                <a:ext uri="{FF2B5EF4-FFF2-40B4-BE49-F238E27FC236}">
                  <a16:creationId xmlns:a16="http://schemas.microsoft.com/office/drawing/2014/main" id="{A163E7A3-6BC6-7B44-9998-BD9D8D8F2E32}"/>
                </a:ext>
              </a:extLst>
            </p:cNvPr>
            <p:cNvSpPr/>
            <p:nvPr/>
          </p:nvSpPr>
          <p:spPr>
            <a:xfrm>
              <a:off x="10883202" y="5245261"/>
              <a:ext cx="3564" cy="10272"/>
            </a:xfrm>
            <a:custGeom>
              <a:avLst/>
              <a:gdLst>
                <a:gd name="connsiteX0" fmla="*/ 2004 w 3564"/>
                <a:gd name="connsiteY0" fmla="*/ 6941 h 10272"/>
                <a:gd name="connsiteX1" fmla="*/ 3098 w 3564"/>
                <a:gd name="connsiteY1" fmla="*/ 102 h 10272"/>
                <a:gd name="connsiteX2" fmla="*/ -2 w 3564"/>
                <a:gd name="connsiteY2" fmla="*/ 4662 h 10272"/>
                <a:gd name="connsiteX3" fmla="*/ 2004 w 3564"/>
                <a:gd name="connsiteY3" fmla="*/ 6941 h 10272"/>
              </a:gdLst>
              <a:ahLst/>
              <a:cxnLst>
                <a:cxn ang="0">
                  <a:pos x="connsiteX0" y="connsiteY0"/>
                </a:cxn>
                <a:cxn ang="0">
                  <a:pos x="connsiteX1" y="connsiteY1"/>
                </a:cxn>
                <a:cxn ang="0">
                  <a:pos x="connsiteX2" y="connsiteY2"/>
                </a:cxn>
                <a:cxn ang="0">
                  <a:pos x="connsiteX3" y="connsiteY3"/>
                </a:cxn>
              </a:cxnLst>
              <a:rect l="l" t="t" r="r" b="b"/>
              <a:pathLst>
                <a:path w="3564" h="10272">
                  <a:moveTo>
                    <a:pt x="2004" y="6941"/>
                  </a:moveTo>
                  <a:cubicBezTo>
                    <a:pt x="4557" y="-1539"/>
                    <a:pt x="3098" y="102"/>
                    <a:pt x="3098" y="102"/>
                  </a:cubicBezTo>
                  <a:cubicBezTo>
                    <a:pt x="3098" y="102"/>
                    <a:pt x="272" y="-1266"/>
                    <a:pt x="-2" y="4662"/>
                  </a:cubicBezTo>
                  <a:cubicBezTo>
                    <a:pt x="-2" y="4662"/>
                    <a:pt x="-550" y="15513"/>
                    <a:pt x="2004" y="6941"/>
                  </a:cubicBezTo>
                  <a:close/>
                </a:path>
              </a:pathLst>
            </a:custGeom>
            <a:grpFill/>
            <a:ln w="4559" cap="flat">
              <a:solidFill>
                <a:srgbClr val="FFFFFF"/>
              </a:solidFill>
              <a:prstDash val="solid"/>
              <a:miter/>
            </a:ln>
          </p:spPr>
          <p:txBody>
            <a:bodyPr rtlCol="0" anchor="ctr"/>
            <a:lstStyle/>
            <a:p>
              <a:endParaRPr lang="en-US"/>
            </a:p>
          </p:txBody>
        </p:sp>
        <p:sp>
          <p:nvSpPr>
            <p:cNvPr id="794" name="Freeform: Shape 793">
              <a:extLst>
                <a:ext uri="{FF2B5EF4-FFF2-40B4-BE49-F238E27FC236}">
                  <a16:creationId xmlns:a16="http://schemas.microsoft.com/office/drawing/2014/main" id="{116BDE71-F5CC-8607-5604-6165F8FA133E}"/>
                </a:ext>
              </a:extLst>
            </p:cNvPr>
            <p:cNvSpPr/>
            <p:nvPr/>
          </p:nvSpPr>
          <p:spPr>
            <a:xfrm>
              <a:off x="10312018" y="5551785"/>
              <a:ext cx="53747" cy="17693"/>
            </a:xfrm>
            <a:custGeom>
              <a:avLst/>
              <a:gdLst>
                <a:gd name="connsiteX0" fmla="*/ 46297 w 53747"/>
                <a:gd name="connsiteY0" fmla="*/ 7634 h 17693"/>
                <a:gd name="connsiteX1" fmla="*/ 42285 w 53747"/>
                <a:gd name="connsiteY1" fmla="*/ 7634 h 17693"/>
                <a:gd name="connsiteX2" fmla="*/ 39185 w 53747"/>
                <a:gd name="connsiteY2" fmla="*/ 5081 h 17693"/>
                <a:gd name="connsiteX3" fmla="*/ 35446 w 53747"/>
                <a:gd name="connsiteY3" fmla="*/ 1069 h 17693"/>
                <a:gd name="connsiteX4" fmla="*/ 21493 w 53747"/>
                <a:gd name="connsiteY4" fmla="*/ 1980 h 17693"/>
                <a:gd name="connsiteX5" fmla="*/ 6629 w 53747"/>
                <a:gd name="connsiteY5" fmla="*/ 4807 h 17693"/>
                <a:gd name="connsiteX6" fmla="*/ 155 w 53747"/>
                <a:gd name="connsiteY6" fmla="*/ 12194 h 17693"/>
                <a:gd name="connsiteX7" fmla="*/ 4715 w 53747"/>
                <a:gd name="connsiteY7" fmla="*/ 16753 h 17693"/>
                <a:gd name="connsiteX8" fmla="*/ 13834 w 53747"/>
                <a:gd name="connsiteY8" fmla="*/ 17300 h 17693"/>
                <a:gd name="connsiteX9" fmla="*/ 21858 w 53747"/>
                <a:gd name="connsiteY9" fmla="*/ 16479 h 17693"/>
                <a:gd name="connsiteX10" fmla="*/ 29518 w 53747"/>
                <a:gd name="connsiteY10" fmla="*/ 16479 h 17693"/>
                <a:gd name="connsiteX11" fmla="*/ 37817 w 53747"/>
                <a:gd name="connsiteY11" fmla="*/ 12741 h 17693"/>
                <a:gd name="connsiteX12" fmla="*/ 51495 w 53747"/>
                <a:gd name="connsiteY12" fmla="*/ 9640 h 17693"/>
                <a:gd name="connsiteX13" fmla="*/ 51495 w 53747"/>
                <a:gd name="connsiteY13" fmla="*/ 7087 h 17693"/>
                <a:gd name="connsiteX14" fmla="*/ 46297 w 53747"/>
                <a:gd name="connsiteY14" fmla="*/ 7634 h 1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747" h="17693">
                  <a:moveTo>
                    <a:pt x="46297" y="7634"/>
                  </a:moveTo>
                  <a:cubicBezTo>
                    <a:pt x="44017" y="10188"/>
                    <a:pt x="42285" y="7634"/>
                    <a:pt x="42285" y="7634"/>
                  </a:cubicBezTo>
                  <a:cubicBezTo>
                    <a:pt x="41556" y="6440"/>
                    <a:pt x="40461" y="5527"/>
                    <a:pt x="39185" y="5081"/>
                  </a:cubicBezTo>
                  <a:cubicBezTo>
                    <a:pt x="37178" y="4533"/>
                    <a:pt x="37451" y="3348"/>
                    <a:pt x="35446" y="1069"/>
                  </a:cubicBezTo>
                  <a:cubicBezTo>
                    <a:pt x="33440" y="-1211"/>
                    <a:pt x="24595" y="521"/>
                    <a:pt x="21493" y="1980"/>
                  </a:cubicBezTo>
                  <a:cubicBezTo>
                    <a:pt x="16751" y="3877"/>
                    <a:pt x="11737" y="4835"/>
                    <a:pt x="6629" y="4807"/>
                  </a:cubicBezTo>
                  <a:cubicBezTo>
                    <a:pt x="-1851" y="5354"/>
                    <a:pt x="155" y="12194"/>
                    <a:pt x="155" y="12194"/>
                  </a:cubicBezTo>
                  <a:cubicBezTo>
                    <a:pt x="1158" y="14136"/>
                    <a:pt x="2800" y="15723"/>
                    <a:pt x="4715" y="16753"/>
                  </a:cubicBezTo>
                  <a:cubicBezTo>
                    <a:pt x="7632" y="17738"/>
                    <a:pt x="10825" y="17920"/>
                    <a:pt x="13834" y="17300"/>
                  </a:cubicBezTo>
                  <a:cubicBezTo>
                    <a:pt x="16570" y="17346"/>
                    <a:pt x="19214" y="17063"/>
                    <a:pt x="21858" y="16479"/>
                  </a:cubicBezTo>
                  <a:cubicBezTo>
                    <a:pt x="24321" y="15358"/>
                    <a:pt x="27056" y="15358"/>
                    <a:pt x="29518" y="16479"/>
                  </a:cubicBezTo>
                  <a:cubicBezTo>
                    <a:pt x="31798" y="17939"/>
                    <a:pt x="33804" y="16479"/>
                    <a:pt x="37817" y="12741"/>
                  </a:cubicBezTo>
                  <a:cubicBezTo>
                    <a:pt x="41920" y="10160"/>
                    <a:pt x="46753" y="9066"/>
                    <a:pt x="51495" y="9640"/>
                  </a:cubicBezTo>
                  <a:cubicBezTo>
                    <a:pt x="55234" y="9640"/>
                    <a:pt x="53501" y="8820"/>
                    <a:pt x="51495" y="7087"/>
                  </a:cubicBezTo>
                  <a:cubicBezTo>
                    <a:pt x="49489" y="5354"/>
                    <a:pt x="48576" y="5081"/>
                    <a:pt x="46297" y="7634"/>
                  </a:cubicBezTo>
                  <a:close/>
                </a:path>
              </a:pathLst>
            </a:custGeom>
            <a:grpFill/>
            <a:ln w="4559" cap="flat">
              <a:solidFill>
                <a:srgbClr val="FFFFFF"/>
              </a:solidFill>
              <a:prstDash val="solid"/>
              <a:miter/>
            </a:ln>
          </p:spPr>
          <p:txBody>
            <a:bodyPr rtlCol="0" anchor="ctr"/>
            <a:lstStyle/>
            <a:p>
              <a:endParaRPr lang="en-US"/>
            </a:p>
          </p:txBody>
        </p:sp>
        <p:sp>
          <p:nvSpPr>
            <p:cNvPr id="795" name="Freeform: Shape 794">
              <a:extLst>
                <a:ext uri="{FF2B5EF4-FFF2-40B4-BE49-F238E27FC236}">
                  <a16:creationId xmlns:a16="http://schemas.microsoft.com/office/drawing/2014/main" id="{248B8A12-7F3F-F207-A0DD-522992D77E7A}"/>
                </a:ext>
              </a:extLst>
            </p:cNvPr>
            <p:cNvSpPr/>
            <p:nvPr/>
          </p:nvSpPr>
          <p:spPr>
            <a:xfrm>
              <a:off x="10603223" y="5664261"/>
              <a:ext cx="7183" cy="3959"/>
            </a:xfrm>
            <a:custGeom>
              <a:avLst/>
              <a:gdLst>
                <a:gd name="connsiteX0" fmla="*/ 755 w 7183"/>
                <a:gd name="connsiteY0" fmla="*/ 2852 h 3959"/>
                <a:gd name="connsiteX1" fmla="*/ 5589 w 7183"/>
                <a:gd name="connsiteY1" fmla="*/ 3491 h 3959"/>
                <a:gd name="connsiteX2" fmla="*/ 2397 w 7183"/>
                <a:gd name="connsiteY2" fmla="*/ 26 h 3959"/>
                <a:gd name="connsiteX3" fmla="*/ 755 w 7183"/>
                <a:gd name="connsiteY3" fmla="*/ 2852 h 3959"/>
              </a:gdLst>
              <a:ahLst/>
              <a:cxnLst>
                <a:cxn ang="0">
                  <a:pos x="connsiteX0" y="connsiteY0"/>
                </a:cxn>
                <a:cxn ang="0">
                  <a:pos x="connsiteX1" y="connsiteY1"/>
                </a:cxn>
                <a:cxn ang="0">
                  <a:pos x="connsiteX2" y="connsiteY2"/>
                </a:cxn>
                <a:cxn ang="0">
                  <a:pos x="connsiteX3" y="connsiteY3"/>
                </a:cxn>
              </a:cxnLst>
              <a:rect l="l" t="t" r="r" b="b"/>
              <a:pathLst>
                <a:path w="7183" h="3959">
                  <a:moveTo>
                    <a:pt x="755" y="2852"/>
                  </a:moveTo>
                  <a:cubicBezTo>
                    <a:pt x="1576" y="4585"/>
                    <a:pt x="2397" y="3764"/>
                    <a:pt x="5589" y="3491"/>
                  </a:cubicBezTo>
                  <a:cubicBezTo>
                    <a:pt x="8780" y="3217"/>
                    <a:pt x="6683" y="573"/>
                    <a:pt x="2397" y="26"/>
                  </a:cubicBezTo>
                  <a:cubicBezTo>
                    <a:pt x="-1889" y="-521"/>
                    <a:pt x="755" y="2852"/>
                    <a:pt x="755" y="2852"/>
                  </a:cubicBezTo>
                  <a:close/>
                </a:path>
              </a:pathLst>
            </a:custGeom>
            <a:grpFill/>
            <a:ln w="4559" cap="flat">
              <a:solidFill>
                <a:srgbClr val="FFFFFF"/>
              </a:solidFill>
              <a:prstDash val="solid"/>
              <a:miter/>
            </a:ln>
          </p:spPr>
          <p:txBody>
            <a:bodyPr rtlCol="0" anchor="ctr"/>
            <a:lstStyle/>
            <a:p>
              <a:endParaRPr lang="en-US"/>
            </a:p>
          </p:txBody>
        </p:sp>
        <p:sp>
          <p:nvSpPr>
            <p:cNvPr id="796" name="Freeform: Shape 795">
              <a:extLst>
                <a:ext uri="{FF2B5EF4-FFF2-40B4-BE49-F238E27FC236}">
                  <a16:creationId xmlns:a16="http://schemas.microsoft.com/office/drawing/2014/main" id="{5C309DA7-DDC4-D5E2-2A08-60073EA500A6}"/>
                </a:ext>
              </a:extLst>
            </p:cNvPr>
            <p:cNvSpPr/>
            <p:nvPr/>
          </p:nvSpPr>
          <p:spPr>
            <a:xfrm>
              <a:off x="10609209" y="5657943"/>
              <a:ext cx="3088" cy="4644"/>
            </a:xfrm>
            <a:custGeom>
              <a:avLst/>
              <a:gdLst>
                <a:gd name="connsiteX0" fmla="*/ 1244 w 3088"/>
                <a:gd name="connsiteY0" fmla="*/ 51 h 4644"/>
                <a:gd name="connsiteX1" fmla="*/ 698 w 3088"/>
                <a:gd name="connsiteY1" fmla="*/ 4610 h 4644"/>
                <a:gd name="connsiteX2" fmla="*/ 1244 w 3088"/>
                <a:gd name="connsiteY2" fmla="*/ 51 h 4644"/>
              </a:gdLst>
              <a:ahLst/>
              <a:cxnLst>
                <a:cxn ang="0">
                  <a:pos x="connsiteX0" y="connsiteY0"/>
                </a:cxn>
                <a:cxn ang="0">
                  <a:pos x="connsiteX1" y="connsiteY1"/>
                </a:cxn>
                <a:cxn ang="0">
                  <a:pos x="connsiteX2" y="connsiteY2"/>
                </a:cxn>
              </a:cxnLst>
              <a:rect l="l" t="t" r="r" b="b"/>
              <a:pathLst>
                <a:path w="3088" h="4644">
                  <a:moveTo>
                    <a:pt x="1244" y="51"/>
                  </a:moveTo>
                  <a:cubicBezTo>
                    <a:pt x="-1308" y="-770"/>
                    <a:pt x="698" y="4610"/>
                    <a:pt x="698" y="4610"/>
                  </a:cubicBezTo>
                  <a:cubicBezTo>
                    <a:pt x="3524" y="2604"/>
                    <a:pt x="3889" y="963"/>
                    <a:pt x="1244" y="51"/>
                  </a:cubicBezTo>
                  <a:close/>
                </a:path>
              </a:pathLst>
            </a:custGeom>
            <a:grpFill/>
            <a:ln w="4559" cap="flat">
              <a:solidFill>
                <a:srgbClr val="FFFFFF"/>
              </a:solidFill>
              <a:prstDash val="solid"/>
              <a:miter/>
            </a:ln>
          </p:spPr>
          <p:txBody>
            <a:bodyPr rtlCol="0" anchor="ctr"/>
            <a:lstStyle/>
            <a:p>
              <a:endParaRPr lang="en-US"/>
            </a:p>
          </p:txBody>
        </p:sp>
        <p:sp>
          <p:nvSpPr>
            <p:cNvPr id="797" name="Freeform: Shape 796">
              <a:extLst>
                <a:ext uri="{FF2B5EF4-FFF2-40B4-BE49-F238E27FC236}">
                  <a16:creationId xmlns:a16="http://schemas.microsoft.com/office/drawing/2014/main" id="{3655BDEF-4CF0-5199-0CDC-F4D66B01E10E}"/>
                </a:ext>
              </a:extLst>
            </p:cNvPr>
            <p:cNvSpPr/>
            <p:nvPr/>
          </p:nvSpPr>
          <p:spPr>
            <a:xfrm>
              <a:off x="9513613" y="5177740"/>
              <a:ext cx="7778" cy="19964"/>
            </a:xfrm>
            <a:custGeom>
              <a:avLst/>
              <a:gdLst>
                <a:gd name="connsiteX0" fmla="*/ 5214 w 7778"/>
                <a:gd name="connsiteY0" fmla="*/ 14095 h 19964"/>
                <a:gd name="connsiteX1" fmla="*/ 17 w 7778"/>
                <a:gd name="connsiteY1" fmla="*/ 3243 h 19964"/>
                <a:gd name="connsiteX2" fmla="*/ 5214 w 7778"/>
                <a:gd name="connsiteY2" fmla="*/ 18654 h 19964"/>
                <a:gd name="connsiteX3" fmla="*/ 5214 w 7778"/>
                <a:gd name="connsiteY3" fmla="*/ 14095 h 19964"/>
              </a:gdLst>
              <a:ahLst/>
              <a:cxnLst>
                <a:cxn ang="0">
                  <a:pos x="connsiteX0" y="connsiteY0"/>
                </a:cxn>
                <a:cxn ang="0">
                  <a:pos x="connsiteX1" y="connsiteY1"/>
                </a:cxn>
                <a:cxn ang="0">
                  <a:pos x="connsiteX2" y="connsiteY2"/>
                </a:cxn>
                <a:cxn ang="0">
                  <a:pos x="connsiteX3" y="connsiteY3"/>
                </a:cxn>
              </a:cxnLst>
              <a:rect l="l" t="t" r="r" b="b"/>
              <a:pathLst>
                <a:path w="7778" h="19964">
                  <a:moveTo>
                    <a:pt x="5214" y="14095"/>
                  </a:moveTo>
                  <a:cubicBezTo>
                    <a:pt x="2297" y="9535"/>
                    <a:pt x="-531" y="-6970"/>
                    <a:pt x="17" y="3243"/>
                  </a:cubicBezTo>
                  <a:cubicBezTo>
                    <a:pt x="107" y="8787"/>
                    <a:pt x="1932" y="14159"/>
                    <a:pt x="5214" y="18654"/>
                  </a:cubicBezTo>
                  <a:cubicBezTo>
                    <a:pt x="10868" y="23213"/>
                    <a:pt x="5214" y="14095"/>
                    <a:pt x="5214" y="14095"/>
                  </a:cubicBezTo>
                  <a:close/>
                </a:path>
              </a:pathLst>
            </a:custGeom>
            <a:grpFill/>
            <a:ln w="4559" cap="flat">
              <a:solidFill>
                <a:srgbClr val="FFFFFF"/>
              </a:solidFill>
              <a:prstDash val="solid"/>
              <a:miter/>
            </a:ln>
          </p:spPr>
          <p:txBody>
            <a:bodyPr rtlCol="0" anchor="ctr"/>
            <a:lstStyle/>
            <a:p>
              <a:endParaRPr lang="en-US"/>
            </a:p>
          </p:txBody>
        </p:sp>
      </p:grpSp>
      <p:grpSp>
        <p:nvGrpSpPr>
          <p:cNvPr id="798" name="Graphic 2">
            <a:extLst>
              <a:ext uri="{FF2B5EF4-FFF2-40B4-BE49-F238E27FC236}">
                <a16:creationId xmlns:a16="http://schemas.microsoft.com/office/drawing/2014/main" id="{AA6B5B9B-E130-A262-50BA-00C3896F0598}"/>
              </a:ext>
            </a:extLst>
          </p:cNvPr>
          <p:cNvGrpSpPr/>
          <p:nvPr/>
        </p:nvGrpSpPr>
        <p:grpSpPr>
          <a:xfrm>
            <a:off x="10622008" y="4896765"/>
            <a:ext cx="105487" cy="270108"/>
            <a:chOff x="11304827" y="4656938"/>
            <a:chExt cx="121406" cy="310869"/>
          </a:xfrm>
          <a:solidFill>
            <a:schemeClr val="bg1">
              <a:lumMod val="75000"/>
            </a:schemeClr>
          </a:solidFill>
        </p:grpSpPr>
        <p:sp>
          <p:nvSpPr>
            <p:cNvPr id="799" name="Freeform: Shape 798">
              <a:extLst>
                <a:ext uri="{FF2B5EF4-FFF2-40B4-BE49-F238E27FC236}">
                  <a16:creationId xmlns:a16="http://schemas.microsoft.com/office/drawing/2014/main" id="{D99BE4E1-D280-5BED-81D6-3DD0F13E6D4C}"/>
                </a:ext>
              </a:extLst>
            </p:cNvPr>
            <p:cNvSpPr/>
            <p:nvPr/>
          </p:nvSpPr>
          <p:spPr>
            <a:xfrm>
              <a:off x="11418673" y="4958354"/>
              <a:ext cx="7561" cy="9453"/>
            </a:xfrm>
            <a:custGeom>
              <a:avLst/>
              <a:gdLst>
                <a:gd name="connsiteX0" fmla="*/ -10 w 7561"/>
                <a:gd name="connsiteY0" fmla="*/ 2317 h 9453"/>
                <a:gd name="connsiteX1" fmla="*/ 3638 w 7561"/>
                <a:gd name="connsiteY1" fmla="*/ 8609 h 9453"/>
                <a:gd name="connsiteX2" fmla="*/ 7377 w 7561"/>
                <a:gd name="connsiteY2" fmla="*/ 6602 h 9453"/>
                <a:gd name="connsiteX3" fmla="*/ 3091 w 7561"/>
                <a:gd name="connsiteY3" fmla="*/ 675 h 9453"/>
                <a:gd name="connsiteX4" fmla="*/ -10 w 7561"/>
                <a:gd name="connsiteY4" fmla="*/ 2317 h 9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1" h="9453">
                  <a:moveTo>
                    <a:pt x="-10" y="2317"/>
                  </a:moveTo>
                  <a:cubicBezTo>
                    <a:pt x="-10" y="5234"/>
                    <a:pt x="2269" y="8335"/>
                    <a:pt x="3638" y="8609"/>
                  </a:cubicBezTo>
                  <a:cubicBezTo>
                    <a:pt x="5006" y="8882"/>
                    <a:pt x="8197" y="11162"/>
                    <a:pt x="7377" y="6602"/>
                  </a:cubicBezTo>
                  <a:cubicBezTo>
                    <a:pt x="6555" y="2043"/>
                    <a:pt x="5371" y="1769"/>
                    <a:pt x="3091" y="675"/>
                  </a:cubicBezTo>
                  <a:cubicBezTo>
                    <a:pt x="811" y="-420"/>
                    <a:pt x="-284" y="-510"/>
                    <a:pt x="-10" y="2317"/>
                  </a:cubicBezTo>
                  <a:close/>
                </a:path>
              </a:pathLst>
            </a:custGeom>
            <a:grpFill/>
            <a:ln w="4559" cap="flat">
              <a:solidFill>
                <a:srgbClr val="FFFFFF"/>
              </a:solidFill>
              <a:prstDash val="solid"/>
              <a:miter/>
            </a:ln>
          </p:spPr>
          <p:txBody>
            <a:bodyPr rtlCol="0" anchor="ctr"/>
            <a:lstStyle/>
            <a:p>
              <a:endParaRPr lang="en-US"/>
            </a:p>
          </p:txBody>
        </p:sp>
        <p:sp>
          <p:nvSpPr>
            <p:cNvPr id="800" name="Freeform: Shape 799">
              <a:extLst>
                <a:ext uri="{FF2B5EF4-FFF2-40B4-BE49-F238E27FC236}">
                  <a16:creationId xmlns:a16="http://schemas.microsoft.com/office/drawing/2014/main" id="{9700795D-1A96-245A-1AFF-DB82038D8D32}"/>
                </a:ext>
              </a:extLst>
            </p:cNvPr>
            <p:cNvSpPr/>
            <p:nvPr/>
          </p:nvSpPr>
          <p:spPr>
            <a:xfrm>
              <a:off x="11410690" y="4931482"/>
              <a:ext cx="10417" cy="10409"/>
            </a:xfrm>
            <a:custGeom>
              <a:avLst/>
              <a:gdLst>
                <a:gd name="connsiteX0" fmla="*/ -52 w 10417"/>
                <a:gd name="connsiteY0" fmla="*/ 2744 h 10409"/>
                <a:gd name="connsiteX1" fmla="*/ 6515 w 10417"/>
                <a:gd name="connsiteY1" fmla="*/ 9309 h 10409"/>
                <a:gd name="connsiteX2" fmla="*/ 9067 w 10417"/>
                <a:gd name="connsiteY2" fmla="*/ 6756 h 10409"/>
                <a:gd name="connsiteX3" fmla="*/ -52 w 10417"/>
                <a:gd name="connsiteY3" fmla="*/ 2744 h 10409"/>
              </a:gdLst>
              <a:ahLst/>
              <a:cxnLst>
                <a:cxn ang="0">
                  <a:pos x="connsiteX0" y="connsiteY0"/>
                </a:cxn>
                <a:cxn ang="0">
                  <a:pos x="connsiteX1" y="connsiteY1"/>
                </a:cxn>
                <a:cxn ang="0">
                  <a:pos x="connsiteX2" y="connsiteY2"/>
                </a:cxn>
                <a:cxn ang="0">
                  <a:pos x="connsiteX3" y="connsiteY3"/>
                </a:cxn>
              </a:cxnLst>
              <a:rect l="l" t="t" r="r" b="b"/>
              <a:pathLst>
                <a:path w="10417" h="10409">
                  <a:moveTo>
                    <a:pt x="-52" y="2744"/>
                  </a:moveTo>
                  <a:cubicBezTo>
                    <a:pt x="-52" y="8124"/>
                    <a:pt x="2867" y="8124"/>
                    <a:pt x="6515" y="9309"/>
                  </a:cubicBezTo>
                  <a:cubicBezTo>
                    <a:pt x="6515" y="9309"/>
                    <a:pt x="13080" y="12957"/>
                    <a:pt x="9067" y="6756"/>
                  </a:cubicBezTo>
                  <a:cubicBezTo>
                    <a:pt x="5056" y="555"/>
                    <a:pt x="314" y="-2727"/>
                    <a:pt x="-52" y="2744"/>
                  </a:cubicBezTo>
                  <a:close/>
                </a:path>
              </a:pathLst>
            </a:custGeom>
            <a:grpFill/>
            <a:ln w="4559" cap="flat">
              <a:solidFill>
                <a:srgbClr val="FFFFFF"/>
              </a:solidFill>
              <a:prstDash val="solid"/>
              <a:miter/>
            </a:ln>
          </p:spPr>
          <p:txBody>
            <a:bodyPr rtlCol="0" anchor="ctr"/>
            <a:lstStyle/>
            <a:p>
              <a:endParaRPr lang="en-US"/>
            </a:p>
          </p:txBody>
        </p:sp>
        <p:sp>
          <p:nvSpPr>
            <p:cNvPr id="801" name="Freeform: Shape 800">
              <a:extLst>
                <a:ext uri="{FF2B5EF4-FFF2-40B4-BE49-F238E27FC236}">
                  <a16:creationId xmlns:a16="http://schemas.microsoft.com/office/drawing/2014/main" id="{1FB864FD-993A-EA27-5128-A3F971F13AE8}"/>
                </a:ext>
              </a:extLst>
            </p:cNvPr>
            <p:cNvSpPr/>
            <p:nvPr/>
          </p:nvSpPr>
          <p:spPr>
            <a:xfrm>
              <a:off x="11382695" y="4893381"/>
              <a:ext cx="12017" cy="9965"/>
            </a:xfrm>
            <a:custGeom>
              <a:avLst/>
              <a:gdLst>
                <a:gd name="connsiteX0" fmla="*/ 5785 w 12017"/>
                <a:gd name="connsiteY0" fmla="*/ 356 h 9965"/>
                <a:gd name="connsiteX1" fmla="*/ 1498 w 12017"/>
                <a:gd name="connsiteY1" fmla="*/ 7195 h 9965"/>
                <a:gd name="connsiteX2" fmla="*/ 11439 w 12017"/>
                <a:gd name="connsiteY2" fmla="*/ 7742 h 9965"/>
                <a:gd name="connsiteX3" fmla="*/ 11439 w 12017"/>
                <a:gd name="connsiteY3" fmla="*/ 4368 h 9965"/>
                <a:gd name="connsiteX4" fmla="*/ 5785 w 12017"/>
                <a:gd name="connsiteY4" fmla="*/ 356 h 9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7" h="9965">
                  <a:moveTo>
                    <a:pt x="5785" y="356"/>
                  </a:moveTo>
                  <a:cubicBezTo>
                    <a:pt x="2866" y="1815"/>
                    <a:pt x="-2787" y="6374"/>
                    <a:pt x="1498" y="7195"/>
                  </a:cubicBezTo>
                  <a:cubicBezTo>
                    <a:pt x="5785" y="8016"/>
                    <a:pt x="5785" y="12576"/>
                    <a:pt x="11439" y="7742"/>
                  </a:cubicBezTo>
                  <a:cubicBezTo>
                    <a:pt x="11439" y="7742"/>
                    <a:pt x="12624" y="6921"/>
                    <a:pt x="11439" y="4368"/>
                  </a:cubicBezTo>
                  <a:cubicBezTo>
                    <a:pt x="10253" y="1815"/>
                    <a:pt x="8611" y="-1103"/>
                    <a:pt x="5785" y="356"/>
                  </a:cubicBezTo>
                  <a:close/>
                </a:path>
              </a:pathLst>
            </a:custGeom>
            <a:grpFill/>
            <a:ln w="4559" cap="flat">
              <a:solidFill>
                <a:srgbClr val="FFFFFF"/>
              </a:solidFill>
              <a:prstDash val="solid"/>
              <a:miter/>
            </a:ln>
          </p:spPr>
          <p:txBody>
            <a:bodyPr rtlCol="0" anchor="ctr"/>
            <a:lstStyle/>
            <a:p>
              <a:endParaRPr lang="en-US"/>
            </a:p>
          </p:txBody>
        </p:sp>
        <p:sp>
          <p:nvSpPr>
            <p:cNvPr id="802" name="Freeform: Shape 801">
              <a:extLst>
                <a:ext uri="{FF2B5EF4-FFF2-40B4-BE49-F238E27FC236}">
                  <a16:creationId xmlns:a16="http://schemas.microsoft.com/office/drawing/2014/main" id="{B336F3F5-AB72-3117-B7D5-D24F2F61D943}"/>
                </a:ext>
              </a:extLst>
            </p:cNvPr>
            <p:cNvSpPr/>
            <p:nvPr/>
          </p:nvSpPr>
          <p:spPr>
            <a:xfrm>
              <a:off x="11382194" y="4861745"/>
              <a:ext cx="10100" cy="7975"/>
            </a:xfrm>
            <a:custGeom>
              <a:avLst/>
              <a:gdLst>
                <a:gd name="connsiteX0" fmla="*/ 3367 w 10100"/>
                <a:gd name="connsiteY0" fmla="*/ 2082 h 7975"/>
                <a:gd name="connsiteX1" fmla="*/ -7 w 10100"/>
                <a:gd name="connsiteY1" fmla="*/ 2082 h 7975"/>
                <a:gd name="connsiteX2" fmla="*/ 2547 w 10100"/>
                <a:gd name="connsiteY2" fmla="*/ 6915 h 7975"/>
                <a:gd name="connsiteX3" fmla="*/ 9660 w 10100"/>
                <a:gd name="connsiteY3" fmla="*/ 7462 h 7975"/>
                <a:gd name="connsiteX4" fmla="*/ 3367 w 10100"/>
                <a:gd name="connsiteY4" fmla="*/ 2082 h 7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0" h="7975">
                  <a:moveTo>
                    <a:pt x="3367" y="2082"/>
                  </a:moveTo>
                  <a:cubicBezTo>
                    <a:pt x="1452" y="350"/>
                    <a:pt x="541" y="-1656"/>
                    <a:pt x="-7" y="2082"/>
                  </a:cubicBezTo>
                  <a:cubicBezTo>
                    <a:pt x="-281" y="4080"/>
                    <a:pt x="723" y="6031"/>
                    <a:pt x="2547" y="6915"/>
                  </a:cubicBezTo>
                  <a:cubicBezTo>
                    <a:pt x="4735" y="8055"/>
                    <a:pt x="7289" y="8256"/>
                    <a:pt x="9660" y="7462"/>
                  </a:cubicBezTo>
                  <a:cubicBezTo>
                    <a:pt x="11666" y="6094"/>
                    <a:pt x="5374" y="3815"/>
                    <a:pt x="3367" y="2082"/>
                  </a:cubicBezTo>
                  <a:close/>
                </a:path>
              </a:pathLst>
            </a:custGeom>
            <a:grpFill/>
            <a:ln w="4559" cap="flat">
              <a:solidFill>
                <a:srgbClr val="FFFFFF"/>
              </a:solidFill>
              <a:prstDash val="solid"/>
              <a:miter/>
            </a:ln>
          </p:spPr>
          <p:txBody>
            <a:bodyPr rtlCol="0" anchor="ctr"/>
            <a:lstStyle/>
            <a:p>
              <a:endParaRPr lang="en-US"/>
            </a:p>
          </p:txBody>
        </p:sp>
        <p:sp>
          <p:nvSpPr>
            <p:cNvPr id="803" name="Freeform: Shape 802">
              <a:extLst>
                <a:ext uri="{FF2B5EF4-FFF2-40B4-BE49-F238E27FC236}">
                  <a16:creationId xmlns:a16="http://schemas.microsoft.com/office/drawing/2014/main" id="{46BEFE76-4554-F5DC-4145-0CBF304CA2CD}"/>
                </a:ext>
              </a:extLst>
            </p:cNvPr>
            <p:cNvSpPr/>
            <p:nvPr/>
          </p:nvSpPr>
          <p:spPr>
            <a:xfrm>
              <a:off x="11348929" y="4836931"/>
              <a:ext cx="21216" cy="23244"/>
            </a:xfrm>
            <a:custGeom>
              <a:avLst/>
              <a:gdLst>
                <a:gd name="connsiteX0" fmla="*/ 157 w 21216"/>
                <a:gd name="connsiteY0" fmla="*/ 4647 h 23244"/>
                <a:gd name="connsiteX1" fmla="*/ 4990 w 21216"/>
                <a:gd name="connsiteY1" fmla="*/ 8658 h 23244"/>
                <a:gd name="connsiteX2" fmla="*/ 8181 w 21216"/>
                <a:gd name="connsiteY2" fmla="*/ 17777 h 23244"/>
                <a:gd name="connsiteX3" fmla="*/ 19034 w 21216"/>
                <a:gd name="connsiteY3" fmla="*/ 21152 h 23244"/>
                <a:gd name="connsiteX4" fmla="*/ 17574 w 21216"/>
                <a:gd name="connsiteY4" fmla="*/ 12944 h 23244"/>
                <a:gd name="connsiteX5" fmla="*/ 8455 w 21216"/>
                <a:gd name="connsiteY5" fmla="*/ 6379 h 23244"/>
                <a:gd name="connsiteX6" fmla="*/ 1890 w 21216"/>
                <a:gd name="connsiteY6" fmla="*/ 360 h 23244"/>
                <a:gd name="connsiteX7" fmla="*/ 157 w 21216"/>
                <a:gd name="connsiteY7" fmla="*/ 4647 h 2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16" h="23244">
                  <a:moveTo>
                    <a:pt x="157" y="4647"/>
                  </a:moveTo>
                  <a:cubicBezTo>
                    <a:pt x="796" y="9206"/>
                    <a:pt x="3075" y="9206"/>
                    <a:pt x="4990" y="8658"/>
                  </a:cubicBezTo>
                  <a:cubicBezTo>
                    <a:pt x="6905" y="8111"/>
                    <a:pt x="6996" y="10118"/>
                    <a:pt x="8181" y="17777"/>
                  </a:cubicBezTo>
                  <a:cubicBezTo>
                    <a:pt x="9367" y="25437"/>
                    <a:pt x="13835" y="23431"/>
                    <a:pt x="19034" y="21152"/>
                  </a:cubicBezTo>
                  <a:cubicBezTo>
                    <a:pt x="24231" y="18872"/>
                    <a:pt x="18395" y="13765"/>
                    <a:pt x="17574" y="12944"/>
                  </a:cubicBezTo>
                  <a:cubicBezTo>
                    <a:pt x="16754" y="12124"/>
                    <a:pt x="10735" y="7747"/>
                    <a:pt x="8455" y="6379"/>
                  </a:cubicBezTo>
                  <a:cubicBezTo>
                    <a:pt x="6176" y="5011"/>
                    <a:pt x="4716" y="2367"/>
                    <a:pt x="1890" y="360"/>
                  </a:cubicBezTo>
                  <a:cubicBezTo>
                    <a:pt x="-937" y="-1646"/>
                    <a:pt x="157" y="4647"/>
                    <a:pt x="157" y="4647"/>
                  </a:cubicBezTo>
                  <a:close/>
                </a:path>
              </a:pathLst>
            </a:custGeom>
            <a:grpFill/>
            <a:ln w="4559" cap="flat">
              <a:solidFill>
                <a:srgbClr val="FFFFFF"/>
              </a:solidFill>
              <a:prstDash val="solid"/>
              <a:miter/>
            </a:ln>
          </p:spPr>
          <p:txBody>
            <a:bodyPr rtlCol="0" anchor="ctr"/>
            <a:lstStyle/>
            <a:p>
              <a:endParaRPr lang="en-US"/>
            </a:p>
          </p:txBody>
        </p:sp>
        <p:sp>
          <p:nvSpPr>
            <p:cNvPr id="804" name="Freeform: Shape 803">
              <a:extLst>
                <a:ext uri="{FF2B5EF4-FFF2-40B4-BE49-F238E27FC236}">
                  <a16:creationId xmlns:a16="http://schemas.microsoft.com/office/drawing/2014/main" id="{77F36CF2-6FAE-0553-2BF1-FC02D19077AF}"/>
                </a:ext>
              </a:extLst>
            </p:cNvPr>
            <p:cNvSpPr/>
            <p:nvPr/>
          </p:nvSpPr>
          <p:spPr>
            <a:xfrm>
              <a:off x="11374791" y="4844055"/>
              <a:ext cx="11849" cy="8924"/>
            </a:xfrm>
            <a:custGeom>
              <a:avLst/>
              <a:gdLst>
                <a:gd name="connsiteX0" fmla="*/ 3659 w 11849"/>
                <a:gd name="connsiteY0" fmla="*/ 8648 h 8924"/>
                <a:gd name="connsiteX1" fmla="*/ 11410 w 11849"/>
                <a:gd name="connsiteY1" fmla="*/ 6915 h 8924"/>
                <a:gd name="connsiteX2" fmla="*/ 8491 w 11849"/>
                <a:gd name="connsiteY2" fmla="*/ 897 h 8924"/>
                <a:gd name="connsiteX3" fmla="*/ 5939 w 11849"/>
                <a:gd name="connsiteY3" fmla="*/ 2082 h 8924"/>
                <a:gd name="connsiteX4" fmla="*/ 2563 w 11849"/>
                <a:gd name="connsiteY4" fmla="*/ 3814 h 8924"/>
                <a:gd name="connsiteX5" fmla="*/ 3659 w 11849"/>
                <a:gd name="connsiteY5" fmla="*/ 8648 h 8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49" h="8924">
                  <a:moveTo>
                    <a:pt x="3659" y="8648"/>
                  </a:moveTo>
                  <a:cubicBezTo>
                    <a:pt x="6394" y="9286"/>
                    <a:pt x="9221" y="8648"/>
                    <a:pt x="11410" y="6915"/>
                  </a:cubicBezTo>
                  <a:cubicBezTo>
                    <a:pt x="12778" y="4909"/>
                    <a:pt x="10224" y="3541"/>
                    <a:pt x="8491" y="897"/>
                  </a:cubicBezTo>
                  <a:cubicBezTo>
                    <a:pt x="6759" y="-1748"/>
                    <a:pt x="5939" y="2082"/>
                    <a:pt x="5939" y="2082"/>
                  </a:cubicBezTo>
                  <a:cubicBezTo>
                    <a:pt x="5939" y="2082"/>
                    <a:pt x="8218" y="2903"/>
                    <a:pt x="2563" y="3814"/>
                  </a:cubicBezTo>
                  <a:cubicBezTo>
                    <a:pt x="-3090" y="4726"/>
                    <a:pt x="1926" y="7827"/>
                    <a:pt x="3659" y="8648"/>
                  </a:cubicBezTo>
                  <a:close/>
                </a:path>
              </a:pathLst>
            </a:custGeom>
            <a:grpFill/>
            <a:ln w="4559" cap="flat">
              <a:solidFill>
                <a:srgbClr val="FFFFFF"/>
              </a:solidFill>
              <a:prstDash val="solid"/>
              <a:miter/>
            </a:ln>
          </p:spPr>
          <p:txBody>
            <a:bodyPr rtlCol="0" anchor="ctr"/>
            <a:lstStyle/>
            <a:p>
              <a:endParaRPr lang="en-US"/>
            </a:p>
          </p:txBody>
        </p:sp>
        <p:sp>
          <p:nvSpPr>
            <p:cNvPr id="805" name="Freeform: Shape 804">
              <a:extLst>
                <a:ext uri="{FF2B5EF4-FFF2-40B4-BE49-F238E27FC236}">
                  <a16:creationId xmlns:a16="http://schemas.microsoft.com/office/drawing/2014/main" id="{433EDD9E-F84F-8DAF-1655-5245F63FDFFB}"/>
                </a:ext>
              </a:extLst>
            </p:cNvPr>
            <p:cNvSpPr/>
            <p:nvPr/>
          </p:nvSpPr>
          <p:spPr>
            <a:xfrm>
              <a:off x="11382694" y="4824333"/>
              <a:ext cx="2646" cy="14533"/>
            </a:xfrm>
            <a:custGeom>
              <a:avLst/>
              <a:gdLst>
                <a:gd name="connsiteX0" fmla="*/ 2595 w 2646"/>
                <a:gd name="connsiteY0" fmla="*/ 13232 h 14533"/>
                <a:gd name="connsiteX1" fmla="*/ 41 w 2646"/>
                <a:gd name="connsiteY1" fmla="*/ 1286 h 14533"/>
                <a:gd name="connsiteX2" fmla="*/ 2595 w 2646"/>
                <a:gd name="connsiteY2" fmla="*/ 13232 h 14533"/>
              </a:gdLst>
              <a:ahLst/>
              <a:cxnLst>
                <a:cxn ang="0">
                  <a:pos x="connsiteX0" y="connsiteY0"/>
                </a:cxn>
                <a:cxn ang="0">
                  <a:pos x="connsiteX1" y="connsiteY1"/>
                </a:cxn>
                <a:cxn ang="0">
                  <a:pos x="connsiteX2" y="connsiteY2"/>
                </a:cxn>
              </a:cxnLst>
              <a:rect l="l" t="t" r="r" b="b"/>
              <a:pathLst>
                <a:path w="2646" h="14533">
                  <a:moveTo>
                    <a:pt x="2595" y="13232"/>
                  </a:moveTo>
                  <a:cubicBezTo>
                    <a:pt x="2595" y="13232"/>
                    <a:pt x="588" y="-5006"/>
                    <a:pt x="41" y="1286"/>
                  </a:cubicBezTo>
                  <a:cubicBezTo>
                    <a:pt x="-506" y="7578"/>
                    <a:pt x="1500" y="18156"/>
                    <a:pt x="2595" y="13232"/>
                  </a:cubicBezTo>
                  <a:close/>
                </a:path>
              </a:pathLst>
            </a:custGeom>
            <a:grpFill/>
            <a:ln w="4559" cap="flat">
              <a:solidFill>
                <a:srgbClr val="FFFFFF"/>
              </a:solidFill>
              <a:prstDash val="solid"/>
              <a:miter/>
            </a:ln>
          </p:spPr>
          <p:txBody>
            <a:bodyPr rtlCol="0" anchor="ctr"/>
            <a:lstStyle/>
            <a:p>
              <a:endParaRPr lang="en-US"/>
            </a:p>
          </p:txBody>
        </p:sp>
        <p:sp>
          <p:nvSpPr>
            <p:cNvPr id="806" name="Freeform: Shape 805">
              <a:extLst>
                <a:ext uri="{FF2B5EF4-FFF2-40B4-BE49-F238E27FC236}">
                  <a16:creationId xmlns:a16="http://schemas.microsoft.com/office/drawing/2014/main" id="{B3E57285-0146-B6D9-610B-23F89DA2EB9C}"/>
                </a:ext>
              </a:extLst>
            </p:cNvPr>
            <p:cNvSpPr/>
            <p:nvPr/>
          </p:nvSpPr>
          <p:spPr>
            <a:xfrm>
              <a:off x="11381028" y="4802543"/>
              <a:ext cx="1758" cy="17313"/>
            </a:xfrm>
            <a:custGeom>
              <a:avLst/>
              <a:gdLst>
                <a:gd name="connsiteX0" fmla="*/ -26 w 1758"/>
                <a:gd name="connsiteY0" fmla="*/ 10219 h 17313"/>
                <a:gd name="connsiteX1" fmla="*/ 1707 w 1758"/>
                <a:gd name="connsiteY1" fmla="*/ 11678 h 17313"/>
                <a:gd name="connsiteX2" fmla="*/ -26 w 1758"/>
                <a:gd name="connsiteY2" fmla="*/ 10219 h 17313"/>
              </a:gdLst>
              <a:ahLst/>
              <a:cxnLst>
                <a:cxn ang="0">
                  <a:pos x="connsiteX0" y="connsiteY0"/>
                </a:cxn>
                <a:cxn ang="0">
                  <a:pos x="connsiteX1" y="connsiteY1"/>
                </a:cxn>
                <a:cxn ang="0">
                  <a:pos x="connsiteX2" y="connsiteY2"/>
                </a:cxn>
              </a:cxnLst>
              <a:rect l="l" t="t" r="r" b="b"/>
              <a:pathLst>
                <a:path w="1758" h="17313">
                  <a:moveTo>
                    <a:pt x="-26" y="10219"/>
                  </a:moveTo>
                  <a:cubicBezTo>
                    <a:pt x="-26" y="10219"/>
                    <a:pt x="1159" y="25082"/>
                    <a:pt x="1707" y="11678"/>
                  </a:cubicBezTo>
                  <a:cubicBezTo>
                    <a:pt x="1707" y="11678"/>
                    <a:pt x="-299" y="-13673"/>
                    <a:pt x="-26" y="10219"/>
                  </a:cubicBezTo>
                  <a:close/>
                </a:path>
              </a:pathLst>
            </a:custGeom>
            <a:grpFill/>
            <a:ln w="4559" cap="flat">
              <a:solidFill>
                <a:srgbClr val="FFFFFF"/>
              </a:solidFill>
              <a:prstDash val="solid"/>
              <a:miter/>
            </a:ln>
          </p:spPr>
          <p:txBody>
            <a:bodyPr rtlCol="0" anchor="ctr"/>
            <a:lstStyle/>
            <a:p>
              <a:endParaRPr lang="en-US"/>
            </a:p>
          </p:txBody>
        </p:sp>
        <p:sp>
          <p:nvSpPr>
            <p:cNvPr id="807" name="Freeform: Shape 806">
              <a:extLst>
                <a:ext uri="{FF2B5EF4-FFF2-40B4-BE49-F238E27FC236}">
                  <a16:creationId xmlns:a16="http://schemas.microsoft.com/office/drawing/2014/main" id="{234267B7-F661-39ED-A990-FECC836FAD88}"/>
                </a:ext>
              </a:extLst>
            </p:cNvPr>
            <p:cNvSpPr/>
            <p:nvPr/>
          </p:nvSpPr>
          <p:spPr>
            <a:xfrm>
              <a:off x="11367126" y="4816305"/>
              <a:ext cx="8008" cy="6666"/>
            </a:xfrm>
            <a:custGeom>
              <a:avLst/>
              <a:gdLst>
                <a:gd name="connsiteX0" fmla="*/ 5396 w 8008"/>
                <a:gd name="connsiteY0" fmla="*/ 742 h 6666"/>
                <a:gd name="connsiteX1" fmla="*/ 1657 w 8008"/>
                <a:gd name="connsiteY1" fmla="*/ 6214 h 6666"/>
                <a:gd name="connsiteX2" fmla="*/ 7037 w 8008"/>
                <a:gd name="connsiteY2" fmla="*/ 2748 h 6666"/>
                <a:gd name="connsiteX3" fmla="*/ 5396 w 8008"/>
                <a:gd name="connsiteY3" fmla="*/ 742 h 6666"/>
              </a:gdLst>
              <a:ahLst/>
              <a:cxnLst>
                <a:cxn ang="0">
                  <a:pos x="connsiteX0" y="connsiteY0"/>
                </a:cxn>
                <a:cxn ang="0">
                  <a:pos x="connsiteX1" y="connsiteY1"/>
                </a:cxn>
                <a:cxn ang="0">
                  <a:pos x="connsiteX2" y="connsiteY2"/>
                </a:cxn>
                <a:cxn ang="0">
                  <a:pos x="connsiteX3" y="connsiteY3"/>
                </a:cxn>
              </a:cxnLst>
              <a:rect l="l" t="t" r="r" b="b"/>
              <a:pathLst>
                <a:path w="8008" h="6666">
                  <a:moveTo>
                    <a:pt x="5396" y="742"/>
                  </a:moveTo>
                  <a:cubicBezTo>
                    <a:pt x="837" y="3387"/>
                    <a:pt x="-2082" y="4755"/>
                    <a:pt x="1657" y="6214"/>
                  </a:cubicBezTo>
                  <a:cubicBezTo>
                    <a:pt x="5396" y="7672"/>
                    <a:pt x="6217" y="5028"/>
                    <a:pt x="7037" y="2748"/>
                  </a:cubicBezTo>
                  <a:cubicBezTo>
                    <a:pt x="7037" y="2748"/>
                    <a:pt x="9956" y="-1811"/>
                    <a:pt x="5396" y="742"/>
                  </a:cubicBezTo>
                  <a:close/>
                </a:path>
              </a:pathLst>
            </a:custGeom>
            <a:grpFill/>
            <a:ln w="4559" cap="flat">
              <a:solidFill>
                <a:srgbClr val="FFFFFF"/>
              </a:solidFill>
              <a:prstDash val="solid"/>
              <a:miter/>
            </a:ln>
          </p:spPr>
          <p:txBody>
            <a:bodyPr rtlCol="0" anchor="ctr"/>
            <a:lstStyle/>
            <a:p>
              <a:endParaRPr lang="en-US"/>
            </a:p>
          </p:txBody>
        </p:sp>
        <p:sp>
          <p:nvSpPr>
            <p:cNvPr id="808" name="Freeform: Shape 807">
              <a:extLst>
                <a:ext uri="{FF2B5EF4-FFF2-40B4-BE49-F238E27FC236}">
                  <a16:creationId xmlns:a16="http://schemas.microsoft.com/office/drawing/2014/main" id="{8B62400D-86AE-BBD5-D31E-95820619B9AF}"/>
                </a:ext>
              </a:extLst>
            </p:cNvPr>
            <p:cNvSpPr/>
            <p:nvPr/>
          </p:nvSpPr>
          <p:spPr>
            <a:xfrm>
              <a:off x="11345544" y="4828095"/>
              <a:ext cx="4509" cy="3303"/>
            </a:xfrm>
            <a:custGeom>
              <a:avLst/>
              <a:gdLst>
                <a:gd name="connsiteX0" fmla="*/ 989 w 4509"/>
                <a:gd name="connsiteY0" fmla="*/ 716 h 3303"/>
                <a:gd name="connsiteX1" fmla="*/ 4453 w 4509"/>
                <a:gd name="connsiteY1" fmla="*/ 3269 h 3303"/>
                <a:gd name="connsiteX2" fmla="*/ 989 w 4509"/>
                <a:gd name="connsiteY2" fmla="*/ 716 h 3303"/>
              </a:gdLst>
              <a:ahLst/>
              <a:cxnLst>
                <a:cxn ang="0">
                  <a:pos x="connsiteX0" y="connsiteY0"/>
                </a:cxn>
                <a:cxn ang="0">
                  <a:pos x="connsiteX1" y="connsiteY1"/>
                </a:cxn>
                <a:cxn ang="0">
                  <a:pos x="connsiteX2" y="connsiteY2"/>
                </a:cxn>
              </a:cxnLst>
              <a:rect l="l" t="t" r="r" b="b"/>
              <a:pathLst>
                <a:path w="4509" h="3303">
                  <a:moveTo>
                    <a:pt x="989" y="716"/>
                  </a:moveTo>
                  <a:cubicBezTo>
                    <a:pt x="-2658" y="3269"/>
                    <a:pt x="4453" y="3269"/>
                    <a:pt x="4453" y="3269"/>
                  </a:cubicBezTo>
                  <a:cubicBezTo>
                    <a:pt x="4453" y="3269"/>
                    <a:pt x="4727" y="-1929"/>
                    <a:pt x="989" y="716"/>
                  </a:cubicBezTo>
                  <a:close/>
                </a:path>
              </a:pathLst>
            </a:custGeom>
            <a:grpFill/>
            <a:ln w="4559" cap="flat">
              <a:solidFill>
                <a:srgbClr val="FFFFFF"/>
              </a:solidFill>
              <a:prstDash val="solid"/>
              <a:miter/>
            </a:ln>
          </p:spPr>
          <p:txBody>
            <a:bodyPr rtlCol="0" anchor="ctr"/>
            <a:lstStyle/>
            <a:p>
              <a:endParaRPr lang="en-US"/>
            </a:p>
          </p:txBody>
        </p:sp>
        <p:sp>
          <p:nvSpPr>
            <p:cNvPr id="809" name="Freeform: Shape 808">
              <a:extLst>
                <a:ext uri="{FF2B5EF4-FFF2-40B4-BE49-F238E27FC236}">
                  <a16:creationId xmlns:a16="http://schemas.microsoft.com/office/drawing/2014/main" id="{8E58AC58-BB93-13AA-ECCB-F2A2283A0465}"/>
                </a:ext>
              </a:extLst>
            </p:cNvPr>
            <p:cNvSpPr/>
            <p:nvPr/>
          </p:nvSpPr>
          <p:spPr>
            <a:xfrm>
              <a:off x="11327370" y="4793419"/>
              <a:ext cx="23034" cy="33921"/>
            </a:xfrm>
            <a:custGeom>
              <a:avLst/>
              <a:gdLst>
                <a:gd name="connsiteX0" fmla="*/ 103 w 23034"/>
                <a:gd name="connsiteY0" fmla="*/ 2563 h 33921"/>
                <a:gd name="connsiteX1" fmla="*/ 2657 w 23034"/>
                <a:gd name="connsiteY1" fmla="*/ 15694 h 33921"/>
                <a:gd name="connsiteX2" fmla="*/ 4937 w 23034"/>
                <a:gd name="connsiteY2" fmla="*/ 28188 h 33921"/>
                <a:gd name="connsiteX3" fmla="*/ 10682 w 23034"/>
                <a:gd name="connsiteY3" fmla="*/ 33385 h 33921"/>
                <a:gd name="connsiteX4" fmla="*/ 20895 w 23034"/>
                <a:gd name="connsiteY4" fmla="*/ 30832 h 33921"/>
                <a:gd name="connsiteX5" fmla="*/ 21442 w 23034"/>
                <a:gd name="connsiteY5" fmla="*/ 23081 h 33921"/>
                <a:gd name="connsiteX6" fmla="*/ 17795 w 23034"/>
                <a:gd name="connsiteY6" fmla="*/ 10588 h 33921"/>
                <a:gd name="connsiteX7" fmla="*/ 14876 w 23034"/>
                <a:gd name="connsiteY7" fmla="*/ 12594 h 33921"/>
                <a:gd name="connsiteX8" fmla="*/ 9222 w 23034"/>
                <a:gd name="connsiteY8" fmla="*/ 16515 h 33921"/>
                <a:gd name="connsiteX9" fmla="*/ 4663 w 23034"/>
                <a:gd name="connsiteY9" fmla="*/ 4843 h 33921"/>
                <a:gd name="connsiteX10" fmla="*/ 103 w 23034"/>
                <a:gd name="connsiteY10" fmla="*/ 2563 h 33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34" h="33921">
                  <a:moveTo>
                    <a:pt x="103" y="2563"/>
                  </a:moveTo>
                  <a:cubicBezTo>
                    <a:pt x="-443" y="7104"/>
                    <a:pt x="468" y="11700"/>
                    <a:pt x="2657" y="15694"/>
                  </a:cubicBezTo>
                  <a:cubicBezTo>
                    <a:pt x="4389" y="18795"/>
                    <a:pt x="1563" y="23901"/>
                    <a:pt x="4937" y="28188"/>
                  </a:cubicBezTo>
                  <a:cubicBezTo>
                    <a:pt x="8311" y="32473"/>
                    <a:pt x="6669" y="35027"/>
                    <a:pt x="10682" y="33385"/>
                  </a:cubicBezTo>
                  <a:cubicBezTo>
                    <a:pt x="14693" y="31743"/>
                    <a:pt x="18067" y="33385"/>
                    <a:pt x="20895" y="30832"/>
                  </a:cubicBezTo>
                  <a:cubicBezTo>
                    <a:pt x="23722" y="28278"/>
                    <a:pt x="23448" y="28825"/>
                    <a:pt x="21442" y="23081"/>
                  </a:cubicBezTo>
                  <a:cubicBezTo>
                    <a:pt x="20530" y="18822"/>
                    <a:pt x="19344" y="14645"/>
                    <a:pt x="17795" y="10588"/>
                  </a:cubicBezTo>
                  <a:cubicBezTo>
                    <a:pt x="17795" y="10588"/>
                    <a:pt x="15241" y="8034"/>
                    <a:pt x="14876" y="12594"/>
                  </a:cubicBezTo>
                  <a:cubicBezTo>
                    <a:pt x="14512" y="17153"/>
                    <a:pt x="10316" y="22807"/>
                    <a:pt x="9222" y="16515"/>
                  </a:cubicBezTo>
                  <a:cubicBezTo>
                    <a:pt x="8858" y="12274"/>
                    <a:pt x="7216" y="8235"/>
                    <a:pt x="4663" y="4843"/>
                  </a:cubicBezTo>
                  <a:cubicBezTo>
                    <a:pt x="2657" y="2563"/>
                    <a:pt x="651" y="-3455"/>
                    <a:pt x="103" y="2563"/>
                  </a:cubicBezTo>
                  <a:close/>
                </a:path>
              </a:pathLst>
            </a:custGeom>
            <a:grpFill/>
            <a:ln w="4559" cap="flat">
              <a:solidFill>
                <a:srgbClr val="FFFFFF"/>
              </a:solidFill>
              <a:prstDash val="solid"/>
              <a:miter/>
            </a:ln>
          </p:spPr>
          <p:txBody>
            <a:bodyPr rtlCol="0" anchor="ctr"/>
            <a:lstStyle/>
            <a:p>
              <a:endParaRPr lang="en-US"/>
            </a:p>
          </p:txBody>
        </p:sp>
        <p:sp>
          <p:nvSpPr>
            <p:cNvPr id="810" name="Freeform: Shape 809">
              <a:extLst>
                <a:ext uri="{FF2B5EF4-FFF2-40B4-BE49-F238E27FC236}">
                  <a16:creationId xmlns:a16="http://schemas.microsoft.com/office/drawing/2014/main" id="{24A5954B-354E-948A-D42A-5CCA6485A636}"/>
                </a:ext>
              </a:extLst>
            </p:cNvPr>
            <p:cNvSpPr/>
            <p:nvPr/>
          </p:nvSpPr>
          <p:spPr>
            <a:xfrm>
              <a:off x="11357037" y="4775773"/>
              <a:ext cx="6933" cy="6084"/>
            </a:xfrm>
            <a:custGeom>
              <a:avLst/>
              <a:gdLst>
                <a:gd name="connsiteX0" fmla="*/ 1168 w 6933"/>
                <a:gd name="connsiteY0" fmla="*/ 5711 h 6084"/>
                <a:gd name="connsiteX1" fmla="*/ 6366 w 6933"/>
                <a:gd name="connsiteY1" fmla="*/ 1972 h 6084"/>
                <a:gd name="connsiteX2" fmla="*/ 1168 w 6933"/>
                <a:gd name="connsiteY2" fmla="*/ 5711 h 6084"/>
              </a:gdLst>
              <a:ahLst/>
              <a:cxnLst>
                <a:cxn ang="0">
                  <a:pos x="connsiteX0" y="connsiteY0"/>
                </a:cxn>
                <a:cxn ang="0">
                  <a:pos x="connsiteX1" y="connsiteY1"/>
                </a:cxn>
                <a:cxn ang="0">
                  <a:pos x="connsiteX2" y="connsiteY2"/>
                </a:cxn>
              </a:cxnLst>
              <a:rect l="l" t="t" r="r" b="b"/>
              <a:pathLst>
                <a:path w="6933" h="6084">
                  <a:moveTo>
                    <a:pt x="1168" y="5711"/>
                  </a:moveTo>
                  <a:cubicBezTo>
                    <a:pt x="1168" y="5711"/>
                    <a:pt x="8919" y="7717"/>
                    <a:pt x="6366" y="1972"/>
                  </a:cubicBezTo>
                  <a:cubicBezTo>
                    <a:pt x="3813" y="-3773"/>
                    <a:pt x="-2753" y="4525"/>
                    <a:pt x="1168" y="5711"/>
                  </a:cubicBezTo>
                  <a:close/>
                </a:path>
              </a:pathLst>
            </a:custGeom>
            <a:grpFill/>
            <a:ln w="4559" cap="flat">
              <a:solidFill>
                <a:srgbClr val="FFFFFF"/>
              </a:solidFill>
              <a:prstDash val="solid"/>
              <a:miter/>
            </a:ln>
          </p:spPr>
          <p:txBody>
            <a:bodyPr rtlCol="0" anchor="ctr"/>
            <a:lstStyle/>
            <a:p>
              <a:endParaRPr lang="en-US"/>
            </a:p>
          </p:txBody>
        </p:sp>
        <p:sp>
          <p:nvSpPr>
            <p:cNvPr id="811" name="Freeform: Shape 810">
              <a:extLst>
                <a:ext uri="{FF2B5EF4-FFF2-40B4-BE49-F238E27FC236}">
                  <a16:creationId xmlns:a16="http://schemas.microsoft.com/office/drawing/2014/main" id="{5C3D7421-723B-6243-B348-D3D138D59DE4}"/>
                </a:ext>
              </a:extLst>
            </p:cNvPr>
            <p:cNvSpPr/>
            <p:nvPr/>
          </p:nvSpPr>
          <p:spPr>
            <a:xfrm>
              <a:off x="11358860" y="4762549"/>
              <a:ext cx="2861" cy="6609"/>
            </a:xfrm>
            <a:custGeom>
              <a:avLst/>
              <a:gdLst>
                <a:gd name="connsiteX0" fmla="*/ 2810 w 2861"/>
                <a:gd name="connsiteY0" fmla="*/ 3250 h 6609"/>
                <a:gd name="connsiteX1" fmla="*/ -16 w 2861"/>
                <a:gd name="connsiteY1" fmla="*/ 1791 h 6609"/>
                <a:gd name="connsiteX2" fmla="*/ 2810 w 2861"/>
                <a:gd name="connsiteY2" fmla="*/ 3250 h 6609"/>
              </a:gdLst>
              <a:ahLst/>
              <a:cxnLst>
                <a:cxn ang="0">
                  <a:pos x="connsiteX0" y="connsiteY0"/>
                </a:cxn>
                <a:cxn ang="0">
                  <a:pos x="connsiteX1" y="connsiteY1"/>
                </a:cxn>
                <a:cxn ang="0">
                  <a:pos x="connsiteX2" y="connsiteY2"/>
                </a:cxn>
              </a:cxnLst>
              <a:rect l="l" t="t" r="r" b="b"/>
              <a:pathLst>
                <a:path w="2861" h="6609">
                  <a:moveTo>
                    <a:pt x="2810" y="3250"/>
                  </a:moveTo>
                  <a:cubicBezTo>
                    <a:pt x="2810" y="3250"/>
                    <a:pt x="256" y="-3042"/>
                    <a:pt x="-16" y="1791"/>
                  </a:cubicBezTo>
                  <a:cubicBezTo>
                    <a:pt x="-290" y="6624"/>
                    <a:pt x="1078" y="8904"/>
                    <a:pt x="2810" y="3250"/>
                  </a:cubicBezTo>
                  <a:close/>
                </a:path>
              </a:pathLst>
            </a:custGeom>
            <a:grpFill/>
            <a:ln w="4559" cap="flat">
              <a:solidFill>
                <a:srgbClr val="FFFFFF"/>
              </a:solidFill>
              <a:prstDash val="solid"/>
              <a:miter/>
            </a:ln>
          </p:spPr>
          <p:txBody>
            <a:bodyPr rtlCol="0" anchor="ctr"/>
            <a:lstStyle/>
            <a:p>
              <a:endParaRPr lang="en-US"/>
            </a:p>
          </p:txBody>
        </p:sp>
        <p:sp>
          <p:nvSpPr>
            <p:cNvPr id="812" name="Freeform: Shape 811">
              <a:extLst>
                <a:ext uri="{FF2B5EF4-FFF2-40B4-BE49-F238E27FC236}">
                  <a16:creationId xmlns:a16="http://schemas.microsoft.com/office/drawing/2014/main" id="{20C79256-A180-B356-0053-D161C343A03E}"/>
                </a:ext>
              </a:extLst>
            </p:cNvPr>
            <p:cNvSpPr/>
            <p:nvPr/>
          </p:nvSpPr>
          <p:spPr>
            <a:xfrm>
              <a:off x="11336264" y="4689306"/>
              <a:ext cx="4832" cy="3302"/>
            </a:xfrm>
            <a:custGeom>
              <a:avLst/>
              <a:gdLst>
                <a:gd name="connsiteX0" fmla="*/ 1788 w 4832"/>
                <a:gd name="connsiteY0" fmla="*/ 76 h 3302"/>
                <a:gd name="connsiteX1" fmla="*/ 4342 w 4832"/>
                <a:gd name="connsiteY1" fmla="*/ 3268 h 3302"/>
                <a:gd name="connsiteX2" fmla="*/ 1788 w 4832"/>
                <a:gd name="connsiteY2" fmla="*/ 76 h 3302"/>
              </a:gdLst>
              <a:ahLst/>
              <a:cxnLst>
                <a:cxn ang="0">
                  <a:pos x="connsiteX0" y="connsiteY0"/>
                </a:cxn>
                <a:cxn ang="0">
                  <a:pos x="connsiteX1" y="connsiteY1"/>
                </a:cxn>
                <a:cxn ang="0">
                  <a:pos x="connsiteX2" y="connsiteY2"/>
                </a:cxn>
              </a:cxnLst>
              <a:rect l="l" t="t" r="r" b="b"/>
              <a:pathLst>
                <a:path w="4832" h="3302">
                  <a:moveTo>
                    <a:pt x="1788" y="76"/>
                  </a:moveTo>
                  <a:cubicBezTo>
                    <a:pt x="-2771" y="715"/>
                    <a:pt x="2335" y="2994"/>
                    <a:pt x="4342" y="3268"/>
                  </a:cubicBezTo>
                  <a:cubicBezTo>
                    <a:pt x="4342" y="3268"/>
                    <a:pt x="6347" y="-744"/>
                    <a:pt x="1788" y="76"/>
                  </a:cubicBezTo>
                  <a:close/>
                </a:path>
              </a:pathLst>
            </a:custGeom>
            <a:grpFill/>
            <a:ln w="4559" cap="flat">
              <a:solidFill>
                <a:srgbClr val="FFFFFF"/>
              </a:solidFill>
              <a:prstDash val="solid"/>
              <a:miter/>
            </a:ln>
          </p:spPr>
          <p:txBody>
            <a:bodyPr rtlCol="0" anchor="ctr"/>
            <a:lstStyle/>
            <a:p>
              <a:endParaRPr lang="en-US"/>
            </a:p>
          </p:txBody>
        </p:sp>
        <p:sp>
          <p:nvSpPr>
            <p:cNvPr id="813" name="Freeform: Shape 812">
              <a:extLst>
                <a:ext uri="{FF2B5EF4-FFF2-40B4-BE49-F238E27FC236}">
                  <a16:creationId xmlns:a16="http://schemas.microsoft.com/office/drawing/2014/main" id="{66CC8495-5A87-EAE5-D143-EEBF8ED1BB3D}"/>
                </a:ext>
              </a:extLst>
            </p:cNvPr>
            <p:cNvSpPr/>
            <p:nvPr/>
          </p:nvSpPr>
          <p:spPr>
            <a:xfrm>
              <a:off x="11304827" y="4656938"/>
              <a:ext cx="10082" cy="4622"/>
            </a:xfrm>
            <a:custGeom>
              <a:avLst/>
              <a:gdLst>
                <a:gd name="connsiteX0" fmla="*/ 1855 w 10082"/>
                <a:gd name="connsiteY0" fmla="*/ 4267 h 4622"/>
                <a:gd name="connsiteX1" fmla="*/ 6414 w 10082"/>
                <a:gd name="connsiteY1" fmla="*/ 3446 h 4622"/>
                <a:gd name="connsiteX2" fmla="*/ 6414 w 10082"/>
                <a:gd name="connsiteY2" fmla="*/ -19 h 4622"/>
                <a:gd name="connsiteX3" fmla="*/ 671 w 10082"/>
                <a:gd name="connsiteY3" fmla="*/ 1714 h 4622"/>
                <a:gd name="connsiteX4" fmla="*/ 1855 w 10082"/>
                <a:gd name="connsiteY4" fmla="*/ 4267 h 4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82" h="4622">
                  <a:moveTo>
                    <a:pt x="1855" y="4267"/>
                  </a:moveTo>
                  <a:cubicBezTo>
                    <a:pt x="4408" y="2808"/>
                    <a:pt x="5503" y="3720"/>
                    <a:pt x="6414" y="3446"/>
                  </a:cubicBezTo>
                  <a:cubicBezTo>
                    <a:pt x="7327" y="3173"/>
                    <a:pt x="14075" y="-293"/>
                    <a:pt x="6414" y="-19"/>
                  </a:cubicBezTo>
                  <a:cubicBezTo>
                    <a:pt x="-1245" y="255"/>
                    <a:pt x="1582" y="-19"/>
                    <a:pt x="671" y="1714"/>
                  </a:cubicBezTo>
                  <a:cubicBezTo>
                    <a:pt x="-242" y="3446"/>
                    <a:pt x="-698" y="5361"/>
                    <a:pt x="1855" y="4267"/>
                  </a:cubicBezTo>
                  <a:close/>
                </a:path>
              </a:pathLst>
            </a:custGeom>
            <a:grpFill/>
            <a:ln w="4559" cap="flat">
              <a:solidFill>
                <a:srgbClr val="FFFFFF"/>
              </a:solidFill>
              <a:prstDash val="solid"/>
              <a:miter/>
            </a:ln>
          </p:spPr>
          <p:txBody>
            <a:bodyPr rtlCol="0" anchor="ctr"/>
            <a:lstStyle/>
            <a:p>
              <a:endParaRPr lang="en-US"/>
            </a:p>
          </p:txBody>
        </p:sp>
      </p:grpSp>
      <p:grpSp>
        <p:nvGrpSpPr>
          <p:cNvPr id="814" name="Graphic 2">
            <a:extLst>
              <a:ext uri="{FF2B5EF4-FFF2-40B4-BE49-F238E27FC236}">
                <a16:creationId xmlns:a16="http://schemas.microsoft.com/office/drawing/2014/main" id="{3F20BC30-9397-E2B5-66AB-C7C7EDE19446}"/>
              </a:ext>
            </a:extLst>
          </p:cNvPr>
          <p:cNvGrpSpPr/>
          <p:nvPr/>
        </p:nvGrpSpPr>
        <p:grpSpPr>
          <a:xfrm>
            <a:off x="10324008" y="4776631"/>
            <a:ext cx="195879" cy="154733"/>
            <a:chOff x="10961857" y="4518675"/>
            <a:chExt cx="225438" cy="178083"/>
          </a:xfrm>
          <a:solidFill>
            <a:schemeClr val="bg1">
              <a:lumMod val="75000"/>
            </a:schemeClr>
          </a:solidFill>
        </p:grpSpPr>
        <p:sp>
          <p:nvSpPr>
            <p:cNvPr id="815" name="Freeform: Shape 814">
              <a:extLst>
                <a:ext uri="{FF2B5EF4-FFF2-40B4-BE49-F238E27FC236}">
                  <a16:creationId xmlns:a16="http://schemas.microsoft.com/office/drawing/2014/main" id="{E5C0823E-D659-FCD5-3A9E-C18AF35AC14D}"/>
                </a:ext>
              </a:extLst>
            </p:cNvPr>
            <p:cNvSpPr/>
            <p:nvPr/>
          </p:nvSpPr>
          <p:spPr>
            <a:xfrm>
              <a:off x="10961857" y="4532480"/>
              <a:ext cx="3791" cy="2353"/>
            </a:xfrm>
            <a:custGeom>
              <a:avLst/>
              <a:gdLst>
                <a:gd name="connsiteX0" fmla="*/ -52 w 3791"/>
                <a:gd name="connsiteY0" fmla="*/ -34 h 2353"/>
                <a:gd name="connsiteX1" fmla="*/ 2593 w 3791"/>
                <a:gd name="connsiteY1" fmla="*/ 1607 h 2353"/>
                <a:gd name="connsiteX2" fmla="*/ -52 w 3791"/>
                <a:gd name="connsiteY2" fmla="*/ -34 h 2353"/>
              </a:gdLst>
              <a:ahLst/>
              <a:cxnLst>
                <a:cxn ang="0">
                  <a:pos x="connsiteX0" y="connsiteY0"/>
                </a:cxn>
                <a:cxn ang="0">
                  <a:pos x="connsiteX1" y="connsiteY1"/>
                </a:cxn>
                <a:cxn ang="0">
                  <a:pos x="connsiteX2" y="connsiteY2"/>
                </a:cxn>
              </a:cxnLst>
              <a:rect l="l" t="t" r="r" b="b"/>
              <a:pathLst>
                <a:path w="3791" h="2353">
                  <a:moveTo>
                    <a:pt x="-52" y="-34"/>
                  </a:moveTo>
                  <a:cubicBezTo>
                    <a:pt x="-52" y="-34"/>
                    <a:pt x="-52" y="3887"/>
                    <a:pt x="2593" y="1607"/>
                  </a:cubicBezTo>
                  <a:cubicBezTo>
                    <a:pt x="5237" y="-673"/>
                    <a:pt x="2866" y="513"/>
                    <a:pt x="-52" y="-34"/>
                  </a:cubicBezTo>
                  <a:close/>
                </a:path>
              </a:pathLst>
            </a:custGeom>
            <a:grpFill/>
            <a:ln w="4559" cap="flat">
              <a:solidFill>
                <a:srgbClr val="FFFFFF"/>
              </a:solidFill>
              <a:prstDash val="solid"/>
              <a:miter/>
            </a:ln>
          </p:spPr>
          <p:txBody>
            <a:bodyPr rtlCol="0" anchor="ctr"/>
            <a:lstStyle/>
            <a:p>
              <a:endParaRPr lang="en-US"/>
            </a:p>
          </p:txBody>
        </p:sp>
        <p:sp>
          <p:nvSpPr>
            <p:cNvPr id="816" name="Freeform: Shape 815">
              <a:extLst>
                <a:ext uri="{FF2B5EF4-FFF2-40B4-BE49-F238E27FC236}">
                  <a16:creationId xmlns:a16="http://schemas.microsoft.com/office/drawing/2014/main" id="{D40666A6-910A-3C1C-FA63-18BBFA92C942}"/>
                </a:ext>
              </a:extLst>
            </p:cNvPr>
            <p:cNvSpPr/>
            <p:nvPr/>
          </p:nvSpPr>
          <p:spPr>
            <a:xfrm>
              <a:off x="10986228" y="4518675"/>
              <a:ext cx="37481" cy="26077"/>
            </a:xfrm>
            <a:custGeom>
              <a:avLst/>
              <a:gdLst>
                <a:gd name="connsiteX0" fmla="*/ 31750 w 37481"/>
                <a:gd name="connsiteY0" fmla="*/ 25990 h 26077"/>
                <a:gd name="connsiteX1" fmla="*/ 34304 w 37481"/>
                <a:gd name="connsiteY1" fmla="*/ 22251 h 26077"/>
                <a:gd name="connsiteX2" fmla="*/ 21810 w 37481"/>
                <a:gd name="connsiteY2" fmla="*/ 15686 h 26077"/>
                <a:gd name="connsiteX3" fmla="*/ 16339 w 37481"/>
                <a:gd name="connsiteY3" fmla="*/ 7752 h 26077"/>
                <a:gd name="connsiteX4" fmla="*/ 8131 w 37481"/>
                <a:gd name="connsiteY4" fmla="*/ 2919 h 26077"/>
                <a:gd name="connsiteX5" fmla="*/ 1566 w 37481"/>
                <a:gd name="connsiteY5" fmla="*/ 366 h 26077"/>
                <a:gd name="connsiteX6" fmla="*/ 2660 w 37481"/>
                <a:gd name="connsiteY6" fmla="*/ 6293 h 26077"/>
                <a:gd name="connsiteX7" fmla="*/ 11779 w 37481"/>
                <a:gd name="connsiteY7" fmla="*/ 15412 h 26077"/>
                <a:gd name="connsiteX8" fmla="*/ 23543 w 37481"/>
                <a:gd name="connsiteY8" fmla="*/ 24531 h 26077"/>
                <a:gd name="connsiteX9" fmla="*/ 31750 w 37481"/>
                <a:gd name="connsiteY9" fmla="*/ 25990 h 2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81" h="26077">
                  <a:moveTo>
                    <a:pt x="31750" y="25990"/>
                  </a:moveTo>
                  <a:cubicBezTo>
                    <a:pt x="33756" y="25990"/>
                    <a:pt x="41781" y="23437"/>
                    <a:pt x="34304" y="22251"/>
                  </a:cubicBezTo>
                  <a:cubicBezTo>
                    <a:pt x="26826" y="21066"/>
                    <a:pt x="22084" y="19151"/>
                    <a:pt x="21810" y="15686"/>
                  </a:cubicBezTo>
                  <a:cubicBezTo>
                    <a:pt x="21537" y="12220"/>
                    <a:pt x="20078" y="8026"/>
                    <a:pt x="16339" y="7752"/>
                  </a:cubicBezTo>
                  <a:cubicBezTo>
                    <a:pt x="12601" y="7479"/>
                    <a:pt x="9865" y="4013"/>
                    <a:pt x="8131" y="2919"/>
                  </a:cubicBezTo>
                  <a:cubicBezTo>
                    <a:pt x="6399" y="1825"/>
                    <a:pt x="4120" y="-1093"/>
                    <a:pt x="1566" y="366"/>
                  </a:cubicBezTo>
                  <a:cubicBezTo>
                    <a:pt x="1566" y="366"/>
                    <a:pt x="-2719" y="3193"/>
                    <a:pt x="2660" y="6293"/>
                  </a:cubicBezTo>
                  <a:cubicBezTo>
                    <a:pt x="8041" y="9394"/>
                    <a:pt x="8953" y="12585"/>
                    <a:pt x="11779" y="15412"/>
                  </a:cubicBezTo>
                  <a:cubicBezTo>
                    <a:pt x="14607" y="18239"/>
                    <a:pt x="22084" y="23163"/>
                    <a:pt x="23543" y="24531"/>
                  </a:cubicBezTo>
                  <a:cubicBezTo>
                    <a:pt x="26097" y="25716"/>
                    <a:pt x="28923" y="26218"/>
                    <a:pt x="31750" y="25990"/>
                  </a:cubicBezTo>
                  <a:close/>
                </a:path>
              </a:pathLst>
            </a:custGeom>
            <a:grpFill/>
            <a:ln w="4559" cap="flat">
              <a:solidFill>
                <a:srgbClr val="FFFFFF"/>
              </a:solidFill>
              <a:prstDash val="solid"/>
              <a:miter/>
            </a:ln>
          </p:spPr>
          <p:txBody>
            <a:bodyPr rtlCol="0" anchor="ctr"/>
            <a:lstStyle/>
            <a:p>
              <a:endParaRPr lang="en-US"/>
            </a:p>
          </p:txBody>
        </p:sp>
        <p:sp>
          <p:nvSpPr>
            <p:cNvPr id="817" name="Freeform: Shape 816">
              <a:extLst>
                <a:ext uri="{FF2B5EF4-FFF2-40B4-BE49-F238E27FC236}">
                  <a16:creationId xmlns:a16="http://schemas.microsoft.com/office/drawing/2014/main" id="{74BA1F82-FC77-F5FC-9630-12B3AD2E31C1}"/>
                </a:ext>
              </a:extLst>
            </p:cNvPr>
            <p:cNvSpPr/>
            <p:nvPr/>
          </p:nvSpPr>
          <p:spPr>
            <a:xfrm>
              <a:off x="10990067" y="4551249"/>
              <a:ext cx="7376" cy="9505"/>
            </a:xfrm>
            <a:custGeom>
              <a:avLst/>
              <a:gdLst>
                <a:gd name="connsiteX0" fmla="*/ 3380 w 7376"/>
                <a:gd name="connsiteY0" fmla="*/ 1623 h 9505"/>
                <a:gd name="connsiteX1" fmla="*/ 554 w 7376"/>
                <a:gd name="connsiteY1" fmla="*/ 3356 h 9505"/>
                <a:gd name="connsiteX2" fmla="*/ 6025 w 7376"/>
                <a:gd name="connsiteY2" fmla="*/ 7642 h 9505"/>
                <a:gd name="connsiteX3" fmla="*/ 3380 w 7376"/>
                <a:gd name="connsiteY3" fmla="*/ 1623 h 9505"/>
              </a:gdLst>
              <a:ahLst/>
              <a:cxnLst>
                <a:cxn ang="0">
                  <a:pos x="connsiteX0" y="connsiteY0"/>
                </a:cxn>
                <a:cxn ang="0">
                  <a:pos x="connsiteX1" y="connsiteY1"/>
                </a:cxn>
                <a:cxn ang="0">
                  <a:pos x="connsiteX2" y="connsiteY2"/>
                </a:cxn>
                <a:cxn ang="0">
                  <a:pos x="connsiteX3" y="connsiteY3"/>
                </a:cxn>
              </a:cxnLst>
              <a:rect l="l" t="t" r="r" b="b"/>
              <a:pathLst>
                <a:path w="7376" h="9505">
                  <a:moveTo>
                    <a:pt x="3380" y="1623"/>
                  </a:moveTo>
                  <a:cubicBezTo>
                    <a:pt x="-1999" y="-2936"/>
                    <a:pt x="554" y="3356"/>
                    <a:pt x="554" y="3356"/>
                  </a:cubicBezTo>
                  <a:cubicBezTo>
                    <a:pt x="2560" y="11107"/>
                    <a:pt x="4566" y="10195"/>
                    <a:pt x="6025" y="7642"/>
                  </a:cubicBezTo>
                  <a:cubicBezTo>
                    <a:pt x="7485" y="5089"/>
                    <a:pt x="8852" y="6183"/>
                    <a:pt x="3380" y="1623"/>
                  </a:cubicBezTo>
                  <a:close/>
                </a:path>
              </a:pathLst>
            </a:custGeom>
            <a:grpFill/>
            <a:ln w="4559" cap="flat">
              <a:solidFill>
                <a:srgbClr val="FFFFFF"/>
              </a:solidFill>
              <a:prstDash val="solid"/>
              <a:miter/>
            </a:ln>
          </p:spPr>
          <p:txBody>
            <a:bodyPr rtlCol="0" anchor="ctr"/>
            <a:lstStyle/>
            <a:p>
              <a:endParaRPr lang="en-US"/>
            </a:p>
          </p:txBody>
        </p:sp>
        <p:sp>
          <p:nvSpPr>
            <p:cNvPr id="818" name="Freeform: Shape 817">
              <a:extLst>
                <a:ext uri="{FF2B5EF4-FFF2-40B4-BE49-F238E27FC236}">
                  <a16:creationId xmlns:a16="http://schemas.microsoft.com/office/drawing/2014/main" id="{9FB0D822-6D94-F2F7-3AA8-72B74648CDC9}"/>
                </a:ext>
              </a:extLst>
            </p:cNvPr>
            <p:cNvSpPr/>
            <p:nvPr/>
          </p:nvSpPr>
          <p:spPr>
            <a:xfrm>
              <a:off x="11002618" y="4560931"/>
              <a:ext cx="9213" cy="9207"/>
            </a:xfrm>
            <a:custGeom>
              <a:avLst/>
              <a:gdLst>
                <a:gd name="connsiteX0" fmla="*/ 2593 w 9213"/>
                <a:gd name="connsiteY0" fmla="*/ -34 h 9207"/>
                <a:gd name="connsiteX1" fmla="*/ -52 w 9213"/>
                <a:gd name="connsiteY1" fmla="*/ 4252 h 9207"/>
                <a:gd name="connsiteX2" fmla="*/ 9067 w 9213"/>
                <a:gd name="connsiteY2" fmla="*/ 4252 h 9207"/>
                <a:gd name="connsiteX3" fmla="*/ 2593 w 9213"/>
                <a:gd name="connsiteY3" fmla="*/ -34 h 9207"/>
              </a:gdLst>
              <a:ahLst/>
              <a:cxnLst>
                <a:cxn ang="0">
                  <a:pos x="connsiteX0" y="connsiteY0"/>
                </a:cxn>
                <a:cxn ang="0">
                  <a:pos x="connsiteX1" y="connsiteY1"/>
                </a:cxn>
                <a:cxn ang="0">
                  <a:pos x="connsiteX2" y="connsiteY2"/>
                </a:cxn>
                <a:cxn ang="0">
                  <a:pos x="connsiteX3" y="connsiteY3"/>
                </a:cxn>
              </a:cxnLst>
              <a:rect l="l" t="t" r="r" b="b"/>
              <a:pathLst>
                <a:path w="9213" h="9207">
                  <a:moveTo>
                    <a:pt x="2593" y="-34"/>
                  </a:moveTo>
                  <a:cubicBezTo>
                    <a:pt x="-52" y="513"/>
                    <a:pt x="-52" y="4252"/>
                    <a:pt x="-52" y="4252"/>
                  </a:cubicBezTo>
                  <a:cubicBezTo>
                    <a:pt x="7973" y="13918"/>
                    <a:pt x="8247" y="6805"/>
                    <a:pt x="9067" y="4252"/>
                  </a:cubicBezTo>
                  <a:cubicBezTo>
                    <a:pt x="9889" y="1698"/>
                    <a:pt x="5147" y="-34"/>
                    <a:pt x="2593" y="-34"/>
                  </a:cubicBezTo>
                  <a:close/>
                </a:path>
              </a:pathLst>
            </a:custGeom>
            <a:grpFill/>
            <a:ln w="4559" cap="flat">
              <a:solidFill>
                <a:srgbClr val="FFFFFF"/>
              </a:solidFill>
              <a:prstDash val="solid"/>
              <a:miter/>
            </a:ln>
          </p:spPr>
          <p:txBody>
            <a:bodyPr rtlCol="0" anchor="ctr"/>
            <a:lstStyle/>
            <a:p>
              <a:endParaRPr lang="en-US"/>
            </a:p>
          </p:txBody>
        </p:sp>
        <p:sp>
          <p:nvSpPr>
            <p:cNvPr id="819" name="Freeform: Shape 818">
              <a:extLst>
                <a:ext uri="{FF2B5EF4-FFF2-40B4-BE49-F238E27FC236}">
                  <a16:creationId xmlns:a16="http://schemas.microsoft.com/office/drawing/2014/main" id="{5F6CEB73-8A9B-3AB6-3DBC-D5DA62E61EE5}"/>
                </a:ext>
              </a:extLst>
            </p:cNvPr>
            <p:cNvSpPr/>
            <p:nvPr/>
          </p:nvSpPr>
          <p:spPr>
            <a:xfrm>
              <a:off x="11011573" y="4565107"/>
              <a:ext cx="21601" cy="18485"/>
            </a:xfrm>
            <a:custGeom>
              <a:avLst/>
              <a:gdLst>
                <a:gd name="connsiteX0" fmla="*/ 13791 w 21601"/>
                <a:gd name="connsiteY0" fmla="*/ 2902 h 18485"/>
                <a:gd name="connsiteX1" fmla="*/ 6951 w 21601"/>
                <a:gd name="connsiteY1" fmla="*/ 1170 h 18485"/>
                <a:gd name="connsiteX2" fmla="*/ 4399 w 21601"/>
                <a:gd name="connsiteY2" fmla="*/ 10289 h 18485"/>
                <a:gd name="connsiteX3" fmla="*/ 10417 w 21601"/>
                <a:gd name="connsiteY3" fmla="*/ 10927 h 18485"/>
                <a:gd name="connsiteX4" fmla="*/ 17804 w 21601"/>
                <a:gd name="connsiteY4" fmla="*/ 18040 h 18485"/>
                <a:gd name="connsiteX5" fmla="*/ 20083 w 21601"/>
                <a:gd name="connsiteY5" fmla="*/ 11200 h 18485"/>
                <a:gd name="connsiteX6" fmla="*/ 13791 w 21601"/>
                <a:gd name="connsiteY6" fmla="*/ 2902 h 1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1" h="18485">
                  <a:moveTo>
                    <a:pt x="13791" y="2902"/>
                  </a:moveTo>
                  <a:cubicBezTo>
                    <a:pt x="12423" y="1808"/>
                    <a:pt x="9505" y="-1931"/>
                    <a:pt x="6951" y="1170"/>
                  </a:cubicBezTo>
                  <a:cubicBezTo>
                    <a:pt x="4399" y="4270"/>
                    <a:pt x="-5815" y="13754"/>
                    <a:pt x="4399" y="10289"/>
                  </a:cubicBezTo>
                  <a:cubicBezTo>
                    <a:pt x="4399" y="10289"/>
                    <a:pt x="9231" y="7188"/>
                    <a:pt x="10417" y="10927"/>
                  </a:cubicBezTo>
                  <a:cubicBezTo>
                    <a:pt x="11602" y="14666"/>
                    <a:pt x="15524" y="16307"/>
                    <a:pt x="17804" y="18040"/>
                  </a:cubicBezTo>
                  <a:cubicBezTo>
                    <a:pt x="20083" y="19772"/>
                    <a:pt x="23549" y="15760"/>
                    <a:pt x="20083" y="11200"/>
                  </a:cubicBezTo>
                  <a:cubicBezTo>
                    <a:pt x="18168" y="8292"/>
                    <a:pt x="16070" y="5519"/>
                    <a:pt x="13791" y="2902"/>
                  </a:cubicBezTo>
                  <a:close/>
                </a:path>
              </a:pathLst>
            </a:custGeom>
            <a:grpFill/>
            <a:ln w="4559" cap="flat">
              <a:solidFill>
                <a:srgbClr val="FFFFFF"/>
              </a:solidFill>
              <a:prstDash val="solid"/>
              <a:miter/>
            </a:ln>
          </p:spPr>
          <p:txBody>
            <a:bodyPr rtlCol="0" anchor="ctr"/>
            <a:lstStyle/>
            <a:p>
              <a:endParaRPr lang="en-US"/>
            </a:p>
          </p:txBody>
        </p:sp>
        <p:sp>
          <p:nvSpPr>
            <p:cNvPr id="820" name="Freeform: Shape 819">
              <a:extLst>
                <a:ext uri="{FF2B5EF4-FFF2-40B4-BE49-F238E27FC236}">
                  <a16:creationId xmlns:a16="http://schemas.microsoft.com/office/drawing/2014/main" id="{F2235B62-9FC0-AA33-B0F5-1269FD36453B}"/>
                </a:ext>
              </a:extLst>
            </p:cNvPr>
            <p:cNvSpPr/>
            <p:nvPr/>
          </p:nvSpPr>
          <p:spPr>
            <a:xfrm>
              <a:off x="11012649" y="4580529"/>
              <a:ext cx="5451" cy="7106"/>
            </a:xfrm>
            <a:custGeom>
              <a:avLst/>
              <a:gdLst>
                <a:gd name="connsiteX0" fmla="*/ -52 w 5451"/>
                <a:gd name="connsiteY0" fmla="*/ 3165 h 7106"/>
                <a:gd name="connsiteX1" fmla="*/ 2776 w 5451"/>
                <a:gd name="connsiteY1" fmla="*/ 6265 h 7106"/>
                <a:gd name="connsiteX2" fmla="*/ 4508 w 5451"/>
                <a:gd name="connsiteY2" fmla="*/ 3712 h 7106"/>
                <a:gd name="connsiteX3" fmla="*/ 4508 w 5451"/>
                <a:gd name="connsiteY3" fmla="*/ 338 h 7106"/>
                <a:gd name="connsiteX4" fmla="*/ -52 w 5451"/>
                <a:gd name="connsiteY4" fmla="*/ 3165 h 7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1" h="7106">
                  <a:moveTo>
                    <a:pt x="-52" y="3165"/>
                  </a:moveTo>
                  <a:cubicBezTo>
                    <a:pt x="-52" y="4624"/>
                    <a:pt x="1044" y="8818"/>
                    <a:pt x="2776" y="6265"/>
                  </a:cubicBezTo>
                  <a:lnTo>
                    <a:pt x="4508" y="3712"/>
                  </a:lnTo>
                  <a:cubicBezTo>
                    <a:pt x="4508" y="3712"/>
                    <a:pt x="6515" y="1706"/>
                    <a:pt x="4508" y="338"/>
                  </a:cubicBezTo>
                  <a:cubicBezTo>
                    <a:pt x="2502" y="-1030"/>
                    <a:pt x="222" y="1706"/>
                    <a:pt x="-52" y="3165"/>
                  </a:cubicBezTo>
                  <a:close/>
                </a:path>
              </a:pathLst>
            </a:custGeom>
            <a:grpFill/>
            <a:ln w="4559" cap="flat">
              <a:solidFill>
                <a:srgbClr val="FFFFFF"/>
              </a:solidFill>
              <a:prstDash val="solid"/>
              <a:miter/>
            </a:ln>
          </p:spPr>
          <p:txBody>
            <a:bodyPr rtlCol="0" anchor="ctr"/>
            <a:lstStyle/>
            <a:p>
              <a:endParaRPr lang="en-US"/>
            </a:p>
          </p:txBody>
        </p:sp>
        <p:sp>
          <p:nvSpPr>
            <p:cNvPr id="821" name="Freeform: Shape 820">
              <a:extLst>
                <a:ext uri="{FF2B5EF4-FFF2-40B4-BE49-F238E27FC236}">
                  <a16:creationId xmlns:a16="http://schemas.microsoft.com/office/drawing/2014/main" id="{612FFC5D-9770-0F22-41C3-2B10D6485C54}"/>
                </a:ext>
              </a:extLst>
            </p:cNvPr>
            <p:cNvSpPr/>
            <p:nvPr/>
          </p:nvSpPr>
          <p:spPr>
            <a:xfrm>
              <a:off x="11036539" y="4583439"/>
              <a:ext cx="6940" cy="8355"/>
            </a:xfrm>
            <a:custGeom>
              <a:avLst/>
              <a:gdLst>
                <a:gd name="connsiteX0" fmla="*/ 5148 w 6940"/>
                <a:gd name="connsiteY0" fmla="*/ -19 h 8355"/>
                <a:gd name="connsiteX1" fmla="*/ 223 w 6940"/>
                <a:gd name="connsiteY1" fmla="*/ 3994 h 8355"/>
                <a:gd name="connsiteX2" fmla="*/ 3415 w 6940"/>
                <a:gd name="connsiteY2" fmla="*/ 7094 h 8355"/>
                <a:gd name="connsiteX3" fmla="*/ 5148 w 6940"/>
                <a:gd name="connsiteY3" fmla="*/ -19 h 8355"/>
              </a:gdLst>
              <a:ahLst/>
              <a:cxnLst>
                <a:cxn ang="0">
                  <a:pos x="connsiteX0" y="connsiteY0"/>
                </a:cxn>
                <a:cxn ang="0">
                  <a:pos x="connsiteX1" y="connsiteY1"/>
                </a:cxn>
                <a:cxn ang="0">
                  <a:pos x="connsiteX2" y="connsiteY2"/>
                </a:cxn>
                <a:cxn ang="0">
                  <a:pos x="connsiteX3" y="connsiteY3"/>
                </a:cxn>
              </a:cxnLst>
              <a:rect l="l" t="t" r="r" b="b"/>
              <a:pathLst>
                <a:path w="6940" h="8355">
                  <a:moveTo>
                    <a:pt x="5148" y="-19"/>
                  </a:moveTo>
                  <a:cubicBezTo>
                    <a:pt x="1409" y="-19"/>
                    <a:pt x="-871" y="1714"/>
                    <a:pt x="223" y="3994"/>
                  </a:cubicBezTo>
                  <a:cubicBezTo>
                    <a:pt x="223" y="3994"/>
                    <a:pt x="862" y="11106"/>
                    <a:pt x="3415" y="7094"/>
                  </a:cubicBezTo>
                  <a:cubicBezTo>
                    <a:pt x="5968" y="3082"/>
                    <a:pt x="8796" y="-292"/>
                    <a:pt x="5148" y="-19"/>
                  </a:cubicBezTo>
                  <a:close/>
                </a:path>
              </a:pathLst>
            </a:custGeom>
            <a:grpFill/>
            <a:ln w="4559" cap="flat">
              <a:solidFill>
                <a:srgbClr val="FFFFFF"/>
              </a:solidFill>
              <a:prstDash val="solid"/>
              <a:miter/>
            </a:ln>
          </p:spPr>
          <p:txBody>
            <a:bodyPr rtlCol="0" anchor="ctr"/>
            <a:lstStyle/>
            <a:p>
              <a:endParaRPr lang="en-US"/>
            </a:p>
          </p:txBody>
        </p:sp>
        <p:sp>
          <p:nvSpPr>
            <p:cNvPr id="822" name="Freeform: Shape 821">
              <a:extLst>
                <a:ext uri="{FF2B5EF4-FFF2-40B4-BE49-F238E27FC236}">
                  <a16:creationId xmlns:a16="http://schemas.microsoft.com/office/drawing/2014/main" id="{1D3D4E30-3229-5501-8420-396CAC07BE24}"/>
                </a:ext>
              </a:extLst>
            </p:cNvPr>
            <p:cNvSpPr/>
            <p:nvPr/>
          </p:nvSpPr>
          <p:spPr>
            <a:xfrm>
              <a:off x="11020856" y="4590294"/>
              <a:ext cx="4570" cy="2498"/>
            </a:xfrm>
            <a:custGeom>
              <a:avLst/>
              <a:gdLst>
                <a:gd name="connsiteX0" fmla="*/ -52 w 4570"/>
                <a:gd name="connsiteY0" fmla="*/ -34 h 2498"/>
                <a:gd name="connsiteX1" fmla="*/ 4508 w 4570"/>
                <a:gd name="connsiteY1" fmla="*/ 2245 h 2498"/>
                <a:gd name="connsiteX2" fmla="*/ -52 w 4570"/>
                <a:gd name="connsiteY2" fmla="*/ -34 h 2498"/>
              </a:gdLst>
              <a:ahLst/>
              <a:cxnLst>
                <a:cxn ang="0">
                  <a:pos x="connsiteX0" y="connsiteY0"/>
                </a:cxn>
                <a:cxn ang="0">
                  <a:pos x="connsiteX1" y="connsiteY1"/>
                </a:cxn>
                <a:cxn ang="0">
                  <a:pos x="connsiteX2" y="connsiteY2"/>
                </a:cxn>
              </a:cxnLst>
              <a:rect l="l" t="t" r="r" b="b"/>
              <a:pathLst>
                <a:path w="4570" h="2498">
                  <a:moveTo>
                    <a:pt x="-52" y="-34"/>
                  </a:moveTo>
                  <a:cubicBezTo>
                    <a:pt x="-52" y="-34"/>
                    <a:pt x="4782" y="3340"/>
                    <a:pt x="4508" y="2245"/>
                  </a:cubicBezTo>
                  <a:cubicBezTo>
                    <a:pt x="4235" y="1151"/>
                    <a:pt x="2228" y="239"/>
                    <a:pt x="-52" y="-34"/>
                  </a:cubicBezTo>
                  <a:close/>
                </a:path>
              </a:pathLst>
            </a:custGeom>
            <a:grpFill/>
            <a:ln w="4559" cap="flat">
              <a:solidFill>
                <a:srgbClr val="FFFFFF"/>
              </a:solidFill>
              <a:prstDash val="solid"/>
              <a:miter/>
            </a:ln>
          </p:spPr>
          <p:txBody>
            <a:bodyPr rtlCol="0" anchor="ctr"/>
            <a:lstStyle/>
            <a:p>
              <a:endParaRPr lang="en-US"/>
            </a:p>
          </p:txBody>
        </p:sp>
        <p:sp>
          <p:nvSpPr>
            <p:cNvPr id="823" name="Freeform: Shape 822">
              <a:extLst>
                <a:ext uri="{FF2B5EF4-FFF2-40B4-BE49-F238E27FC236}">
                  <a16:creationId xmlns:a16="http://schemas.microsoft.com/office/drawing/2014/main" id="{0483D0EB-9A70-077E-23AD-B4FCA5B99FF3}"/>
                </a:ext>
              </a:extLst>
            </p:cNvPr>
            <p:cNvSpPr/>
            <p:nvPr/>
          </p:nvSpPr>
          <p:spPr>
            <a:xfrm>
              <a:off x="11053929" y="4549576"/>
              <a:ext cx="46562" cy="33590"/>
            </a:xfrm>
            <a:custGeom>
              <a:avLst/>
              <a:gdLst>
                <a:gd name="connsiteX0" fmla="*/ 46120 w 46562"/>
                <a:gd name="connsiteY0" fmla="*/ 32386 h 33590"/>
                <a:gd name="connsiteX1" fmla="*/ 46120 w 46562"/>
                <a:gd name="connsiteY1" fmla="*/ 28465 h 33590"/>
                <a:gd name="connsiteX2" fmla="*/ 43566 w 46562"/>
                <a:gd name="connsiteY2" fmla="*/ 23905 h 33590"/>
                <a:gd name="connsiteX3" fmla="*/ 31620 w 46562"/>
                <a:gd name="connsiteY3" fmla="*/ 16975 h 33590"/>
                <a:gd name="connsiteX4" fmla="*/ 22501 w 46562"/>
                <a:gd name="connsiteY4" fmla="*/ 13054 h 33590"/>
                <a:gd name="connsiteX5" fmla="*/ 15389 w 46562"/>
                <a:gd name="connsiteY5" fmla="*/ 7309 h 33590"/>
                <a:gd name="connsiteX6" fmla="*/ 1983 w 46562"/>
                <a:gd name="connsiteY6" fmla="*/ 196 h 33590"/>
                <a:gd name="connsiteX7" fmla="*/ 1983 w 46562"/>
                <a:gd name="connsiteY7" fmla="*/ 3296 h 33590"/>
                <a:gd name="connsiteX8" fmla="*/ 4811 w 46562"/>
                <a:gd name="connsiteY8" fmla="*/ 7309 h 33590"/>
                <a:gd name="connsiteX9" fmla="*/ 10191 w 46562"/>
                <a:gd name="connsiteY9" fmla="*/ 12142 h 33590"/>
                <a:gd name="connsiteX10" fmla="*/ 30435 w 46562"/>
                <a:gd name="connsiteY10" fmla="*/ 24179 h 33590"/>
                <a:gd name="connsiteX11" fmla="*/ 43018 w 46562"/>
                <a:gd name="connsiteY11" fmla="*/ 32112 h 33590"/>
                <a:gd name="connsiteX12" fmla="*/ 46120 w 46562"/>
                <a:gd name="connsiteY12" fmla="*/ 32386 h 33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562" h="33590">
                  <a:moveTo>
                    <a:pt x="46120" y="32386"/>
                  </a:moveTo>
                  <a:cubicBezTo>
                    <a:pt x="45025" y="30653"/>
                    <a:pt x="45025" y="29832"/>
                    <a:pt x="46120" y="28465"/>
                  </a:cubicBezTo>
                  <a:cubicBezTo>
                    <a:pt x="47214" y="27097"/>
                    <a:pt x="44387" y="25273"/>
                    <a:pt x="43566" y="23905"/>
                  </a:cubicBezTo>
                  <a:cubicBezTo>
                    <a:pt x="39827" y="21188"/>
                    <a:pt x="35815" y="18862"/>
                    <a:pt x="31620" y="16975"/>
                  </a:cubicBezTo>
                  <a:cubicBezTo>
                    <a:pt x="28702" y="15461"/>
                    <a:pt x="25602" y="14157"/>
                    <a:pt x="22501" y="13054"/>
                  </a:cubicBezTo>
                  <a:cubicBezTo>
                    <a:pt x="19675" y="11813"/>
                    <a:pt x="17212" y="9835"/>
                    <a:pt x="15389" y="7309"/>
                  </a:cubicBezTo>
                  <a:cubicBezTo>
                    <a:pt x="11559" y="3916"/>
                    <a:pt x="6908" y="1482"/>
                    <a:pt x="1983" y="196"/>
                  </a:cubicBezTo>
                  <a:cubicBezTo>
                    <a:pt x="-1755" y="-898"/>
                    <a:pt x="525" y="2202"/>
                    <a:pt x="1983" y="3296"/>
                  </a:cubicBezTo>
                  <a:cubicBezTo>
                    <a:pt x="2987" y="4564"/>
                    <a:pt x="3990" y="5904"/>
                    <a:pt x="4811" y="7309"/>
                  </a:cubicBezTo>
                  <a:cubicBezTo>
                    <a:pt x="5631" y="8494"/>
                    <a:pt x="7364" y="9315"/>
                    <a:pt x="10191" y="12142"/>
                  </a:cubicBezTo>
                  <a:cubicBezTo>
                    <a:pt x="16574" y="16692"/>
                    <a:pt x="23414" y="20723"/>
                    <a:pt x="30435" y="24179"/>
                  </a:cubicBezTo>
                  <a:cubicBezTo>
                    <a:pt x="31894" y="24726"/>
                    <a:pt x="40375" y="30380"/>
                    <a:pt x="43018" y="32112"/>
                  </a:cubicBezTo>
                  <a:cubicBezTo>
                    <a:pt x="45663" y="33845"/>
                    <a:pt x="47305" y="34118"/>
                    <a:pt x="46120" y="32386"/>
                  </a:cubicBezTo>
                  <a:close/>
                </a:path>
              </a:pathLst>
            </a:custGeom>
            <a:grpFill/>
            <a:ln w="4559" cap="flat">
              <a:solidFill>
                <a:srgbClr val="FFFFFF"/>
              </a:solidFill>
              <a:prstDash val="solid"/>
              <a:miter/>
            </a:ln>
          </p:spPr>
          <p:txBody>
            <a:bodyPr rtlCol="0" anchor="ctr"/>
            <a:lstStyle/>
            <a:p>
              <a:endParaRPr lang="en-US"/>
            </a:p>
          </p:txBody>
        </p:sp>
        <p:sp>
          <p:nvSpPr>
            <p:cNvPr id="824" name="Freeform: Shape 823">
              <a:extLst>
                <a:ext uri="{FF2B5EF4-FFF2-40B4-BE49-F238E27FC236}">
                  <a16:creationId xmlns:a16="http://schemas.microsoft.com/office/drawing/2014/main" id="{ABBB79A2-A291-577D-BCC4-FBB66E750613}"/>
                </a:ext>
              </a:extLst>
            </p:cNvPr>
            <p:cNvSpPr/>
            <p:nvPr/>
          </p:nvSpPr>
          <p:spPr>
            <a:xfrm>
              <a:off x="11110042" y="4599912"/>
              <a:ext cx="4921" cy="3802"/>
            </a:xfrm>
            <a:custGeom>
              <a:avLst/>
              <a:gdLst>
                <a:gd name="connsiteX0" fmla="*/ 1131 w 4921"/>
                <a:gd name="connsiteY0" fmla="*/ 14 h 3802"/>
                <a:gd name="connsiteX1" fmla="*/ 4870 w 4921"/>
                <a:gd name="connsiteY1" fmla="*/ 3753 h 3802"/>
                <a:gd name="connsiteX2" fmla="*/ 1131 w 4921"/>
                <a:gd name="connsiteY2" fmla="*/ 14 h 3802"/>
              </a:gdLst>
              <a:ahLst/>
              <a:cxnLst>
                <a:cxn ang="0">
                  <a:pos x="connsiteX0" y="connsiteY0"/>
                </a:cxn>
                <a:cxn ang="0">
                  <a:pos x="connsiteX1" y="connsiteY1"/>
                </a:cxn>
                <a:cxn ang="0">
                  <a:pos x="connsiteX2" y="connsiteY2"/>
                </a:cxn>
              </a:cxnLst>
              <a:rect l="l" t="t" r="r" b="b"/>
              <a:pathLst>
                <a:path w="4921" h="3802">
                  <a:moveTo>
                    <a:pt x="1131" y="14"/>
                  </a:moveTo>
                  <a:cubicBezTo>
                    <a:pt x="-1422" y="561"/>
                    <a:pt x="311" y="4026"/>
                    <a:pt x="4870" y="3753"/>
                  </a:cubicBezTo>
                  <a:cubicBezTo>
                    <a:pt x="4870" y="3753"/>
                    <a:pt x="3685" y="-533"/>
                    <a:pt x="1131" y="14"/>
                  </a:cubicBezTo>
                  <a:close/>
                </a:path>
              </a:pathLst>
            </a:custGeom>
            <a:grpFill/>
            <a:ln w="4559" cap="flat">
              <a:solidFill>
                <a:srgbClr val="FFFFFF"/>
              </a:solidFill>
              <a:prstDash val="solid"/>
              <a:miter/>
            </a:ln>
          </p:spPr>
          <p:txBody>
            <a:bodyPr rtlCol="0" anchor="ctr"/>
            <a:lstStyle/>
            <a:p>
              <a:endParaRPr lang="en-US"/>
            </a:p>
          </p:txBody>
        </p:sp>
        <p:sp>
          <p:nvSpPr>
            <p:cNvPr id="825" name="Freeform: Shape 824">
              <a:extLst>
                <a:ext uri="{FF2B5EF4-FFF2-40B4-BE49-F238E27FC236}">
                  <a16:creationId xmlns:a16="http://schemas.microsoft.com/office/drawing/2014/main" id="{50A30211-50DD-2935-ADBE-4581B553C599}"/>
                </a:ext>
              </a:extLst>
            </p:cNvPr>
            <p:cNvSpPr/>
            <p:nvPr/>
          </p:nvSpPr>
          <p:spPr>
            <a:xfrm>
              <a:off x="11114325" y="4603952"/>
              <a:ext cx="4012" cy="2026"/>
            </a:xfrm>
            <a:custGeom>
              <a:avLst/>
              <a:gdLst>
                <a:gd name="connsiteX0" fmla="*/ 3961 w 4012"/>
                <a:gd name="connsiteY0" fmla="*/ 1992 h 2026"/>
                <a:gd name="connsiteX1" fmla="*/ -52 w 4012"/>
                <a:gd name="connsiteY1" fmla="*/ 1992 h 2026"/>
                <a:gd name="connsiteX2" fmla="*/ 3961 w 4012"/>
                <a:gd name="connsiteY2" fmla="*/ 1992 h 2026"/>
              </a:gdLst>
              <a:ahLst/>
              <a:cxnLst>
                <a:cxn ang="0">
                  <a:pos x="connsiteX0" y="connsiteY0"/>
                </a:cxn>
                <a:cxn ang="0">
                  <a:pos x="connsiteX1" y="connsiteY1"/>
                </a:cxn>
                <a:cxn ang="0">
                  <a:pos x="connsiteX2" y="connsiteY2"/>
                </a:cxn>
              </a:cxnLst>
              <a:rect l="l" t="t" r="r" b="b"/>
              <a:pathLst>
                <a:path w="4012" h="2026">
                  <a:moveTo>
                    <a:pt x="3961" y="1992"/>
                  </a:moveTo>
                  <a:cubicBezTo>
                    <a:pt x="3961" y="1992"/>
                    <a:pt x="3961" y="-2567"/>
                    <a:pt x="-52" y="1992"/>
                  </a:cubicBezTo>
                  <a:cubicBezTo>
                    <a:pt x="1317" y="1755"/>
                    <a:pt x="2593" y="1755"/>
                    <a:pt x="3961" y="1992"/>
                  </a:cubicBezTo>
                  <a:close/>
                </a:path>
              </a:pathLst>
            </a:custGeom>
            <a:grpFill/>
            <a:ln w="4559" cap="flat">
              <a:solidFill>
                <a:srgbClr val="FFFFFF"/>
              </a:solidFill>
              <a:prstDash val="solid"/>
              <a:miter/>
            </a:ln>
          </p:spPr>
          <p:txBody>
            <a:bodyPr rtlCol="0" anchor="ctr"/>
            <a:lstStyle/>
            <a:p>
              <a:endParaRPr lang="en-US"/>
            </a:p>
          </p:txBody>
        </p:sp>
        <p:sp>
          <p:nvSpPr>
            <p:cNvPr id="826" name="Freeform: Shape 825">
              <a:extLst>
                <a:ext uri="{FF2B5EF4-FFF2-40B4-BE49-F238E27FC236}">
                  <a16:creationId xmlns:a16="http://schemas.microsoft.com/office/drawing/2014/main" id="{B0522041-23B5-B1BF-97A5-F023F4852B57}"/>
                </a:ext>
              </a:extLst>
            </p:cNvPr>
            <p:cNvSpPr/>
            <p:nvPr/>
          </p:nvSpPr>
          <p:spPr>
            <a:xfrm>
              <a:off x="11092350" y="4608268"/>
              <a:ext cx="39319" cy="24112"/>
            </a:xfrm>
            <a:custGeom>
              <a:avLst/>
              <a:gdLst>
                <a:gd name="connsiteX0" fmla="*/ 24842 w 39319"/>
                <a:gd name="connsiteY0" fmla="*/ 6521 h 24112"/>
                <a:gd name="connsiteX1" fmla="*/ 8245 w 39319"/>
                <a:gd name="connsiteY1" fmla="*/ 2235 h 24112"/>
                <a:gd name="connsiteX2" fmla="*/ 585 w 39319"/>
                <a:gd name="connsiteY2" fmla="*/ 2235 h 24112"/>
                <a:gd name="connsiteX3" fmla="*/ 3412 w 39319"/>
                <a:gd name="connsiteY3" fmla="*/ 13269 h 24112"/>
                <a:gd name="connsiteX4" fmla="*/ 17364 w 39319"/>
                <a:gd name="connsiteY4" fmla="*/ 19561 h 24112"/>
                <a:gd name="connsiteX5" fmla="*/ 27121 w 39319"/>
                <a:gd name="connsiteY5" fmla="*/ 21841 h 24112"/>
                <a:gd name="connsiteX6" fmla="*/ 36240 w 39319"/>
                <a:gd name="connsiteY6" fmla="*/ 23026 h 24112"/>
                <a:gd name="connsiteX7" fmla="*/ 38246 w 39319"/>
                <a:gd name="connsiteY7" fmla="*/ 15640 h 24112"/>
                <a:gd name="connsiteX8" fmla="*/ 24842 w 39319"/>
                <a:gd name="connsiteY8" fmla="*/ 6521 h 24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19" h="24112">
                  <a:moveTo>
                    <a:pt x="24842" y="6521"/>
                  </a:moveTo>
                  <a:cubicBezTo>
                    <a:pt x="19005" y="6713"/>
                    <a:pt x="13260" y="5226"/>
                    <a:pt x="8245" y="2235"/>
                  </a:cubicBezTo>
                  <a:cubicBezTo>
                    <a:pt x="8245" y="2235"/>
                    <a:pt x="2317" y="-2871"/>
                    <a:pt x="585" y="2235"/>
                  </a:cubicBezTo>
                  <a:cubicBezTo>
                    <a:pt x="-874" y="6138"/>
                    <a:pt x="220" y="10552"/>
                    <a:pt x="3412" y="13269"/>
                  </a:cubicBezTo>
                  <a:cubicBezTo>
                    <a:pt x="6239" y="16734"/>
                    <a:pt x="13169" y="21020"/>
                    <a:pt x="17364" y="19561"/>
                  </a:cubicBezTo>
                  <a:cubicBezTo>
                    <a:pt x="21559" y="18102"/>
                    <a:pt x="24842" y="21567"/>
                    <a:pt x="27121" y="21841"/>
                  </a:cubicBezTo>
                  <a:cubicBezTo>
                    <a:pt x="29401" y="22114"/>
                    <a:pt x="34507" y="25853"/>
                    <a:pt x="36240" y="23026"/>
                  </a:cubicBezTo>
                  <a:cubicBezTo>
                    <a:pt x="37972" y="20200"/>
                    <a:pt x="40800" y="18467"/>
                    <a:pt x="38246" y="15640"/>
                  </a:cubicBezTo>
                  <a:cubicBezTo>
                    <a:pt x="35693" y="12813"/>
                    <a:pt x="30769" y="6248"/>
                    <a:pt x="24842" y="6521"/>
                  </a:cubicBezTo>
                  <a:close/>
                </a:path>
              </a:pathLst>
            </a:custGeom>
            <a:grpFill/>
            <a:ln w="4559" cap="flat">
              <a:solidFill>
                <a:srgbClr val="FFFFFF"/>
              </a:solidFill>
              <a:prstDash val="solid"/>
              <a:miter/>
            </a:ln>
          </p:spPr>
          <p:txBody>
            <a:bodyPr rtlCol="0" anchor="ctr"/>
            <a:lstStyle/>
            <a:p>
              <a:endParaRPr lang="en-US"/>
            </a:p>
          </p:txBody>
        </p:sp>
        <p:sp>
          <p:nvSpPr>
            <p:cNvPr id="827" name="Freeform: Shape 826">
              <a:extLst>
                <a:ext uri="{FF2B5EF4-FFF2-40B4-BE49-F238E27FC236}">
                  <a16:creationId xmlns:a16="http://schemas.microsoft.com/office/drawing/2014/main" id="{ED35CAA3-2235-440A-9890-B1BBD80A071B}"/>
                </a:ext>
              </a:extLst>
            </p:cNvPr>
            <p:cNvSpPr/>
            <p:nvPr/>
          </p:nvSpPr>
          <p:spPr>
            <a:xfrm>
              <a:off x="11125136" y="4576491"/>
              <a:ext cx="27063" cy="43873"/>
            </a:xfrm>
            <a:custGeom>
              <a:avLst/>
              <a:gdLst>
                <a:gd name="connsiteX0" fmla="*/ 26524 w 27063"/>
                <a:gd name="connsiteY0" fmla="*/ 41125 h 43873"/>
                <a:gd name="connsiteX1" fmla="*/ 24792 w 27063"/>
                <a:gd name="connsiteY1" fmla="*/ 32006 h 43873"/>
                <a:gd name="connsiteX2" fmla="*/ 19047 w 27063"/>
                <a:gd name="connsiteY2" fmla="*/ 21975 h 43873"/>
                <a:gd name="connsiteX3" fmla="*/ 14853 w 27063"/>
                <a:gd name="connsiteY3" fmla="*/ 12309 h 43873"/>
                <a:gd name="connsiteX4" fmla="*/ 5734 w 27063"/>
                <a:gd name="connsiteY4" fmla="*/ 637 h 43873"/>
                <a:gd name="connsiteX5" fmla="*/ 1175 w 27063"/>
                <a:gd name="connsiteY5" fmla="*/ 1184 h 43873"/>
                <a:gd name="connsiteX6" fmla="*/ 3180 w 27063"/>
                <a:gd name="connsiteY6" fmla="*/ 4649 h 43873"/>
                <a:gd name="connsiteX7" fmla="*/ 3180 w 27063"/>
                <a:gd name="connsiteY7" fmla="*/ 13221 h 43873"/>
                <a:gd name="connsiteX8" fmla="*/ 12299 w 27063"/>
                <a:gd name="connsiteY8" fmla="*/ 30821 h 43873"/>
                <a:gd name="connsiteX9" fmla="*/ 22786 w 27063"/>
                <a:gd name="connsiteY9" fmla="*/ 41672 h 43873"/>
                <a:gd name="connsiteX10" fmla="*/ 26524 w 27063"/>
                <a:gd name="connsiteY10" fmla="*/ 41125 h 4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63" h="43873">
                  <a:moveTo>
                    <a:pt x="26524" y="41125"/>
                  </a:moveTo>
                  <a:cubicBezTo>
                    <a:pt x="25430" y="38198"/>
                    <a:pt x="24884" y="35116"/>
                    <a:pt x="24792" y="32006"/>
                  </a:cubicBezTo>
                  <a:cubicBezTo>
                    <a:pt x="23972" y="28131"/>
                    <a:pt x="21965" y="24611"/>
                    <a:pt x="19047" y="21975"/>
                  </a:cubicBezTo>
                  <a:cubicBezTo>
                    <a:pt x="17133" y="20881"/>
                    <a:pt x="15673" y="17416"/>
                    <a:pt x="14853" y="12309"/>
                  </a:cubicBezTo>
                  <a:cubicBezTo>
                    <a:pt x="13302" y="7467"/>
                    <a:pt x="10020" y="3336"/>
                    <a:pt x="5734" y="637"/>
                  </a:cubicBezTo>
                  <a:cubicBezTo>
                    <a:pt x="2907" y="-1369"/>
                    <a:pt x="4822" y="1822"/>
                    <a:pt x="1175" y="1184"/>
                  </a:cubicBezTo>
                  <a:cubicBezTo>
                    <a:pt x="-2473" y="546"/>
                    <a:pt x="3180" y="4649"/>
                    <a:pt x="3180" y="4649"/>
                  </a:cubicBezTo>
                  <a:cubicBezTo>
                    <a:pt x="3180" y="4649"/>
                    <a:pt x="3727" y="8297"/>
                    <a:pt x="3180" y="13221"/>
                  </a:cubicBezTo>
                  <a:cubicBezTo>
                    <a:pt x="4640" y="19778"/>
                    <a:pt x="7740" y="25842"/>
                    <a:pt x="12299" y="30821"/>
                  </a:cubicBezTo>
                  <a:cubicBezTo>
                    <a:pt x="14579" y="33100"/>
                    <a:pt x="18501" y="37386"/>
                    <a:pt x="22786" y="41672"/>
                  </a:cubicBezTo>
                  <a:cubicBezTo>
                    <a:pt x="27072" y="45958"/>
                    <a:pt x="27620" y="42858"/>
                    <a:pt x="26524" y="41125"/>
                  </a:cubicBezTo>
                  <a:close/>
                </a:path>
              </a:pathLst>
            </a:custGeom>
            <a:grpFill/>
            <a:ln w="4559" cap="flat">
              <a:solidFill>
                <a:srgbClr val="FFFFFF"/>
              </a:solidFill>
              <a:prstDash val="solid"/>
              <a:miter/>
            </a:ln>
          </p:spPr>
          <p:txBody>
            <a:bodyPr rtlCol="0" anchor="ctr"/>
            <a:lstStyle/>
            <a:p>
              <a:endParaRPr lang="en-US"/>
            </a:p>
          </p:txBody>
        </p:sp>
        <p:sp>
          <p:nvSpPr>
            <p:cNvPr id="828" name="Freeform: Shape 827">
              <a:extLst>
                <a:ext uri="{FF2B5EF4-FFF2-40B4-BE49-F238E27FC236}">
                  <a16:creationId xmlns:a16="http://schemas.microsoft.com/office/drawing/2014/main" id="{619A79C5-B42B-9D4B-448F-2914D782C321}"/>
                </a:ext>
              </a:extLst>
            </p:cNvPr>
            <p:cNvSpPr/>
            <p:nvPr/>
          </p:nvSpPr>
          <p:spPr>
            <a:xfrm>
              <a:off x="11153080" y="4612818"/>
              <a:ext cx="5765" cy="13678"/>
            </a:xfrm>
            <a:custGeom>
              <a:avLst/>
              <a:gdLst>
                <a:gd name="connsiteX0" fmla="*/ -52 w 5765"/>
                <a:gd name="connsiteY0" fmla="*/ -34 h 13678"/>
                <a:gd name="connsiteX1" fmla="*/ 5147 w 5765"/>
                <a:gd name="connsiteY1" fmla="*/ 13644 h 13678"/>
                <a:gd name="connsiteX2" fmla="*/ -52 w 5765"/>
                <a:gd name="connsiteY2" fmla="*/ -34 h 13678"/>
              </a:gdLst>
              <a:ahLst/>
              <a:cxnLst>
                <a:cxn ang="0">
                  <a:pos x="connsiteX0" y="connsiteY0"/>
                </a:cxn>
                <a:cxn ang="0">
                  <a:pos x="connsiteX1" y="connsiteY1"/>
                </a:cxn>
                <a:cxn ang="0">
                  <a:pos x="connsiteX2" y="connsiteY2"/>
                </a:cxn>
              </a:cxnLst>
              <a:rect l="l" t="t" r="r" b="b"/>
              <a:pathLst>
                <a:path w="5765" h="13678">
                  <a:moveTo>
                    <a:pt x="-52" y="-34"/>
                  </a:moveTo>
                  <a:cubicBezTo>
                    <a:pt x="2411" y="4197"/>
                    <a:pt x="4235" y="8820"/>
                    <a:pt x="5147" y="13644"/>
                  </a:cubicBezTo>
                  <a:cubicBezTo>
                    <a:pt x="5147" y="13644"/>
                    <a:pt x="8247" y="7899"/>
                    <a:pt x="-52" y="-34"/>
                  </a:cubicBezTo>
                  <a:close/>
                </a:path>
              </a:pathLst>
            </a:custGeom>
            <a:grpFill/>
            <a:ln w="4559" cap="flat">
              <a:solidFill>
                <a:srgbClr val="FFFFFF"/>
              </a:solidFill>
              <a:prstDash val="solid"/>
              <a:miter/>
            </a:ln>
          </p:spPr>
          <p:txBody>
            <a:bodyPr rtlCol="0" anchor="ctr"/>
            <a:lstStyle/>
            <a:p>
              <a:endParaRPr lang="en-US"/>
            </a:p>
          </p:txBody>
        </p:sp>
        <p:sp>
          <p:nvSpPr>
            <p:cNvPr id="829" name="Freeform: Shape 828">
              <a:extLst>
                <a:ext uri="{FF2B5EF4-FFF2-40B4-BE49-F238E27FC236}">
                  <a16:creationId xmlns:a16="http://schemas.microsoft.com/office/drawing/2014/main" id="{827EEA04-D5A1-CFA2-B6BB-C932A375FA60}"/>
                </a:ext>
              </a:extLst>
            </p:cNvPr>
            <p:cNvSpPr/>
            <p:nvPr/>
          </p:nvSpPr>
          <p:spPr>
            <a:xfrm>
              <a:off x="11106768" y="4684300"/>
              <a:ext cx="17861" cy="12459"/>
            </a:xfrm>
            <a:custGeom>
              <a:avLst/>
              <a:gdLst>
                <a:gd name="connsiteX0" fmla="*/ 10697 w 17861"/>
                <a:gd name="connsiteY0" fmla="*/ 5082 h 12459"/>
                <a:gd name="connsiteX1" fmla="*/ 666 w 17861"/>
                <a:gd name="connsiteY1" fmla="*/ 1435 h 12459"/>
                <a:gd name="connsiteX2" fmla="*/ 17810 w 17861"/>
                <a:gd name="connsiteY2" fmla="*/ 11375 h 12459"/>
                <a:gd name="connsiteX3" fmla="*/ 10697 w 17861"/>
                <a:gd name="connsiteY3" fmla="*/ 5082 h 12459"/>
              </a:gdLst>
              <a:ahLst/>
              <a:cxnLst>
                <a:cxn ang="0">
                  <a:pos x="connsiteX0" y="connsiteY0"/>
                </a:cxn>
                <a:cxn ang="0">
                  <a:pos x="connsiteX1" y="connsiteY1"/>
                </a:cxn>
                <a:cxn ang="0">
                  <a:pos x="connsiteX2" y="connsiteY2"/>
                </a:cxn>
                <a:cxn ang="0">
                  <a:pos x="connsiteX3" y="connsiteY3"/>
                </a:cxn>
              </a:cxnLst>
              <a:rect l="l" t="t" r="r" b="b"/>
              <a:pathLst>
                <a:path w="17861" h="12459">
                  <a:moveTo>
                    <a:pt x="10697" y="5082"/>
                  </a:moveTo>
                  <a:cubicBezTo>
                    <a:pt x="6685" y="3441"/>
                    <a:pt x="-2708" y="-2851"/>
                    <a:pt x="666" y="1435"/>
                  </a:cubicBezTo>
                  <a:cubicBezTo>
                    <a:pt x="4040" y="5721"/>
                    <a:pt x="15804" y="15660"/>
                    <a:pt x="17810" y="11375"/>
                  </a:cubicBezTo>
                  <a:cubicBezTo>
                    <a:pt x="15987" y="8758"/>
                    <a:pt x="13524" y="6605"/>
                    <a:pt x="10697" y="5082"/>
                  </a:cubicBezTo>
                  <a:close/>
                </a:path>
              </a:pathLst>
            </a:custGeom>
            <a:grpFill/>
            <a:ln w="4559" cap="flat">
              <a:solidFill>
                <a:srgbClr val="FFFFFF"/>
              </a:solidFill>
              <a:prstDash val="solid"/>
              <a:miter/>
            </a:ln>
          </p:spPr>
          <p:txBody>
            <a:bodyPr rtlCol="0" anchor="ctr"/>
            <a:lstStyle/>
            <a:p>
              <a:endParaRPr lang="en-US"/>
            </a:p>
          </p:txBody>
        </p:sp>
        <p:sp>
          <p:nvSpPr>
            <p:cNvPr id="830" name="Freeform: Shape 829">
              <a:extLst>
                <a:ext uri="{FF2B5EF4-FFF2-40B4-BE49-F238E27FC236}">
                  <a16:creationId xmlns:a16="http://schemas.microsoft.com/office/drawing/2014/main" id="{E4A8CB18-DEB5-274E-6643-A07D86EF2F13}"/>
                </a:ext>
              </a:extLst>
            </p:cNvPr>
            <p:cNvSpPr/>
            <p:nvPr/>
          </p:nvSpPr>
          <p:spPr>
            <a:xfrm>
              <a:off x="11150462" y="4639952"/>
              <a:ext cx="36833" cy="22746"/>
            </a:xfrm>
            <a:custGeom>
              <a:avLst/>
              <a:gdLst>
                <a:gd name="connsiteX0" fmla="*/ 28283 w 36833"/>
                <a:gd name="connsiteY0" fmla="*/ 11040 h 22746"/>
                <a:gd name="connsiteX1" fmla="*/ 20805 w 36833"/>
                <a:gd name="connsiteY1" fmla="*/ 9034 h 22746"/>
                <a:gd name="connsiteX2" fmla="*/ 5212 w 36833"/>
                <a:gd name="connsiteY2" fmla="*/ 735 h 22746"/>
                <a:gd name="connsiteX3" fmla="*/ 743 w 36833"/>
                <a:gd name="connsiteY3" fmla="*/ 1082 h 22746"/>
                <a:gd name="connsiteX4" fmla="*/ 14 w 36833"/>
                <a:gd name="connsiteY4" fmla="*/ 3836 h 22746"/>
                <a:gd name="connsiteX5" fmla="*/ 3206 w 36833"/>
                <a:gd name="connsiteY5" fmla="*/ 6116 h 22746"/>
                <a:gd name="connsiteX6" fmla="*/ 7126 w 36833"/>
                <a:gd name="connsiteY6" fmla="*/ 9307 h 22746"/>
                <a:gd name="connsiteX7" fmla="*/ 15425 w 36833"/>
                <a:gd name="connsiteY7" fmla="*/ 17241 h 22746"/>
                <a:gd name="connsiteX8" fmla="*/ 35942 w 36833"/>
                <a:gd name="connsiteY8" fmla="*/ 22712 h 22746"/>
                <a:gd name="connsiteX9" fmla="*/ 28283 w 36833"/>
                <a:gd name="connsiteY9" fmla="*/ 11040 h 22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33" h="22746">
                  <a:moveTo>
                    <a:pt x="28283" y="11040"/>
                  </a:moveTo>
                  <a:cubicBezTo>
                    <a:pt x="24818" y="7848"/>
                    <a:pt x="24270" y="10128"/>
                    <a:pt x="20805" y="9034"/>
                  </a:cubicBezTo>
                  <a:cubicBezTo>
                    <a:pt x="15334" y="6818"/>
                    <a:pt x="10136" y="4036"/>
                    <a:pt x="5212" y="735"/>
                  </a:cubicBezTo>
                  <a:cubicBezTo>
                    <a:pt x="3844" y="-414"/>
                    <a:pt x="1838" y="-259"/>
                    <a:pt x="743" y="1082"/>
                  </a:cubicBezTo>
                  <a:cubicBezTo>
                    <a:pt x="14" y="1839"/>
                    <a:pt x="-168" y="2860"/>
                    <a:pt x="14" y="3836"/>
                  </a:cubicBezTo>
                  <a:cubicBezTo>
                    <a:pt x="652" y="6480"/>
                    <a:pt x="1199" y="6116"/>
                    <a:pt x="3206" y="6116"/>
                  </a:cubicBezTo>
                  <a:cubicBezTo>
                    <a:pt x="5212" y="6116"/>
                    <a:pt x="7126" y="9307"/>
                    <a:pt x="7126" y="9307"/>
                  </a:cubicBezTo>
                  <a:cubicBezTo>
                    <a:pt x="8859" y="10675"/>
                    <a:pt x="8586" y="13228"/>
                    <a:pt x="15425" y="17241"/>
                  </a:cubicBezTo>
                  <a:cubicBezTo>
                    <a:pt x="21716" y="20651"/>
                    <a:pt x="28738" y="22530"/>
                    <a:pt x="35942" y="22712"/>
                  </a:cubicBezTo>
                  <a:cubicBezTo>
                    <a:pt x="39316" y="22347"/>
                    <a:pt x="31657" y="14140"/>
                    <a:pt x="28283" y="11040"/>
                  </a:cubicBezTo>
                  <a:close/>
                </a:path>
              </a:pathLst>
            </a:custGeom>
            <a:grpFill/>
            <a:ln w="4559" cap="flat">
              <a:solidFill>
                <a:srgbClr val="FFFFFF"/>
              </a:solidFill>
              <a:prstDash val="solid"/>
              <a:miter/>
            </a:ln>
          </p:spPr>
          <p:txBody>
            <a:bodyPr rtlCol="0" anchor="ctr"/>
            <a:lstStyle/>
            <a:p>
              <a:endParaRPr lang="en-US"/>
            </a:p>
          </p:txBody>
        </p:sp>
      </p:grpSp>
      <p:grpSp>
        <p:nvGrpSpPr>
          <p:cNvPr id="831" name="Graphic 2">
            <a:extLst>
              <a:ext uri="{FF2B5EF4-FFF2-40B4-BE49-F238E27FC236}">
                <a16:creationId xmlns:a16="http://schemas.microsoft.com/office/drawing/2014/main" id="{9A92647E-0CCC-27FA-140D-DD57D5BE66DD}"/>
              </a:ext>
            </a:extLst>
          </p:cNvPr>
          <p:cNvGrpSpPr/>
          <p:nvPr/>
        </p:nvGrpSpPr>
        <p:grpSpPr>
          <a:xfrm>
            <a:off x="7037117" y="3347626"/>
            <a:ext cx="567029" cy="478561"/>
            <a:chOff x="7178956" y="2874026"/>
            <a:chExt cx="652597" cy="550778"/>
          </a:xfrm>
          <a:solidFill>
            <a:schemeClr val="bg1">
              <a:lumMod val="75000"/>
            </a:schemeClr>
          </a:solidFill>
        </p:grpSpPr>
        <p:sp>
          <p:nvSpPr>
            <p:cNvPr id="832" name="Freeform: Shape 831">
              <a:extLst>
                <a:ext uri="{FF2B5EF4-FFF2-40B4-BE49-F238E27FC236}">
                  <a16:creationId xmlns:a16="http://schemas.microsoft.com/office/drawing/2014/main" id="{461B44BD-8206-EB93-7094-6C653B7DA0F2}"/>
                </a:ext>
              </a:extLst>
            </p:cNvPr>
            <p:cNvSpPr/>
            <p:nvPr/>
          </p:nvSpPr>
          <p:spPr>
            <a:xfrm>
              <a:off x="7567764" y="3358924"/>
              <a:ext cx="22812" cy="12284"/>
            </a:xfrm>
            <a:custGeom>
              <a:avLst/>
              <a:gdLst>
                <a:gd name="connsiteX0" fmla="*/ 1254 w 22812"/>
                <a:gd name="connsiteY0" fmla="*/ 11953 h 12284"/>
                <a:gd name="connsiteX1" fmla="*/ 17213 w 22812"/>
                <a:gd name="connsiteY1" fmla="*/ 6299 h 12284"/>
                <a:gd name="connsiteX2" fmla="*/ 20039 w 22812"/>
                <a:gd name="connsiteY2" fmla="*/ 7 h 12284"/>
                <a:gd name="connsiteX3" fmla="*/ 8732 w 22812"/>
                <a:gd name="connsiteY3" fmla="*/ 4567 h 12284"/>
                <a:gd name="connsiteX4" fmla="*/ 1254 w 22812"/>
                <a:gd name="connsiteY4" fmla="*/ 11953 h 12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12" h="12284">
                  <a:moveTo>
                    <a:pt x="1254" y="11953"/>
                  </a:moveTo>
                  <a:cubicBezTo>
                    <a:pt x="5814" y="10220"/>
                    <a:pt x="17213" y="6299"/>
                    <a:pt x="17213" y="6299"/>
                  </a:cubicBezTo>
                  <a:cubicBezTo>
                    <a:pt x="17213" y="6299"/>
                    <a:pt x="27517" y="-631"/>
                    <a:pt x="20039" y="7"/>
                  </a:cubicBezTo>
                  <a:cubicBezTo>
                    <a:pt x="15772" y="-276"/>
                    <a:pt x="11613" y="1402"/>
                    <a:pt x="8732" y="4567"/>
                  </a:cubicBezTo>
                  <a:cubicBezTo>
                    <a:pt x="5267" y="7393"/>
                    <a:pt x="-3305" y="13686"/>
                    <a:pt x="1254" y="11953"/>
                  </a:cubicBezTo>
                  <a:close/>
                </a:path>
              </a:pathLst>
            </a:custGeom>
            <a:grpFill/>
            <a:ln w="4559" cap="flat">
              <a:solidFill>
                <a:srgbClr val="FFFFFF"/>
              </a:solidFill>
              <a:prstDash val="solid"/>
              <a:miter/>
            </a:ln>
          </p:spPr>
          <p:txBody>
            <a:bodyPr rtlCol="0" anchor="ctr"/>
            <a:lstStyle/>
            <a:p>
              <a:endParaRPr lang="en-US"/>
            </a:p>
          </p:txBody>
        </p:sp>
        <p:sp>
          <p:nvSpPr>
            <p:cNvPr id="833" name="Freeform: Shape 832">
              <a:extLst>
                <a:ext uri="{FF2B5EF4-FFF2-40B4-BE49-F238E27FC236}">
                  <a16:creationId xmlns:a16="http://schemas.microsoft.com/office/drawing/2014/main" id="{E358ED98-D7E3-97E5-5C9F-B3056C3C1D17}"/>
                </a:ext>
              </a:extLst>
            </p:cNvPr>
            <p:cNvSpPr/>
            <p:nvPr/>
          </p:nvSpPr>
          <p:spPr>
            <a:xfrm>
              <a:off x="7178956" y="2874026"/>
              <a:ext cx="652597" cy="550778"/>
            </a:xfrm>
            <a:custGeom>
              <a:avLst/>
              <a:gdLst>
                <a:gd name="connsiteX0" fmla="*/ 26309 w 652597"/>
                <a:gd name="connsiteY0" fmla="*/ 102002 h 550778"/>
                <a:gd name="connsiteX1" fmla="*/ 29774 w 652597"/>
                <a:gd name="connsiteY1" fmla="*/ 109023 h 550778"/>
                <a:gd name="connsiteX2" fmla="*/ 28589 w 652597"/>
                <a:gd name="connsiteY2" fmla="*/ 115133 h 550778"/>
                <a:gd name="connsiteX3" fmla="*/ 30139 w 652597"/>
                <a:gd name="connsiteY3" fmla="*/ 116866 h 550778"/>
                <a:gd name="connsiteX4" fmla="*/ 35218 w 652597"/>
                <a:gd name="connsiteY4" fmla="*/ 122000 h 550778"/>
                <a:gd name="connsiteX5" fmla="*/ 34425 w 652597"/>
                <a:gd name="connsiteY5" fmla="*/ 124708 h 550778"/>
                <a:gd name="connsiteX6" fmla="*/ 34881 w 652597"/>
                <a:gd name="connsiteY6" fmla="*/ 126714 h 550778"/>
                <a:gd name="connsiteX7" fmla="*/ 39987 w 652597"/>
                <a:gd name="connsiteY7" fmla="*/ 129359 h 550778"/>
                <a:gd name="connsiteX8" fmla="*/ 41264 w 652597"/>
                <a:gd name="connsiteY8" fmla="*/ 131274 h 550778"/>
                <a:gd name="connsiteX9" fmla="*/ 45459 w 652597"/>
                <a:gd name="connsiteY9" fmla="*/ 146046 h 550778"/>
                <a:gd name="connsiteX10" fmla="*/ 47100 w 652597"/>
                <a:gd name="connsiteY10" fmla="*/ 147049 h 550778"/>
                <a:gd name="connsiteX11" fmla="*/ 49836 w 652597"/>
                <a:gd name="connsiteY11" fmla="*/ 146593 h 550778"/>
                <a:gd name="connsiteX12" fmla="*/ 51933 w 652597"/>
                <a:gd name="connsiteY12" fmla="*/ 146593 h 550778"/>
                <a:gd name="connsiteX13" fmla="*/ 57952 w 652597"/>
                <a:gd name="connsiteY13" fmla="*/ 153068 h 550778"/>
                <a:gd name="connsiteX14" fmla="*/ 60505 w 652597"/>
                <a:gd name="connsiteY14" fmla="*/ 153615 h 550778"/>
                <a:gd name="connsiteX15" fmla="*/ 70171 w 652597"/>
                <a:gd name="connsiteY15" fmla="*/ 152156 h 550778"/>
                <a:gd name="connsiteX16" fmla="*/ 76463 w 652597"/>
                <a:gd name="connsiteY16" fmla="*/ 153524 h 550778"/>
                <a:gd name="connsiteX17" fmla="*/ 77649 w 652597"/>
                <a:gd name="connsiteY17" fmla="*/ 154892 h 550778"/>
                <a:gd name="connsiteX18" fmla="*/ 69898 w 652597"/>
                <a:gd name="connsiteY18" fmla="*/ 157627 h 550778"/>
                <a:gd name="connsiteX19" fmla="*/ 67800 w 652597"/>
                <a:gd name="connsiteY19" fmla="*/ 166746 h 550778"/>
                <a:gd name="connsiteX20" fmla="*/ 71448 w 652597"/>
                <a:gd name="connsiteY20" fmla="*/ 172947 h 550778"/>
                <a:gd name="connsiteX21" fmla="*/ 73089 w 652597"/>
                <a:gd name="connsiteY21" fmla="*/ 179786 h 550778"/>
                <a:gd name="connsiteX22" fmla="*/ 71357 w 652597"/>
                <a:gd name="connsiteY22" fmla="*/ 181519 h 550778"/>
                <a:gd name="connsiteX23" fmla="*/ 65794 w 652597"/>
                <a:gd name="connsiteY23" fmla="*/ 182066 h 550778"/>
                <a:gd name="connsiteX24" fmla="*/ 63788 w 652597"/>
                <a:gd name="connsiteY24" fmla="*/ 183707 h 550778"/>
                <a:gd name="connsiteX25" fmla="*/ 60232 w 652597"/>
                <a:gd name="connsiteY25" fmla="*/ 187811 h 550778"/>
                <a:gd name="connsiteX26" fmla="*/ 57952 w 652597"/>
                <a:gd name="connsiteY26" fmla="*/ 200030 h 550778"/>
                <a:gd name="connsiteX27" fmla="*/ 56858 w 652597"/>
                <a:gd name="connsiteY27" fmla="*/ 202037 h 550778"/>
                <a:gd name="connsiteX28" fmla="*/ 52390 w 652597"/>
                <a:gd name="connsiteY28" fmla="*/ 201216 h 550778"/>
                <a:gd name="connsiteX29" fmla="*/ 48377 w 652597"/>
                <a:gd name="connsiteY29" fmla="*/ 204316 h 550778"/>
                <a:gd name="connsiteX30" fmla="*/ 52845 w 652597"/>
                <a:gd name="connsiteY30" fmla="*/ 211429 h 550778"/>
                <a:gd name="connsiteX31" fmla="*/ 47556 w 652597"/>
                <a:gd name="connsiteY31" fmla="*/ 222828 h 550778"/>
                <a:gd name="connsiteX32" fmla="*/ 47465 w 652597"/>
                <a:gd name="connsiteY32" fmla="*/ 225016 h 550778"/>
                <a:gd name="connsiteX33" fmla="*/ 47556 w 652597"/>
                <a:gd name="connsiteY33" fmla="*/ 225107 h 550778"/>
                <a:gd name="connsiteX34" fmla="*/ 57678 w 652597"/>
                <a:gd name="connsiteY34" fmla="*/ 236962 h 550778"/>
                <a:gd name="connsiteX35" fmla="*/ 64062 w 652597"/>
                <a:gd name="connsiteY35" fmla="*/ 239515 h 550778"/>
                <a:gd name="connsiteX36" fmla="*/ 64883 w 652597"/>
                <a:gd name="connsiteY36" fmla="*/ 242068 h 550778"/>
                <a:gd name="connsiteX37" fmla="*/ 68074 w 652597"/>
                <a:gd name="connsiteY37" fmla="*/ 256294 h 550778"/>
                <a:gd name="connsiteX38" fmla="*/ 74001 w 652597"/>
                <a:gd name="connsiteY38" fmla="*/ 262495 h 550778"/>
                <a:gd name="connsiteX39" fmla="*/ 79199 w 652597"/>
                <a:gd name="connsiteY39" fmla="*/ 263316 h 550778"/>
                <a:gd name="connsiteX40" fmla="*/ 85856 w 652597"/>
                <a:gd name="connsiteY40" fmla="*/ 266416 h 550778"/>
                <a:gd name="connsiteX41" fmla="*/ 104094 w 652597"/>
                <a:gd name="connsiteY41" fmla="*/ 281097 h 550778"/>
                <a:gd name="connsiteX42" fmla="*/ 105918 w 652597"/>
                <a:gd name="connsiteY42" fmla="*/ 281554 h 550778"/>
                <a:gd name="connsiteX43" fmla="*/ 119049 w 652597"/>
                <a:gd name="connsiteY43" fmla="*/ 290125 h 550778"/>
                <a:gd name="connsiteX44" fmla="*/ 128168 w 652597"/>
                <a:gd name="connsiteY44" fmla="*/ 304898 h 550778"/>
                <a:gd name="connsiteX45" fmla="*/ 128988 w 652597"/>
                <a:gd name="connsiteY45" fmla="*/ 308363 h 550778"/>
                <a:gd name="connsiteX46" fmla="*/ 125706 w 652597"/>
                <a:gd name="connsiteY46" fmla="*/ 316753 h 550778"/>
                <a:gd name="connsiteX47" fmla="*/ 124611 w 652597"/>
                <a:gd name="connsiteY47" fmla="*/ 323318 h 550778"/>
                <a:gd name="connsiteX48" fmla="*/ 123608 w 652597"/>
                <a:gd name="connsiteY48" fmla="*/ 334170 h 550778"/>
                <a:gd name="connsiteX49" fmla="*/ 124885 w 652597"/>
                <a:gd name="connsiteY49" fmla="*/ 336449 h 550778"/>
                <a:gd name="connsiteX50" fmla="*/ 133001 w 652597"/>
                <a:gd name="connsiteY50" fmla="*/ 336449 h 550778"/>
                <a:gd name="connsiteX51" fmla="*/ 135098 w 652597"/>
                <a:gd name="connsiteY51" fmla="*/ 337361 h 550778"/>
                <a:gd name="connsiteX52" fmla="*/ 135554 w 652597"/>
                <a:gd name="connsiteY52" fmla="*/ 339732 h 550778"/>
                <a:gd name="connsiteX53" fmla="*/ 135098 w 652597"/>
                <a:gd name="connsiteY53" fmla="*/ 354414 h 550778"/>
                <a:gd name="connsiteX54" fmla="*/ 137834 w 652597"/>
                <a:gd name="connsiteY54" fmla="*/ 356967 h 550778"/>
                <a:gd name="connsiteX55" fmla="*/ 144764 w 652597"/>
                <a:gd name="connsiteY55" fmla="*/ 362803 h 550778"/>
                <a:gd name="connsiteX56" fmla="*/ 147500 w 652597"/>
                <a:gd name="connsiteY56" fmla="*/ 365812 h 550778"/>
                <a:gd name="connsiteX57" fmla="*/ 151512 w 652597"/>
                <a:gd name="connsiteY57" fmla="*/ 373746 h 550778"/>
                <a:gd name="connsiteX58" fmla="*/ 159993 w 652597"/>
                <a:gd name="connsiteY58" fmla="*/ 373290 h 550778"/>
                <a:gd name="connsiteX59" fmla="*/ 166194 w 652597"/>
                <a:gd name="connsiteY59" fmla="*/ 365630 h 550778"/>
                <a:gd name="connsiteX60" fmla="*/ 170388 w 652597"/>
                <a:gd name="connsiteY60" fmla="*/ 360888 h 550778"/>
                <a:gd name="connsiteX61" fmla="*/ 184249 w 652597"/>
                <a:gd name="connsiteY61" fmla="*/ 368730 h 550778"/>
                <a:gd name="connsiteX62" fmla="*/ 191726 w 652597"/>
                <a:gd name="connsiteY62" fmla="*/ 371010 h 550778"/>
                <a:gd name="connsiteX63" fmla="*/ 208232 w 652597"/>
                <a:gd name="connsiteY63" fmla="*/ 371010 h 550778"/>
                <a:gd name="connsiteX64" fmla="*/ 220360 w 652597"/>
                <a:gd name="connsiteY64" fmla="*/ 389248 h 550778"/>
                <a:gd name="connsiteX65" fmla="*/ 225467 w 652597"/>
                <a:gd name="connsiteY65" fmla="*/ 399461 h 550778"/>
                <a:gd name="connsiteX66" fmla="*/ 226287 w 652597"/>
                <a:gd name="connsiteY66" fmla="*/ 404477 h 550778"/>
                <a:gd name="connsiteX67" fmla="*/ 233856 w 652597"/>
                <a:gd name="connsiteY67" fmla="*/ 411863 h 550778"/>
                <a:gd name="connsiteX68" fmla="*/ 248720 w 652597"/>
                <a:gd name="connsiteY68" fmla="*/ 446059 h 550778"/>
                <a:gd name="connsiteX69" fmla="*/ 261395 w 652597"/>
                <a:gd name="connsiteY69" fmla="*/ 452533 h 550778"/>
                <a:gd name="connsiteX70" fmla="*/ 275803 w 652597"/>
                <a:gd name="connsiteY70" fmla="*/ 455360 h 550778"/>
                <a:gd name="connsiteX71" fmla="*/ 294041 w 652597"/>
                <a:gd name="connsiteY71" fmla="*/ 469768 h 550778"/>
                <a:gd name="connsiteX72" fmla="*/ 309999 w 652597"/>
                <a:gd name="connsiteY72" fmla="*/ 481167 h 550778"/>
                <a:gd name="connsiteX73" fmla="*/ 322036 w 652597"/>
                <a:gd name="connsiteY73" fmla="*/ 488827 h 550778"/>
                <a:gd name="connsiteX74" fmla="*/ 339453 w 652597"/>
                <a:gd name="connsiteY74" fmla="*/ 496213 h 550778"/>
                <a:gd name="connsiteX75" fmla="*/ 356414 w 652597"/>
                <a:gd name="connsiteY75" fmla="*/ 498857 h 550778"/>
                <a:gd name="connsiteX76" fmla="*/ 362250 w 652597"/>
                <a:gd name="connsiteY76" fmla="*/ 500955 h 550778"/>
                <a:gd name="connsiteX77" fmla="*/ 389607 w 652597"/>
                <a:gd name="connsiteY77" fmla="*/ 490833 h 550778"/>
                <a:gd name="connsiteX78" fmla="*/ 405200 w 652597"/>
                <a:gd name="connsiteY78" fmla="*/ 479708 h 550778"/>
                <a:gd name="connsiteX79" fmla="*/ 440217 w 652597"/>
                <a:gd name="connsiteY79" fmla="*/ 488827 h 550778"/>
                <a:gd name="connsiteX80" fmla="*/ 455902 w 652597"/>
                <a:gd name="connsiteY80" fmla="*/ 528859 h 550778"/>
                <a:gd name="connsiteX81" fmla="*/ 497575 w 652597"/>
                <a:gd name="connsiteY81" fmla="*/ 535333 h 550778"/>
                <a:gd name="connsiteX82" fmla="*/ 505874 w 652597"/>
                <a:gd name="connsiteY82" fmla="*/ 538342 h 550778"/>
                <a:gd name="connsiteX83" fmla="*/ 518093 w 652597"/>
                <a:gd name="connsiteY83" fmla="*/ 539710 h 550778"/>
                <a:gd name="connsiteX84" fmla="*/ 554568 w 652597"/>
                <a:gd name="connsiteY84" fmla="*/ 539710 h 550778"/>
                <a:gd name="connsiteX85" fmla="*/ 562411 w 652597"/>
                <a:gd name="connsiteY85" fmla="*/ 543358 h 550778"/>
                <a:gd name="connsiteX86" fmla="*/ 570162 w 652597"/>
                <a:gd name="connsiteY86" fmla="*/ 548100 h 550778"/>
                <a:gd name="connsiteX87" fmla="*/ 585937 w 652597"/>
                <a:gd name="connsiteY87" fmla="*/ 550744 h 550778"/>
                <a:gd name="connsiteX88" fmla="*/ 595513 w 652597"/>
                <a:gd name="connsiteY88" fmla="*/ 548647 h 550778"/>
                <a:gd name="connsiteX89" fmla="*/ 600710 w 652597"/>
                <a:gd name="connsiteY89" fmla="*/ 528403 h 550778"/>
                <a:gd name="connsiteX90" fmla="*/ 602990 w 652597"/>
                <a:gd name="connsiteY90" fmla="*/ 516548 h 550778"/>
                <a:gd name="connsiteX91" fmla="*/ 608644 w 652597"/>
                <a:gd name="connsiteY91" fmla="*/ 508159 h 550778"/>
                <a:gd name="connsiteX92" fmla="*/ 618948 w 652597"/>
                <a:gd name="connsiteY92" fmla="*/ 501046 h 550778"/>
                <a:gd name="connsiteX93" fmla="*/ 621228 w 652597"/>
                <a:gd name="connsiteY93" fmla="*/ 500499 h 550778"/>
                <a:gd name="connsiteX94" fmla="*/ 646578 w 652597"/>
                <a:gd name="connsiteY94" fmla="*/ 496486 h 550778"/>
                <a:gd name="connsiteX95" fmla="*/ 647946 w 652597"/>
                <a:gd name="connsiteY95" fmla="*/ 495119 h 550778"/>
                <a:gd name="connsiteX96" fmla="*/ 652506 w 652597"/>
                <a:gd name="connsiteY96" fmla="*/ 476881 h 550778"/>
                <a:gd name="connsiteX97" fmla="*/ 651959 w 652597"/>
                <a:gd name="connsiteY97" fmla="*/ 475422 h 550778"/>
                <a:gd name="connsiteX98" fmla="*/ 642840 w 652597"/>
                <a:gd name="connsiteY98" fmla="*/ 475422 h 550778"/>
                <a:gd name="connsiteX99" fmla="*/ 634268 w 652597"/>
                <a:gd name="connsiteY99" fmla="*/ 469403 h 550778"/>
                <a:gd name="connsiteX100" fmla="*/ 635271 w 652597"/>
                <a:gd name="connsiteY100" fmla="*/ 453445 h 550778"/>
                <a:gd name="connsiteX101" fmla="*/ 635818 w 652597"/>
                <a:gd name="connsiteY101" fmla="*/ 441317 h 550778"/>
                <a:gd name="connsiteX102" fmla="*/ 635180 w 652597"/>
                <a:gd name="connsiteY102" fmla="*/ 439767 h 550778"/>
                <a:gd name="connsiteX103" fmla="*/ 606911 w 652597"/>
                <a:gd name="connsiteY103" fmla="*/ 427274 h 550778"/>
                <a:gd name="connsiteX104" fmla="*/ 605179 w 652597"/>
                <a:gd name="connsiteY104" fmla="*/ 425815 h 550778"/>
                <a:gd name="connsiteX105" fmla="*/ 571439 w 652597"/>
                <a:gd name="connsiteY105" fmla="*/ 379491 h 550778"/>
                <a:gd name="connsiteX106" fmla="*/ 571439 w 652597"/>
                <a:gd name="connsiteY106" fmla="*/ 378305 h 550778"/>
                <a:gd name="connsiteX107" fmla="*/ 571439 w 652597"/>
                <a:gd name="connsiteY107" fmla="*/ 378305 h 550778"/>
                <a:gd name="connsiteX108" fmla="*/ 571439 w 652597"/>
                <a:gd name="connsiteY108" fmla="*/ 377120 h 550778"/>
                <a:gd name="connsiteX109" fmla="*/ 571439 w 652597"/>
                <a:gd name="connsiteY109" fmla="*/ 377120 h 550778"/>
                <a:gd name="connsiteX110" fmla="*/ 571439 w 652597"/>
                <a:gd name="connsiteY110" fmla="*/ 376664 h 550778"/>
                <a:gd name="connsiteX111" fmla="*/ 601075 w 652597"/>
                <a:gd name="connsiteY111" fmla="*/ 341647 h 550778"/>
                <a:gd name="connsiteX112" fmla="*/ 601987 w 652597"/>
                <a:gd name="connsiteY112" fmla="*/ 339732 h 550778"/>
                <a:gd name="connsiteX113" fmla="*/ 602990 w 652597"/>
                <a:gd name="connsiteY113" fmla="*/ 334626 h 550778"/>
                <a:gd name="connsiteX114" fmla="*/ 602534 w 652597"/>
                <a:gd name="connsiteY114" fmla="*/ 332619 h 550778"/>
                <a:gd name="connsiteX115" fmla="*/ 595969 w 652597"/>
                <a:gd name="connsiteY115" fmla="*/ 322680 h 550778"/>
                <a:gd name="connsiteX116" fmla="*/ 594236 w 652597"/>
                <a:gd name="connsiteY116" fmla="*/ 321221 h 550778"/>
                <a:gd name="connsiteX117" fmla="*/ 570618 w 652597"/>
                <a:gd name="connsiteY117" fmla="*/ 317938 h 550778"/>
                <a:gd name="connsiteX118" fmla="*/ 569615 w 652597"/>
                <a:gd name="connsiteY118" fmla="*/ 316570 h 550778"/>
                <a:gd name="connsiteX119" fmla="*/ 568338 w 652597"/>
                <a:gd name="connsiteY119" fmla="*/ 297694 h 550778"/>
                <a:gd name="connsiteX120" fmla="*/ 569797 w 652597"/>
                <a:gd name="connsiteY120" fmla="*/ 292587 h 550778"/>
                <a:gd name="connsiteX121" fmla="*/ 569797 w 652597"/>
                <a:gd name="connsiteY121" fmla="*/ 289852 h 550778"/>
                <a:gd name="connsiteX122" fmla="*/ 560678 w 652597"/>
                <a:gd name="connsiteY122" fmla="*/ 256112 h 550778"/>
                <a:gd name="connsiteX123" fmla="*/ 561681 w 652597"/>
                <a:gd name="connsiteY123" fmla="*/ 253832 h 550778"/>
                <a:gd name="connsiteX124" fmla="*/ 571621 w 652597"/>
                <a:gd name="connsiteY124" fmla="*/ 243163 h 550778"/>
                <a:gd name="connsiteX125" fmla="*/ 571621 w 652597"/>
                <a:gd name="connsiteY125" fmla="*/ 241613 h 550778"/>
                <a:gd name="connsiteX126" fmla="*/ 567061 w 652597"/>
                <a:gd name="connsiteY126" fmla="*/ 240154 h 550778"/>
                <a:gd name="connsiteX127" fmla="*/ 558581 w 652597"/>
                <a:gd name="connsiteY127" fmla="*/ 233497 h 550778"/>
                <a:gd name="connsiteX128" fmla="*/ 558033 w 652597"/>
                <a:gd name="connsiteY128" fmla="*/ 223192 h 550778"/>
                <a:gd name="connsiteX129" fmla="*/ 558033 w 652597"/>
                <a:gd name="connsiteY129" fmla="*/ 219453 h 550778"/>
                <a:gd name="connsiteX130" fmla="*/ 569889 w 652597"/>
                <a:gd name="connsiteY130" fmla="*/ 211246 h 550778"/>
                <a:gd name="connsiteX131" fmla="*/ 570618 w 652597"/>
                <a:gd name="connsiteY131" fmla="*/ 209696 h 550778"/>
                <a:gd name="connsiteX132" fmla="*/ 565876 w 652597"/>
                <a:gd name="connsiteY132" fmla="*/ 204134 h 550778"/>
                <a:gd name="connsiteX133" fmla="*/ 565876 w 652597"/>
                <a:gd name="connsiteY133" fmla="*/ 201580 h 550778"/>
                <a:gd name="connsiteX134" fmla="*/ 575724 w 652597"/>
                <a:gd name="connsiteY134" fmla="*/ 192462 h 550778"/>
                <a:gd name="connsiteX135" fmla="*/ 576180 w 652597"/>
                <a:gd name="connsiteY135" fmla="*/ 189270 h 550778"/>
                <a:gd name="connsiteX136" fmla="*/ 576728 w 652597"/>
                <a:gd name="connsiteY136" fmla="*/ 185531 h 550778"/>
                <a:gd name="connsiteX137" fmla="*/ 583019 w 652597"/>
                <a:gd name="connsiteY137" fmla="*/ 164011 h 550778"/>
                <a:gd name="connsiteX138" fmla="*/ 583019 w 652597"/>
                <a:gd name="connsiteY138" fmla="*/ 161822 h 550778"/>
                <a:gd name="connsiteX139" fmla="*/ 583019 w 652597"/>
                <a:gd name="connsiteY139" fmla="*/ 159633 h 550778"/>
                <a:gd name="connsiteX140" fmla="*/ 580466 w 652597"/>
                <a:gd name="connsiteY140" fmla="*/ 149785 h 550778"/>
                <a:gd name="connsiteX141" fmla="*/ 579645 w 652597"/>
                <a:gd name="connsiteY141" fmla="*/ 136380 h 550778"/>
                <a:gd name="connsiteX142" fmla="*/ 579645 w 652597"/>
                <a:gd name="connsiteY142" fmla="*/ 123249 h 550778"/>
                <a:gd name="connsiteX143" fmla="*/ 574630 w 652597"/>
                <a:gd name="connsiteY143" fmla="*/ 121243 h 550778"/>
                <a:gd name="connsiteX144" fmla="*/ 567973 w 652597"/>
                <a:gd name="connsiteY144" fmla="*/ 121243 h 550778"/>
                <a:gd name="connsiteX145" fmla="*/ 552015 w 652597"/>
                <a:gd name="connsiteY145" fmla="*/ 121243 h 550778"/>
                <a:gd name="connsiteX146" fmla="*/ 550283 w 652597"/>
                <a:gd name="connsiteY146" fmla="*/ 120149 h 550778"/>
                <a:gd name="connsiteX147" fmla="*/ 544629 w 652597"/>
                <a:gd name="connsiteY147" fmla="*/ 111030 h 550778"/>
                <a:gd name="connsiteX148" fmla="*/ 527941 w 652597"/>
                <a:gd name="connsiteY148" fmla="*/ 102914 h 550778"/>
                <a:gd name="connsiteX149" fmla="*/ 526209 w 652597"/>
                <a:gd name="connsiteY149" fmla="*/ 101181 h 550778"/>
                <a:gd name="connsiteX150" fmla="*/ 519825 w 652597"/>
                <a:gd name="connsiteY150" fmla="*/ 89874 h 550778"/>
                <a:gd name="connsiteX151" fmla="*/ 510706 w 652597"/>
                <a:gd name="connsiteY151" fmla="*/ 84129 h 550778"/>
                <a:gd name="connsiteX152" fmla="*/ 506968 w 652597"/>
                <a:gd name="connsiteY152" fmla="*/ 83399 h 550778"/>
                <a:gd name="connsiteX153" fmla="*/ 491557 w 652597"/>
                <a:gd name="connsiteY153" fmla="*/ 82305 h 550778"/>
                <a:gd name="connsiteX154" fmla="*/ 488547 w 652597"/>
                <a:gd name="connsiteY154" fmla="*/ 82852 h 550778"/>
                <a:gd name="connsiteX155" fmla="*/ 487180 w 652597"/>
                <a:gd name="connsiteY155" fmla="*/ 82852 h 550778"/>
                <a:gd name="connsiteX156" fmla="*/ 481161 w 652597"/>
                <a:gd name="connsiteY156" fmla="*/ 81940 h 550778"/>
                <a:gd name="connsiteX157" fmla="*/ 479611 w 652597"/>
                <a:gd name="connsiteY157" fmla="*/ 81302 h 550778"/>
                <a:gd name="connsiteX158" fmla="*/ 472316 w 652597"/>
                <a:gd name="connsiteY158" fmla="*/ 75830 h 550778"/>
                <a:gd name="connsiteX159" fmla="*/ 470675 w 652597"/>
                <a:gd name="connsiteY159" fmla="*/ 74736 h 550778"/>
                <a:gd name="connsiteX160" fmla="*/ 464473 w 652597"/>
                <a:gd name="connsiteY160" fmla="*/ 72456 h 550778"/>
                <a:gd name="connsiteX161" fmla="*/ 461829 w 652597"/>
                <a:gd name="connsiteY161" fmla="*/ 72456 h 550778"/>
                <a:gd name="connsiteX162" fmla="*/ 457543 w 652597"/>
                <a:gd name="connsiteY162" fmla="*/ 72456 h 550778"/>
                <a:gd name="connsiteX163" fmla="*/ 449154 w 652597"/>
                <a:gd name="connsiteY163" fmla="*/ 64705 h 550778"/>
                <a:gd name="connsiteX164" fmla="*/ 447968 w 652597"/>
                <a:gd name="connsiteY164" fmla="*/ 62608 h 550778"/>
                <a:gd name="connsiteX165" fmla="*/ 444594 w 652597"/>
                <a:gd name="connsiteY165" fmla="*/ 59872 h 550778"/>
                <a:gd name="connsiteX166" fmla="*/ 441129 w 652597"/>
                <a:gd name="connsiteY166" fmla="*/ 59416 h 550778"/>
                <a:gd name="connsiteX167" fmla="*/ 425171 w 652597"/>
                <a:gd name="connsiteY167" fmla="*/ 58869 h 550778"/>
                <a:gd name="connsiteX168" fmla="*/ 413681 w 652597"/>
                <a:gd name="connsiteY168" fmla="*/ 65435 h 550778"/>
                <a:gd name="connsiteX169" fmla="*/ 411949 w 652597"/>
                <a:gd name="connsiteY169" fmla="*/ 66438 h 550778"/>
                <a:gd name="connsiteX170" fmla="*/ 405930 w 652597"/>
                <a:gd name="connsiteY170" fmla="*/ 65526 h 550778"/>
                <a:gd name="connsiteX171" fmla="*/ 391704 w 652597"/>
                <a:gd name="connsiteY171" fmla="*/ 65526 h 550778"/>
                <a:gd name="connsiteX172" fmla="*/ 383406 w 652597"/>
                <a:gd name="connsiteY172" fmla="*/ 68353 h 550778"/>
                <a:gd name="connsiteX173" fmla="*/ 371461 w 652597"/>
                <a:gd name="connsiteY173" fmla="*/ 75739 h 550778"/>
                <a:gd name="connsiteX174" fmla="*/ 357235 w 652597"/>
                <a:gd name="connsiteY174" fmla="*/ 90330 h 550778"/>
                <a:gd name="connsiteX175" fmla="*/ 353770 w 652597"/>
                <a:gd name="connsiteY175" fmla="*/ 92883 h 550778"/>
                <a:gd name="connsiteX176" fmla="*/ 351399 w 652597"/>
                <a:gd name="connsiteY176" fmla="*/ 92883 h 550778"/>
                <a:gd name="connsiteX177" fmla="*/ 333981 w 652597"/>
                <a:gd name="connsiteY177" fmla="*/ 94524 h 550778"/>
                <a:gd name="connsiteX178" fmla="*/ 335988 w 652597"/>
                <a:gd name="connsiteY178" fmla="*/ 95527 h 550778"/>
                <a:gd name="connsiteX179" fmla="*/ 339726 w 652597"/>
                <a:gd name="connsiteY179" fmla="*/ 98354 h 550778"/>
                <a:gd name="connsiteX180" fmla="*/ 335988 w 652597"/>
                <a:gd name="connsiteY180" fmla="*/ 105193 h 550778"/>
                <a:gd name="connsiteX181" fmla="*/ 336535 w 652597"/>
                <a:gd name="connsiteY181" fmla="*/ 114859 h 550778"/>
                <a:gd name="connsiteX182" fmla="*/ 329696 w 652597"/>
                <a:gd name="connsiteY182" fmla="*/ 113765 h 550778"/>
                <a:gd name="connsiteX183" fmla="*/ 330608 w 652597"/>
                <a:gd name="connsiteY183" fmla="*/ 111759 h 550778"/>
                <a:gd name="connsiteX184" fmla="*/ 301518 w 652597"/>
                <a:gd name="connsiteY184" fmla="*/ 117413 h 550778"/>
                <a:gd name="connsiteX185" fmla="*/ 269329 w 652597"/>
                <a:gd name="connsiteY185" fmla="*/ 123978 h 550778"/>
                <a:gd name="connsiteX186" fmla="*/ 236500 w 652597"/>
                <a:gd name="connsiteY186" fmla="*/ 116866 h 550778"/>
                <a:gd name="connsiteX187" fmla="*/ 212335 w 652597"/>
                <a:gd name="connsiteY187" fmla="*/ 100634 h 550778"/>
                <a:gd name="connsiteX188" fmla="*/ 198383 w 652597"/>
                <a:gd name="connsiteY188" fmla="*/ 90694 h 550778"/>
                <a:gd name="connsiteX189" fmla="*/ 170388 w 652597"/>
                <a:gd name="connsiteY189" fmla="*/ 80663 h 550778"/>
                <a:gd name="connsiteX190" fmla="*/ 164917 w 652597"/>
                <a:gd name="connsiteY190" fmla="*/ 52212 h 550778"/>
                <a:gd name="connsiteX191" fmla="*/ 155798 w 652597"/>
                <a:gd name="connsiteY191" fmla="*/ 53489 h 550778"/>
                <a:gd name="connsiteX192" fmla="*/ 153974 w 652597"/>
                <a:gd name="connsiteY192" fmla="*/ 52486 h 550778"/>
                <a:gd name="connsiteX193" fmla="*/ 151512 w 652597"/>
                <a:gd name="connsiteY193" fmla="*/ 49203 h 550778"/>
                <a:gd name="connsiteX194" fmla="*/ 149962 w 652597"/>
                <a:gd name="connsiteY194" fmla="*/ 47288 h 550778"/>
                <a:gd name="connsiteX195" fmla="*/ 143670 w 652597"/>
                <a:gd name="connsiteY195" fmla="*/ 43914 h 550778"/>
                <a:gd name="connsiteX196" fmla="*/ 141937 w 652597"/>
                <a:gd name="connsiteY196" fmla="*/ 40632 h 550778"/>
                <a:gd name="connsiteX197" fmla="*/ 136101 w 652597"/>
                <a:gd name="connsiteY197" fmla="*/ 36346 h 550778"/>
                <a:gd name="connsiteX198" fmla="*/ 135554 w 652597"/>
                <a:gd name="connsiteY198" fmla="*/ 34522 h 550778"/>
                <a:gd name="connsiteX199" fmla="*/ 143852 w 652597"/>
                <a:gd name="connsiteY199" fmla="*/ 28777 h 550778"/>
                <a:gd name="connsiteX200" fmla="*/ 143852 w 652597"/>
                <a:gd name="connsiteY200" fmla="*/ 26953 h 550778"/>
                <a:gd name="connsiteX201" fmla="*/ 139749 w 652597"/>
                <a:gd name="connsiteY201" fmla="*/ 22941 h 550778"/>
                <a:gd name="connsiteX202" fmla="*/ 139257 w 652597"/>
                <a:gd name="connsiteY202" fmla="*/ 21609 h 550778"/>
                <a:gd name="connsiteX203" fmla="*/ 139749 w 652597"/>
                <a:gd name="connsiteY203" fmla="*/ 21117 h 550778"/>
                <a:gd name="connsiteX204" fmla="*/ 143761 w 652597"/>
                <a:gd name="connsiteY204" fmla="*/ 16102 h 550778"/>
                <a:gd name="connsiteX205" fmla="*/ 143761 w 652597"/>
                <a:gd name="connsiteY205" fmla="*/ 14004 h 550778"/>
                <a:gd name="connsiteX206" fmla="*/ 138746 w 652597"/>
                <a:gd name="connsiteY206" fmla="*/ 7712 h 550778"/>
                <a:gd name="connsiteX207" fmla="*/ 134186 w 652597"/>
                <a:gd name="connsiteY207" fmla="*/ 2150 h 550778"/>
                <a:gd name="connsiteX208" fmla="*/ 130630 w 652597"/>
                <a:gd name="connsiteY208" fmla="*/ 2150 h 550778"/>
                <a:gd name="connsiteX209" fmla="*/ 127438 w 652597"/>
                <a:gd name="connsiteY209" fmla="*/ 3609 h 550778"/>
                <a:gd name="connsiteX210" fmla="*/ 114580 w 652597"/>
                <a:gd name="connsiteY210" fmla="*/ 10721 h 550778"/>
                <a:gd name="connsiteX211" fmla="*/ 112300 w 652597"/>
                <a:gd name="connsiteY211" fmla="*/ 12181 h 550778"/>
                <a:gd name="connsiteX212" fmla="*/ 110568 w 652597"/>
                <a:gd name="connsiteY212" fmla="*/ 14551 h 550778"/>
                <a:gd name="connsiteX213" fmla="*/ 97346 w 652597"/>
                <a:gd name="connsiteY213" fmla="*/ 22849 h 550778"/>
                <a:gd name="connsiteX214" fmla="*/ 85765 w 652597"/>
                <a:gd name="connsiteY214" fmla="*/ 33792 h 550778"/>
                <a:gd name="connsiteX215" fmla="*/ 84488 w 652597"/>
                <a:gd name="connsiteY215" fmla="*/ 34431 h 550778"/>
                <a:gd name="connsiteX216" fmla="*/ 82482 w 652597"/>
                <a:gd name="connsiteY216" fmla="*/ 34431 h 550778"/>
                <a:gd name="connsiteX217" fmla="*/ 74549 w 652597"/>
                <a:gd name="connsiteY217" fmla="*/ 35707 h 550778"/>
                <a:gd name="connsiteX218" fmla="*/ 71722 w 652597"/>
                <a:gd name="connsiteY218" fmla="*/ 35707 h 550778"/>
                <a:gd name="connsiteX219" fmla="*/ 70536 w 652597"/>
                <a:gd name="connsiteY219" fmla="*/ 35707 h 550778"/>
                <a:gd name="connsiteX220" fmla="*/ 50201 w 652597"/>
                <a:gd name="connsiteY220" fmla="*/ 30874 h 550778"/>
                <a:gd name="connsiteX221" fmla="*/ 47921 w 652597"/>
                <a:gd name="connsiteY221" fmla="*/ 29689 h 550778"/>
                <a:gd name="connsiteX222" fmla="*/ 37526 w 652597"/>
                <a:gd name="connsiteY222" fmla="*/ 19293 h 550778"/>
                <a:gd name="connsiteX223" fmla="*/ 28407 w 652597"/>
                <a:gd name="connsiteY223" fmla="*/ 7895 h 550778"/>
                <a:gd name="connsiteX224" fmla="*/ 25945 w 652597"/>
                <a:gd name="connsiteY224" fmla="*/ 4794 h 550778"/>
                <a:gd name="connsiteX225" fmla="*/ 21932 w 652597"/>
                <a:gd name="connsiteY225" fmla="*/ 964 h 550778"/>
                <a:gd name="connsiteX226" fmla="*/ 15458 w 652597"/>
                <a:gd name="connsiteY226" fmla="*/ 964 h 550778"/>
                <a:gd name="connsiteX227" fmla="*/ 14637 w 652597"/>
                <a:gd name="connsiteY227" fmla="*/ 3426 h 550778"/>
                <a:gd name="connsiteX228" fmla="*/ 11354 w 652597"/>
                <a:gd name="connsiteY228" fmla="*/ 12545 h 550778"/>
                <a:gd name="connsiteX229" fmla="*/ 1050 w 652597"/>
                <a:gd name="connsiteY229" fmla="*/ 14551 h 550778"/>
                <a:gd name="connsiteX230" fmla="*/ 229 w 652597"/>
                <a:gd name="connsiteY230" fmla="*/ 15919 h 550778"/>
                <a:gd name="connsiteX231" fmla="*/ 4697 w 652597"/>
                <a:gd name="connsiteY231" fmla="*/ 30327 h 550778"/>
                <a:gd name="connsiteX232" fmla="*/ 8527 w 652597"/>
                <a:gd name="connsiteY232" fmla="*/ 35890 h 550778"/>
                <a:gd name="connsiteX233" fmla="*/ 9895 w 652597"/>
                <a:gd name="connsiteY233" fmla="*/ 51848 h 550778"/>
                <a:gd name="connsiteX234" fmla="*/ 11081 w 652597"/>
                <a:gd name="connsiteY234" fmla="*/ 53580 h 550778"/>
                <a:gd name="connsiteX235" fmla="*/ 14181 w 652597"/>
                <a:gd name="connsiteY235" fmla="*/ 54401 h 550778"/>
                <a:gd name="connsiteX236" fmla="*/ 8618 w 652597"/>
                <a:gd name="connsiteY236" fmla="*/ 67532 h 550778"/>
                <a:gd name="connsiteX237" fmla="*/ 11081 w 652597"/>
                <a:gd name="connsiteY237" fmla="*/ 74189 h 550778"/>
                <a:gd name="connsiteX238" fmla="*/ 12631 w 652597"/>
                <a:gd name="connsiteY238" fmla="*/ 75648 h 550778"/>
                <a:gd name="connsiteX239" fmla="*/ 14910 w 652597"/>
                <a:gd name="connsiteY239" fmla="*/ 76834 h 550778"/>
                <a:gd name="connsiteX240" fmla="*/ 19652 w 652597"/>
                <a:gd name="connsiteY240" fmla="*/ 80937 h 550778"/>
                <a:gd name="connsiteX241" fmla="*/ 19014 w 652597"/>
                <a:gd name="connsiteY241" fmla="*/ 88871 h 550778"/>
                <a:gd name="connsiteX242" fmla="*/ 23574 w 652597"/>
                <a:gd name="connsiteY242" fmla="*/ 93430 h 550778"/>
                <a:gd name="connsiteX243" fmla="*/ 25489 w 652597"/>
                <a:gd name="connsiteY243" fmla="*/ 101728 h 550778"/>
                <a:gd name="connsiteX244" fmla="*/ 26309 w 652597"/>
                <a:gd name="connsiteY244" fmla="*/ 102002 h 550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Lst>
              <a:rect l="l" t="t" r="r" b="b"/>
              <a:pathLst>
                <a:path w="652597" h="550778">
                  <a:moveTo>
                    <a:pt x="26309" y="102002"/>
                  </a:moveTo>
                  <a:cubicBezTo>
                    <a:pt x="27221" y="104455"/>
                    <a:pt x="28388" y="106807"/>
                    <a:pt x="29774" y="109023"/>
                  </a:cubicBezTo>
                  <a:cubicBezTo>
                    <a:pt x="30321" y="110026"/>
                    <a:pt x="28863" y="113856"/>
                    <a:pt x="28589" y="115133"/>
                  </a:cubicBezTo>
                  <a:cubicBezTo>
                    <a:pt x="28316" y="116410"/>
                    <a:pt x="30139" y="116866"/>
                    <a:pt x="30139" y="116866"/>
                  </a:cubicBezTo>
                  <a:cubicBezTo>
                    <a:pt x="32957" y="116884"/>
                    <a:pt x="35237" y="119182"/>
                    <a:pt x="35218" y="122000"/>
                  </a:cubicBezTo>
                  <a:cubicBezTo>
                    <a:pt x="35218" y="122957"/>
                    <a:pt x="34936" y="123897"/>
                    <a:pt x="34425" y="124708"/>
                  </a:cubicBezTo>
                  <a:cubicBezTo>
                    <a:pt x="33695" y="126258"/>
                    <a:pt x="34881" y="126714"/>
                    <a:pt x="34881" y="126714"/>
                  </a:cubicBezTo>
                  <a:cubicBezTo>
                    <a:pt x="36522" y="127699"/>
                    <a:pt x="38228" y="128583"/>
                    <a:pt x="39987" y="129359"/>
                  </a:cubicBezTo>
                  <a:cubicBezTo>
                    <a:pt x="40836" y="129577"/>
                    <a:pt x="41383" y="130407"/>
                    <a:pt x="41264" y="131274"/>
                  </a:cubicBezTo>
                  <a:cubicBezTo>
                    <a:pt x="41264" y="131274"/>
                    <a:pt x="45277" y="144770"/>
                    <a:pt x="45459" y="146046"/>
                  </a:cubicBezTo>
                  <a:cubicBezTo>
                    <a:pt x="45641" y="147323"/>
                    <a:pt x="47100" y="147049"/>
                    <a:pt x="47100" y="147049"/>
                  </a:cubicBezTo>
                  <a:cubicBezTo>
                    <a:pt x="48031" y="147022"/>
                    <a:pt x="48952" y="146867"/>
                    <a:pt x="49836" y="146593"/>
                  </a:cubicBezTo>
                  <a:cubicBezTo>
                    <a:pt x="50493" y="146238"/>
                    <a:pt x="51277" y="146238"/>
                    <a:pt x="51933" y="146593"/>
                  </a:cubicBezTo>
                  <a:cubicBezTo>
                    <a:pt x="51933" y="146593"/>
                    <a:pt x="57222" y="151882"/>
                    <a:pt x="57952" y="153068"/>
                  </a:cubicBezTo>
                  <a:cubicBezTo>
                    <a:pt x="58681" y="154253"/>
                    <a:pt x="60505" y="153615"/>
                    <a:pt x="60505" y="153615"/>
                  </a:cubicBezTo>
                  <a:lnTo>
                    <a:pt x="70171" y="152156"/>
                  </a:lnTo>
                  <a:cubicBezTo>
                    <a:pt x="72332" y="152265"/>
                    <a:pt x="74457" y="152730"/>
                    <a:pt x="76463" y="153524"/>
                  </a:cubicBezTo>
                  <a:cubicBezTo>
                    <a:pt x="79655" y="154344"/>
                    <a:pt x="77649" y="154892"/>
                    <a:pt x="77649" y="154892"/>
                  </a:cubicBezTo>
                  <a:lnTo>
                    <a:pt x="69898" y="157627"/>
                  </a:lnTo>
                  <a:cubicBezTo>
                    <a:pt x="67253" y="158448"/>
                    <a:pt x="67527" y="164193"/>
                    <a:pt x="67800" y="166746"/>
                  </a:cubicBezTo>
                  <a:cubicBezTo>
                    <a:pt x="68329" y="169144"/>
                    <a:pt x="69606" y="171315"/>
                    <a:pt x="71448" y="172947"/>
                  </a:cubicBezTo>
                  <a:cubicBezTo>
                    <a:pt x="73454" y="175136"/>
                    <a:pt x="72907" y="178510"/>
                    <a:pt x="73089" y="179786"/>
                  </a:cubicBezTo>
                  <a:cubicBezTo>
                    <a:pt x="73272" y="181063"/>
                    <a:pt x="71904" y="181428"/>
                    <a:pt x="71357" y="181519"/>
                  </a:cubicBezTo>
                  <a:cubicBezTo>
                    <a:pt x="70809" y="181610"/>
                    <a:pt x="66341" y="181975"/>
                    <a:pt x="65794" y="182066"/>
                  </a:cubicBezTo>
                  <a:cubicBezTo>
                    <a:pt x="64955" y="182367"/>
                    <a:pt x="64244" y="182941"/>
                    <a:pt x="63788" y="183707"/>
                  </a:cubicBezTo>
                  <a:cubicBezTo>
                    <a:pt x="63788" y="184346"/>
                    <a:pt x="61235" y="185987"/>
                    <a:pt x="60232" y="187811"/>
                  </a:cubicBezTo>
                  <a:cubicBezTo>
                    <a:pt x="58918" y="191759"/>
                    <a:pt x="58152" y="195872"/>
                    <a:pt x="57952" y="200030"/>
                  </a:cubicBezTo>
                  <a:cubicBezTo>
                    <a:pt x="57952" y="201763"/>
                    <a:pt x="57222" y="201945"/>
                    <a:pt x="56858" y="202037"/>
                  </a:cubicBezTo>
                  <a:cubicBezTo>
                    <a:pt x="55353" y="201863"/>
                    <a:pt x="53857" y="201590"/>
                    <a:pt x="52390" y="201216"/>
                  </a:cubicBezTo>
                  <a:cubicBezTo>
                    <a:pt x="50019" y="200760"/>
                    <a:pt x="48833" y="201216"/>
                    <a:pt x="48377" y="204316"/>
                  </a:cubicBezTo>
                  <a:cubicBezTo>
                    <a:pt x="47921" y="207417"/>
                    <a:pt x="51386" y="209058"/>
                    <a:pt x="52845" y="211429"/>
                  </a:cubicBezTo>
                  <a:cubicBezTo>
                    <a:pt x="54304" y="213800"/>
                    <a:pt x="48559" y="221551"/>
                    <a:pt x="47556" y="222828"/>
                  </a:cubicBezTo>
                  <a:cubicBezTo>
                    <a:pt x="46927" y="223411"/>
                    <a:pt x="46891" y="224387"/>
                    <a:pt x="47465" y="225016"/>
                  </a:cubicBezTo>
                  <a:cubicBezTo>
                    <a:pt x="47492" y="225053"/>
                    <a:pt x="47529" y="225080"/>
                    <a:pt x="47556" y="225107"/>
                  </a:cubicBezTo>
                  <a:lnTo>
                    <a:pt x="57678" y="236962"/>
                  </a:lnTo>
                  <a:cubicBezTo>
                    <a:pt x="59621" y="238211"/>
                    <a:pt x="61791" y="239077"/>
                    <a:pt x="64062" y="239515"/>
                  </a:cubicBezTo>
                  <a:cubicBezTo>
                    <a:pt x="65794" y="240062"/>
                    <a:pt x="64883" y="240245"/>
                    <a:pt x="64883" y="242068"/>
                  </a:cubicBezTo>
                  <a:cubicBezTo>
                    <a:pt x="65475" y="246902"/>
                    <a:pt x="66542" y="251671"/>
                    <a:pt x="68074" y="256294"/>
                  </a:cubicBezTo>
                  <a:cubicBezTo>
                    <a:pt x="70080" y="263224"/>
                    <a:pt x="72633" y="262495"/>
                    <a:pt x="74001" y="262495"/>
                  </a:cubicBezTo>
                  <a:cubicBezTo>
                    <a:pt x="75770" y="262449"/>
                    <a:pt x="77530" y="262723"/>
                    <a:pt x="79199" y="263316"/>
                  </a:cubicBezTo>
                  <a:cubicBezTo>
                    <a:pt x="81534" y="264072"/>
                    <a:pt x="83768" y="265112"/>
                    <a:pt x="85856" y="266416"/>
                  </a:cubicBezTo>
                  <a:cubicBezTo>
                    <a:pt x="88318" y="268149"/>
                    <a:pt x="103547" y="280277"/>
                    <a:pt x="104094" y="281097"/>
                  </a:cubicBezTo>
                  <a:cubicBezTo>
                    <a:pt x="104550" y="281617"/>
                    <a:pt x="105270" y="281800"/>
                    <a:pt x="105918" y="281554"/>
                  </a:cubicBezTo>
                  <a:cubicBezTo>
                    <a:pt x="111480" y="279456"/>
                    <a:pt x="116040" y="284654"/>
                    <a:pt x="119049" y="290125"/>
                  </a:cubicBezTo>
                  <a:cubicBezTo>
                    <a:pt x="122058" y="295597"/>
                    <a:pt x="126161" y="302527"/>
                    <a:pt x="128168" y="304898"/>
                  </a:cubicBezTo>
                  <a:cubicBezTo>
                    <a:pt x="130174" y="307269"/>
                    <a:pt x="128988" y="308363"/>
                    <a:pt x="128988" y="308363"/>
                  </a:cubicBezTo>
                  <a:cubicBezTo>
                    <a:pt x="128988" y="308363"/>
                    <a:pt x="126435" y="314746"/>
                    <a:pt x="125706" y="316753"/>
                  </a:cubicBezTo>
                  <a:cubicBezTo>
                    <a:pt x="125013" y="318877"/>
                    <a:pt x="124639" y="321084"/>
                    <a:pt x="124611" y="323318"/>
                  </a:cubicBezTo>
                  <a:cubicBezTo>
                    <a:pt x="124611" y="325051"/>
                    <a:pt x="123882" y="332437"/>
                    <a:pt x="123608" y="334170"/>
                  </a:cubicBezTo>
                  <a:cubicBezTo>
                    <a:pt x="123335" y="335902"/>
                    <a:pt x="124885" y="336449"/>
                    <a:pt x="124885" y="336449"/>
                  </a:cubicBezTo>
                  <a:cubicBezTo>
                    <a:pt x="124885" y="336449"/>
                    <a:pt x="132271" y="336449"/>
                    <a:pt x="133001" y="336449"/>
                  </a:cubicBezTo>
                  <a:cubicBezTo>
                    <a:pt x="133803" y="336395"/>
                    <a:pt x="134587" y="336732"/>
                    <a:pt x="135098" y="337361"/>
                  </a:cubicBezTo>
                  <a:cubicBezTo>
                    <a:pt x="135827" y="337999"/>
                    <a:pt x="135554" y="339732"/>
                    <a:pt x="135554" y="339732"/>
                  </a:cubicBezTo>
                  <a:cubicBezTo>
                    <a:pt x="135554" y="339732"/>
                    <a:pt x="135007" y="352681"/>
                    <a:pt x="135098" y="354414"/>
                  </a:cubicBezTo>
                  <a:cubicBezTo>
                    <a:pt x="135189" y="356146"/>
                    <a:pt x="136283" y="356146"/>
                    <a:pt x="137834" y="356967"/>
                  </a:cubicBezTo>
                  <a:cubicBezTo>
                    <a:pt x="139384" y="357788"/>
                    <a:pt x="143396" y="361709"/>
                    <a:pt x="144764" y="362803"/>
                  </a:cubicBezTo>
                  <a:cubicBezTo>
                    <a:pt x="145795" y="363697"/>
                    <a:pt x="146706" y="364709"/>
                    <a:pt x="147500" y="365812"/>
                  </a:cubicBezTo>
                  <a:lnTo>
                    <a:pt x="151512" y="373746"/>
                  </a:lnTo>
                  <a:cubicBezTo>
                    <a:pt x="154348" y="374019"/>
                    <a:pt x="157202" y="373864"/>
                    <a:pt x="159993" y="373290"/>
                  </a:cubicBezTo>
                  <a:cubicBezTo>
                    <a:pt x="167561" y="371192"/>
                    <a:pt x="167744" y="369460"/>
                    <a:pt x="166194" y="365630"/>
                  </a:cubicBezTo>
                  <a:cubicBezTo>
                    <a:pt x="164644" y="361800"/>
                    <a:pt x="164917" y="359429"/>
                    <a:pt x="170388" y="360888"/>
                  </a:cubicBezTo>
                  <a:cubicBezTo>
                    <a:pt x="175458" y="362621"/>
                    <a:pt x="180155" y="365274"/>
                    <a:pt x="184249" y="368730"/>
                  </a:cubicBezTo>
                  <a:cubicBezTo>
                    <a:pt x="185982" y="370189"/>
                    <a:pt x="186984" y="373290"/>
                    <a:pt x="191726" y="371010"/>
                  </a:cubicBezTo>
                  <a:cubicBezTo>
                    <a:pt x="196469" y="368730"/>
                    <a:pt x="205952" y="364536"/>
                    <a:pt x="208232" y="371010"/>
                  </a:cubicBezTo>
                  <a:cubicBezTo>
                    <a:pt x="211022" y="377831"/>
                    <a:pt x="215144" y="384032"/>
                    <a:pt x="220360" y="389248"/>
                  </a:cubicBezTo>
                  <a:cubicBezTo>
                    <a:pt x="224372" y="393260"/>
                    <a:pt x="226470" y="397637"/>
                    <a:pt x="225467" y="399461"/>
                  </a:cubicBezTo>
                  <a:cubicBezTo>
                    <a:pt x="224464" y="401285"/>
                    <a:pt x="224190" y="403474"/>
                    <a:pt x="226287" y="404477"/>
                  </a:cubicBezTo>
                  <a:cubicBezTo>
                    <a:pt x="228385" y="405480"/>
                    <a:pt x="233309" y="407303"/>
                    <a:pt x="233856" y="411863"/>
                  </a:cubicBezTo>
                  <a:cubicBezTo>
                    <a:pt x="237458" y="423800"/>
                    <a:pt x="242446" y="435280"/>
                    <a:pt x="248720" y="446059"/>
                  </a:cubicBezTo>
                  <a:cubicBezTo>
                    <a:pt x="251893" y="449843"/>
                    <a:pt x="256471" y="452178"/>
                    <a:pt x="261395" y="452533"/>
                  </a:cubicBezTo>
                  <a:cubicBezTo>
                    <a:pt x="266338" y="452552"/>
                    <a:pt x="271225" y="453518"/>
                    <a:pt x="275803" y="455360"/>
                  </a:cubicBezTo>
                  <a:cubicBezTo>
                    <a:pt x="282733" y="458980"/>
                    <a:pt x="288916" y="463868"/>
                    <a:pt x="294041" y="469768"/>
                  </a:cubicBezTo>
                  <a:cubicBezTo>
                    <a:pt x="298473" y="474683"/>
                    <a:pt x="303916" y="478568"/>
                    <a:pt x="309999" y="481167"/>
                  </a:cubicBezTo>
                  <a:cubicBezTo>
                    <a:pt x="314531" y="482790"/>
                    <a:pt x="318644" y="485407"/>
                    <a:pt x="322036" y="488827"/>
                  </a:cubicBezTo>
                  <a:cubicBezTo>
                    <a:pt x="326814" y="493222"/>
                    <a:pt x="332970" y="495830"/>
                    <a:pt x="339453" y="496213"/>
                  </a:cubicBezTo>
                  <a:cubicBezTo>
                    <a:pt x="345216" y="496167"/>
                    <a:pt x="350943" y="497061"/>
                    <a:pt x="356414" y="498857"/>
                  </a:cubicBezTo>
                  <a:cubicBezTo>
                    <a:pt x="359059" y="500772"/>
                    <a:pt x="360153" y="501684"/>
                    <a:pt x="362250" y="500955"/>
                  </a:cubicBezTo>
                  <a:cubicBezTo>
                    <a:pt x="364348" y="500225"/>
                    <a:pt x="387966" y="493933"/>
                    <a:pt x="389607" y="490833"/>
                  </a:cubicBezTo>
                  <a:cubicBezTo>
                    <a:pt x="392607" y="484741"/>
                    <a:pt x="398471" y="480565"/>
                    <a:pt x="405200" y="479708"/>
                  </a:cubicBezTo>
                  <a:cubicBezTo>
                    <a:pt x="415870" y="477793"/>
                    <a:pt x="437299" y="476607"/>
                    <a:pt x="440217" y="488827"/>
                  </a:cubicBezTo>
                  <a:cubicBezTo>
                    <a:pt x="443135" y="501046"/>
                    <a:pt x="443774" y="526944"/>
                    <a:pt x="455902" y="528859"/>
                  </a:cubicBezTo>
                  <a:lnTo>
                    <a:pt x="497575" y="535333"/>
                  </a:lnTo>
                  <a:cubicBezTo>
                    <a:pt x="500475" y="535917"/>
                    <a:pt x="503274" y="536938"/>
                    <a:pt x="505874" y="538342"/>
                  </a:cubicBezTo>
                  <a:cubicBezTo>
                    <a:pt x="509649" y="540257"/>
                    <a:pt x="513989" y="540750"/>
                    <a:pt x="518093" y="539710"/>
                  </a:cubicBezTo>
                  <a:cubicBezTo>
                    <a:pt x="523382" y="538981"/>
                    <a:pt x="550009" y="539710"/>
                    <a:pt x="554568" y="539710"/>
                  </a:cubicBezTo>
                  <a:cubicBezTo>
                    <a:pt x="557632" y="539528"/>
                    <a:pt x="560578" y="540905"/>
                    <a:pt x="562411" y="543358"/>
                  </a:cubicBezTo>
                  <a:cubicBezTo>
                    <a:pt x="564608" y="545492"/>
                    <a:pt x="567262" y="547115"/>
                    <a:pt x="570162" y="548100"/>
                  </a:cubicBezTo>
                  <a:cubicBezTo>
                    <a:pt x="575241" y="549851"/>
                    <a:pt x="580566" y="550744"/>
                    <a:pt x="585937" y="550744"/>
                  </a:cubicBezTo>
                  <a:lnTo>
                    <a:pt x="595513" y="548647"/>
                  </a:lnTo>
                  <a:cubicBezTo>
                    <a:pt x="597245" y="541990"/>
                    <a:pt x="600345" y="529497"/>
                    <a:pt x="600710" y="528403"/>
                  </a:cubicBezTo>
                  <a:cubicBezTo>
                    <a:pt x="601741" y="524509"/>
                    <a:pt x="602507" y="520551"/>
                    <a:pt x="602990" y="516548"/>
                  </a:cubicBezTo>
                  <a:cubicBezTo>
                    <a:pt x="603446" y="513019"/>
                    <a:pt x="605543" y="509910"/>
                    <a:pt x="608644" y="508159"/>
                  </a:cubicBezTo>
                  <a:cubicBezTo>
                    <a:pt x="609464" y="507429"/>
                    <a:pt x="617763" y="501867"/>
                    <a:pt x="618948" y="501046"/>
                  </a:cubicBezTo>
                  <a:cubicBezTo>
                    <a:pt x="619596" y="500544"/>
                    <a:pt x="620426" y="500344"/>
                    <a:pt x="621228" y="500499"/>
                  </a:cubicBezTo>
                  <a:lnTo>
                    <a:pt x="646578" y="496486"/>
                  </a:lnTo>
                  <a:cubicBezTo>
                    <a:pt x="647673" y="496486"/>
                    <a:pt x="647946" y="495119"/>
                    <a:pt x="647946" y="495119"/>
                  </a:cubicBezTo>
                  <a:cubicBezTo>
                    <a:pt x="647946" y="495119"/>
                    <a:pt x="652415" y="477793"/>
                    <a:pt x="652506" y="476881"/>
                  </a:cubicBezTo>
                  <a:cubicBezTo>
                    <a:pt x="652642" y="476324"/>
                    <a:pt x="652424" y="475750"/>
                    <a:pt x="651959" y="475422"/>
                  </a:cubicBezTo>
                  <a:cubicBezTo>
                    <a:pt x="648931" y="475121"/>
                    <a:pt x="645876" y="475121"/>
                    <a:pt x="642840" y="475422"/>
                  </a:cubicBezTo>
                  <a:cubicBezTo>
                    <a:pt x="635271" y="475422"/>
                    <a:pt x="634906" y="471227"/>
                    <a:pt x="634268" y="469403"/>
                  </a:cubicBezTo>
                  <a:cubicBezTo>
                    <a:pt x="634259" y="464069"/>
                    <a:pt x="634596" y="458734"/>
                    <a:pt x="635271" y="453445"/>
                  </a:cubicBezTo>
                  <a:cubicBezTo>
                    <a:pt x="635271" y="452442"/>
                    <a:pt x="635818" y="442594"/>
                    <a:pt x="635818" y="441317"/>
                  </a:cubicBezTo>
                  <a:cubicBezTo>
                    <a:pt x="635818" y="440040"/>
                    <a:pt x="635180" y="439767"/>
                    <a:pt x="635180" y="439767"/>
                  </a:cubicBezTo>
                  <a:cubicBezTo>
                    <a:pt x="635180" y="439767"/>
                    <a:pt x="607823" y="427821"/>
                    <a:pt x="606911" y="427274"/>
                  </a:cubicBezTo>
                  <a:cubicBezTo>
                    <a:pt x="606273" y="426864"/>
                    <a:pt x="605689" y="426371"/>
                    <a:pt x="605179" y="425815"/>
                  </a:cubicBezTo>
                  <a:cubicBezTo>
                    <a:pt x="605179" y="425815"/>
                    <a:pt x="572350" y="380950"/>
                    <a:pt x="571439" y="379491"/>
                  </a:cubicBezTo>
                  <a:cubicBezTo>
                    <a:pt x="571256" y="379117"/>
                    <a:pt x="571256" y="378679"/>
                    <a:pt x="571439" y="378305"/>
                  </a:cubicBezTo>
                  <a:lnTo>
                    <a:pt x="571439" y="378305"/>
                  </a:lnTo>
                  <a:cubicBezTo>
                    <a:pt x="571347" y="377913"/>
                    <a:pt x="571347" y="377512"/>
                    <a:pt x="571439" y="377120"/>
                  </a:cubicBezTo>
                  <a:lnTo>
                    <a:pt x="571439" y="377120"/>
                  </a:lnTo>
                  <a:lnTo>
                    <a:pt x="571439" y="376664"/>
                  </a:lnTo>
                  <a:cubicBezTo>
                    <a:pt x="571439" y="376664"/>
                    <a:pt x="600528" y="342012"/>
                    <a:pt x="601075" y="341647"/>
                  </a:cubicBezTo>
                  <a:cubicBezTo>
                    <a:pt x="601622" y="341282"/>
                    <a:pt x="601987" y="339732"/>
                    <a:pt x="601987" y="339732"/>
                  </a:cubicBezTo>
                  <a:cubicBezTo>
                    <a:pt x="601987" y="339732"/>
                    <a:pt x="602808" y="335446"/>
                    <a:pt x="602990" y="334626"/>
                  </a:cubicBezTo>
                  <a:cubicBezTo>
                    <a:pt x="602981" y="333933"/>
                    <a:pt x="602826" y="333249"/>
                    <a:pt x="602534" y="332619"/>
                  </a:cubicBezTo>
                  <a:cubicBezTo>
                    <a:pt x="602534" y="332619"/>
                    <a:pt x="596516" y="323500"/>
                    <a:pt x="595969" y="322680"/>
                  </a:cubicBezTo>
                  <a:cubicBezTo>
                    <a:pt x="595558" y="322023"/>
                    <a:pt x="594947" y="321513"/>
                    <a:pt x="594236" y="321221"/>
                  </a:cubicBezTo>
                  <a:cubicBezTo>
                    <a:pt x="594236" y="321221"/>
                    <a:pt x="571803" y="318212"/>
                    <a:pt x="570618" y="317938"/>
                  </a:cubicBezTo>
                  <a:cubicBezTo>
                    <a:pt x="569989" y="317801"/>
                    <a:pt x="569551" y="317218"/>
                    <a:pt x="569615" y="316570"/>
                  </a:cubicBezTo>
                  <a:cubicBezTo>
                    <a:pt x="569615" y="316570"/>
                    <a:pt x="568520" y="298332"/>
                    <a:pt x="568338" y="297694"/>
                  </a:cubicBezTo>
                  <a:cubicBezTo>
                    <a:pt x="568411" y="295898"/>
                    <a:pt x="568912" y="294147"/>
                    <a:pt x="569797" y="292587"/>
                  </a:cubicBezTo>
                  <a:cubicBezTo>
                    <a:pt x="570344" y="291767"/>
                    <a:pt x="569797" y="289852"/>
                    <a:pt x="569797" y="289852"/>
                  </a:cubicBezTo>
                  <a:cubicBezTo>
                    <a:pt x="569797" y="289852"/>
                    <a:pt x="560678" y="257297"/>
                    <a:pt x="560678" y="256112"/>
                  </a:cubicBezTo>
                  <a:cubicBezTo>
                    <a:pt x="560678" y="254926"/>
                    <a:pt x="561681" y="253832"/>
                    <a:pt x="561681" y="253832"/>
                  </a:cubicBezTo>
                  <a:cubicBezTo>
                    <a:pt x="561681" y="253832"/>
                    <a:pt x="570800" y="244713"/>
                    <a:pt x="571621" y="243163"/>
                  </a:cubicBezTo>
                  <a:cubicBezTo>
                    <a:pt x="572442" y="241613"/>
                    <a:pt x="571621" y="241613"/>
                    <a:pt x="571621" y="241613"/>
                  </a:cubicBezTo>
                  <a:lnTo>
                    <a:pt x="567061" y="240154"/>
                  </a:lnTo>
                  <a:cubicBezTo>
                    <a:pt x="563241" y="239634"/>
                    <a:pt x="559994" y="237090"/>
                    <a:pt x="558581" y="233497"/>
                  </a:cubicBezTo>
                  <a:cubicBezTo>
                    <a:pt x="558033" y="231855"/>
                    <a:pt x="558581" y="224378"/>
                    <a:pt x="558033" y="223192"/>
                  </a:cubicBezTo>
                  <a:cubicBezTo>
                    <a:pt x="557942" y="221943"/>
                    <a:pt x="557942" y="220694"/>
                    <a:pt x="558033" y="219453"/>
                  </a:cubicBezTo>
                  <a:cubicBezTo>
                    <a:pt x="559037" y="211520"/>
                    <a:pt x="567882" y="210973"/>
                    <a:pt x="569889" y="211246"/>
                  </a:cubicBezTo>
                  <a:cubicBezTo>
                    <a:pt x="571894" y="211520"/>
                    <a:pt x="570983" y="210517"/>
                    <a:pt x="570618" y="209696"/>
                  </a:cubicBezTo>
                  <a:cubicBezTo>
                    <a:pt x="570253" y="208876"/>
                    <a:pt x="566879" y="205411"/>
                    <a:pt x="565876" y="204134"/>
                  </a:cubicBezTo>
                  <a:cubicBezTo>
                    <a:pt x="565265" y="203395"/>
                    <a:pt x="565265" y="202319"/>
                    <a:pt x="565876" y="201580"/>
                  </a:cubicBezTo>
                  <a:cubicBezTo>
                    <a:pt x="565876" y="201580"/>
                    <a:pt x="574995" y="193009"/>
                    <a:pt x="575724" y="192462"/>
                  </a:cubicBezTo>
                  <a:cubicBezTo>
                    <a:pt x="576454" y="191914"/>
                    <a:pt x="576180" y="190364"/>
                    <a:pt x="576180" y="189270"/>
                  </a:cubicBezTo>
                  <a:cubicBezTo>
                    <a:pt x="576271" y="188011"/>
                    <a:pt x="576454" y="186762"/>
                    <a:pt x="576728" y="185531"/>
                  </a:cubicBezTo>
                  <a:cubicBezTo>
                    <a:pt x="576728" y="185531"/>
                    <a:pt x="582746" y="164740"/>
                    <a:pt x="583019" y="164011"/>
                  </a:cubicBezTo>
                  <a:cubicBezTo>
                    <a:pt x="583138" y="163290"/>
                    <a:pt x="583138" y="162542"/>
                    <a:pt x="583019" y="161822"/>
                  </a:cubicBezTo>
                  <a:cubicBezTo>
                    <a:pt x="583102" y="161092"/>
                    <a:pt x="583102" y="160363"/>
                    <a:pt x="583019" y="159633"/>
                  </a:cubicBezTo>
                  <a:cubicBezTo>
                    <a:pt x="583019" y="157354"/>
                    <a:pt x="581013" y="151609"/>
                    <a:pt x="580466" y="149785"/>
                  </a:cubicBezTo>
                  <a:cubicBezTo>
                    <a:pt x="579955" y="145335"/>
                    <a:pt x="579682" y="140858"/>
                    <a:pt x="579645" y="136380"/>
                  </a:cubicBezTo>
                  <a:cubicBezTo>
                    <a:pt x="579645" y="133918"/>
                    <a:pt x="579645" y="126076"/>
                    <a:pt x="579645" y="123249"/>
                  </a:cubicBezTo>
                  <a:cubicBezTo>
                    <a:pt x="579645" y="120422"/>
                    <a:pt x="575907" y="121425"/>
                    <a:pt x="574630" y="121243"/>
                  </a:cubicBezTo>
                  <a:cubicBezTo>
                    <a:pt x="573353" y="121060"/>
                    <a:pt x="569250" y="121699"/>
                    <a:pt x="567973" y="121243"/>
                  </a:cubicBezTo>
                  <a:lnTo>
                    <a:pt x="552015" y="121243"/>
                  </a:lnTo>
                  <a:cubicBezTo>
                    <a:pt x="551286" y="121206"/>
                    <a:pt x="550629" y="120787"/>
                    <a:pt x="550283" y="120149"/>
                  </a:cubicBezTo>
                  <a:cubicBezTo>
                    <a:pt x="550283" y="120149"/>
                    <a:pt x="548550" y="117413"/>
                    <a:pt x="544629" y="111030"/>
                  </a:cubicBezTo>
                  <a:cubicBezTo>
                    <a:pt x="540708" y="104646"/>
                    <a:pt x="529218" y="103096"/>
                    <a:pt x="527941" y="102914"/>
                  </a:cubicBezTo>
                  <a:cubicBezTo>
                    <a:pt x="526664" y="102731"/>
                    <a:pt x="526209" y="101181"/>
                    <a:pt x="526209" y="101181"/>
                  </a:cubicBezTo>
                  <a:cubicBezTo>
                    <a:pt x="526209" y="101181"/>
                    <a:pt x="521649" y="93248"/>
                    <a:pt x="519825" y="89874"/>
                  </a:cubicBezTo>
                  <a:cubicBezTo>
                    <a:pt x="518002" y="86500"/>
                    <a:pt x="511527" y="84585"/>
                    <a:pt x="510706" y="84129"/>
                  </a:cubicBezTo>
                  <a:cubicBezTo>
                    <a:pt x="509512" y="83664"/>
                    <a:pt x="508245" y="83408"/>
                    <a:pt x="506968" y="83399"/>
                  </a:cubicBezTo>
                  <a:lnTo>
                    <a:pt x="491557" y="82305"/>
                  </a:lnTo>
                  <a:cubicBezTo>
                    <a:pt x="490544" y="82405"/>
                    <a:pt x="489532" y="82588"/>
                    <a:pt x="488547" y="82852"/>
                  </a:cubicBezTo>
                  <a:cubicBezTo>
                    <a:pt x="488100" y="82952"/>
                    <a:pt x="487626" y="82952"/>
                    <a:pt x="487180" y="82852"/>
                  </a:cubicBezTo>
                  <a:cubicBezTo>
                    <a:pt x="487180" y="82852"/>
                    <a:pt x="481708" y="82122"/>
                    <a:pt x="481161" y="81940"/>
                  </a:cubicBezTo>
                  <a:cubicBezTo>
                    <a:pt x="480623" y="81785"/>
                    <a:pt x="480104" y="81575"/>
                    <a:pt x="479611" y="81302"/>
                  </a:cubicBezTo>
                  <a:cubicBezTo>
                    <a:pt x="479611" y="81302"/>
                    <a:pt x="473045" y="76469"/>
                    <a:pt x="472316" y="75830"/>
                  </a:cubicBezTo>
                  <a:lnTo>
                    <a:pt x="470675" y="74736"/>
                  </a:lnTo>
                  <a:lnTo>
                    <a:pt x="464473" y="72456"/>
                  </a:lnTo>
                  <a:cubicBezTo>
                    <a:pt x="463607" y="72229"/>
                    <a:pt x="462696" y="72229"/>
                    <a:pt x="461829" y="72456"/>
                  </a:cubicBezTo>
                  <a:cubicBezTo>
                    <a:pt x="461099" y="72456"/>
                    <a:pt x="457543" y="72456"/>
                    <a:pt x="457543" y="72456"/>
                  </a:cubicBezTo>
                  <a:cubicBezTo>
                    <a:pt x="453357" y="71982"/>
                    <a:pt x="449966" y="68845"/>
                    <a:pt x="449154" y="64705"/>
                  </a:cubicBezTo>
                  <a:cubicBezTo>
                    <a:pt x="448853" y="63958"/>
                    <a:pt x="448452" y="63255"/>
                    <a:pt x="447968" y="62608"/>
                  </a:cubicBezTo>
                  <a:cubicBezTo>
                    <a:pt x="447968" y="62608"/>
                    <a:pt x="445415" y="60693"/>
                    <a:pt x="444594" y="59872"/>
                  </a:cubicBezTo>
                  <a:cubicBezTo>
                    <a:pt x="443774" y="59052"/>
                    <a:pt x="442406" y="59416"/>
                    <a:pt x="441129" y="59416"/>
                  </a:cubicBezTo>
                  <a:cubicBezTo>
                    <a:pt x="435831" y="58860"/>
                    <a:pt x="430497" y="58678"/>
                    <a:pt x="425171" y="58869"/>
                  </a:cubicBezTo>
                  <a:cubicBezTo>
                    <a:pt x="420657" y="59544"/>
                    <a:pt x="416554" y="61888"/>
                    <a:pt x="413681" y="65435"/>
                  </a:cubicBezTo>
                  <a:cubicBezTo>
                    <a:pt x="413289" y="66019"/>
                    <a:pt x="412651" y="66393"/>
                    <a:pt x="411949" y="66438"/>
                  </a:cubicBezTo>
                  <a:lnTo>
                    <a:pt x="405930" y="65526"/>
                  </a:lnTo>
                  <a:cubicBezTo>
                    <a:pt x="403194" y="65526"/>
                    <a:pt x="392981" y="65526"/>
                    <a:pt x="391704" y="65526"/>
                  </a:cubicBezTo>
                  <a:cubicBezTo>
                    <a:pt x="390428" y="65526"/>
                    <a:pt x="388878" y="66347"/>
                    <a:pt x="383406" y="68353"/>
                  </a:cubicBezTo>
                  <a:cubicBezTo>
                    <a:pt x="379038" y="70131"/>
                    <a:pt x="375008" y="72630"/>
                    <a:pt x="371461" y="75739"/>
                  </a:cubicBezTo>
                  <a:cubicBezTo>
                    <a:pt x="369090" y="77746"/>
                    <a:pt x="357782" y="89600"/>
                    <a:pt x="357235" y="90330"/>
                  </a:cubicBezTo>
                  <a:cubicBezTo>
                    <a:pt x="356159" y="91287"/>
                    <a:pt x="355001" y="92144"/>
                    <a:pt x="353770" y="92883"/>
                  </a:cubicBezTo>
                  <a:cubicBezTo>
                    <a:pt x="353013" y="93193"/>
                    <a:pt x="352156" y="93193"/>
                    <a:pt x="351399" y="92883"/>
                  </a:cubicBezTo>
                  <a:lnTo>
                    <a:pt x="333981" y="94524"/>
                  </a:lnTo>
                  <a:cubicBezTo>
                    <a:pt x="334383" y="95236"/>
                    <a:pt x="335176" y="95637"/>
                    <a:pt x="335988" y="95527"/>
                  </a:cubicBezTo>
                  <a:cubicBezTo>
                    <a:pt x="338541" y="95527"/>
                    <a:pt x="343100" y="95527"/>
                    <a:pt x="339726" y="98354"/>
                  </a:cubicBezTo>
                  <a:cubicBezTo>
                    <a:pt x="336352" y="101181"/>
                    <a:pt x="334529" y="100907"/>
                    <a:pt x="335988" y="105193"/>
                  </a:cubicBezTo>
                  <a:cubicBezTo>
                    <a:pt x="337447" y="109479"/>
                    <a:pt x="340547" y="113492"/>
                    <a:pt x="336535" y="114859"/>
                  </a:cubicBezTo>
                  <a:cubicBezTo>
                    <a:pt x="332523" y="116227"/>
                    <a:pt x="327416" y="114312"/>
                    <a:pt x="329696" y="113765"/>
                  </a:cubicBezTo>
                  <a:cubicBezTo>
                    <a:pt x="331976" y="113218"/>
                    <a:pt x="335167" y="111759"/>
                    <a:pt x="330608" y="111759"/>
                  </a:cubicBezTo>
                  <a:cubicBezTo>
                    <a:pt x="320814" y="113090"/>
                    <a:pt x="311102" y="114978"/>
                    <a:pt x="301518" y="117413"/>
                  </a:cubicBezTo>
                  <a:cubicBezTo>
                    <a:pt x="293767" y="119145"/>
                    <a:pt x="272429" y="123705"/>
                    <a:pt x="269329" y="123978"/>
                  </a:cubicBezTo>
                  <a:cubicBezTo>
                    <a:pt x="258167" y="122747"/>
                    <a:pt x="247170" y="120367"/>
                    <a:pt x="236500" y="116866"/>
                  </a:cubicBezTo>
                  <a:cubicBezTo>
                    <a:pt x="232579" y="114586"/>
                    <a:pt x="216621" y="103461"/>
                    <a:pt x="212335" y="100634"/>
                  </a:cubicBezTo>
                  <a:cubicBezTo>
                    <a:pt x="208049" y="97807"/>
                    <a:pt x="202304" y="90056"/>
                    <a:pt x="198383" y="90694"/>
                  </a:cubicBezTo>
                  <a:cubicBezTo>
                    <a:pt x="194462" y="91333"/>
                    <a:pt x="174947" y="87776"/>
                    <a:pt x="170388" y="80663"/>
                  </a:cubicBezTo>
                  <a:cubicBezTo>
                    <a:pt x="166923" y="71572"/>
                    <a:pt x="165072" y="61942"/>
                    <a:pt x="164917" y="52212"/>
                  </a:cubicBezTo>
                  <a:lnTo>
                    <a:pt x="155798" y="53489"/>
                  </a:lnTo>
                  <a:cubicBezTo>
                    <a:pt x="155059" y="53498"/>
                    <a:pt x="154357" y="53124"/>
                    <a:pt x="153974" y="52486"/>
                  </a:cubicBezTo>
                  <a:cubicBezTo>
                    <a:pt x="153090" y="51447"/>
                    <a:pt x="152260" y="50352"/>
                    <a:pt x="151512" y="49203"/>
                  </a:cubicBezTo>
                  <a:cubicBezTo>
                    <a:pt x="151084" y="48501"/>
                    <a:pt x="150564" y="47854"/>
                    <a:pt x="149962" y="47288"/>
                  </a:cubicBezTo>
                  <a:cubicBezTo>
                    <a:pt x="149962" y="47288"/>
                    <a:pt x="144946" y="44735"/>
                    <a:pt x="143670" y="43914"/>
                  </a:cubicBezTo>
                  <a:cubicBezTo>
                    <a:pt x="142393" y="43094"/>
                    <a:pt x="142393" y="41634"/>
                    <a:pt x="141937" y="40632"/>
                  </a:cubicBezTo>
                  <a:cubicBezTo>
                    <a:pt x="140287" y="38835"/>
                    <a:pt x="138308" y="37376"/>
                    <a:pt x="136101" y="36346"/>
                  </a:cubicBezTo>
                  <a:cubicBezTo>
                    <a:pt x="133822" y="35069"/>
                    <a:pt x="135554" y="34522"/>
                    <a:pt x="135554" y="34522"/>
                  </a:cubicBezTo>
                  <a:cubicBezTo>
                    <a:pt x="135554" y="34522"/>
                    <a:pt x="142211" y="29689"/>
                    <a:pt x="143852" y="28777"/>
                  </a:cubicBezTo>
                  <a:cubicBezTo>
                    <a:pt x="145493" y="27865"/>
                    <a:pt x="143852" y="26953"/>
                    <a:pt x="143852" y="26953"/>
                  </a:cubicBezTo>
                  <a:cubicBezTo>
                    <a:pt x="143852" y="26953"/>
                    <a:pt x="141025" y="23944"/>
                    <a:pt x="139749" y="22941"/>
                  </a:cubicBezTo>
                  <a:cubicBezTo>
                    <a:pt x="139247" y="22713"/>
                    <a:pt x="139028" y="22111"/>
                    <a:pt x="139257" y="21609"/>
                  </a:cubicBezTo>
                  <a:cubicBezTo>
                    <a:pt x="139357" y="21390"/>
                    <a:pt x="139530" y="21217"/>
                    <a:pt x="139749" y="21117"/>
                  </a:cubicBezTo>
                  <a:cubicBezTo>
                    <a:pt x="139749" y="21117"/>
                    <a:pt x="142211" y="17834"/>
                    <a:pt x="143761" y="16102"/>
                  </a:cubicBezTo>
                  <a:cubicBezTo>
                    <a:pt x="145311" y="14369"/>
                    <a:pt x="143761" y="14004"/>
                    <a:pt x="143761" y="14004"/>
                  </a:cubicBezTo>
                  <a:cubicBezTo>
                    <a:pt x="143761" y="14004"/>
                    <a:pt x="140204" y="9445"/>
                    <a:pt x="138746" y="7712"/>
                  </a:cubicBezTo>
                  <a:lnTo>
                    <a:pt x="134186" y="2150"/>
                  </a:lnTo>
                  <a:cubicBezTo>
                    <a:pt x="132545" y="599"/>
                    <a:pt x="131359" y="2150"/>
                    <a:pt x="130630" y="2150"/>
                  </a:cubicBezTo>
                  <a:cubicBezTo>
                    <a:pt x="129454" y="2323"/>
                    <a:pt x="128341" y="2834"/>
                    <a:pt x="127438" y="3609"/>
                  </a:cubicBezTo>
                  <a:cubicBezTo>
                    <a:pt x="125797" y="4885"/>
                    <a:pt x="115401" y="10174"/>
                    <a:pt x="114580" y="10721"/>
                  </a:cubicBezTo>
                  <a:cubicBezTo>
                    <a:pt x="113760" y="11269"/>
                    <a:pt x="112757" y="11451"/>
                    <a:pt x="112300" y="12181"/>
                  </a:cubicBezTo>
                  <a:cubicBezTo>
                    <a:pt x="111845" y="12910"/>
                    <a:pt x="111115" y="13822"/>
                    <a:pt x="110568" y="14551"/>
                  </a:cubicBezTo>
                  <a:cubicBezTo>
                    <a:pt x="106328" y="17570"/>
                    <a:pt x="101914" y="20342"/>
                    <a:pt x="97346" y="22849"/>
                  </a:cubicBezTo>
                  <a:cubicBezTo>
                    <a:pt x="95522" y="23670"/>
                    <a:pt x="87497" y="32698"/>
                    <a:pt x="85765" y="33792"/>
                  </a:cubicBezTo>
                  <a:cubicBezTo>
                    <a:pt x="85382" y="34075"/>
                    <a:pt x="84944" y="34294"/>
                    <a:pt x="84488" y="34431"/>
                  </a:cubicBezTo>
                  <a:cubicBezTo>
                    <a:pt x="83832" y="34613"/>
                    <a:pt x="83138" y="34613"/>
                    <a:pt x="82482" y="34431"/>
                  </a:cubicBezTo>
                  <a:cubicBezTo>
                    <a:pt x="79810" y="34668"/>
                    <a:pt x="77156" y="35096"/>
                    <a:pt x="74549" y="35707"/>
                  </a:cubicBezTo>
                  <a:lnTo>
                    <a:pt x="71722" y="35707"/>
                  </a:lnTo>
                  <a:cubicBezTo>
                    <a:pt x="71329" y="35798"/>
                    <a:pt x="70928" y="35798"/>
                    <a:pt x="70536" y="35707"/>
                  </a:cubicBezTo>
                  <a:cubicBezTo>
                    <a:pt x="69533" y="35160"/>
                    <a:pt x="51477" y="31330"/>
                    <a:pt x="50201" y="30874"/>
                  </a:cubicBezTo>
                  <a:cubicBezTo>
                    <a:pt x="49371" y="30637"/>
                    <a:pt x="48596" y="30236"/>
                    <a:pt x="47921" y="29689"/>
                  </a:cubicBezTo>
                  <a:cubicBezTo>
                    <a:pt x="47282" y="29689"/>
                    <a:pt x="38802" y="20570"/>
                    <a:pt x="37526" y="19293"/>
                  </a:cubicBezTo>
                  <a:cubicBezTo>
                    <a:pt x="36249" y="18016"/>
                    <a:pt x="30687" y="11360"/>
                    <a:pt x="28407" y="7895"/>
                  </a:cubicBezTo>
                  <a:lnTo>
                    <a:pt x="25945" y="4794"/>
                  </a:lnTo>
                  <a:cubicBezTo>
                    <a:pt x="24485" y="3335"/>
                    <a:pt x="23300" y="2150"/>
                    <a:pt x="21932" y="964"/>
                  </a:cubicBezTo>
                  <a:cubicBezTo>
                    <a:pt x="19981" y="-367"/>
                    <a:pt x="17409" y="-367"/>
                    <a:pt x="15458" y="964"/>
                  </a:cubicBezTo>
                  <a:cubicBezTo>
                    <a:pt x="14910" y="1666"/>
                    <a:pt x="14619" y="2533"/>
                    <a:pt x="14637" y="3426"/>
                  </a:cubicBezTo>
                  <a:cubicBezTo>
                    <a:pt x="14637" y="9809"/>
                    <a:pt x="13087" y="11086"/>
                    <a:pt x="11354" y="12545"/>
                  </a:cubicBezTo>
                  <a:cubicBezTo>
                    <a:pt x="8062" y="13813"/>
                    <a:pt x="4579" y="14497"/>
                    <a:pt x="1050" y="14551"/>
                  </a:cubicBezTo>
                  <a:cubicBezTo>
                    <a:pt x="-501" y="14551"/>
                    <a:pt x="-44" y="15281"/>
                    <a:pt x="229" y="15919"/>
                  </a:cubicBezTo>
                  <a:cubicBezTo>
                    <a:pt x="503" y="16557"/>
                    <a:pt x="3694" y="27774"/>
                    <a:pt x="4697" y="30327"/>
                  </a:cubicBezTo>
                  <a:cubicBezTo>
                    <a:pt x="5527" y="32452"/>
                    <a:pt x="6840" y="34358"/>
                    <a:pt x="8527" y="35890"/>
                  </a:cubicBezTo>
                  <a:cubicBezTo>
                    <a:pt x="9749" y="41115"/>
                    <a:pt x="10215" y="46486"/>
                    <a:pt x="9895" y="51848"/>
                  </a:cubicBezTo>
                  <a:cubicBezTo>
                    <a:pt x="9895" y="54128"/>
                    <a:pt x="9895" y="54036"/>
                    <a:pt x="11081" y="53580"/>
                  </a:cubicBezTo>
                  <a:cubicBezTo>
                    <a:pt x="12266" y="53124"/>
                    <a:pt x="13087" y="53033"/>
                    <a:pt x="14181" y="54401"/>
                  </a:cubicBezTo>
                  <a:cubicBezTo>
                    <a:pt x="15276" y="55769"/>
                    <a:pt x="12357" y="61149"/>
                    <a:pt x="8618" y="67532"/>
                  </a:cubicBezTo>
                  <a:cubicBezTo>
                    <a:pt x="4880" y="73916"/>
                    <a:pt x="10078" y="74189"/>
                    <a:pt x="11081" y="74189"/>
                  </a:cubicBezTo>
                  <a:cubicBezTo>
                    <a:pt x="12084" y="74189"/>
                    <a:pt x="12357" y="74645"/>
                    <a:pt x="12631" y="75648"/>
                  </a:cubicBezTo>
                  <a:cubicBezTo>
                    <a:pt x="12905" y="76651"/>
                    <a:pt x="12631" y="75648"/>
                    <a:pt x="14910" y="76834"/>
                  </a:cubicBezTo>
                  <a:cubicBezTo>
                    <a:pt x="16926" y="77599"/>
                    <a:pt x="18604" y="79050"/>
                    <a:pt x="19652" y="80937"/>
                  </a:cubicBezTo>
                  <a:cubicBezTo>
                    <a:pt x="19862" y="83600"/>
                    <a:pt x="19652" y="86281"/>
                    <a:pt x="19014" y="88871"/>
                  </a:cubicBezTo>
                  <a:cubicBezTo>
                    <a:pt x="19014" y="90330"/>
                    <a:pt x="20200" y="90603"/>
                    <a:pt x="23574" y="93430"/>
                  </a:cubicBezTo>
                  <a:cubicBezTo>
                    <a:pt x="25726" y="95609"/>
                    <a:pt x="26473" y="98819"/>
                    <a:pt x="25489" y="101728"/>
                  </a:cubicBezTo>
                  <a:cubicBezTo>
                    <a:pt x="25489" y="101728"/>
                    <a:pt x="26309" y="101819"/>
                    <a:pt x="26309" y="102002"/>
                  </a:cubicBezTo>
                  <a:close/>
                </a:path>
              </a:pathLst>
            </a:custGeom>
            <a:grpFill/>
            <a:ln w="4559" cap="flat">
              <a:solidFill>
                <a:srgbClr val="FFFFFF"/>
              </a:solidFill>
              <a:prstDash val="solid"/>
              <a:miter/>
            </a:ln>
          </p:spPr>
          <p:txBody>
            <a:bodyPr rtlCol="0" anchor="ctr"/>
            <a:lstStyle/>
            <a:p>
              <a:endParaRPr lang="en-US"/>
            </a:p>
          </p:txBody>
        </p:sp>
      </p:grpSp>
      <p:grpSp>
        <p:nvGrpSpPr>
          <p:cNvPr id="834" name="Graphic 2">
            <a:extLst>
              <a:ext uri="{FF2B5EF4-FFF2-40B4-BE49-F238E27FC236}">
                <a16:creationId xmlns:a16="http://schemas.microsoft.com/office/drawing/2014/main" id="{09937E21-9ACB-C481-2510-026F6118AD9D}"/>
              </a:ext>
            </a:extLst>
          </p:cNvPr>
          <p:cNvGrpSpPr/>
          <p:nvPr/>
        </p:nvGrpSpPr>
        <p:grpSpPr>
          <a:xfrm>
            <a:off x="7059625" y="3272227"/>
            <a:ext cx="166319" cy="121033"/>
            <a:chOff x="7204860" y="2787248"/>
            <a:chExt cx="191417" cy="139298"/>
          </a:xfrm>
          <a:solidFill>
            <a:schemeClr val="bg1">
              <a:lumMod val="75000"/>
            </a:schemeClr>
          </a:solidFill>
        </p:grpSpPr>
        <p:sp>
          <p:nvSpPr>
            <p:cNvPr id="835" name="Freeform: Shape 834">
              <a:extLst>
                <a:ext uri="{FF2B5EF4-FFF2-40B4-BE49-F238E27FC236}">
                  <a16:creationId xmlns:a16="http://schemas.microsoft.com/office/drawing/2014/main" id="{2B5D984F-41D8-9546-9BED-124990DEBC58}"/>
                </a:ext>
              </a:extLst>
            </p:cNvPr>
            <p:cNvSpPr/>
            <p:nvPr/>
          </p:nvSpPr>
          <p:spPr>
            <a:xfrm>
              <a:off x="7213979" y="2787248"/>
              <a:ext cx="182299" cy="139298"/>
            </a:xfrm>
            <a:custGeom>
              <a:avLst/>
              <a:gdLst>
                <a:gd name="connsiteX0" fmla="*/ 47914 w 182299"/>
                <a:gd name="connsiteY0" fmla="*/ 565 h 139298"/>
                <a:gd name="connsiteX1" fmla="*/ 46455 w 182299"/>
                <a:gd name="connsiteY1" fmla="*/ 1568 h 139298"/>
                <a:gd name="connsiteX2" fmla="*/ 40072 w 182299"/>
                <a:gd name="connsiteY2" fmla="*/ 9593 h 139298"/>
                <a:gd name="connsiteX3" fmla="*/ 41348 w 182299"/>
                <a:gd name="connsiteY3" fmla="*/ 12420 h 139298"/>
                <a:gd name="connsiteX4" fmla="*/ 45726 w 182299"/>
                <a:gd name="connsiteY4" fmla="*/ 16797 h 139298"/>
                <a:gd name="connsiteX5" fmla="*/ 52838 w 182299"/>
                <a:gd name="connsiteY5" fmla="*/ 21083 h 139298"/>
                <a:gd name="connsiteX6" fmla="*/ 54389 w 182299"/>
                <a:gd name="connsiteY6" fmla="*/ 22815 h 139298"/>
                <a:gd name="connsiteX7" fmla="*/ 54389 w 182299"/>
                <a:gd name="connsiteY7" fmla="*/ 30110 h 139298"/>
                <a:gd name="connsiteX8" fmla="*/ 52656 w 182299"/>
                <a:gd name="connsiteY8" fmla="*/ 31934 h 139298"/>
                <a:gd name="connsiteX9" fmla="*/ 27397 w 182299"/>
                <a:gd name="connsiteY9" fmla="*/ 27648 h 139298"/>
                <a:gd name="connsiteX10" fmla="*/ 24570 w 182299"/>
                <a:gd name="connsiteY10" fmla="*/ 26280 h 139298"/>
                <a:gd name="connsiteX11" fmla="*/ 17457 w 182299"/>
                <a:gd name="connsiteY11" fmla="*/ 21356 h 139298"/>
                <a:gd name="connsiteX12" fmla="*/ 10891 w 182299"/>
                <a:gd name="connsiteY12" fmla="*/ 18529 h 139298"/>
                <a:gd name="connsiteX13" fmla="*/ 8338 w 182299"/>
                <a:gd name="connsiteY13" fmla="*/ 18529 h 139298"/>
                <a:gd name="connsiteX14" fmla="*/ -52 w 182299"/>
                <a:gd name="connsiteY14" fmla="*/ 24001 h 139298"/>
                <a:gd name="connsiteX15" fmla="*/ 5329 w 182299"/>
                <a:gd name="connsiteY15" fmla="*/ 29016 h 139298"/>
                <a:gd name="connsiteX16" fmla="*/ 5329 w 182299"/>
                <a:gd name="connsiteY16" fmla="*/ 31569 h 139298"/>
                <a:gd name="connsiteX17" fmla="*/ 4599 w 182299"/>
                <a:gd name="connsiteY17" fmla="*/ 33758 h 139298"/>
                <a:gd name="connsiteX18" fmla="*/ 12533 w 182299"/>
                <a:gd name="connsiteY18" fmla="*/ 36129 h 139298"/>
                <a:gd name="connsiteX19" fmla="*/ 15815 w 182299"/>
                <a:gd name="connsiteY19" fmla="*/ 39594 h 139298"/>
                <a:gd name="connsiteX20" fmla="*/ 19007 w 182299"/>
                <a:gd name="connsiteY20" fmla="*/ 44610 h 139298"/>
                <a:gd name="connsiteX21" fmla="*/ 14995 w 182299"/>
                <a:gd name="connsiteY21" fmla="*/ 46160 h 139298"/>
                <a:gd name="connsiteX22" fmla="*/ 13262 w 182299"/>
                <a:gd name="connsiteY22" fmla="*/ 48531 h 139298"/>
                <a:gd name="connsiteX23" fmla="*/ 13262 w 182299"/>
                <a:gd name="connsiteY23" fmla="*/ 51996 h 139298"/>
                <a:gd name="connsiteX24" fmla="*/ 17913 w 182299"/>
                <a:gd name="connsiteY24" fmla="*/ 56099 h 139298"/>
                <a:gd name="connsiteX25" fmla="*/ 27488 w 182299"/>
                <a:gd name="connsiteY25" fmla="*/ 64215 h 139298"/>
                <a:gd name="connsiteX26" fmla="*/ 30315 w 182299"/>
                <a:gd name="connsiteY26" fmla="*/ 65948 h 139298"/>
                <a:gd name="connsiteX27" fmla="*/ 27579 w 182299"/>
                <a:gd name="connsiteY27" fmla="*/ 76252 h 139298"/>
                <a:gd name="connsiteX28" fmla="*/ 20649 w 182299"/>
                <a:gd name="connsiteY28" fmla="*/ 76252 h 139298"/>
                <a:gd name="connsiteX29" fmla="*/ 20649 w 182299"/>
                <a:gd name="connsiteY29" fmla="*/ 77438 h 139298"/>
                <a:gd name="connsiteX30" fmla="*/ 27761 w 182299"/>
                <a:gd name="connsiteY30" fmla="*/ 82362 h 139298"/>
                <a:gd name="connsiteX31" fmla="*/ 32776 w 182299"/>
                <a:gd name="connsiteY31" fmla="*/ 85918 h 139298"/>
                <a:gd name="connsiteX32" fmla="*/ 49829 w 182299"/>
                <a:gd name="connsiteY32" fmla="*/ 95767 h 139298"/>
                <a:gd name="connsiteX33" fmla="*/ 49282 w 182299"/>
                <a:gd name="connsiteY33" fmla="*/ 97499 h 139298"/>
                <a:gd name="connsiteX34" fmla="*/ 47823 w 182299"/>
                <a:gd name="connsiteY34" fmla="*/ 102332 h 139298"/>
                <a:gd name="connsiteX35" fmla="*/ 52565 w 182299"/>
                <a:gd name="connsiteY35" fmla="*/ 106618 h 139298"/>
                <a:gd name="connsiteX36" fmla="*/ 48005 w 182299"/>
                <a:gd name="connsiteY36" fmla="*/ 109627 h 139298"/>
                <a:gd name="connsiteX37" fmla="*/ 50376 w 182299"/>
                <a:gd name="connsiteY37" fmla="*/ 114187 h 139298"/>
                <a:gd name="connsiteX38" fmla="*/ 51106 w 182299"/>
                <a:gd name="connsiteY38" fmla="*/ 120205 h 139298"/>
                <a:gd name="connsiteX39" fmla="*/ 52382 w 182299"/>
                <a:gd name="connsiteY39" fmla="*/ 119567 h 139298"/>
                <a:gd name="connsiteX40" fmla="*/ 63963 w 182299"/>
                <a:gd name="connsiteY40" fmla="*/ 108624 h 139298"/>
                <a:gd name="connsiteX41" fmla="*/ 77186 w 182299"/>
                <a:gd name="connsiteY41" fmla="*/ 100326 h 139298"/>
                <a:gd name="connsiteX42" fmla="*/ 78919 w 182299"/>
                <a:gd name="connsiteY42" fmla="*/ 97955 h 139298"/>
                <a:gd name="connsiteX43" fmla="*/ 81198 w 182299"/>
                <a:gd name="connsiteY43" fmla="*/ 96496 h 139298"/>
                <a:gd name="connsiteX44" fmla="*/ 94056 w 182299"/>
                <a:gd name="connsiteY44" fmla="*/ 89383 h 139298"/>
                <a:gd name="connsiteX45" fmla="*/ 97247 w 182299"/>
                <a:gd name="connsiteY45" fmla="*/ 87925 h 139298"/>
                <a:gd name="connsiteX46" fmla="*/ 100804 w 182299"/>
                <a:gd name="connsiteY46" fmla="*/ 87925 h 139298"/>
                <a:gd name="connsiteX47" fmla="*/ 105363 w 182299"/>
                <a:gd name="connsiteY47" fmla="*/ 93487 h 139298"/>
                <a:gd name="connsiteX48" fmla="*/ 110379 w 182299"/>
                <a:gd name="connsiteY48" fmla="*/ 99779 h 139298"/>
                <a:gd name="connsiteX49" fmla="*/ 110379 w 182299"/>
                <a:gd name="connsiteY49" fmla="*/ 101876 h 139298"/>
                <a:gd name="connsiteX50" fmla="*/ 106366 w 182299"/>
                <a:gd name="connsiteY50" fmla="*/ 106892 h 139298"/>
                <a:gd name="connsiteX51" fmla="*/ 105874 w 182299"/>
                <a:gd name="connsiteY51" fmla="*/ 108223 h 139298"/>
                <a:gd name="connsiteX52" fmla="*/ 106366 w 182299"/>
                <a:gd name="connsiteY52" fmla="*/ 108716 h 139298"/>
                <a:gd name="connsiteX53" fmla="*/ 110470 w 182299"/>
                <a:gd name="connsiteY53" fmla="*/ 112728 h 139298"/>
                <a:gd name="connsiteX54" fmla="*/ 110470 w 182299"/>
                <a:gd name="connsiteY54" fmla="*/ 114552 h 139298"/>
                <a:gd name="connsiteX55" fmla="*/ 102172 w 182299"/>
                <a:gd name="connsiteY55" fmla="*/ 120297 h 139298"/>
                <a:gd name="connsiteX56" fmla="*/ 102719 w 182299"/>
                <a:gd name="connsiteY56" fmla="*/ 122120 h 139298"/>
                <a:gd name="connsiteX57" fmla="*/ 108555 w 182299"/>
                <a:gd name="connsiteY57" fmla="*/ 126406 h 139298"/>
                <a:gd name="connsiteX58" fmla="*/ 110287 w 182299"/>
                <a:gd name="connsiteY58" fmla="*/ 129689 h 139298"/>
                <a:gd name="connsiteX59" fmla="*/ 116579 w 182299"/>
                <a:gd name="connsiteY59" fmla="*/ 133063 h 139298"/>
                <a:gd name="connsiteX60" fmla="*/ 118130 w 182299"/>
                <a:gd name="connsiteY60" fmla="*/ 134978 h 139298"/>
                <a:gd name="connsiteX61" fmla="*/ 120592 w 182299"/>
                <a:gd name="connsiteY61" fmla="*/ 138261 h 139298"/>
                <a:gd name="connsiteX62" fmla="*/ 122416 w 182299"/>
                <a:gd name="connsiteY62" fmla="*/ 139264 h 139298"/>
                <a:gd name="connsiteX63" fmla="*/ 131534 w 182299"/>
                <a:gd name="connsiteY63" fmla="*/ 137987 h 139298"/>
                <a:gd name="connsiteX64" fmla="*/ 131534 w 182299"/>
                <a:gd name="connsiteY64" fmla="*/ 129689 h 139298"/>
                <a:gd name="connsiteX65" fmla="*/ 134908 w 182299"/>
                <a:gd name="connsiteY65" fmla="*/ 109445 h 139298"/>
                <a:gd name="connsiteX66" fmla="*/ 138648 w 182299"/>
                <a:gd name="connsiteY66" fmla="*/ 113184 h 139298"/>
                <a:gd name="connsiteX67" fmla="*/ 141474 w 182299"/>
                <a:gd name="connsiteY67" fmla="*/ 110631 h 139298"/>
                <a:gd name="connsiteX68" fmla="*/ 146034 w 182299"/>
                <a:gd name="connsiteY68" fmla="*/ 102606 h 139298"/>
                <a:gd name="connsiteX69" fmla="*/ 148861 w 182299"/>
                <a:gd name="connsiteY69" fmla="*/ 99779 h 139298"/>
                <a:gd name="connsiteX70" fmla="*/ 147493 w 182299"/>
                <a:gd name="connsiteY70" fmla="*/ 87833 h 139298"/>
                <a:gd name="connsiteX71" fmla="*/ 159712 w 182299"/>
                <a:gd name="connsiteY71" fmla="*/ 64124 h 139298"/>
                <a:gd name="connsiteX72" fmla="*/ 174576 w 182299"/>
                <a:gd name="connsiteY72" fmla="*/ 62483 h 139298"/>
                <a:gd name="connsiteX73" fmla="*/ 180503 w 182299"/>
                <a:gd name="connsiteY73" fmla="*/ 61297 h 139298"/>
                <a:gd name="connsiteX74" fmla="*/ 168557 w 182299"/>
                <a:gd name="connsiteY74" fmla="*/ 52178 h 139298"/>
                <a:gd name="connsiteX75" fmla="*/ 160898 w 182299"/>
                <a:gd name="connsiteY75" fmla="*/ 52725 h 139298"/>
                <a:gd name="connsiteX76" fmla="*/ 138648 w 182299"/>
                <a:gd name="connsiteY76" fmla="*/ 24821 h 139298"/>
                <a:gd name="connsiteX77" fmla="*/ 121413 w 182299"/>
                <a:gd name="connsiteY77" fmla="*/ 1295 h 139298"/>
                <a:gd name="connsiteX78" fmla="*/ 118221 w 182299"/>
                <a:gd name="connsiteY78" fmla="*/ 6128 h 139298"/>
                <a:gd name="connsiteX79" fmla="*/ 103266 w 182299"/>
                <a:gd name="connsiteY79" fmla="*/ 18529 h 139298"/>
                <a:gd name="connsiteX80" fmla="*/ 96883 w 182299"/>
                <a:gd name="connsiteY80" fmla="*/ 26828 h 139298"/>
                <a:gd name="connsiteX81" fmla="*/ 92779 w 182299"/>
                <a:gd name="connsiteY81" fmla="*/ 28104 h 139298"/>
                <a:gd name="connsiteX82" fmla="*/ 81746 w 182299"/>
                <a:gd name="connsiteY82" fmla="*/ 25277 h 139298"/>
                <a:gd name="connsiteX83" fmla="*/ 76639 w 182299"/>
                <a:gd name="connsiteY83" fmla="*/ 21721 h 139298"/>
                <a:gd name="connsiteX84" fmla="*/ 74815 w 182299"/>
                <a:gd name="connsiteY84" fmla="*/ 17800 h 139298"/>
                <a:gd name="connsiteX85" fmla="*/ 68796 w 182299"/>
                <a:gd name="connsiteY85" fmla="*/ 13879 h 139298"/>
                <a:gd name="connsiteX86" fmla="*/ 60133 w 182299"/>
                <a:gd name="connsiteY86" fmla="*/ 2571 h 139298"/>
                <a:gd name="connsiteX87" fmla="*/ 58127 w 182299"/>
                <a:gd name="connsiteY87" fmla="*/ 1021 h 139298"/>
                <a:gd name="connsiteX88" fmla="*/ 51471 w 182299"/>
                <a:gd name="connsiteY88" fmla="*/ 18 h 139298"/>
                <a:gd name="connsiteX89" fmla="*/ 47914 w 182299"/>
                <a:gd name="connsiteY89" fmla="*/ 565 h 139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82299" h="139298">
                  <a:moveTo>
                    <a:pt x="47914" y="565"/>
                  </a:moveTo>
                  <a:cubicBezTo>
                    <a:pt x="47367" y="793"/>
                    <a:pt x="46866" y="1139"/>
                    <a:pt x="46455" y="1568"/>
                  </a:cubicBezTo>
                  <a:cubicBezTo>
                    <a:pt x="44166" y="4112"/>
                    <a:pt x="42032" y="6793"/>
                    <a:pt x="40072" y="9593"/>
                  </a:cubicBezTo>
                  <a:cubicBezTo>
                    <a:pt x="39342" y="10961"/>
                    <a:pt x="40072" y="11599"/>
                    <a:pt x="41348" y="12420"/>
                  </a:cubicBezTo>
                  <a:cubicBezTo>
                    <a:pt x="43045" y="13614"/>
                    <a:pt x="44522" y="15101"/>
                    <a:pt x="45726" y="16797"/>
                  </a:cubicBezTo>
                  <a:cubicBezTo>
                    <a:pt x="46273" y="18074"/>
                    <a:pt x="51835" y="20536"/>
                    <a:pt x="52838" y="21083"/>
                  </a:cubicBezTo>
                  <a:cubicBezTo>
                    <a:pt x="53486" y="21530"/>
                    <a:pt x="54015" y="22122"/>
                    <a:pt x="54389" y="22815"/>
                  </a:cubicBezTo>
                  <a:cubicBezTo>
                    <a:pt x="54389" y="22815"/>
                    <a:pt x="54389" y="27101"/>
                    <a:pt x="54389" y="30110"/>
                  </a:cubicBezTo>
                  <a:cubicBezTo>
                    <a:pt x="54389" y="33120"/>
                    <a:pt x="52656" y="31934"/>
                    <a:pt x="52656" y="31934"/>
                  </a:cubicBezTo>
                  <a:cubicBezTo>
                    <a:pt x="52656" y="31934"/>
                    <a:pt x="28308" y="27648"/>
                    <a:pt x="27397" y="27648"/>
                  </a:cubicBezTo>
                  <a:cubicBezTo>
                    <a:pt x="26384" y="27356"/>
                    <a:pt x="25427" y="26901"/>
                    <a:pt x="24570" y="26280"/>
                  </a:cubicBezTo>
                  <a:cubicBezTo>
                    <a:pt x="22290" y="24511"/>
                    <a:pt x="19919" y="22870"/>
                    <a:pt x="17457" y="21356"/>
                  </a:cubicBezTo>
                  <a:cubicBezTo>
                    <a:pt x="15998" y="20809"/>
                    <a:pt x="12350" y="18985"/>
                    <a:pt x="10891" y="18529"/>
                  </a:cubicBezTo>
                  <a:cubicBezTo>
                    <a:pt x="10070" y="18192"/>
                    <a:pt x="9159" y="18192"/>
                    <a:pt x="8338" y="18529"/>
                  </a:cubicBezTo>
                  <a:lnTo>
                    <a:pt x="-52" y="24001"/>
                  </a:lnTo>
                  <a:lnTo>
                    <a:pt x="5329" y="29016"/>
                  </a:lnTo>
                  <a:cubicBezTo>
                    <a:pt x="5329" y="29016"/>
                    <a:pt x="6879" y="30749"/>
                    <a:pt x="5329" y="31569"/>
                  </a:cubicBezTo>
                  <a:cubicBezTo>
                    <a:pt x="3778" y="32390"/>
                    <a:pt x="1043" y="33576"/>
                    <a:pt x="4599" y="33758"/>
                  </a:cubicBezTo>
                  <a:cubicBezTo>
                    <a:pt x="8156" y="33940"/>
                    <a:pt x="11986" y="34761"/>
                    <a:pt x="12533" y="36129"/>
                  </a:cubicBezTo>
                  <a:cubicBezTo>
                    <a:pt x="13171" y="37643"/>
                    <a:pt x="14338" y="38874"/>
                    <a:pt x="15815" y="39594"/>
                  </a:cubicBezTo>
                  <a:cubicBezTo>
                    <a:pt x="17366" y="40324"/>
                    <a:pt x="20831" y="42968"/>
                    <a:pt x="19007" y="44610"/>
                  </a:cubicBezTo>
                  <a:cubicBezTo>
                    <a:pt x="17867" y="45530"/>
                    <a:pt x="16463" y="46078"/>
                    <a:pt x="14995" y="46160"/>
                  </a:cubicBezTo>
                  <a:cubicBezTo>
                    <a:pt x="14174" y="46734"/>
                    <a:pt x="13563" y="47573"/>
                    <a:pt x="13262" y="48531"/>
                  </a:cubicBezTo>
                  <a:cubicBezTo>
                    <a:pt x="13262" y="49260"/>
                    <a:pt x="11894" y="50537"/>
                    <a:pt x="13262" y="51996"/>
                  </a:cubicBezTo>
                  <a:cubicBezTo>
                    <a:pt x="14703" y="53482"/>
                    <a:pt x="16253" y="54859"/>
                    <a:pt x="17913" y="56099"/>
                  </a:cubicBezTo>
                  <a:cubicBezTo>
                    <a:pt x="19372" y="57285"/>
                    <a:pt x="26211" y="63668"/>
                    <a:pt x="27488" y="64215"/>
                  </a:cubicBezTo>
                  <a:cubicBezTo>
                    <a:pt x="28765" y="64762"/>
                    <a:pt x="30315" y="65127"/>
                    <a:pt x="30315" y="65948"/>
                  </a:cubicBezTo>
                  <a:cubicBezTo>
                    <a:pt x="30315" y="66769"/>
                    <a:pt x="30315" y="76070"/>
                    <a:pt x="27579" y="76252"/>
                  </a:cubicBezTo>
                  <a:lnTo>
                    <a:pt x="20649" y="76252"/>
                  </a:lnTo>
                  <a:cubicBezTo>
                    <a:pt x="20649" y="76252"/>
                    <a:pt x="18369" y="76252"/>
                    <a:pt x="20649" y="77438"/>
                  </a:cubicBezTo>
                  <a:cubicBezTo>
                    <a:pt x="22928" y="78623"/>
                    <a:pt x="26576" y="81723"/>
                    <a:pt x="27761" y="82362"/>
                  </a:cubicBezTo>
                  <a:cubicBezTo>
                    <a:pt x="29339" y="83675"/>
                    <a:pt x="31016" y="84869"/>
                    <a:pt x="32776" y="85918"/>
                  </a:cubicBezTo>
                  <a:cubicBezTo>
                    <a:pt x="33780" y="85918"/>
                    <a:pt x="49829" y="95767"/>
                    <a:pt x="49829" y="95767"/>
                  </a:cubicBezTo>
                  <a:cubicBezTo>
                    <a:pt x="49829" y="95767"/>
                    <a:pt x="51014" y="96496"/>
                    <a:pt x="49282" y="97499"/>
                  </a:cubicBezTo>
                  <a:cubicBezTo>
                    <a:pt x="47550" y="98502"/>
                    <a:pt x="45543" y="100600"/>
                    <a:pt x="47823" y="102332"/>
                  </a:cubicBezTo>
                  <a:cubicBezTo>
                    <a:pt x="50103" y="104065"/>
                    <a:pt x="55209" y="106071"/>
                    <a:pt x="52565" y="106618"/>
                  </a:cubicBezTo>
                  <a:cubicBezTo>
                    <a:pt x="49920" y="107165"/>
                    <a:pt x="46729" y="107621"/>
                    <a:pt x="48005" y="109627"/>
                  </a:cubicBezTo>
                  <a:cubicBezTo>
                    <a:pt x="49045" y="111004"/>
                    <a:pt x="49847" y="112545"/>
                    <a:pt x="50376" y="114187"/>
                  </a:cubicBezTo>
                  <a:cubicBezTo>
                    <a:pt x="50376" y="114187"/>
                    <a:pt x="50376" y="117470"/>
                    <a:pt x="51106" y="120205"/>
                  </a:cubicBezTo>
                  <a:cubicBezTo>
                    <a:pt x="51562" y="120069"/>
                    <a:pt x="51999" y="119850"/>
                    <a:pt x="52382" y="119567"/>
                  </a:cubicBezTo>
                  <a:cubicBezTo>
                    <a:pt x="54115" y="118473"/>
                    <a:pt x="62140" y="109445"/>
                    <a:pt x="63963" y="108624"/>
                  </a:cubicBezTo>
                  <a:cubicBezTo>
                    <a:pt x="68532" y="106117"/>
                    <a:pt x="72946" y="103344"/>
                    <a:pt x="77186" y="100326"/>
                  </a:cubicBezTo>
                  <a:cubicBezTo>
                    <a:pt x="77733" y="99597"/>
                    <a:pt x="78462" y="98685"/>
                    <a:pt x="78919" y="97955"/>
                  </a:cubicBezTo>
                  <a:cubicBezTo>
                    <a:pt x="79375" y="97226"/>
                    <a:pt x="80377" y="97043"/>
                    <a:pt x="81198" y="96496"/>
                  </a:cubicBezTo>
                  <a:cubicBezTo>
                    <a:pt x="82019" y="95949"/>
                    <a:pt x="92414" y="90660"/>
                    <a:pt x="94056" y="89383"/>
                  </a:cubicBezTo>
                  <a:cubicBezTo>
                    <a:pt x="94959" y="88608"/>
                    <a:pt x="96071" y="88098"/>
                    <a:pt x="97247" y="87925"/>
                  </a:cubicBezTo>
                  <a:cubicBezTo>
                    <a:pt x="97977" y="87925"/>
                    <a:pt x="99162" y="86101"/>
                    <a:pt x="100804" y="87925"/>
                  </a:cubicBezTo>
                  <a:lnTo>
                    <a:pt x="105363" y="93487"/>
                  </a:lnTo>
                  <a:cubicBezTo>
                    <a:pt x="106823" y="95220"/>
                    <a:pt x="110379" y="99779"/>
                    <a:pt x="110379" y="99779"/>
                  </a:cubicBezTo>
                  <a:cubicBezTo>
                    <a:pt x="110379" y="99779"/>
                    <a:pt x="112111" y="99779"/>
                    <a:pt x="110379" y="101876"/>
                  </a:cubicBezTo>
                  <a:cubicBezTo>
                    <a:pt x="108646" y="103974"/>
                    <a:pt x="106366" y="106892"/>
                    <a:pt x="106366" y="106892"/>
                  </a:cubicBezTo>
                  <a:cubicBezTo>
                    <a:pt x="105865" y="107120"/>
                    <a:pt x="105646" y="107722"/>
                    <a:pt x="105874" y="108223"/>
                  </a:cubicBezTo>
                  <a:cubicBezTo>
                    <a:pt x="105974" y="108442"/>
                    <a:pt x="106147" y="108615"/>
                    <a:pt x="106366" y="108716"/>
                  </a:cubicBezTo>
                  <a:cubicBezTo>
                    <a:pt x="107643" y="109719"/>
                    <a:pt x="110470" y="112728"/>
                    <a:pt x="110470" y="112728"/>
                  </a:cubicBezTo>
                  <a:cubicBezTo>
                    <a:pt x="110470" y="112728"/>
                    <a:pt x="111655" y="113731"/>
                    <a:pt x="110470" y="114552"/>
                  </a:cubicBezTo>
                  <a:cubicBezTo>
                    <a:pt x="109284" y="115372"/>
                    <a:pt x="102172" y="120297"/>
                    <a:pt x="102172" y="120297"/>
                  </a:cubicBezTo>
                  <a:cubicBezTo>
                    <a:pt x="102172" y="120297"/>
                    <a:pt x="100439" y="120844"/>
                    <a:pt x="102719" y="122120"/>
                  </a:cubicBezTo>
                  <a:cubicBezTo>
                    <a:pt x="104926" y="123151"/>
                    <a:pt x="106904" y="124610"/>
                    <a:pt x="108555" y="126406"/>
                  </a:cubicBezTo>
                  <a:cubicBezTo>
                    <a:pt x="108555" y="127409"/>
                    <a:pt x="108555" y="128868"/>
                    <a:pt x="110287" y="129689"/>
                  </a:cubicBezTo>
                  <a:cubicBezTo>
                    <a:pt x="112020" y="130510"/>
                    <a:pt x="116579" y="133063"/>
                    <a:pt x="116579" y="133063"/>
                  </a:cubicBezTo>
                  <a:cubicBezTo>
                    <a:pt x="117182" y="133629"/>
                    <a:pt x="117701" y="134276"/>
                    <a:pt x="118130" y="134978"/>
                  </a:cubicBezTo>
                  <a:cubicBezTo>
                    <a:pt x="118877" y="136127"/>
                    <a:pt x="119707" y="137221"/>
                    <a:pt x="120592" y="138261"/>
                  </a:cubicBezTo>
                  <a:cubicBezTo>
                    <a:pt x="120975" y="138890"/>
                    <a:pt x="121677" y="139273"/>
                    <a:pt x="122416" y="139264"/>
                  </a:cubicBezTo>
                  <a:lnTo>
                    <a:pt x="131534" y="137987"/>
                  </a:lnTo>
                  <a:cubicBezTo>
                    <a:pt x="131534" y="134431"/>
                    <a:pt x="131534" y="131422"/>
                    <a:pt x="131534" y="129689"/>
                  </a:cubicBezTo>
                  <a:cubicBezTo>
                    <a:pt x="131534" y="123397"/>
                    <a:pt x="132629" y="109445"/>
                    <a:pt x="134908" y="109445"/>
                  </a:cubicBezTo>
                  <a:cubicBezTo>
                    <a:pt x="137188" y="109445"/>
                    <a:pt x="137735" y="109992"/>
                    <a:pt x="138648" y="113184"/>
                  </a:cubicBezTo>
                  <a:cubicBezTo>
                    <a:pt x="139559" y="116376"/>
                    <a:pt x="140380" y="116558"/>
                    <a:pt x="141474" y="110631"/>
                  </a:cubicBezTo>
                  <a:cubicBezTo>
                    <a:pt x="142569" y="104703"/>
                    <a:pt x="143480" y="101512"/>
                    <a:pt x="146034" y="102606"/>
                  </a:cubicBezTo>
                  <a:cubicBezTo>
                    <a:pt x="148587" y="103700"/>
                    <a:pt x="150867" y="104065"/>
                    <a:pt x="148861" y="99779"/>
                  </a:cubicBezTo>
                  <a:cubicBezTo>
                    <a:pt x="146234" y="96359"/>
                    <a:pt x="145705" y="91763"/>
                    <a:pt x="147493" y="87833"/>
                  </a:cubicBezTo>
                  <a:cubicBezTo>
                    <a:pt x="149772" y="81815"/>
                    <a:pt x="154606" y="66130"/>
                    <a:pt x="159712" y="64124"/>
                  </a:cubicBezTo>
                  <a:cubicBezTo>
                    <a:pt x="164417" y="62209"/>
                    <a:pt x="169570" y="61634"/>
                    <a:pt x="174576" y="62483"/>
                  </a:cubicBezTo>
                  <a:cubicBezTo>
                    <a:pt x="177950" y="63303"/>
                    <a:pt x="185701" y="68683"/>
                    <a:pt x="180503" y="61297"/>
                  </a:cubicBezTo>
                  <a:cubicBezTo>
                    <a:pt x="175305" y="53911"/>
                    <a:pt x="171384" y="52178"/>
                    <a:pt x="168557" y="52178"/>
                  </a:cubicBezTo>
                  <a:cubicBezTo>
                    <a:pt x="165730" y="52178"/>
                    <a:pt x="164272" y="55279"/>
                    <a:pt x="160898" y="52725"/>
                  </a:cubicBezTo>
                  <a:cubicBezTo>
                    <a:pt x="151578" y="45111"/>
                    <a:pt x="143991" y="35600"/>
                    <a:pt x="138648" y="24821"/>
                  </a:cubicBezTo>
                  <a:cubicBezTo>
                    <a:pt x="134517" y="15921"/>
                    <a:pt x="128653" y="7924"/>
                    <a:pt x="121413" y="1295"/>
                  </a:cubicBezTo>
                  <a:cubicBezTo>
                    <a:pt x="119954" y="3574"/>
                    <a:pt x="118677" y="5672"/>
                    <a:pt x="118221" y="6128"/>
                  </a:cubicBezTo>
                  <a:cubicBezTo>
                    <a:pt x="117765" y="6584"/>
                    <a:pt x="104907" y="17162"/>
                    <a:pt x="103266" y="18529"/>
                  </a:cubicBezTo>
                  <a:cubicBezTo>
                    <a:pt x="100868" y="21083"/>
                    <a:pt x="98734" y="23855"/>
                    <a:pt x="96883" y="26828"/>
                  </a:cubicBezTo>
                  <a:cubicBezTo>
                    <a:pt x="96336" y="28104"/>
                    <a:pt x="94056" y="27831"/>
                    <a:pt x="92779" y="28104"/>
                  </a:cubicBezTo>
                  <a:cubicBezTo>
                    <a:pt x="89041" y="27411"/>
                    <a:pt x="85357" y="26463"/>
                    <a:pt x="81746" y="25277"/>
                  </a:cubicBezTo>
                  <a:cubicBezTo>
                    <a:pt x="79885" y="24329"/>
                    <a:pt x="78171" y="23134"/>
                    <a:pt x="76639" y="21721"/>
                  </a:cubicBezTo>
                  <a:cubicBezTo>
                    <a:pt x="75845" y="20508"/>
                    <a:pt x="75234" y="19186"/>
                    <a:pt x="74815" y="17800"/>
                  </a:cubicBezTo>
                  <a:cubicBezTo>
                    <a:pt x="72946" y="16295"/>
                    <a:pt x="70930" y="14982"/>
                    <a:pt x="68796" y="13879"/>
                  </a:cubicBezTo>
                  <a:cubicBezTo>
                    <a:pt x="65669" y="10304"/>
                    <a:pt x="62769" y="6529"/>
                    <a:pt x="60133" y="2571"/>
                  </a:cubicBezTo>
                  <a:cubicBezTo>
                    <a:pt x="59687" y="1823"/>
                    <a:pt x="58966" y="1267"/>
                    <a:pt x="58127" y="1021"/>
                  </a:cubicBezTo>
                  <a:cubicBezTo>
                    <a:pt x="58127" y="1021"/>
                    <a:pt x="54389" y="292"/>
                    <a:pt x="51471" y="18"/>
                  </a:cubicBezTo>
                  <a:cubicBezTo>
                    <a:pt x="50258" y="-137"/>
                    <a:pt x="49027" y="54"/>
                    <a:pt x="47914" y="565"/>
                  </a:cubicBezTo>
                  <a:close/>
                </a:path>
              </a:pathLst>
            </a:custGeom>
            <a:grpFill/>
            <a:ln w="4559" cap="flat">
              <a:solidFill>
                <a:srgbClr val="FFFFFF"/>
              </a:solidFill>
              <a:prstDash val="solid"/>
              <a:miter/>
            </a:ln>
          </p:spPr>
          <p:txBody>
            <a:bodyPr rtlCol="0" anchor="ctr"/>
            <a:lstStyle/>
            <a:p>
              <a:endParaRPr lang="en-US"/>
            </a:p>
          </p:txBody>
        </p:sp>
        <p:sp>
          <p:nvSpPr>
            <p:cNvPr id="836" name="Freeform: Shape 835">
              <a:extLst>
                <a:ext uri="{FF2B5EF4-FFF2-40B4-BE49-F238E27FC236}">
                  <a16:creationId xmlns:a16="http://schemas.microsoft.com/office/drawing/2014/main" id="{A25CD18A-68CB-DD9B-F784-BF5390E0BBFA}"/>
                </a:ext>
              </a:extLst>
            </p:cNvPr>
            <p:cNvSpPr/>
            <p:nvPr/>
          </p:nvSpPr>
          <p:spPr>
            <a:xfrm>
              <a:off x="7204860" y="2873109"/>
              <a:ext cx="46780" cy="36361"/>
            </a:xfrm>
            <a:custGeom>
              <a:avLst/>
              <a:gdLst>
                <a:gd name="connsiteX0" fmla="*/ 12533 w 46780"/>
                <a:gd name="connsiteY0" fmla="*/ 19845 h 36361"/>
                <a:gd name="connsiteX1" fmla="*/ 22928 w 46780"/>
                <a:gd name="connsiteY1" fmla="*/ 30241 h 36361"/>
                <a:gd name="connsiteX2" fmla="*/ 25208 w 46780"/>
                <a:gd name="connsiteY2" fmla="*/ 31426 h 36361"/>
                <a:gd name="connsiteX3" fmla="*/ 45543 w 46780"/>
                <a:gd name="connsiteY3" fmla="*/ 36259 h 36361"/>
                <a:gd name="connsiteX4" fmla="*/ 46729 w 46780"/>
                <a:gd name="connsiteY4" fmla="*/ 36259 h 36361"/>
                <a:gd name="connsiteX5" fmla="*/ 41805 w 46780"/>
                <a:gd name="connsiteY5" fmla="*/ 21486 h 36361"/>
                <a:gd name="connsiteX6" fmla="*/ 40163 w 46780"/>
                <a:gd name="connsiteY6" fmla="*/ 19206 h 36361"/>
                <a:gd name="connsiteX7" fmla="*/ 35604 w 46780"/>
                <a:gd name="connsiteY7" fmla="*/ 16836 h 36361"/>
                <a:gd name="connsiteX8" fmla="*/ 33689 w 46780"/>
                <a:gd name="connsiteY8" fmla="*/ 14830 h 36361"/>
                <a:gd name="connsiteX9" fmla="*/ 31409 w 46780"/>
                <a:gd name="connsiteY9" fmla="*/ 8720 h 36361"/>
                <a:gd name="connsiteX10" fmla="*/ 29859 w 46780"/>
                <a:gd name="connsiteY10" fmla="*/ 8264 h 36361"/>
                <a:gd name="connsiteX11" fmla="*/ 23931 w 46780"/>
                <a:gd name="connsiteY11" fmla="*/ 10361 h 36361"/>
                <a:gd name="connsiteX12" fmla="*/ 18642 w 46780"/>
                <a:gd name="connsiteY12" fmla="*/ 7534 h 36361"/>
                <a:gd name="connsiteX13" fmla="*/ 11074 w 46780"/>
                <a:gd name="connsiteY13" fmla="*/ 969 h 36361"/>
                <a:gd name="connsiteX14" fmla="*/ 9067 w 46780"/>
                <a:gd name="connsiteY14" fmla="*/ -34 h 36361"/>
                <a:gd name="connsiteX15" fmla="*/ -52 w 46780"/>
                <a:gd name="connsiteY15" fmla="*/ 2154 h 36361"/>
                <a:gd name="connsiteX16" fmla="*/ 496 w 46780"/>
                <a:gd name="connsiteY16" fmla="*/ 3248 h 36361"/>
                <a:gd name="connsiteX17" fmla="*/ 496 w 46780"/>
                <a:gd name="connsiteY17" fmla="*/ 5254 h 36361"/>
                <a:gd name="connsiteX18" fmla="*/ 2958 w 46780"/>
                <a:gd name="connsiteY18" fmla="*/ 8355 h 36361"/>
                <a:gd name="connsiteX19" fmla="*/ 12533 w 46780"/>
                <a:gd name="connsiteY19" fmla="*/ 19845 h 3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780" h="36361">
                  <a:moveTo>
                    <a:pt x="12533" y="19845"/>
                  </a:moveTo>
                  <a:cubicBezTo>
                    <a:pt x="13809" y="21122"/>
                    <a:pt x="22290" y="29876"/>
                    <a:pt x="22928" y="30241"/>
                  </a:cubicBezTo>
                  <a:cubicBezTo>
                    <a:pt x="23603" y="30788"/>
                    <a:pt x="24378" y="31189"/>
                    <a:pt x="25208" y="31426"/>
                  </a:cubicBezTo>
                  <a:cubicBezTo>
                    <a:pt x="26485" y="31882"/>
                    <a:pt x="44540" y="35712"/>
                    <a:pt x="45543" y="36259"/>
                  </a:cubicBezTo>
                  <a:cubicBezTo>
                    <a:pt x="45935" y="36350"/>
                    <a:pt x="46336" y="36350"/>
                    <a:pt x="46729" y="36259"/>
                  </a:cubicBezTo>
                  <a:cubicBezTo>
                    <a:pt x="45087" y="31243"/>
                    <a:pt x="42260" y="22672"/>
                    <a:pt x="41805" y="21486"/>
                  </a:cubicBezTo>
                  <a:cubicBezTo>
                    <a:pt x="41567" y="20547"/>
                    <a:pt x="40984" y="19735"/>
                    <a:pt x="40163" y="19206"/>
                  </a:cubicBezTo>
                  <a:cubicBezTo>
                    <a:pt x="38741" y="18249"/>
                    <a:pt x="37208" y="17447"/>
                    <a:pt x="35604" y="16836"/>
                  </a:cubicBezTo>
                  <a:cubicBezTo>
                    <a:pt x="34600" y="16836"/>
                    <a:pt x="33689" y="14830"/>
                    <a:pt x="33689" y="14830"/>
                  </a:cubicBezTo>
                  <a:cubicBezTo>
                    <a:pt x="32786" y="12851"/>
                    <a:pt x="32020" y="10808"/>
                    <a:pt x="31409" y="8720"/>
                  </a:cubicBezTo>
                  <a:cubicBezTo>
                    <a:pt x="31409" y="7261"/>
                    <a:pt x="29859" y="8264"/>
                    <a:pt x="29859" y="8264"/>
                  </a:cubicBezTo>
                  <a:lnTo>
                    <a:pt x="23931" y="10361"/>
                  </a:lnTo>
                  <a:cubicBezTo>
                    <a:pt x="22746" y="10817"/>
                    <a:pt x="19372" y="8081"/>
                    <a:pt x="18642" y="7534"/>
                  </a:cubicBezTo>
                  <a:cubicBezTo>
                    <a:pt x="17913" y="6987"/>
                    <a:pt x="11530" y="1698"/>
                    <a:pt x="11074" y="969"/>
                  </a:cubicBezTo>
                  <a:cubicBezTo>
                    <a:pt x="10617" y="239"/>
                    <a:pt x="9067" y="-34"/>
                    <a:pt x="9067" y="-34"/>
                  </a:cubicBezTo>
                  <a:lnTo>
                    <a:pt x="-52" y="2154"/>
                  </a:lnTo>
                  <a:lnTo>
                    <a:pt x="496" y="3248"/>
                  </a:lnTo>
                  <a:cubicBezTo>
                    <a:pt x="560" y="3914"/>
                    <a:pt x="560" y="4589"/>
                    <a:pt x="496" y="5254"/>
                  </a:cubicBezTo>
                  <a:lnTo>
                    <a:pt x="2958" y="8355"/>
                  </a:lnTo>
                  <a:cubicBezTo>
                    <a:pt x="5876" y="11911"/>
                    <a:pt x="11438" y="19024"/>
                    <a:pt x="12533" y="19845"/>
                  </a:cubicBezTo>
                  <a:close/>
                </a:path>
              </a:pathLst>
            </a:custGeom>
            <a:grpFill/>
            <a:ln w="4559" cap="flat">
              <a:solidFill>
                <a:srgbClr val="FFFFFF"/>
              </a:solidFill>
              <a:prstDash val="solid"/>
              <a:miter/>
            </a:ln>
          </p:spPr>
          <p:txBody>
            <a:bodyPr rtlCol="0" anchor="ctr"/>
            <a:lstStyle/>
            <a:p>
              <a:endParaRPr lang="en-US"/>
            </a:p>
          </p:txBody>
        </p:sp>
      </p:grpSp>
      <p:sp>
        <p:nvSpPr>
          <p:cNvPr id="837" name="Freeform: Shape 836">
            <a:extLst>
              <a:ext uri="{FF2B5EF4-FFF2-40B4-BE49-F238E27FC236}">
                <a16:creationId xmlns:a16="http://schemas.microsoft.com/office/drawing/2014/main" id="{AE69F553-6A13-F5FA-8D58-B7C136AE14CC}"/>
              </a:ext>
            </a:extLst>
          </p:cNvPr>
          <p:cNvSpPr/>
          <p:nvPr/>
        </p:nvSpPr>
        <p:spPr>
          <a:xfrm>
            <a:off x="7020960" y="3293506"/>
            <a:ext cx="92505" cy="84699"/>
          </a:xfrm>
          <a:custGeom>
            <a:avLst/>
            <a:gdLst>
              <a:gd name="connsiteX0" fmla="*/ 55756 w 106464"/>
              <a:gd name="connsiteY0" fmla="*/ 62157 h 97481"/>
              <a:gd name="connsiteX1" fmla="*/ 63325 w 106464"/>
              <a:gd name="connsiteY1" fmla="*/ 68722 h 97481"/>
              <a:gd name="connsiteX2" fmla="*/ 68614 w 106464"/>
              <a:gd name="connsiteY2" fmla="*/ 71549 h 97481"/>
              <a:gd name="connsiteX3" fmla="*/ 74541 w 106464"/>
              <a:gd name="connsiteY3" fmla="*/ 69452 h 97481"/>
              <a:gd name="connsiteX4" fmla="*/ 76092 w 106464"/>
              <a:gd name="connsiteY4" fmla="*/ 69908 h 97481"/>
              <a:gd name="connsiteX5" fmla="*/ 78372 w 106464"/>
              <a:gd name="connsiteY5" fmla="*/ 76017 h 97481"/>
              <a:gd name="connsiteX6" fmla="*/ 80286 w 106464"/>
              <a:gd name="connsiteY6" fmla="*/ 78024 h 97481"/>
              <a:gd name="connsiteX7" fmla="*/ 84846 w 106464"/>
              <a:gd name="connsiteY7" fmla="*/ 80395 h 97481"/>
              <a:gd name="connsiteX8" fmla="*/ 86487 w 106464"/>
              <a:gd name="connsiteY8" fmla="*/ 82674 h 97481"/>
              <a:gd name="connsiteX9" fmla="*/ 91412 w 106464"/>
              <a:gd name="connsiteY9" fmla="*/ 97447 h 97481"/>
              <a:gd name="connsiteX10" fmla="*/ 94238 w 106464"/>
              <a:gd name="connsiteY10" fmla="*/ 97447 h 97481"/>
              <a:gd name="connsiteX11" fmla="*/ 102172 w 106464"/>
              <a:gd name="connsiteY11" fmla="*/ 96170 h 97481"/>
              <a:gd name="connsiteX12" fmla="*/ 104178 w 106464"/>
              <a:gd name="connsiteY12" fmla="*/ 96170 h 97481"/>
              <a:gd name="connsiteX13" fmla="*/ 103449 w 106464"/>
              <a:gd name="connsiteY13" fmla="*/ 90152 h 97481"/>
              <a:gd name="connsiteX14" fmla="*/ 101078 w 106464"/>
              <a:gd name="connsiteY14" fmla="*/ 85592 h 97481"/>
              <a:gd name="connsiteX15" fmla="*/ 105637 w 106464"/>
              <a:gd name="connsiteY15" fmla="*/ 82583 h 97481"/>
              <a:gd name="connsiteX16" fmla="*/ 100895 w 106464"/>
              <a:gd name="connsiteY16" fmla="*/ 78297 h 97481"/>
              <a:gd name="connsiteX17" fmla="*/ 102354 w 106464"/>
              <a:gd name="connsiteY17" fmla="*/ 73464 h 97481"/>
              <a:gd name="connsiteX18" fmla="*/ 102901 w 106464"/>
              <a:gd name="connsiteY18" fmla="*/ 71732 h 97481"/>
              <a:gd name="connsiteX19" fmla="*/ 85849 w 106464"/>
              <a:gd name="connsiteY19" fmla="*/ 61883 h 97481"/>
              <a:gd name="connsiteX20" fmla="*/ 80833 w 106464"/>
              <a:gd name="connsiteY20" fmla="*/ 58327 h 97481"/>
              <a:gd name="connsiteX21" fmla="*/ 73721 w 106464"/>
              <a:gd name="connsiteY21" fmla="*/ 53403 h 97481"/>
              <a:gd name="connsiteX22" fmla="*/ 73721 w 106464"/>
              <a:gd name="connsiteY22" fmla="*/ 52217 h 97481"/>
              <a:gd name="connsiteX23" fmla="*/ 80651 w 106464"/>
              <a:gd name="connsiteY23" fmla="*/ 52217 h 97481"/>
              <a:gd name="connsiteX24" fmla="*/ 83387 w 106464"/>
              <a:gd name="connsiteY24" fmla="*/ 41913 h 97481"/>
              <a:gd name="connsiteX25" fmla="*/ 80560 w 106464"/>
              <a:gd name="connsiteY25" fmla="*/ 40180 h 97481"/>
              <a:gd name="connsiteX26" fmla="*/ 70985 w 106464"/>
              <a:gd name="connsiteY26" fmla="*/ 32064 h 97481"/>
              <a:gd name="connsiteX27" fmla="*/ 66335 w 106464"/>
              <a:gd name="connsiteY27" fmla="*/ 27961 h 97481"/>
              <a:gd name="connsiteX28" fmla="*/ 66335 w 106464"/>
              <a:gd name="connsiteY28" fmla="*/ 24496 h 97481"/>
              <a:gd name="connsiteX29" fmla="*/ 68067 w 106464"/>
              <a:gd name="connsiteY29" fmla="*/ 22125 h 97481"/>
              <a:gd name="connsiteX30" fmla="*/ 72079 w 106464"/>
              <a:gd name="connsiteY30" fmla="*/ 20574 h 97481"/>
              <a:gd name="connsiteX31" fmla="*/ 68888 w 106464"/>
              <a:gd name="connsiteY31" fmla="*/ 15559 h 97481"/>
              <a:gd name="connsiteX32" fmla="*/ 65605 w 106464"/>
              <a:gd name="connsiteY32" fmla="*/ 12094 h 97481"/>
              <a:gd name="connsiteX33" fmla="*/ 57671 w 106464"/>
              <a:gd name="connsiteY33" fmla="*/ 9723 h 97481"/>
              <a:gd name="connsiteX34" fmla="*/ 58401 w 106464"/>
              <a:gd name="connsiteY34" fmla="*/ 7534 h 97481"/>
              <a:gd name="connsiteX35" fmla="*/ 58401 w 106464"/>
              <a:gd name="connsiteY35" fmla="*/ 4981 h 97481"/>
              <a:gd name="connsiteX36" fmla="*/ 53021 w 106464"/>
              <a:gd name="connsiteY36" fmla="*/ -34 h 97481"/>
              <a:gd name="connsiteX37" fmla="*/ 49282 w 106464"/>
              <a:gd name="connsiteY37" fmla="*/ 2428 h 97481"/>
              <a:gd name="connsiteX38" fmla="*/ 46729 w 106464"/>
              <a:gd name="connsiteY38" fmla="*/ 3340 h 97481"/>
              <a:gd name="connsiteX39" fmla="*/ 33233 w 106464"/>
              <a:gd name="connsiteY39" fmla="*/ 3340 h 97481"/>
              <a:gd name="connsiteX40" fmla="*/ 24114 w 106464"/>
              <a:gd name="connsiteY40" fmla="*/ 4616 h 97481"/>
              <a:gd name="connsiteX41" fmla="*/ 16910 w 106464"/>
              <a:gd name="connsiteY41" fmla="*/ 5619 h 97481"/>
              <a:gd name="connsiteX42" fmla="*/ -52 w 106464"/>
              <a:gd name="connsiteY42" fmla="*/ 7534 h 97481"/>
              <a:gd name="connsiteX43" fmla="*/ 2319 w 106464"/>
              <a:gd name="connsiteY43" fmla="*/ 9997 h 97481"/>
              <a:gd name="connsiteX44" fmla="*/ 6970 w 106464"/>
              <a:gd name="connsiteY44" fmla="*/ 15377 h 97481"/>
              <a:gd name="connsiteX45" fmla="*/ 7517 w 106464"/>
              <a:gd name="connsiteY45" fmla="*/ 27231 h 97481"/>
              <a:gd name="connsiteX46" fmla="*/ 6970 w 106464"/>
              <a:gd name="connsiteY46" fmla="*/ 29238 h 97481"/>
              <a:gd name="connsiteX47" fmla="*/ 4417 w 106464"/>
              <a:gd name="connsiteY47" fmla="*/ 32064 h 97481"/>
              <a:gd name="connsiteX48" fmla="*/ 5238 w 106464"/>
              <a:gd name="connsiteY48" fmla="*/ 35256 h 97481"/>
              <a:gd name="connsiteX49" fmla="*/ 8247 w 106464"/>
              <a:gd name="connsiteY49" fmla="*/ 39815 h 97481"/>
              <a:gd name="connsiteX50" fmla="*/ 7517 w 106464"/>
              <a:gd name="connsiteY50" fmla="*/ 42733 h 97481"/>
              <a:gd name="connsiteX51" fmla="*/ 6696 w 106464"/>
              <a:gd name="connsiteY51" fmla="*/ 47475 h 97481"/>
              <a:gd name="connsiteX52" fmla="*/ 13536 w 106464"/>
              <a:gd name="connsiteY52" fmla="*/ 50576 h 97481"/>
              <a:gd name="connsiteX53" fmla="*/ 29220 w 106464"/>
              <a:gd name="connsiteY53" fmla="*/ 51761 h 97481"/>
              <a:gd name="connsiteX54" fmla="*/ 31318 w 106464"/>
              <a:gd name="connsiteY54" fmla="*/ 52491 h 97481"/>
              <a:gd name="connsiteX55" fmla="*/ 43719 w 106464"/>
              <a:gd name="connsiteY55" fmla="*/ 62704 h 97481"/>
              <a:gd name="connsiteX56" fmla="*/ 44449 w 106464"/>
              <a:gd name="connsiteY56" fmla="*/ 63889 h 97481"/>
              <a:gd name="connsiteX57" fmla="*/ 53568 w 106464"/>
              <a:gd name="connsiteY57" fmla="*/ 61701 h 97481"/>
              <a:gd name="connsiteX58" fmla="*/ 55756 w 106464"/>
              <a:gd name="connsiteY58" fmla="*/ 62157 h 9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06464" h="97481">
                <a:moveTo>
                  <a:pt x="55756" y="62157"/>
                </a:moveTo>
                <a:cubicBezTo>
                  <a:pt x="55756" y="62886"/>
                  <a:pt x="62595" y="68175"/>
                  <a:pt x="63325" y="68722"/>
                </a:cubicBezTo>
                <a:cubicBezTo>
                  <a:pt x="64055" y="69270"/>
                  <a:pt x="67429" y="72005"/>
                  <a:pt x="68614" y="71549"/>
                </a:cubicBezTo>
                <a:lnTo>
                  <a:pt x="74541" y="69452"/>
                </a:lnTo>
                <a:cubicBezTo>
                  <a:pt x="74541" y="69452"/>
                  <a:pt x="76001" y="68449"/>
                  <a:pt x="76092" y="69908"/>
                </a:cubicBezTo>
                <a:cubicBezTo>
                  <a:pt x="76702" y="71996"/>
                  <a:pt x="77469" y="74039"/>
                  <a:pt x="78372" y="76017"/>
                </a:cubicBezTo>
                <a:cubicBezTo>
                  <a:pt x="78372" y="76017"/>
                  <a:pt x="79283" y="77841"/>
                  <a:pt x="80286" y="78024"/>
                </a:cubicBezTo>
                <a:cubicBezTo>
                  <a:pt x="81891" y="78635"/>
                  <a:pt x="83423" y="79437"/>
                  <a:pt x="84846" y="80395"/>
                </a:cubicBezTo>
                <a:cubicBezTo>
                  <a:pt x="85657" y="80924"/>
                  <a:pt x="86250" y="81735"/>
                  <a:pt x="86487" y="82674"/>
                </a:cubicBezTo>
                <a:cubicBezTo>
                  <a:pt x="86487" y="83860"/>
                  <a:pt x="89770" y="92432"/>
                  <a:pt x="91412" y="97447"/>
                </a:cubicBezTo>
                <a:lnTo>
                  <a:pt x="94238" y="97447"/>
                </a:lnTo>
                <a:cubicBezTo>
                  <a:pt x="96847" y="96836"/>
                  <a:pt x="99500" y="96408"/>
                  <a:pt x="102172" y="96170"/>
                </a:cubicBezTo>
                <a:cubicBezTo>
                  <a:pt x="102828" y="96353"/>
                  <a:pt x="103522" y="96353"/>
                  <a:pt x="104178" y="96170"/>
                </a:cubicBezTo>
                <a:cubicBezTo>
                  <a:pt x="104178" y="93435"/>
                  <a:pt x="103539" y="90516"/>
                  <a:pt x="103449" y="90152"/>
                </a:cubicBezTo>
                <a:cubicBezTo>
                  <a:pt x="102919" y="88511"/>
                  <a:pt x="102117" y="86969"/>
                  <a:pt x="101078" y="85592"/>
                </a:cubicBezTo>
                <a:cubicBezTo>
                  <a:pt x="99801" y="83586"/>
                  <a:pt x="102901" y="83130"/>
                  <a:pt x="105637" y="82583"/>
                </a:cubicBezTo>
                <a:cubicBezTo>
                  <a:pt x="108373" y="82036"/>
                  <a:pt x="103175" y="80030"/>
                  <a:pt x="100895" y="78297"/>
                </a:cubicBezTo>
                <a:cubicBezTo>
                  <a:pt x="98615" y="76565"/>
                  <a:pt x="100895" y="74467"/>
                  <a:pt x="102354" y="73464"/>
                </a:cubicBezTo>
                <a:cubicBezTo>
                  <a:pt x="103813" y="72461"/>
                  <a:pt x="102901" y="71732"/>
                  <a:pt x="102901" y="71732"/>
                </a:cubicBezTo>
                <a:cubicBezTo>
                  <a:pt x="102901" y="71732"/>
                  <a:pt x="86852" y="62613"/>
                  <a:pt x="85849" y="61883"/>
                </a:cubicBezTo>
                <a:cubicBezTo>
                  <a:pt x="84089" y="60825"/>
                  <a:pt x="82411" y="59640"/>
                  <a:pt x="80833" y="58327"/>
                </a:cubicBezTo>
                <a:cubicBezTo>
                  <a:pt x="79648" y="57689"/>
                  <a:pt x="76001" y="54497"/>
                  <a:pt x="73721" y="53403"/>
                </a:cubicBezTo>
                <a:cubicBezTo>
                  <a:pt x="71441" y="52308"/>
                  <a:pt x="73721" y="52217"/>
                  <a:pt x="73721" y="52217"/>
                </a:cubicBezTo>
                <a:lnTo>
                  <a:pt x="80651" y="52217"/>
                </a:lnTo>
                <a:cubicBezTo>
                  <a:pt x="83296" y="52217"/>
                  <a:pt x="83387" y="43098"/>
                  <a:pt x="83387" y="41913"/>
                </a:cubicBezTo>
                <a:cubicBezTo>
                  <a:pt x="83387" y="40727"/>
                  <a:pt x="81836" y="40727"/>
                  <a:pt x="80560" y="40180"/>
                </a:cubicBezTo>
                <a:cubicBezTo>
                  <a:pt x="79283" y="39633"/>
                  <a:pt x="72444" y="33250"/>
                  <a:pt x="70985" y="32064"/>
                </a:cubicBezTo>
                <a:cubicBezTo>
                  <a:pt x="69326" y="30824"/>
                  <a:pt x="67775" y="29447"/>
                  <a:pt x="66335" y="27961"/>
                </a:cubicBezTo>
                <a:cubicBezTo>
                  <a:pt x="65058" y="26502"/>
                  <a:pt x="66335" y="25225"/>
                  <a:pt x="66335" y="24496"/>
                </a:cubicBezTo>
                <a:cubicBezTo>
                  <a:pt x="66635" y="23538"/>
                  <a:pt x="67246" y="22699"/>
                  <a:pt x="68067" y="22125"/>
                </a:cubicBezTo>
                <a:cubicBezTo>
                  <a:pt x="69535" y="22043"/>
                  <a:pt x="70940" y="21495"/>
                  <a:pt x="72079" y="20574"/>
                </a:cubicBezTo>
                <a:cubicBezTo>
                  <a:pt x="73903" y="18933"/>
                  <a:pt x="70438" y="16289"/>
                  <a:pt x="68888" y="15559"/>
                </a:cubicBezTo>
                <a:cubicBezTo>
                  <a:pt x="67410" y="14839"/>
                  <a:pt x="66243" y="13608"/>
                  <a:pt x="65605" y="12094"/>
                </a:cubicBezTo>
                <a:cubicBezTo>
                  <a:pt x="65058" y="10726"/>
                  <a:pt x="61228" y="9814"/>
                  <a:pt x="57671" y="9723"/>
                </a:cubicBezTo>
                <a:cubicBezTo>
                  <a:pt x="54115" y="9632"/>
                  <a:pt x="56668" y="8446"/>
                  <a:pt x="58401" y="7534"/>
                </a:cubicBezTo>
                <a:cubicBezTo>
                  <a:pt x="60134" y="6623"/>
                  <a:pt x="58401" y="4981"/>
                  <a:pt x="58401" y="4981"/>
                </a:cubicBezTo>
                <a:lnTo>
                  <a:pt x="53021" y="-34"/>
                </a:lnTo>
                <a:lnTo>
                  <a:pt x="49282" y="2428"/>
                </a:lnTo>
                <a:cubicBezTo>
                  <a:pt x="48480" y="2847"/>
                  <a:pt x="47622" y="3157"/>
                  <a:pt x="46729" y="3340"/>
                </a:cubicBezTo>
                <a:lnTo>
                  <a:pt x="33233" y="3340"/>
                </a:lnTo>
                <a:cubicBezTo>
                  <a:pt x="30169" y="3531"/>
                  <a:pt x="27114" y="3960"/>
                  <a:pt x="24114" y="4616"/>
                </a:cubicBezTo>
                <a:cubicBezTo>
                  <a:pt x="22199" y="4616"/>
                  <a:pt x="16910" y="5619"/>
                  <a:pt x="16910" y="5619"/>
                </a:cubicBezTo>
                <a:lnTo>
                  <a:pt x="-52" y="7534"/>
                </a:lnTo>
                <a:cubicBezTo>
                  <a:pt x="641" y="8437"/>
                  <a:pt x="1444" y="9267"/>
                  <a:pt x="2319" y="9997"/>
                </a:cubicBezTo>
                <a:cubicBezTo>
                  <a:pt x="4116" y="11565"/>
                  <a:pt x="5675" y="13370"/>
                  <a:pt x="6970" y="15377"/>
                </a:cubicBezTo>
                <a:cubicBezTo>
                  <a:pt x="6970" y="16106"/>
                  <a:pt x="7517" y="27231"/>
                  <a:pt x="7517" y="27231"/>
                </a:cubicBezTo>
                <a:cubicBezTo>
                  <a:pt x="7517" y="27231"/>
                  <a:pt x="7517" y="28781"/>
                  <a:pt x="6970" y="29238"/>
                </a:cubicBezTo>
                <a:cubicBezTo>
                  <a:pt x="6031" y="30095"/>
                  <a:pt x="5174" y="31043"/>
                  <a:pt x="4417" y="32064"/>
                </a:cubicBezTo>
                <a:cubicBezTo>
                  <a:pt x="4134" y="33195"/>
                  <a:pt x="4444" y="34399"/>
                  <a:pt x="5238" y="35256"/>
                </a:cubicBezTo>
                <a:cubicBezTo>
                  <a:pt x="6341" y="36706"/>
                  <a:pt x="7344" y="38229"/>
                  <a:pt x="8247" y="39815"/>
                </a:cubicBezTo>
                <a:cubicBezTo>
                  <a:pt x="8247" y="39815"/>
                  <a:pt x="8247" y="41913"/>
                  <a:pt x="7517" y="42733"/>
                </a:cubicBezTo>
                <a:cubicBezTo>
                  <a:pt x="6788" y="43554"/>
                  <a:pt x="5602" y="47019"/>
                  <a:pt x="6696" y="47475"/>
                </a:cubicBezTo>
                <a:cubicBezTo>
                  <a:pt x="8903" y="48670"/>
                  <a:pt x="11183" y="49710"/>
                  <a:pt x="13536" y="50576"/>
                </a:cubicBezTo>
                <a:cubicBezTo>
                  <a:pt x="15086" y="50576"/>
                  <a:pt x="29220" y="51761"/>
                  <a:pt x="29220" y="51761"/>
                </a:cubicBezTo>
                <a:lnTo>
                  <a:pt x="31318" y="52491"/>
                </a:lnTo>
                <a:cubicBezTo>
                  <a:pt x="31956" y="52491"/>
                  <a:pt x="43719" y="62704"/>
                  <a:pt x="43719" y="62704"/>
                </a:cubicBezTo>
                <a:lnTo>
                  <a:pt x="44449" y="63889"/>
                </a:lnTo>
                <a:lnTo>
                  <a:pt x="53568" y="61701"/>
                </a:lnTo>
                <a:cubicBezTo>
                  <a:pt x="53568" y="61701"/>
                  <a:pt x="55300" y="62157"/>
                  <a:pt x="55756" y="62157"/>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838" name="Freeform: Shape 837">
            <a:extLst>
              <a:ext uri="{FF2B5EF4-FFF2-40B4-BE49-F238E27FC236}">
                <a16:creationId xmlns:a16="http://schemas.microsoft.com/office/drawing/2014/main" id="{B7717325-C551-7A54-FF6A-029886123883}"/>
              </a:ext>
            </a:extLst>
          </p:cNvPr>
          <p:cNvSpPr/>
          <p:nvPr/>
        </p:nvSpPr>
        <p:spPr>
          <a:xfrm>
            <a:off x="6919383" y="3212981"/>
            <a:ext cx="195220" cy="87418"/>
          </a:xfrm>
          <a:custGeom>
            <a:avLst/>
            <a:gdLst>
              <a:gd name="connsiteX0" fmla="*/ 170108 w 224680"/>
              <a:gd name="connsiteY0" fmla="*/ 92369 h 100610"/>
              <a:gd name="connsiteX1" fmla="*/ 178497 w 224680"/>
              <a:gd name="connsiteY1" fmla="*/ 86897 h 100610"/>
              <a:gd name="connsiteX2" fmla="*/ 181051 w 224680"/>
              <a:gd name="connsiteY2" fmla="*/ 86897 h 100610"/>
              <a:gd name="connsiteX3" fmla="*/ 187616 w 224680"/>
              <a:gd name="connsiteY3" fmla="*/ 89724 h 100610"/>
              <a:gd name="connsiteX4" fmla="*/ 194729 w 224680"/>
              <a:gd name="connsiteY4" fmla="*/ 94649 h 100610"/>
              <a:gd name="connsiteX5" fmla="*/ 197556 w 224680"/>
              <a:gd name="connsiteY5" fmla="*/ 96016 h 100610"/>
              <a:gd name="connsiteX6" fmla="*/ 222815 w 224680"/>
              <a:gd name="connsiteY6" fmla="*/ 100302 h 100610"/>
              <a:gd name="connsiteX7" fmla="*/ 224548 w 224680"/>
              <a:gd name="connsiteY7" fmla="*/ 98479 h 100610"/>
              <a:gd name="connsiteX8" fmla="*/ 224548 w 224680"/>
              <a:gd name="connsiteY8" fmla="*/ 91183 h 100610"/>
              <a:gd name="connsiteX9" fmla="*/ 222998 w 224680"/>
              <a:gd name="connsiteY9" fmla="*/ 89451 h 100610"/>
              <a:gd name="connsiteX10" fmla="*/ 215885 w 224680"/>
              <a:gd name="connsiteY10" fmla="*/ 85165 h 100610"/>
              <a:gd name="connsiteX11" fmla="*/ 211508 w 224680"/>
              <a:gd name="connsiteY11" fmla="*/ 80788 h 100610"/>
              <a:gd name="connsiteX12" fmla="*/ 210231 w 224680"/>
              <a:gd name="connsiteY12" fmla="*/ 77961 h 100610"/>
              <a:gd name="connsiteX13" fmla="*/ 216614 w 224680"/>
              <a:gd name="connsiteY13" fmla="*/ 69936 h 100610"/>
              <a:gd name="connsiteX14" fmla="*/ 218074 w 224680"/>
              <a:gd name="connsiteY14" fmla="*/ 68933 h 100610"/>
              <a:gd name="connsiteX15" fmla="*/ 211143 w 224680"/>
              <a:gd name="connsiteY15" fmla="*/ 65286 h 100610"/>
              <a:gd name="connsiteX16" fmla="*/ 207769 w 224680"/>
              <a:gd name="connsiteY16" fmla="*/ 64374 h 100610"/>
              <a:gd name="connsiteX17" fmla="*/ 204668 w 224680"/>
              <a:gd name="connsiteY17" fmla="*/ 64374 h 100610"/>
              <a:gd name="connsiteX18" fmla="*/ 191355 w 224680"/>
              <a:gd name="connsiteY18" fmla="*/ 56623 h 100610"/>
              <a:gd name="connsiteX19" fmla="*/ 191355 w 224680"/>
              <a:gd name="connsiteY19" fmla="*/ 54252 h 100610"/>
              <a:gd name="connsiteX20" fmla="*/ 194273 w 224680"/>
              <a:gd name="connsiteY20" fmla="*/ 46409 h 100610"/>
              <a:gd name="connsiteX21" fmla="*/ 193634 w 224680"/>
              <a:gd name="connsiteY21" fmla="*/ 44951 h 100610"/>
              <a:gd name="connsiteX22" fmla="*/ 180321 w 224680"/>
              <a:gd name="connsiteY22" fmla="*/ 41394 h 100610"/>
              <a:gd name="connsiteX23" fmla="*/ 172479 w 224680"/>
              <a:gd name="connsiteY23" fmla="*/ 37108 h 100610"/>
              <a:gd name="connsiteX24" fmla="*/ 166643 w 224680"/>
              <a:gd name="connsiteY24" fmla="*/ 34373 h 100610"/>
              <a:gd name="connsiteX25" fmla="*/ 163086 w 224680"/>
              <a:gd name="connsiteY25" fmla="*/ 37655 h 100610"/>
              <a:gd name="connsiteX26" fmla="*/ 161354 w 224680"/>
              <a:gd name="connsiteY26" fmla="*/ 38294 h 100610"/>
              <a:gd name="connsiteX27" fmla="*/ 158801 w 224680"/>
              <a:gd name="connsiteY27" fmla="*/ 36288 h 100610"/>
              <a:gd name="connsiteX28" fmla="*/ 155153 w 224680"/>
              <a:gd name="connsiteY28" fmla="*/ 33734 h 100610"/>
              <a:gd name="connsiteX29" fmla="*/ 147128 w 224680"/>
              <a:gd name="connsiteY29" fmla="*/ 35285 h 100610"/>
              <a:gd name="connsiteX30" fmla="*/ 143024 w 224680"/>
              <a:gd name="connsiteY30" fmla="*/ 38111 h 100610"/>
              <a:gd name="connsiteX31" fmla="*/ 136732 w 224680"/>
              <a:gd name="connsiteY31" fmla="*/ 41212 h 100610"/>
              <a:gd name="connsiteX32" fmla="*/ 132447 w 224680"/>
              <a:gd name="connsiteY32" fmla="*/ 41212 h 100610"/>
              <a:gd name="connsiteX33" fmla="*/ 127249 w 224680"/>
              <a:gd name="connsiteY33" fmla="*/ 38385 h 100610"/>
              <a:gd name="connsiteX34" fmla="*/ 126337 w 224680"/>
              <a:gd name="connsiteY34" fmla="*/ 37017 h 100610"/>
              <a:gd name="connsiteX35" fmla="*/ 127340 w 224680"/>
              <a:gd name="connsiteY35" fmla="*/ 34281 h 100610"/>
              <a:gd name="connsiteX36" fmla="*/ 125881 w 224680"/>
              <a:gd name="connsiteY36" fmla="*/ 32457 h 100610"/>
              <a:gd name="connsiteX37" fmla="*/ 116762 w 224680"/>
              <a:gd name="connsiteY37" fmla="*/ 28445 h 100610"/>
              <a:gd name="connsiteX38" fmla="*/ 109011 w 224680"/>
              <a:gd name="connsiteY38" fmla="*/ 26257 h 100610"/>
              <a:gd name="connsiteX39" fmla="*/ 105728 w 224680"/>
              <a:gd name="connsiteY39" fmla="*/ 24707 h 100610"/>
              <a:gd name="connsiteX40" fmla="*/ 97704 w 224680"/>
              <a:gd name="connsiteY40" fmla="*/ 18415 h 100610"/>
              <a:gd name="connsiteX41" fmla="*/ 94968 w 224680"/>
              <a:gd name="connsiteY41" fmla="*/ 16317 h 100610"/>
              <a:gd name="connsiteX42" fmla="*/ 81654 w 224680"/>
              <a:gd name="connsiteY42" fmla="*/ 14493 h 100610"/>
              <a:gd name="connsiteX43" fmla="*/ 73630 w 224680"/>
              <a:gd name="connsiteY43" fmla="*/ 15132 h 100610"/>
              <a:gd name="connsiteX44" fmla="*/ 68888 w 224680"/>
              <a:gd name="connsiteY44" fmla="*/ 15132 h 100610"/>
              <a:gd name="connsiteX45" fmla="*/ 50103 w 224680"/>
              <a:gd name="connsiteY45" fmla="*/ 11940 h 100610"/>
              <a:gd name="connsiteX46" fmla="*/ 33415 w 224680"/>
              <a:gd name="connsiteY46" fmla="*/ 5374 h 100610"/>
              <a:gd name="connsiteX47" fmla="*/ 23475 w 224680"/>
              <a:gd name="connsiteY47" fmla="*/ 1271 h 100610"/>
              <a:gd name="connsiteX48" fmla="*/ 17092 w 224680"/>
              <a:gd name="connsiteY48" fmla="*/ 2092 h 100610"/>
              <a:gd name="connsiteX49" fmla="*/ 6332 w 224680"/>
              <a:gd name="connsiteY49" fmla="*/ -6 h 100610"/>
              <a:gd name="connsiteX50" fmla="*/ 1225 w 224680"/>
              <a:gd name="connsiteY50" fmla="*/ 3277 h 100610"/>
              <a:gd name="connsiteX51" fmla="*/ -52 w 224680"/>
              <a:gd name="connsiteY51" fmla="*/ 7198 h 100610"/>
              <a:gd name="connsiteX52" fmla="*/ 18186 w 224680"/>
              <a:gd name="connsiteY52" fmla="*/ 18597 h 100610"/>
              <a:gd name="connsiteX53" fmla="*/ 36424 w 224680"/>
              <a:gd name="connsiteY53" fmla="*/ 26622 h 100610"/>
              <a:gd name="connsiteX54" fmla="*/ 45543 w 224680"/>
              <a:gd name="connsiteY54" fmla="*/ 35740 h 100610"/>
              <a:gd name="connsiteX55" fmla="*/ 53112 w 224680"/>
              <a:gd name="connsiteY55" fmla="*/ 47868 h 100610"/>
              <a:gd name="connsiteX56" fmla="*/ 58401 w 224680"/>
              <a:gd name="connsiteY56" fmla="*/ 58538 h 100610"/>
              <a:gd name="connsiteX57" fmla="*/ 59221 w 224680"/>
              <a:gd name="connsiteY57" fmla="*/ 60362 h 100610"/>
              <a:gd name="connsiteX58" fmla="*/ 59951 w 224680"/>
              <a:gd name="connsiteY58" fmla="*/ 67201 h 100610"/>
              <a:gd name="connsiteX59" fmla="*/ 52200 w 224680"/>
              <a:gd name="connsiteY59" fmla="*/ 83433 h 100610"/>
              <a:gd name="connsiteX60" fmla="*/ 53842 w 224680"/>
              <a:gd name="connsiteY60" fmla="*/ 84527 h 100610"/>
              <a:gd name="connsiteX61" fmla="*/ 55848 w 224680"/>
              <a:gd name="connsiteY61" fmla="*/ 84983 h 100610"/>
              <a:gd name="connsiteX62" fmla="*/ 66152 w 224680"/>
              <a:gd name="connsiteY62" fmla="*/ 84344 h 100610"/>
              <a:gd name="connsiteX63" fmla="*/ 69435 w 224680"/>
              <a:gd name="connsiteY63" fmla="*/ 85074 h 100610"/>
              <a:gd name="connsiteX64" fmla="*/ 70711 w 224680"/>
              <a:gd name="connsiteY64" fmla="*/ 84527 h 100610"/>
              <a:gd name="connsiteX65" fmla="*/ 72809 w 224680"/>
              <a:gd name="connsiteY65" fmla="*/ 84527 h 100610"/>
              <a:gd name="connsiteX66" fmla="*/ 83751 w 224680"/>
              <a:gd name="connsiteY66" fmla="*/ 86897 h 100610"/>
              <a:gd name="connsiteX67" fmla="*/ 84937 w 224680"/>
              <a:gd name="connsiteY67" fmla="*/ 86897 h 100610"/>
              <a:gd name="connsiteX68" fmla="*/ 87308 w 224680"/>
              <a:gd name="connsiteY68" fmla="*/ 82885 h 100610"/>
              <a:gd name="connsiteX69" fmla="*/ 88949 w 224680"/>
              <a:gd name="connsiteY69" fmla="*/ 81791 h 100610"/>
              <a:gd name="connsiteX70" fmla="*/ 96336 w 224680"/>
              <a:gd name="connsiteY70" fmla="*/ 81791 h 100610"/>
              <a:gd name="connsiteX71" fmla="*/ 101716 w 224680"/>
              <a:gd name="connsiteY71" fmla="*/ 88813 h 100610"/>
              <a:gd name="connsiteX72" fmla="*/ 103996 w 224680"/>
              <a:gd name="connsiteY72" fmla="*/ 90636 h 100610"/>
              <a:gd name="connsiteX73" fmla="*/ 109011 w 224680"/>
              <a:gd name="connsiteY73" fmla="*/ 93463 h 100610"/>
              <a:gd name="connsiteX74" fmla="*/ 114118 w 224680"/>
              <a:gd name="connsiteY74" fmla="*/ 96473 h 100610"/>
              <a:gd name="connsiteX75" fmla="*/ 115941 w 224680"/>
              <a:gd name="connsiteY75" fmla="*/ 99026 h 100610"/>
              <a:gd name="connsiteX76" fmla="*/ 117218 w 224680"/>
              <a:gd name="connsiteY76" fmla="*/ 100576 h 100610"/>
              <a:gd name="connsiteX77" fmla="*/ 134179 w 224680"/>
              <a:gd name="connsiteY77" fmla="*/ 98661 h 100610"/>
              <a:gd name="connsiteX78" fmla="*/ 141383 w 224680"/>
              <a:gd name="connsiteY78" fmla="*/ 97658 h 100610"/>
              <a:gd name="connsiteX79" fmla="*/ 150502 w 224680"/>
              <a:gd name="connsiteY79" fmla="*/ 96381 h 100610"/>
              <a:gd name="connsiteX80" fmla="*/ 163998 w 224680"/>
              <a:gd name="connsiteY80" fmla="*/ 96381 h 100610"/>
              <a:gd name="connsiteX81" fmla="*/ 166551 w 224680"/>
              <a:gd name="connsiteY81" fmla="*/ 95469 h 10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224680" h="100610">
                <a:moveTo>
                  <a:pt x="170108" y="92369"/>
                </a:moveTo>
                <a:lnTo>
                  <a:pt x="178497" y="86897"/>
                </a:lnTo>
                <a:cubicBezTo>
                  <a:pt x="179318" y="86560"/>
                  <a:pt x="180230" y="86560"/>
                  <a:pt x="181051" y="86897"/>
                </a:cubicBezTo>
                <a:cubicBezTo>
                  <a:pt x="182510" y="87354"/>
                  <a:pt x="186157" y="89177"/>
                  <a:pt x="187616" y="89724"/>
                </a:cubicBezTo>
                <a:cubicBezTo>
                  <a:pt x="190078" y="91238"/>
                  <a:pt x="192449" y="92880"/>
                  <a:pt x="194729" y="94649"/>
                </a:cubicBezTo>
                <a:cubicBezTo>
                  <a:pt x="195586" y="95269"/>
                  <a:pt x="196544" y="95725"/>
                  <a:pt x="197556" y="96016"/>
                </a:cubicBezTo>
                <a:cubicBezTo>
                  <a:pt x="198468" y="96016"/>
                  <a:pt x="222815" y="100302"/>
                  <a:pt x="222815" y="100302"/>
                </a:cubicBezTo>
                <a:cubicBezTo>
                  <a:pt x="222815" y="100302"/>
                  <a:pt x="224366" y="101397"/>
                  <a:pt x="224548" y="98479"/>
                </a:cubicBezTo>
                <a:cubicBezTo>
                  <a:pt x="224730" y="95561"/>
                  <a:pt x="224548" y="91183"/>
                  <a:pt x="224548" y="91183"/>
                </a:cubicBezTo>
                <a:cubicBezTo>
                  <a:pt x="224174" y="90490"/>
                  <a:pt x="223645" y="89898"/>
                  <a:pt x="222998" y="89451"/>
                </a:cubicBezTo>
                <a:cubicBezTo>
                  <a:pt x="221995" y="88904"/>
                  <a:pt x="216432" y="86442"/>
                  <a:pt x="215885" y="85165"/>
                </a:cubicBezTo>
                <a:cubicBezTo>
                  <a:pt x="214690" y="83469"/>
                  <a:pt x="213204" y="81982"/>
                  <a:pt x="211508" y="80788"/>
                </a:cubicBezTo>
                <a:cubicBezTo>
                  <a:pt x="210322" y="79967"/>
                  <a:pt x="209502" y="79329"/>
                  <a:pt x="210231" y="77961"/>
                </a:cubicBezTo>
                <a:cubicBezTo>
                  <a:pt x="212192" y="75162"/>
                  <a:pt x="214326" y="72481"/>
                  <a:pt x="216614" y="69936"/>
                </a:cubicBezTo>
                <a:cubicBezTo>
                  <a:pt x="217024" y="69508"/>
                  <a:pt x="217526" y="69161"/>
                  <a:pt x="218074" y="68933"/>
                </a:cubicBezTo>
                <a:lnTo>
                  <a:pt x="211143" y="65286"/>
                </a:lnTo>
                <a:cubicBezTo>
                  <a:pt x="210049" y="64647"/>
                  <a:pt x="208955" y="63827"/>
                  <a:pt x="207769" y="64374"/>
                </a:cubicBezTo>
                <a:cubicBezTo>
                  <a:pt x="206766" y="64739"/>
                  <a:pt x="205671" y="64739"/>
                  <a:pt x="204668" y="64374"/>
                </a:cubicBezTo>
                <a:cubicBezTo>
                  <a:pt x="204668" y="64374"/>
                  <a:pt x="193087" y="57079"/>
                  <a:pt x="191355" y="56623"/>
                </a:cubicBezTo>
                <a:cubicBezTo>
                  <a:pt x="189622" y="56167"/>
                  <a:pt x="191355" y="54252"/>
                  <a:pt x="191355" y="54252"/>
                </a:cubicBezTo>
                <a:lnTo>
                  <a:pt x="194273" y="46409"/>
                </a:lnTo>
                <a:cubicBezTo>
                  <a:pt x="194273" y="45498"/>
                  <a:pt x="193634" y="44951"/>
                  <a:pt x="193634" y="44951"/>
                </a:cubicBezTo>
                <a:cubicBezTo>
                  <a:pt x="193634" y="44951"/>
                  <a:pt x="181507" y="41576"/>
                  <a:pt x="180321" y="41394"/>
                </a:cubicBezTo>
                <a:cubicBezTo>
                  <a:pt x="179136" y="41212"/>
                  <a:pt x="173391" y="37290"/>
                  <a:pt x="172479" y="37108"/>
                </a:cubicBezTo>
                <a:cubicBezTo>
                  <a:pt x="171567" y="36926"/>
                  <a:pt x="168101" y="34737"/>
                  <a:pt x="166643" y="34373"/>
                </a:cubicBezTo>
                <a:cubicBezTo>
                  <a:pt x="165183" y="34008"/>
                  <a:pt x="163725" y="35285"/>
                  <a:pt x="163086" y="37655"/>
                </a:cubicBezTo>
                <a:cubicBezTo>
                  <a:pt x="162448" y="40026"/>
                  <a:pt x="161354" y="38294"/>
                  <a:pt x="161354" y="38294"/>
                </a:cubicBezTo>
                <a:lnTo>
                  <a:pt x="158801" y="36288"/>
                </a:lnTo>
                <a:cubicBezTo>
                  <a:pt x="157815" y="35148"/>
                  <a:pt x="156557" y="34272"/>
                  <a:pt x="155153" y="33734"/>
                </a:cubicBezTo>
                <a:cubicBezTo>
                  <a:pt x="152426" y="33953"/>
                  <a:pt x="149736" y="34473"/>
                  <a:pt x="147128" y="35285"/>
                </a:cubicBezTo>
                <a:cubicBezTo>
                  <a:pt x="145569" y="35914"/>
                  <a:pt x="144174" y="36880"/>
                  <a:pt x="143024" y="38111"/>
                </a:cubicBezTo>
                <a:cubicBezTo>
                  <a:pt x="141027" y="39342"/>
                  <a:pt x="138921" y="40382"/>
                  <a:pt x="136732" y="41212"/>
                </a:cubicBezTo>
                <a:cubicBezTo>
                  <a:pt x="135383" y="41896"/>
                  <a:pt x="133796" y="41896"/>
                  <a:pt x="132447" y="41212"/>
                </a:cubicBezTo>
                <a:cubicBezTo>
                  <a:pt x="130760" y="40181"/>
                  <a:pt x="129027" y="39242"/>
                  <a:pt x="127249" y="38385"/>
                </a:cubicBezTo>
                <a:cubicBezTo>
                  <a:pt x="126656" y="38212"/>
                  <a:pt x="126264" y="37637"/>
                  <a:pt x="126337" y="37017"/>
                </a:cubicBezTo>
                <a:lnTo>
                  <a:pt x="127340" y="34281"/>
                </a:lnTo>
                <a:cubicBezTo>
                  <a:pt x="127340" y="33369"/>
                  <a:pt x="125881" y="32457"/>
                  <a:pt x="125881" y="32457"/>
                </a:cubicBezTo>
                <a:cubicBezTo>
                  <a:pt x="125881" y="32457"/>
                  <a:pt x="117674" y="28536"/>
                  <a:pt x="116762" y="28445"/>
                </a:cubicBezTo>
                <a:cubicBezTo>
                  <a:pt x="114227" y="27552"/>
                  <a:pt x="111637" y="26822"/>
                  <a:pt x="109011" y="26257"/>
                </a:cubicBezTo>
                <a:cubicBezTo>
                  <a:pt x="107825" y="26257"/>
                  <a:pt x="105728" y="24707"/>
                  <a:pt x="105728" y="24707"/>
                </a:cubicBezTo>
                <a:cubicBezTo>
                  <a:pt x="105728" y="24707"/>
                  <a:pt x="98524" y="19326"/>
                  <a:pt x="97704" y="18415"/>
                </a:cubicBezTo>
                <a:cubicBezTo>
                  <a:pt x="96847" y="17648"/>
                  <a:pt x="95925" y="16955"/>
                  <a:pt x="94968" y="16317"/>
                </a:cubicBezTo>
                <a:lnTo>
                  <a:pt x="81654" y="14493"/>
                </a:lnTo>
                <a:cubicBezTo>
                  <a:pt x="78964" y="14147"/>
                  <a:pt x="76228" y="14366"/>
                  <a:pt x="73630" y="15132"/>
                </a:cubicBezTo>
                <a:cubicBezTo>
                  <a:pt x="72061" y="15405"/>
                  <a:pt x="70456" y="15405"/>
                  <a:pt x="68888" y="15132"/>
                </a:cubicBezTo>
                <a:cubicBezTo>
                  <a:pt x="68888" y="15132"/>
                  <a:pt x="52291" y="12213"/>
                  <a:pt x="50103" y="11940"/>
                </a:cubicBezTo>
                <a:cubicBezTo>
                  <a:pt x="47914" y="11666"/>
                  <a:pt x="35057" y="6104"/>
                  <a:pt x="33415" y="5374"/>
                </a:cubicBezTo>
                <a:cubicBezTo>
                  <a:pt x="31773" y="4645"/>
                  <a:pt x="24296" y="2000"/>
                  <a:pt x="23475" y="1271"/>
                </a:cubicBezTo>
                <a:cubicBezTo>
                  <a:pt x="22655" y="541"/>
                  <a:pt x="17913" y="1818"/>
                  <a:pt x="17092" y="2092"/>
                </a:cubicBezTo>
                <a:cubicBezTo>
                  <a:pt x="16272" y="2365"/>
                  <a:pt x="10618" y="177"/>
                  <a:pt x="6332" y="-6"/>
                </a:cubicBezTo>
                <a:cubicBezTo>
                  <a:pt x="4070" y="-252"/>
                  <a:pt x="1945" y="1116"/>
                  <a:pt x="1225" y="3277"/>
                </a:cubicBezTo>
                <a:lnTo>
                  <a:pt x="-52" y="7198"/>
                </a:lnTo>
                <a:cubicBezTo>
                  <a:pt x="5383" y="11949"/>
                  <a:pt x="11539" y="15797"/>
                  <a:pt x="18186" y="18597"/>
                </a:cubicBezTo>
                <a:cubicBezTo>
                  <a:pt x="30497" y="22427"/>
                  <a:pt x="32777" y="21880"/>
                  <a:pt x="36424" y="26622"/>
                </a:cubicBezTo>
                <a:cubicBezTo>
                  <a:pt x="40072" y="31363"/>
                  <a:pt x="40163" y="33643"/>
                  <a:pt x="45543" y="35740"/>
                </a:cubicBezTo>
                <a:cubicBezTo>
                  <a:pt x="50924" y="37838"/>
                  <a:pt x="51744" y="43127"/>
                  <a:pt x="53112" y="47868"/>
                </a:cubicBezTo>
                <a:cubicBezTo>
                  <a:pt x="54480" y="52610"/>
                  <a:pt x="55756" y="58082"/>
                  <a:pt x="58401" y="58538"/>
                </a:cubicBezTo>
                <a:cubicBezTo>
                  <a:pt x="61045" y="58994"/>
                  <a:pt x="59769" y="59267"/>
                  <a:pt x="59221" y="60362"/>
                </a:cubicBezTo>
                <a:cubicBezTo>
                  <a:pt x="58565" y="62650"/>
                  <a:pt x="58820" y="65103"/>
                  <a:pt x="59951" y="67201"/>
                </a:cubicBezTo>
                <a:cubicBezTo>
                  <a:pt x="59723" y="73447"/>
                  <a:pt x="56914" y="79329"/>
                  <a:pt x="52200" y="83433"/>
                </a:cubicBezTo>
                <a:lnTo>
                  <a:pt x="53842" y="84527"/>
                </a:lnTo>
                <a:cubicBezTo>
                  <a:pt x="53842" y="84527"/>
                  <a:pt x="55027" y="85347"/>
                  <a:pt x="55848" y="84983"/>
                </a:cubicBezTo>
                <a:cubicBezTo>
                  <a:pt x="59258" y="84472"/>
                  <a:pt x="62705" y="84262"/>
                  <a:pt x="66152" y="84344"/>
                </a:cubicBezTo>
                <a:cubicBezTo>
                  <a:pt x="67265" y="84499"/>
                  <a:pt x="68359" y="84745"/>
                  <a:pt x="69435" y="85074"/>
                </a:cubicBezTo>
                <a:lnTo>
                  <a:pt x="70711" y="84527"/>
                </a:lnTo>
                <a:cubicBezTo>
                  <a:pt x="71395" y="84317"/>
                  <a:pt x="72125" y="84317"/>
                  <a:pt x="72809" y="84527"/>
                </a:cubicBezTo>
                <a:lnTo>
                  <a:pt x="83751" y="86897"/>
                </a:lnTo>
                <a:cubicBezTo>
                  <a:pt x="83751" y="86897"/>
                  <a:pt x="84937" y="86897"/>
                  <a:pt x="84937" y="86897"/>
                </a:cubicBezTo>
                <a:cubicBezTo>
                  <a:pt x="84937" y="86897"/>
                  <a:pt x="87217" y="83341"/>
                  <a:pt x="87308" y="82885"/>
                </a:cubicBezTo>
                <a:cubicBezTo>
                  <a:pt x="87572" y="82211"/>
                  <a:pt x="88229" y="81782"/>
                  <a:pt x="88949" y="81791"/>
                </a:cubicBezTo>
                <a:cubicBezTo>
                  <a:pt x="91402" y="81435"/>
                  <a:pt x="93883" y="81435"/>
                  <a:pt x="96336" y="81791"/>
                </a:cubicBezTo>
                <a:cubicBezTo>
                  <a:pt x="98269" y="84016"/>
                  <a:pt x="100065" y="86369"/>
                  <a:pt x="101716" y="88813"/>
                </a:cubicBezTo>
                <a:cubicBezTo>
                  <a:pt x="101716" y="88813"/>
                  <a:pt x="103175" y="90545"/>
                  <a:pt x="103996" y="90636"/>
                </a:cubicBezTo>
                <a:cubicBezTo>
                  <a:pt x="105728" y="91457"/>
                  <a:pt x="107406" y="92405"/>
                  <a:pt x="109011" y="93463"/>
                </a:cubicBezTo>
                <a:lnTo>
                  <a:pt x="114118" y="96473"/>
                </a:lnTo>
                <a:cubicBezTo>
                  <a:pt x="114665" y="96473"/>
                  <a:pt x="115394" y="98479"/>
                  <a:pt x="115941" y="99026"/>
                </a:cubicBezTo>
                <a:lnTo>
                  <a:pt x="117218" y="100576"/>
                </a:lnTo>
                <a:lnTo>
                  <a:pt x="134179" y="98661"/>
                </a:lnTo>
                <a:cubicBezTo>
                  <a:pt x="134179" y="98661"/>
                  <a:pt x="139468" y="98023"/>
                  <a:pt x="141383" y="97658"/>
                </a:cubicBezTo>
                <a:cubicBezTo>
                  <a:pt x="144383" y="97001"/>
                  <a:pt x="147438" y="96573"/>
                  <a:pt x="150502" y="96381"/>
                </a:cubicBezTo>
                <a:lnTo>
                  <a:pt x="163998" y="96381"/>
                </a:lnTo>
                <a:cubicBezTo>
                  <a:pt x="164892" y="96199"/>
                  <a:pt x="165749" y="95889"/>
                  <a:pt x="166551" y="95469"/>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839" name="Graphic 2">
            <a:extLst>
              <a:ext uri="{FF2B5EF4-FFF2-40B4-BE49-F238E27FC236}">
                <a16:creationId xmlns:a16="http://schemas.microsoft.com/office/drawing/2014/main" id="{F4EFED8B-64FC-747A-6D76-F3CE2E4E6091}"/>
              </a:ext>
            </a:extLst>
          </p:cNvPr>
          <p:cNvGrpSpPr/>
          <p:nvPr/>
        </p:nvGrpSpPr>
        <p:grpSpPr>
          <a:xfrm>
            <a:off x="7112420" y="3668911"/>
            <a:ext cx="54883" cy="50741"/>
            <a:chOff x="7265622" y="3243794"/>
            <a:chExt cx="63165" cy="58398"/>
          </a:xfrm>
          <a:solidFill>
            <a:srgbClr val="FFC354"/>
          </a:solidFill>
        </p:grpSpPr>
        <p:sp>
          <p:nvSpPr>
            <p:cNvPr id="840" name="Freeform: Shape 839">
              <a:extLst>
                <a:ext uri="{FF2B5EF4-FFF2-40B4-BE49-F238E27FC236}">
                  <a16:creationId xmlns:a16="http://schemas.microsoft.com/office/drawing/2014/main" id="{E6B279BE-5C40-044A-17A6-76886930EF2B}"/>
                </a:ext>
              </a:extLst>
            </p:cNvPr>
            <p:cNvSpPr/>
            <p:nvPr/>
          </p:nvSpPr>
          <p:spPr>
            <a:xfrm>
              <a:off x="7318207" y="3248748"/>
              <a:ext cx="7582" cy="12176"/>
            </a:xfrm>
            <a:custGeom>
              <a:avLst/>
              <a:gdLst>
                <a:gd name="connsiteX0" fmla="*/ 589 w 7582"/>
                <a:gd name="connsiteY0" fmla="*/ 1303 h 12176"/>
                <a:gd name="connsiteX1" fmla="*/ 4054 w 7582"/>
                <a:gd name="connsiteY1" fmla="*/ 11608 h 12176"/>
                <a:gd name="connsiteX2" fmla="*/ 6334 w 7582"/>
                <a:gd name="connsiteY2" fmla="*/ 3583 h 12176"/>
                <a:gd name="connsiteX3" fmla="*/ 589 w 7582"/>
                <a:gd name="connsiteY3" fmla="*/ 1303 h 12176"/>
              </a:gdLst>
              <a:ahLst/>
              <a:cxnLst>
                <a:cxn ang="0">
                  <a:pos x="connsiteX0" y="connsiteY0"/>
                </a:cxn>
                <a:cxn ang="0">
                  <a:pos x="connsiteX1" y="connsiteY1"/>
                </a:cxn>
                <a:cxn ang="0">
                  <a:pos x="connsiteX2" y="connsiteY2"/>
                </a:cxn>
                <a:cxn ang="0">
                  <a:pos x="connsiteX3" y="connsiteY3"/>
                </a:cxn>
              </a:cxnLst>
              <a:rect l="l" t="t" r="r" b="b"/>
              <a:pathLst>
                <a:path w="7582" h="12176">
                  <a:moveTo>
                    <a:pt x="589" y="1303"/>
                  </a:moveTo>
                  <a:cubicBezTo>
                    <a:pt x="-1052" y="5316"/>
                    <a:pt x="589" y="14435"/>
                    <a:pt x="4054" y="11608"/>
                  </a:cubicBezTo>
                  <a:cubicBezTo>
                    <a:pt x="7519" y="8781"/>
                    <a:pt x="8614" y="8690"/>
                    <a:pt x="6334" y="3583"/>
                  </a:cubicBezTo>
                  <a:cubicBezTo>
                    <a:pt x="6334" y="3583"/>
                    <a:pt x="2322" y="-2709"/>
                    <a:pt x="589" y="1303"/>
                  </a:cubicBezTo>
                  <a:close/>
                </a:path>
              </a:pathLst>
            </a:custGeom>
            <a:grpFill/>
            <a:ln w="4559" cap="flat">
              <a:solidFill>
                <a:srgbClr val="FFFFFF"/>
              </a:solidFill>
              <a:prstDash val="solid"/>
              <a:miter/>
            </a:ln>
          </p:spPr>
          <p:txBody>
            <a:bodyPr rtlCol="0" anchor="ctr"/>
            <a:lstStyle/>
            <a:p>
              <a:endParaRPr lang="en-US"/>
            </a:p>
          </p:txBody>
        </p:sp>
        <p:sp>
          <p:nvSpPr>
            <p:cNvPr id="841" name="Freeform: Shape 840">
              <a:extLst>
                <a:ext uri="{FF2B5EF4-FFF2-40B4-BE49-F238E27FC236}">
                  <a16:creationId xmlns:a16="http://schemas.microsoft.com/office/drawing/2014/main" id="{A6EC48E6-59F6-E141-1E9C-9C8A563F1F90}"/>
                </a:ext>
              </a:extLst>
            </p:cNvPr>
            <p:cNvSpPr/>
            <p:nvPr/>
          </p:nvSpPr>
          <p:spPr>
            <a:xfrm>
              <a:off x="7265622" y="3243794"/>
              <a:ext cx="63165" cy="58398"/>
            </a:xfrm>
            <a:custGeom>
              <a:avLst/>
              <a:gdLst>
                <a:gd name="connsiteX0" fmla="*/ 11 w 63165"/>
                <a:gd name="connsiteY0" fmla="*/ 36806 h 58398"/>
                <a:gd name="connsiteX1" fmla="*/ 1379 w 63165"/>
                <a:gd name="connsiteY1" fmla="*/ 37445 h 58398"/>
                <a:gd name="connsiteX2" fmla="*/ 30833 w 63165"/>
                <a:gd name="connsiteY2" fmla="*/ 44740 h 58398"/>
                <a:gd name="connsiteX3" fmla="*/ 32565 w 63165"/>
                <a:gd name="connsiteY3" fmla="*/ 46472 h 58398"/>
                <a:gd name="connsiteX4" fmla="*/ 42778 w 63165"/>
                <a:gd name="connsiteY4" fmla="*/ 58144 h 58398"/>
                <a:gd name="connsiteX5" fmla="*/ 63114 w 63165"/>
                <a:gd name="connsiteY5" fmla="*/ 57597 h 58398"/>
                <a:gd name="connsiteX6" fmla="*/ 51168 w 63165"/>
                <a:gd name="connsiteY6" fmla="*/ 32064 h 58398"/>
                <a:gd name="connsiteX7" fmla="*/ 44511 w 63165"/>
                <a:gd name="connsiteY7" fmla="*/ 27687 h 58398"/>
                <a:gd name="connsiteX8" fmla="*/ 41976 w 63165"/>
                <a:gd name="connsiteY8" fmla="*/ 24942 h 58398"/>
                <a:gd name="connsiteX9" fmla="*/ 42414 w 63165"/>
                <a:gd name="connsiteY9" fmla="*/ 23584 h 58398"/>
                <a:gd name="connsiteX10" fmla="*/ 50165 w 63165"/>
                <a:gd name="connsiteY10" fmla="*/ 18386 h 58398"/>
                <a:gd name="connsiteX11" fmla="*/ 52627 w 63165"/>
                <a:gd name="connsiteY11" fmla="*/ 15559 h 58398"/>
                <a:gd name="connsiteX12" fmla="*/ 46609 w 63165"/>
                <a:gd name="connsiteY12" fmla="*/ 3249 h 58398"/>
                <a:gd name="connsiteX13" fmla="*/ 32383 w 63165"/>
                <a:gd name="connsiteY13" fmla="*/ -34 h 58398"/>
                <a:gd name="connsiteX14" fmla="*/ 17428 w 63165"/>
                <a:gd name="connsiteY14" fmla="*/ 6075 h 58398"/>
                <a:gd name="connsiteX15" fmla="*/ 12048 w 63165"/>
                <a:gd name="connsiteY15" fmla="*/ 16836 h 58398"/>
                <a:gd name="connsiteX16" fmla="*/ 193 w 63165"/>
                <a:gd name="connsiteY16" fmla="*/ 35712 h 58398"/>
                <a:gd name="connsiteX17" fmla="*/ 11 w 63165"/>
                <a:gd name="connsiteY17" fmla="*/ 36806 h 5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3165" h="58398">
                  <a:moveTo>
                    <a:pt x="11" y="36806"/>
                  </a:moveTo>
                  <a:cubicBezTo>
                    <a:pt x="11" y="36806"/>
                    <a:pt x="467" y="37353"/>
                    <a:pt x="1379" y="37445"/>
                  </a:cubicBezTo>
                  <a:cubicBezTo>
                    <a:pt x="2290" y="37536"/>
                    <a:pt x="30833" y="44740"/>
                    <a:pt x="30833" y="44740"/>
                  </a:cubicBezTo>
                  <a:cubicBezTo>
                    <a:pt x="30833" y="44740"/>
                    <a:pt x="32292" y="45287"/>
                    <a:pt x="32565" y="46472"/>
                  </a:cubicBezTo>
                  <a:cubicBezTo>
                    <a:pt x="32474" y="52409"/>
                    <a:pt x="36887" y="57442"/>
                    <a:pt x="42778" y="58144"/>
                  </a:cubicBezTo>
                  <a:cubicBezTo>
                    <a:pt x="49563" y="58564"/>
                    <a:pt x="56365" y="58382"/>
                    <a:pt x="63114" y="57597"/>
                  </a:cubicBezTo>
                  <a:cubicBezTo>
                    <a:pt x="59767" y="48806"/>
                    <a:pt x="55773" y="40271"/>
                    <a:pt x="51168" y="32064"/>
                  </a:cubicBezTo>
                  <a:cubicBezTo>
                    <a:pt x="47338" y="27870"/>
                    <a:pt x="46609" y="27870"/>
                    <a:pt x="44511" y="27687"/>
                  </a:cubicBezTo>
                  <a:cubicBezTo>
                    <a:pt x="43052" y="27632"/>
                    <a:pt x="41912" y="26402"/>
                    <a:pt x="41976" y="24942"/>
                  </a:cubicBezTo>
                  <a:cubicBezTo>
                    <a:pt x="41994" y="24459"/>
                    <a:pt x="42149" y="23985"/>
                    <a:pt x="42414" y="23584"/>
                  </a:cubicBezTo>
                  <a:cubicBezTo>
                    <a:pt x="43325" y="21486"/>
                    <a:pt x="45788" y="16927"/>
                    <a:pt x="50165" y="18386"/>
                  </a:cubicBezTo>
                  <a:cubicBezTo>
                    <a:pt x="54542" y="19845"/>
                    <a:pt x="54907" y="18386"/>
                    <a:pt x="52627" y="15559"/>
                  </a:cubicBezTo>
                  <a:cubicBezTo>
                    <a:pt x="49782" y="11921"/>
                    <a:pt x="47730" y="7726"/>
                    <a:pt x="46609" y="3249"/>
                  </a:cubicBezTo>
                  <a:cubicBezTo>
                    <a:pt x="42021" y="1580"/>
                    <a:pt x="37243" y="476"/>
                    <a:pt x="32383" y="-34"/>
                  </a:cubicBezTo>
                  <a:cubicBezTo>
                    <a:pt x="27459" y="-34"/>
                    <a:pt x="19069" y="2245"/>
                    <a:pt x="17428" y="6075"/>
                  </a:cubicBezTo>
                  <a:cubicBezTo>
                    <a:pt x="15896" y="9787"/>
                    <a:pt x="14100" y="13389"/>
                    <a:pt x="12048" y="16836"/>
                  </a:cubicBezTo>
                  <a:cubicBezTo>
                    <a:pt x="11227" y="17930"/>
                    <a:pt x="649" y="35074"/>
                    <a:pt x="193" y="35712"/>
                  </a:cubicBezTo>
                  <a:cubicBezTo>
                    <a:pt x="-44" y="36022"/>
                    <a:pt x="-117" y="36432"/>
                    <a:pt x="11" y="36806"/>
                  </a:cubicBezTo>
                  <a:close/>
                </a:path>
              </a:pathLst>
            </a:custGeom>
            <a:grpFill/>
            <a:ln w="4559" cap="flat">
              <a:solidFill>
                <a:srgbClr val="FFFFFF"/>
              </a:solidFill>
              <a:prstDash val="solid"/>
              <a:miter/>
            </a:ln>
          </p:spPr>
          <p:txBody>
            <a:bodyPr rtlCol="0" anchor="ctr"/>
            <a:lstStyle/>
            <a:p>
              <a:endParaRPr lang="en-US"/>
            </a:p>
          </p:txBody>
        </p:sp>
      </p:grpSp>
      <p:sp>
        <p:nvSpPr>
          <p:cNvPr id="842" name="Freeform: Shape 841">
            <a:extLst>
              <a:ext uri="{FF2B5EF4-FFF2-40B4-BE49-F238E27FC236}">
                <a16:creationId xmlns:a16="http://schemas.microsoft.com/office/drawing/2014/main" id="{2A3ECC90-D7B5-F9A6-E67E-BD1645CED9B4}"/>
              </a:ext>
            </a:extLst>
          </p:cNvPr>
          <p:cNvSpPr/>
          <p:nvPr/>
        </p:nvSpPr>
        <p:spPr>
          <a:xfrm>
            <a:off x="6883570" y="3429220"/>
            <a:ext cx="284287" cy="272421"/>
          </a:xfrm>
          <a:custGeom>
            <a:avLst/>
            <a:gdLst>
              <a:gd name="connsiteX0" fmla="*/ 322120 w 327187"/>
              <a:gd name="connsiteY0" fmla="*/ 268987 h 313531"/>
              <a:gd name="connsiteX1" fmla="*/ 315189 w 327187"/>
              <a:gd name="connsiteY1" fmla="*/ 263151 h 313531"/>
              <a:gd name="connsiteX2" fmla="*/ 312454 w 327187"/>
              <a:gd name="connsiteY2" fmla="*/ 260598 h 313531"/>
              <a:gd name="connsiteX3" fmla="*/ 312909 w 327187"/>
              <a:gd name="connsiteY3" fmla="*/ 245916 h 313531"/>
              <a:gd name="connsiteX4" fmla="*/ 312454 w 327187"/>
              <a:gd name="connsiteY4" fmla="*/ 243545 h 313531"/>
              <a:gd name="connsiteX5" fmla="*/ 310356 w 327187"/>
              <a:gd name="connsiteY5" fmla="*/ 242634 h 313531"/>
              <a:gd name="connsiteX6" fmla="*/ 302240 w 327187"/>
              <a:gd name="connsiteY6" fmla="*/ 242634 h 313531"/>
              <a:gd name="connsiteX7" fmla="*/ 300964 w 327187"/>
              <a:gd name="connsiteY7" fmla="*/ 240354 h 313531"/>
              <a:gd name="connsiteX8" fmla="*/ 301967 w 327187"/>
              <a:gd name="connsiteY8" fmla="*/ 229503 h 313531"/>
              <a:gd name="connsiteX9" fmla="*/ 303061 w 327187"/>
              <a:gd name="connsiteY9" fmla="*/ 222937 h 313531"/>
              <a:gd name="connsiteX10" fmla="*/ 306344 w 327187"/>
              <a:gd name="connsiteY10" fmla="*/ 214547 h 313531"/>
              <a:gd name="connsiteX11" fmla="*/ 305523 w 327187"/>
              <a:gd name="connsiteY11" fmla="*/ 211082 h 313531"/>
              <a:gd name="connsiteX12" fmla="*/ 296404 w 327187"/>
              <a:gd name="connsiteY12" fmla="*/ 196310 h 313531"/>
              <a:gd name="connsiteX13" fmla="*/ 283273 w 327187"/>
              <a:gd name="connsiteY13" fmla="*/ 187738 h 313531"/>
              <a:gd name="connsiteX14" fmla="*/ 281450 w 327187"/>
              <a:gd name="connsiteY14" fmla="*/ 187282 h 313531"/>
              <a:gd name="connsiteX15" fmla="*/ 263212 w 327187"/>
              <a:gd name="connsiteY15" fmla="*/ 172600 h 313531"/>
              <a:gd name="connsiteX16" fmla="*/ 256555 w 327187"/>
              <a:gd name="connsiteY16" fmla="*/ 169500 h 313531"/>
              <a:gd name="connsiteX17" fmla="*/ 251357 w 327187"/>
              <a:gd name="connsiteY17" fmla="*/ 168679 h 313531"/>
              <a:gd name="connsiteX18" fmla="*/ 245430 w 327187"/>
              <a:gd name="connsiteY18" fmla="*/ 162478 h 313531"/>
              <a:gd name="connsiteX19" fmla="*/ 242238 w 327187"/>
              <a:gd name="connsiteY19" fmla="*/ 148253 h 313531"/>
              <a:gd name="connsiteX20" fmla="*/ 241417 w 327187"/>
              <a:gd name="connsiteY20" fmla="*/ 145700 h 313531"/>
              <a:gd name="connsiteX21" fmla="*/ 235034 w 327187"/>
              <a:gd name="connsiteY21" fmla="*/ 143146 h 313531"/>
              <a:gd name="connsiteX22" fmla="*/ 224912 w 327187"/>
              <a:gd name="connsiteY22" fmla="*/ 131292 h 313531"/>
              <a:gd name="connsiteX23" fmla="*/ 224821 w 327187"/>
              <a:gd name="connsiteY23" fmla="*/ 129103 h 313531"/>
              <a:gd name="connsiteX24" fmla="*/ 224912 w 327187"/>
              <a:gd name="connsiteY24" fmla="*/ 129012 h 313531"/>
              <a:gd name="connsiteX25" fmla="*/ 230201 w 327187"/>
              <a:gd name="connsiteY25" fmla="*/ 117613 h 313531"/>
              <a:gd name="connsiteX26" fmla="*/ 225733 w 327187"/>
              <a:gd name="connsiteY26" fmla="*/ 110500 h 313531"/>
              <a:gd name="connsiteX27" fmla="*/ 229745 w 327187"/>
              <a:gd name="connsiteY27" fmla="*/ 107400 h 313531"/>
              <a:gd name="connsiteX28" fmla="*/ 234214 w 327187"/>
              <a:gd name="connsiteY28" fmla="*/ 108221 h 313531"/>
              <a:gd name="connsiteX29" fmla="*/ 235308 w 327187"/>
              <a:gd name="connsiteY29" fmla="*/ 106215 h 313531"/>
              <a:gd name="connsiteX30" fmla="*/ 237588 w 327187"/>
              <a:gd name="connsiteY30" fmla="*/ 93995 h 313531"/>
              <a:gd name="connsiteX31" fmla="*/ 241144 w 327187"/>
              <a:gd name="connsiteY31" fmla="*/ 89892 h 313531"/>
              <a:gd name="connsiteX32" fmla="*/ 242512 w 327187"/>
              <a:gd name="connsiteY32" fmla="*/ 88341 h 313531"/>
              <a:gd name="connsiteX33" fmla="*/ 248074 w 327187"/>
              <a:gd name="connsiteY33" fmla="*/ 87794 h 313531"/>
              <a:gd name="connsiteX34" fmla="*/ 249807 w 327187"/>
              <a:gd name="connsiteY34" fmla="*/ 86062 h 313531"/>
              <a:gd name="connsiteX35" fmla="*/ 248165 w 327187"/>
              <a:gd name="connsiteY35" fmla="*/ 79223 h 313531"/>
              <a:gd name="connsiteX36" fmla="*/ 244518 w 327187"/>
              <a:gd name="connsiteY36" fmla="*/ 73022 h 313531"/>
              <a:gd name="connsiteX37" fmla="*/ 246615 w 327187"/>
              <a:gd name="connsiteY37" fmla="*/ 63903 h 313531"/>
              <a:gd name="connsiteX38" fmla="*/ 254366 w 327187"/>
              <a:gd name="connsiteY38" fmla="*/ 61167 h 313531"/>
              <a:gd name="connsiteX39" fmla="*/ 253181 w 327187"/>
              <a:gd name="connsiteY39" fmla="*/ 59799 h 313531"/>
              <a:gd name="connsiteX40" fmla="*/ 246889 w 327187"/>
              <a:gd name="connsiteY40" fmla="*/ 58431 h 313531"/>
              <a:gd name="connsiteX41" fmla="*/ 237222 w 327187"/>
              <a:gd name="connsiteY41" fmla="*/ 59890 h 313531"/>
              <a:gd name="connsiteX42" fmla="*/ 234669 w 327187"/>
              <a:gd name="connsiteY42" fmla="*/ 59343 h 313531"/>
              <a:gd name="connsiteX43" fmla="*/ 228651 w 327187"/>
              <a:gd name="connsiteY43" fmla="*/ 52869 h 313531"/>
              <a:gd name="connsiteX44" fmla="*/ 226554 w 327187"/>
              <a:gd name="connsiteY44" fmla="*/ 52869 h 313531"/>
              <a:gd name="connsiteX45" fmla="*/ 223818 w 327187"/>
              <a:gd name="connsiteY45" fmla="*/ 53325 h 313531"/>
              <a:gd name="connsiteX46" fmla="*/ 222177 w 327187"/>
              <a:gd name="connsiteY46" fmla="*/ 52322 h 313531"/>
              <a:gd name="connsiteX47" fmla="*/ 217982 w 327187"/>
              <a:gd name="connsiteY47" fmla="*/ 37549 h 313531"/>
              <a:gd name="connsiteX48" fmla="*/ 216705 w 327187"/>
              <a:gd name="connsiteY48" fmla="*/ 35634 h 313531"/>
              <a:gd name="connsiteX49" fmla="*/ 211598 w 327187"/>
              <a:gd name="connsiteY49" fmla="*/ 32990 h 313531"/>
              <a:gd name="connsiteX50" fmla="*/ 211142 w 327187"/>
              <a:gd name="connsiteY50" fmla="*/ 30983 h 313531"/>
              <a:gd name="connsiteX51" fmla="*/ 209565 w 327187"/>
              <a:gd name="connsiteY51" fmla="*/ 23935 h 313531"/>
              <a:gd name="connsiteX52" fmla="*/ 206857 w 327187"/>
              <a:gd name="connsiteY52" fmla="*/ 23141 h 313531"/>
              <a:gd name="connsiteX53" fmla="*/ 205306 w 327187"/>
              <a:gd name="connsiteY53" fmla="*/ 21409 h 313531"/>
              <a:gd name="connsiteX54" fmla="*/ 206492 w 327187"/>
              <a:gd name="connsiteY54" fmla="*/ 15299 h 313531"/>
              <a:gd name="connsiteX55" fmla="*/ 203027 w 327187"/>
              <a:gd name="connsiteY55" fmla="*/ 8277 h 313531"/>
              <a:gd name="connsiteX56" fmla="*/ 189075 w 327187"/>
              <a:gd name="connsiteY56" fmla="*/ 14113 h 313531"/>
              <a:gd name="connsiteX57" fmla="*/ 186977 w 327187"/>
              <a:gd name="connsiteY57" fmla="*/ 13475 h 313531"/>
              <a:gd name="connsiteX58" fmla="*/ 182965 w 327187"/>
              <a:gd name="connsiteY58" fmla="*/ 3627 h 313531"/>
              <a:gd name="connsiteX59" fmla="*/ 179135 w 327187"/>
              <a:gd name="connsiteY59" fmla="*/ 2077 h 313531"/>
              <a:gd name="connsiteX60" fmla="*/ 176582 w 327187"/>
              <a:gd name="connsiteY60" fmla="*/ 2624 h 313531"/>
              <a:gd name="connsiteX61" fmla="*/ 174120 w 327187"/>
              <a:gd name="connsiteY61" fmla="*/ 2624 h 313531"/>
              <a:gd name="connsiteX62" fmla="*/ 155882 w 327187"/>
              <a:gd name="connsiteY62" fmla="*/ 1256 h 313531"/>
              <a:gd name="connsiteX63" fmla="*/ 147948 w 327187"/>
              <a:gd name="connsiteY63" fmla="*/ -21 h 313531"/>
              <a:gd name="connsiteX64" fmla="*/ 145486 w 327187"/>
              <a:gd name="connsiteY64" fmla="*/ -21 h 313531"/>
              <a:gd name="connsiteX65" fmla="*/ 134817 w 327187"/>
              <a:gd name="connsiteY65" fmla="*/ -21 h 313531"/>
              <a:gd name="connsiteX66" fmla="*/ 132355 w 327187"/>
              <a:gd name="connsiteY66" fmla="*/ 709 h 313531"/>
              <a:gd name="connsiteX67" fmla="*/ 120318 w 327187"/>
              <a:gd name="connsiteY67" fmla="*/ 10375 h 313531"/>
              <a:gd name="connsiteX68" fmla="*/ 120318 w 327187"/>
              <a:gd name="connsiteY68" fmla="*/ 10831 h 313531"/>
              <a:gd name="connsiteX69" fmla="*/ 119771 w 327187"/>
              <a:gd name="connsiteY69" fmla="*/ 12655 h 313531"/>
              <a:gd name="connsiteX70" fmla="*/ 102263 w 327187"/>
              <a:gd name="connsiteY70" fmla="*/ 29068 h 313531"/>
              <a:gd name="connsiteX71" fmla="*/ 100074 w 327187"/>
              <a:gd name="connsiteY71" fmla="*/ 29889 h 313531"/>
              <a:gd name="connsiteX72" fmla="*/ 89131 w 327187"/>
              <a:gd name="connsiteY72" fmla="*/ 32534 h 313531"/>
              <a:gd name="connsiteX73" fmla="*/ 87672 w 327187"/>
              <a:gd name="connsiteY73" fmla="*/ 33810 h 313531"/>
              <a:gd name="connsiteX74" fmla="*/ 84572 w 327187"/>
              <a:gd name="connsiteY74" fmla="*/ 41653 h 313531"/>
              <a:gd name="connsiteX75" fmla="*/ 84116 w 327187"/>
              <a:gd name="connsiteY75" fmla="*/ 45209 h 313531"/>
              <a:gd name="connsiteX76" fmla="*/ 85575 w 327187"/>
              <a:gd name="connsiteY76" fmla="*/ 69283 h 313531"/>
              <a:gd name="connsiteX77" fmla="*/ 82748 w 327187"/>
              <a:gd name="connsiteY77" fmla="*/ 78402 h 313531"/>
              <a:gd name="connsiteX78" fmla="*/ 81745 w 327187"/>
              <a:gd name="connsiteY78" fmla="*/ 93539 h 313531"/>
              <a:gd name="connsiteX79" fmla="*/ 78736 w 327187"/>
              <a:gd name="connsiteY79" fmla="*/ 104938 h 313531"/>
              <a:gd name="connsiteX80" fmla="*/ 75180 w 327187"/>
              <a:gd name="connsiteY80" fmla="*/ 111321 h 313531"/>
              <a:gd name="connsiteX81" fmla="*/ 66608 w 327187"/>
              <a:gd name="connsiteY81" fmla="*/ 116610 h 313531"/>
              <a:gd name="connsiteX82" fmla="*/ 59951 w 327187"/>
              <a:gd name="connsiteY82" fmla="*/ 119072 h 313531"/>
              <a:gd name="connsiteX83" fmla="*/ -52 w 327187"/>
              <a:gd name="connsiteY83" fmla="*/ 153998 h 313531"/>
              <a:gd name="connsiteX84" fmla="*/ 8155 w 327187"/>
              <a:gd name="connsiteY84" fmla="*/ 191385 h 313531"/>
              <a:gd name="connsiteX85" fmla="*/ 9158 w 327187"/>
              <a:gd name="connsiteY85" fmla="*/ 193574 h 313531"/>
              <a:gd name="connsiteX86" fmla="*/ 15268 w 327187"/>
              <a:gd name="connsiteY86" fmla="*/ 195124 h 313531"/>
              <a:gd name="connsiteX87" fmla="*/ 15268 w 327187"/>
              <a:gd name="connsiteY87" fmla="*/ 197130 h 313531"/>
              <a:gd name="connsiteX88" fmla="*/ 11438 w 327187"/>
              <a:gd name="connsiteY88" fmla="*/ 200231 h 313531"/>
              <a:gd name="connsiteX89" fmla="*/ 51653 w 327187"/>
              <a:gd name="connsiteY89" fmla="*/ 206614 h 313531"/>
              <a:gd name="connsiteX90" fmla="*/ 58309 w 327187"/>
              <a:gd name="connsiteY90" fmla="*/ 209532 h 313531"/>
              <a:gd name="connsiteX91" fmla="*/ 83842 w 327187"/>
              <a:gd name="connsiteY91" fmla="*/ 225490 h 313531"/>
              <a:gd name="connsiteX92" fmla="*/ 102627 w 327187"/>
              <a:gd name="connsiteY92" fmla="*/ 234609 h 313531"/>
              <a:gd name="connsiteX93" fmla="*/ 125881 w 327187"/>
              <a:gd name="connsiteY93" fmla="*/ 250294 h 313531"/>
              <a:gd name="connsiteX94" fmla="*/ 159438 w 327187"/>
              <a:gd name="connsiteY94" fmla="*/ 277650 h 313531"/>
              <a:gd name="connsiteX95" fmla="*/ 190442 w 327187"/>
              <a:gd name="connsiteY95" fmla="*/ 301359 h 313531"/>
              <a:gd name="connsiteX96" fmla="*/ 208680 w 327187"/>
              <a:gd name="connsiteY96" fmla="*/ 309840 h 313531"/>
              <a:gd name="connsiteX97" fmla="*/ 252269 w 327187"/>
              <a:gd name="connsiteY97" fmla="*/ 313305 h 313531"/>
              <a:gd name="connsiteX98" fmla="*/ 257831 w 327187"/>
              <a:gd name="connsiteY98" fmla="*/ 313305 h 313531"/>
              <a:gd name="connsiteX99" fmla="*/ 262208 w 327187"/>
              <a:gd name="connsiteY99" fmla="*/ 311937 h 313531"/>
              <a:gd name="connsiteX100" fmla="*/ 262208 w 327187"/>
              <a:gd name="connsiteY100" fmla="*/ 310843 h 313531"/>
              <a:gd name="connsiteX101" fmla="*/ 274063 w 327187"/>
              <a:gd name="connsiteY101" fmla="*/ 291967 h 313531"/>
              <a:gd name="connsiteX102" fmla="*/ 279443 w 327187"/>
              <a:gd name="connsiteY102" fmla="*/ 281207 h 313531"/>
              <a:gd name="connsiteX103" fmla="*/ 294398 w 327187"/>
              <a:gd name="connsiteY103" fmla="*/ 275097 h 313531"/>
              <a:gd name="connsiteX104" fmla="*/ 308624 w 327187"/>
              <a:gd name="connsiteY104" fmla="*/ 278380 h 313531"/>
              <a:gd name="connsiteX105" fmla="*/ 308624 w 327187"/>
              <a:gd name="connsiteY105" fmla="*/ 277377 h 313531"/>
              <a:gd name="connsiteX106" fmla="*/ 314278 w 327187"/>
              <a:gd name="connsiteY106" fmla="*/ 276830 h 313531"/>
              <a:gd name="connsiteX107" fmla="*/ 327135 w 327187"/>
              <a:gd name="connsiteY107" fmla="*/ 279201 h 313531"/>
              <a:gd name="connsiteX108" fmla="*/ 323123 w 327187"/>
              <a:gd name="connsiteY108" fmla="*/ 271267 h 313531"/>
              <a:gd name="connsiteX109" fmla="*/ 322120 w 327187"/>
              <a:gd name="connsiteY109" fmla="*/ 268987 h 31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327187" h="313531">
                <a:moveTo>
                  <a:pt x="322120" y="268987"/>
                </a:moveTo>
                <a:cubicBezTo>
                  <a:pt x="320752" y="267893"/>
                  <a:pt x="316740" y="264063"/>
                  <a:pt x="315189" y="263151"/>
                </a:cubicBezTo>
                <a:cubicBezTo>
                  <a:pt x="313639" y="262239"/>
                  <a:pt x="312636" y="262330"/>
                  <a:pt x="312454" y="260598"/>
                </a:cubicBezTo>
                <a:cubicBezTo>
                  <a:pt x="312272" y="258865"/>
                  <a:pt x="312909" y="245916"/>
                  <a:pt x="312909" y="245916"/>
                </a:cubicBezTo>
                <a:cubicBezTo>
                  <a:pt x="312909" y="245916"/>
                  <a:pt x="312909" y="244184"/>
                  <a:pt x="312454" y="243545"/>
                </a:cubicBezTo>
                <a:cubicBezTo>
                  <a:pt x="311943" y="242916"/>
                  <a:pt x="311159" y="242579"/>
                  <a:pt x="310356" y="242634"/>
                </a:cubicBezTo>
                <a:cubicBezTo>
                  <a:pt x="309627" y="242634"/>
                  <a:pt x="302240" y="242634"/>
                  <a:pt x="302240" y="242634"/>
                </a:cubicBezTo>
                <a:cubicBezTo>
                  <a:pt x="302240" y="242634"/>
                  <a:pt x="300690" y="242634"/>
                  <a:pt x="300964" y="240354"/>
                </a:cubicBezTo>
                <a:cubicBezTo>
                  <a:pt x="301238" y="238074"/>
                  <a:pt x="301967" y="231235"/>
                  <a:pt x="301967" y="229503"/>
                </a:cubicBezTo>
                <a:cubicBezTo>
                  <a:pt x="301994" y="227268"/>
                  <a:pt x="302368" y="225062"/>
                  <a:pt x="303061" y="222937"/>
                </a:cubicBezTo>
                <a:cubicBezTo>
                  <a:pt x="303791" y="220931"/>
                  <a:pt x="306344" y="214547"/>
                  <a:pt x="306344" y="214547"/>
                </a:cubicBezTo>
                <a:cubicBezTo>
                  <a:pt x="306344" y="214547"/>
                  <a:pt x="307165" y="213544"/>
                  <a:pt x="305523" y="211082"/>
                </a:cubicBezTo>
                <a:cubicBezTo>
                  <a:pt x="303882" y="208620"/>
                  <a:pt x="299687" y="201963"/>
                  <a:pt x="296404" y="196310"/>
                </a:cubicBezTo>
                <a:cubicBezTo>
                  <a:pt x="293122" y="190656"/>
                  <a:pt x="288836" y="185641"/>
                  <a:pt x="283273" y="187738"/>
                </a:cubicBezTo>
                <a:cubicBezTo>
                  <a:pt x="282626" y="187984"/>
                  <a:pt x="281905" y="187802"/>
                  <a:pt x="281450" y="187282"/>
                </a:cubicBezTo>
                <a:cubicBezTo>
                  <a:pt x="280446" y="186461"/>
                  <a:pt x="265218" y="174333"/>
                  <a:pt x="263212" y="172600"/>
                </a:cubicBezTo>
                <a:cubicBezTo>
                  <a:pt x="261132" y="171296"/>
                  <a:pt x="258889" y="170257"/>
                  <a:pt x="256555" y="169500"/>
                </a:cubicBezTo>
                <a:cubicBezTo>
                  <a:pt x="254886" y="168907"/>
                  <a:pt x="253126" y="168634"/>
                  <a:pt x="251357" y="168679"/>
                </a:cubicBezTo>
                <a:cubicBezTo>
                  <a:pt x="249989" y="168679"/>
                  <a:pt x="247436" y="169409"/>
                  <a:pt x="245430" y="162478"/>
                </a:cubicBezTo>
                <a:cubicBezTo>
                  <a:pt x="243897" y="157855"/>
                  <a:pt x="242831" y="153086"/>
                  <a:pt x="242238" y="148253"/>
                </a:cubicBezTo>
                <a:cubicBezTo>
                  <a:pt x="242238" y="146429"/>
                  <a:pt x="243150" y="146247"/>
                  <a:pt x="241417" y="145700"/>
                </a:cubicBezTo>
                <a:cubicBezTo>
                  <a:pt x="239147" y="145262"/>
                  <a:pt x="236976" y="144396"/>
                  <a:pt x="235034" y="143146"/>
                </a:cubicBezTo>
                <a:lnTo>
                  <a:pt x="224912" y="131292"/>
                </a:lnTo>
                <a:cubicBezTo>
                  <a:pt x="224283" y="130708"/>
                  <a:pt x="224246" y="129732"/>
                  <a:pt x="224821" y="129103"/>
                </a:cubicBezTo>
                <a:cubicBezTo>
                  <a:pt x="224848" y="129067"/>
                  <a:pt x="224885" y="129039"/>
                  <a:pt x="224912" y="129012"/>
                </a:cubicBezTo>
                <a:cubicBezTo>
                  <a:pt x="225915" y="127735"/>
                  <a:pt x="231569" y="119893"/>
                  <a:pt x="230201" y="117613"/>
                </a:cubicBezTo>
                <a:cubicBezTo>
                  <a:pt x="228833" y="115333"/>
                  <a:pt x="225368" y="113510"/>
                  <a:pt x="225733" y="110500"/>
                </a:cubicBezTo>
                <a:cubicBezTo>
                  <a:pt x="226098" y="107491"/>
                  <a:pt x="227374" y="106944"/>
                  <a:pt x="229745" y="107400"/>
                </a:cubicBezTo>
                <a:cubicBezTo>
                  <a:pt x="231213" y="107774"/>
                  <a:pt x="232709" y="108048"/>
                  <a:pt x="234214" y="108221"/>
                </a:cubicBezTo>
                <a:cubicBezTo>
                  <a:pt x="234214" y="108221"/>
                  <a:pt x="235490" y="108221"/>
                  <a:pt x="235308" y="106215"/>
                </a:cubicBezTo>
                <a:cubicBezTo>
                  <a:pt x="235508" y="102056"/>
                  <a:pt x="236274" y="97944"/>
                  <a:pt x="237588" y="93995"/>
                </a:cubicBezTo>
                <a:cubicBezTo>
                  <a:pt x="238591" y="92172"/>
                  <a:pt x="240870" y="90530"/>
                  <a:pt x="241144" y="89892"/>
                </a:cubicBezTo>
                <a:cubicBezTo>
                  <a:pt x="241445" y="89263"/>
                  <a:pt x="241919" y="88724"/>
                  <a:pt x="242512" y="88341"/>
                </a:cubicBezTo>
                <a:cubicBezTo>
                  <a:pt x="243059" y="88341"/>
                  <a:pt x="247527" y="88341"/>
                  <a:pt x="248074" y="87794"/>
                </a:cubicBezTo>
                <a:cubicBezTo>
                  <a:pt x="248621" y="87247"/>
                  <a:pt x="249898" y="87794"/>
                  <a:pt x="249807" y="86062"/>
                </a:cubicBezTo>
                <a:cubicBezTo>
                  <a:pt x="249715" y="84329"/>
                  <a:pt x="249807" y="81411"/>
                  <a:pt x="248165" y="79223"/>
                </a:cubicBezTo>
                <a:cubicBezTo>
                  <a:pt x="246324" y="77590"/>
                  <a:pt x="245047" y="75420"/>
                  <a:pt x="244518" y="73022"/>
                </a:cubicBezTo>
                <a:cubicBezTo>
                  <a:pt x="244518" y="70742"/>
                  <a:pt x="243970" y="64997"/>
                  <a:pt x="246615" y="63903"/>
                </a:cubicBezTo>
                <a:lnTo>
                  <a:pt x="254366" y="61167"/>
                </a:lnTo>
                <a:cubicBezTo>
                  <a:pt x="254366" y="61167"/>
                  <a:pt x="256373" y="60620"/>
                  <a:pt x="253181" y="59799"/>
                </a:cubicBezTo>
                <a:cubicBezTo>
                  <a:pt x="251175" y="59006"/>
                  <a:pt x="249050" y="58541"/>
                  <a:pt x="246889" y="58431"/>
                </a:cubicBezTo>
                <a:lnTo>
                  <a:pt x="237222" y="59890"/>
                </a:lnTo>
                <a:cubicBezTo>
                  <a:pt x="237222" y="59890"/>
                  <a:pt x="235399" y="60438"/>
                  <a:pt x="234669" y="59343"/>
                </a:cubicBezTo>
                <a:cubicBezTo>
                  <a:pt x="233940" y="58249"/>
                  <a:pt x="228651" y="52869"/>
                  <a:pt x="228651" y="52869"/>
                </a:cubicBezTo>
                <a:cubicBezTo>
                  <a:pt x="227994" y="52513"/>
                  <a:pt x="227210" y="52513"/>
                  <a:pt x="226554" y="52869"/>
                </a:cubicBezTo>
                <a:cubicBezTo>
                  <a:pt x="225669" y="53143"/>
                  <a:pt x="224748" y="53298"/>
                  <a:pt x="223818" y="53325"/>
                </a:cubicBezTo>
                <a:cubicBezTo>
                  <a:pt x="223818" y="53325"/>
                  <a:pt x="222268" y="53325"/>
                  <a:pt x="222177" y="52322"/>
                </a:cubicBezTo>
                <a:cubicBezTo>
                  <a:pt x="222085" y="51319"/>
                  <a:pt x="217982" y="37549"/>
                  <a:pt x="217982" y="37549"/>
                </a:cubicBezTo>
                <a:cubicBezTo>
                  <a:pt x="218100" y="36683"/>
                  <a:pt x="217553" y="35853"/>
                  <a:pt x="216705" y="35634"/>
                </a:cubicBezTo>
                <a:cubicBezTo>
                  <a:pt x="214945" y="34859"/>
                  <a:pt x="213240" y="33974"/>
                  <a:pt x="211598" y="32990"/>
                </a:cubicBezTo>
                <a:cubicBezTo>
                  <a:pt x="211598" y="32990"/>
                  <a:pt x="210413" y="32534"/>
                  <a:pt x="211142" y="30983"/>
                </a:cubicBezTo>
                <a:cubicBezTo>
                  <a:pt x="212656" y="28603"/>
                  <a:pt x="211945" y="25448"/>
                  <a:pt x="209565" y="23935"/>
                </a:cubicBezTo>
                <a:cubicBezTo>
                  <a:pt x="208753" y="23424"/>
                  <a:pt x="207814" y="23150"/>
                  <a:pt x="206857" y="23141"/>
                </a:cubicBezTo>
                <a:cubicBezTo>
                  <a:pt x="206857" y="23141"/>
                  <a:pt x="205033" y="22685"/>
                  <a:pt x="205306" y="21409"/>
                </a:cubicBezTo>
                <a:cubicBezTo>
                  <a:pt x="205580" y="20132"/>
                  <a:pt x="207039" y="16302"/>
                  <a:pt x="206492" y="15299"/>
                </a:cubicBezTo>
                <a:cubicBezTo>
                  <a:pt x="205106" y="13083"/>
                  <a:pt x="203939" y="10730"/>
                  <a:pt x="203027" y="8277"/>
                </a:cubicBezTo>
                <a:lnTo>
                  <a:pt x="189075" y="14113"/>
                </a:lnTo>
                <a:cubicBezTo>
                  <a:pt x="188318" y="14515"/>
                  <a:pt x="187378" y="14232"/>
                  <a:pt x="186977" y="13475"/>
                </a:cubicBezTo>
                <a:cubicBezTo>
                  <a:pt x="186977" y="13475"/>
                  <a:pt x="183512" y="4356"/>
                  <a:pt x="182965" y="3627"/>
                </a:cubicBezTo>
                <a:cubicBezTo>
                  <a:pt x="181971" y="2587"/>
                  <a:pt x="180576" y="2022"/>
                  <a:pt x="179135" y="2077"/>
                </a:cubicBezTo>
                <a:cubicBezTo>
                  <a:pt x="178251" y="2013"/>
                  <a:pt x="177366" y="2204"/>
                  <a:pt x="176582" y="2624"/>
                </a:cubicBezTo>
                <a:cubicBezTo>
                  <a:pt x="175788" y="2897"/>
                  <a:pt x="174913" y="2897"/>
                  <a:pt x="174120" y="2624"/>
                </a:cubicBezTo>
                <a:cubicBezTo>
                  <a:pt x="174120" y="2624"/>
                  <a:pt x="157979" y="982"/>
                  <a:pt x="155882" y="1256"/>
                </a:cubicBezTo>
                <a:cubicBezTo>
                  <a:pt x="153785" y="1529"/>
                  <a:pt x="148951" y="-203"/>
                  <a:pt x="147948" y="-21"/>
                </a:cubicBezTo>
                <a:cubicBezTo>
                  <a:pt x="147127" y="70"/>
                  <a:pt x="146307" y="70"/>
                  <a:pt x="145486" y="-21"/>
                </a:cubicBezTo>
                <a:lnTo>
                  <a:pt x="134817" y="-21"/>
                </a:lnTo>
                <a:cubicBezTo>
                  <a:pt x="133978" y="161"/>
                  <a:pt x="133157" y="408"/>
                  <a:pt x="132355" y="709"/>
                </a:cubicBezTo>
                <a:lnTo>
                  <a:pt x="120318" y="10375"/>
                </a:lnTo>
                <a:cubicBezTo>
                  <a:pt x="120309" y="10530"/>
                  <a:pt x="120309" y="10676"/>
                  <a:pt x="120318" y="10831"/>
                </a:cubicBezTo>
                <a:cubicBezTo>
                  <a:pt x="120774" y="12381"/>
                  <a:pt x="119771" y="12655"/>
                  <a:pt x="119771" y="12655"/>
                </a:cubicBezTo>
                <a:cubicBezTo>
                  <a:pt x="119771" y="12655"/>
                  <a:pt x="102627" y="28339"/>
                  <a:pt x="102263" y="29068"/>
                </a:cubicBezTo>
                <a:cubicBezTo>
                  <a:pt x="101898" y="29798"/>
                  <a:pt x="100074" y="29889"/>
                  <a:pt x="100074" y="29889"/>
                </a:cubicBezTo>
                <a:cubicBezTo>
                  <a:pt x="100074" y="29889"/>
                  <a:pt x="89952" y="32078"/>
                  <a:pt x="89131" y="32534"/>
                </a:cubicBezTo>
                <a:cubicBezTo>
                  <a:pt x="88530" y="32807"/>
                  <a:pt x="88028" y="33254"/>
                  <a:pt x="87672" y="33810"/>
                </a:cubicBezTo>
                <a:cubicBezTo>
                  <a:pt x="87672" y="33810"/>
                  <a:pt x="85393" y="40011"/>
                  <a:pt x="84572" y="41653"/>
                </a:cubicBezTo>
                <a:cubicBezTo>
                  <a:pt x="84025" y="42756"/>
                  <a:pt x="83860" y="44005"/>
                  <a:pt x="84116" y="45209"/>
                </a:cubicBezTo>
                <a:cubicBezTo>
                  <a:pt x="84116" y="45209"/>
                  <a:pt x="85301" y="66547"/>
                  <a:pt x="85575" y="69283"/>
                </a:cubicBezTo>
                <a:cubicBezTo>
                  <a:pt x="85849" y="72019"/>
                  <a:pt x="83842" y="74663"/>
                  <a:pt x="82748" y="78402"/>
                </a:cubicBezTo>
                <a:cubicBezTo>
                  <a:pt x="81855" y="83399"/>
                  <a:pt x="81517" y="88469"/>
                  <a:pt x="81745" y="93539"/>
                </a:cubicBezTo>
                <a:cubicBezTo>
                  <a:pt x="81107" y="97424"/>
                  <a:pt x="80104" y="101245"/>
                  <a:pt x="78736" y="104938"/>
                </a:cubicBezTo>
                <a:cubicBezTo>
                  <a:pt x="77404" y="106981"/>
                  <a:pt x="76210" y="109115"/>
                  <a:pt x="75180" y="111321"/>
                </a:cubicBezTo>
                <a:cubicBezTo>
                  <a:pt x="74723" y="113145"/>
                  <a:pt x="68705" y="116063"/>
                  <a:pt x="66608" y="116610"/>
                </a:cubicBezTo>
                <a:cubicBezTo>
                  <a:pt x="64510" y="117157"/>
                  <a:pt x="59951" y="119072"/>
                  <a:pt x="59951" y="119072"/>
                </a:cubicBezTo>
                <a:lnTo>
                  <a:pt x="-52" y="153998"/>
                </a:lnTo>
                <a:cubicBezTo>
                  <a:pt x="2319" y="165032"/>
                  <a:pt x="7973" y="190474"/>
                  <a:pt x="8155" y="191385"/>
                </a:cubicBezTo>
                <a:cubicBezTo>
                  <a:pt x="8402" y="192151"/>
                  <a:pt x="8739" y="192890"/>
                  <a:pt x="9158" y="193574"/>
                </a:cubicBezTo>
                <a:cubicBezTo>
                  <a:pt x="11237" y="193893"/>
                  <a:pt x="13280" y="194413"/>
                  <a:pt x="15268" y="195124"/>
                </a:cubicBezTo>
                <a:cubicBezTo>
                  <a:pt x="17457" y="195945"/>
                  <a:pt x="16727" y="195945"/>
                  <a:pt x="15268" y="197130"/>
                </a:cubicBezTo>
                <a:cubicBezTo>
                  <a:pt x="14083" y="198270"/>
                  <a:pt x="12797" y="199301"/>
                  <a:pt x="11438" y="200231"/>
                </a:cubicBezTo>
                <a:lnTo>
                  <a:pt x="51653" y="206614"/>
                </a:lnTo>
                <a:cubicBezTo>
                  <a:pt x="54005" y="207252"/>
                  <a:pt x="56248" y="208237"/>
                  <a:pt x="58309" y="209532"/>
                </a:cubicBezTo>
                <a:cubicBezTo>
                  <a:pt x="60407" y="211082"/>
                  <a:pt x="81107" y="224213"/>
                  <a:pt x="83842" y="225490"/>
                </a:cubicBezTo>
                <a:cubicBezTo>
                  <a:pt x="86578" y="226767"/>
                  <a:pt x="100347" y="233971"/>
                  <a:pt x="102627" y="234609"/>
                </a:cubicBezTo>
                <a:cubicBezTo>
                  <a:pt x="110716" y="239324"/>
                  <a:pt x="118485" y="244558"/>
                  <a:pt x="125881" y="250294"/>
                </a:cubicBezTo>
                <a:cubicBezTo>
                  <a:pt x="128981" y="253121"/>
                  <a:pt x="157067" y="276191"/>
                  <a:pt x="159438" y="277650"/>
                </a:cubicBezTo>
                <a:cubicBezTo>
                  <a:pt x="161809" y="279110"/>
                  <a:pt x="187798" y="299627"/>
                  <a:pt x="190442" y="301359"/>
                </a:cubicBezTo>
                <a:cubicBezTo>
                  <a:pt x="195659" y="305755"/>
                  <a:pt x="201960" y="308682"/>
                  <a:pt x="208680" y="309840"/>
                </a:cubicBezTo>
                <a:cubicBezTo>
                  <a:pt x="215976" y="309840"/>
                  <a:pt x="252269" y="313305"/>
                  <a:pt x="252269" y="313305"/>
                </a:cubicBezTo>
                <a:cubicBezTo>
                  <a:pt x="254111" y="313561"/>
                  <a:pt x="255990" y="313561"/>
                  <a:pt x="257831" y="313305"/>
                </a:cubicBezTo>
                <a:lnTo>
                  <a:pt x="262208" y="311937"/>
                </a:lnTo>
                <a:cubicBezTo>
                  <a:pt x="262026" y="311591"/>
                  <a:pt x="262026" y="311190"/>
                  <a:pt x="262208" y="310843"/>
                </a:cubicBezTo>
                <a:cubicBezTo>
                  <a:pt x="262665" y="310843"/>
                  <a:pt x="273242" y="292605"/>
                  <a:pt x="274063" y="291967"/>
                </a:cubicBezTo>
                <a:cubicBezTo>
                  <a:pt x="276115" y="288520"/>
                  <a:pt x="277920" y="284918"/>
                  <a:pt x="279443" y="281207"/>
                </a:cubicBezTo>
                <a:cubicBezTo>
                  <a:pt x="281084" y="277377"/>
                  <a:pt x="289474" y="275279"/>
                  <a:pt x="294398" y="275097"/>
                </a:cubicBezTo>
                <a:cubicBezTo>
                  <a:pt x="299259" y="275608"/>
                  <a:pt x="304037" y="276711"/>
                  <a:pt x="308624" y="278380"/>
                </a:cubicBezTo>
                <a:cubicBezTo>
                  <a:pt x="308496" y="278061"/>
                  <a:pt x="308496" y="277696"/>
                  <a:pt x="308624" y="277377"/>
                </a:cubicBezTo>
                <a:cubicBezTo>
                  <a:pt x="310356" y="275644"/>
                  <a:pt x="311268" y="276465"/>
                  <a:pt x="314278" y="276830"/>
                </a:cubicBezTo>
                <a:cubicBezTo>
                  <a:pt x="318490" y="277970"/>
                  <a:pt x="322795" y="278763"/>
                  <a:pt x="327135" y="279201"/>
                </a:cubicBezTo>
                <a:lnTo>
                  <a:pt x="323123" y="271267"/>
                </a:lnTo>
                <a:cubicBezTo>
                  <a:pt x="322840" y="270483"/>
                  <a:pt x="322512" y="269726"/>
                  <a:pt x="322120" y="268987"/>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843" name="Freeform: Shape 842">
            <a:extLst>
              <a:ext uri="{FF2B5EF4-FFF2-40B4-BE49-F238E27FC236}">
                <a16:creationId xmlns:a16="http://schemas.microsoft.com/office/drawing/2014/main" id="{875EF309-2891-C877-3438-E234B4EBA807}"/>
              </a:ext>
            </a:extLst>
          </p:cNvPr>
          <p:cNvSpPr/>
          <p:nvPr/>
        </p:nvSpPr>
        <p:spPr>
          <a:xfrm>
            <a:off x="6790393" y="3433023"/>
            <a:ext cx="198026" cy="163684"/>
          </a:xfrm>
          <a:custGeom>
            <a:avLst/>
            <a:gdLst>
              <a:gd name="connsiteX0" fmla="*/ 227830 w 227909"/>
              <a:gd name="connsiteY0" fmla="*/ 5997 h 188385"/>
              <a:gd name="connsiteX1" fmla="*/ 226645 w 227909"/>
              <a:gd name="connsiteY1" fmla="*/ 800 h 188385"/>
              <a:gd name="connsiteX2" fmla="*/ 225368 w 227909"/>
              <a:gd name="connsiteY2" fmla="*/ 70 h 188385"/>
              <a:gd name="connsiteX3" fmla="*/ 215520 w 227909"/>
              <a:gd name="connsiteY3" fmla="*/ 3171 h 188385"/>
              <a:gd name="connsiteX4" fmla="*/ 202297 w 227909"/>
              <a:gd name="connsiteY4" fmla="*/ 5633 h 188385"/>
              <a:gd name="connsiteX5" fmla="*/ 174485 w 227909"/>
              <a:gd name="connsiteY5" fmla="*/ 5633 h 188385"/>
              <a:gd name="connsiteX6" fmla="*/ 172205 w 227909"/>
              <a:gd name="connsiteY6" fmla="*/ 5633 h 188385"/>
              <a:gd name="connsiteX7" fmla="*/ 149590 w 227909"/>
              <a:gd name="connsiteY7" fmla="*/ 15299 h 188385"/>
              <a:gd name="connsiteX8" fmla="*/ 128799 w 227909"/>
              <a:gd name="connsiteY8" fmla="*/ 21682 h 188385"/>
              <a:gd name="connsiteX9" fmla="*/ 117492 w 227909"/>
              <a:gd name="connsiteY9" fmla="*/ 21682 h 188385"/>
              <a:gd name="connsiteX10" fmla="*/ 102718 w 227909"/>
              <a:gd name="connsiteY10" fmla="*/ 19311 h 188385"/>
              <a:gd name="connsiteX11" fmla="*/ 100257 w 227909"/>
              <a:gd name="connsiteY11" fmla="*/ 17305 h 188385"/>
              <a:gd name="connsiteX12" fmla="*/ 97156 w 227909"/>
              <a:gd name="connsiteY12" fmla="*/ 15390 h 188385"/>
              <a:gd name="connsiteX13" fmla="*/ 88037 w 227909"/>
              <a:gd name="connsiteY13" fmla="*/ 13293 h 188385"/>
              <a:gd name="connsiteX14" fmla="*/ 85757 w 227909"/>
              <a:gd name="connsiteY14" fmla="*/ 13748 h 188385"/>
              <a:gd name="connsiteX15" fmla="*/ 78736 w 227909"/>
              <a:gd name="connsiteY15" fmla="*/ 17305 h 188385"/>
              <a:gd name="connsiteX16" fmla="*/ 69617 w 227909"/>
              <a:gd name="connsiteY16" fmla="*/ 20314 h 188385"/>
              <a:gd name="connsiteX17" fmla="*/ 66152 w 227909"/>
              <a:gd name="connsiteY17" fmla="*/ 21226 h 188385"/>
              <a:gd name="connsiteX18" fmla="*/ 63325 w 227909"/>
              <a:gd name="connsiteY18" fmla="*/ 23141 h 188385"/>
              <a:gd name="connsiteX19" fmla="*/ 59860 w 227909"/>
              <a:gd name="connsiteY19" fmla="*/ 23688 h 188385"/>
              <a:gd name="connsiteX20" fmla="*/ 56942 w 227909"/>
              <a:gd name="connsiteY20" fmla="*/ 23141 h 188385"/>
              <a:gd name="connsiteX21" fmla="*/ 49464 w 227909"/>
              <a:gd name="connsiteY21" fmla="*/ 23962 h 188385"/>
              <a:gd name="connsiteX22" fmla="*/ 47184 w 227909"/>
              <a:gd name="connsiteY22" fmla="*/ 23962 h 188385"/>
              <a:gd name="connsiteX23" fmla="*/ 35786 w 227909"/>
              <a:gd name="connsiteY23" fmla="*/ 17123 h 188385"/>
              <a:gd name="connsiteX24" fmla="*/ 34236 w 227909"/>
              <a:gd name="connsiteY24" fmla="*/ 18308 h 188385"/>
              <a:gd name="connsiteX25" fmla="*/ 31682 w 227909"/>
              <a:gd name="connsiteY25" fmla="*/ 28521 h 188385"/>
              <a:gd name="connsiteX26" fmla="*/ 31682 w 227909"/>
              <a:gd name="connsiteY26" fmla="*/ 32077 h 188385"/>
              <a:gd name="connsiteX27" fmla="*/ 32321 w 227909"/>
              <a:gd name="connsiteY27" fmla="*/ 35087 h 188385"/>
              <a:gd name="connsiteX28" fmla="*/ 33689 w 227909"/>
              <a:gd name="connsiteY28" fmla="*/ 36090 h 188385"/>
              <a:gd name="connsiteX29" fmla="*/ 33689 w 227909"/>
              <a:gd name="connsiteY29" fmla="*/ 37367 h 188385"/>
              <a:gd name="connsiteX30" fmla="*/ 26028 w 227909"/>
              <a:gd name="connsiteY30" fmla="*/ 41379 h 188385"/>
              <a:gd name="connsiteX31" fmla="*/ 25390 w 227909"/>
              <a:gd name="connsiteY31" fmla="*/ 42473 h 188385"/>
              <a:gd name="connsiteX32" fmla="*/ 25390 w 227909"/>
              <a:gd name="connsiteY32" fmla="*/ 46759 h 188385"/>
              <a:gd name="connsiteX33" fmla="*/ 24205 w 227909"/>
              <a:gd name="connsiteY33" fmla="*/ 47762 h 188385"/>
              <a:gd name="connsiteX34" fmla="*/ 20010 w 227909"/>
              <a:gd name="connsiteY34" fmla="*/ 50862 h 188385"/>
              <a:gd name="connsiteX35" fmla="*/ 19098 w 227909"/>
              <a:gd name="connsiteY35" fmla="*/ 52139 h 188385"/>
              <a:gd name="connsiteX36" fmla="*/ 18004 w 227909"/>
              <a:gd name="connsiteY36" fmla="*/ 54875 h 188385"/>
              <a:gd name="connsiteX37" fmla="*/ 16727 w 227909"/>
              <a:gd name="connsiteY37" fmla="*/ 55604 h 188385"/>
              <a:gd name="connsiteX38" fmla="*/ 10526 w 227909"/>
              <a:gd name="connsiteY38" fmla="*/ 52230 h 188385"/>
              <a:gd name="connsiteX39" fmla="*/ 9706 w 227909"/>
              <a:gd name="connsiteY39" fmla="*/ 52230 h 188385"/>
              <a:gd name="connsiteX40" fmla="*/ 5875 w 227909"/>
              <a:gd name="connsiteY40" fmla="*/ 57884 h 188385"/>
              <a:gd name="connsiteX41" fmla="*/ 4964 w 227909"/>
              <a:gd name="connsiteY41" fmla="*/ 65909 h 188385"/>
              <a:gd name="connsiteX42" fmla="*/ 10070 w 227909"/>
              <a:gd name="connsiteY42" fmla="*/ 78219 h 188385"/>
              <a:gd name="connsiteX43" fmla="*/ 11256 w 227909"/>
              <a:gd name="connsiteY43" fmla="*/ 97643 h 188385"/>
              <a:gd name="connsiteX44" fmla="*/ 13536 w 227909"/>
              <a:gd name="connsiteY44" fmla="*/ 100378 h 188385"/>
              <a:gd name="connsiteX45" fmla="*/ 26393 w 227909"/>
              <a:gd name="connsiteY45" fmla="*/ 100834 h 188385"/>
              <a:gd name="connsiteX46" fmla="*/ 27397 w 227909"/>
              <a:gd name="connsiteY46" fmla="*/ 101928 h 188385"/>
              <a:gd name="connsiteX47" fmla="*/ 24934 w 227909"/>
              <a:gd name="connsiteY47" fmla="*/ 104847 h 188385"/>
              <a:gd name="connsiteX48" fmla="*/ 24934 w 227909"/>
              <a:gd name="connsiteY48" fmla="*/ 106761 h 188385"/>
              <a:gd name="connsiteX49" fmla="*/ 27852 w 227909"/>
              <a:gd name="connsiteY49" fmla="*/ 106761 h 188385"/>
              <a:gd name="connsiteX50" fmla="*/ 29585 w 227909"/>
              <a:gd name="connsiteY50" fmla="*/ 108312 h 188385"/>
              <a:gd name="connsiteX51" fmla="*/ 33141 w 227909"/>
              <a:gd name="connsiteY51" fmla="*/ 115151 h 188385"/>
              <a:gd name="connsiteX52" fmla="*/ 33141 w 227909"/>
              <a:gd name="connsiteY52" fmla="*/ 117795 h 188385"/>
              <a:gd name="connsiteX53" fmla="*/ 24023 w 227909"/>
              <a:gd name="connsiteY53" fmla="*/ 126914 h 188385"/>
              <a:gd name="connsiteX54" fmla="*/ 24478 w 227909"/>
              <a:gd name="connsiteY54" fmla="*/ 131474 h 188385"/>
              <a:gd name="connsiteX55" fmla="*/ 21286 w 227909"/>
              <a:gd name="connsiteY55" fmla="*/ 130744 h 188385"/>
              <a:gd name="connsiteX56" fmla="*/ 17183 w 227909"/>
              <a:gd name="connsiteY56" fmla="*/ 131291 h 188385"/>
              <a:gd name="connsiteX57" fmla="*/ 14904 w 227909"/>
              <a:gd name="connsiteY57" fmla="*/ 132477 h 188385"/>
              <a:gd name="connsiteX58" fmla="*/ 12533 w 227909"/>
              <a:gd name="connsiteY58" fmla="*/ 135851 h 188385"/>
              <a:gd name="connsiteX59" fmla="*/ 12533 w 227909"/>
              <a:gd name="connsiteY59" fmla="*/ 138313 h 188385"/>
              <a:gd name="connsiteX60" fmla="*/ 14083 w 227909"/>
              <a:gd name="connsiteY60" fmla="*/ 141140 h 188385"/>
              <a:gd name="connsiteX61" fmla="*/ 9979 w 227909"/>
              <a:gd name="connsiteY61" fmla="*/ 145973 h 188385"/>
              <a:gd name="connsiteX62" fmla="*/ 6423 w 227909"/>
              <a:gd name="connsiteY62" fmla="*/ 149712 h 188385"/>
              <a:gd name="connsiteX63" fmla="*/ 1681 w 227909"/>
              <a:gd name="connsiteY63" fmla="*/ 151809 h 188385"/>
              <a:gd name="connsiteX64" fmla="*/ -52 w 227909"/>
              <a:gd name="connsiteY64" fmla="*/ 152994 h 188385"/>
              <a:gd name="connsiteX65" fmla="*/ -52 w 227909"/>
              <a:gd name="connsiteY65" fmla="*/ 154180 h 188385"/>
              <a:gd name="connsiteX66" fmla="*/ 769 w 227909"/>
              <a:gd name="connsiteY66" fmla="*/ 153633 h 188385"/>
              <a:gd name="connsiteX67" fmla="*/ 1681 w 227909"/>
              <a:gd name="connsiteY67" fmla="*/ 155365 h 188385"/>
              <a:gd name="connsiteX68" fmla="*/ 222 w 227909"/>
              <a:gd name="connsiteY68" fmla="*/ 163663 h 188385"/>
              <a:gd name="connsiteX69" fmla="*/ 951 w 227909"/>
              <a:gd name="connsiteY69" fmla="*/ 171597 h 188385"/>
              <a:gd name="connsiteX70" fmla="*/ 404 w 227909"/>
              <a:gd name="connsiteY70" fmla="*/ 174789 h 188385"/>
              <a:gd name="connsiteX71" fmla="*/ 2501 w 227909"/>
              <a:gd name="connsiteY71" fmla="*/ 174789 h 188385"/>
              <a:gd name="connsiteX72" fmla="*/ 4964 w 227909"/>
              <a:gd name="connsiteY72" fmla="*/ 173056 h 188385"/>
              <a:gd name="connsiteX73" fmla="*/ 14083 w 227909"/>
              <a:gd name="connsiteY73" fmla="*/ 181081 h 188385"/>
              <a:gd name="connsiteX74" fmla="*/ 17365 w 227909"/>
              <a:gd name="connsiteY74" fmla="*/ 182813 h 188385"/>
              <a:gd name="connsiteX75" fmla="*/ 31682 w 227909"/>
              <a:gd name="connsiteY75" fmla="*/ 187738 h 188385"/>
              <a:gd name="connsiteX76" fmla="*/ 43537 w 227909"/>
              <a:gd name="connsiteY76" fmla="*/ 187190 h 188385"/>
              <a:gd name="connsiteX77" fmla="*/ 107369 w 227909"/>
              <a:gd name="connsiteY77" fmla="*/ 150076 h 188385"/>
              <a:gd name="connsiteX78" fmla="*/ 167372 w 227909"/>
              <a:gd name="connsiteY78" fmla="*/ 115151 h 188385"/>
              <a:gd name="connsiteX79" fmla="*/ 174028 w 227909"/>
              <a:gd name="connsiteY79" fmla="*/ 112689 h 188385"/>
              <a:gd name="connsiteX80" fmla="*/ 182600 w 227909"/>
              <a:gd name="connsiteY80" fmla="*/ 107400 h 188385"/>
              <a:gd name="connsiteX81" fmla="*/ 186157 w 227909"/>
              <a:gd name="connsiteY81" fmla="*/ 101017 h 188385"/>
              <a:gd name="connsiteX82" fmla="*/ 189166 w 227909"/>
              <a:gd name="connsiteY82" fmla="*/ 89618 h 188385"/>
              <a:gd name="connsiteX83" fmla="*/ 190169 w 227909"/>
              <a:gd name="connsiteY83" fmla="*/ 74480 h 188385"/>
              <a:gd name="connsiteX84" fmla="*/ 192996 w 227909"/>
              <a:gd name="connsiteY84" fmla="*/ 65361 h 188385"/>
              <a:gd name="connsiteX85" fmla="*/ 191537 w 227909"/>
              <a:gd name="connsiteY85" fmla="*/ 41288 h 188385"/>
              <a:gd name="connsiteX86" fmla="*/ 191993 w 227909"/>
              <a:gd name="connsiteY86" fmla="*/ 37731 h 188385"/>
              <a:gd name="connsiteX87" fmla="*/ 195093 w 227909"/>
              <a:gd name="connsiteY87" fmla="*/ 29889 h 188385"/>
              <a:gd name="connsiteX88" fmla="*/ 196552 w 227909"/>
              <a:gd name="connsiteY88" fmla="*/ 28612 h 188385"/>
              <a:gd name="connsiteX89" fmla="*/ 207495 w 227909"/>
              <a:gd name="connsiteY89" fmla="*/ 25968 h 188385"/>
              <a:gd name="connsiteX90" fmla="*/ 209684 w 227909"/>
              <a:gd name="connsiteY90" fmla="*/ 25147 h 188385"/>
              <a:gd name="connsiteX91" fmla="*/ 227192 w 227909"/>
              <a:gd name="connsiteY91" fmla="*/ 8733 h 188385"/>
              <a:gd name="connsiteX92" fmla="*/ 227739 w 227909"/>
              <a:gd name="connsiteY92" fmla="*/ 6909 h 188385"/>
              <a:gd name="connsiteX93" fmla="*/ 227830 w 227909"/>
              <a:gd name="connsiteY93" fmla="*/ 5997 h 18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27909" h="188385">
                <a:moveTo>
                  <a:pt x="227830" y="5997"/>
                </a:moveTo>
                <a:cubicBezTo>
                  <a:pt x="227830" y="4265"/>
                  <a:pt x="226645" y="800"/>
                  <a:pt x="226645" y="800"/>
                </a:cubicBezTo>
                <a:cubicBezTo>
                  <a:pt x="226645" y="800"/>
                  <a:pt x="226098" y="-386"/>
                  <a:pt x="225368" y="70"/>
                </a:cubicBezTo>
                <a:cubicBezTo>
                  <a:pt x="224639" y="526"/>
                  <a:pt x="216249" y="2897"/>
                  <a:pt x="215520" y="3171"/>
                </a:cubicBezTo>
                <a:lnTo>
                  <a:pt x="202297" y="5633"/>
                </a:lnTo>
                <a:lnTo>
                  <a:pt x="174485" y="5633"/>
                </a:lnTo>
                <a:cubicBezTo>
                  <a:pt x="173746" y="5396"/>
                  <a:pt x="172944" y="5396"/>
                  <a:pt x="172205" y="5633"/>
                </a:cubicBezTo>
                <a:cubicBezTo>
                  <a:pt x="171384" y="6180"/>
                  <a:pt x="153967" y="14022"/>
                  <a:pt x="149590" y="15299"/>
                </a:cubicBezTo>
                <a:cubicBezTo>
                  <a:pt x="145213" y="16575"/>
                  <a:pt x="131352" y="21591"/>
                  <a:pt x="128799" y="21682"/>
                </a:cubicBezTo>
                <a:cubicBezTo>
                  <a:pt x="126245" y="21773"/>
                  <a:pt x="118494" y="21682"/>
                  <a:pt x="117492" y="21682"/>
                </a:cubicBezTo>
                <a:cubicBezTo>
                  <a:pt x="116488" y="21682"/>
                  <a:pt x="103265" y="19585"/>
                  <a:pt x="102718" y="19311"/>
                </a:cubicBezTo>
                <a:cubicBezTo>
                  <a:pt x="101807" y="18764"/>
                  <a:pt x="100977" y="18089"/>
                  <a:pt x="100257" y="17305"/>
                </a:cubicBezTo>
                <a:cubicBezTo>
                  <a:pt x="99527" y="16274"/>
                  <a:pt x="98405" y="15581"/>
                  <a:pt x="97156" y="15390"/>
                </a:cubicBezTo>
                <a:cubicBezTo>
                  <a:pt x="94968" y="15390"/>
                  <a:pt x="88037" y="13293"/>
                  <a:pt x="88037" y="13293"/>
                </a:cubicBezTo>
                <a:cubicBezTo>
                  <a:pt x="87253" y="13274"/>
                  <a:pt x="86478" y="13429"/>
                  <a:pt x="85757" y="13748"/>
                </a:cubicBezTo>
                <a:cubicBezTo>
                  <a:pt x="83514" y="15116"/>
                  <a:pt x="81162" y="16302"/>
                  <a:pt x="78736" y="17305"/>
                </a:cubicBezTo>
                <a:cubicBezTo>
                  <a:pt x="77277" y="17305"/>
                  <a:pt x="71897" y="19949"/>
                  <a:pt x="69617" y="20314"/>
                </a:cubicBezTo>
                <a:cubicBezTo>
                  <a:pt x="68404" y="20323"/>
                  <a:pt x="67209" y="20642"/>
                  <a:pt x="66152" y="21226"/>
                </a:cubicBezTo>
                <a:cubicBezTo>
                  <a:pt x="65340" y="22038"/>
                  <a:pt x="64383" y="22685"/>
                  <a:pt x="63325" y="23141"/>
                </a:cubicBezTo>
                <a:cubicBezTo>
                  <a:pt x="62322" y="23141"/>
                  <a:pt x="60589" y="24144"/>
                  <a:pt x="59860" y="23688"/>
                </a:cubicBezTo>
                <a:cubicBezTo>
                  <a:pt x="58948" y="23269"/>
                  <a:pt x="57945" y="23086"/>
                  <a:pt x="56942" y="23141"/>
                </a:cubicBezTo>
                <a:cubicBezTo>
                  <a:pt x="56030" y="23141"/>
                  <a:pt x="49464" y="23962"/>
                  <a:pt x="49464" y="23962"/>
                </a:cubicBezTo>
                <a:cubicBezTo>
                  <a:pt x="49464" y="23962"/>
                  <a:pt x="47549" y="23962"/>
                  <a:pt x="47184" y="23962"/>
                </a:cubicBezTo>
                <a:cubicBezTo>
                  <a:pt x="46820" y="23962"/>
                  <a:pt x="35786" y="17123"/>
                  <a:pt x="35786" y="17123"/>
                </a:cubicBezTo>
                <a:cubicBezTo>
                  <a:pt x="35786" y="17123"/>
                  <a:pt x="34692" y="17123"/>
                  <a:pt x="34236" y="18308"/>
                </a:cubicBezTo>
                <a:cubicBezTo>
                  <a:pt x="33779" y="19493"/>
                  <a:pt x="31500" y="27974"/>
                  <a:pt x="31682" y="28521"/>
                </a:cubicBezTo>
                <a:cubicBezTo>
                  <a:pt x="31865" y="29068"/>
                  <a:pt x="31135" y="31348"/>
                  <a:pt x="31682" y="32077"/>
                </a:cubicBezTo>
                <a:cubicBezTo>
                  <a:pt x="32129" y="33017"/>
                  <a:pt x="32357" y="34047"/>
                  <a:pt x="32321" y="35087"/>
                </a:cubicBezTo>
                <a:cubicBezTo>
                  <a:pt x="32321" y="35087"/>
                  <a:pt x="32959" y="36090"/>
                  <a:pt x="33689" y="36090"/>
                </a:cubicBezTo>
                <a:cubicBezTo>
                  <a:pt x="34418" y="36090"/>
                  <a:pt x="35786" y="36090"/>
                  <a:pt x="33689" y="37367"/>
                </a:cubicBezTo>
                <a:cubicBezTo>
                  <a:pt x="31591" y="38643"/>
                  <a:pt x="26028" y="41379"/>
                  <a:pt x="26028" y="41379"/>
                </a:cubicBezTo>
                <a:cubicBezTo>
                  <a:pt x="26028" y="41379"/>
                  <a:pt x="25299" y="41379"/>
                  <a:pt x="25390" y="42473"/>
                </a:cubicBezTo>
                <a:cubicBezTo>
                  <a:pt x="25500" y="43896"/>
                  <a:pt x="25500" y="45336"/>
                  <a:pt x="25390" y="46759"/>
                </a:cubicBezTo>
                <a:lnTo>
                  <a:pt x="24205" y="47762"/>
                </a:lnTo>
                <a:lnTo>
                  <a:pt x="20010" y="50862"/>
                </a:lnTo>
                <a:cubicBezTo>
                  <a:pt x="19682" y="51264"/>
                  <a:pt x="19372" y="51692"/>
                  <a:pt x="19098" y="52139"/>
                </a:cubicBezTo>
                <a:cubicBezTo>
                  <a:pt x="19098" y="52139"/>
                  <a:pt x="18004" y="54875"/>
                  <a:pt x="18004" y="54875"/>
                </a:cubicBezTo>
                <a:cubicBezTo>
                  <a:pt x="18004" y="54875"/>
                  <a:pt x="18004" y="56060"/>
                  <a:pt x="16727" y="55604"/>
                </a:cubicBezTo>
                <a:lnTo>
                  <a:pt x="10526" y="52230"/>
                </a:lnTo>
                <a:lnTo>
                  <a:pt x="9706" y="52230"/>
                </a:lnTo>
                <a:cubicBezTo>
                  <a:pt x="8155" y="52230"/>
                  <a:pt x="5693" y="53142"/>
                  <a:pt x="5875" y="57884"/>
                </a:cubicBezTo>
                <a:cubicBezTo>
                  <a:pt x="6058" y="62626"/>
                  <a:pt x="1772" y="64359"/>
                  <a:pt x="4964" y="65909"/>
                </a:cubicBezTo>
                <a:cubicBezTo>
                  <a:pt x="8794" y="68763"/>
                  <a:pt x="10754" y="73487"/>
                  <a:pt x="10070" y="78219"/>
                </a:cubicBezTo>
                <a:cubicBezTo>
                  <a:pt x="8365" y="84648"/>
                  <a:pt x="8785" y="91469"/>
                  <a:pt x="11256" y="97643"/>
                </a:cubicBezTo>
                <a:lnTo>
                  <a:pt x="13536" y="100378"/>
                </a:lnTo>
                <a:cubicBezTo>
                  <a:pt x="18551" y="100378"/>
                  <a:pt x="25390" y="100925"/>
                  <a:pt x="26393" y="100834"/>
                </a:cubicBezTo>
                <a:cubicBezTo>
                  <a:pt x="27397" y="100743"/>
                  <a:pt x="27397" y="101928"/>
                  <a:pt x="27397" y="101928"/>
                </a:cubicBezTo>
                <a:cubicBezTo>
                  <a:pt x="26512" y="102840"/>
                  <a:pt x="25682" y="103816"/>
                  <a:pt x="24934" y="104847"/>
                </a:cubicBezTo>
                <a:cubicBezTo>
                  <a:pt x="23840" y="106397"/>
                  <a:pt x="24934" y="106761"/>
                  <a:pt x="24934" y="106761"/>
                </a:cubicBezTo>
                <a:cubicBezTo>
                  <a:pt x="25901" y="106588"/>
                  <a:pt x="26886" y="106588"/>
                  <a:pt x="27852" y="106761"/>
                </a:cubicBezTo>
                <a:cubicBezTo>
                  <a:pt x="28609" y="107035"/>
                  <a:pt x="29229" y="107591"/>
                  <a:pt x="29585" y="108312"/>
                </a:cubicBezTo>
                <a:lnTo>
                  <a:pt x="33141" y="115151"/>
                </a:lnTo>
                <a:cubicBezTo>
                  <a:pt x="33734" y="115935"/>
                  <a:pt x="33734" y="117011"/>
                  <a:pt x="33141" y="117795"/>
                </a:cubicBezTo>
                <a:cubicBezTo>
                  <a:pt x="33141" y="118434"/>
                  <a:pt x="25299" y="124817"/>
                  <a:pt x="24023" y="126914"/>
                </a:cubicBezTo>
                <a:cubicBezTo>
                  <a:pt x="22746" y="129012"/>
                  <a:pt x="23202" y="129741"/>
                  <a:pt x="24478" y="131474"/>
                </a:cubicBezTo>
                <a:cubicBezTo>
                  <a:pt x="25755" y="133206"/>
                  <a:pt x="22016" y="130836"/>
                  <a:pt x="21286" y="130744"/>
                </a:cubicBezTo>
                <a:cubicBezTo>
                  <a:pt x="19901" y="130717"/>
                  <a:pt x="18515" y="130899"/>
                  <a:pt x="17183" y="131291"/>
                </a:cubicBezTo>
                <a:cubicBezTo>
                  <a:pt x="16390" y="131620"/>
                  <a:pt x="15624" y="132021"/>
                  <a:pt x="14904" y="132477"/>
                </a:cubicBezTo>
                <a:lnTo>
                  <a:pt x="12533" y="135851"/>
                </a:lnTo>
                <a:cubicBezTo>
                  <a:pt x="12031" y="136589"/>
                  <a:pt x="12031" y="137574"/>
                  <a:pt x="12533" y="138313"/>
                </a:cubicBezTo>
                <a:cubicBezTo>
                  <a:pt x="13162" y="139188"/>
                  <a:pt x="13681" y="140137"/>
                  <a:pt x="14083" y="141140"/>
                </a:cubicBezTo>
                <a:cubicBezTo>
                  <a:pt x="14630" y="142872"/>
                  <a:pt x="11529" y="144970"/>
                  <a:pt x="9979" y="145973"/>
                </a:cubicBezTo>
                <a:cubicBezTo>
                  <a:pt x="8620" y="147040"/>
                  <a:pt x="7426" y="148307"/>
                  <a:pt x="6423" y="149712"/>
                </a:cubicBezTo>
                <a:cubicBezTo>
                  <a:pt x="4945" y="150633"/>
                  <a:pt x="3350" y="151335"/>
                  <a:pt x="1681" y="151809"/>
                </a:cubicBezTo>
                <a:cubicBezTo>
                  <a:pt x="1033" y="152083"/>
                  <a:pt x="440" y="152484"/>
                  <a:pt x="-52" y="152994"/>
                </a:cubicBezTo>
                <a:lnTo>
                  <a:pt x="-52" y="154180"/>
                </a:lnTo>
                <a:lnTo>
                  <a:pt x="769" y="153633"/>
                </a:lnTo>
                <a:cubicBezTo>
                  <a:pt x="1407" y="153633"/>
                  <a:pt x="1954" y="154089"/>
                  <a:pt x="1681" y="155365"/>
                </a:cubicBezTo>
                <a:cubicBezTo>
                  <a:pt x="1407" y="156642"/>
                  <a:pt x="769" y="161657"/>
                  <a:pt x="222" y="163663"/>
                </a:cubicBezTo>
                <a:cubicBezTo>
                  <a:pt x="186" y="166326"/>
                  <a:pt x="432" y="168989"/>
                  <a:pt x="951" y="171597"/>
                </a:cubicBezTo>
                <a:cubicBezTo>
                  <a:pt x="842" y="172673"/>
                  <a:pt x="660" y="173740"/>
                  <a:pt x="404" y="174789"/>
                </a:cubicBezTo>
                <a:cubicBezTo>
                  <a:pt x="1070" y="175090"/>
                  <a:pt x="1836" y="175090"/>
                  <a:pt x="2501" y="174789"/>
                </a:cubicBezTo>
                <a:cubicBezTo>
                  <a:pt x="3231" y="174059"/>
                  <a:pt x="4325" y="172418"/>
                  <a:pt x="4964" y="173056"/>
                </a:cubicBezTo>
                <a:cubicBezTo>
                  <a:pt x="5602" y="173694"/>
                  <a:pt x="14083" y="181081"/>
                  <a:pt x="14083" y="181081"/>
                </a:cubicBezTo>
                <a:cubicBezTo>
                  <a:pt x="15223" y="181573"/>
                  <a:pt x="16317" y="182157"/>
                  <a:pt x="17365" y="182813"/>
                </a:cubicBezTo>
                <a:cubicBezTo>
                  <a:pt x="22007" y="184819"/>
                  <a:pt x="26785" y="186470"/>
                  <a:pt x="31682" y="187738"/>
                </a:cubicBezTo>
                <a:cubicBezTo>
                  <a:pt x="35603" y="188713"/>
                  <a:pt x="39725" y="188522"/>
                  <a:pt x="43537" y="187190"/>
                </a:cubicBezTo>
                <a:cubicBezTo>
                  <a:pt x="45634" y="186096"/>
                  <a:pt x="76912" y="167949"/>
                  <a:pt x="107369" y="150076"/>
                </a:cubicBezTo>
                <a:lnTo>
                  <a:pt x="167372" y="115151"/>
                </a:lnTo>
                <a:cubicBezTo>
                  <a:pt x="167372" y="115151"/>
                  <a:pt x="171931" y="113236"/>
                  <a:pt x="174028" y="112689"/>
                </a:cubicBezTo>
                <a:cubicBezTo>
                  <a:pt x="176126" y="112142"/>
                  <a:pt x="182144" y="109223"/>
                  <a:pt x="182600" y="107400"/>
                </a:cubicBezTo>
                <a:cubicBezTo>
                  <a:pt x="183631" y="105193"/>
                  <a:pt x="184825" y="103059"/>
                  <a:pt x="186157" y="101017"/>
                </a:cubicBezTo>
                <a:cubicBezTo>
                  <a:pt x="187525" y="97323"/>
                  <a:pt x="188528" y="93502"/>
                  <a:pt x="189166" y="89618"/>
                </a:cubicBezTo>
                <a:cubicBezTo>
                  <a:pt x="188938" y="84548"/>
                  <a:pt x="189275" y="79478"/>
                  <a:pt x="190169" y="74480"/>
                </a:cubicBezTo>
                <a:cubicBezTo>
                  <a:pt x="191263" y="70651"/>
                  <a:pt x="193270" y="67915"/>
                  <a:pt x="192996" y="65361"/>
                </a:cubicBezTo>
                <a:cubicBezTo>
                  <a:pt x="192723" y="62808"/>
                  <a:pt x="191537" y="41288"/>
                  <a:pt x="191537" y="41288"/>
                </a:cubicBezTo>
                <a:cubicBezTo>
                  <a:pt x="191282" y="40084"/>
                  <a:pt x="191446" y="38835"/>
                  <a:pt x="191993" y="37731"/>
                </a:cubicBezTo>
                <a:cubicBezTo>
                  <a:pt x="192813" y="36090"/>
                  <a:pt x="195093" y="29889"/>
                  <a:pt x="195093" y="29889"/>
                </a:cubicBezTo>
                <a:cubicBezTo>
                  <a:pt x="195449" y="29333"/>
                  <a:pt x="195950" y="28895"/>
                  <a:pt x="196552" y="28612"/>
                </a:cubicBezTo>
                <a:cubicBezTo>
                  <a:pt x="197373" y="28156"/>
                  <a:pt x="207495" y="25968"/>
                  <a:pt x="207495" y="25968"/>
                </a:cubicBezTo>
                <a:cubicBezTo>
                  <a:pt x="207495" y="25968"/>
                  <a:pt x="209228" y="25968"/>
                  <a:pt x="209684" y="25147"/>
                </a:cubicBezTo>
                <a:cubicBezTo>
                  <a:pt x="210140" y="24326"/>
                  <a:pt x="227192" y="8733"/>
                  <a:pt x="227192" y="8733"/>
                </a:cubicBezTo>
                <a:cubicBezTo>
                  <a:pt x="227192" y="8733"/>
                  <a:pt x="228195" y="8733"/>
                  <a:pt x="227739" y="6909"/>
                </a:cubicBezTo>
                <a:cubicBezTo>
                  <a:pt x="227730" y="6599"/>
                  <a:pt x="227766" y="6298"/>
                  <a:pt x="227830" y="5997"/>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844" name="Freeform: Shape 843">
            <a:extLst>
              <a:ext uri="{FF2B5EF4-FFF2-40B4-BE49-F238E27FC236}">
                <a16:creationId xmlns:a16="http://schemas.microsoft.com/office/drawing/2014/main" id="{A6937246-3D24-FF66-0297-A12C2231F216}"/>
              </a:ext>
            </a:extLst>
          </p:cNvPr>
          <p:cNvSpPr/>
          <p:nvPr/>
        </p:nvSpPr>
        <p:spPr>
          <a:xfrm>
            <a:off x="6774997" y="3520111"/>
            <a:ext cx="44464" cy="51105"/>
          </a:xfrm>
          <a:custGeom>
            <a:avLst/>
            <a:gdLst>
              <a:gd name="connsiteX0" fmla="*/ 19218 w 51174"/>
              <a:gd name="connsiteY0" fmla="*/ 51396 h 58817"/>
              <a:gd name="connsiteX1" fmla="*/ 23960 w 51174"/>
              <a:gd name="connsiteY1" fmla="*/ 49299 h 58817"/>
              <a:gd name="connsiteX2" fmla="*/ 27516 w 51174"/>
              <a:gd name="connsiteY2" fmla="*/ 45560 h 58817"/>
              <a:gd name="connsiteX3" fmla="*/ 31619 w 51174"/>
              <a:gd name="connsiteY3" fmla="*/ 40727 h 58817"/>
              <a:gd name="connsiteX4" fmla="*/ 30069 w 51174"/>
              <a:gd name="connsiteY4" fmla="*/ 37900 h 58817"/>
              <a:gd name="connsiteX5" fmla="*/ 30069 w 51174"/>
              <a:gd name="connsiteY5" fmla="*/ 35438 h 58817"/>
              <a:gd name="connsiteX6" fmla="*/ 32440 w 51174"/>
              <a:gd name="connsiteY6" fmla="*/ 32064 h 58817"/>
              <a:gd name="connsiteX7" fmla="*/ 34720 w 51174"/>
              <a:gd name="connsiteY7" fmla="*/ 30879 h 58817"/>
              <a:gd name="connsiteX8" fmla="*/ 38824 w 51174"/>
              <a:gd name="connsiteY8" fmla="*/ 30332 h 58817"/>
              <a:gd name="connsiteX9" fmla="*/ 42015 w 51174"/>
              <a:gd name="connsiteY9" fmla="*/ 31061 h 58817"/>
              <a:gd name="connsiteX10" fmla="*/ 41559 w 51174"/>
              <a:gd name="connsiteY10" fmla="*/ 26502 h 58817"/>
              <a:gd name="connsiteX11" fmla="*/ 50678 w 51174"/>
              <a:gd name="connsiteY11" fmla="*/ 17383 h 58817"/>
              <a:gd name="connsiteX12" fmla="*/ 50678 w 51174"/>
              <a:gd name="connsiteY12" fmla="*/ 14738 h 58817"/>
              <a:gd name="connsiteX13" fmla="*/ 47122 w 51174"/>
              <a:gd name="connsiteY13" fmla="*/ 7899 h 58817"/>
              <a:gd name="connsiteX14" fmla="*/ 45389 w 51174"/>
              <a:gd name="connsiteY14" fmla="*/ 6349 h 58817"/>
              <a:gd name="connsiteX15" fmla="*/ 42471 w 51174"/>
              <a:gd name="connsiteY15" fmla="*/ 6349 h 58817"/>
              <a:gd name="connsiteX16" fmla="*/ 42471 w 51174"/>
              <a:gd name="connsiteY16" fmla="*/ 4434 h 58817"/>
              <a:gd name="connsiteX17" fmla="*/ 44933 w 51174"/>
              <a:gd name="connsiteY17" fmla="*/ 1516 h 58817"/>
              <a:gd name="connsiteX18" fmla="*/ 43930 w 51174"/>
              <a:gd name="connsiteY18" fmla="*/ 421 h 58817"/>
              <a:gd name="connsiteX19" fmla="*/ 31072 w 51174"/>
              <a:gd name="connsiteY19" fmla="*/ -34 h 58817"/>
              <a:gd name="connsiteX20" fmla="*/ 30069 w 51174"/>
              <a:gd name="connsiteY20" fmla="*/ 1607 h 58817"/>
              <a:gd name="connsiteX21" fmla="*/ 29158 w 51174"/>
              <a:gd name="connsiteY21" fmla="*/ 4616 h 58817"/>
              <a:gd name="connsiteX22" fmla="*/ 23595 w 51174"/>
              <a:gd name="connsiteY22" fmla="*/ 9997 h 58817"/>
              <a:gd name="connsiteX23" fmla="*/ 17394 w 51174"/>
              <a:gd name="connsiteY23" fmla="*/ 23401 h 58817"/>
              <a:gd name="connsiteX24" fmla="*/ 14294 w 51174"/>
              <a:gd name="connsiteY24" fmla="*/ 29693 h 58817"/>
              <a:gd name="connsiteX25" fmla="*/ 9916 w 51174"/>
              <a:gd name="connsiteY25" fmla="*/ 38812 h 58817"/>
              <a:gd name="connsiteX26" fmla="*/ 797 w 51174"/>
              <a:gd name="connsiteY26" fmla="*/ 57050 h 58817"/>
              <a:gd name="connsiteX27" fmla="*/ -23 w 51174"/>
              <a:gd name="connsiteY27" fmla="*/ 58783 h 58817"/>
              <a:gd name="connsiteX28" fmla="*/ 11831 w 51174"/>
              <a:gd name="connsiteY28" fmla="*/ 58783 h 58817"/>
              <a:gd name="connsiteX29" fmla="*/ 15844 w 51174"/>
              <a:gd name="connsiteY29" fmla="*/ 55682 h 58817"/>
              <a:gd name="connsiteX30" fmla="*/ 17394 w 51174"/>
              <a:gd name="connsiteY30" fmla="*/ 53859 h 58817"/>
              <a:gd name="connsiteX31" fmla="*/ 17394 w 51174"/>
              <a:gd name="connsiteY31" fmla="*/ 52673 h 58817"/>
              <a:gd name="connsiteX32" fmla="*/ 19218 w 51174"/>
              <a:gd name="connsiteY32" fmla="*/ 51396 h 58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1174" h="58817">
                <a:moveTo>
                  <a:pt x="19218" y="51396"/>
                </a:moveTo>
                <a:cubicBezTo>
                  <a:pt x="20886" y="50922"/>
                  <a:pt x="22492" y="50220"/>
                  <a:pt x="23960" y="49299"/>
                </a:cubicBezTo>
                <a:cubicBezTo>
                  <a:pt x="24963" y="47895"/>
                  <a:pt x="26157" y="46627"/>
                  <a:pt x="27516" y="45560"/>
                </a:cubicBezTo>
                <a:cubicBezTo>
                  <a:pt x="29066" y="44557"/>
                  <a:pt x="32167" y="42460"/>
                  <a:pt x="31619" y="40727"/>
                </a:cubicBezTo>
                <a:cubicBezTo>
                  <a:pt x="31218" y="39724"/>
                  <a:pt x="30698" y="38776"/>
                  <a:pt x="30069" y="37900"/>
                </a:cubicBezTo>
                <a:cubicBezTo>
                  <a:pt x="29568" y="37162"/>
                  <a:pt x="29568" y="36177"/>
                  <a:pt x="30069" y="35438"/>
                </a:cubicBezTo>
                <a:lnTo>
                  <a:pt x="32440" y="32064"/>
                </a:lnTo>
                <a:cubicBezTo>
                  <a:pt x="33170" y="31608"/>
                  <a:pt x="33926" y="31207"/>
                  <a:pt x="34720" y="30879"/>
                </a:cubicBezTo>
                <a:cubicBezTo>
                  <a:pt x="36051" y="30487"/>
                  <a:pt x="37437" y="30304"/>
                  <a:pt x="38824" y="30332"/>
                </a:cubicBezTo>
                <a:cubicBezTo>
                  <a:pt x="39553" y="30332"/>
                  <a:pt x="43292" y="32794"/>
                  <a:pt x="42015" y="31061"/>
                </a:cubicBezTo>
                <a:cubicBezTo>
                  <a:pt x="40738" y="29329"/>
                  <a:pt x="40465" y="28234"/>
                  <a:pt x="41559" y="26502"/>
                </a:cubicBezTo>
                <a:cubicBezTo>
                  <a:pt x="42653" y="24769"/>
                  <a:pt x="50131" y="18386"/>
                  <a:pt x="50678" y="17383"/>
                </a:cubicBezTo>
                <a:cubicBezTo>
                  <a:pt x="51271" y="16599"/>
                  <a:pt x="51271" y="15522"/>
                  <a:pt x="50678" y="14738"/>
                </a:cubicBezTo>
                <a:lnTo>
                  <a:pt x="47122" y="7899"/>
                </a:lnTo>
                <a:cubicBezTo>
                  <a:pt x="46766" y="7179"/>
                  <a:pt x="46146" y="6623"/>
                  <a:pt x="45389" y="6349"/>
                </a:cubicBezTo>
                <a:cubicBezTo>
                  <a:pt x="44422" y="6176"/>
                  <a:pt x="43438" y="6176"/>
                  <a:pt x="42471" y="6349"/>
                </a:cubicBezTo>
                <a:cubicBezTo>
                  <a:pt x="42471" y="6349"/>
                  <a:pt x="41468" y="6349"/>
                  <a:pt x="42471" y="4434"/>
                </a:cubicBezTo>
                <a:cubicBezTo>
                  <a:pt x="43219" y="3404"/>
                  <a:pt x="44049" y="2428"/>
                  <a:pt x="44933" y="1516"/>
                </a:cubicBezTo>
                <a:cubicBezTo>
                  <a:pt x="44933" y="1516"/>
                  <a:pt x="45480" y="239"/>
                  <a:pt x="43930" y="421"/>
                </a:cubicBezTo>
                <a:cubicBezTo>
                  <a:pt x="42380" y="604"/>
                  <a:pt x="36088" y="421"/>
                  <a:pt x="31072" y="-34"/>
                </a:cubicBezTo>
                <a:cubicBezTo>
                  <a:pt x="31893" y="969"/>
                  <a:pt x="31802" y="1242"/>
                  <a:pt x="30069" y="1607"/>
                </a:cubicBezTo>
                <a:cubicBezTo>
                  <a:pt x="28337" y="1972"/>
                  <a:pt x="30069" y="3704"/>
                  <a:pt x="29158" y="4616"/>
                </a:cubicBezTo>
                <a:cubicBezTo>
                  <a:pt x="27653" y="6741"/>
                  <a:pt x="25765" y="8565"/>
                  <a:pt x="23595" y="9997"/>
                </a:cubicBezTo>
                <a:cubicBezTo>
                  <a:pt x="19819" y="13453"/>
                  <a:pt x="17585" y="18286"/>
                  <a:pt x="17394" y="23401"/>
                </a:cubicBezTo>
                <a:cubicBezTo>
                  <a:pt x="16710" y="25654"/>
                  <a:pt x="15661" y="27778"/>
                  <a:pt x="14294" y="29693"/>
                </a:cubicBezTo>
                <a:cubicBezTo>
                  <a:pt x="12233" y="32411"/>
                  <a:pt x="10746" y="35511"/>
                  <a:pt x="9916" y="38812"/>
                </a:cubicBezTo>
                <a:cubicBezTo>
                  <a:pt x="7463" y="45168"/>
                  <a:pt x="4408" y="51278"/>
                  <a:pt x="797" y="57050"/>
                </a:cubicBezTo>
                <a:cubicBezTo>
                  <a:pt x="-23" y="58236"/>
                  <a:pt x="-114" y="58600"/>
                  <a:pt x="-23" y="58783"/>
                </a:cubicBezTo>
                <a:lnTo>
                  <a:pt x="11831" y="58783"/>
                </a:lnTo>
                <a:cubicBezTo>
                  <a:pt x="13017" y="58783"/>
                  <a:pt x="14658" y="57232"/>
                  <a:pt x="15844" y="55682"/>
                </a:cubicBezTo>
                <a:cubicBezTo>
                  <a:pt x="16281" y="55008"/>
                  <a:pt x="16801" y="54396"/>
                  <a:pt x="17394" y="53859"/>
                </a:cubicBezTo>
                <a:lnTo>
                  <a:pt x="17394" y="52673"/>
                </a:lnTo>
                <a:cubicBezTo>
                  <a:pt x="17905" y="52126"/>
                  <a:pt x="18525" y="51688"/>
                  <a:pt x="19218" y="51396"/>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845" name="Freeform: Shape 844">
            <a:extLst>
              <a:ext uri="{FF2B5EF4-FFF2-40B4-BE49-F238E27FC236}">
                <a16:creationId xmlns:a16="http://schemas.microsoft.com/office/drawing/2014/main" id="{301031E5-19C1-1718-D43A-1525BE1B29C1}"/>
              </a:ext>
            </a:extLst>
          </p:cNvPr>
          <p:cNvSpPr/>
          <p:nvPr/>
        </p:nvSpPr>
        <p:spPr>
          <a:xfrm>
            <a:off x="7236472" y="3795674"/>
            <a:ext cx="24608" cy="47761"/>
          </a:xfrm>
          <a:custGeom>
            <a:avLst/>
            <a:gdLst>
              <a:gd name="connsiteX0" fmla="*/ 6423 w 28321"/>
              <a:gd name="connsiteY0" fmla="*/ 54690 h 54968"/>
              <a:gd name="connsiteX1" fmla="*/ 22928 w 28321"/>
              <a:gd name="connsiteY1" fmla="*/ 53596 h 54968"/>
              <a:gd name="connsiteX2" fmla="*/ 23475 w 28321"/>
              <a:gd name="connsiteY2" fmla="*/ 50678 h 54968"/>
              <a:gd name="connsiteX3" fmla="*/ 25208 w 28321"/>
              <a:gd name="connsiteY3" fmla="*/ 42926 h 54968"/>
              <a:gd name="connsiteX4" fmla="*/ 27305 w 28321"/>
              <a:gd name="connsiteY4" fmla="*/ 29795 h 54968"/>
              <a:gd name="connsiteX5" fmla="*/ 25573 w 28321"/>
              <a:gd name="connsiteY5" fmla="*/ 16117 h 54968"/>
              <a:gd name="connsiteX6" fmla="*/ 24661 w 28321"/>
              <a:gd name="connsiteY6" fmla="*/ 6451 h 54968"/>
              <a:gd name="connsiteX7" fmla="*/ 19098 w 28321"/>
              <a:gd name="connsiteY7" fmla="*/ 3259 h 54968"/>
              <a:gd name="connsiteX8" fmla="*/ 12204 w 28321"/>
              <a:gd name="connsiteY8" fmla="*/ 359 h 54968"/>
              <a:gd name="connsiteX9" fmla="*/ 9979 w 28321"/>
              <a:gd name="connsiteY9" fmla="*/ 2074 h 54968"/>
              <a:gd name="connsiteX10" fmla="*/ 7517 w 28321"/>
              <a:gd name="connsiteY10" fmla="*/ 7363 h 54968"/>
              <a:gd name="connsiteX11" fmla="*/ 5420 w 28321"/>
              <a:gd name="connsiteY11" fmla="*/ 12925 h 54968"/>
              <a:gd name="connsiteX12" fmla="*/ -52 w 28321"/>
              <a:gd name="connsiteY12" fmla="*/ 35540 h 54968"/>
              <a:gd name="connsiteX13" fmla="*/ 1134 w 28321"/>
              <a:gd name="connsiteY13" fmla="*/ 47304 h 54968"/>
              <a:gd name="connsiteX14" fmla="*/ 6423 w 28321"/>
              <a:gd name="connsiteY14" fmla="*/ 54690 h 54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321" h="54968">
                <a:moveTo>
                  <a:pt x="6423" y="54690"/>
                </a:moveTo>
                <a:cubicBezTo>
                  <a:pt x="11949" y="55237"/>
                  <a:pt x="17521" y="54863"/>
                  <a:pt x="22928" y="53596"/>
                </a:cubicBezTo>
                <a:cubicBezTo>
                  <a:pt x="22928" y="52684"/>
                  <a:pt x="22928" y="52684"/>
                  <a:pt x="23475" y="50678"/>
                </a:cubicBezTo>
                <a:cubicBezTo>
                  <a:pt x="24023" y="48671"/>
                  <a:pt x="23475" y="45753"/>
                  <a:pt x="25208" y="42926"/>
                </a:cubicBezTo>
                <a:cubicBezTo>
                  <a:pt x="26941" y="40100"/>
                  <a:pt x="29768" y="32075"/>
                  <a:pt x="27305" y="29795"/>
                </a:cubicBezTo>
                <a:cubicBezTo>
                  <a:pt x="24843" y="27515"/>
                  <a:pt x="23840" y="23777"/>
                  <a:pt x="25573" y="16117"/>
                </a:cubicBezTo>
                <a:cubicBezTo>
                  <a:pt x="27305" y="8457"/>
                  <a:pt x="27488" y="6451"/>
                  <a:pt x="24661" y="6451"/>
                </a:cubicBezTo>
                <a:cubicBezTo>
                  <a:pt x="22344" y="6569"/>
                  <a:pt x="20165" y="5320"/>
                  <a:pt x="19098" y="3259"/>
                </a:cubicBezTo>
                <a:cubicBezTo>
                  <a:pt x="17995" y="551"/>
                  <a:pt x="14904" y="-744"/>
                  <a:pt x="12204" y="359"/>
                </a:cubicBezTo>
                <a:cubicBezTo>
                  <a:pt x="11320" y="724"/>
                  <a:pt x="10554" y="1317"/>
                  <a:pt x="9979" y="2074"/>
                </a:cubicBezTo>
                <a:cubicBezTo>
                  <a:pt x="5967" y="7363"/>
                  <a:pt x="7517" y="5357"/>
                  <a:pt x="7517" y="7363"/>
                </a:cubicBezTo>
                <a:cubicBezTo>
                  <a:pt x="7216" y="9342"/>
                  <a:pt x="6505" y="11238"/>
                  <a:pt x="5420" y="12925"/>
                </a:cubicBezTo>
                <a:cubicBezTo>
                  <a:pt x="2401" y="20120"/>
                  <a:pt x="550" y="27762"/>
                  <a:pt x="-52" y="35540"/>
                </a:cubicBezTo>
                <a:cubicBezTo>
                  <a:pt x="1125" y="39343"/>
                  <a:pt x="1526" y="43346"/>
                  <a:pt x="1134" y="47304"/>
                </a:cubicBezTo>
                <a:cubicBezTo>
                  <a:pt x="2137" y="50039"/>
                  <a:pt x="4143" y="53778"/>
                  <a:pt x="6423" y="54690"/>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846" name="Graphic 2">
            <a:extLst>
              <a:ext uri="{FF2B5EF4-FFF2-40B4-BE49-F238E27FC236}">
                <a16:creationId xmlns:a16="http://schemas.microsoft.com/office/drawing/2014/main" id="{C054D766-581A-61F2-08B0-C21DBBFE23EF}"/>
              </a:ext>
            </a:extLst>
          </p:cNvPr>
          <p:cNvGrpSpPr/>
          <p:nvPr/>
        </p:nvGrpSpPr>
        <p:grpSpPr>
          <a:xfrm>
            <a:off x="7272127" y="3788332"/>
            <a:ext cx="231383" cy="299243"/>
            <a:chOff x="7449430" y="3381237"/>
            <a:chExt cx="266300" cy="344400"/>
          </a:xfrm>
          <a:solidFill>
            <a:schemeClr val="bg1">
              <a:lumMod val="75000"/>
            </a:schemeClr>
          </a:solidFill>
        </p:grpSpPr>
        <p:sp>
          <p:nvSpPr>
            <p:cNvPr id="847" name="Freeform: Shape 846">
              <a:extLst>
                <a:ext uri="{FF2B5EF4-FFF2-40B4-BE49-F238E27FC236}">
                  <a16:creationId xmlns:a16="http://schemas.microsoft.com/office/drawing/2014/main" id="{E9CA5B1B-EF79-78FA-4DC5-62B27F6CC188}"/>
                </a:ext>
              </a:extLst>
            </p:cNvPr>
            <p:cNvSpPr/>
            <p:nvPr/>
          </p:nvSpPr>
          <p:spPr>
            <a:xfrm>
              <a:off x="7449430" y="3431370"/>
              <a:ext cx="266300" cy="294267"/>
            </a:xfrm>
            <a:custGeom>
              <a:avLst/>
              <a:gdLst>
                <a:gd name="connsiteX0" fmla="*/ 146854 w 266300"/>
                <a:gd name="connsiteY0" fmla="*/ 878 h 294267"/>
                <a:gd name="connsiteX1" fmla="*/ 145943 w 266300"/>
                <a:gd name="connsiteY1" fmla="*/ 2884 h 294267"/>
                <a:gd name="connsiteX2" fmla="*/ 142569 w 266300"/>
                <a:gd name="connsiteY2" fmla="*/ 5072 h 294267"/>
                <a:gd name="connsiteX3" fmla="*/ 138738 w 266300"/>
                <a:gd name="connsiteY3" fmla="*/ 7717 h 294267"/>
                <a:gd name="connsiteX4" fmla="*/ 137462 w 266300"/>
                <a:gd name="connsiteY4" fmla="*/ 4890 h 294267"/>
                <a:gd name="connsiteX5" fmla="*/ 135274 w 266300"/>
                <a:gd name="connsiteY5" fmla="*/ 604 h 294267"/>
                <a:gd name="connsiteX6" fmla="*/ 133997 w 266300"/>
                <a:gd name="connsiteY6" fmla="*/ 604 h 294267"/>
                <a:gd name="connsiteX7" fmla="*/ 129711 w 266300"/>
                <a:gd name="connsiteY7" fmla="*/ 8173 h 294267"/>
                <a:gd name="connsiteX8" fmla="*/ 128343 w 266300"/>
                <a:gd name="connsiteY8" fmla="*/ 15012 h 294267"/>
                <a:gd name="connsiteX9" fmla="*/ 128343 w 266300"/>
                <a:gd name="connsiteY9" fmla="*/ 25316 h 294267"/>
                <a:gd name="connsiteX10" fmla="*/ 135182 w 266300"/>
                <a:gd name="connsiteY10" fmla="*/ 30970 h 294267"/>
                <a:gd name="connsiteX11" fmla="*/ 135182 w 266300"/>
                <a:gd name="connsiteY11" fmla="*/ 32794 h 294267"/>
                <a:gd name="connsiteX12" fmla="*/ 124969 w 266300"/>
                <a:gd name="connsiteY12" fmla="*/ 33705 h 294267"/>
                <a:gd name="connsiteX13" fmla="*/ 116853 w 266300"/>
                <a:gd name="connsiteY13" fmla="*/ 41821 h 294267"/>
                <a:gd name="connsiteX14" fmla="*/ 109011 w 266300"/>
                <a:gd name="connsiteY14" fmla="*/ 80668 h 294267"/>
                <a:gd name="connsiteX15" fmla="*/ 109011 w 266300"/>
                <a:gd name="connsiteY15" fmla="*/ 80668 h 294267"/>
                <a:gd name="connsiteX16" fmla="*/ 120045 w 266300"/>
                <a:gd name="connsiteY16" fmla="*/ 101915 h 294267"/>
                <a:gd name="connsiteX17" fmla="*/ 120045 w 266300"/>
                <a:gd name="connsiteY17" fmla="*/ 121703 h 294267"/>
                <a:gd name="connsiteX18" fmla="*/ 102536 w 266300"/>
                <a:gd name="connsiteY18" fmla="*/ 175140 h 294267"/>
                <a:gd name="connsiteX19" fmla="*/ 101260 w 266300"/>
                <a:gd name="connsiteY19" fmla="*/ 177602 h 294267"/>
                <a:gd name="connsiteX20" fmla="*/ 5055 w 266300"/>
                <a:gd name="connsiteY20" fmla="*/ 210613 h 294267"/>
                <a:gd name="connsiteX21" fmla="*/ -52 w 266300"/>
                <a:gd name="connsiteY21" fmla="*/ 212163 h 294267"/>
                <a:gd name="connsiteX22" fmla="*/ 38339 w 266300"/>
                <a:gd name="connsiteY22" fmla="*/ 294233 h 294267"/>
                <a:gd name="connsiteX23" fmla="*/ 67429 w 266300"/>
                <a:gd name="connsiteY23" fmla="*/ 283291 h 294267"/>
                <a:gd name="connsiteX24" fmla="*/ 91411 w 266300"/>
                <a:gd name="connsiteY24" fmla="*/ 281923 h 294267"/>
                <a:gd name="connsiteX25" fmla="*/ 110141 w 266300"/>
                <a:gd name="connsiteY25" fmla="*/ 271554 h 294267"/>
                <a:gd name="connsiteX26" fmla="*/ 110561 w 266300"/>
                <a:gd name="connsiteY26" fmla="*/ 269612 h 294267"/>
                <a:gd name="connsiteX27" fmla="*/ 129346 w 266300"/>
                <a:gd name="connsiteY27" fmla="*/ 250371 h 294267"/>
                <a:gd name="connsiteX28" fmla="*/ 155243 w 266300"/>
                <a:gd name="connsiteY28" fmla="*/ 237513 h 294267"/>
                <a:gd name="connsiteX29" fmla="*/ 169834 w 266300"/>
                <a:gd name="connsiteY29" fmla="*/ 219276 h 294267"/>
                <a:gd name="connsiteX30" fmla="*/ 197191 w 266300"/>
                <a:gd name="connsiteY30" fmla="*/ 207421 h 294267"/>
                <a:gd name="connsiteX31" fmla="*/ 195094 w 266300"/>
                <a:gd name="connsiteY31" fmla="*/ 199852 h 294267"/>
                <a:gd name="connsiteX32" fmla="*/ 195094 w 266300"/>
                <a:gd name="connsiteY32" fmla="*/ 193378 h 294267"/>
                <a:gd name="connsiteX33" fmla="*/ 195731 w 266300"/>
                <a:gd name="connsiteY33" fmla="*/ 181614 h 294267"/>
                <a:gd name="connsiteX34" fmla="*/ 209592 w 266300"/>
                <a:gd name="connsiteY34" fmla="*/ 156355 h 294267"/>
                <a:gd name="connsiteX35" fmla="*/ 212055 w 266300"/>
                <a:gd name="connsiteY35" fmla="*/ 159364 h 294267"/>
                <a:gd name="connsiteX36" fmla="*/ 212966 w 266300"/>
                <a:gd name="connsiteY36" fmla="*/ 163012 h 294267"/>
                <a:gd name="connsiteX37" fmla="*/ 220991 w 266300"/>
                <a:gd name="connsiteY37" fmla="*/ 159729 h 294267"/>
                <a:gd name="connsiteX38" fmla="*/ 227648 w 266300"/>
                <a:gd name="connsiteY38" fmla="*/ 151066 h 294267"/>
                <a:gd name="connsiteX39" fmla="*/ 238043 w 266300"/>
                <a:gd name="connsiteY39" fmla="*/ 134287 h 294267"/>
                <a:gd name="connsiteX40" fmla="*/ 256828 w 266300"/>
                <a:gd name="connsiteY40" fmla="*/ 114591 h 294267"/>
                <a:gd name="connsiteX41" fmla="*/ 262573 w 266300"/>
                <a:gd name="connsiteY41" fmla="*/ 102006 h 294267"/>
                <a:gd name="connsiteX42" fmla="*/ 263486 w 266300"/>
                <a:gd name="connsiteY42" fmla="*/ 87598 h 294267"/>
                <a:gd name="connsiteX43" fmla="*/ 247345 w 266300"/>
                <a:gd name="connsiteY43" fmla="*/ 78479 h 294267"/>
                <a:gd name="connsiteX44" fmla="*/ 227830 w 266300"/>
                <a:gd name="connsiteY44" fmla="*/ 52399 h 294267"/>
                <a:gd name="connsiteX45" fmla="*/ 220353 w 266300"/>
                <a:gd name="connsiteY45" fmla="*/ 48205 h 294267"/>
                <a:gd name="connsiteX46" fmla="*/ 212784 w 266300"/>
                <a:gd name="connsiteY46" fmla="*/ 47657 h 294267"/>
                <a:gd name="connsiteX47" fmla="*/ 203118 w 266300"/>
                <a:gd name="connsiteY47" fmla="*/ 44831 h 294267"/>
                <a:gd name="connsiteX48" fmla="*/ 193999 w 266300"/>
                <a:gd name="connsiteY48" fmla="*/ 42004 h 294267"/>
                <a:gd name="connsiteX49" fmla="*/ 182965 w 266300"/>
                <a:gd name="connsiteY49" fmla="*/ 38903 h 294267"/>
                <a:gd name="connsiteX50" fmla="*/ 164727 w 266300"/>
                <a:gd name="connsiteY50" fmla="*/ 27322 h 294267"/>
                <a:gd name="connsiteX51" fmla="*/ 156612 w 266300"/>
                <a:gd name="connsiteY51" fmla="*/ 18203 h 294267"/>
                <a:gd name="connsiteX52" fmla="*/ 148496 w 266300"/>
                <a:gd name="connsiteY52" fmla="*/ -34 h 294267"/>
                <a:gd name="connsiteX53" fmla="*/ 147766 w 266300"/>
                <a:gd name="connsiteY53" fmla="*/ -34 h 294267"/>
                <a:gd name="connsiteX54" fmla="*/ 146854 w 266300"/>
                <a:gd name="connsiteY54" fmla="*/ 878 h 29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66300" h="294267">
                  <a:moveTo>
                    <a:pt x="146854" y="878"/>
                  </a:moveTo>
                  <a:cubicBezTo>
                    <a:pt x="146854" y="1516"/>
                    <a:pt x="146854" y="2063"/>
                    <a:pt x="145943" y="2884"/>
                  </a:cubicBezTo>
                  <a:cubicBezTo>
                    <a:pt x="145030" y="3704"/>
                    <a:pt x="143936" y="4434"/>
                    <a:pt x="142569" y="5072"/>
                  </a:cubicBezTo>
                  <a:cubicBezTo>
                    <a:pt x="141055" y="5546"/>
                    <a:pt x="139723" y="6476"/>
                    <a:pt x="138738" y="7717"/>
                  </a:cubicBezTo>
                  <a:cubicBezTo>
                    <a:pt x="137735" y="9176"/>
                    <a:pt x="137735" y="5893"/>
                    <a:pt x="137462" y="4890"/>
                  </a:cubicBezTo>
                  <a:cubicBezTo>
                    <a:pt x="136951" y="3358"/>
                    <a:pt x="136212" y="1917"/>
                    <a:pt x="135274" y="604"/>
                  </a:cubicBezTo>
                  <a:cubicBezTo>
                    <a:pt x="134453" y="-399"/>
                    <a:pt x="133997" y="604"/>
                    <a:pt x="133997" y="604"/>
                  </a:cubicBezTo>
                  <a:cubicBezTo>
                    <a:pt x="133997" y="604"/>
                    <a:pt x="130987" y="5802"/>
                    <a:pt x="129711" y="8173"/>
                  </a:cubicBezTo>
                  <a:cubicBezTo>
                    <a:pt x="128817" y="10343"/>
                    <a:pt x="128352" y="12668"/>
                    <a:pt x="128343" y="15012"/>
                  </a:cubicBezTo>
                  <a:cubicBezTo>
                    <a:pt x="127796" y="18422"/>
                    <a:pt x="127796" y="21906"/>
                    <a:pt x="128343" y="25316"/>
                  </a:cubicBezTo>
                  <a:cubicBezTo>
                    <a:pt x="129912" y="27924"/>
                    <a:pt x="132328" y="29912"/>
                    <a:pt x="135182" y="30970"/>
                  </a:cubicBezTo>
                  <a:cubicBezTo>
                    <a:pt x="137735" y="31973"/>
                    <a:pt x="135182" y="32794"/>
                    <a:pt x="135182" y="32794"/>
                  </a:cubicBezTo>
                  <a:cubicBezTo>
                    <a:pt x="135182" y="32794"/>
                    <a:pt x="132082" y="32794"/>
                    <a:pt x="124969" y="33705"/>
                  </a:cubicBezTo>
                  <a:cubicBezTo>
                    <a:pt x="120683" y="34152"/>
                    <a:pt x="117300" y="37536"/>
                    <a:pt x="116853" y="41821"/>
                  </a:cubicBezTo>
                  <a:lnTo>
                    <a:pt x="109011" y="80668"/>
                  </a:lnTo>
                  <a:lnTo>
                    <a:pt x="109011" y="80668"/>
                  </a:lnTo>
                  <a:cubicBezTo>
                    <a:pt x="111747" y="86413"/>
                    <a:pt x="117126" y="97173"/>
                    <a:pt x="120045" y="101915"/>
                  </a:cubicBezTo>
                  <a:cubicBezTo>
                    <a:pt x="124239" y="108481"/>
                    <a:pt x="120045" y="120609"/>
                    <a:pt x="120045" y="121703"/>
                  </a:cubicBezTo>
                  <a:cubicBezTo>
                    <a:pt x="120045" y="122798"/>
                    <a:pt x="102992" y="173590"/>
                    <a:pt x="102536" y="175140"/>
                  </a:cubicBezTo>
                  <a:cubicBezTo>
                    <a:pt x="102308" y="176052"/>
                    <a:pt x="101871" y="176891"/>
                    <a:pt x="101260" y="177602"/>
                  </a:cubicBezTo>
                  <a:lnTo>
                    <a:pt x="5055" y="210613"/>
                  </a:lnTo>
                  <a:lnTo>
                    <a:pt x="-52" y="212163"/>
                  </a:lnTo>
                  <a:lnTo>
                    <a:pt x="38339" y="294233"/>
                  </a:lnTo>
                  <a:cubicBezTo>
                    <a:pt x="50650" y="289765"/>
                    <a:pt x="66425" y="283838"/>
                    <a:pt x="67429" y="283291"/>
                  </a:cubicBezTo>
                  <a:cubicBezTo>
                    <a:pt x="75198" y="280938"/>
                    <a:pt x="83423" y="280464"/>
                    <a:pt x="91411" y="281923"/>
                  </a:cubicBezTo>
                  <a:cubicBezTo>
                    <a:pt x="99445" y="284230"/>
                    <a:pt x="107834" y="279588"/>
                    <a:pt x="110141" y="271554"/>
                  </a:cubicBezTo>
                  <a:cubicBezTo>
                    <a:pt x="110324" y="270916"/>
                    <a:pt x="110461" y="270269"/>
                    <a:pt x="110561" y="269612"/>
                  </a:cubicBezTo>
                  <a:cubicBezTo>
                    <a:pt x="111044" y="259362"/>
                    <a:pt x="119115" y="251101"/>
                    <a:pt x="129346" y="250371"/>
                  </a:cubicBezTo>
                  <a:cubicBezTo>
                    <a:pt x="141383" y="250371"/>
                    <a:pt x="151596" y="246450"/>
                    <a:pt x="155243" y="237513"/>
                  </a:cubicBezTo>
                  <a:cubicBezTo>
                    <a:pt x="158891" y="228577"/>
                    <a:pt x="164910" y="219276"/>
                    <a:pt x="169834" y="219276"/>
                  </a:cubicBezTo>
                  <a:cubicBezTo>
                    <a:pt x="174758" y="219276"/>
                    <a:pt x="199653" y="215993"/>
                    <a:pt x="197191" y="207421"/>
                  </a:cubicBezTo>
                  <a:cubicBezTo>
                    <a:pt x="194729" y="198849"/>
                    <a:pt x="194729" y="203318"/>
                    <a:pt x="195094" y="199852"/>
                  </a:cubicBezTo>
                  <a:cubicBezTo>
                    <a:pt x="195458" y="196387"/>
                    <a:pt x="196644" y="195475"/>
                    <a:pt x="195094" y="193378"/>
                  </a:cubicBezTo>
                  <a:cubicBezTo>
                    <a:pt x="193087" y="189648"/>
                    <a:pt x="193333" y="185107"/>
                    <a:pt x="195731" y="181614"/>
                  </a:cubicBezTo>
                  <a:cubicBezTo>
                    <a:pt x="198741" y="175961"/>
                    <a:pt x="203847" y="157541"/>
                    <a:pt x="209592" y="156355"/>
                  </a:cubicBezTo>
                  <a:cubicBezTo>
                    <a:pt x="215337" y="155170"/>
                    <a:pt x="213605" y="157267"/>
                    <a:pt x="212055" y="159364"/>
                  </a:cubicBezTo>
                  <a:cubicBezTo>
                    <a:pt x="210505" y="161462"/>
                    <a:pt x="210505" y="162647"/>
                    <a:pt x="212966" y="163012"/>
                  </a:cubicBezTo>
                  <a:cubicBezTo>
                    <a:pt x="216058" y="163659"/>
                    <a:pt x="219231" y="162355"/>
                    <a:pt x="220991" y="159729"/>
                  </a:cubicBezTo>
                  <a:cubicBezTo>
                    <a:pt x="223025" y="156711"/>
                    <a:pt x="225249" y="153811"/>
                    <a:pt x="227648" y="151066"/>
                  </a:cubicBezTo>
                  <a:cubicBezTo>
                    <a:pt x="230611" y="145175"/>
                    <a:pt x="234086" y="139558"/>
                    <a:pt x="238043" y="134287"/>
                  </a:cubicBezTo>
                  <a:cubicBezTo>
                    <a:pt x="241326" y="131278"/>
                    <a:pt x="253637" y="123436"/>
                    <a:pt x="256828" y="114591"/>
                  </a:cubicBezTo>
                  <a:cubicBezTo>
                    <a:pt x="258142" y="110150"/>
                    <a:pt x="260075" y="105909"/>
                    <a:pt x="262573" y="102006"/>
                  </a:cubicBezTo>
                  <a:cubicBezTo>
                    <a:pt x="263486" y="100730"/>
                    <a:pt x="269778" y="90061"/>
                    <a:pt x="263486" y="87598"/>
                  </a:cubicBezTo>
                  <a:cubicBezTo>
                    <a:pt x="257194" y="85136"/>
                    <a:pt x="253272" y="87598"/>
                    <a:pt x="247345" y="78479"/>
                  </a:cubicBezTo>
                  <a:cubicBezTo>
                    <a:pt x="241344" y="69425"/>
                    <a:pt x="234825" y="60716"/>
                    <a:pt x="227830" y="52399"/>
                  </a:cubicBezTo>
                  <a:cubicBezTo>
                    <a:pt x="226280" y="50485"/>
                    <a:pt x="223453" y="46746"/>
                    <a:pt x="220353" y="48205"/>
                  </a:cubicBezTo>
                  <a:cubicBezTo>
                    <a:pt x="217946" y="49545"/>
                    <a:pt x="214973" y="49326"/>
                    <a:pt x="212784" y="47657"/>
                  </a:cubicBezTo>
                  <a:cubicBezTo>
                    <a:pt x="209802" y="46044"/>
                    <a:pt x="206501" y="45077"/>
                    <a:pt x="203118" y="44831"/>
                  </a:cubicBezTo>
                  <a:cubicBezTo>
                    <a:pt x="199926" y="44466"/>
                    <a:pt x="196835" y="43508"/>
                    <a:pt x="193999" y="42004"/>
                  </a:cubicBezTo>
                  <a:cubicBezTo>
                    <a:pt x="190479" y="40463"/>
                    <a:pt x="186768" y="39423"/>
                    <a:pt x="182965" y="38903"/>
                  </a:cubicBezTo>
                  <a:cubicBezTo>
                    <a:pt x="175552" y="37709"/>
                    <a:pt x="168959" y="33523"/>
                    <a:pt x="164727" y="27322"/>
                  </a:cubicBezTo>
                  <a:cubicBezTo>
                    <a:pt x="158891" y="18203"/>
                    <a:pt x="157706" y="20483"/>
                    <a:pt x="156612" y="18203"/>
                  </a:cubicBezTo>
                  <a:cubicBezTo>
                    <a:pt x="153329" y="12395"/>
                    <a:pt x="150611" y="6285"/>
                    <a:pt x="148496" y="-34"/>
                  </a:cubicBezTo>
                  <a:lnTo>
                    <a:pt x="147766" y="-34"/>
                  </a:lnTo>
                  <a:cubicBezTo>
                    <a:pt x="147328" y="102"/>
                    <a:pt x="146991" y="440"/>
                    <a:pt x="146854" y="878"/>
                  </a:cubicBezTo>
                  <a:close/>
                </a:path>
              </a:pathLst>
            </a:custGeom>
            <a:grpFill/>
            <a:ln w="4559" cap="flat">
              <a:solidFill>
                <a:srgbClr val="FFFFFF"/>
              </a:solidFill>
              <a:prstDash val="solid"/>
              <a:miter/>
            </a:ln>
          </p:spPr>
          <p:txBody>
            <a:bodyPr rtlCol="0" anchor="ctr"/>
            <a:lstStyle/>
            <a:p>
              <a:endParaRPr lang="en-US"/>
            </a:p>
          </p:txBody>
        </p:sp>
        <p:sp>
          <p:nvSpPr>
            <p:cNvPr id="848" name="Freeform: Shape 847">
              <a:extLst>
                <a:ext uri="{FF2B5EF4-FFF2-40B4-BE49-F238E27FC236}">
                  <a16:creationId xmlns:a16="http://schemas.microsoft.com/office/drawing/2014/main" id="{4CF56247-623A-7572-018B-A1777ADA818B}"/>
                </a:ext>
              </a:extLst>
            </p:cNvPr>
            <p:cNvSpPr/>
            <p:nvPr/>
          </p:nvSpPr>
          <p:spPr>
            <a:xfrm>
              <a:off x="7587582" y="3381237"/>
              <a:ext cx="15001" cy="25876"/>
            </a:xfrm>
            <a:custGeom>
              <a:avLst/>
              <a:gdLst>
                <a:gd name="connsiteX0" fmla="*/ 3687 w 15001"/>
                <a:gd name="connsiteY0" fmla="*/ 25843 h 25876"/>
                <a:gd name="connsiteX1" fmla="*/ 7791 w 15001"/>
                <a:gd name="connsiteY1" fmla="*/ 25843 h 25876"/>
                <a:gd name="connsiteX2" fmla="*/ 8520 w 15001"/>
                <a:gd name="connsiteY2" fmla="*/ 23563 h 25876"/>
                <a:gd name="connsiteX3" fmla="*/ 13080 w 15001"/>
                <a:gd name="connsiteY3" fmla="*/ 9520 h 25876"/>
                <a:gd name="connsiteX4" fmla="*/ 11985 w 15001"/>
                <a:gd name="connsiteY4" fmla="*/ 4960 h 25876"/>
                <a:gd name="connsiteX5" fmla="*/ 13262 w 15001"/>
                <a:gd name="connsiteY5" fmla="*/ 36 h 25876"/>
                <a:gd name="connsiteX6" fmla="*/ 4143 w 15001"/>
                <a:gd name="connsiteY6" fmla="*/ 4596 h 25876"/>
                <a:gd name="connsiteX7" fmla="*/ -52 w 15001"/>
                <a:gd name="connsiteY7" fmla="*/ 10614 h 25876"/>
                <a:gd name="connsiteX8" fmla="*/ 1954 w 15001"/>
                <a:gd name="connsiteY8" fmla="*/ 23381 h 25876"/>
                <a:gd name="connsiteX9" fmla="*/ 3687 w 15001"/>
                <a:gd name="connsiteY9" fmla="*/ 25843 h 2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01" h="25876">
                  <a:moveTo>
                    <a:pt x="3687" y="25843"/>
                  </a:moveTo>
                  <a:lnTo>
                    <a:pt x="7791" y="25843"/>
                  </a:lnTo>
                  <a:cubicBezTo>
                    <a:pt x="7936" y="25058"/>
                    <a:pt x="8174" y="24283"/>
                    <a:pt x="8520" y="23563"/>
                  </a:cubicBezTo>
                  <a:cubicBezTo>
                    <a:pt x="10252" y="19915"/>
                    <a:pt x="14265" y="11799"/>
                    <a:pt x="13080" y="9520"/>
                  </a:cubicBezTo>
                  <a:cubicBezTo>
                    <a:pt x="11894" y="7240"/>
                    <a:pt x="9523" y="7058"/>
                    <a:pt x="11985" y="4960"/>
                  </a:cubicBezTo>
                  <a:cubicBezTo>
                    <a:pt x="14447" y="2863"/>
                    <a:pt x="16544" y="36"/>
                    <a:pt x="13262" y="36"/>
                  </a:cubicBezTo>
                  <a:cubicBezTo>
                    <a:pt x="9979" y="36"/>
                    <a:pt x="8520" y="-967"/>
                    <a:pt x="4143" y="4596"/>
                  </a:cubicBezTo>
                  <a:cubicBezTo>
                    <a:pt x="2501" y="6693"/>
                    <a:pt x="1133" y="8790"/>
                    <a:pt x="-52" y="10614"/>
                  </a:cubicBezTo>
                  <a:lnTo>
                    <a:pt x="1954" y="23381"/>
                  </a:lnTo>
                  <a:cubicBezTo>
                    <a:pt x="1954" y="23381"/>
                    <a:pt x="2137" y="25843"/>
                    <a:pt x="3687" y="25843"/>
                  </a:cubicBezTo>
                  <a:close/>
                </a:path>
              </a:pathLst>
            </a:custGeom>
            <a:grpFill/>
            <a:ln w="4559" cap="flat">
              <a:solidFill>
                <a:srgbClr val="FFFFFF"/>
              </a:solidFill>
              <a:prstDash val="solid"/>
              <a:miter/>
            </a:ln>
          </p:spPr>
          <p:txBody>
            <a:bodyPr rtlCol="0" anchor="ctr"/>
            <a:lstStyle/>
            <a:p>
              <a:endParaRPr lang="en-US"/>
            </a:p>
          </p:txBody>
        </p:sp>
        <p:sp>
          <p:nvSpPr>
            <p:cNvPr id="849" name="Freeform: Shape 848">
              <a:extLst>
                <a:ext uri="{FF2B5EF4-FFF2-40B4-BE49-F238E27FC236}">
                  <a16:creationId xmlns:a16="http://schemas.microsoft.com/office/drawing/2014/main" id="{730436DB-C13C-DC8F-3E2D-EC53D93648F5}"/>
                </a:ext>
              </a:extLst>
            </p:cNvPr>
            <p:cNvSpPr/>
            <p:nvPr/>
          </p:nvSpPr>
          <p:spPr>
            <a:xfrm>
              <a:off x="7676915" y="3588660"/>
              <a:ext cx="6713" cy="12111"/>
            </a:xfrm>
            <a:custGeom>
              <a:avLst/>
              <a:gdLst>
                <a:gd name="connsiteX0" fmla="*/ 2078 w 6713"/>
                <a:gd name="connsiteY0" fmla="*/ 6178 h 12111"/>
                <a:gd name="connsiteX1" fmla="*/ 6637 w 6713"/>
                <a:gd name="connsiteY1" fmla="*/ 3898 h 12111"/>
                <a:gd name="connsiteX2" fmla="*/ 2078 w 6713"/>
                <a:gd name="connsiteY2" fmla="*/ 6178 h 12111"/>
              </a:gdLst>
              <a:ahLst/>
              <a:cxnLst>
                <a:cxn ang="0">
                  <a:pos x="connsiteX0" y="connsiteY0"/>
                </a:cxn>
                <a:cxn ang="0">
                  <a:pos x="connsiteX1" y="connsiteY1"/>
                </a:cxn>
                <a:cxn ang="0">
                  <a:pos x="connsiteX2" y="connsiteY2"/>
                </a:cxn>
              </a:cxnLst>
              <a:rect l="l" t="t" r="r" b="b"/>
              <a:pathLst>
                <a:path w="6713" h="12111">
                  <a:moveTo>
                    <a:pt x="2078" y="6178"/>
                  </a:moveTo>
                  <a:cubicBezTo>
                    <a:pt x="-3029" y="18762"/>
                    <a:pt x="2078" y="7910"/>
                    <a:pt x="6637" y="3898"/>
                  </a:cubicBezTo>
                  <a:cubicBezTo>
                    <a:pt x="6637" y="3898"/>
                    <a:pt x="7276" y="-6315"/>
                    <a:pt x="2078" y="6178"/>
                  </a:cubicBezTo>
                  <a:close/>
                </a:path>
              </a:pathLst>
            </a:custGeom>
            <a:grpFill/>
            <a:ln w="4559" cap="flat">
              <a:solidFill>
                <a:srgbClr val="FFFFFF"/>
              </a:solidFill>
              <a:prstDash val="solid"/>
              <a:miter/>
            </a:ln>
          </p:spPr>
          <p:txBody>
            <a:bodyPr rtlCol="0" anchor="ctr"/>
            <a:lstStyle/>
            <a:p>
              <a:endParaRPr lang="en-US"/>
            </a:p>
          </p:txBody>
        </p:sp>
      </p:grpSp>
      <p:sp>
        <p:nvSpPr>
          <p:cNvPr id="850" name="Freeform: Shape 849">
            <a:extLst>
              <a:ext uri="{FF2B5EF4-FFF2-40B4-BE49-F238E27FC236}">
                <a16:creationId xmlns:a16="http://schemas.microsoft.com/office/drawing/2014/main" id="{F1D4D385-24C9-5F53-8B84-2A88112EB898}"/>
              </a:ext>
            </a:extLst>
          </p:cNvPr>
          <p:cNvSpPr/>
          <p:nvPr/>
        </p:nvSpPr>
        <p:spPr>
          <a:xfrm>
            <a:off x="6771456" y="3563135"/>
            <a:ext cx="127044" cy="134637"/>
          </a:xfrm>
          <a:custGeom>
            <a:avLst/>
            <a:gdLst>
              <a:gd name="connsiteX0" fmla="*/ 141292 w 146216"/>
              <a:gd name="connsiteY0" fmla="*/ 46199 h 154955"/>
              <a:gd name="connsiteX1" fmla="*/ 145122 w 146216"/>
              <a:gd name="connsiteY1" fmla="*/ 43098 h 154955"/>
              <a:gd name="connsiteX2" fmla="*/ 145122 w 146216"/>
              <a:gd name="connsiteY2" fmla="*/ 41092 h 154955"/>
              <a:gd name="connsiteX3" fmla="*/ 139012 w 146216"/>
              <a:gd name="connsiteY3" fmla="*/ 39542 h 154955"/>
              <a:gd name="connsiteX4" fmla="*/ 138009 w 146216"/>
              <a:gd name="connsiteY4" fmla="*/ 37353 h 154955"/>
              <a:gd name="connsiteX5" fmla="*/ 129802 w 146216"/>
              <a:gd name="connsiteY5" fmla="*/ -34 h 154955"/>
              <a:gd name="connsiteX6" fmla="*/ 65969 w 146216"/>
              <a:gd name="connsiteY6" fmla="*/ 37080 h 154955"/>
              <a:gd name="connsiteX7" fmla="*/ 54115 w 146216"/>
              <a:gd name="connsiteY7" fmla="*/ 37627 h 154955"/>
              <a:gd name="connsiteX8" fmla="*/ 39798 w 146216"/>
              <a:gd name="connsiteY8" fmla="*/ 32703 h 154955"/>
              <a:gd name="connsiteX9" fmla="*/ 36515 w 146216"/>
              <a:gd name="connsiteY9" fmla="*/ 30970 h 154955"/>
              <a:gd name="connsiteX10" fmla="*/ 27397 w 146216"/>
              <a:gd name="connsiteY10" fmla="*/ 22945 h 154955"/>
              <a:gd name="connsiteX11" fmla="*/ 24934 w 146216"/>
              <a:gd name="connsiteY11" fmla="*/ 24678 h 154955"/>
              <a:gd name="connsiteX12" fmla="*/ 22837 w 146216"/>
              <a:gd name="connsiteY12" fmla="*/ 24678 h 154955"/>
              <a:gd name="connsiteX13" fmla="*/ 20557 w 146216"/>
              <a:gd name="connsiteY13" fmla="*/ 33797 h 154955"/>
              <a:gd name="connsiteX14" fmla="*/ 20557 w 146216"/>
              <a:gd name="connsiteY14" fmla="*/ 44648 h 154955"/>
              <a:gd name="connsiteX15" fmla="*/ 17639 w 146216"/>
              <a:gd name="connsiteY15" fmla="*/ 66625 h 154955"/>
              <a:gd name="connsiteX16" fmla="*/ 17639 w 146216"/>
              <a:gd name="connsiteY16" fmla="*/ 73282 h 154955"/>
              <a:gd name="connsiteX17" fmla="*/ 13718 w 146216"/>
              <a:gd name="connsiteY17" fmla="*/ 91520 h 154955"/>
              <a:gd name="connsiteX18" fmla="*/ 8703 w 146216"/>
              <a:gd name="connsiteY18" fmla="*/ 109028 h 154955"/>
              <a:gd name="connsiteX19" fmla="*/ 587 w 146216"/>
              <a:gd name="connsiteY19" fmla="*/ 142221 h 154955"/>
              <a:gd name="connsiteX20" fmla="*/ 587 w 146216"/>
              <a:gd name="connsiteY20" fmla="*/ 145960 h 154955"/>
              <a:gd name="connsiteX21" fmla="*/ -52 w 146216"/>
              <a:gd name="connsiteY21" fmla="*/ 148787 h 154955"/>
              <a:gd name="connsiteX22" fmla="*/ 36424 w 146216"/>
              <a:gd name="connsiteY22" fmla="*/ 154805 h 154955"/>
              <a:gd name="connsiteX23" fmla="*/ 38521 w 146216"/>
              <a:gd name="connsiteY23" fmla="*/ 154075 h 154955"/>
              <a:gd name="connsiteX24" fmla="*/ 54936 w 146216"/>
              <a:gd name="connsiteY24" fmla="*/ 134743 h 154955"/>
              <a:gd name="connsiteX25" fmla="*/ 68614 w 146216"/>
              <a:gd name="connsiteY25" fmla="*/ 128725 h 154955"/>
              <a:gd name="connsiteX26" fmla="*/ 86852 w 146216"/>
              <a:gd name="connsiteY26" fmla="*/ 122889 h 154955"/>
              <a:gd name="connsiteX27" fmla="*/ 100895 w 146216"/>
              <a:gd name="connsiteY27" fmla="*/ 108025 h 154955"/>
              <a:gd name="connsiteX28" fmla="*/ 99983 w 146216"/>
              <a:gd name="connsiteY28" fmla="*/ 102645 h 154955"/>
              <a:gd name="connsiteX29" fmla="*/ 89861 w 146216"/>
              <a:gd name="connsiteY29" fmla="*/ 91976 h 154955"/>
              <a:gd name="connsiteX30" fmla="*/ 79739 w 146216"/>
              <a:gd name="connsiteY30" fmla="*/ 81033 h 154955"/>
              <a:gd name="connsiteX31" fmla="*/ 69070 w 146216"/>
              <a:gd name="connsiteY31" fmla="*/ 71002 h 154955"/>
              <a:gd name="connsiteX32" fmla="*/ 69799 w 146216"/>
              <a:gd name="connsiteY32" fmla="*/ 69178 h 154955"/>
              <a:gd name="connsiteX33" fmla="*/ 100530 w 146216"/>
              <a:gd name="connsiteY33" fmla="*/ 60971 h 154955"/>
              <a:gd name="connsiteX34" fmla="*/ 122051 w 146216"/>
              <a:gd name="connsiteY34" fmla="*/ 53129 h 154955"/>
              <a:gd name="connsiteX35" fmla="*/ 140836 w 146216"/>
              <a:gd name="connsiteY35" fmla="*/ 46654 h 15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6216" h="154955">
                <a:moveTo>
                  <a:pt x="141292" y="46199"/>
                </a:moveTo>
                <a:cubicBezTo>
                  <a:pt x="142650" y="45269"/>
                  <a:pt x="143936" y="44238"/>
                  <a:pt x="145122" y="43098"/>
                </a:cubicBezTo>
                <a:cubicBezTo>
                  <a:pt x="146125" y="41913"/>
                  <a:pt x="146854" y="41913"/>
                  <a:pt x="145122" y="41092"/>
                </a:cubicBezTo>
                <a:cubicBezTo>
                  <a:pt x="143143" y="40381"/>
                  <a:pt x="141091" y="39861"/>
                  <a:pt x="139012" y="39542"/>
                </a:cubicBezTo>
                <a:cubicBezTo>
                  <a:pt x="138592" y="38858"/>
                  <a:pt x="138255" y="38119"/>
                  <a:pt x="138009" y="37353"/>
                </a:cubicBezTo>
                <a:cubicBezTo>
                  <a:pt x="138009" y="36441"/>
                  <a:pt x="132173" y="11000"/>
                  <a:pt x="129802" y="-34"/>
                </a:cubicBezTo>
                <a:cubicBezTo>
                  <a:pt x="99162" y="18203"/>
                  <a:pt x="67885" y="36441"/>
                  <a:pt x="65969" y="37080"/>
                </a:cubicBezTo>
                <a:cubicBezTo>
                  <a:pt x="62158" y="38411"/>
                  <a:pt x="58036" y="38603"/>
                  <a:pt x="54115" y="37627"/>
                </a:cubicBezTo>
                <a:cubicBezTo>
                  <a:pt x="49227" y="36359"/>
                  <a:pt x="44440" y="34709"/>
                  <a:pt x="39798" y="32703"/>
                </a:cubicBezTo>
                <a:cubicBezTo>
                  <a:pt x="38750" y="32046"/>
                  <a:pt x="37655" y="31462"/>
                  <a:pt x="36515" y="30970"/>
                </a:cubicBezTo>
                <a:cubicBezTo>
                  <a:pt x="36515" y="30970"/>
                  <a:pt x="27944" y="23675"/>
                  <a:pt x="27397" y="22945"/>
                </a:cubicBezTo>
                <a:cubicBezTo>
                  <a:pt x="26849" y="22216"/>
                  <a:pt x="25664" y="23948"/>
                  <a:pt x="24934" y="24678"/>
                </a:cubicBezTo>
                <a:cubicBezTo>
                  <a:pt x="24269" y="24979"/>
                  <a:pt x="23503" y="24979"/>
                  <a:pt x="22837" y="24678"/>
                </a:cubicBezTo>
                <a:cubicBezTo>
                  <a:pt x="22107" y="27870"/>
                  <a:pt x="20831" y="32338"/>
                  <a:pt x="20557" y="33797"/>
                </a:cubicBezTo>
                <a:cubicBezTo>
                  <a:pt x="20238" y="37408"/>
                  <a:pt x="20238" y="41037"/>
                  <a:pt x="20557" y="44648"/>
                </a:cubicBezTo>
                <a:cubicBezTo>
                  <a:pt x="20138" y="52035"/>
                  <a:pt x="19162" y="59385"/>
                  <a:pt x="17639" y="66625"/>
                </a:cubicBezTo>
                <a:cubicBezTo>
                  <a:pt x="17493" y="68841"/>
                  <a:pt x="17493" y="71066"/>
                  <a:pt x="17639" y="73282"/>
                </a:cubicBezTo>
                <a:cubicBezTo>
                  <a:pt x="17639" y="74467"/>
                  <a:pt x="14448" y="89240"/>
                  <a:pt x="13718" y="91520"/>
                </a:cubicBezTo>
                <a:cubicBezTo>
                  <a:pt x="12988" y="93799"/>
                  <a:pt x="9341" y="106384"/>
                  <a:pt x="8703" y="109028"/>
                </a:cubicBezTo>
                <a:cubicBezTo>
                  <a:pt x="8064" y="111672"/>
                  <a:pt x="3140" y="132008"/>
                  <a:pt x="587" y="142221"/>
                </a:cubicBezTo>
                <a:cubicBezTo>
                  <a:pt x="1317" y="142221"/>
                  <a:pt x="1681" y="142859"/>
                  <a:pt x="587" y="145960"/>
                </a:cubicBezTo>
                <a:cubicBezTo>
                  <a:pt x="587" y="146780"/>
                  <a:pt x="587" y="147692"/>
                  <a:pt x="-52" y="148787"/>
                </a:cubicBezTo>
                <a:lnTo>
                  <a:pt x="36424" y="154805"/>
                </a:lnTo>
                <a:cubicBezTo>
                  <a:pt x="36424" y="154805"/>
                  <a:pt x="38157" y="155352"/>
                  <a:pt x="38521" y="154075"/>
                </a:cubicBezTo>
                <a:cubicBezTo>
                  <a:pt x="43500" y="147227"/>
                  <a:pt x="48981" y="140762"/>
                  <a:pt x="54936" y="134743"/>
                </a:cubicBezTo>
                <a:cubicBezTo>
                  <a:pt x="58939" y="131652"/>
                  <a:pt x="63635" y="129591"/>
                  <a:pt x="68614" y="128725"/>
                </a:cubicBezTo>
                <a:cubicBezTo>
                  <a:pt x="74997" y="127904"/>
                  <a:pt x="81180" y="125925"/>
                  <a:pt x="86852" y="122889"/>
                </a:cubicBezTo>
                <a:cubicBezTo>
                  <a:pt x="89770" y="120427"/>
                  <a:pt x="99892" y="109393"/>
                  <a:pt x="100895" y="108025"/>
                </a:cubicBezTo>
                <a:cubicBezTo>
                  <a:pt x="101898" y="106657"/>
                  <a:pt x="102172" y="104925"/>
                  <a:pt x="99983" y="102645"/>
                </a:cubicBezTo>
                <a:cubicBezTo>
                  <a:pt x="96408" y="99280"/>
                  <a:pt x="93035" y="95714"/>
                  <a:pt x="89861" y="91976"/>
                </a:cubicBezTo>
                <a:cubicBezTo>
                  <a:pt x="86742" y="88100"/>
                  <a:pt x="83368" y="84443"/>
                  <a:pt x="79739" y="81033"/>
                </a:cubicBezTo>
                <a:lnTo>
                  <a:pt x="69070" y="71002"/>
                </a:lnTo>
                <a:cubicBezTo>
                  <a:pt x="69070" y="71002"/>
                  <a:pt x="67611" y="69908"/>
                  <a:pt x="69799" y="69178"/>
                </a:cubicBezTo>
                <a:cubicBezTo>
                  <a:pt x="71988" y="68449"/>
                  <a:pt x="97977" y="61883"/>
                  <a:pt x="100530" y="60971"/>
                </a:cubicBezTo>
                <a:cubicBezTo>
                  <a:pt x="103083" y="60059"/>
                  <a:pt x="119315" y="54406"/>
                  <a:pt x="122051" y="53129"/>
                </a:cubicBezTo>
                <a:cubicBezTo>
                  <a:pt x="124787" y="51852"/>
                  <a:pt x="140289" y="47293"/>
                  <a:pt x="140836" y="46654"/>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851" name="Freeform: Shape 850">
            <a:extLst>
              <a:ext uri="{FF2B5EF4-FFF2-40B4-BE49-F238E27FC236}">
                <a16:creationId xmlns:a16="http://schemas.microsoft.com/office/drawing/2014/main" id="{F4FADFAC-67B6-6BC6-D1B1-504A6AB622C6}"/>
              </a:ext>
            </a:extLst>
          </p:cNvPr>
          <p:cNvSpPr/>
          <p:nvPr/>
        </p:nvSpPr>
        <p:spPr>
          <a:xfrm>
            <a:off x="6749034" y="3566375"/>
            <a:ext cx="42952" cy="122106"/>
          </a:xfrm>
          <a:custGeom>
            <a:avLst/>
            <a:gdLst>
              <a:gd name="connsiteX0" fmla="*/ 48005 w 49434"/>
              <a:gd name="connsiteY0" fmla="*/ 21131 h 140532"/>
              <a:gd name="connsiteX1" fmla="*/ 48552 w 49434"/>
              <a:gd name="connsiteY1" fmla="*/ 17940 h 140532"/>
              <a:gd name="connsiteX2" fmla="*/ 47823 w 49434"/>
              <a:gd name="connsiteY2" fmla="*/ 10006 h 140532"/>
              <a:gd name="connsiteX3" fmla="*/ 49282 w 49434"/>
              <a:gd name="connsiteY3" fmla="*/ 1708 h 140532"/>
              <a:gd name="connsiteX4" fmla="*/ 48370 w 49434"/>
              <a:gd name="connsiteY4" fmla="*/ -25 h 140532"/>
              <a:gd name="connsiteX5" fmla="*/ 47550 w 49434"/>
              <a:gd name="connsiteY5" fmla="*/ 522 h 140532"/>
              <a:gd name="connsiteX6" fmla="*/ 45999 w 49434"/>
              <a:gd name="connsiteY6" fmla="*/ 2346 h 140532"/>
              <a:gd name="connsiteX7" fmla="*/ 41987 w 49434"/>
              <a:gd name="connsiteY7" fmla="*/ 5447 h 140532"/>
              <a:gd name="connsiteX8" fmla="*/ 30679 w 49434"/>
              <a:gd name="connsiteY8" fmla="*/ 5447 h 140532"/>
              <a:gd name="connsiteX9" fmla="*/ 32047 w 49434"/>
              <a:gd name="connsiteY9" fmla="*/ 5447 h 140532"/>
              <a:gd name="connsiteX10" fmla="*/ 29768 w 49434"/>
              <a:gd name="connsiteY10" fmla="*/ 9459 h 140532"/>
              <a:gd name="connsiteX11" fmla="*/ 25208 w 49434"/>
              <a:gd name="connsiteY11" fmla="*/ 24049 h 140532"/>
              <a:gd name="connsiteX12" fmla="*/ 12077 w 49434"/>
              <a:gd name="connsiteY12" fmla="*/ 58610 h 140532"/>
              <a:gd name="connsiteX13" fmla="*/ 6788 w 49434"/>
              <a:gd name="connsiteY13" fmla="*/ 64902 h 140532"/>
              <a:gd name="connsiteX14" fmla="*/ 1864 w 49434"/>
              <a:gd name="connsiteY14" fmla="*/ 71012 h 140532"/>
              <a:gd name="connsiteX15" fmla="*/ -52 w 49434"/>
              <a:gd name="connsiteY15" fmla="*/ 72380 h 140532"/>
              <a:gd name="connsiteX16" fmla="*/ 5602 w 49434"/>
              <a:gd name="connsiteY16" fmla="*/ 88703 h 140532"/>
              <a:gd name="connsiteX17" fmla="*/ 23111 w 49434"/>
              <a:gd name="connsiteY17" fmla="*/ 140498 h 140532"/>
              <a:gd name="connsiteX18" fmla="*/ 24023 w 49434"/>
              <a:gd name="connsiteY18" fmla="*/ 139222 h 140532"/>
              <a:gd name="connsiteX19" fmla="*/ 25391 w 49434"/>
              <a:gd name="connsiteY19" fmla="*/ 138583 h 140532"/>
              <a:gd name="connsiteX20" fmla="*/ 33506 w 49434"/>
              <a:gd name="connsiteY20" fmla="*/ 105390 h 140532"/>
              <a:gd name="connsiteX21" fmla="*/ 38522 w 49434"/>
              <a:gd name="connsiteY21" fmla="*/ 87882 h 140532"/>
              <a:gd name="connsiteX22" fmla="*/ 42443 w 49434"/>
              <a:gd name="connsiteY22" fmla="*/ 69644 h 140532"/>
              <a:gd name="connsiteX23" fmla="*/ 42443 w 49434"/>
              <a:gd name="connsiteY23" fmla="*/ 62987 h 140532"/>
              <a:gd name="connsiteX24" fmla="*/ 45361 w 49434"/>
              <a:gd name="connsiteY24" fmla="*/ 41011 h 140532"/>
              <a:gd name="connsiteX25" fmla="*/ 45361 w 49434"/>
              <a:gd name="connsiteY25" fmla="*/ 30159 h 140532"/>
              <a:gd name="connsiteX26" fmla="*/ 48005 w 49434"/>
              <a:gd name="connsiteY26" fmla="*/ 21131 h 14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434" h="140532">
                <a:moveTo>
                  <a:pt x="48005" y="21131"/>
                </a:moveTo>
                <a:cubicBezTo>
                  <a:pt x="48261" y="20083"/>
                  <a:pt x="48443" y="19016"/>
                  <a:pt x="48552" y="17940"/>
                </a:cubicBezTo>
                <a:cubicBezTo>
                  <a:pt x="48033" y="15332"/>
                  <a:pt x="47787" y="12669"/>
                  <a:pt x="47823" y="10006"/>
                </a:cubicBezTo>
                <a:cubicBezTo>
                  <a:pt x="48370" y="8000"/>
                  <a:pt x="49008" y="2985"/>
                  <a:pt x="49282" y="1708"/>
                </a:cubicBezTo>
                <a:cubicBezTo>
                  <a:pt x="49555" y="431"/>
                  <a:pt x="49282" y="-116"/>
                  <a:pt x="48370" y="-25"/>
                </a:cubicBezTo>
                <a:lnTo>
                  <a:pt x="47550" y="522"/>
                </a:lnTo>
                <a:cubicBezTo>
                  <a:pt x="46957" y="1061"/>
                  <a:pt x="46437" y="1672"/>
                  <a:pt x="45999" y="2346"/>
                </a:cubicBezTo>
                <a:cubicBezTo>
                  <a:pt x="44814" y="3896"/>
                  <a:pt x="43172" y="5447"/>
                  <a:pt x="41987" y="5447"/>
                </a:cubicBezTo>
                <a:lnTo>
                  <a:pt x="30679" y="5447"/>
                </a:lnTo>
                <a:cubicBezTo>
                  <a:pt x="30679" y="5447"/>
                  <a:pt x="31500" y="5447"/>
                  <a:pt x="32047" y="5447"/>
                </a:cubicBezTo>
                <a:cubicBezTo>
                  <a:pt x="32594" y="5447"/>
                  <a:pt x="29768" y="5447"/>
                  <a:pt x="29768" y="9459"/>
                </a:cubicBezTo>
                <a:cubicBezTo>
                  <a:pt x="29111" y="14557"/>
                  <a:pt x="27570" y="19490"/>
                  <a:pt x="25208" y="24049"/>
                </a:cubicBezTo>
                <a:cubicBezTo>
                  <a:pt x="23475" y="28062"/>
                  <a:pt x="14357" y="54507"/>
                  <a:pt x="12077" y="58610"/>
                </a:cubicBezTo>
                <a:cubicBezTo>
                  <a:pt x="9797" y="62714"/>
                  <a:pt x="8703" y="63990"/>
                  <a:pt x="6788" y="64902"/>
                </a:cubicBezTo>
                <a:cubicBezTo>
                  <a:pt x="4554" y="66380"/>
                  <a:pt x="2830" y="68513"/>
                  <a:pt x="1864" y="71012"/>
                </a:cubicBezTo>
                <a:cubicBezTo>
                  <a:pt x="1317" y="72744"/>
                  <a:pt x="1317" y="72015"/>
                  <a:pt x="-52" y="72380"/>
                </a:cubicBezTo>
                <a:cubicBezTo>
                  <a:pt x="1590" y="77121"/>
                  <a:pt x="4417" y="85146"/>
                  <a:pt x="5602" y="88703"/>
                </a:cubicBezTo>
                <a:cubicBezTo>
                  <a:pt x="6788" y="92259"/>
                  <a:pt x="20010" y="131106"/>
                  <a:pt x="23111" y="140498"/>
                </a:cubicBezTo>
                <a:cubicBezTo>
                  <a:pt x="23330" y="140015"/>
                  <a:pt x="23640" y="139586"/>
                  <a:pt x="24023" y="139222"/>
                </a:cubicBezTo>
                <a:cubicBezTo>
                  <a:pt x="24415" y="138893"/>
                  <a:pt x="24889" y="138674"/>
                  <a:pt x="25391" y="138583"/>
                </a:cubicBezTo>
                <a:cubicBezTo>
                  <a:pt x="27944" y="128370"/>
                  <a:pt x="33141" y="107396"/>
                  <a:pt x="33506" y="105390"/>
                </a:cubicBezTo>
                <a:cubicBezTo>
                  <a:pt x="33871" y="103384"/>
                  <a:pt x="37701" y="90162"/>
                  <a:pt x="38522" y="87882"/>
                </a:cubicBezTo>
                <a:cubicBezTo>
                  <a:pt x="39342" y="85602"/>
                  <a:pt x="42078" y="70830"/>
                  <a:pt x="42443" y="69644"/>
                </a:cubicBezTo>
                <a:cubicBezTo>
                  <a:pt x="42297" y="67428"/>
                  <a:pt x="42297" y="65203"/>
                  <a:pt x="42443" y="62987"/>
                </a:cubicBezTo>
                <a:cubicBezTo>
                  <a:pt x="43966" y="55747"/>
                  <a:pt x="44941" y="48397"/>
                  <a:pt x="45361" y="41011"/>
                </a:cubicBezTo>
                <a:cubicBezTo>
                  <a:pt x="45042" y="37399"/>
                  <a:pt x="45042" y="33770"/>
                  <a:pt x="45361" y="30159"/>
                </a:cubicBezTo>
                <a:cubicBezTo>
                  <a:pt x="45999" y="28791"/>
                  <a:pt x="47276" y="24323"/>
                  <a:pt x="48005" y="2113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852" name="Graphic 2">
            <a:extLst>
              <a:ext uri="{FF2B5EF4-FFF2-40B4-BE49-F238E27FC236}">
                <a16:creationId xmlns:a16="http://schemas.microsoft.com/office/drawing/2014/main" id="{9612D414-A277-06C5-1535-8251FB1B3578}"/>
              </a:ext>
            </a:extLst>
          </p:cNvPr>
          <p:cNvGrpSpPr/>
          <p:nvPr/>
        </p:nvGrpSpPr>
        <p:grpSpPr>
          <a:xfrm>
            <a:off x="6500006" y="3265671"/>
            <a:ext cx="561165" cy="215231"/>
            <a:chOff x="6560792" y="2779703"/>
            <a:chExt cx="645848" cy="247711"/>
          </a:xfrm>
          <a:solidFill>
            <a:srgbClr val="FFC354"/>
          </a:solidFill>
        </p:grpSpPr>
        <p:sp>
          <p:nvSpPr>
            <p:cNvPr id="853" name="Freeform: Shape 852">
              <a:extLst>
                <a:ext uri="{FF2B5EF4-FFF2-40B4-BE49-F238E27FC236}">
                  <a16:creationId xmlns:a16="http://schemas.microsoft.com/office/drawing/2014/main" id="{11B29FF6-A4A0-340A-4BCC-4D87B9D0D51B}"/>
                </a:ext>
              </a:extLst>
            </p:cNvPr>
            <p:cNvSpPr/>
            <p:nvPr/>
          </p:nvSpPr>
          <p:spPr>
            <a:xfrm>
              <a:off x="6560792" y="2857698"/>
              <a:ext cx="8841" cy="2028"/>
            </a:xfrm>
            <a:custGeom>
              <a:avLst/>
              <a:gdLst>
                <a:gd name="connsiteX0" fmla="*/ 2865 w 8841"/>
                <a:gd name="connsiteY0" fmla="*/ 1972 h 2028"/>
                <a:gd name="connsiteX1" fmla="*/ 6330 w 8841"/>
                <a:gd name="connsiteY1" fmla="*/ -34 h 2028"/>
                <a:gd name="connsiteX2" fmla="*/ 2865 w 8841"/>
                <a:gd name="connsiteY2" fmla="*/ 1972 h 2028"/>
              </a:gdLst>
              <a:ahLst/>
              <a:cxnLst>
                <a:cxn ang="0">
                  <a:pos x="connsiteX0" y="connsiteY0"/>
                </a:cxn>
                <a:cxn ang="0">
                  <a:pos x="connsiteX1" y="connsiteY1"/>
                </a:cxn>
                <a:cxn ang="0">
                  <a:pos x="connsiteX2" y="connsiteY2"/>
                </a:cxn>
              </a:cxnLst>
              <a:rect l="l" t="t" r="r" b="b"/>
              <a:pathLst>
                <a:path w="8841" h="2028">
                  <a:moveTo>
                    <a:pt x="2865" y="1972"/>
                  </a:moveTo>
                  <a:cubicBezTo>
                    <a:pt x="2865" y="1972"/>
                    <a:pt x="13443" y="-34"/>
                    <a:pt x="6330" y="-34"/>
                  </a:cubicBezTo>
                  <a:cubicBezTo>
                    <a:pt x="-783" y="-34"/>
                    <a:pt x="-1968" y="2245"/>
                    <a:pt x="2865" y="1972"/>
                  </a:cubicBezTo>
                  <a:close/>
                </a:path>
              </a:pathLst>
            </a:custGeom>
            <a:grpFill/>
            <a:ln w="4559" cap="flat">
              <a:solidFill>
                <a:srgbClr val="FFFFFF"/>
              </a:solidFill>
              <a:prstDash val="solid"/>
              <a:miter/>
            </a:ln>
          </p:spPr>
          <p:txBody>
            <a:bodyPr rtlCol="0" anchor="ctr"/>
            <a:lstStyle/>
            <a:p>
              <a:endParaRPr lang="en-US"/>
            </a:p>
          </p:txBody>
        </p:sp>
        <p:sp>
          <p:nvSpPr>
            <p:cNvPr id="854" name="Freeform: Shape 853">
              <a:extLst>
                <a:ext uri="{FF2B5EF4-FFF2-40B4-BE49-F238E27FC236}">
                  <a16:creationId xmlns:a16="http://schemas.microsoft.com/office/drawing/2014/main" id="{6830E228-67F8-B9F8-7079-93F11FF9DAF4}"/>
                </a:ext>
              </a:extLst>
            </p:cNvPr>
            <p:cNvSpPr/>
            <p:nvPr/>
          </p:nvSpPr>
          <p:spPr>
            <a:xfrm>
              <a:off x="6571683" y="2779703"/>
              <a:ext cx="104018" cy="81453"/>
            </a:xfrm>
            <a:custGeom>
              <a:avLst/>
              <a:gdLst>
                <a:gd name="connsiteX0" fmla="*/ 16505 w 104018"/>
                <a:gd name="connsiteY0" fmla="*/ 59084 h 81453"/>
                <a:gd name="connsiteX1" fmla="*/ 23162 w 104018"/>
                <a:gd name="connsiteY1" fmla="*/ 59084 h 81453"/>
                <a:gd name="connsiteX2" fmla="*/ 16687 w 104018"/>
                <a:gd name="connsiteY2" fmla="*/ 64556 h 81453"/>
                <a:gd name="connsiteX3" fmla="*/ 4195 w 104018"/>
                <a:gd name="connsiteY3" fmla="*/ 76319 h 81453"/>
                <a:gd name="connsiteX4" fmla="*/ 10395 w 104018"/>
                <a:gd name="connsiteY4" fmla="*/ 76319 h 81453"/>
                <a:gd name="connsiteX5" fmla="*/ 32463 w 104018"/>
                <a:gd name="connsiteY5" fmla="*/ 60543 h 81453"/>
                <a:gd name="connsiteX6" fmla="*/ 47691 w 104018"/>
                <a:gd name="connsiteY6" fmla="*/ 48415 h 81453"/>
                <a:gd name="connsiteX7" fmla="*/ 61735 w 104018"/>
                <a:gd name="connsiteY7" fmla="*/ 42944 h 81453"/>
                <a:gd name="connsiteX8" fmla="*/ 82253 w 104018"/>
                <a:gd name="connsiteY8" fmla="*/ 42306 h 81453"/>
                <a:gd name="connsiteX9" fmla="*/ 100490 w 104018"/>
                <a:gd name="connsiteY9" fmla="*/ 41211 h 81453"/>
                <a:gd name="connsiteX10" fmla="*/ 101219 w 104018"/>
                <a:gd name="connsiteY10" fmla="*/ 33187 h 81453"/>
                <a:gd name="connsiteX11" fmla="*/ 68939 w 104018"/>
                <a:gd name="connsiteY11" fmla="*/ 17046 h 81453"/>
                <a:gd name="connsiteX12" fmla="*/ 66568 w 104018"/>
                <a:gd name="connsiteY12" fmla="*/ 3915 h 81453"/>
                <a:gd name="connsiteX13" fmla="*/ 52251 w 104018"/>
                <a:gd name="connsiteY13" fmla="*/ 5648 h 81453"/>
                <a:gd name="connsiteX14" fmla="*/ 48604 w 104018"/>
                <a:gd name="connsiteY14" fmla="*/ 4918 h 81453"/>
                <a:gd name="connsiteX15" fmla="*/ 44409 w 104018"/>
                <a:gd name="connsiteY15" fmla="*/ 723 h 81453"/>
                <a:gd name="connsiteX16" fmla="*/ 41582 w 104018"/>
                <a:gd name="connsiteY16" fmla="*/ -6 h 81453"/>
                <a:gd name="connsiteX17" fmla="*/ 18785 w 104018"/>
                <a:gd name="connsiteY17" fmla="*/ 6468 h 81453"/>
                <a:gd name="connsiteX18" fmla="*/ 17235 w 104018"/>
                <a:gd name="connsiteY18" fmla="*/ 7563 h 81453"/>
                <a:gd name="connsiteX19" fmla="*/ 15502 w 104018"/>
                <a:gd name="connsiteY19" fmla="*/ 10207 h 81453"/>
                <a:gd name="connsiteX20" fmla="*/ 10122 w 104018"/>
                <a:gd name="connsiteY20" fmla="*/ 14584 h 81453"/>
                <a:gd name="connsiteX21" fmla="*/ 14225 w 104018"/>
                <a:gd name="connsiteY21" fmla="*/ 17046 h 81453"/>
                <a:gd name="connsiteX22" fmla="*/ 18602 w 104018"/>
                <a:gd name="connsiteY22" fmla="*/ 24706 h 81453"/>
                <a:gd name="connsiteX23" fmla="*/ 17052 w 104018"/>
                <a:gd name="connsiteY23" fmla="*/ 28627 h 81453"/>
                <a:gd name="connsiteX24" fmla="*/ 11398 w 104018"/>
                <a:gd name="connsiteY24" fmla="*/ 32275 h 81453"/>
                <a:gd name="connsiteX25" fmla="*/ 9483 w 104018"/>
                <a:gd name="connsiteY25" fmla="*/ 40391 h 81453"/>
                <a:gd name="connsiteX26" fmla="*/ 8936 w 104018"/>
                <a:gd name="connsiteY26" fmla="*/ 43491 h 81453"/>
                <a:gd name="connsiteX27" fmla="*/ 4559 w 104018"/>
                <a:gd name="connsiteY27" fmla="*/ 49145 h 81453"/>
                <a:gd name="connsiteX28" fmla="*/ 2462 w 104018"/>
                <a:gd name="connsiteY28" fmla="*/ 52428 h 81453"/>
                <a:gd name="connsiteX29" fmla="*/ 455 w 104018"/>
                <a:gd name="connsiteY29" fmla="*/ 53704 h 81453"/>
                <a:gd name="connsiteX30" fmla="*/ 455 w 104018"/>
                <a:gd name="connsiteY30" fmla="*/ 55437 h 81453"/>
                <a:gd name="connsiteX31" fmla="*/ 16505 w 104018"/>
                <a:gd name="connsiteY31" fmla="*/ 59084 h 81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4018" h="81453">
                  <a:moveTo>
                    <a:pt x="16505" y="59084"/>
                  </a:moveTo>
                  <a:cubicBezTo>
                    <a:pt x="16505" y="59084"/>
                    <a:pt x="22250" y="56622"/>
                    <a:pt x="23162" y="59084"/>
                  </a:cubicBezTo>
                  <a:cubicBezTo>
                    <a:pt x="24074" y="61547"/>
                    <a:pt x="20335" y="63462"/>
                    <a:pt x="16687" y="64556"/>
                  </a:cubicBezTo>
                  <a:cubicBezTo>
                    <a:pt x="13040" y="65650"/>
                    <a:pt x="5106" y="68386"/>
                    <a:pt x="4195" y="76319"/>
                  </a:cubicBezTo>
                  <a:cubicBezTo>
                    <a:pt x="3282" y="84253"/>
                    <a:pt x="4195" y="81882"/>
                    <a:pt x="10395" y="76319"/>
                  </a:cubicBezTo>
                  <a:cubicBezTo>
                    <a:pt x="16596" y="70757"/>
                    <a:pt x="27721" y="64009"/>
                    <a:pt x="32463" y="60543"/>
                  </a:cubicBezTo>
                  <a:cubicBezTo>
                    <a:pt x="37743" y="56759"/>
                    <a:pt x="42822" y="52710"/>
                    <a:pt x="47691" y="48415"/>
                  </a:cubicBezTo>
                  <a:cubicBezTo>
                    <a:pt x="51576" y="44987"/>
                    <a:pt x="56555" y="43044"/>
                    <a:pt x="61735" y="42944"/>
                  </a:cubicBezTo>
                  <a:cubicBezTo>
                    <a:pt x="68492" y="41622"/>
                    <a:pt x="75422" y="41412"/>
                    <a:pt x="82253" y="42306"/>
                  </a:cubicBezTo>
                  <a:cubicBezTo>
                    <a:pt x="86994" y="43309"/>
                    <a:pt x="95566" y="48051"/>
                    <a:pt x="100490" y="41211"/>
                  </a:cubicBezTo>
                  <a:cubicBezTo>
                    <a:pt x="105414" y="34372"/>
                    <a:pt x="104593" y="33004"/>
                    <a:pt x="101219" y="33187"/>
                  </a:cubicBezTo>
                  <a:cubicBezTo>
                    <a:pt x="97846" y="33369"/>
                    <a:pt x="72677" y="24524"/>
                    <a:pt x="68939" y="17046"/>
                  </a:cubicBezTo>
                  <a:cubicBezTo>
                    <a:pt x="67316" y="12861"/>
                    <a:pt x="66513" y="8402"/>
                    <a:pt x="66568" y="3915"/>
                  </a:cubicBezTo>
                  <a:lnTo>
                    <a:pt x="52251" y="5648"/>
                  </a:lnTo>
                  <a:cubicBezTo>
                    <a:pt x="52251" y="5648"/>
                    <a:pt x="49151" y="5648"/>
                    <a:pt x="48604" y="4918"/>
                  </a:cubicBezTo>
                  <a:cubicBezTo>
                    <a:pt x="48057" y="4189"/>
                    <a:pt x="44409" y="723"/>
                    <a:pt x="44409" y="723"/>
                  </a:cubicBezTo>
                  <a:cubicBezTo>
                    <a:pt x="43588" y="131"/>
                    <a:pt x="42585" y="-125"/>
                    <a:pt x="41582" y="-6"/>
                  </a:cubicBezTo>
                  <a:lnTo>
                    <a:pt x="18785" y="6468"/>
                  </a:lnTo>
                  <a:cubicBezTo>
                    <a:pt x="18201" y="6724"/>
                    <a:pt x="17672" y="7098"/>
                    <a:pt x="17235" y="7563"/>
                  </a:cubicBezTo>
                  <a:cubicBezTo>
                    <a:pt x="17235" y="8110"/>
                    <a:pt x="16322" y="9660"/>
                    <a:pt x="15502" y="10207"/>
                  </a:cubicBezTo>
                  <a:cubicBezTo>
                    <a:pt x="13897" y="11885"/>
                    <a:pt x="12091" y="13353"/>
                    <a:pt x="10122" y="14584"/>
                  </a:cubicBezTo>
                  <a:lnTo>
                    <a:pt x="14225" y="17046"/>
                  </a:lnTo>
                  <a:cubicBezTo>
                    <a:pt x="16906" y="18678"/>
                    <a:pt x="18556" y="21569"/>
                    <a:pt x="18602" y="24706"/>
                  </a:cubicBezTo>
                  <a:cubicBezTo>
                    <a:pt x="18712" y="26183"/>
                    <a:pt x="18146" y="27624"/>
                    <a:pt x="17052" y="28627"/>
                  </a:cubicBezTo>
                  <a:cubicBezTo>
                    <a:pt x="15338" y="30086"/>
                    <a:pt x="13441" y="31317"/>
                    <a:pt x="11398" y="32275"/>
                  </a:cubicBezTo>
                  <a:cubicBezTo>
                    <a:pt x="8116" y="34007"/>
                    <a:pt x="9301" y="38932"/>
                    <a:pt x="9483" y="40391"/>
                  </a:cubicBezTo>
                  <a:cubicBezTo>
                    <a:pt x="9556" y="41458"/>
                    <a:pt x="9365" y="42515"/>
                    <a:pt x="8936" y="43491"/>
                  </a:cubicBezTo>
                  <a:lnTo>
                    <a:pt x="4559" y="49145"/>
                  </a:lnTo>
                  <a:cubicBezTo>
                    <a:pt x="3793" y="50193"/>
                    <a:pt x="3091" y="51288"/>
                    <a:pt x="2462" y="52428"/>
                  </a:cubicBezTo>
                  <a:lnTo>
                    <a:pt x="455" y="53704"/>
                  </a:lnTo>
                  <a:cubicBezTo>
                    <a:pt x="911" y="54197"/>
                    <a:pt x="911" y="54945"/>
                    <a:pt x="455" y="55437"/>
                  </a:cubicBezTo>
                  <a:cubicBezTo>
                    <a:pt x="-821" y="57170"/>
                    <a:pt x="-1003" y="62641"/>
                    <a:pt x="16505" y="59084"/>
                  </a:cubicBezTo>
                  <a:close/>
                </a:path>
              </a:pathLst>
            </a:custGeom>
            <a:grpFill/>
            <a:ln w="4559" cap="flat">
              <a:solidFill>
                <a:srgbClr val="FFFFFF"/>
              </a:solidFill>
              <a:prstDash val="solid"/>
              <a:miter/>
            </a:ln>
          </p:spPr>
          <p:txBody>
            <a:bodyPr rtlCol="0" anchor="ctr"/>
            <a:lstStyle/>
            <a:p>
              <a:endParaRPr lang="en-US"/>
            </a:p>
          </p:txBody>
        </p:sp>
        <p:sp>
          <p:nvSpPr>
            <p:cNvPr id="855" name="Freeform: Shape 854">
              <a:extLst>
                <a:ext uri="{FF2B5EF4-FFF2-40B4-BE49-F238E27FC236}">
                  <a16:creationId xmlns:a16="http://schemas.microsoft.com/office/drawing/2014/main" id="{B903F672-3CA9-77DB-372F-EB162E72D92D}"/>
                </a:ext>
              </a:extLst>
            </p:cNvPr>
            <p:cNvSpPr/>
            <p:nvPr/>
          </p:nvSpPr>
          <p:spPr>
            <a:xfrm>
              <a:off x="6572201" y="2781440"/>
              <a:ext cx="634440" cy="245974"/>
            </a:xfrm>
            <a:custGeom>
              <a:avLst/>
              <a:gdLst>
                <a:gd name="connsiteX0" fmla="*/ 588291 w 634440"/>
                <a:gd name="connsiteY0" fmla="*/ 37742 h 245974"/>
                <a:gd name="connsiteX1" fmla="*/ 587014 w 634440"/>
                <a:gd name="connsiteY1" fmla="*/ 36191 h 245974"/>
                <a:gd name="connsiteX2" fmla="*/ 585190 w 634440"/>
                <a:gd name="connsiteY2" fmla="*/ 33638 h 245974"/>
                <a:gd name="connsiteX3" fmla="*/ 580083 w 634440"/>
                <a:gd name="connsiteY3" fmla="*/ 30629 h 245974"/>
                <a:gd name="connsiteX4" fmla="*/ 575068 w 634440"/>
                <a:gd name="connsiteY4" fmla="*/ 27802 h 245974"/>
                <a:gd name="connsiteX5" fmla="*/ 572788 w 634440"/>
                <a:gd name="connsiteY5" fmla="*/ 25978 h 245974"/>
                <a:gd name="connsiteX6" fmla="*/ 567408 w 634440"/>
                <a:gd name="connsiteY6" fmla="*/ 18957 h 245974"/>
                <a:gd name="connsiteX7" fmla="*/ 560022 w 634440"/>
                <a:gd name="connsiteY7" fmla="*/ 18957 h 245974"/>
                <a:gd name="connsiteX8" fmla="*/ 558380 w 634440"/>
                <a:gd name="connsiteY8" fmla="*/ 20051 h 245974"/>
                <a:gd name="connsiteX9" fmla="*/ 556009 w 634440"/>
                <a:gd name="connsiteY9" fmla="*/ 24063 h 245974"/>
                <a:gd name="connsiteX10" fmla="*/ 554824 w 634440"/>
                <a:gd name="connsiteY10" fmla="*/ 24063 h 245974"/>
                <a:gd name="connsiteX11" fmla="*/ 543881 w 634440"/>
                <a:gd name="connsiteY11" fmla="*/ 21692 h 245974"/>
                <a:gd name="connsiteX12" fmla="*/ 541784 w 634440"/>
                <a:gd name="connsiteY12" fmla="*/ 21692 h 245974"/>
                <a:gd name="connsiteX13" fmla="*/ 540507 w 634440"/>
                <a:gd name="connsiteY13" fmla="*/ 22239 h 245974"/>
                <a:gd name="connsiteX14" fmla="*/ 537224 w 634440"/>
                <a:gd name="connsiteY14" fmla="*/ 21510 h 245974"/>
                <a:gd name="connsiteX15" fmla="*/ 526920 w 634440"/>
                <a:gd name="connsiteY15" fmla="*/ 22148 h 245974"/>
                <a:gd name="connsiteX16" fmla="*/ 524914 w 634440"/>
                <a:gd name="connsiteY16" fmla="*/ 21692 h 245974"/>
                <a:gd name="connsiteX17" fmla="*/ 523273 w 634440"/>
                <a:gd name="connsiteY17" fmla="*/ 20598 h 245974"/>
                <a:gd name="connsiteX18" fmla="*/ 517892 w 634440"/>
                <a:gd name="connsiteY18" fmla="*/ 25340 h 245974"/>
                <a:gd name="connsiteX19" fmla="*/ 501569 w 634440"/>
                <a:gd name="connsiteY19" fmla="*/ 34459 h 245974"/>
                <a:gd name="connsiteX20" fmla="*/ 494001 w 634440"/>
                <a:gd name="connsiteY20" fmla="*/ 37742 h 245974"/>
                <a:gd name="connsiteX21" fmla="*/ 475763 w 634440"/>
                <a:gd name="connsiteY21" fmla="*/ 44946 h 245974"/>
                <a:gd name="connsiteX22" fmla="*/ 468559 w 634440"/>
                <a:gd name="connsiteY22" fmla="*/ 44216 h 245974"/>
                <a:gd name="connsiteX23" fmla="*/ 455610 w 634440"/>
                <a:gd name="connsiteY23" fmla="*/ 40569 h 245974"/>
                <a:gd name="connsiteX24" fmla="*/ 448406 w 634440"/>
                <a:gd name="connsiteY24" fmla="*/ 39839 h 245974"/>
                <a:gd name="connsiteX25" fmla="*/ 439287 w 634440"/>
                <a:gd name="connsiteY25" fmla="*/ 40569 h 245974"/>
                <a:gd name="connsiteX26" fmla="*/ 404088 w 634440"/>
                <a:gd name="connsiteY26" fmla="*/ 43031 h 245974"/>
                <a:gd name="connsiteX27" fmla="*/ 385850 w 634440"/>
                <a:gd name="connsiteY27" fmla="*/ 39839 h 245974"/>
                <a:gd name="connsiteX28" fmla="*/ 367065 w 634440"/>
                <a:gd name="connsiteY28" fmla="*/ 30720 h 245974"/>
                <a:gd name="connsiteX29" fmla="*/ 358949 w 634440"/>
                <a:gd name="connsiteY29" fmla="*/ 28805 h 245974"/>
                <a:gd name="connsiteX30" fmla="*/ 341733 w 634440"/>
                <a:gd name="connsiteY30" fmla="*/ 26225 h 245974"/>
                <a:gd name="connsiteX31" fmla="*/ 339709 w 634440"/>
                <a:gd name="connsiteY31" fmla="*/ 21966 h 245974"/>
                <a:gd name="connsiteX32" fmla="*/ 328127 w 634440"/>
                <a:gd name="connsiteY32" fmla="*/ 14944 h 245974"/>
                <a:gd name="connsiteX33" fmla="*/ 307975 w 634440"/>
                <a:gd name="connsiteY33" fmla="*/ 9473 h 245974"/>
                <a:gd name="connsiteX34" fmla="*/ 308978 w 634440"/>
                <a:gd name="connsiteY34" fmla="*/ 1631 h 245974"/>
                <a:gd name="connsiteX35" fmla="*/ 306698 w 634440"/>
                <a:gd name="connsiteY35" fmla="*/ 81 h 245974"/>
                <a:gd name="connsiteX36" fmla="*/ 297579 w 634440"/>
                <a:gd name="connsiteY36" fmla="*/ 1266 h 245974"/>
                <a:gd name="connsiteX37" fmla="*/ 286363 w 634440"/>
                <a:gd name="connsiteY37" fmla="*/ 3728 h 245974"/>
                <a:gd name="connsiteX38" fmla="*/ 257274 w 634440"/>
                <a:gd name="connsiteY38" fmla="*/ 2360 h 245974"/>
                <a:gd name="connsiteX39" fmla="*/ 235844 w 634440"/>
                <a:gd name="connsiteY39" fmla="*/ 3911 h 245974"/>
                <a:gd name="connsiteX40" fmla="*/ 222895 w 634440"/>
                <a:gd name="connsiteY40" fmla="*/ 8288 h 245974"/>
                <a:gd name="connsiteX41" fmla="*/ 204657 w 634440"/>
                <a:gd name="connsiteY41" fmla="*/ 17406 h 245974"/>
                <a:gd name="connsiteX42" fmla="*/ 190796 w 634440"/>
                <a:gd name="connsiteY42" fmla="*/ 25340 h 245974"/>
                <a:gd name="connsiteX43" fmla="*/ 180127 w 634440"/>
                <a:gd name="connsiteY43" fmla="*/ 35280 h 245974"/>
                <a:gd name="connsiteX44" fmla="*/ 169367 w 634440"/>
                <a:gd name="connsiteY44" fmla="*/ 38654 h 245974"/>
                <a:gd name="connsiteX45" fmla="*/ 150126 w 634440"/>
                <a:gd name="connsiteY45" fmla="*/ 37377 h 245974"/>
                <a:gd name="connsiteX46" fmla="*/ 136995 w 634440"/>
                <a:gd name="connsiteY46" fmla="*/ 35280 h 245974"/>
                <a:gd name="connsiteX47" fmla="*/ 119943 w 634440"/>
                <a:gd name="connsiteY47" fmla="*/ 36556 h 245974"/>
                <a:gd name="connsiteX48" fmla="*/ 101705 w 634440"/>
                <a:gd name="connsiteY48" fmla="*/ 38107 h 245974"/>
                <a:gd name="connsiteX49" fmla="*/ 111371 w 634440"/>
                <a:gd name="connsiteY49" fmla="*/ 50235 h 245974"/>
                <a:gd name="connsiteX50" fmla="*/ 121675 w 634440"/>
                <a:gd name="connsiteY50" fmla="*/ 54977 h 245974"/>
                <a:gd name="connsiteX51" fmla="*/ 94319 w 634440"/>
                <a:gd name="connsiteY51" fmla="*/ 59536 h 245974"/>
                <a:gd name="connsiteX52" fmla="*/ 96416 w 634440"/>
                <a:gd name="connsiteY52" fmla="*/ 62454 h 245974"/>
                <a:gd name="connsiteX53" fmla="*/ 100246 w 634440"/>
                <a:gd name="connsiteY53" fmla="*/ 67561 h 245974"/>
                <a:gd name="connsiteX54" fmla="*/ 84835 w 634440"/>
                <a:gd name="connsiteY54" fmla="*/ 67561 h 245974"/>
                <a:gd name="connsiteX55" fmla="*/ 64955 w 634440"/>
                <a:gd name="connsiteY55" fmla="*/ 66193 h 245974"/>
                <a:gd name="connsiteX56" fmla="*/ 61673 w 634440"/>
                <a:gd name="connsiteY56" fmla="*/ 65463 h 245974"/>
                <a:gd name="connsiteX57" fmla="*/ 59393 w 634440"/>
                <a:gd name="connsiteY57" fmla="*/ 61268 h 245974"/>
                <a:gd name="connsiteX58" fmla="*/ 59393 w 634440"/>
                <a:gd name="connsiteY58" fmla="*/ 65463 h 245974"/>
                <a:gd name="connsiteX59" fmla="*/ 59393 w 634440"/>
                <a:gd name="connsiteY59" fmla="*/ 67743 h 245974"/>
                <a:gd name="connsiteX60" fmla="*/ 52371 w 634440"/>
                <a:gd name="connsiteY60" fmla="*/ 69476 h 245974"/>
                <a:gd name="connsiteX61" fmla="*/ 45349 w 634440"/>
                <a:gd name="connsiteY61" fmla="*/ 67743 h 245974"/>
                <a:gd name="connsiteX62" fmla="*/ 37963 w 634440"/>
                <a:gd name="connsiteY62" fmla="*/ 64551 h 245974"/>
                <a:gd name="connsiteX63" fmla="*/ 16808 w 634440"/>
                <a:gd name="connsiteY63" fmla="*/ 73032 h 245974"/>
                <a:gd name="connsiteX64" fmla="*/ 2764 w 634440"/>
                <a:gd name="connsiteY64" fmla="*/ 87166 h 245974"/>
                <a:gd name="connsiteX65" fmla="*/ 2764 w 634440"/>
                <a:gd name="connsiteY65" fmla="*/ 97744 h 245974"/>
                <a:gd name="connsiteX66" fmla="*/ 1032 w 634440"/>
                <a:gd name="connsiteY66" fmla="*/ 101209 h 245974"/>
                <a:gd name="connsiteX67" fmla="*/ 2035 w 634440"/>
                <a:gd name="connsiteY67" fmla="*/ 104219 h 245974"/>
                <a:gd name="connsiteX68" fmla="*/ 13251 w 634440"/>
                <a:gd name="connsiteY68" fmla="*/ 101939 h 245974"/>
                <a:gd name="connsiteX69" fmla="*/ 27294 w 634440"/>
                <a:gd name="connsiteY69" fmla="*/ 100206 h 245974"/>
                <a:gd name="connsiteX70" fmla="*/ 27294 w 634440"/>
                <a:gd name="connsiteY70" fmla="*/ 103489 h 245974"/>
                <a:gd name="connsiteX71" fmla="*/ 22188 w 634440"/>
                <a:gd name="connsiteY71" fmla="*/ 113338 h 245974"/>
                <a:gd name="connsiteX72" fmla="*/ 24832 w 634440"/>
                <a:gd name="connsiteY72" fmla="*/ 119083 h 245974"/>
                <a:gd name="connsiteX73" fmla="*/ 30842 w 634440"/>
                <a:gd name="connsiteY73" fmla="*/ 124928 h 245974"/>
                <a:gd name="connsiteX74" fmla="*/ 31033 w 634440"/>
                <a:gd name="connsiteY74" fmla="*/ 124919 h 245974"/>
                <a:gd name="connsiteX75" fmla="*/ 31033 w 634440"/>
                <a:gd name="connsiteY75" fmla="*/ 129113 h 245974"/>
                <a:gd name="connsiteX76" fmla="*/ 25744 w 634440"/>
                <a:gd name="connsiteY76" fmla="*/ 132761 h 245974"/>
                <a:gd name="connsiteX77" fmla="*/ 23647 w 634440"/>
                <a:gd name="connsiteY77" fmla="*/ 135952 h 245974"/>
                <a:gd name="connsiteX78" fmla="*/ 31489 w 634440"/>
                <a:gd name="connsiteY78" fmla="*/ 143886 h 245974"/>
                <a:gd name="connsiteX79" fmla="*/ 30486 w 634440"/>
                <a:gd name="connsiteY79" fmla="*/ 146622 h 245974"/>
                <a:gd name="connsiteX80" fmla="*/ 17993 w 634440"/>
                <a:gd name="connsiteY80" fmla="*/ 141880 h 245974"/>
                <a:gd name="connsiteX81" fmla="*/ 14345 w 634440"/>
                <a:gd name="connsiteY81" fmla="*/ 135588 h 245974"/>
                <a:gd name="connsiteX82" fmla="*/ 12795 w 634440"/>
                <a:gd name="connsiteY82" fmla="*/ 139144 h 245974"/>
                <a:gd name="connsiteX83" fmla="*/ 11336 w 634440"/>
                <a:gd name="connsiteY83" fmla="*/ 148263 h 245974"/>
                <a:gd name="connsiteX84" fmla="*/ 8236 w 634440"/>
                <a:gd name="connsiteY84" fmla="*/ 148263 h 245974"/>
                <a:gd name="connsiteX85" fmla="*/ 6959 w 634440"/>
                <a:gd name="connsiteY85" fmla="*/ 149996 h 245974"/>
                <a:gd name="connsiteX86" fmla="*/ 8418 w 634440"/>
                <a:gd name="connsiteY86" fmla="*/ 151546 h 245974"/>
                <a:gd name="connsiteX87" fmla="*/ 18175 w 634440"/>
                <a:gd name="connsiteY87" fmla="*/ 153279 h 245974"/>
                <a:gd name="connsiteX88" fmla="*/ 27294 w 634440"/>
                <a:gd name="connsiteY88" fmla="*/ 156106 h 245974"/>
                <a:gd name="connsiteX89" fmla="*/ 36413 w 634440"/>
                <a:gd name="connsiteY89" fmla="*/ 161030 h 245974"/>
                <a:gd name="connsiteX90" fmla="*/ 37690 w 634440"/>
                <a:gd name="connsiteY90" fmla="*/ 173614 h 245974"/>
                <a:gd name="connsiteX91" fmla="*/ 35046 w 634440"/>
                <a:gd name="connsiteY91" fmla="*/ 177352 h 245974"/>
                <a:gd name="connsiteX92" fmla="*/ 39240 w 634440"/>
                <a:gd name="connsiteY92" fmla="*/ 183097 h 245974"/>
                <a:gd name="connsiteX93" fmla="*/ 41520 w 634440"/>
                <a:gd name="connsiteY93" fmla="*/ 186836 h 245974"/>
                <a:gd name="connsiteX94" fmla="*/ 52554 w 634440"/>
                <a:gd name="connsiteY94" fmla="*/ 192399 h 245974"/>
                <a:gd name="connsiteX95" fmla="*/ 46809 w 634440"/>
                <a:gd name="connsiteY95" fmla="*/ 196776 h 245974"/>
                <a:gd name="connsiteX96" fmla="*/ 40152 w 634440"/>
                <a:gd name="connsiteY96" fmla="*/ 197870 h 245974"/>
                <a:gd name="connsiteX97" fmla="*/ 43799 w 634440"/>
                <a:gd name="connsiteY97" fmla="*/ 201518 h 245974"/>
                <a:gd name="connsiteX98" fmla="*/ 73801 w 634440"/>
                <a:gd name="connsiteY98" fmla="*/ 198873 h 245974"/>
                <a:gd name="connsiteX99" fmla="*/ 73801 w 634440"/>
                <a:gd name="connsiteY99" fmla="*/ 201153 h 245974"/>
                <a:gd name="connsiteX100" fmla="*/ 67874 w 634440"/>
                <a:gd name="connsiteY100" fmla="*/ 207171 h 245974"/>
                <a:gd name="connsiteX101" fmla="*/ 58755 w 634440"/>
                <a:gd name="connsiteY101" fmla="*/ 208539 h 245974"/>
                <a:gd name="connsiteX102" fmla="*/ 48724 w 634440"/>
                <a:gd name="connsiteY102" fmla="*/ 210819 h 245974"/>
                <a:gd name="connsiteX103" fmla="*/ 47447 w 634440"/>
                <a:gd name="connsiteY103" fmla="*/ 213099 h 245974"/>
                <a:gd name="connsiteX104" fmla="*/ 65685 w 634440"/>
                <a:gd name="connsiteY104" fmla="*/ 209451 h 245974"/>
                <a:gd name="connsiteX105" fmla="*/ 67691 w 634440"/>
                <a:gd name="connsiteY105" fmla="*/ 210089 h 245974"/>
                <a:gd name="connsiteX106" fmla="*/ 66779 w 634440"/>
                <a:gd name="connsiteY106" fmla="*/ 213463 h 245974"/>
                <a:gd name="connsiteX107" fmla="*/ 70609 w 634440"/>
                <a:gd name="connsiteY107" fmla="*/ 212916 h 245974"/>
                <a:gd name="connsiteX108" fmla="*/ 81552 w 634440"/>
                <a:gd name="connsiteY108" fmla="*/ 207171 h 245974"/>
                <a:gd name="connsiteX109" fmla="*/ 87114 w 634440"/>
                <a:gd name="connsiteY109" fmla="*/ 208904 h 245974"/>
                <a:gd name="connsiteX110" fmla="*/ 90671 w 634440"/>
                <a:gd name="connsiteY110" fmla="*/ 212916 h 245974"/>
                <a:gd name="connsiteX111" fmla="*/ 95504 w 634440"/>
                <a:gd name="connsiteY111" fmla="*/ 214010 h 245974"/>
                <a:gd name="connsiteX112" fmla="*/ 99243 w 634440"/>
                <a:gd name="connsiteY112" fmla="*/ 213463 h 245974"/>
                <a:gd name="connsiteX113" fmla="*/ 114289 w 634440"/>
                <a:gd name="connsiteY113" fmla="*/ 229421 h 245974"/>
                <a:gd name="connsiteX114" fmla="*/ 132527 w 634440"/>
                <a:gd name="connsiteY114" fmla="*/ 231884 h 245974"/>
                <a:gd name="connsiteX115" fmla="*/ 142558 w 634440"/>
                <a:gd name="connsiteY115" fmla="*/ 228874 h 245974"/>
                <a:gd name="connsiteX116" fmla="*/ 149214 w 634440"/>
                <a:gd name="connsiteY116" fmla="*/ 226777 h 245974"/>
                <a:gd name="connsiteX117" fmla="*/ 159336 w 634440"/>
                <a:gd name="connsiteY117" fmla="*/ 205348 h 245974"/>
                <a:gd name="connsiteX118" fmla="*/ 212044 w 634440"/>
                <a:gd name="connsiteY118" fmla="*/ 229239 h 245974"/>
                <a:gd name="connsiteX119" fmla="*/ 236209 w 634440"/>
                <a:gd name="connsiteY119" fmla="*/ 234528 h 245974"/>
                <a:gd name="connsiteX120" fmla="*/ 258368 w 634440"/>
                <a:gd name="connsiteY120" fmla="*/ 232887 h 245974"/>
                <a:gd name="connsiteX121" fmla="*/ 270770 w 634440"/>
                <a:gd name="connsiteY121" fmla="*/ 225227 h 245974"/>
                <a:gd name="connsiteX122" fmla="*/ 292746 w 634440"/>
                <a:gd name="connsiteY122" fmla="*/ 208904 h 245974"/>
                <a:gd name="connsiteX123" fmla="*/ 299038 w 634440"/>
                <a:gd name="connsiteY123" fmla="*/ 210272 h 245974"/>
                <a:gd name="connsiteX124" fmla="*/ 311805 w 634440"/>
                <a:gd name="connsiteY124" fmla="*/ 216929 h 245974"/>
                <a:gd name="connsiteX125" fmla="*/ 320924 w 634440"/>
                <a:gd name="connsiteY125" fmla="*/ 214649 h 245974"/>
                <a:gd name="connsiteX126" fmla="*/ 337611 w 634440"/>
                <a:gd name="connsiteY126" fmla="*/ 205530 h 245974"/>
                <a:gd name="connsiteX127" fmla="*/ 333052 w 634440"/>
                <a:gd name="connsiteY127" fmla="*/ 224680 h 245974"/>
                <a:gd name="connsiteX128" fmla="*/ 333052 w 634440"/>
                <a:gd name="connsiteY128" fmla="*/ 234346 h 245974"/>
                <a:gd name="connsiteX129" fmla="*/ 334785 w 634440"/>
                <a:gd name="connsiteY129" fmla="*/ 239361 h 245974"/>
                <a:gd name="connsiteX130" fmla="*/ 333872 w 634440"/>
                <a:gd name="connsiteY130" fmla="*/ 241823 h 245974"/>
                <a:gd name="connsiteX131" fmla="*/ 333872 w 634440"/>
                <a:gd name="connsiteY131" fmla="*/ 242462 h 245974"/>
                <a:gd name="connsiteX132" fmla="*/ 340073 w 634440"/>
                <a:gd name="connsiteY132" fmla="*/ 245836 h 245974"/>
                <a:gd name="connsiteX133" fmla="*/ 341350 w 634440"/>
                <a:gd name="connsiteY133" fmla="*/ 245106 h 245974"/>
                <a:gd name="connsiteX134" fmla="*/ 342444 w 634440"/>
                <a:gd name="connsiteY134" fmla="*/ 242370 h 245974"/>
                <a:gd name="connsiteX135" fmla="*/ 343356 w 634440"/>
                <a:gd name="connsiteY135" fmla="*/ 241094 h 245974"/>
                <a:gd name="connsiteX136" fmla="*/ 347551 w 634440"/>
                <a:gd name="connsiteY136" fmla="*/ 237993 h 245974"/>
                <a:gd name="connsiteX137" fmla="*/ 348736 w 634440"/>
                <a:gd name="connsiteY137" fmla="*/ 236990 h 245974"/>
                <a:gd name="connsiteX138" fmla="*/ 348736 w 634440"/>
                <a:gd name="connsiteY138" fmla="*/ 232704 h 245974"/>
                <a:gd name="connsiteX139" fmla="*/ 349375 w 634440"/>
                <a:gd name="connsiteY139" fmla="*/ 231610 h 245974"/>
                <a:gd name="connsiteX140" fmla="*/ 357035 w 634440"/>
                <a:gd name="connsiteY140" fmla="*/ 227598 h 245974"/>
                <a:gd name="connsiteX141" fmla="*/ 357035 w 634440"/>
                <a:gd name="connsiteY141" fmla="*/ 226321 h 245974"/>
                <a:gd name="connsiteX142" fmla="*/ 355667 w 634440"/>
                <a:gd name="connsiteY142" fmla="*/ 225318 h 245974"/>
                <a:gd name="connsiteX143" fmla="*/ 355028 w 634440"/>
                <a:gd name="connsiteY143" fmla="*/ 222309 h 245974"/>
                <a:gd name="connsiteX144" fmla="*/ 355028 w 634440"/>
                <a:gd name="connsiteY144" fmla="*/ 218752 h 245974"/>
                <a:gd name="connsiteX145" fmla="*/ 357582 w 634440"/>
                <a:gd name="connsiteY145" fmla="*/ 208539 h 245974"/>
                <a:gd name="connsiteX146" fmla="*/ 359132 w 634440"/>
                <a:gd name="connsiteY146" fmla="*/ 207354 h 245974"/>
                <a:gd name="connsiteX147" fmla="*/ 370531 w 634440"/>
                <a:gd name="connsiteY147" fmla="*/ 214193 h 245974"/>
                <a:gd name="connsiteX148" fmla="*/ 372810 w 634440"/>
                <a:gd name="connsiteY148" fmla="*/ 214193 h 245974"/>
                <a:gd name="connsiteX149" fmla="*/ 380288 w 634440"/>
                <a:gd name="connsiteY149" fmla="*/ 213372 h 245974"/>
                <a:gd name="connsiteX150" fmla="*/ 383206 w 634440"/>
                <a:gd name="connsiteY150" fmla="*/ 213919 h 245974"/>
                <a:gd name="connsiteX151" fmla="*/ 386671 w 634440"/>
                <a:gd name="connsiteY151" fmla="*/ 213372 h 245974"/>
                <a:gd name="connsiteX152" fmla="*/ 389498 w 634440"/>
                <a:gd name="connsiteY152" fmla="*/ 211457 h 245974"/>
                <a:gd name="connsiteX153" fmla="*/ 392963 w 634440"/>
                <a:gd name="connsiteY153" fmla="*/ 210545 h 245974"/>
                <a:gd name="connsiteX154" fmla="*/ 402082 w 634440"/>
                <a:gd name="connsiteY154" fmla="*/ 207536 h 245974"/>
                <a:gd name="connsiteX155" fmla="*/ 409103 w 634440"/>
                <a:gd name="connsiteY155" fmla="*/ 203980 h 245974"/>
                <a:gd name="connsiteX156" fmla="*/ 411383 w 634440"/>
                <a:gd name="connsiteY156" fmla="*/ 203524 h 245974"/>
                <a:gd name="connsiteX157" fmla="*/ 420502 w 634440"/>
                <a:gd name="connsiteY157" fmla="*/ 205621 h 245974"/>
                <a:gd name="connsiteX158" fmla="*/ 423603 w 634440"/>
                <a:gd name="connsiteY158" fmla="*/ 207536 h 245974"/>
                <a:gd name="connsiteX159" fmla="*/ 426065 w 634440"/>
                <a:gd name="connsiteY159" fmla="*/ 209542 h 245974"/>
                <a:gd name="connsiteX160" fmla="*/ 440838 w 634440"/>
                <a:gd name="connsiteY160" fmla="*/ 211913 h 245974"/>
                <a:gd name="connsiteX161" fmla="*/ 452145 w 634440"/>
                <a:gd name="connsiteY161" fmla="*/ 211913 h 245974"/>
                <a:gd name="connsiteX162" fmla="*/ 472936 w 634440"/>
                <a:gd name="connsiteY162" fmla="*/ 205530 h 245974"/>
                <a:gd name="connsiteX163" fmla="*/ 495551 w 634440"/>
                <a:gd name="connsiteY163" fmla="*/ 195864 h 245974"/>
                <a:gd name="connsiteX164" fmla="*/ 497831 w 634440"/>
                <a:gd name="connsiteY164" fmla="*/ 195864 h 245974"/>
                <a:gd name="connsiteX165" fmla="*/ 525644 w 634440"/>
                <a:gd name="connsiteY165" fmla="*/ 195864 h 245974"/>
                <a:gd name="connsiteX166" fmla="*/ 538866 w 634440"/>
                <a:gd name="connsiteY166" fmla="*/ 193402 h 245974"/>
                <a:gd name="connsiteX167" fmla="*/ 548714 w 634440"/>
                <a:gd name="connsiteY167" fmla="*/ 190301 h 245974"/>
                <a:gd name="connsiteX168" fmla="*/ 549991 w 634440"/>
                <a:gd name="connsiteY168" fmla="*/ 191031 h 245974"/>
                <a:gd name="connsiteX169" fmla="*/ 551176 w 634440"/>
                <a:gd name="connsiteY169" fmla="*/ 196229 h 245974"/>
                <a:gd name="connsiteX170" fmla="*/ 563214 w 634440"/>
                <a:gd name="connsiteY170" fmla="*/ 186563 h 245974"/>
                <a:gd name="connsiteX171" fmla="*/ 565676 w 634440"/>
                <a:gd name="connsiteY171" fmla="*/ 185833 h 245974"/>
                <a:gd name="connsiteX172" fmla="*/ 576345 w 634440"/>
                <a:gd name="connsiteY172" fmla="*/ 185833 h 245974"/>
                <a:gd name="connsiteX173" fmla="*/ 578807 w 634440"/>
                <a:gd name="connsiteY173" fmla="*/ 185833 h 245974"/>
                <a:gd name="connsiteX174" fmla="*/ 586740 w 634440"/>
                <a:gd name="connsiteY174" fmla="*/ 187110 h 245974"/>
                <a:gd name="connsiteX175" fmla="*/ 604978 w 634440"/>
                <a:gd name="connsiteY175" fmla="*/ 188478 h 245974"/>
                <a:gd name="connsiteX176" fmla="*/ 607440 w 634440"/>
                <a:gd name="connsiteY176" fmla="*/ 188478 h 245974"/>
                <a:gd name="connsiteX177" fmla="*/ 609994 w 634440"/>
                <a:gd name="connsiteY177" fmla="*/ 187930 h 245974"/>
                <a:gd name="connsiteX178" fmla="*/ 613823 w 634440"/>
                <a:gd name="connsiteY178" fmla="*/ 189481 h 245974"/>
                <a:gd name="connsiteX179" fmla="*/ 617836 w 634440"/>
                <a:gd name="connsiteY179" fmla="*/ 199329 h 245974"/>
                <a:gd name="connsiteX180" fmla="*/ 619933 w 634440"/>
                <a:gd name="connsiteY180" fmla="*/ 199968 h 245974"/>
                <a:gd name="connsiteX181" fmla="*/ 633885 w 634440"/>
                <a:gd name="connsiteY181" fmla="*/ 194131 h 245974"/>
                <a:gd name="connsiteX182" fmla="*/ 633885 w 634440"/>
                <a:gd name="connsiteY182" fmla="*/ 193584 h 245974"/>
                <a:gd name="connsiteX183" fmla="*/ 631970 w 634440"/>
                <a:gd name="connsiteY183" fmla="*/ 185286 h 245974"/>
                <a:gd name="connsiteX184" fmla="*/ 627411 w 634440"/>
                <a:gd name="connsiteY184" fmla="*/ 180726 h 245974"/>
                <a:gd name="connsiteX185" fmla="*/ 628049 w 634440"/>
                <a:gd name="connsiteY185" fmla="*/ 172793 h 245974"/>
                <a:gd name="connsiteX186" fmla="*/ 623307 w 634440"/>
                <a:gd name="connsiteY186" fmla="*/ 168689 h 245974"/>
                <a:gd name="connsiteX187" fmla="*/ 621027 w 634440"/>
                <a:gd name="connsiteY187" fmla="*/ 167504 h 245974"/>
                <a:gd name="connsiteX188" fmla="*/ 619477 w 634440"/>
                <a:gd name="connsiteY188" fmla="*/ 166045 h 245974"/>
                <a:gd name="connsiteX189" fmla="*/ 617015 w 634440"/>
                <a:gd name="connsiteY189" fmla="*/ 159388 h 245974"/>
                <a:gd name="connsiteX190" fmla="*/ 622578 w 634440"/>
                <a:gd name="connsiteY190" fmla="*/ 146257 h 245974"/>
                <a:gd name="connsiteX191" fmla="*/ 619477 w 634440"/>
                <a:gd name="connsiteY191" fmla="*/ 145436 h 245974"/>
                <a:gd name="connsiteX192" fmla="*/ 618292 w 634440"/>
                <a:gd name="connsiteY192" fmla="*/ 143704 h 245974"/>
                <a:gd name="connsiteX193" fmla="*/ 616924 w 634440"/>
                <a:gd name="connsiteY193" fmla="*/ 127746 h 245974"/>
                <a:gd name="connsiteX194" fmla="*/ 613094 w 634440"/>
                <a:gd name="connsiteY194" fmla="*/ 122183 h 245974"/>
                <a:gd name="connsiteX195" fmla="*/ 608626 w 634440"/>
                <a:gd name="connsiteY195" fmla="*/ 107775 h 245974"/>
                <a:gd name="connsiteX196" fmla="*/ 609447 w 634440"/>
                <a:gd name="connsiteY196" fmla="*/ 106407 h 245974"/>
                <a:gd name="connsiteX197" fmla="*/ 619751 w 634440"/>
                <a:gd name="connsiteY197" fmla="*/ 104401 h 245974"/>
                <a:gd name="connsiteX198" fmla="*/ 623034 w 634440"/>
                <a:gd name="connsiteY198" fmla="*/ 95282 h 245974"/>
                <a:gd name="connsiteX199" fmla="*/ 623854 w 634440"/>
                <a:gd name="connsiteY199" fmla="*/ 92820 h 245974"/>
                <a:gd name="connsiteX200" fmla="*/ 630329 w 634440"/>
                <a:gd name="connsiteY200" fmla="*/ 92820 h 245974"/>
                <a:gd name="connsiteX201" fmla="*/ 634341 w 634440"/>
                <a:gd name="connsiteY201" fmla="*/ 96650 h 245974"/>
                <a:gd name="connsiteX202" fmla="*/ 634341 w 634440"/>
                <a:gd name="connsiteY202" fmla="*/ 94644 h 245974"/>
                <a:gd name="connsiteX203" fmla="*/ 633794 w 634440"/>
                <a:gd name="connsiteY203" fmla="*/ 93550 h 245974"/>
                <a:gd name="connsiteX204" fmla="*/ 633064 w 634440"/>
                <a:gd name="connsiteY204" fmla="*/ 92364 h 245974"/>
                <a:gd name="connsiteX205" fmla="*/ 620663 w 634440"/>
                <a:gd name="connsiteY205" fmla="*/ 82151 h 245974"/>
                <a:gd name="connsiteX206" fmla="*/ 618565 w 634440"/>
                <a:gd name="connsiteY206" fmla="*/ 81422 h 245974"/>
                <a:gd name="connsiteX207" fmla="*/ 602881 w 634440"/>
                <a:gd name="connsiteY207" fmla="*/ 80236 h 245974"/>
                <a:gd name="connsiteX208" fmla="*/ 596041 w 634440"/>
                <a:gd name="connsiteY208" fmla="*/ 77136 h 245974"/>
                <a:gd name="connsiteX209" fmla="*/ 596862 w 634440"/>
                <a:gd name="connsiteY209" fmla="*/ 72394 h 245974"/>
                <a:gd name="connsiteX210" fmla="*/ 597592 w 634440"/>
                <a:gd name="connsiteY210" fmla="*/ 69476 h 245974"/>
                <a:gd name="connsiteX211" fmla="*/ 594583 w 634440"/>
                <a:gd name="connsiteY211" fmla="*/ 64916 h 245974"/>
                <a:gd name="connsiteX212" fmla="*/ 593762 w 634440"/>
                <a:gd name="connsiteY212" fmla="*/ 61725 h 245974"/>
                <a:gd name="connsiteX213" fmla="*/ 596315 w 634440"/>
                <a:gd name="connsiteY213" fmla="*/ 58898 h 245974"/>
                <a:gd name="connsiteX214" fmla="*/ 596862 w 634440"/>
                <a:gd name="connsiteY214" fmla="*/ 56892 h 245974"/>
                <a:gd name="connsiteX215" fmla="*/ 596315 w 634440"/>
                <a:gd name="connsiteY215" fmla="*/ 45037 h 245974"/>
                <a:gd name="connsiteX216" fmla="*/ 591665 w 634440"/>
                <a:gd name="connsiteY216" fmla="*/ 39657 h 245974"/>
                <a:gd name="connsiteX217" fmla="*/ 588291 w 634440"/>
                <a:gd name="connsiteY217" fmla="*/ 37742 h 24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634440" h="245974">
                  <a:moveTo>
                    <a:pt x="588291" y="37742"/>
                  </a:moveTo>
                  <a:lnTo>
                    <a:pt x="587014" y="36191"/>
                  </a:lnTo>
                  <a:cubicBezTo>
                    <a:pt x="586467" y="35644"/>
                    <a:pt x="585737" y="33912"/>
                    <a:pt x="585190" y="33638"/>
                  </a:cubicBezTo>
                  <a:lnTo>
                    <a:pt x="580083" y="30629"/>
                  </a:lnTo>
                  <a:cubicBezTo>
                    <a:pt x="578479" y="29571"/>
                    <a:pt x="576801" y="28623"/>
                    <a:pt x="575068" y="27802"/>
                  </a:cubicBezTo>
                  <a:cubicBezTo>
                    <a:pt x="574247" y="27802"/>
                    <a:pt x="572788" y="25978"/>
                    <a:pt x="572788" y="25978"/>
                  </a:cubicBezTo>
                  <a:cubicBezTo>
                    <a:pt x="571138" y="23534"/>
                    <a:pt x="569341" y="21182"/>
                    <a:pt x="567408" y="18957"/>
                  </a:cubicBezTo>
                  <a:cubicBezTo>
                    <a:pt x="564955" y="18601"/>
                    <a:pt x="562475" y="18601"/>
                    <a:pt x="560022" y="18957"/>
                  </a:cubicBezTo>
                  <a:cubicBezTo>
                    <a:pt x="559301" y="18948"/>
                    <a:pt x="558645" y="19376"/>
                    <a:pt x="558380" y="20051"/>
                  </a:cubicBezTo>
                  <a:cubicBezTo>
                    <a:pt x="558380" y="20507"/>
                    <a:pt x="556009" y="23151"/>
                    <a:pt x="556009" y="24063"/>
                  </a:cubicBezTo>
                  <a:cubicBezTo>
                    <a:pt x="556009" y="24975"/>
                    <a:pt x="554824" y="24063"/>
                    <a:pt x="554824" y="24063"/>
                  </a:cubicBezTo>
                  <a:lnTo>
                    <a:pt x="543881" y="21692"/>
                  </a:lnTo>
                  <a:cubicBezTo>
                    <a:pt x="543197" y="21483"/>
                    <a:pt x="542468" y="21483"/>
                    <a:pt x="541784" y="21692"/>
                  </a:cubicBezTo>
                  <a:lnTo>
                    <a:pt x="540507" y="22239"/>
                  </a:lnTo>
                  <a:cubicBezTo>
                    <a:pt x="539431" y="21911"/>
                    <a:pt x="538337" y="21665"/>
                    <a:pt x="537224" y="21510"/>
                  </a:cubicBezTo>
                  <a:cubicBezTo>
                    <a:pt x="533777" y="21428"/>
                    <a:pt x="530331" y="21638"/>
                    <a:pt x="526920" y="22148"/>
                  </a:cubicBezTo>
                  <a:cubicBezTo>
                    <a:pt x="526099" y="22148"/>
                    <a:pt x="524914" y="21692"/>
                    <a:pt x="524914" y="21692"/>
                  </a:cubicBezTo>
                  <a:lnTo>
                    <a:pt x="523273" y="20598"/>
                  </a:lnTo>
                  <a:cubicBezTo>
                    <a:pt x="521650" y="22358"/>
                    <a:pt x="519844" y="23954"/>
                    <a:pt x="517892" y="25340"/>
                  </a:cubicBezTo>
                  <a:cubicBezTo>
                    <a:pt x="507041" y="32909"/>
                    <a:pt x="504943" y="33638"/>
                    <a:pt x="501569" y="34459"/>
                  </a:cubicBezTo>
                  <a:cubicBezTo>
                    <a:pt x="498196" y="35280"/>
                    <a:pt x="496827" y="34459"/>
                    <a:pt x="494001" y="37742"/>
                  </a:cubicBezTo>
                  <a:cubicBezTo>
                    <a:pt x="488402" y="41207"/>
                    <a:pt x="482219" y="43651"/>
                    <a:pt x="475763" y="44946"/>
                  </a:cubicBezTo>
                  <a:cubicBezTo>
                    <a:pt x="471933" y="45949"/>
                    <a:pt x="473483" y="43031"/>
                    <a:pt x="468559" y="44216"/>
                  </a:cubicBezTo>
                  <a:cubicBezTo>
                    <a:pt x="463963" y="44444"/>
                    <a:pt x="459413" y="43158"/>
                    <a:pt x="455610" y="40569"/>
                  </a:cubicBezTo>
                  <a:cubicBezTo>
                    <a:pt x="452601" y="39292"/>
                    <a:pt x="451415" y="37377"/>
                    <a:pt x="448406" y="39839"/>
                  </a:cubicBezTo>
                  <a:cubicBezTo>
                    <a:pt x="445397" y="42301"/>
                    <a:pt x="445944" y="37559"/>
                    <a:pt x="439287" y="40569"/>
                  </a:cubicBezTo>
                  <a:cubicBezTo>
                    <a:pt x="428244" y="45639"/>
                    <a:pt x="415733" y="46514"/>
                    <a:pt x="404088" y="43031"/>
                  </a:cubicBezTo>
                  <a:cubicBezTo>
                    <a:pt x="392142" y="37924"/>
                    <a:pt x="390866" y="41389"/>
                    <a:pt x="385850" y="39839"/>
                  </a:cubicBezTo>
                  <a:cubicBezTo>
                    <a:pt x="379421" y="37158"/>
                    <a:pt x="373148" y="34112"/>
                    <a:pt x="367065" y="30720"/>
                  </a:cubicBezTo>
                  <a:cubicBezTo>
                    <a:pt x="363874" y="29170"/>
                    <a:pt x="364056" y="25978"/>
                    <a:pt x="358949" y="28805"/>
                  </a:cubicBezTo>
                  <a:cubicBezTo>
                    <a:pt x="353478" y="32845"/>
                    <a:pt x="345772" y="31687"/>
                    <a:pt x="341733" y="26225"/>
                  </a:cubicBezTo>
                  <a:cubicBezTo>
                    <a:pt x="340794" y="24948"/>
                    <a:pt x="340101" y="23498"/>
                    <a:pt x="339709" y="21966"/>
                  </a:cubicBezTo>
                  <a:cubicBezTo>
                    <a:pt x="335696" y="10020"/>
                    <a:pt x="334785" y="12847"/>
                    <a:pt x="328127" y="14944"/>
                  </a:cubicBezTo>
                  <a:cubicBezTo>
                    <a:pt x="320969" y="18218"/>
                    <a:pt x="312498" y="15920"/>
                    <a:pt x="307975" y="9473"/>
                  </a:cubicBezTo>
                  <a:cubicBezTo>
                    <a:pt x="300042" y="354"/>
                    <a:pt x="307063" y="901"/>
                    <a:pt x="308978" y="1631"/>
                  </a:cubicBezTo>
                  <a:cubicBezTo>
                    <a:pt x="310893" y="2360"/>
                    <a:pt x="310255" y="-649"/>
                    <a:pt x="306698" y="81"/>
                  </a:cubicBezTo>
                  <a:cubicBezTo>
                    <a:pt x="303142" y="810"/>
                    <a:pt x="300224" y="-649"/>
                    <a:pt x="297579" y="1266"/>
                  </a:cubicBezTo>
                  <a:cubicBezTo>
                    <a:pt x="294087" y="2971"/>
                    <a:pt x="290247" y="3819"/>
                    <a:pt x="286363" y="3728"/>
                  </a:cubicBezTo>
                  <a:cubicBezTo>
                    <a:pt x="282168" y="3728"/>
                    <a:pt x="261104" y="2543"/>
                    <a:pt x="257274" y="2360"/>
                  </a:cubicBezTo>
                  <a:cubicBezTo>
                    <a:pt x="253443" y="2178"/>
                    <a:pt x="242410" y="-649"/>
                    <a:pt x="235844" y="3911"/>
                  </a:cubicBezTo>
                  <a:cubicBezTo>
                    <a:pt x="229279" y="8470"/>
                    <a:pt x="225540" y="6920"/>
                    <a:pt x="222895" y="8288"/>
                  </a:cubicBezTo>
                  <a:cubicBezTo>
                    <a:pt x="216485" y="10613"/>
                    <a:pt x="210366" y="13677"/>
                    <a:pt x="204657" y="17406"/>
                  </a:cubicBezTo>
                  <a:cubicBezTo>
                    <a:pt x="200244" y="20398"/>
                    <a:pt x="195611" y="23051"/>
                    <a:pt x="190796" y="25340"/>
                  </a:cubicBezTo>
                  <a:cubicBezTo>
                    <a:pt x="187067" y="28459"/>
                    <a:pt x="183501" y="31778"/>
                    <a:pt x="180127" y="35280"/>
                  </a:cubicBezTo>
                  <a:cubicBezTo>
                    <a:pt x="178669" y="37195"/>
                    <a:pt x="173927" y="37742"/>
                    <a:pt x="169367" y="38654"/>
                  </a:cubicBezTo>
                  <a:cubicBezTo>
                    <a:pt x="162929" y="39401"/>
                    <a:pt x="156409" y="38964"/>
                    <a:pt x="150126" y="37377"/>
                  </a:cubicBezTo>
                  <a:cubicBezTo>
                    <a:pt x="146004" y="35571"/>
                    <a:pt x="141482" y="34842"/>
                    <a:pt x="136995" y="35280"/>
                  </a:cubicBezTo>
                  <a:cubicBezTo>
                    <a:pt x="131405" y="36529"/>
                    <a:pt x="125660" y="36958"/>
                    <a:pt x="119943" y="36556"/>
                  </a:cubicBezTo>
                  <a:cubicBezTo>
                    <a:pt x="118028" y="35827"/>
                    <a:pt x="104349" y="28805"/>
                    <a:pt x="101705" y="38107"/>
                  </a:cubicBezTo>
                  <a:cubicBezTo>
                    <a:pt x="99060" y="47408"/>
                    <a:pt x="104532" y="47226"/>
                    <a:pt x="111371" y="50235"/>
                  </a:cubicBezTo>
                  <a:cubicBezTo>
                    <a:pt x="118210" y="53244"/>
                    <a:pt x="135354" y="53882"/>
                    <a:pt x="121675" y="54977"/>
                  </a:cubicBezTo>
                  <a:cubicBezTo>
                    <a:pt x="112374" y="55004"/>
                    <a:pt x="103128" y="56545"/>
                    <a:pt x="94319" y="59536"/>
                  </a:cubicBezTo>
                  <a:cubicBezTo>
                    <a:pt x="91674" y="61816"/>
                    <a:pt x="90580" y="62180"/>
                    <a:pt x="96416" y="62454"/>
                  </a:cubicBezTo>
                  <a:cubicBezTo>
                    <a:pt x="102252" y="62728"/>
                    <a:pt x="105535" y="66010"/>
                    <a:pt x="100246" y="67561"/>
                  </a:cubicBezTo>
                  <a:cubicBezTo>
                    <a:pt x="95148" y="68409"/>
                    <a:pt x="89932" y="68409"/>
                    <a:pt x="84835" y="67561"/>
                  </a:cubicBezTo>
                  <a:cubicBezTo>
                    <a:pt x="78233" y="66758"/>
                    <a:pt x="71603" y="66302"/>
                    <a:pt x="64955" y="66193"/>
                  </a:cubicBezTo>
                  <a:cubicBezTo>
                    <a:pt x="62037" y="66831"/>
                    <a:pt x="61490" y="67561"/>
                    <a:pt x="61673" y="65463"/>
                  </a:cubicBezTo>
                  <a:cubicBezTo>
                    <a:pt x="61855" y="63366"/>
                    <a:pt x="61673" y="61086"/>
                    <a:pt x="59393" y="61268"/>
                  </a:cubicBezTo>
                  <a:cubicBezTo>
                    <a:pt x="57113" y="61451"/>
                    <a:pt x="55381" y="61268"/>
                    <a:pt x="59393" y="65463"/>
                  </a:cubicBezTo>
                  <a:cubicBezTo>
                    <a:pt x="63405" y="69658"/>
                    <a:pt x="60213" y="67378"/>
                    <a:pt x="59393" y="67743"/>
                  </a:cubicBezTo>
                  <a:cubicBezTo>
                    <a:pt x="58572" y="68108"/>
                    <a:pt x="54286" y="68746"/>
                    <a:pt x="52371" y="69476"/>
                  </a:cubicBezTo>
                  <a:cubicBezTo>
                    <a:pt x="49909" y="70561"/>
                    <a:pt x="47028" y="69849"/>
                    <a:pt x="45349" y="67743"/>
                  </a:cubicBezTo>
                  <a:cubicBezTo>
                    <a:pt x="43252" y="65099"/>
                    <a:pt x="40790" y="62454"/>
                    <a:pt x="37963" y="64551"/>
                  </a:cubicBezTo>
                  <a:cubicBezTo>
                    <a:pt x="31061" y="67734"/>
                    <a:pt x="23993" y="70561"/>
                    <a:pt x="16808" y="73032"/>
                  </a:cubicBezTo>
                  <a:cubicBezTo>
                    <a:pt x="13069" y="74765"/>
                    <a:pt x="2764" y="80327"/>
                    <a:pt x="2764" y="87166"/>
                  </a:cubicBezTo>
                  <a:cubicBezTo>
                    <a:pt x="3211" y="90677"/>
                    <a:pt x="3211" y="94234"/>
                    <a:pt x="2764" y="97744"/>
                  </a:cubicBezTo>
                  <a:cubicBezTo>
                    <a:pt x="2217" y="98930"/>
                    <a:pt x="1032" y="100389"/>
                    <a:pt x="1032" y="101209"/>
                  </a:cubicBezTo>
                  <a:cubicBezTo>
                    <a:pt x="1032" y="102030"/>
                    <a:pt x="-1977" y="104401"/>
                    <a:pt x="2035" y="104219"/>
                  </a:cubicBezTo>
                  <a:cubicBezTo>
                    <a:pt x="6047" y="104036"/>
                    <a:pt x="8874" y="102304"/>
                    <a:pt x="13251" y="101939"/>
                  </a:cubicBezTo>
                  <a:cubicBezTo>
                    <a:pt x="17628" y="101574"/>
                    <a:pt x="25197" y="100206"/>
                    <a:pt x="27294" y="100206"/>
                  </a:cubicBezTo>
                  <a:cubicBezTo>
                    <a:pt x="29391" y="100206"/>
                    <a:pt x="31854" y="99477"/>
                    <a:pt x="27294" y="103489"/>
                  </a:cubicBezTo>
                  <a:cubicBezTo>
                    <a:pt x="22735" y="107501"/>
                    <a:pt x="18175" y="109781"/>
                    <a:pt x="22188" y="113338"/>
                  </a:cubicBezTo>
                  <a:cubicBezTo>
                    <a:pt x="26200" y="116894"/>
                    <a:pt x="24650" y="117350"/>
                    <a:pt x="24832" y="119083"/>
                  </a:cubicBezTo>
                  <a:cubicBezTo>
                    <a:pt x="24878" y="122356"/>
                    <a:pt x="27568" y="124973"/>
                    <a:pt x="30842" y="124928"/>
                  </a:cubicBezTo>
                  <a:cubicBezTo>
                    <a:pt x="30905" y="124928"/>
                    <a:pt x="30969" y="124919"/>
                    <a:pt x="31033" y="124919"/>
                  </a:cubicBezTo>
                  <a:cubicBezTo>
                    <a:pt x="36596" y="124919"/>
                    <a:pt x="32583" y="126286"/>
                    <a:pt x="31033" y="129113"/>
                  </a:cubicBezTo>
                  <a:cubicBezTo>
                    <a:pt x="30085" y="131220"/>
                    <a:pt x="28051" y="132624"/>
                    <a:pt x="25744" y="132761"/>
                  </a:cubicBezTo>
                  <a:cubicBezTo>
                    <a:pt x="23829" y="132761"/>
                    <a:pt x="21367" y="132123"/>
                    <a:pt x="23647" y="135952"/>
                  </a:cubicBezTo>
                  <a:cubicBezTo>
                    <a:pt x="25233" y="139445"/>
                    <a:pt x="28014" y="142254"/>
                    <a:pt x="31489" y="143886"/>
                  </a:cubicBezTo>
                  <a:cubicBezTo>
                    <a:pt x="34681" y="145071"/>
                    <a:pt x="36596" y="146257"/>
                    <a:pt x="30486" y="146622"/>
                  </a:cubicBezTo>
                  <a:cubicBezTo>
                    <a:pt x="24376" y="146987"/>
                    <a:pt x="18722" y="145983"/>
                    <a:pt x="17993" y="141880"/>
                  </a:cubicBezTo>
                  <a:cubicBezTo>
                    <a:pt x="17264" y="137776"/>
                    <a:pt x="15896" y="135588"/>
                    <a:pt x="14345" y="135588"/>
                  </a:cubicBezTo>
                  <a:cubicBezTo>
                    <a:pt x="12795" y="135588"/>
                    <a:pt x="11883" y="135588"/>
                    <a:pt x="12795" y="139144"/>
                  </a:cubicBezTo>
                  <a:cubicBezTo>
                    <a:pt x="13707" y="142701"/>
                    <a:pt x="14345" y="148263"/>
                    <a:pt x="11336" y="148263"/>
                  </a:cubicBezTo>
                  <a:cubicBezTo>
                    <a:pt x="8327" y="148263"/>
                    <a:pt x="8874" y="146075"/>
                    <a:pt x="8236" y="148263"/>
                  </a:cubicBezTo>
                  <a:cubicBezTo>
                    <a:pt x="7598" y="150452"/>
                    <a:pt x="7142" y="149266"/>
                    <a:pt x="6959" y="149996"/>
                  </a:cubicBezTo>
                  <a:cubicBezTo>
                    <a:pt x="6777" y="150725"/>
                    <a:pt x="5591" y="150816"/>
                    <a:pt x="8418" y="151546"/>
                  </a:cubicBezTo>
                  <a:cubicBezTo>
                    <a:pt x="11564" y="152631"/>
                    <a:pt x="14856" y="153215"/>
                    <a:pt x="18175" y="153279"/>
                  </a:cubicBezTo>
                  <a:cubicBezTo>
                    <a:pt x="21467" y="152968"/>
                    <a:pt x="24750" y="153981"/>
                    <a:pt x="27294" y="156106"/>
                  </a:cubicBezTo>
                  <a:cubicBezTo>
                    <a:pt x="30103" y="158148"/>
                    <a:pt x="33167" y="159799"/>
                    <a:pt x="36413" y="161030"/>
                  </a:cubicBezTo>
                  <a:cubicBezTo>
                    <a:pt x="38875" y="162215"/>
                    <a:pt x="45532" y="171060"/>
                    <a:pt x="37690" y="173614"/>
                  </a:cubicBezTo>
                  <a:cubicBezTo>
                    <a:pt x="29848" y="176167"/>
                    <a:pt x="30486" y="174343"/>
                    <a:pt x="35046" y="177352"/>
                  </a:cubicBezTo>
                  <a:cubicBezTo>
                    <a:pt x="39605" y="180362"/>
                    <a:pt x="39605" y="179267"/>
                    <a:pt x="39240" y="183097"/>
                  </a:cubicBezTo>
                  <a:cubicBezTo>
                    <a:pt x="38875" y="186927"/>
                    <a:pt x="37325" y="187110"/>
                    <a:pt x="41520" y="186836"/>
                  </a:cubicBezTo>
                  <a:cubicBezTo>
                    <a:pt x="45715" y="186563"/>
                    <a:pt x="53465" y="186836"/>
                    <a:pt x="52554" y="192399"/>
                  </a:cubicBezTo>
                  <a:cubicBezTo>
                    <a:pt x="51642" y="197961"/>
                    <a:pt x="50092" y="198235"/>
                    <a:pt x="46809" y="196776"/>
                  </a:cubicBezTo>
                  <a:cubicBezTo>
                    <a:pt x="43526" y="195317"/>
                    <a:pt x="40973" y="195225"/>
                    <a:pt x="40152" y="197870"/>
                  </a:cubicBezTo>
                  <a:cubicBezTo>
                    <a:pt x="39331" y="200515"/>
                    <a:pt x="39423" y="202065"/>
                    <a:pt x="43799" y="201518"/>
                  </a:cubicBezTo>
                  <a:cubicBezTo>
                    <a:pt x="48177" y="200970"/>
                    <a:pt x="73801" y="198873"/>
                    <a:pt x="73801" y="198873"/>
                  </a:cubicBezTo>
                  <a:cubicBezTo>
                    <a:pt x="73801" y="198873"/>
                    <a:pt x="77995" y="197505"/>
                    <a:pt x="73801" y="201153"/>
                  </a:cubicBezTo>
                  <a:cubicBezTo>
                    <a:pt x="69606" y="204801"/>
                    <a:pt x="70153" y="206807"/>
                    <a:pt x="67874" y="207171"/>
                  </a:cubicBezTo>
                  <a:cubicBezTo>
                    <a:pt x="65594" y="207536"/>
                    <a:pt x="61673" y="207992"/>
                    <a:pt x="58755" y="208539"/>
                  </a:cubicBezTo>
                  <a:cubicBezTo>
                    <a:pt x="55344" y="208977"/>
                    <a:pt x="51988" y="209734"/>
                    <a:pt x="48724" y="210819"/>
                  </a:cubicBezTo>
                  <a:cubicBezTo>
                    <a:pt x="46444" y="211913"/>
                    <a:pt x="41520" y="213828"/>
                    <a:pt x="47447" y="213099"/>
                  </a:cubicBezTo>
                  <a:cubicBezTo>
                    <a:pt x="53593" y="212269"/>
                    <a:pt x="59685" y="211047"/>
                    <a:pt x="65685" y="209451"/>
                  </a:cubicBezTo>
                  <a:cubicBezTo>
                    <a:pt x="66232" y="209451"/>
                    <a:pt x="69789" y="206807"/>
                    <a:pt x="67691" y="210089"/>
                  </a:cubicBezTo>
                  <a:cubicBezTo>
                    <a:pt x="65594" y="213372"/>
                    <a:pt x="65411" y="212552"/>
                    <a:pt x="66779" y="213463"/>
                  </a:cubicBezTo>
                  <a:cubicBezTo>
                    <a:pt x="68147" y="214375"/>
                    <a:pt x="69059" y="214467"/>
                    <a:pt x="70609" y="212916"/>
                  </a:cubicBezTo>
                  <a:cubicBezTo>
                    <a:pt x="73618" y="209971"/>
                    <a:pt x="77421" y="207974"/>
                    <a:pt x="81552" y="207171"/>
                  </a:cubicBezTo>
                  <a:cubicBezTo>
                    <a:pt x="84653" y="207171"/>
                    <a:pt x="86567" y="207171"/>
                    <a:pt x="87114" y="208904"/>
                  </a:cubicBezTo>
                  <a:cubicBezTo>
                    <a:pt x="87661" y="210636"/>
                    <a:pt x="87114" y="212369"/>
                    <a:pt x="90671" y="212916"/>
                  </a:cubicBezTo>
                  <a:cubicBezTo>
                    <a:pt x="94227" y="213463"/>
                    <a:pt x="94319" y="217658"/>
                    <a:pt x="95504" y="214010"/>
                  </a:cubicBezTo>
                  <a:cubicBezTo>
                    <a:pt x="96689" y="210363"/>
                    <a:pt x="96598" y="208357"/>
                    <a:pt x="99243" y="213463"/>
                  </a:cubicBezTo>
                  <a:cubicBezTo>
                    <a:pt x="101586" y="220786"/>
                    <a:pt x="107122" y="226649"/>
                    <a:pt x="114289" y="229421"/>
                  </a:cubicBezTo>
                  <a:cubicBezTo>
                    <a:pt x="123955" y="232431"/>
                    <a:pt x="124502" y="235166"/>
                    <a:pt x="132527" y="231884"/>
                  </a:cubicBezTo>
                  <a:cubicBezTo>
                    <a:pt x="140551" y="228601"/>
                    <a:pt x="140642" y="226959"/>
                    <a:pt x="142558" y="228874"/>
                  </a:cubicBezTo>
                  <a:cubicBezTo>
                    <a:pt x="144473" y="230790"/>
                    <a:pt x="148485" y="231884"/>
                    <a:pt x="149214" y="226777"/>
                  </a:cubicBezTo>
                  <a:cubicBezTo>
                    <a:pt x="149944" y="221671"/>
                    <a:pt x="150400" y="203615"/>
                    <a:pt x="159336" y="205348"/>
                  </a:cubicBezTo>
                  <a:cubicBezTo>
                    <a:pt x="178842" y="208047"/>
                    <a:pt x="197153" y="216345"/>
                    <a:pt x="212044" y="229239"/>
                  </a:cubicBezTo>
                  <a:cubicBezTo>
                    <a:pt x="212044" y="229239"/>
                    <a:pt x="217971" y="237081"/>
                    <a:pt x="236209" y="234528"/>
                  </a:cubicBezTo>
                  <a:cubicBezTo>
                    <a:pt x="243531" y="233324"/>
                    <a:pt x="250945" y="232777"/>
                    <a:pt x="258368" y="232887"/>
                  </a:cubicBezTo>
                  <a:cubicBezTo>
                    <a:pt x="263274" y="231875"/>
                    <a:pt x="267669" y="229166"/>
                    <a:pt x="270770" y="225227"/>
                  </a:cubicBezTo>
                  <a:cubicBezTo>
                    <a:pt x="276669" y="218096"/>
                    <a:pt x="284211" y="212488"/>
                    <a:pt x="292746" y="208904"/>
                  </a:cubicBezTo>
                  <a:cubicBezTo>
                    <a:pt x="292746" y="208904"/>
                    <a:pt x="294844" y="207171"/>
                    <a:pt x="299038" y="210272"/>
                  </a:cubicBezTo>
                  <a:cubicBezTo>
                    <a:pt x="303233" y="213372"/>
                    <a:pt x="310437" y="215743"/>
                    <a:pt x="311805" y="216929"/>
                  </a:cubicBezTo>
                  <a:cubicBezTo>
                    <a:pt x="315024" y="218132"/>
                    <a:pt x="318653" y="217220"/>
                    <a:pt x="320924" y="214649"/>
                  </a:cubicBezTo>
                  <a:cubicBezTo>
                    <a:pt x="324115" y="211366"/>
                    <a:pt x="332140" y="203250"/>
                    <a:pt x="337611" y="205530"/>
                  </a:cubicBezTo>
                  <a:cubicBezTo>
                    <a:pt x="343083" y="207810"/>
                    <a:pt x="344451" y="213281"/>
                    <a:pt x="333052" y="224680"/>
                  </a:cubicBezTo>
                  <a:cubicBezTo>
                    <a:pt x="333052" y="224680"/>
                    <a:pt x="328127" y="228327"/>
                    <a:pt x="333052" y="234346"/>
                  </a:cubicBezTo>
                  <a:cubicBezTo>
                    <a:pt x="337976" y="240364"/>
                    <a:pt x="335332" y="238176"/>
                    <a:pt x="334785" y="239361"/>
                  </a:cubicBezTo>
                  <a:cubicBezTo>
                    <a:pt x="334237" y="240547"/>
                    <a:pt x="332505" y="240638"/>
                    <a:pt x="333872" y="241823"/>
                  </a:cubicBezTo>
                  <a:cubicBezTo>
                    <a:pt x="335240" y="243009"/>
                    <a:pt x="334511" y="242462"/>
                    <a:pt x="333872" y="242462"/>
                  </a:cubicBezTo>
                  <a:lnTo>
                    <a:pt x="340073" y="245836"/>
                  </a:lnTo>
                  <a:cubicBezTo>
                    <a:pt x="340894" y="246292"/>
                    <a:pt x="341350" y="245106"/>
                    <a:pt x="341350" y="245106"/>
                  </a:cubicBezTo>
                  <a:cubicBezTo>
                    <a:pt x="341350" y="245106"/>
                    <a:pt x="342353" y="242826"/>
                    <a:pt x="342444" y="242370"/>
                  </a:cubicBezTo>
                  <a:cubicBezTo>
                    <a:pt x="342718" y="241924"/>
                    <a:pt x="343028" y="241504"/>
                    <a:pt x="343356" y="241094"/>
                  </a:cubicBezTo>
                  <a:lnTo>
                    <a:pt x="347551" y="237993"/>
                  </a:lnTo>
                  <a:lnTo>
                    <a:pt x="348736" y="236990"/>
                  </a:lnTo>
                  <a:cubicBezTo>
                    <a:pt x="348846" y="235568"/>
                    <a:pt x="348846" y="234127"/>
                    <a:pt x="348736" y="232704"/>
                  </a:cubicBezTo>
                  <a:cubicBezTo>
                    <a:pt x="348736" y="231610"/>
                    <a:pt x="349375" y="231610"/>
                    <a:pt x="349375" y="231610"/>
                  </a:cubicBezTo>
                  <a:cubicBezTo>
                    <a:pt x="349375" y="231610"/>
                    <a:pt x="355028" y="228419"/>
                    <a:pt x="357035" y="227598"/>
                  </a:cubicBezTo>
                  <a:cubicBezTo>
                    <a:pt x="359041" y="226777"/>
                    <a:pt x="357582" y="226321"/>
                    <a:pt x="357035" y="226321"/>
                  </a:cubicBezTo>
                  <a:cubicBezTo>
                    <a:pt x="356488" y="226321"/>
                    <a:pt x="355667" y="225318"/>
                    <a:pt x="355667" y="225318"/>
                  </a:cubicBezTo>
                  <a:cubicBezTo>
                    <a:pt x="355703" y="224278"/>
                    <a:pt x="355475" y="223248"/>
                    <a:pt x="355028" y="222309"/>
                  </a:cubicBezTo>
                  <a:cubicBezTo>
                    <a:pt x="354299" y="221579"/>
                    <a:pt x="355028" y="219300"/>
                    <a:pt x="355028" y="218752"/>
                  </a:cubicBezTo>
                  <a:cubicBezTo>
                    <a:pt x="355028" y="218205"/>
                    <a:pt x="357217" y="209634"/>
                    <a:pt x="357582" y="208539"/>
                  </a:cubicBezTo>
                  <a:cubicBezTo>
                    <a:pt x="357946" y="207445"/>
                    <a:pt x="359132" y="207354"/>
                    <a:pt x="359132" y="207354"/>
                  </a:cubicBezTo>
                  <a:cubicBezTo>
                    <a:pt x="359132" y="207354"/>
                    <a:pt x="370257" y="213737"/>
                    <a:pt x="370531" y="214193"/>
                  </a:cubicBezTo>
                  <a:cubicBezTo>
                    <a:pt x="370804" y="214649"/>
                    <a:pt x="372810" y="214193"/>
                    <a:pt x="372810" y="214193"/>
                  </a:cubicBezTo>
                  <a:cubicBezTo>
                    <a:pt x="372810" y="214193"/>
                    <a:pt x="379376" y="213372"/>
                    <a:pt x="380288" y="213372"/>
                  </a:cubicBezTo>
                  <a:cubicBezTo>
                    <a:pt x="381291" y="213318"/>
                    <a:pt x="382294" y="213500"/>
                    <a:pt x="383206" y="213919"/>
                  </a:cubicBezTo>
                  <a:cubicBezTo>
                    <a:pt x="383935" y="214375"/>
                    <a:pt x="385668" y="213919"/>
                    <a:pt x="386671" y="213372"/>
                  </a:cubicBezTo>
                  <a:cubicBezTo>
                    <a:pt x="387729" y="212916"/>
                    <a:pt x="388686" y="212269"/>
                    <a:pt x="389498" y="211457"/>
                  </a:cubicBezTo>
                  <a:cubicBezTo>
                    <a:pt x="390556" y="210874"/>
                    <a:pt x="391750" y="210554"/>
                    <a:pt x="392963" y="210545"/>
                  </a:cubicBezTo>
                  <a:cubicBezTo>
                    <a:pt x="394787" y="210545"/>
                    <a:pt x="400167" y="207810"/>
                    <a:pt x="402082" y="207536"/>
                  </a:cubicBezTo>
                  <a:cubicBezTo>
                    <a:pt x="404517" y="206533"/>
                    <a:pt x="406860" y="205348"/>
                    <a:pt x="409103" y="203980"/>
                  </a:cubicBezTo>
                  <a:cubicBezTo>
                    <a:pt x="409824" y="203661"/>
                    <a:pt x="410599" y="203506"/>
                    <a:pt x="411383" y="203524"/>
                  </a:cubicBezTo>
                  <a:cubicBezTo>
                    <a:pt x="411383" y="203524"/>
                    <a:pt x="418588" y="205256"/>
                    <a:pt x="420502" y="205621"/>
                  </a:cubicBezTo>
                  <a:cubicBezTo>
                    <a:pt x="421752" y="205813"/>
                    <a:pt x="422873" y="206506"/>
                    <a:pt x="423603" y="207536"/>
                  </a:cubicBezTo>
                  <a:cubicBezTo>
                    <a:pt x="424323" y="208320"/>
                    <a:pt x="425153" y="208995"/>
                    <a:pt x="426065" y="209542"/>
                  </a:cubicBezTo>
                  <a:cubicBezTo>
                    <a:pt x="426612" y="209542"/>
                    <a:pt x="439834" y="211913"/>
                    <a:pt x="440838" y="211913"/>
                  </a:cubicBezTo>
                  <a:cubicBezTo>
                    <a:pt x="441841" y="211913"/>
                    <a:pt x="449957" y="212369"/>
                    <a:pt x="452145" y="211913"/>
                  </a:cubicBezTo>
                  <a:cubicBezTo>
                    <a:pt x="454334" y="211457"/>
                    <a:pt x="468650" y="206807"/>
                    <a:pt x="472936" y="205530"/>
                  </a:cubicBezTo>
                  <a:cubicBezTo>
                    <a:pt x="477222" y="204253"/>
                    <a:pt x="494730" y="196411"/>
                    <a:pt x="495551" y="195864"/>
                  </a:cubicBezTo>
                  <a:cubicBezTo>
                    <a:pt x="496290" y="195627"/>
                    <a:pt x="497092" y="195627"/>
                    <a:pt x="497831" y="195864"/>
                  </a:cubicBezTo>
                  <a:lnTo>
                    <a:pt x="525644" y="195864"/>
                  </a:lnTo>
                  <a:lnTo>
                    <a:pt x="538866" y="193402"/>
                  </a:lnTo>
                  <a:cubicBezTo>
                    <a:pt x="540051" y="193402"/>
                    <a:pt x="547985" y="190666"/>
                    <a:pt x="548714" y="190301"/>
                  </a:cubicBezTo>
                  <a:cubicBezTo>
                    <a:pt x="549444" y="189937"/>
                    <a:pt x="549991" y="191031"/>
                    <a:pt x="549991" y="191031"/>
                  </a:cubicBezTo>
                  <a:cubicBezTo>
                    <a:pt x="549991" y="191031"/>
                    <a:pt x="550721" y="194496"/>
                    <a:pt x="551176" y="196229"/>
                  </a:cubicBezTo>
                  <a:lnTo>
                    <a:pt x="563214" y="186563"/>
                  </a:lnTo>
                  <a:cubicBezTo>
                    <a:pt x="564016" y="186262"/>
                    <a:pt x="564836" y="186016"/>
                    <a:pt x="565676" y="185833"/>
                  </a:cubicBezTo>
                  <a:lnTo>
                    <a:pt x="576345" y="185833"/>
                  </a:lnTo>
                  <a:cubicBezTo>
                    <a:pt x="577165" y="185924"/>
                    <a:pt x="577986" y="185924"/>
                    <a:pt x="578807" y="185833"/>
                  </a:cubicBezTo>
                  <a:cubicBezTo>
                    <a:pt x="579810" y="185833"/>
                    <a:pt x="584917" y="187383"/>
                    <a:pt x="586740" y="187110"/>
                  </a:cubicBezTo>
                  <a:cubicBezTo>
                    <a:pt x="588564" y="186836"/>
                    <a:pt x="604978" y="188478"/>
                    <a:pt x="604978" y="188478"/>
                  </a:cubicBezTo>
                  <a:cubicBezTo>
                    <a:pt x="605771" y="188751"/>
                    <a:pt x="606647" y="188751"/>
                    <a:pt x="607440" y="188478"/>
                  </a:cubicBezTo>
                  <a:cubicBezTo>
                    <a:pt x="608224" y="188058"/>
                    <a:pt x="609109" y="187867"/>
                    <a:pt x="609994" y="187930"/>
                  </a:cubicBezTo>
                  <a:cubicBezTo>
                    <a:pt x="611434" y="187876"/>
                    <a:pt x="612829" y="188441"/>
                    <a:pt x="613823" y="189481"/>
                  </a:cubicBezTo>
                  <a:cubicBezTo>
                    <a:pt x="614371" y="190301"/>
                    <a:pt x="617836" y="199329"/>
                    <a:pt x="617836" y="199329"/>
                  </a:cubicBezTo>
                  <a:cubicBezTo>
                    <a:pt x="618237" y="200086"/>
                    <a:pt x="619176" y="200369"/>
                    <a:pt x="619933" y="199968"/>
                  </a:cubicBezTo>
                  <a:lnTo>
                    <a:pt x="633885" y="194131"/>
                  </a:lnTo>
                  <a:cubicBezTo>
                    <a:pt x="633885" y="194131"/>
                    <a:pt x="633885" y="193675"/>
                    <a:pt x="633885" y="193584"/>
                  </a:cubicBezTo>
                  <a:cubicBezTo>
                    <a:pt x="634870" y="190675"/>
                    <a:pt x="634122" y="187465"/>
                    <a:pt x="631970" y="185286"/>
                  </a:cubicBezTo>
                  <a:cubicBezTo>
                    <a:pt x="628596" y="182459"/>
                    <a:pt x="627137" y="182185"/>
                    <a:pt x="627411" y="180726"/>
                  </a:cubicBezTo>
                  <a:cubicBezTo>
                    <a:pt x="628049" y="178137"/>
                    <a:pt x="628259" y="175456"/>
                    <a:pt x="628049" y="172793"/>
                  </a:cubicBezTo>
                  <a:cubicBezTo>
                    <a:pt x="627000" y="170905"/>
                    <a:pt x="625322" y="169456"/>
                    <a:pt x="623307" y="168689"/>
                  </a:cubicBezTo>
                  <a:cubicBezTo>
                    <a:pt x="621027" y="167504"/>
                    <a:pt x="621301" y="168689"/>
                    <a:pt x="621027" y="167504"/>
                  </a:cubicBezTo>
                  <a:cubicBezTo>
                    <a:pt x="620754" y="166319"/>
                    <a:pt x="620480" y="166045"/>
                    <a:pt x="619477" y="166045"/>
                  </a:cubicBezTo>
                  <a:cubicBezTo>
                    <a:pt x="618474" y="166045"/>
                    <a:pt x="613368" y="166045"/>
                    <a:pt x="617015" y="159388"/>
                  </a:cubicBezTo>
                  <a:cubicBezTo>
                    <a:pt x="620663" y="152731"/>
                    <a:pt x="623763" y="147716"/>
                    <a:pt x="622578" y="146257"/>
                  </a:cubicBezTo>
                  <a:cubicBezTo>
                    <a:pt x="621392" y="144798"/>
                    <a:pt x="620845" y="144980"/>
                    <a:pt x="619477" y="145436"/>
                  </a:cubicBezTo>
                  <a:cubicBezTo>
                    <a:pt x="618110" y="145892"/>
                    <a:pt x="618200" y="145983"/>
                    <a:pt x="618292" y="143704"/>
                  </a:cubicBezTo>
                  <a:cubicBezTo>
                    <a:pt x="618611" y="138342"/>
                    <a:pt x="618146" y="132971"/>
                    <a:pt x="616924" y="127746"/>
                  </a:cubicBezTo>
                  <a:cubicBezTo>
                    <a:pt x="615237" y="126214"/>
                    <a:pt x="613924" y="124308"/>
                    <a:pt x="613094" y="122183"/>
                  </a:cubicBezTo>
                  <a:cubicBezTo>
                    <a:pt x="612091" y="119630"/>
                    <a:pt x="608899" y="108505"/>
                    <a:pt x="608626" y="107775"/>
                  </a:cubicBezTo>
                  <a:cubicBezTo>
                    <a:pt x="608352" y="107046"/>
                    <a:pt x="607896" y="106407"/>
                    <a:pt x="609447" y="106407"/>
                  </a:cubicBezTo>
                  <a:cubicBezTo>
                    <a:pt x="612975" y="106352"/>
                    <a:pt x="616459" y="105669"/>
                    <a:pt x="619751" y="104401"/>
                  </a:cubicBezTo>
                  <a:cubicBezTo>
                    <a:pt x="621484" y="103125"/>
                    <a:pt x="623034" y="101848"/>
                    <a:pt x="623034" y="95282"/>
                  </a:cubicBezTo>
                  <a:cubicBezTo>
                    <a:pt x="623015" y="94389"/>
                    <a:pt x="623307" y="93522"/>
                    <a:pt x="623854" y="92820"/>
                  </a:cubicBezTo>
                  <a:cubicBezTo>
                    <a:pt x="625806" y="91489"/>
                    <a:pt x="628377" y="91489"/>
                    <a:pt x="630329" y="92820"/>
                  </a:cubicBezTo>
                  <a:cubicBezTo>
                    <a:pt x="631697" y="94006"/>
                    <a:pt x="632882" y="95191"/>
                    <a:pt x="634341" y="96650"/>
                  </a:cubicBezTo>
                  <a:cubicBezTo>
                    <a:pt x="634405" y="95984"/>
                    <a:pt x="634405" y="95309"/>
                    <a:pt x="634341" y="94644"/>
                  </a:cubicBezTo>
                  <a:lnTo>
                    <a:pt x="633794" y="93550"/>
                  </a:lnTo>
                  <a:lnTo>
                    <a:pt x="633064" y="92364"/>
                  </a:lnTo>
                  <a:cubicBezTo>
                    <a:pt x="633064" y="92364"/>
                    <a:pt x="621301" y="82242"/>
                    <a:pt x="620663" y="82151"/>
                  </a:cubicBezTo>
                  <a:lnTo>
                    <a:pt x="618565" y="81422"/>
                  </a:lnTo>
                  <a:cubicBezTo>
                    <a:pt x="618565" y="81422"/>
                    <a:pt x="604431" y="80510"/>
                    <a:pt x="602881" y="80236"/>
                  </a:cubicBezTo>
                  <a:cubicBezTo>
                    <a:pt x="600528" y="79370"/>
                    <a:pt x="598248" y="78330"/>
                    <a:pt x="596041" y="77136"/>
                  </a:cubicBezTo>
                  <a:cubicBezTo>
                    <a:pt x="594947" y="76679"/>
                    <a:pt x="596589" y="73306"/>
                    <a:pt x="596862" y="72394"/>
                  </a:cubicBezTo>
                  <a:cubicBezTo>
                    <a:pt x="597136" y="71482"/>
                    <a:pt x="597592" y="69476"/>
                    <a:pt x="597592" y="69476"/>
                  </a:cubicBezTo>
                  <a:cubicBezTo>
                    <a:pt x="596689" y="67889"/>
                    <a:pt x="595686" y="66366"/>
                    <a:pt x="594583" y="64916"/>
                  </a:cubicBezTo>
                  <a:cubicBezTo>
                    <a:pt x="593789" y="64059"/>
                    <a:pt x="593479" y="62855"/>
                    <a:pt x="593762" y="61725"/>
                  </a:cubicBezTo>
                  <a:cubicBezTo>
                    <a:pt x="594519" y="60703"/>
                    <a:pt x="595376" y="59755"/>
                    <a:pt x="596315" y="58898"/>
                  </a:cubicBezTo>
                  <a:cubicBezTo>
                    <a:pt x="597044" y="58442"/>
                    <a:pt x="596862" y="56892"/>
                    <a:pt x="596862" y="56892"/>
                  </a:cubicBezTo>
                  <a:cubicBezTo>
                    <a:pt x="596862" y="56892"/>
                    <a:pt x="596862" y="45766"/>
                    <a:pt x="596315" y="45037"/>
                  </a:cubicBezTo>
                  <a:cubicBezTo>
                    <a:pt x="595020" y="43031"/>
                    <a:pt x="593461" y="41225"/>
                    <a:pt x="591665" y="39657"/>
                  </a:cubicBezTo>
                  <a:cubicBezTo>
                    <a:pt x="590461" y="39164"/>
                    <a:pt x="589330" y="38517"/>
                    <a:pt x="588291" y="37742"/>
                  </a:cubicBezTo>
                  <a:close/>
                </a:path>
              </a:pathLst>
            </a:custGeom>
            <a:grpFill/>
            <a:ln w="4559" cap="flat">
              <a:solidFill>
                <a:srgbClr val="FFFFFF"/>
              </a:solidFill>
              <a:prstDash val="solid"/>
              <a:miter/>
            </a:ln>
          </p:spPr>
          <p:txBody>
            <a:bodyPr rtlCol="0" anchor="ctr"/>
            <a:lstStyle/>
            <a:p>
              <a:endParaRPr lang="en-US"/>
            </a:p>
          </p:txBody>
        </p:sp>
      </p:grpSp>
      <p:grpSp>
        <p:nvGrpSpPr>
          <p:cNvPr id="856" name="Graphic 2">
            <a:extLst>
              <a:ext uri="{FF2B5EF4-FFF2-40B4-BE49-F238E27FC236}">
                <a16:creationId xmlns:a16="http://schemas.microsoft.com/office/drawing/2014/main" id="{BB98A004-CB7A-0853-3AA0-BCE86E272C94}"/>
              </a:ext>
            </a:extLst>
          </p:cNvPr>
          <p:cNvGrpSpPr/>
          <p:nvPr/>
        </p:nvGrpSpPr>
        <p:grpSpPr>
          <a:xfrm>
            <a:off x="6545161" y="1365993"/>
            <a:ext cx="4824208" cy="1931950"/>
            <a:chOff x="6612761" y="593353"/>
            <a:chExt cx="5552208" cy="2223492"/>
          </a:xfrm>
          <a:solidFill>
            <a:schemeClr val="bg1">
              <a:lumMod val="75000"/>
            </a:schemeClr>
          </a:solidFill>
        </p:grpSpPr>
        <p:sp>
          <p:nvSpPr>
            <p:cNvPr id="857" name="Freeform: Shape 856">
              <a:extLst>
                <a:ext uri="{FF2B5EF4-FFF2-40B4-BE49-F238E27FC236}">
                  <a16:creationId xmlns:a16="http://schemas.microsoft.com/office/drawing/2014/main" id="{864441B3-5341-CDF4-9BCE-D8107D6B9DF2}"/>
                </a:ext>
              </a:extLst>
            </p:cNvPr>
            <p:cNvSpPr/>
            <p:nvPr/>
          </p:nvSpPr>
          <p:spPr>
            <a:xfrm>
              <a:off x="8786234" y="637875"/>
              <a:ext cx="217698" cy="101880"/>
            </a:xfrm>
            <a:custGeom>
              <a:avLst/>
              <a:gdLst>
                <a:gd name="connsiteX0" fmla="*/ 14386 w 217698"/>
                <a:gd name="connsiteY0" fmla="*/ 72009 h 101880"/>
                <a:gd name="connsiteX1" fmla="*/ 1893 w 217698"/>
                <a:gd name="connsiteY1" fmla="*/ 75656 h 101880"/>
                <a:gd name="connsiteX2" fmla="*/ 3352 w 217698"/>
                <a:gd name="connsiteY2" fmla="*/ 78848 h 101880"/>
                <a:gd name="connsiteX3" fmla="*/ 35815 w 217698"/>
                <a:gd name="connsiteY3" fmla="*/ 77389 h 101880"/>
                <a:gd name="connsiteX4" fmla="*/ 58613 w 217698"/>
                <a:gd name="connsiteY4" fmla="*/ 78301 h 101880"/>
                <a:gd name="connsiteX5" fmla="*/ 30709 w 217698"/>
                <a:gd name="connsiteY5" fmla="*/ 80489 h 101880"/>
                <a:gd name="connsiteX6" fmla="*/ 32988 w 217698"/>
                <a:gd name="connsiteY6" fmla="*/ 84775 h 101880"/>
                <a:gd name="connsiteX7" fmla="*/ 35542 w 217698"/>
                <a:gd name="connsiteY7" fmla="*/ 87420 h 101880"/>
                <a:gd name="connsiteX8" fmla="*/ 36636 w 217698"/>
                <a:gd name="connsiteY8" fmla="*/ 90247 h 101880"/>
                <a:gd name="connsiteX9" fmla="*/ 50315 w 217698"/>
                <a:gd name="connsiteY9" fmla="*/ 94168 h 101880"/>
                <a:gd name="connsiteX10" fmla="*/ 69100 w 217698"/>
                <a:gd name="connsiteY10" fmla="*/ 101372 h 101880"/>
                <a:gd name="connsiteX11" fmla="*/ 93630 w 217698"/>
                <a:gd name="connsiteY11" fmla="*/ 99092 h 101880"/>
                <a:gd name="connsiteX12" fmla="*/ 122993 w 217698"/>
                <a:gd name="connsiteY12" fmla="*/ 91615 h 101880"/>
                <a:gd name="connsiteX13" fmla="*/ 162022 w 217698"/>
                <a:gd name="connsiteY13" fmla="*/ 86234 h 101880"/>
                <a:gd name="connsiteX14" fmla="*/ 188283 w 217698"/>
                <a:gd name="connsiteY14" fmla="*/ 84228 h 101880"/>
                <a:gd name="connsiteX15" fmla="*/ 193664 w 217698"/>
                <a:gd name="connsiteY15" fmla="*/ 75109 h 101880"/>
                <a:gd name="connsiteX16" fmla="*/ 191658 w 217698"/>
                <a:gd name="connsiteY16" fmla="*/ 65990 h 101880"/>
                <a:gd name="connsiteX17" fmla="*/ 188283 w 217698"/>
                <a:gd name="connsiteY17" fmla="*/ 56324 h 101880"/>
                <a:gd name="connsiteX18" fmla="*/ 212814 w 217698"/>
                <a:gd name="connsiteY18" fmla="*/ 47205 h 101880"/>
                <a:gd name="connsiteX19" fmla="*/ 217647 w 217698"/>
                <a:gd name="connsiteY19" fmla="*/ 45473 h 101880"/>
                <a:gd name="connsiteX20" fmla="*/ 145242 w 217698"/>
                <a:gd name="connsiteY20" fmla="*/ 1064 h 101880"/>
                <a:gd name="connsiteX21" fmla="*/ 125546 w 217698"/>
                <a:gd name="connsiteY21" fmla="*/ 2158 h 101880"/>
                <a:gd name="connsiteX22" fmla="*/ 122993 w 217698"/>
                <a:gd name="connsiteY22" fmla="*/ 6444 h 101880"/>
                <a:gd name="connsiteX23" fmla="*/ 117339 w 217698"/>
                <a:gd name="connsiteY23" fmla="*/ 11550 h 101880"/>
                <a:gd name="connsiteX24" fmla="*/ 101381 w 217698"/>
                <a:gd name="connsiteY24" fmla="*/ 14742 h 101880"/>
                <a:gd name="connsiteX25" fmla="*/ 89343 w 217698"/>
                <a:gd name="connsiteY25" fmla="*/ 17569 h 101880"/>
                <a:gd name="connsiteX26" fmla="*/ 71744 w 217698"/>
                <a:gd name="connsiteY26" fmla="*/ 19849 h 101880"/>
                <a:gd name="connsiteX27" fmla="*/ 58613 w 217698"/>
                <a:gd name="connsiteY27" fmla="*/ 22128 h 101880"/>
                <a:gd name="connsiteX28" fmla="*/ 56060 w 217698"/>
                <a:gd name="connsiteY28" fmla="*/ 28147 h 101880"/>
                <a:gd name="connsiteX29" fmla="*/ 46029 w 217698"/>
                <a:gd name="connsiteY29" fmla="*/ 31521 h 101880"/>
                <a:gd name="connsiteX30" fmla="*/ 42654 w 217698"/>
                <a:gd name="connsiteY30" fmla="*/ 32706 h 101880"/>
                <a:gd name="connsiteX31" fmla="*/ 36636 w 217698"/>
                <a:gd name="connsiteY31" fmla="*/ 40640 h 101880"/>
                <a:gd name="connsiteX32" fmla="*/ 41743 w 217698"/>
                <a:gd name="connsiteY32" fmla="*/ 47205 h 101880"/>
                <a:gd name="connsiteX33" fmla="*/ 44934 w 217698"/>
                <a:gd name="connsiteY33" fmla="*/ 59151 h 101880"/>
                <a:gd name="connsiteX34" fmla="*/ 19584 w 217698"/>
                <a:gd name="connsiteY34" fmla="*/ 64896 h 101880"/>
                <a:gd name="connsiteX35" fmla="*/ 18125 w 217698"/>
                <a:gd name="connsiteY35" fmla="*/ 68908 h 101880"/>
                <a:gd name="connsiteX36" fmla="*/ 14386 w 217698"/>
                <a:gd name="connsiteY36" fmla="*/ 72009 h 10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7698" h="101880">
                  <a:moveTo>
                    <a:pt x="14386" y="72009"/>
                  </a:moveTo>
                  <a:cubicBezTo>
                    <a:pt x="10009" y="72281"/>
                    <a:pt x="5723" y="73527"/>
                    <a:pt x="1893" y="75656"/>
                  </a:cubicBezTo>
                  <a:cubicBezTo>
                    <a:pt x="-3213" y="78575"/>
                    <a:pt x="3352" y="78848"/>
                    <a:pt x="3352" y="78848"/>
                  </a:cubicBezTo>
                  <a:cubicBezTo>
                    <a:pt x="3352" y="78848"/>
                    <a:pt x="21590" y="78301"/>
                    <a:pt x="35815" y="77389"/>
                  </a:cubicBezTo>
                  <a:cubicBezTo>
                    <a:pt x="43384" y="75585"/>
                    <a:pt x="51226" y="75901"/>
                    <a:pt x="58613" y="78301"/>
                  </a:cubicBezTo>
                  <a:cubicBezTo>
                    <a:pt x="76303" y="81675"/>
                    <a:pt x="35542" y="80489"/>
                    <a:pt x="30709" y="80489"/>
                  </a:cubicBezTo>
                  <a:cubicBezTo>
                    <a:pt x="25876" y="80489"/>
                    <a:pt x="17851" y="81128"/>
                    <a:pt x="32988" y="84775"/>
                  </a:cubicBezTo>
                  <a:cubicBezTo>
                    <a:pt x="48126" y="88423"/>
                    <a:pt x="46667" y="87967"/>
                    <a:pt x="35542" y="87420"/>
                  </a:cubicBezTo>
                  <a:cubicBezTo>
                    <a:pt x="24417" y="86873"/>
                    <a:pt x="33536" y="89608"/>
                    <a:pt x="36636" y="90247"/>
                  </a:cubicBezTo>
                  <a:cubicBezTo>
                    <a:pt x="41287" y="91282"/>
                    <a:pt x="45846" y="92591"/>
                    <a:pt x="50315" y="94168"/>
                  </a:cubicBezTo>
                  <a:cubicBezTo>
                    <a:pt x="54327" y="95627"/>
                    <a:pt x="62625" y="99366"/>
                    <a:pt x="69100" y="101372"/>
                  </a:cubicBezTo>
                  <a:cubicBezTo>
                    <a:pt x="77307" y="102455"/>
                    <a:pt x="85695" y="101675"/>
                    <a:pt x="93630" y="99092"/>
                  </a:cubicBezTo>
                  <a:cubicBezTo>
                    <a:pt x="98827" y="97359"/>
                    <a:pt x="118159" y="93621"/>
                    <a:pt x="122993" y="91615"/>
                  </a:cubicBezTo>
                  <a:cubicBezTo>
                    <a:pt x="135759" y="88524"/>
                    <a:pt x="148890" y="86722"/>
                    <a:pt x="162022" y="86234"/>
                  </a:cubicBezTo>
                  <a:cubicBezTo>
                    <a:pt x="170776" y="86016"/>
                    <a:pt x="179530" y="85346"/>
                    <a:pt x="188283" y="84228"/>
                  </a:cubicBezTo>
                  <a:cubicBezTo>
                    <a:pt x="196491" y="83408"/>
                    <a:pt x="193664" y="78575"/>
                    <a:pt x="193664" y="75109"/>
                  </a:cubicBezTo>
                  <a:cubicBezTo>
                    <a:pt x="193664" y="71644"/>
                    <a:pt x="195670" y="69729"/>
                    <a:pt x="191658" y="65990"/>
                  </a:cubicBezTo>
                  <a:cubicBezTo>
                    <a:pt x="187646" y="62252"/>
                    <a:pt x="188831" y="62616"/>
                    <a:pt x="188283" y="56324"/>
                  </a:cubicBezTo>
                  <a:cubicBezTo>
                    <a:pt x="187737" y="50032"/>
                    <a:pt x="207889" y="47205"/>
                    <a:pt x="212814" y="47205"/>
                  </a:cubicBezTo>
                  <a:cubicBezTo>
                    <a:pt x="217738" y="47205"/>
                    <a:pt x="217647" y="45473"/>
                    <a:pt x="217647" y="45473"/>
                  </a:cubicBezTo>
                  <a:cubicBezTo>
                    <a:pt x="217647" y="45473"/>
                    <a:pt x="149255" y="3617"/>
                    <a:pt x="145242" y="1064"/>
                  </a:cubicBezTo>
                  <a:cubicBezTo>
                    <a:pt x="141231" y="-1490"/>
                    <a:pt x="128099" y="1064"/>
                    <a:pt x="125546" y="2158"/>
                  </a:cubicBezTo>
                  <a:cubicBezTo>
                    <a:pt x="122993" y="3252"/>
                    <a:pt x="121625" y="4164"/>
                    <a:pt x="122993" y="6444"/>
                  </a:cubicBezTo>
                  <a:cubicBezTo>
                    <a:pt x="124361" y="8724"/>
                    <a:pt x="119254" y="10456"/>
                    <a:pt x="117339" y="11550"/>
                  </a:cubicBezTo>
                  <a:cubicBezTo>
                    <a:pt x="112232" y="13492"/>
                    <a:pt x="106852" y="14571"/>
                    <a:pt x="101381" y="14742"/>
                  </a:cubicBezTo>
                  <a:cubicBezTo>
                    <a:pt x="97185" y="14790"/>
                    <a:pt x="93082" y="15756"/>
                    <a:pt x="89343" y="17569"/>
                  </a:cubicBezTo>
                  <a:cubicBezTo>
                    <a:pt x="83598" y="19022"/>
                    <a:pt x="77671" y="19788"/>
                    <a:pt x="71744" y="19849"/>
                  </a:cubicBezTo>
                  <a:cubicBezTo>
                    <a:pt x="67276" y="20093"/>
                    <a:pt x="62899" y="20858"/>
                    <a:pt x="58613" y="22128"/>
                  </a:cubicBezTo>
                  <a:cubicBezTo>
                    <a:pt x="54601" y="23314"/>
                    <a:pt x="53506" y="24955"/>
                    <a:pt x="56060" y="28147"/>
                  </a:cubicBezTo>
                  <a:cubicBezTo>
                    <a:pt x="58613" y="31338"/>
                    <a:pt x="49767" y="30700"/>
                    <a:pt x="46029" y="31521"/>
                  </a:cubicBezTo>
                  <a:cubicBezTo>
                    <a:pt x="42290" y="32342"/>
                    <a:pt x="42381" y="31521"/>
                    <a:pt x="42654" y="32706"/>
                  </a:cubicBezTo>
                  <a:cubicBezTo>
                    <a:pt x="42928" y="33892"/>
                    <a:pt x="39554" y="37813"/>
                    <a:pt x="36636" y="40640"/>
                  </a:cubicBezTo>
                  <a:cubicBezTo>
                    <a:pt x="33718" y="43467"/>
                    <a:pt x="36636" y="44379"/>
                    <a:pt x="41743" y="47205"/>
                  </a:cubicBezTo>
                  <a:cubicBezTo>
                    <a:pt x="46849" y="50032"/>
                    <a:pt x="44661" y="54045"/>
                    <a:pt x="44934" y="59151"/>
                  </a:cubicBezTo>
                  <a:cubicBezTo>
                    <a:pt x="45208" y="64258"/>
                    <a:pt x="23232" y="64349"/>
                    <a:pt x="19584" y="64896"/>
                  </a:cubicBezTo>
                  <a:cubicBezTo>
                    <a:pt x="15936" y="65443"/>
                    <a:pt x="15571" y="67176"/>
                    <a:pt x="18125" y="68908"/>
                  </a:cubicBezTo>
                  <a:cubicBezTo>
                    <a:pt x="20678" y="70641"/>
                    <a:pt x="17851" y="71735"/>
                    <a:pt x="14386" y="72009"/>
                  </a:cubicBezTo>
                  <a:close/>
                </a:path>
              </a:pathLst>
            </a:custGeom>
            <a:grpFill/>
            <a:ln w="4559" cap="flat">
              <a:solidFill>
                <a:srgbClr val="FFFFFF"/>
              </a:solidFill>
              <a:prstDash val="solid"/>
              <a:miter/>
            </a:ln>
          </p:spPr>
          <p:txBody>
            <a:bodyPr rtlCol="0" anchor="ctr"/>
            <a:lstStyle/>
            <a:p>
              <a:endParaRPr lang="en-US"/>
            </a:p>
          </p:txBody>
        </p:sp>
        <p:sp>
          <p:nvSpPr>
            <p:cNvPr id="858" name="Freeform: Shape 857">
              <a:extLst>
                <a:ext uri="{FF2B5EF4-FFF2-40B4-BE49-F238E27FC236}">
                  <a16:creationId xmlns:a16="http://schemas.microsoft.com/office/drawing/2014/main" id="{D65AFEA5-E543-7CA7-5AC8-E23BF04B3036}"/>
                </a:ext>
              </a:extLst>
            </p:cNvPr>
            <p:cNvSpPr/>
            <p:nvPr/>
          </p:nvSpPr>
          <p:spPr>
            <a:xfrm>
              <a:off x="8768861" y="735662"/>
              <a:ext cx="95396" cy="30444"/>
            </a:xfrm>
            <a:custGeom>
              <a:avLst/>
              <a:gdLst>
                <a:gd name="connsiteX0" fmla="*/ 44344 w 95396"/>
                <a:gd name="connsiteY0" fmla="*/ 29756 h 30444"/>
                <a:gd name="connsiteX1" fmla="*/ 60849 w 95396"/>
                <a:gd name="connsiteY1" fmla="*/ 30303 h 30444"/>
                <a:gd name="connsiteX2" fmla="*/ 92492 w 95396"/>
                <a:gd name="connsiteY2" fmla="*/ 14618 h 30444"/>
                <a:gd name="connsiteX3" fmla="*/ 73707 w 95396"/>
                <a:gd name="connsiteY3" fmla="*/ 4952 h 30444"/>
                <a:gd name="connsiteX4" fmla="*/ 36684 w 95396"/>
                <a:gd name="connsiteY4" fmla="*/ 2399 h 30444"/>
                <a:gd name="connsiteX5" fmla="*/ 2762 w 95396"/>
                <a:gd name="connsiteY5" fmla="*/ 119 h 30444"/>
                <a:gd name="connsiteX6" fmla="*/ 1850 w 95396"/>
                <a:gd name="connsiteY6" fmla="*/ 4132 h 30444"/>
                <a:gd name="connsiteX7" fmla="*/ 3583 w 95396"/>
                <a:gd name="connsiteY7" fmla="*/ 13798 h 30444"/>
                <a:gd name="connsiteX8" fmla="*/ 32124 w 95396"/>
                <a:gd name="connsiteY8" fmla="*/ 19178 h 30444"/>
                <a:gd name="connsiteX9" fmla="*/ 34131 w 95396"/>
                <a:gd name="connsiteY9" fmla="*/ 26108 h 30444"/>
                <a:gd name="connsiteX10" fmla="*/ 44344 w 95396"/>
                <a:gd name="connsiteY10" fmla="*/ 29756 h 3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396" h="30444">
                  <a:moveTo>
                    <a:pt x="44344" y="29756"/>
                  </a:moveTo>
                  <a:cubicBezTo>
                    <a:pt x="49815" y="30368"/>
                    <a:pt x="55378" y="30550"/>
                    <a:pt x="60849" y="30303"/>
                  </a:cubicBezTo>
                  <a:cubicBezTo>
                    <a:pt x="71792" y="25998"/>
                    <a:pt x="82461" y="20750"/>
                    <a:pt x="92492" y="14618"/>
                  </a:cubicBezTo>
                  <a:cubicBezTo>
                    <a:pt x="103891" y="7506"/>
                    <a:pt x="77719" y="5500"/>
                    <a:pt x="73707" y="4952"/>
                  </a:cubicBezTo>
                  <a:cubicBezTo>
                    <a:pt x="69695" y="4405"/>
                    <a:pt x="41243" y="2126"/>
                    <a:pt x="36684" y="2399"/>
                  </a:cubicBezTo>
                  <a:cubicBezTo>
                    <a:pt x="25376" y="2330"/>
                    <a:pt x="13978" y="1568"/>
                    <a:pt x="2762" y="119"/>
                  </a:cubicBezTo>
                  <a:cubicBezTo>
                    <a:pt x="-2983" y="-975"/>
                    <a:pt x="1850" y="4132"/>
                    <a:pt x="1850" y="4132"/>
                  </a:cubicBezTo>
                  <a:cubicBezTo>
                    <a:pt x="4130" y="5864"/>
                    <a:pt x="4403" y="9238"/>
                    <a:pt x="3583" y="13798"/>
                  </a:cubicBezTo>
                  <a:cubicBezTo>
                    <a:pt x="2762" y="18357"/>
                    <a:pt x="27200" y="20090"/>
                    <a:pt x="32124" y="19178"/>
                  </a:cubicBezTo>
                  <a:cubicBezTo>
                    <a:pt x="37049" y="18266"/>
                    <a:pt x="34404" y="21549"/>
                    <a:pt x="34131" y="26108"/>
                  </a:cubicBezTo>
                  <a:cubicBezTo>
                    <a:pt x="33857" y="30668"/>
                    <a:pt x="39237" y="30029"/>
                    <a:pt x="44344" y="29756"/>
                  </a:cubicBezTo>
                  <a:close/>
                </a:path>
              </a:pathLst>
            </a:custGeom>
            <a:grpFill/>
            <a:ln w="4559" cap="flat">
              <a:solidFill>
                <a:srgbClr val="FFFFFF"/>
              </a:solidFill>
              <a:prstDash val="solid"/>
              <a:miter/>
            </a:ln>
          </p:spPr>
          <p:txBody>
            <a:bodyPr rtlCol="0" anchor="ctr"/>
            <a:lstStyle/>
            <a:p>
              <a:endParaRPr lang="en-US"/>
            </a:p>
          </p:txBody>
        </p:sp>
        <p:sp>
          <p:nvSpPr>
            <p:cNvPr id="859" name="Freeform: Shape 858">
              <a:extLst>
                <a:ext uri="{FF2B5EF4-FFF2-40B4-BE49-F238E27FC236}">
                  <a16:creationId xmlns:a16="http://schemas.microsoft.com/office/drawing/2014/main" id="{066F25ED-3190-9DE5-7E5B-A7333695CA83}"/>
                </a:ext>
              </a:extLst>
            </p:cNvPr>
            <p:cNvSpPr/>
            <p:nvPr/>
          </p:nvSpPr>
          <p:spPr>
            <a:xfrm>
              <a:off x="8733941" y="644339"/>
              <a:ext cx="56381" cy="9222"/>
            </a:xfrm>
            <a:custGeom>
              <a:avLst/>
              <a:gdLst>
                <a:gd name="connsiteX0" fmla="*/ 4032 w 56381"/>
                <a:gd name="connsiteY0" fmla="*/ 9099 h 9222"/>
                <a:gd name="connsiteX1" fmla="*/ 53001 w 56381"/>
                <a:gd name="connsiteY1" fmla="*/ 6546 h 9222"/>
                <a:gd name="connsiteX2" fmla="*/ 50812 w 56381"/>
                <a:gd name="connsiteY2" fmla="*/ 1439 h 9222"/>
                <a:gd name="connsiteX3" fmla="*/ 6859 w 56381"/>
                <a:gd name="connsiteY3" fmla="*/ 254 h 9222"/>
                <a:gd name="connsiteX4" fmla="*/ 20 w 56381"/>
                <a:gd name="connsiteY4" fmla="*/ 5999 h 9222"/>
                <a:gd name="connsiteX5" fmla="*/ 4032 w 56381"/>
                <a:gd name="connsiteY5" fmla="*/ 9099 h 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381" h="9222">
                  <a:moveTo>
                    <a:pt x="4032" y="9099"/>
                  </a:moveTo>
                  <a:cubicBezTo>
                    <a:pt x="4032" y="9099"/>
                    <a:pt x="45341" y="6819"/>
                    <a:pt x="53001" y="6546"/>
                  </a:cubicBezTo>
                  <a:cubicBezTo>
                    <a:pt x="60661" y="6272"/>
                    <a:pt x="53001" y="3081"/>
                    <a:pt x="50812" y="1439"/>
                  </a:cubicBezTo>
                  <a:cubicBezTo>
                    <a:pt x="36222" y="23"/>
                    <a:pt x="21540" y="-373"/>
                    <a:pt x="6859" y="254"/>
                  </a:cubicBezTo>
                  <a:cubicBezTo>
                    <a:pt x="2847" y="254"/>
                    <a:pt x="658" y="1986"/>
                    <a:pt x="20" y="5999"/>
                  </a:cubicBezTo>
                  <a:cubicBezTo>
                    <a:pt x="-618" y="10011"/>
                    <a:pt x="3211" y="9099"/>
                    <a:pt x="4032" y="9099"/>
                  </a:cubicBezTo>
                  <a:close/>
                </a:path>
              </a:pathLst>
            </a:custGeom>
            <a:grpFill/>
            <a:ln w="4559" cap="flat">
              <a:solidFill>
                <a:srgbClr val="FFFFFF"/>
              </a:solidFill>
              <a:prstDash val="solid"/>
              <a:miter/>
            </a:ln>
          </p:spPr>
          <p:txBody>
            <a:bodyPr rtlCol="0" anchor="ctr"/>
            <a:lstStyle/>
            <a:p>
              <a:endParaRPr lang="en-US"/>
            </a:p>
          </p:txBody>
        </p:sp>
        <p:sp>
          <p:nvSpPr>
            <p:cNvPr id="860" name="Freeform: Shape 859">
              <a:extLst>
                <a:ext uri="{FF2B5EF4-FFF2-40B4-BE49-F238E27FC236}">
                  <a16:creationId xmlns:a16="http://schemas.microsoft.com/office/drawing/2014/main" id="{7B7C7CDE-32C3-BFAF-E2BE-CF89363A6029}"/>
                </a:ext>
              </a:extLst>
            </p:cNvPr>
            <p:cNvSpPr/>
            <p:nvPr/>
          </p:nvSpPr>
          <p:spPr>
            <a:xfrm>
              <a:off x="8834921" y="725603"/>
              <a:ext cx="241833" cy="107471"/>
            </a:xfrm>
            <a:custGeom>
              <a:avLst/>
              <a:gdLst>
                <a:gd name="connsiteX0" fmla="*/ 133853 w 241833"/>
                <a:gd name="connsiteY0" fmla="*/ 4525 h 107471"/>
                <a:gd name="connsiteX1" fmla="*/ 120447 w 241833"/>
                <a:gd name="connsiteY1" fmla="*/ 5619 h 107471"/>
                <a:gd name="connsiteX2" fmla="*/ 110508 w 241833"/>
                <a:gd name="connsiteY2" fmla="*/ 7625 h 107471"/>
                <a:gd name="connsiteX3" fmla="*/ 88805 w 241833"/>
                <a:gd name="connsiteY3" fmla="*/ 6166 h 107471"/>
                <a:gd name="connsiteX4" fmla="*/ 81419 w 241833"/>
                <a:gd name="connsiteY4" fmla="*/ 12185 h 107471"/>
                <a:gd name="connsiteX5" fmla="*/ 71479 w 241833"/>
                <a:gd name="connsiteY5" fmla="*/ 8173 h 107471"/>
                <a:gd name="connsiteX6" fmla="*/ 58895 w 241833"/>
                <a:gd name="connsiteY6" fmla="*/ 14738 h 107471"/>
                <a:gd name="connsiteX7" fmla="*/ 47496 w 241833"/>
                <a:gd name="connsiteY7" fmla="*/ 18751 h 107471"/>
                <a:gd name="connsiteX8" fmla="*/ 52055 w 241833"/>
                <a:gd name="connsiteY8" fmla="*/ 27870 h 107471"/>
                <a:gd name="connsiteX9" fmla="*/ 46128 w 241833"/>
                <a:gd name="connsiteY9" fmla="*/ 31335 h 107471"/>
                <a:gd name="connsiteX10" fmla="*/ 30444 w 241833"/>
                <a:gd name="connsiteY10" fmla="*/ 39815 h 107471"/>
                <a:gd name="connsiteX11" fmla="*/ 16492 w 241833"/>
                <a:gd name="connsiteY11" fmla="*/ 48114 h 107471"/>
                <a:gd name="connsiteX12" fmla="*/ 3908 w 241833"/>
                <a:gd name="connsiteY12" fmla="*/ 48114 h 107471"/>
                <a:gd name="connsiteX13" fmla="*/ 2540 w 241833"/>
                <a:gd name="connsiteY13" fmla="*/ 51852 h 107471"/>
                <a:gd name="connsiteX14" fmla="*/ 26979 w 241833"/>
                <a:gd name="connsiteY14" fmla="*/ 46381 h 107471"/>
                <a:gd name="connsiteX15" fmla="*/ 33271 w 241833"/>
                <a:gd name="connsiteY15" fmla="*/ 51214 h 107471"/>
                <a:gd name="connsiteX16" fmla="*/ 31265 w 241833"/>
                <a:gd name="connsiteY16" fmla="*/ 56685 h 107471"/>
                <a:gd name="connsiteX17" fmla="*/ 44396 w 241833"/>
                <a:gd name="connsiteY17" fmla="*/ 57780 h 107471"/>
                <a:gd name="connsiteX18" fmla="*/ 47223 w 241833"/>
                <a:gd name="connsiteY18" fmla="*/ 63524 h 107471"/>
                <a:gd name="connsiteX19" fmla="*/ 51783 w 241833"/>
                <a:gd name="connsiteY19" fmla="*/ 73464 h 107471"/>
                <a:gd name="connsiteX20" fmla="*/ 57527 w 241833"/>
                <a:gd name="connsiteY20" fmla="*/ 76017 h 107471"/>
                <a:gd name="connsiteX21" fmla="*/ 64093 w 241833"/>
                <a:gd name="connsiteY21" fmla="*/ 84589 h 107471"/>
                <a:gd name="connsiteX22" fmla="*/ 87163 w 241833"/>
                <a:gd name="connsiteY22" fmla="*/ 84589 h 107471"/>
                <a:gd name="connsiteX23" fmla="*/ 92270 w 241833"/>
                <a:gd name="connsiteY23" fmla="*/ 87143 h 107471"/>
                <a:gd name="connsiteX24" fmla="*/ 110508 w 241833"/>
                <a:gd name="connsiteY24" fmla="*/ 89149 h 107471"/>
                <a:gd name="connsiteX25" fmla="*/ 114247 w 241833"/>
                <a:gd name="connsiteY25" fmla="*/ 89696 h 107471"/>
                <a:gd name="connsiteX26" fmla="*/ 125919 w 241833"/>
                <a:gd name="connsiteY26" fmla="*/ 90608 h 107471"/>
                <a:gd name="connsiteX27" fmla="*/ 133305 w 241833"/>
                <a:gd name="connsiteY27" fmla="*/ 92249 h 107471"/>
                <a:gd name="connsiteX28" fmla="*/ 149264 w 241833"/>
                <a:gd name="connsiteY28" fmla="*/ 100000 h 107471"/>
                <a:gd name="connsiteX29" fmla="*/ 153823 w 241833"/>
                <a:gd name="connsiteY29" fmla="*/ 102280 h 107471"/>
                <a:gd name="connsiteX30" fmla="*/ 175800 w 241833"/>
                <a:gd name="connsiteY30" fmla="*/ 105380 h 107471"/>
                <a:gd name="connsiteX31" fmla="*/ 187471 w 241833"/>
                <a:gd name="connsiteY31" fmla="*/ 107387 h 107471"/>
                <a:gd name="connsiteX32" fmla="*/ 212822 w 241833"/>
                <a:gd name="connsiteY32" fmla="*/ 103739 h 107471"/>
                <a:gd name="connsiteX33" fmla="*/ 222489 w 241833"/>
                <a:gd name="connsiteY33" fmla="*/ 100547 h 107471"/>
                <a:gd name="connsiteX34" fmla="*/ 234434 w 241833"/>
                <a:gd name="connsiteY34" fmla="*/ 95714 h 107471"/>
                <a:gd name="connsiteX35" fmla="*/ 234434 w 241833"/>
                <a:gd name="connsiteY35" fmla="*/ 86595 h 107471"/>
                <a:gd name="connsiteX36" fmla="*/ 211910 w 241833"/>
                <a:gd name="connsiteY36" fmla="*/ 71184 h 107471"/>
                <a:gd name="connsiteX37" fmla="*/ 218476 w 241833"/>
                <a:gd name="connsiteY37" fmla="*/ 69178 h 107471"/>
                <a:gd name="connsiteX38" fmla="*/ 226137 w 241833"/>
                <a:gd name="connsiteY38" fmla="*/ 67263 h 107471"/>
                <a:gd name="connsiteX39" fmla="*/ 230148 w 241833"/>
                <a:gd name="connsiteY39" fmla="*/ 60698 h 107471"/>
                <a:gd name="connsiteX40" fmla="*/ 230148 w 241833"/>
                <a:gd name="connsiteY40" fmla="*/ 51579 h 107471"/>
                <a:gd name="connsiteX41" fmla="*/ 231516 w 241833"/>
                <a:gd name="connsiteY41" fmla="*/ 44192 h 107471"/>
                <a:gd name="connsiteX42" fmla="*/ 232976 w 241833"/>
                <a:gd name="connsiteY42" fmla="*/ 36168 h 107471"/>
                <a:gd name="connsiteX43" fmla="*/ 240635 w 241833"/>
                <a:gd name="connsiteY43" fmla="*/ 30788 h 107471"/>
                <a:gd name="connsiteX44" fmla="*/ 232976 w 241833"/>
                <a:gd name="connsiteY44" fmla="*/ 21669 h 107471"/>
                <a:gd name="connsiteX45" fmla="*/ 216470 w 241833"/>
                <a:gd name="connsiteY45" fmla="*/ 10817 h 107471"/>
                <a:gd name="connsiteX46" fmla="*/ 177988 w 241833"/>
                <a:gd name="connsiteY46" fmla="*/ 18751 h 107471"/>
                <a:gd name="connsiteX47" fmla="*/ 164857 w 241833"/>
                <a:gd name="connsiteY47" fmla="*/ 28508 h 107471"/>
                <a:gd name="connsiteX48" fmla="*/ 152911 w 241833"/>
                <a:gd name="connsiteY48" fmla="*/ 34800 h 107471"/>
                <a:gd name="connsiteX49" fmla="*/ 148352 w 241833"/>
                <a:gd name="connsiteY49" fmla="*/ 33067 h 107471"/>
                <a:gd name="connsiteX50" fmla="*/ 171696 w 241833"/>
                <a:gd name="connsiteY50" fmla="*/ 10544 h 107471"/>
                <a:gd name="connsiteX51" fmla="*/ 168869 w 241833"/>
                <a:gd name="connsiteY51" fmla="*/ 5437 h 107471"/>
                <a:gd name="connsiteX52" fmla="*/ 156559 w 241833"/>
                <a:gd name="connsiteY52" fmla="*/ -34 h 107471"/>
                <a:gd name="connsiteX53" fmla="*/ 133853 w 241833"/>
                <a:gd name="connsiteY53" fmla="*/ 4525 h 107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41833" h="107471">
                  <a:moveTo>
                    <a:pt x="133853" y="4525"/>
                  </a:moveTo>
                  <a:cubicBezTo>
                    <a:pt x="129475" y="5679"/>
                    <a:pt x="124916" y="6050"/>
                    <a:pt x="120447" y="5619"/>
                  </a:cubicBezTo>
                  <a:cubicBezTo>
                    <a:pt x="117895" y="4525"/>
                    <a:pt x="113335" y="7352"/>
                    <a:pt x="110508" y="7625"/>
                  </a:cubicBezTo>
                  <a:cubicBezTo>
                    <a:pt x="103212" y="8104"/>
                    <a:pt x="95918" y="7614"/>
                    <a:pt x="88805" y="6166"/>
                  </a:cubicBezTo>
                  <a:cubicBezTo>
                    <a:pt x="84883" y="4525"/>
                    <a:pt x="83425" y="9085"/>
                    <a:pt x="81419" y="12185"/>
                  </a:cubicBezTo>
                  <a:cubicBezTo>
                    <a:pt x="79412" y="15285"/>
                    <a:pt x="74853" y="11000"/>
                    <a:pt x="71479" y="8173"/>
                  </a:cubicBezTo>
                  <a:cubicBezTo>
                    <a:pt x="68105" y="5346"/>
                    <a:pt x="64093" y="12732"/>
                    <a:pt x="58895" y="14738"/>
                  </a:cubicBezTo>
                  <a:cubicBezTo>
                    <a:pt x="53697" y="16744"/>
                    <a:pt x="51235" y="17018"/>
                    <a:pt x="47496" y="18751"/>
                  </a:cubicBezTo>
                  <a:cubicBezTo>
                    <a:pt x="43758" y="20483"/>
                    <a:pt x="47496" y="23584"/>
                    <a:pt x="52055" y="27870"/>
                  </a:cubicBezTo>
                  <a:cubicBezTo>
                    <a:pt x="56615" y="32155"/>
                    <a:pt x="48682" y="31335"/>
                    <a:pt x="46128" y="31335"/>
                  </a:cubicBezTo>
                  <a:cubicBezTo>
                    <a:pt x="40384" y="33018"/>
                    <a:pt x="35003" y="35909"/>
                    <a:pt x="30444" y="39815"/>
                  </a:cubicBezTo>
                  <a:cubicBezTo>
                    <a:pt x="26249" y="43290"/>
                    <a:pt x="21507" y="46090"/>
                    <a:pt x="16492" y="48114"/>
                  </a:cubicBezTo>
                  <a:cubicBezTo>
                    <a:pt x="13027" y="49573"/>
                    <a:pt x="11933" y="51214"/>
                    <a:pt x="3908" y="48114"/>
                  </a:cubicBezTo>
                  <a:cubicBezTo>
                    <a:pt x="-4117" y="45013"/>
                    <a:pt x="2540" y="51852"/>
                    <a:pt x="2540" y="51852"/>
                  </a:cubicBezTo>
                  <a:cubicBezTo>
                    <a:pt x="9106" y="59512"/>
                    <a:pt x="23878" y="49299"/>
                    <a:pt x="26979" y="46381"/>
                  </a:cubicBezTo>
                  <a:cubicBezTo>
                    <a:pt x="30079" y="43463"/>
                    <a:pt x="29532" y="46381"/>
                    <a:pt x="33271" y="51214"/>
                  </a:cubicBezTo>
                  <a:cubicBezTo>
                    <a:pt x="37009" y="56047"/>
                    <a:pt x="30991" y="53858"/>
                    <a:pt x="31265" y="56685"/>
                  </a:cubicBezTo>
                  <a:cubicBezTo>
                    <a:pt x="31538" y="59512"/>
                    <a:pt x="39836" y="56685"/>
                    <a:pt x="44396" y="57780"/>
                  </a:cubicBezTo>
                  <a:cubicBezTo>
                    <a:pt x="48955" y="58874"/>
                    <a:pt x="47770" y="58418"/>
                    <a:pt x="47223" y="63524"/>
                  </a:cubicBezTo>
                  <a:cubicBezTo>
                    <a:pt x="46676" y="68631"/>
                    <a:pt x="46676" y="72643"/>
                    <a:pt x="51783" y="73464"/>
                  </a:cubicBezTo>
                  <a:cubicBezTo>
                    <a:pt x="56889" y="74285"/>
                    <a:pt x="54062" y="74011"/>
                    <a:pt x="57527" y="76017"/>
                  </a:cubicBezTo>
                  <a:cubicBezTo>
                    <a:pt x="60992" y="78024"/>
                    <a:pt x="60080" y="80850"/>
                    <a:pt x="64093" y="84589"/>
                  </a:cubicBezTo>
                  <a:cubicBezTo>
                    <a:pt x="68105" y="88328"/>
                    <a:pt x="81145" y="86048"/>
                    <a:pt x="87163" y="84589"/>
                  </a:cubicBezTo>
                  <a:cubicBezTo>
                    <a:pt x="93182" y="83130"/>
                    <a:pt x="93364" y="85136"/>
                    <a:pt x="92270" y="87143"/>
                  </a:cubicBezTo>
                  <a:cubicBezTo>
                    <a:pt x="91176" y="89149"/>
                    <a:pt x="107681" y="89422"/>
                    <a:pt x="110508" y="89149"/>
                  </a:cubicBezTo>
                  <a:cubicBezTo>
                    <a:pt x="113335" y="88875"/>
                    <a:pt x="115341" y="88602"/>
                    <a:pt x="114247" y="89696"/>
                  </a:cubicBezTo>
                  <a:cubicBezTo>
                    <a:pt x="113153" y="90790"/>
                    <a:pt x="119627" y="90334"/>
                    <a:pt x="125919" y="90608"/>
                  </a:cubicBezTo>
                  <a:cubicBezTo>
                    <a:pt x="132211" y="90881"/>
                    <a:pt x="131026" y="89422"/>
                    <a:pt x="133305" y="92249"/>
                  </a:cubicBezTo>
                  <a:cubicBezTo>
                    <a:pt x="137774" y="96249"/>
                    <a:pt x="143336" y="98930"/>
                    <a:pt x="149264" y="100000"/>
                  </a:cubicBezTo>
                  <a:cubicBezTo>
                    <a:pt x="153549" y="100000"/>
                    <a:pt x="157562" y="101733"/>
                    <a:pt x="153823" y="102280"/>
                  </a:cubicBezTo>
                  <a:cubicBezTo>
                    <a:pt x="150084" y="102827"/>
                    <a:pt x="170329" y="104013"/>
                    <a:pt x="175800" y="105380"/>
                  </a:cubicBezTo>
                  <a:cubicBezTo>
                    <a:pt x="179448" y="106952"/>
                    <a:pt x="183459" y="107638"/>
                    <a:pt x="187471" y="107387"/>
                  </a:cubicBezTo>
                  <a:cubicBezTo>
                    <a:pt x="192031" y="106839"/>
                    <a:pt x="207989" y="104013"/>
                    <a:pt x="212822" y="103739"/>
                  </a:cubicBezTo>
                  <a:cubicBezTo>
                    <a:pt x="217655" y="103465"/>
                    <a:pt x="220483" y="102827"/>
                    <a:pt x="222489" y="100547"/>
                  </a:cubicBezTo>
                  <a:cubicBezTo>
                    <a:pt x="224495" y="98268"/>
                    <a:pt x="229328" y="98268"/>
                    <a:pt x="234434" y="95714"/>
                  </a:cubicBezTo>
                  <a:cubicBezTo>
                    <a:pt x="239541" y="93161"/>
                    <a:pt x="236167" y="89696"/>
                    <a:pt x="234434" y="86595"/>
                  </a:cubicBezTo>
                  <a:cubicBezTo>
                    <a:pt x="232702" y="83495"/>
                    <a:pt x="216196" y="74923"/>
                    <a:pt x="211910" y="71184"/>
                  </a:cubicBezTo>
                  <a:cubicBezTo>
                    <a:pt x="207625" y="67446"/>
                    <a:pt x="216470" y="67537"/>
                    <a:pt x="218476" y="69178"/>
                  </a:cubicBezTo>
                  <a:cubicBezTo>
                    <a:pt x="220483" y="70820"/>
                    <a:pt x="222763" y="69178"/>
                    <a:pt x="226137" y="67263"/>
                  </a:cubicBezTo>
                  <a:cubicBezTo>
                    <a:pt x="228689" y="66086"/>
                    <a:pt x="230240" y="63496"/>
                    <a:pt x="230148" y="60698"/>
                  </a:cubicBezTo>
                  <a:cubicBezTo>
                    <a:pt x="230148" y="58144"/>
                    <a:pt x="229510" y="54953"/>
                    <a:pt x="230148" y="51579"/>
                  </a:cubicBezTo>
                  <a:cubicBezTo>
                    <a:pt x="230786" y="48205"/>
                    <a:pt x="232154" y="47019"/>
                    <a:pt x="231516" y="44192"/>
                  </a:cubicBezTo>
                  <a:cubicBezTo>
                    <a:pt x="230877" y="41365"/>
                    <a:pt x="232976" y="38447"/>
                    <a:pt x="232976" y="36168"/>
                  </a:cubicBezTo>
                  <a:cubicBezTo>
                    <a:pt x="232976" y="33888"/>
                    <a:pt x="236714" y="32155"/>
                    <a:pt x="240635" y="30788"/>
                  </a:cubicBezTo>
                  <a:cubicBezTo>
                    <a:pt x="244556" y="29420"/>
                    <a:pt x="237535" y="23675"/>
                    <a:pt x="232976" y="21669"/>
                  </a:cubicBezTo>
                  <a:cubicBezTo>
                    <a:pt x="227139" y="18588"/>
                    <a:pt x="221577" y="14954"/>
                    <a:pt x="216470" y="10817"/>
                  </a:cubicBezTo>
                  <a:cubicBezTo>
                    <a:pt x="212458" y="7717"/>
                    <a:pt x="179994" y="17930"/>
                    <a:pt x="177988" y="18751"/>
                  </a:cubicBezTo>
                  <a:cubicBezTo>
                    <a:pt x="172972" y="21034"/>
                    <a:pt x="168504" y="24361"/>
                    <a:pt x="164857" y="28508"/>
                  </a:cubicBezTo>
                  <a:cubicBezTo>
                    <a:pt x="163398" y="31608"/>
                    <a:pt x="156285" y="33341"/>
                    <a:pt x="152911" y="34800"/>
                  </a:cubicBezTo>
                  <a:cubicBezTo>
                    <a:pt x="149537" y="36259"/>
                    <a:pt x="147166" y="36988"/>
                    <a:pt x="148352" y="33067"/>
                  </a:cubicBezTo>
                  <a:cubicBezTo>
                    <a:pt x="154643" y="24152"/>
                    <a:pt x="162577" y="16509"/>
                    <a:pt x="171696" y="10544"/>
                  </a:cubicBezTo>
                  <a:cubicBezTo>
                    <a:pt x="177441" y="7717"/>
                    <a:pt x="170875" y="7078"/>
                    <a:pt x="168869" y="5437"/>
                  </a:cubicBezTo>
                  <a:cubicBezTo>
                    <a:pt x="165313" y="2645"/>
                    <a:pt x="161027" y="767"/>
                    <a:pt x="156559" y="-34"/>
                  </a:cubicBezTo>
                  <a:cubicBezTo>
                    <a:pt x="153549" y="1333"/>
                    <a:pt x="135037" y="4251"/>
                    <a:pt x="133853" y="4525"/>
                  </a:cubicBezTo>
                  <a:close/>
                </a:path>
              </a:pathLst>
            </a:custGeom>
            <a:grpFill/>
            <a:ln w="4559" cap="flat">
              <a:solidFill>
                <a:srgbClr val="FFFFFF"/>
              </a:solidFill>
              <a:prstDash val="solid"/>
              <a:miter/>
            </a:ln>
          </p:spPr>
          <p:txBody>
            <a:bodyPr rtlCol="0" anchor="ctr"/>
            <a:lstStyle/>
            <a:p>
              <a:endParaRPr lang="en-US"/>
            </a:p>
          </p:txBody>
        </p:sp>
        <p:sp>
          <p:nvSpPr>
            <p:cNvPr id="861" name="Freeform: Shape 860">
              <a:extLst>
                <a:ext uri="{FF2B5EF4-FFF2-40B4-BE49-F238E27FC236}">
                  <a16:creationId xmlns:a16="http://schemas.microsoft.com/office/drawing/2014/main" id="{253B618F-5457-74EB-8CD3-1B2E3CA3F32A}"/>
                </a:ext>
              </a:extLst>
            </p:cNvPr>
            <p:cNvSpPr/>
            <p:nvPr/>
          </p:nvSpPr>
          <p:spPr>
            <a:xfrm>
              <a:off x="9055764" y="783521"/>
              <a:ext cx="207341" cy="111226"/>
            </a:xfrm>
            <a:custGeom>
              <a:avLst/>
              <a:gdLst>
                <a:gd name="connsiteX0" fmla="*/ 2557 w 207341"/>
                <a:gd name="connsiteY0" fmla="*/ 96796 h 111226"/>
                <a:gd name="connsiteX1" fmla="*/ 1919 w 207341"/>
                <a:gd name="connsiteY1" fmla="*/ 106462 h 111226"/>
                <a:gd name="connsiteX2" fmla="*/ 21069 w 207341"/>
                <a:gd name="connsiteY2" fmla="*/ 110474 h 111226"/>
                <a:gd name="connsiteX3" fmla="*/ 42955 w 207341"/>
                <a:gd name="connsiteY3" fmla="*/ 100443 h 111226"/>
                <a:gd name="connsiteX4" fmla="*/ 64930 w 207341"/>
                <a:gd name="connsiteY4" fmla="*/ 92236 h 111226"/>
                <a:gd name="connsiteX5" fmla="*/ 85448 w 207341"/>
                <a:gd name="connsiteY5" fmla="*/ 92236 h 111226"/>
                <a:gd name="connsiteX6" fmla="*/ 104780 w 207341"/>
                <a:gd name="connsiteY6" fmla="*/ 90230 h 111226"/>
                <a:gd name="connsiteX7" fmla="*/ 111073 w 207341"/>
                <a:gd name="connsiteY7" fmla="*/ 93262 h 111226"/>
                <a:gd name="connsiteX8" fmla="*/ 111073 w 207341"/>
                <a:gd name="connsiteY8" fmla="*/ 93331 h 111226"/>
                <a:gd name="connsiteX9" fmla="*/ 119097 w 207341"/>
                <a:gd name="connsiteY9" fmla="*/ 90504 h 111226"/>
                <a:gd name="connsiteX10" fmla="*/ 129310 w 207341"/>
                <a:gd name="connsiteY10" fmla="*/ 88224 h 111226"/>
                <a:gd name="connsiteX11" fmla="*/ 152108 w 207341"/>
                <a:gd name="connsiteY11" fmla="*/ 87039 h 111226"/>
                <a:gd name="connsiteX12" fmla="*/ 164965 w 207341"/>
                <a:gd name="connsiteY12" fmla="*/ 81932 h 111226"/>
                <a:gd name="connsiteX13" fmla="*/ 179738 w 207341"/>
                <a:gd name="connsiteY13" fmla="*/ 81932 h 111226"/>
                <a:gd name="connsiteX14" fmla="*/ 189495 w 207341"/>
                <a:gd name="connsiteY14" fmla="*/ 79105 h 111226"/>
                <a:gd name="connsiteX15" fmla="*/ 204542 w 207341"/>
                <a:gd name="connsiteY15" fmla="*/ 68801 h 111226"/>
                <a:gd name="connsiteX16" fmla="*/ 204542 w 207341"/>
                <a:gd name="connsiteY16" fmla="*/ 59682 h 111226"/>
                <a:gd name="connsiteX17" fmla="*/ 200529 w 207341"/>
                <a:gd name="connsiteY17" fmla="*/ 48283 h 111226"/>
                <a:gd name="connsiteX18" fmla="*/ 174631 w 207341"/>
                <a:gd name="connsiteY18" fmla="*/ 43450 h 111226"/>
                <a:gd name="connsiteX19" fmla="*/ 175179 w 207341"/>
                <a:gd name="connsiteY19" fmla="*/ 37523 h 111226"/>
                <a:gd name="connsiteX20" fmla="*/ 164327 w 207341"/>
                <a:gd name="connsiteY20" fmla="*/ 34058 h 111226"/>
                <a:gd name="connsiteX21" fmla="*/ 158947 w 207341"/>
                <a:gd name="connsiteY21" fmla="*/ 28130 h 111226"/>
                <a:gd name="connsiteX22" fmla="*/ 149828 w 207341"/>
                <a:gd name="connsiteY22" fmla="*/ 20926 h 111226"/>
                <a:gd name="connsiteX23" fmla="*/ 112805 w 207341"/>
                <a:gd name="connsiteY23" fmla="*/ 26124 h 111226"/>
                <a:gd name="connsiteX24" fmla="*/ 112805 w 207341"/>
                <a:gd name="connsiteY24" fmla="*/ 21565 h 111226"/>
                <a:gd name="connsiteX25" fmla="*/ 115906 w 207341"/>
                <a:gd name="connsiteY25" fmla="*/ 16641 h 111226"/>
                <a:gd name="connsiteX26" fmla="*/ 122745 w 207341"/>
                <a:gd name="connsiteY26" fmla="*/ 10166 h 111226"/>
                <a:gd name="connsiteX27" fmla="*/ 122745 w 207341"/>
                <a:gd name="connsiteY27" fmla="*/ 7522 h 111226"/>
                <a:gd name="connsiteX28" fmla="*/ 117638 w 207341"/>
                <a:gd name="connsiteY28" fmla="*/ 3874 h 111226"/>
                <a:gd name="connsiteX29" fmla="*/ 101954 w 207341"/>
                <a:gd name="connsiteY29" fmla="*/ 135 h 111226"/>
                <a:gd name="connsiteX30" fmla="*/ 92835 w 207341"/>
                <a:gd name="connsiteY30" fmla="*/ 13540 h 111226"/>
                <a:gd name="connsiteX31" fmla="*/ 82894 w 207341"/>
                <a:gd name="connsiteY31" fmla="*/ 7248 h 111226"/>
                <a:gd name="connsiteX32" fmla="*/ 61830 w 207341"/>
                <a:gd name="connsiteY32" fmla="*/ 15546 h 111226"/>
                <a:gd name="connsiteX33" fmla="*/ 60645 w 207341"/>
                <a:gd name="connsiteY33" fmla="*/ 27766 h 111226"/>
                <a:gd name="connsiteX34" fmla="*/ 55538 w 207341"/>
                <a:gd name="connsiteY34" fmla="*/ 30045 h 111226"/>
                <a:gd name="connsiteX35" fmla="*/ 48426 w 207341"/>
                <a:gd name="connsiteY35" fmla="*/ 43724 h 111226"/>
                <a:gd name="connsiteX36" fmla="*/ 55538 w 207341"/>
                <a:gd name="connsiteY36" fmla="*/ 49469 h 111226"/>
                <a:gd name="connsiteX37" fmla="*/ 41859 w 207341"/>
                <a:gd name="connsiteY37" fmla="*/ 48557 h 111226"/>
                <a:gd name="connsiteX38" fmla="*/ 27908 w 207341"/>
                <a:gd name="connsiteY38" fmla="*/ 59408 h 111226"/>
                <a:gd name="connsiteX39" fmla="*/ 17330 w 207341"/>
                <a:gd name="connsiteY39" fmla="*/ 83117 h 111226"/>
                <a:gd name="connsiteX40" fmla="*/ 2557 w 207341"/>
                <a:gd name="connsiteY40" fmla="*/ 96796 h 111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07341" h="111226">
                  <a:moveTo>
                    <a:pt x="2557" y="96796"/>
                  </a:moveTo>
                  <a:cubicBezTo>
                    <a:pt x="-2914" y="100717"/>
                    <a:pt x="1919" y="106462"/>
                    <a:pt x="1919" y="106462"/>
                  </a:cubicBezTo>
                  <a:cubicBezTo>
                    <a:pt x="7299" y="110737"/>
                    <a:pt x="14412" y="112223"/>
                    <a:pt x="21069" y="110474"/>
                  </a:cubicBezTo>
                  <a:cubicBezTo>
                    <a:pt x="28181" y="106760"/>
                    <a:pt x="35476" y="103413"/>
                    <a:pt x="42955" y="100443"/>
                  </a:cubicBezTo>
                  <a:cubicBezTo>
                    <a:pt x="48698" y="98984"/>
                    <a:pt x="60371" y="93057"/>
                    <a:pt x="64930" y="92236"/>
                  </a:cubicBezTo>
                  <a:cubicBezTo>
                    <a:pt x="71770" y="91183"/>
                    <a:pt x="78609" y="91183"/>
                    <a:pt x="85448" y="92236"/>
                  </a:cubicBezTo>
                  <a:cubicBezTo>
                    <a:pt x="91923" y="92382"/>
                    <a:pt x="98488" y="91708"/>
                    <a:pt x="104780" y="90230"/>
                  </a:cubicBezTo>
                  <a:cubicBezTo>
                    <a:pt x="107334" y="89337"/>
                    <a:pt x="110161" y="90694"/>
                    <a:pt x="111073" y="93262"/>
                  </a:cubicBezTo>
                  <a:cubicBezTo>
                    <a:pt x="111073" y="93285"/>
                    <a:pt x="111073" y="93308"/>
                    <a:pt x="111073" y="93331"/>
                  </a:cubicBezTo>
                  <a:cubicBezTo>
                    <a:pt x="112805" y="96431"/>
                    <a:pt x="115906" y="92236"/>
                    <a:pt x="119097" y="90504"/>
                  </a:cubicBezTo>
                  <a:cubicBezTo>
                    <a:pt x="122197" y="88763"/>
                    <a:pt x="125754" y="87970"/>
                    <a:pt x="129310" y="88224"/>
                  </a:cubicBezTo>
                  <a:cubicBezTo>
                    <a:pt x="133048" y="88224"/>
                    <a:pt x="147548" y="86492"/>
                    <a:pt x="152108" y="87039"/>
                  </a:cubicBezTo>
                  <a:cubicBezTo>
                    <a:pt x="156667" y="87586"/>
                    <a:pt x="160405" y="83938"/>
                    <a:pt x="164965" y="81932"/>
                  </a:cubicBezTo>
                  <a:cubicBezTo>
                    <a:pt x="169798" y="80326"/>
                    <a:pt x="174905" y="80326"/>
                    <a:pt x="179738" y="81932"/>
                  </a:cubicBezTo>
                  <a:cubicBezTo>
                    <a:pt x="183294" y="82648"/>
                    <a:pt x="186942" y="81592"/>
                    <a:pt x="189495" y="79105"/>
                  </a:cubicBezTo>
                  <a:cubicBezTo>
                    <a:pt x="192595" y="76825"/>
                    <a:pt x="199708" y="72813"/>
                    <a:pt x="204542" y="68801"/>
                  </a:cubicBezTo>
                  <a:cubicBezTo>
                    <a:pt x="209375" y="64788"/>
                    <a:pt x="206821" y="63147"/>
                    <a:pt x="204542" y="59682"/>
                  </a:cubicBezTo>
                  <a:cubicBezTo>
                    <a:pt x="202262" y="56217"/>
                    <a:pt x="203994" y="55761"/>
                    <a:pt x="200529" y="48283"/>
                  </a:cubicBezTo>
                  <a:cubicBezTo>
                    <a:pt x="197063" y="40806"/>
                    <a:pt x="178005" y="43997"/>
                    <a:pt x="174631" y="43450"/>
                  </a:cubicBezTo>
                  <a:cubicBezTo>
                    <a:pt x="171257" y="42903"/>
                    <a:pt x="176911" y="41444"/>
                    <a:pt x="175179" y="37523"/>
                  </a:cubicBezTo>
                  <a:cubicBezTo>
                    <a:pt x="173446" y="33602"/>
                    <a:pt x="167518" y="34331"/>
                    <a:pt x="164327" y="34058"/>
                  </a:cubicBezTo>
                  <a:cubicBezTo>
                    <a:pt x="161135" y="33784"/>
                    <a:pt x="159767" y="33237"/>
                    <a:pt x="158947" y="28130"/>
                  </a:cubicBezTo>
                  <a:cubicBezTo>
                    <a:pt x="158125" y="23024"/>
                    <a:pt x="156667" y="23206"/>
                    <a:pt x="149828" y="20926"/>
                  </a:cubicBezTo>
                  <a:cubicBezTo>
                    <a:pt x="142989" y="18647"/>
                    <a:pt x="116179" y="25486"/>
                    <a:pt x="112805" y="26124"/>
                  </a:cubicBezTo>
                  <a:cubicBezTo>
                    <a:pt x="109431" y="26763"/>
                    <a:pt x="114538" y="23844"/>
                    <a:pt x="112805" y="21565"/>
                  </a:cubicBezTo>
                  <a:cubicBezTo>
                    <a:pt x="111073" y="19285"/>
                    <a:pt x="115358" y="19559"/>
                    <a:pt x="115906" y="16641"/>
                  </a:cubicBezTo>
                  <a:cubicBezTo>
                    <a:pt x="116452" y="13722"/>
                    <a:pt x="118186" y="12446"/>
                    <a:pt x="122745" y="10166"/>
                  </a:cubicBezTo>
                  <a:cubicBezTo>
                    <a:pt x="127305" y="7886"/>
                    <a:pt x="124477" y="7886"/>
                    <a:pt x="122745" y="7522"/>
                  </a:cubicBezTo>
                  <a:cubicBezTo>
                    <a:pt x="120829" y="6627"/>
                    <a:pt x="119097" y="5391"/>
                    <a:pt x="117638" y="3874"/>
                  </a:cubicBezTo>
                  <a:cubicBezTo>
                    <a:pt x="115906" y="2415"/>
                    <a:pt x="106513" y="1868"/>
                    <a:pt x="101954" y="135"/>
                  </a:cubicBezTo>
                  <a:cubicBezTo>
                    <a:pt x="97394" y="-1597"/>
                    <a:pt x="94841" y="10440"/>
                    <a:pt x="92835" y="13540"/>
                  </a:cubicBezTo>
                  <a:cubicBezTo>
                    <a:pt x="90829" y="16641"/>
                    <a:pt x="85174" y="12446"/>
                    <a:pt x="82894" y="7248"/>
                  </a:cubicBezTo>
                  <a:cubicBezTo>
                    <a:pt x="80615" y="2050"/>
                    <a:pt x="64657" y="12081"/>
                    <a:pt x="61830" y="15546"/>
                  </a:cubicBezTo>
                  <a:cubicBezTo>
                    <a:pt x="58730" y="18887"/>
                    <a:pt x="58274" y="23890"/>
                    <a:pt x="60645" y="27766"/>
                  </a:cubicBezTo>
                  <a:cubicBezTo>
                    <a:pt x="62924" y="32325"/>
                    <a:pt x="59459" y="30319"/>
                    <a:pt x="55538" y="30045"/>
                  </a:cubicBezTo>
                  <a:cubicBezTo>
                    <a:pt x="51617" y="29772"/>
                    <a:pt x="50066" y="39803"/>
                    <a:pt x="48426" y="43724"/>
                  </a:cubicBezTo>
                  <a:cubicBezTo>
                    <a:pt x="46784" y="47645"/>
                    <a:pt x="50978" y="46368"/>
                    <a:pt x="55538" y="49469"/>
                  </a:cubicBezTo>
                  <a:cubicBezTo>
                    <a:pt x="60097" y="52569"/>
                    <a:pt x="45507" y="49469"/>
                    <a:pt x="41859" y="48557"/>
                  </a:cubicBezTo>
                  <a:cubicBezTo>
                    <a:pt x="38213" y="47645"/>
                    <a:pt x="31282" y="54575"/>
                    <a:pt x="27908" y="59408"/>
                  </a:cubicBezTo>
                  <a:cubicBezTo>
                    <a:pt x="23440" y="66864"/>
                    <a:pt x="19883" y="74823"/>
                    <a:pt x="17330" y="83117"/>
                  </a:cubicBezTo>
                  <a:cubicBezTo>
                    <a:pt x="15598" y="89318"/>
                    <a:pt x="7937" y="92784"/>
                    <a:pt x="2557" y="96796"/>
                  </a:cubicBezTo>
                  <a:close/>
                </a:path>
              </a:pathLst>
            </a:custGeom>
            <a:grpFill/>
            <a:ln w="4559" cap="flat">
              <a:solidFill>
                <a:srgbClr val="FFFFFF"/>
              </a:solidFill>
              <a:prstDash val="solid"/>
              <a:miter/>
            </a:ln>
          </p:spPr>
          <p:txBody>
            <a:bodyPr rtlCol="0" anchor="ctr"/>
            <a:lstStyle/>
            <a:p>
              <a:endParaRPr lang="en-US"/>
            </a:p>
          </p:txBody>
        </p:sp>
        <p:sp>
          <p:nvSpPr>
            <p:cNvPr id="862" name="Freeform: Shape 861">
              <a:extLst>
                <a:ext uri="{FF2B5EF4-FFF2-40B4-BE49-F238E27FC236}">
                  <a16:creationId xmlns:a16="http://schemas.microsoft.com/office/drawing/2014/main" id="{49869865-FE14-867F-4D8D-4D125A027AAC}"/>
                </a:ext>
              </a:extLst>
            </p:cNvPr>
            <p:cNvSpPr/>
            <p:nvPr/>
          </p:nvSpPr>
          <p:spPr>
            <a:xfrm>
              <a:off x="8363975" y="664389"/>
              <a:ext cx="46156" cy="13565"/>
            </a:xfrm>
            <a:custGeom>
              <a:avLst/>
              <a:gdLst>
                <a:gd name="connsiteX0" fmla="*/ 7326 w 46156"/>
                <a:gd name="connsiteY0" fmla="*/ 12940 h 13565"/>
                <a:gd name="connsiteX1" fmla="*/ 44623 w 46156"/>
                <a:gd name="connsiteY1" fmla="*/ 5737 h 13565"/>
                <a:gd name="connsiteX2" fmla="*/ 32403 w 46156"/>
                <a:gd name="connsiteY2" fmla="*/ 83 h 13565"/>
                <a:gd name="connsiteX3" fmla="*/ 12251 w 46156"/>
                <a:gd name="connsiteY3" fmla="*/ 812 h 13565"/>
                <a:gd name="connsiteX4" fmla="*/ 1672 w 46156"/>
                <a:gd name="connsiteY4" fmla="*/ 8381 h 13565"/>
                <a:gd name="connsiteX5" fmla="*/ 7326 w 46156"/>
                <a:gd name="connsiteY5" fmla="*/ 12940 h 1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56" h="13565">
                  <a:moveTo>
                    <a:pt x="7326" y="12940"/>
                  </a:moveTo>
                  <a:cubicBezTo>
                    <a:pt x="18725" y="12940"/>
                    <a:pt x="38513" y="10296"/>
                    <a:pt x="44623" y="5737"/>
                  </a:cubicBezTo>
                  <a:cubicBezTo>
                    <a:pt x="50732" y="1177"/>
                    <a:pt x="36233" y="448"/>
                    <a:pt x="32403" y="83"/>
                  </a:cubicBezTo>
                  <a:cubicBezTo>
                    <a:pt x="25674" y="-205"/>
                    <a:pt x="18935" y="38"/>
                    <a:pt x="12251" y="812"/>
                  </a:cubicBezTo>
                  <a:cubicBezTo>
                    <a:pt x="7691" y="1542"/>
                    <a:pt x="7691" y="812"/>
                    <a:pt x="1672" y="8381"/>
                  </a:cubicBezTo>
                  <a:cubicBezTo>
                    <a:pt x="-4346" y="15950"/>
                    <a:pt x="7326" y="12940"/>
                    <a:pt x="7326" y="12940"/>
                  </a:cubicBezTo>
                  <a:close/>
                </a:path>
              </a:pathLst>
            </a:custGeom>
            <a:grpFill/>
            <a:ln w="4559" cap="flat">
              <a:solidFill>
                <a:srgbClr val="FFFFFF"/>
              </a:solidFill>
              <a:prstDash val="solid"/>
              <a:miter/>
            </a:ln>
          </p:spPr>
          <p:txBody>
            <a:bodyPr rtlCol="0" anchor="ctr"/>
            <a:lstStyle/>
            <a:p>
              <a:endParaRPr lang="en-US"/>
            </a:p>
          </p:txBody>
        </p:sp>
        <p:sp>
          <p:nvSpPr>
            <p:cNvPr id="863" name="Freeform: Shape 862">
              <a:extLst>
                <a:ext uri="{FF2B5EF4-FFF2-40B4-BE49-F238E27FC236}">
                  <a16:creationId xmlns:a16="http://schemas.microsoft.com/office/drawing/2014/main" id="{77FCF203-F59B-292A-079C-BAE0187E4502}"/>
                </a:ext>
              </a:extLst>
            </p:cNvPr>
            <p:cNvSpPr/>
            <p:nvPr/>
          </p:nvSpPr>
          <p:spPr>
            <a:xfrm>
              <a:off x="8055915" y="1201562"/>
              <a:ext cx="60398" cy="30665"/>
            </a:xfrm>
            <a:custGeom>
              <a:avLst/>
              <a:gdLst>
                <a:gd name="connsiteX0" fmla="*/ 2152 w 60398"/>
                <a:gd name="connsiteY0" fmla="*/ 30107 h 30665"/>
                <a:gd name="connsiteX1" fmla="*/ 7805 w 60398"/>
                <a:gd name="connsiteY1" fmla="*/ 27828 h 30665"/>
                <a:gd name="connsiteX2" fmla="*/ 12365 w 60398"/>
                <a:gd name="connsiteY2" fmla="*/ 29834 h 30665"/>
                <a:gd name="connsiteX3" fmla="*/ 24675 w 60398"/>
                <a:gd name="connsiteY3" fmla="*/ 26368 h 30665"/>
                <a:gd name="connsiteX4" fmla="*/ 38627 w 60398"/>
                <a:gd name="connsiteY4" fmla="*/ 24362 h 30665"/>
                <a:gd name="connsiteX5" fmla="*/ 47746 w 60398"/>
                <a:gd name="connsiteY5" fmla="*/ 22083 h 30665"/>
                <a:gd name="connsiteX6" fmla="*/ 58233 w 60398"/>
                <a:gd name="connsiteY6" fmla="*/ 21535 h 30665"/>
                <a:gd name="connsiteX7" fmla="*/ 58233 w 60398"/>
                <a:gd name="connsiteY7" fmla="*/ 14149 h 30665"/>
                <a:gd name="connsiteX8" fmla="*/ 48293 w 60398"/>
                <a:gd name="connsiteY8" fmla="*/ 12417 h 30665"/>
                <a:gd name="connsiteX9" fmla="*/ 42001 w 60398"/>
                <a:gd name="connsiteY9" fmla="*/ 7310 h 30665"/>
                <a:gd name="connsiteX10" fmla="*/ 44281 w 60398"/>
                <a:gd name="connsiteY10" fmla="*/ 3298 h 30665"/>
                <a:gd name="connsiteX11" fmla="*/ 42275 w 60398"/>
                <a:gd name="connsiteY11" fmla="*/ 471 h 30665"/>
                <a:gd name="connsiteX12" fmla="*/ 24037 w 60398"/>
                <a:gd name="connsiteY12" fmla="*/ 1565 h 30665"/>
                <a:gd name="connsiteX13" fmla="*/ 5799 w 60398"/>
                <a:gd name="connsiteY13" fmla="*/ 4665 h 30665"/>
                <a:gd name="connsiteX14" fmla="*/ 3693 w 60398"/>
                <a:gd name="connsiteY14" fmla="*/ 7757 h 30665"/>
                <a:gd name="connsiteX15" fmla="*/ 3793 w 60398"/>
                <a:gd name="connsiteY15" fmla="*/ 8131 h 30665"/>
                <a:gd name="connsiteX16" fmla="*/ 3793 w 60398"/>
                <a:gd name="connsiteY16" fmla="*/ 17250 h 30665"/>
                <a:gd name="connsiteX17" fmla="*/ 1240 w 60398"/>
                <a:gd name="connsiteY17" fmla="*/ 25821 h 30665"/>
                <a:gd name="connsiteX18" fmla="*/ 2152 w 60398"/>
                <a:gd name="connsiteY18" fmla="*/ 30107 h 30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398" h="30665">
                  <a:moveTo>
                    <a:pt x="2152" y="30107"/>
                  </a:moveTo>
                  <a:cubicBezTo>
                    <a:pt x="4340" y="30946"/>
                    <a:pt x="6811" y="29952"/>
                    <a:pt x="7805" y="27828"/>
                  </a:cubicBezTo>
                  <a:cubicBezTo>
                    <a:pt x="8991" y="25548"/>
                    <a:pt x="9264" y="27828"/>
                    <a:pt x="12365" y="29834"/>
                  </a:cubicBezTo>
                  <a:cubicBezTo>
                    <a:pt x="15465" y="31840"/>
                    <a:pt x="18931" y="29834"/>
                    <a:pt x="24675" y="26368"/>
                  </a:cubicBezTo>
                  <a:cubicBezTo>
                    <a:pt x="29061" y="24444"/>
                    <a:pt x="33876" y="23751"/>
                    <a:pt x="38627" y="24362"/>
                  </a:cubicBezTo>
                  <a:cubicBezTo>
                    <a:pt x="41828" y="24526"/>
                    <a:pt x="45001" y="23733"/>
                    <a:pt x="47746" y="22083"/>
                  </a:cubicBezTo>
                  <a:cubicBezTo>
                    <a:pt x="50026" y="20350"/>
                    <a:pt x="54312" y="21262"/>
                    <a:pt x="58233" y="21535"/>
                  </a:cubicBezTo>
                  <a:cubicBezTo>
                    <a:pt x="62154" y="21809"/>
                    <a:pt x="59692" y="17523"/>
                    <a:pt x="58233" y="14149"/>
                  </a:cubicBezTo>
                  <a:cubicBezTo>
                    <a:pt x="56774" y="10775"/>
                    <a:pt x="50573" y="11231"/>
                    <a:pt x="48293" y="12417"/>
                  </a:cubicBezTo>
                  <a:cubicBezTo>
                    <a:pt x="46014" y="13602"/>
                    <a:pt x="43734" y="10410"/>
                    <a:pt x="42001" y="7310"/>
                  </a:cubicBezTo>
                  <a:cubicBezTo>
                    <a:pt x="40269" y="4210"/>
                    <a:pt x="42001" y="3298"/>
                    <a:pt x="44281" y="3298"/>
                  </a:cubicBezTo>
                  <a:cubicBezTo>
                    <a:pt x="46561" y="3298"/>
                    <a:pt x="45740" y="2112"/>
                    <a:pt x="42275" y="471"/>
                  </a:cubicBezTo>
                  <a:cubicBezTo>
                    <a:pt x="36183" y="-469"/>
                    <a:pt x="29974" y="-95"/>
                    <a:pt x="24037" y="1565"/>
                  </a:cubicBezTo>
                  <a:cubicBezTo>
                    <a:pt x="20390" y="2477"/>
                    <a:pt x="8717" y="4118"/>
                    <a:pt x="5799" y="4665"/>
                  </a:cubicBezTo>
                  <a:cubicBezTo>
                    <a:pt x="4367" y="4939"/>
                    <a:pt x="3419" y="6325"/>
                    <a:pt x="3693" y="7757"/>
                  </a:cubicBezTo>
                  <a:cubicBezTo>
                    <a:pt x="3720" y="7884"/>
                    <a:pt x="3747" y="8012"/>
                    <a:pt x="3793" y="8131"/>
                  </a:cubicBezTo>
                  <a:cubicBezTo>
                    <a:pt x="4176" y="11158"/>
                    <a:pt x="4176" y="14222"/>
                    <a:pt x="3793" y="17250"/>
                  </a:cubicBezTo>
                  <a:cubicBezTo>
                    <a:pt x="3830" y="20295"/>
                    <a:pt x="2936" y="23286"/>
                    <a:pt x="1240" y="25821"/>
                  </a:cubicBezTo>
                  <a:cubicBezTo>
                    <a:pt x="-1314" y="28922"/>
                    <a:pt x="419" y="29195"/>
                    <a:pt x="2152" y="30107"/>
                  </a:cubicBezTo>
                  <a:close/>
                </a:path>
              </a:pathLst>
            </a:custGeom>
            <a:grpFill/>
            <a:ln w="4559" cap="flat">
              <a:solidFill>
                <a:srgbClr val="FFFFFF"/>
              </a:solidFill>
              <a:prstDash val="solid"/>
              <a:miter/>
            </a:ln>
          </p:spPr>
          <p:txBody>
            <a:bodyPr rtlCol="0" anchor="ctr"/>
            <a:lstStyle/>
            <a:p>
              <a:endParaRPr lang="en-US"/>
            </a:p>
          </p:txBody>
        </p:sp>
        <p:sp>
          <p:nvSpPr>
            <p:cNvPr id="864" name="Freeform: Shape 863">
              <a:extLst>
                <a:ext uri="{FF2B5EF4-FFF2-40B4-BE49-F238E27FC236}">
                  <a16:creationId xmlns:a16="http://schemas.microsoft.com/office/drawing/2014/main" id="{FDCD60BF-CE5C-1B40-72F2-981C35C19A2B}"/>
                </a:ext>
              </a:extLst>
            </p:cNvPr>
            <p:cNvSpPr/>
            <p:nvPr/>
          </p:nvSpPr>
          <p:spPr>
            <a:xfrm>
              <a:off x="7213626" y="673320"/>
              <a:ext cx="127165" cy="32509"/>
            </a:xfrm>
            <a:custGeom>
              <a:avLst/>
              <a:gdLst>
                <a:gd name="connsiteX0" fmla="*/ 3220 w 127165"/>
                <a:gd name="connsiteY0" fmla="*/ 19694 h 32509"/>
                <a:gd name="connsiteX1" fmla="*/ 13980 w 127165"/>
                <a:gd name="connsiteY1" fmla="*/ 24619 h 32509"/>
                <a:gd name="connsiteX2" fmla="*/ 30030 w 127165"/>
                <a:gd name="connsiteY2" fmla="*/ 23433 h 32509"/>
                <a:gd name="connsiteX3" fmla="*/ 35136 w 127165"/>
                <a:gd name="connsiteY3" fmla="*/ 28540 h 32509"/>
                <a:gd name="connsiteX4" fmla="*/ 42796 w 127165"/>
                <a:gd name="connsiteY4" fmla="*/ 31367 h 32509"/>
                <a:gd name="connsiteX5" fmla="*/ 54468 w 127165"/>
                <a:gd name="connsiteY5" fmla="*/ 26807 h 32509"/>
                <a:gd name="connsiteX6" fmla="*/ 62219 w 127165"/>
                <a:gd name="connsiteY6" fmla="*/ 23707 h 32509"/>
                <a:gd name="connsiteX7" fmla="*/ 70427 w 127165"/>
                <a:gd name="connsiteY7" fmla="*/ 20606 h 32509"/>
                <a:gd name="connsiteX8" fmla="*/ 79545 w 127165"/>
                <a:gd name="connsiteY8" fmla="*/ 20606 h 32509"/>
                <a:gd name="connsiteX9" fmla="*/ 84652 w 127165"/>
                <a:gd name="connsiteY9" fmla="*/ 15500 h 32509"/>
                <a:gd name="connsiteX10" fmla="*/ 89850 w 127165"/>
                <a:gd name="connsiteY10" fmla="*/ 7749 h 32509"/>
                <a:gd name="connsiteX11" fmla="*/ 95230 w 127165"/>
                <a:gd name="connsiteY11" fmla="*/ 9481 h 32509"/>
                <a:gd name="connsiteX12" fmla="*/ 103802 w 127165"/>
                <a:gd name="connsiteY12" fmla="*/ 14314 h 32509"/>
                <a:gd name="connsiteX13" fmla="*/ 115748 w 127165"/>
                <a:gd name="connsiteY13" fmla="*/ 16594 h 32509"/>
                <a:gd name="connsiteX14" fmla="*/ 125687 w 127165"/>
                <a:gd name="connsiteY14" fmla="*/ 18874 h 32509"/>
                <a:gd name="connsiteX15" fmla="*/ 123407 w 127165"/>
                <a:gd name="connsiteY15" fmla="*/ 12855 h 32509"/>
                <a:gd name="connsiteX16" fmla="*/ 122039 w 127165"/>
                <a:gd name="connsiteY16" fmla="*/ 7749 h 32509"/>
                <a:gd name="connsiteX17" fmla="*/ 108361 w 127165"/>
                <a:gd name="connsiteY17" fmla="*/ 1821 h 32509"/>
                <a:gd name="connsiteX18" fmla="*/ 91218 w 127165"/>
                <a:gd name="connsiteY18" fmla="*/ 909 h 32509"/>
                <a:gd name="connsiteX19" fmla="*/ 77540 w 127165"/>
                <a:gd name="connsiteY19" fmla="*/ 909 h 32509"/>
                <a:gd name="connsiteX20" fmla="*/ 5773 w 127165"/>
                <a:gd name="connsiteY20" fmla="*/ 15773 h 32509"/>
                <a:gd name="connsiteX21" fmla="*/ 3220 w 127165"/>
                <a:gd name="connsiteY21" fmla="*/ 19694 h 3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7165" h="32509">
                  <a:moveTo>
                    <a:pt x="3220" y="19694"/>
                  </a:moveTo>
                  <a:cubicBezTo>
                    <a:pt x="5500" y="19147"/>
                    <a:pt x="9421" y="20880"/>
                    <a:pt x="13980" y="24619"/>
                  </a:cubicBezTo>
                  <a:cubicBezTo>
                    <a:pt x="18540" y="28357"/>
                    <a:pt x="23738" y="25166"/>
                    <a:pt x="30030" y="23433"/>
                  </a:cubicBezTo>
                  <a:cubicBezTo>
                    <a:pt x="36322" y="21701"/>
                    <a:pt x="36231" y="23433"/>
                    <a:pt x="35136" y="28540"/>
                  </a:cubicBezTo>
                  <a:cubicBezTo>
                    <a:pt x="34042" y="33646"/>
                    <a:pt x="38784" y="32826"/>
                    <a:pt x="42796" y="31367"/>
                  </a:cubicBezTo>
                  <a:cubicBezTo>
                    <a:pt x="46808" y="29908"/>
                    <a:pt x="52827" y="29452"/>
                    <a:pt x="54468" y="26807"/>
                  </a:cubicBezTo>
                  <a:cubicBezTo>
                    <a:pt x="56320" y="24470"/>
                    <a:pt x="59265" y="23290"/>
                    <a:pt x="62219" y="23707"/>
                  </a:cubicBezTo>
                  <a:cubicBezTo>
                    <a:pt x="65329" y="24369"/>
                    <a:pt x="68530" y="23157"/>
                    <a:pt x="70427" y="20606"/>
                  </a:cubicBezTo>
                  <a:cubicBezTo>
                    <a:pt x="72159" y="17415"/>
                    <a:pt x="75624" y="19421"/>
                    <a:pt x="79545" y="20606"/>
                  </a:cubicBezTo>
                  <a:cubicBezTo>
                    <a:pt x="83467" y="21792"/>
                    <a:pt x="83284" y="15500"/>
                    <a:pt x="84652" y="15500"/>
                  </a:cubicBezTo>
                  <a:cubicBezTo>
                    <a:pt x="86020" y="15500"/>
                    <a:pt x="86932" y="10940"/>
                    <a:pt x="89850" y="7749"/>
                  </a:cubicBezTo>
                  <a:cubicBezTo>
                    <a:pt x="92768" y="4557"/>
                    <a:pt x="93498" y="7202"/>
                    <a:pt x="95230" y="9481"/>
                  </a:cubicBezTo>
                  <a:cubicBezTo>
                    <a:pt x="96962" y="11761"/>
                    <a:pt x="100337" y="10940"/>
                    <a:pt x="103802" y="14314"/>
                  </a:cubicBezTo>
                  <a:cubicBezTo>
                    <a:pt x="107267" y="17688"/>
                    <a:pt x="112373" y="16320"/>
                    <a:pt x="115748" y="16594"/>
                  </a:cubicBezTo>
                  <a:cubicBezTo>
                    <a:pt x="119122" y="16868"/>
                    <a:pt x="122313" y="18327"/>
                    <a:pt x="125687" y="18874"/>
                  </a:cubicBezTo>
                  <a:cubicBezTo>
                    <a:pt x="129061" y="19421"/>
                    <a:pt x="125687" y="15135"/>
                    <a:pt x="123407" y="12855"/>
                  </a:cubicBezTo>
                  <a:cubicBezTo>
                    <a:pt x="121128" y="10576"/>
                    <a:pt x="120854" y="10576"/>
                    <a:pt x="122039" y="7749"/>
                  </a:cubicBezTo>
                  <a:cubicBezTo>
                    <a:pt x="123225" y="4922"/>
                    <a:pt x="111188" y="2368"/>
                    <a:pt x="108361" y="1821"/>
                  </a:cubicBezTo>
                  <a:cubicBezTo>
                    <a:pt x="102634" y="2109"/>
                    <a:pt x="96881" y="1804"/>
                    <a:pt x="91218" y="909"/>
                  </a:cubicBezTo>
                  <a:cubicBezTo>
                    <a:pt x="86740" y="-349"/>
                    <a:pt x="82008" y="-349"/>
                    <a:pt x="77540" y="909"/>
                  </a:cubicBezTo>
                  <a:cubicBezTo>
                    <a:pt x="77540" y="909"/>
                    <a:pt x="17172" y="13767"/>
                    <a:pt x="5773" y="15773"/>
                  </a:cubicBezTo>
                  <a:cubicBezTo>
                    <a:pt x="-5626" y="17779"/>
                    <a:pt x="3220" y="19694"/>
                    <a:pt x="3220" y="19694"/>
                  </a:cubicBezTo>
                  <a:close/>
                </a:path>
              </a:pathLst>
            </a:custGeom>
            <a:grpFill/>
            <a:ln w="4559" cap="flat">
              <a:solidFill>
                <a:srgbClr val="FFFFFF"/>
              </a:solidFill>
              <a:prstDash val="solid"/>
              <a:miter/>
            </a:ln>
          </p:spPr>
          <p:txBody>
            <a:bodyPr rtlCol="0" anchor="ctr"/>
            <a:lstStyle/>
            <a:p>
              <a:endParaRPr lang="en-US"/>
            </a:p>
          </p:txBody>
        </p:sp>
        <p:sp>
          <p:nvSpPr>
            <p:cNvPr id="865" name="Freeform: Shape 864">
              <a:extLst>
                <a:ext uri="{FF2B5EF4-FFF2-40B4-BE49-F238E27FC236}">
                  <a16:creationId xmlns:a16="http://schemas.microsoft.com/office/drawing/2014/main" id="{B816C1F8-68AE-6361-C700-49DB156D2062}"/>
                </a:ext>
              </a:extLst>
            </p:cNvPr>
            <p:cNvSpPr/>
            <p:nvPr/>
          </p:nvSpPr>
          <p:spPr>
            <a:xfrm>
              <a:off x="7269396" y="668203"/>
              <a:ext cx="170586" cy="64403"/>
            </a:xfrm>
            <a:custGeom>
              <a:avLst/>
              <a:gdLst>
                <a:gd name="connsiteX0" fmla="*/ 95359 w 170586"/>
                <a:gd name="connsiteY0" fmla="*/ 21163 h 64403"/>
                <a:gd name="connsiteX1" fmla="*/ 89067 w 170586"/>
                <a:gd name="connsiteY1" fmla="*/ 27364 h 64403"/>
                <a:gd name="connsiteX2" fmla="*/ 82228 w 170586"/>
                <a:gd name="connsiteY2" fmla="*/ 31103 h 64403"/>
                <a:gd name="connsiteX3" fmla="*/ 71650 w 170586"/>
                <a:gd name="connsiteY3" fmla="*/ 33656 h 64403"/>
                <a:gd name="connsiteX4" fmla="*/ 59704 w 170586"/>
                <a:gd name="connsiteY4" fmla="*/ 28823 h 64403"/>
                <a:gd name="connsiteX5" fmla="*/ 53412 w 170586"/>
                <a:gd name="connsiteY5" fmla="*/ 30008 h 64403"/>
                <a:gd name="connsiteX6" fmla="*/ 45479 w 170586"/>
                <a:gd name="connsiteY6" fmla="*/ 30008 h 64403"/>
                <a:gd name="connsiteX7" fmla="*/ 28062 w 170586"/>
                <a:gd name="connsiteY7" fmla="*/ 35662 h 64403"/>
                <a:gd name="connsiteX8" fmla="*/ 37181 w 170586"/>
                <a:gd name="connsiteY8" fmla="*/ 35662 h 64403"/>
                <a:gd name="connsiteX9" fmla="*/ 47211 w 170586"/>
                <a:gd name="connsiteY9" fmla="*/ 36483 h 64403"/>
                <a:gd name="connsiteX10" fmla="*/ 48032 w 170586"/>
                <a:gd name="connsiteY10" fmla="*/ 39401 h 64403"/>
                <a:gd name="connsiteX11" fmla="*/ 34627 w 170586"/>
                <a:gd name="connsiteY11" fmla="*/ 40495 h 64403"/>
                <a:gd name="connsiteX12" fmla="*/ 43746 w 170586"/>
                <a:gd name="connsiteY12" fmla="*/ 44507 h 64403"/>
                <a:gd name="connsiteX13" fmla="*/ 48306 w 170586"/>
                <a:gd name="connsiteY13" fmla="*/ 45967 h 64403"/>
                <a:gd name="connsiteX14" fmla="*/ 39187 w 170586"/>
                <a:gd name="connsiteY14" fmla="*/ 48246 h 64403"/>
                <a:gd name="connsiteX15" fmla="*/ 16937 w 170586"/>
                <a:gd name="connsiteY15" fmla="*/ 44507 h 64403"/>
                <a:gd name="connsiteX16" fmla="*/ 1617 w 170586"/>
                <a:gd name="connsiteY16" fmla="*/ 47973 h 64403"/>
                <a:gd name="connsiteX17" fmla="*/ 2711 w 170586"/>
                <a:gd name="connsiteY17" fmla="*/ 52167 h 64403"/>
                <a:gd name="connsiteX18" fmla="*/ 6450 w 170586"/>
                <a:gd name="connsiteY18" fmla="*/ 55359 h 64403"/>
                <a:gd name="connsiteX19" fmla="*/ 20402 w 170586"/>
                <a:gd name="connsiteY19" fmla="*/ 55359 h 64403"/>
                <a:gd name="connsiteX20" fmla="*/ 39187 w 170586"/>
                <a:gd name="connsiteY20" fmla="*/ 53626 h 64403"/>
                <a:gd name="connsiteX21" fmla="*/ 41466 w 170586"/>
                <a:gd name="connsiteY21" fmla="*/ 57092 h 64403"/>
                <a:gd name="connsiteX22" fmla="*/ 34353 w 170586"/>
                <a:gd name="connsiteY22" fmla="*/ 62745 h 64403"/>
                <a:gd name="connsiteX23" fmla="*/ 58883 w 170586"/>
                <a:gd name="connsiteY23" fmla="*/ 61651 h 64403"/>
                <a:gd name="connsiteX24" fmla="*/ 81043 w 170586"/>
                <a:gd name="connsiteY24" fmla="*/ 57639 h 64403"/>
                <a:gd name="connsiteX25" fmla="*/ 79948 w 170586"/>
                <a:gd name="connsiteY25" fmla="*/ 54173 h 64403"/>
                <a:gd name="connsiteX26" fmla="*/ 74568 w 170586"/>
                <a:gd name="connsiteY26" fmla="*/ 47973 h 64403"/>
                <a:gd name="connsiteX27" fmla="*/ 81043 w 170586"/>
                <a:gd name="connsiteY27" fmla="*/ 39674 h 64403"/>
                <a:gd name="connsiteX28" fmla="*/ 166578 w 170586"/>
                <a:gd name="connsiteY28" fmla="*/ 17698 h 64403"/>
                <a:gd name="connsiteX29" fmla="*/ 165393 w 170586"/>
                <a:gd name="connsiteY29" fmla="*/ 13777 h 64403"/>
                <a:gd name="connsiteX30" fmla="*/ 157459 w 170586"/>
                <a:gd name="connsiteY30" fmla="*/ 11771 h 64403"/>
                <a:gd name="connsiteX31" fmla="*/ 152079 w 170586"/>
                <a:gd name="connsiteY31" fmla="*/ 12591 h 64403"/>
                <a:gd name="connsiteX32" fmla="*/ 146060 w 170586"/>
                <a:gd name="connsiteY32" fmla="*/ 4019 h 64403"/>
                <a:gd name="connsiteX33" fmla="*/ 136394 w 170586"/>
                <a:gd name="connsiteY33" fmla="*/ 2378 h 64403"/>
                <a:gd name="connsiteX34" fmla="*/ 126364 w 170586"/>
                <a:gd name="connsiteY34" fmla="*/ 919 h 64403"/>
                <a:gd name="connsiteX35" fmla="*/ 111591 w 170586"/>
                <a:gd name="connsiteY35" fmla="*/ 919 h 64403"/>
                <a:gd name="connsiteX36" fmla="*/ 96454 w 170586"/>
                <a:gd name="connsiteY36" fmla="*/ 6938 h 64403"/>
                <a:gd name="connsiteX37" fmla="*/ 78763 w 170586"/>
                <a:gd name="connsiteY37" fmla="*/ 11771 h 64403"/>
                <a:gd name="connsiteX38" fmla="*/ 82502 w 170586"/>
                <a:gd name="connsiteY38" fmla="*/ 15418 h 64403"/>
                <a:gd name="connsiteX39" fmla="*/ 87061 w 170586"/>
                <a:gd name="connsiteY39" fmla="*/ 16604 h 64403"/>
                <a:gd name="connsiteX40" fmla="*/ 94174 w 170586"/>
                <a:gd name="connsiteY40" fmla="*/ 16604 h 64403"/>
                <a:gd name="connsiteX41" fmla="*/ 99992 w 170586"/>
                <a:gd name="connsiteY41" fmla="*/ 19678 h 64403"/>
                <a:gd name="connsiteX42" fmla="*/ 100192 w 170586"/>
                <a:gd name="connsiteY42" fmla="*/ 21163 h 64403"/>
                <a:gd name="connsiteX43" fmla="*/ 95359 w 170586"/>
                <a:gd name="connsiteY43" fmla="*/ 21163 h 64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70586" h="64403">
                  <a:moveTo>
                    <a:pt x="95359" y="21163"/>
                  </a:moveTo>
                  <a:cubicBezTo>
                    <a:pt x="92168" y="19704"/>
                    <a:pt x="91347" y="25996"/>
                    <a:pt x="89067" y="27364"/>
                  </a:cubicBezTo>
                  <a:cubicBezTo>
                    <a:pt x="86787" y="28732"/>
                    <a:pt x="84234" y="31103"/>
                    <a:pt x="82228" y="31103"/>
                  </a:cubicBezTo>
                  <a:cubicBezTo>
                    <a:pt x="80222" y="31103"/>
                    <a:pt x="73109" y="33656"/>
                    <a:pt x="71650" y="33656"/>
                  </a:cubicBezTo>
                  <a:cubicBezTo>
                    <a:pt x="67401" y="32814"/>
                    <a:pt x="63343" y="31175"/>
                    <a:pt x="59704" y="28823"/>
                  </a:cubicBezTo>
                  <a:cubicBezTo>
                    <a:pt x="57425" y="26817"/>
                    <a:pt x="55145" y="28823"/>
                    <a:pt x="53412" y="30008"/>
                  </a:cubicBezTo>
                  <a:cubicBezTo>
                    <a:pt x="51680" y="31194"/>
                    <a:pt x="49764" y="30008"/>
                    <a:pt x="45479" y="30008"/>
                  </a:cubicBezTo>
                  <a:cubicBezTo>
                    <a:pt x="39342" y="30670"/>
                    <a:pt x="33415" y="32595"/>
                    <a:pt x="28062" y="35662"/>
                  </a:cubicBezTo>
                  <a:cubicBezTo>
                    <a:pt x="22043" y="38489"/>
                    <a:pt x="33533" y="37395"/>
                    <a:pt x="37181" y="35662"/>
                  </a:cubicBezTo>
                  <a:cubicBezTo>
                    <a:pt x="40828" y="33930"/>
                    <a:pt x="40919" y="34568"/>
                    <a:pt x="47211" y="36483"/>
                  </a:cubicBezTo>
                  <a:cubicBezTo>
                    <a:pt x="53504" y="38398"/>
                    <a:pt x="49400" y="39127"/>
                    <a:pt x="48032" y="39401"/>
                  </a:cubicBezTo>
                  <a:cubicBezTo>
                    <a:pt x="46664" y="39674"/>
                    <a:pt x="39734" y="40222"/>
                    <a:pt x="34627" y="40495"/>
                  </a:cubicBezTo>
                  <a:cubicBezTo>
                    <a:pt x="29521" y="40769"/>
                    <a:pt x="38640" y="43960"/>
                    <a:pt x="43746" y="44507"/>
                  </a:cubicBezTo>
                  <a:cubicBezTo>
                    <a:pt x="48853" y="45055"/>
                    <a:pt x="48306" y="45967"/>
                    <a:pt x="48306" y="45967"/>
                  </a:cubicBezTo>
                  <a:cubicBezTo>
                    <a:pt x="45342" y="46998"/>
                    <a:pt x="42287" y="47760"/>
                    <a:pt x="39187" y="48246"/>
                  </a:cubicBezTo>
                  <a:cubicBezTo>
                    <a:pt x="31600" y="48476"/>
                    <a:pt x="24031" y="47205"/>
                    <a:pt x="16937" y="44507"/>
                  </a:cubicBezTo>
                  <a:cubicBezTo>
                    <a:pt x="11830" y="41954"/>
                    <a:pt x="4991" y="46787"/>
                    <a:pt x="1617" y="47973"/>
                  </a:cubicBezTo>
                  <a:cubicBezTo>
                    <a:pt x="-1757" y="49158"/>
                    <a:pt x="705" y="51620"/>
                    <a:pt x="2711" y="52167"/>
                  </a:cubicBezTo>
                  <a:cubicBezTo>
                    <a:pt x="4225" y="52869"/>
                    <a:pt x="5520" y="53973"/>
                    <a:pt x="6450" y="55359"/>
                  </a:cubicBezTo>
                  <a:cubicBezTo>
                    <a:pt x="9003" y="61651"/>
                    <a:pt x="14657" y="59007"/>
                    <a:pt x="20402" y="55359"/>
                  </a:cubicBezTo>
                  <a:cubicBezTo>
                    <a:pt x="26147" y="51711"/>
                    <a:pt x="27788" y="52532"/>
                    <a:pt x="39187" y="53626"/>
                  </a:cubicBezTo>
                  <a:cubicBezTo>
                    <a:pt x="50585" y="54721"/>
                    <a:pt x="44020" y="56818"/>
                    <a:pt x="41466" y="57092"/>
                  </a:cubicBezTo>
                  <a:cubicBezTo>
                    <a:pt x="38913" y="57365"/>
                    <a:pt x="38093" y="59007"/>
                    <a:pt x="34353" y="62745"/>
                  </a:cubicBezTo>
                  <a:cubicBezTo>
                    <a:pt x="30615" y="66484"/>
                    <a:pt x="49764" y="62745"/>
                    <a:pt x="58883" y="61651"/>
                  </a:cubicBezTo>
                  <a:cubicBezTo>
                    <a:pt x="66434" y="61512"/>
                    <a:pt x="73921" y="60158"/>
                    <a:pt x="81043" y="57639"/>
                  </a:cubicBezTo>
                  <a:cubicBezTo>
                    <a:pt x="85876" y="55085"/>
                    <a:pt x="79401" y="55906"/>
                    <a:pt x="79948" y="54173"/>
                  </a:cubicBezTo>
                  <a:cubicBezTo>
                    <a:pt x="80496" y="52441"/>
                    <a:pt x="81043" y="54173"/>
                    <a:pt x="74568" y="47973"/>
                  </a:cubicBezTo>
                  <a:cubicBezTo>
                    <a:pt x="68094" y="41772"/>
                    <a:pt x="80222" y="39674"/>
                    <a:pt x="81043" y="39674"/>
                  </a:cubicBezTo>
                  <a:cubicBezTo>
                    <a:pt x="81863" y="39674"/>
                    <a:pt x="158280" y="20616"/>
                    <a:pt x="166578" y="17698"/>
                  </a:cubicBezTo>
                  <a:cubicBezTo>
                    <a:pt x="174876" y="14780"/>
                    <a:pt x="167946" y="14324"/>
                    <a:pt x="165393" y="13777"/>
                  </a:cubicBezTo>
                  <a:cubicBezTo>
                    <a:pt x="162839" y="13230"/>
                    <a:pt x="159465" y="13777"/>
                    <a:pt x="157459" y="11771"/>
                  </a:cubicBezTo>
                  <a:cubicBezTo>
                    <a:pt x="155453" y="9764"/>
                    <a:pt x="153720" y="10038"/>
                    <a:pt x="152079" y="12591"/>
                  </a:cubicBezTo>
                  <a:cubicBezTo>
                    <a:pt x="150438" y="15145"/>
                    <a:pt x="147155" y="8579"/>
                    <a:pt x="146060" y="4019"/>
                  </a:cubicBezTo>
                  <a:cubicBezTo>
                    <a:pt x="144966" y="-540"/>
                    <a:pt x="138674" y="645"/>
                    <a:pt x="136394" y="2378"/>
                  </a:cubicBezTo>
                  <a:cubicBezTo>
                    <a:pt x="134115" y="4111"/>
                    <a:pt x="129829" y="2925"/>
                    <a:pt x="126364" y="919"/>
                  </a:cubicBezTo>
                  <a:cubicBezTo>
                    <a:pt x="121521" y="-352"/>
                    <a:pt x="116433" y="-352"/>
                    <a:pt x="111591" y="919"/>
                  </a:cubicBezTo>
                  <a:cubicBezTo>
                    <a:pt x="106430" y="2632"/>
                    <a:pt x="101378" y="4642"/>
                    <a:pt x="96454" y="6938"/>
                  </a:cubicBezTo>
                  <a:cubicBezTo>
                    <a:pt x="90381" y="7826"/>
                    <a:pt x="84444" y="9449"/>
                    <a:pt x="78763" y="11771"/>
                  </a:cubicBezTo>
                  <a:cubicBezTo>
                    <a:pt x="73930" y="14871"/>
                    <a:pt x="79948" y="16604"/>
                    <a:pt x="82502" y="15418"/>
                  </a:cubicBezTo>
                  <a:cubicBezTo>
                    <a:pt x="85055" y="14233"/>
                    <a:pt x="88520" y="14597"/>
                    <a:pt x="87061" y="16604"/>
                  </a:cubicBezTo>
                  <a:cubicBezTo>
                    <a:pt x="85602" y="18610"/>
                    <a:pt x="94174" y="16604"/>
                    <a:pt x="94174" y="16604"/>
                  </a:cubicBezTo>
                  <a:cubicBezTo>
                    <a:pt x="96627" y="15848"/>
                    <a:pt x="99235" y="17225"/>
                    <a:pt x="99992" y="19678"/>
                  </a:cubicBezTo>
                  <a:cubicBezTo>
                    <a:pt x="100138" y="20159"/>
                    <a:pt x="100201" y="20661"/>
                    <a:pt x="100192" y="21163"/>
                  </a:cubicBezTo>
                  <a:cubicBezTo>
                    <a:pt x="99919" y="24811"/>
                    <a:pt x="98460" y="22531"/>
                    <a:pt x="95359" y="21163"/>
                  </a:cubicBezTo>
                  <a:close/>
                </a:path>
              </a:pathLst>
            </a:custGeom>
            <a:grpFill/>
            <a:ln w="4559" cap="flat">
              <a:solidFill>
                <a:srgbClr val="FFFFFF"/>
              </a:solidFill>
              <a:prstDash val="solid"/>
              <a:miter/>
            </a:ln>
          </p:spPr>
          <p:txBody>
            <a:bodyPr rtlCol="0" anchor="ctr"/>
            <a:lstStyle/>
            <a:p>
              <a:endParaRPr lang="en-US"/>
            </a:p>
          </p:txBody>
        </p:sp>
        <p:sp>
          <p:nvSpPr>
            <p:cNvPr id="866" name="Freeform: Shape 865">
              <a:extLst>
                <a:ext uri="{FF2B5EF4-FFF2-40B4-BE49-F238E27FC236}">
                  <a16:creationId xmlns:a16="http://schemas.microsoft.com/office/drawing/2014/main" id="{D794AE0B-F0A3-B8AA-865E-4E33FCCDB99F}"/>
                </a:ext>
              </a:extLst>
            </p:cNvPr>
            <p:cNvSpPr/>
            <p:nvPr/>
          </p:nvSpPr>
          <p:spPr>
            <a:xfrm>
              <a:off x="7462426" y="707372"/>
              <a:ext cx="50126" cy="19871"/>
            </a:xfrm>
            <a:custGeom>
              <a:avLst/>
              <a:gdLst>
                <a:gd name="connsiteX0" fmla="*/ 3731 w 50126"/>
                <a:gd name="connsiteY0" fmla="*/ 17284 h 19871"/>
                <a:gd name="connsiteX1" fmla="*/ 18868 w 50126"/>
                <a:gd name="connsiteY1" fmla="*/ 19837 h 19871"/>
                <a:gd name="connsiteX2" fmla="*/ 34188 w 50126"/>
                <a:gd name="connsiteY2" fmla="*/ 19017 h 19871"/>
                <a:gd name="connsiteX3" fmla="*/ 39386 w 50126"/>
                <a:gd name="connsiteY3" fmla="*/ 16464 h 19871"/>
                <a:gd name="connsiteX4" fmla="*/ 48505 w 50126"/>
                <a:gd name="connsiteY4" fmla="*/ 14731 h 19871"/>
                <a:gd name="connsiteX5" fmla="*/ 40480 w 50126"/>
                <a:gd name="connsiteY5" fmla="*/ 9077 h 19871"/>
                <a:gd name="connsiteX6" fmla="*/ 29355 w 50126"/>
                <a:gd name="connsiteY6" fmla="*/ 1053 h 19871"/>
                <a:gd name="connsiteX7" fmla="*/ 2910 w 50126"/>
                <a:gd name="connsiteY7" fmla="*/ 13363 h 19871"/>
                <a:gd name="connsiteX8" fmla="*/ 3731 w 50126"/>
                <a:gd name="connsiteY8" fmla="*/ 17284 h 1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126" h="19871">
                  <a:moveTo>
                    <a:pt x="3731" y="17284"/>
                  </a:moveTo>
                  <a:cubicBezTo>
                    <a:pt x="8691" y="18568"/>
                    <a:pt x="13762" y="19422"/>
                    <a:pt x="18868" y="19837"/>
                  </a:cubicBezTo>
                  <a:cubicBezTo>
                    <a:pt x="23938" y="19117"/>
                    <a:pt x="29063" y="18843"/>
                    <a:pt x="34188" y="19017"/>
                  </a:cubicBezTo>
                  <a:cubicBezTo>
                    <a:pt x="39659" y="19564"/>
                    <a:pt x="38200" y="19017"/>
                    <a:pt x="39386" y="16464"/>
                  </a:cubicBezTo>
                  <a:cubicBezTo>
                    <a:pt x="40571" y="13910"/>
                    <a:pt x="45040" y="15916"/>
                    <a:pt x="48505" y="14731"/>
                  </a:cubicBezTo>
                  <a:cubicBezTo>
                    <a:pt x="51970" y="13545"/>
                    <a:pt x="49873" y="11357"/>
                    <a:pt x="40480" y="9077"/>
                  </a:cubicBezTo>
                  <a:cubicBezTo>
                    <a:pt x="31088" y="6797"/>
                    <a:pt x="36832" y="5886"/>
                    <a:pt x="29355" y="1053"/>
                  </a:cubicBezTo>
                  <a:cubicBezTo>
                    <a:pt x="21878" y="-3781"/>
                    <a:pt x="10023" y="8804"/>
                    <a:pt x="2910" y="13363"/>
                  </a:cubicBezTo>
                  <a:cubicBezTo>
                    <a:pt x="-4203" y="17922"/>
                    <a:pt x="3731" y="17284"/>
                    <a:pt x="3731" y="17284"/>
                  </a:cubicBezTo>
                  <a:close/>
                </a:path>
              </a:pathLst>
            </a:custGeom>
            <a:grpFill/>
            <a:ln w="4559" cap="flat">
              <a:solidFill>
                <a:srgbClr val="FFFFFF"/>
              </a:solidFill>
              <a:prstDash val="solid"/>
              <a:miter/>
            </a:ln>
          </p:spPr>
          <p:txBody>
            <a:bodyPr rtlCol="0" anchor="ctr"/>
            <a:lstStyle/>
            <a:p>
              <a:endParaRPr lang="en-US"/>
            </a:p>
          </p:txBody>
        </p:sp>
        <p:sp>
          <p:nvSpPr>
            <p:cNvPr id="867" name="Freeform: Shape 866">
              <a:extLst>
                <a:ext uri="{FF2B5EF4-FFF2-40B4-BE49-F238E27FC236}">
                  <a16:creationId xmlns:a16="http://schemas.microsoft.com/office/drawing/2014/main" id="{31FBBB07-4C2A-39EC-A159-89820C25841C}"/>
                </a:ext>
              </a:extLst>
            </p:cNvPr>
            <p:cNvSpPr/>
            <p:nvPr/>
          </p:nvSpPr>
          <p:spPr>
            <a:xfrm>
              <a:off x="7518033" y="674943"/>
              <a:ext cx="64264" cy="9041"/>
            </a:xfrm>
            <a:custGeom>
              <a:avLst/>
              <a:gdLst>
                <a:gd name="connsiteX0" fmla="*/ 2839 w 64264"/>
                <a:gd name="connsiteY0" fmla="*/ 2751 h 9041"/>
                <a:gd name="connsiteX1" fmla="*/ 15696 w 64264"/>
                <a:gd name="connsiteY1" fmla="*/ 4119 h 9041"/>
                <a:gd name="connsiteX2" fmla="*/ 23903 w 64264"/>
                <a:gd name="connsiteY2" fmla="*/ 7584 h 9041"/>
                <a:gd name="connsiteX3" fmla="*/ 36761 w 64264"/>
                <a:gd name="connsiteY3" fmla="*/ 7584 h 9041"/>
                <a:gd name="connsiteX4" fmla="*/ 60379 w 64264"/>
                <a:gd name="connsiteY4" fmla="*/ 3845 h 9041"/>
                <a:gd name="connsiteX5" fmla="*/ 57552 w 64264"/>
                <a:gd name="connsiteY5" fmla="*/ 2113 h 9041"/>
                <a:gd name="connsiteX6" fmla="*/ 4297 w 64264"/>
                <a:gd name="connsiteY6" fmla="*/ 198 h 9041"/>
                <a:gd name="connsiteX7" fmla="*/ 2839 w 64264"/>
                <a:gd name="connsiteY7" fmla="*/ 2751 h 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64" h="9041">
                  <a:moveTo>
                    <a:pt x="2839" y="2751"/>
                  </a:moveTo>
                  <a:cubicBezTo>
                    <a:pt x="6760" y="4927"/>
                    <a:pt x="11401" y="5420"/>
                    <a:pt x="15696" y="4119"/>
                  </a:cubicBezTo>
                  <a:cubicBezTo>
                    <a:pt x="19617" y="3025"/>
                    <a:pt x="20529" y="5304"/>
                    <a:pt x="23903" y="7584"/>
                  </a:cubicBezTo>
                  <a:cubicBezTo>
                    <a:pt x="27979" y="9482"/>
                    <a:pt x="32684" y="9482"/>
                    <a:pt x="36761" y="7584"/>
                  </a:cubicBezTo>
                  <a:cubicBezTo>
                    <a:pt x="41594" y="6125"/>
                    <a:pt x="51533" y="5852"/>
                    <a:pt x="60379" y="3845"/>
                  </a:cubicBezTo>
                  <a:cubicBezTo>
                    <a:pt x="69224" y="1839"/>
                    <a:pt x="60379" y="1566"/>
                    <a:pt x="57552" y="2113"/>
                  </a:cubicBezTo>
                  <a:cubicBezTo>
                    <a:pt x="39779" y="2375"/>
                    <a:pt x="22006" y="1736"/>
                    <a:pt x="4297" y="198"/>
                  </a:cubicBezTo>
                  <a:cubicBezTo>
                    <a:pt x="-4548" y="-988"/>
                    <a:pt x="2839" y="2751"/>
                    <a:pt x="2839" y="2751"/>
                  </a:cubicBezTo>
                  <a:close/>
                </a:path>
              </a:pathLst>
            </a:custGeom>
            <a:grpFill/>
            <a:ln w="4559" cap="flat">
              <a:solidFill>
                <a:srgbClr val="FFFFFF"/>
              </a:solidFill>
              <a:prstDash val="solid"/>
              <a:miter/>
            </a:ln>
          </p:spPr>
          <p:txBody>
            <a:bodyPr rtlCol="0" anchor="ctr"/>
            <a:lstStyle/>
            <a:p>
              <a:endParaRPr lang="en-US"/>
            </a:p>
          </p:txBody>
        </p:sp>
        <p:sp>
          <p:nvSpPr>
            <p:cNvPr id="868" name="Freeform: Shape 867">
              <a:extLst>
                <a:ext uri="{FF2B5EF4-FFF2-40B4-BE49-F238E27FC236}">
                  <a16:creationId xmlns:a16="http://schemas.microsoft.com/office/drawing/2014/main" id="{24A2B3F9-0716-18B4-B6A4-E55D262AC748}"/>
                </a:ext>
              </a:extLst>
            </p:cNvPr>
            <p:cNvSpPr/>
            <p:nvPr/>
          </p:nvSpPr>
          <p:spPr>
            <a:xfrm>
              <a:off x="7532292" y="659177"/>
              <a:ext cx="110274" cy="27833"/>
            </a:xfrm>
            <a:custGeom>
              <a:avLst/>
              <a:gdLst>
                <a:gd name="connsiteX0" fmla="*/ 7729 w 110274"/>
                <a:gd name="connsiteY0" fmla="*/ 2559 h 27833"/>
                <a:gd name="connsiteX1" fmla="*/ 16209 w 110274"/>
                <a:gd name="connsiteY1" fmla="*/ 5660 h 27833"/>
                <a:gd name="connsiteX2" fmla="*/ 28155 w 110274"/>
                <a:gd name="connsiteY2" fmla="*/ 5660 h 27833"/>
                <a:gd name="connsiteX3" fmla="*/ 35359 w 110274"/>
                <a:gd name="connsiteY3" fmla="*/ 10219 h 27833"/>
                <a:gd name="connsiteX4" fmla="*/ 46120 w 110274"/>
                <a:gd name="connsiteY4" fmla="*/ 13593 h 27833"/>
                <a:gd name="connsiteX5" fmla="*/ 67549 w 110274"/>
                <a:gd name="connsiteY5" fmla="*/ 17059 h 27833"/>
                <a:gd name="connsiteX6" fmla="*/ 85239 w 110274"/>
                <a:gd name="connsiteY6" fmla="*/ 26177 h 27833"/>
                <a:gd name="connsiteX7" fmla="*/ 107398 w 110274"/>
                <a:gd name="connsiteY7" fmla="*/ 22439 h 27833"/>
                <a:gd name="connsiteX8" fmla="*/ 106851 w 110274"/>
                <a:gd name="connsiteY8" fmla="*/ 18153 h 27833"/>
                <a:gd name="connsiteX9" fmla="*/ 61257 w 110274"/>
                <a:gd name="connsiteY9" fmla="*/ 1100 h 27833"/>
                <a:gd name="connsiteX10" fmla="*/ 27335 w 110274"/>
                <a:gd name="connsiteY10" fmla="*/ 1100 h 27833"/>
                <a:gd name="connsiteX11" fmla="*/ 2258 w 110274"/>
                <a:gd name="connsiteY11" fmla="*/ 1100 h 27833"/>
                <a:gd name="connsiteX12" fmla="*/ 7729 w 110274"/>
                <a:gd name="connsiteY12" fmla="*/ 2559 h 27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274" h="27833">
                  <a:moveTo>
                    <a:pt x="7729" y="2559"/>
                  </a:moveTo>
                  <a:cubicBezTo>
                    <a:pt x="9097" y="1921"/>
                    <a:pt x="13108" y="3654"/>
                    <a:pt x="16209" y="5660"/>
                  </a:cubicBezTo>
                  <a:cubicBezTo>
                    <a:pt x="19310" y="7666"/>
                    <a:pt x="22501" y="7119"/>
                    <a:pt x="28155" y="5660"/>
                  </a:cubicBezTo>
                  <a:cubicBezTo>
                    <a:pt x="33809" y="4201"/>
                    <a:pt x="33079" y="6754"/>
                    <a:pt x="35359" y="10219"/>
                  </a:cubicBezTo>
                  <a:cubicBezTo>
                    <a:pt x="37638" y="13685"/>
                    <a:pt x="42472" y="11952"/>
                    <a:pt x="46120" y="13593"/>
                  </a:cubicBezTo>
                  <a:cubicBezTo>
                    <a:pt x="52959" y="16185"/>
                    <a:pt x="60244" y="17364"/>
                    <a:pt x="67549" y="17059"/>
                  </a:cubicBezTo>
                  <a:cubicBezTo>
                    <a:pt x="75209" y="16511"/>
                    <a:pt x="79768" y="21618"/>
                    <a:pt x="85239" y="26177"/>
                  </a:cubicBezTo>
                  <a:cubicBezTo>
                    <a:pt x="90711" y="30737"/>
                    <a:pt x="101471" y="24445"/>
                    <a:pt x="107398" y="22439"/>
                  </a:cubicBezTo>
                  <a:cubicBezTo>
                    <a:pt x="113326" y="20433"/>
                    <a:pt x="108310" y="18791"/>
                    <a:pt x="106851" y="18153"/>
                  </a:cubicBezTo>
                  <a:cubicBezTo>
                    <a:pt x="105393" y="17514"/>
                    <a:pt x="66637" y="3654"/>
                    <a:pt x="61257" y="1100"/>
                  </a:cubicBezTo>
                  <a:cubicBezTo>
                    <a:pt x="55876" y="-1453"/>
                    <a:pt x="30161" y="1100"/>
                    <a:pt x="27335" y="1100"/>
                  </a:cubicBezTo>
                  <a:cubicBezTo>
                    <a:pt x="18990" y="381"/>
                    <a:pt x="10601" y="381"/>
                    <a:pt x="2258" y="1100"/>
                  </a:cubicBezTo>
                  <a:cubicBezTo>
                    <a:pt x="-4856" y="2286"/>
                    <a:pt x="6634" y="2924"/>
                    <a:pt x="7729" y="2559"/>
                  </a:cubicBezTo>
                  <a:close/>
                </a:path>
              </a:pathLst>
            </a:custGeom>
            <a:grpFill/>
            <a:ln w="4559" cap="flat">
              <a:solidFill>
                <a:srgbClr val="FFFFFF"/>
              </a:solidFill>
              <a:prstDash val="solid"/>
              <a:miter/>
            </a:ln>
          </p:spPr>
          <p:txBody>
            <a:bodyPr rtlCol="0" anchor="ctr"/>
            <a:lstStyle/>
            <a:p>
              <a:endParaRPr lang="en-US"/>
            </a:p>
          </p:txBody>
        </p:sp>
        <p:sp>
          <p:nvSpPr>
            <p:cNvPr id="869" name="Freeform: Shape 868">
              <a:extLst>
                <a:ext uri="{FF2B5EF4-FFF2-40B4-BE49-F238E27FC236}">
                  <a16:creationId xmlns:a16="http://schemas.microsoft.com/office/drawing/2014/main" id="{94369F45-2492-93ED-05A3-1D8C3228FA2B}"/>
                </a:ext>
              </a:extLst>
            </p:cNvPr>
            <p:cNvSpPr/>
            <p:nvPr/>
          </p:nvSpPr>
          <p:spPr>
            <a:xfrm>
              <a:off x="7571525" y="683206"/>
              <a:ext cx="45752" cy="8435"/>
            </a:xfrm>
            <a:custGeom>
              <a:avLst/>
              <a:gdLst>
                <a:gd name="connsiteX0" fmla="*/ 16643 w 45752"/>
                <a:gd name="connsiteY0" fmla="*/ 6708 h 8435"/>
                <a:gd name="connsiteX1" fmla="*/ 27404 w 45752"/>
                <a:gd name="connsiteY1" fmla="*/ 7528 h 8435"/>
                <a:gd name="connsiteX2" fmla="*/ 43635 w 45752"/>
                <a:gd name="connsiteY2" fmla="*/ 5887 h 8435"/>
                <a:gd name="connsiteX3" fmla="*/ 39714 w 45752"/>
                <a:gd name="connsiteY3" fmla="*/ 3243 h 8435"/>
                <a:gd name="connsiteX4" fmla="*/ 6339 w 45752"/>
                <a:gd name="connsiteY4" fmla="*/ 142 h 8435"/>
                <a:gd name="connsiteX5" fmla="*/ 1506 w 45752"/>
                <a:gd name="connsiteY5" fmla="*/ 2148 h 8435"/>
                <a:gd name="connsiteX6" fmla="*/ 4607 w 45752"/>
                <a:gd name="connsiteY6" fmla="*/ 5522 h 8435"/>
                <a:gd name="connsiteX7" fmla="*/ 16643 w 45752"/>
                <a:gd name="connsiteY7" fmla="*/ 6708 h 8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52" h="8435">
                  <a:moveTo>
                    <a:pt x="16643" y="6708"/>
                  </a:moveTo>
                  <a:cubicBezTo>
                    <a:pt x="20200" y="5605"/>
                    <a:pt x="24048" y="5899"/>
                    <a:pt x="27404" y="7528"/>
                  </a:cubicBezTo>
                  <a:cubicBezTo>
                    <a:pt x="32820" y="9113"/>
                    <a:pt x="38647" y="8524"/>
                    <a:pt x="43635" y="5887"/>
                  </a:cubicBezTo>
                  <a:cubicBezTo>
                    <a:pt x="48559" y="3607"/>
                    <a:pt x="43635" y="3243"/>
                    <a:pt x="39714" y="3243"/>
                  </a:cubicBezTo>
                  <a:cubicBezTo>
                    <a:pt x="35793" y="3243"/>
                    <a:pt x="16917" y="1054"/>
                    <a:pt x="6339" y="142"/>
                  </a:cubicBezTo>
                  <a:cubicBezTo>
                    <a:pt x="-4239" y="-770"/>
                    <a:pt x="1506" y="2148"/>
                    <a:pt x="1506" y="2148"/>
                  </a:cubicBezTo>
                  <a:cubicBezTo>
                    <a:pt x="4059" y="2148"/>
                    <a:pt x="2965" y="2148"/>
                    <a:pt x="4607" y="5522"/>
                  </a:cubicBezTo>
                  <a:cubicBezTo>
                    <a:pt x="6248" y="8896"/>
                    <a:pt x="11719" y="7528"/>
                    <a:pt x="16643" y="6708"/>
                  </a:cubicBezTo>
                  <a:close/>
                </a:path>
              </a:pathLst>
            </a:custGeom>
            <a:grpFill/>
            <a:ln w="4559" cap="flat">
              <a:solidFill>
                <a:srgbClr val="FFFFFF"/>
              </a:solidFill>
              <a:prstDash val="solid"/>
              <a:miter/>
            </a:ln>
          </p:spPr>
          <p:txBody>
            <a:bodyPr rtlCol="0" anchor="ctr"/>
            <a:lstStyle/>
            <a:p>
              <a:endParaRPr lang="en-US"/>
            </a:p>
          </p:txBody>
        </p:sp>
        <p:sp>
          <p:nvSpPr>
            <p:cNvPr id="870" name="Freeform: Shape 869">
              <a:extLst>
                <a:ext uri="{FF2B5EF4-FFF2-40B4-BE49-F238E27FC236}">
                  <a16:creationId xmlns:a16="http://schemas.microsoft.com/office/drawing/2014/main" id="{FE7E039E-98DB-5D10-8F43-9D8DC0FE1F82}"/>
                </a:ext>
              </a:extLst>
            </p:cNvPr>
            <p:cNvSpPr/>
            <p:nvPr/>
          </p:nvSpPr>
          <p:spPr>
            <a:xfrm>
              <a:off x="7578123" y="711384"/>
              <a:ext cx="46918" cy="23504"/>
            </a:xfrm>
            <a:custGeom>
              <a:avLst/>
              <a:gdLst>
                <a:gd name="connsiteX0" fmla="*/ 4027 w 46918"/>
                <a:gd name="connsiteY0" fmla="*/ 21571 h 23504"/>
                <a:gd name="connsiteX1" fmla="*/ 26278 w 46918"/>
                <a:gd name="connsiteY1" fmla="*/ 23030 h 23504"/>
                <a:gd name="connsiteX2" fmla="*/ 42236 w 46918"/>
                <a:gd name="connsiteY2" fmla="*/ 22392 h 23504"/>
                <a:gd name="connsiteX3" fmla="*/ 45063 w 46918"/>
                <a:gd name="connsiteY3" fmla="*/ 4154 h 23504"/>
                <a:gd name="connsiteX4" fmla="*/ 17706 w 46918"/>
                <a:gd name="connsiteY4" fmla="*/ 1327 h 23504"/>
                <a:gd name="connsiteX5" fmla="*/ 1748 w 46918"/>
                <a:gd name="connsiteY5" fmla="*/ 15279 h 23504"/>
                <a:gd name="connsiteX6" fmla="*/ 4027 w 46918"/>
                <a:gd name="connsiteY6" fmla="*/ 21571 h 2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918" h="23504">
                  <a:moveTo>
                    <a:pt x="4027" y="21571"/>
                  </a:moveTo>
                  <a:cubicBezTo>
                    <a:pt x="11414" y="22429"/>
                    <a:pt x="18846" y="22916"/>
                    <a:pt x="26278" y="23030"/>
                  </a:cubicBezTo>
                  <a:cubicBezTo>
                    <a:pt x="31594" y="23783"/>
                    <a:pt x="37002" y="23567"/>
                    <a:pt x="42236" y="22392"/>
                  </a:cubicBezTo>
                  <a:cubicBezTo>
                    <a:pt x="49075" y="20659"/>
                    <a:pt x="46795" y="10993"/>
                    <a:pt x="45063" y="4154"/>
                  </a:cubicBezTo>
                  <a:cubicBezTo>
                    <a:pt x="43330" y="-2685"/>
                    <a:pt x="21718" y="780"/>
                    <a:pt x="17706" y="1327"/>
                  </a:cubicBezTo>
                  <a:cubicBezTo>
                    <a:pt x="13693" y="1874"/>
                    <a:pt x="6854" y="10446"/>
                    <a:pt x="1748" y="15279"/>
                  </a:cubicBezTo>
                  <a:cubicBezTo>
                    <a:pt x="-3359" y="20112"/>
                    <a:pt x="4027" y="21571"/>
                    <a:pt x="4027" y="21571"/>
                  </a:cubicBezTo>
                  <a:close/>
                </a:path>
              </a:pathLst>
            </a:custGeom>
            <a:grpFill/>
            <a:ln w="4559" cap="flat">
              <a:solidFill>
                <a:srgbClr val="FFFFFF"/>
              </a:solidFill>
              <a:prstDash val="solid"/>
              <a:miter/>
            </a:ln>
          </p:spPr>
          <p:txBody>
            <a:bodyPr rtlCol="0" anchor="ctr"/>
            <a:lstStyle/>
            <a:p>
              <a:endParaRPr lang="en-US"/>
            </a:p>
          </p:txBody>
        </p:sp>
        <p:sp>
          <p:nvSpPr>
            <p:cNvPr id="871" name="Freeform: Shape 870">
              <a:extLst>
                <a:ext uri="{FF2B5EF4-FFF2-40B4-BE49-F238E27FC236}">
                  <a16:creationId xmlns:a16="http://schemas.microsoft.com/office/drawing/2014/main" id="{53A14F6B-D2B0-DB1C-9B78-2523262C56C4}"/>
                </a:ext>
              </a:extLst>
            </p:cNvPr>
            <p:cNvSpPr/>
            <p:nvPr/>
          </p:nvSpPr>
          <p:spPr>
            <a:xfrm>
              <a:off x="7571350" y="630117"/>
              <a:ext cx="75978" cy="19069"/>
            </a:xfrm>
            <a:custGeom>
              <a:avLst/>
              <a:gdLst>
                <a:gd name="connsiteX0" fmla="*/ 1681 w 75978"/>
                <a:gd name="connsiteY0" fmla="*/ 14476 h 19069"/>
                <a:gd name="connsiteX1" fmla="*/ 19919 w 75978"/>
                <a:gd name="connsiteY1" fmla="*/ 14476 h 19069"/>
                <a:gd name="connsiteX2" fmla="*/ 29038 w 75978"/>
                <a:gd name="connsiteY2" fmla="*/ 17667 h 19069"/>
                <a:gd name="connsiteX3" fmla="*/ 44084 w 75978"/>
                <a:gd name="connsiteY3" fmla="*/ 13929 h 19069"/>
                <a:gd name="connsiteX4" fmla="*/ 72627 w 75978"/>
                <a:gd name="connsiteY4" fmla="*/ 9096 h 19069"/>
                <a:gd name="connsiteX5" fmla="*/ 58401 w 75978"/>
                <a:gd name="connsiteY5" fmla="*/ 3624 h 19069"/>
                <a:gd name="connsiteX6" fmla="*/ 32139 w 75978"/>
                <a:gd name="connsiteY6" fmla="*/ -23 h 19069"/>
                <a:gd name="connsiteX7" fmla="*/ 32686 w 75978"/>
                <a:gd name="connsiteY7" fmla="*/ 8549 h 19069"/>
                <a:gd name="connsiteX8" fmla="*/ 9067 w 75978"/>
                <a:gd name="connsiteY8" fmla="*/ 8549 h 19069"/>
                <a:gd name="connsiteX9" fmla="*/ 769 w 75978"/>
                <a:gd name="connsiteY9" fmla="*/ 10828 h 19069"/>
                <a:gd name="connsiteX10" fmla="*/ 1681 w 75978"/>
                <a:gd name="connsiteY10" fmla="*/ 14476 h 19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978" h="19069">
                  <a:moveTo>
                    <a:pt x="1681" y="14476"/>
                  </a:moveTo>
                  <a:cubicBezTo>
                    <a:pt x="7682" y="15844"/>
                    <a:pt x="13919" y="15844"/>
                    <a:pt x="19919" y="14476"/>
                  </a:cubicBezTo>
                  <a:cubicBezTo>
                    <a:pt x="23931" y="13108"/>
                    <a:pt x="26484" y="13108"/>
                    <a:pt x="29038" y="17667"/>
                  </a:cubicBezTo>
                  <a:cubicBezTo>
                    <a:pt x="31591" y="22227"/>
                    <a:pt x="44084" y="13929"/>
                    <a:pt x="44084" y="13929"/>
                  </a:cubicBezTo>
                  <a:cubicBezTo>
                    <a:pt x="53294" y="10867"/>
                    <a:pt x="62924" y="9237"/>
                    <a:pt x="72627" y="9096"/>
                  </a:cubicBezTo>
                  <a:cubicBezTo>
                    <a:pt x="84299" y="7910"/>
                    <a:pt x="61501" y="3624"/>
                    <a:pt x="58401" y="3624"/>
                  </a:cubicBezTo>
                  <a:cubicBezTo>
                    <a:pt x="55300" y="3624"/>
                    <a:pt x="37245" y="250"/>
                    <a:pt x="32139" y="-23"/>
                  </a:cubicBezTo>
                  <a:cubicBezTo>
                    <a:pt x="27032" y="-297"/>
                    <a:pt x="27579" y="4536"/>
                    <a:pt x="32686" y="8549"/>
                  </a:cubicBezTo>
                  <a:cubicBezTo>
                    <a:pt x="37792" y="12561"/>
                    <a:pt x="14448" y="9916"/>
                    <a:pt x="9067" y="8549"/>
                  </a:cubicBezTo>
                  <a:cubicBezTo>
                    <a:pt x="3687" y="7181"/>
                    <a:pt x="3049" y="7363"/>
                    <a:pt x="769" y="10828"/>
                  </a:cubicBezTo>
                  <a:cubicBezTo>
                    <a:pt x="-1510" y="14293"/>
                    <a:pt x="1681" y="14476"/>
                    <a:pt x="1681" y="14476"/>
                  </a:cubicBezTo>
                  <a:close/>
                </a:path>
              </a:pathLst>
            </a:custGeom>
            <a:grpFill/>
            <a:ln w="4559" cap="flat">
              <a:solidFill>
                <a:srgbClr val="FFFFFF"/>
              </a:solidFill>
              <a:prstDash val="solid"/>
              <a:miter/>
            </a:ln>
          </p:spPr>
          <p:txBody>
            <a:bodyPr rtlCol="0" anchor="ctr"/>
            <a:lstStyle/>
            <a:p>
              <a:endParaRPr lang="en-US"/>
            </a:p>
          </p:txBody>
        </p:sp>
        <p:sp>
          <p:nvSpPr>
            <p:cNvPr id="872" name="Freeform: Shape 871">
              <a:extLst>
                <a:ext uri="{FF2B5EF4-FFF2-40B4-BE49-F238E27FC236}">
                  <a16:creationId xmlns:a16="http://schemas.microsoft.com/office/drawing/2014/main" id="{545F7CBB-AB22-66F1-119E-BE669C9A11B8}"/>
                </a:ext>
              </a:extLst>
            </p:cNvPr>
            <p:cNvSpPr/>
            <p:nvPr/>
          </p:nvSpPr>
          <p:spPr>
            <a:xfrm>
              <a:off x="7611916" y="616115"/>
              <a:ext cx="58884" cy="16142"/>
            </a:xfrm>
            <a:custGeom>
              <a:avLst/>
              <a:gdLst>
                <a:gd name="connsiteX0" fmla="*/ 4430 w 58884"/>
                <a:gd name="connsiteY0" fmla="*/ 11426 h 16142"/>
                <a:gd name="connsiteX1" fmla="*/ 35799 w 58884"/>
                <a:gd name="connsiteY1" fmla="*/ 15073 h 16142"/>
                <a:gd name="connsiteX2" fmla="*/ 55405 w 58884"/>
                <a:gd name="connsiteY2" fmla="*/ 13705 h 16142"/>
                <a:gd name="connsiteX3" fmla="*/ 43733 w 58884"/>
                <a:gd name="connsiteY3" fmla="*/ 7687 h 16142"/>
                <a:gd name="connsiteX4" fmla="*/ 35161 w 58884"/>
                <a:gd name="connsiteY4" fmla="*/ 1942 h 16142"/>
                <a:gd name="connsiteX5" fmla="*/ 15829 w 58884"/>
                <a:gd name="connsiteY5" fmla="*/ 3401 h 16142"/>
                <a:gd name="connsiteX6" fmla="*/ 2424 w 58884"/>
                <a:gd name="connsiteY6" fmla="*/ 7140 h 16142"/>
                <a:gd name="connsiteX7" fmla="*/ 4430 w 58884"/>
                <a:gd name="connsiteY7" fmla="*/ 11426 h 16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884" h="16142">
                  <a:moveTo>
                    <a:pt x="4430" y="11426"/>
                  </a:moveTo>
                  <a:cubicBezTo>
                    <a:pt x="6163" y="12246"/>
                    <a:pt x="28686" y="14252"/>
                    <a:pt x="35799" y="15073"/>
                  </a:cubicBezTo>
                  <a:cubicBezTo>
                    <a:pt x="42301" y="16824"/>
                    <a:pt x="49204" y="16342"/>
                    <a:pt x="55405" y="13705"/>
                  </a:cubicBezTo>
                  <a:cubicBezTo>
                    <a:pt x="65983" y="9967"/>
                    <a:pt x="49204" y="8234"/>
                    <a:pt x="43733" y="7687"/>
                  </a:cubicBezTo>
                  <a:cubicBezTo>
                    <a:pt x="38261" y="7140"/>
                    <a:pt x="34614" y="6501"/>
                    <a:pt x="35161" y="1942"/>
                  </a:cubicBezTo>
                  <a:cubicBezTo>
                    <a:pt x="35708" y="-2618"/>
                    <a:pt x="20662" y="1942"/>
                    <a:pt x="15829" y="3401"/>
                  </a:cubicBezTo>
                  <a:cubicBezTo>
                    <a:pt x="11224" y="4099"/>
                    <a:pt x="6728" y="5354"/>
                    <a:pt x="2424" y="7140"/>
                  </a:cubicBezTo>
                  <a:cubicBezTo>
                    <a:pt x="-4142" y="9967"/>
                    <a:pt x="4430" y="11426"/>
                    <a:pt x="4430" y="11426"/>
                  </a:cubicBezTo>
                  <a:close/>
                </a:path>
              </a:pathLst>
            </a:custGeom>
            <a:grpFill/>
            <a:ln w="4559" cap="flat">
              <a:solidFill>
                <a:srgbClr val="FFFFFF"/>
              </a:solidFill>
              <a:prstDash val="solid"/>
              <a:miter/>
            </a:ln>
          </p:spPr>
          <p:txBody>
            <a:bodyPr rtlCol="0" anchor="ctr"/>
            <a:lstStyle/>
            <a:p>
              <a:endParaRPr lang="en-US"/>
            </a:p>
          </p:txBody>
        </p:sp>
        <p:sp>
          <p:nvSpPr>
            <p:cNvPr id="873" name="Freeform: Shape 872">
              <a:extLst>
                <a:ext uri="{FF2B5EF4-FFF2-40B4-BE49-F238E27FC236}">
                  <a16:creationId xmlns:a16="http://schemas.microsoft.com/office/drawing/2014/main" id="{34880E0C-ED89-9507-08B6-EA11C636AB1E}"/>
                </a:ext>
              </a:extLst>
            </p:cNvPr>
            <p:cNvSpPr/>
            <p:nvPr/>
          </p:nvSpPr>
          <p:spPr>
            <a:xfrm>
              <a:off x="7595924" y="655165"/>
              <a:ext cx="64005" cy="18139"/>
            </a:xfrm>
            <a:custGeom>
              <a:avLst/>
              <a:gdLst>
                <a:gd name="connsiteX0" fmla="*/ 11029 w 64005"/>
                <a:gd name="connsiteY0" fmla="*/ 1738 h 18139"/>
                <a:gd name="connsiteX1" fmla="*/ 6196 w 64005"/>
                <a:gd name="connsiteY1" fmla="*/ 2285 h 18139"/>
                <a:gd name="connsiteX2" fmla="*/ 17321 w 64005"/>
                <a:gd name="connsiteY2" fmla="*/ 6845 h 18139"/>
                <a:gd name="connsiteX3" fmla="*/ 26440 w 64005"/>
                <a:gd name="connsiteY3" fmla="*/ 8486 h 18139"/>
                <a:gd name="connsiteX4" fmla="*/ 34647 w 64005"/>
                <a:gd name="connsiteY4" fmla="*/ 14778 h 18139"/>
                <a:gd name="connsiteX5" fmla="*/ 63463 w 64005"/>
                <a:gd name="connsiteY5" fmla="*/ 13684 h 18139"/>
                <a:gd name="connsiteX6" fmla="*/ 11029 w 64005"/>
                <a:gd name="connsiteY6" fmla="*/ 1738 h 18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05" h="18139">
                  <a:moveTo>
                    <a:pt x="11029" y="1738"/>
                  </a:moveTo>
                  <a:cubicBezTo>
                    <a:pt x="-10674" y="-2548"/>
                    <a:pt x="6196" y="2285"/>
                    <a:pt x="6196" y="2285"/>
                  </a:cubicBezTo>
                  <a:cubicBezTo>
                    <a:pt x="10208" y="2931"/>
                    <a:pt x="14011" y="4491"/>
                    <a:pt x="17321" y="6845"/>
                  </a:cubicBezTo>
                  <a:cubicBezTo>
                    <a:pt x="19938" y="8778"/>
                    <a:pt x="23312" y="9384"/>
                    <a:pt x="26440" y="8486"/>
                  </a:cubicBezTo>
                  <a:cubicBezTo>
                    <a:pt x="28629" y="8486"/>
                    <a:pt x="27808" y="7666"/>
                    <a:pt x="34647" y="14778"/>
                  </a:cubicBezTo>
                  <a:cubicBezTo>
                    <a:pt x="41486" y="21891"/>
                    <a:pt x="58356" y="15690"/>
                    <a:pt x="63463" y="13684"/>
                  </a:cubicBezTo>
                  <a:cubicBezTo>
                    <a:pt x="68570" y="11678"/>
                    <a:pt x="32641" y="5933"/>
                    <a:pt x="11029" y="1738"/>
                  </a:cubicBezTo>
                  <a:close/>
                </a:path>
              </a:pathLst>
            </a:custGeom>
            <a:grpFill/>
            <a:ln w="4559" cap="flat">
              <a:solidFill>
                <a:srgbClr val="FFFFFF"/>
              </a:solidFill>
              <a:prstDash val="solid"/>
              <a:miter/>
            </a:ln>
          </p:spPr>
          <p:txBody>
            <a:bodyPr rtlCol="0" anchor="ctr"/>
            <a:lstStyle/>
            <a:p>
              <a:endParaRPr lang="en-US"/>
            </a:p>
          </p:txBody>
        </p:sp>
        <p:sp>
          <p:nvSpPr>
            <p:cNvPr id="874" name="Freeform: Shape 873">
              <a:extLst>
                <a:ext uri="{FF2B5EF4-FFF2-40B4-BE49-F238E27FC236}">
                  <a16:creationId xmlns:a16="http://schemas.microsoft.com/office/drawing/2014/main" id="{82A7C179-8344-CEE5-5B3C-A0C4FBE23D09}"/>
                </a:ext>
              </a:extLst>
            </p:cNvPr>
            <p:cNvSpPr/>
            <p:nvPr/>
          </p:nvSpPr>
          <p:spPr>
            <a:xfrm>
              <a:off x="7651419" y="593353"/>
              <a:ext cx="48699" cy="13661"/>
            </a:xfrm>
            <a:custGeom>
              <a:avLst/>
              <a:gdLst>
                <a:gd name="connsiteX0" fmla="*/ 1950 w 48699"/>
                <a:gd name="connsiteY0" fmla="*/ 11937 h 13661"/>
                <a:gd name="connsiteX1" fmla="*/ 15902 w 48699"/>
                <a:gd name="connsiteY1" fmla="*/ 11390 h 13661"/>
                <a:gd name="connsiteX2" fmla="*/ 32772 w 48699"/>
                <a:gd name="connsiteY2" fmla="*/ 10478 h 13661"/>
                <a:gd name="connsiteX3" fmla="*/ 48183 w 48699"/>
                <a:gd name="connsiteY3" fmla="*/ 5372 h 13661"/>
                <a:gd name="connsiteX4" fmla="*/ 32134 w 48699"/>
                <a:gd name="connsiteY4" fmla="*/ -9 h 13661"/>
                <a:gd name="connsiteX5" fmla="*/ 7421 w 48699"/>
                <a:gd name="connsiteY5" fmla="*/ 1633 h 13661"/>
                <a:gd name="connsiteX6" fmla="*/ 856 w 48699"/>
                <a:gd name="connsiteY6" fmla="*/ 7651 h 13661"/>
                <a:gd name="connsiteX7" fmla="*/ 1950 w 48699"/>
                <a:gd name="connsiteY7" fmla="*/ 11937 h 1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99" h="13661">
                  <a:moveTo>
                    <a:pt x="1950" y="11937"/>
                  </a:moveTo>
                  <a:cubicBezTo>
                    <a:pt x="4504" y="14764"/>
                    <a:pt x="9336" y="13670"/>
                    <a:pt x="15902" y="11390"/>
                  </a:cubicBezTo>
                  <a:cubicBezTo>
                    <a:pt x="21382" y="9803"/>
                    <a:pt x="27154" y="9491"/>
                    <a:pt x="32772" y="10478"/>
                  </a:cubicBezTo>
                  <a:cubicBezTo>
                    <a:pt x="38426" y="11282"/>
                    <a:pt x="44125" y="9392"/>
                    <a:pt x="48183" y="5372"/>
                  </a:cubicBezTo>
                  <a:cubicBezTo>
                    <a:pt x="51557" y="1633"/>
                    <a:pt x="35599" y="-282"/>
                    <a:pt x="32134" y="-9"/>
                  </a:cubicBezTo>
                  <a:cubicBezTo>
                    <a:pt x="28668" y="265"/>
                    <a:pt x="11343" y="1906"/>
                    <a:pt x="7421" y="1633"/>
                  </a:cubicBezTo>
                  <a:cubicBezTo>
                    <a:pt x="3500" y="1359"/>
                    <a:pt x="3409" y="5919"/>
                    <a:pt x="856" y="7651"/>
                  </a:cubicBezTo>
                  <a:cubicBezTo>
                    <a:pt x="-1698" y="9384"/>
                    <a:pt x="1950" y="11937"/>
                    <a:pt x="1950" y="11937"/>
                  </a:cubicBezTo>
                  <a:close/>
                </a:path>
              </a:pathLst>
            </a:custGeom>
            <a:grpFill/>
            <a:ln w="4559" cap="flat">
              <a:solidFill>
                <a:srgbClr val="FFFFFF"/>
              </a:solidFill>
              <a:prstDash val="solid"/>
              <a:miter/>
            </a:ln>
          </p:spPr>
          <p:txBody>
            <a:bodyPr rtlCol="0" anchor="ctr"/>
            <a:lstStyle/>
            <a:p>
              <a:endParaRPr lang="en-US"/>
            </a:p>
          </p:txBody>
        </p:sp>
        <p:sp>
          <p:nvSpPr>
            <p:cNvPr id="875" name="Freeform: Shape 874">
              <a:extLst>
                <a:ext uri="{FF2B5EF4-FFF2-40B4-BE49-F238E27FC236}">
                  <a16:creationId xmlns:a16="http://schemas.microsoft.com/office/drawing/2014/main" id="{555EBCC2-C7D6-DEB8-8B82-E30330522481}"/>
                </a:ext>
              </a:extLst>
            </p:cNvPr>
            <p:cNvSpPr/>
            <p:nvPr/>
          </p:nvSpPr>
          <p:spPr>
            <a:xfrm>
              <a:off x="7621512" y="701135"/>
              <a:ext cx="73971" cy="32157"/>
            </a:xfrm>
            <a:custGeom>
              <a:avLst/>
              <a:gdLst>
                <a:gd name="connsiteX0" fmla="*/ 70065 w 73971"/>
                <a:gd name="connsiteY0" fmla="*/ 14403 h 32157"/>
                <a:gd name="connsiteX1" fmla="*/ 59852 w 73971"/>
                <a:gd name="connsiteY1" fmla="*/ 5922 h 32157"/>
                <a:gd name="connsiteX2" fmla="*/ 26750 w 73971"/>
                <a:gd name="connsiteY2" fmla="*/ 724 h 32157"/>
                <a:gd name="connsiteX3" fmla="*/ 6779 w 73971"/>
                <a:gd name="connsiteY3" fmla="*/ 177 h 32157"/>
                <a:gd name="connsiteX4" fmla="*/ 305 w 73971"/>
                <a:gd name="connsiteY4" fmla="*/ 5284 h 32157"/>
                <a:gd name="connsiteX5" fmla="*/ 6506 w 73971"/>
                <a:gd name="connsiteY5" fmla="*/ 21515 h 32157"/>
                <a:gd name="connsiteX6" fmla="*/ 24744 w 73971"/>
                <a:gd name="connsiteY6" fmla="*/ 31820 h 32157"/>
                <a:gd name="connsiteX7" fmla="*/ 32130 w 73971"/>
                <a:gd name="connsiteY7" fmla="*/ 28355 h 32157"/>
                <a:gd name="connsiteX8" fmla="*/ 42161 w 73971"/>
                <a:gd name="connsiteY8" fmla="*/ 25801 h 32157"/>
                <a:gd name="connsiteX9" fmla="*/ 41249 w 73971"/>
                <a:gd name="connsiteY9" fmla="*/ 17868 h 32157"/>
                <a:gd name="connsiteX10" fmla="*/ 51827 w 73971"/>
                <a:gd name="connsiteY10" fmla="*/ 14129 h 32157"/>
                <a:gd name="connsiteX11" fmla="*/ 70065 w 73971"/>
                <a:gd name="connsiteY11" fmla="*/ 14403 h 3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971" h="32157">
                  <a:moveTo>
                    <a:pt x="70065" y="14403"/>
                  </a:moveTo>
                  <a:cubicBezTo>
                    <a:pt x="80916" y="15315"/>
                    <a:pt x="66052" y="7290"/>
                    <a:pt x="59852" y="5922"/>
                  </a:cubicBezTo>
                  <a:cubicBezTo>
                    <a:pt x="48954" y="3405"/>
                    <a:pt x="37893" y="1668"/>
                    <a:pt x="26750" y="724"/>
                  </a:cubicBezTo>
                  <a:cubicBezTo>
                    <a:pt x="20102" y="1561"/>
                    <a:pt x="13373" y="1375"/>
                    <a:pt x="6779" y="177"/>
                  </a:cubicBezTo>
                  <a:cubicBezTo>
                    <a:pt x="-2340" y="-1282"/>
                    <a:pt x="305" y="5284"/>
                    <a:pt x="305" y="5284"/>
                  </a:cubicBezTo>
                  <a:cubicBezTo>
                    <a:pt x="305" y="7837"/>
                    <a:pt x="4864" y="15041"/>
                    <a:pt x="6506" y="21515"/>
                  </a:cubicBezTo>
                  <a:cubicBezTo>
                    <a:pt x="8147" y="27990"/>
                    <a:pt x="20185" y="31273"/>
                    <a:pt x="24744" y="31820"/>
                  </a:cubicBezTo>
                  <a:cubicBezTo>
                    <a:pt x="29303" y="32367"/>
                    <a:pt x="31583" y="32641"/>
                    <a:pt x="32130" y="28355"/>
                  </a:cubicBezTo>
                  <a:cubicBezTo>
                    <a:pt x="32677" y="24069"/>
                    <a:pt x="35048" y="24981"/>
                    <a:pt x="42161" y="25801"/>
                  </a:cubicBezTo>
                  <a:cubicBezTo>
                    <a:pt x="49273" y="26622"/>
                    <a:pt x="46994" y="21789"/>
                    <a:pt x="41249" y="17868"/>
                  </a:cubicBezTo>
                  <a:cubicBezTo>
                    <a:pt x="35504" y="13947"/>
                    <a:pt x="46173" y="14676"/>
                    <a:pt x="51827" y="14129"/>
                  </a:cubicBezTo>
                  <a:cubicBezTo>
                    <a:pt x="57900" y="13565"/>
                    <a:pt x="64010" y="13656"/>
                    <a:pt x="70065" y="14403"/>
                  </a:cubicBezTo>
                  <a:close/>
                </a:path>
              </a:pathLst>
            </a:custGeom>
            <a:grpFill/>
            <a:ln w="4559" cap="flat">
              <a:solidFill>
                <a:srgbClr val="FFFFFF"/>
              </a:solidFill>
              <a:prstDash val="solid"/>
              <a:miter/>
            </a:ln>
          </p:spPr>
          <p:txBody>
            <a:bodyPr rtlCol="0" anchor="ctr"/>
            <a:lstStyle/>
            <a:p>
              <a:endParaRPr lang="en-US"/>
            </a:p>
          </p:txBody>
        </p:sp>
        <p:sp>
          <p:nvSpPr>
            <p:cNvPr id="876" name="Freeform: Shape 875">
              <a:extLst>
                <a:ext uri="{FF2B5EF4-FFF2-40B4-BE49-F238E27FC236}">
                  <a16:creationId xmlns:a16="http://schemas.microsoft.com/office/drawing/2014/main" id="{FDBA1918-E013-A529-B131-E27EA1462D1F}"/>
                </a:ext>
              </a:extLst>
            </p:cNvPr>
            <p:cNvSpPr/>
            <p:nvPr/>
          </p:nvSpPr>
          <p:spPr>
            <a:xfrm>
              <a:off x="7680843" y="732696"/>
              <a:ext cx="35566" cy="13233"/>
            </a:xfrm>
            <a:custGeom>
              <a:avLst/>
              <a:gdLst>
                <a:gd name="connsiteX0" fmla="*/ 4169 w 35566"/>
                <a:gd name="connsiteY0" fmla="*/ 8192 h 13233"/>
                <a:gd name="connsiteX1" fmla="*/ 15841 w 35566"/>
                <a:gd name="connsiteY1" fmla="*/ 12752 h 13233"/>
                <a:gd name="connsiteX2" fmla="*/ 29246 w 35566"/>
                <a:gd name="connsiteY2" fmla="*/ 11384 h 13233"/>
                <a:gd name="connsiteX3" fmla="*/ 32984 w 35566"/>
                <a:gd name="connsiteY3" fmla="*/ 2265 h 13233"/>
                <a:gd name="connsiteX4" fmla="*/ 3621 w 35566"/>
                <a:gd name="connsiteY4" fmla="*/ 3086 h 13233"/>
                <a:gd name="connsiteX5" fmla="*/ 4169 w 35566"/>
                <a:gd name="connsiteY5" fmla="*/ 8192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66" h="13233">
                  <a:moveTo>
                    <a:pt x="4169" y="8192"/>
                  </a:moveTo>
                  <a:cubicBezTo>
                    <a:pt x="7971" y="9936"/>
                    <a:pt x="11865" y="11459"/>
                    <a:pt x="15841" y="12752"/>
                  </a:cubicBezTo>
                  <a:cubicBezTo>
                    <a:pt x="20345" y="13657"/>
                    <a:pt x="25014" y="13180"/>
                    <a:pt x="29246" y="11384"/>
                  </a:cubicBezTo>
                  <a:cubicBezTo>
                    <a:pt x="35264" y="9378"/>
                    <a:pt x="37817" y="6551"/>
                    <a:pt x="32984" y="2265"/>
                  </a:cubicBezTo>
                  <a:cubicBezTo>
                    <a:pt x="28151" y="-2021"/>
                    <a:pt x="12193" y="533"/>
                    <a:pt x="3621" y="3086"/>
                  </a:cubicBezTo>
                  <a:cubicBezTo>
                    <a:pt x="-4950" y="5639"/>
                    <a:pt x="4169" y="8192"/>
                    <a:pt x="4169" y="8192"/>
                  </a:cubicBezTo>
                  <a:close/>
                </a:path>
              </a:pathLst>
            </a:custGeom>
            <a:grpFill/>
            <a:ln w="4559" cap="flat">
              <a:solidFill>
                <a:srgbClr val="FFFFFF"/>
              </a:solidFill>
              <a:prstDash val="solid"/>
              <a:miter/>
            </a:ln>
          </p:spPr>
          <p:txBody>
            <a:bodyPr rtlCol="0" anchor="ctr"/>
            <a:lstStyle/>
            <a:p>
              <a:endParaRPr lang="en-US"/>
            </a:p>
          </p:txBody>
        </p:sp>
        <p:sp>
          <p:nvSpPr>
            <p:cNvPr id="877" name="Freeform: Shape 876">
              <a:extLst>
                <a:ext uri="{FF2B5EF4-FFF2-40B4-BE49-F238E27FC236}">
                  <a16:creationId xmlns:a16="http://schemas.microsoft.com/office/drawing/2014/main" id="{1345945E-CE1A-92F3-6175-D1F12C6EC038}"/>
                </a:ext>
              </a:extLst>
            </p:cNvPr>
            <p:cNvSpPr/>
            <p:nvPr/>
          </p:nvSpPr>
          <p:spPr>
            <a:xfrm>
              <a:off x="7698130" y="670773"/>
              <a:ext cx="99212" cy="37433"/>
            </a:xfrm>
            <a:custGeom>
              <a:avLst/>
              <a:gdLst>
                <a:gd name="connsiteX0" fmla="*/ 12 w 99212"/>
                <a:gd name="connsiteY0" fmla="*/ 19687 h 37433"/>
                <a:gd name="connsiteX1" fmla="*/ 5119 w 99212"/>
                <a:gd name="connsiteY1" fmla="*/ 32271 h 37433"/>
                <a:gd name="connsiteX2" fmla="*/ 20530 w 99212"/>
                <a:gd name="connsiteY2" fmla="*/ 34551 h 37433"/>
                <a:gd name="connsiteX3" fmla="*/ 36488 w 99212"/>
                <a:gd name="connsiteY3" fmla="*/ 31998 h 37433"/>
                <a:gd name="connsiteX4" fmla="*/ 62386 w 99212"/>
                <a:gd name="connsiteY4" fmla="*/ 35372 h 37433"/>
                <a:gd name="connsiteX5" fmla="*/ 82903 w 99212"/>
                <a:gd name="connsiteY5" fmla="*/ 23700 h 37433"/>
                <a:gd name="connsiteX6" fmla="*/ 94576 w 99212"/>
                <a:gd name="connsiteY6" fmla="*/ 18319 h 37433"/>
                <a:gd name="connsiteX7" fmla="*/ 97220 w 99212"/>
                <a:gd name="connsiteY7" fmla="*/ 5188 h 37433"/>
                <a:gd name="connsiteX8" fmla="*/ 80897 w 99212"/>
                <a:gd name="connsiteY8" fmla="*/ 82 h 37433"/>
                <a:gd name="connsiteX9" fmla="*/ 55273 w 99212"/>
                <a:gd name="connsiteY9" fmla="*/ 3729 h 37433"/>
                <a:gd name="connsiteX10" fmla="*/ 29101 w 99212"/>
                <a:gd name="connsiteY10" fmla="*/ 6556 h 37433"/>
                <a:gd name="connsiteX11" fmla="*/ 26457 w 99212"/>
                <a:gd name="connsiteY11" fmla="*/ 4641 h 37433"/>
                <a:gd name="connsiteX12" fmla="*/ 22262 w 99212"/>
                <a:gd name="connsiteY12" fmla="*/ 3182 h 37433"/>
                <a:gd name="connsiteX13" fmla="*/ 4845 w 99212"/>
                <a:gd name="connsiteY13" fmla="*/ 9748 h 37433"/>
                <a:gd name="connsiteX14" fmla="*/ 12 w 99212"/>
                <a:gd name="connsiteY14" fmla="*/ 19687 h 3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212" h="37433">
                  <a:moveTo>
                    <a:pt x="12" y="19687"/>
                  </a:moveTo>
                  <a:cubicBezTo>
                    <a:pt x="560" y="26800"/>
                    <a:pt x="12" y="28806"/>
                    <a:pt x="5119" y="32271"/>
                  </a:cubicBezTo>
                  <a:cubicBezTo>
                    <a:pt x="9769" y="35000"/>
                    <a:pt x="15296" y="35817"/>
                    <a:pt x="20530" y="34551"/>
                  </a:cubicBezTo>
                  <a:cubicBezTo>
                    <a:pt x="25089" y="33366"/>
                    <a:pt x="32476" y="29353"/>
                    <a:pt x="36488" y="31998"/>
                  </a:cubicBezTo>
                  <a:cubicBezTo>
                    <a:pt x="40500" y="34642"/>
                    <a:pt x="53814" y="40478"/>
                    <a:pt x="62386" y="35372"/>
                  </a:cubicBezTo>
                  <a:cubicBezTo>
                    <a:pt x="70958" y="30265"/>
                    <a:pt x="78982" y="23700"/>
                    <a:pt x="82903" y="23700"/>
                  </a:cubicBezTo>
                  <a:cubicBezTo>
                    <a:pt x="87363" y="23546"/>
                    <a:pt x="91566" y="21608"/>
                    <a:pt x="94576" y="18319"/>
                  </a:cubicBezTo>
                  <a:cubicBezTo>
                    <a:pt x="96582" y="15401"/>
                    <a:pt x="102053" y="8562"/>
                    <a:pt x="97220" y="5188"/>
                  </a:cubicBezTo>
                  <a:cubicBezTo>
                    <a:pt x="92715" y="1314"/>
                    <a:pt x="86806" y="-533"/>
                    <a:pt x="80897" y="82"/>
                  </a:cubicBezTo>
                  <a:cubicBezTo>
                    <a:pt x="76064" y="1449"/>
                    <a:pt x="59559" y="2908"/>
                    <a:pt x="55273" y="3729"/>
                  </a:cubicBezTo>
                  <a:cubicBezTo>
                    <a:pt x="50987" y="4550"/>
                    <a:pt x="32202" y="6282"/>
                    <a:pt x="29101" y="6556"/>
                  </a:cubicBezTo>
                  <a:cubicBezTo>
                    <a:pt x="26001" y="6830"/>
                    <a:pt x="18798" y="7741"/>
                    <a:pt x="26457" y="4641"/>
                  </a:cubicBezTo>
                  <a:cubicBezTo>
                    <a:pt x="26457" y="4641"/>
                    <a:pt x="29375" y="1449"/>
                    <a:pt x="22262" y="3182"/>
                  </a:cubicBezTo>
                  <a:cubicBezTo>
                    <a:pt x="16080" y="4208"/>
                    <a:pt x="10162" y="6438"/>
                    <a:pt x="4845" y="9748"/>
                  </a:cubicBezTo>
                  <a:cubicBezTo>
                    <a:pt x="2566" y="12027"/>
                    <a:pt x="-535" y="12575"/>
                    <a:pt x="12" y="19687"/>
                  </a:cubicBezTo>
                  <a:close/>
                </a:path>
              </a:pathLst>
            </a:custGeom>
            <a:grpFill/>
            <a:ln w="4559" cap="flat">
              <a:solidFill>
                <a:srgbClr val="FFFFFF"/>
              </a:solidFill>
              <a:prstDash val="solid"/>
              <a:miter/>
            </a:ln>
          </p:spPr>
          <p:txBody>
            <a:bodyPr rtlCol="0" anchor="ctr"/>
            <a:lstStyle/>
            <a:p>
              <a:endParaRPr lang="en-US"/>
            </a:p>
          </p:txBody>
        </p:sp>
        <p:sp>
          <p:nvSpPr>
            <p:cNvPr id="878" name="Freeform: Shape 877">
              <a:extLst>
                <a:ext uri="{FF2B5EF4-FFF2-40B4-BE49-F238E27FC236}">
                  <a16:creationId xmlns:a16="http://schemas.microsoft.com/office/drawing/2014/main" id="{5C95EC56-A29C-1F03-0D12-DEC2401F84BB}"/>
                </a:ext>
              </a:extLst>
            </p:cNvPr>
            <p:cNvSpPr/>
            <p:nvPr/>
          </p:nvSpPr>
          <p:spPr>
            <a:xfrm>
              <a:off x="7724457" y="653804"/>
              <a:ext cx="54574" cy="14167"/>
            </a:xfrm>
            <a:custGeom>
              <a:avLst/>
              <a:gdLst>
                <a:gd name="connsiteX0" fmla="*/ 4417 w 54574"/>
                <a:gd name="connsiteY0" fmla="*/ 9574 h 14167"/>
                <a:gd name="connsiteX1" fmla="*/ 29494 w 54574"/>
                <a:gd name="connsiteY1" fmla="*/ 14133 h 14167"/>
                <a:gd name="connsiteX2" fmla="*/ 52018 w 54574"/>
                <a:gd name="connsiteY2" fmla="*/ 3646 h 14167"/>
                <a:gd name="connsiteX3" fmla="*/ 50650 w 54574"/>
                <a:gd name="connsiteY3" fmla="*/ 181 h 14167"/>
                <a:gd name="connsiteX4" fmla="*/ 6150 w 54574"/>
                <a:gd name="connsiteY4" fmla="*/ 6200 h 14167"/>
                <a:gd name="connsiteX5" fmla="*/ 4417 w 54574"/>
                <a:gd name="connsiteY5" fmla="*/ 9574 h 1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4" h="14167">
                  <a:moveTo>
                    <a:pt x="4417" y="9574"/>
                  </a:moveTo>
                  <a:cubicBezTo>
                    <a:pt x="12441" y="12554"/>
                    <a:pt x="20931" y="14097"/>
                    <a:pt x="29494" y="14133"/>
                  </a:cubicBezTo>
                  <a:cubicBezTo>
                    <a:pt x="37801" y="12706"/>
                    <a:pt x="45580" y="9086"/>
                    <a:pt x="52018" y="3646"/>
                  </a:cubicBezTo>
                  <a:cubicBezTo>
                    <a:pt x="57763" y="-92"/>
                    <a:pt x="52018" y="-366"/>
                    <a:pt x="50650" y="181"/>
                  </a:cubicBezTo>
                  <a:cubicBezTo>
                    <a:pt x="49282" y="728"/>
                    <a:pt x="19007" y="4194"/>
                    <a:pt x="6150" y="6200"/>
                  </a:cubicBezTo>
                  <a:cubicBezTo>
                    <a:pt x="-6708" y="8206"/>
                    <a:pt x="4417" y="9574"/>
                    <a:pt x="4417" y="9574"/>
                  </a:cubicBezTo>
                  <a:close/>
                </a:path>
              </a:pathLst>
            </a:custGeom>
            <a:grpFill/>
            <a:ln w="4559" cap="flat">
              <a:solidFill>
                <a:srgbClr val="FFFFFF"/>
              </a:solidFill>
              <a:prstDash val="solid"/>
              <a:miter/>
            </a:ln>
          </p:spPr>
          <p:txBody>
            <a:bodyPr rtlCol="0" anchor="ctr"/>
            <a:lstStyle/>
            <a:p>
              <a:endParaRPr lang="en-US"/>
            </a:p>
          </p:txBody>
        </p:sp>
        <p:sp>
          <p:nvSpPr>
            <p:cNvPr id="879" name="Freeform: Shape 878">
              <a:extLst>
                <a:ext uri="{FF2B5EF4-FFF2-40B4-BE49-F238E27FC236}">
                  <a16:creationId xmlns:a16="http://schemas.microsoft.com/office/drawing/2014/main" id="{D16311AB-BF16-5021-6B47-911741CBEB1D}"/>
                </a:ext>
              </a:extLst>
            </p:cNvPr>
            <p:cNvSpPr/>
            <p:nvPr/>
          </p:nvSpPr>
          <p:spPr>
            <a:xfrm>
              <a:off x="7781150" y="612305"/>
              <a:ext cx="13016" cy="5866"/>
            </a:xfrm>
            <a:custGeom>
              <a:avLst/>
              <a:gdLst>
                <a:gd name="connsiteX0" fmla="*/ 10188 w 13016"/>
                <a:gd name="connsiteY0" fmla="*/ 5478 h 5866"/>
                <a:gd name="connsiteX1" fmla="*/ 4169 w 13016"/>
                <a:gd name="connsiteY1" fmla="*/ 645 h 5866"/>
                <a:gd name="connsiteX2" fmla="*/ 1616 w 13016"/>
                <a:gd name="connsiteY2" fmla="*/ 3563 h 5866"/>
                <a:gd name="connsiteX3" fmla="*/ 10188 w 13016"/>
                <a:gd name="connsiteY3" fmla="*/ 5478 h 5866"/>
              </a:gdLst>
              <a:ahLst/>
              <a:cxnLst>
                <a:cxn ang="0">
                  <a:pos x="connsiteX0" y="connsiteY0"/>
                </a:cxn>
                <a:cxn ang="0">
                  <a:pos x="connsiteX1" y="connsiteY1"/>
                </a:cxn>
                <a:cxn ang="0">
                  <a:pos x="connsiteX2" y="connsiteY2"/>
                </a:cxn>
                <a:cxn ang="0">
                  <a:pos x="connsiteX3" y="connsiteY3"/>
                </a:cxn>
              </a:cxnLst>
              <a:rect l="l" t="t" r="r" b="b"/>
              <a:pathLst>
                <a:path w="13016" h="5866">
                  <a:moveTo>
                    <a:pt x="10188" y="5478"/>
                  </a:moveTo>
                  <a:cubicBezTo>
                    <a:pt x="16115" y="4930"/>
                    <a:pt x="11829" y="3198"/>
                    <a:pt x="4169" y="645"/>
                  </a:cubicBezTo>
                  <a:cubicBezTo>
                    <a:pt x="-3491" y="-1909"/>
                    <a:pt x="1616" y="3563"/>
                    <a:pt x="1616" y="3563"/>
                  </a:cubicBezTo>
                  <a:cubicBezTo>
                    <a:pt x="4169" y="6116"/>
                    <a:pt x="4169" y="6116"/>
                    <a:pt x="10188" y="5478"/>
                  </a:cubicBezTo>
                  <a:close/>
                </a:path>
              </a:pathLst>
            </a:custGeom>
            <a:grpFill/>
            <a:ln w="4559" cap="flat">
              <a:solidFill>
                <a:srgbClr val="FFFFFF"/>
              </a:solidFill>
              <a:prstDash val="solid"/>
              <a:miter/>
            </a:ln>
          </p:spPr>
          <p:txBody>
            <a:bodyPr rtlCol="0" anchor="ctr"/>
            <a:lstStyle/>
            <a:p>
              <a:endParaRPr lang="en-US"/>
            </a:p>
          </p:txBody>
        </p:sp>
        <p:sp>
          <p:nvSpPr>
            <p:cNvPr id="880" name="Freeform: Shape 879">
              <a:extLst>
                <a:ext uri="{FF2B5EF4-FFF2-40B4-BE49-F238E27FC236}">
                  <a16:creationId xmlns:a16="http://schemas.microsoft.com/office/drawing/2014/main" id="{8D846612-303F-605D-5B46-847A1EE5A132}"/>
                </a:ext>
              </a:extLst>
            </p:cNvPr>
            <p:cNvSpPr/>
            <p:nvPr/>
          </p:nvSpPr>
          <p:spPr>
            <a:xfrm>
              <a:off x="7795677" y="606544"/>
              <a:ext cx="53227" cy="8836"/>
            </a:xfrm>
            <a:custGeom>
              <a:avLst/>
              <a:gdLst>
                <a:gd name="connsiteX0" fmla="*/ 4233 w 53227"/>
                <a:gd name="connsiteY0" fmla="*/ 2120 h 8836"/>
                <a:gd name="connsiteX1" fmla="*/ 27578 w 53227"/>
                <a:gd name="connsiteY1" fmla="*/ 7865 h 8836"/>
                <a:gd name="connsiteX2" fmla="*/ 52655 w 53227"/>
                <a:gd name="connsiteY2" fmla="*/ 4400 h 8836"/>
                <a:gd name="connsiteX3" fmla="*/ 9613 w 53227"/>
                <a:gd name="connsiteY3" fmla="*/ 205 h 8836"/>
                <a:gd name="connsiteX4" fmla="*/ 4233 w 53227"/>
                <a:gd name="connsiteY4" fmla="*/ 2120 h 8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27" h="8836">
                  <a:moveTo>
                    <a:pt x="4233" y="2120"/>
                  </a:moveTo>
                  <a:cubicBezTo>
                    <a:pt x="4233" y="2120"/>
                    <a:pt x="18732" y="5585"/>
                    <a:pt x="27578" y="7865"/>
                  </a:cubicBezTo>
                  <a:cubicBezTo>
                    <a:pt x="36077" y="9869"/>
                    <a:pt x="45013" y="8634"/>
                    <a:pt x="52655" y="4400"/>
                  </a:cubicBezTo>
                  <a:cubicBezTo>
                    <a:pt x="57487" y="1026"/>
                    <a:pt x="27578" y="1299"/>
                    <a:pt x="9613" y="205"/>
                  </a:cubicBezTo>
                  <a:cubicBezTo>
                    <a:pt x="-8351" y="-889"/>
                    <a:pt x="4233" y="2120"/>
                    <a:pt x="4233" y="2120"/>
                  </a:cubicBezTo>
                  <a:close/>
                </a:path>
              </a:pathLst>
            </a:custGeom>
            <a:grpFill/>
            <a:ln w="4559" cap="flat">
              <a:solidFill>
                <a:srgbClr val="FFFFFF"/>
              </a:solidFill>
              <a:prstDash val="solid"/>
              <a:miter/>
            </a:ln>
          </p:spPr>
          <p:txBody>
            <a:bodyPr rtlCol="0" anchor="ctr"/>
            <a:lstStyle/>
            <a:p>
              <a:endParaRPr lang="en-US"/>
            </a:p>
          </p:txBody>
        </p:sp>
        <p:sp>
          <p:nvSpPr>
            <p:cNvPr id="881" name="Freeform: Shape 880">
              <a:extLst>
                <a:ext uri="{FF2B5EF4-FFF2-40B4-BE49-F238E27FC236}">
                  <a16:creationId xmlns:a16="http://schemas.microsoft.com/office/drawing/2014/main" id="{2B9E3B37-539A-1459-B5C3-80C82A4DAC90}"/>
                </a:ext>
              </a:extLst>
            </p:cNvPr>
            <p:cNvSpPr/>
            <p:nvPr/>
          </p:nvSpPr>
          <p:spPr>
            <a:xfrm>
              <a:off x="7807561" y="647533"/>
              <a:ext cx="98362" cy="39482"/>
            </a:xfrm>
            <a:custGeom>
              <a:avLst/>
              <a:gdLst>
                <a:gd name="connsiteX0" fmla="*/ 3110 w 98362"/>
                <a:gd name="connsiteY0" fmla="*/ 25237 h 39482"/>
                <a:gd name="connsiteX1" fmla="*/ 3110 w 98362"/>
                <a:gd name="connsiteY1" fmla="*/ 31255 h 39482"/>
                <a:gd name="connsiteX2" fmla="*/ 17973 w 98362"/>
                <a:gd name="connsiteY2" fmla="*/ 38094 h 39482"/>
                <a:gd name="connsiteX3" fmla="*/ 31925 w 98362"/>
                <a:gd name="connsiteY3" fmla="*/ 37274 h 39482"/>
                <a:gd name="connsiteX4" fmla="*/ 92931 w 98362"/>
                <a:gd name="connsiteY4" fmla="*/ 21042 h 39482"/>
                <a:gd name="connsiteX5" fmla="*/ 95758 w 98362"/>
                <a:gd name="connsiteY5" fmla="*/ 16756 h 39482"/>
                <a:gd name="connsiteX6" fmla="*/ 91472 w 98362"/>
                <a:gd name="connsiteY6" fmla="*/ 7637 h 39482"/>
                <a:gd name="connsiteX7" fmla="*/ 63568 w 98362"/>
                <a:gd name="connsiteY7" fmla="*/ 160 h 39482"/>
                <a:gd name="connsiteX8" fmla="*/ 53264 w 98362"/>
                <a:gd name="connsiteY8" fmla="*/ 10464 h 39482"/>
                <a:gd name="connsiteX9" fmla="*/ 41318 w 98362"/>
                <a:gd name="connsiteY9" fmla="*/ 15024 h 39482"/>
                <a:gd name="connsiteX10" fmla="*/ 18247 w 98362"/>
                <a:gd name="connsiteY10" fmla="*/ 18489 h 39482"/>
                <a:gd name="connsiteX11" fmla="*/ 3110 w 98362"/>
                <a:gd name="connsiteY11" fmla="*/ 25237 h 39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362" h="39482">
                  <a:moveTo>
                    <a:pt x="3110" y="25237"/>
                  </a:moveTo>
                  <a:cubicBezTo>
                    <a:pt x="-4003" y="28155"/>
                    <a:pt x="3110" y="31255"/>
                    <a:pt x="3110" y="31255"/>
                  </a:cubicBezTo>
                  <a:cubicBezTo>
                    <a:pt x="8225" y="33169"/>
                    <a:pt x="13195" y="35455"/>
                    <a:pt x="17973" y="38094"/>
                  </a:cubicBezTo>
                  <a:cubicBezTo>
                    <a:pt x="21074" y="40374"/>
                    <a:pt x="25634" y="39553"/>
                    <a:pt x="31925" y="37274"/>
                  </a:cubicBezTo>
                  <a:cubicBezTo>
                    <a:pt x="38217" y="34994"/>
                    <a:pt x="84907" y="21863"/>
                    <a:pt x="92931" y="21042"/>
                  </a:cubicBezTo>
                  <a:cubicBezTo>
                    <a:pt x="100955" y="20221"/>
                    <a:pt x="98311" y="18489"/>
                    <a:pt x="95758" y="16756"/>
                  </a:cubicBezTo>
                  <a:cubicBezTo>
                    <a:pt x="93205" y="15024"/>
                    <a:pt x="91746" y="15571"/>
                    <a:pt x="91472" y="7637"/>
                  </a:cubicBezTo>
                  <a:cubicBezTo>
                    <a:pt x="91198" y="-296"/>
                    <a:pt x="67216" y="-387"/>
                    <a:pt x="63568" y="160"/>
                  </a:cubicBezTo>
                  <a:cubicBezTo>
                    <a:pt x="58534" y="1494"/>
                    <a:pt x="54595" y="5428"/>
                    <a:pt x="53264" y="10464"/>
                  </a:cubicBezTo>
                  <a:cubicBezTo>
                    <a:pt x="51258" y="17030"/>
                    <a:pt x="47336" y="15297"/>
                    <a:pt x="41318" y="15024"/>
                  </a:cubicBezTo>
                  <a:cubicBezTo>
                    <a:pt x="33512" y="15218"/>
                    <a:pt x="25761" y="16382"/>
                    <a:pt x="18247" y="18489"/>
                  </a:cubicBezTo>
                  <a:cubicBezTo>
                    <a:pt x="15420" y="19583"/>
                    <a:pt x="10223" y="22410"/>
                    <a:pt x="3110" y="25237"/>
                  </a:cubicBezTo>
                  <a:close/>
                </a:path>
              </a:pathLst>
            </a:custGeom>
            <a:grpFill/>
            <a:ln w="4559" cap="flat">
              <a:solidFill>
                <a:srgbClr val="FFFFFF"/>
              </a:solidFill>
              <a:prstDash val="solid"/>
              <a:miter/>
            </a:ln>
          </p:spPr>
          <p:txBody>
            <a:bodyPr rtlCol="0" anchor="ctr"/>
            <a:lstStyle/>
            <a:p>
              <a:endParaRPr lang="en-US"/>
            </a:p>
          </p:txBody>
        </p:sp>
        <p:sp>
          <p:nvSpPr>
            <p:cNvPr id="882" name="Freeform: Shape 881">
              <a:extLst>
                <a:ext uri="{FF2B5EF4-FFF2-40B4-BE49-F238E27FC236}">
                  <a16:creationId xmlns:a16="http://schemas.microsoft.com/office/drawing/2014/main" id="{45629DC6-8D3D-8972-6A4A-C888D1657609}"/>
                </a:ext>
              </a:extLst>
            </p:cNvPr>
            <p:cNvSpPr/>
            <p:nvPr/>
          </p:nvSpPr>
          <p:spPr>
            <a:xfrm>
              <a:off x="7430559" y="1210491"/>
              <a:ext cx="210318" cy="176192"/>
            </a:xfrm>
            <a:custGeom>
              <a:avLst/>
              <a:gdLst>
                <a:gd name="connsiteX0" fmla="*/ 7694 w 210318"/>
                <a:gd name="connsiteY0" fmla="*/ 80997 h 176192"/>
                <a:gd name="connsiteX1" fmla="*/ 1676 w 210318"/>
                <a:gd name="connsiteY1" fmla="*/ 105163 h 176192"/>
                <a:gd name="connsiteX2" fmla="*/ 3682 w 210318"/>
                <a:gd name="connsiteY2" fmla="*/ 112914 h 176192"/>
                <a:gd name="connsiteX3" fmla="*/ 15901 w 210318"/>
                <a:gd name="connsiteY3" fmla="*/ 114008 h 176192"/>
                <a:gd name="connsiteX4" fmla="*/ 33045 w 210318"/>
                <a:gd name="connsiteY4" fmla="*/ 114008 h 176192"/>
                <a:gd name="connsiteX5" fmla="*/ 36146 w 210318"/>
                <a:gd name="connsiteY5" fmla="*/ 111455 h 176192"/>
                <a:gd name="connsiteX6" fmla="*/ 39610 w 210318"/>
                <a:gd name="connsiteY6" fmla="*/ 118294 h 176192"/>
                <a:gd name="connsiteX7" fmla="*/ 46176 w 210318"/>
                <a:gd name="connsiteY7" fmla="*/ 122853 h 176192"/>
                <a:gd name="connsiteX8" fmla="*/ 52742 w 210318"/>
                <a:gd name="connsiteY8" fmla="*/ 121486 h 176192"/>
                <a:gd name="connsiteX9" fmla="*/ 56937 w 210318"/>
                <a:gd name="connsiteY9" fmla="*/ 118841 h 176192"/>
                <a:gd name="connsiteX10" fmla="*/ 61861 w 210318"/>
                <a:gd name="connsiteY10" fmla="*/ 116561 h 176192"/>
                <a:gd name="connsiteX11" fmla="*/ 62955 w 210318"/>
                <a:gd name="connsiteY11" fmla="*/ 120847 h 176192"/>
                <a:gd name="connsiteX12" fmla="*/ 66694 w 210318"/>
                <a:gd name="connsiteY12" fmla="*/ 129966 h 176192"/>
                <a:gd name="connsiteX13" fmla="*/ 75813 w 210318"/>
                <a:gd name="connsiteY13" fmla="*/ 124586 h 176192"/>
                <a:gd name="connsiteX14" fmla="*/ 76634 w 210318"/>
                <a:gd name="connsiteY14" fmla="*/ 127686 h 176192"/>
                <a:gd name="connsiteX15" fmla="*/ 69795 w 210318"/>
                <a:gd name="connsiteY15" fmla="*/ 131699 h 176192"/>
                <a:gd name="connsiteX16" fmla="*/ 81193 w 210318"/>
                <a:gd name="connsiteY16" fmla="*/ 140818 h 176192"/>
                <a:gd name="connsiteX17" fmla="*/ 83746 w 210318"/>
                <a:gd name="connsiteY17" fmla="*/ 143644 h 176192"/>
                <a:gd name="connsiteX18" fmla="*/ 83746 w 210318"/>
                <a:gd name="connsiteY18" fmla="*/ 145377 h 176192"/>
                <a:gd name="connsiteX19" fmla="*/ 76634 w 210318"/>
                <a:gd name="connsiteY19" fmla="*/ 145377 h 176192"/>
                <a:gd name="connsiteX20" fmla="*/ 75174 w 210318"/>
                <a:gd name="connsiteY20" fmla="*/ 149116 h 176192"/>
                <a:gd name="connsiteX21" fmla="*/ 77181 w 210318"/>
                <a:gd name="connsiteY21" fmla="*/ 155043 h 176192"/>
                <a:gd name="connsiteX22" fmla="*/ 69247 w 210318"/>
                <a:gd name="connsiteY22" fmla="*/ 158508 h 176192"/>
                <a:gd name="connsiteX23" fmla="*/ 70615 w 210318"/>
                <a:gd name="connsiteY23" fmla="*/ 161335 h 176192"/>
                <a:gd name="connsiteX24" fmla="*/ 86026 w 210318"/>
                <a:gd name="connsiteY24" fmla="*/ 164709 h 176192"/>
                <a:gd name="connsiteX25" fmla="*/ 106270 w 210318"/>
                <a:gd name="connsiteY25" fmla="*/ 170454 h 176192"/>
                <a:gd name="connsiteX26" fmla="*/ 106270 w 210318"/>
                <a:gd name="connsiteY26" fmla="*/ 167354 h 176192"/>
                <a:gd name="connsiteX27" fmla="*/ 106270 w 210318"/>
                <a:gd name="connsiteY27" fmla="*/ 163068 h 176192"/>
                <a:gd name="connsiteX28" fmla="*/ 123049 w 210318"/>
                <a:gd name="connsiteY28" fmla="*/ 174466 h 176192"/>
                <a:gd name="connsiteX29" fmla="*/ 133079 w 210318"/>
                <a:gd name="connsiteY29" fmla="*/ 167354 h 176192"/>
                <a:gd name="connsiteX30" fmla="*/ 143019 w 210318"/>
                <a:gd name="connsiteY30" fmla="*/ 167354 h 176192"/>
                <a:gd name="connsiteX31" fmla="*/ 146849 w 210318"/>
                <a:gd name="connsiteY31" fmla="*/ 172214 h 176192"/>
                <a:gd name="connsiteX32" fmla="*/ 146758 w 210318"/>
                <a:gd name="connsiteY32" fmla="*/ 172734 h 176192"/>
                <a:gd name="connsiteX33" fmla="*/ 151865 w 210318"/>
                <a:gd name="connsiteY33" fmla="*/ 175834 h 176192"/>
                <a:gd name="connsiteX34" fmla="*/ 150770 w 210318"/>
                <a:gd name="connsiteY34" fmla="*/ 171548 h 176192"/>
                <a:gd name="connsiteX35" fmla="*/ 154145 w 210318"/>
                <a:gd name="connsiteY35" fmla="*/ 171548 h 176192"/>
                <a:gd name="connsiteX36" fmla="*/ 164084 w 210318"/>
                <a:gd name="connsiteY36" fmla="*/ 173828 h 176192"/>
                <a:gd name="connsiteX37" fmla="*/ 170103 w 210318"/>
                <a:gd name="connsiteY37" fmla="*/ 172460 h 176192"/>
                <a:gd name="connsiteX38" fmla="*/ 163537 w 210318"/>
                <a:gd name="connsiteY38" fmla="*/ 168995 h 176192"/>
                <a:gd name="connsiteX39" fmla="*/ 178948 w 210318"/>
                <a:gd name="connsiteY39" fmla="*/ 172187 h 176192"/>
                <a:gd name="connsiteX40" fmla="*/ 196638 w 210318"/>
                <a:gd name="connsiteY40" fmla="*/ 176108 h 176192"/>
                <a:gd name="connsiteX41" fmla="*/ 182322 w 210318"/>
                <a:gd name="connsiteY41" fmla="*/ 170728 h 176192"/>
                <a:gd name="connsiteX42" fmla="*/ 196365 w 210318"/>
                <a:gd name="connsiteY42" fmla="*/ 172187 h 176192"/>
                <a:gd name="connsiteX43" fmla="*/ 202511 w 210318"/>
                <a:gd name="connsiteY43" fmla="*/ 171475 h 176192"/>
                <a:gd name="connsiteX44" fmla="*/ 202839 w 210318"/>
                <a:gd name="connsiteY44" fmla="*/ 171001 h 176192"/>
                <a:gd name="connsiteX45" fmla="*/ 208584 w 210318"/>
                <a:gd name="connsiteY45" fmla="*/ 167354 h 176192"/>
                <a:gd name="connsiteX46" fmla="*/ 200924 w 210318"/>
                <a:gd name="connsiteY46" fmla="*/ 162156 h 176192"/>
                <a:gd name="connsiteX47" fmla="*/ 184601 w 210318"/>
                <a:gd name="connsiteY47" fmla="*/ 153675 h 176192"/>
                <a:gd name="connsiteX48" fmla="*/ 170650 w 210318"/>
                <a:gd name="connsiteY48" fmla="*/ 143371 h 176192"/>
                <a:gd name="connsiteX49" fmla="*/ 157518 w 210318"/>
                <a:gd name="connsiteY49" fmla="*/ 131152 h 176192"/>
                <a:gd name="connsiteX50" fmla="*/ 149585 w 210318"/>
                <a:gd name="connsiteY50" fmla="*/ 119753 h 176192"/>
                <a:gd name="connsiteX51" fmla="*/ 141287 w 210318"/>
                <a:gd name="connsiteY51" fmla="*/ 104889 h 176192"/>
                <a:gd name="connsiteX52" fmla="*/ 134447 w 210318"/>
                <a:gd name="connsiteY52" fmla="*/ 94037 h 176192"/>
                <a:gd name="connsiteX53" fmla="*/ 133900 w 210318"/>
                <a:gd name="connsiteY53" fmla="*/ 90664 h 176192"/>
                <a:gd name="connsiteX54" fmla="*/ 133900 w 210318"/>
                <a:gd name="connsiteY54" fmla="*/ 84371 h 176192"/>
                <a:gd name="connsiteX55" fmla="*/ 137913 w 210318"/>
                <a:gd name="connsiteY55" fmla="*/ 77806 h 176192"/>
                <a:gd name="connsiteX56" fmla="*/ 135907 w 210318"/>
                <a:gd name="connsiteY56" fmla="*/ 71240 h 176192"/>
                <a:gd name="connsiteX57" fmla="*/ 135907 w 210318"/>
                <a:gd name="connsiteY57" fmla="*/ 65313 h 176192"/>
                <a:gd name="connsiteX58" fmla="*/ 131073 w 210318"/>
                <a:gd name="connsiteY58" fmla="*/ 59842 h 176192"/>
                <a:gd name="connsiteX59" fmla="*/ 138186 w 210318"/>
                <a:gd name="connsiteY59" fmla="*/ 57288 h 176192"/>
                <a:gd name="connsiteX60" fmla="*/ 136454 w 210318"/>
                <a:gd name="connsiteY60" fmla="*/ 52455 h 176192"/>
                <a:gd name="connsiteX61" fmla="*/ 142472 w 210318"/>
                <a:gd name="connsiteY61" fmla="*/ 52455 h 176192"/>
                <a:gd name="connsiteX62" fmla="*/ 146211 w 210318"/>
                <a:gd name="connsiteY62" fmla="*/ 47075 h 176192"/>
                <a:gd name="connsiteX63" fmla="*/ 151591 w 210318"/>
                <a:gd name="connsiteY63" fmla="*/ 45342 h 176192"/>
                <a:gd name="connsiteX64" fmla="*/ 141013 w 210318"/>
                <a:gd name="connsiteY64" fmla="*/ 38503 h 176192"/>
                <a:gd name="connsiteX65" fmla="*/ 148126 w 210318"/>
                <a:gd name="connsiteY65" fmla="*/ 37044 h 176192"/>
                <a:gd name="connsiteX66" fmla="*/ 155877 w 210318"/>
                <a:gd name="connsiteY66" fmla="*/ 37044 h 176192"/>
                <a:gd name="connsiteX67" fmla="*/ 163263 w 210318"/>
                <a:gd name="connsiteY67" fmla="*/ 31664 h 176192"/>
                <a:gd name="connsiteX68" fmla="*/ 149311 w 210318"/>
                <a:gd name="connsiteY68" fmla="*/ 27378 h 176192"/>
                <a:gd name="connsiteX69" fmla="*/ 158977 w 210318"/>
                <a:gd name="connsiteY69" fmla="*/ 23092 h 176192"/>
                <a:gd name="connsiteX70" fmla="*/ 168096 w 210318"/>
                <a:gd name="connsiteY70" fmla="*/ 21451 h 176192"/>
                <a:gd name="connsiteX71" fmla="*/ 155329 w 210318"/>
                <a:gd name="connsiteY71" fmla="*/ 19718 h 176192"/>
                <a:gd name="connsiteX72" fmla="*/ 172930 w 210318"/>
                <a:gd name="connsiteY72" fmla="*/ 14885 h 176192"/>
                <a:gd name="connsiteX73" fmla="*/ 139918 w 210318"/>
                <a:gd name="connsiteY73" fmla="*/ 4034 h 176192"/>
                <a:gd name="connsiteX74" fmla="*/ 111924 w 210318"/>
                <a:gd name="connsiteY74" fmla="*/ 21 h 176192"/>
                <a:gd name="connsiteX75" fmla="*/ 97972 w 210318"/>
                <a:gd name="connsiteY75" fmla="*/ 933 h 176192"/>
                <a:gd name="connsiteX76" fmla="*/ 63776 w 210318"/>
                <a:gd name="connsiteY76" fmla="*/ 10052 h 176192"/>
                <a:gd name="connsiteX77" fmla="*/ 58943 w 210318"/>
                <a:gd name="connsiteY77" fmla="*/ 19171 h 176192"/>
                <a:gd name="connsiteX78" fmla="*/ 59581 w 210318"/>
                <a:gd name="connsiteY78" fmla="*/ 27378 h 176192"/>
                <a:gd name="connsiteX79" fmla="*/ 55568 w 210318"/>
                <a:gd name="connsiteY79" fmla="*/ 28837 h 176192"/>
                <a:gd name="connsiteX80" fmla="*/ 43532 w 210318"/>
                <a:gd name="connsiteY80" fmla="*/ 31664 h 176192"/>
                <a:gd name="connsiteX81" fmla="*/ 34413 w 210318"/>
                <a:gd name="connsiteY81" fmla="*/ 39415 h 176192"/>
                <a:gd name="connsiteX82" fmla="*/ 48091 w 210318"/>
                <a:gd name="connsiteY82" fmla="*/ 43063 h 176192"/>
                <a:gd name="connsiteX83" fmla="*/ 50462 w 210318"/>
                <a:gd name="connsiteY83" fmla="*/ 45069 h 176192"/>
                <a:gd name="connsiteX84" fmla="*/ 45538 w 210318"/>
                <a:gd name="connsiteY84" fmla="*/ 49081 h 176192"/>
                <a:gd name="connsiteX85" fmla="*/ 53836 w 210318"/>
                <a:gd name="connsiteY85" fmla="*/ 49081 h 176192"/>
                <a:gd name="connsiteX86" fmla="*/ 47818 w 210318"/>
                <a:gd name="connsiteY86" fmla="*/ 54188 h 176192"/>
                <a:gd name="connsiteX87" fmla="*/ 42985 w 210318"/>
                <a:gd name="connsiteY87" fmla="*/ 59842 h 176192"/>
                <a:gd name="connsiteX88" fmla="*/ 41890 w 210318"/>
                <a:gd name="connsiteY88" fmla="*/ 63854 h 176192"/>
                <a:gd name="connsiteX89" fmla="*/ 40705 w 210318"/>
                <a:gd name="connsiteY89" fmla="*/ 68140 h 176192"/>
                <a:gd name="connsiteX90" fmla="*/ 37057 w 210318"/>
                <a:gd name="connsiteY90" fmla="*/ 68687 h 176192"/>
                <a:gd name="connsiteX91" fmla="*/ 34778 w 210318"/>
                <a:gd name="connsiteY91" fmla="*/ 73520 h 176192"/>
                <a:gd name="connsiteX92" fmla="*/ 33866 w 210318"/>
                <a:gd name="connsiteY92" fmla="*/ 76985 h 176192"/>
                <a:gd name="connsiteX93" fmla="*/ 33319 w 210318"/>
                <a:gd name="connsiteY93" fmla="*/ 80450 h 176192"/>
                <a:gd name="connsiteX94" fmla="*/ 29580 w 210318"/>
                <a:gd name="connsiteY94" fmla="*/ 82365 h 176192"/>
                <a:gd name="connsiteX95" fmla="*/ 22741 w 210318"/>
                <a:gd name="connsiteY95" fmla="*/ 81271 h 176192"/>
                <a:gd name="connsiteX96" fmla="*/ 14807 w 210318"/>
                <a:gd name="connsiteY96" fmla="*/ 78718 h 176192"/>
                <a:gd name="connsiteX97" fmla="*/ 7694 w 210318"/>
                <a:gd name="connsiteY97" fmla="*/ 80997 h 17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210318" h="176192">
                  <a:moveTo>
                    <a:pt x="7694" y="80997"/>
                  </a:moveTo>
                  <a:cubicBezTo>
                    <a:pt x="-877" y="88384"/>
                    <a:pt x="-1425" y="102062"/>
                    <a:pt x="1676" y="105163"/>
                  </a:cubicBezTo>
                  <a:cubicBezTo>
                    <a:pt x="4777" y="108263"/>
                    <a:pt x="3956" y="110360"/>
                    <a:pt x="3682" y="112914"/>
                  </a:cubicBezTo>
                  <a:cubicBezTo>
                    <a:pt x="3408" y="115467"/>
                    <a:pt x="11706" y="114920"/>
                    <a:pt x="15901" y="114008"/>
                  </a:cubicBezTo>
                  <a:cubicBezTo>
                    <a:pt x="20096" y="113096"/>
                    <a:pt x="30491" y="114008"/>
                    <a:pt x="33045" y="114008"/>
                  </a:cubicBezTo>
                  <a:cubicBezTo>
                    <a:pt x="35599" y="114008"/>
                    <a:pt x="35599" y="114920"/>
                    <a:pt x="36146" y="111455"/>
                  </a:cubicBezTo>
                  <a:cubicBezTo>
                    <a:pt x="36693" y="107989"/>
                    <a:pt x="40158" y="114282"/>
                    <a:pt x="39610" y="118294"/>
                  </a:cubicBezTo>
                  <a:cubicBezTo>
                    <a:pt x="39063" y="122306"/>
                    <a:pt x="41890" y="120574"/>
                    <a:pt x="46176" y="122853"/>
                  </a:cubicBezTo>
                  <a:cubicBezTo>
                    <a:pt x="50462" y="125133"/>
                    <a:pt x="52104" y="122853"/>
                    <a:pt x="52742" y="121486"/>
                  </a:cubicBezTo>
                  <a:cubicBezTo>
                    <a:pt x="53380" y="120118"/>
                    <a:pt x="53836" y="118020"/>
                    <a:pt x="56937" y="118841"/>
                  </a:cubicBezTo>
                  <a:cubicBezTo>
                    <a:pt x="60037" y="119662"/>
                    <a:pt x="58669" y="118841"/>
                    <a:pt x="61861" y="116561"/>
                  </a:cubicBezTo>
                  <a:cubicBezTo>
                    <a:pt x="65052" y="114282"/>
                    <a:pt x="64961" y="118294"/>
                    <a:pt x="62955" y="120847"/>
                  </a:cubicBezTo>
                  <a:cubicBezTo>
                    <a:pt x="60949" y="123400"/>
                    <a:pt x="64140" y="125680"/>
                    <a:pt x="66694" y="129966"/>
                  </a:cubicBezTo>
                  <a:cubicBezTo>
                    <a:pt x="69247" y="134252"/>
                    <a:pt x="70615" y="128507"/>
                    <a:pt x="75813" y="124586"/>
                  </a:cubicBezTo>
                  <a:cubicBezTo>
                    <a:pt x="81011" y="120665"/>
                    <a:pt x="77181" y="125407"/>
                    <a:pt x="76634" y="127686"/>
                  </a:cubicBezTo>
                  <a:cubicBezTo>
                    <a:pt x="76086" y="129966"/>
                    <a:pt x="73806" y="129145"/>
                    <a:pt x="69795" y="131699"/>
                  </a:cubicBezTo>
                  <a:cubicBezTo>
                    <a:pt x="65782" y="134252"/>
                    <a:pt x="77819" y="139632"/>
                    <a:pt x="81193" y="140818"/>
                  </a:cubicBezTo>
                  <a:cubicBezTo>
                    <a:pt x="84567" y="142003"/>
                    <a:pt x="86300" y="143644"/>
                    <a:pt x="83746" y="143644"/>
                  </a:cubicBezTo>
                  <a:cubicBezTo>
                    <a:pt x="81193" y="143644"/>
                    <a:pt x="81466" y="143644"/>
                    <a:pt x="83746" y="145377"/>
                  </a:cubicBezTo>
                  <a:cubicBezTo>
                    <a:pt x="86026" y="147110"/>
                    <a:pt x="85205" y="146745"/>
                    <a:pt x="76634" y="145377"/>
                  </a:cubicBezTo>
                  <a:cubicBezTo>
                    <a:pt x="68062" y="144009"/>
                    <a:pt x="72348" y="146836"/>
                    <a:pt x="75174" y="149116"/>
                  </a:cubicBezTo>
                  <a:cubicBezTo>
                    <a:pt x="78001" y="151396"/>
                    <a:pt x="77819" y="151031"/>
                    <a:pt x="77181" y="155043"/>
                  </a:cubicBezTo>
                  <a:cubicBezTo>
                    <a:pt x="76542" y="159055"/>
                    <a:pt x="78092" y="160515"/>
                    <a:pt x="69247" y="158508"/>
                  </a:cubicBezTo>
                  <a:cubicBezTo>
                    <a:pt x="60402" y="156502"/>
                    <a:pt x="67788" y="160515"/>
                    <a:pt x="70615" y="161335"/>
                  </a:cubicBezTo>
                  <a:cubicBezTo>
                    <a:pt x="75594" y="163086"/>
                    <a:pt x="80773" y="164217"/>
                    <a:pt x="86026" y="164709"/>
                  </a:cubicBezTo>
                  <a:cubicBezTo>
                    <a:pt x="93038" y="165512"/>
                    <a:pt x="99877" y="167454"/>
                    <a:pt x="106270" y="170454"/>
                  </a:cubicBezTo>
                  <a:cubicBezTo>
                    <a:pt x="109097" y="172187"/>
                    <a:pt x="108002" y="169269"/>
                    <a:pt x="106270" y="167354"/>
                  </a:cubicBezTo>
                  <a:cubicBezTo>
                    <a:pt x="104538" y="165439"/>
                    <a:pt x="105175" y="165621"/>
                    <a:pt x="106270" y="163068"/>
                  </a:cubicBezTo>
                  <a:cubicBezTo>
                    <a:pt x="107364" y="160515"/>
                    <a:pt x="119128" y="172187"/>
                    <a:pt x="123049" y="174466"/>
                  </a:cubicBezTo>
                  <a:cubicBezTo>
                    <a:pt x="126970" y="176746"/>
                    <a:pt x="130526" y="170454"/>
                    <a:pt x="133079" y="167354"/>
                  </a:cubicBezTo>
                  <a:cubicBezTo>
                    <a:pt x="135633" y="164253"/>
                    <a:pt x="139645" y="166168"/>
                    <a:pt x="143019" y="167354"/>
                  </a:cubicBezTo>
                  <a:cubicBezTo>
                    <a:pt x="145417" y="167636"/>
                    <a:pt x="147132" y="169816"/>
                    <a:pt x="146849" y="172214"/>
                  </a:cubicBezTo>
                  <a:cubicBezTo>
                    <a:pt x="146831" y="172387"/>
                    <a:pt x="146803" y="172561"/>
                    <a:pt x="146758" y="172734"/>
                  </a:cubicBezTo>
                  <a:cubicBezTo>
                    <a:pt x="146758" y="175014"/>
                    <a:pt x="148764" y="175561"/>
                    <a:pt x="151865" y="175834"/>
                  </a:cubicBezTo>
                  <a:cubicBezTo>
                    <a:pt x="154965" y="176108"/>
                    <a:pt x="152959" y="175014"/>
                    <a:pt x="150770" y="171548"/>
                  </a:cubicBezTo>
                  <a:cubicBezTo>
                    <a:pt x="148582" y="168083"/>
                    <a:pt x="152138" y="170181"/>
                    <a:pt x="154145" y="171548"/>
                  </a:cubicBezTo>
                  <a:cubicBezTo>
                    <a:pt x="157190" y="173208"/>
                    <a:pt x="160628" y="173992"/>
                    <a:pt x="164084" y="173828"/>
                  </a:cubicBezTo>
                  <a:cubicBezTo>
                    <a:pt x="168096" y="173828"/>
                    <a:pt x="170650" y="179573"/>
                    <a:pt x="170103" y="172460"/>
                  </a:cubicBezTo>
                  <a:cubicBezTo>
                    <a:pt x="169555" y="165348"/>
                    <a:pt x="164084" y="173828"/>
                    <a:pt x="163537" y="168995"/>
                  </a:cubicBezTo>
                  <a:cubicBezTo>
                    <a:pt x="162990" y="164162"/>
                    <a:pt x="173567" y="168995"/>
                    <a:pt x="178948" y="172187"/>
                  </a:cubicBezTo>
                  <a:cubicBezTo>
                    <a:pt x="184373" y="175096"/>
                    <a:pt x="190492" y="176445"/>
                    <a:pt x="196638" y="176108"/>
                  </a:cubicBezTo>
                  <a:cubicBezTo>
                    <a:pt x="200286" y="175287"/>
                    <a:pt x="188341" y="172734"/>
                    <a:pt x="182322" y="170728"/>
                  </a:cubicBezTo>
                  <a:cubicBezTo>
                    <a:pt x="176303" y="168721"/>
                    <a:pt x="193447" y="170181"/>
                    <a:pt x="196365" y="172187"/>
                  </a:cubicBezTo>
                  <a:cubicBezTo>
                    <a:pt x="198261" y="173691"/>
                    <a:pt x="201015" y="173372"/>
                    <a:pt x="202511" y="171475"/>
                  </a:cubicBezTo>
                  <a:cubicBezTo>
                    <a:pt x="202629" y="171320"/>
                    <a:pt x="202739" y="171165"/>
                    <a:pt x="202839" y="171001"/>
                  </a:cubicBezTo>
                  <a:cubicBezTo>
                    <a:pt x="204025" y="169269"/>
                    <a:pt x="202839" y="166989"/>
                    <a:pt x="208584" y="167354"/>
                  </a:cubicBezTo>
                  <a:cubicBezTo>
                    <a:pt x="214329" y="167718"/>
                    <a:pt x="203751" y="163615"/>
                    <a:pt x="200924" y="162156"/>
                  </a:cubicBezTo>
                  <a:cubicBezTo>
                    <a:pt x="195262" y="159785"/>
                    <a:pt x="189799" y="156949"/>
                    <a:pt x="184601" y="153675"/>
                  </a:cubicBezTo>
                  <a:cubicBezTo>
                    <a:pt x="182322" y="151304"/>
                    <a:pt x="173841" y="146471"/>
                    <a:pt x="170650" y="143371"/>
                  </a:cubicBezTo>
                  <a:cubicBezTo>
                    <a:pt x="165962" y="139641"/>
                    <a:pt x="161576" y="135556"/>
                    <a:pt x="157518" y="131152"/>
                  </a:cubicBezTo>
                  <a:cubicBezTo>
                    <a:pt x="155175" y="127148"/>
                    <a:pt x="152530" y="123337"/>
                    <a:pt x="149585" y="119753"/>
                  </a:cubicBezTo>
                  <a:cubicBezTo>
                    <a:pt x="146311" y="115102"/>
                    <a:pt x="143530" y="110123"/>
                    <a:pt x="141287" y="104889"/>
                  </a:cubicBezTo>
                  <a:cubicBezTo>
                    <a:pt x="140128" y="100676"/>
                    <a:pt x="137748" y="96901"/>
                    <a:pt x="134447" y="94037"/>
                  </a:cubicBezTo>
                  <a:cubicBezTo>
                    <a:pt x="131621" y="92396"/>
                    <a:pt x="132168" y="91758"/>
                    <a:pt x="133900" y="90664"/>
                  </a:cubicBezTo>
                  <a:cubicBezTo>
                    <a:pt x="135633" y="89569"/>
                    <a:pt x="134447" y="87198"/>
                    <a:pt x="133900" y="84371"/>
                  </a:cubicBezTo>
                  <a:cubicBezTo>
                    <a:pt x="133353" y="81545"/>
                    <a:pt x="135907" y="79812"/>
                    <a:pt x="137913" y="77806"/>
                  </a:cubicBezTo>
                  <a:cubicBezTo>
                    <a:pt x="139918" y="75800"/>
                    <a:pt x="137913" y="72426"/>
                    <a:pt x="135907" y="71240"/>
                  </a:cubicBezTo>
                  <a:cubicBezTo>
                    <a:pt x="133900" y="70055"/>
                    <a:pt x="134447" y="67593"/>
                    <a:pt x="135907" y="65313"/>
                  </a:cubicBezTo>
                  <a:cubicBezTo>
                    <a:pt x="137365" y="63033"/>
                    <a:pt x="138186" y="61301"/>
                    <a:pt x="131073" y="59842"/>
                  </a:cubicBezTo>
                  <a:cubicBezTo>
                    <a:pt x="123960" y="58383"/>
                    <a:pt x="134447" y="57562"/>
                    <a:pt x="138186" y="57288"/>
                  </a:cubicBezTo>
                  <a:cubicBezTo>
                    <a:pt x="141925" y="57015"/>
                    <a:pt x="140192" y="54461"/>
                    <a:pt x="136454" y="52455"/>
                  </a:cubicBezTo>
                  <a:cubicBezTo>
                    <a:pt x="132715" y="50449"/>
                    <a:pt x="139007" y="52455"/>
                    <a:pt x="142472" y="52455"/>
                  </a:cubicBezTo>
                  <a:cubicBezTo>
                    <a:pt x="145937" y="52455"/>
                    <a:pt x="145846" y="49628"/>
                    <a:pt x="146211" y="47075"/>
                  </a:cubicBezTo>
                  <a:cubicBezTo>
                    <a:pt x="146576" y="44522"/>
                    <a:pt x="148126" y="45890"/>
                    <a:pt x="151591" y="45342"/>
                  </a:cubicBezTo>
                  <a:cubicBezTo>
                    <a:pt x="155056" y="44795"/>
                    <a:pt x="147852" y="41057"/>
                    <a:pt x="141013" y="38503"/>
                  </a:cubicBezTo>
                  <a:cubicBezTo>
                    <a:pt x="134174" y="35950"/>
                    <a:pt x="146484" y="37318"/>
                    <a:pt x="148126" y="37044"/>
                  </a:cubicBezTo>
                  <a:cubicBezTo>
                    <a:pt x="150679" y="36506"/>
                    <a:pt x="153324" y="36506"/>
                    <a:pt x="155877" y="37044"/>
                  </a:cubicBezTo>
                  <a:cubicBezTo>
                    <a:pt x="160436" y="37956"/>
                    <a:pt x="161531" y="36224"/>
                    <a:pt x="163263" y="31664"/>
                  </a:cubicBezTo>
                  <a:cubicBezTo>
                    <a:pt x="164996" y="27105"/>
                    <a:pt x="163263" y="27105"/>
                    <a:pt x="149311" y="27378"/>
                  </a:cubicBezTo>
                  <a:cubicBezTo>
                    <a:pt x="135359" y="27652"/>
                    <a:pt x="155329" y="24278"/>
                    <a:pt x="158977" y="23092"/>
                  </a:cubicBezTo>
                  <a:cubicBezTo>
                    <a:pt x="162625" y="21907"/>
                    <a:pt x="166364" y="23092"/>
                    <a:pt x="168096" y="21451"/>
                  </a:cubicBezTo>
                  <a:cubicBezTo>
                    <a:pt x="169829" y="19810"/>
                    <a:pt x="162716" y="19718"/>
                    <a:pt x="155329" y="19718"/>
                  </a:cubicBezTo>
                  <a:cubicBezTo>
                    <a:pt x="147943" y="19718"/>
                    <a:pt x="166364" y="16891"/>
                    <a:pt x="172930" y="14885"/>
                  </a:cubicBezTo>
                  <a:cubicBezTo>
                    <a:pt x="179495" y="12879"/>
                    <a:pt x="145573" y="5766"/>
                    <a:pt x="139918" y="4034"/>
                  </a:cubicBezTo>
                  <a:cubicBezTo>
                    <a:pt x="130663" y="2219"/>
                    <a:pt x="121316" y="879"/>
                    <a:pt x="111924" y="21"/>
                  </a:cubicBezTo>
                  <a:cubicBezTo>
                    <a:pt x="107255" y="-170"/>
                    <a:pt x="102577" y="131"/>
                    <a:pt x="97972" y="933"/>
                  </a:cubicBezTo>
                  <a:cubicBezTo>
                    <a:pt x="86345" y="3049"/>
                    <a:pt x="74910" y="6095"/>
                    <a:pt x="63776" y="10052"/>
                  </a:cubicBezTo>
                  <a:cubicBezTo>
                    <a:pt x="58122" y="12970"/>
                    <a:pt x="56937" y="15250"/>
                    <a:pt x="58943" y="19171"/>
                  </a:cubicBezTo>
                  <a:cubicBezTo>
                    <a:pt x="60949" y="23092"/>
                    <a:pt x="56663" y="22272"/>
                    <a:pt x="59581" y="27378"/>
                  </a:cubicBezTo>
                  <a:cubicBezTo>
                    <a:pt x="62499" y="32485"/>
                    <a:pt x="58669" y="29384"/>
                    <a:pt x="55568" y="28837"/>
                  </a:cubicBezTo>
                  <a:cubicBezTo>
                    <a:pt x="51447" y="29257"/>
                    <a:pt x="47407" y="30205"/>
                    <a:pt x="43532" y="31664"/>
                  </a:cubicBezTo>
                  <a:cubicBezTo>
                    <a:pt x="40431" y="32211"/>
                    <a:pt x="37331" y="35950"/>
                    <a:pt x="34413" y="39415"/>
                  </a:cubicBezTo>
                  <a:cubicBezTo>
                    <a:pt x="31495" y="42880"/>
                    <a:pt x="38152" y="42242"/>
                    <a:pt x="48091" y="43063"/>
                  </a:cubicBezTo>
                  <a:cubicBezTo>
                    <a:pt x="58031" y="43883"/>
                    <a:pt x="54657" y="45616"/>
                    <a:pt x="50462" y="45069"/>
                  </a:cubicBezTo>
                  <a:cubicBezTo>
                    <a:pt x="46268" y="44522"/>
                    <a:pt x="46723" y="46528"/>
                    <a:pt x="45538" y="49081"/>
                  </a:cubicBezTo>
                  <a:cubicBezTo>
                    <a:pt x="44352" y="51635"/>
                    <a:pt x="49003" y="51087"/>
                    <a:pt x="53836" y="49081"/>
                  </a:cubicBezTo>
                  <a:cubicBezTo>
                    <a:pt x="58669" y="47075"/>
                    <a:pt x="50736" y="53914"/>
                    <a:pt x="47818" y="54188"/>
                  </a:cubicBezTo>
                  <a:cubicBezTo>
                    <a:pt x="44899" y="54461"/>
                    <a:pt x="43897" y="56741"/>
                    <a:pt x="42985" y="59842"/>
                  </a:cubicBezTo>
                  <a:cubicBezTo>
                    <a:pt x="42073" y="62942"/>
                    <a:pt x="43532" y="65313"/>
                    <a:pt x="41890" y="63854"/>
                  </a:cubicBezTo>
                  <a:cubicBezTo>
                    <a:pt x="40249" y="62395"/>
                    <a:pt x="40431" y="65313"/>
                    <a:pt x="40705" y="68140"/>
                  </a:cubicBezTo>
                  <a:cubicBezTo>
                    <a:pt x="40978" y="70967"/>
                    <a:pt x="38972" y="70146"/>
                    <a:pt x="37057" y="68687"/>
                  </a:cubicBezTo>
                  <a:cubicBezTo>
                    <a:pt x="35142" y="67228"/>
                    <a:pt x="35325" y="71331"/>
                    <a:pt x="34778" y="73520"/>
                  </a:cubicBezTo>
                  <a:cubicBezTo>
                    <a:pt x="34230" y="75708"/>
                    <a:pt x="35599" y="78079"/>
                    <a:pt x="33866" y="76985"/>
                  </a:cubicBezTo>
                  <a:cubicBezTo>
                    <a:pt x="32133" y="75891"/>
                    <a:pt x="32771" y="77532"/>
                    <a:pt x="33319" y="80450"/>
                  </a:cubicBezTo>
                  <a:cubicBezTo>
                    <a:pt x="33866" y="83368"/>
                    <a:pt x="30765" y="83277"/>
                    <a:pt x="29580" y="82365"/>
                  </a:cubicBezTo>
                  <a:cubicBezTo>
                    <a:pt x="27455" y="81353"/>
                    <a:pt x="25075" y="80970"/>
                    <a:pt x="22741" y="81271"/>
                  </a:cubicBezTo>
                  <a:cubicBezTo>
                    <a:pt x="19868" y="81453"/>
                    <a:pt x="17032" y="80542"/>
                    <a:pt x="14807" y="78718"/>
                  </a:cubicBezTo>
                  <a:cubicBezTo>
                    <a:pt x="11706" y="76712"/>
                    <a:pt x="7694" y="80997"/>
                    <a:pt x="7694" y="80997"/>
                  </a:cubicBezTo>
                  <a:close/>
                </a:path>
              </a:pathLst>
            </a:custGeom>
            <a:grpFill/>
            <a:ln w="4559" cap="flat">
              <a:solidFill>
                <a:srgbClr val="FFFFFF"/>
              </a:solidFill>
              <a:prstDash val="solid"/>
              <a:miter/>
            </a:ln>
          </p:spPr>
          <p:txBody>
            <a:bodyPr rtlCol="0" anchor="ctr"/>
            <a:lstStyle/>
            <a:p>
              <a:endParaRPr lang="en-US"/>
            </a:p>
          </p:txBody>
        </p:sp>
        <p:sp>
          <p:nvSpPr>
            <p:cNvPr id="883" name="Freeform: Shape 882">
              <a:extLst>
                <a:ext uri="{FF2B5EF4-FFF2-40B4-BE49-F238E27FC236}">
                  <a16:creationId xmlns:a16="http://schemas.microsoft.com/office/drawing/2014/main" id="{9D89343C-1E05-421A-9C23-39CE1A953574}"/>
                </a:ext>
              </a:extLst>
            </p:cNvPr>
            <p:cNvSpPr/>
            <p:nvPr/>
          </p:nvSpPr>
          <p:spPr>
            <a:xfrm>
              <a:off x="7458551" y="1336283"/>
              <a:ext cx="33232" cy="25822"/>
            </a:xfrm>
            <a:custGeom>
              <a:avLst/>
              <a:gdLst>
                <a:gd name="connsiteX0" fmla="*/ 28944 w 33232"/>
                <a:gd name="connsiteY0" fmla="*/ 19311 h 25822"/>
                <a:gd name="connsiteX1" fmla="*/ 32683 w 33232"/>
                <a:gd name="connsiteY1" fmla="*/ 11013 h 25822"/>
                <a:gd name="connsiteX2" fmla="*/ 27850 w 33232"/>
                <a:gd name="connsiteY2" fmla="*/ 8186 h 25822"/>
                <a:gd name="connsiteX3" fmla="*/ 19278 w 33232"/>
                <a:gd name="connsiteY3" fmla="*/ 3627 h 25822"/>
                <a:gd name="connsiteX4" fmla="*/ 25570 w 33232"/>
                <a:gd name="connsiteY4" fmla="*/ 6180 h 25822"/>
                <a:gd name="connsiteX5" fmla="*/ 21011 w 33232"/>
                <a:gd name="connsiteY5" fmla="*/ 1621 h 25822"/>
                <a:gd name="connsiteX6" fmla="*/ 2773 w 33232"/>
                <a:gd name="connsiteY6" fmla="*/ 1621 h 25822"/>
                <a:gd name="connsiteX7" fmla="*/ 2226 w 33232"/>
                <a:gd name="connsiteY7" fmla="*/ 6180 h 25822"/>
                <a:gd name="connsiteX8" fmla="*/ 17910 w 33232"/>
                <a:gd name="connsiteY8" fmla="*/ 19311 h 25822"/>
                <a:gd name="connsiteX9" fmla="*/ 27029 w 33232"/>
                <a:gd name="connsiteY9" fmla="*/ 25604 h 25822"/>
                <a:gd name="connsiteX10" fmla="*/ 27576 w 33232"/>
                <a:gd name="connsiteY10" fmla="*/ 21591 h 25822"/>
                <a:gd name="connsiteX11" fmla="*/ 28944 w 33232"/>
                <a:gd name="connsiteY11" fmla="*/ 19311 h 25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32" h="25822">
                  <a:moveTo>
                    <a:pt x="28944" y="19311"/>
                  </a:moveTo>
                  <a:cubicBezTo>
                    <a:pt x="32136" y="19311"/>
                    <a:pt x="30677" y="15299"/>
                    <a:pt x="32683" y="11013"/>
                  </a:cubicBezTo>
                  <a:cubicBezTo>
                    <a:pt x="34689" y="6727"/>
                    <a:pt x="30130" y="8186"/>
                    <a:pt x="27850" y="8186"/>
                  </a:cubicBezTo>
                  <a:cubicBezTo>
                    <a:pt x="24357" y="8442"/>
                    <a:pt x="21020" y="6664"/>
                    <a:pt x="19278" y="3627"/>
                  </a:cubicBezTo>
                  <a:cubicBezTo>
                    <a:pt x="15630" y="-933"/>
                    <a:pt x="21832" y="5633"/>
                    <a:pt x="25570" y="6180"/>
                  </a:cubicBezTo>
                  <a:cubicBezTo>
                    <a:pt x="29309" y="6727"/>
                    <a:pt x="23838" y="3353"/>
                    <a:pt x="21011" y="1621"/>
                  </a:cubicBezTo>
                  <a:cubicBezTo>
                    <a:pt x="15129" y="-586"/>
                    <a:pt x="8655" y="-586"/>
                    <a:pt x="2773" y="1621"/>
                  </a:cubicBezTo>
                  <a:cubicBezTo>
                    <a:pt x="-3245" y="4174"/>
                    <a:pt x="2226" y="6180"/>
                    <a:pt x="2226" y="6180"/>
                  </a:cubicBezTo>
                  <a:cubicBezTo>
                    <a:pt x="2226" y="6180"/>
                    <a:pt x="14992" y="17305"/>
                    <a:pt x="17910" y="19311"/>
                  </a:cubicBezTo>
                  <a:cubicBezTo>
                    <a:pt x="20828" y="21318"/>
                    <a:pt x="23290" y="24692"/>
                    <a:pt x="27029" y="25604"/>
                  </a:cubicBezTo>
                  <a:cubicBezTo>
                    <a:pt x="30768" y="26515"/>
                    <a:pt x="28762" y="23871"/>
                    <a:pt x="27576" y="21591"/>
                  </a:cubicBezTo>
                  <a:cubicBezTo>
                    <a:pt x="26391" y="19311"/>
                    <a:pt x="25844" y="19038"/>
                    <a:pt x="28944" y="19311"/>
                  </a:cubicBezTo>
                  <a:close/>
                </a:path>
              </a:pathLst>
            </a:custGeom>
            <a:grpFill/>
            <a:ln w="4559" cap="flat">
              <a:solidFill>
                <a:srgbClr val="FFFFFF"/>
              </a:solidFill>
              <a:prstDash val="solid"/>
              <a:miter/>
            </a:ln>
          </p:spPr>
          <p:txBody>
            <a:bodyPr rtlCol="0" anchor="ctr"/>
            <a:lstStyle/>
            <a:p>
              <a:endParaRPr lang="en-US"/>
            </a:p>
          </p:txBody>
        </p:sp>
        <p:sp>
          <p:nvSpPr>
            <p:cNvPr id="884" name="Freeform: Shape 883">
              <a:extLst>
                <a:ext uri="{FF2B5EF4-FFF2-40B4-BE49-F238E27FC236}">
                  <a16:creationId xmlns:a16="http://schemas.microsoft.com/office/drawing/2014/main" id="{4653331C-1D50-5456-450E-A12F975B96BB}"/>
                </a:ext>
              </a:extLst>
            </p:cNvPr>
            <p:cNvSpPr/>
            <p:nvPr/>
          </p:nvSpPr>
          <p:spPr>
            <a:xfrm>
              <a:off x="7505488" y="961591"/>
              <a:ext cx="519768" cy="255248"/>
            </a:xfrm>
            <a:custGeom>
              <a:avLst/>
              <a:gdLst>
                <a:gd name="connsiteX0" fmla="*/ 12830 w 519768"/>
                <a:gd name="connsiteY0" fmla="*/ 225304 h 255248"/>
                <a:gd name="connsiteX1" fmla="*/ 47573 w 519768"/>
                <a:gd name="connsiteY1" fmla="*/ 225304 h 255248"/>
                <a:gd name="connsiteX2" fmla="*/ 50673 w 519768"/>
                <a:gd name="connsiteY2" fmla="*/ 227858 h 255248"/>
                <a:gd name="connsiteX3" fmla="*/ 40460 w 519768"/>
                <a:gd name="connsiteY3" fmla="*/ 228678 h 255248"/>
                <a:gd name="connsiteX4" fmla="*/ 33073 w 519768"/>
                <a:gd name="connsiteY4" fmla="*/ 231870 h 255248"/>
                <a:gd name="connsiteX5" fmla="*/ 21128 w 519768"/>
                <a:gd name="connsiteY5" fmla="*/ 238983 h 255248"/>
                <a:gd name="connsiteX6" fmla="*/ 16204 w 519768"/>
                <a:gd name="connsiteY6" fmla="*/ 245822 h 255248"/>
                <a:gd name="connsiteX7" fmla="*/ 16204 w 519768"/>
                <a:gd name="connsiteY7" fmla="*/ 248102 h 255248"/>
                <a:gd name="connsiteX8" fmla="*/ 38636 w 519768"/>
                <a:gd name="connsiteY8" fmla="*/ 244910 h 255248"/>
                <a:gd name="connsiteX9" fmla="*/ 49214 w 519768"/>
                <a:gd name="connsiteY9" fmla="*/ 248375 h 255248"/>
                <a:gd name="connsiteX10" fmla="*/ 62892 w 519768"/>
                <a:gd name="connsiteY10" fmla="*/ 249743 h 255248"/>
                <a:gd name="connsiteX11" fmla="*/ 74291 w 519768"/>
                <a:gd name="connsiteY11" fmla="*/ 251476 h 255248"/>
                <a:gd name="connsiteX12" fmla="*/ 77665 w 519768"/>
                <a:gd name="connsiteY12" fmla="*/ 248102 h 255248"/>
                <a:gd name="connsiteX13" fmla="*/ 81130 w 519768"/>
                <a:gd name="connsiteY13" fmla="*/ 251749 h 255248"/>
                <a:gd name="connsiteX14" fmla="*/ 90796 w 519768"/>
                <a:gd name="connsiteY14" fmla="*/ 254302 h 255248"/>
                <a:gd name="connsiteX15" fmla="*/ 104748 w 519768"/>
                <a:gd name="connsiteY15" fmla="*/ 255214 h 255248"/>
                <a:gd name="connsiteX16" fmla="*/ 107940 w 519768"/>
                <a:gd name="connsiteY16" fmla="*/ 247190 h 255248"/>
                <a:gd name="connsiteX17" fmla="*/ 120433 w 519768"/>
                <a:gd name="connsiteY17" fmla="*/ 240989 h 255248"/>
                <a:gd name="connsiteX18" fmla="*/ 108214 w 519768"/>
                <a:gd name="connsiteY18" fmla="*/ 232691 h 255248"/>
                <a:gd name="connsiteX19" fmla="*/ 108214 w 519768"/>
                <a:gd name="connsiteY19" fmla="*/ 229864 h 255248"/>
                <a:gd name="connsiteX20" fmla="*/ 120707 w 519768"/>
                <a:gd name="connsiteY20" fmla="*/ 235518 h 255248"/>
                <a:gd name="connsiteX21" fmla="*/ 127546 w 519768"/>
                <a:gd name="connsiteY21" fmla="*/ 232964 h 255248"/>
                <a:gd name="connsiteX22" fmla="*/ 128731 w 519768"/>
                <a:gd name="connsiteY22" fmla="*/ 221566 h 255248"/>
                <a:gd name="connsiteX23" fmla="*/ 104748 w 519768"/>
                <a:gd name="connsiteY23" fmla="*/ 217280 h 255248"/>
                <a:gd name="connsiteX24" fmla="*/ 127819 w 519768"/>
                <a:gd name="connsiteY24" fmla="*/ 217280 h 255248"/>
                <a:gd name="connsiteX25" fmla="*/ 137850 w 519768"/>
                <a:gd name="connsiteY25" fmla="*/ 225031 h 255248"/>
                <a:gd name="connsiteX26" fmla="*/ 142410 w 519768"/>
                <a:gd name="connsiteY26" fmla="*/ 213632 h 255248"/>
                <a:gd name="connsiteX27" fmla="*/ 133291 w 519768"/>
                <a:gd name="connsiteY27" fmla="*/ 203875 h 255248"/>
                <a:gd name="connsiteX28" fmla="*/ 125631 w 519768"/>
                <a:gd name="connsiteY28" fmla="*/ 201322 h 255248"/>
                <a:gd name="connsiteX29" fmla="*/ 129005 w 519768"/>
                <a:gd name="connsiteY29" fmla="*/ 196488 h 255248"/>
                <a:gd name="connsiteX30" fmla="*/ 135571 w 519768"/>
                <a:gd name="connsiteY30" fmla="*/ 200501 h 255248"/>
                <a:gd name="connsiteX31" fmla="*/ 150343 w 519768"/>
                <a:gd name="connsiteY31" fmla="*/ 207066 h 255248"/>
                <a:gd name="connsiteX32" fmla="*/ 152623 w 519768"/>
                <a:gd name="connsiteY32" fmla="*/ 203328 h 255248"/>
                <a:gd name="connsiteX33" fmla="*/ 154903 w 519768"/>
                <a:gd name="connsiteY33" fmla="*/ 195668 h 255248"/>
                <a:gd name="connsiteX34" fmla="*/ 163474 w 519768"/>
                <a:gd name="connsiteY34" fmla="*/ 195668 h 255248"/>
                <a:gd name="connsiteX35" fmla="*/ 168034 w 519768"/>
                <a:gd name="connsiteY35" fmla="*/ 192750 h 255248"/>
                <a:gd name="connsiteX36" fmla="*/ 168581 w 519768"/>
                <a:gd name="connsiteY36" fmla="*/ 185090 h 255248"/>
                <a:gd name="connsiteX37" fmla="*/ 167760 w 519768"/>
                <a:gd name="connsiteY37" fmla="*/ 180530 h 255248"/>
                <a:gd name="connsiteX38" fmla="*/ 156361 w 519768"/>
                <a:gd name="connsiteY38" fmla="*/ 171411 h 255248"/>
                <a:gd name="connsiteX39" fmla="*/ 185451 w 519768"/>
                <a:gd name="connsiteY39" fmla="*/ 177430 h 255248"/>
                <a:gd name="connsiteX40" fmla="*/ 189099 w 519768"/>
                <a:gd name="connsiteY40" fmla="*/ 167126 h 255248"/>
                <a:gd name="connsiteX41" fmla="*/ 185725 w 519768"/>
                <a:gd name="connsiteY41" fmla="*/ 163478 h 255248"/>
                <a:gd name="connsiteX42" fmla="*/ 186545 w 519768"/>
                <a:gd name="connsiteY42" fmla="*/ 159739 h 255248"/>
                <a:gd name="connsiteX43" fmla="*/ 199129 w 519768"/>
                <a:gd name="connsiteY43" fmla="*/ 165119 h 255248"/>
                <a:gd name="connsiteX44" fmla="*/ 208248 w 519768"/>
                <a:gd name="connsiteY44" fmla="*/ 163113 h 255248"/>
                <a:gd name="connsiteX45" fmla="*/ 200497 w 519768"/>
                <a:gd name="connsiteY45" fmla="*/ 156365 h 255248"/>
                <a:gd name="connsiteX46" fmla="*/ 218188 w 519768"/>
                <a:gd name="connsiteY46" fmla="*/ 157733 h 255248"/>
                <a:gd name="connsiteX47" fmla="*/ 222474 w 519768"/>
                <a:gd name="connsiteY47" fmla="*/ 153721 h 255248"/>
                <a:gd name="connsiteX48" fmla="*/ 228492 w 519768"/>
                <a:gd name="connsiteY48" fmla="*/ 146608 h 255248"/>
                <a:gd name="connsiteX49" fmla="*/ 223021 w 519768"/>
                <a:gd name="connsiteY49" fmla="*/ 141501 h 255248"/>
                <a:gd name="connsiteX50" fmla="*/ 234146 w 519768"/>
                <a:gd name="connsiteY50" fmla="*/ 138948 h 255248"/>
                <a:gd name="connsiteX51" fmla="*/ 240711 w 519768"/>
                <a:gd name="connsiteY51" fmla="*/ 134662 h 255248"/>
                <a:gd name="connsiteX52" fmla="*/ 247824 w 519768"/>
                <a:gd name="connsiteY52" fmla="*/ 128097 h 255248"/>
                <a:gd name="connsiteX53" fmla="*/ 256943 w 519768"/>
                <a:gd name="connsiteY53" fmla="*/ 121805 h 255248"/>
                <a:gd name="connsiteX54" fmla="*/ 263235 w 519768"/>
                <a:gd name="connsiteY54" fmla="*/ 123264 h 255248"/>
                <a:gd name="connsiteX55" fmla="*/ 272354 w 519768"/>
                <a:gd name="connsiteY55" fmla="*/ 115877 h 255248"/>
                <a:gd name="connsiteX56" fmla="*/ 282932 w 519768"/>
                <a:gd name="connsiteY56" fmla="*/ 111318 h 255248"/>
                <a:gd name="connsiteX57" fmla="*/ 325335 w 519768"/>
                <a:gd name="connsiteY57" fmla="*/ 99919 h 255248"/>
                <a:gd name="connsiteX58" fmla="*/ 355245 w 519768"/>
                <a:gd name="connsiteY58" fmla="*/ 92806 h 255248"/>
                <a:gd name="connsiteX59" fmla="*/ 373483 w 519768"/>
                <a:gd name="connsiteY59" fmla="*/ 86514 h 255248"/>
                <a:gd name="connsiteX60" fmla="*/ 399198 w 519768"/>
                <a:gd name="connsiteY60" fmla="*/ 79949 h 255248"/>
                <a:gd name="connsiteX61" fmla="*/ 416251 w 519768"/>
                <a:gd name="connsiteY61" fmla="*/ 75936 h 255248"/>
                <a:gd name="connsiteX62" fmla="*/ 430841 w 519768"/>
                <a:gd name="connsiteY62" fmla="*/ 72289 h 255248"/>
                <a:gd name="connsiteX63" fmla="*/ 455553 w 519768"/>
                <a:gd name="connsiteY63" fmla="*/ 64538 h 255248"/>
                <a:gd name="connsiteX64" fmla="*/ 492029 w 519768"/>
                <a:gd name="connsiteY64" fmla="*/ 51771 h 255248"/>
                <a:gd name="connsiteX65" fmla="*/ 495494 w 519768"/>
                <a:gd name="connsiteY65" fmla="*/ 47759 h 255248"/>
                <a:gd name="connsiteX66" fmla="*/ 508625 w 519768"/>
                <a:gd name="connsiteY66" fmla="*/ 39187 h 255248"/>
                <a:gd name="connsiteX67" fmla="*/ 512638 w 519768"/>
                <a:gd name="connsiteY67" fmla="*/ 33260 h 255248"/>
                <a:gd name="connsiteX68" fmla="*/ 518291 w 519768"/>
                <a:gd name="connsiteY68" fmla="*/ 24688 h 255248"/>
                <a:gd name="connsiteX69" fmla="*/ 513185 w 519768"/>
                <a:gd name="connsiteY69" fmla="*/ 17575 h 255248"/>
                <a:gd name="connsiteX70" fmla="*/ 511999 w 519768"/>
                <a:gd name="connsiteY70" fmla="*/ 12651 h 255248"/>
                <a:gd name="connsiteX71" fmla="*/ 506346 w 519768"/>
                <a:gd name="connsiteY71" fmla="*/ 8092 h 255248"/>
                <a:gd name="connsiteX72" fmla="*/ 501148 w 519768"/>
                <a:gd name="connsiteY72" fmla="*/ 4170 h 255248"/>
                <a:gd name="connsiteX73" fmla="*/ 486649 w 519768"/>
                <a:gd name="connsiteY73" fmla="*/ 2711 h 255248"/>
                <a:gd name="connsiteX74" fmla="*/ 474977 w 519768"/>
                <a:gd name="connsiteY74" fmla="*/ 705 h 255248"/>
                <a:gd name="connsiteX75" fmla="*/ 456739 w 519768"/>
                <a:gd name="connsiteY75" fmla="*/ 3259 h 255248"/>
                <a:gd name="connsiteX76" fmla="*/ 437954 w 519768"/>
                <a:gd name="connsiteY76" fmla="*/ 9003 h 255248"/>
                <a:gd name="connsiteX77" fmla="*/ 415704 w 519768"/>
                <a:gd name="connsiteY77" fmla="*/ 19855 h 255248"/>
                <a:gd name="connsiteX78" fmla="*/ 417710 w 519768"/>
                <a:gd name="connsiteY78" fmla="*/ 33533 h 255248"/>
                <a:gd name="connsiteX79" fmla="*/ 402299 w 519768"/>
                <a:gd name="connsiteY79" fmla="*/ 30889 h 255248"/>
                <a:gd name="connsiteX80" fmla="*/ 390079 w 519768"/>
                <a:gd name="connsiteY80" fmla="*/ 36634 h 255248"/>
                <a:gd name="connsiteX81" fmla="*/ 385247 w 519768"/>
                <a:gd name="connsiteY81" fmla="*/ 36634 h 255248"/>
                <a:gd name="connsiteX82" fmla="*/ 356704 w 519768"/>
                <a:gd name="connsiteY82" fmla="*/ 48580 h 255248"/>
                <a:gd name="connsiteX83" fmla="*/ 350138 w 519768"/>
                <a:gd name="connsiteY83" fmla="*/ 48580 h 255248"/>
                <a:gd name="connsiteX84" fmla="*/ 317128 w 519768"/>
                <a:gd name="connsiteY84" fmla="*/ 56331 h 255248"/>
                <a:gd name="connsiteX85" fmla="*/ 311110 w 519768"/>
                <a:gd name="connsiteY85" fmla="*/ 53686 h 255248"/>
                <a:gd name="connsiteX86" fmla="*/ 299984 w 519768"/>
                <a:gd name="connsiteY86" fmla="*/ 57699 h 255248"/>
                <a:gd name="connsiteX87" fmla="*/ 296063 w 519768"/>
                <a:gd name="connsiteY87" fmla="*/ 54598 h 255248"/>
                <a:gd name="connsiteX88" fmla="*/ 293784 w 519768"/>
                <a:gd name="connsiteY88" fmla="*/ 53413 h 255248"/>
                <a:gd name="connsiteX89" fmla="*/ 283479 w 519768"/>
                <a:gd name="connsiteY89" fmla="*/ 52865 h 255248"/>
                <a:gd name="connsiteX90" fmla="*/ 273813 w 519768"/>
                <a:gd name="connsiteY90" fmla="*/ 50039 h 255248"/>
                <a:gd name="connsiteX91" fmla="*/ 265788 w 519768"/>
                <a:gd name="connsiteY91" fmla="*/ 51133 h 255248"/>
                <a:gd name="connsiteX92" fmla="*/ 253569 w 519768"/>
                <a:gd name="connsiteY92" fmla="*/ 53686 h 255248"/>
                <a:gd name="connsiteX93" fmla="*/ 249283 w 519768"/>
                <a:gd name="connsiteY93" fmla="*/ 57972 h 255248"/>
                <a:gd name="connsiteX94" fmla="*/ 252475 w 519768"/>
                <a:gd name="connsiteY94" fmla="*/ 61984 h 255248"/>
                <a:gd name="connsiteX95" fmla="*/ 250104 w 519768"/>
                <a:gd name="connsiteY95" fmla="*/ 66544 h 255248"/>
                <a:gd name="connsiteX96" fmla="*/ 239891 w 519768"/>
                <a:gd name="connsiteY96" fmla="*/ 70009 h 255248"/>
                <a:gd name="connsiteX97" fmla="*/ 231319 w 519768"/>
                <a:gd name="connsiteY97" fmla="*/ 71650 h 255248"/>
                <a:gd name="connsiteX98" fmla="*/ 234237 w 519768"/>
                <a:gd name="connsiteY98" fmla="*/ 65176 h 255248"/>
                <a:gd name="connsiteX99" fmla="*/ 225118 w 519768"/>
                <a:gd name="connsiteY99" fmla="*/ 63991 h 255248"/>
                <a:gd name="connsiteX100" fmla="*/ 223386 w 519768"/>
                <a:gd name="connsiteY100" fmla="*/ 70009 h 255248"/>
                <a:gd name="connsiteX101" fmla="*/ 219921 w 519768"/>
                <a:gd name="connsiteY101" fmla="*/ 71650 h 255248"/>
                <a:gd name="connsiteX102" fmla="*/ 209981 w 519768"/>
                <a:gd name="connsiteY102" fmla="*/ 74295 h 255248"/>
                <a:gd name="connsiteX103" fmla="*/ 200315 w 519768"/>
                <a:gd name="connsiteY103" fmla="*/ 75936 h 255248"/>
                <a:gd name="connsiteX104" fmla="*/ 187730 w 519768"/>
                <a:gd name="connsiteY104" fmla="*/ 78490 h 255248"/>
                <a:gd name="connsiteX105" fmla="*/ 178612 w 519768"/>
                <a:gd name="connsiteY105" fmla="*/ 81955 h 255248"/>
                <a:gd name="connsiteX106" fmla="*/ 165480 w 519768"/>
                <a:gd name="connsiteY106" fmla="*/ 87973 h 255248"/>
                <a:gd name="connsiteX107" fmla="*/ 151802 w 519768"/>
                <a:gd name="connsiteY107" fmla="*/ 93627 h 255248"/>
                <a:gd name="connsiteX108" fmla="*/ 151802 w 519768"/>
                <a:gd name="connsiteY108" fmla="*/ 97639 h 255248"/>
                <a:gd name="connsiteX109" fmla="*/ 135753 w 519768"/>
                <a:gd name="connsiteY109" fmla="*/ 103840 h 255248"/>
                <a:gd name="connsiteX110" fmla="*/ 133838 w 519768"/>
                <a:gd name="connsiteY110" fmla="*/ 109585 h 255248"/>
                <a:gd name="connsiteX111" fmla="*/ 134932 w 519768"/>
                <a:gd name="connsiteY111" fmla="*/ 117519 h 255248"/>
                <a:gd name="connsiteX112" fmla="*/ 124445 w 519768"/>
                <a:gd name="connsiteY112" fmla="*/ 114965 h 255248"/>
                <a:gd name="connsiteX113" fmla="*/ 107849 w 519768"/>
                <a:gd name="connsiteY113" fmla="*/ 116698 h 255248"/>
                <a:gd name="connsiteX114" fmla="*/ 108761 w 519768"/>
                <a:gd name="connsiteY114" fmla="*/ 123264 h 255248"/>
                <a:gd name="connsiteX115" fmla="*/ 97635 w 519768"/>
                <a:gd name="connsiteY115" fmla="*/ 134115 h 255248"/>
                <a:gd name="connsiteX116" fmla="*/ 93623 w 519768"/>
                <a:gd name="connsiteY116" fmla="*/ 129282 h 255248"/>
                <a:gd name="connsiteX117" fmla="*/ 87331 w 519768"/>
                <a:gd name="connsiteY117" fmla="*/ 128644 h 255248"/>
                <a:gd name="connsiteX118" fmla="*/ 81951 w 519768"/>
                <a:gd name="connsiteY118" fmla="*/ 126090 h 255248"/>
                <a:gd name="connsiteX119" fmla="*/ 70005 w 519768"/>
                <a:gd name="connsiteY119" fmla="*/ 130923 h 255248"/>
                <a:gd name="connsiteX120" fmla="*/ 73106 w 519768"/>
                <a:gd name="connsiteY120" fmla="*/ 134662 h 255248"/>
                <a:gd name="connsiteX121" fmla="*/ 77118 w 519768"/>
                <a:gd name="connsiteY121" fmla="*/ 139222 h 255248"/>
                <a:gd name="connsiteX122" fmla="*/ 88790 w 519768"/>
                <a:gd name="connsiteY122" fmla="*/ 138401 h 255248"/>
                <a:gd name="connsiteX123" fmla="*/ 91343 w 519768"/>
                <a:gd name="connsiteY123" fmla="*/ 142322 h 255248"/>
                <a:gd name="connsiteX124" fmla="*/ 98183 w 519768"/>
                <a:gd name="connsiteY124" fmla="*/ 142960 h 255248"/>
                <a:gd name="connsiteX125" fmla="*/ 97635 w 519768"/>
                <a:gd name="connsiteY125" fmla="*/ 145514 h 255248"/>
                <a:gd name="connsiteX126" fmla="*/ 80766 w 519768"/>
                <a:gd name="connsiteY126" fmla="*/ 150073 h 255248"/>
                <a:gd name="connsiteX127" fmla="*/ 75659 w 519768"/>
                <a:gd name="connsiteY127" fmla="*/ 154359 h 255248"/>
                <a:gd name="connsiteX128" fmla="*/ 91617 w 519768"/>
                <a:gd name="connsiteY128" fmla="*/ 152353 h 255248"/>
                <a:gd name="connsiteX129" fmla="*/ 97909 w 519768"/>
                <a:gd name="connsiteY129" fmla="*/ 157459 h 255248"/>
                <a:gd name="connsiteX130" fmla="*/ 107028 w 519768"/>
                <a:gd name="connsiteY130" fmla="*/ 160286 h 255248"/>
                <a:gd name="connsiteX131" fmla="*/ 105843 w 519768"/>
                <a:gd name="connsiteY131" fmla="*/ 162840 h 255248"/>
                <a:gd name="connsiteX132" fmla="*/ 94717 w 519768"/>
                <a:gd name="connsiteY132" fmla="*/ 160286 h 255248"/>
                <a:gd name="connsiteX133" fmla="*/ 84504 w 519768"/>
                <a:gd name="connsiteY133" fmla="*/ 160286 h 255248"/>
                <a:gd name="connsiteX134" fmla="*/ 75385 w 519768"/>
                <a:gd name="connsiteY134" fmla="*/ 162840 h 255248"/>
                <a:gd name="connsiteX135" fmla="*/ 67361 w 519768"/>
                <a:gd name="connsiteY135" fmla="*/ 161745 h 255248"/>
                <a:gd name="connsiteX136" fmla="*/ 66540 w 519768"/>
                <a:gd name="connsiteY136" fmla="*/ 166852 h 255248"/>
                <a:gd name="connsiteX137" fmla="*/ 73379 w 519768"/>
                <a:gd name="connsiteY137" fmla="*/ 170317 h 255248"/>
                <a:gd name="connsiteX138" fmla="*/ 82498 w 519768"/>
                <a:gd name="connsiteY138" fmla="*/ 173144 h 255248"/>
                <a:gd name="connsiteX139" fmla="*/ 80766 w 519768"/>
                <a:gd name="connsiteY139" fmla="*/ 177156 h 255248"/>
                <a:gd name="connsiteX140" fmla="*/ 60521 w 519768"/>
                <a:gd name="connsiteY140" fmla="*/ 177156 h 255248"/>
                <a:gd name="connsiteX141" fmla="*/ 60521 w 519768"/>
                <a:gd name="connsiteY141" fmla="*/ 183722 h 255248"/>
                <a:gd name="connsiteX142" fmla="*/ 64716 w 519768"/>
                <a:gd name="connsiteY142" fmla="*/ 188008 h 255248"/>
                <a:gd name="connsiteX143" fmla="*/ 49944 w 519768"/>
                <a:gd name="connsiteY143" fmla="*/ 188555 h 255248"/>
                <a:gd name="connsiteX144" fmla="*/ 61068 w 519768"/>
                <a:gd name="connsiteY144" fmla="*/ 194209 h 255248"/>
                <a:gd name="connsiteX145" fmla="*/ 70187 w 519768"/>
                <a:gd name="connsiteY145" fmla="*/ 196762 h 255248"/>
                <a:gd name="connsiteX146" fmla="*/ 64442 w 519768"/>
                <a:gd name="connsiteY146" fmla="*/ 199042 h 255248"/>
                <a:gd name="connsiteX147" fmla="*/ 51950 w 519768"/>
                <a:gd name="connsiteY147" fmla="*/ 195394 h 255248"/>
                <a:gd name="connsiteX148" fmla="*/ 44837 w 519768"/>
                <a:gd name="connsiteY148" fmla="*/ 196215 h 255248"/>
                <a:gd name="connsiteX149" fmla="*/ 34806 w 519768"/>
                <a:gd name="connsiteY149" fmla="*/ 201322 h 255248"/>
                <a:gd name="connsiteX150" fmla="*/ 35444 w 519768"/>
                <a:gd name="connsiteY150" fmla="*/ 207887 h 255248"/>
                <a:gd name="connsiteX151" fmla="*/ 21766 w 519768"/>
                <a:gd name="connsiteY151" fmla="*/ 212447 h 255248"/>
                <a:gd name="connsiteX152" fmla="*/ 10094 w 519768"/>
                <a:gd name="connsiteY152" fmla="*/ 219924 h 255248"/>
                <a:gd name="connsiteX153" fmla="*/ 1522 w 519768"/>
                <a:gd name="connsiteY153" fmla="*/ 221292 h 255248"/>
                <a:gd name="connsiteX154" fmla="*/ 12830 w 519768"/>
                <a:gd name="connsiteY154" fmla="*/ 225304 h 25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519768" h="255248">
                  <a:moveTo>
                    <a:pt x="12830" y="225304"/>
                  </a:moveTo>
                  <a:cubicBezTo>
                    <a:pt x="24392" y="226271"/>
                    <a:pt x="36010" y="226271"/>
                    <a:pt x="47573" y="225304"/>
                  </a:cubicBezTo>
                  <a:cubicBezTo>
                    <a:pt x="63531" y="224119"/>
                    <a:pt x="52132" y="226946"/>
                    <a:pt x="50673" y="227858"/>
                  </a:cubicBezTo>
                  <a:cubicBezTo>
                    <a:pt x="47372" y="228906"/>
                    <a:pt x="43880" y="229189"/>
                    <a:pt x="40460" y="228678"/>
                  </a:cubicBezTo>
                  <a:cubicBezTo>
                    <a:pt x="37907" y="228131"/>
                    <a:pt x="34441" y="231232"/>
                    <a:pt x="33073" y="231870"/>
                  </a:cubicBezTo>
                  <a:cubicBezTo>
                    <a:pt x="31706" y="232508"/>
                    <a:pt x="24502" y="237250"/>
                    <a:pt x="21128" y="238983"/>
                  </a:cubicBezTo>
                  <a:cubicBezTo>
                    <a:pt x="17754" y="240715"/>
                    <a:pt x="20216" y="242630"/>
                    <a:pt x="16204" y="245822"/>
                  </a:cubicBezTo>
                  <a:cubicBezTo>
                    <a:pt x="12191" y="249013"/>
                    <a:pt x="16204" y="248102"/>
                    <a:pt x="16204" y="248102"/>
                  </a:cubicBezTo>
                  <a:cubicBezTo>
                    <a:pt x="23836" y="249333"/>
                    <a:pt x="31651" y="248220"/>
                    <a:pt x="38636" y="244910"/>
                  </a:cubicBezTo>
                  <a:cubicBezTo>
                    <a:pt x="44381" y="242083"/>
                    <a:pt x="44655" y="245822"/>
                    <a:pt x="49214" y="248375"/>
                  </a:cubicBezTo>
                  <a:cubicBezTo>
                    <a:pt x="53527" y="250226"/>
                    <a:pt x="58297" y="250710"/>
                    <a:pt x="62892" y="249743"/>
                  </a:cubicBezTo>
                  <a:cubicBezTo>
                    <a:pt x="66750" y="249825"/>
                    <a:pt x="70580" y="250409"/>
                    <a:pt x="74291" y="251476"/>
                  </a:cubicBezTo>
                  <a:cubicBezTo>
                    <a:pt x="76845" y="252114"/>
                    <a:pt x="77665" y="251476"/>
                    <a:pt x="77665" y="248102"/>
                  </a:cubicBezTo>
                  <a:cubicBezTo>
                    <a:pt x="77665" y="244728"/>
                    <a:pt x="78851" y="248102"/>
                    <a:pt x="81130" y="251749"/>
                  </a:cubicBezTo>
                  <a:cubicBezTo>
                    <a:pt x="83410" y="255397"/>
                    <a:pt x="86237" y="255214"/>
                    <a:pt x="90796" y="254302"/>
                  </a:cubicBezTo>
                  <a:cubicBezTo>
                    <a:pt x="95465" y="254038"/>
                    <a:pt x="100152" y="254348"/>
                    <a:pt x="104748" y="255214"/>
                  </a:cubicBezTo>
                  <a:cubicBezTo>
                    <a:pt x="108761" y="255214"/>
                    <a:pt x="106207" y="252114"/>
                    <a:pt x="107940" y="247190"/>
                  </a:cubicBezTo>
                  <a:cubicBezTo>
                    <a:pt x="109673" y="242266"/>
                    <a:pt x="115053" y="244089"/>
                    <a:pt x="120433" y="240989"/>
                  </a:cubicBezTo>
                  <a:cubicBezTo>
                    <a:pt x="125813" y="237888"/>
                    <a:pt x="112226" y="234150"/>
                    <a:pt x="108214" y="232691"/>
                  </a:cubicBezTo>
                  <a:cubicBezTo>
                    <a:pt x="104201" y="231232"/>
                    <a:pt x="105660" y="228131"/>
                    <a:pt x="108214" y="229864"/>
                  </a:cubicBezTo>
                  <a:cubicBezTo>
                    <a:pt x="112244" y="232025"/>
                    <a:pt x="116420" y="233913"/>
                    <a:pt x="120707" y="235518"/>
                  </a:cubicBezTo>
                  <a:cubicBezTo>
                    <a:pt x="123625" y="236703"/>
                    <a:pt x="124719" y="235518"/>
                    <a:pt x="127546" y="232964"/>
                  </a:cubicBezTo>
                  <a:cubicBezTo>
                    <a:pt x="130373" y="230411"/>
                    <a:pt x="133291" y="227584"/>
                    <a:pt x="128731" y="221566"/>
                  </a:cubicBezTo>
                  <a:cubicBezTo>
                    <a:pt x="124172" y="215547"/>
                    <a:pt x="116512" y="220471"/>
                    <a:pt x="104748" y="217280"/>
                  </a:cubicBezTo>
                  <a:cubicBezTo>
                    <a:pt x="92985" y="214088"/>
                    <a:pt x="123625" y="216459"/>
                    <a:pt x="127819" y="217280"/>
                  </a:cubicBezTo>
                  <a:cubicBezTo>
                    <a:pt x="132014" y="218100"/>
                    <a:pt x="133564" y="221292"/>
                    <a:pt x="137850" y="225031"/>
                  </a:cubicBezTo>
                  <a:cubicBezTo>
                    <a:pt x="142136" y="228769"/>
                    <a:pt x="140950" y="217006"/>
                    <a:pt x="142410" y="213632"/>
                  </a:cubicBezTo>
                  <a:cubicBezTo>
                    <a:pt x="143868" y="210258"/>
                    <a:pt x="136118" y="206519"/>
                    <a:pt x="133291" y="203875"/>
                  </a:cubicBezTo>
                  <a:cubicBezTo>
                    <a:pt x="130464" y="201230"/>
                    <a:pt x="129826" y="202781"/>
                    <a:pt x="125631" y="201322"/>
                  </a:cubicBezTo>
                  <a:cubicBezTo>
                    <a:pt x="121436" y="199862"/>
                    <a:pt x="128731" y="200227"/>
                    <a:pt x="129005" y="196488"/>
                  </a:cubicBezTo>
                  <a:cubicBezTo>
                    <a:pt x="129278" y="192750"/>
                    <a:pt x="132379" y="197674"/>
                    <a:pt x="135571" y="200501"/>
                  </a:cubicBezTo>
                  <a:cubicBezTo>
                    <a:pt x="139783" y="204030"/>
                    <a:pt x="144899" y="206310"/>
                    <a:pt x="150343" y="207066"/>
                  </a:cubicBezTo>
                  <a:cubicBezTo>
                    <a:pt x="155176" y="207066"/>
                    <a:pt x="152623" y="206519"/>
                    <a:pt x="152623" y="203328"/>
                  </a:cubicBezTo>
                  <a:cubicBezTo>
                    <a:pt x="152686" y="200619"/>
                    <a:pt x="153471" y="197975"/>
                    <a:pt x="154903" y="195668"/>
                  </a:cubicBezTo>
                  <a:cubicBezTo>
                    <a:pt x="156635" y="191929"/>
                    <a:pt x="159188" y="194209"/>
                    <a:pt x="163474" y="195668"/>
                  </a:cubicBezTo>
                  <a:cubicBezTo>
                    <a:pt x="167760" y="197127"/>
                    <a:pt x="166666" y="195668"/>
                    <a:pt x="168034" y="192750"/>
                  </a:cubicBezTo>
                  <a:cubicBezTo>
                    <a:pt x="169401" y="189832"/>
                    <a:pt x="170314" y="186822"/>
                    <a:pt x="168581" y="185090"/>
                  </a:cubicBezTo>
                  <a:cubicBezTo>
                    <a:pt x="166848" y="183357"/>
                    <a:pt x="166666" y="183084"/>
                    <a:pt x="167760" y="180530"/>
                  </a:cubicBezTo>
                  <a:cubicBezTo>
                    <a:pt x="168854" y="177977"/>
                    <a:pt x="165480" y="177065"/>
                    <a:pt x="156361" y="171411"/>
                  </a:cubicBezTo>
                  <a:cubicBezTo>
                    <a:pt x="147242" y="165758"/>
                    <a:pt x="181438" y="177430"/>
                    <a:pt x="185451" y="177430"/>
                  </a:cubicBezTo>
                  <a:cubicBezTo>
                    <a:pt x="189463" y="177430"/>
                    <a:pt x="186545" y="170044"/>
                    <a:pt x="189099" y="167126"/>
                  </a:cubicBezTo>
                  <a:cubicBezTo>
                    <a:pt x="191652" y="164208"/>
                    <a:pt x="188278" y="165484"/>
                    <a:pt x="185725" y="163478"/>
                  </a:cubicBezTo>
                  <a:cubicBezTo>
                    <a:pt x="183171" y="161472"/>
                    <a:pt x="188551" y="163478"/>
                    <a:pt x="186545" y="159739"/>
                  </a:cubicBezTo>
                  <a:cubicBezTo>
                    <a:pt x="184539" y="156000"/>
                    <a:pt x="193384" y="161745"/>
                    <a:pt x="199129" y="165119"/>
                  </a:cubicBezTo>
                  <a:cubicBezTo>
                    <a:pt x="204874" y="168493"/>
                    <a:pt x="206242" y="165758"/>
                    <a:pt x="208248" y="163113"/>
                  </a:cubicBezTo>
                  <a:cubicBezTo>
                    <a:pt x="210255" y="160469"/>
                    <a:pt x="204783" y="160286"/>
                    <a:pt x="200497" y="156365"/>
                  </a:cubicBezTo>
                  <a:cubicBezTo>
                    <a:pt x="196211" y="152444"/>
                    <a:pt x="214176" y="157733"/>
                    <a:pt x="218188" y="157733"/>
                  </a:cubicBezTo>
                  <a:cubicBezTo>
                    <a:pt x="222200" y="157733"/>
                    <a:pt x="222474" y="156365"/>
                    <a:pt x="222474" y="153721"/>
                  </a:cubicBezTo>
                  <a:cubicBezTo>
                    <a:pt x="222474" y="151076"/>
                    <a:pt x="222474" y="149435"/>
                    <a:pt x="228492" y="146608"/>
                  </a:cubicBezTo>
                  <a:cubicBezTo>
                    <a:pt x="234511" y="143781"/>
                    <a:pt x="242171" y="142322"/>
                    <a:pt x="223021" y="141501"/>
                  </a:cubicBezTo>
                  <a:cubicBezTo>
                    <a:pt x="203871" y="140681"/>
                    <a:pt x="230225" y="138675"/>
                    <a:pt x="234146" y="138948"/>
                  </a:cubicBezTo>
                  <a:cubicBezTo>
                    <a:pt x="238067" y="139222"/>
                    <a:pt x="238158" y="137763"/>
                    <a:pt x="240711" y="134662"/>
                  </a:cubicBezTo>
                  <a:cubicBezTo>
                    <a:pt x="243265" y="131562"/>
                    <a:pt x="242991" y="129556"/>
                    <a:pt x="247824" y="128097"/>
                  </a:cubicBezTo>
                  <a:cubicBezTo>
                    <a:pt x="252657" y="126638"/>
                    <a:pt x="255849" y="125543"/>
                    <a:pt x="256943" y="121805"/>
                  </a:cubicBezTo>
                  <a:cubicBezTo>
                    <a:pt x="258038" y="118066"/>
                    <a:pt x="259861" y="120437"/>
                    <a:pt x="263235" y="123264"/>
                  </a:cubicBezTo>
                  <a:cubicBezTo>
                    <a:pt x="266609" y="126090"/>
                    <a:pt x="268342" y="120163"/>
                    <a:pt x="272354" y="115877"/>
                  </a:cubicBezTo>
                  <a:cubicBezTo>
                    <a:pt x="275044" y="112886"/>
                    <a:pt x="278911" y="111217"/>
                    <a:pt x="282932" y="111318"/>
                  </a:cubicBezTo>
                  <a:cubicBezTo>
                    <a:pt x="286306" y="110771"/>
                    <a:pt x="321961" y="100740"/>
                    <a:pt x="325335" y="99919"/>
                  </a:cubicBezTo>
                  <a:cubicBezTo>
                    <a:pt x="328709" y="99098"/>
                    <a:pt x="354151" y="94174"/>
                    <a:pt x="355245" y="92806"/>
                  </a:cubicBezTo>
                  <a:cubicBezTo>
                    <a:pt x="361017" y="89907"/>
                    <a:pt x="367155" y="87791"/>
                    <a:pt x="373483" y="86514"/>
                  </a:cubicBezTo>
                  <a:cubicBezTo>
                    <a:pt x="382219" y="85037"/>
                    <a:pt x="390818" y="82839"/>
                    <a:pt x="399198" y="79949"/>
                  </a:cubicBezTo>
                  <a:cubicBezTo>
                    <a:pt x="405399" y="77395"/>
                    <a:pt x="413698" y="77395"/>
                    <a:pt x="416251" y="75936"/>
                  </a:cubicBezTo>
                  <a:cubicBezTo>
                    <a:pt x="420983" y="74259"/>
                    <a:pt x="425871" y="73037"/>
                    <a:pt x="430841" y="72289"/>
                  </a:cubicBezTo>
                  <a:cubicBezTo>
                    <a:pt x="439221" y="70172"/>
                    <a:pt x="447465" y="67584"/>
                    <a:pt x="455553" y="64538"/>
                  </a:cubicBezTo>
                  <a:cubicBezTo>
                    <a:pt x="459292" y="62805"/>
                    <a:pt x="488929" y="52045"/>
                    <a:pt x="492029" y="51771"/>
                  </a:cubicBezTo>
                  <a:cubicBezTo>
                    <a:pt x="495130" y="51498"/>
                    <a:pt x="493762" y="50312"/>
                    <a:pt x="495494" y="47759"/>
                  </a:cubicBezTo>
                  <a:cubicBezTo>
                    <a:pt x="499397" y="44233"/>
                    <a:pt x="503829" y="41341"/>
                    <a:pt x="508625" y="39187"/>
                  </a:cubicBezTo>
                  <a:cubicBezTo>
                    <a:pt x="511999" y="37454"/>
                    <a:pt x="512273" y="36634"/>
                    <a:pt x="512638" y="33260"/>
                  </a:cubicBezTo>
                  <a:cubicBezTo>
                    <a:pt x="513002" y="29886"/>
                    <a:pt x="513732" y="28336"/>
                    <a:pt x="518291" y="24688"/>
                  </a:cubicBezTo>
                  <a:cubicBezTo>
                    <a:pt x="522851" y="21040"/>
                    <a:pt x="515191" y="18943"/>
                    <a:pt x="513185" y="17575"/>
                  </a:cubicBezTo>
                  <a:cubicBezTo>
                    <a:pt x="511179" y="16207"/>
                    <a:pt x="510632" y="14657"/>
                    <a:pt x="511999" y="12651"/>
                  </a:cubicBezTo>
                  <a:cubicBezTo>
                    <a:pt x="513367" y="10645"/>
                    <a:pt x="509173" y="9277"/>
                    <a:pt x="506346" y="8092"/>
                  </a:cubicBezTo>
                  <a:cubicBezTo>
                    <a:pt x="504376" y="7130"/>
                    <a:pt x="502616" y="5799"/>
                    <a:pt x="501148" y="4170"/>
                  </a:cubicBezTo>
                  <a:cubicBezTo>
                    <a:pt x="499780" y="2985"/>
                    <a:pt x="490935" y="4170"/>
                    <a:pt x="486649" y="2711"/>
                  </a:cubicBezTo>
                  <a:cubicBezTo>
                    <a:pt x="482363" y="1252"/>
                    <a:pt x="480083" y="-1301"/>
                    <a:pt x="474977" y="705"/>
                  </a:cubicBezTo>
                  <a:cubicBezTo>
                    <a:pt x="469186" y="2982"/>
                    <a:pt x="462931" y="3857"/>
                    <a:pt x="456739" y="3259"/>
                  </a:cubicBezTo>
                  <a:cubicBezTo>
                    <a:pt x="452179" y="2438"/>
                    <a:pt x="443607" y="7544"/>
                    <a:pt x="437954" y="9003"/>
                  </a:cubicBezTo>
                  <a:cubicBezTo>
                    <a:pt x="429956" y="11272"/>
                    <a:pt x="422415" y="14947"/>
                    <a:pt x="415704" y="19855"/>
                  </a:cubicBezTo>
                  <a:cubicBezTo>
                    <a:pt x="411418" y="23776"/>
                    <a:pt x="414609" y="30342"/>
                    <a:pt x="417710" y="33533"/>
                  </a:cubicBezTo>
                  <a:cubicBezTo>
                    <a:pt x="420810" y="36725"/>
                    <a:pt x="406311" y="31801"/>
                    <a:pt x="402299" y="30889"/>
                  </a:cubicBezTo>
                  <a:cubicBezTo>
                    <a:pt x="398287" y="29977"/>
                    <a:pt x="395186" y="33533"/>
                    <a:pt x="390079" y="36634"/>
                  </a:cubicBezTo>
                  <a:cubicBezTo>
                    <a:pt x="384973" y="39734"/>
                    <a:pt x="388621" y="39734"/>
                    <a:pt x="385247" y="36634"/>
                  </a:cubicBezTo>
                  <a:cubicBezTo>
                    <a:pt x="381872" y="33533"/>
                    <a:pt x="359531" y="46938"/>
                    <a:pt x="356704" y="48580"/>
                  </a:cubicBezTo>
                  <a:cubicBezTo>
                    <a:pt x="354808" y="50173"/>
                    <a:pt x="352035" y="50173"/>
                    <a:pt x="350138" y="48580"/>
                  </a:cubicBezTo>
                  <a:cubicBezTo>
                    <a:pt x="338904" y="50037"/>
                    <a:pt x="327843" y="52634"/>
                    <a:pt x="317128" y="56331"/>
                  </a:cubicBezTo>
                  <a:cubicBezTo>
                    <a:pt x="313937" y="57425"/>
                    <a:pt x="312842" y="56331"/>
                    <a:pt x="311110" y="53686"/>
                  </a:cubicBezTo>
                  <a:cubicBezTo>
                    <a:pt x="309377" y="51042"/>
                    <a:pt x="303176" y="56878"/>
                    <a:pt x="299984" y="57699"/>
                  </a:cubicBezTo>
                  <a:cubicBezTo>
                    <a:pt x="296793" y="58519"/>
                    <a:pt x="294605" y="57699"/>
                    <a:pt x="296063" y="54598"/>
                  </a:cubicBezTo>
                  <a:cubicBezTo>
                    <a:pt x="297522" y="51498"/>
                    <a:pt x="295425" y="52592"/>
                    <a:pt x="293784" y="53413"/>
                  </a:cubicBezTo>
                  <a:cubicBezTo>
                    <a:pt x="290373" y="54258"/>
                    <a:pt x="286780" y="54068"/>
                    <a:pt x="283479" y="52865"/>
                  </a:cubicBezTo>
                  <a:cubicBezTo>
                    <a:pt x="280196" y="52129"/>
                    <a:pt x="276968" y="51185"/>
                    <a:pt x="273813" y="50039"/>
                  </a:cubicBezTo>
                  <a:cubicBezTo>
                    <a:pt x="271260" y="48580"/>
                    <a:pt x="268342" y="51133"/>
                    <a:pt x="265788" y="51133"/>
                  </a:cubicBezTo>
                  <a:cubicBezTo>
                    <a:pt x="261630" y="51515"/>
                    <a:pt x="257536" y="52372"/>
                    <a:pt x="253569" y="53686"/>
                  </a:cubicBezTo>
                  <a:cubicBezTo>
                    <a:pt x="250469" y="54872"/>
                    <a:pt x="249557" y="55145"/>
                    <a:pt x="249283" y="57972"/>
                  </a:cubicBezTo>
                  <a:cubicBezTo>
                    <a:pt x="249010" y="60799"/>
                    <a:pt x="250469" y="60252"/>
                    <a:pt x="252475" y="61984"/>
                  </a:cubicBezTo>
                  <a:cubicBezTo>
                    <a:pt x="254481" y="63717"/>
                    <a:pt x="251290" y="66270"/>
                    <a:pt x="250104" y="66544"/>
                  </a:cubicBezTo>
                  <a:cubicBezTo>
                    <a:pt x="246575" y="67295"/>
                    <a:pt x="243146" y="68459"/>
                    <a:pt x="239891" y="70009"/>
                  </a:cubicBezTo>
                  <a:cubicBezTo>
                    <a:pt x="237465" y="71902"/>
                    <a:pt x="234273" y="72513"/>
                    <a:pt x="231319" y="71650"/>
                  </a:cubicBezTo>
                  <a:cubicBezTo>
                    <a:pt x="228492" y="70556"/>
                    <a:pt x="231319" y="68003"/>
                    <a:pt x="234237" y="65176"/>
                  </a:cubicBezTo>
                  <a:cubicBezTo>
                    <a:pt x="237155" y="62349"/>
                    <a:pt x="229039" y="63170"/>
                    <a:pt x="225118" y="63991"/>
                  </a:cubicBezTo>
                  <a:cubicBezTo>
                    <a:pt x="221197" y="64811"/>
                    <a:pt x="219921" y="67729"/>
                    <a:pt x="223386" y="70009"/>
                  </a:cubicBezTo>
                  <a:cubicBezTo>
                    <a:pt x="226850" y="72289"/>
                    <a:pt x="223386" y="72836"/>
                    <a:pt x="219921" y="71650"/>
                  </a:cubicBezTo>
                  <a:cubicBezTo>
                    <a:pt x="216391" y="71165"/>
                    <a:pt x="212808" y="72117"/>
                    <a:pt x="209981" y="74295"/>
                  </a:cubicBezTo>
                  <a:cubicBezTo>
                    <a:pt x="207072" y="76026"/>
                    <a:pt x="203625" y="76611"/>
                    <a:pt x="200315" y="75936"/>
                  </a:cubicBezTo>
                  <a:cubicBezTo>
                    <a:pt x="195965" y="75553"/>
                    <a:pt x="191588" y="76441"/>
                    <a:pt x="187730" y="78490"/>
                  </a:cubicBezTo>
                  <a:cubicBezTo>
                    <a:pt x="185013" y="80350"/>
                    <a:pt x="181885" y="81535"/>
                    <a:pt x="178612" y="81955"/>
                  </a:cubicBezTo>
                  <a:cubicBezTo>
                    <a:pt x="173760" y="82693"/>
                    <a:pt x="169210" y="84782"/>
                    <a:pt x="165480" y="87973"/>
                  </a:cubicBezTo>
                  <a:cubicBezTo>
                    <a:pt x="161231" y="90536"/>
                    <a:pt x="156617" y="92451"/>
                    <a:pt x="151802" y="93627"/>
                  </a:cubicBezTo>
                  <a:cubicBezTo>
                    <a:pt x="148702" y="95086"/>
                    <a:pt x="150708" y="96180"/>
                    <a:pt x="151802" y="97639"/>
                  </a:cubicBezTo>
                  <a:cubicBezTo>
                    <a:pt x="152896" y="99098"/>
                    <a:pt x="141497" y="102746"/>
                    <a:pt x="135753" y="103840"/>
                  </a:cubicBezTo>
                  <a:cubicBezTo>
                    <a:pt x="130008" y="104935"/>
                    <a:pt x="132105" y="105299"/>
                    <a:pt x="133838" y="109585"/>
                  </a:cubicBezTo>
                  <a:cubicBezTo>
                    <a:pt x="135571" y="113871"/>
                    <a:pt x="136938" y="114965"/>
                    <a:pt x="134932" y="117519"/>
                  </a:cubicBezTo>
                  <a:cubicBezTo>
                    <a:pt x="132926" y="120072"/>
                    <a:pt x="129278" y="116151"/>
                    <a:pt x="124445" y="114965"/>
                  </a:cubicBezTo>
                  <a:cubicBezTo>
                    <a:pt x="118855" y="114181"/>
                    <a:pt x="113156" y="114774"/>
                    <a:pt x="107849" y="116698"/>
                  </a:cubicBezTo>
                  <a:cubicBezTo>
                    <a:pt x="105296" y="118157"/>
                    <a:pt x="107028" y="119525"/>
                    <a:pt x="108761" y="123264"/>
                  </a:cubicBezTo>
                  <a:cubicBezTo>
                    <a:pt x="110493" y="127002"/>
                    <a:pt x="101009" y="131562"/>
                    <a:pt x="97635" y="134115"/>
                  </a:cubicBezTo>
                  <a:cubicBezTo>
                    <a:pt x="94262" y="136668"/>
                    <a:pt x="93897" y="131835"/>
                    <a:pt x="93623" y="129282"/>
                  </a:cubicBezTo>
                  <a:cubicBezTo>
                    <a:pt x="93350" y="126729"/>
                    <a:pt x="89064" y="127823"/>
                    <a:pt x="87331" y="128644"/>
                  </a:cubicBezTo>
                  <a:cubicBezTo>
                    <a:pt x="85598" y="129464"/>
                    <a:pt x="83684" y="128097"/>
                    <a:pt x="81951" y="126090"/>
                  </a:cubicBezTo>
                  <a:cubicBezTo>
                    <a:pt x="80219" y="124084"/>
                    <a:pt x="72285" y="127823"/>
                    <a:pt x="70005" y="130923"/>
                  </a:cubicBezTo>
                  <a:cubicBezTo>
                    <a:pt x="67726" y="134024"/>
                    <a:pt x="70553" y="134936"/>
                    <a:pt x="73106" y="134662"/>
                  </a:cubicBezTo>
                  <a:cubicBezTo>
                    <a:pt x="75659" y="134389"/>
                    <a:pt x="76480" y="135756"/>
                    <a:pt x="77118" y="139222"/>
                  </a:cubicBezTo>
                  <a:cubicBezTo>
                    <a:pt x="77756" y="142687"/>
                    <a:pt x="82772" y="139769"/>
                    <a:pt x="88790" y="138401"/>
                  </a:cubicBezTo>
                  <a:cubicBezTo>
                    <a:pt x="94809" y="137033"/>
                    <a:pt x="93623" y="139495"/>
                    <a:pt x="91343" y="142322"/>
                  </a:cubicBezTo>
                  <a:cubicBezTo>
                    <a:pt x="89064" y="145149"/>
                    <a:pt x="93350" y="144055"/>
                    <a:pt x="98183" y="142960"/>
                  </a:cubicBezTo>
                  <a:cubicBezTo>
                    <a:pt x="103016" y="141866"/>
                    <a:pt x="100189" y="144328"/>
                    <a:pt x="97635" y="145514"/>
                  </a:cubicBezTo>
                  <a:cubicBezTo>
                    <a:pt x="95082" y="146699"/>
                    <a:pt x="86511" y="148614"/>
                    <a:pt x="80766" y="150073"/>
                  </a:cubicBezTo>
                  <a:cubicBezTo>
                    <a:pt x="75021" y="151532"/>
                    <a:pt x="74291" y="152900"/>
                    <a:pt x="75659" y="154359"/>
                  </a:cubicBezTo>
                  <a:cubicBezTo>
                    <a:pt x="77027" y="155818"/>
                    <a:pt x="86784" y="153721"/>
                    <a:pt x="91617" y="152353"/>
                  </a:cubicBezTo>
                  <a:cubicBezTo>
                    <a:pt x="96450" y="150985"/>
                    <a:pt x="95630" y="153721"/>
                    <a:pt x="97909" y="157459"/>
                  </a:cubicBezTo>
                  <a:cubicBezTo>
                    <a:pt x="100189" y="161198"/>
                    <a:pt x="99642" y="160560"/>
                    <a:pt x="107028" y="160286"/>
                  </a:cubicBezTo>
                  <a:cubicBezTo>
                    <a:pt x="114415" y="160013"/>
                    <a:pt x="108122" y="161745"/>
                    <a:pt x="105843" y="162840"/>
                  </a:cubicBezTo>
                  <a:cubicBezTo>
                    <a:pt x="103563" y="163934"/>
                    <a:pt x="97362" y="161745"/>
                    <a:pt x="94717" y="160286"/>
                  </a:cubicBezTo>
                  <a:cubicBezTo>
                    <a:pt x="91426" y="159046"/>
                    <a:pt x="87796" y="159046"/>
                    <a:pt x="84504" y="160286"/>
                  </a:cubicBezTo>
                  <a:cubicBezTo>
                    <a:pt x="81769" y="161982"/>
                    <a:pt x="78605" y="162867"/>
                    <a:pt x="75385" y="162840"/>
                  </a:cubicBezTo>
                  <a:cubicBezTo>
                    <a:pt x="72759" y="162192"/>
                    <a:pt x="70069" y="161818"/>
                    <a:pt x="67361" y="161745"/>
                  </a:cubicBezTo>
                  <a:cubicBezTo>
                    <a:pt x="63987" y="161745"/>
                    <a:pt x="63440" y="163478"/>
                    <a:pt x="66540" y="166852"/>
                  </a:cubicBezTo>
                  <a:cubicBezTo>
                    <a:pt x="69640" y="170226"/>
                    <a:pt x="70826" y="171138"/>
                    <a:pt x="73379" y="170317"/>
                  </a:cubicBezTo>
                  <a:cubicBezTo>
                    <a:pt x="75932" y="169496"/>
                    <a:pt x="77118" y="170317"/>
                    <a:pt x="82498" y="173144"/>
                  </a:cubicBezTo>
                  <a:cubicBezTo>
                    <a:pt x="87878" y="175971"/>
                    <a:pt x="82498" y="175971"/>
                    <a:pt x="80766" y="177156"/>
                  </a:cubicBezTo>
                  <a:cubicBezTo>
                    <a:pt x="79033" y="178342"/>
                    <a:pt x="68820" y="176245"/>
                    <a:pt x="60521" y="177156"/>
                  </a:cubicBezTo>
                  <a:cubicBezTo>
                    <a:pt x="52223" y="178068"/>
                    <a:pt x="51402" y="180530"/>
                    <a:pt x="60521" y="183722"/>
                  </a:cubicBezTo>
                  <a:cubicBezTo>
                    <a:pt x="69640" y="186914"/>
                    <a:pt x="65628" y="187643"/>
                    <a:pt x="64716" y="188008"/>
                  </a:cubicBezTo>
                  <a:cubicBezTo>
                    <a:pt x="59783" y="187643"/>
                    <a:pt x="54832" y="187835"/>
                    <a:pt x="49944" y="188555"/>
                  </a:cubicBezTo>
                  <a:cubicBezTo>
                    <a:pt x="45384" y="189923"/>
                    <a:pt x="57330" y="192567"/>
                    <a:pt x="61068" y="194209"/>
                  </a:cubicBezTo>
                  <a:cubicBezTo>
                    <a:pt x="64808" y="195850"/>
                    <a:pt x="63075" y="194209"/>
                    <a:pt x="70187" y="196762"/>
                  </a:cubicBezTo>
                  <a:cubicBezTo>
                    <a:pt x="77300" y="199315"/>
                    <a:pt x="66449" y="199315"/>
                    <a:pt x="64442" y="199042"/>
                  </a:cubicBezTo>
                  <a:cubicBezTo>
                    <a:pt x="60202" y="198093"/>
                    <a:pt x="56035" y="196881"/>
                    <a:pt x="51950" y="195394"/>
                  </a:cubicBezTo>
                  <a:cubicBezTo>
                    <a:pt x="49624" y="194263"/>
                    <a:pt x="46843" y="194583"/>
                    <a:pt x="44837" y="196215"/>
                  </a:cubicBezTo>
                  <a:cubicBezTo>
                    <a:pt x="41673" y="198248"/>
                    <a:pt x="38308" y="199954"/>
                    <a:pt x="34806" y="201322"/>
                  </a:cubicBezTo>
                  <a:cubicBezTo>
                    <a:pt x="31706" y="202781"/>
                    <a:pt x="33438" y="205334"/>
                    <a:pt x="35444" y="207887"/>
                  </a:cubicBezTo>
                  <a:cubicBezTo>
                    <a:pt x="37451" y="210440"/>
                    <a:pt x="26325" y="211352"/>
                    <a:pt x="21766" y="212447"/>
                  </a:cubicBezTo>
                  <a:cubicBezTo>
                    <a:pt x="17380" y="214070"/>
                    <a:pt x="13404" y="216623"/>
                    <a:pt x="10094" y="219924"/>
                  </a:cubicBezTo>
                  <a:cubicBezTo>
                    <a:pt x="8909" y="221292"/>
                    <a:pt x="7176" y="223025"/>
                    <a:pt x="1522" y="221292"/>
                  </a:cubicBezTo>
                  <a:cubicBezTo>
                    <a:pt x="-4131" y="219559"/>
                    <a:pt x="6811" y="224210"/>
                    <a:pt x="12830" y="225304"/>
                  </a:cubicBezTo>
                  <a:close/>
                </a:path>
              </a:pathLst>
            </a:custGeom>
            <a:grpFill/>
            <a:ln w="4559" cap="flat">
              <a:solidFill>
                <a:srgbClr val="FFFFFF"/>
              </a:solidFill>
              <a:prstDash val="solid"/>
              <a:miter/>
            </a:ln>
          </p:spPr>
          <p:txBody>
            <a:bodyPr rtlCol="0" anchor="ctr"/>
            <a:lstStyle/>
            <a:p>
              <a:endParaRPr lang="en-US"/>
            </a:p>
          </p:txBody>
        </p:sp>
        <p:sp>
          <p:nvSpPr>
            <p:cNvPr id="885" name="Freeform: Shape 884">
              <a:extLst>
                <a:ext uri="{FF2B5EF4-FFF2-40B4-BE49-F238E27FC236}">
                  <a16:creationId xmlns:a16="http://schemas.microsoft.com/office/drawing/2014/main" id="{1694AAD0-11A8-8162-D9AF-6EFC20A02B56}"/>
                </a:ext>
              </a:extLst>
            </p:cNvPr>
            <p:cNvSpPr/>
            <p:nvPr/>
          </p:nvSpPr>
          <p:spPr>
            <a:xfrm>
              <a:off x="9462093" y="1131404"/>
              <a:ext cx="65410" cy="29928"/>
            </a:xfrm>
            <a:custGeom>
              <a:avLst/>
              <a:gdLst>
                <a:gd name="connsiteX0" fmla="*/ 3662 w 65410"/>
                <a:gd name="connsiteY0" fmla="*/ 15276 h 29928"/>
                <a:gd name="connsiteX1" fmla="*/ 2567 w 65410"/>
                <a:gd name="connsiteY1" fmla="*/ 19015 h 29928"/>
                <a:gd name="connsiteX2" fmla="*/ 11686 w 65410"/>
                <a:gd name="connsiteY2" fmla="*/ 21569 h 29928"/>
                <a:gd name="connsiteX3" fmla="*/ 20258 w 65410"/>
                <a:gd name="connsiteY3" fmla="*/ 24669 h 29928"/>
                <a:gd name="connsiteX4" fmla="*/ 30198 w 65410"/>
                <a:gd name="connsiteY4" fmla="*/ 27861 h 29928"/>
                <a:gd name="connsiteX5" fmla="*/ 44698 w 65410"/>
                <a:gd name="connsiteY5" fmla="*/ 29867 h 29928"/>
                <a:gd name="connsiteX6" fmla="*/ 60382 w 65410"/>
                <a:gd name="connsiteY6" fmla="*/ 16462 h 29928"/>
                <a:gd name="connsiteX7" fmla="*/ 64667 w 65410"/>
                <a:gd name="connsiteY7" fmla="*/ 7343 h 29928"/>
                <a:gd name="connsiteX8" fmla="*/ 42782 w 65410"/>
                <a:gd name="connsiteY8" fmla="*/ 2784 h 29928"/>
                <a:gd name="connsiteX9" fmla="*/ 25092 w 65410"/>
                <a:gd name="connsiteY9" fmla="*/ 504 h 29928"/>
                <a:gd name="connsiteX10" fmla="*/ 17614 w 65410"/>
                <a:gd name="connsiteY10" fmla="*/ 8802 h 29928"/>
                <a:gd name="connsiteX11" fmla="*/ 3662 w 65410"/>
                <a:gd name="connsiteY11" fmla="*/ 15276 h 2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410" h="29928">
                  <a:moveTo>
                    <a:pt x="3662" y="15276"/>
                  </a:moveTo>
                  <a:cubicBezTo>
                    <a:pt x="-3998" y="15276"/>
                    <a:pt x="2567" y="19015"/>
                    <a:pt x="2567" y="19015"/>
                  </a:cubicBezTo>
                  <a:cubicBezTo>
                    <a:pt x="5394" y="20110"/>
                    <a:pt x="7948" y="20474"/>
                    <a:pt x="11686" y="21569"/>
                  </a:cubicBezTo>
                  <a:cubicBezTo>
                    <a:pt x="14696" y="22043"/>
                    <a:pt x="17614" y="23101"/>
                    <a:pt x="20258" y="24669"/>
                  </a:cubicBezTo>
                  <a:cubicBezTo>
                    <a:pt x="23085" y="26848"/>
                    <a:pt x="26641" y="27979"/>
                    <a:pt x="30198" y="27861"/>
                  </a:cubicBezTo>
                  <a:cubicBezTo>
                    <a:pt x="33937" y="27861"/>
                    <a:pt x="39864" y="29228"/>
                    <a:pt x="44698" y="29867"/>
                  </a:cubicBezTo>
                  <a:cubicBezTo>
                    <a:pt x="49530" y="30505"/>
                    <a:pt x="56734" y="19836"/>
                    <a:pt x="60382" y="16462"/>
                  </a:cubicBezTo>
                  <a:cubicBezTo>
                    <a:pt x="64030" y="13088"/>
                    <a:pt x="66673" y="12176"/>
                    <a:pt x="64667" y="7343"/>
                  </a:cubicBezTo>
                  <a:cubicBezTo>
                    <a:pt x="62662" y="2510"/>
                    <a:pt x="46430" y="2236"/>
                    <a:pt x="42782" y="2784"/>
                  </a:cubicBezTo>
                  <a:cubicBezTo>
                    <a:pt x="36763" y="3249"/>
                    <a:pt x="30745" y="2473"/>
                    <a:pt x="25092" y="504"/>
                  </a:cubicBezTo>
                  <a:cubicBezTo>
                    <a:pt x="17979" y="-1776"/>
                    <a:pt x="17067" y="3604"/>
                    <a:pt x="17614" y="8802"/>
                  </a:cubicBezTo>
                  <a:cubicBezTo>
                    <a:pt x="18161" y="14000"/>
                    <a:pt x="11413" y="15003"/>
                    <a:pt x="3662" y="15276"/>
                  </a:cubicBezTo>
                  <a:close/>
                </a:path>
              </a:pathLst>
            </a:custGeom>
            <a:grpFill/>
            <a:ln w="4559" cap="flat">
              <a:solidFill>
                <a:srgbClr val="FFFFFF"/>
              </a:solidFill>
              <a:prstDash val="solid"/>
              <a:miter/>
            </a:ln>
          </p:spPr>
          <p:txBody>
            <a:bodyPr rtlCol="0" anchor="ctr"/>
            <a:lstStyle/>
            <a:p>
              <a:endParaRPr lang="en-US"/>
            </a:p>
          </p:txBody>
        </p:sp>
        <p:sp>
          <p:nvSpPr>
            <p:cNvPr id="886" name="Freeform: Shape 885">
              <a:extLst>
                <a:ext uri="{FF2B5EF4-FFF2-40B4-BE49-F238E27FC236}">
                  <a16:creationId xmlns:a16="http://schemas.microsoft.com/office/drawing/2014/main" id="{3B8E816B-98B5-59AC-B3DD-08D6178CE87B}"/>
                </a:ext>
              </a:extLst>
            </p:cNvPr>
            <p:cNvSpPr/>
            <p:nvPr/>
          </p:nvSpPr>
          <p:spPr>
            <a:xfrm>
              <a:off x="10273748" y="1042401"/>
              <a:ext cx="23906" cy="34972"/>
            </a:xfrm>
            <a:custGeom>
              <a:avLst/>
              <a:gdLst>
                <a:gd name="connsiteX0" fmla="*/ 10703 w 23906"/>
                <a:gd name="connsiteY0" fmla="*/ 32787 h 34972"/>
                <a:gd name="connsiteX1" fmla="*/ 23014 w 23906"/>
                <a:gd name="connsiteY1" fmla="*/ 24489 h 34972"/>
                <a:gd name="connsiteX2" fmla="*/ 18181 w 23906"/>
                <a:gd name="connsiteY2" fmla="*/ 12816 h 34972"/>
                <a:gd name="connsiteX3" fmla="*/ 11342 w 23906"/>
                <a:gd name="connsiteY3" fmla="*/ 1418 h 34972"/>
                <a:gd name="connsiteX4" fmla="*/ 8424 w 23906"/>
                <a:gd name="connsiteY4" fmla="*/ 3698 h 34972"/>
                <a:gd name="connsiteX5" fmla="*/ 4776 w 23906"/>
                <a:gd name="connsiteY5" fmla="*/ 16555 h 34972"/>
                <a:gd name="connsiteX6" fmla="*/ 1312 w 23906"/>
                <a:gd name="connsiteY6" fmla="*/ 29960 h 34972"/>
                <a:gd name="connsiteX7" fmla="*/ 10703 w 23906"/>
                <a:gd name="connsiteY7" fmla="*/ 32787 h 3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06" h="34972">
                  <a:moveTo>
                    <a:pt x="10703" y="32787"/>
                  </a:moveTo>
                  <a:cubicBezTo>
                    <a:pt x="15902" y="32140"/>
                    <a:pt x="20461" y="29057"/>
                    <a:pt x="23014" y="24489"/>
                  </a:cubicBezTo>
                  <a:cubicBezTo>
                    <a:pt x="25567" y="20568"/>
                    <a:pt x="21829" y="14823"/>
                    <a:pt x="18181" y="12816"/>
                  </a:cubicBezTo>
                  <a:cubicBezTo>
                    <a:pt x="14534" y="10810"/>
                    <a:pt x="13257" y="5704"/>
                    <a:pt x="11342" y="1418"/>
                  </a:cubicBezTo>
                  <a:cubicBezTo>
                    <a:pt x="9426" y="-2868"/>
                    <a:pt x="8424" y="3698"/>
                    <a:pt x="8424" y="3698"/>
                  </a:cubicBezTo>
                  <a:cubicBezTo>
                    <a:pt x="8424" y="5704"/>
                    <a:pt x="3864" y="12816"/>
                    <a:pt x="4776" y="16555"/>
                  </a:cubicBezTo>
                  <a:cubicBezTo>
                    <a:pt x="5689" y="20294"/>
                    <a:pt x="5597" y="21935"/>
                    <a:pt x="1312" y="29960"/>
                  </a:cubicBezTo>
                  <a:cubicBezTo>
                    <a:pt x="-2975" y="37985"/>
                    <a:pt x="3591" y="34246"/>
                    <a:pt x="10703" y="32787"/>
                  </a:cubicBezTo>
                  <a:close/>
                </a:path>
              </a:pathLst>
            </a:custGeom>
            <a:grpFill/>
            <a:ln w="4559" cap="flat">
              <a:solidFill>
                <a:srgbClr val="FFFFFF"/>
              </a:solidFill>
              <a:prstDash val="solid"/>
              <a:miter/>
            </a:ln>
          </p:spPr>
          <p:txBody>
            <a:bodyPr rtlCol="0" anchor="ctr"/>
            <a:lstStyle/>
            <a:p>
              <a:endParaRPr lang="en-US"/>
            </a:p>
          </p:txBody>
        </p:sp>
        <p:sp>
          <p:nvSpPr>
            <p:cNvPr id="887" name="Freeform: Shape 886">
              <a:extLst>
                <a:ext uri="{FF2B5EF4-FFF2-40B4-BE49-F238E27FC236}">
                  <a16:creationId xmlns:a16="http://schemas.microsoft.com/office/drawing/2014/main" id="{F72920FC-CAE6-CC9F-EAAB-495EAA9574EF}"/>
                </a:ext>
              </a:extLst>
            </p:cNvPr>
            <p:cNvSpPr/>
            <p:nvPr/>
          </p:nvSpPr>
          <p:spPr>
            <a:xfrm>
              <a:off x="10274207" y="1151751"/>
              <a:ext cx="28953" cy="21463"/>
            </a:xfrm>
            <a:custGeom>
              <a:avLst/>
              <a:gdLst>
                <a:gd name="connsiteX0" fmla="*/ 2037 w 28953"/>
                <a:gd name="connsiteY0" fmla="*/ 3775 h 21463"/>
                <a:gd name="connsiteX1" fmla="*/ 28482 w 28953"/>
                <a:gd name="connsiteY1" fmla="*/ 20645 h 21463"/>
                <a:gd name="connsiteX2" fmla="*/ 6050 w 28953"/>
                <a:gd name="connsiteY2" fmla="*/ 2407 h 21463"/>
                <a:gd name="connsiteX3" fmla="*/ 2037 w 28953"/>
                <a:gd name="connsiteY3" fmla="*/ 3775 h 21463"/>
              </a:gdLst>
              <a:ahLst/>
              <a:cxnLst>
                <a:cxn ang="0">
                  <a:pos x="connsiteX0" y="connsiteY0"/>
                </a:cxn>
                <a:cxn ang="0">
                  <a:pos x="connsiteX1" y="connsiteY1"/>
                </a:cxn>
                <a:cxn ang="0">
                  <a:pos x="connsiteX2" y="connsiteY2"/>
                </a:cxn>
                <a:cxn ang="0">
                  <a:pos x="connsiteX3" y="connsiteY3"/>
                </a:cxn>
              </a:cxnLst>
              <a:rect l="l" t="t" r="r" b="b"/>
              <a:pathLst>
                <a:path w="28953" h="21463">
                  <a:moveTo>
                    <a:pt x="2037" y="3775"/>
                  </a:moveTo>
                  <a:cubicBezTo>
                    <a:pt x="16537" y="20006"/>
                    <a:pt x="25382" y="23198"/>
                    <a:pt x="28482" y="20645"/>
                  </a:cubicBezTo>
                  <a:cubicBezTo>
                    <a:pt x="31584" y="18091"/>
                    <a:pt x="16811" y="8608"/>
                    <a:pt x="6050" y="2407"/>
                  </a:cubicBezTo>
                  <a:cubicBezTo>
                    <a:pt x="-4711" y="-3794"/>
                    <a:pt x="2037" y="3775"/>
                    <a:pt x="2037" y="3775"/>
                  </a:cubicBezTo>
                  <a:close/>
                </a:path>
              </a:pathLst>
            </a:custGeom>
            <a:grpFill/>
            <a:ln w="4559" cap="flat">
              <a:solidFill>
                <a:srgbClr val="FFFFFF"/>
              </a:solidFill>
              <a:prstDash val="solid"/>
              <a:miter/>
            </a:ln>
          </p:spPr>
          <p:txBody>
            <a:bodyPr rtlCol="0" anchor="ctr"/>
            <a:lstStyle/>
            <a:p>
              <a:endParaRPr lang="en-US"/>
            </a:p>
          </p:txBody>
        </p:sp>
        <p:sp>
          <p:nvSpPr>
            <p:cNvPr id="888" name="Freeform: Shape 887">
              <a:extLst>
                <a:ext uri="{FF2B5EF4-FFF2-40B4-BE49-F238E27FC236}">
                  <a16:creationId xmlns:a16="http://schemas.microsoft.com/office/drawing/2014/main" id="{E83780AB-EE68-A729-17A4-6027EDA77C07}"/>
                </a:ext>
              </a:extLst>
            </p:cNvPr>
            <p:cNvSpPr/>
            <p:nvPr/>
          </p:nvSpPr>
          <p:spPr>
            <a:xfrm>
              <a:off x="10324503" y="1018653"/>
              <a:ext cx="286393" cy="106650"/>
            </a:xfrm>
            <a:custGeom>
              <a:avLst/>
              <a:gdLst>
                <a:gd name="connsiteX0" fmla="*/ 6455 w 286393"/>
                <a:gd name="connsiteY0" fmla="*/ 71034 h 106650"/>
                <a:gd name="connsiteX1" fmla="*/ 26060 w 286393"/>
                <a:gd name="connsiteY1" fmla="*/ 83891 h 106650"/>
                <a:gd name="connsiteX2" fmla="*/ 32079 w 286393"/>
                <a:gd name="connsiteY2" fmla="*/ 91551 h 106650"/>
                <a:gd name="connsiteX3" fmla="*/ 38645 w 286393"/>
                <a:gd name="connsiteY3" fmla="*/ 95017 h 106650"/>
                <a:gd name="connsiteX4" fmla="*/ 67735 w 286393"/>
                <a:gd name="connsiteY4" fmla="*/ 104956 h 106650"/>
                <a:gd name="connsiteX5" fmla="*/ 82233 w 286393"/>
                <a:gd name="connsiteY5" fmla="*/ 104135 h 106650"/>
                <a:gd name="connsiteX6" fmla="*/ 88252 w 286393"/>
                <a:gd name="connsiteY6" fmla="*/ 95837 h 106650"/>
                <a:gd name="connsiteX7" fmla="*/ 89620 w 286393"/>
                <a:gd name="connsiteY7" fmla="*/ 91825 h 106650"/>
                <a:gd name="connsiteX8" fmla="*/ 89072 w 286393"/>
                <a:gd name="connsiteY8" fmla="*/ 86445 h 106650"/>
                <a:gd name="connsiteX9" fmla="*/ 99286 w 286393"/>
                <a:gd name="connsiteY9" fmla="*/ 84712 h 106650"/>
                <a:gd name="connsiteX10" fmla="*/ 109316 w 286393"/>
                <a:gd name="connsiteY10" fmla="*/ 93831 h 106650"/>
                <a:gd name="connsiteX11" fmla="*/ 130381 w 286393"/>
                <a:gd name="connsiteY11" fmla="*/ 89272 h 106650"/>
                <a:gd name="connsiteX12" fmla="*/ 164304 w 286393"/>
                <a:gd name="connsiteY12" fmla="*/ 83618 h 106650"/>
                <a:gd name="connsiteX13" fmla="*/ 179167 w 286393"/>
                <a:gd name="connsiteY13" fmla="*/ 83618 h 106650"/>
                <a:gd name="connsiteX14" fmla="*/ 179988 w 286393"/>
                <a:gd name="connsiteY14" fmla="*/ 86171 h 106650"/>
                <a:gd name="connsiteX15" fmla="*/ 172875 w 286393"/>
                <a:gd name="connsiteY15" fmla="*/ 88724 h 106650"/>
                <a:gd name="connsiteX16" fmla="*/ 191934 w 286393"/>
                <a:gd name="connsiteY16" fmla="*/ 93557 h 106650"/>
                <a:gd name="connsiteX17" fmla="*/ 201053 w 286393"/>
                <a:gd name="connsiteY17" fmla="*/ 91004 h 106650"/>
                <a:gd name="connsiteX18" fmla="*/ 226677 w 286393"/>
                <a:gd name="connsiteY18" fmla="*/ 87904 h 106650"/>
                <a:gd name="connsiteX19" fmla="*/ 223029 w 286393"/>
                <a:gd name="connsiteY19" fmla="*/ 83891 h 106650"/>
                <a:gd name="connsiteX20" fmla="*/ 193120 w 286393"/>
                <a:gd name="connsiteY20" fmla="*/ 73313 h 106650"/>
                <a:gd name="connsiteX21" fmla="*/ 180262 w 286393"/>
                <a:gd name="connsiteY21" fmla="*/ 60547 h 106650"/>
                <a:gd name="connsiteX22" fmla="*/ 177708 w 286393"/>
                <a:gd name="connsiteY22" fmla="*/ 52887 h 106650"/>
                <a:gd name="connsiteX23" fmla="*/ 176523 w 286393"/>
                <a:gd name="connsiteY23" fmla="*/ 47963 h 106650"/>
                <a:gd name="connsiteX24" fmla="*/ 175155 w 286393"/>
                <a:gd name="connsiteY24" fmla="*/ 44042 h 106650"/>
                <a:gd name="connsiteX25" fmla="*/ 176523 w 286393"/>
                <a:gd name="connsiteY25" fmla="*/ 40029 h 106650"/>
                <a:gd name="connsiteX26" fmla="*/ 179988 w 286393"/>
                <a:gd name="connsiteY26" fmla="*/ 37476 h 106650"/>
                <a:gd name="connsiteX27" fmla="*/ 185915 w 286393"/>
                <a:gd name="connsiteY27" fmla="*/ 35470 h 106650"/>
                <a:gd name="connsiteX28" fmla="*/ 189654 w 286393"/>
                <a:gd name="connsiteY28" fmla="*/ 33190 h 106650"/>
                <a:gd name="connsiteX29" fmla="*/ 203333 w 286393"/>
                <a:gd name="connsiteY29" fmla="*/ 34923 h 106650"/>
                <a:gd name="connsiteX30" fmla="*/ 203333 w 286393"/>
                <a:gd name="connsiteY30" fmla="*/ 42036 h 106650"/>
                <a:gd name="connsiteX31" fmla="*/ 192846 w 286393"/>
                <a:gd name="connsiteY31" fmla="*/ 48601 h 106650"/>
                <a:gd name="connsiteX32" fmla="*/ 189381 w 286393"/>
                <a:gd name="connsiteY32" fmla="*/ 56535 h 106650"/>
                <a:gd name="connsiteX33" fmla="*/ 194760 w 286393"/>
                <a:gd name="connsiteY33" fmla="*/ 64559 h 106650"/>
                <a:gd name="connsiteX34" fmla="*/ 199047 w 286393"/>
                <a:gd name="connsiteY34" fmla="*/ 68207 h 106650"/>
                <a:gd name="connsiteX35" fmla="*/ 213363 w 286393"/>
                <a:gd name="connsiteY35" fmla="*/ 75958 h 106650"/>
                <a:gd name="connsiteX36" fmla="*/ 233881 w 286393"/>
                <a:gd name="connsiteY36" fmla="*/ 79058 h 106650"/>
                <a:gd name="connsiteX37" fmla="*/ 242362 w 286393"/>
                <a:gd name="connsiteY37" fmla="*/ 80517 h 106650"/>
                <a:gd name="connsiteX38" fmla="*/ 251481 w 286393"/>
                <a:gd name="connsiteY38" fmla="*/ 78238 h 106650"/>
                <a:gd name="connsiteX39" fmla="*/ 261238 w 286393"/>
                <a:gd name="connsiteY39" fmla="*/ 73313 h 106650"/>
                <a:gd name="connsiteX40" fmla="*/ 266344 w 286393"/>
                <a:gd name="connsiteY40" fmla="*/ 65380 h 106650"/>
                <a:gd name="connsiteX41" fmla="*/ 268624 w 286393"/>
                <a:gd name="connsiteY41" fmla="*/ 60000 h 106650"/>
                <a:gd name="connsiteX42" fmla="*/ 265797 w 286393"/>
                <a:gd name="connsiteY42" fmla="*/ 51428 h 106650"/>
                <a:gd name="connsiteX43" fmla="*/ 280844 w 286393"/>
                <a:gd name="connsiteY43" fmla="*/ 48328 h 106650"/>
                <a:gd name="connsiteX44" fmla="*/ 282302 w 286393"/>
                <a:gd name="connsiteY44" fmla="*/ 44315 h 106650"/>
                <a:gd name="connsiteX45" fmla="*/ 251845 w 286393"/>
                <a:gd name="connsiteY45" fmla="*/ 31731 h 106650"/>
                <a:gd name="connsiteX46" fmla="*/ 226130 w 286393"/>
                <a:gd name="connsiteY46" fmla="*/ 22065 h 106650"/>
                <a:gd name="connsiteX47" fmla="*/ 171963 w 286393"/>
                <a:gd name="connsiteY47" fmla="*/ 10667 h 106650"/>
                <a:gd name="connsiteX48" fmla="*/ 159196 w 286393"/>
                <a:gd name="connsiteY48" fmla="*/ 4922 h 106650"/>
                <a:gd name="connsiteX49" fmla="*/ 152905 w 286393"/>
                <a:gd name="connsiteY49" fmla="*/ 4101 h 106650"/>
                <a:gd name="connsiteX50" fmla="*/ 156096 w 286393"/>
                <a:gd name="connsiteY50" fmla="*/ 10393 h 106650"/>
                <a:gd name="connsiteX51" fmla="*/ 155185 w 286393"/>
                <a:gd name="connsiteY51" fmla="*/ 13493 h 106650"/>
                <a:gd name="connsiteX52" fmla="*/ 134941 w 286393"/>
                <a:gd name="connsiteY52" fmla="*/ 16959 h 106650"/>
                <a:gd name="connsiteX53" fmla="*/ 135853 w 286393"/>
                <a:gd name="connsiteY53" fmla="*/ 33190 h 106650"/>
                <a:gd name="connsiteX54" fmla="*/ 136673 w 286393"/>
                <a:gd name="connsiteY54" fmla="*/ 40577 h 106650"/>
                <a:gd name="connsiteX55" fmla="*/ 124728 w 286393"/>
                <a:gd name="connsiteY55" fmla="*/ 35196 h 106650"/>
                <a:gd name="connsiteX56" fmla="*/ 116155 w 286393"/>
                <a:gd name="connsiteY56" fmla="*/ 27719 h 106650"/>
                <a:gd name="connsiteX57" fmla="*/ 94817 w 286393"/>
                <a:gd name="connsiteY57" fmla="*/ 19512 h 106650"/>
                <a:gd name="connsiteX58" fmla="*/ 72020 w 286393"/>
                <a:gd name="connsiteY58" fmla="*/ 1274 h 106650"/>
                <a:gd name="connsiteX59" fmla="*/ 66549 w 286393"/>
                <a:gd name="connsiteY59" fmla="*/ 453 h 106650"/>
                <a:gd name="connsiteX60" fmla="*/ 50317 w 286393"/>
                <a:gd name="connsiteY60" fmla="*/ 7292 h 106650"/>
                <a:gd name="connsiteX61" fmla="*/ 42930 w 286393"/>
                <a:gd name="connsiteY61" fmla="*/ 5013 h 106650"/>
                <a:gd name="connsiteX62" fmla="*/ 36639 w 286393"/>
                <a:gd name="connsiteY62" fmla="*/ 10393 h 106650"/>
                <a:gd name="connsiteX63" fmla="*/ 29799 w 286393"/>
                <a:gd name="connsiteY63" fmla="*/ 11852 h 106650"/>
                <a:gd name="connsiteX64" fmla="*/ 17853 w 286393"/>
                <a:gd name="connsiteY64" fmla="*/ 19785 h 106650"/>
                <a:gd name="connsiteX65" fmla="*/ 11014 w 286393"/>
                <a:gd name="connsiteY65" fmla="*/ 27810 h 106650"/>
                <a:gd name="connsiteX66" fmla="*/ 4449 w 286393"/>
                <a:gd name="connsiteY66" fmla="*/ 35196 h 106650"/>
                <a:gd name="connsiteX67" fmla="*/ 4996 w 286393"/>
                <a:gd name="connsiteY67" fmla="*/ 39482 h 106650"/>
                <a:gd name="connsiteX68" fmla="*/ 9282 w 286393"/>
                <a:gd name="connsiteY68" fmla="*/ 40850 h 106650"/>
                <a:gd name="connsiteX69" fmla="*/ 9830 w 286393"/>
                <a:gd name="connsiteY69" fmla="*/ 46869 h 106650"/>
                <a:gd name="connsiteX70" fmla="*/ 8462 w 286393"/>
                <a:gd name="connsiteY70" fmla="*/ 49969 h 106650"/>
                <a:gd name="connsiteX71" fmla="*/ 8462 w 286393"/>
                <a:gd name="connsiteY71" fmla="*/ 53434 h 106650"/>
                <a:gd name="connsiteX72" fmla="*/ 9282 w 286393"/>
                <a:gd name="connsiteY72" fmla="*/ 59088 h 106650"/>
                <a:gd name="connsiteX73" fmla="*/ 163 w 286393"/>
                <a:gd name="connsiteY73" fmla="*/ 59088 h 106650"/>
                <a:gd name="connsiteX74" fmla="*/ 6455 w 286393"/>
                <a:gd name="connsiteY74" fmla="*/ 71034 h 10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86393" h="106650">
                  <a:moveTo>
                    <a:pt x="6455" y="71034"/>
                  </a:moveTo>
                  <a:cubicBezTo>
                    <a:pt x="12473" y="76058"/>
                    <a:pt x="19039" y="80372"/>
                    <a:pt x="26060" y="83891"/>
                  </a:cubicBezTo>
                  <a:cubicBezTo>
                    <a:pt x="29799" y="85898"/>
                    <a:pt x="29799" y="90184"/>
                    <a:pt x="32079" y="91551"/>
                  </a:cubicBezTo>
                  <a:cubicBezTo>
                    <a:pt x="33994" y="93147"/>
                    <a:pt x="36274" y="94323"/>
                    <a:pt x="38645" y="95017"/>
                  </a:cubicBezTo>
                  <a:cubicBezTo>
                    <a:pt x="41746" y="95837"/>
                    <a:pt x="62536" y="102950"/>
                    <a:pt x="67735" y="104956"/>
                  </a:cubicBezTo>
                  <a:cubicBezTo>
                    <a:pt x="72294" y="107437"/>
                    <a:pt x="77948" y="107117"/>
                    <a:pt x="82233" y="104135"/>
                  </a:cubicBezTo>
                  <a:cubicBezTo>
                    <a:pt x="84696" y="101765"/>
                    <a:pt x="86793" y="98947"/>
                    <a:pt x="88252" y="95837"/>
                  </a:cubicBezTo>
                  <a:cubicBezTo>
                    <a:pt x="89346" y="93831"/>
                    <a:pt x="91626" y="93010"/>
                    <a:pt x="89620" y="91825"/>
                  </a:cubicBezTo>
                  <a:cubicBezTo>
                    <a:pt x="87613" y="90639"/>
                    <a:pt x="87067" y="88998"/>
                    <a:pt x="89072" y="86445"/>
                  </a:cubicBezTo>
                  <a:cubicBezTo>
                    <a:pt x="91809" y="83800"/>
                    <a:pt x="95820" y="83116"/>
                    <a:pt x="99286" y="84712"/>
                  </a:cubicBezTo>
                  <a:cubicBezTo>
                    <a:pt x="101657" y="86718"/>
                    <a:pt x="104210" y="93831"/>
                    <a:pt x="109316" y="93831"/>
                  </a:cubicBezTo>
                  <a:cubicBezTo>
                    <a:pt x="114423" y="93831"/>
                    <a:pt x="126369" y="89272"/>
                    <a:pt x="130381" y="89272"/>
                  </a:cubicBezTo>
                  <a:cubicBezTo>
                    <a:pt x="141871" y="88360"/>
                    <a:pt x="153179" y="86472"/>
                    <a:pt x="164304" y="83618"/>
                  </a:cubicBezTo>
                  <a:cubicBezTo>
                    <a:pt x="169137" y="81849"/>
                    <a:pt x="174334" y="81849"/>
                    <a:pt x="179167" y="83618"/>
                  </a:cubicBezTo>
                  <a:cubicBezTo>
                    <a:pt x="182541" y="84803"/>
                    <a:pt x="185095" y="86171"/>
                    <a:pt x="179988" y="86171"/>
                  </a:cubicBezTo>
                  <a:cubicBezTo>
                    <a:pt x="174882" y="86171"/>
                    <a:pt x="168589" y="86171"/>
                    <a:pt x="172875" y="88724"/>
                  </a:cubicBezTo>
                  <a:cubicBezTo>
                    <a:pt x="178438" y="92646"/>
                    <a:pt x="185186" y="94360"/>
                    <a:pt x="191934" y="93557"/>
                  </a:cubicBezTo>
                  <a:cubicBezTo>
                    <a:pt x="196768" y="91551"/>
                    <a:pt x="198500" y="89910"/>
                    <a:pt x="201053" y="91004"/>
                  </a:cubicBezTo>
                  <a:cubicBezTo>
                    <a:pt x="209716" y="90950"/>
                    <a:pt x="218288" y="89910"/>
                    <a:pt x="226677" y="87904"/>
                  </a:cubicBezTo>
                  <a:cubicBezTo>
                    <a:pt x="229595" y="86992"/>
                    <a:pt x="230142" y="86171"/>
                    <a:pt x="223029" y="83891"/>
                  </a:cubicBezTo>
                  <a:cubicBezTo>
                    <a:pt x="212634" y="81630"/>
                    <a:pt x="202603" y="78074"/>
                    <a:pt x="193120" y="73313"/>
                  </a:cubicBezTo>
                  <a:cubicBezTo>
                    <a:pt x="188652" y="69292"/>
                    <a:pt x="184274" y="65024"/>
                    <a:pt x="180262" y="60547"/>
                  </a:cubicBezTo>
                  <a:cubicBezTo>
                    <a:pt x="178256" y="58267"/>
                    <a:pt x="176523" y="55076"/>
                    <a:pt x="177708" y="52887"/>
                  </a:cubicBezTo>
                  <a:cubicBezTo>
                    <a:pt x="178894" y="50699"/>
                    <a:pt x="177708" y="49969"/>
                    <a:pt x="176523" y="47963"/>
                  </a:cubicBezTo>
                  <a:cubicBezTo>
                    <a:pt x="175337" y="45957"/>
                    <a:pt x="173696" y="45957"/>
                    <a:pt x="175155" y="44042"/>
                  </a:cubicBezTo>
                  <a:cubicBezTo>
                    <a:pt x="176614" y="42127"/>
                    <a:pt x="174608" y="40029"/>
                    <a:pt x="176523" y="40029"/>
                  </a:cubicBezTo>
                  <a:cubicBezTo>
                    <a:pt x="178438" y="40029"/>
                    <a:pt x="177162" y="37476"/>
                    <a:pt x="179988" y="37476"/>
                  </a:cubicBezTo>
                  <a:cubicBezTo>
                    <a:pt x="182815" y="37476"/>
                    <a:pt x="187101" y="36564"/>
                    <a:pt x="185915" y="35470"/>
                  </a:cubicBezTo>
                  <a:cubicBezTo>
                    <a:pt x="184730" y="34376"/>
                    <a:pt x="185915" y="32917"/>
                    <a:pt x="189654" y="33190"/>
                  </a:cubicBezTo>
                  <a:cubicBezTo>
                    <a:pt x="193392" y="33464"/>
                    <a:pt x="200505" y="31458"/>
                    <a:pt x="203333" y="34923"/>
                  </a:cubicBezTo>
                  <a:cubicBezTo>
                    <a:pt x="206159" y="38388"/>
                    <a:pt x="208166" y="40303"/>
                    <a:pt x="203333" y="42036"/>
                  </a:cubicBezTo>
                  <a:cubicBezTo>
                    <a:pt x="199320" y="43258"/>
                    <a:pt x="195672" y="45519"/>
                    <a:pt x="192846" y="48601"/>
                  </a:cubicBezTo>
                  <a:cubicBezTo>
                    <a:pt x="190840" y="51155"/>
                    <a:pt x="185369" y="53434"/>
                    <a:pt x="189381" y="56535"/>
                  </a:cubicBezTo>
                  <a:cubicBezTo>
                    <a:pt x="192025" y="58495"/>
                    <a:pt x="193940" y="61331"/>
                    <a:pt x="194760" y="64559"/>
                  </a:cubicBezTo>
                  <a:cubicBezTo>
                    <a:pt x="195672" y="66839"/>
                    <a:pt x="196768" y="66839"/>
                    <a:pt x="199047" y="68207"/>
                  </a:cubicBezTo>
                  <a:cubicBezTo>
                    <a:pt x="201327" y="69575"/>
                    <a:pt x="203059" y="75958"/>
                    <a:pt x="213363" y="75958"/>
                  </a:cubicBezTo>
                  <a:cubicBezTo>
                    <a:pt x="220385" y="75356"/>
                    <a:pt x="227407" y="76423"/>
                    <a:pt x="233881" y="79058"/>
                  </a:cubicBezTo>
                  <a:cubicBezTo>
                    <a:pt x="236435" y="80682"/>
                    <a:pt x="239443" y="81211"/>
                    <a:pt x="242362" y="80517"/>
                  </a:cubicBezTo>
                  <a:cubicBezTo>
                    <a:pt x="245280" y="79259"/>
                    <a:pt x="248380" y="78484"/>
                    <a:pt x="251481" y="78238"/>
                  </a:cubicBezTo>
                  <a:cubicBezTo>
                    <a:pt x="255310" y="78137"/>
                    <a:pt x="258867" y="76332"/>
                    <a:pt x="261238" y="73313"/>
                  </a:cubicBezTo>
                  <a:cubicBezTo>
                    <a:pt x="263518" y="69940"/>
                    <a:pt x="264886" y="65380"/>
                    <a:pt x="266344" y="65380"/>
                  </a:cubicBezTo>
                  <a:cubicBezTo>
                    <a:pt x="267803" y="65380"/>
                    <a:pt x="270631" y="63921"/>
                    <a:pt x="268624" y="60000"/>
                  </a:cubicBezTo>
                  <a:cubicBezTo>
                    <a:pt x="266618" y="56079"/>
                    <a:pt x="262332" y="52249"/>
                    <a:pt x="265797" y="51428"/>
                  </a:cubicBezTo>
                  <a:cubicBezTo>
                    <a:pt x="269263" y="50607"/>
                    <a:pt x="279202" y="48875"/>
                    <a:pt x="280844" y="48328"/>
                  </a:cubicBezTo>
                  <a:cubicBezTo>
                    <a:pt x="282484" y="47781"/>
                    <a:pt x="291421" y="48875"/>
                    <a:pt x="282302" y="44315"/>
                  </a:cubicBezTo>
                  <a:cubicBezTo>
                    <a:pt x="273183" y="39756"/>
                    <a:pt x="256041" y="34011"/>
                    <a:pt x="251845" y="31731"/>
                  </a:cubicBezTo>
                  <a:cubicBezTo>
                    <a:pt x="243820" y="27263"/>
                    <a:pt x="235158" y="24007"/>
                    <a:pt x="226130" y="22065"/>
                  </a:cubicBezTo>
                  <a:cubicBezTo>
                    <a:pt x="218197" y="21244"/>
                    <a:pt x="176250" y="12126"/>
                    <a:pt x="171963" y="10667"/>
                  </a:cubicBezTo>
                  <a:cubicBezTo>
                    <a:pt x="167678" y="9207"/>
                    <a:pt x="162298" y="6107"/>
                    <a:pt x="159196" y="4922"/>
                  </a:cubicBezTo>
                  <a:cubicBezTo>
                    <a:pt x="156096" y="3736"/>
                    <a:pt x="150625" y="362"/>
                    <a:pt x="152905" y="4101"/>
                  </a:cubicBezTo>
                  <a:cubicBezTo>
                    <a:pt x="155185" y="7840"/>
                    <a:pt x="154911" y="9481"/>
                    <a:pt x="156096" y="10393"/>
                  </a:cubicBezTo>
                  <a:cubicBezTo>
                    <a:pt x="157282" y="11305"/>
                    <a:pt x="159470" y="14040"/>
                    <a:pt x="155185" y="13493"/>
                  </a:cubicBezTo>
                  <a:cubicBezTo>
                    <a:pt x="150899" y="12946"/>
                    <a:pt x="135215" y="11487"/>
                    <a:pt x="134941" y="16959"/>
                  </a:cubicBezTo>
                  <a:cubicBezTo>
                    <a:pt x="134667" y="22430"/>
                    <a:pt x="133299" y="30911"/>
                    <a:pt x="135853" y="33190"/>
                  </a:cubicBezTo>
                  <a:cubicBezTo>
                    <a:pt x="138406" y="35470"/>
                    <a:pt x="141232" y="39756"/>
                    <a:pt x="136673" y="40577"/>
                  </a:cubicBezTo>
                  <a:cubicBezTo>
                    <a:pt x="131931" y="41835"/>
                    <a:pt x="126916" y="39592"/>
                    <a:pt x="124728" y="35196"/>
                  </a:cubicBezTo>
                  <a:cubicBezTo>
                    <a:pt x="122721" y="30363"/>
                    <a:pt x="120989" y="27719"/>
                    <a:pt x="116155" y="27719"/>
                  </a:cubicBezTo>
                  <a:cubicBezTo>
                    <a:pt x="108313" y="27737"/>
                    <a:pt x="100654" y="24810"/>
                    <a:pt x="94817" y="19512"/>
                  </a:cubicBezTo>
                  <a:cubicBezTo>
                    <a:pt x="86793" y="12399"/>
                    <a:pt x="72020" y="1274"/>
                    <a:pt x="72020" y="1274"/>
                  </a:cubicBezTo>
                  <a:cubicBezTo>
                    <a:pt x="72020" y="1274"/>
                    <a:pt x="68007" y="-1006"/>
                    <a:pt x="66549" y="453"/>
                  </a:cubicBezTo>
                  <a:cubicBezTo>
                    <a:pt x="65090" y="1912"/>
                    <a:pt x="51776" y="12126"/>
                    <a:pt x="50317" y="7292"/>
                  </a:cubicBezTo>
                  <a:cubicBezTo>
                    <a:pt x="48858" y="2459"/>
                    <a:pt x="46031" y="3007"/>
                    <a:pt x="42930" y="5013"/>
                  </a:cubicBezTo>
                  <a:cubicBezTo>
                    <a:pt x="39830" y="7019"/>
                    <a:pt x="39739" y="8660"/>
                    <a:pt x="36639" y="10393"/>
                  </a:cubicBezTo>
                  <a:cubicBezTo>
                    <a:pt x="34633" y="11769"/>
                    <a:pt x="32170" y="12294"/>
                    <a:pt x="29799" y="11852"/>
                  </a:cubicBezTo>
                  <a:cubicBezTo>
                    <a:pt x="27794" y="11852"/>
                    <a:pt x="16121" y="14952"/>
                    <a:pt x="17853" y="19785"/>
                  </a:cubicBezTo>
                  <a:cubicBezTo>
                    <a:pt x="19586" y="24618"/>
                    <a:pt x="18675" y="32005"/>
                    <a:pt x="11014" y="27810"/>
                  </a:cubicBezTo>
                  <a:cubicBezTo>
                    <a:pt x="9464" y="26898"/>
                    <a:pt x="6455" y="30637"/>
                    <a:pt x="4449" y="35196"/>
                  </a:cubicBezTo>
                  <a:cubicBezTo>
                    <a:pt x="2443" y="39756"/>
                    <a:pt x="4996" y="39482"/>
                    <a:pt x="4996" y="39482"/>
                  </a:cubicBezTo>
                  <a:cubicBezTo>
                    <a:pt x="4996" y="39482"/>
                    <a:pt x="9282" y="36929"/>
                    <a:pt x="9282" y="40850"/>
                  </a:cubicBezTo>
                  <a:cubicBezTo>
                    <a:pt x="9282" y="44771"/>
                    <a:pt x="9282" y="45683"/>
                    <a:pt x="9830" y="46869"/>
                  </a:cubicBezTo>
                  <a:cubicBezTo>
                    <a:pt x="10376" y="48054"/>
                    <a:pt x="10741" y="49422"/>
                    <a:pt x="8462" y="49969"/>
                  </a:cubicBezTo>
                  <a:cubicBezTo>
                    <a:pt x="6182" y="50516"/>
                    <a:pt x="5634" y="52249"/>
                    <a:pt x="8462" y="53434"/>
                  </a:cubicBezTo>
                  <a:cubicBezTo>
                    <a:pt x="11288" y="54620"/>
                    <a:pt x="16395" y="61368"/>
                    <a:pt x="9282" y="59088"/>
                  </a:cubicBezTo>
                  <a:cubicBezTo>
                    <a:pt x="2169" y="56808"/>
                    <a:pt x="-931" y="54255"/>
                    <a:pt x="163" y="59088"/>
                  </a:cubicBezTo>
                  <a:cubicBezTo>
                    <a:pt x="801" y="63693"/>
                    <a:pt x="2990" y="67924"/>
                    <a:pt x="6455" y="71034"/>
                  </a:cubicBezTo>
                  <a:close/>
                </a:path>
              </a:pathLst>
            </a:custGeom>
            <a:grpFill/>
            <a:ln w="4559" cap="flat">
              <a:solidFill>
                <a:srgbClr val="FFFFFF"/>
              </a:solidFill>
              <a:prstDash val="solid"/>
              <a:miter/>
            </a:ln>
          </p:spPr>
          <p:txBody>
            <a:bodyPr rtlCol="0" anchor="ctr"/>
            <a:lstStyle/>
            <a:p>
              <a:endParaRPr lang="en-US"/>
            </a:p>
          </p:txBody>
        </p:sp>
        <p:sp>
          <p:nvSpPr>
            <p:cNvPr id="889" name="Freeform: Shape 888">
              <a:extLst>
                <a:ext uri="{FF2B5EF4-FFF2-40B4-BE49-F238E27FC236}">
                  <a16:creationId xmlns:a16="http://schemas.microsoft.com/office/drawing/2014/main" id="{16209FE9-F37A-928B-4DC8-0F61C0534254}"/>
                </a:ext>
              </a:extLst>
            </p:cNvPr>
            <p:cNvSpPr/>
            <p:nvPr/>
          </p:nvSpPr>
          <p:spPr>
            <a:xfrm>
              <a:off x="10431806" y="1150098"/>
              <a:ext cx="34067" cy="24922"/>
            </a:xfrm>
            <a:custGeom>
              <a:avLst/>
              <a:gdLst>
                <a:gd name="connsiteX0" fmla="*/ 14780 w 34067"/>
                <a:gd name="connsiteY0" fmla="*/ 23666 h 24922"/>
                <a:gd name="connsiteX1" fmla="*/ 26544 w 34067"/>
                <a:gd name="connsiteY1" fmla="*/ 20292 h 24922"/>
                <a:gd name="connsiteX2" fmla="*/ 33930 w 34067"/>
                <a:gd name="connsiteY2" fmla="*/ 11173 h 24922"/>
                <a:gd name="connsiteX3" fmla="*/ 30192 w 34067"/>
                <a:gd name="connsiteY3" fmla="*/ 1142 h 24922"/>
                <a:gd name="connsiteX4" fmla="*/ 9127 w 34067"/>
                <a:gd name="connsiteY4" fmla="*/ 1142 h 24922"/>
                <a:gd name="connsiteX5" fmla="*/ 8 w 34067"/>
                <a:gd name="connsiteY5" fmla="*/ 11173 h 24922"/>
                <a:gd name="connsiteX6" fmla="*/ 9674 w 34067"/>
                <a:gd name="connsiteY6" fmla="*/ 23666 h 24922"/>
                <a:gd name="connsiteX7" fmla="*/ 14324 w 34067"/>
                <a:gd name="connsiteY7" fmla="*/ 24158 h 24922"/>
                <a:gd name="connsiteX8" fmla="*/ 14780 w 34067"/>
                <a:gd name="connsiteY8" fmla="*/ 23666 h 2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67" h="24922">
                  <a:moveTo>
                    <a:pt x="14780" y="23666"/>
                  </a:moveTo>
                  <a:cubicBezTo>
                    <a:pt x="18063" y="20912"/>
                    <a:pt x="22349" y="19690"/>
                    <a:pt x="26544" y="20292"/>
                  </a:cubicBezTo>
                  <a:cubicBezTo>
                    <a:pt x="33018" y="20292"/>
                    <a:pt x="33656" y="15094"/>
                    <a:pt x="33930" y="11173"/>
                  </a:cubicBezTo>
                  <a:cubicBezTo>
                    <a:pt x="34386" y="7416"/>
                    <a:pt x="33018" y="3668"/>
                    <a:pt x="30192" y="1142"/>
                  </a:cubicBezTo>
                  <a:cubicBezTo>
                    <a:pt x="23261" y="-426"/>
                    <a:pt x="16057" y="-426"/>
                    <a:pt x="9127" y="1142"/>
                  </a:cubicBezTo>
                  <a:cubicBezTo>
                    <a:pt x="4476" y="2619"/>
                    <a:pt x="1011" y="6440"/>
                    <a:pt x="8" y="11173"/>
                  </a:cubicBezTo>
                  <a:cubicBezTo>
                    <a:pt x="-813" y="14547"/>
                    <a:pt x="7121" y="21112"/>
                    <a:pt x="9674" y="23666"/>
                  </a:cubicBezTo>
                  <a:cubicBezTo>
                    <a:pt x="10859" y="25079"/>
                    <a:pt x="12866" y="25298"/>
                    <a:pt x="14324" y="24158"/>
                  </a:cubicBezTo>
                  <a:cubicBezTo>
                    <a:pt x="14506" y="24012"/>
                    <a:pt x="14598" y="23848"/>
                    <a:pt x="14780" y="23666"/>
                  </a:cubicBezTo>
                  <a:close/>
                </a:path>
              </a:pathLst>
            </a:custGeom>
            <a:grpFill/>
            <a:ln w="4559" cap="flat">
              <a:solidFill>
                <a:srgbClr val="FFFFFF"/>
              </a:solidFill>
              <a:prstDash val="solid"/>
              <a:miter/>
            </a:ln>
          </p:spPr>
          <p:txBody>
            <a:bodyPr rtlCol="0" anchor="ctr"/>
            <a:lstStyle/>
            <a:p>
              <a:endParaRPr lang="en-US"/>
            </a:p>
          </p:txBody>
        </p:sp>
        <p:sp>
          <p:nvSpPr>
            <p:cNvPr id="890" name="Freeform: Shape 889">
              <a:extLst>
                <a:ext uri="{FF2B5EF4-FFF2-40B4-BE49-F238E27FC236}">
                  <a16:creationId xmlns:a16="http://schemas.microsoft.com/office/drawing/2014/main" id="{2ABC6E9F-566E-18FD-3A6D-DC6858F2DB8D}"/>
                </a:ext>
              </a:extLst>
            </p:cNvPr>
            <p:cNvSpPr/>
            <p:nvPr/>
          </p:nvSpPr>
          <p:spPr>
            <a:xfrm>
              <a:off x="10418109" y="1174048"/>
              <a:ext cx="129697" cy="46099"/>
            </a:xfrm>
            <a:custGeom>
              <a:avLst/>
              <a:gdLst>
                <a:gd name="connsiteX0" fmla="*/ 120304 w 129697"/>
                <a:gd name="connsiteY0" fmla="*/ 19412 h 46099"/>
                <a:gd name="connsiteX1" fmla="*/ 96049 w 129697"/>
                <a:gd name="connsiteY1" fmla="*/ 5734 h 46099"/>
                <a:gd name="connsiteX2" fmla="*/ 67324 w 129697"/>
                <a:gd name="connsiteY2" fmla="*/ 901 h 46099"/>
                <a:gd name="connsiteX3" fmla="*/ 51001 w 129697"/>
                <a:gd name="connsiteY3" fmla="*/ 2269 h 46099"/>
                <a:gd name="connsiteX4" fmla="*/ 39330 w 129697"/>
                <a:gd name="connsiteY4" fmla="*/ 10841 h 46099"/>
                <a:gd name="connsiteX5" fmla="*/ 27109 w 129697"/>
                <a:gd name="connsiteY5" fmla="*/ 26799 h 46099"/>
                <a:gd name="connsiteX6" fmla="*/ 5680 w 129697"/>
                <a:gd name="connsiteY6" fmla="*/ 31085 h 46099"/>
                <a:gd name="connsiteX7" fmla="*/ 26 w 129697"/>
                <a:gd name="connsiteY7" fmla="*/ 35097 h 46099"/>
                <a:gd name="connsiteX8" fmla="*/ 5134 w 129697"/>
                <a:gd name="connsiteY8" fmla="*/ 36738 h 46099"/>
                <a:gd name="connsiteX9" fmla="*/ 23371 w 129697"/>
                <a:gd name="connsiteY9" fmla="*/ 32544 h 46099"/>
                <a:gd name="connsiteX10" fmla="*/ 48448 w 129697"/>
                <a:gd name="connsiteY10" fmla="*/ 33638 h 46099"/>
                <a:gd name="connsiteX11" fmla="*/ 74984 w 129697"/>
                <a:gd name="connsiteY11" fmla="*/ 40477 h 46099"/>
                <a:gd name="connsiteX12" fmla="*/ 88024 w 129697"/>
                <a:gd name="connsiteY12" fmla="*/ 43304 h 46099"/>
                <a:gd name="connsiteX13" fmla="*/ 100882 w 129697"/>
                <a:gd name="connsiteY13" fmla="*/ 42483 h 46099"/>
                <a:gd name="connsiteX14" fmla="*/ 116293 w 129697"/>
                <a:gd name="connsiteY14" fmla="*/ 45584 h 46099"/>
                <a:gd name="connsiteX15" fmla="*/ 126506 w 129697"/>
                <a:gd name="connsiteY15" fmla="*/ 45037 h 46099"/>
                <a:gd name="connsiteX16" fmla="*/ 128786 w 129697"/>
                <a:gd name="connsiteY16" fmla="*/ 40477 h 46099"/>
                <a:gd name="connsiteX17" fmla="*/ 129423 w 129697"/>
                <a:gd name="connsiteY17" fmla="*/ 32544 h 46099"/>
                <a:gd name="connsiteX18" fmla="*/ 120304 w 129697"/>
                <a:gd name="connsiteY18" fmla="*/ 19412 h 46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9697" h="46099">
                  <a:moveTo>
                    <a:pt x="120304" y="19412"/>
                  </a:moveTo>
                  <a:cubicBezTo>
                    <a:pt x="111916" y="15464"/>
                    <a:pt x="103800" y="10886"/>
                    <a:pt x="96049" y="5734"/>
                  </a:cubicBezTo>
                  <a:cubicBezTo>
                    <a:pt x="87477" y="427"/>
                    <a:pt x="77172" y="-1306"/>
                    <a:pt x="67324" y="901"/>
                  </a:cubicBezTo>
                  <a:cubicBezTo>
                    <a:pt x="62036" y="2342"/>
                    <a:pt x="56472" y="2798"/>
                    <a:pt x="51001" y="2269"/>
                  </a:cubicBezTo>
                  <a:cubicBezTo>
                    <a:pt x="46441" y="1722"/>
                    <a:pt x="41062" y="8014"/>
                    <a:pt x="39330" y="10841"/>
                  </a:cubicBezTo>
                  <a:cubicBezTo>
                    <a:pt x="37596" y="13667"/>
                    <a:pt x="30211" y="23425"/>
                    <a:pt x="27109" y="26799"/>
                  </a:cubicBezTo>
                  <a:cubicBezTo>
                    <a:pt x="24009" y="30173"/>
                    <a:pt x="9966" y="30811"/>
                    <a:pt x="5680" y="31085"/>
                  </a:cubicBezTo>
                  <a:cubicBezTo>
                    <a:pt x="1394" y="31358"/>
                    <a:pt x="847" y="32179"/>
                    <a:pt x="26" y="35097"/>
                  </a:cubicBezTo>
                  <a:cubicBezTo>
                    <a:pt x="-794" y="38015"/>
                    <a:pt x="5134" y="36738"/>
                    <a:pt x="5134" y="36738"/>
                  </a:cubicBezTo>
                  <a:cubicBezTo>
                    <a:pt x="5134" y="36738"/>
                    <a:pt x="13431" y="35097"/>
                    <a:pt x="23371" y="32544"/>
                  </a:cubicBezTo>
                  <a:cubicBezTo>
                    <a:pt x="31669" y="30465"/>
                    <a:pt x="40332" y="30847"/>
                    <a:pt x="48448" y="33638"/>
                  </a:cubicBezTo>
                  <a:cubicBezTo>
                    <a:pt x="57111" y="36693"/>
                    <a:pt x="65956" y="38982"/>
                    <a:pt x="74984" y="40477"/>
                  </a:cubicBezTo>
                  <a:cubicBezTo>
                    <a:pt x="79452" y="40614"/>
                    <a:pt x="83920" y="41571"/>
                    <a:pt x="88024" y="43304"/>
                  </a:cubicBezTo>
                  <a:cubicBezTo>
                    <a:pt x="90942" y="45037"/>
                    <a:pt x="95501" y="43304"/>
                    <a:pt x="100882" y="42483"/>
                  </a:cubicBezTo>
                  <a:cubicBezTo>
                    <a:pt x="106171" y="42082"/>
                    <a:pt x="111551" y="43158"/>
                    <a:pt x="116293" y="45584"/>
                  </a:cubicBezTo>
                  <a:cubicBezTo>
                    <a:pt x="119667" y="46377"/>
                    <a:pt x="123223" y="46186"/>
                    <a:pt x="126506" y="45037"/>
                  </a:cubicBezTo>
                  <a:cubicBezTo>
                    <a:pt x="129971" y="44216"/>
                    <a:pt x="129971" y="43030"/>
                    <a:pt x="128786" y="40477"/>
                  </a:cubicBezTo>
                  <a:cubicBezTo>
                    <a:pt x="127600" y="37924"/>
                    <a:pt x="127965" y="37650"/>
                    <a:pt x="129423" y="32544"/>
                  </a:cubicBezTo>
                  <a:cubicBezTo>
                    <a:pt x="130883" y="27437"/>
                    <a:pt x="124864" y="20871"/>
                    <a:pt x="120304" y="19412"/>
                  </a:cubicBezTo>
                  <a:close/>
                </a:path>
              </a:pathLst>
            </a:custGeom>
            <a:grpFill/>
            <a:ln w="4559" cap="flat">
              <a:solidFill>
                <a:srgbClr val="FFFFFF"/>
              </a:solidFill>
              <a:prstDash val="solid"/>
              <a:miter/>
            </a:ln>
          </p:spPr>
          <p:txBody>
            <a:bodyPr rtlCol="0" anchor="ctr"/>
            <a:lstStyle/>
            <a:p>
              <a:endParaRPr lang="en-US"/>
            </a:p>
          </p:txBody>
        </p:sp>
        <p:sp>
          <p:nvSpPr>
            <p:cNvPr id="891" name="Freeform: Shape 890">
              <a:extLst>
                <a:ext uri="{FF2B5EF4-FFF2-40B4-BE49-F238E27FC236}">
                  <a16:creationId xmlns:a16="http://schemas.microsoft.com/office/drawing/2014/main" id="{A92A631A-9C25-FB36-21B5-4640093AD284}"/>
                </a:ext>
              </a:extLst>
            </p:cNvPr>
            <p:cNvSpPr/>
            <p:nvPr/>
          </p:nvSpPr>
          <p:spPr>
            <a:xfrm>
              <a:off x="10634798" y="1060678"/>
              <a:ext cx="162540" cy="56845"/>
            </a:xfrm>
            <a:custGeom>
              <a:avLst/>
              <a:gdLst>
                <a:gd name="connsiteX0" fmla="*/ 3011 w 162540"/>
                <a:gd name="connsiteY0" fmla="*/ 26456 h 56845"/>
                <a:gd name="connsiteX1" fmla="*/ 38667 w 162540"/>
                <a:gd name="connsiteY1" fmla="*/ 41320 h 56845"/>
                <a:gd name="connsiteX2" fmla="*/ 79428 w 162540"/>
                <a:gd name="connsiteY2" fmla="*/ 54999 h 56845"/>
                <a:gd name="connsiteX3" fmla="*/ 113077 w 162540"/>
                <a:gd name="connsiteY3" fmla="*/ 56731 h 56845"/>
                <a:gd name="connsiteX4" fmla="*/ 128124 w 162540"/>
                <a:gd name="connsiteY4" fmla="*/ 53539 h 56845"/>
                <a:gd name="connsiteX5" fmla="*/ 148914 w 162540"/>
                <a:gd name="connsiteY5" fmla="*/ 49527 h 56845"/>
                <a:gd name="connsiteX6" fmla="*/ 156118 w 162540"/>
                <a:gd name="connsiteY6" fmla="*/ 43053 h 56845"/>
                <a:gd name="connsiteX7" fmla="*/ 160952 w 162540"/>
                <a:gd name="connsiteY7" fmla="*/ 33295 h 56845"/>
                <a:gd name="connsiteX8" fmla="*/ 156665 w 162540"/>
                <a:gd name="connsiteY8" fmla="*/ 31289 h 56845"/>
                <a:gd name="connsiteX9" fmla="*/ 141528 w 162540"/>
                <a:gd name="connsiteY9" fmla="*/ 30469 h 56845"/>
                <a:gd name="connsiteX10" fmla="*/ 138884 w 162540"/>
                <a:gd name="connsiteY10" fmla="*/ 27450 h 56845"/>
                <a:gd name="connsiteX11" fmla="*/ 138975 w 162540"/>
                <a:gd name="connsiteY11" fmla="*/ 27003 h 56845"/>
                <a:gd name="connsiteX12" fmla="*/ 111618 w 162540"/>
                <a:gd name="connsiteY12" fmla="*/ 21897 h 56845"/>
                <a:gd name="connsiteX13" fmla="*/ 87726 w 162540"/>
                <a:gd name="connsiteY13" fmla="*/ 25909 h 56845"/>
                <a:gd name="connsiteX14" fmla="*/ 82802 w 162540"/>
                <a:gd name="connsiteY14" fmla="*/ 17611 h 56845"/>
                <a:gd name="connsiteX15" fmla="*/ 70035 w 162540"/>
                <a:gd name="connsiteY15" fmla="*/ 13325 h 56845"/>
                <a:gd name="connsiteX16" fmla="*/ 57178 w 162540"/>
                <a:gd name="connsiteY16" fmla="*/ 11684 h 56845"/>
                <a:gd name="connsiteX17" fmla="*/ 37207 w 162540"/>
                <a:gd name="connsiteY17" fmla="*/ 14784 h 56845"/>
                <a:gd name="connsiteX18" fmla="*/ 23894 w 162540"/>
                <a:gd name="connsiteY18" fmla="*/ 15331 h 56845"/>
                <a:gd name="connsiteX19" fmla="*/ 19335 w 162540"/>
                <a:gd name="connsiteY19" fmla="*/ 10498 h 56845"/>
                <a:gd name="connsiteX20" fmla="*/ 21249 w 162540"/>
                <a:gd name="connsiteY20" fmla="*/ 7398 h 56845"/>
                <a:gd name="connsiteX21" fmla="*/ 12130 w 162540"/>
                <a:gd name="connsiteY21" fmla="*/ 11 h 56845"/>
                <a:gd name="connsiteX22" fmla="*/ 8482 w 162540"/>
                <a:gd name="connsiteY22" fmla="*/ 7398 h 56845"/>
                <a:gd name="connsiteX23" fmla="*/ 4471 w 162540"/>
                <a:gd name="connsiteY23" fmla="*/ 13325 h 56845"/>
                <a:gd name="connsiteX24" fmla="*/ 3011 w 162540"/>
                <a:gd name="connsiteY24" fmla="*/ 18523 h 56845"/>
                <a:gd name="connsiteX25" fmla="*/ 459 w 162540"/>
                <a:gd name="connsiteY25" fmla="*/ 23903 h 56845"/>
                <a:gd name="connsiteX26" fmla="*/ 3011 w 162540"/>
                <a:gd name="connsiteY26" fmla="*/ 26456 h 5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2540" h="56845">
                  <a:moveTo>
                    <a:pt x="3011" y="26456"/>
                  </a:moveTo>
                  <a:cubicBezTo>
                    <a:pt x="15140" y="30687"/>
                    <a:pt x="27085" y="35657"/>
                    <a:pt x="38667" y="41320"/>
                  </a:cubicBezTo>
                  <a:cubicBezTo>
                    <a:pt x="39761" y="41320"/>
                    <a:pt x="75963" y="54360"/>
                    <a:pt x="79428" y="54999"/>
                  </a:cubicBezTo>
                  <a:cubicBezTo>
                    <a:pt x="82893" y="55637"/>
                    <a:pt x="106238" y="56731"/>
                    <a:pt x="113077" y="56731"/>
                  </a:cubicBezTo>
                  <a:cubicBezTo>
                    <a:pt x="118275" y="57132"/>
                    <a:pt x="123473" y="56020"/>
                    <a:pt x="128124" y="53539"/>
                  </a:cubicBezTo>
                  <a:cubicBezTo>
                    <a:pt x="134872" y="51260"/>
                    <a:pt x="141802" y="49910"/>
                    <a:pt x="148914" y="49527"/>
                  </a:cubicBezTo>
                  <a:cubicBezTo>
                    <a:pt x="155481" y="48706"/>
                    <a:pt x="155481" y="46427"/>
                    <a:pt x="156118" y="43053"/>
                  </a:cubicBezTo>
                  <a:cubicBezTo>
                    <a:pt x="156027" y="39195"/>
                    <a:pt x="157760" y="35530"/>
                    <a:pt x="160952" y="33295"/>
                  </a:cubicBezTo>
                  <a:cubicBezTo>
                    <a:pt x="165511" y="29921"/>
                    <a:pt x="158672" y="31016"/>
                    <a:pt x="156665" y="31289"/>
                  </a:cubicBezTo>
                  <a:cubicBezTo>
                    <a:pt x="151650" y="31298"/>
                    <a:pt x="146543" y="31025"/>
                    <a:pt x="141528" y="30469"/>
                  </a:cubicBezTo>
                  <a:cubicBezTo>
                    <a:pt x="139978" y="30359"/>
                    <a:pt x="138792" y="29010"/>
                    <a:pt x="138884" y="27450"/>
                  </a:cubicBezTo>
                  <a:cubicBezTo>
                    <a:pt x="138884" y="27295"/>
                    <a:pt x="138975" y="27149"/>
                    <a:pt x="138975" y="27003"/>
                  </a:cubicBezTo>
                  <a:cubicBezTo>
                    <a:pt x="138975" y="25088"/>
                    <a:pt x="119278" y="22809"/>
                    <a:pt x="111618" y="21897"/>
                  </a:cubicBezTo>
                  <a:cubicBezTo>
                    <a:pt x="103593" y="22654"/>
                    <a:pt x="95569" y="23994"/>
                    <a:pt x="87726" y="25909"/>
                  </a:cubicBezTo>
                  <a:cubicBezTo>
                    <a:pt x="80522" y="25909"/>
                    <a:pt x="78608" y="22809"/>
                    <a:pt x="82802" y="17611"/>
                  </a:cubicBezTo>
                  <a:cubicBezTo>
                    <a:pt x="86997" y="12413"/>
                    <a:pt x="72589" y="12231"/>
                    <a:pt x="70035" y="13325"/>
                  </a:cubicBezTo>
                  <a:cubicBezTo>
                    <a:pt x="65658" y="13900"/>
                    <a:pt x="61281" y="13334"/>
                    <a:pt x="57178" y="11684"/>
                  </a:cubicBezTo>
                  <a:cubicBezTo>
                    <a:pt x="50339" y="10133"/>
                    <a:pt x="43226" y="11237"/>
                    <a:pt x="37207" y="14784"/>
                  </a:cubicBezTo>
                  <a:cubicBezTo>
                    <a:pt x="33013" y="18523"/>
                    <a:pt x="29000" y="17064"/>
                    <a:pt x="23894" y="15331"/>
                  </a:cubicBezTo>
                  <a:cubicBezTo>
                    <a:pt x="18787" y="13599"/>
                    <a:pt x="19335" y="10498"/>
                    <a:pt x="19335" y="10498"/>
                  </a:cubicBezTo>
                  <a:lnTo>
                    <a:pt x="21249" y="7398"/>
                  </a:lnTo>
                  <a:cubicBezTo>
                    <a:pt x="23256" y="4206"/>
                    <a:pt x="15049" y="559"/>
                    <a:pt x="12130" y="11"/>
                  </a:cubicBezTo>
                  <a:cubicBezTo>
                    <a:pt x="9213" y="-536"/>
                    <a:pt x="8756" y="3933"/>
                    <a:pt x="8482" y="7398"/>
                  </a:cubicBezTo>
                  <a:cubicBezTo>
                    <a:pt x="8301" y="9951"/>
                    <a:pt x="6750" y="12213"/>
                    <a:pt x="4471" y="13325"/>
                  </a:cubicBezTo>
                  <a:cubicBezTo>
                    <a:pt x="2465" y="14784"/>
                    <a:pt x="3011" y="15970"/>
                    <a:pt x="3011" y="18523"/>
                  </a:cubicBezTo>
                  <a:cubicBezTo>
                    <a:pt x="3011" y="21076"/>
                    <a:pt x="2465" y="21350"/>
                    <a:pt x="459" y="23903"/>
                  </a:cubicBezTo>
                  <a:cubicBezTo>
                    <a:pt x="-1548" y="26456"/>
                    <a:pt x="3011" y="26456"/>
                    <a:pt x="3011" y="26456"/>
                  </a:cubicBezTo>
                  <a:close/>
                </a:path>
              </a:pathLst>
            </a:custGeom>
            <a:grpFill/>
            <a:ln w="4559" cap="flat">
              <a:solidFill>
                <a:srgbClr val="FFFFFF"/>
              </a:solidFill>
              <a:prstDash val="solid"/>
              <a:miter/>
            </a:ln>
          </p:spPr>
          <p:txBody>
            <a:bodyPr rtlCol="0" anchor="ctr"/>
            <a:lstStyle/>
            <a:p>
              <a:endParaRPr lang="en-US"/>
            </a:p>
          </p:txBody>
        </p:sp>
        <p:sp>
          <p:nvSpPr>
            <p:cNvPr id="892" name="Freeform: Shape 891">
              <a:extLst>
                <a:ext uri="{FF2B5EF4-FFF2-40B4-BE49-F238E27FC236}">
                  <a16:creationId xmlns:a16="http://schemas.microsoft.com/office/drawing/2014/main" id="{512FFBE9-F058-CD55-1699-15CDA217F2AE}"/>
                </a:ext>
              </a:extLst>
            </p:cNvPr>
            <p:cNvSpPr/>
            <p:nvPr/>
          </p:nvSpPr>
          <p:spPr>
            <a:xfrm>
              <a:off x="10714190" y="978760"/>
              <a:ext cx="30579" cy="9184"/>
            </a:xfrm>
            <a:custGeom>
              <a:avLst/>
              <a:gdLst>
                <a:gd name="connsiteX0" fmla="*/ 1404 w 30579"/>
                <a:gd name="connsiteY0" fmla="*/ 8978 h 9184"/>
                <a:gd name="connsiteX1" fmla="*/ 19642 w 30579"/>
                <a:gd name="connsiteY1" fmla="*/ 3780 h 9184"/>
                <a:gd name="connsiteX2" fmla="*/ 29398 w 30579"/>
                <a:gd name="connsiteY2" fmla="*/ 133 h 9184"/>
                <a:gd name="connsiteX3" fmla="*/ 2589 w 30579"/>
                <a:gd name="connsiteY3" fmla="*/ 5786 h 9184"/>
                <a:gd name="connsiteX4" fmla="*/ 1404 w 30579"/>
                <a:gd name="connsiteY4" fmla="*/ 8978 h 9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9" h="9184">
                  <a:moveTo>
                    <a:pt x="1404" y="8978"/>
                  </a:moveTo>
                  <a:lnTo>
                    <a:pt x="19642" y="3780"/>
                  </a:lnTo>
                  <a:cubicBezTo>
                    <a:pt x="30766" y="680"/>
                    <a:pt x="31952" y="-506"/>
                    <a:pt x="29398" y="133"/>
                  </a:cubicBezTo>
                  <a:cubicBezTo>
                    <a:pt x="20371" y="1490"/>
                    <a:pt x="11434" y="3378"/>
                    <a:pt x="2589" y="5786"/>
                  </a:cubicBezTo>
                  <a:cubicBezTo>
                    <a:pt x="-1970" y="7519"/>
                    <a:pt x="583" y="9799"/>
                    <a:pt x="1404" y="8978"/>
                  </a:cubicBezTo>
                  <a:close/>
                </a:path>
              </a:pathLst>
            </a:custGeom>
            <a:grpFill/>
            <a:ln w="4559" cap="flat">
              <a:solidFill>
                <a:srgbClr val="FFFFFF"/>
              </a:solidFill>
              <a:prstDash val="solid"/>
              <a:miter/>
            </a:ln>
          </p:spPr>
          <p:txBody>
            <a:bodyPr rtlCol="0" anchor="ctr"/>
            <a:lstStyle/>
            <a:p>
              <a:endParaRPr lang="en-US"/>
            </a:p>
          </p:txBody>
        </p:sp>
        <p:sp>
          <p:nvSpPr>
            <p:cNvPr id="893" name="Freeform: Shape 892">
              <a:extLst>
                <a:ext uri="{FF2B5EF4-FFF2-40B4-BE49-F238E27FC236}">
                  <a16:creationId xmlns:a16="http://schemas.microsoft.com/office/drawing/2014/main" id="{42B96178-E2FB-F7E8-61A9-3424150069A6}"/>
                </a:ext>
              </a:extLst>
            </p:cNvPr>
            <p:cNvSpPr/>
            <p:nvPr/>
          </p:nvSpPr>
          <p:spPr>
            <a:xfrm>
              <a:off x="11738102" y="1325554"/>
              <a:ext cx="129068" cy="46900"/>
            </a:xfrm>
            <a:custGeom>
              <a:avLst/>
              <a:gdLst>
                <a:gd name="connsiteX0" fmla="*/ 2277 w 129068"/>
                <a:gd name="connsiteY0" fmla="*/ 44540 h 46900"/>
                <a:gd name="connsiteX1" fmla="*/ 10575 w 129068"/>
                <a:gd name="connsiteY1" fmla="*/ 45178 h 46900"/>
                <a:gd name="connsiteX2" fmla="*/ 42764 w 129068"/>
                <a:gd name="connsiteY2" fmla="*/ 34326 h 46900"/>
                <a:gd name="connsiteX3" fmla="*/ 57811 w 129068"/>
                <a:gd name="connsiteY3" fmla="*/ 39160 h 46900"/>
                <a:gd name="connsiteX4" fmla="*/ 72037 w 129068"/>
                <a:gd name="connsiteY4" fmla="*/ 39980 h 46900"/>
                <a:gd name="connsiteX5" fmla="*/ 100031 w 129068"/>
                <a:gd name="connsiteY5" fmla="*/ 34600 h 46900"/>
                <a:gd name="connsiteX6" fmla="*/ 127388 w 129068"/>
                <a:gd name="connsiteY6" fmla="*/ 21469 h 46900"/>
                <a:gd name="connsiteX7" fmla="*/ 128210 w 129068"/>
                <a:gd name="connsiteY7" fmla="*/ 17821 h 46900"/>
                <a:gd name="connsiteX8" fmla="*/ 111704 w 129068"/>
                <a:gd name="connsiteY8" fmla="*/ 7517 h 46900"/>
                <a:gd name="connsiteX9" fmla="*/ 104227 w 129068"/>
                <a:gd name="connsiteY9" fmla="*/ 1863 h 46900"/>
                <a:gd name="connsiteX10" fmla="*/ 95746 w 129068"/>
                <a:gd name="connsiteY10" fmla="*/ 131 h 46900"/>
                <a:gd name="connsiteX11" fmla="*/ 51519 w 129068"/>
                <a:gd name="connsiteY11" fmla="*/ 131 h 46900"/>
                <a:gd name="connsiteX12" fmla="*/ 39300 w 129068"/>
                <a:gd name="connsiteY12" fmla="*/ 3778 h 46900"/>
                <a:gd name="connsiteX13" fmla="*/ 3645 w 129068"/>
                <a:gd name="connsiteY13" fmla="*/ 22928 h 46900"/>
                <a:gd name="connsiteX14" fmla="*/ 818 w 129068"/>
                <a:gd name="connsiteY14" fmla="*/ 36333 h 46900"/>
                <a:gd name="connsiteX15" fmla="*/ 2277 w 129068"/>
                <a:gd name="connsiteY15" fmla="*/ 44540 h 4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068" h="46900">
                  <a:moveTo>
                    <a:pt x="2277" y="44540"/>
                  </a:moveTo>
                  <a:cubicBezTo>
                    <a:pt x="3097" y="49373"/>
                    <a:pt x="10575" y="45178"/>
                    <a:pt x="10575" y="45178"/>
                  </a:cubicBezTo>
                  <a:cubicBezTo>
                    <a:pt x="10575" y="45178"/>
                    <a:pt x="40121" y="35421"/>
                    <a:pt x="42764" y="34326"/>
                  </a:cubicBezTo>
                  <a:cubicBezTo>
                    <a:pt x="45409" y="33232"/>
                    <a:pt x="54163" y="37427"/>
                    <a:pt x="57811" y="39160"/>
                  </a:cubicBezTo>
                  <a:cubicBezTo>
                    <a:pt x="62462" y="40400"/>
                    <a:pt x="67295" y="40682"/>
                    <a:pt x="72037" y="39980"/>
                  </a:cubicBezTo>
                  <a:cubicBezTo>
                    <a:pt x="74681" y="39980"/>
                    <a:pt x="85715" y="36333"/>
                    <a:pt x="100031" y="34600"/>
                  </a:cubicBezTo>
                  <a:cubicBezTo>
                    <a:pt x="110336" y="33296"/>
                    <a:pt x="119911" y="28691"/>
                    <a:pt x="127388" y="21469"/>
                  </a:cubicBezTo>
                  <a:cubicBezTo>
                    <a:pt x="130489" y="18368"/>
                    <a:pt x="128210" y="17821"/>
                    <a:pt x="128210" y="17821"/>
                  </a:cubicBezTo>
                  <a:cubicBezTo>
                    <a:pt x="122555" y="14702"/>
                    <a:pt x="116993" y="11265"/>
                    <a:pt x="111704" y="7517"/>
                  </a:cubicBezTo>
                  <a:cubicBezTo>
                    <a:pt x="109333" y="5492"/>
                    <a:pt x="106779" y="3605"/>
                    <a:pt x="104227" y="1863"/>
                  </a:cubicBezTo>
                  <a:cubicBezTo>
                    <a:pt x="101673" y="258"/>
                    <a:pt x="98663" y="-362"/>
                    <a:pt x="95746" y="131"/>
                  </a:cubicBezTo>
                  <a:cubicBezTo>
                    <a:pt x="92918" y="131"/>
                    <a:pt x="57538" y="131"/>
                    <a:pt x="51519" y="131"/>
                  </a:cubicBezTo>
                  <a:cubicBezTo>
                    <a:pt x="47234" y="295"/>
                    <a:pt x="43038" y="1553"/>
                    <a:pt x="39300" y="3778"/>
                  </a:cubicBezTo>
                  <a:cubicBezTo>
                    <a:pt x="38479" y="3778"/>
                    <a:pt x="7384" y="20375"/>
                    <a:pt x="3645" y="22928"/>
                  </a:cubicBezTo>
                  <a:cubicBezTo>
                    <a:pt x="88" y="26420"/>
                    <a:pt x="-1006" y="31700"/>
                    <a:pt x="818" y="36333"/>
                  </a:cubicBezTo>
                  <a:cubicBezTo>
                    <a:pt x="2277" y="38612"/>
                    <a:pt x="1183" y="39707"/>
                    <a:pt x="2277" y="44540"/>
                  </a:cubicBezTo>
                  <a:close/>
                </a:path>
              </a:pathLst>
            </a:custGeom>
            <a:grpFill/>
            <a:ln w="4559" cap="flat">
              <a:solidFill>
                <a:srgbClr val="FFFFFF"/>
              </a:solidFill>
              <a:prstDash val="solid"/>
              <a:miter/>
            </a:ln>
          </p:spPr>
          <p:txBody>
            <a:bodyPr rtlCol="0" anchor="ctr"/>
            <a:lstStyle/>
            <a:p>
              <a:endParaRPr lang="en-US"/>
            </a:p>
          </p:txBody>
        </p:sp>
        <p:sp>
          <p:nvSpPr>
            <p:cNvPr id="894" name="Freeform: Shape 893">
              <a:extLst>
                <a:ext uri="{FF2B5EF4-FFF2-40B4-BE49-F238E27FC236}">
                  <a16:creationId xmlns:a16="http://schemas.microsoft.com/office/drawing/2014/main" id="{734C1EC8-5F91-38DD-9924-93B5146A3908}"/>
                </a:ext>
              </a:extLst>
            </p:cNvPr>
            <p:cNvSpPr/>
            <p:nvPr/>
          </p:nvSpPr>
          <p:spPr>
            <a:xfrm>
              <a:off x="12059383" y="1775835"/>
              <a:ext cx="105587" cy="43652"/>
            </a:xfrm>
            <a:custGeom>
              <a:avLst/>
              <a:gdLst>
                <a:gd name="connsiteX0" fmla="*/ 104479 w 105587"/>
                <a:gd name="connsiteY0" fmla="*/ 28867 h 43652"/>
                <a:gd name="connsiteX1" fmla="*/ 103567 w 105587"/>
                <a:gd name="connsiteY1" fmla="*/ 25128 h 43652"/>
                <a:gd name="connsiteX2" fmla="*/ 58884 w 105587"/>
                <a:gd name="connsiteY2" fmla="*/ 8076 h 43652"/>
                <a:gd name="connsiteX3" fmla="*/ 36360 w 105587"/>
                <a:gd name="connsiteY3" fmla="*/ 9808 h 43652"/>
                <a:gd name="connsiteX4" fmla="*/ 15569 w 105587"/>
                <a:gd name="connsiteY4" fmla="*/ 9170 h 43652"/>
                <a:gd name="connsiteX5" fmla="*/ 6450 w 105587"/>
                <a:gd name="connsiteY5" fmla="*/ 2696 h 43652"/>
                <a:gd name="connsiteX6" fmla="*/ 3533 w 105587"/>
                <a:gd name="connsiteY6" fmla="*/ 2057 h 43652"/>
                <a:gd name="connsiteX7" fmla="*/ 706 w 105587"/>
                <a:gd name="connsiteY7" fmla="*/ 9808 h 43652"/>
                <a:gd name="connsiteX8" fmla="*/ 2712 w 105587"/>
                <a:gd name="connsiteY8" fmla="*/ 20569 h 43652"/>
                <a:gd name="connsiteX9" fmla="*/ 13837 w 105587"/>
                <a:gd name="connsiteY9" fmla="*/ 22028 h 43652"/>
                <a:gd name="connsiteX10" fmla="*/ 25783 w 105587"/>
                <a:gd name="connsiteY10" fmla="*/ 19748 h 43652"/>
                <a:gd name="connsiteX11" fmla="*/ 45206 w 105587"/>
                <a:gd name="connsiteY11" fmla="*/ 24307 h 43652"/>
                <a:gd name="connsiteX12" fmla="*/ 31527 w 105587"/>
                <a:gd name="connsiteY12" fmla="*/ 19201 h 43652"/>
                <a:gd name="connsiteX13" fmla="*/ 33807 w 105587"/>
                <a:gd name="connsiteY13" fmla="*/ 17195 h 43652"/>
                <a:gd name="connsiteX14" fmla="*/ 52045 w 105587"/>
                <a:gd name="connsiteY14" fmla="*/ 26314 h 43652"/>
                <a:gd name="connsiteX15" fmla="*/ 55146 w 105587"/>
                <a:gd name="connsiteY15" fmla="*/ 29414 h 43652"/>
                <a:gd name="connsiteX16" fmla="*/ 57152 w 105587"/>
                <a:gd name="connsiteY16" fmla="*/ 31967 h 43652"/>
                <a:gd name="connsiteX17" fmla="*/ 68824 w 105587"/>
                <a:gd name="connsiteY17" fmla="*/ 36527 h 43652"/>
                <a:gd name="connsiteX18" fmla="*/ 71195 w 105587"/>
                <a:gd name="connsiteY18" fmla="*/ 41551 h 43652"/>
                <a:gd name="connsiteX19" fmla="*/ 70830 w 105587"/>
                <a:gd name="connsiteY19" fmla="*/ 42272 h 43652"/>
                <a:gd name="connsiteX20" fmla="*/ 75664 w 105587"/>
                <a:gd name="connsiteY20" fmla="*/ 42819 h 43652"/>
                <a:gd name="connsiteX21" fmla="*/ 81043 w 105587"/>
                <a:gd name="connsiteY21" fmla="*/ 36253 h 43652"/>
                <a:gd name="connsiteX22" fmla="*/ 93628 w 105587"/>
                <a:gd name="connsiteY22" fmla="*/ 32514 h 43652"/>
                <a:gd name="connsiteX23" fmla="*/ 104479 w 105587"/>
                <a:gd name="connsiteY23" fmla="*/ 28867 h 4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5587" h="43652">
                  <a:moveTo>
                    <a:pt x="104479" y="28867"/>
                  </a:moveTo>
                  <a:cubicBezTo>
                    <a:pt x="107306" y="26587"/>
                    <a:pt x="103567" y="25128"/>
                    <a:pt x="103567" y="25128"/>
                  </a:cubicBezTo>
                  <a:cubicBezTo>
                    <a:pt x="103567" y="25128"/>
                    <a:pt x="70556" y="11815"/>
                    <a:pt x="58884" y="8076"/>
                  </a:cubicBezTo>
                  <a:cubicBezTo>
                    <a:pt x="51407" y="5787"/>
                    <a:pt x="43382" y="6407"/>
                    <a:pt x="36360" y="9808"/>
                  </a:cubicBezTo>
                  <a:cubicBezTo>
                    <a:pt x="29430" y="10456"/>
                    <a:pt x="22408" y="10246"/>
                    <a:pt x="15569" y="9170"/>
                  </a:cubicBezTo>
                  <a:cubicBezTo>
                    <a:pt x="11557" y="8842"/>
                    <a:pt x="8092" y="6361"/>
                    <a:pt x="6450" y="2696"/>
                  </a:cubicBezTo>
                  <a:cubicBezTo>
                    <a:pt x="3259" y="-3049"/>
                    <a:pt x="3533" y="2057"/>
                    <a:pt x="3533" y="2057"/>
                  </a:cubicBezTo>
                  <a:cubicBezTo>
                    <a:pt x="3533" y="2057"/>
                    <a:pt x="2164" y="7255"/>
                    <a:pt x="706" y="9808"/>
                  </a:cubicBezTo>
                  <a:cubicBezTo>
                    <a:pt x="-753" y="12362"/>
                    <a:pt x="-115" y="15462"/>
                    <a:pt x="2712" y="20569"/>
                  </a:cubicBezTo>
                  <a:cubicBezTo>
                    <a:pt x="5538" y="25675"/>
                    <a:pt x="11283" y="22848"/>
                    <a:pt x="13837" y="22028"/>
                  </a:cubicBezTo>
                  <a:cubicBezTo>
                    <a:pt x="17667" y="20660"/>
                    <a:pt x="21679" y="19885"/>
                    <a:pt x="25783" y="19748"/>
                  </a:cubicBezTo>
                  <a:cubicBezTo>
                    <a:pt x="32349" y="20760"/>
                    <a:pt x="38823" y="22283"/>
                    <a:pt x="45206" y="24307"/>
                  </a:cubicBezTo>
                  <a:cubicBezTo>
                    <a:pt x="52866" y="26040"/>
                    <a:pt x="37729" y="20934"/>
                    <a:pt x="31527" y="19201"/>
                  </a:cubicBezTo>
                  <a:cubicBezTo>
                    <a:pt x="25327" y="17468"/>
                    <a:pt x="31527" y="16648"/>
                    <a:pt x="33807" y="17195"/>
                  </a:cubicBezTo>
                  <a:cubicBezTo>
                    <a:pt x="40100" y="19867"/>
                    <a:pt x="46118" y="22912"/>
                    <a:pt x="52045" y="26314"/>
                  </a:cubicBezTo>
                  <a:cubicBezTo>
                    <a:pt x="53413" y="27134"/>
                    <a:pt x="55693" y="27955"/>
                    <a:pt x="55146" y="29414"/>
                  </a:cubicBezTo>
                  <a:cubicBezTo>
                    <a:pt x="54598" y="30873"/>
                    <a:pt x="55146" y="31694"/>
                    <a:pt x="57152" y="31967"/>
                  </a:cubicBezTo>
                  <a:cubicBezTo>
                    <a:pt x="61164" y="33125"/>
                    <a:pt x="65085" y="34657"/>
                    <a:pt x="68824" y="36527"/>
                  </a:cubicBezTo>
                  <a:cubicBezTo>
                    <a:pt x="70830" y="37266"/>
                    <a:pt x="71924" y="39509"/>
                    <a:pt x="71195" y="41551"/>
                  </a:cubicBezTo>
                  <a:cubicBezTo>
                    <a:pt x="71104" y="41798"/>
                    <a:pt x="71013" y="42044"/>
                    <a:pt x="70830" y="42272"/>
                  </a:cubicBezTo>
                  <a:cubicBezTo>
                    <a:pt x="69371" y="44551"/>
                    <a:pt x="73384" y="43366"/>
                    <a:pt x="75664" y="42819"/>
                  </a:cubicBezTo>
                  <a:cubicBezTo>
                    <a:pt x="77943" y="42272"/>
                    <a:pt x="77943" y="39718"/>
                    <a:pt x="81043" y="36253"/>
                  </a:cubicBezTo>
                  <a:cubicBezTo>
                    <a:pt x="84144" y="32670"/>
                    <a:pt x="89068" y="31211"/>
                    <a:pt x="93628" y="32514"/>
                  </a:cubicBezTo>
                  <a:cubicBezTo>
                    <a:pt x="97639" y="33335"/>
                    <a:pt x="101744" y="31940"/>
                    <a:pt x="104479" y="28867"/>
                  </a:cubicBezTo>
                  <a:close/>
                </a:path>
              </a:pathLst>
            </a:custGeom>
            <a:grpFill/>
            <a:ln w="4559" cap="flat">
              <a:solidFill>
                <a:srgbClr val="FFFFFF"/>
              </a:solidFill>
              <a:prstDash val="solid"/>
              <a:miter/>
            </a:ln>
          </p:spPr>
          <p:txBody>
            <a:bodyPr rtlCol="0" anchor="ctr"/>
            <a:lstStyle/>
            <a:p>
              <a:endParaRPr lang="en-US"/>
            </a:p>
          </p:txBody>
        </p:sp>
        <p:sp>
          <p:nvSpPr>
            <p:cNvPr id="895" name="Freeform: Shape 894">
              <a:extLst>
                <a:ext uri="{FF2B5EF4-FFF2-40B4-BE49-F238E27FC236}">
                  <a16:creationId xmlns:a16="http://schemas.microsoft.com/office/drawing/2014/main" id="{5A597541-90B9-87D9-2937-126246EEFAFA}"/>
                </a:ext>
              </a:extLst>
            </p:cNvPr>
            <p:cNvSpPr/>
            <p:nvPr/>
          </p:nvSpPr>
          <p:spPr>
            <a:xfrm>
              <a:off x="11221086" y="2012211"/>
              <a:ext cx="44228" cy="36054"/>
            </a:xfrm>
            <a:custGeom>
              <a:avLst/>
              <a:gdLst>
                <a:gd name="connsiteX0" fmla="*/ 42009 w 44228"/>
                <a:gd name="connsiteY0" fmla="*/ 16452 h 36054"/>
                <a:gd name="connsiteX1" fmla="*/ 40823 w 44228"/>
                <a:gd name="connsiteY1" fmla="*/ 1406 h 36054"/>
                <a:gd name="connsiteX2" fmla="*/ 30883 w 44228"/>
                <a:gd name="connsiteY2" fmla="*/ 3959 h 36054"/>
                <a:gd name="connsiteX3" fmla="*/ 17752 w 44228"/>
                <a:gd name="connsiteY3" fmla="*/ 8792 h 36054"/>
                <a:gd name="connsiteX4" fmla="*/ 12372 w 44228"/>
                <a:gd name="connsiteY4" fmla="*/ 11072 h 36054"/>
                <a:gd name="connsiteX5" fmla="*/ 15198 w 44228"/>
                <a:gd name="connsiteY5" fmla="*/ 11892 h 36054"/>
                <a:gd name="connsiteX6" fmla="*/ 8907 w 44228"/>
                <a:gd name="connsiteY6" fmla="*/ 23565 h 36054"/>
                <a:gd name="connsiteX7" fmla="*/ 2068 w 44228"/>
                <a:gd name="connsiteY7" fmla="*/ 31589 h 36054"/>
                <a:gd name="connsiteX8" fmla="*/ 973 w 44228"/>
                <a:gd name="connsiteY8" fmla="*/ 34690 h 36054"/>
                <a:gd name="connsiteX9" fmla="*/ 6353 w 44228"/>
                <a:gd name="connsiteY9" fmla="*/ 34690 h 36054"/>
                <a:gd name="connsiteX10" fmla="*/ 21764 w 44228"/>
                <a:gd name="connsiteY10" fmla="*/ 26756 h 36054"/>
                <a:gd name="connsiteX11" fmla="*/ 42009 w 44228"/>
                <a:gd name="connsiteY11" fmla="*/ 16452 h 3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228" h="36054">
                  <a:moveTo>
                    <a:pt x="42009" y="16452"/>
                  </a:moveTo>
                  <a:cubicBezTo>
                    <a:pt x="46568" y="13625"/>
                    <a:pt x="42829" y="5053"/>
                    <a:pt x="40823" y="1406"/>
                  </a:cubicBezTo>
                  <a:cubicBezTo>
                    <a:pt x="38817" y="-2242"/>
                    <a:pt x="33710" y="1953"/>
                    <a:pt x="30883" y="3959"/>
                  </a:cubicBezTo>
                  <a:cubicBezTo>
                    <a:pt x="26962" y="6576"/>
                    <a:pt x="22403" y="8236"/>
                    <a:pt x="17752" y="8792"/>
                  </a:cubicBezTo>
                  <a:cubicBezTo>
                    <a:pt x="10913" y="9886"/>
                    <a:pt x="10913" y="11072"/>
                    <a:pt x="12372" y="11072"/>
                  </a:cubicBezTo>
                  <a:cubicBezTo>
                    <a:pt x="13830" y="11072"/>
                    <a:pt x="18026" y="10525"/>
                    <a:pt x="15198" y="11892"/>
                  </a:cubicBezTo>
                  <a:cubicBezTo>
                    <a:pt x="12372" y="13260"/>
                    <a:pt x="10913" y="19643"/>
                    <a:pt x="8907" y="23565"/>
                  </a:cubicBezTo>
                  <a:cubicBezTo>
                    <a:pt x="6901" y="27486"/>
                    <a:pt x="6079" y="30130"/>
                    <a:pt x="2068" y="31589"/>
                  </a:cubicBezTo>
                  <a:cubicBezTo>
                    <a:pt x="-1945" y="33048"/>
                    <a:pt x="973" y="34690"/>
                    <a:pt x="973" y="34690"/>
                  </a:cubicBezTo>
                  <a:cubicBezTo>
                    <a:pt x="1520" y="36969"/>
                    <a:pt x="4347" y="35875"/>
                    <a:pt x="6353" y="34690"/>
                  </a:cubicBezTo>
                  <a:cubicBezTo>
                    <a:pt x="8359" y="33504"/>
                    <a:pt x="19211" y="27850"/>
                    <a:pt x="21764" y="26756"/>
                  </a:cubicBezTo>
                  <a:cubicBezTo>
                    <a:pt x="24317" y="25662"/>
                    <a:pt x="37449" y="19279"/>
                    <a:pt x="42009" y="16452"/>
                  </a:cubicBezTo>
                  <a:close/>
                </a:path>
              </a:pathLst>
            </a:custGeom>
            <a:grpFill/>
            <a:ln w="4559" cap="flat">
              <a:solidFill>
                <a:srgbClr val="FFFFFF"/>
              </a:solidFill>
              <a:prstDash val="solid"/>
              <a:miter/>
            </a:ln>
          </p:spPr>
          <p:txBody>
            <a:bodyPr rtlCol="0" anchor="ctr"/>
            <a:lstStyle/>
            <a:p>
              <a:endParaRPr lang="en-US"/>
            </a:p>
          </p:txBody>
        </p:sp>
        <p:sp>
          <p:nvSpPr>
            <p:cNvPr id="896" name="Freeform: Shape 895">
              <a:extLst>
                <a:ext uri="{FF2B5EF4-FFF2-40B4-BE49-F238E27FC236}">
                  <a16:creationId xmlns:a16="http://schemas.microsoft.com/office/drawing/2014/main" id="{D081036E-B420-91F0-9D5F-FB0F217DE200}"/>
                </a:ext>
              </a:extLst>
            </p:cNvPr>
            <p:cNvSpPr/>
            <p:nvPr/>
          </p:nvSpPr>
          <p:spPr>
            <a:xfrm>
              <a:off x="11302453" y="2200760"/>
              <a:ext cx="29085" cy="29909"/>
            </a:xfrm>
            <a:custGeom>
              <a:avLst/>
              <a:gdLst>
                <a:gd name="connsiteX0" fmla="*/ 22468 w 29085"/>
                <a:gd name="connsiteY0" fmla="*/ 19126 h 29909"/>
                <a:gd name="connsiteX1" fmla="*/ 14717 w 29085"/>
                <a:gd name="connsiteY1" fmla="*/ 3989 h 29909"/>
                <a:gd name="connsiteX2" fmla="*/ 5598 w 29085"/>
                <a:gd name="connsiteY2" fmla="*/ 889 h 29909"/>
                <a:gd name="connsiteX3" fmla="*/ 1950 w 29085"/>
                <a:gd name="connsiteY3" fmla="*/ 3442 h 29909"/>
                <a:gd name="connsiteX4" fmla="*/ 8517 w 29085"/>
                <a:gd name="connsiteY4" fmla="*/ 12014 h 29909"/>
                <a:gd name="connsiteX5" fmla="*/ 25021 w 29085"/>
                <a:gd name="connsiteY5" fmla="*/ 27698 h 29909"/>
                <a:gd name="connsiteX6" fmla="*/ 29034 w 29085"/>
                <a:gd name="connsiteY6" fmla="*/ 27698 h 29909"/>
                <a:gd name="connsiteX7" fmla="*/ 22468 w 29085"/>
                <a:gd name="connsiteY7" fmla="*/ 19126 h 2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85" h="29909">
                  <a:moveTo>
                    <a:pt x="22468" y="19126"/>
                  </a:moveTo>
                  <a:cubicBezTo>
                    <a:pt x="17362" y="16300"/>
                    <a:pt x="15356" y="7728"/>
                    <a:pt x="14717" y="3989"/>
                  </a:cubicBezTo>
                  <a:cubicBezTo>
                    <a:pt x="14079" y="250"/>
                    <a:pt x="15628" y="-1118"/>
                    <a:pt x="5598" y="889"/>
                  </a:cubicBezTo>
                  <a:cubicBezTo>
                    <a:pt x="-4433" y="2895"/>
                    <a:pt x="1950" y="3442"/>
                    <a:pt x="1950" y="3442"/>
                  </a:cubicBezTo>
                  <a:cubicBezTo>
                    <a:pt x="4230" y="3442"/>
                    <a:pt x="5325" y="5174"/>
                    <a:pt x="8517" y="12014"/>
                  </a:cubicBezTo>
                  <a:cubicBezTo>
                    <a:pt x="11708" y="18853"/>
                    <a:pt x="21647" y="24233"/>
                    <a:pt x="25021" y="27698"/>
                  </a:cubicBezTo>
                  <a:cubicBezTo>
                    <a:pt x="28395" y="31163"/>
                    <a:pt x="29034" y="29978"/>
                    <a:pt x="29034" y="27698"/>
                  </a:cubicBezTo>
                  <a:cubicBezTo>
                    <a:pt x="29034" y="25418"/>
                    <a:pt x="27575" y="21953"/>
                    <a:pt x="22468" y="19126"/>
                  </a:cubicBezTo>
                  <a:close/>
                </a:path>
              </a:pathLst>
            </a:custGeom>
            <a:grpFill/>
            <a:ln w="4559" cap="flat">
              <a:solidFill>
                <a:srgbClr val="FFFFFF"/>
              </a:solidFill>
              <a:prstDash val="solid"/>
              <a:miter/>
            </a:ln>
          </p:spPr>
          <p:txBody>
            <a:bodyPr rtlCol="0" anchor="ctr"/>
            <a:lstStyle/>
            <a:p>
              <a:endParaRPr lang="en-US"/>
            </a:p>
          </p:txBody>
        </p:sp>
        <p:sp>
          <p:nvSpPr>
            <p:cNvPr id="897" name="Freeform: Shape 896">
              <a:extLst>
                <a:ext uri="{FF2B5EF4-FFF2-40B4-BE49-F238E27FC236}">
                  <a16:creationId xmlns:a16="http://schemas.microsoft.com/office/drawing/2014/main" id="{FDE710FA-39BE-F90D-C112-6684F221E70D}"/>
                </a:ext>
              </a:extLst>
            </p:cNvPr>
            <p:cNvSpPr/>
            <p:nvPr/>
          </p:nvSpPr>
          <p:spPr>
            <a:xfrm>
              <a:off x="12131088" y="2139922"/>
              <a:ext cx="7389" cy="3764"/>
            </a:xfrm>
            <a:custGeom>
              <a:avLst/>
              <a:gdLst>
                <a:gd name="connsiteX0" fmla="*/ 4232 w 7389"/>
                <a:gd name="connsiteY0" fmla="*/ 357 h 3764"/>
                <a:gd name="connsiteX1" fmla="*/ 2499 w 7389"/>
                <a:gd name="connsiteY1" fmla="*/ 2454 h 3764"/>
                <a:gd name="connsiteX2" fmla="*/ 6602 w 7389"/>
                <a:gd name="connsiteY2" fmla="*/ 3001 h 3764"/>
                <a:gd name="connsiteX3" fmla="*/ 4232 w 7389"/>
                <a:gd name="connsiteY3" fmla="*/ 357 h 3764"/>
              </a:gdLst>
              <a:ahLst/>
              <a:cxnLst>
                <a:cxn ang="0">
                  <a:pos x="connsiteX0" y="connsiteY0"/>
                </a:cxn>
                <a:cxn ang="0">
                  <a:pos x="connsiteX1" y="connsiteY1"/>
                </a:cxn>
                <a:cxn ang="0">
                  <a:pos x="connsiteX2" y="connsiteY2"/>
                </a:cxn>
                <a:cxn ang="0">
                  <a:pos x="connsiteX3" y="connsiteY3"/>
                </a:cxn>
              </a:cxnLst>
              <a:rect l="l" t="t" r="r" b="b"/>
              <a:pathLst>
                <a:path w="7389" h="3764">
                  <a:moveTo>
                    <a:pt x="4232" y="357"/>
                  </a:moveTo>
                  <a:cubicBezTo>
                    <a:pt x="2042" y="357"/>
                    <a:pt x="-3155" y="-1376"/>
                    <a:pt x="2499" y="2454"/>
                  </a:cubicBezTo>
                  <a:cubicBezTo>
                    <a:pt x="2499" y="2454"/>
                    <a:pt x="4687" y="4916"/>
                    <a:pt x="6602" y="3001"/>
                  </a:cubicBezTo>
                  <a:cubicBezTo>
                    <a:pt x="8517" y="1086"/>
                    <a:pt x="6329" y="357"/>
                    <a:pt x="4232" y="357"/>
                  </a:cubicBezTo>
                  <a:close/>
                </a:path>
              </a:pathLst>
            </a:custGeom>
            <a:grpFill/>
            <a:ln w="4559" cap="flat">
              <a:solidFill>
                <a:srgbClr val="FFFFFF"/>
              </a:solidFill>
              <a:prstDash val="solid"/>
              <a:miter/>
            </a:ln>
          </p:spPr>
          <p:txBody>
            <a:bodyPr rtlCol="0" anchor="ctr"/>
            <a:lstStyle/>
            <a:p>
              <a:endParaRPr lang="en-US"/>
            </a:p>
          </p:txBody>
        </p:sp>
        <p:sp>
          <p:nvSpPr>
            <p:cNvPr id="898" name="Freeform: Shape 897">
              <a:extLst>
                <a:ext uri="{FF2B5EF4-FFF2-40B4-BE49-F238E27FC236}">
                  <a16:creationId xmlns:a16="http://schemas.microsoft.com/office/drawing/2014/main" id="{22848F58-39BE-B865-C26D-BA8DDA7F497B}"/>
                </a:ext>
              </a:extLst>
            </p:cNvPr>
            <p:cNvSpPr/>
            <p:nvPr/>
          </p:nvSpPr>
          <p:spPr>
            <a:xfrm>
              <a:off x="12109174" y="2109465"/>
              <a:ext cx="8085" cy="5649"/>
            </a:xfrm>
            <a:custGeom>
              <a:avLst/>
              <a:gdLst>
                <a:gd name="connsiteX0" fmla="*/ 5537 w 8085"/>
                <a:gd name="connsiteY0" fmla="*/ 173 h 5649"/>
                <a:gd name="connsiteX1" fmla="*/ 795 w 8085"/>
                <a:gd name="connsiteY1" fmla="*/ 4550 h 5649"/>
                <a:gd name="connsiteX2" fmla="*/ 5537 w 8085"/>
                <a:gd name="connsiteY2" fmla="*/ 3821 h 5649"/>
                <a:gd name="connsiteX3" fmla="*/ 5537 w 8085"/>
                <a:gd name="connsiteY3" fmla="*/ 173 h 5649"/>
              </a:gdLst>
              <a:ahLst/>
              <a:cxnLst>
                <a:cxn ang="0">
                  <a:pos x="connsiteX0" y="connsiteY0"/>
                </a:cxn>
                <a:cxn ang="0">
                  <a:pos x="connsiteX1" y="connsiteY1"/>
                </a:cxn>
                <a:cxn ang="0">
                  <a:pos x="connsiteX2" y="connsiteY2"/>
                </a:cxn>
                <a:cxn ang="0">
                  <a:pos x="connsiteX3" y="connsiteY3"/>
                </a:cxn>
              </a:cxnLst>
              <a:rect l="l" t="t" r="r" b="b"/>
              <a:pathLst>
                <a:path w="8085" h="5649">
                  <a:moveTo>
                    <a:pt x="5537" y="173"/>
                  </a:moveTo>
                  <a:cubicBezTo>
                    <a:pt x="2253" y="903"/>
                    <a:pt x="-1850" y="1450"/>
                    <a:pt x="795" y="4550"/>
                  </a:cubicBezTo>
                  <a:cubicBezTo>
                    <a:pt x="795" y="4550"/>
                    <a:pt x="2253" y="7377"/>
                    <a:pt x="5537" y="3821"/>
                  </a:cubicBezTo>
                  <a:cubicBezTo>
                    <a:pt x="8820" y="264"/>
                    <a:pt x="8911" y="-465"/>
                    <a:pt x="5537" y="173"/>
                  </a:cubicBezTo>
                  <a:close/>
                </a:path>
              </a:pathLst>
            </a:custGeom>
            <a:grpFill/>
            <a:ln w="4559" cap="flat">
              <a:solidFill>
                <a:srgbClr val="FFFFFF"/>
              </a:solidFill>
              <a:prstDash val="solid"/>
              <a:miter/>
            </a:ln>
          </p:spPr>
          <p:txBody>
            <a:bodyPr rtlCol="0" anchor="ctr"/>
            <a:lstStyle/>
            <a:p>
              <a:endParaRPr lang="en-US"/>
            </a:p>
          </p:txBody>
        </p:sp>
        <p:sp>
          <p:nvSpPr>
            <p:cNvPr id="899" name="Freeform: Shape 898">
              <a:extLst>
                <a:ext uri="{FF2B5EF4-FFF2-40B4-BE49-F238E27FC236}">
                  <a16:creationId xmlns:a16="http://schemas.microsoft.com/office/drawing/2014/main" id="{E52529CB-A7B7-37F1-7D5D-5FADDB244E96}"/>
                </a:ext>
              </a:extLst>
            </p:cNvPr>
            <p:cNvSpPr/>
            <p:nvPr/>
          </p:nvSpPr>
          <p:spPr>
            <a:xfrm>
              <a:off x="6867891" y="1911596"/>
              <a:ext cx="18979" cy="8941"/>
            </a:xfrm>
            <a:custGeom>
              <a:avLst/>
              <a:gdLst>
                <a:gd name="connsiteX0" fmla="*/ 13835 w 18979"/>
                <a:gd name="connsiteY0" fmla="*/ 8825 h 8941"/>
                <a:gd name="connsiteX1" fmla="*/ 10096 w 18979"/>
                <a:gd name="connsiteY1" fmla="*/ 7640 h 8941"/>
                <a:gd name="connsiteX2" fmla="*/ 2436 w 18979"/>
                <a:gd name="connsiteY2" fmla="*/ 7093 h 8941"/>
                <a:gd name="connsiteX3" fmla="*/ 703 w 18979"/>
                <a:gd name="connsiteY3" fmla="*/ 2260 h 8941"/>
                <a:gd name="connsiteX4" fmla="*/ 15841 w 18979"/>
                <a:gd name="connsiteY4" fmla="*/ 5907 h 8941"/>
                <a:gd name="connsiteX5" fmla="*/ 13835 w 18979"/>
                <a:gd name="connsiteY5" fmla="*/ 8825 h 8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79" h="8941">
                  <a:moveTo>
                    <a:pt x="13835" y="8825"/>
                  </a:moveTo>
                  <a:cubicBezTo>
                    <a:pt x="11281" y="8825"/>
                    <a:pt x="10369" y="9372"/>
                    <a:pt x="10096" y="7640"/>
                  </a:cubicBezTo>
                  <a:cubicBezTo>
                    <a:pt x="9822" y="5907"/>
                    <a:pt x="6722" y="7093"/>
                    <a:pt x="2436" y="7093"/>
                  </a:cubicBezTo>
                  <a:cubicBezTo>
                    <a:pt x="-1850" y="7093"/>
                    <a:pt x="703" y="2260"/>
                    <a:pt x="703" y="2260"/>
                  </a:cubicBezTo>
                  <a:cubicBezTo>
                    <a:pt x="2436" y="-3759"/>
                    <a:pt x="9001" y="3719"/>
                    <a:pt x="15841" y="5907"/>
                  </a:cubicBezTo>
                  <a:cubicBezTo>
                    <a:pt x="22680" y="8096"/>
                    <a:pt x="16388" y="8825"/>
                    <a:pt x="13835" y="8825"/>
                  </a:cubicBezTo>
                  <a:close/>
                </a:path>
              </a:pathLst>
            </a:custGeom>
            <a:grpFill/>
            <a:ln w="4559" cap="flat">
              <a:solidFill>
                <a:srgbClr val="FFFFFF"/>
              </a:solidFill>
              <a:prstDash val="solid"/>
              <a:miter/>
            </a:ln>
          </p:spPr>
          <p:txBody>
            <a:bodyPr rtlCol="0" anchor="ctr"/>
            <a:lstStyle/>
            <a:p>
              <a:endParaRPr lang="en-US"/>
            </a:p>
          </p:txBody>
        </p:sp>
        <p:sp>
          <p:nvSpPr>
            <p:cNvPr id="900" name="Freeform: Shape 899">
              <a:extLst>
                <a:ext uri="{FF2B5EF4-FFF2-40B4-BE49-F238E27FC236}">
                  <a16:creationId xmlns:a16="http://schemas.microsoft.com/office/drawing/2014/main" id="{2D435B95-2F96-C8C1-1994-AA54D6007FD4}"/>
                </a:ext>
              </a:extLst>
            </p:cNvPr>
            <p:cNvSpPr/>
            <p:nvPr/>
          </p:nvSpPr>
          <p:spPr>
            <a:xfrm>
              <a:off x="7671064" y="1392686"/>
              <a:ext cx="65230" cy="47826"/>
            </a:xfrm>
            <a:custGeom>
              <a:avLst/>
              <a:gdLst>
                <a:gd name="connsiteX0" fmla="*/ 43584 w 65230"/>
                <a:gd name="connsiteY0" fmla="*/ 47259 h 47826"/>
                <a:gd name="connsiteX1" fmla="*/ 49329 w 65230"/>
                <a:gd name="connsiteY1" fmla="*/ 46438 h 47826"/>
                <a:gd name="connsiteX2" fmla="*/ 55256 w 65230"/>
                <a:gd name="connsiteY2" fmla="*/ 46985 h 47826"/>
                <a:gd name="connsiteX3" fmla="*/ 63007 w 65230"/>
                <a:gd name="connsiteY3" fmla="*/ 45253 h 47826"/>
                <a:gd name="connsiteX4" fmla="*/ 63007 w 65230"/>
                <a:gd name="connsiteY4" fmla="*/ 34401 h 47826"/>
                <a:gd name="connsiteX5" fmla="*/ 60727 w 65230"/>
                <a:gd name="connsiteY5" fmla="*/ 30480 h 47826"/>
                <a:gd name="connsiteX6" fmla="*/ 21972 w 65230"/>
                <a:gd name="connsiteY6" fmla="*/ 3123 h 47826"/>
                <a:gd name="connsiteX7" fmla="*/ 11394 w 65230"/>
                <a:gd name="connsiteY7" fmla="*/ 1117 h 47826"/>
                <a:gd name="connsiteX8" fmla="*/ 2822 w 65230"/>
                <a:gd name="connsiteY8" fmla="*/ 5403 h 47826"/>
                <a:gd name="connsiteX9" fmla="*/ 2822 w 65230"/>
                <a:gd name="connsiteY9" fmla="*/ 10510 h 47826"/>
                <a:gd name="connsiteX10" fmla="*/ 4555 w 65230"/>
                <a:gd name="connsiteY10" fmla="*/ 14795 h 47826"/>
                <a:gd name="connsiteX11" fmla="*/ -4 w 65230"/>
                <a:gd name="connsiteY11" fmla="*/ 18169 h 47826"/>
                <a:gd name="connsiteX12" fmla="*/ 15407 w 65230"/>
                <a:gd name="connsiteY12" fmla="*/ 35587 h 47826"/>
                <a:gd name="connsiteX13" fmla="*/ 15407 w 65230"/>
                <a:gd name="connsiteY13" fmla="*/ 33033 h 47826"/>
                <a:gd name="connsiteX14" fmla="*/ 32550 w 65230"/>
                <a:gd name="connsiteY14" fmla="*/ 38140 h 47826"/>
                <a:gd name="connsiteX15" fmla="*/ 35377 w 65230"/>
                <a:gd name="connsiteY15" fmla="*/ 42152 h 47826"/>
                <a:gd name="connsiteX16" fmla="*/ 43584 w 65230"/>
                <a:gd name="connsiteY16" fmla="*/ 47259 h 4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230" h="47826">
                  <a:moveTo>
                    <a:pt x="43584" y="47259"/>
                  </a:moveTo>
                  <a:cubicBezTo>
                    <a:pt x="45499" y="48134"/>
                    <a:pt x="47742" y="47806"/>
                    <a:pt x="49329" y="46438"/>
                  </a:cubicBezTo>
                  <a:cubicBezTo>
                    <a:pt x="51882" y="44979"/>
                    <a:pt x="51882" y="44705"/>
                    <a:pt x="55256" y="46985"/>
                  </a:cubicBezTo>
                  <a:cubicBezTo>
                    <a:pt x="58630" y="49265"/>
                    <a:pt x="58721" y="46073"/>
                    <a:pt x="63007" y="45253"/>
                  </a:cubicBezTo>
                  <a:cubicBezTo>
                    <a:pt x="67293" y="44432"/>
                    <a:pt x="64102" y="38413"/>
                    <a:pt x="63007" y="34401"/>
                  </a:cubicBezTo>
                  <a:cubicBezTo>
                    <a:pt x="61913" y="30389"/>
                    <a:pt x="60727" y="30480"/>
                    <a:pt x="60727" y="30480"/>
                  </a:cubicBezTo>
                  <a:cubicBezTo>
                    <a:pt x="60727" y="30480"/>
                    <a:pt x="27079" y="7956"/>
                    <a:pt x="21972" y="3123"/>
                  </a:cubicBezTo>
                  <a:cubicBezTo>
                    <a:pt x="16865" y="-1710"/>
                    <a:pt x="15133" y="205"/>
                    <a:pt x="11394" y="1117"/>
                  </a:cubicBezTo>
                  <a:cubicBezTo>
                    <a:pt x="7656" y="2029"/>
                    <a:pt x="7109" y="3123"/>
                    <a:pt x="2822" y="5403"/>
                  </a:cubicBezTo>
                  <a:cubicBezTo>
                    <a:pt x="-1463" y="7683"/>
                    <a:pt x="-278" y="7956"/>
                    <a:pt x="2822" y="10510"/>
                  </a:cubicBezTo>
                  <a:cubicBezTo>
                    <a:pt x="5923" y="13063"/>
                    <a:pt x="9662" y="17075"/>
                    <a:pt x="4555" y="14795"/>
                  </a:cubicBezTo>
                  <a:cubicBezTo>
                    <a:pt x="-552" y="12516"/>
                    <a:pt x="907" y="14795"/>
                    <a:pt x="-4" y="18169"/>
                  </a:cubicBezTo>
                  <a:cubicBezTo>
                    <a:pt x="-916" y="21543"/>
                    <a:pt x="11668" y="33580"/>
                    <a:pt x="15407" y="35587"/>
                  </a:cubicBezTo>
                  <a:cubicBezTo>
                    <a:pt x="19145" y="37593"/>
                    <a:pt x="15407" y="33033"/>
                    <a:pt x="15407" y="33033"/>
                  </a:cubicBezTo>
                  <a:cubicBezTo>
                    <a:pt x="12306" y="29933"/>
                    <a:pt x="29632" y="37319"/>
                    <a:pt x="32550" y="38140"/>
                  </a:cubicBezTo>
                  <a:cubicBezTo>
                    <a:pt x="35468" y="38961"/>
                    <a:pt x="36745" y="38140"/>
                    <a:pt x="35377" y="42152"/>
                  </a:cubicBezTo>
                  <a:cubicBezTo>
                    <a:pt x="34009" y="46165"/>
                    <a:pt x="40484" y="46438"/>
                    <a:pt x="43584" y="47259"/>
                  </a:cubicBezTo>
                  <a:close/>
                </a:path>
              </a:pathLst>
            </a:custGeom>
            <a:grpFill/>
            <a:ln w="4559" cap="flat">
              <a:solidFill>
                <a:srgbClr val="FFFFFF"/>
              </a:solidFill>
              <a:prstDash val="solid"/>
              <a:miter/>
            </a:ln>
          </p:spPr>
          <p:txBody>
            <a:bodyPr rtlCol="0" anchor="ctr"/>
            <a:lstStyle/>
            <a:p>
              <a:endParaRPr lang="en-US"/>
            </a:p>
          </p:txBody>
        </p:sp>
        <p:sp>
          <p:nvSpPr>
            <p:cNvPr id="901" name="Freeform: Shape 900">
              <a:extLst>
                <a:ext uri="{FF2B5EF4-FFF2-40B4-BE49-F238E27FC236}">
                  <a16:creationId xmlns:a16="http://schemas.microsoft.com/office/drawing/2014/main" id="{35E02227-E9D1-8BE5-6B74-DA690B3B127D}"/>
                </a:ext>
              </a:extLst>
            </p:cNvPr>
            <p:cNvSpPr/>
            <p:nvPr/>
          </p:nvSpPr>
          <p:spPr>
            <a:xfrm>
              <a:off x="7322779" y="1451355"/>
              <a:ext cx="70125" cy="46090"/>
            </a:xfrm>
            <a:custGeom>
              <a:avLst/>
              <a:gdLst>
                <a:gd name="connsiteX0" fmla="*/ 69606 w 70125"/>
                <a:gd name="connsiteY0" fmla="*/ 22786 h 46090"/>
                <a:gd name="connsiteX1" fmla="*/ 61855 w 70125"/>
                <a:gd name="connsiteY1" fmla="*/ 12208 h 46090"/>
                <a:gd name="connsiteX2" fmla="*/ 36504 w 70125"/>
                <a:gd name="connsiteY2" fmla="*/ 536 h 46090"/>
                <a:gd name="connsiteX3" fmla="*/ 12613 w 70125"/>
                <a:gd name="connsiteY3" fmla="*/ 4822 h 46090"/>
                <a:gd name="connsiteX4" fmla="*/ 1214 w 70125"/>
                <a:gd name="connsiteY4" fmla="*/ 19686 h 46090"/>
                <a:gd name="connsiteX5" fmla="*/ 302 w 70125"/>
                <a:gd name="connsiteY5" fmla="*/ 31358 h 46090"/>
                <a:gd name="connsiteX6" fmla="*/ 12886 w 70125"/>
                <a:gd name="connsiteY6" fmla="*/ 44489 h 46090"/>
                <a:gd name="connsiteX7" fmla="*/ 22826 w 70125"/>
                <a:gd name="connsiteY7" fmla="*/ 45036 h 46090"/>
                <a:gd name="connsiteX8" fmla="*/ 55289 w 70125"/>
                <a:gd name="connsiteY8" fmla="*/ 31358 h 46090"/>
                <a:gd name="connsiteX9" fmla="*/ 62493 w 70125"/>
                <a:gd name="connsiteY9" fmla="*/ 22239 h 46090"/>
                <a:gd name="connsiteX10" fmla="*/ 64773 w 70125"/>
                <a:gd name="connsiteY10" fmla="*/ 26251 h 46090"/>
                <a:gd name="connsiteX11" fmla="*/ 69606 w 70125"/>
                <a:gd name="connsiteY11" fmla="*/ 22786 h 46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125" h="46090">
                  <a:moveTo>
                    <a:pt x="69606" y="22786"/>
                  </a:moveTo>
                  <a:cubicBezTo>
                    <a:pt x="71338" y="18500"/>
                    <a:pt x="68147" y="14762"/>
                    <a:pt x="61855" y="12208"/>
                  </a:cubicBezTo>
                  <a:cubicBezTo>
                    <a:pt x="55563" y="9655"/>
                    <a:pt x="41337" y="1722"/>
                    <a:pt x="36504" y="536"/>
                  </a:cubicBezTo>
                  <a:cubicBezTo>
                    <a:pt x="28288" y="-978"/>
                    <a:pt x="19789" y="545"/>
                    <a:pt x="12613" y="4822"/>
                  </a:cubicBezTo>
                  <a:cubicBezTo>
                    <a:pt x="6649" y="7667"/>
                    <a:pt x="2408" y="13193"/>
                    <a:pt x="1214" y="19686"/>
                  </a:cubicBezTo>
                  <a:cubicBezTo>
                    <a:pt x="-72" y="23434"/>
                    <a:pt x="-382" y="27455"/>
                    <a:pt x="302" y="31358"/>
                  </a:cubicBezTo>
                  <a:cubicBezTo>
                    <a:pt x="940" y="40477"/>
                    <a:pt x="10333" y="42757"/>
                    <a:pt x="12886" y="44489"/>
                  </a:cubicBezTo>
                  <a:cubicBezTo>
                    <a:pt x="15439" y="46222"/>
                    <a:pt x="17172" y="46678"/>
                    <a:pt x="22826" y="45036"/>
                  </a:cubicBezTo>
                  <a:cubicBezTo>
                    <a:pt x="34070" y="41544"/>
                    <a:pt x="44939" y="36966"/>
                    <a:pt x="55289" y="31358"/>
                  </a:cubicBezTo>
                  <a:cubicBezTo>
                    <a:pt x="58480" y="28166"/>
                    <a:pt x="60213" y="23880"/>
                    <a:pt x="62493" y="22239"/>
                  </a:cubicBezTo>
                  <a:cubicBezTo>
                    <a:pt x="64773" y="20598"/>
                    <a:pt x="66779" y="19321"/>
                    <a:pt x="64773" y="26251"/>
                  </a:cubicBezTo>
                  <a:cubicBezTo>
                    <a:pt x="62767" y="33182"/>
                    <a:pt x="67873" y="27346"/>
                    <a:pt x="69606" y="22786"/>
                  </a:cubicBezTo>
                  <a:close/>
                </a:path>
              </a:pathLst>
            </a:custGeom>
            <a:grpFill/>
            <a:ln w="4559" cap="flat">
              <a:solidFill>
                <a:srgbClr val="FFFFFF"/>
              </a:solidFill>
              <a:prstDash val="solid"/>
              <a:miter/>
            </a:ln>
          </p:spPr>
          <p:txBody>
            <a:bodyPr rtlCol="0" anchor="ctr"/>
            <a:lstStyle/>
            <a:p>
              <a:endParaRPr lang="en-US"/>
            </a:p>
          </p:txBody>
        </p:sp>
        <p:sp>
          <p:nvSpPr>
            <p:cNvPr id="902" name="Freeform: Shape 901">
              <a:extLst>
                <a:ext uri="{FF2B5EF4-FFF2-40B4-BE49-F238E27FC236}">
                  <a16:creationId xmlns:a16="http://schemas.microsoft.com/office/drawing/2014/main" id="{8FA50A17-CE78-15F3-BF9F-E5D6F2DF9DF8}"/>
                </a:ext>
              </a:extLst>
            </p:cNvPr>
            <p:cNvSpPr/>
            <p:nvPr/>
          </p:nvSpPr>
          <p:spPr>
            <a:xfrm>
              <a:off x="8571929" y="1114307"/>
              <a:ext cx="17366" cy="5483"/>
            </a:xfrm>
            <a:custGeom>
              <a:avLst/>
              <a:gdLst>
                <a:gd name="connsiteX0" fmla="*/ 13303 w 17366"/>
                <a:gd name="connsiteY0" fmla="*/ 5291 h 5483"/>
                <a:gd name="connsiteX1" fmla="*/ 15308 w 17366"/>
                <a:gd name="connsiteY1" fmla="*/ 1370 h 5483"/>
                <a:gd name="connsiteX2" fmla="*/ 3636 w 17366"/>
                <a:gd name="connsiteY2" fmla="*/ 1370 h 5483"/>
                <a:gd name="connsiteX3" fmla="*/ 3636 w 17366"/>
                <a:gd name="connsiteY3" fmla="*/ 4744 h 5483"/>
                <a:gd name="connsiteX4" fmla="*/ 13303 w 17366"/>
                <a:gd name="connsiteY4" fmla="*/ 5291 h 5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6" h="5483">
                  <a:moveTo>
                    <a:pt x="13303" y="5291"/>
                  </a:moveTo>
                  <a:cubicBezTo>
                    <a:pt x="19321" y="4744"/>
                    <a:pt x="17315" y="3102"/>
                    <a:pt x="15308" y="1370"/>
                  </a:cubicBezTo>
                  <a:cubicBezTo>
                    <a:pt x="13303" y="-363"/>
                    <a:pt x="11934" y="-637"/>
                    <a:pt x="3636" y="1370"/>
                  </a:cubicBezTo>
                  <a:cubicBezTo>
                    <a:pt x="-4662" y="3376"/>
                    <a:pt x="3636" y="4744"/>
                    <a:pt x="3636" y="4744"/>
                  </a:cubicBezTo>
                  <a:cubicBezTo>
                    <a:pt x="6810" y="5437"/>
                    <a:pt x="10074" y="5619"/>
                    <a:pt x="13303" y="5291"/>
                  </a:cubicBezTo>
                  <a:close/>
                </a:path>
              </a:pathLst>
            </a:custGeom>
            <a:grpFill/>
            <a:ln w="4559" cap="flat">
              <a:solidFill>
                <a:srgbClr val="FFFFFF"/>
              </a:solidFill>
              <a:prstDash val="solid"/>
              <a:miter/>
            </a:ln>
          </p:spPr>
          <p:txBody>
            <a:bodyPr rtlCol="0" anchor="ctr"/>
            <a:lstStyle/>
            <a:p>
              <a:endParaRPr lang="en-US"/>
            </a:p>
          </p:txBody>
        </p:sp>
        <p:sp>
          <p:nvSpPr>
            <p:cNvPr id="903" name="Freeform: Shape 902">
              <a:extLst>
                <a:ext uri="{FF2B5EF4-FFF2-40B4-BE49-F238E27FC236}">
                  <a16:creationId xmlns:a16="http://schemas.microsoft.com/office/drawing/2014/main" id="{0A392D94-78FE-A550-8C1A-ADF80F74359F}"/>
                </a:ext>
              </a:extLst>
            </p:cNvPr>
            <p:cNvSpPr/>
            <p:nvPr/>
          </p:nvSpPr>
          <p:spPr>
            <a:xfrm>
              <a:off x="9898033" y="1172349"/>
              <a:ext cx="9893" cy="6105"/>
            </a:xfrm>
            <a:custGeom>
              <a:avLst/>
              <a:gdLst>
                <a:gd name="connsiteX0" fmla="*/ 1691 w 9893"/>
                <a:gd name="connsiteY0" fmla="*/ 5427 h 6105"/>
                <a:gd name="connsiteX1" fmla="*/ 8622 w 9893"/>
                <a:gd name="connsiteY1" fmla="*/ 4789 h 6105"/>
                <a:gd name="connsiteX2" fmla="*/ 7983 w 9893"/>
                <a:gd name="connsiteY2" fmla="*/ 503 h 6105"/>
                <a:gd name="connsiteX3" fmla="*/ 1691 w 9893"/>
                <a:gd name="connsiteY3" fmla="*/ 2418 h 6105"/>
                <a:gd name="connsiteX4" fmla="*/ 1691 w 9893"/>
                <a:gd name="connsiteY4" fmla="*/ 5427 h 6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93" h="6105">
                  <a:moveTo>
                    <a:pt x="1691" y="5427"/>
                  </a:moveTo>
                  <a:cubicBezTo>
                    <a:pt x="3971" y="6476"/>
                    <a:pt x="6615" y="6230"/>
                    <a:pt x="8622" y="4789"/>
                  </a:cubicBezTo>
                  <a:cubicBezTo>
                    <a:pt x="10810" y="3695"/>
                    <a:pt x="9716" y="1506"/>
                    <a:pt x="7983" y="503"/>
                  </a:cubicBezTo>
                  <a:cubicBezTo>
                    <a:pt x="6251" y="-500"/>
                    <a:pt x="5612" y="-226"/>
                    <a:pt x="1691" y="2418"/>
                  </a:cubicBezTo>
                  <a:cubicBezTo>
                    <a:pt x="-2230" y="5063"/>
                    <a:pt x="1691" y="5427"/>
                    <a:pt x="1691" y="5427"/>
                  </a:cubicBezTo>
                  <a:close/>
                </a:path>
              </a:pathLst>
            </a:custGeom>
            <a:grpFill/>
            <a:ln w="4559" cap="flat">
              <a:solidFill>
                <a:srgbClr val="FFFFFF"/>
              </a:solidFill>
              <a:prstDash val="solid"/>
              <a:miter/>
            </a:ln>
          </p:spPr>
          <p:txBody>
            <a:bodyPr rtlCol="0" anchor="ctr"/>
            <a:lstStyle/>
            <a:p>
              <a:endParaRPr lang="en-US"/>
            </a:p>
          </p:txBody>
        </p:sp>
        <p:sp>
          <p:nvSpPr>
            <p:cNvPr id="904" name="Freeform: Shape 903">
              <a:extLst>
                <a:ext uri="{FF2B5EF4-FFF2-40B4-BE49-F238E27FC236}">
                  <a16:creationId xmlns:a16="http://schemas.microsoft.com/office/drawing/2014/main" id="{37D43331-9131-A71D-269A-D82AD3E2367A}"/>
                </a:ext>
              </a:extLst>
            </p:cNvPr>
            <p:cNvSpPr/>
            <p:nvPr/>
          </p:nvSpPr>
          <p:spPr>
            <a:xfrm>
              <a:off x="10328945" y="1327118"/>
              <a:ext cx="28711" cy="6260"/>
            </a:xfrm>
            <a:custGeom>
              <a:avLst/>
              <a:gdLst>
                <a:gd name="connsiteX0" fmla="*/ 2560 w 28711"/>
                <a:gd name="connsiteY0" fmla="*/ 2852 h 6260"/>
                <a:gd name="connsiteX1" fmla="*/ 9400 w 28711"/>
                <a:gd name="connsiteY1" fmla="*/ 2214 h 6260"/>
                <a:gd name="connsiteX2" fmla="*/ 19704 w 28711"/>
                <a:gd name="connsiteY2" fmla="*/ 6226 h 6260"/>
                <a:gd name="connsiteX3" fmla="*/ 15691 w 28711"/>
                <a:gd name="connsiteY3" fmla="*/ 26 h 6260"/>
                <a:gd name="connsiteX4" fmla="*/ 2560 w 28711"/>
                <a:gd name="connsiteY4" fmla="*/ 2852 h 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11" h="6260">
                  <a:moveTo>
                    <a:pt x="2560" y="2852"/>
                  </a:moveTo>
                  <a:cubicBezTo>
                    <a:pt x="4840" y="3463"/>
                    <a:pt x="7303" y="3235"/>
                    <a:pt x="9400" y="2214"/>
                  </a:cubicBezTo>
                  <a:cubicBezTo>
                    <a:pt x="12227" y="573"/>
                    <a:pt x="16239" y="6226"/>
                    <a:pt x="19704" y="6226"/>
                  </a:cubicBezTo>
                  <a:cubicBezTo>
                    <a:pt x="23169" y="6226"/>
                    <a:pt x="40130" y="573"/>
                    <a:pt x="15691" y="26"/>
                  </a:cubicBezTo>
                  <a:cubicBezTo>
                    <a:pt x="-8747" y="-521"/>
                    <a:pt x="2560" y="2852"/>
                    <a:pt x="2560" y="2852"/>
                  </a:cubicBezTo>
                  <a:close/>
                </a:path>
              </a:pathLst>
            </a:custGeom>
            <a:grpFill/>
            <a:ln w="4559" cap="flat">
              <a:solidFill>
                <a:srgbClr val="FFFFFF"/>
              </a:solidFill>
              <a:prstDash val="solid"/>
              <a:miter/>
            </a:ln>
          </p:spPr>
          <p:txBody>
            <a:bodyPr rtlCol="0" anchor="ctr"/>
            <a:lstStyle/>
            <a:p>
              <a:endParaRPr lang="en-US"/>
            </a:p>
          </p:txBody>
        </p:sp>
        <p:sp>
          <p:nvSpPr>
            <p:cNvPr id="905" name="Freeform: Shape 904">
              <a:extLst>
                <a:ext uri="{FF2B5EF4-FFF2-40B4-BE49-F238E27FC236}">
                  <a16:creationId xmlns:a16="http://schemas.microsoft.com/office/drawing/2014/main" id="{BF70722A-2469-70C8-9A43-A5116B61A772}"/>
                </a:ext>
              </a:extLst>
            </p:cNvPr>
            <p:cNvSpPr/>
            <p:nvPr/>
          </p:nvSpPr>
          <p:spPr>
            <a:xfrm>
              <a:off x="11369315" y="1421223"/>
              <a:ext cx="52628" cy="25661"/>
            </a:xfrm>
            <a:custGeom>
              <a:avLst/>
              <a:gdLst>
                <a:gd name="connsiteX0" fmla="*/ 4028 w 52628"/>
                <a:gd name="connsiteY0" fmla="*/ 12430 h 25661"/>
                <a:gd name="connsiteX1" fmla="*/ 16521 w 52628"/>
                <a:gd name="connsiteY1" fmla="*/ 19269 h 25661"/>
                <a:gd name="connsiteX2" fmla="*/ 41963 w 52628"/>
                <a:gd name="connsiteY2" fmla="*/ 25561 h 25661"/>
                <a:gd name="connsiteX3" fmla="*/ 52450 w 52628"/>
                <a:gd name="connsiteY3" fmla="*/ 8782 h 25661"/>
                <a:gd name="connsiteX4" fmla="*/ 43331 w 52628"/>
                <a:gd name="connsiteY4" fmla="*/ 6229 h 25661"/>
                <a:gd name="connsiteX5" fmla="*/ 23451 w 52628"/>
                <a:gd name="connsiteY5" fmla="*/ 484 h 25661"/>
                <a:gd name="connsiteX6" fmla="*/ 1748 w 52628"/>
                <a:gd name="connsiteY6" fmla="*/ 7597 h 25661"/>
                <a:gd name="connsiteX7" fmla="*/ 4028 w 52628"/>
                <a:gd name="connsiteY7" fmla="*/ 12430 h 25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28" h="25661">
                  <a:moveTo>
                    <a:pt x="4028" y="12430"/>
                  </a:moveTo>
                  <a:cubicBezTo>
                    <a:pt x="8405" y="14272"/>
                    <a:pt x="12599" y="16561"/>
                    <a:pt x="16521" y="19269"/>
                  </a:cubicBezTo>
                  <a:cubicBezTo>
                    <a:pt x="24454" y="23208"/>
                    <a:pt x="33116" y="25360"/>
                    <a:pt x="41963" y="25561"/>
                  </a:cubicBezTo>
                  <a:cubicBezTo>
                    <a:pt x="52176" y="26655"/>
                    <a:pt x="52996" y="13889"/>
                    <a:pt x="52450" y="8782"/>
                  </a:cubicBezTo>
                  <a:cubicBezTo>
                    <a:pt x="51902" y="3676"/>
                    <a:pt x="47616" y="6229"/>
                    <a:pt x="43331" y="6229"/>
                  </a:cubicBezTo>
                  <a:cubicBezTo>
                    <a:pt x="36582" y="4688"/>
                    <a:pt x="29925" y="2773"/>
                    <a:pt x="23451" y="484"/>
                  </a:cubicBezTo>
                  <a:cubicBezTo>
                    <a:pt x="15426" y="-1258"/>
                    <a:pt x="7128" y="1460"/>
                    <a:pt x="1748" y="7597"/>
                  </a:cubicBezTo>
                  <a:cubicBezTo>
                    <a:pt x="-3359" y="11883"/>
                    <a:pt x="4028" y="12430"/>
                    <a:pt x="4028" y="12430"/>
                  </a:cubicBezTo>
                  <a:close/>
                </a:path>
              </a:pathLst>
            </a:custGeom>
            <a:grpFill/>
            <a:ln w="4559" cap="flat">
              <a:solidFill>
                <a:srgbClr val="FFFFFF"/>
              </a:solidFill>
              <a:prstDash val="solid"/>
              <a:miter/>
            </a:ln>
          </p:spPr>
          <p:txBody>
            <a:bodyPr rtlCol="0" anchor="ctr"/>
            <a:lstStyle/>
            <a:p>
              <a:endParaRPr lang="en-US"/>
            </a:p>
          </p:txBody>
        </p:sp>
        <p:sp>
          <p:nvSpPr>
            <p:cNvPr id="906" name="Freeform: Shape 905">
              <a:extLst>
                <a:ext uri="{FF2B5EF4-FFF2-40B4-BE49-F238E27FC236}">
                  <a16:creationId xmlns:a16="http://schemas.microsoft.com/office/drawing/2014/main" id="{FB6564CA-2CDE-142E-0044-C04A01C62DEE}"/>
                </a:ext>
              </a:extLst>
            </p:cNvPr>
            <p:cNvSpPr/>
            <p:nvPr/>
          </p:nvSpPr>
          <p:spPr>
            <a:xfrm>
              <a:off x="11120046" y="1366481"/>
              <a:ext cx="9209" cy="5052"/>
            </a:xfrm>
            <a:custGeom>
              <a:avLst/>
              <a:gdLst>
                <a:gd name="connsiteX0" fmla="*/ 3074 w 9209"/>
                <a:gd name="connsiteY0" fmla="*/ 3340 h 5052"/>
                <a:gd name="connsiteX1" fmla="*/ 3712 w 9209"/>
                <a:gd name="connsiteY1" fmla="*/ -34 h 5052"/>
                <a:gd name="connsiteX2" fmla="*/ 3074 w 9209"/>
                <a:gd name="connsiteY2" fmla="*/ 3340 h 5052"/>
              </a:gdLst>
              <a:ahLst/>
              <a:cxnLst>
                <a:cxn ang="0">
                  <a:pos x="connsiteX0" y="connsiteY0"/>
                </a:cxn>
                <a:cxn ang="0">
                  <a:pos x="connsiteX1" y="connsiteY1"/>
                </a:cxn>
                <a:cxn ang="0">
                  <a:pos x="connsiteX2" y="connsiteY2"/>
                </a:cxn>
              </a:cxnLst>
              <a:rect l="l" t="t" r="r" b="b"/>
              <a:pathLst>
                <a:path w="9209" h="5052">
                  <a:moveTo>
                    <a:pt x="3074" y="3340"/>
                  </a:moveTo>
                  <a:cubicBezTo>
                    <a:pt x="10460" y="6805"/>
                    <a:pt x="11645" y="4525"/>
                    <a:pt x="3712" y="-34"/>
                  </a:cubicBezTo>
                  <a:cubicBezTo>
                    <a:pt x="3712" y="-34"/>
                    <a:pt x="-4313" y="-34"/>
                    <a:pt x="3074" y="3340"/>
                  </a:cubicBezTo>
                  <a:close/>
                </a:path>
              </a:pathLst>
            </a:custGeom>
            <a:grpFill/>
            <a:ln w="4559" cap="flat">
              <a:solidFill>
                <a:srgbClr val="FFFFFF"/>
              </a:solidFill>
              <a:prstDash val="solid"/>
              <a:miter/>
            </a:ln>
          </p:spPr>
          <p:txBody>
            <a:bodyPr rtlCol="0" anchor="ctr"/>
            <a:lstStyle/>
            <a:p>
              <a:endParaRPr lang="en-US"/>
            </a:p>
          </p:txBody>
        </p:sp>
        <p:sp>
          <p:nvSpPr>
            <p:cNvPr id="907" name="Freeform: Shape 906">
              <a:extLst>
                <a:ext uri="{FF2B5EF4-FFF2-40B4-BE49-F238E27FC236}">
                  <a16:creationId xmlns:a16="http://schemas.microsoft.com/office/drawing/2014/main" id="{E8AC6710-CC4A-2EA5-6724-169301058A42}"/>
                </a:ext>
              </a:extLst>
            </p:cNvPr>
            <p:cNvSpPr/>
            <p:nvPr/>
          </p:nvSpPr>
          <p:spPr>
            <a:xfrm>
              <a:off x="10613281" y="2680287"/>
              <a:ext cx="37137" cy="34176"/>
            </a:xfrm>
            <a:custGeom>
              <a:avLst/>
              <a:gdLst>
                <a:gd name="connsiteX0" fmla="*/ 33375 w 37137"/>
                <a:gd name="connsiteY0" fmla="*/ 2658 h 34176"/>
                <a:gd name="connsiteX1" fmla="*/ 25988 w 37137"/>
                <a:gd name="connsiteY1" fmla="*/ 378 h 34176"/>
                <a:gd name="connsiteX2" fmla="*/ 21976 w 37137"/>
                <a:gd name="connsiteY2" fmla="*/ 2385 h 34176"/>
                <a:gd name="connsiteX3" fmla="*/ 1731 w 37137"/>
                <a:gd name="connsiteY3" fmla="*/ 24908 h 34176"/>
                <a:gd name="connsiteX4" fmla="*/ 1731 w 37137"/>
                <a:gd name="connsiteY4" fmla="*/ 33207 h 34176"/>
                <a:gd name="connsiteX5" fmla="*/ 4650 w 37137"/>
                <a:gd name="connsiteY5" fmla="*/ 30562 h 34176"/>
                <a:gd name="connsiteX6" fmla="*/ 9210 w 37137"/>
                <a:gd name="connsiteY6" fmla="*/ 25182 h 34176"/>
                <a:gd name="connsiteX7" fmla="*/ 18329 w 37137"/>
                <a:gd name="connsiteY7" fmla="*/ 14695 h 34176"/>
                <a:gd name="connsiteX8" fmla="*/ 24346 w 37137"/>
                <a:gd name="connsiteY8" fmla="*/ 11230 h 34176"/>
                <a:gd name="connsiteX9" fmla="*/ 34287 w 37137"/>
                <a:gd name="connsiteY9" fmla="*/ 5576 h 34176"/>
                <a:gd name="connsiteX10" fmla="*/ 33375 w 37137"/>
                <a:gd name="connsiteY10" fmla="*/ 2658 h 3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137" h="34176">
                  <a:moveTo>
                    <a:pt x="33375" y="2658"/>
                  </a:moveTo>
                  <a:cubicBezTo>
                    <a:pt x="30821" y="2230"/>
                    <a:pt x="28359" y="1464"/>
                    <a:pt x="25988" y="378"/>
                  </a:cubicBezTo>
                  <a:cubicBezTo>
                    <a:pt x="23982" y="-442"/>
                    <a:pt x="23982" y="-169"/>
                    <a:pt x="21976" y="2385"/>
                  </a:cubicBezTo>
                  <a:cubicBezTo>
                    <a:pt x="19969" y="4938"/>
                    <a:pt x="5744" y="19528"/>
                    <a:pt x="1731" y="24908"/>
                  </a:cubicBezTo>
                  <a:cubicBezTo>
                    <a:pt x="-2280" y="30289"/>
                    <a:pt x="1731" y="33207"/>
                    <a:pt x="1731" y="33207"/>
                  </a:cubicBezTo>
                  <a:cubicBezTo>
                    <a:pt x="2643" y="35486"/>
                    <a:pt x="4650" y="33207"/>
                    <a:pt x="4650" y="30562"/>
                  </a:cubicBezTo>
                  <a:cubicBezTo>
                    <a:pt x="4650" y="27881"/>
                    <a:pt x="6565" y="25592"/>
                    <a:pt x="9210" y="25182"/>
                  </a:cubicBezTo>
                  <a:cubicBezTo>
                    <a:pt x="11762" y="24635"/>
                    <a:pt x="15958" y="16063"/>
                    <a:pt x="18329" y="14695"/>
                  </a:cubicBezTo>
                  <a:cubicBezTo>
                    <a:pt x="20700" y="13327"/>
                    <a:pt x="21520" y="13236"/>
                    <a:pt x="24346" y="11230"/>
                  </a:cubicBezTo>
                  <a:cubicBezTo>
                    <a:pt x="27539" y="9124"/>
                    <a:pt x="30821" y="7236"/>
                    <a:pt x="34287" y="5576"/>
                  </a:cubicBezTo>
                  <a:cubicBezTo>
                    <a:pt x="39940" y="2111"/>
                    <a:pt x="35655" y="2932"/>
                    <a:pt x="33375" y="2658"/>
                  </a:cubicBezTo>
                  <a:close/>
                </a:path>
              </a:pathLst>
            </a:custGeom>
            <a:grpFill/>
            <a:ln w="4559" cap="flat">
              <a:solidFill>
                <a:srgbClr val="FFFFFF"/>
              </a:solidFill>
              <a:prstDash val="solid"/>
              <a:miter/>
            </a:ln>
          </p:spPr>
          <p:txBody>
            <a:bodyPr rtlCol="0" anchor="ctr"/>
            <a:lstStyle/>
            <a:p>
              <a:endParaRPr lang="en-US"/>
            </a:p>
          </p:txBody>
        </p:sp>
        <p:sp>
          <p:nvSpPr>
            <p:cNvPr id="908" name="Freeform: Shape 907">
              <a:extLst>
                <a:ext uri="{FF2B5EF4-FFF2-40B4-BE49-F238E27FC236}">
                  <a16:creationId xmlns:a16="http://schemas.microsoft.com/office/drawing/2014/main" id="{23D2FDC2-6271-8AC8-708E-D42BD5BB6F1E}"/>
                </a:ext>
              </a:extLst>
            </p:cNvPr>
            <p:cNvSpPr/>
            <p:nvPr/>
          </p:nvSpPr>
          <p:spPr>
            <a:xfrm>
              <a:off x="10652451" y="2707236"/>
              <a:ext cx="7589" cy="3672"/>
            </a:xfrm>
            <a:custGeom>
              <a:avLst/>
              <a:gdLst>
                <a:gd name="connsiteX0" fmla="*/ 7335 w 7589"/>
                <a:gd name="connsiteY0" fmla="*/ -34 h 3672"/>
                <a:gd name="connsiteX1" fmla="*/ -52 w 7589"/>
                <a:gd name="connsiteY1" fmla="*/ 3613 h 3672"/>
                <a:gd name="connsiteX2" fmla="*/ 7335 w 7589"/>
                <a:gd name="connsiteY2" fmla="*/ -34 h 3672"/>
              </a:gdLst>
              <a:ahLst/>
              <a:cxnLst>
                <a:cxn ang="0">
                  <a:pos x="connsiteX0" y="connsiteY0"/>
                </a:cxn>
                <a:cxn ang="0">
                  <a:pos x="connsiteX1" y="connsiteY1"/>
                </a:cxn>
                <a:cxn ang="0">
                  <a:pos x="connsiteX2" y="connsiteY2"/>
                </a:cxn>
              </a:cxnLst>
              <a:rect l="l" t="t" r="r" b="b"/>
              <a:pathLst>
                <a:path w="7589" h="3672">
                  <a:moveTo>
                    <a:pt x="7335" y="-34"/>
                  </a:moveTo>
                  <a:cubicBezTo>
                    <a:pt x="5876" y="-34"/>
                    <a:pt x="-52" y="3613"/>
                    <a:pt x="-52" y="3613"/>
                  </a:cubicBezTo>
                  <a:cubicBezTo>
                    <a:pt x="1955" y="3978"/>
                    <a:pt x="8795" y="239"/>
                    <a:pt x="7335" y="-34"/>
                  </a:cubicBezTo>
                  <a:close/>
                </a:path>
              </a:pathLst>
            </a:custGeom>
            <a:grpFill/>
            <a:ln w="4559" cap="flat">
              <a:solidFill>
                <a:srgbClr val="FFFFFF"/>
              </a:solidFill>
              <a:prstDash val="solid"/>
              <a:miter/>
            </a:ln>
          </p:spPr>
          <p:txBody>
            <a:bodyPr rtlCol="0" anchor="ctr"/>
            <a:lstStyle/>
            <a:p>
              <a:endParaRPr lang="en-US"/>
            </a:p>
          </p:txBody>
        </p:sp>
        <p:sp>
          <p:nvSpPr>
            <p:cNvPr id="909" name="Freeform: Shape 908">
              <a:extLst>
                <a:ext uri="{FF2B5EF4-FFF2-40B4-BE49-F238E27FC236}">
                  <a16:creationId xmlns:a16="http://schemas.microsoft.com/office/drawing/2014/main" id="{12056895-9384-E115-8F52-E1B6DF893F50}"/>
                </a:ext>
              </a:extLst>
            </p:cNvPr>
            <p:cNvSpPr/>
            <p:nvPr/>
          </p:nvSpPr>
          <p:spPr>
            <a:xfrm>
              <a:off x="10661101" y="2639366"/>
              <a:ext cx="66443" cy="44788"/>
            </a:xfrm>
            <a:custGeom>
              <a:avLst/>
              <a:gdLst>
                <a:gd name="connsiteX0" fmla="*/ 62245 w 66443"/>
                <a:gd name="connsiteY0" fmla="*/ 1450 h 44788"/>
                <a:gd name="connsiteX1" fmla="*/ 47381 w 66443"/>
                <a:gd name="connsiteY1" fmla="*/ 9657 h 44788"/>
                <a:gd name="connsiteX2" fmla="*/ 36894 w 66443"/>
                <a:gd name="connsiteY2" fmla="*/ 5098 h 44788"/>
                <a:gd name="connsiteX3" fmla="*/ 31150 w 66443"/>
                <a:gd name="connsiteY3" fmla="*/ 10296 h 44788"/>
                <a:gd name="connsiteX4" fmla="*/ 10085 w 66443"/>
                <a:gd name="connsiteY4" fmla="*/ 26254 h 44788"/>
                <a:gd name="connsiteX5" fmla="*/ 4705 w 66443"/>
                <a:gd name="connsiteY5" fmla="*/ 35373 h 44788"/>
                <a:gd name="connsiteX6" fmla="*/ 145 w 66443"/>
                <a:gd name="connsiteY6" fmla="*/ 44492 h 44788"/>
                <a:gd name="connsiteX7" fmla="*/ 3245 w 66443"/>
                <a:gd name="connsiteY7" fmla="*/ 43306 h 44788"/>
                <a:gd name="connsiteX8" fmla="*/ 8899 w 66443"/>
                <a:gd name="connsiteY8" fmla="*/ 39932 h 44788"/>
                <a:gd name="connsiteX9" fmla="*/ 14644 w 66443"/>
                <a:gd name="connsiteY9" fmla="*/ 35373 h 44788"/>
                <a:gd name="connsiteX10" fmla="*/ 20389 w 66443"/>
                <a:gd name="connsiteY10" fmla="*/ 29901 h 44788"/>
                <a:gd name="connsiteX11" fmla="*/ 25222 w 66443"/>
                <a:gd name="connsiteY11" fmla="*/ 24521 h 44788"/>
                <a:gd name="connsiteX12" fmla="*/ 29873 w 66443"/>
                <a:gd name="connsiteY12" fmla="*/ 21229 h 44788"/>
                <a:gd name="connsiteX13" fmla="*/ 31150 w 66443"/>
                <a:gd name="connsiteY13" fmla="*/ 21694 h 44788"/>
                <a:gd name="connsiteX14" fmla="*/ 42548 w 66443"/>
                <a:gd name="connsiteY14" fmla="*/ 14855 h 44788"/>
                <a:gd name="connsiteX15" fmla="*/ 62518 w 66443"/>
                <a:gd name="connsiteY15" fmla="*/ 7378 h 44788"/>
                <a:gd name="connsiteX16" fmla="*/ 65619 w 66443"/>
                <a:gd name="connsiteY16" fmla="*/ 1724 h 44788"/>
                <a:gd name="connsiteX17" fmla="*/ 62245 w 66443"/>
                <a:gd name="connsiteY17" fmla="*/ 1450 h 4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6443" h="44788">
                  <a:moveTo>
                    <a:pt x="62245" y="1450"/>
                  </a:moveTo>
                  <a:cubicBezTo>
                    <a:pt x="57594" y="4697"/>
                    <a:pt x="52579" y="7451"/>
                    <a:pt x="47381" y="9657"/>
                  </a:cubicBezTo>
                  <a:cubicBezTo>
                    <a:pt x="43278" y="10478"/>
                    <a:pt x="39083" y="8654"/>
                    <a:pt x="36894" y="5098"/>
                  </a:cubicBezTo>
                  <a:cubicBezTo>
                    <a:pt x="34614" y="1177"/>
                    <a:pt x="33430" y="8016"/>
                    <a:pt x="31150" y="10296"/>
                  </a:cubicBezTo>
                  <a:cubicBezTo>
                    <a:pt x="28870" y="12576"/>
                    <a:pt x="13459" y="23974"/>
                    <a:pt x="10085" y="26254"/>
                  </a:cubicBezTo>
                  <a:cubicBezTo>
                    <a:pt x="6711" y="28534"/>
                    <a:pt x="10905" y="31634"/>
                    <a:pt x="4705" y="35373"/>
                  </a:cubicBezTo>
                  <a:cubicBezTo>
                    <a:pt x="-1497" y="39112"/>
                    <a:pt x="145" y="44492"/>
                    <a:pt x="145" y="44492"/>
                  </a:cubicBezTo>
                  <a:cubicBezTo>
                    <a:pt x="145" y="44492"/>
                    <a:pt x="2698" y="45586"/>
                    <a:pt x="3245" y="43306"/>
                  </a:cubicBezTo>
                  <a:cubicBezTo>
                    <a:pt x="4157" y="41027"/>
                    <a:pt x="6437" y="39640"/>
                    <a:pt x="8899" y="39932"/>
                  </a:cubicBezTo>
                  <a:cubicBezTo>
                    <a:pt x="11544" y="39695"/>
                    <a:pt x="13824" y="37908"/>
                    <a:pt x="14644" y="35373"/>
                  </a:cubicBezTo>
                  <a:cubicBezTo>
                    <a:pt x="15738" y="32874"/>
                    <a:pt x="17835" y="30914"/>
                    <a:pt x="20389" y="29901"/>
                  </a:cubicBezTo>
                  <a:cubicBezTo>
                    <a:pt x="23215" y="28534"/>
                    <a:pt x="25222" y="26801"/>
                    <a:pt x="25222" y="24521"/>
                  </a:cubicBezTo>
                  <a:cubicBezTo>
                    <a:pt x="25586" y="22333"/>
                    <a:pt x="27685" y="20865"/>
                    <a:pt x="29873" y="21229"/>
                  </a:cubicBezTo>
                  <a:cubicBezTo>
                    <a:pt x="30328" y="21312"/>
                    <a:pt x="30785" y="21467"/>
                    <a:pt x="31150" y="21694"/>
                  </a:cubicBezTo>
                  <a:cubicBezTo>
                    <a:pt x="34067" y="23062"/>
                    <a:pt x="37989" y="18229"/>
                    <a:pt x="42548" y="14855"/>
                  </a:cubicBezTo>
                  <a:cubicBezTo>
                    <a:pt x="48657" y="11062"/>
                    <a:pt x="55405" y="8518"/>
                    <a:pt x="62518" y="7378"/>
                  </a:cubicBezTo>
                  <a:cubicBezTo>
                    <a:pt x="67626" y="6831"/>
                    <a:pt x="66530" y="4551"/>
                    <a:pt x="65619" y="1724"/>
                  </a:cubicBezTo>
                  <a:cubicBezTo>
                    <a:pt x="64707" y="-1103"/>
                    <a:pt x="63613" y="-9"/>
                    <a:pt x="62245" y="1450"/>
                  </a:cubicBezTo>
                  <a:close/>
                </a:path>
              </a:pathLst>
            </a:custGeom>
            <a:grpFill/>
            <a:ln w="4559" cap="flat">
              <a:solidFill>
                <a:srgbClr val="FFFFFF"/>
              </a:solidFill>
              <a:prstDash val="solid"/>
              <a:miter/>
            </a:ln>
          </p:spPr>
          <p:txBody>
            <a:bodyPr rtlCol="0" anchor="ctr"/>
            <a:lstStyle/>
            <a:p>
              <a:endParaRPr lang="en-US"/>
            </a:p>
          </p:txBody>
        </p:sp>
        <p:sp>
          <p:nvSpPr>
            <p:cNvPr id="910" name="Freeform: Shape 909">
              <a:extLst>
                <a:ext uri="{FF2B5EF4-FFF2-40B4-BE49-F238E27FC236}">
                  <a16:creationId xmlns:a16="http://schemas.microsoft.com/office/drawing/2014/main" id="{CF600E9F-1254-6CD0-E3E6-A1E7541E13FA}"/>
                </a:ext>
              </a:extLst>
            </p:cNvPr>
            <p:cNvSpPr/>
            <p:nvPr/>
          </p:nvSpPr>
          <p:spPr>
            <a:xfrm>
              <a:off x="10750652" y="2609373"/>
              <a:ext cx="33453" cy="26055"/>
            </a:xfrm>
            <a:custGeom>
              <a:avLst/>
              <a:gdLst>
                <a:gd name="connsiteX0" fmla="*/ 32240 w 33453"/>
                <a:gd name="connsiteY0" fmla="*/ 74 h 26055"/>
                <a:gd name="connsiteX1" fmla="*/ 26221 w 33453"/>
                <a:gd name="connsiteY1" fmla="*/ 894 h 26055"/>
                <a:gd name="connsiteX2" fmla="*/ 18561 w 33453"/>
                <a:gd name="connsiteY2" fmla="*/ 4633 h 26055"/>
                <a:gd name="connsiteX3" fmla="*/ 1691 w 33453"/>
                <a:gd name="connsiteY3" fmla="*/ 22871 h 26055"/>
                <a:gd name="connsiteX4" fmla="*/ 1691 w 33453"/>
                <a:gd name="connsiteY4" fmla="*/ 25698 h 26055"/>
                <a:gd name="connsiteX5" fmla="*/ 10810 w 33453"/>
                <a:gd name="connsiteY5" fmla="*/ 20865 h 26055"/>
                <a:gd name="connsiteX6" fmla="*/ 31966 w 33453"/>
                <a:gd name="connsiteY6" fmla="*/ 3812 h 26055"/>
                <a:gd name="connsiteX7" fmla="*/ 32240 w 33453"/>
                <a:gd name="connsiteY7" fmla="*/ 74 h 26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53" h="26055">
                  <a:moveTo>
                    <a:pt x="32240" y="74"/>
                  </a:moveTo>
                  <a:cubicBezTo>
                    <a:pt x="30508" y="74"/>
                    <a:pt x="27132" y="-473"/>
                    <a:pt x="26221" y="894"/>
                  </a:cubicBezTo>
                  <a:cubicBezTo>
                    <a:pt x="24124" y="2882"/>
                    <a:pt x="21389" y="4186"/>
                    <a:pt x="18561" y="4633"/>
                  </a:cubicBezTo>
                  <a:cubicBezTo>
                    <a:pt x="12360" y="10105"/>
                    <a:pt x="6706" y="16223"/>
                    <a:pt x="1691" y="22871"/>
                  </a:cubicBezTo>
                  <a:cubicBezTo>
                    <a:pt x="-2230" y="27430"/>
                    <a:pt x="1691" y="25698"/>
                    <a:pt x="1691" y="25698"/>
                  </a:cubicBezTo>
                  <a:cubicBezTo>
                    <a:pt x="2603" y="24239"/>
                    <a:pt x="6889" y="22871"/>
                    <a:pt x="10810" y="20865"/>
                  </a:cubicBezTo>
                  <a:cubicBezTo>
                    <a:pt x="18196" y="15548"/>
                    <a:pt x="25218" y="9858"/>
                    <a:pt x="31966" y="3812"/>
                  </a:cubicBezTo>
                  <a:cubicBezTo>
                    <a:pt x="33972" y="894"/>
                    <a:pt x="33699" y="74"/>
                    <a:pt x="32240" y="74"/>
                  </a:cubicBezTo>
                  <a:close/>
                </a:path>
              </a:pathLst>
            </a:custGeom>
            <a:grpFill/>
            <a:ln w="4559" cap="flat">
              <a:solidFill>
                <a:srgbClr val="FFFFFF"/>
              </a:solidFill>
              <a:prstDash val="solid"/>
              <a:miter/>
            </a:ln>
          </p:spPr>
          <p:txBody>
            <a:bodyPr rtlCol="0" anchor="ctr"/>
            <a:lstStyle/>
            <a:p>
              <a:endParaRPr lang="en-US"/>
            </a:p>
          </p:txBody>
        </p:sp>
        <p:sp>
          <p:nvSpPr>
            <p:cNvPr id="911" name="Freeform: Shape 910">
              <a:extLst>
                <a:ext uri="{FF2B5EF4-FFF2-40B4-BE49-F238E27FC236}">
                  <a16:creationId xmlns:a16="http://schemas.microsoft.com/office/drawing/2014/main" id="{8494E081-87B9-D803-52B7-249E631CF082}"/>
                </a:ext>
              </a:extLst>
            </p:cNvPr>
            <p:cNvSpPr/>
            <p:nvPr/>
          </p:nvSpPr>
          <p:spPr>
            <a:xfrm>
              <a:off x="10827444" y="2571787"/>
              <a:ext cx="13128" cy="13167"/>
            </a:xfrm>
            <a:custGeom>
              <a:avLst/>
              <a:gdLst>
                <a:gd name="connsiteX0" fmla="*/ 10162 w 13128"/>
                <a:gd name="connsiteY0" fmla="*/ 1185 h 13167"/>
                <a:gd name="connsiteX1" fmla="*/ -52 w 13128"/>
                <a:gd name="connsiteY1" fmla="*/ 13130 h 13167"/>
                <a:gd name="connsiteX2" fmla="*/ 10162 w 13128"/>
                <a:gd name="connsiteY2" fmla="*/ 1185 h 13167"/>
              </a:gdLst>
              <a:ahLst/>
              <a:cxnLst>
                <a:cxn ang="0">
                  <a:pos x="connsiteX0" y="connsiteY0"/>
                </a:cxn>
                <a:cxn ang="0">
                  <a:pos x="connsiteX1" y="connsiteY1"/>
                </a:cxn>
                <a:cxn ang="0">
                  <a:pos x="connsiteX2" y="connsiteY2"/>
                </a:cxn>
              </a:cxnLst>
              <a:rect l="l" t="t" r="r" b="b"/>
              <a:pathLst>
                <a:path w="13128" h="13167">
                  <a:moveTo>
                    <a:pt x="10162" y="1185"/>
                  </a:moveTo>
                  <a:cubicBezTo>
                    <a:pt x="5420" y="3847"/>
                    <a:pt x="1863" y="8079"/>
                    <a:pt x="-52" y="13130"/>
                  </a:cubicBezTo>
                  <a:cubicBezTo>
                    <a:pt x="4508" y="13404"/>
                    <a:pt x="19281" y="-4834"/>
                    <a:pt x="10162" y="1185"/>
                  </a:cubicBezTo>
                  <a:close/>
                </a:path>
              </a:pathLst>
            </a:custGeom>
            <a:grpFill/>
            <a:ln w="4559" cap="flat">
              <a:solidFill>
                <a:srgbClr val="FFFFFF"/>
              </a:solidFill>
              <a:prstDash val="solid"/>
              <a:miter/>
            </a:ln>
          </p:spPr>
          <p:txBody>
            <a:bodyPr rtlCol="0" anchor="ctr"/>
            <a:lstStyle/>
            <a:p>
              <a:endParaRPr lang="en-US"/>
            </a:p>
          </p:txBody>
        </p:sp>
        <p:sp>
          <p:nvSpPr>
            <p:cNvPr id="912" name="Freeform: Shape 911">
              <a:extLst>
                <a:ext uri="{FF2B5EF4-FFF2-40B4-BE49-F238E27FC236}">
                  <a16:creationId xmlns:a16="http://schemas.microsoft.com/office/drawing/2014/main" id="{DAA95AF6-7ED6-4550-2766-8C4808E7D1EA}"/>
                </a:ext>
              </a:extLst>
            </p:cNvPr>
            <p:cNvSpPr/>
            <p:nvPr/>
          </p:nvSpPr>
          <p:spPr>
            <a:xfrm>
              <a:off x="10850174" y="2559601"/>
              <a:ext cx="2252" cy="2279"/>
            </a:xfrm>
            <a:custGeom>
              <a:avLst/>
              <a:gdLst>
                <a:gd name="connsiteX0" fmla="*/ 1931 w 2252"/>
                <a:gd name="connsiteY0" fmla="*/ -34 h 2279"/>
                <a:gd name="connsiteX1" fmla="*/ 16 w 2252"/>
                <a:gd name="connsiteY1" fmla="*/ 2245 h 2279"/>
                <a:gd name="connsiteX2" fmla="*/ 1931 w 2252"/>
                <a:gd name="connsiteY2" fmla="*/ -34 h 2279"/>
              </a:gdLst>
              <a:ahLst/>
              <a:cxnLst>
                <a:cxn ang="0">
                  <a:pos x="connsiteX0" y="connsiteY0"/>
                </a:cxn>
                <a:cxn ang="0">
                  <a:pos x="connsiteX1" y="connsiteY1"/>
                </a:cxn>
                <a:cxn ang="0">
                  <a:pos x="connsiteX2" y="connsiteY2"/>
                </a:cxn>
              </a:cxnLst>
              <a:rect l="l" t="t" r="r" b="b"/>
              <a:pathLst>
                <a:path w="2252" h="2279">
                  <a:moveTo>
                    <a:pt x="1931" y="-34"/>
                  </a:moveTo>
                  <a:cubicBezTo>
                    <a:pt x="836" y="-34"/>
                    <a:pt x="-349" y="-34"/>
                    <a:pt x="16" y="2245"/>
                  </a:cubicBezTo>
                  <a:cubicBezTo>
                    <a:pt x="16" y="2245"/>
                    <a:pt x="3116" y="239"/>
                    <a:pt x="1931" y="-34"/>
                  </a:cubicBezTo>
                  <a:close/>
                </a:path>
              </a:pathLst>
            </a:custGeom>
            <a:grpFill/>
            <a:ln w="4559" cap="flat">
              <a:solidFill>
                <a:srgbClr val="FFFFFF"/>
              </a:solidFill>
              <a:prstDash val="solid"/>
              <a:miter/>
            </a:ln>
          </p:spPr>
          <p:txBody>
            <a:bodyPr rtlCol="0" anchor="ctr"/>
            <a:lstStyle/>
            <a:p>
              <a:endParaRPr lang="en-US"/>
            </a:p>
          </p:txBody>
        </p:sp>
        <p:sp>
          <p:nvSpPr>
            <p:cNvPr id="913" name="Freeform: Shape 912">
              <a:extLst>
                <a:ext uri="{FF2B5EF4-FFF2-40B4-BE49-F238E27FC236}">
                  <a16:creationId xmlns:a16="http://schemas.microsoft.com/office/drawing/2014/main" id="{B5A67BDE-50A8-47FB-5A67-8336889147D4}"/>
                </a:ext>
              </a:extLst>
            </p:cNvPr>
            <p:cNvSpPr/>
            <p:nvPr/>
          </p:nvSpPr>
          <p:spPr>
            <a:xfrm>
              <a:off x="10869096" y="2540816"/>
              <a:ext cx="2442" cy="3633"/>
            </a:xfrm>
            <a:custGeom>
              <a:avLst/>
              <a:gdLst>
                <a:gd name="connsiteX0" fmla="*/ 1885 w 2442"/>
                <a:gd name="connsiteY0" fmla="*/ -34 h 3633"/>
                <a:gd name="connsiteX1" fmla="*/ 152 w 2442"/>
                <a:gd name="connsiteY1" fmla="*/ 3340 h 3633"/>
                <a:gd name="connsiteX2" fmla="*/ 1885 w 2442"/>
                <a:gd name="connsiteY2" fmla="*/ -34 h 3633"/>
              </a:gdLst>
              <a:ahLst/>
              <a:cxnLst>
                <a:cxn ang="0">
                  <a:pos x="connsiteX0" y="connsiteY0"/>
                </a:cxn>
                <a:cxn ang="0">
                  <a:pos x="connsiteX1" y="connsiteY1"/>
                </a:cxn>
                <a:cxn ang="0">
                  <a:pos x="connsiteX2" y="connsiteY2"/>
                </a:cxn>
              </a:cxnLst>
              <a:rect l="l" t="t" r="r" b="b"/>
              <a:pathLst>
                <a:path w="2442" h="3633">
                  <a:moveTo>
                    <a:pt x="1885" y="-34"/>
                  </a:moveTo>
                  <a:cubicBezTo>
                    <a:pt x="152" y="-34"/>
                    <a:pt x="-395" y="1972"/>
                    <a:pt x="152" y="3340"/>
                  </a:cubicBezTo>
                  <a:cubicBezTo>
                    <a:pt x="700" y="4707"/>
                    <a:pt x="3526" y="239"/>
                    <a:pt x="1885" y="-34"/>
                  </a:cubicBezTo>
                  <a:close/>
                </a:path>
              </a:pathLst>
            </a:custGeom>
            <a:grpFill/>
            <a:ln w="4559" cap="flat">
              <a:solidFill>
                <a:srgbClr val="FFFFFF"/>
              </a:solidFill>
              <a:prstDash val="solid"/>
              <a:miter/>
            </a:ln>
          </p:spPr>
          <p:txBody>
            <a:bodyPr rtlCol="0" anchor="ctr"/>
            <a:lstStyle/>
            <a:p>
              <a:endParaRPr lang="en-US"/>
            </a:p>
          </p:txBody>
        </p:sp>
        <p:sp>
          <p:nvSpPr>
            <p:cNvPr id="914" name="Freeform: Shape 913">
              <a:extLst>
                <a:ext uri="{FF2B5EF4-FFF2-40B4-BE49-F238E27FC236}">
                  <a16:creationId xmlns:a16="http://schemas.microsoft.com/office/drawing/2014/main" id="{3C431521-C2A7-C03B-F24A-C7334C78C526}"/>
                </a:ext>
              </a:extLst>
            </p:cNvPr>
            <p:cNvSpPr/>
            <p:nvPr/>
          </p:nvSpPr>
          <p:spPr>
            <a:xfrm>
              <a:off x="10902949" y="2492962"/>
              <a:ext cx="6900" cy="6828"/>
            </a:xfrm>
            <a:custGeom>
              <a:avLst/>
              <a:gdLst>
                <a:gd name="connsiteX0" fmla="*/ 6788 w 6900"/>
                <a:gd name="connsiteY0" fmla="*/ 219 h 6828"/>
                <a:gd name="connsiteX1" fmla="*/ -52 w 6900"/>
                <a:gd name="connsiteY1" fmla="*/ 6785 h 6828"/>
                <a:gd name="connsiteX2" fmla="*/ 6788 w 6900"/>
                <a:gd name="connsiteY2" fmla="*/ 219 h 6828"/>
              </a:gdLst>
              <a:ahLst/>
              <a:cxnLst>
                <a:cxn ang="0">
                  <a:pos x="connsiteX0" y="connsiteY0"/>
                </a:cxn>
                <a:cxn ang="0">
                  <a:pos x="connsiteX1" y="connsiteY1"/>
                </a:cxn>
                <a:cxn ang="0">
                  <a:pos x="connsiteX2" y="connsiteY2"/>
                </a:cxn>
              </a:cxnLst>
              <a:rect l="l" t="t" r="r" b="b"/>
              <a:pathLst>
                <a:path w="6900" h="6828">
                  <a:moveTo>
                    <a:pt x="6788" y="219"/>
                  </a:moveTo>
                  <a:cubicBezTo>
                    <a:pt x="6149" y="-1240"/>
                    <a:pt x="1589" y="3958"/>
                    <a:pt x="-52" y="6785"/>
                  </a:cubicBezTo>
                  <a:cubicBezTo>
                    <a:pt x="-52" y="7058"/>
                    <a:pt x="7608" y="1678"/>
                    <a:pt x="6788" y="219"/>
                  </a:cubicBezTo>
                  <a:close/>
                </a:path>
              </a:pathLst>
            </a:custGeom>
            <a:grpFill/>
            <a:ln w="4559" cap="flat">
              <a:solidFill>
                <a:srgbClr val="FFFFFF"/>
              </a:solidFill>
              <a:prstDash val="solid"/>
              <a:miter/>
            </a:ln>
          </p:spPr>
          <p:txBody>
            <a:bodyPr rtlCol="0" anchor="ctr"/>
            <a:lstStyle/>
            <a:p>
              <a:endParaRPr lang="en-US"/>
            </a:p>
          </p:txBody>
        </p:sp>
        <p:sp>
          <p:nvSpPr>
            <p:cNvPr id="915" name="Freeform: Shape 914">
              <a:extLst>
                <a:ext uri="{FF2B5EF4-FFF2-40B4-BE49-F238E27FC236}">
                  <a16:creationId xmlns:a16="http://schemas.microsoft.com/office/drawing/2014/main" id="{12593993-2DFF-40E2-285D-ABDF65386AAF}"/>
                </a:ext>
              </a:extLst>
            </p:cNvPr>
            <p:cNvSpPr/>
            <p:nvPr/>
          </p:nvSpPr>
          <p:spPr>
            <a:xfrm>
              <a:off x="10922975" y="2460190"/>
              <a:ext cx="8567" cy="15402"/>
            </a:xfrm>
            <a:custGeom>
              <a:avLst/>
              <a:gdLst>
                <a:gd name="connsiteX0" fmla="*/ 7826 w 8567"/>
                <a:gd name="connsiteY0" fmla="*/ 9008 h 15402"/>
                <a:gd name="connsiteX1" fmla="*/ 6367 w 8567"/>
                <a:gd name="connsiteY1" fmla="*/ 1348 h 15402"/>
                <a:gd name="connsiteX2" fmla="*/ 1260 w 8567"/>
                <a:gd name="connsiteY2" fmla="*/ 15300 h 15402"/>
                <a:gd name="connsiteX3" fmla="*/ 7826 w 8567"/>
                <a:gd name="connsiteY3" fmla="*/ 9008 h 15402"/>
              </a:gdLst>
              <a:ahLst/>
              <a:cxnLst>
                <a:cxn ang="0">
                  <a:pos x="connsiteX0" y="connsiteY0"/>
                </a:cxn>
                <a:cxn ang="0">
                  <a:pos x="connsiteX1" y="connsiteY1"/>
                </a:cxn>
                <a:cxn ang="0">
                  <a:pos x="connsiteX2" y="connsiteY2"/>
                </a:cxn>
                <a:cxn ang="0">
                  <a:pos x="connsiteX3" y="connsiteY3"/>
                </a:cxn>
              </a:cxnLst>
              <a:rect l="l" t="t" r="r" b="b"/>
              <a:pathLst>
                <a:path w="8567" h="15402">
                  <a:moveTo>
                    <a:pt x="7826" y="9008"/>
                  </a:moveTo>
                  <a:cubicBezTo>
                    <a:pt x="8647" y="1621"/>
                    <a:pt x="9285" y="-2300"/>
                    <a:pt x="6367" y="1348"/>
                  </a:cubicBezTo>
                  <a:cubicBezTo>
                    <a:pt x="3449" y="4995"/>
                    <a:pt x="-2752" y="15300"/>
                    <a:pt x="1260" y="15300"/>
                  </a:cubicBezTo>
                  <a:cubicBezTo>
                    <a:pt x="1260" y="15300"/>
                    <a:pt x="6914" y="16485"/>
                    <a:pt x="7826" y="9008"/>
                  </a:cubicBezTo>
                  <a:close/>
                </a:path>
              </a:pathLst>
            </a:custGeom>
            <a:grpFill/>
            <a:ln w="4559" cap="flat">
              <a:solidFill>
                <a:srgbClr val="FFFFFF"/>
              </a:solidFill>
              <a:prstDash val="solid"/>
              <a:miter/>
            </a:ln>
          </p:spPr>
          <p:txBody>
            <a:bodyPr rtlCol="0" anchor="ctr"/>
            <a:lstStyle/>
            <a:p>
              <a:endParaRPr lang="en-US"/>
            </a:p>
          </p:txBody>
        </p:sp>
        <p:sp>
          <p:nvSpPr>
            <p:cNvPr id="916" name="Freeform: Shape 915">
              <a:extLst>
                <a:ext uri="{FF2B5EF4-FFF2-40B4-BE49-F238E27FC236}">
                  <a16:creationId xmlns:a16="http://schemas.microsoft.com/office/drawing/2014/main" id="{112A107B-8F1E-E470-EE7F-C454BF57D500}"/>
                </a:ext>
              </a:extLst>
            </p:cNvPr>
            <p:cNvSpPr/>
            <p:nvPr/>
          </p:nvSpPr>
          <p:spPr>
            <a:xfrm>
              <a:off x="10943847" y="2409913"/>
              <a:ext cx="32322" cy="34620"/>
            </a:xfrm>
            <a:custGeom>
              <a:avLst/>
              <a:gdLst>
                <a:gd name="connsiteX0" fmla="*/ 23703 w 32322"/>
                <a:gd name="connsiteY0" fmla="*/ 3204 h 34620"/>
                <a:gd name="connsiteX1" fmla="*/ 16590 w 32322"/>
                <a:gd name="connsiteY1" fmla="*/ 15697 h 34620"/>
                <a:gd name="connsiteX2" fmla="*/ 6651 w 32322"/>
                <a:gd name="connsiteY2" fmla="*/ 20895 h 34620"/>
                <a:gd name="connsiteX3" fmla="*/ 632 w 32322"/>
                <a:gd name="connsiteY3" fmla="*/ 22536 h 34620"/>
                <a:gd name="connsiteX4" fmla="*/ 632 w 32322"/>
                <a:gd name="connsiteY4" fmla="*/ 26001 h 34620"/>
                <a:gd name="connsiteX5" fmla="*/ 632 w 32322"/>
                <a:gd name="connsiteY5" fmla="*/ 30014 h 34620"/>
                <a:gd name="connsiteX6" fmla="*/ 3733 w 32322"/>
                <a:gd name="connsiteY6" fmla="*/ 33661 h 34620"/>
                <a:gd name="connsiteX7" fmla="*/ 9477 w 32322"/>
                <a:gd name="connsiteY7" fmla="*/ 31381 h 34620"/>
                <a:gd name="connsiteX8" fmla="*/ 21424 w 32322"/>
                <a:gd name="connsiteY8" fmla="*/ 21442 h 34620"/>
                <a:gd name="connsiteX9" fmla="*/ 32002 w 32322"/>
                <a:gd name="connsiteY9" fmla="*/ 5757 h 34620"/>
                <a:gd name="connsiteX10" fmla="*/ 23703 w 32322"/>
                <a:gd name="connsiteY10" fmla="*/ 3204 h 34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322" h="34620">
                  <a:moveTo>
                    <a:pt x="23703" y="3204"/>
                  </a:moveTo>
                  <a:cubicBezTo>
                    <a:pt x="20876" y="8858"/>
                    <a:pt x="22244" y="12870"/>
                    <a:pt x="16590" y="15697"/>
                  </a:cubicBezTo>
                  <a:cubicBezTo>
                    <a:pt x="10937" y="18524"/>
                    <a:pt x="9477" y="17429"/>
                    <a:pt x="6651" y="20895"/>
                  </a:cubicBezTo>
                  <a:cubicBezTo>
                    <a:pt x="5283" y="22837"/>
                    <a:pt x="2729" y="23530"/>
                    <a:pt x="632" y="22536"/>
                  </a:cubicBezTo>
                  <a:cubicBezTo>
                    <a:pt x="-279" y="23512"/>
                    <a:pt x="-279" y="25026"/>
                    <a:pt x="632" y="26001"/>
                  </a:cubicBezTo>
                  <a:cubicBezTo>
                    <a:pt x="2365" y="27734"/>
                    <a:pt x="632" y="30014"/>
                    <a:pt x="632" y="30014"/>
                  </a:cubicBezTo>
                  <a:cubicBezTo>
                    <a:pt x="632" y="30014"/>
                    <a:pt x="1454" y="33935"/>
                    <a:pt x="3733" y="33661"/>
                  </a:cubicBezTo>
                  <a:cubicBezTo>
                    <a:pt x="3733" y="33661"/>
                    <a:pt x="5466" y="36853"/>
                    <a:pt x="9477" y="31381"/>
                  </a:cubicBezTo>
                  <a:cubicBezTo>
                    <a:pt x="12761" y="27278"/>
                    <a:pt x="16773" y="23895"/>
                    <a:pt x="21424" y="21442"/>
                  </a:cubicBezTo>
                  <a:cubicBezTo>
                    <a:pt x="24251" y="19709"/>
                    <a:pt x="34008" y="11502"/>
                    <a:pt x="32002" y="5757"/>
                  </a:cubicBezTo>
                  <a:cubicBezTo>
                    <a:pt x="29995" y="12"/>
                    <a:pt x="26531" y="-2541"/>
                    <a:pt x="23703" y="3204"/>
                  </a:cubicBezTo>
                  <a:close/>
                </a:path>
              </a:pathLst>
            </a:custGeom>
            <a:grpFill/>
            <a:ln w="4559" cap="flat">
              <a:solidFill>
                <a:srgbClr val="FFFFFF"/>
              </a:solidFill>
              <a:prstDash val="solid"/>
              <a:miter/>
            </a:ln>
          </p:spPr>
          <p:txBody>
            <a:bodyPr rtlCol="0" anchor="ctr"/>
            <a:lstStyle/>
            <a:p>
              <a:endParaRPr lang="en-US"/>
            </a:p>
          </p:txBody>
        </p:sp>
        <p:sp>
          <p:nvSpPr>
            <p:cNvPr id="917" name="Freeform: Shape 916">
              <a:extLst>
                <a:ext uri="{FF2B5EF4-FFF2-40B4-BE49-F238E27FC236}">
                  <a16:creationId xmlns:a16="http://schemas.microsoft.com/office/drawing/2014/main" id="{40D512CE-9640-3F69-CC0D-18C9ADEA4B4A}"/>
                </a:ext>
              </a:extLst>
            </p:cNvPr>
            <p:cNvSpPr/>
            <p:nvPr/>
          </p:nvSpPr>
          <p:spPr>
            <a:xfrm>
              <a:off x="10485160" y="2243604"/>
              <a:ext cx="102710" cy="378184"/>
            </a:xfrm>
            <a:custGeom>
              <a:avLst/>
              <a:gdLst>
                <a:gd name="connsiteX0" fmla="*/ 1093 w 102710"/>
                <a:gd name="connsiteY0" fmla="*/ 107048 h 378184"/>
                <a:gd name="connsiteX1" fmla="*/ 3647 w 102710"/>
                <a:gd name="connsiteY1" fmla="*/ 123918 h 378184"/>
                <a:gd name="connsiteX2" fmla="*/ 19331 w 102710"/>
                <a:gd name="connsiteY2" fmla="*/ 156381 h 378184"/>
                <a:gd name="connsiteX3" fmla="*/ 15593 w 102710"/>
                <a:gd name="connsiteY3" fmla="*/ 175805 h 378184"/>
                <a:gd name="connsiteX4" fmla="*/ 10486 w 102710"/>
                <a:gd name="connsiteY4" fmla="*/ 235351 h 378184"/>
                <a:gd name="connsiteX5" fmla="*/ 9026 w 102710"/>
                <a:gd name="connsiteY5" fmla="*/ 261522 h 378184"/>
                <a:gd name="connsiteX6" fmla="*/ 17325 w 102710"/>
                <a:gd name="connsiteY6" fmla="*/ 282040 h 378184"/>
                <a:gd name="connsiteX7" fmla="*/ 12766 w 102710"/>
                <a:gd name="connsiteY7" fmla="*/ 299184 h 378184"/>
                <a:gd name="connsiteX8" fmla="*/ 11945 w 102710"/>
                <a:gd name="connsiteY8" fmla="*/ 311950 h 378184"/>
                <a:gd name="connsiteX9" fmla="*/ 9665 w 102710"/>
                <a:gd name="connsiteY9" fmla="*/ 341313 h 378184"/>
                <a:gd name="connsiteX10" fmla="*/ 11945 w 102710"/>
                <a:gd name="connsiteY10" fmla="*/ 375509 h 378184"/>
                <a:gd name="connsiteX11" fmla="*/ 15593 w 102710"/>
                <a:gd name="connsiteY11" fmla="*/ 374962 h 378184"/>
                <a:gd name="connsiteX12" fmla="*/ 28176 w 102710"/>
                <a:gd name="connsiteY12" fmla="*/ 345325 h 378184"/>
                <a:gd name="connsiteX13" fmla="*/ 36111 w 102710"/>
                <a:gd name="connsiteY13" fmla="*/ 342772 h 378184"/>
                <a:gd name="connsiteX14" fmla="*/ 47782 w 102710"/>
                <a:gd name="connsiteY14" fmla="*/ 349338 h 378184"/>
                <a:gd name="connsiteX15" fmla="*/ 58086 w 102710"/>
                <a:gd name="connsiteY15" fmla="*/ 352985 h 378184"/>
                <a:gd name="connsiteX16" fmla="*/ 58908 w 102710"/>
                <a:gd name="connsiteY16" fmla="*/ 361283 h 378184"/>
                <a:gd name="connsiteX17" fmla="*/ 61460 w 102710"/>
                <a:gd name="connsiteY17" fmla="*/ 369855 h 378184"/>
                <a:gd name="connsiteX18" fmla="*/ 64652 w 102710"/>
                <a:gd name="connsiteY18" fmla="*/ 360736 h 378184"/>
                <a:gd name="connsiteX19" fmla="*/ 65473 w 102710"/>
                <a:gd name="connsiteY19" fmla="*/ 356724 h 378184"/>
                <a:gd name="connsiteX20" fmla="*/ 61460 w 102710"/>
                <a:gd name="connsiteY20" fmla="*/ 341313 h 378184"/>
                <a:gd name="connsiteX21" fmla="*/ 56080 w 102710"/>
                <a:gd name="connsiteY21" fmla="*/ 337939 h 378184"/>
                <a:gd name="connsiteX22" fmla="*/ 54986 w 102710"/>
                <a:gd name="connsiteY22" fmla="*/ 341039 h 378184"/>
                <a:gd name="connsiteX23" fmla="*/ 54986 w 102710"/>
                <a:gd name="connsiteY23" fmla="*/ 343319 h 378184"/>
                <a:gd name="connsiteX24" fmla="*/ 49515 w 102710"/>
                <a:gd name="connsiteY24" fmla="*/ 338486 h 378184"/>
                <a:gd name="connsiteX25" fmla="*/ 46962 w 102710"/>
                <a:gd name="connsiteY25" fmla="*/ 327999 h 378184"/>
                <a:gd name="connsiteX26" fmla="*/ 36475 w 102710"/>
                <a:gd name="connsiteY26" fmla="*/ 311129 h 378184"/>
                <a:gd name="connsiteX27" fmla="*/ 30730 w 102710"/>
                <a:gd name="connsiteY27" fmla="*/ 286599 h 378184"/>
                <a:gd name="connsiteX28" fmla="*/ 45593 w 102710"/>
                <a:gd name="connsiteY28" fmla="*/ 241005 h 378184"/>
                <a:gd name="connsiteX29" fmla="*/ 61188 w 102710"/>
                <a:gd name="connsiteY29" fmla="*/ 231339 h 378184"/>
                <a:gd name="connsiteX30" fmla="*/ 86902 w 102710"/>
                <a:gd name="connsiteY30" fmla="*/ 238452 h 378184"/>
                <a:gd name="connsiteX31" fmla="*/ 92830 w 102710"/>
                <a:gd name="connsiteY31" fmla="*/ 245564 h 378184"/>
                <a:gd name="connsiteX32" fmla="*/ 98301 w 102710"/>
                <a:gd name="connsiteY32" fmla="*/ 250489 h 378184"/>
                <a:gd name="connsiteX33" fmla="*/ 102495 w 102710"/>
                <a:gd name="connsiteY33" fmla="*/ 254136 h 378184"/>
                <a:gd name="connsiteX34" fmla="*/ 96568 w 102710"/>
                <a:gd name="connsiteY34" fmla="*/ 245564 h 378184"/>
                <a:gd name="connsiteX35" fmla="*/ 88817 w 102710"/>
                <a:gd name="connsiteY35" fmla="*/ 235078 h 378184"/>
                <a:gd name="connsiteX36" fmla="*/ 86629 w 102710"/>
                <a:gd name="connsiteY36" fmla="*/ 225959 h 378184"/>
                <a:gd name="connsiteX37" fmla="*/ 84258 w 102710"/>
                <a:gd name="connsiteY37" fmla="*/ 218481 h 378184"/>
                <a:gd name="connsiteX38" fmla="*/ 63831 w 102710"/>
                <a:gd name="connsiteY38" fmla="*/ 148083 h 378184"/>
                <a:gd name="connsiteX39" fmla="*/ 60092 w 102710"/>
                <a:gd name="connsiteY39" fmla="*/ 142703 h 378184"/>
                <a:gd name="connsiteX40" fmla="*/ 59272 w 102710"/>
                <a:gd name="connsiteY40" fmla="*/ 137323 h 378184"/>
                <a:gd name="connsiteX41" fmla="*/ 58086 w 102710"/>
                <a:gd name="connsiteY41" fmla="*/ 128204 h 378184"/>
                <a:gd name="connsiteX42" fmla="*/ 56628 w 102710"/>
                <a:gd name="connsiteY42" fmla="*/ 131031 h 378184"/>
                <a:gd name="connsiteX43" fmla="*/ 54075 w 102710"/>
                <a:gd name="connsiteY43" fmla="*/ 133037 h 378184"/>
                <a:gd name="connsiteX44" fmla="*/ 50427 w 102710"/>
                <a:gd name="connsiteY44" fmla="*/ 121638 h 378184"/>
                <a:gd name="connsiteX45" fmla="*/ 48694 w 102710"/>
                <a:gd name="connsiteY45" fmla="*/ 105406 h 378184"/>
                <a:gd name="connsiteX46" fmla="*/ 49789 w 102710"/>
                <a:gd name="connsiteY46" fmla="*/ 94281 h 378184"/>
                <a:gd name="connsiteX47" fmla="*/ 53527 w 102710"/>
                <a:gd name="connsiteY47" fmla="*/ 83430 h 378184"/>
                <a:gd name="connsiteX48" fmla="*/ 50427 w 102710"/>
                <a:gd name="connsiteY48" fmla="*/ 64098 h 378184"/>
                <a:gd name="connsiteX49" fmla="*/ 49241 w 102710"/>
                <a:gd name="connsiteY49" fmla="*/ 49507 h 378184"/>
                <a:gd name="connsiteX50" fmla="*/ 51247 w 102710"/>
                <a:gd name="connsiteY50" fmla="*/ 52061 h 378184"/>
                <a:gd name="connsiteX51" fmla="*/ 52069 w 102710"/>
                <a:gd name="connsiteY51" fmla="*/ 56620 h 378184"/>
                <a:gd name="connsiteX52" fmla="*/ 55260 w 102710"/>
                <a:gd name="connsiteY52" fmla="*/ 62639 h 378184"/>
                <a:gd name="connsiteX53" fmla="*/ 53801 w 102710"/>
                <a:gd name="connsiteY53" fmla="*/ 53520 h 378184"/>
                <a:gd name="connsiteX54" fmla="*/ 41582 w 102710"/>
                <a:gd name="connsiteY54" fmla="*/ 27896 h 378184"/>
                <a:gd name="connsiteX55" fmla="*/ 42128 w 102710"/>
                <a:gd name="connsiteY55" fmla="*/ 21877 h 378184"/>
                <a:gd name="connsiteX56" fmla="*/ 40670 w 102710"/>
                <a:gd name="connsiteY56" fmla="*/ 7104 h 378184"/>
                <a:gd name="connsiteX57" fmla="*/ 34469 w 102710"/>
                <a:gd name="connsiteY57" fmla="*/ 2271 h 378184"/>
                <a:gd name="connsiteX58" fmla="*/ 33009 w 102710"/>
                <a:gd name="connsiteY58" fmla="*/ 6192 h 378184"/>
                <a:gd name="connsiteX59" fmla="*/ 28724 w 102710"/>
                <a:gd name="connsiteY59" fmla="*/ 6192 h 378184"/>
                <a:gd name="connsiteX60" fmla="*/ 21337 w 102710"/>
                <a:gd name="connsiteY60" fmla="*/ 6831 h 378184"/>
                <a:gd name="connsiteX61" fmla="*/ 35289 w 102710"/>
                <a:gd name="connsiteY61" fmla="*/ 23610 h 378184"/>
                <a:gd name="connsiteX62" fmla="*/ 32189 w 102710"/>
                <a:gd name="connsiteY62" fmla="*/ 32729 h 378184"/>
                <a:gd name="connsiteX63" fmla="*/ 35837 w 102710"/>
                <a:gd name="connsiteY63" fmla="*/ 36467 h 378184"/>
                <a:gd name="connsiteX64" fmla="*/ 30730 w 102710"/>
                <a:gd name="connsiteY64" fmla="*/ 35829 h 378184"/>
                <a:gd name="connsiteX65" fmla="*/ 30183 w 102710"/>
                <a:gd name="connsiteY65" fmla="*/ 40662 h 378184"/>
                <a:gd name="connsiteX66" fmla="*/ 30183 w 102710"/>
                <a:gd name="connsiteY66" fmla="*/ 44401 h 378184"/>
                <a:gd name="connsiteX67" fmla="*/ 22432 w 102710"/>
                <a:gd name="connsiteY67" fmla="*/ 49234 h 378184"/>
                <a:gd name="connsiteX68" fmla="*/ 16777 w 102710"/>
                <a:gd name="connsiteY68" fmla="*/ 42395 h 378184"/>
                <a:gd name="connsiteX69" fmla="*/ 3920 w 102710"/>
                <a:gd name="connsiteY69" fmla="*/ 51514 h 378184"/>
                <a:gd name="connsiteX70" fmla="*/ 7021 w 102710"/>
                <a:gd name="connsiteY70" fmla="*/ 72305 h 378184"/>
                <a:gd name="connsiteX71" fmla="*/ 1093 w 102710"/>
                <a:gd name="connsiteY71" fmla="*/ 107048 h 37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02710" h="378184">
                  <a:moveTo>
                    <a:pt x="1093" y="107048"/>
                  </a:moveTo>
                  <a:cubicBezTo>
                    <a:pt x="-1095" y="112729"/>
                    <a:pt x="-92" y="119121"/>
                    <a:pt x="3647" y="123918"/>
                  </a:cubicBezTo>
                  <a:cubicBezTo>
                    <a:pt x="7932" y="131578"/>
                    <a:pt x="23070" y="151275"/>
                    <a:pt x="19331" y="156381"/>
                  </a:cubicBezTo>
                  <a:cubicBezTo>
                    <a:pt x="15683" y="162163"/>
                    <a:pt x="14407" y="169093"/>
                    <a:pt x="15593" y="175805"/>
                  </a:cubicBezTo>
                  <a:cubicBezTo>
                    <a:pt x="16505" y="183191"/>
                    <a:pt x="18145" y="218207"/>
                    <a:pt x="10486" y="235351"/>
                  </a:cubicBezTo>
                  <a:cubicBezTo>
                    <a:pt x="10486" y="235351"/>
                    <a:pt x="2826" y="254957"/>
                    <a:pt x="9026" y="261522"/>
                  </a:cubicBezTo>
                  <a:cubicBezTo>
                    <a:pt x="14316" y="267058"/>
                    <a:pt x="17234" y="274398"/>
                    <a:pt x="17325" y="282040"/>
                  </a:cubicBezTo>
                  <a:cubicBezTo>
                    <a:pt x="17599" y="288086"/>
                    <a:pt x="16048" y="294077"/>
                    <a:pt x="12766" y="299184"/>
                  </a:cubicBezTo>
                  <a:cubicBezTo>
                    <a:pt x="9026" y="303105"/>
                    <a:pt x="11033" y="306843"/>
                    <a:pt x="11945" y="311950"/>
                  </a:cubicBezTo>
                  <a:cubicBezTo>
                    <a:pt x="14498" y="321717"/>
                    <a:pt x="13677" y="332048"/>
                    <a:pt x="9665" y="341313"/>
                  </a:cubicBezTo>
                  <a:cubicBezTo>
                    <a:pt x="3647" y="350432"/>
                    <a:pt x="7658" y="367302"/>
                    <a:pt x="11945" y="375509"/>
                  </a:cubicBezTo>
                  <a:cubicBezTo>
                    <a:pt x="11945" y="375509"/>
                    <a:pt x="14225" y="381801"/>
                    <a:pt x="15593" y="374962"/>
                  </a:cubicBezTo>
                  <a:cubicBezTo>
                    <a:pt x="18237" y="364484"/>
                    <a:pt x="22432" y="354481"/>
                    <a:pt x="28176" y="345325"/>
                  </a:cubicBezTo>
                  <a:cubicBezTo>
                    <a:pt x="31003" y="343593"/>
                    <a:pt x="35563" y="341039"/>
                    <a:pt x="36111" y="342772"/>
                  </a:cubicBezTo>
                  <a:cubicBezTo>
                    <a:pt x="36657" y="344505"/>
                    <a:pt x="37022" y="349338"/>
                    <a:pt x="47782" y="349338"/>
                  </a:cubicBezTo>
                  <a:cubicBezTo>
                    <a:pt x="58543" y="349338"/>
                    <a:pt x="59181" y="351891"/>
                    <a:pt x="58086" y="352985"/>
                  </a:cubicBezTo>
                  <a:cubicBezTo>
                    <a:pt x="56992" y="354079"/>
                    <a:pt x="58634" y="356998"/>
                    <a:pt x="58908" y="361283"/>
                  </a:cubicBezTo>
                  <a:cubicBezTo>
                    <a:pt x="59181" y="365569"/>
                    <a:pt x="59546" y="376421"/>
                    <a:pt x="61460" y="369855"/>
                  </a:cubicBezTo>
                  <a:cubicBezTo>
                    <a:pt x="63376" y="363290"/>
                    <a:pt x="62646" y="364110"/>
                    <a:pt x="64652" y="360736"/>
                  </a:cubicBezTo>
                  <a:cubicBezTo>
                    <a:pt x="66659" y="357362"/>
                    <a:pt x="65747" y="357545"/>
                    <a:pt x="65473" y="356724"/>
                  </a:cubicBezTo>
                  <a:cubicBezTo>
                    <a:pt x="65199" y="355903"/>
                    <a:pt x="62372" y="344778"/>
                    <a:pt x="61460" y="341313"/>
                  </a:cubicBezTo>
                  <a:cubicBezTo>
                    <a:pt x="60549" y="337848"/>
                    <a:pt x="59546" y="337939"/>
                    <a:pt x="56080" y="337939"/>
                  </a:cubicBezTo>
                  <a:cubicBezTo>
                    <a:pt x="52615" y="337939"/>
                    <a:pt x="50973" y="338486"/>
                    <a:pt x="54986" y="341039"/>
                  </a:cubicBezTo>
                  <a:cubicBezTo>
                    <a:pt x="58998" y="343593"/>
                    <a:pt x="58634" y="343593"/>
                    <a:pt x="54986" y="343319"/>
                  </a:cubicBezTo>
                  <a:cubicBezTo>
                    <a:pt x="51338" y="343046"/>
                    <a:pt x="49515" y="341951"/>
                    <a:pt x="49515" y="338486"/>
                  </a:cubicBezTo>
                  <a:cubicBezTo>
                    <a:pt x="49059" y="334912"/>
                    <a:pt x="48147" y="331401"/>
                    <a:pt x="46962" y="327999"/>
                  </a:cubicBezTo>
                  <a:cubicBezTo>
                    <a:pt x="44317" y="321899"/>
                    <a:pt x="40760" y="316209"/>
                    <a:pt x="36475" y="311129"/>
                  </a:cubicBezTo>
                  <a:cubicBezTo>
                    <a:pt x="29271" y="305175"/>
                    <a:pt x="26900" y="295135"/>
                    <a:pt x="30730" y="286599"/>
                  </a:cubicBezTo>
                  <a:cubicBezTo>
                    <a:pt x="35837" y="274380"/>
                    <a:pt x="43861" y="247844"/>
                    <a:pt x="45593" y="241005"/>
                  </a:cubicBezTo>
                  <a:cubicBezTo>
                    <a:pt x="47873" y="234485"/>
                    <a:pt x="54348" y="230445"/>
                    <a:pt x="61188" y="231339"/>
                  </a:cubicBezTo>
                  <a:cubicBezTo>
                    <a:pt x="68391" y="231339"/>
                    <a:pt x="82069" y="231886"/>
                    <a:pt x="86902" y="238452"/>
                  </a:cubicBezTo>
                  <a:cubicBezTo>
                    <a:pt x="91736" y="245017"/>
                    <a:pt x="89456" y="243285"/>
                    <a:pt x="92830" y="245564"/>
                  </a:cubicBezTo>
                  <a:cubicBezTo>
                    <a:pt x="95018" y="246713"/>
                    <a:pt x="96933" y="248409"/>
                    <a:pt x="98301" y="250489"/>
                  </a:cubicBezTo>
                  <a:cubicBezTo>
                    <a:pt x="100307" y="253042"/>
                    <a:pt x="103407" y="261796"/>
                    <a:pt x="102495" y="254136"/>
                  </a:cubicBezTo>
                  <a:cubicBezTo>
                    <a:pt x="101584" y="246476"/>
                    <a:pt x="99121" y="247023"/>
                    <a:pt x="96568" y="245564"/>
                  </a:cubicBezTo>
                  <a:cubicBezTo>
                    <a:pt x="92830" y="243093"/>
                    <a:pt x="90094" y="239373"/>
                    <a:pt x="88817" y="235078"/>
                  </a:cubicBezTo>
                  <a:cubicBezTo>
                    <a:pt x="87997" y="230792"/>
                    <a:pt x="86902" y="227965"/>
                    <a:pt x="86629" y="225959"/>
                  </a:cubicBezTo>
                  <a:cubicBezTo>
                    <a:pt x="86355" y="223952"/>
                    <a:pt x="84897" y="221034"/>
                    <a:pt x="84258" y="218481"/>
                  </a:cubicBezTo>
                  <a:cubicBezTo>
                    <a:pt x="83620" y="215928"/>
                    <a:pt x="63831" y="148083"/>
                    <a:pt x="63831" y="148083"/>
                  </a:cubicBezTo>
                  <a:cubicBezTo>
                    <a:pt x="63831" y="148083"/>
                    <a:pt x="62646" y="143523"/>
                    <a:pt x="60092" y="142703"/>
                  </a:cubicBezTo>
                  <a:cubicBezTo>
                    <a:pt x="57540" y="141882"/>
                    <a:pt x="57812" y="139876"/>
                    <a:pt x="59272" y="137323"/>
                  </a:cubicBezTo>
                  <a:cubicBezTo>
                    <a:pt x="60731" y="134769"/>
                    <a:pt x="60366" y="129024"/>
                    <a:pt x="58086" y="128204"/>
                  </a:cubicBezTo>
                  <a:cubicBezTo>
                    <a:pt x="55807" y="127383"/>
                    <a:pt x="55807" y="129024"/>
                    <a:pt x="56628" y="131031"/>
                  </a:cubicBezTo>
                  <a:cubicBezTo>
                    <a:pt x="57448" y="133037"/>
                    <a:pt x="56628" y="133584"/>
                    <a:pt x="54075" y="133037"/>
                  </a:cubicBezTo>
                  <a:cubicBezTo>
                    <a:pt x="51521" y="132490"/>
                    <a:pt x="51247" y="125286"/>
                    <a:pt x="50427" y="121638"/>
                  </a:cubicBezTo>
                  <a:cubicBezTo>
                    <a:pt x="48876" y="116377"/>
                    <a:pt x="48330" y="110878"/>
                    <a:pt x="48694" y="105406"/>
                  </a:cubicBezTo>
                  <a:cubicBezTo>
                    <a:pt x="49606" y="101768"/>
                    <a:pt x="49970" y="98020"/>
                    <a:pt x="49789" y="94281"/>
                  </a:cubicBezTo>
                  <a:cubicBezTo>
                    <a:pt x="49789" y="92002"/>
                    <a:pt x="53801" y="87989"/>
                    <a:pt x="53527" y="83430"/>
                  </a:cubicBezTo>
                  <a:cubicBezTo>
                    <a:pt x="54166" y="76828"/>
                    <a:pt x="53072" y="70171"/>
                    <a:pt x="50427" y="64098"/>
                  </a:cubicBezTo>
                  <a:cubicBezTo>
                    <a:pt x="46141" y="54979"/>
                    <a:pt x="46141" y="49507"/>
                    <a:pt x="49241" y="49507"/>
                  </a:cubicBezTo>
                  <a:cubicBezTo>
                    <a:pt x="52341" y="49507"/>
                    <a:pt x="52341" y="50146"/>
                    <a:pt x="51247" y="52061"/>
                  </a:cubicBezTo>
                  <a:cubicBezTo>
                    <a:pt x="50153" y="53976"/>
                    <a:pt x="50701" y="54705"/>
                    <a:pt x="52069" y="56620"/>
                  </a:cubicBezTo>
                  <a:cubicBezTo>
                    <a:pt x="53436" y="58535"/>
                    <a:pt x="55260" y="60359"/>
                    <a:pt x="55260" y="62639"/>
                  </a:cubicBezTo>
                  <a:cubicBezTo>
                    <a:pt x="55260" y="64918"/>
                    <a:pt x="56354" y="63186"/>
                    <a:pt x="53801" y="53520"/>
                  </a:cubicBezTo>
                  <a:cubicBezTo>
                    <a:pt x="50973" y="44428"/>
                    <a:pt x="46870" y="35793"/>
                    <a:pt x="41582" y="27896"/>
                  </a:cubicBezTo>
                  <a:cubicBezTo>
                    <a:pt x="39575" y="25889"/>
                    <a:pt x="41034" y="24157"/>
                    <a:pt x="42128" y="21877"/>
                  </a:cubicBezTo>
                  <a:cubicBezTo>
                    <a:pt x="44956" y="17163"/>
                    <a:pt x="44317" y="11171"/>
                    <a:pt x="40670" y="7104"/>
                  </a:cubicBezTo>
                  <a:cubicBezTo>
                    <a:pt x="35289" y="-282"/>
                    <a:pt x="35837" y="-2014"/>
                    <a:pt x="34469" y="2271"/>
                  </a:cubicBezTo>
                  <a:cubicBezTo>
                    <a:pt x="33101" y="6557"/>
                    <a:pt x="35289" y="8199"/>
                    <a:pt x="33009" y="6192"/>
                  </a:cubicBezTo>
                  <a:cubicBezTo>
                    <a:pt x="30730" y="4186"/>
                    <a:pt x="29909" y="6192"/>
                    <a:pt x="28724" y="6192"/>
                  </a:cubicBezTo>
                  <a:cubicBezTo>
                    <a:pt x="27538" y="6192"/>
                    <a:pt x="18511" y="5098"/>
                    <a:pt x="21337" y="6831"/>
                  </a:cubicBezTo>
                  <a:cubicBezTo>
                    <a:pt x="24164" y="8564"/>
                    <a:pt x="36748" y="20144"/>
                    <a:pt x="35289" y="23610"/>
                  </a:cubicBezTo>
                  <a:cubicBezTo>
                    <a:pt x="33831" y="27075"/>
                    <a:pt x="30730" y="31634"/>
                    <a:pt x="32189" y="32729"/>
                  </a:cubicBezTo>
                  <a:cubicBezTo>
                    <a:pt x="33648" y="33823"/>
                    <a:pt x="39575" y="34735"/>
                    <a:pt x="35837" y="36467"/>
                  </a:cubicBezTo>
                  <a:cubicBezTo>
                    <a:pt x="32098" y="38200"/>
                    <a:pt x="32463" y="33002"/>
                    <a:pt x="30730" y="35829"/>
                  </a:cubicBezTo>
                  <a:cubicBezTo>
                    <a:pt x="28998" y="38656"/>
                    <a:pt x="27356" y="40662"/>
                    <a:pt x="30183" y="40662"/>
                  </a:cubicBezTo>
                  <a:cubicBezTo>
                    <a:pt x="33009" y="40662"/>
                    <a:pt x="32463" y="41574"/>
                    <a:pt x="30183" y="44401"/>
                  </a:cubicBezTo>
                  <a:cubicBezTo>
                    <a:pt x="27903" y="47228"/>
                    <a:pt x="25896" y="50146"/>
                    <a:pt x="22432" y="49234"/>
                  </a:cubicBezTo>
                  <a:cubicBezTo>
                    <a:pt x="18967" y="48322"/>
                    <a:pt x="21337" y="40662"/>
                    <a:pt x="16777" y="42395"/>
                  </a:cubicBezTo>
                  <a:cubicBezTo>
                    <a:pt x="12218" y="44127"/>
                    <a:pt x="1915" y="47501"/>
                    <a:pt x="3920" y="51514"/>
                  </a:cubicBezTo>
                  <a:cubicBezTo>
                    <a:pt x="7477" y="57824"/>
                    <a:pt x="8571" y="65228"/>
                    <a:pt x="7021" y="72305"/>
                  </a:cubicBezTo>
                  <a:cubicBezTo>
                    <a:pt x="5835" y="84004"/>
                    <a:pt x="3829" y="95613"/>
                    <a:pt x="1093" y="107048"/>
                  </a:cubicBezTo>
                  <a:close/>
                </a:path>
              </a:pathLst>
            </a:custGeom>
            <a:grpFill/>
            <a:ln w="4559" cap="flat">
              <a:solidFill>
                <a:srgbClr val="FFFFFF"/>
              </a:solidFill>
              <a:prstDash val="solid"/>
              <a:miter/>
            </a:ln>
          </p:spPr>
          <p:txBody>
            <a:bodyPr rtlCol="0" anchor="ctr"/>
            <a:lstStyle/>
            <a:p>
              <a:endParaRPr lang="en-US"/>
            </a:p>
          </p:txBody>
        </p:sp>
        <p:sp>
          <p:nvSpPr>
            <p:cNvPr id="918" name="Freeform: Shape 917">
              <a:extLst>
                <a:ext uri="{FF2B5EF4-FFF2-40B4-BE49-F238E27FC236}">
                  <a16:creationId xmlns:a16="http://schemas.microsoft.com/office/drawing/2014/main" id="{37E501DA-2C6E-4227-7B3B-7069663C3554}"/>
                </a:ext>
              </a:extLst>
            </p:cNvPr>
            <p:cNvSpPr/>
            <p:nvPr/>
          </p:nvSpPr>
          <p:spPr>
            <a:xfrm>
              <a:off x="10318623" y="2211496"/>
              <a:ext cx="14854" cy="10722"/>
            </a:xfrm>
            <a:custGeom>
              <a:avLst/>
              <a:gdLst>
                <a:gd name="connsiteX0" fmla="*/ 25 w 14854"/>
                <a:gd name="connsiteY0" fmla="*/ 8117 h 10722"/>
                <a:gd name="connsiteX1" fmla="*/ 2943 w 14854"/>
                <a:gd name="connsiteY1" fmla="*/ 10670 h 10722"/>
                <a:gd name="connsiteX2" fmla="*/ 13157 w 14854"/>
                <a:gd name="connsiteY2" fmla="*/ 3831 h 10722"/>
                <a:gd name="connsiteX3" fmla="*/ 12609 w 14854"/>
                <a:gd name="connsiteY3" fmla="*/ 183 h 10722"/>
                <a:gd name="connsiteX4" fmla="*/ 25 w 14854"/>
                <a:gd name="connsiteY4" fmla="*/ 8117 h 10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4" h="10722">
                  <a:moveTo>
                    <a:pt x="25" y="8117"/>
                  </a:moveTo>
                  <a:cubicBezTo>
                    <a:pt x="25" y="8117"/>
                    <a:pt x="-796" y="10943"/>
                    <a:pt x="2943" y="10670"/>
                  </a:cubicBezTo>
                  <a:cubicBezTo>
                    <a:pt x="7229" y="10159"/>
                    <a:pt x="11059" y="7615"/>
                    <a:pt x="13157" y="3831"/>
                  </a:cubicBezTo>
                  <a:cubicBezTo>
                    <a:pt x="14889" y="183"/>
                    <a:pt x="15983" y="-455"/>
                    <a:pt x="12609" y="183"/>
                  </a:cubicBezTo>
                  <a:cubicBezTo>
                    <a:pt x="9235" y="821"/>
                    <a:pt x="1758" y="3284"/>
                    <a:pt x="25" y="8117"/>
                  </a:cubicBezTo>
                  <a:close/>
                </a:path>
              </a:pathLst>
            </a:custGeom>
            <a:grpFill/>
            <a:ln w="4559" cap="flat">
              <a:solidFill>
                <a:srgbClr val="FFFFFF"/>
              </a:solidFill>
              <a:prstDash val="solid"/>
              <a:miter/>
            </a:ln>
          </p:spPr>
          <p:txBody>
            <a:bodyPr rtlCol="0" anchor="ctr"/>
            <a:lstStyle/>
            <a:p>
              <a:endParaRPr lang="en-US"/>
            </a:p>
          </p:txBody>
        </p:sp>
        <p:sp>
          <p:nvSpPr>
            <p:cNvPr id="919" name="Freeform: Shape 918">
              <a:extLst>
                <a:ext uri="{FF2B5EF4-FFF2-40B4-BE49-F238E27FC236}">
                  <a16:creationId xmlns:a16="http://schemas.microsoft.com/office/drawing/2014/main" id="{0692E63A-7855-FA4C-F9C1-24F53B45E930}"/>
                </a:ext>
              </a:extLst>
            </p:cNvPr>
            <p:cNvSpPr/>
            <p:nvPr/>
          </p:nvSpPr>
          <p:spPr>
            <a:xfrm>
              <a:off x="10335785" y="2208219"/>
              <a:ext cx="30824" cy="26339"/>
            </a:xfrm>
            <a:custGeom>
              <a:avLst/>
              <a:gdLst>
                <a:gd name="connsiteX0" fmla="*/ 24810 w 30824"/>
                <a:gd name="connsiteY0" fmla="*/ 4281 h 26339"/>
                <a:gd name="connsiteX1" fmla="*/ 19612 w 30824"/>
                <a:gd name="connsiteY1" fmla="*/ 1728 h 26339"/>
                <a:gd name="connsiteX2" fmla="*/ 13959 w 30824"/>
                <a:gd name="connsiteY2" fmla="*/ 542 h 26339"/>
                <a:gd name="connsiteX3" fmla="*/ 8579 w 30824"/>
                <a:gd name="connsiteY3" fmla="*/ 2001 h 26339"/>
                <a:gd name="connsiteX4" fmla="*/ 6572 w 30824"/>
                <a:gd name="connsiteY4" fmla="*/ 7108 h 26339"/>
                <a:gd name="connsiteX5" fmla="*/ 1101 w 30824"/>
                <a:gd name="connsiteY5" fmla="*/ 13126 h 26339"/>
                <a:gd name="connsiteX6" fmla="*/ 2834 w 30824"/>
                <a:gd name="connsiteY6" fmla="*/ 17139 h 26339"/>
                <a:gd name="connsiteX7" fmla="*/ 11953 w 30824"/>
                <a:gd name="connsiteY7" fmla="*/ 21060 h 26339"/>
                <a:gd name="connsiteX8" fmla="*/ 16786 w 30824"/>
                <a:gd name="connsiteY8" fmla="*/ 24251 h 26339"/>
                <a:gd name="connsiteX9" fmla="*/ 29643 w 30824"/>
                <a:gd name="connsiteY9" fmla="*/ 8293 h 26339"/>
                <a:gd name="connsiteX10" fmla="*/ 29643 w 30824"/>
                <a:gd name="connsiteY10" fmla="*/ 5649 h 26339"/>
                <a:gd name="connsiteX11" fmla="*/ 24810 w 30824"/>
                <a:gd name="connsiteY11" fmla="*/ 4281 h 26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24" h="26339">
                  <a:moveTo>
                    <a:pt x="24810" y="4281"/>
                  </a:moveTo>
                  <a:cubicBezTo>
                    <a:pt x="24172" y="2548"/>
                    <a:pt x="22530" y="1454"/>
                    <a:pt x="19612" y="1728"/>
                  </a:cubicBezTo>
                  <a:cubicBezTo>
                    <a:pt x="17606" y="2029"/>
                    <a:pt x="15601" y="1609"/>
                    <a:pt x="13959" y="542"/>
                  </a:cubicBezTo>
                  <a:cubicBezTo>
                    <a:pt x="12227" y="-279"/>
                    <a:pt x="8852" y="-552"/>
                    <a:pt x="8579" y="2001"/>
                  </a:cubicBezTo>
                  <a:cubicBezTo>
                    <a:pt x="8305" y="4554"/>
                    <a:pt x="7940" y="6287"/>
                    <a:pt x="6572" y="7108"/>
                  </a:cubicBezTo>
                  <a:cubicBezTo>
                    <a:pt x="4292" y="8640"/>
                    <a:pt x="2377" y="10710"/>
                    <a:pt x="1101" y="13126"/>
                  </a:cubicBezTo>
                  <a:cubicBezTo>
                    <a:pt x="6" y="15680"/>
                    <a:pt x="-1452" y="20786"/>
                    <a:pt x="2834" y="17139"/>
                  </a:cubicBezTo>
                  <a:cubicBezTo>
                    <a:pt x="2834" y="17139"/>
                    <a:pt x="8579" y="12214"/>
                    <a:pt x="11953" y="21060"/>
                  </a:cubicBezTo>
                  <a:cubicBezTo>
                    <a:pt x="15327" y="29905"/>
                    <a:pt x="16238" y="25072"/>
                    <a:pt x="16786" y="24251"/>
                  </a:cubicBezTo>
                  <a:cubicBezTo>
                    <a:pt x="17333" y="23431"/>
                    <a:pt x="28731" y="9661"/>
                    <a:pt x="29643" y="8293"/>
                  </a:cubicBezTo>
                  <a:cubicBezTo>
                    <a:pt x="30555" y="6925"/>
                    <a:pt x="31649" y="5649"/>
                    <a:pt x="29643" y="5649"/>
                  </a:cubicBezTo>
                  <a:cubicBezTo>
                    <a:pt x="27637" y="5649"/>
                    <a:pt x="25357" y="6013"/>
                    <a:pt x="24810" y="4281"/>
                  </a:cubicBezTo>
                  <a:close/>
                </a:path>
              </a:pathLst>
            </a:custGeom>
            <a:grpFill/>
            <a:ln w="4559" cap="flat">
              <a:solidFill>
                <a:srgbClr val="FFFFFF"/>
              </a:solidFill>
              <a:prstDash val="solid"/>
              <a:miter/>
            </a:ln>
          </p:spPr>
          <p:txBody>
            <a:bodyPr rtlCol="0" anchor="ctr"/>
            <a:lstStyle/>
            <a:p>
              <a:endParaRPr lang="en-US"/>
            </a:p>
          </p:txBody>
        </p:sp>
        <p:sp>
          <p:nvSpPr>
            <p:cNvPr id="920" name="Freeform: Shape 919">
              <a:extLst>
                <a:ext uri="{FF2B5EF4-FFF2-40B4-BE49-F238E27FC236}">
                  <a16:creationId xmlns:a16="http://schemas.microsoft.com/office/drawing/2014/main" id="{FD24AD1B-5C3C-352B-C683-7416683141FB}"/>
                </a:ext>
              </a:extLst>
            </p:cNvPr>
            <p:cNvSpPr/>
            <p:nvPr/>
          </p:nvSpPr>
          <p:spPr>
            <a:xfrm>
              <a:off x="6612761" y="908918"/>
              <a:ext cx="5519625" cy="1907927"/>
            </a:xfrm>
            <a:custGeom>
              <a:avLst/>
              <a:gdLst>
                <a:gd name="connsiteX0" fmla="*/ 3027257 w 5519625"/>
                <a:gd name="connsiteY0" fmla="*/ 1542954 h 1907927"/>
                <a:gd name="connsiteX1" fmla="*/ 3028534 w 5519625"/>
                <a:gd name="connsiteY1" fmla="*/ 1543501 h 1907927"/>
                <a:gd name="connsiteX2" fmla="*/ 3066194 w 5519625"/>
                <a:gd name="connsiteY2" fmla="*/ 1555630 h 1907927"/>
                <a:gd name="connsiteX3" fmla="*/ 3067836 w 5519625"/>
                <a:gd name="connsiteY3" fmla="*/ 1555630 h 1907927"/>
                <a:gd name="connsiteX4" fmla="*/ 3087533 w 5519625"/>
                <a:gd name="connsiteY4" fmla="*/ 1540948 h 1907927"/>
                <a:gd name="connsiteX5" fmla="*/ 3100208 w 5519625"/>
                <a:gd name="connsiteY5" fmla="*/ 1537483 h 1907927"/>
                <a:gd name="connsiteX6" fmla="*/ 3106500 w 5519625"/>
                <a:gd name="connsiteY6" fmla="*/ 1536115 h 1907927"/>
                <a:gd name="connsiteX7" fmla="*/ 3115619 w 5519625"/>
                <a:gd name="connsiteY7" fmla="*/ 1531009 h 1907927"/>
                <a:gd name="connsiteX8" fmla="*/ 3116348 w 5519625"/>
                <a:gd name="connsiteY8" fmla="*/ 1527726 h 1907927"/>
                <a:gd name="connsiteX9" fmla="*/ 3115801 w 5519625"/>
                <a:gd name="connsiteY9" fmla="*/ 1524078 h 1907927"/>
                <a:gd name="connsiteX10" fmla="*/ 3118355 w 5519625"/>
                <a:gd name="connsiteY10" fmla="*/ 1505840 h 1907927"/>
                <a:gd name="connsiteX11" fmla="*/ 3128932 w 5519625"/>
                <a:gd name="connsiteY11" fmla="*/ 1485688 h 1907927"/>
                <a:gd name="connsiteX12" fmla="*/ 3139693 w 5519625"/>
                <a:gd name="connsiteY12" fmla="*/ 1468088 h 1907927"/>
                <a:gd name="connsiteX13" fmla="*/ 3161852 w 5519625"/>
                <a:gd name="connsiteY13" fmla="*/ 1444926 h 1907927"/>
                <a:gd name="connsiteX14" fmla="*/ 3164222 w 5519625"/>
                <a:gd name="connsiteY14" fmla="*/ 1439637 h 1907927"/>
                <a:gd name="connsiteX15" fmla="*/ 3164222 w 5519625"/>
                <a:gd name="connsiteY15" fmla="*/ 1436901 h 1907927"/>
                <a:gd name="connsiteX16" fmla="*/ 3163219 w 5519625"/>
                <a:gd name="connsiteY16" fmla="*/ 1435077 h 1907927"/>
                <a:gd name="connsiteX17" fmla="*/ 3162399 w 5519625"/>
                <a:gd name="connsiteY17" fmla="*/ 1431795 h 1907927"/>
                <a:gd name="connsiteX18" fmla="*/ 3163219 w 5519625"/>
                <a:gd name="connsiteY18" fmla="*/ 1423223 h 1907927"/>
                <a:gd name="connsiteX19" fmla="*/ 3161487 w 5519625"/>
                <a:gd name="connsiteY19" fmla="*/ 1421217 h 1907927"/>
                <a:gd name="connsiteX20" fmla="*/ 3157293 w 5519625"/>
                <a:gd name="connsiteY20" fmla="*/ 1419666 h 1907927"/>
                <a:gd name="connsiteX21" fmla="*/ 3151274 w 5519625"/>
                <a:gd name="connsiteY21" fmla="*/ 1417934 h 1907927"/>
                <a:gd name="connsiteX22" fmla="*/ 3143158 w 5519625"/>
                <a:gd name="connsiteY22" fmla="*/ 1419940 h 1907927"/>
                <a:gd name="connsiteX23" fmla="*/ 3141425 w 5519625"/>
                <a:gd name="connsiteY23" fmla="*/ 1418590 h 1907927"/>
                <a:gd name="connsiteX24" fmla="*/ 3141425 w 5519625"/>
                <a:gd name="connsiteY24" fmla="*/ 1418572 h 1907927"/>
                <a:gd name="connsiteX25" fmla="*/ 3142155 w 5519625"/>
                <a:gd name="connsiteY25" fmla="*/ 1409453 h 1907927"/>
                <a:gd name="connsiteX26" fmla="*/ 3153097 w 5519625"/>
                <a:gd name="connsiteY26" fmla="*/ 1401885 h 1907927"/>
                <a:gd name="connsiteX27" fmla="*/ 3163767 w 5519625"/>
                <a:gd name="connsiteY27" fmla="*/ 1391489 h 1907927"/>
                <a:gd name="connsiteX28" fmla="*/ 3175804 w 5519625"/>
                <a:gd name="connsiteY28" fmla="*/ 1386747 h 1907927"/>
                <a:gd name="connsiteX29" fmla="*/ 3188844 w 5519625"/>
                <a:gd name="connsiteY29" fmla="*/ 1386018 h 1907927"/>
                <a:gd name="connsiteX30" fmla="*/ 3209088 w 5519625"/>
                <a:gd name="connsiteY30" fmla="*/ 1381823 h 1907927"/>
                <a:gd name="connsiteX31" fmla="*/ 3232068 w 5519625"/>
                <a:gd name="connsiteY31" fmla="*/ 1380820 h 1907927"/>
                <a:gd name="connsiteX32" fmla="*/ 3241916 w 5519625"/>
                <a:gd name="connsiteY32" fmla="*/ 1378540 h 1907927"/>
                <a:gd name="connsiteX33" fmla="*/ 3247569 w 5519625"/>
                <a:gd name="connsiteY33" fmla="*/ 1376808 h 1907927"/>
                <a:gd name="connsiteX34" fmla="*/ 3252585 w 5519625"/>
                <a:gd name="connsiteY34" fmla="*/ 1375075 h 1907927"/>
                <a:gd name="connsiteX35" fmla="*/ 3267540 w 5519625"/>
                <a:gd name="connsiteY35" fmla="*/ 1378175 h 1907927"/>
                <a:gd name="connsiteX36" fmla="*/ 3294897 w 5519625"/>
                <a:gd name="connsiteY36" fmla="*/ 1391763 h 1907927"/>
                <a:gd name="connsiteX37" fmla="*/ 3298089 w 5519625"/>
                <a:gd name="connsiteY37" fmla="*/ 1392492 h 1907927"/>
                <a:gd name="connsiteX38" fmla="*/ 3307755 w 5519625"/>
                <a:gd name="connsiteY38" fmla="*/ 1392492 h 1907927"/>
                <a:gd name="connsiteX39" fmla="*/ 3316874 w 5519625"/>
                <a:gd name="connsiteY39" fmla="*/ 1393130 h 1907927"/>
                <a:gd name="connsiteX40" fmla="*/ 3325263 w 5519625"/>
                <a:gd name="connsiteY40" fmla="*/ 1397325 h 1907927"/>
                <a:gd name="connsiteX41" fmla="*/ 3333653 w 5519625"/>
                <a:gd name="connsiteY41" fmla="*/ 1402249 h 1907927"/>
                <a:gd name="connsiteX42" fmla="*/ 3340857 w 5519625"/>
                <a:gd name="connsiteY42" fmla="*/ 1408085 h 1907927"/>
                <a:gd name="connsiteX43" fmla="*/ 3343683 w 5519625"/>
                <a:gd name="connsiteY43" fmla="*/ 1413739 h 1907927"/>
                <a:gd name="connsiteX44" fmla="*/ 3341677 w 5519625"/>
                <a:gd name="connsiteY44" fmla="*/ 1421034 h 1907927"/>
                <a:gd name="connsiteX45" fmla="*/ 3352073 w 5519625"/>
                <a:gd name="connsiteY45" fmla="*/ 1431430 h 1907927"/>
                <a:gd name="connsiteX46" fmla="*/ 3358456 w 5519625"/>
                <a:gd name="connsiteY46" fmla="*/ 1441278 h 1907927"/>
                <a:gd name="connsiteX47" fmla="*/ 3358456 w 5519625"/>
                <a:gd name="connsiteY47" fmla="*/ 1449485 h 1907927"/>
                <a:gd name="connsiteX48" fmla="*/ 3365478 w 5519625"/>
                <a:gd name="connsiteY48" fmla="*/ 1465352 h 1907927"/>
                <a:gd name="connsiteX49" fmla="*/ 3369854 w 5519625"/>
                <a:gd name="connsiteY49" fmla="*/ 1476751 h 1907927"/>
                <a:gd name="connsiteX50" fmla="*/ 3371314 w 5519625"/>
                <a:gd name="connsiteY50" fmla="*/ 1478757 h 1907927"/>
                <a:gd name="connsiteX51" fmla="*/ 3374596 w 5519625"/>
                <a:gd name="connsiteY51" fmla="*/ 1478757 h 1907927"/>
                <a:gd name="connsiteX52" fmla="*/ 3375599 w 5519625"/>
                <a:gd name="connsiteY52" fmla="*/ 1479140 h 1907927"/>
                <a:gd name="connsiteX53" fmla="*/ 3375599 w 5519625"/>
                <a:gd name="connsiteY53" fmla="*/ 1479578 h 1907927"/>
                <a:gd name="connsiteX54" fmla="*/ 3377241 w 5519625"/>
                <a:gd name="connsiteY54" fmla="*/ 1492253 h 1907927"/>
                <a:gd name="connsiteX55" fmla="*/ 3378427 w 5519625"/>
                <a:gd name="connsiteY55" fmla="*/ 1494259 h 1907927"/>
                <a:gd name="connsiteX56" fmla="*/ 3381801 w 5519625"/>
                <a:gd name="connsiteY56" fmla="*/ 1497724 h 1907927"/>
                <a:gd name="connsiteX57" fmla="*/ 3391558 w 5519625"/>
                <a:gd name="connsiteY57" fmla="*/ 1520613 h 1907927"/>
                <a:gd name="connsiteX58" fmla="*/ 3395479 w 5519625"/>
                <a:gd name="connsiteY58" fmla="*/ 1528638 h 1907927"/>
                <a:gd name="connsiteX59" fmla="*/ 3393655 w 5519625"/>
                <a:gd name="connsiteY59" fmla="*/ 1536753 h 1907927"/>
                <a:gd name="connsiteX60" fmla="*/ 3393655 w 5519625"/>
                <a:gd name="connsiteY60" fmla="*/ 1539854 h 1907927"/>
                <a:gd name="connsiteX61" fmla="*/ 3401314 w 5519625"/>
                <a:gd name="connsiteY61" fmla="*/ 1551253 h 1907927"/>
                <a:gd name="connsiteX62" fmla="*/ 3407242 w 5519625"/>
                <a:gd name="connsiteY62" fmla="*/ 1554718 h 1907927"/>
                <a:gd name="connsiteX63" fmla="*/ 3417182 w 5519625"/>
                <a:gd name="connsiteY63" fmla="*/ 1554718 h 1907927"/>
                <a:gd name="connsiteX64" fmla="*/ 3425571 w 5519625"/>
                <a:gd name="connsiteY64" fmla="*/ 1554718 h 1907927"/>
                <a:gd name="connsiteX65" fmla="*/ 3428033 w 5519625"/>
                <a:gd name="connsiteY65" fmla="*/ 1555539 h 1907927"/>
                <a:gd name="connsiteX66" fmla="*/ 3451925 w 5519625"/>
                <a:gd name="connsiteY66" fmla="*/ 1564019 h 1907927"/>
                <a:gd name="connsiteX67" fmla="*/ 3453658 w 5519625"/>
                <a:gd name="connsiteY67" fmla="*/ 1564019 h 1907927"/>
                <a:gd name="connsiteX68" fmla="*/ 3456393 w 5519625"/>
                <a:gd name="connsiteY68" fmla="*/ 1562378 h 1907927"/>
                <a:gd name="connsiteX69" fmla="*/ 3458673 w 5519625"/>
                <a:gd name="connsiteY69" fmla="*/ 1562378 h 1907927"/>
                <a:gd name="connsiteX70" fmla="*/ 3461226 w 5519625"/>
                <a:gd name="connsiteY70" fmla="*/ 1564110 h 1907927"/>
                <a:gd name="connsiteX71" fmla="*/ 3483112 w 5519625"/>
                <a:gd name="connsiteY71" fmla="*/ 1584992 h 1907927"/>
                <a:gd name="connsiteX72" fmla="*/ 3490406 w 5519625"/>
                <a:gd name="connsiteY72" fmla="*/ 1587455 h 1907927"/>
                <a:gd name="connsiteX73" fmla="*/ 3498431 w 5519625"/>
                <a:gd name="connsiteY73" fmla="*/ 1586725 h 1907927"/>
                <a:gd name="connsiteX74" fmla="*/ 3498431 w 5519625"/>
                <a:gd name="connsiteY74" fmla="*/ 1588184 h 1907927"/>
                <a:gd name="connsiteX75" fmla="*/ 3495969 w 5519625"/>
                <a:gd name="connsiteY75" fmla="*/ 1597303 h 1907927"/>
                <a:gd name="connsiteX76" fmla="*/ 3502261 w 5519625"/>
                <a:gd name="connsiteY76" fmla="*/ 1601863 h 1907927"/>
                <a:gd name="connsiteX77" fmla="*/ 3503812 w 5519625"/>
                <a:gd name="connsiteY77" fmla="*/ 1604781 h 1907927"/>
                <a:gd name="connsiteX78" fmla="*/ 3505270 w 5519625"/>
                <a:gd name="connsiteY78" fmla="*/ 1610981 h 1907927"/>
                <a:gd name="connsiteX79" fmla="*/ 3499799 w 5519625"/>
                <a:gd name="connsiteY79" fmla="*/ 1620100 h 1907927"/>
                <a:gd name="connsiteX80" fmla="*/ 3504267 w 5519625"/>
                <a:gd name="connsiteY80" fmla="*/ 1625754 h 1907927"/>
                <a:gd name="connsiteX81" fmla="*/ 3508827 w 5519625"/>
                <a:gd name="connsiteY81" fmla="*/ 1631317 h 1907927"/>
                <a:gd name="connsiteX82" fmla="*/ 3513386 w 5519625"/>
                <a:gd name="connsiteY82" fmla="*/ 1637426 h 1907927"/>
                <a:gd name="connsiteX83" fmla="*/ 3540288 w 5519625"/>
                <a:gd name="connsiteY83" fmla="*/ 1638429 h 1907927"/>
                <a:gd name="connsiteX84" fmla="*/ 3550682 w 5519625"/>
                <a:gd name="connsiteY84" fmla="*/ 1637882 h 1907927"/>
                <a:gd name="connsiteX85" fmla="*/ 3561352 w 5519625"/>
                <a:gd name="connsiteY85" fmla="*/ 1636788 h 1907927"/>
                <a:gd name="connsiteX86" fmla="*/ 3563632 w 5519625"/>
                <a:gd name="connsiteY86" fmla="*/ 1635056 h 1907927"/>
                <a:gd name="connsiteX87" fmla="*/ 3572750 w 5519625"/>
                <a:gd name="connsiteY87" fmla="*/ 1623201 h 1907927"/>
                <a:gd name="connsiteX88" fmla="*/ 3583055 w 5519625"/>
                <a:gd name="connsiteY88" fmla="*/ 1619827 h 1907927"/>
                <a:gd name="connsiteX89" fmla="*/ 3590897 w 5519625"/>
                <a:gd name="connsiteY89" fmla="*/ 1619827 h 1907927"/>
                <a:gd name="connsiteX90" fmla="*/ 3615792 w 5519625"/>
                <a:gd name="connsiteY90" fmla="*/ 1609705 h 1907927"/>
                <a:gd name="connsiteX91" fmla="*/ 3626644 w 5519625"/>
                <a:gd name="connsiteY91" fmla="*/ 1607607 h 1907927"/>
                <a:gd name="connsiteX92" fmla="*/ 3629470 w 5519625"/>
                <a:gd name="connsiteY92" fmla="*/ 1608428 h 1907927"/>
                <a:gd name="connsiteX93" fmla="*/ 3637312 w 5519625"/>
                <a:gd name="connsiteY93" fmla="*/ 1612441 h 1907927"/>
                <a:gd name="connsiteX94" fmla="*/ 3637312 w 5519625"/>
                <a:gd name="connsiteY94" fmla="*/ 1614264 h 1907927"/>
                <a:gd name="connsiteX95" fmla="*/ 3632389 w 5519625"/>
                <a:gd name="connsiteY95" fmla="*/ 1625116 h 1907927"/>
                <a:gd name="connsiteX96" fmla="*/ 3637403 w 5519625"/>
                <a:gd name="connsiteY96" fmla="*/ 1634235 h 1907927"/>
                <a:gd name="connsiteX97" fmla="*/ 3634395 w 5519625"/>
                <a:gd name="connsiteY97" fmla="*/ 1643354 h 1907927"/>
                <a:gd name="connsiteX98" fmla="*/ 3619439 w 5519625"/>
                <a:gd name="connsiteY98" fmla="*/ 1656485 h 1907927"/>
                <a:gd name="connsiteX99" fmla="*/ 3617342 w 5519625"/>
                <a:gd name="connsiteY99" fmla="*/ 1666425 h 1907927"/>
                <a:gd name="connsiteX100" fmla="*/ 3613603 w 5519625"/>
                <a:gd name="connsiteY100" fmla="*/ 1680559 h 1907927"/>
                <a:gd name="connsiteX101" fmla="*/ 3611780 w 5519625"/>
                <a:gd name="connsiteY101" fmla="*/ 1684480 h 1907927"/>
                <a:gd name="connsiteX102" fmla="*/ 3608770 w 5519625"/>
                <a:gd name="connsiteY102" fmla="*/ 1688219 h 1907927"/>
                <a:gd name="connsiteX103" fmla="*/ 3607494 w 5519625"/>
                <a:gd name="connsiteY103" fmla="*/ 1699617 h 1907927"/>
                <a:gd name="connsiteX104" fmla="*/ 3606217 w 5519625"/>
                <a:gd name="connsiteY104" fmla="*/ 1702900 h 1907927"/>
                <a:gd name="connsiteX105" fmla="*/ 3597098 w 5519625"/>
                <a:gd name="connsiteY105" fmla="*/ 1715576 h 1907927"/>
                <a:gd name="connsiteX106" fmla="*/ 3596095 w 5519625"/>
                <a:gd name="connsiteY106" fmla="*/ 1718311 h 1907927"/>
                <a:gd name="connsiteX107" fmla="*/ 3590897 w 5519625"/>
                <a:gd name="connsiteY107" fmla="*/ 1728980 h 1907927"/>
                <a:gd name="connsiteX108" fmla="*/ 3584606 w 5519625"/>
                <a:gd name="connsiteY108" fmla="*/ 1733996 h 1907927"/>
                <a:gd name="connsiteX109" fmla="*/ 3583329 w 5519625"/>
                <a:gd name="connsiteY109" fmla="*/ 1735911 h 1907927"/>
                <a:gd name="connsiteX110" fmla="*/ 3583329 w 5519625"/>
                <a:gd name="connsiteY110" fmla="*/ 1742750 h 1907927"/>
                <a:gd name="connsiteX111" fmla="*/ 3582781 w 5519625"/>
                <a:gd name="connsiteY111" fmla="*/ 1746671 h 1907927"/>
                <a:gd name="connsiteX112" fmla="*/ 3574574 w 5519625"/>
                <a:gd name="connsiteY112" fmla="*/ 1749316 h 1907927"/>
                <a:gd name="connsiteX113" fmla="*/ 3571748 w 5519625"/>
                <a:gd name="connsiteY113" fmla="*/ 1749316 h 1907927"/>
                <a:gd name="connsiteX114" fmla="*/ 3547127 w 5519625"/>
                <a:gd name="connsiteY114" fmla="*/ 1742476 h 1907927"/>
                <a:gd name="connsiteX115" fmla="*/ 3544391 w 5519625"/>
                <a:gd name="connsiteY115" fmla="*/ 1741200 h 1907927"/>
                <a:gd name="connsiteX116" fmla="*/ 3538828 w 5519625"/>
                <a:gd name="connsiteY116" fmla="*/ 1739193 h 1907927"/>
                <a:gd name="connsiteX117" fmla="*/ 3535546 w 5519625"/>
                <a:gd name="connsiteY117" fmla="*/ 1744300 h 1907927"/>
                <a:gd name="connsiteX118" fmla="*/ 3528341 w 5519625"/>
                <a:gd name="connsiteY118" fmla="*/ 1751869 h 1907927"/>
                <a:gd name="connsiteX119" fmla="*/ 3525879 w 5519625"/>
                <a:gd name="connsiteY119" fmla="*/ 1753328 h 1907927"/>
                <a:gd name="connsiteX120" fmla="*/ 3512383 w 5519625"/>
                <a:gd name="connsiteY120" fmla="*/ 1757887 h 1907927"/>
                <a:gd name="connsiteX121" fmla="*/ 3511380 w 5519625"/>
                <a:gd name="connsiteY121" fmla="*/ 1759347 h 1907927"/>
                <a:gd name="connsiteX122" fmla="*/ 3516305 w 5519625"/>
                <a:gd name="connsiteY122" fmla="*/ 1771383 h 1907927"/>
                <a:gd name="connsiteX123" fmla="*/ 3519588 w 5519625"/>
                <a:gd name="connsiteY123" fmla="*/ 1784059 h 1907927"/>
                <a:gd name="connsiteX124" fmla="*/ 3520773 w 5519625"/>
                <a:gd name="connsiteY124" fmla="*/ 1810139 h 1907927"/>
                <a:gd name="connsiteX125" fmla="*/ 3521502 w 5519625"/>
                <a:gd name="connsiteY125" fmla="*/ 1816431 h 1907927"/>
                <a:gd name="connsiteX126" fmla="*/ 3521502 w 5519625"/>
                <a:gd name="connsiteY126" fmla="*/ 1818437 h 1907927"/>
                <a:gd name="connsiteX127" fmla="*/ 3513112 w 5519625"/>
                <a:gd name="connsiteY127" fmla="*/ 1839137 h 1907927"/>
                <a:gd name="connsiteX128" fmla="*/ 3505453 w 5519625"/>
                <a:gd name="connsiteY128" fmla="*/ 1840961 h 1907927"/>
                <a:gd name="connsiteX129" fmla="*/ 3493142 w 5519625"/>
                <a:gd name="connsiteY129" fmla="*/ 1845976 h 1907927"/>
                <a:gd name="connsiteX130" fmla="*/ 3493142 w 5519625"/>
                <a:gd name="connsiteY130" fmla="*/ 1848073 h 1907927"/>
                <a:gd name="connsiteX131" fmla="*/ 3498340 w 5519625"/>
                <a:gd name="connsiteY131" fmla="*/ 1852177 h 1907927"/>
                <a:gd name="connsiteX132" fmla="*/ 3498340 w 5519625"/>
                <a:gd name="connsiteY132" fmla="*/ 1858651 h 1907927"/>
                <a:gd name="connsiteX133" fmla="*/ 3501350 w 5519625"/>
                <a:gd name="connsiteY133" fmla="*/ 1863849 h 1907927"/>
                <a:gd name="connsiteX134" fmla="*/ 3503993 w 5519625"/>
                <a:gd name="connsiteY134" fmla="*/ 1862117 h 1907927"/>
                <a:gd name="connsiteX135" fmla="*/ 3507459 w 5519625"/>
                <a:gd name="connsiteY135" fmla="*/ 1853545 h 1907927"/>
                <a:gd name="connsiteX136" fmla="*/ 3509192 w 5519625"/>
                <a:gd name="connsiteY136" fmla="*/ 1850353 h 1907927"/>
                <a:gd name="connsiteX137" fmla="*/ 3513934 w 5519625"/>
                <a:gd name="connsiteY137" fmla="*/ 1849806 h 1907927"/>
                <a:gd name="connsiteX138" fmla="*/ 3517672 w 5519625"/>
                <a:gd name="connsiteY138" fmla="*/ 1851265 h 1907927"/>
                <a:gd name="connsiteX139" fmla="*/ 3520773 w 5519625"/>
                <a:gd name="connsiteY139" fmla="*/ 1851265 h 1907927"/>
                <a:gd name="connsiteX140" fmla="*/ 3525515 w 5519625"/>
                <a:gd name="connsiteY140" fmla="*/ 1843514 h 1907927"/>
                <a:gd name="connsiteX141" fmla="*/ 3533449 w 5519625"/>
                <a:gd name="connsiteY141" fmla="*/ 1832298 h 1907927"/>
                <a:gd name="connsiteX142" fmla="*/ 3542567 w 5519625"/>
                <a:gd name="connsiteY142" fmla="*/ 1822632 h 1907927"/>
                <a:gd name="connsiteX143" fmla="*/ 3545850 w 5519625"/>
                <a:gd name="connsiteY143" fmla="*/ 1825094 h 1907927"/>
                <a:gd name="connsiteX144" fmla="*/ 3543205 w 5519625"/>
                <a:gd name="connsiteY144" fmla="*/ 1831568 h 1907927"/>
                <a:gd name="connsiteX145" fmla="*/ 3553601 w 5519625"/>
                <a:gd name="connsiteY145" fmla="*/ 1826006 h 1907927"/>
                <a:gd name="connsiteX146" fmla="*/ 3555881 w 5519625"/>
                <a:gd name="connsiteY146" fmla="*/ 1828103 h 1907927"/>
                <a:gd name="connsiteX147" fmla="*/ 3557066 w 5519625"/>
                <a:gd name="connsiteY147" fmla="*/ 1840687 h 1907927"/>
                <a:gd name="connsiteX148" fmla="*/ 3559346 w 5519625"/>
                <a:gd name="connsiteY148" fmla="*/ 1840049 h 1907927"/>
                <a:gd name="connsiteX149" fmla="*/ 3562172 w 5519625"/>
                <a:gd name="connsiteY149" fmla="*/ 1840049 h 1907927"/>
                <a:gd name="connsiteX150" fmla="*/ 3567279 w 5519625"/>
                <a:gd name="connsiteY150" fmla="*/ 1840505 h 1907927"/>
                <a:gd name="connsiteX151" fmla="*/ 3575304 w 5519625"/>
                <a:gd name="connsiteY151" fmla="*/ 1841781 h 1907927"/>
                <a:gd name="connsiteX152" fmla="*/ 3587614 w 5519625"/>
                <a:gd name="connsiteY152" fmla="*/ 1846341 h 1907927"/>
                <a:gd name="connsiteX153" fmla="*/ 3602478 w 5519625"/>
                <a:gd name="connsiteY153" fmla="*/ 1842602 h 1907927"/>
                <a:gd name="connsiteX154" fmla="*/ 3623725 w 5519625"/>
                <a:gd name="connsiteY154" fmla="*/ 1833483 h 1907927"/>
                <a:gd name="connsiteX155" fmla="*/ 3641234 w 5519625"/>
                <a:gd name="connsiteY155" fmla="*/ 1819075 h 1907927"/>
                <a:gd name="connsiteX156" fmla="*/ 3666949 w 5519625"/>
                <a:gd name="connsiteY156" fmla="*/ 1790442 h 1907927"/>
                <a:gd name="connsiteX157" fmla="*/ 3672056 w 5519625"/>
                <a:gd name="connsiteY157" fmla="*/ 1782417 h 1907927"/>
                <a:gd name="connsiteX158" fmla="*/ 3692756 w 5519625"/>
                <a:gd name="connsiteY158" fmla="*/ 1761353 h 1907927"/>
                <a:gd name="connsiteX159" fmla="*/ 3716465 w 5519625"/>
                <a:gd name="connsiteY159" fmla="*/ 1735728 h 1907927"/>
                <a:gd name="connsiteX160" fmla="*/ 3748016 w 5519625"/>
                <a:gd name="connsiteY160" fmla="*/ 1701532 h 1907927"/>
                <a:gd name="connsiteX161" fmla="*/ 3762425 w 5519625"/>
                <a:gd name="connsiteY161" fmla="*/ 1677003 h 1907927"/>
                <a:gd name="connsiteX162" fmla="*/ 3774006 w 5519625"/>
                <a:gd name="connsiteY162" fmla="*/ 1656303 h 1907927"/>
                <a:gd name="connsiteX163" fmla="*/ 3786954 w 5519625"/>
                <a:gd name="connsiteY163" fmla="*/ 1638065 h 1907927"/>
                <a:gd name="connsiteX164" fmla="*/ 3807106 w 5519625"/>
                <a:gd name="connsiteY164" fmla="*/ 1617547 h 1907927"/>
                <a:gd name="connsiteX165" fmla="*/ 3823795 w 5519625"/>
                <a:gd name="connsiteY165" fmla="*/ 1590920 h 1907927"/>
                <a:gd name="connsiteX166" fmla="*/ 3826530 w 5519625"/>
                <a:gd name="connsiteY166" fmla="*/ 1577059 h 1907927"/>
                <a:gd name="connsiteX167" fmla="*/ 3827624 w 5519625"/>
                <a:gd name="connsiteY167" fmla="*/ 1570585 h 1907927"/>
                <a:gd name="connsiteX168" fmla="*/ 3834646 w 5519625"/>
                <a:gd name="connsiteY168" fmla="*/ 1551070 h 1907927"/>
                <a:gd name="connsiteX169" fmla="*/ 3833551 w 5519625"/>
                <a:gd name="connsiteY169" fmla="*/ 1544961 h 1907927"/>
                <a:gd name="connsiteX170" fmla="*/ 3832002 w 5519625"/>
                <a:gd name="connsiteY170" fmla="*/ 1542134 h 1907927"/>
                <a:gd name="connsiteX171" fmla="*/ 3832731 w 5519625"/>
                <a:gd name="connsiteY171" fmla="*/ 1536936 h 1907927"/>
                <a:gd name="connsiteX172" fmla="*/ 3838111 w 5519625"/>
                <a:gd name="connsiteY172" fmla="*/ 1530917 h 1907927"/>
                <a:gd name="connsiteX173" fmla="*/ 3833917 w 5519625"/>
                <a:gd name="connsiteY173" fmla="*/ 1526358 h 1907927"/>
                <a:gd name="connsiteX174" fmla="*/ 3832914 w 5519625"/>
                <a:gd name="connsiteY174" fmla="*/ 1510217 h 1907927"/>
                <a:gd name="connsiteX175" fmla="*/ 3834646 w 5519625"/>
                <a:gd name="connsiteY175" fmla="*/ 1497816 h 1907927"/>
                <a:gd name="connsiteX176" fmla="*/ 3837928 w 5519625"/>
                <a:gd name="connsiteY176" fmla="*/ 1483225 h 1907927"/>
                <a:gd name="connsiteX177" fmla="*/ 3840938 w 5519625"/>
                <a:gd name="connsiteY177" fmla="*/ 1475657 h 1907927"/>
                <a:gd name="connsiteX178" fmla="*/ 3844312 w 5519625"/>
                <a:gd name="connsiteY178" fmla="*/ 1471462 h 1907927"/>
                <a:gd name="connsiteX179" fmla="*/ 3849875 w 5519625"/>
                <a:gd name="connsiteY179" fmla="*/ 1459425 h 1907927"/>
                <a:gd name="connsiteX180" fmla="*/ 3863553 w 5519625"/>
                <a:gd name="connsiteY180" fmla="*/ 1447297 h 1907927"/>
                <a:gd name="connsiteX181" fmla="*/ 3862550 w 5519625"/>
                <a:gd name="connsiteY181" fmla="*/ 1440093 h 1907927"/>
                <a:gd name="connsiteX182" fmla="*/ 3865195 w 5519625"/>
                <a:gd name="connsiteY182" fmla="*/ 1435716 h 1907927"/>
                <a:gd name="connsiteX183" fmla="*/ 3855163 w 5519625"/>
                <a:gd name="connsiteY183" fmla="*/ 1425229 h 1907927"/>
                <a:gd name="connsiteX184" fmla="*/ 3857443 w 5519625"/>
                <a:gd name="connsiteY184" fmla="*/ 1419575 h 1907927"/>
                <a:gd name="connsiteX185" fmla="*/ 3856531 w 5519625"/>
                <a:gd name="connsiteY185" fmla="*/ 1406444 h 1907927"/>
                <a:gd name="connsiteX186" fmla="*/ 3849875 w 5519625"/>
                <a:gd name="connsiteY186" fmla="*/ 1402249 h 1907927"/>
                <a:gd name="connsiteX187" fmla="*/ 3851972 w 5519625"/>
                <a:gd name="connsiteY187" fmla="*/ 1398511 h 1907927"/>
                <a:gd name="connsiteX188" fmla="*/ 3862002 w 5519625"/>
                <a:gd name="connsiteY188" fmla="*/ 1396048 h 1907927"/>
                <a:gd name="connsiteX189" fmla="*/ 3859905 w 5519625"/>
                <a:gd name="connsiteY189" fmla="*/ 1384650 h 1907927"/>
                <a:gd name="connsiteX190" fmla="*/ 3812761 w 5519625"/>
                <a:gd name="connsiteY190" fmla="*/ 1344709 h 1907927"/>
                <a:gd name="connsiteX191" fmla="*/ 3801818 w 5519625"/>
                <a:gd name="connsiteY191" fmla="*/ 1341335 h 1907927"/>
                <a:gd name="connsiteX192" fmla="*/ 3776923 w 5519625"/>
                <a:gd name="connsiteY192" fmla="*/ 1340879 h 1907927"/>
                <a:gd name="connsiteX193" fmla="*/ 3772364 w 5519625"/>
                <a:gd name="connsiteY193" fmla="*/ 1343432 h 1907927"/>
                <a:gd name="connsiteX194" fmla="*/ 3772364 w 5519625"/>
                <a:gd name="connsiteY194" fmla="*/ 1349451 h 1907927"/>
                <a:gd name="connsiteX195" fmla="*/ 3773641 w 5519625"/>
                <a:gd name="connsiteY195" fmla="*/ 1352916 h 1907927"/>
                <a:gd name="connsiteX196" fmla="*/ 3771178 w 5519625"/>
                <a:gd name="connsiteY196" fmla="*/ 1361032 h 1907927"/>
                <a:gd name="connsiteX197" fmla="*/ 3764522 w 5519625"/>
                <a:gd name="connsiteY197" fmla="*/ 1373616 h 1907927"/>
                <a:gd name="connsiteX198" fmla="*/ 3757683 w 5519625"/>
                <a:gd name="connsiteY198" fmla="*/ 1375075 h 1907927"/>
                <a:gd name="connsiteX199" fmla="*/ 3764339 w 5519625"/>
                <a:gd name="connsiteY199" fmla="*/ 1365956 h 1907927"/>
                <a:gd name="connsiteX200" fmla="*/ 3767075 w 5519625"/>
                <a:gd name="connsiteY200" fmla="*/ 1355925 h 1907927"/>
                <a:gd name="connsiteX201" fmla="*/ 3758685 w 5519625"/>
                <a:gd name="connsiteY201" fmla="*/ 1358934 h 1907927"/>
                <a:gd name="connsiteX202" fmla="*/ 3731875 w 5519625"/>
                <a:gd name="connsiteY202" fmla="*/ 1375075 h 1907927"/>
                <a:gd name="connsiteX203" fmla="*/ 3727316 w 5519625"/>
                <a:gd name="connsiteY203" fmla="*/ 1369421 h 1907927"/>
                <a:gd name="connsiteX204" fmla="*/ 3732879 w 5519625"/>
                <a:gd name="connsiteY204" fmla="*/ 1365591 h 1907927"/>
                <a:gd name="connsiteX205" fmla="*/ 3736253 w 5519625"/>
                <a:gd name="connsiteY205" fmla="*/ 1360849 h 1907927"/>
                <a:gd name="connsiteX206" fmla="*/ 3738897 w 5519625"/>
                <a:gd name="connsiteY206" fmla="*/ 1356655 h 1907927"/>
                <a:gd name="connsiteX207" fmla="*/ 3727134 w 5519625"/>
                <a:gd name="connsiteY207" fmla="*/ 1350180 h 1907927"/>
                <a:gd name="connsiteX208" fmla="*/ 3732605 w 5519625"/>
                <a:gd name="connsiteY208" fmla="*/ 1346077 h 1907927"/>
                <a:gd name="connsiteX209" fmla="*/ 3727498 w 5519625"/>
                <a:gd name="connsiteY209" fmla="*/ 1341517 h 1907927"/>
                <a:gd name="connsiteX210" fmla="*/ 3720477 w 5519625"/>
                <a:gd name="connsiteY210" fmla="*/ 1344344 h 1907927"/>
                <a:gd name="connsiteX211" fmla="*/ 3718197 w 5519625"/>
                <a:gd name="connsiteY211" fmla="*/ 1349451 h 1907927"/>
                <a:gd name="connsiteX212" fmla="*/ 3721845 w 5519625"/>
                <a:gd name="connsiteY212" fmla="*/ 1355743 h 1907927"/>
                <a:gd name="connsiteX213" fmla="*/ 3702604 w 5519625"/>
                <a:gd name="connsiteY213" fmla="*/ 1361032 h 1907927"/>
                <a:gd name="connsiteX214" fmla="*/ 3705704 w 5519625"/>
                <a:gd name="connsiteY214" fmla="*/ 1351001 h 1907927"/>
                <a:gd name="connsiteX215" fmla="*/ 3706981 w 5519625"/>
                <a:gd name="connsiteY215" fmla="*/ 1345074 h 1907927"/>
                <a:gd name="connsiteX216" fmla="*/ 3706981 w 5519625"/>
                <a:gd name="connsiteY216" fmla="*/ 1341700 h 1907927"/>
                <a:gd name="connsiteX217" fmla="*/ 3706981 w 5519625"/>
                <a:gd name="connsiteY217" fmla="*/ 1338235 h 1907927"/>
                <a:gd name="connsiteX218" fmla="*/ 3706981 w 5519625"/>
                <a:gd name="connsiteY218" fmla="*/ 1334860 h 1907927"/>
                <a:gd name="connsiteX219" fmla="*/ 3708349 w 5519625"/>
                <a:gd name="connsiteY219" fmla="*/ 1329480 h 1907927"/>
                <a:gd name="connsiteX220" fmla="*/ 3695218 w 5519625"/>
                <a:gd name="connsiteY220" fmla="*/ 1322459 h 1907927"/>
                <a:gd name="connsiteX221" fmla="*/ 3656827 w 5519625"/>
                <a:gd name="connsiteY221" fmla="*/ 1321182 h 1907927"/>
                <a:gd name="connsiteX222" fmla="*/ 3653635 w 5519625"/>
                <a:gd name="connsiteY222" fmla="*/ 1317535 h 1907927"/>
                <a:gd name="connsiteX223" fmla="*/ 3652997 w 5519625"/>
                <a:gd name="connsiteY223" fmla="*/ 1311060 h 1907927"/>
                <a:gd name="connsiteX224" fmla="*/ 3668225 w 5519625"/>
                <a:gd name="connsiteY224" fmla="*/ 1301394 h 1907927"/>
                <a:gd name="connsiteX225" fmla="*/ 3687557 w 5519625"/>
                <a:gd name="connsiteY225" fmla="*/ 1289813 h 1907927"/>
                <a:gd name="connsiteX226" fmla="*/ 3700142 w 5519625"/>
                <a:gd name="connsiteY226" fmla="*/ 1279782 h 1907927"/>
                <a:gd name="connsiteX227" fmla="*/ 3729049 w 5519625"/>
                <a:gd name="connsiteY227" fmla="*/ 1261544 h 1907927"/>
                <a:gd name="connsiteX228" fmla="*/ 3746466 w 5519625"/>
                <a:gd name="connsiteY228" fmla="*/ 1246863 h 1907927"/>
                <a:gd name="connsiteX229" fmla="*/ 3755585 w 5519625"/>
                <a:gd name="connsiteY229" fmla="*/ 1235829 h 1907927"/>
                <a:gd name="connsiteX230" fmla="*/ 3757135 w 5519625"/>
                <a:gd name="connsiteY230" fmla="*/ 1229993 h 1907927"/>
                <a:gd name="connsiteX231" fmla="*/ 3766801 w 5519625"/>
                <a:gd name="connsiteY231" fmla="*/ 1215585 h 1907927"/>
                <a:gd name="connsiteX232" fmla="*/ 3788322 w 5519625"/>
                <a:gd name="connsiteY232" fmla="*/ 1198259 h 1907927"/>
                <a:gd name="connsiteX233" fmla="*/ 3812761 w 5519625"/>
                <a:gd name="connsiteY233" fmla="*/ 1180021 h 1907927"/>
                <a:gd name="connsiteX234" fmla="*/ 3834463 w 5519625"/>
                <a:gd name="connsiteY234" fmla="*/ 1165796 h 1907927"/>
                <a:gd name="connsiteX235" fmla="*/ 3851151 w 5519625"/>
                <a:gd name="connsiteY235" fmla="*/ 1140536 h 1907927"/>
                <a:gd name="connsiteX236" fmla="*/ 3924649 w 5519625"/>
                <a:gd name="connsiteY236" fmla="*/ 1094942 h 1907927"/>
                <a:gd name="connsiteX237" fmla="*/ 3943526 w 5519625"/>
                <a:gd name="connsiteY237" fmla="*/ 1094030 h 1907927"/>
                <a:gd name="connsiteX238" fmla="*/ 3965321 w 5519625"/>
                <a:gd name="connsiteY238" fmla="*/ 1094030 h 1907927"/>
                <a:gd name="connsiteX239" fmla="*/ 3972980 w 5519625"/>
                <a:gd name="connsiteY239" fmla="*/ 1094030 h 1907927"/>
                <a:gd name="connsiteX240" fmla="*/ 3982099 w 5519625"/>
                <a:gd name="connsiteY240" fmla="*/ 1094577 h 1907927"/>
                <a:gd name="connsiteX241" fmla="*/ 3995140 w 5519625"/>
                <a:gd name="connsiteY241" fmla="*/ 1093300 h 1907927"/>
                <a:gd name="connsiteX242" fmla="*/ 4001979 w 5519625"/>
                <a:gd name="connsiteY242" fmla="*/ 1093847 h 1907927"/>
                <a:gd name="connsiteX243" fmla="*/ 4015292 w 5519625"/>
                <a:gd name="connsiteY243" fmla="*/ 1096310 h 1907927"/>
                <a:gd name="connsiteX244" fmla="*/ 4018210 w 5519625"/>
                <a:gd name="connsiteY244" fmla="*/ 1102966 h 1907927"/>
                <a:gd name="connsiteX245" fmla="*/ 4031433 w 5519625"/>
                <a:gd name="connsiteY245" fmla="*/ 1100322 h 1907927"/>
                <a:gd name="connsiteX246" fmla="*/ 4037178 w 5519625"/>
                <a:gd name="connsiteY246" fmla="*/ 1091203 h 1907927"/>
                <a:gd name="connsiteX247" fmla="*/ 4060339 w 5519625"/>
                <a:gd name="connsiteY247" fmla="*/ 1099136 h 1907927"/>
                <a:gd name="connsiteX248" fmla="*/ 4086146 w 5519625"/>
                <a:gd name="connsiteY248" fmla="*/ 1097039 h 1907927"/>
                <a:gd name="connsiteX249" fmla="*/ 4107302 w 5519625"/>
                <a:gd name="connsiteY249" fmla="*/ 1098224 h 1907927"/>
                <a:gd name="connsiteX250" fmla="*/ 4118518 w 5519625"/>
                <a:gd name="connsiteY250" fmla="*/ 1099319 h 1907927"/>
                <a:gd name="connsiteX251" fmla="*/ 4114141 w 5519625"/>
                <a:gd name="connsiteY251" fmla="*/ 1096310 h 1907927"/>
                <a:gd name="connsiteX252" fmla="*/ 4114689 w 5519625"/>
                <a:gd name="connsiteY252" fmla="*/ 1090382 h 1907927"/>
                <a:gd name="connsiteX253" fmla="*/ 4124902 w 5519625"/>
                <a:gd name="connsiteY253" fmla="*/ 1090382 h 1907927"/>
                <a:gd name="connsiteX254" fmla="*/ 4127364 w 5519625"/>
                <a:gd name="connsiteY254" fmla="*/ 1087920 h 1907927"/>
                <a:gd name="connsiteX255" fmla="*/ 4128731 w 5519625"/>
                <a:gd name="connsiteY255" fmla="*/ 1078801 h 1907927"/>
                <a:gd name="connsiteX256" fmla="*/ 4149249 w 5519625"/>
                <a:gd name="connsiteY256" fmla="*/ 1078072 h 1907927"/>
                <a:gd name="connsiteX257" fmla="*/ 4174508 w 5519625"/>
                <a:gd name="connsiteY257" fmla="*/ 1087191 h 1907927"/>
                <a:gd name="connsiteX258" fmla="*/ 4182350 w 5519625"/>
                <a:gd name="connsiteY258" fmla="*/ 1091568 h 1907927"/>
                <a:gd name="connsiteX259" fmla="*/ 4196029 w 5519625"/>
                <a:gd name="connsiteY259" fmla="*/ 1087008 h 1907927"/>
                <a:gd name="connsiteX260" fmla="*/ 4211167 w 5519625"/>
                <a:gd name="connsiteY260" fmla="*/ 1094759 h 1907927"/>
                <a:gd name="connsiteX261" fmla="*/ 4213811 w 5519625"/>
                <a:gd name="connsiteY261" fmla="*/ 1098954 h 1907927"/>
                <a:gd name="connsiteX262" fmla="*/ 4229587 w 5519625"/>
                <a:gd name="connsiteY262" fmla="*/ 1104699 h 1907927"/>
                <a:gd name="connsiteX263" fmla="*/ 4205148 w 5519625"/>
                <a:gd name="connsiteY263" fmla="*/ 1106340 h 1907927"/>
                <a:gd name="connsiteX264" fmla="*/ 4196029 w 5519625"/>
                <a:gd name="connsiteY264" fmla="*/ 1108073 h 1907927"/>
                <a:gd name="connsiteX265" fmla="*/ 4193294 w 5519625"/>
                <a:gd name="connsiteY265" fmla="*/ 1113362 h 1907927"/>
                <a:gd name="connsiteX266" fmla="*/ 4202413 w 5519625"/>
                <a:gd name="connsiteY266" fmla="*/ 1121204 h 1907927"/>
                <a:gd name="connsiteX267" fmla="*/ 4228128 w 5519625"/>
                <a:gd name="connsiteY267" fmla="*/ 1114183 h 1907927"/>
                <a:gd name="connsiteX268" fmla="*/ 4237976 w 5519625"/>
                <a:gd name="connsiteY268" fmla="*/ 1114183 h 1907927"/>
                <a:gd name="connsiteX269" fmla="*/ 4253205 w 5519625"/>
                <a:gd name="connsiteY269" fmla="*/ 1115277 h 1907927"/>
                <a:gd name="connsiteX270" fmla="*/ 4260955 w 5519625"/>
                <a:gd name="connsiteY270" fmla="*/ 1109076 h 1907927"/>
                <a:gd name="connsiteX271" fmla="*/ 4266063 w 5519625"/>
                <a:gd name="connsiteY271" fmla="*/ 1106158 h 1907927"/>
                <a:gd name="connsiteX272" fmla="*/ 4272719 w 5519625"/>
                <a:gd name="connsiteY272" fmla="*/ 1104516 h 1907927"/>
                <a:gd name="connsiteX273" fmla="*/ 4285850 w 5519625"/>
                <a:gd name="connsiteY273" fmla="*/ 1109805 h 1907927"/>
                <a:gd name="connsiteX274" fmla="*/ 4294969 w 5519625"/>
                <a:gd name="connsiteY274" fmla="*/ 1108438 h 1907927"/>
                <a:gd name="connsiteX275" fmla="*/ 4309012 w 5519625"/>
                <a:gd name="connsiteY275" fmla="*/ 1103331 h 1907927"/>
                <a:gd name="connsiteX276" fmla="*/ 4329347 w 5519625"/>
                <a:gd name="connsiteY276" fmla="*/ 1103331 h 1907927"/>
                <a:gd name="connsiteX277" fmla="*/ 4323330 w 5519625"/>
                <a:gd name="connsiteY277" fmla="*/ 1092115 h 1907927"/>
                <a:gd name="connsiteX278" fmla="*/ 4314940 w 5519625"/>
                <a:gd name="connsiteY278" fmla="*/ 1089835 h 1907927"/>
                <a:gd name="connsiteX279" fmla="*/ 4305821 w 5519625"/>
                <a:gd name="connsiteY279" fmla="*/ 1087920 h 1907927"/>
                <a:gd name="connsiteX280" fmla="*/ 4304088 w 5519625"/>
                <a:gd name="connsiteY280" fmla="*/ 1090565 h 1907927"/>
                <a:gd name="connsiteX281" fmla="*/ 4302538 w 5519625"/>
                <a:gd name="connsiteY281" fmla="*/ 1091750 h 1907927"/>
                <a:gd name="connsiteX282" fmla="*/ 4300076 w 5519625"/>
                <a:gd name="connsiteY282" fmla="*/ 1090747 h 1907927"/>
                <a:gd name="connsiteX283" fmla="*/ 4296154 w 5519625"/>
                <a:gd name="connsiteY283" fmla="*/ 1088102 h 1907927"/>
                <a:gd name="connsiteX284" fmla="*/ 4300532 w 5519625"/>
                <a:gd name="connsiteY284" fmla="*/ 1082631 h 1907927"/>
                <a:gd name="connsiteX285" fmla="*/ 4299528 w 5519625"/>
                <a:gd name="connsiteY285" fmla="*/ 1070685 h 1907927"/>
                <a:gd name="connsiteX286" fmla="*/ 4305821 w 5519625"/>
                <a:gd name="connsiteY286" fmla="*/ 1067038 h 1907927"/>
                <a:gd name="connsiteX287" fmla="*/ 4309469 w 5519625"/>
                <a:gd name="connsiteY287" fmla="*/ 1061749 h 1907927"/>
                <a:gd name="connsiteX288" fmla="*/ 4345944 w 5519625"/>
                <a:gd name="connsiteY288" fmla="*/ 1031109 h 1907927"/>
                <a:gd name="connsiteX289" fmla="*/ 4350504 w 5519625"/>
                <a:gd name="connsiteY289" fmla="*/ 1027918 h 1907927"/>
                <a:gd name="connsiteX290" fmla="*/ 4356340 w 5519625"/>
                <a:gd name="connsiteY290" fmla="*/ 1020166 h 1907927"/>
                <a:gd name="connsiteX291" fmla="*/ 4365459 w 5519625"/>
                <a:gd name="connsiteY291" fmla="*/ 1009315 h 1907927"/>
                <a:gd name="connsiteX292" fmla="*/ 4378407 w 5519625"/>
                <a:gd name="connsiteY292" fmla="*/ 995454 h 1907927"/>
                <a:gd name="connsiteX293" fmla="*/ 4396645 w 5519625"/>
                <a:gd name="connsiteY293" fmla="*/ 978493 h 1907927"/>
                <a:gd name="connsiteX294" fmla="*/ 4441511 w 5519625"/>
                <a:gd name="connsiteY294" fmla="*/ 970377 h 1907927"/>
                <a:gd name="connsiteX295" fmla="*/ 4454186 w 5519625"/>
                <a:gd name="connsiteY295" fmla="*/ 967915 h 1907927"/>
                <a:gd name="connsiteX296" fmla="*/ 4465402 w 5519625"/>
                <a:gd name="connsiteY296" fmla="*/ 967094 h 1907927"/>
                <a:gd name="connsiteX297" fmla="*/ 4471876 w 5519625"/>
                <a:gd name="connsiteY297" fmla="*/ 970742 h 1907927"/>
                <a:gd name="connsiteX298" fmla="*/ 4475250 w 5519625"/>
                <a:gd name="connsiteY298" fmla="*/ 975119 h 1907927"/>
                <a:gd name="connsiteX299" fmla="*/ 4477804 w 5519625"/>
                <a:gd name="connsiteY299" fmla="*/ 978128 h 1907927"/>
                <a:gd name="connsiteX300" fmla="*/ 4491482 w 5519625"/>
                <a:gd name="connsiteY300" fmla="*/ 969739 h 1907927"/>
                <a:gd name="connsiteX301" fmla="*/ 4503610 w 5519625"/>
                <a:gd name="connsiteY301" fmla="*/ 967094 h 1907927"/>
                <a:gd name="connsiteX302" fmla="*/ 4503610 w 5519625"/>
                <a:gd name="connsiteY302" fmla="*/ 974754 h 1907927"/>
                <a:gd name="connsiteX303" fmla="*/ 4500510 w 5519625"/>
                <a:gd name="connsiteY303" fmla="*/ 978675 h 1907927"/>
                <a:gd name="connsiteX304" fmla="*/ 4498869 w 5519625"/>
                <a:gd name="connsiteY304" fmla="*/ 984785 h 1907927"/>
                <a:gd name="connsiteX305" fmla="*/ 4493305 w 5519625"/>
                <a:gd name="connsiteY305" fmla="*/ 988615 h 1907927"/>
                <a:gd name="connsiteX306" fmla="*/ 4492759 w 5519625"/>
                <a:gd name="connsiteY306" fmla="*/ 992171 h 1907927"/>
                <a:gd name="connsiteX307" fmla="*/ 4489567 w 5519625"/>
                <a:gd name="connsiteY307" fmla="*/ 996548 h 1907927"/>
                <a:gd name="connsiteX308" fmla="*/ 4489111 w 5519625"/>
                <a:gd name="connsiteY308" fmla="*/ 998463 h 1907927"/>
                <a:gd name="connsiteX309" fmla="*/ 4486285 w 5519625"/>
                <a:gd name="connsiteY309" fmla="*/ 1000925 h 1907927"/>
                <a:gd name="connsiteX310" fmla="*/ 4490114 w 5519625"/>
                <a:gd name="connsiteY310" fmla="*/ 1007218 h 1907927"/>
                <a:gd name="connsiteX311" fmla="*/ 4488746 w 5519625"/>
                <a:gd name="connsiteY311" fmla="*/ 1015333 h 1907927"/>
                <a:gd name="connsiteX312" fmla="*/ 4502060 w 5519625"/>
                <a:gd name="connsiteY312" fmla="*/ 1018069 h 1907927"/>
                <a:gd name="connsiteX313" fmla="*/ 4499233 w 5519625"/>
                <a:gd name="connsiteY313" fmla="*/ 1023176 h 1907927"/>
                <a:gd name="connsiteX314" fmla="*/ 4499233 w 5519625"/>
                <a:gd name="connsiteY314" fmla="*/ 1027553 h 1907927"/>
                <a:gd name="connsiteX315" fmla="*/ 4499233 w 5519625"/>
                <a:gd name="connsiteY315" fmla="*/ 1032295 h 1907927"/>
                <a:gd name="connsiteX316" fmla="*/ 4515191 w 5519625"/>
                <a:gd name="connsiteY316" fmla="*/ 1028647 h 1907927"/>
                <a:gd name="connsiteX317" fmla="*/ 4521027 w 5519625"/>
                <a:gd name="connsiteY317" fmla="*/ 1022173 h 1907927"/>
                <a:gd name="connsiteX318" fmla="*/ 4526772 w 5519625"/>
                <a:gd name="connsiteY318" fmla="*/ 1014057 h 1907927"/>
                <a:gd name="connsiteX319" fmla="*/ 4573918 w 5519625"/>
                <a:gd name="connsiteY319" fmla="*/ 981958 h 1907927"/>
                <a:gd name="connsiteX320" fmla="*/ 4579754 w 5519625"/>
                <a:gd name="connsiteY320" fmla="*/ 979314 h 1907927"/>
                <a:gd name="connsiteX321" fmla="*/ 4585863 w 5519625"/>
                <a:gd name="connsiteY321" fmla="*/ 979314 h 1907927"/>
                <a:gd name="connsiteX322" fmla="*/ 4592338 w 5519625"/>
                <a:gd name="connsiteY322" fmla="*/ 978493 h 1907927"/>
                <a:gd name="connsiteX323" fmla="*/ 4598356 w 5519625"/>
                <a:gd name="connsiteY323" fmla="*/ 984238 h 1907927"/>
                <a:gd name="connsiteX324" fmla="*/ 4601000 w 5519625"/>
                <a:gd name="connsiteY324" fmla="*/ 974116 h 1907927"/>
                <a:gd name="connsiteX325" fmla="*/ 4593796 w 5519625"/>
                <a:gd name="connsiteY325" fmla="*/ 968280 h 1907927"/>
                <a:gd name="connsiteX326" fmla="*/ 4598538 w 5519625"/>
                <a:gd name="connsiteY326" fmla="*/ 958523 h 1907927"/>
                <a:gd name="connsiteX327" fmla="*/ 4602003 w 5519625"/>
                <a:gd name="connsiteY327" fmla="*/ 949404 h 1907927"/>
                <a:gd name="connsiteX328" fmla="*/ 4604831 w 5519625"/>
                <a:gd name="connsiteY328" fmla="*/ 939555 h 1907927"/>
                <a:gd name="connsiteX329" fmla="*/ 4610393 w 5519625"/>
                <a:gd name="connsiteY329" fmla="*/ 931166 h 1907927"/>
                <a:gd name="connsiteX330" fmla="*/ 4637111 w 5519625"/>
                <a:gd name="connsiteY330" fmla="*/ 924600 h 1907927"/>
                <a:gd name="connsiteX331" fmla="*/ 4647598 w 5519625"/>
                <a:gd name="connsiteY331" fmla="*/ 927974 h 1907927"/>
                <a:gd name="connsiteX332" fmla="*/ 4659179 w 5519625"/>
                <a:gd name="connsiteY332" fmla="*/ 932534 h 1907927"/>
                <a:gd name="connsiteX333" fmla="*/ 4663010 w 5519625"/>
                <a:gd name="connsiteY333" fmla="*/ 938005 h 1907927"/>
                <a:gd name="connsiteX334" fmla="*/ 4651792 w 5519625"/>
                <a:gd name="connsiteY334" fmla="*/ 936911 h 1907927"/>
                <a:gd name="connsiteX335" fmla="*/ 4643586 w 5519625"/>
                <a:gd name="connsiteY335" fmla="*/ 938643 h 1907927"/>
                <a:gd name="connsiteX336" fmla="*/ 4636199 w 5519625"/>
                <a:gd name="connsiteY336" fmla="*/ 944479 h 1907927"/>
                <a:gd name="connsiteX337" fmla="*/ 4631275 w 5519625"/>
                <a:gd name="connsiteY337" fmla="*/ 952322 h 1907927"/>
                <a:gd name="connsiteX338" fmla="*/ 4627810 w 5519625"/>
                <a:gd name="connsiteY338" fmla="*/ 978311 h 1907927"/>
                <a:gd name="connsiteX339" fmla="*/ 4622156 w 5519625"/>
                <a:gd name="connsiteY339" fmla="*/ 984785 h 1907927"/>
                <a:gd name="connsiteX340" fmla="*/ 4624436 w 5519625"/>
                <a:gd name="connsiteY340" fmla="*/ 1000925 h 1907927"/>
                <a:gd name="connsiteX341" fmla="*/ 4614679 w 5519625"/>
                <a:gd name="connsiteY341" fmla="*/ 1013874 h 1907927"/>
                <a:gd name="connsiteX342" fmla="*/ 4613402 w 5519625"/>
                <a:gd name="connsiteY342" fmla="*/ 1021443 h 1907927"/>
                <a:gd name="connsiteX343" fmla="*/ 4562062 w 5519625"/>
                <a:gd name="connsiteY343" fmla="*/ 1041049 h 1907927"/>
                <a:gd name="connsiteX344" fmla="*/ 4556591 w 5519625"/>
                <a:gd name="connsiteY344" fmla="*/ 1045335 h 1907927"/>
                <a:gd name="connsiteX345" fmla="*/ 4554494 w 5519625"/>
                <a:gd name="connsiteY345" fmla="*/ 1051262 h 1907927"/>
                <a:gd name="connsiteX346" fmla="*/ 4511362 w 5519625"/>
                <a:gd name="connsiteY346" fmla="*/ 1088467 h 1907927"/>
                <a:gd name="connsiteX347" fmla="*/ 4478898 w 5519625"/>
                <a:gd name="connsiteY347" fmla="*/ 1123849 h 1907927"/>
                <a:gd name="connsiteX348" fmla="*/ 4466131 w 5519625"/>
                <a:gd name="connsiteY348" fmla="*/ 1140901 h 1907927"/>
                <a:gd name="connsiteX349" fmla="*/ 4459109 w 5519625"/>
                <a:gd name="connsiteY349" fmla="*/ 1142634 h 1907927"/>
                <a:gd name="connsiteX350" fmla="*/ 4436312 w 5519625"/>
                <a:gd name="connsiteY350" fmla="*/ 1159777 h 1907927"/>
                <a:gd name="connsiteX351" fmla="*/ 4433668 w 5519625"/>
                <a:gd name="connsiteY351" fmla="*/ 1163516 h 1907927"/>
                <a:gd name="connsiteX352" fmla="*/ 4431571 w 5519625"/>
                <a:gd name="connsiteY352" fmla="*/ 1164154 h 1907927"/>
                <a:gd name="connsiteX353" fmla="*/ 4424002 w 5519625"/>
                <a:gd name="connsiteY353" fmla="*/ 1164884 h 1907927"/>
                <a:gd name="connsiteX354" fmla="*/ 4418896 w 5519625"/>
                <a:gd name="connsiteY354" fmla="*/ 1164884 h 1907927"/>
                <a:gd name="connsiteX355" fmla="*/ 4411418 w 5519625"/>
                <a:gd name="connsiteY355" fmla="*/ 1167346 h 1907927"/>
                <a:gd name="connsiteX356" fmla="*/ 4403849 w 5519625"/>
                <a:gd name="connsiteY356" fmla="*/ 1174003 h 1907927"/>
                <a:gd name="connsiteX357" fmla="*/ 4384426 w 5519625"/>
                <a:gd name="connsiteY357" fmla="*/ 1179109 h 1907927"/>
                <a:gd name="connsiteX358" fmla="*/ 4388438 w 5519625"/>
                <a:gd name="connsiteY358" fmla="*/ 1196435 h 1907927"/>
                <a:gd name="connsiteX359" fmla="*/ 4379319 w 5519625"/>
                <a:gd name="connsiteY359" fmla="*/ 1209658 h 1907927"/>
                <a:gd name="connsiteX360" fmla="*/ 4375125 w 5519625"/>
                <a:gd name="connsiteY360" fmla="*/ 1210661 h 1907927"/>
                <a:gd name="connsiteX361" fmla="*/ 4368924 w 5519625"/>
                <a:gd name="connsiteY361" fmla="*/ 1217500 h 1907927"/>
                <a:gd name="connsiteX362" fmla="*/ 4358072 w 5519625"/>
                <a:gd name="connsiteY362" fmla="*/ 1228351 h 1907927"/>
                <a:gd name="connsiteX363" fmla="*/ 4344942 w 5519625"/>
                <a:gd name="connsiteY363" fmla="*/ 1277867 h 1907927"/>
                <a:gd name="connsiteX364" fmla="*/ 4346674 w 5519625"/>
                <a:gd name="connsiteY364" fmla="*/ 1329936 h 1907927"/>
                <a:gd name="connsiteX365" fmla="*/ 4358984 w 5519625"/>
                <a:gd name="connsiteY365" fmla="*/ 1394954 h 1907927"/>
                <a:gd name="connsiteX366" fmla="*/ 4368103 w 5519625"/>
                <a:gd name="connsiteY366" fmla="*/ 1422311 h 1907927"/>
                <a:gd name="connsiteX367" fmla="*/ 4370019 w 5519625"/>
                <a:gd name="connsiteY367" fmla="*/ 1425320 h 1907927"/>
                <a:gd name="connsiteX368" fmla="*/ 4370019 w 5519625"/>
                <a:gd name="connsiteY368" fmla="*/ 1431065 h 1907927"/>
                <a:gd name="connsiteX369" fmla="*/ 4373848 w 5519625"/>
                <a:gd name="connsiteY369" fmla="*/ 1456689 h 1907927"/>
                <a:gd name="connsiteX370" fmla="*/ 4376675 w 5519625"/>
                <a:gd name="connsiteY370" fmla="*/ 1482678 h 1907927"/>
                <a:gd name="connsiteX371" fmla="*/ 4381599 w 5519625"/>
                <a:gd name="connsiteY371" fmla="*/ 1491797 h 1907927"/>
                <a:gd name="connsiteX372" fmla="*/ 4384243 w 5519625"/>
                <a:gd name="connsiteY372" fmla="*/ 1493165 h 1907927"/>
                <a:gd name="connsiteX373" fmla="*/ 4401022 w 5519625"/>
                <a:gd name="connsiteY373" fmla="*/ 1480034 h 1907927"/>
                <a:gd name="connsiteX374" fmla="*/ 4421905 w 5519625"/>
                <a:gd name="connsiteY374" fmla="*/ 1456689 h 1907927"/>
                <a:gd name="connsiteX375" fmla="*/ 4439413 w 5519625"/>
                <a:gd name="connsiteY375" fmla="*/ 1437266 h 1907927"/>
                <a:gd name="connsiteX376" fmla="*/ 4442787 w 5519625"/>
                <a:gd name="connsiteY376" fmla="*/ 1427235 h 1907927"/>
                <a:gd name="connsiteX377" fmla="*/ 4441876 w 5519625"/>
                <a:gd name="connsiteY377" fmla="*/ 1421308 h 1907927"/>
                <a:gd name="connsiteX378" fmla="*/ 4441602 w 5519625"/>
                <a:gd name="connsiteY378" fmla="*/ 1416803 h 1907927"/>
                <a:gd name="connsiteX379" fmla="*/ 4442605 w 5519625"/>
                <a:gd name="connsiteY379" fmla="*/ 1416019 h 1907927"/>
                <a:gd name="connsiteX380" fmla="*/ 4445614 w 5519625"/>
                <a:gd name="connsiteY380" fmla="*/ 1408815 h 1907927"/>
                <a:gd name="connsiteX381" fmla="*/ 4443516 w 5519625"/>
                <a:gd name="connsiteY381" fmla="*/ 1404438 h 1907927"/>
                <a:gd name="connsiteX382" fmla="*/ 4439960 w 5519625"/>
                <a:gd name="connsiteY382" fmla="*/ 1399058 h 1907927"/>
                <a:gd name="connsiteX383" fmla="*/ 4445614 w 5519625"/>
                <a:gd name="connsiteY383" fmla="*/ 1400243 h 1907927"/>
                <a:gd name="connsiteX384" fmla="*/ 4452818 w 5519625"/>
                <a:gd name="connsiteY384" fmla="*/ 1402888 h 1907927"/>
                <a:gd name="connsiteX385" fmla="*/ 4461937 w 5519625"/>
                <a:gd name="connsiteY385" fmla="*/ 1395866 h 1907927"/>
                <a:gd name="connsiteX386" fmla="*/ 4473701 w 5519625"/>
                <a:gd name="connsiteY386" fmla="*/ 1391671 h 1907927"/>
                <a:gd name="connsiteX387" fmla="*/ 4483549 w 5519625"/>
                <a:gd name="connsiteY387" fmla="*/ 1390395 h 1907927"/>
                <a:gd name="connsiteX388" fmla="*/ 4489659 w 5519625"/>
                <a:gd name="connsiteY388" fmla="*/ 1394772 h 1907927"/>
                <a:gd name="connsiteX389" fmla="*/ 4492668 w 5519625"/>
                <a:gd name="connsiteY389" fmla="*/ 1391854 h 1907927"/>
                <a:gd name="connsiteX390" fmla="*/ 4490388 w 5519625"/>
                <a:gd name="connsiteY390" fmla="*/ 1387659 h 1907927"/>
                <a:gd name="connsiteX391" fmla="*/ 4488291 w 5519625"/>
                <a:gd name="connsiteY391" fmla="*/ 1384103 h 1907927"/>
                <a:gd name="connsiteX392" fmla="*/ 4487743 w 5519625"/>
                <a:gd name="connsiteY392" fmla="*/ 1377811 h 1907927"/>
                <a:gd name="connsiteX393" fmla="*/ 4489294 w 5519625"/>
                <a:gd name="connsiteY393" fmla="*/ 1373069 h 1907927"/>
                <a:gd name="connsiteX394" fmla="*/ 4486558 w 5519625"/>
                <a:gd name="connsiteY394" fmla="*/ 1363950 h 1907927"/>
                <a:gd name="connsiteX395" fmla="*/ 4495676 w 5519625"/>
                <a:gd name="connsiteY395" fmla="*/ 1345712 h 1907927"/>
                <a:gd name="connsiteX396" fmla="*/ 4511817 w 5519625"/>
                <a:gd name="connsiteY396" fmla="*/ 1333766 h 1907927"/>
                <a:gd name="connsiteX397" fmla="*/ 4532517 w 5519625"/>
                <a:gd name="connsiteY397" fmla="*/ 1329207 h 1907927"/>
                <a:gd name="connsiteX398" fmla="*/ 4548658 w 5519625"/>
                <a:gd name="connsiteY398" fmla="*/ 1329207 h 1907927"/>
                <a:gd name="connsiteX399" fmla="*/ 4561971 w 5519625"/>
                <a:gd name="connsiteY399" fmla="*/ 1312246 h 1907927"/>
                <a:gd name="connsiteX400" fmla="*/ 4553674 w 5519625"/>
                <a:gd name="connsiteY400" fmla="*/ 1299753 h 1907927"/>
                <a:gd name="connsiteX401" fmla="*/ 4554585 w 5519625"/>
                <a:gd name="connsiteY401" fmla="*/ 1271849 h 1907927"/>
                <a:gd name="connsiteX402" fmla="*/ 4561060 w 5519625"/>
                <a:gd name="connsiteY402" fmla="*/ 1259812 h 1907927"/>
                <a:gd name="connsiteX403" fmla="*/ 4569267 w 5519625"/>
                <a:gd name="connsiteY403" fmla="*/ 1252973 h 1907927"/>
                <a:gd name="connsiteX404" fmla="*/ 4578386 w 5519625"/>
                <a:gd name="connsiteY404" fmla="*/ 1246498 h 1907927"/>
                <a:gd name="connsiteX405" fmla="*/ 4578386 w 5519625"/>
                <a:gd name="connsiteY405" fmla="*/ 1240115 h 1907927"/>
                <a:gd name="connsiteX406" fmla="*/ 4587505 w 5519625"/>
                <a:gd name="connsiteY406" fmla="*/ 1238565 h 1907927"/>
                <a:gd name="connsiteX407" fmla="*/ 4593250 w 5519625"/>
                <a:gd name="connsiteY407" fmla="*/ 1239112 h 1907927"/>
                <a:gd name="connsiteX408" fmla="*/ 4585225 w 5519625"/>
                <a:gd name="connsiteY408" fmla="*/ 1245769 h 1907927"/>
                <a:gd name="connsiteX409" fmla="*/ 4581486 w 5519625"/>
                <a:gd name="connsiteY409" fmla="*/ 1250510 h 1907927"/>
                <a:gd name="connsiteX410" fmla="*/ 4587140 w 5519625"/>
                <a:gd name="connsiteY410" fmla="*/ 1256255 h 1907927"/>
                <a:gd name="connsiteX411" fmla="*/ 4595803 w 5519625"/>
                <a:gd name="connsiteY411" fmla="*/ 1257714 h 1907927"/>
                <a:gd name="connsiteX412" fmla="*/ 4596806 w 5519625"/>
                <a:gd name="connsiteY412" fmla="*/ 1256802 h 1907927"/>
                <a:gd name="connsiteX413" fmla="*/ 4602915 w 5519625"/>
                <a:gd name="connsiteY413" fmla="*/ 1253611 h 1907927"/>
                <a:gd name="connsiteX414" fmla="*/ 4605925 w 5519625"/>
                <a:gd name="connsiteY414" fmla="*/ 1247319 h 1907927"/>
                <a:gd name="connsiteX415" fmla="*/ 4602551 w 5519625"/>
                <a:gd name="connsiteY415" fmla="*/ 1234005 h 1907927"/>
                <a:gd name="connsiteX416" fmla="*/ 4596806 w 5519625"/>
                <a:gd name="connsiteY416" fmla="*/ 1225616 h 1907927"/>
                <a:gd name="connsiteX417" fmla="*/ 4587687 w 5519625"/>
                <a:gd name="connsiteY417" fmla="*/ 1218594 h 1907927"/>
                <a:gd name="connsiteX418" fmla="*/ 4587140 w 5519625"/>
                <a:gd name="connsiteY418" fmla="*/ 1202271 h 1907927"/>
                <a:gd name="connsiteX419" fmla="*/ 4590970 w 5519625"/>
                <a:gd name="connsiteY419" fmla="*/ 1190326 h 1907927"/>
                <a:gd name="connsiteX420" fmla="*/ 4601730 w 5519625"/>
                <a:gd name="connsiteY420" fmla="*/ 1177924 h 1907927"/>
                <a:gd name="connsiteX421" fmla="*/ 4598721 w 5519625"/>
                <a:gd name="connsiteY421" fmla="*/ 1172088 h 1907927"/>
                <a:gd name="connsiteX422" fmla="*/ 4588690 w 5519625"/>
                <a:gd name="connsiteY422" fmla="*/ 1168623 h 1907927"/>
                <a:gd name="connsiteX423" fmla="*/ 4579571 w 5519625"/>
                <a:gd name="connsiteY423" fmla="*/ 1167346 h 1907927"/>
                <a:gd name="connsiteX424" fmla="*/ 4576471 w 5519625"/>
                <a:gd name="connsiteY424" fmla="*/ 1175644 h 1907927"/>
                <a:gd name="connsiteX425" fmla="*/ 4573461 w 5519625"/>
                <a:gd name="connsiteY425" fmla="*/ 1176465 h 1907927"/>
                <a:gd name="connsiteX426" fmla="*/ 4570452 w 5519625"/>
                <a:gd name="connsiteY426" fmla="*/ 1171723 h 1907927"/>
                <a:gd name="connsiteX427" fmla="*/ 4561333 w 5519625"/>
                <a:gd name="connsiteY427" fmla="*/ 1152482 h 1907927"/>
                <a:gd name="connsiteX428" fmla="*/ 4577838 w 5519625"/>
                <a:gd name="connsiteY428" fmla="*/ 1128408 h 1907927"/>
                <a:gd name="connsiteX429" fmla="*/ 4585590 w 5519625"/>
                <a:gd name="connsiteY429" fmla="*/ 1122481 h 1907927"/>
                <a:gd name="connsiteX430" fmla="*/ 4588508 w 5519625"/>
                <a:gd name="connsiteY430" fmla="*/ 1119289 h 1907927"/>
                <a:gd name="connsiteX431" fmla="*/ 4595073 w 5519625"/>
                <a:gd name="connsiteY431" fmla="*/ 1114456 h 1907927"/>
                <a:gd name="connsiteX432" fmla="*/ 4592611 w 5519625"/>
                <a:gd name="connsiteY432" fmla="*/ 1106705 h 1907927"/>
                <a:gd name="connsiteX433" fmla="*/ 4598356 w 5519625"/>
                <a:gd name="connsiteY433" fmla="*/ 1109714 h 1907927"/>
                <a:gd name="connsiteX434" fmla="*/ 4599632 w 5519625"/>
                <a:gd name="connsiteY434" fmla="*/ 1106340 h 1907927"/>
                <a:gd name="connsiteX435" fmla="*/ 4600818 w 5519625"/>
                <a:gd name="connsiteY435" fmla="*/ 1100778 h 1907927"/>
                <a:gd name="connsiteX436" fmla="*/ 4604192 w 5519625"/>
                <a:gd name="connsiteY436" fmla="*/ 1091659 h 1907927"/>
                <a:gd name="connsiteX437" fmla="*/ 4603645 w 5519625"/>
                <a:gd name="connsiteY437" fmla="*/ 1081172 h 1907927"/>
                <a:gd name="connsiteX438" fmla="*/ 4610849 w 5519625"/>
                <a:gd name="connsiteY438" fmla="*/ 1070503 h 1907927"/>
                <a:gd name="connsiteX439" fmla="*/ 4619421 w 5519625"/>
                <a:gd name="connsiteY439" fmla="*/ 1067129 h 1907927"/>
                <a:gd name="connsiteX440" fmla="*/ 4618873 w 5519625"/>
                <a:gd name="connsiteY440" fmla="*/ 1062387 h 1907927"/>
                <a:gd name="connsiteX441" fmla="*/ 4632552 w 5519625"/>
                <a:gd name="connsiteY441" fmla="*/ 1066582 h 1907927"/>
                <a:gd name="connsiteX442" fmla="*/ 4633828 w 5519625"/>
                <a:gd name="connsiteY442" fmla="*/ 1068223 h 1907927"/>
                <a:gd name="connsiteX443" fmla="*/ 4647963 w 5519625"/>
                <a:gd name="connsiteY443" fmla="*/ 1063117 h 1907927"/>
                <a:gd name="connsiteX444" fmla="*/ 4653982 w 5519625"/>
                <a:gd name="connsiteY444" fmla="*/ 1070685 h 1907927"/>
                <a:gd name="connsiteX445" fmla="*/ 4661368 w 5519625"/>
                <a:gd name="connsiteY445" fmla="*/ 1072956 h 1907927"/>
                <a:gd name="connsiteX446" fmla="*/ 4663647 w 5519625"/>
                <a:gd name="connsiteY446" fmla="*/ 1070685 h 1907927"/>
                <a:gd name="connsiteX447" fmla="*/ 4667842 w 5519625"/>
                <a:gd name="connsiteY447" fmla="*/ 1062387 h 1907927"/>
                <a:gd name="connsiteX448" fmla="*/ 4701491 w 5519625"/>
                <a:gd name="connsiteY448" fmla="*/ 1044149 h 1907927"/>
                <a:gd name="connsiteX449" fmla="*/ 4705868 w 5519625"/>
                <a:gd name="connsiteY449" fmla="*/ 1046611 h 1907927"/>
                <a:gd name="connsiteX450" fmla="*/ 4705868 w 5519625"/>
                <a:gd name="connsiteY450" fmla="*/ 1050350 h 1907927"/>
                <a:gd name="connsiteX451" fmla="*/ 4703588 w 5519625"/>
                <a:gd name="connsiteY451" fmla="*/ 1058739 h 1907927"/>
                <a:gd name="connsiteX452" fmla="*/ 4702038 w 5519625"/>
                <a:gd name="connsiteY452" fmla="*/ 1071688 h 1907927"/>
                <a:gd name="connsiteX453" fmla="*/ 4711157 w 5519625"/>
                <a:gd name="connsiteY453" fmla="*/ 1069591 h 1907927"/>
                <a:gd name="connsiteX454" fmla="*/ 4725200 w 5519625"/>
                <a:gd name="connsiteY454" fmla="*/ 1054545 h 1907927"/>
                <a:gd name="connsiteX455" fmla="*/ 4732039 w 5519625"/>
                <a:gd name="connsiteY455" fmla="*/ 1048709 h 1907927"/>
                <a:gd name="connsiteX456" fmla="*/ 4747997 w 5519625"/>
                <a:gd name="connsiteY456" fmla="*/ 1042052 h 1907927"/>
                <a:gd name="connsiteX457" fmla="*/ 4776357 w 5519625"/>
                <a:gd name="connsiteY457" fmla="*/ 1035577 h 1907927"/>
                <a:gd name="connsiteX458" fmla="*/ 4800614 w 5519625"/>
                <a:gd name="connsiteY458" fmla="*/ 1034392 h 1907927"/>
                <a:gd name="connsiteX459" fmla="*/ 4809185 w 5519625"/>
                <a:gd name="connsiteY459" fmla="*/ 1035942 h 1907927"/>
                <a:gd name="connsiteX460" fmla="*/ 4810736 w 5519625"/>
                <a:gd name="connsiteY460" fmla="*/ 1039134 h 1907927"/>
                <a:gd name="connsiteX461" fmla="*/ 4822682 w 5519625"/>
                <a:gd name="connsiteY461" fmla="*/ 1046155 h 1907927"/>
                <a:gd name="connsiteX462" fmla="*/ 4827605 w 5519625"/>
                <a:gd name="connsiteY462" fmla="*/ 1052083 h 1907927"/>
                <a:gd name="connsiteX463" fmla="*/ 4828974 w 5519625"/>
                <a:gd name="connsiteY463" fmla="*/ 1054180 h 1907927"/>
                <a:gd name="connsiteX464" fmla="*/ 4831801 w 5519625"/>
                <a:gd name="connsiteY464" fmla="*/ 1063299 h 1907927"/>
                <a:gd name="connsiteX465" fmla="*/ 4839552 w 5519625"/>
                <a:gd name="connsiteY465" fmla="*/ 1068770 h 1907927"/>
                <a:gd name="connsiteX466" fmla="*/ 4846574 w 5519625"/>
                <a:gd name="connsiteY466" fmla="*/ 1063481 h 1907927"/>
                <a:gd name="connsiteX467" fmla="*/ 4850220 w 5519625"/>
                <a:gd name="connsiteY467" fmla="*/ 1051900 h 1907927"/>
                <a:gd name="connsiteX468" fmla="*/ 4854233 w 5519625"/>
                <a:gd name="connsiteY468" fmla="*/ 1047158 h 1907927"/>
                <a:gd name="connsiteX469" fmla="*/ 4857059 w 5519625"/>
                <a:gd name="connsiteY469" fmla="*/ 1043693 h 1907927"/>
                <a:gd name="connsiteX470" fmla="*/ 4860890 w 5519625"/>
                <a:gd name="connsiteY470" fmla="*/ 1040866 h 1907927"/>
                <a:gd name="connsiteX471" fmla="*/ 4877760 w 5519625"/>
                <a:gd name="connsiteY471" fmla="*/ 1032477 h 1907927"/>
                <a:gd name="connsiteX472" fmla="*/ 4888794 w 5519625"/>
                <a:gd name="connsiteY472" fmla="*/ 1026276 h 1907927"/>
                <a:gd name="connsiteX473" fmla="*/ 4905481 w 5519625"/>
                <a:gd name="connsiteY473" fmla="*/ 1015242 h 1907927"/>
                <a:gd name="connsiteX474" fmla="*/ 4907213 w 5519625"/>
                <a:gd name="connsiteY474" fmla="*/ 1011595 h 1907927"/>
                <a:gd name="connsiteX475" fmla="*/ 4913871 w 5519625"/>
                <a:gd name="connsiteY475" fmla="*/ 1010500 h 1907927"/>
                <a:gd name="connsiteX476" fmla="*/ 4912958 w 5519625"/>
                <a:gd name="connsiteY476" fmla="*/ 1007035 h 1907927"/>
                <a:gd name="connsiteX477" fmla="*/ 4913689 w 5519625"/>
                <a:gd name="connsiteY477" fmla="*/ 1003479 h 1907927"/>
                <a:gd name="connsiteX478" fmla="*/ 4922808 w 5519625"/>
                <a:gd name="connsiteY478" fmla="*/ 1001381 h 1907927"/>
                <a:gd name="connsiteX479" fmla="*/ 4927550 w 5519625"/>
                <a:gd name="connsiteY479" fmla="*/ 998463 h 1907927"/>
                <a:gd name="connsiteX480" fmla="*/ 4930741 w 5519625"/>
                <a:gd name="connsiteY480" fmla="*/ 995636 h 1907927"/>
                <a:gd name="connsiteX481" fmla="*/ 4928461 w 5519625"/>
                <a:gd name="connsiteY481" fmla="*/ 990347 h 1907927"/>
                <a:gd name="connsiteX482" fmla="*/ 4934753 w 5519625"/>
                <a:gd name="connsiteY482" fmla="*/ 991989 h 1907927"/>
                <a:gd name="connsiteX483" fmla="*/ 4951623 w 5519625"/>
                <a:gd name="connsiteY483" fmla="*/ 984238 h 1907927"/>
                <a:gd name="connsiteX484" fmla="*/ 4955270 w 5519625"/>
                <a:gd name="connsiteY484" fmla="*/ 976304 h 1907927"/>
                <a:gd name="connsiteX485" fmla="*/ 4965757 w 5519625"/>
                <a:gd name="connsiteY485" fmla="*/ 973751 h 1907927"/>
                <a:gd name="connsiteX486" fmla="*/ 4976700 w 5519625"/>
                <a:gd name="connsiteY486" fmla="*/ 972292 h 1907927"/>
                <a:gd name="connsiteX487" fmla="*/ 4990834 w 5519625"/>
                <a:gd name="connsiteY487" fmla="*/ 970012 h 1907927"/>
                <a:gd name="connsiteX488" fmla="*/ 4991382 w 5519625"/>
                <a:gd name="connsiteY488" fmla="*/ 965818 h 1907927"/>
                <a:gd name="connsiteX489" fmla="*/ 4993479 w 5519625"/>
                <a:gd name="connsiteY489" fmla="*/ 963538 h 1907927"/>
                <a:gd name="connsiteX490" fmla="*/ 5008616 w 5519625"/>
                <a:gd name="connsiteY490" fmla="*/ 958067 h 1907927"/>
                <a:gd name="connsiteX491" fmla="*/ 5016641 w 5519625"/>
                <a:gd name="connsiteY491" fmla="*/ 951227 h 1907927"/>
                <a:gd name="connsiteX492" fmla="*/ 5054484 w 5519625"/>
                <a:gd name="connsiteY492" fmla="*/ 936546 h 1907927"/>
                <a:gd name="connsiteX493" fmla="*/ 5073634 w 5519625"/>
                <a:gd name="connsiteY493" fmla="*/ 932534 h 1907927"/>
                <a:gd name="connsiteX494" fmla="*/ 5071537 w 5519625"/>
                <a:gd name="connsiteY494" fmla="*/ 930892 h 1907927"/>
                <a:gd name="connsiteX495" fmla="*/ 5069439 w 5519625"/>
                <a:gd name="connsiteY495" fmla="*/ 926333 h 1907927"/>
                <a:gd name="connsiteX496" fmla="*/ 5070625 w 5519625"/>
                <a:gd name="connsiteY496" fmla="*/ 920588 h 1907927"/>
                <a:gd name="connsiteX497" fmla="*/ 5073634 w 5519625"/>
                <a:gd name="connsiteY497" fmla="*/ 920588 h 1907927"/>
                <a:gd name="connsiteX498" fmla="*/ 5080656 w 5519625"/>
                <a:gd name="connsiteY498" fmla="*/ 921135 h 1907927"/>
                <a:gd name="connsiteX499" fmla="*/ 5081386 w 5519625"/>
                <a:gd name="connsiteY499" fmla="*/ 925147 h 1907927"/>
                <a:gd name="connsiteX500" fmla="*/ 5083847 w 5519625"/>
                <a:gd name="connsiteY500" fmla="*/ 932351 h 1907927"/>
                <a:gd name="connsiteX501" fmla="*/ 5107648 w 5519625"/>
                <a:gd name="connsiteY501" fmla="*/ 935269 h 1907927"/>
                <a:gd name="connsiteX502" fmla="*/ 5127162 w 5519625"/>
                <a:gd name="connsiteY502" fmla="*/ 941288 h 1907927"/>
                <a:gd name="connsiteX503" fmla="*/ 5142391 w 5519625"/>
                <a:gd name="connsiteY503" fmla="*/ 943750 h 1907927"/>
                <a:gd name="connsiteX504" fmla="*/ 5148501 w 5519625"/>
                <a:gd name="connsiteY504" fmla="*/ 934631 h 1907927"/>
                <a:gd name="connsiteX505" fmla="*/ 5151510 w 5519625"/>
                <a:gd name="connsiteY505" fmla="*/ 916393 h 1907927"/>
                <a:gd name="connsiteX506" fmla="*/ 5149959 w 5519625"/>
                <a:gd name="connsiteY506" fmla="*/ 909007 h 1907927"/>
                <a:gd name="connsiteX507" fmla="*/ 5147042 w 5519625"/>
                <a:gd name="connsiteY507" fmla="*/ 898584 h 1907927"/>
                <a:gd name="connsiteX508" fmla="*/ 5143303 w 5519625"/>
                <a:gd name="connsiteY508" fmla="*/ 897608 h 1907927"/>
                <a:gd name="connsiteX509" fmla="*/ 5133637 w 5519625"/>
                <a:gd name="connsiteY509" fmla="*/ 891498 h 1907927"/>
                <a:gd name="connsiteX510" fmla="*/ 5133637 w 5519625"/>
                <a:gd name="connsiteY510" fmla="*/ 887121 h 1907927"/>
                <a:gd name="connsiteX511" fmla="*/ 5130263 w 5519625"/>
                <a:gd name="connsiteY511" fmla="*/ 887121 h 1907927"/>
                <a:gd name="connsiteX512" fmla="*/ 5126615 w 5519625"/>
                <a:gd name="connsiteY512" fmla="*/ 887121 h 1907927"/>
                <a:gd name="connsiteX513" fmla="*/ 5123606 w 5519625"/>
                <a:gd name="connsiteY513" fmla="*/ 880829 h 1907927"/>
                <a:gd name="connsiteX514" fmla="*/ 5118499 w 5519625"/>
                <a:gd name="connsiteY514" fmla="*/ 878732 h 1907927"/>
                <a:gd name="connsiteX515" fmla="*/ 5128530 w 5519625"/>
                <a:gd name="connsiteY515" fmla="*/ 875540 h 1907927"/>
                <a:gd name="connsiteX516" fmla="*/ 5126980 w 5519625"/>
                <a:gd name="connsiteY516" fmla="*/ 863959 h 1907927"/>
                <a:gd name="connsiteX517" fmla="*/ 5124518 w 5519625"/>
                <a:gd name="connsiteY517" fmla="*/ 859765 h 1907927"/>
                <a:gd name="connsiteX518" fmla="*/ 5121327 w 5519625"/>
                <a:gd name="connsiteY518" fmla="*/ 856390 h 1907927"/>
                <a:gd name="connsiteX519" fmla="*/ 5116767 w 5519625"/>
                <a:gd name="connsiteY519" fmla="*/ 845721 h 1907927"/>
                <a:gd name="connsiteX520" fmla="*/ 5112025 w 5519625"/>
                <a:gd name="connsiteY520" fmla="*/ 840432 h 1907927"/>
                <a:gd name="connsiteX521" fmla="*/ 5108377 w 5519625"/>
                <a:gd name="connsiteY521" fmla="*/ 844171 h 1907927"/>
                <a:gd name="connsiteX522" fmla="*/ 5105733 w 5519625"/>
                <a:gd name="connsiteY522" fmla="*/ 846269 h 1907927"/>
                <a:gd name="connsiteX523" fmla="*/ 5085580 w 5519625"/>
                <a:gd name="connsiteY523" fmla="*/ 831496 h 1907927"/>
                <a:gd name="connsiteX524" fmla="*/ 5077647 w 5519625"/>
                <a:gd name="connsiteY524" fmla="*/ 815720 h 1907927"/>
                <a:gd name="connsiteX525" fmla="*/ 5067342 w 5519625"/>
                <a:gd name="connsiteY525" fmla="*/ 819915 h 1907927"/>
                <a:gd name="connsiteX526" fmla="*/ 5058223 w 5519625"/>
                <a:gd name="connsiteY526" fmla="*/ 819915 h 1907927"/>
                <a:gd name="connsiteX527" fmla="*/ 5050107 w 5519625"/>
                <a:gd name="connsiteY527" fmla="*/ 820827 h 1907927"/>
                <a:gd name="connsiteX528" fmla="*/ 5042812 w 5519625"/>
                <a:gd name="connsiteY528" fmla="*/ 822742 h 1907927"/>
                <a:gd name="connsiteX529" fmla="*/ 5040988 w 5519625"/>
                <a:gd name="connsiteY529" fmla="*/ 815720 h 1907927"/>
                <a:gd name="connsiteX530" fmla="*/ 5035244 w 5519625"/>
                <a:gd name="connsiteY530" fmla="*/ 807787 h 1907927"/>
                <a:gd name="connsiteX531" fmla="*/ 5047554 w 5519625"/>
                <a:gd name="connsiteY531" fmla="*/ 810614 h 1907927"/>
                <a:gd name="connsiteX532" fmla="*/ 5057494 w 5519625"/>
                <a:gd name="connsiteY532" fmla="*/ 810614 h 1907927"/>
                <a:gd name="connsiteX533" fmla="*/ 5067525 w 5519625"/>
                <a:gd name="connsiteY533" fmla="*/ 811708 h 1907927"/>
                <a:gd name="connsiteX534" fmla="*/ 5075367 w 5519625"/>
                <a:gd name="connsiteY534" fmla="*/ 812346 h 1907927"/>
                <a:gd name="connsiteX535" fmla="*/ 5070808 w 5519625"/>
                <a:gd name="connsiteY535" fmla="*/ 802224 h 1907927"/>
                <a:gd name="connsiteX536" fmla="*/ 5061689 w 5519625"/>
                <a:gd name="connsiteY536" fmla="*/ 800309 h 1907927"/>
                <a:gd name="connsiteX537" fmla="*/ 5064606 w 5519625"/>
                <a:gd name="connsiteY537" fmla="*/ 797665 h 1907927"/>
                <a:gd name="connsiteX538" fmla="*/ 5076735 w 5519625"/>
                <a:gd name="connsiteY538" fmla="*/ 803045 h 1907927"/>
                <a:gd name="connsiteX539" fmla="*/ 5081295 w 5519625"/>
                <a:gd name="connsiteY539" fmla="*/ 806236 h 1907927"/>
                <a:gd name="connsiteX540" fmla="*/ 5085854 w 5519625"/>
                <a:gd name="connsiteY540" fmla="*/ 809246 h 1907927"/>
                <a:gd name="connsiteX541" fmla="*/ 5086583 w 5519625"/>
                <a:gd name="connsiteY541" fmla="*/ 813258 h 1907927"/>
                <a:gd name="connsiteX542" fmla="*/ 5091416 w 5519625"/>
                <a:gd name="connsiteY542" fmla="*/ 816906 h 1907927"/>
                <a:gd name="connsiteX543" fmla="*/ 5117223 w 5519625"/>
                <a:gd name="connsiteY543" fmla="*/ 818000 h 1907927"/>
                <a:gd name="connsiteX544" fmla="*/ 5158440 w 5519625"/>
                <a:gd name="connsiteY544" fmla="*/ 805507 h 1907927"/>
                <a:gd name="connsiteX545" fmla="*/ 5169291 w 5519625"/>
                <a:gd name="connsiteY545" fmla="*/ 799762 h 1907927"/>
                <a:gd name="connsiteX546" fmla="*/ 5174398 w 5519625"/>
                <a:gd name="connsiteY546" fmla="*/ 797300 h 1907927"/>
                <a:gd name="connsiteX547" fmla="*/ 5186891 w 5519625"/>
                <a:gd name="connsiteY547" fmla="*/ 788181 h 1907927"/>
                <a:gd name="connsiteX548" fmla="*/ 5185068 w 5519625"/>
                <a:gd name="connsiteY548" fmla="*/ 781707 h 1907927"/>
                <a:gd name="connsiteX549" fmla="*/ 5168106 w 5519625"/>
                <a:gd name="connsiteY549" fmla="*/ 782254 h 1907927"/>
                <a:gd name="connsiteX550" fmla="*/ 5178229 w 5519625"/>
                <a:gd name="connsiteY550" fmla="*/ 777694 h 1907927"/>
                <a:gd name="connsiteX551" fmla="*/ 5194916 w 5519625"/>
                <a:gd name="connsiteY551" fmla="*/ 770126 h 1907927"/>
                <a:gd name="connsiteX552" fmla="*/ 5192454 w 5519625"/>
                <a:gd name="connsiteY552" fmla="*/ 765384 h 1907927"/>
                <a:gd name="connsiteX553" fmla="*/ 5179870 w 5519625"/>
                <a:gd name="connsiteY553" fmla="*/ 746234 h 1907927"/>
                <a:gd name="connsiteX554" fmla="*/ 5183335 w 5519625"/>
                <a:gd name="connsiteY554" fmla="*/ 736659 h 1907927"/>
                <a:gd name="connsiteX555" fmla="*/ 5186891 w 5519625"/>
                <a:gd name="connsiteY555" fmla="*/ 739577 h 1907927"/>
                <a:gd name="connsiteX556" fmla="*/ 5194916 w 5519625"/>
                <a:gd name="connsiteY556" fmla="*/ 732100 h 1907927"/>
                <a:gd name="connsiteX557" fmla="*/ 5195828 w 5519625"/>
                <a:gd name="connsiteY557" fmla="*/ 725260 h 1907927"/>
                <a:gd name="connsiteX558" fmla="*/ 5202120 w 5519625"/>
                <a:gd name="connsiteY558" fmla="*/ 727996 h 1907927"/>
                <a:gd name="connsiteX559" fmla="*/ 5206680 w 5519625"/>
                <a:gd name="connsiteY559" fmla="*/ 734379 h 1907927"/>
                <a:gd name="connsiteX560" fmla="*/ 5221544 w 5519625"/>
                <a:gd name="connsiteY560" fmla="*/ 728178 h 1907927"/>
                <a:gd name="connsiteX561" fmla="*/ 5219081 w 5519625"/>
                <a:gd name="connsiteY561" fmla="*/ 739212 h 1907927"/>
                <a:gd name="connsiteX562" fmla="*/ 5215616 w 5519625"/>
                <a:gd name="connsiteY562" fmla="*/ 743772 h 1907927"/>
                <a:gd name="connsiteX563" fmla="*/ 5211057 w 5519625"/>
                <a:gd name="connsiteY563" fmla="*/ 746179 h 1907927"/>
                <a:gd name="connsiteX564" fmla="*/ 5210509 w 5519625"/>
                <a:gd name="connsiteY564" fmla="*/ 745960 h 1907927"/>
                <a:gd name="connsiteX565" fmla="*/ 5208412 w 5519625"/>
                <a:gd name="connsiteY565" fmla="*/ 748331 h 1907927"/>
                <a:gd name="connsiteX566" fmla="*/ 5211786 w 5519625"/>
                <a:gd name="connsiteY566" fmla="*/ 754532 h 1907927"/>
                <a:gd name="connsiteX567" fmla="*/ 5219264 w 5519625"/>
                <a:gd name="connsiteY567" fmla="*/ 759912 h 1907927"/>
                <a:gd name="connsiteX568" fmla="*/ 5223184 w 5519625"/>
                <a:gd name="connsiteY568" fmla="*/ 763651 h 1907927"/>
                <a:gd name="connsiteX569" fmla="*/ 5224552 w 5519625"/>
                <a:gd name="connsiteY569" fmla="*/ 769943 h 1907927"/>
                <a:gd name="connsiteX570" fmla="*/ 5276804 w 5519625"/>
                <a:gd name="connsiteY570" fmla="*/ 769943 h 1907927"/>
                <a:gd name="connsiteX571" fmla="*/ 5309632 w 5519625"/>
                <a:gd name="connsiteY571" fmla="*/ 781889 h 1907927"/>
                <a:gd name="connsiteX572" fmla="*/ 5312914 w 5519625"/>
                <a:gd name="connsiteY572" fmla="*/ 788728 h 1907927"/>
                <a:gd name="connsiteX573" fmla="*/ 5313827 w 5519625"/>
                <a:gd name="connsiteY573" fmla="*/ 792558 h 1907927"/>
                <a:gd name="connsiteX574" fmla="*/ 5315559 w 5519625"/>
                <a:gd name="connsiteY574" fmla="*/ 798668 h 1907927"/>
                <a:gd name="connsiteX575" fmla="*/ 5322033 w 5519625"/>
                <a:gd name="connsiteY575" fmla="*/ 810978 h 1907927"/>
                <a:gd name="connsiteX576" fmla="*/ 5331152 w 5519625"/>
                <a:gd name="connsiteY576" fmla="*/ 813076 h 1907927"/>
                <a:gd name="connsiteX577" fmla="*/ 5346472 w 5519625"/>
                <a:gd name="connsiteY577" fmla="*/ 813623 h 1907927"/>
                <a:gd name="connsiteX578" fmla="*/ 5368358 w 5519625"/>
                <a:gd name="connsiteY578" fmla="*/ 825660 h 1907927"/>
                <a:gd name="connsiteX579" fmla="*/ 5385228 w 5519625"/>
                <a:gd name="connsiteY579" fmla="*/ 837606 h 1907927"/>
                <a:gd name="connsiteX580" fmla="*/ 5394985 w 5519625"/>
                <a:gd name="connsiteY580" fmla="*/ 830402 h 1907927"/>
                <a:gd name="connsiteX581" fmla="*/ 5396626 w 5519625"/>
                <a:gd name="connsiteY581" fmla="*/ 824657 h 1907927"/>
                <a:gd name="connsiteX582" fmla="*/ 5399089 w 5519625"/>
                <a:gd name="connsiteY582" fmla="*/ 835144 h 1907927"/>
                <a:gd name="connsiteX583" fmla="*/ 5406566 w 5519625"/>
                <a:gd name="connsiteY583" fmla="*/ 841800 h 1907927"/>
                <a:gd name="connsiteX584" fmla="*/ 5410487 w 5519625"/>
                <a:gd name="connsiteY584" fmla="*/ 833411 h 1907927"/>
                <a:gd name="connsiteX585" fmla="*/ 5412402 w 5519625"/>
                <a:gd name="connsiteY585" fmla="*/ 832681 h 1907927"/>
                <a:gd name="connsiteX586" fmla="*/ 5425351 w 5519625"/>
                <a:gd name="connsiteY586" fmla="*/ 834323 h 1907927"/>
                <a:gd name="connsiteX587" fmla="*/ 5426446 w 5519625"/>
                <a:gd name="connsiteY587" fmla="*/ 830949 h 1907927"/>
                <a:gd name="connsiteX588" fmla="*/ 5408663 w 5519625"/>
                <a:gd name="connsiteY588" fmla="*/ 818547 h 1907927"/>
                <a:gd name="connsiteX589" fmla="*/ 5411855 w 5519625"/>
                <a:gd name="connsiteY589" fmla="*/ 810978 h 1907927"/>
                <a:gd name="connsiteX590" fmla="*/ 5409757 w 5519625"/>
                <a:gd name="connsiteY590" fmla="*/ 808516 h 1907927"/>
                <a:gd name="connsiteX591" fmla="*/ 5419424 w 5519625"/>
                <a:gd name="connsiteY591" fmla="*/ 808516 h 1907927"/>
                <a:gd name="connsiteX592" fmla="*/ 5427631 w 5519625"/>
                <a:gd name="connsiteY592" fmla="*/ 805142 h 1907927"/>
                <a:gd name="connsiteX593" fmla="*/ 5436020 w 5519625"/>
                <a:gd name="connsiteY593" fmla="*/ 794108 h 1907927"/>
                <a:gd name="connsiteX594" fmla="*/ 5428178 w 5519625"/>
                <a:gd name="connsiteY594" fmla="*/ 790278 h 1907927"/>
                <a:gd name="connsiteX595" fmla="*/ 5419880 w 5519625"/>
                <a:gd name="connsiteY595" fmla="*/ 787816 h 1907927"/>
                <a:gd name="connsiteX596" fmla="*/ 5422706 w 5519625"/>
                <a:gd name="connsiteY596" fmla="*/ 787816 h 1907927"/>
                <a:gd name="connsiteX597" fmla="*/ 5428543 w 5519625"/>
                <a:gd name="connsiteY597" fmla="*/ 787269 h 1907927"/>
                <a:gd name="connsiteX598" fmla="*/ 5434105 w 5519625"/>
                <a:gd name="connsiteY598" fmla="*/ 784351 h 1907927"/>
                <a:gd name="connsiteX599" fmla="*/ 5434105 w 5519625"/>
                <a:gd name="connsiteY599" fmla="*/ 777147 h 1907927"/>
                <a:gd name="connsiteX600" fmla="*/ 5428817 w 5519625"/>
                <a:gd name="connsiteY600" fmla="*/ 775232 h 1907927"/>
                <a:gd name="connsiteX601" fmla="*/ 5424075 w 5519625"/>
                <a:gd name="connsiteY601" fmla="*/ 767299 h 1907927"/>
                <a:gd name="connsiteX602" fmla="*/ 5423254 w 5519625"/>
                <a:gd name="connsiteY602" fmla="*/ 764472 h 1907927"/>
                <a:gd name="connsiteX603" fmla="*/ 5432373 w 5519625"/>
                <a:gd name="connsiteY603" fmla="*/ 768028 h 1907927"/>
                <a:gd name="connsiteX604" fmla="*/ 5434834 w 5519625"/>
                <a:gd name="connsiteY604" fmla="*/ 771129 h 1907927"/>
                <a:gd name="connsiteX605" fmla="*/ 5470216 w 5519625"/>
                <a:gd name="connsiteY605" fmla="*/ 775050 h 1907927"/>
                <a:gd name="connsiteX606" fmla="*/ 5474775 w 5519625"/>
                <a:gd name="connsiteY606" fmla="*/ 770126 h 1907927"/>
                <a:gd name="connsiteX607" fmla="*/ 5465656 w 5519625"/>
                <a:gd name="connsiteY607" fmla="*/ 764837 h 1907927"/>
                <a:gd name="connsiteX608" fmla="*/ 5461462 w 5519625"/>
                <a:gd name="connsiteY608" fmla="*/ 760095 h 1907927"/>
                <a:gd name="connsiteX609" fmla="*/ 5460550 w 5519625"/>
                <a:gd name="connsiteY609" fmla="*/ 757268 h 1907927"/>
                <a:gd name="connsiteX610" fmla="*/ 5468849 w 5519625"/>
                <a:gd name="connsiteY610" fmla="*/ 762374 h 1907927"/>
                <a:gd name="connsiteX611" fmla="*/ 5477968 w 5519625"/>
                <a:gd name="connsiteY611" fmla="*/ 765566 h 1907927"/>
                <a:gd name="connsiteX612" fmla="*/ 5491098 w 5519625"/>
                <a:gd name="connsiteY612" fmla="*/ 764016 h 1907927"/>
                <a:gd name="connsiteX613" fmla="*/ 5499123 w 5519625"/>
                <a:gd name="connsiteY613" fmla="*/ 756082 h 1907927"/>
                <a:gd name="connsiteX614" fmla="*/ 5517361 w 5519625"/>
                <a:gd name="connsiteY614" fmla="*/ 745596 h 1907927"/>
                <a:gd name="connsiteX615" fmla="*/ 5514716 w 5519625"/>
                <a:gd name="connsiteY615" fmla="*/ 738392 h 1907927"/>
                <a:gd name="connsiteX616" fmla="*/ 5507422 w 5519625"/>
                <a:gd name="connsiteY616" fmla="*/ 737662 h 1907927"/>
                <a:gd name="connsiteX617" fmla="*/ 5503683 w 5519625"/>
                <a:gd name="connsiteY617" fmla="*/ 737662 h 1907927"/>
                <a:gd name="connsiteX618" fmla="*/ 5503683 w 5519625"/>
                <a:gd name="connsiteY618" fmla="*/ 736112 h 1907927"/>
                <a:gd name="connsiteX619" fmla="*/ 5501677 w 5519625"/>
                <a:gd name="connsiteY619" fmla="*/ 731097 h 1907927"/>
                <a:gd name="connsiteX620" fmla="*/ 5500582 w 5519625"/>
                <a:gd name="connsiteY620" fmla="*/ 730823 h 1907927"/>
                <a:gd name="connsiteX621" fmla="*/ 5487724 w 5519625"/>
                <a:gd name="connsiteY621" fmla="*/ 723801 h 1907927"/>
                <a:gd name="connsiteX622" fmla="*/ 5476052 w 5519625"/>
                <a:gd name="connsiteY622" fmla="*/ 714682 h 1907927"/>
                <a:gd name="connsiteX623" fmla="*/ 5458271 w 5519625"/>
                <a:gd name="connsiteY623" fmla="*/ 699636 h 1907927"/>
                <a:gd name="connsiteX624" fmla="*/ 5441309 w 5519625"/>
                <a:gd name="connsiteY624" fmla="*/ 691703 h 1907927"/>
                <a:gd name="connsiteX625" fmla="*/ 5424804 w 5519625"/>
                <a:gd name="connsiteY625" fmla="*/ 690153 h 1907927"/>
                <a:gd name="connsiteX626" fmla="*/ 5422524 w 5519625"/>
                <a:gd name="connsiteY626" fmla="*/ 690153 h 1907927"/>
                <a:gd name="connsiteX627" fmla="*/ 5422524 w 5519625"/>
                <a:gd name="connsiteY627" fmla="*/ 692888 h 1907927"/>
                <a:gd name="connsiteX628" fmla="*/ 5401095 w 5519625"/>
                <a:gd name="connsiteY628" fmla="*/ 690153 h 1907927"/>
                <a:gd name="connsiteX629" fmla="*/ 5395715 w 5519625"/>
                <a:gd name="connsiteY629" fmla="*/ 693982 h 1907927"/>
                <a:gd name="connsiteX630" fmla="*/ 5398450 w 5519625"/>
                <a:gd name="connsiteY630" fmla="*/ 687964 h 1907927"/>
                <a:gd name="connsiteX631" fmla="*/ 5398450 w 5519625"/>
                <a:gd name="connsiteY631" fmla="*/ 684134 h 1907927"/>
                <a:gd name="connsiteX632" fmla="*/ 5389331 w 5519625"/>
                <a:gd name="connsiteY632" fmla="*/ 683131 h 1907927"/>
                <a:gd name="connsiteX633" fmla="*/ 5382036 w 5519625"/>
                <a:gd name="connsiteY633" fmla="*/ 683131 h 1907927"/>
                <a:gd name="connsiteX634" fmla="*/ 5367628 w 5519625"/>
                <a:gd name="connsiteY634" fmla="*/ 684134 h 1907927"/>
                <a:gd name="connsiteX635" fmla="*/ 5357962 w 5519625"/>
                <a:gd name="connsiteY635" fmla="*/ 683313 h 1907927"/>
                <a:gd name="connsiteX636" fmla="*/ 5352582 w 5519625"/>
                <a:gd name="connsiteY636" fmla="*/ 685228 h 1907927"/>
                <a:gd name="connsiteX637" fmla="*/ 5357962 w 5519625"/>
                <a:gd name="connsiteY637" fmla="*/ 685958 h 1907927"/>
                <a:gd name="connsiteX638" fmla="*/ 5360060 w 5519625"/>
                <a:gd name="connsiteY638" fmla="*/ 687143 h 1907927"/>
                <a:gd name="connsiteX639" fmla="*/ 5364984 w 5519625"/>
                <a:gd name="connsiteY639" fmla="*/ 689241 h 1907927"/>
                <a:gd name="connsiteX640" fmla="*/ 5367446 w 5519625"/>
                <a:gd name="connsiteY640" fmla="*/ 689241 h 1907927"/>
                <a:gd name="connsiteX641" fmla="*/ 5371641 w 5519625"/>
                <a:gd name="connsiteY641" fmla="*/ 693982 h 1907927"/>
                <a:gd name="connsiteX642" fmla="*/ 5372187 w 5519625"/>
                <a:gd name="connsiteY642" fmla="*/ 708208 h 1907927"/>
                <a:gd name="connsiteX643" fmla="*/ 5366261 w 5519625"/>
                <a:gd name="connsiteY643" fmla="*/ 713406 h 1907927"/>
                <a:gd name="connsiteX644" fmla="*/ 5381671 w 5519625"/>
                <a:gd name="connsiteY644" fmla="*/ 722525 h 1907927"/>
                <a:gd name="connsiteX645" fmla="*/ 5377294 w 5519625"/>
                <a:gd name="connsiteY645" fmla="*/ 726172 h 1907927"/>
                <a:gd name="connsiteX646" fmla="*/ 5374650 w 5519625"/>
                <a:gd name="connsiteY646" fmla="*/ 728634 h 1907927"/>
                <a:gd name="connsiteX647" fmla="*/ 5373920 w 5519625"/>
                <a:gd name="connsiteY647" fmla="*/ 724896 h 1907927"/>
                <a:gd name="connsiteX648" fmla="*/ 5371093 w 5519625"/>
                <a:gd name="connsiteY648" fmla="*/ 719151 h 1907927"/>
                <a:gd name="connsiteX649" fmla="*/ 5366078 w 5519625"/>
                <a:gd name="connsiteY649" fmla="*/ 720063 h 1907927"/>
                <a:gd name="connsiteX650" fmla="*/ 5360242 w 5519625"/>
                <a:gd name="connsiteY650" fmla="*/ 726537 h 1907927"/>
                <a:gd name="connsiteX651" fmla="*/ 5357597 w 5519625"/>
                <a:gd name="connsiteY651" fmla="*/ 724622 h 1907927"/>
                <a:gd name="connsiteX652" fmla="*/ 5353403 w 5519625"/>
                <a:gd name="connsiteY652" fmla="*/ 713679 h 1907927"/>
                <a:gd name="connsiteX653" fmla="*/ 5343464 w 5519625"/>
                <a:gd name="connsiteY653" fmla="*/ 706020 h 1907927"/>
                <a:gd name="connsiteX654" fmla="*/ 5346016 w 5519625"/>
                <a:gd name="connsiteY654" fmla="*/ 694438 h 1907927"/>
                <a:gd name="connsiteX655" fmla="*/ 5343281 w 5519625"/>
                <a:gd name="connsiteY655" fmla="*/ 677386 h 1907927"/>
                <a:gd name="connsiteX656" fmla="*/ 5340819 w 5519625"/>
                <a:gd name="connsiteY656" fmla="*/ 663890 h 1907927"/>
                <a:gd name="connsiteX657" fmla="*/ 5337991 w 5519625"/>
                <a:gd name="connsiteY657" fmla="*/ 663890 h 1907927"/>
                <a:gd name="connsiteX658" fmla="*/ 5330423 w 5519625"/>
                <a:gd name="connsiteY658" fmla="*/ 668997 h 1907927"/>
                <a:gd name="connsiteX659" fmla="*/ 5329603 w 5519625"/>
                <a:gd name="connsiteY659" fmla="*/ 665623 h 1907927"/>
                <a:gd name="connsiteX660" fmla="*/ 5324861 w 5519625"/>
                <a:gd name="connsiteY660" fmla="*/ 648598 h 1907927"/>
                <a:gd name="connsiteX661" fmla="*/ 5323949 w 5519625"/>
                <a:gd name="connsiteY661" fmla="*/ 648114 h 1907927"/>
                <a:gd name="connsiteX662" fmla="*/ 5265405 w 5519625"/>
                <a:gd name="connsiteY662" fmla="*/ 620028 h 1907927"/>
                <a:gd name="connsiteX663" fmla="*/ 5257837 w 5519625"/>
                <a:gd name="connsiteY663" fmla="*/ 618113 h 1907927"/>
                <a:gd name="connsiteX664" fmla="*/ 5252092 w 5519625"/>
                <a:gd name="connsiteY664" fmla="*/ 616563 h 1907927"/>
                <a:gd name="connsiteX665" fmla="*/ 5252092 w 5519625"/>
                <a:gd name="connsiteY665" fmla="*/ 613371 h 1907927"/>
                <a:gd name="connsiteX666" fmla="*/ 5215616 w 5519625"/>
                <a:gd name="connsiteY666" fmla="*/ 600787 h 1907927"/>
                <a:gd name="connsiteX667" fmla="*/ 5210692 w 5519625"/>
                <a:gd name="connsiteY667" fmla="*/ 595863 h 1907927"/>
                <a:gd name="connsiteX668" fmla="*/ 5180326 w 5519625"/>
                <a:gd name="connsiteY668" fmla="*/ 574798 h 1907927"/>
                <a:gd name="connsiteX669" fmla="*/ 5160903 w 5519625"/>
                <a:gd name="connsiteY669" fmla="*/ 569053 h 1907927"/>
                <a:gd name="connsiteX670" fmla="*/ 5106189 w 5519625"/>
                <a:gd name="connsiteY670" fmla="*/ 542335 h 1907927"/>
                <a:gd name="connsiteX671" fmla="*/ 5087040 w 5519625"/>
                <a:gd name="connsiteY671" fmla="*/ 538505 h 1907927"/>
                <a:gd name="connsiteX672" fmla="*/ 5060777 w 5519625"/>
                <a:gd name="connsiteY672" fmla="*/ 533398 h 1907927"/>
                <a:gd name="connsiteX673" fmla="*/ 5036703 w 5519625"/>
                <a:gd name="connsiteY673" fmla="*/ 519720 h 1907927"/>
                <a:gd name="connsiteX674" fmla="*/ 5018465 w 5519625"/>
                <a:gd name="connsiteY674" fmla="*/ 519720 h 1907927"/>
                <a:gd name="connsiteX675" fmla="*/ 5004969 w 5519625"/>
                <a:gd name="connsiteY675" fmla="*/ 521817 h 1907927"/>
                <a:gd name="connsiteX676" fmla="*/ 4954085 w 5519625"/>
                <a:gd name="connsiteY676" fmla="*/ 516072 h 1907927"/>
                <a:gd name="connsiteX677" fmla="*/ 4942412 w 5519625"/>
                <a:gd name="connsiteY677" fmla="*/ 517075 h 1907927"/>
                <a:gd name="connsiteX678" fmla="*/ 4945149 w 5519625"/>
                <a:gd name="connsiteY678" fmla="*/ 519720 h 1907927"/>
                <a:gd name="connsiteX679" fmla="*/ 4943234 w 5519625"/>
                <a:gd name="connsiteY679" fmla="*/ 523732 h 1907927"/>
                <a:gd name="connsiteX680" fmla="*/ 4938309 w 5519625"/>
                <a:gd name="connsiteY680" fmla="*/ 523732 h 1907927"/>
                <a:gd name="connsiteX681" fmla="*/ 4927276 w 5519625"/>
                <a:gd name="connsiteY681" fmla="*/ 514613 h 1907927"/>
                <a:gd name="connsiteX682" fmla="*/ 4923080 w 5519625"/>
                <a:gd name="connsiteY682" fmla="*/ 513975 h 1907927"/>
                <a:gd name="connsiteX683" fmla="*/ 4916241 w 5519625"/>
                <a:gd name="connsiteY683" fmla="*/ 514613 h 1907927"/>
                <a:gd name="connsiteX684" fmla="*/ 4854688 w 5519625"/>
                <a:gd name="connsiteY684" fmla="*/ 505494 h 1907927"/>
                <a:gd name="connsiteX685" fmla="*/ 4849035 w 5519625"/>
                <a:gd name="connsiteY685" fmla="*/ 506041 h 1907927"/>
                <a:gd name="connsiteX686" fmla="*/ 4851042 w 5519625"/>
                <a:gd name="connsiteY686" fmla="*/ 510601 h 1907927"/>
                <a:gd name="connsiteX687" fmla="*/ 4851042 w 5519625"/>
                <a:gd name="connsiteY687" fmla="*/ 517258 h 1907927"/>
                <a:gd name="connsiteX688" fmla="*/ 4848214 w 5519625"/>
                <a:gd name="connsiteY688" fmla="*/ 524279 h 1907927"/>
                <a:gd name="connsiteX689" fmla="*/ 4837363 w 5519625"/>
                <a:gd name="connsiteY689" fmla="*/ 535131 h 1907927"/>
                <a:gd name="connsiteX690" fmla="*/ 4846938 w 5519625"/>
                <a:gd name="connsiteY690" fmla="*/ 536407 h 1907927"/>
                <a:gd name="connsiteX691" fmla="*/ 4854507 w 5519625"/>
                <a:gd name="connsiteY691" fmla="*/ 539663 h 1907927"/>
                <a:gd name="connsiteX692" fmla="*/ 4854871 w 5519625"/>
                <a:gd name="connsiteY692" fmla="*/ 540967 h 1907927"/>
                <a:gd name="connsiteX693" fmla="*/ 4861710 w 5519625"/>
                <a:gd name="connsiteY693" fmla="*/ 552730 h 1907927"/>
                <a:gd name="connsiteX694" fmla="*/ 4863443 w 5519625"/>
                <a:gd name="connsiteY694" fmla="*/ 558658 h 1907927"/>
                <a:gd name="connsiteX695" fmla="*/ 4864172 w 5519625"/>
                <a:gd name="connsiteY695" fmla="*/ 562852 h 1907927"/>
                <a:gd name="connsiteX696" fmla="*/ 4865541 w 5519625"/>
                <a:gd name="connsiteY696" fmla="*/ 568898 h 1907927"/>
                <a:gd name="connsiteX697" fmla="*/ 4864172 w 5519625"/>
                <a:gd name="connsiteY697" fmla="*/ 570239 h 1907927"/>
                <a:gd name="connsiteX698" fmla="*/ 4855874 w 5519625"/>
                <a:gd name="connsiteY698" fmla="*/ 577443 h 1907927"/>
                <a:gd name="connsiteX699" fmla="*/ 4854324 w 5519625"/>
                <a:gd name="connsiteY699" fmla="*/ 582002 h 1907927"/>
                <a:gd name="connsiteX700" fmla="*/ 4848579 w 5519625"/>
                <a:gd name="connsiteY700" fmla="*/ 580908 h 1907927"/>
                <a:gd name="connsiteX701" fmla="*/ 4851862 w 5519625"/>
                <a:gd name="connsiteY701" fmla="*/ 585467 h 1907927"/>
                <a:gd name="connsiteX702" fmla="*/ 4831891 w 5519625"/>
                <a:gd name="connsiteY702" fmla="*/ 584464 h 1907927"/>
                <a:gd name="connsiteX703" fmla="*/ 4812559 w 5519625"/>
                <a:gd name="connsiteY703" fmla="*/ 575345 h 1907927"/>
                <a:gd name="connsiteX704" fmla="*/ 4804717 w 5519625"/>
                <a:gd name="connsiteY704" fmla="*/ 565087 h 1907927"/>
                <a:gd name="connsiteX705" fmla="*/ 4801160 w 5519625"/>
                <a:gd name="connsiteY705" fmla="*/ 565314 h 1907927"/>
                <a:gd name="connsiteX706" fmla="*/ 4793318 w 5519625"/>
                <a:gd name="connsiteY706" fmla="*/ 562032 h 1907927"/>
                <a:gd name="connsiteX707" fmla="*/ 4783105 w 5519625"/>
                <a:gd name="connsiteY707" fmla="*/ 559752 h 1907927"/>
                <a:gd name="connsiteX708" fmla="*/ 4771069 w 5519625"/>
                <a:gd name="connsiteY708" fmla="*/ 547989 h 1907927"/>
                <a:gd name="connsiteX709" fmla="*/ 4767695 w 5519625"/>
                <a:gd name="connsiteY709" fmla="*/ 536225 h 1907927"/>
                <a:gd name="connsiteX710" fmla="*/ 4762770 w 5519625"/>
                <a:gd name="connsiteY710" fmla="*/ 532669 h 1907927"/>
                <a:gd name="connsiteX711" fmla="*/ 4757208 w 5519625"/>
                <a:gd name="connsiteY711" fmla="*/ 526377 h 1907927"/>
                <a:gd name="connsiteX712" fmla="*/ 4746812 w 5519625"/>
                <a:gd name="connsiteY712" fmla="*/ 531483 h 1907927"/>
                <a:gd name="connsiteX713" fmla="*/ 4732768 w 5519625"/>
                <a:gd name="connsiteY713" fmla="*/ 538140 h 1907927"/>
                <a:gd name="connsiteX714" fmla="*/ 4680517 w 5519625"/>
                <a:gd name="connsiteY714" fmla="*/ 538140 h 1907927"/>
                <a:gd name="connsiteX715" fmla="*/ 4663374 w 5519625"/>
                <a:gd name="connsiteY715" fmla="*/ 534675 h 1907927"/>
                <a:gd name="connsiteX716" fmla="*/ 4632460 w 5519625"/>
                <a:gd name="connsiteY716" fmla="*/ 527653 h 1907927"/>
                <a:gd name="connsiteX717" fmla="*/ 4625166 w 5519625"/>
                <a:gd name="connsiteY717" fmla="*/ 527653 h 1907927"/>
                <a:gd name="connsiteX718" fmla="*/ 4617779 w 5519625"/>
                <a:gd name="connsiteY718" fmla="*/ 529204 h 1907927"/>
                <a:gd name="connsiteX719" fmla="*/ 4530785 w 5519625"/>
                <a:gd name="connsiteY719" fmla="*/ 537593 h 1907927"/>
                <a:gd name="connsiteX720" fmla="*/ 4520572 w 5519625"/>
                <a:gd name="connsiteY720" fmla="*/ 537046 h 1907927"/>
                <a:gd name="connsiteX721" fmla="*/ 4487470 w 5519625"/>
                <a:gd name="connsiteY721" fmla="*/ 527927 h 1907927"/>
                <a:gd name="connsiteX722" fmla="*/ 4486558 w 5519625"/>
                <a:gd name="connsiteY722" fmla="*/ 525647 h 1907927"/>
                <a:gd name="connsiteX723" fmla="*/ 4485008 w 5519625"/>
                <a:gd name="connsiteY723" fmla="*/ 521635 h 1907927"/>
                <a:gd name="connsiteX724" fmla="*/ 4485008 w 5519625"/>
                <a:gd name="connsiteY724" fmla="*/ 515525 h 1907927"/>
                <a:gd name="connsiteX725" fmla="*/ 4485555 w 5519625"/>
                <a:gd name="connsiteY725" fmla="*/ 506406 h 1907927"/>
                <a:gd name="connsiteX726" fmla="*/ 4488837 w 5519625"/>
                <a:gd name="connsiteY726" fmla="*/ 503397 h 1907927"/>
                <a:gd name="connsiteX727" fmla="*/ 4494674 w 5519625"/>
                <a:gd name="connsiteY727" fmla="*/ 499749 h 1907927"/>
                <a:gd name="connsiteX728" fmla="*/ 4489567 w 5519625"/>
                <a:gd name="connsiteY728" fmla="*/ 480235 h 1907927"/>
                <a:gd name="connsiteX729" fmla="*/ 4443973 w 5519625"/>
                <a:gd name="connsiteY729" fmla="*/ 453425 h 1907927"/>
                <a:gd name="connsiteX730" fmla="*/ 4377130 w 5519625"/>
                <a:gd name="connsiteY730" fmla="*/ 444854 h 1907927"/>
                <a:gd name="connsiteX731" fmla="*/ 4362449 w 5519625"/>
                <a:gd name="connsiteY731" fmla="*/ 444854 h 1907927"/>
                <a:gd name="connsiteX732" fmla="*/ 4346856 w 5519625"/>
                <a:gd name="connsiteY732" fmla="*/ 446404 h 1907927"/>
                <a:gd name="connsiteX733" fmla="*/ 4312295 w 5519625"/>
                <a:gd name="connsiteY733" fmla="*/ 451510 h 1907927"/>
                <a:gd name="connsiteX734" fmla="*/ 4294787 w 5519625"/>
                <a:gd name="connsiteY734" fmla="*/ 455523 h 1907927"/>
                <a:gd name="connsiteX735" fmla="*/ 4271260 w 5519625"/>
                <a:gd name="connsiteY735" fmla="*/ 458714 h 1907927"/>
                <a:gd name="connsiteX736" fmla="*/ 4248099 w 5519625"/>
                <a:gd name="connsiteY736" fmla="*/ 462179 h 1907927"/>
                <a:gd name="connsiteX737" fmla="*/ 4231410 w 5519625"/>
                <a:gd name="connsiteY737" fmla="*/ 459900 h 1907927"/>
                <a:gd name="connsiteX738" fmla="*/ 4217549 w 5519625"/>
                <a:gd name="connsiteY738" fmla="*/ 452057 h 1907927"/>
                <a:gd name="connsiteX739" fmla="*/ 4216546 w 5519625"/>
                <a:gd name="connsiteY739" fmla="*/ 447133 h 1907927"/>
                <a:gd name="connsiteX740" fmla="*/ 4207427 w 5519625"/>
                <a:gd name="connsiteY740" fmla="*/ 434640 h 1907927"/>
                <a:gd name="connsiteX741" fmla="*/ 4195300 w 5519625"/>
                <a:gd name="connsiteY741" fmla="*/ 428348 h 1907927"/>
                <a:gd name="connsiteX742" fmla="*/ 4181804 w 5519625"/>
                <a:gd name="connsiteY742" fmla="*/ 429625 h 1907927"/>
                <a:gd name="connsiteX743" fmla="*/ 4177608 w 5519625"/>
                <a:gd name="connsiteY743" fmla="*/ 430628 h 1907927"/>
                <a:gd name="connsiteX744" fmla="*/ 4175147 w 5519625"/>
                <a:gd name="connsiteY744" fmla="*/ 428713 h 1907927"/>
                <a:gd name="connsiteX745" fmla="*/ 4156909 w 5519625"/>
                <a:gd name="connsiteY745" fmla="*/ 435917 h 1907927"/>
                <a:gd name="connsiteX746" fmla="*/ 4172867 w 5519625"/>
                <a:gd name="connsiteY746" fmla="*/ 423059 h 1907927"/>
                <a:gd name="connsiteX747" fmla="*/ 4170952 w 5519625"/>
                <a:gd name="connsiteY747" fmla="*/ 419229 h 1907927"/>
                <a:gd name="connsiteX748" fmla="*/ 4163018 w 5519625"/>
                <a:gd name="connsiteY748" fmla="*/ 419229 h 1907927"/>
                <a:gd name="connsiteX749" fmla="*/ 4156909 w 5519625"/>
                <a:gd name="connsiteY749" fmla="*/ 419776 h 1907927"/>
                <a:gd name="connsiteX750" fmla="*/ 4152714 w 5519625"/>
                <a:gd name="connsiteY750" fmla="*/ 416585 h 1907927"/>
                <a:gd name="connsiteX751" fmla="*/ 4155632 w 5519625"/>
                <a:gd name="connsiteY751" fmla="*/ 410840 h 1907927"/>
                <a:gd name="connsiteX752" fmla="*/ 4141315 w 5519625"/>
                <a:gd name="connsiteY752" fmla="*/ 410840 h 1907927"/>
                <a:gd name="connsiteX753" fmla="*/ 4133382 w 5519625"/>
                <a:gd name="connsiteY753" fmla="*/ 409746 h 1907927"/>
                <a:gd name="connsiteX754" fmla="*/ 4120251 w 5519625"/>
                <a:gd name="connsiteY754" fmla="*/ 408743 h 1907927"/>
                <a:gd name="connsiteX755" fmla="*/ 4116056 w 5519625"/>
                <a:gd name="connsiteY755" fmla="*/ 407648 h 1907927"/>
                <a:gd name="connsiteX756" fmla="*/ 4116056 w 5519625"/>
                <a:gd name="connsiteY756" fmla="*/ 403454 h 1907927"/>
                <a:gd name="connsiteX757" fmla="*/ 4118335 w 5519625"/>
                <a:gd name="connsiteY757" fmla="*/ 401903 h 1907927"/>
                <a:gd name="connsiteX758" fmla="*/ 4126725 w 5519625"/>
                <a:gd name="connsiteY758" fmla="*/ 400627 h 1907927"/>
                <a:gd name="connsiteX759" fmla="*/ 4135844 w 5519625"/>
                <a:gd name="connsiteY759" fmla="*/ 397162 h 1907927"/>
                <a:gd name="connsiteX760" fmla="*/ 4146696 w 5519625"/>
                <a:gd name="connsiteY760" fmla="*/ 401356 h 1907927"/>
                <a:gd name="connsiteX761" fmla="*/ 4151437 w 5519625"/>
                <a:gd name="connsiteY761" fmla="*/ 387678 h 1907927"/>
                <a:gd name="connsiteX762" fmla="*/ 4130190 w 5519625"/>
                <a:gd name="connsiteY762" fmla="*/ 375914 h 1907927"/>
                <a:gd name="connsiteX763" fmla="*/ 4098639 w 5519625"/>
                <a:gd name="connsiteY763" fmla="*/ 368710 h 1907927"/>
                <a:gd name="connsiteX764" fmla="*/ 4080401 w 5519625"/>
                <a:gd name="connsiteY764" fmla="*/ 367890 h 1907927"/>
                <a:gd name="connsiteX765" fmla="*/ 4052042 w 5519625"/>
                <a:gd name="connsiteY765" fmla="*/ 372267 h 1907927"/>
                <a:gd name="connsiteX766" fmla="*/ 4042923 w 5519625"/>
                <a:gd name="connsiteY766" fmla="*/ 382389 h 1907927"/>
                <a:gd name="connsiteX767" fmla="*/ 4033804 w 5519625"/>
                <a:gd name="connsiteY767" fmla="*/ 391508 h 1907927"/>
                <a:gd name="connsiteX768" fmla="*/ 4018301 w 5519625"/>
                <a:gd name="connsiteY768" fmla="*/ 402542 h 1907927"/>
                <a:gd name="connsiteX769" fmla="*/ 4008727 w 5519625"/>
                <a:gd name="connsiteY769" fmla="*/ 404639 h 1907927"/>
                <a:gd name="connsiteX770" fmla="*/ 3991309 w 5519625"/>
                <a:gd name="connsiteY770" fmla="*/ 407283 h 1907927"/>
                <a:gd name="connsiteX771" fmla="*/ 3982190 w 5519625"/>
                <a:gd name="connsiteY771" fmla="*/ 407283 h 1907927"/>
                <a:gd name="connsiteX772" fmla="*/ 3984653 w 5519625"/>
                <a:gd name="connsiteY772" fmla="*/ 402724 h 1907927"/>
                <a:gd name="connsiteX773" fmla="*/ 3989576 w 5519625"/>
                <a:gd name="connsiteY773" fmla="*/ 399077 h 1907927"/>
                <a:gd name="connsiteX774" fmla="*/ 3986385 w 5519625"/>
                <a:gd name="connsiteY774" fmla="*/ 392967 h 1907927"/>
                <a:gd name="connsiteX775" fmla="*/ 4000611 w 5519625"/>
                <a:gd name="connsiteY775" fmla="*/ 396250 h 1907927"/>
                <a:gd name="connsiteX776" fmla="*/ 4007814 w 5519625"/>
                <a:gd name="connsiteY776" fmla="*/ 394517 h 1907927"/>
                <a:gd name="connsiteX777" fmla="*/ 4010641 w 5519625"/>
                <a:gd name="connsiteY777" fmla="*/ 389046 h 1907927"/>
                <a:gd name="connsiteX778" fmla="*/ 4007267 w 5519625"/>
                <a:gd name="connsiteY778" fmla="*/ 380656 h 1907927"/>
                <a:gd name="connsiteX779" fmla="*/ 4015930 w 5519625"/>
                <a:gd name="connsiteY779" fmla="*/ 377647 h 1907927"/>
                <a:gd name="connsiteX780" fmla="*/ 4020946 w 5519625"/>
                <a:gd name="connsiteY780" fmla="*/ 381203 h 1907927"/>
                <a:gd name="connsiteX781" fmla="*/ 4028332 w 5519625"/>
                <a:gd name="connsiteY781" fmla="*/ 382024 h 1907927"/>
                <a:gd name="connsiteX782" fmla="*/ 4020307 w 5519625"/>
                <a:gd name="connsiteY782" fmla="*/ 387131 h 1907927"/>
                <a:gd name="connsiteX783" fmla="*/ 4018483 w 5519625"/>
                <a:gd name="connsiteY783" fmla="*/ 390505 h 1907927"/>
                <a:gd name="connsiteX784" fmla="*/ 4019213 w 5519625"/>
                <a:gd name="connsiteY784" fmla="*/ 397162 h 1907927"/>
                <a:gd name="connsiteX785" fmla="*/ 4024320 w 5519625"/>
                <a:gd name="connsiteY785" fmla="*/ 392967 h 1907927"/>
                <a:gd name="connsiteX786" fmla="*/ 4031341 w 5519625"/>
                <a:gd name="connsiteY786" fmla="*/ 388225 h 1907927"/>
                <a:gd name="connsiteX787" fmla="*/ 4041463 w 5519625"/>
                <a:gd name="connsiteY787" fmla="*/ 378377 h 1907927"/>
                <a:gd name="connsiteX788" fmla="*/ 4046205 w 5519625"/>
                <a:gd name="connsiteY788" fmla="*/ 369258 h 1907927"/>
                <a:gd name="connsiteX789" fmla="*/ 4023226 w 5519625"/>
                <a:gd name="connsiteY789" fmla="*/ 368710 h 1907927"/>
                <a:gd name="connsiteX790" fmla="*/ 3969059 w 5519625"/>
                <a:gd name="connsiteY790" fmla="*/ 373452 h 1907927"/>
                <a:gd name="connsiteX791" fmla="*/ 3965047 w 5519625"/>
                <a:gd name="connsiteY791" fmla="*/ 370443 h 1907927"/>
                <a:gd name="connsiteX792" fmla="*/ 3988209 w 5519625"/>
                <a:gd name="connsiteY792" fmla="*/ 361324 h 1907927"/>
                <a:gd name="connsiteX793" fmla="*/ 4005353 w 5519625"/>
                <a:gd name="connsiteY793" fmla="*/ 364516 h 1907927"/>
                <a:gd name="connsiteX794" fmla="*/ 4043287 w 5519625"/>
                <a:gd name="connsiteY794" fmla="*/ 365884 h 1907927"/>
                <a:gd name="connsiteX795" fmla="*/ 4035718 w 5519625"/>
                <a:gd name="connsiteY795" fmla="*/ 362054 h 1907927"/>
                <a:gd name="connsiteX796" fmla="*/ 3981005 w 5519625"/>
                <a:gd name="connsiteY796" fmla="*/ 350655 h 1907927"/>
                <a:gd name="connsiteX797" fmla="*/ 3968877 w 5519625"/>
                <a:gd name="connsiteY797" fmla="*/ 348740 h 1907927"/>
                <a:gd name="connsiteX798" fmla="*/ 3953648 w 5519625"/>
                <a:gd name="connsiteY798" fmla="*/ 346096 h 1907927"/>
                <a:gd name="connsiteX799" fmla="*/ 3925197 w 5519625"/>
                <a:gd name="connsiteY799" fmla="*/ 343816 h 1907927"/>
                <a:gd name="connsiteX800" fmla="*/ 3896290 w 5519625"/>
                <a:gd name="connsiteY800" fmla="*/ 343086 h 1907927"/>
                <a:gd name="connsiteX801" fmla="*/ 3865924 w 5519625"/>
                <a:gd name="connsiteY801" fmla="*/ 335426 h 1907927"/>
                <a:gd name="connsiteX802" fmla="*/ 3841850 w 5519625"/>
                <a:gd name="connsiteY802" fmla="*/ 332691 h 1907927"/>
                <a:gd name="connsiteX803" fmla="*/ 3838202 w 5519625"/>
                <a:gd name="connsiteY803" fmla="*/ 335153 h 1907927"/>
                <a:gd name="connsiteX804" fmla="*/ 3850969 w 5519625"/>
                <a:gd name="connsiteY804" fmla="*/ 349196 h 1907927"/>
                <a:gd name="connsiteX805" fmla="*/ 3850057 w 5519625"/>
                <a:gd name="connsiteY805" fmla="*/ 352023 h 1907927"/>
                <a:gd name="connsiteX806" fmla="*/ 3842215 w 5519625"/>
                <a:gd name="connsiteY806" fmla="*/ 354941 h 1907927"/>
                <a:gd name="connsiteX807" fmla="*/ 3823430 w 5519625"/>
                <a:gd name="connsiteY807" fmla="*/ 358133 h 1907927"/>
                <a:gd name="connsiteX808" fmla="*/ 3805192 w 5519625"/>
                <a:gd name="connsiteY808" fmla="*/ 363057 h 1907927"/>
                <a:gd name="connsiteX809" fmla="*/ 3789416 w 5519625"/>
                <a:gd name="connsiteY809" fmla="*/ 371264 h 1907927"/>
                <a:gd name="connsiteX810" fmla="*/ 3787319 w 5519625"/>
                <a:gd name="connsiteY810" fmla="*/ 376553 h 1907927"/>
                <a:gd name="connsiteX811" fmla="*/ 3797441 w 5519625"/>
                <a:gd name="connsiteY811" fmla="*/ 376553 h 1907927"/>
                <a:gd name="connsiteX812" fmla="*/ 3807289 w 5519625"/>
                <a:gd name="connsiteY812" fmla="*/ 373544 h 1907927"/>
                <a:gd name="connsiteX813" fmla="*/ 3814311 w 5519625"/>
                <a:gd name="connsiteY813" fmla="*/ 373544 h 1907927"/>
                <a:gd name="connsiteX814" fmla="*/ 3821150 w 5519625"/>
                <a:gd name="connsiteY814" fmla="*/ 377373 h 1907927"/>
                <a:gd name="connsiteX815" fmla="*/ 3812031 w 5519625"/>
                <a:gd name="connsiteY815" fmla="*/ 382115 h 1907927"/>
                <a:gd name="connsiteX816" fmla="*/ 3802912 w 5519625"/>
                <a:gd name="connsiteY816" fmla="*/ 390687 h 1907927"/>
                <a:gd name="connsiteX817" fmla="*/ 3798900 w 5519625"/>
                <a:gd name="connsiteY817" fmla="*/ 392328 h 1907927"/>
                <a:gd name="connsiteX818" fmla="*/ 3804463 w 5519625"/>
                <a:gd name="connsiteY818" fmla="*/ 397253 h 1907927"/>
                <a:gd name="connsiteX819" fmla="*/ 3811484 w 5519625"/>
                <a:gd name="connsiteY819" fmla="*/ 415491 h 1907927"/>
                <a:gd name="connsiteX820" fmla="*/ 3814493 w 5519625"/>
                <a:gd name="connsiteY820" fmla="*/ 421236 h 1907927"/>
                <a:gd name="connsiteX821" fmla="*/ 3808657 w 5519625"/>
                <a:gd name="connsiteY821" fmla="*/ 422694 h 1907927"/>
                <a:gd name="connsiteX822" fmla="*/ 3803642 w 5519625"/>
                <a:gd name="connsiteY822" fmla="*/ 421600 h 1907927"/>
                <a:gd name="connsiteX823" fmla="*/ 3794979 w 5519625"/>
                <a:gd name="connsiteY823" fmla="*/ 424245 h 1907927"/>
                <a:gd name="connsiteX824" fmla="*/ 3784128 w 5519625"/>
                <a:gd name="connsiteY824" fmla="*/ 417953 h 1907927"/>
                <a:gd name="connsiteX825" fmla="*/ 3771178 w 5519625"/>
                <a:gd name="connsiteY825" fmla="*/ 414761 h 1907927"/>
                <a:gd name="connsiteX826" fmla="*/ 3763245 w 5519625"/>
                <a:gd name="connsiteY826" fmla="*/ 414761 h 1907927"/>
                <a:gd name="connsiteX827" fmla="*/ 3761148 w 5519625"/>
                <a:gd name="connsiteY827" fmla="*/ 413484 h 1907927"/>
                <a:gd name="connsiteX828" fmla="*/ 3748016 w 5519625"/>
                <a:gd name="connsiteY828" fmla="*/ 419321 h 1907927"/>
                <a:gd name="connsiteX829" fmla="*/ 3746101 w 5519625"/>
                <a:gd name="connsiteY829" fmla="*/ 427345 h 1907927"/>
                <a:gd name="connsiteX830" fmla="*/ 3750113 w 5519625"/>
                <a:gd name="connsiteY830" fmla="*/ 429807 h 1907927"/>
                <a:gd name="connsiteX831" fmla="*/ 3755585 w 5519625"/>
                <a:gd name="connsiteY831" fmla="*/ 431449 h 1907927"/>
                <a:gd name="connsiteX832" fmla="*/ 3752393 w 5519625"/>
                <a:gd name="connsiteY832" fmla="*/ 433364 h 1907927"/>
                <a:gd name="connsiteX833" fmla="*/ 3751208 w 5519625"/>
                <a:gd name="connsiteY833" fmla="*/ 436829 h 1907927"/>
                <a:gd name="connsiteX834" fmla="*/ 3742090 w 5519625"/>
                <a:gd name="connsiteY834" fmla="*/ 437923 h 1907927"/>
                <a:gd name="connsiteX835" fmla="*/ 3746466 w 5519625"/>
                <a:gd name="connsiteY835" fmla="*/ 441206 h 1907927"/>
                <a:gd name="connsiteX836" fmla="*/ 3745007 w 5519625"/>
                <a:gd name="connsiteY836" fmla="*/ 443303 h 1907927"/>
                <a:gd name="connsiteX837" fmla="*/ 3740448 w 5519625"/>
                <a:gd name="connsiteY837" fmla="*/ 442118 h 1907927"/>
                <a:gd name="connsiteX838" fmla="*/ 3736071 w 5519625"/>
                <a:gd name="connsiteY838" fmla="*/ 437558 h 1907927"/>
                <a:gd name="connsiteX839" fmla="*/ 3736071 w 5519625"/>
                <a:gd name="connsiteY839" fmla="*/ 435096 h 1907927"/>
                <a:gd name="connsiteX840" fmla="*/ 3728866 w 5519625"/>
                <a:gd name="connsiteY840" fmla="*/ 431449 h 1907927"/>
                <a:gd name="connsiteX841" fmla="*/ 3727134 w 5519625"/>
                <a:gd name="connsiteY841" fmla="*/ 428987 h 1907927"/>
                <a:gd name="connsiteX842" fmla="*/ 3721845 w 5519625"/>
                <a:gd name="connsiteY842" fmla="*/ 427710 h 1907927"/>
                <a:gd name="connsiteX843" fmla="*/ 3715553 w 5519625"/>
                <a:gd name="connsiteY843" fmla="*/ 424245 h 1907927"/>
                <a:gd name="connsiteX844" fmla="*/ 3704337 w 5519625"/>
                <a:gd name="connsiteY844" fmla="*/ 420871 h 1907927"/>
                <a:gd name="connsiteX845" fmla="*/ 3697498 w 5519625"/>
                <a:gd name="connsiteY845" fmla="*/ 418409 h 1907927"/>
                <a:gd name="connsiteX846" fmla="*/ 3691753 w 5519625"/>
                <a:gd name="connsiteY846" fmla="*/ 414943 h 1907927"/>
                <a:gd name="connsiteX847" fmla="*/ 3684183 w 5519625"/>
                <a:gd name="connsiteY847" fmla="*/ 412846 h 1907927"/>
                <a:gd name="connsiteX848" fmla="*/ 3672785 w 5519625"/>
                <a:gd name="connsiteY848" fmla="*/ 412846 h 1907927"/>
                <a:gd name="connsiteX849" fmla="*/ 3643970 w 5519625"/>
                <a:gd name="connsiteY849" fmla="*/ 420232 h 1907927"/>
                <a:gd name="connsiteX850" fmla="*/ 3637495 w 5519625"/>
                <a:gd name="connsiteY850" fmla="*/ 424427 h 1907927"/>
                <a:gd name="connsiteX851" fmla="*/ 3637495 w 5519625"/>
                <a:gd name="connsiteY851" fmla="*/ 429807 h 1907927"/>
                <a:gd name="connsiteX852" fmla="*/ 3635945 w 5519625"/>
                <a:gd name="connsiteY852" fmla="*/ 430537 h 1907927"/>
                <a:gd name="connsiteX853" fmla="*/ 3633665 w 5519625"/>
                <a:gd name="connsiteY853" fmla="*/ 427345 h 1907927"/>
                <a:gd name="connsiteX854" fmla="*/ 3608770 w 5519625"/>
                <a:gd name="connsiteY854" fmla="*/ 426342 h 1907927"/>
                <a:gd name="connsiteX855" fmla="*/ 3580137 w 5519625"/>
                <a:gd name="connsiteY855" fmla="*/ 411752 h 1907927"/>
                <a:gd name="connsiteX856" fmla="*/ 3571018 w 5519625"/>
                <a:gd name="connsiteY856" fmla="*/ 404548 h 1907927"/>
                <a:gd name="connsiteX857" fmla="*/ 3569103 w 5519625"/>
                <a:gd name="connsiteY857" fmla="*/ 400353 h 1907927"/>
                <a:gd name="connsiteX858" fmla="*/ 3565637 w 5519625"/>
                <a:gd name="connsiteY858" fmla="*/ 394061 h 1907927"/>
                <a:gd name="connsiteX859" fmla="*/ 3560349 w 5519625"/>
                <a:gd name="connsiteY859" fmla="*/ 398438 h 1907927"/>
                <a:gd name="connsiteX860" fmla="*/ 3547036 w 5519625"/>
                <a:gd name="connsiteY860" fmla="*/ 424062 h 1907927"/>
                <a:gd name="connsiteX861" fmla="*/ 3544573 w 5519625"/>
                <a:gd name="connsiteY861" fmla="*/ 430719 h 1907927"/>
                <a:gd name="connsiteX862" fmla="*/ 3541108 w 5519625"/>
                <a:gd name="connsiteY862" fmla="*/ 438105 h 1907927"/>
                <a:gd name="connsiteX863" fmla="*/ 3538281 w 5519625"/>
                <a:gd name="connsiteY863" fmla="*/ 443850 h 1907927"/>
                <a:gd name="connsiteX864" fmla="*/ 3520043 w 5519625"/>
                <a:gd name="connsiteY864" fmla="*/ 462088 h 1907927"/>
                <a:gd name="connsiteX865" fmla="*/ 3510924 w 5519625"/>
                <a:gd name="connsiteY865" fmla="*/ 467377 h 1907927"/>
                <a:gd name="connsiteX866" fmla="*/ 3506547 w 5519625"/>
                <a:gd name="connsiteY866" fmla="*/ 464186 h 1907927"/>
                <a:gd name="connsiteX867" fmla="*/ 3504267 w 5519625"/>
                <a:gd name="connsiteY867" fmla="*/ 459444 h 1907927"/>
                <a:gd name="connsiteX868" fmla="*/ 3493689 w 5519625"/>
                <a:gd name="connsiteY868" fmla="*/ 457529 h 1907927"/>
                <a:gd name="connsiteX869" fmla="*/ 3489312 w 5519625"/>
                <a:gd name="connsiteY869" fmla="*/ 455979 h 1907927"/>
                <a:gd name="connsiteX870" fmla="*/ 3483385 w 5519625"/>
                <a:gd name="connsiteY870" fmla="*/ 452605 h 1907927"/>
                <a:gd name="connsiteX871" fmla="*/ 3480923 w 5519625"/>
                <a:gd name="connsiteY871" fmla="*/ 450690 h 1907927"/>
                <a:gd name="connsiteX872" fmla="*/ 3466151 w 5519625"/>
                <a:gd name="connsiteY872" fmla="*/ 444580 h 1907927"/>
                <a:gd name="connsiteX873" fmla="*/ 3467426 w 5519625"/>
                <a:gd name="connsiteY873" fmla="*/ 440568 h 1907927"/>
                <a:gd name="connsiteX874" fmla="*/ 3466515 w 5519625"/>
                <a:gd name="connsiteY874" fmla="*/ 437194 h 1907927"/>
                <a:gd name="connsiteX875" fmla="*/ 3459312 w 5519625"/>
                <a:gd name="connsiteY875" fmla="*/ 432452 h 1907927"/>
                <a:gd name="connsiteX876" fmla="*/ 3454752 w 5519625"/>
                <a:gd name="connsiteY876" fmla="*/ 426160 h 1907927"/>
                <a:gd name="connsiteX877" fmla="*/ 3449736 w 5519625"/>
                <a:gd name="connsiteY877" fmla="*/ 419868 h 1907927"/>
                <a:gd name="connsiteX878" fmla="*/ 3436696 w 5519625"/>
                <a:gd name="connsiteY878" fmla="*/ 411569 h 1907927"/>
                <a:gd name="connsiteX879" fmla="*/ 3439706 w 5519625"/>
                <a:gd name="connsiteY879" fmla="*/ 407010 h 1907927"/>
                <a:gd name="connsiteX880" fmla="*/ 3447730 w 5519625"/>
                <a:gd name="connsiteY880" fmla="*/ 405642 h 1907927"/>
                <a:gd name="connsiteX881" fmla="*/ 3453931 w 5519625"/>
                <a:gd name="connsiteY881" fmla="*/ 404730 h 1907927"/>
                <a:gd name="connsiteX882" fmla="*/ 3457032 w 5519625"/>
                <a:gd name="connsiteY882" fmla="*/ 403910 h 1907927"/>
                <a:gd name="connsiteX883" fmla="*/ 3451104 w 5519625"/>
                <a:gd name="connsiteY883" fmla="*/ 397253 h 1907927"/>
                <a:gd name="connsiteX884" fmla="*/ 3444994 w 5519625"/>
                <a:gd name="connsiteY884" fmla="*/ 388954 h 1907927"/>
                <a:gd name="connsiteX885" fmla="*/ 3444448 w 5519625"/>
                <a:gd name="connsiteY885" fmla="*/ 390231 h 1907927"/>
                <a:gd name="connsiteX886" fmla="*/ 3446909 w 5519625"/>
                <a:gd name="connsiteY886" fmla="*/ 395429 h 1907927"/>
                <a:gd name="connsiteX887" fmla="*/ 3447913 w 5519625"/>
                <a:gd name="connsiteY887" fmla="*/ 401083 h 1907927"/>
                <a:gd name="connsiteX888" fmla="*/ 3430951 w 5519625"/>
                <a:gd name="connsiteY888" fmla="*/ 399715 h 1907927"/>
                <a:gd name="connsiteX889" fmla="*/ 3426939 w 5519625"/>
                <a:gd name="connsiteY889" fmla="*/ 394426 h 1907927"/>
                <a:gd name="connsiteX890" fmla="*/ 3423565 w 5519625"/>
                <a:gd name="connsiteY890" fmla="*/ 390596 h 1907927"/>
                <a:gd name="connsiteX891" fmla="*/ 3416908 w 5519625"/>
                <a:gd name="connsiteY891" fmla="*/ 380018 h 1907927"/>
                <a:gd name="connsiteX892" fmla="*/ 3418823 w 5519625"/>
                <a:gd name="connsiteY892" fmla="*/ 373908 h 1907927"/>
                <a:gd name="connsiteX893" fmla="*/ 3427942 w 5519625"/>
                <a:gd name="connsiteY893" fmla="*/ 378650 h 1907927"/>
                <a:gd name="connsiteX894" fmla="*/ 3430039 w 5519625"/>
                <a:gd name="connsiteY894" fmla="*/ 382298 h 1907927"/>
                <a:gd name="connsiteX895" fmla="*/ 3435510 w 5519625"/>
                <a:gd name="connsiteY895" fmla="*/ 383574 h 1907927"/>
                <a:gd name="connsiteX896" fmla="*/ 3441255 w 5519625"/>
                <a:gd name="connsiteY896" fmla="*/ 384213 h 1907927"/>
                <a:gd name="connsiteX897" fmla="*/ 3444994 w 5519625"/>
                <a:gd name="connsiteY897" fmla="*/ 383392 h 1907927"/>
                <a:gd name="connsiteX898" fmla="*/ 3449007 w 5519625"/>
                <a:gd name="connsiteY898" fmla="*/ 382845 h 1907927"/>
                <a:gd name="connsiteX899" fmla="*/ 3457213 w 5519625"/>
                <a:gd name="connsiteY899" fmla="*/ 381477 h 1907927"/>
                <a:gd name="connsiteX900" fmla="*/ 3460952 w 5519625"/>
                <a:gd name="connsiteY900" fmla="*/ 372358 h 1907927"/>
                <a:gd name="connsiteX901" fmla="*/ 3457213 w 5519625"/>
                <a:gd name="connsiteY901" fmla="*/ 364789 h 1907927"/>
                <a:gd name="connsiteX902" fmla="*/ 3451833 w 5519625"/>
                <a:gd name="connsiteY902" fmla="*/ 361780 h 1907927"/>
                <a:gd name="connsiteX903" fmla="*/ 3449736 w 5519625"/>
                <a:gd name="connsiteY903" fmla="*/ 358862 h 1907927"/>
                <a:gd name="connsiteX904" fmla="*/ 3425116 w 5519625"/>
                <a:gd name="connsiteY904" fmla="*/ 355488 h 1907927"/>
                <a:gd name="connsiteX905" fmla="*/ 3424112 w 5519625"/>
                <a:gd name="connsiteY905" fmla="*/ 353573 h 1907927"/>
                <a:gd name="connsiteX906" fmla="*/ 3431316 w 5519625"/>
                <a:gd name="connsiteY906" fmla="*/ 354759 h 1907927"/>
                <a:gd name="connsiteX907" fmla="*/ 3436058 w 5519625"/>
                <a:gd name="connsiteY907" fmla="*/ 352844 h 1907927"/>
                <a:gd name="connsiteX908" fmla="*/ 3439158 w 5519625"/>
                <a:gd name="connsiteY908" fmla="*/ 351293 h 1907927"/>
                <a:gd name="connsiteX909" fmla="*/ 3442168 w 5519625"/>
                <a:gd name="connsiteY909" fmla="*/ 348467 h 1907927"/>
                <a:gd name="connsiteX910" fmla="*/ 3445633 w 5519625"/>
                <a:gd name="connsiteY910" fmla="*/ 346916 h 1907927"/>
                <a:gd name="connsiteX911" fmla="*/ 3450010 w 5519625"/>
                <a:gd name="connsiteY911" fmla="*/ 346369 h 1907927"/>
                <a:gd name="connsiteX912" fmla="*/ 3452472 w 5519625"/>
                <a:gd name="connsiteY912" fmla="*/ 343542 h 1907927"/>
                <a:gd name="connsiteX913" fmla="*/ 3426939 w 5519625"/>
                <a:gd name="connsiteY913" fmla="*/ 331779 h 1907927"/>
                <a:gd name="connsiteX914" fmla="*/ 3427577 w 5519625"/>
                <a:gd name="connsiteY914" fmla="*/ 328314 h 1907927"/>
                <a:gd name="connsiteX915" fmla="*/ 3441985 w 5519625"/>
                <a:gd name="connsiteY915" fmla="*/ 325304 h 1907927"/>
                <a:gd name="connsiteX916" fmla="*/ 3446180 w 5519625"/>
                <a:gd name="connsiteY916" fmla="*/ 318830 h 1907927"/>
                <a:gd name="connsiteX917" fmla="*/ 3443718 w 5519625"/>
                <a:gd name="connsiteY917" fmla="*/ 314818 h 1907927"/>
                <a:gd name="connsiteX918" fmla="*/ 3425480 w 5519625"/>
                <a:gd name="connsiteY918" fmla="*/ 303966 h 1907927"/>
                <a:gd name="connsiteX919" fmla="*/ 3401314 w 5519625"/>
                <a:gd name="connsiteY919" fmla="*/ 293388 h 1907927"/>
                <a:gd name="connsiteX920" fmla="*/ 3371496 w 5519625"/>
                <a:gd name="connsiteY920" fmla="*/ 292385 h 1907927"/>
                <a:gd name="connsiteX921" fmla="*/ 3367575 w 5519625"/>
                <a:gd name="connsiteY921" fmla="*/ 299224 h 1907927"/>
                <a:gd name="connsiteX922" fmla="*/ 3355538 w 5519625"/>
                <a:gd name="connsiteY922" fmla="*/ 301322 h 1907927"/>
                <a:gd name="connsiteX923" fmla="*/ 3347422 w 5519625"/>
                <a:gd name="connsiteY923" fmla="*/ 294847 h 1907927"/>
                <a:gd name="connsiteX924" fmla="*/ 3352346 w 5519625"/>
                <a:gd name="connsiteY924" fmla="*/ 290744 h 1907927"/>
                <a:gd name="connsiteX925" fmla="*/ 3347240 w 5519625"/>
                <a:gd name="connsiteY925" fmla="*/ 288646 h 1907927"/>
                <a:gd name="connsiteX926" fmla="*/ 3327269 w 5519625"/>
                <a:gd name="connsiteY926" fmla="*/ 290105 h 1907927"/>
                <a:gd name="connsiteX927" fmla="*/ 3324260 w 5519625"/>
                <a:gd name="connsiteY927" fmla="*/ 289194 h 1907927"/>
                <a:gd name="connsiteX928" fmla="*/ 3321342 w 5519625"/>
                <a:gd name="connsiteY928" fmla="*/ 287826 h 1907927"/>
                <a:gd name="connsiteX929" fmla="*/ 3313226 w 5519625"/>
                <a:gd name="connsiteY929" fmla="*/ 286367 h 1907927"/>
                <a:gd name="connsiteX930" fmla="*/ 3313226 w 5519625"/>
                <a:gd name="connsiteY930" fmla="*/ 282537 h 1907927"/>
                <a:gd name="connsiteX931" fmla="*/ 3311493 w 5519625"/>
                <a:gd name="connsiteY931" fmla="*/ 280257 h 1907927"/>
                <a:gd name="connsiteX932" fmla="*/ 3303925 w 5519625"/>
                <a:gd name="connsiteY932" fmla="*/ 280257 h 1907927"/>
                <a:gd name="connsiteX933" fmla="*/ 3300825 w 5519625"/>
                <a:gd name="connsiteY933" fmla="*/ 278342 h 1907927"/>
                <a:gd name="connsiteX934" fmla="*/ 3297997 w 5519625"/>
                <a:gd name="connsiteY934" fmla="*/ 277248 h 1907927"/>
                <a:gd name="connsiteX935" fmla="*/ 3294623 w 5519625"/>
                <a:gd name="connsiteY935" fmla="*/ 275880 h 1907927"/>
                <a:gd name="connsiteX936" fmla="*/ 3289426 w 5519625"/>
                <a:gd name="connsiteY936" fmla="*/ 274968 h 1907927"/>
                <a:gd name="connsiteX937" fmla="*/ 3286234 w 5519625"/>
                <a:gd name="connsiteY937" fmla="*/ 273235 h 1907927"/>
                <a:gd name="connsiteX938" fmla="*/ 3282860 w 5519625"/>
                <a:gd name="connsiteY938" fmla="*/ 273965 h 1907927"/>
                <a:gd name="connsiteX939" fmla="*/ 3272738 w 5519625"/>
                <a:gd name="connsiteY939" fmla="*/ 278160 h 1907927"/>
                <a:gd name="connsiteX940" fmla="*/ 3270275 w 5519625"/>
                <a:gd name="connsiteY940" fmla="*/ 274147 h 1907927"/>
                <a:gd name="connsiteX941" fmla="*/ 3270275 w 5519625"/>
                <a:gd name="connsiteY941" fmla="*/ 278524 h 1907927"/>
                <a:gd name="connsiteX942" fmla="*/ 3271552 w 5519625"/>
                <a:gd name="connsiteY942" fmla="*/ 282537 h 1907927"/>
                <a:gd name="connsiteX943" fmla="*/ 3264987 w 5519625"/>
                <a:gd name="connsiteY943" fmla="*/ 284999 h 1907927"/>
                <a:gd name="connsiteX944" fmla="*/ 3259607 w 5519625"/>
                <a:gd name="connsiteY944" fmla="*/ 284999 h 1907927"/>
                <a:gd name="connsiteX945" fmla="*/ 3258695 w 5519625"/>
                <a:gd name="connsiteY945" fmla="*/ 283084 h 1907927"/>
                <a:gd name="connsiteX946" fmla="*/ 3258695 w 5519625"/>
                <a:gd name="connsiteY946" fmla="*/ 280986 h 1907927"/>
                <a:gd name="connsiteX947" fmla="*/ 3257327 w 5519625"/>
                <a:gd name="connsiteY947" fmla="*/ 279436 h 1907927"/>
                <a:gd name="connsiteX948" fmla="*/ 3253771 w 5519625"/>
                <a:gd name="connsiteY948" fmla="*/ 281716 h 1907927"/>
                <a:gd name="connsiteX949" fmla="*/ 3250123 w 5519625"/>
                <a:gd name="connsiteY949" fmla="*/ 286275 h 1907927"/>
                <a:gd name="connsiteX950" fmla="*/ 3251126 w 5519625"/>
                <a:gd name="connsiteY950" fmla="*/ 292020 h 1907927"/>
                <a:gd name="connsiteX951" fmla="*/ 3251856 w 5519625"/>
                <a:gd name="connsiteY951" fmla="*/ 295030 h 1907927"/>
                <a:gd name="connsiteX952" fmla="*/ 3247114 w 5519625"/>
                <a:gd name="connsiteY952" fmla="*/ 296945 h 1907927"/>
                <a:gd name="connsiteX953" fmla="*/ 3250762 w 5519625"/>
                <a:gd name="connsiteY953" fmla="*/ 299954 h 1907927"/>
                <a:gd name="connsiteX954" fmla="*/ 3254682 w 5519625"/>
                <a:gd name="connsiteY954" fmla="*/ 304149 h 1907927"/>
                <a:gd name="connsiteX955" fmla="*/ 3258513 w 5519625"/>
                <a:gd name="connsiteY955" fmla="*/ 310805 h 1907927"/>
                <a:gd name="connsiteX956" fmla="*/ 3258513 w 5519625"/>
                <a:gd name="connsiteY956" fmla="*/ 312720 h 1907927"/>
                <a:gd name="connsiteX957" fmla="*/ 3251856 w 5519625"/>
                <a:gd name="connsiteY957" fmla="*/ 316733 h 1907927"/>
                <a:gd name="connsiteX958" fmla="*/ 3250943 w 5519625"/>
                <a:gd name="connsiteY958" fmla="*/ 323389 h 1907927"/>
                <a:gd name="connsiteX959" fmla="*/ 3240639 w 5519625"/>
                <a:gd name="connsiteY959" fmla="*/ 330229 h 1907927"/>
                <a:gd name="connsiteX960" fmla="*/ 3226597 w 5519625"/>
                <a:gd name="connsiteY960" fmla="*/ 327584 h 1907927"/>
                <a:gd name="connsiteX961" fmla="*/ 3210730 w 5519625"/>
                <a:gd name="connsiteY961" fmla="*/ 327584 h 1907927"/>
                <a:gd name="connsiteX962" fmla="*/ 3184102 w 5519625"/>
                <a:gd name="connsiteY962" fmla="*/ 327584 h 1907927"/>
                <a:gd name="connsiteX963" fmla="*/ 3132945 w 5519625"/>
                <a:gd name="connsiteY963" fmla="*/ 325304 h 1907927"/>
                <a:gd name="connsiteX964" fmla="*/ 3127565 w 5519625"/>
                <a:gd name="connsiteY964" fmla="*/ 325304 h 1907927"/>
                <a:gd name="connsiteX965" fmla="*/ 3123644 w 5519625"/>
                <a:gd name="connsiteY965" fmla="*/ 325304 h 1907927"/>
                <a:gd name="connsiteX966" fmla="*/ 3086256 w 5519625"/>
                <a:gd name="connsiteY966" fmla="*/ 313085 h 1907927"/>
                <a:gd name="connsiteX967" fmla="*/ 3083065 w 5519625"/>
                <a:gd name="connsiteY967" fmla="*/ 308982 h 1907927"/>
                <a:gd name="connsiteX968" fmla="*/ 3083065 w 5519625"/>
                <a:gd name="connsiteY968" fmla="*/ 300683 h 1907927"/>
                <a:gd name="connsiteX969" fmla="*/ 3088171 w 5519625"/>
                <a:gd name="connsiteY969" fmla="*/ 294300 h 1907927"/>
                <a:gd name="connsiteX970" fmla="*/ 3095649 w 5519625"/>
                <a:gd name="connsiteY970" fmla="*/ 294300 h 1907927"/>
                <a:gd name="connsiteX971" fmla="*/ 3101485 w 5519625"/>
                <a:gd name="connsiteY971" fmla="*/ 292750 h 1907927"/>
                <a:gd name="connsiteX972" fmla="*/ 3092366 w 5519625"/>
                <a:gd name="connsiteY972" fmla="*/ 289011 h 1907927"/>
                <a:gd name="connsiteX973" fmla="*/ 3082243 w 5519625"/>
                <a:gd name="connsiteY973" fmla="*/ 287734 h 1907927"/>
                <a:gd name="connsiteX974" fmla="*/ 3057440 w 5519625"/>
                <a:gd name="connsiteY974" fmla="*/ 287734 h 1907927"/>
                <a:gd name="connsiteX975" fmla="*/ 3037105 w 5519625"/>
                <a:gd name="connsiteY975" fmla="*/ 285455 h 1907927"/>
                <a:gd name="connsiteX976" fmla="*/ 3018867 w 5519625"/>
                <a:gd name="connsiteY976" fmla="*/ 282081 h 1907927"/>
                <a:gd name="connsiteX977" fmla="*/ 2978926 w 5519625"/>
                <a:gd name="connsiteY977" fmla="*/ 279892 h 1907927"/>
                <a:gd name="connsiteX978" fmla="*/ 2965977 w 5519625"/>
                <a:gd name="connsiteY978" fmla="*/ 284087 h 1907927"/>
                <a:gd name="connsiteX979" fmla="*/ 2961054 w 5519625"/>
                <a:gd name="connsiteY979" fmla="*/ 286093 h 1907927"/>
                <a:gd name="connsiteX980" fmla="*/ 2938620 w 5519625"/>
                <a:gd name="connsiteY980" fmla="*/ 287187 h 1907927"/>
                <a:gd name="connsiteX981" fmla="*/ 2932237 w 5519625"/>
                <a:gd name="connsiteY981" fmla="*/ 288464 h 1907927"/>
                <a:gd name="connsiteX982" fmla="*/ 2924851 w 5519625"/>
                <a:gd name="connsiteY982" fmla="*/ 290926 h 1907927"/>
                <a:gd name="connsiteX983" fmla="*/ 2915732 w 5519625"/>
                <a:gd name="connsiteY983" fmla="*/ 293935 h 1907927"/>
                <a:gd name="connsiteX984" fmla="*/ 2921477 w 5519625"/>
                <a:gd name="connsiteY984" fmla="*/ 299315 h 1907927"/>
                <a:gd name="connsiteX985" fmla="*/ 2924030 w 5519625"/>
                <a:gd name="connsiteY985" fmla="*/ 303875 h 1907927"/>
                <a:gd name="connsiteX986" fmla="*/ 2917465 w 5519625"/>
                <a:gd name="connsiteY986" fmla="*/ 308982 h 1907927"/>
                <a:gd name="connsiteX987" fmla="*/ 2914182 w 5519625"/>
                <a:gd name="connsiteY987" fmla="*/ 305608 h 1907927"/>
                <a:gd name="connsiteX988" fmla="*/ 2907343 w 5519625"/>
                <a:gd name="connsiteY988" fmla="*/ 292932 h 1907927"/>
                <a:gd name="connsiteX989" fmla="*/ 2911720 w 5519625"/>
                <a:gd name="connsiteY989" fmla="*/ 287370 h 1907927"/>
                <a:gd name="connsiteX990" fmla="*/ 2913452 w 5519625"/>
                <a:gd name="connsiteY990" fmla="*/ 280348 h 1907927"/>
                <a:gd name="connsiteX991" fmla="*/ 2906887 w 5519625"/>
                <a:gd name="connsiteY991" fmla="*/ 271229 h 1907927"/>
                <a:gd name="connsiteX992" fmla="*/ 2899683 w 5519625"/>
                <a:gd name="connsiteY992" fmla="*/ 263661 h 1907927"/>
                <a:gd name="connsiteX993" fmla="*/ 2893847 w 5519625"/>
                <a:gd name="connsiteY993" fmla="*/ 261107 h 1907927"/>
                <a:gd name="connsiteX994" fmla="*/ 2897768 w 5519625"/>
                <a:gd name="connsiteY994" fmla="*/ 270226 h 1907927"/>
                <a:gd name="connsiteX995" fmla="*/ 2897768 w 5519625"/>
                <a:gd name="connsiteY995" fmla="*/ 275333 h 1907927"/>
                <a:gd name="connsiteX996" fmla="*/ 2889834 w 5519625"/>
                <a:gd name="connsiteY996" fmla="*/ 278616 h 1907927"/>
                <a:gd name="connsiteX997" fmla="*/ 2877706 w 5519625"/>
                <a:gd name="connsiteY997" fmla="*/ 279801 h 1907927"/>
                <a:gd name="connsiteX998" fmla="*/ 2872873 w 5519625"/>
                <a:gd name="connsiteY998" fmla="*/ 278798 h 1907927"/>
                <a:gd name="connsiteX999" fmla="*/ 2843237 w 5519625"/>
                <a:gd name="connsiteY999" fmla="*/ 269679 h 1907927"/>
                <a:gd name="connsiteX1000" fmla="*/ 2843237 w 5519625"/>
                <a:gd name="connsiteY1000" fmla="*/ 267673 h 1907927"/>
                <a:gd name="connsiteX1001" fmla="*/ 2848070 w 5519625"/>
                <a:gd name="connsiteY1001" fmla="*/ 257551 h 1907927"/>
                <a:gd name="connsiteX1002" fmla="*/ 2841596 w 5519625"/>
                <a:gd name="connsiteY1002" fmla="*/ 257551 h 1907927"/>
                <a:gd name="connsiteX1003" fmla="*/ 2834938 w 5519625"/>
                <a:gd name="connsiteY1003" fmla="*/ 260560 h 1907927"/>
                <a:gd name="connsiteX1004" fmla="*/ 2801199 w 5519625"/>
                <a:gd name="connsiteY1004" fmla="*/ 260560 h 1907927"/>
                <a:gd name="connsiteX1005" fmla="*/ 2793448 w 5519625"/>
                <a:gd name="connsiteY1005" fmla="*/ 262749 h 1907927"/>
                <a:gd name="connsiteX1006" fmla="*/ 2782323 w 5519625"/>
                <a:gd name="connsiteY1006" fmla="*/ 274694 h 1907927"/>
                <a:gd name="connsiteX1007" fmla="*/ 2789800 w 5519625"/>
                <a:gd name="connsiteY1007" fmla="*/ 281990 h 1907927"/>
                <a:gd name="connsiteX1008" fmla="*/ 2796913 w 5519625"/>
                <a:gd name="connsiteY1008" fmla="*/ 279801 h 1907927"/>
                <a:gd name="connsiteX1009" fmla="*/ 2826641 w 5519625"/>
                <a:gd name="connsiteY1009" fmla="*/ 276792 h 1907927"/>
                <a:gd name="connsiteX1010" fmla="*/ 2828829 w 5519625"/>
                <a:gd name="connsiteY1010" fmla="*/ 278251 h 1907927"/>
                <a:gd name="connsiteX1011" fmla="*/ 2826641 w 5519625"/>
                <a:gd name="connsiteY1011" fmla="*/ 281534 h 1907927"/>
                <a:gd name="connsiteX1012" fmla="*/ 2800925 w 5519625"/>
                <a:gd name="connsiteY1012" fmla="*/ 292476 h 1907927"/>
                <a:gd name="connsiteX1013" fmla="*/ 2795727 w 5519625"/>
                <a:gd name="connsiteY1013" fmla="*/ 292476 h 1907927"/>
                <a:gd name="connsiteX1014" fmla="*/ 2772291 w 5519625"/>
                <a:gd name="connsiteY1014" fmla="*/ 290470 h 1907927"/>
                <a:gd name="connsiteX1015" fmla="*/ 2770103 w 5519625"/>
                <a:gd name="connsiteY1015" fmla="*/ 292203 h 1907927"/>
                <a:gd name="connsiteX1016" fmla="*/ 2771288 w 5519625"/>
                <a:gd name="connsiteY1016" fmla="*/ 299863 h 1907927"/>
                <a:gd name="connsiteX1017" fmla="*/ 2765361 w 5519625"/>
                <a:gd name="connsiteY1017" fmla="*/ 301869 h 1907927"/>
                <a:gd name="connsiteX1018" fmla="*/ 2727791 w 5519625"/>
                <a:gd name="connsiteY1018" fmla="*/ 310988 h 1907927"/>
                <a:gd name="connsiteX1019" fmla="*/ 2668792 w 5519625"/>
                <a:gd name="connsiteY1019" fmla="*/ 319559 h 1907927"/>
                <a:gd name="connsiteX1020" fmla="*/ 2666786 w 5519625"/>
                <a:gd name="connsiteY1020" fmla="*/ 322113 h 1907927"/>
                <a:gd name="connsiteX1021" fmla="*/ 2668974 w 5519625"/>
                <a:gd name="connsiteY1021" fmla="*/ 328314 h 1907927"/>
                <a:gd name="connsiteX1022" fmla="*/ 2631496 w 5519625"/>
                <a:gd name="connsiteY1022" fmla="*/ 339439 h 1907927"/>
                <a:gd name="connsiteX1023" fmla="*/ 2632772 w 5519625"/>
                <a:gd name="connsiteY1023" fmla="*/ 337341 h 1907927"/>
                <a:gd name="connsiteX1024" fmla="*/ 2655113 w 5519625"/>
                <a:gd name="connsiteY1024" fmla="*/ 323207 h 1907927"/>
                <a:gd name="connsiteX1025" fmla="*/ 2667241 w 5519625"/>
                <a:gd name="connsiteY1025" fmla="*/ 304969 h 1907927"/>
                <a:gd name="connsiteX1026" fmla="*/ 2689492 w 5519625"/>
                <a:gd name="connsiteY1026" fmla="*/ 300319 h 1907927"/>
                <a:gd name="connsiteX1027" fmla="*/ 2701164 w 5519625"/>
                <a:gd name="connsiteY1027" fmla="*/ 285181 h 1907927"/>
                <a:gd name="connsiteX1028" fmla="*/ 2706270 w 5519625"/>
                <a:gd name="connsiteY1028" fmla="*/ 284360 h 1907927"/>
                <a:gd name="connsiteX1029" fmla="*/ 2710374 w 5519625"/>
                <a:gd name="connsiteY1029" fmla="*/ 284360 h 1907927"/>
                <a:gd name="connsiteX1030" fmla="*/ 2718125 w 5519625"/>
                <a:gd name="connsiteY1030" fmla="*/ 282628 h 1907927"/>
                <a:gd name="connsiteX1031" fmla="*/ 2790529 w 5519625"/>
                <a:gd name="connsiteY1031" fmla="*/ 249617 h 1907927"/>
                <a:gd name="connsiteX1032" fmla="*/ 2796457 w 5519625"/>
                <a:gd name="connsiteY1032" fmla="*/ 243052 h 1907927"/>
                <a:gd name="connsiteX1033" fmla="*/ 2794451 w 5519625"/>
                <a:gd name="connsiteY1033" fmla="*/ 239951 h 1907927"/>
                <a:gd name="connsiteX1034" fmla="*/ 2787064 w 5519625"/>
                <a:gd name="connsiteY1034" fmla="*/ 238310 h 1907927"/>
                <a:gd name="connsiteX1035" fmla="*/ 2807400 w 5519625"/>
                <a:gd name="connsiteY1035" fmla="*/ 228188 h 1907927"/>
                <a:gd name="connsiteX1036" fmla="*/ 2812141 w 5519625"/>
                <a:gd name="connsiteY1036" fmla="*/ 227550 h 1907927"/>
                <a:gd name="connsiteX1037" fmla="*/ 2819254 w 5519625"/>
                <a:gd name="connsiteY1037" fmla="*/ 226364 h 1907927"/>
                <a:gd name="connsiteX1038" fmla="*/ 2910443 w 5519625"/>
                <a:gd name="connsiteY1038" fmla="*/ 180769 h 1907927"/>
                <a:gd name="connsiteX1039" fmla="*/ 2921386 w 5519625"/>
                <a:gd name="connsiteY1039" fmla="*/ 170830 h 1907927"/>
                <a:gd name="connsiteX1040" fmla="*/ 2923575 w 5519625"/>
                <a:gd name="connsiteY1040" fmla="*/ 164811 h 1907927"/>
                <a:gd name="connsiteX1041" fmla="*/ 2923575 w 5519625"/>
                <a:gd name="connsiteY1041" fmla="*/ 159705 h 1907927"/>
                <a:gd name="connsiteX1042" fmla="*/ 2920565 w 5519625"/>
                <a:gd name="connsiteY1042" fmla="*/ 157972 h 1907927"/>
                <a:gd name="connsiteX1043" fmla="*/ 2909166 w 5519625"/>
                <a:gd name="connsiteY1043" fmla="*/ 153595 h 1907927"/>
                <a:gd name="connsiteX1044" fmla="*/ 2909166 w 5519625"/>
                <a:gd name="connsiteY1044" fmla="*/ 149309 h 1907927"/>
                <a:gd name="connsiteX1045" fmla="*/ 2896765 w 5519625"/>
                <a:gd name="connsiteY1045" fmla="*/ 155692 h 1907927"/>
                <a:gd name="connsiteX1046" fmla="*/ 2893938 w 5519625"/>
                <a:gd name="connsiteY1046" fmla="*/ 151680 h 1907927"/>
                <a:gd name="connsiteX1047" fmla="*/ 2895214 w 5519625"/>
                <a:gd name="connsiteY1047" fmla="*/ 148033 h 1907927"/>
                <a:gd name="connsiteX1048" fmla="*/ 2895214 w 5519625"/>
                <a:gd name="connsiteY1048" fmla="*/ 145844 h 1907927"/>
                <a:gd name="connsiteX1049" fmla="*/ 2895124 w 5519625"/>
                <a:gd name="connsiteY1049" fmla="*/ 143008 h 1907927"/>
                <a:gd name="connsiteX1050" fmla="*/ 2893938 w 5519625"/>
                <a:gd name="connsiteY1050" fmla="*/ 142470 h 1907927"/>
                <a:gd name="connsiteX1051" fmla="*/ 2890291 w 5519625"/>
                <a:gd name="connsiteY1051" fmla="*/ 141011 h 1907927"/>
                <a:gd name="connsiteX1052" fmla="*/ 2886734 w 5519625"/>
                <a:gd name="connsiteY1052" fmla="*/ 140008 h 1907927"/>
                <a:gd name="connsiteX1053" fmla="*/ 2881901 w 5519625"/>
                <a:gd name="connsiteY1053" fmla="*/ 138184 h 1907927"/>
                <a:gd name="connsiteX1054" fmla="*/ 2881901 w 5519625"/>
                <a:gd name="connsiteY1054" fmla="*/ 134628 h 1907927"/>
                <a:gd name="connsiteX1055" fmla="*/ 2897768 w 5519625"/>
                <a:gd name="connsiteY1055" fmla="*/ 140373 h 1907927"/>
                <a:gd name="connsiteX1056" fmla="*/ 2904060 w 5519625"/>
                <a:gd name="connsiteY1056" fmla="*/ 145023 h 1907927"/>
                <a:gd name="connsiteX1057" fmla="*/ 2905155 w 5519625"/>
                <a:gd name="connsiteY1057" fmla="*/ 146300 h 1907927"/>
                <a:gd name="connsiteX1058" fmla="*/ 2920291 w 5519625"/>
                <a:gd name="connsiteY1058" fmla="*/ 148306 h 1907927"/>
                <a:gd name="connsiteX1059" fmla="*/ 2922662 w 5519625"/>
                <a:gd name="connsiteY1059" fmla="*/ 151862 h 1907927"/>
                <a:gd name="connsiteX1060" fmla="*/ 2925216 w 5519625"/>
                <a:gd name="connsiteY1060" fmla="*/ 148124 h 1907927"/>
                <a:gd name="connsiteX1061" fmla="*/ 2928407 w 5519625"/>
                <a:gd name="connsiteY1061" fmla="*/ 139734 h 1907927"/>
                <a:gd name="connsiteX1062" fmla="*/ 2929775 w 5519625"/>
                <a:gd name="connsiteY1062" fmla="*/ 131892 h 1907927"/>
                <a:gd name="connsiteX1063" fmla="*/ 2927222 w 5519625"/>
                <a:gd name="connsiteY1063" fmla="*/ 129065 h 1907927"/>
                <a:gd name="connsiteX1064" fmla="*/ 2923119 w 5519625"/>
                <a:gd name="connsiteY1064" fmla="*/ 131071 h 1907927"/>
                <a:gd name="connsiteX1065" fmla="*/ 2920291 w 5519625"/>
                <a:gd name="connsiteY1065" fmla="*/ 133078 h 1907927"/>
                <a:gd name="connsiteX1066" fmla="*/ 2919379 w 5519625"/>
                <a:gd name="connsiteY1066" fmla="*/ 125509 h 1907927"/>
                <a:gd name="connsiteX1067" fmla="*/ 2917739 w 5519625"/>
                <a:gd name="connsiteY1067" fmla="*/ 122226 h 1907927"/>
                <a:gd name="connsiteX1068" fmla="*/ 2916553 w 5519625"/>
                <a:gd name="connsiteY1068" fmla="*/ 117849 h 1907927"/>
                <a:gd name="connsiteX1069" fmla="*/ 2914456 w 5519625"/>
                <a:gd name="connsiteY1069" fmla="*/ 111101 h 1907927"/>
                <a:gd name="connsiteX1070" fmla="*/ 2910443 w 5519625"/>
                <a:gd name="connsiteY1070" fmla="*/ 109733 h 1907927"/>
                <a:gd name="connsiteX1071" fmla="*/ 2909440 w 5519625"/>
                <a:gd name="connsiteY1071" fmla="*/ 108274 h 1907927"/>
                <a:gd name="connsiteX1072" fmla="*/ 2907434 w 5519625"/>
                <a:gd name="connsiteY1072" fmla="*/ 105812 h 1907927"/>
                <a:gd name="connsiteX1073" fmla="*/ 2899774 w 5519625"/>
                <a:gd name="connsiteY1073" fmla="*/ 107544 h 1907927"/>
                <a:gd name="connsiteX1074" fmla="*/ 2904424 w 5519625"/>
                <a:gd name="connsiteY1074" fmla="*/ 110098 h 1907927"/>
                <a:gd name="connsiteX1075" fmla="*/ 2908620 w 5519625"/>
                <a:gd name="connsiteY1075" fmla="*/ 114384 h 1907927"/>
                <a:gd name="connsiteX1076" fmla="*/ 2903057 w 5519625"/>
                <a:gd name="connsiteY1076" fmla="*/ 115113 h 1907927"/>
                <a:gd name="connsiteX1077" fmla="*/ 2899592 w 5519625"/>
                <a:gd name="connsiteY1077" fmla="*/ 119673 h 1907927"/>
                <a:gd name="connsiteX1078" fmla="*/ 2895214 w 5519625"/>
                <a:gd name="connsiteY1078" fmla="*/ 116572 h 1907927"/>
                <a:gd name="connsiteX1079" fmla="*/ 2893938 w 5519625"/>
                <a:gd name="connsiteY1079" fmla="*/ 111830 h 1907927"/>
                <a:gd name="connsiteX1080" fmla="*/ 2891659 w 5519625"/>
                <a:gd name="connsiteY1080" fmla="*/ 106450 h 1907927"/>
                <a:gd name="connsiteX1081" fmla="*/ 2888740 w 5519625"/>
                <a:gd name="connsiteY1081" fmla="*/ 99338 h 1907927"/>
                <a:gd name="connsiteX1082" fmla="*/ 2877068 w 5519625"/>
                <a:gd name="connsiteY1082" fmla="*/ 93137 h 1907927"/>
                <a:gd name="connsiteX1083" fmla="*/ 2874424 w 5519625"/>
                <a:gd name="connsiteY1083" fmla="*/ 93137 h 1907927"/>
                <a:gd name="connsiteX1084" fmla="*/ 2872691 w 5519625"/>
                <a:gd name="connsiteY1084" fmla="*/ 92316 h 1907927"/>
                <a:gd name="connsiteX1085" fmla="*/ 2868588 w 5519625"/>
                <a:gd name="connsiteY1085" fmla="*/ 87756 h 1907927"/>
                <a:gd name="connsiteX1086" fmla="*/ 2863846 w 5519625"/>
                <a:gd name="connsiteY1086" fmla="*/ 85477 h 1907927"/>
                <a:gd name="connsiteX1087" fmla="*/ 2855183 w 5519625"/>
                <a:gd name="connsiteY1087" fmla="*/ 81191 h 1907927"/>
                <a:gd name="connsiteX1088" fmla="*/ 2851626 w 5519625"/>
                <a:gd name="connsiteY1088" fmla="*/ 78729 h 1907927"/>
                <a:gd name="connsiteX1089" fmla="*/ 2847705 w 5519625"/>
                <a:gd name="connsiteY1089" fmla="*/ 75537 h 1907927"/>
                <a:gd name="connsiteX1090" fmla="*/ 2840319 w 5519625"/>
                <a:gd name="connsiteY1090" fmla="*/ 74625 h 1907927"/>
                <a:gd name="connsiteX1091" fmla="*/ 2837948 w 5519625"/>
                <a:gd name="connsiteY1091" fmla="*/ 75172 h 1907927"/>
                <a:gd name="connsiteX1092" fmla="*/ 2836945 w 5519625"/>
                <a:gd name="connsiteY1092" fmla="*/ 73349 h 1907927"/>
                <a:gd name="connsiteX1093" fmla="*/ 2834665 w 5519625"/>
                <a:gd name="connsiteY1093" fmla="*/ 71069 h 1907927"/>
                <a:gd name="connsiteX1094" fmla="*/ 2830744 w 5519625"/>
                <a:gd name="connsiteY1094" fmla="*/ 72072 h 1907927"/>
                <a:gd name="connsiteX1095" fmla="*/ 2826913 w 5519625"/>
                <a:gd name="connsiteY1095" fmla="*/ 73257 h 1907927"/>
                <a:gd name="connsiteX1096" fmla="*/ 2820987 w 5519625"/>
                <a:gd name="connsiteY1096" fmla="*/ 72345 h 1907927"/>
                <a:gd name="connsiteX1097" fmla="*/ 2816700 w 5519625"/>
                <a:gd name="connsiteY1097" fmla="*/ 70978 h 1907927"/>
                <a:gd name="connsiteX1098" fmla="*/ 2805302 w 5519625"/>
                <a:gd name="connsiteY1098" fmla="*/ 73622 h 1907927"/>
                <a:gd name="connsiteX1099" fmla="*/ 2800013 w 5519625"/>
                <a:gd name="connsiteY1099" fmla="*/ 75628 h 1907927"/>
                <a:gd name="connsiteX1100" fmla="*/ 2796001 w 5519625"/>
                <a:gd name="connsiteY1100" fmla="*/ 74808 h 1907927"/>
                <a:gd name="connsiteX1101" fmla="*/ 2791623 w 5519625"/>
                <a:gd name="connsiteY1101" fmla="*/ 74078 h 1907927"/>
                <a:gd name="connsiteX1102" fmla="*/ 2785606 w 5519625"/>
                <a:gd name="connsiteY1102" fmla="*/ 73349 h 1907927"/>
                <a:gd name="connsiteX1103" fmla="*/ 2781319 w 5519625"/>
                <a:gd name="connsiteY1103" fmla="*/ 72528 h 1907927"/>
                <a:gd name="connsiteX1104" fmla="*/ 2775484 w 5519625"/>
                <a:gd name="connsiteY1104" fmla="*/ 71525 h 1907927"/>
                <a:gd name="connsiteX1105" fmla="*/ 2767914 w 5519625"/>
                <a:gd name="connsiteY1105" fmla="*/ 72619 h 1907927"/>
                <a:gd name="connsiteX1106" fmla="*/ 2764266 w 5519625"/>
                <a:gd name="connsiteY1106" fmla="*/ 72619 h 1907927"/>
                <a:gd name="connsiteX1107" fmla="*/ 2746029 w 5519625"/>
                <a:gd name="connsiteY1107" fmla="*/ 73349 h 1907927"/>
                <a:gd name="connsiteX1108" fmla="*/ 2742837 w 5519625"/>
                <a:gd name="connsiteY1108" fmla="*/ 73349 h 1907927"/>
                <a:gd name="connsiteX1109" fmla="*/ 2740649 w 5519625"/>
                <a:gd name="connsiteY1109" fmla="*/ 73349 h 1907927"/>
                <a:gd name="connsiteX1110" fmla="*/ 2736910 w 5519625"/>
                <a:gd name="connsiteY1110" fmla="*/ 71890 h 1907927"/>
                <a:gd name="connsiteX1111" fmla="*/ 2731347 w 5519625"/>
                <a:gd name="connsiteY1111" fmla="*/ 71890 h 1907927"/>
                <a:gd name="connsiteX1112" fmla="*/ 2727791 w 5519625"/>
                <a:gd name="connsiteY1112" fmla="*/ 73622 h 1907927"/>
                <a:gd name="connsiteX1113" fmla="*/ 2727791 w 5519625"/>
                <a:gd name="connsiteY1113" fmla="*/ 80735 h 1907927"/>
                <a:gd name="connsiteX1114" fmla="*/ 2714934 w 5519625"/>
                <a:gd name="connsiteY1114" fmla="*/ 88212 h 1907927"/>
                <a:gd name="connsiteX1115" fmla="*/ 2702805 w 5519625"/>
                <a:gd name="connsiteY1115" fmla="*/ 86571 h 1907927"/>
                <a:gd name="connsiteX1116" fmla="*/ 2692957 w 5519625"/>
                <a:gd name="connsiteY1116" fmla="*/ 88304 h 1907927"/>
                <a:gd name="connsiteX1117" fmla="*/ 2690403 w 5519625"/>
                <a:gd name="connsiteY1117" fmla="*/ 89216 h 1907927"/>
                <a:gd name="connsiteX1118" fmla="*/ 2687029 w 5519625"/>
                <a:gd name="connsiteY1118" fmla="*/ 89763 h 1907927"/>
                <a:gd name="connsiteX1119" fmla="*/ 2682015 w 5519625"/>
                <a:gd name="connsiteY1119" fmla="*/ 88760 h 1907927"/>
                <a:gd name="connsiteX1120" fmla="*/ 2676178 w 5519625"/>
                <a:gd name="connsiteY1120" fmla="*/ 88030 h 1907927"/>
                <a:gd name="connsiteX1121" fmla="*/ 2676178 w 5519625"/>
                <a:gd name="connsiteY1121" fmla="*/ 84200 h 1907927"/>
                <a:gd name="connsiteX1122" fmla="*/ 2710647 w 5519625"/>
                <a:gd name="connsiteY1122" fmla="*/ 60856 h 1907927"/>
                <a:gd name="connsiteX1123" fmla="*/ 2709918 w 5519625"/>
                <a:gd name="connsiteY1123" fmla="*/ 57846 h 1907927"/>
                <a:gd name="connsiteX1124" fmla="*/ 2705267 w 5519625"/>
                <a:gd name="connsiteY1124" fmla="*/ 54290 h 1907927"/>
                <a:gd name="connsiteX1125" fmla="*/ 2700525 w 5519625"/>
                <a:gd name="connsiteY1125" fmla="*/ 51737 h 1907927"/>
                <a:gd name="connsiteX1126" fmla="*/ 2693231 w 5519625"/>
                <a:gd name="connsiteY1126" fmla="*/ 50369 h 1907927"/>
                <a:gd name="connsiteX1127" fmla="*/ 2686847 w 5519625"/>
                <a:gd name="connsiteY1127" fmla="*/ 49822 h 1907927"/>
                <a:gd name="connsiteX1128" fmla="*/ 2684567 w 5519625"/>
                <a:gd name="connsiteY1128" fmla="*/ 51372 h 1907927"/>
                <a:gd name="connsiteX1129" fmla="*/ 2684567 w 5519625"/>
                <a:gd name="connsiteY1129" fmla="*/ 53013 h 1907927"/>
                <a:gd name="connsiteX1130" fmla="*/ 2669339 w 5519625"/>
                <a:gd name="connsiteY1130" fmla="*/ 49001 h 1907927"/>
                <a:gd name="connsiteX1131" fmla="*/ 2664415 w 5519625"/>
                <a:gd name="connsiteY1131" fmla="*/ 49731 h 1907927"/>
                <a:gd name="connsiteX1132" fmla="*/ 2656938 w 5519625"/>
                <a:gd name="connsiteY1132" fmla="*/ 53560 h 1907927"/>
                <a:gd name="connsiteX1133" fmla="*/ 2650736 w 5519625"/>
                <a:gd name="connsiteY1133" fmla="*/ 54108 h 1907927"/>
                <a:gd name="connsiteX1134" fmla="*/ 2640980 w 5519625"/>
                <a:gd name="connsiteY1134" fmla="*/ 52375 h 1907927"/>
                <a:gd name="connsiteX1135" fmla="*/ 2648274 w 5519625"/>
                <a:gd name="connsiteY1135" fmla="*/ 51007 h 1907927"/>
                <a:gd name="connsiteX1136" fmla="*/ 2651374 w 5519625"/>
                <a:gd name="connsiteY1136" fmla="*/ 49457 h 1907927"/>
                <a:gd name="connsiteX1137" fmla="*/ 2653290 w 5519625"/>
                <a:gd name="connsiteY1137" fmla="*/ 47724 h 1907927"/>
                <a:gd name="connsiteX1138" fmla="*/ 2656573 w 5519625"/>
                <a:gd name="connsiteY1138" fmla="*/ 44989 h 1907927"/>
                <a:gd name="connsiteX1139" fmla="*/ 2654384 w 5519625"/>
                <a:gd name="connsiteY1139" fmla="*/ 44442 h 1907927"/>
                <a:gd name="connsiteX1140" fmla="*/ 2650371 w 5519625"/>
                <a:gd name="connsiteY1140" fmla="*/ 45262 h 1907927"/>
                <a:gd name="connsiteX1141" fmla="*/ 2644262 w 5519625"/>
                <a:gd name="connsiteY1141" fmla="*/ 45262 h 1907927"/>
                <a:gd name="connsiteX1142" fmla="*/ 2635143 w 5519625"/>
                <a:gd name="connsiteY1142" fmla="*/ 45992 h 1907927"/>
                <a:gd name="connsiteX1143" fmla="*/ 2630127 w 5519625"/>
                <a:gd name="connsiteY1143" fmla="*/ 45262 h 1907927"/>
                <a:gd name="connsiteX1144" fmla="*/ 2621009 w 5519625"/>
                <a:gd name="connsiteY1144" fmla="*/ 45262 h 1907927"/>
                <a:gd name="connsiteX1145" fmla="*/ 2614898 w 5519625"/>
                <a:gd name="connsiteY1145" fmla="*/ 44168 h 1907927"/>
                <a:gd name="connsiteX1146" fmla="*/ 2601311 w 5519625"/>
                <a:gd name="connsiteY1146" fmla="*/ 45809 h 1907927"/>
                <a:gd name="connsiteX1147" fmla="*/ 2601311 w 5519625"/>
                <a:gd name="connsiteY1147" fmla="*/ 43256 h 1907927"/>
                <a:gd name="connsiteX1148" fmla="*/ 2609154 w 5519625"/>
                <a:gd name="connsiteY1148" fmla="*/ 42527 h 1907927"/>
                <a:gd name="connsiteX1149" fmla="*/ 2617269 w 5519625"/>
                <a:gd name="connsiteY1149" fmla="*/ 40247 h 1907927"/>
                <a:gd name="connsiteX1150" fmla="*/ 2624109 w 5519625"/>
                <a:gd name="connsiteY1150" fmla="*/ 40247 h 1907927"/>
                <a:gd name="connsiteX1151" fmla="*/ 2630493 w 5519625"/>
                <a:gd name="connsiteY1151" fmla="*/ 39061 h 1907927"/>
                <a:gd name="connsiteX1152" fmla="*/ 2635690 w 5519625"/>
                <a:gd name="connsiteY1152" fmla="*/ 37329 h 1907927"/>
                <a:gd name="connsiteX1153" fmla="*/ 2637878 w 5519625"/>
                <a:gd name="connsiteY1153" fmla="*/ 36235 h 1907927"/>
                <a:gd name="connsiteX1154" fmla="*/ 2640888 w 5519625"/>
                <a:gd name="connsiteY1154" fmla="*/ 33955 h 1907927"/>
                <a:gd name="connsiteX1155" fmla="*/ 2644354 w 5519625"/>
                <a:gd name="connsiteY1155" fmla="*/ 31675 h 1907927"/>
                <a:gd name="connsiteX1156" fmla="*/ 2650462 w 5519625"/>
                <a:gd name="connsiteY1156" fmla="*/ 27845 h 1907927"/>
                <a:gd name="connsiteX1157" fmla="*/ 2654748 w 5519625"/>
                <a:gd name="connsiteY1157" fmla="*/ 26568 h 1907927"/>
                <a:gd name="connsiteX1158" fmla="*/ 2659764 w 5519625"/>
                <a:gd name="connsiteY1158" fmla="*/ 26568 h 1907927"/>
                <a:gd name="connsiteX1159" fmla="*/ 2663320 w 5519625"/>
                <a:gd name="connsiteY1159" fmla="*/ 26568 h 1907927"/>
                <a:gd name="connsiteX1160" fmla="*/ 2667606 w 5519625"/>
                <a:gd name="connsiteY1160" fmla="*/ 26568 h 1907927"/>
                <a:gd name="connsiteX1161" fmla="*/ 2668518 w 5519625"/>
                <a:gd name="connsiteY1161" fmla="*/ 24198 h 1907927"/>
                <a:gd name="connsiteX1162" fmla="*/ 2657119 w 5519625"/>
                <a:gd name="connsiteY1162" fmla="*/ 12617 h 1907927"/>
                <a:gd name="connsiteX1163" fmla="*/ 2652925 w 5519625"/>
                <a:gd name="connsiteY1163" fmla="*/ 10975 h 1907927"/>
                <a:gd name="connsiteX1164" fmla="*/ 2624565 w 5519625"/>
                <a:gd name="connsiteY1164" fmla="*/ 4227 h 1907927"/>
                <a:gd name="connsiteX1165" fmla="*/ 2597208 w 5519625"/>
                <a:gd name="connsiteY1165" fmla="*/ 215 h 1907927"/>
                <a:gd name="connsiteX1166" fmla="*/ 2588818 w 5519625"/>
                <a:gd name="connsiteY1166" fmla="*/ 1127 h 1907927"/>
                <a:gd name="connsiteX1167" fmla="*/ 2584259 w 5519625"/>
                <a:gd name="connsiteY1167" fmla="*/ 3224 h 1907927"/>
                <a:gd name="connsiteX1168" fmla="*/ 2566021 w 5519625"/>
                <a:gd name="connsiteY1168" fmla="*/ 7054 h 1907927"/>
                <a:gd name="connsiteX1169" fmla="*/ 2550063 w 5519625"/>
                <a:gd name="connsiteY1169" fmla="*/ 11887 h 1907927"/>
                <a:gd name="connsiteX1170" fmla="*/ 2529090 w 5519625"/>
                <a:gd name="connsiteY1170" fmla="*/ 22009 h 1907927"/>
                <a:gd name="connsiteX1171" fmla="*/ 2519971 w 5519625"/>
                <a:gd name="connsiteY1171" fmla="*/ 26568 h 1907927"/>
                <a:gd name="connsiteX1172" fmla="*/ 2521248 w 5519625"/>
                <a:gd name="connsiteY1172" fmla="*/ 28027 h 1907927"/>
                <a:gd name="connsiteX1173" fmla="*/ 2524986 w 5519625"/>
                <a:gd name="connsiteY1173" fmla="*/ 30034 h 1907927"/>
                <a:gd name="connsiteX1174" fmla="*/ 2512038 w 5519625"/>
                <a:gd name="connsiteY1174" fmla="*/ 38332 h 1907927"/>
                <a:gd name="connsiteX1175" fmla="*/ 2505016 w 5519625"/>
                <a:gd name="connsiteY1175" fmla="*/ 43438 h 1907927"/>
                <a:gd name="connsiteX1176" fmla="*/ 2500639 w 5519625"/>
                <a:gd name="connsiteY1176" fmla="*/ 46812 h 1907927"/>
                <a:gd name="connsiteX1177" fmla="*/ 2500548 w 5519625"/>
                <a:gd name="connsiteY1177" fmla="*/ 49390 h 1907927"/>
                <a:gd name="connsiteX1178" fmla="*/ 2499726 w 5519625"/>
                <a:gd name="connsiteY1178" fmla="*/ 49822 h 1907927"/>
                <a:gd name="connsiteX1179" fmla="*/ 2492158 w 5519625"/>
                <a:gd name="connsiteY1179" fmla="*/ 54655 h 1907927"/>
                <a:gd name="connsiteX1180" fmla="*/ 2491246 w 5519625"/>
                <a:gd name="connsiteY1180" fmla="*/ 58211 h 1907927"/>
                <a:gd name="connsiteX1181" fmla="*/ 2490517 w 5519625"/>
                <a:gd name="connsiteY1181" fmla="*/ 60673 h 1907927"/>
                <a:gd name="connsiteX1182" fmla="*/ 2490517 w 5519625"/>
                <a:gd name="connsiteY1182" fmla="*/ 62953 h 1907927"/>
                <a:gd name="connsiteX1183" fmla="*/ 2491246 w 5519625"/>
                <a:gd name="connsiteY1183" fmla="*/ 65689 h 1907927"/>
                <a:gd name="connsiteX1184" fmla="*/ 2496718 w 5519625"/>
                <a:gd name="connsiteY1184" fmla="*/ 67786 h 1907927"/>
                <a:gd name="connsiteX1185" fmla="*/ 2500365 w 5519625"/>
                <a:gd name="connsiteY1185" fmla="*/ 70339 h 1907927"/>
                <a:gd name="connsiteX1186" fmla="*/ 2497812 w 5519625"/>
                <a:gd name="connsiteY1186" fmla="*/ 75172 h 1907927"/>
                <a:gd name="connsiteX1187" fmla="*/ 2495806 w 5519625"/>
                <a:gd name="connsiteY1187" fmla="*/ 80279 h 1907927"/>
                <a:gd name="connsiteX1188" fmla="*/ 2492706 w 5519625"/>
                <a:gd name="connsiteY1188" fmla="*/ 84018 h 1907927"/>
                <a:gd name="connsiteX1189" fmla="*/ 2499636 w 5519625"/>
                <a:gd name="connsiteY1189" fmla="*/ 85841 h 1907927"/>
                <a:gd name="connsiteX1190" fmla="*/ 2510670 w 5519625"/>
                <a:gd name="connsiteY1190" fmla="*/ 87027 h 1907927"/>
                <a:gd name="connsiteX1191" fmla="*/ 2516779 w 5519625"/>
                <a:gd name="connsiteY1191" fmla="*/ 89307 h 1907927"/>
                <a:gd name="connsiteX1192" fmla="*/ 2521795 w 5519625"/>
                <a:gd name="connsiteY1192" fmla="*/ 90310 h 1907927"/>
                <a:gd name="connsiteX1193" fmla="*/ 2525716 w 5519625"/>
                <a:gd name="connsiteY1193" fmla="*/ 91404 h 1907927"/>
                <a:gd name="connsiteX1194" fmla="*/ 2531005 w 5519625"/>
                <a:gd name="connsiteY1194" fmla="*/ 95143 h 1907927"/>
                <a:gd name="connsiteX1195" fmla="*/ 2521066 w 5519625"/>
                <a:gd name="connsiteY1195" fmla="*/ 93319 h 1907927"/>
                <a:gd name="connsiteX1196" fmla="*/ 2514955 w 5519625"/>
                <a:gd name="connsiteY1196" fmla="*/ 90857 h 1907927"/>
                <a:gd name="connsiteX1197" fmla="*/ 2507934 w 5519625"/>
                <a:gd name="connsiteY1197" fmla="*/ 90127 h 1907927"/>
                <a:gd name="connsiteX1198" fmla="*/ 2500821 w 5519625"/>
                <a:gd name="connsiteY1198" fmla="*/ 90127 h 1907927"/>
                <a:gd name="connsiteX1199" fmla="*/ 2495715 w 5519625"/>
                <a:gd name="connsiteY1199" fmla="*/ 90127 h 1907927"/>
                <a:gd name="connsiteX1200" fmla="*/ 2493435 w 5519625"/>
                <a:gd name="connsiteY1200" fmla="*/ 88121 h 1907927"/>
                <a:gd name="connsiteX1201" fmla="*/ 2484316 w 5519625"/>
                <a:gd name="connsiteY1201" fmla="*/ 88121 h 1907927"/>
                <a:gd name="connsiteX1202" fmla="*/ 2469543 w 5519625"/>
                <a:gd name="connsiteY1202" fmla="*/ 90219 h 1907927"/>
                <a:gd name="connsiteX1203" fmla="*/ 2466535 w 5519625"/>
                <a:gd name="connsiteY1203" fmla="*/ 89216 h 1907927"/>
                <a:gd name="connsiteX1204" fmla="*/ 2452400 w 5519625"/>
                <a:gd name="connsiteY1204" fmla="*/ 89945 h 1907927"/>
                <a:gd name="connsiteX1205" fmla="*/ 2436442 w 5519625"/>
                <a:gd name="connsiteY1205" fmla="*/ 89945 h 1907927"/>
                <a:gd name="connsiteX1206" fmla="*/ 2420392 w 5519625"/>
                <a:gd name="connsiteY1206" fmla="*/ 88212 h 1907927"/>
                <a:gd name="connsiteX1207" fmla="*/ 2423220 w 5519625"/>
                <a:gd name="connsiteY1207" fmla="*/ 91951 h 1907927"/>
                <a:gd name="connsiteX1208" fmla="*/ 2426958 w 5519625"/>
                <a:gd name="connsiteY1208" fmla="*/ 95508 h 1907927"/>
                <a:gd name="connsiteX1209" fmla="*/ 2429602 w 5519625"/>
                <a:gd name="connsiteY1209" fmla="*/ 99338 h 1907927"/>
                <a:gd name="connsiteX1210" fmla="*/ 2437445 w 5519625"/>
                <a:gd name="connsiteY1210" fmla="*/ 100705 h 1907927"/>
                <a:gd name="connsiteX1211" fmla="*/ 2442916 w 5519625"/>
                <a:gd name="connsiteY1211" fmla="*/ 104171 h 1907927"/>
                <a:gd name="connsiteX1212" fmla="*/ 2447202 w 5519625"/>
                <a:gd name="connsiteY1212" fmla="*/ 106633 h 1907927"/>
                <a:gd name="connsiteX1213" fmla="*/ 2449482 w 5519625"/>
                <a:gd name="connsiteY1213" fmla="*/ 110827 h 1907927"/>
                <a:gd name="connsiteX1214" fmla="*/ 2453859 w 5519625"/>
                <a:gd name="connsiteY1214" fmla="*/ 115296 h 1907927"/>
                <a:gd name="connsiteX1215" fmla="*/ 2453038 w 5519625"/>
                <a:gd name="connsiteY1215" fmla="*/ 120129 h 1907927"/>
                <a:gd name="connsiteX1216" fmla="*/ 2445743 w 5519625"/>
                <a:gd name="connsiteY1216" fmla="*/ 117302 h 1907927"/>
                <a:gd name="connsiteX1217" fmla="*/ 2421669 w 5519625"/>
                <a:gd name="connsiteY1217" fmla="*/ 106450 h 1907927"/>
                <a:gd name="connsiteX1218" fmla="*/ 2415650 w 5519625"/>
                <a:gd name="connsiteY1218" fmla="*/ 105903 h 1907927"/>
                <a:gd name="connsiteX1219" fmla="*/ 2411273 w 5519625"/>
                <a:gd name="connsiteY1219" fmla="*/ 107636 h 1907927"/>
                <a:gd name="connsiteX1220" fmla="*/ 2409359 w 5519625"/>
                <a:gd name="connsiteY1220" fmla="*/ 108730 h 1907927"/>
                <a:gd name="connsiteX1221" fmla="*/ 2405985 w 5519625"/>
                <a:gd name="connsiteY1221" fmla="*/ 110463 h 1907927"/>
                <a:gd name="connsiteX1222" fmla="*/ 2391030 w 5519625"/>
                <a:gd name="connsiteY1222" fmla="*/ 113837 h 1907927"/>
                <a:gd name="connsiteX1223" fmla="*/ 2389024 w 5519625"/>
                <a:gd name="connsiteY1223" fmla="*/ 115569 h 1907927"/>
                <a:gd name="connsiteX1224" fmla="*/ 2379905 w 5519625"/>
                <a:gd name="connsiteY1224" fmla="*/ 118122 h 1907927"/>
                <a:gd name="connsiteX1225" fmla="*/ 2369782 w 5519625"/>
                <a:gd name="connsiteY1225" fmla="*/ 124506 h 1907927"/>
                <a:gd name="connsiteX1226" fmla="*/ 2366955 w 5519625"/>
                <a:gd name="connsiteY1226" fmla="*/ 124506 h 1907927"/>
                <a:gd name="connsiteX1227" fmla="*/ 2367776 w 5519625"/>
                <a:gd name="connsiteY1227" fmla="*/ 120585 h 1907927"/>
                <a:gd name="connsiteX1228" fmla="*/ 2359387 w 5519625"/>
                <a:gd name="connsiteY1228" fmla="*/ 123959 h 1907927"/>
                <a:gd name="connsiteX1229" fmla="*/ 2342699 w 5519625"/>
                <a:gd name="connsiteY1229" fmla="*/ 130980 h 1907927"/>
                <a:gd name="connsiteX1230" fmla="*/ 2340510 w 5519625"/>
                <a:gd name="connsiteY1230" fmla="*/ 130251 h 1907927"/>
                <a:gd name="connsiteX1231" fmla="*/ 2340967 w 5519625"/>
                <a:gd name="connsiteY1231" fmla="*/ 123959 h 1907927"/>
                <a:gd name="connsiteX1232" fmla="*/ 2337319 w 5519625"/>
                <a:gd name="connsiteY1232" fmla="*/ 123138 h 1907927"/>
                <a:gd name="connsiteX1233" fmla="*/ 2329751 w 5519625"/>
                <a:gd name="connsiteY1233" fmla="*/ 126421 h 1907927"/>
                <a:gd name="connsiteX1234" fmla="*/ 2315616 w 5519625"/>
                <a:gd name="connsiteY1234" fmla="*/ 132804 h 1907927"/>
                <a:gd name="connsiteX1235" fmla="*/ 2312607 w 5519625"/>
                <a:gd name="connsiteY1235" fmla="*/ 130251 h 1907927"/>
                <a:gd name="connsiteX1236" fmla="*/ 2318169 w 5519625"/>
                <a:gd name="connsiteY1236" fmla="*/ 124870 h 1907927"/>
                <a:gd name="connsiteX1237" fmla="*/ 2309051 w 5519625"/>
                <a:gd name="connsiteY1237" fmla="*/ 123867 h 1907927"/>
                <a:gd name="connsiteX1238" fmla="*/ 2231630 w 5519625"/>
                <a:gd name="connsiteY1238" fmla="*/ 116572 h 1907927"/>
                <a:gd name="connsiteX1239" fmla="*/ 2227071 w 5519625"/>
                <a:gd name="connsiteY1239" fmla="*/ 116572 h 1907927"/>
                <a:gd name="connsiteX1240" fmla="*/ 2223697 w 5519625"/>
                <a:gd name="connsiteY1240" fmla="*/ 118396 h 1907927"/>
                <a:gd name="connsiteX1241" fmla="*/ 2219593 w 5519625"/>
                <a:gd name="connsiteY1241" fmla="*/ 120220 h 1907927"/>
                <a:gd name="connsiteX1242" fmla="*/ 2219593 w 5519625"/>
                <a:gd name="connsiteY1242" fmla="*/ 123503 h 1907927"/>
                <a:gd name="connsiteX1243" fmla="*/ 2218864 w 5519625"/>
                <a:gd name="connsiteY1243" fmla="*/ 125509 h 1907927"/>
                <a:gd name="connsiteX1244" fmla="*/ 2232269 w 5519625"/>
                <a:gd name="connsiteY1244" fmla="*/ 125509 h 1907927"/>
                <a:gd name="connsiteX1245" fmla="*/ 2238105 w 5519625"/>
                <a:gd name="connsiteY1245" fmla="*/ 126785 h 1907927"/>
                <a:gd name="connsiteX1246" fmla="*/ 2245491 w 5519625"/>
                <a:gd name="connsiteY1246" fmla="*/ 127606 h 1907927"/>
                <a:gd name="connsiteX1247" fmla="*/ 2259899 w 5519625"/>
                <a:gd name="connsiteY1247" fmla="*/ 127606 h 1907927"/>
                <a:gd name="connsiteX1248" fmla="*/ 2209016 w 5519625"/>
                <a:gd name="connsiteY1248" fmla="*/ 136725 h 1907927"/>
                <a:gd name="connsiteX1249" fmla="*/ 2135153 w 5519625"/>
                <a:gd name="connsiteY1249" fmla="*/ 149127 h 1907927"/>
                <a:gd name="connsiteX1250" fmla="*/ 2119832 w 5519625"/>
                <a:gd name="connsiteY1250" fmla="*/ 152866 h 1907927"/>
                <a:gd name="connsiteX1251" fmla="*/ 2100044 w 5519625"/>
                <a:gd name="connsiteY1251" fmla="*/ 156513 h 1907927"/>
                <a:gd name="connsiteX1252" fmla="*/ 2093844 w 5519625"/>
                <a:gd name="connsiteY1252" fmla="*/ 158793 h 1907927"/>
                <a:gd name="connsiteX1253" fmla="*/ 2090014 w 5519625"/>
                <a:gd name="connsiteY1253" fmla="*/ 160799 h 1907927"/>
                <a:gd name="connsiteX1254" fmla="*/ 2086457 w 5519625"/>
                <a:gd name="connsiteY1254" fmla="*/ 161802 h 1907927"/>
                <a:gd name="connsiteX1255" fmla="*/ 2086457 w 5519625"/>
                <a:gd name="connsiteY1255" fmla="*/ 163535 h 1907927"/>
                <a:gd name="connsiteX1256" fmla="*/ 2080530 w 5519625"/>
                <a:gd name="connsiteY1256" fmla="*/ 165814 h 1907927"/>
                <a:gd name="connsiteX1257" fmla="*/ 2078980 w 5519625"/>
                <a:gd name="connsiteY1257" fmla="*/ 167638 h 1907927"/>
                <a:gd name="connsiteX1258" fmla="*/ 2072505 w 5519625"/>
                <a:gd name="connsiteY1258" fmla="*/ 169736 h 1907927"/>
                <a:gd name="connsiteX1259" fmla="*/ 2071138 w 5519625"/>
                <a:gd name="connsiteY1259" fmla="*/ 172015 h 1907927"/>
                <a:gd name="connsiteX1260" fmla="*/ 2060103 w 5519625"/>
                <a:gd name="connsiteY1260" fmla="*/ 179037 h 1907927"/>
                <a:gd name="connsiteX1261" fmla="*/ 2052261 w 5519625"/>
                <a:gd name="connsiteY1261" fmla="*/ 184052 h 1907927"/>
                <a:gd name="connsiteX1262" fmla="*/ 2048432 w 5519625"/>
                <a:gd name="connsiteY1262" fmla="*/ 184052 h 1907927"/>
                <a:gd name="connsiteX1263" fmla="*/ 2021075 w 5519625"/>
                <a:gd name="connsiteY1263" fmla="*/ 181499 h 1907927"/>
                <a:gd name="connsiteX1264" fmla="*/ 2017336 w 5519625"/>
                <a:gd name="connsiteY1264" fmla="*/ 182411 h 1907927"/>
                <a:gd name="connsiteX1265" fmla="*/ 2019160 w 5519625"/>
                <a:gd name="connsiteY1265" fmla="*/ 185329 h 1907927"/>
                <a:gd name="connsiteX1266" fmla="*/ 2024175 w 5519625"/>
                <a:gd name="connsiteY1266" fmla="*/ 185329 h 1907927"/>
                <a:gd name="connsiteX1267" fmla="*/ 2027549 w 5519625"/>
                <a:gd name="connsiteY1267" fmla="*/ 186332 h 1907927"/>
                <a:gd name="connsiteX1268" fmla="*/ 2031288 w 5519625"/>
                <a:gd name="connsiteY1268" fmla="*/ 187062 h 1907927"/>
                <a:gd name="connsiteX1269" fmla="*/ 2034388 w 5519625"/>
                <a:gd name="connsiteY1269" fmla="*/ 188338 h 1907927"/>
                <a:gd name="connsiteX1270" fmla="*/ 2034388 w 5519625"/>
                <a:gd name="connsiteY1270" fmla="*/ 189797 h 1907927"/>
                <a:gd name="connsiteX1271" fmla="*/ 2027002 w 5519625"/>
                <a:gd name="connsiteY1271" fmla="*/ 192351 h 1907927"/>
                <a:gd name="connsiteX1272" fmla="*/ 2031197 w 5519625"/>
                <a:gd name="connsiteY1272" fmla="*/ 193901 h 1907927"/>
                <a:gd name="connsiteX1273" fmla="*/ 2032382 w 5519625"/>
                <a:gd name="connsiteY1273" fmla="*/ 195907 h 1907927"/>
                <a:gd name="connsiteX1274" fmla="*/ 2024449 w 5519625"/>
                <a:gd name="connsiteY1274" fmla="*/ 201196 h 1907927"/>
                <a:gd name="connsiteX1275" fmla="*/ 2021531 w 5519625"/>
                <a:gd name="connsiteY1275" fmla="*/ 204570 h 1907927"/>
                <a:gd name="connsiteX1276" fmla="*/ 2020163 w 5519625"/>
                <a:gd name="connsiteY1276" fmla="*/ 207306 h 1907927"/>
                <a:gd name="connsiteX1277" fmla="*/ 2013323 w 5519625"/>
                <a:gd name="connsiteY1277" fmla="*/ 212321 h 1907927"/>
                <a:gd name="connsiteX1278" fmla="*/ 2015968 w 5519625"/>
                <a:gd name="connsiteY1278" fmla="*/ 217428 h 1907927"/>
                <a:gd name="connsiteX1279" fmla="*/ 2009402 w 5519625"/>
                <a:gd name="connsiteY1279" fmla="*/ 216424 h 1907927"/>
                <a:gd name="connsiteX1280" fmla="*/ 2007761 w 5519625"/>
                <a:gd name="connsiteY1280" fmla="*/ 214418 h 1907927"/>
                <a:gd name="connsiteX1281" fmla="*/ 2007123 w 5519625"/>
                <a:gd name="connsiteY1281" fmla="*/ 212321 h 1907927"/>
                <a:gd name="connsiteX1282" fmla="*/ 2006211 w 5519625"/>
                <a:gd name="connsiteY1282" fmla="*/ 211044 h 1907927"/>
                <a:gd name="connsiteX1283" fmla="*/ 1995451 w 5519625"/>
                <a:gd name="connsiteY1283" fmla="*/ 209676 h 1907927"/>
                <a:gd name="connsiteX1284" fmla="*/ 1989888 w 5519625"/>
                <a:gd name="connsiteY1284" fmla="*/ 205026 h 1907927"/>
                <a:gd name="connsiteX1285" fmla="*/ 1989250 w 5519625"/>
                <a:gd name="connsiteY1285" fmla="*/ 207032 h 1907927"/>
                <a:gd name="connsiteX1286" fmla="*/ 1980951 w 5519625"/>
                <a:gd name="connsiteY1286" fmla="*/ 212321 h 1907927"/>
                <a:gd name="connsiteX1287" fmla="*/ 1980131 w 5519625"/>
                <a:gd name="connsiteY1287" fmla="*/ 214418 h 1907927"/>
                <a:gd name="connsiteX1288" fmla="*/ 1980131 w 5519625"/>
                <a:gd name="connsiteY1288" fmla="*/ 216151 h 1907927"/>
                <a:gd name="connsiteX1289" fmla="*/ 1986149 w 5519625"/>
                <a:gd name="connsiteY1289" fmla="*/ 216698 h 1907927"/>
                <a:gd name="connsiteX1290" fmla="*/ 1997001 w 5519625"/>
                <a:gd name="connsiteY1290" fmla="*/ 218157 h 1907927"/>
                <a:gd name="connsiteX1291" fmla="*/ 2000648 w 5519625"/>
                <a:gd name="connsiteY1291" fmla="*/ 219707 h 1907927"/>
                <a:gd name="connsiteX1292" fmla="*/ 2004204 w 5519625"/>
                <a:gd name="connsiteY1292" fmla="*/ 220437 h 1907927"/>
                <a:gd name="connsiteX1293" fmla="*/ 2008764 w 5519625"/>
                <a:gd name="connsiteY1293" fmla="*/ 221713 h 1907927"/>
                <a:gd name="connsiteX1294" fmla="*/ 2006484 w 5519625"/>
                <a:gd name="connsiteY1294" fmla="*/ 224814 h 1907927"/>
                <a:gd name="connsiteX1295" fmla="*/ 2008946 w 5519625"/>
                <a:gd name="connsiteY1295" fmla="*/ 226638 h 1907927"/>
                <a:gd name="connsiteX1296" fmla="*/ 2011226 w 5519625"/>
                <a:gd name="connsiteY1296" fmla="*/ 228370 h 1907927"/>
                <a:gd name="connsiteX1297" fmla="*/ 2014053 w 5519625"/>
                <a:gd name="connsiteY1297" fmla="*/ 230103 h 1907927"/>
                <a:gd name="connsiteX1298" fmla="*/ 2022351 w 5519625"/>
                <a:gd name="connsiteY1298" fmla="*/ 230103 h 1907927"/>
                <a:gd name="connsiteX1299" fmla="*/ 2022351 w 5519625"/>
                <a:gd name="connsiteY1299" fmla="*/ 232200 h 1907927"/>
                <a:gd name="connsiteX1300" fmla="*/ 2021166 w 5519625"/>
                <a:gd name="connsiteY1300" fmla="*/ 238401 h 1907927"/>
                <a:gd name="connsiteX1301" fmla="*/ 2019433 w 5519625"/>
                <a:gd name="connsiteY1301" fmla="*/ 238401 h 1907927"/>
                <a:gd name="connsiteX1302" fmla="*/ 2018157 w 5519625"/>
                <a:gd name="connsiteY1302" fmla="*/ 237124 h 1907927"/>
                <a:gd name="connsiteX1303" fmla="*/ 2014053 w 5519625"/>
                <a:gd name="connsiteY1303" fmla="*/ 235392 h 1907927"/>
                <a:gd name="connsiteX1304" fmla="*/ 2015056 w 5519625"/>
                <a:gd name="connsiteY1304" fmla="*/ 232291 h 1907927"/>
                <a:gd name="connsiteX1305" fmla="*/ 2011317 w 5519625"/>
                <a:gd name="connsiteY1305" fmla="*/ 232291 h 1907927"/>
                <a:gd name="connsiteX1306" fmla="*/ 2002199 w 5519625"/>
                <a:gd name="connsiteY1306" fmla="*/ 231288 h 1907927"/>
                <a:gd name="connsiteX1307" fmla="*/ 1988246 w 5519625"/>
                <a:gd name="connsiteY1307" fmla="*/ 231288 h 1907927"/>
                <a:gd name="connsiteX1308" fmla="*/ 1986149 w 5519625"/>
                <a:gd name="connsiteY1308" fmla="*/ 233112 h 1907927"/>
                <a:gd name="connsiteX1309" fmla="*/ 1983869 w 5519625"/>
                <a:gd name="connsiteY1309" fmla="*/ 235118 h 1907927"/>
                <a:gd name="connsiteX1310" fmla="*/ 1984599 w 5519625"/>
                <a:gd name="connsiteY1310" fmla="*/ 237672 h 1907927"/>
                <a:gd name="connsiteX1311" fmla="*/ 1987517 w 5519625"/>
                <a:gd name="connsiteY1311" fmla="*/ 240225 h 1907927"/>
                <a:gd name="connsiteX1312" fmla="*/ 1997274 w 5519625"/>
                <a:gd name="connsiteY1312" fmla="*/ 240225 h 1907927"/>
                <a:gd name="connsiteX1313" fmla="*/ 2004387 w 5519625"/>
                <a:gd name="connsiteY1313" fmla="*/ 240772 h 1907927"/>
                <a:gd name="connsiteX1314" fmla="*/ 2013050 w 5519625"/>
                <a:gd name="connsiteY1314" fmla="*/ 246152 h 1907927"/>
                <a:gd name="connsiteX1315" fmla="*/ 2012320 w 5519625"/>
                <a:gd name="connsiteY1315" fmla="*/ 249891 h 1907927"/>
                <a:gd name="connsiteX1316" fmla="*/ 2015056 w 5519625"/>
                <a:gd name="connsiteY1316" fmla="*/ 250894 h 1907927"/>
                <a:gd name="connsiteX1317" fmla="*/ 2018065 w 5519625"/>
                <a:gd name="connsiteY1317" fmla="*/ 252627 h 1907927"/>
                <a:gd name="connsiteX1318" fmla="*/ 2028552 w 5519625"/>
                <a:gd name="connsiteY1318" fmla="*/ 256001 h 1907927"/>
                <a:gd name="connsiteX1319" fmla="*/ 2019433 w 5519625"/>
                <a:gd name="connsiteY1319" fmla="*/ 256001 h 1907927"/>
                <a:gd name="connsiteX1320" fmla="*/ 2020801 w 5519625"/>
                <a:gd name="connsiteY1320" fmla="*/ 258645 h 1907927"/>
                <a:gd name="connsiteX1321" fmla="*/ 2024722 w 5519625"/>
                <a:gd name="connsiteY1321" fmla="*/ 265484 h 1907927"/>
                <a:gd name="connsiteX1322" fmla="*/ 2009038 w 5519625"/>
                <a:gd name="connsiteY1322" fmla="*/ 267764 h 1907927"/>
                <a:gd name="connsiteX1323" fmla="*/ 1864502 w 5519625"/>
                <a:gd name="connsiteY1323" fmla="*/ 280257 h 1907927"/>
                <a:gd name="connsiteX1324" fmla="*/ 1809789 w 5519625"/>
                <a:gd name="connsiteY1324" fmla="*/ 285272 h 1907927"/>
                <a:gd name="connsiteX1325" fmla="*/ 1801308 w 5519625"/>
                <a:gd name="connsiteY1325" fmla="*/ 286549 h 1907927"/>
                <a:gd name="connsiteX1326" fmla="*/ 1802585 w 5519625"/>
                <a:gd name="connsiteY1326" fmla="*/ 289649 h 1907927"/>
                <a:gd name="connsiteX1327" fmla="*/ 1804865 w 5519625"/>
                <a:gd name="connsiteY1327" fmla="*/ 291200 h 1907927"/>
                <a:gd name="connsiteX1328" fmla="*/ 1799576 w 5519625"/>
                <a:gd name="connsiteY1328" fmla="*/ 296489 h 1907927"/>
                <a:gd name="connsiteX1329" fmla="*/ 1794834 w 5519625"/>
                <a:gd name="connsiteY1329" fmla="*/ 299498 h 1907927"/>
                <a:gd name="connsiteX1330" fmla="*/ 1792281 w 5519625"/>
                <a:gd name="connsiteY1330" fmla="*/ 302598 h 1907927"/>
                <a:gd name="connsiteX1331" fmla="*/ 1797296 w 5519625"/>
                <a:gd name="connsiteY1331" fmla="*/ 303875 h 1907927"/>
                <a:gd name="connsiteX1332" fmla="*/ 1799941 w 5519625"/>
                <a:gd name="connsiteY1332" fmla="*/ 307067 h 1907927"/>
                <a:gd name="connsiteX1333" fmla="*/ 1792555 w 5519625"/>
                <a:gd name="connsiteY1333" fmla="*/ 311079 h 1907927"/>
                <a:gd name="connsiteX1334" fmla="*/ 1797570 w 5519625"/>
                <a:gd name="connsiteY1334" fmla="*/ 312356 h 1907927"/>
                <a:gd name="connsiteX1335" fmla="*/ 1801126 w 5519625"/>
                <a:gd name="connsiteY1335" fmla="*/ 314453 h 1907927"/>
                <a:gd name="connsiteX1336" fmla="*/ 1799302 w 5519625"/>
                <a:gd name="connsiteY1336" fmla="*/ 318192 h 1907927"/>
                <a:gd name="connsiteX1337" fmla="*/ 1809424 w 5519625"/>
                <a:gd name="connsiteY1337" fmla="*/ 322569 h 1907927"/>
                <a:gd name="connsiteX1338" fmla="*/ 1810245 w 5519625"/>
                <a:gd name="connsiteY1338" fmla="*/ 334515 h 1907927"/>
                <a:gd name="connsiteX1339" fmla="*/ 1804956 w 5519625"/>
                <a:gd name="connsiteY1339" fmla="*/ 342083 h 1907927"/>
                <a:gd name="connsiteX1340" fmla="*/ 1808239 w 5519625"/>
                <a:gd name="connsiteY1340" fmla="*/ 346551 h 1907927"/>
                <a:gd name="connsiteX1341" fmla="*/ 1811066 w 5519625"/>
                <a:gd name="connsiteY1341" fmla="*/ 348649 h 1907927"/>
                <a:gd name="connsiteX1342" fmla="*/ 1808786 w 5519625"/>
                <a:gd name="connsiteY1342" fmla="*/ 353755 h 1907927"/>
                <a:gd name="connsiteX1343" fmla="*/ 1815078 w 5519625"/>
                <a:gd name="connsiteY1343" fmla="*/ 359318 h 1907927"/>
                <a:gd name="connsiteX1344" fmla="*/ 1821097 w 5519625"/>
                <a:gd name="connsiteY1344" fmla="*/ 361598 h 1907927"/>
                <a:gd name="connsiteX1345" fmla="*/ 1854381 w 5519625"/>
                <a:gd name="connsiteY1345" fmla="*/ 368346 h 1907927"/>
                <a:gd name="connsiteX1346" fmla="*/ 1857846 w 5519625"/>
                <a:gd name="connsiteY1346" fmla="*/ 371173 h 1907927"/>
                <a:gd name="connsiteX1347" fmla="*/ 1859396 w 5519625"/>
                <a:gd name="connsiteY1347" fmla="*/ 382115 h 1907927"/>
                <a:gd name="connsiteX1348" fmla="*/ 1873348 w 5519625"/>
                <a:gd name="connsiteY1348" fmla="*/ 394517 h 1907927"/>
                <a:gd name="connsiteX1349" fmla="*/ 1874351 w 5519625"/>
                <a:gd name="connsiteY1349" fmla="*/ 397526 h 1907927"/>
                <a:gd name="connsiteX1350" fmla="*/ 1873074 w 5519625"/>
                <a:gd name="connsiteY1350" fmla="*/ 402359 h 1907927"/>
                <a:gd name="connsiteX1351" fmla="*/ 1859852 w 5519625"/>
                <a:gd name="connsiteY1351" fmla="*/ 405460 h 1907927"/>
                <a:gd name="connsiteX1352" fmla="*/ 1852557 w 5519625"/>
                <a:gd name="connsiteY1352" fmla="*/ 406098 h 1907927"/>
                <a:gd name="connsiteX1353" fmla="*/ 1844167 w 5519625"/>
                <a:gd name="connsiteY1353" fmla="*/ 406098 h 1907927"/>
                <a:gd name="connsiteX1354" fmla="*/ 1839608 w 5519625"/>
                <a:gd name="connsiteY1354" fmla="*/ 404639 h 1907927"/>
                <a:gd name="connsiteX1355" fmla="*/ 1814531 w 5519625"/>
                <a:gd name="connsiteY1355" fmla="*/ 384577 h 1907927"/>
                <a:gd name="connsiteX1356" fmla="*/ 1806233 w 5519625"/>
                <a:gd name="connsiteY1356" fmla="*/ 380292 h 1907927"/>
                <a:gd name="connsiteX1357" fmla="*/ 1736290 w 5519625"/>
                <a:gd name="connsiteY1357" fmla="*/ 363604 h 1907927"/>
                <a:gd name="connsiteX1358" fmla="*/ 1728995 w 5519625"/>
                <a:gd name="connsiteY1358" fmla="*/ 363604 h 1907927"/>
                <a:gd name="connsiteX1359" fmla="*/ 1698994 w 5519625"/>
                <a:gd name="connsiteY1359" fmla="*/ 372723 h 1907927"/>
                <a:gd name="connsiteX1360" fmla="*/ 1696259 w 5519625"/>
                <a:gd name="connsiteY1360" fmla="*/ 374820 h 1907927"/>
                <a:gd name="connsiteX1361" fmla="*/ 1696259 w 5519625"/>
                <a:gd name="connsiteY1361" fmla="*/ 381568 h 1907927"/>
                <a:gd name="connsiteX1362" fmla="*/ 1702915 w 5519625"/>
                <a:gd name="connsiteY1362" fmla="*/ 381568 h 1907927"/>
                <a:gd name="connsiteX1363" fmla="*/ 1715044 w 5519625"/>
                <a:gd name="connsiteY1363" fmla="*/ 380200 h 1907927"/>
                <a:gd name="connsiteX1364" fmla="*/ 1719876 w 5519625"/>
                <a:gd name="connsiteY1364" fmla="*/ 385854 h 1907927"/>
                <a:gd name="connsiteX1365" fmla="*/ 1717597 w 5519625"/>
                <a:gd name="connsiteY1365" fmla="*/ 394973 h 1907927"/>
                <a:gd name="connsiteX1366" fmla="*/ 1698356 w 5519625"/>
                <a:gd name="connsiteY1366" fmla="*/ 395794 h 1907927"/>
                <a:gd name="connsiteX1367" fmla="*/ 1689967 w 5519625"/>
                <a:gd name="connsiteY1367" fmla="*/ 389410 h 1907927"/>
                <a:gd name="connsiteX1368" fmla="*/ 1681851 w 5519625"/>
                <a:gd name="connsiteY1368" fmla="*/ 387131 h 1907927"/>
                <a:gd name="connsiteX1369" fmla="*/ 1653217 w 5519625"/>
                <a:gd name="connsiteY1369" fmla="*/ 391143 h 1907927"/>
                <a:gd name="connsiteX1370" fmla="*/ 1649387 w 5519625"/>
                <a:gd name="connsiteY1370" fmla="*/ 393788 h 1907927"/>
                <a:gd name="connsiteX1371" fmla="*/ 1652032 w 5519625"/>
                <a:gd name="connsiteY1371" fmla="*/ 398894 h 1907927"/>
                <a:gd name="connsiteX1372" fmla="*/ 1655041 w 5519625"/>
                <a:gd name="connsiteY1372" fmla="*/ 404548 h 1907927"/>
                <a:gd name="connsiteX1373" fmla="*/ 1656591 w 5519625"/>
                <a:gd name="connsiteY1373" fmla="*/ 409472 h 1907927"/>
                <a:gd name="connsiteX1374" fmla="*/ 1660969 w 5519625"/>
                <a:gd name="connsiteY1374" fmla="*/ 415035 h 1907927"/>
                <a:gd name="connsiteX1375" fmla="*/ 1670817 w 5519625"/>
                <a:gd name="connsiteY1375" fmla="*/ 419594 h 1907927"/>
                <a:gd name="connsiteX1376" fmla="*/ 1681486 w 5519625"/>
                <a:gd name="connsiteY1376" fmla="*/ 422968 h 1907927"/>
                <a:gd name="connsiteX1377" fmla="*/ 1686957 w 5519625"/>
                <a:gd name="connsiteY1377" fmla="*/ 425521 h 1907927"/>
                <a:gd name="connsiteX1378" fmla="*/ 1697626 w 5519625"/>
                <a:gd name="connsiteY1378" fmla="*/ 429078 h 1907927"/>
                <a:gd name="connsiteX1379" fmla="*/ 1702551 w 5519625"/>
                <a:gd name="connsiteY1379" fmla="*/ 430081 h 1907927"/>
                <a:gd name="connsiteX1380" fmla="*/ 1707475 w 5519625"/>
                <a:gd name="connsiteY1380" fmla="*/ 430081 h 1907927"/>
                <a:gd name="connsiteX1381" fmla="*/ 1709937 w 5519625"/>
                <a:gd name="connsiteY1381" fmla="*/ 428713 h 1907927"/>
                <a:gd name="connsiteX1382" fmla="*/ 1715500 w 5519625"/>
                <a:gd name="connsiteY1382" fmla="*/ 428166 h 1907927"/>
                <a:gd name="connsiteX1383" fmla="*/ 1715500 w 5519625"/>
                <a:gd name="connsiteY1383" fmla="*/ 432178 h 1907927"/>
                <a:gd name="connsiteX1384" fmla="*/ 1722156 w 5519625"/>
                <a:gd name="connsiteY1384" fmla="*/ 432725 h 1907927"/>
                <a:gd name="connsiteX1385" fmla="*/ 1726534 w 5519625"/>
                <a:gd name="connsiteY1385" fmla="*/ 437467 h 1907927"/>
                <a:gd name="connsiteX1386" fmla="*/ 1726534 w 5519625"/>
                <a:gd name="connsiteY1386" fmla="*/ 444124 h 1907927"/>
                <a:gd name="connsiteX1387" fmla="*/ 1730637 w 5519625"/>
                <a:gd name="connsiteY1387" fmla="*/ 444671 h 1907927"/>
                <a:gd name="connsiteX1388" fmla="*/ 1734285 w 5519625"/>
                <a:gd name="connsiteY1388" fmla="*/ 444671 h 1907927"/>
                <a:gd name="connsiteX1389" fmla="*/ 1733373 w 5519625"/>
                <a:gd name="connsiteY1389" fmla="*/ 446768 h 1907927"/>
                <a:gd name="connsiteX1390" fmla="*/ 1732187 w 5519625"/>
                <a:gd name="connsiteY1390" fmla="*/ 449231 h 1907927"/>
                <a:gd name="connsiteX1391" fmla="*/ 1733920 w 5519625"/>
                <a:gd name="connsiteY1391" fmla="*/ 451328 h 1907927"/>
                <a:gd name="connsiteX1392" fmla="*/ 1737476 w 5519625"/>
                <a:gd name="connsiteY1392" fmla="*/ 451328 h 1907927"/>
                <a:gd name="connsiteX1393" fmla="*/ 1743039 w 5519625"/>
                <a:gd name="connsiteY1393" fmla="*/ 450325 h 1907927"/>
                <a:gd name="connsiteX1394" fmla="*/ 1745683 w 5519625"/>
                <a:gd name="connsiteY1394" fmla="*/ 448683 h 1907927"/>
                <a:gd name="connsiteX1395" fmla="*/ 1752158 w 5519625"/>
                <a:gd name="connsiteY1395" fmla="*/ 450143 h 1907927"/>
                <a:gd name="connsiteX1396" fmla="*/ 1740759 w 5519625"/>
                <a:gd name="connsiteY1396" fmla="*/ 454155 h 1907927"/>
                <a:gd name="connsiteX1397" fmla="*/ 1733373 w 5519625"/>
                <a:gd name="connsiteY1397" fmla="*/ 455158 h 1907927"/>
                <a:gd name="connsiteX1398" fmla="*/ 1727263 w 5519625"/>
                <a:gd name="connsiteY1398" fmla="*/ 454155 h 1907927"/>
                <a:gd name="connsiteX1399" fmla="*/ 1724071 w 5519625"/>
                <a:gd name="connsiteY1399" fmla="*/ 452878 h 1907927"/>
                <a:gd name="connsiteX1400" fmla="*/ 1717962 w 5519625"/>
                <a:gd name="connsiteY1400" fmla="*/ 451510 h 1907927"/>
                <a:gd name="connsiteX1401" fmla="*/ 1712490 w 5519625"/>
                <a:gd name="connsiteY1401" fmla="*/ 448100 h 1907927"/>
                <a:gd name="connsiteX1402" fmla="*/ 1712399 w 5519625"/>
                <a:gd name="connsiteY1402" fmla="*/ 446586 h 1907927"/>
                <a:gd name="connsiteX1403" fmla="*/ 1702186 w 5519625"/>
                <a:gd name="connsiteY1403" fmla="*/ 438744 h 1907927"/>
                <a:gd name="connsiteX1404" fmla="*/ 1686410 w 5519625"/>
                <a:gd name="connsiteY1404" fmla="*/ 438014 h 1907927"/>
                <a:gd name="connsiteX1405" fmla="*/ 1682762 w 5519625"/>
                <a:gd name="connsiteY1405" fmla="*/ 439747 h 1907927"/>
                <a:gd name="connsiteX1406" fmla="*/ 1679388 w 5519625"/>
                <a:gd name="connsiteY1406" fmla="*/ 442209 h 1907927"/>
                <a:gd name="connsiteX1407" fmla="*/ 1678841 w 5519625"/>
                <a:gd name="connsiteY1407" fmla="*/ 439382 h 1907927"/>
                <a:gd name="connsiteX1408" fmla="*/ 1676927 w 5519625"/>
                <a:gd name="connsiteY1408" fmla="*/ 436920 h 1907927"/>
                <a:gd name="connsiteX1409" fmla="*/ 1664343 w 5519625"/>
                <a:gd name="connsiteY1409" fmla="*/ 436282 h 1907927"/>
                <a:gd name="connsiteX1410" fmla="*/ 1659053 w 5519625"/>
                <a:gd name="connsiteY1410" fmla="*/ 436282 h 1907927"/>
                <a:gd name="connsiteX1411" fmla="*/ 1654676 w 5519625"/>
                <a:gd name="connsiteY1411" fmla="*/ 436282 h 1907927"/>
                <a:gd name="connsiteX1412" fmla="*/ 1651120 w 5519625"/>
                <a:gd name="connsiteY1412" fmla="*/ 436282 h 1907927"/>
                <a:gd name="connsiteX1413" fmla="*/ 1645192 w 5519625"/>
                <a:gd name="connsiteY1413" fmla="*/ 434184 h 1907927"/>
                <a:gd name="connsiteX1414" fmla="*/ 1636074 w 5519625"/>
                <a:gd name="connsiteY1414" fmla="*/ 431905 h 1907927"/>
                <a:gd name="connsiteX1415" fmla="*/ 1629781 w 5519625"/>
                <a:gd name="connsiteY1415" fmla="*/ 430263 h 1907927"/>
                <a:gd name="connsiteX1416" fmla="*/ 1621848 w 5519625"/>
                <a:gd name="connsiteY1416" fmla="*/ 423606 h 1907927"/>
                <a:gd name="connsiteX1417" fmla="*/ 1624493 w 5519625"/>
                <a:gd name="connsiteY1417" fmla="*/ 420688 h 1907927"/>
                <a:gd name="connsiteX1418" fmla="*/ 1628687 w 5519625"/>
                <a:gd name="connsiteY1418" fmla="*/ 419776 h 1907927"/>
                <a:gd name="connsiteX1419" fmla="*/ 1630237 w 5519625"/>
                <a:gd name="connsiteY1419" fmla="*/ 417314 h 1907927"/>
                <a:gd name="connsiteX1420" fmla="*/ 1630967 w 5519625"/>
                <a:gd name="connsiteY1420" fmla="*/ 413849 h 1907927"/>
                <a:gd name="connsiteX1421" fmla="*/ 1628323 w 5519625"/>
                <a:gd name="connsiteY1421" fmla="*/ 410658 h 1907927"/>
                <a:gd name="connsiteX1422" fmla="*/ 1629599 w 5519625"/>
                <a:gd name="connsiteY1422" fmla="*/ 407466 h 1907927"/>
                <a:gd name="connsiteX1423" fmla="*/ 1622942 w 5519625"/>
                <a:gd name="connsiteY1423" fmla="*/ 402086 h 1907927"/>
                <a:gd name="connsiteX1424" fmla="*/ 1621666 w 5519625"/>
                <a:gd name="connsiteY1424" fmla="*/ 398712 h 1907927"/>
                <a:gd name="connsiteX1425" fmla="*/ 1622760 w 5519625"/>
                <a:gd name="connsiteY1425" fmla="*/ 394882 h 1907927"/>
                <a:gd name="connsiteX1426" fmla="*/ 1622760 w 5519625"/>
                <a:gd name="connsiteY1426" fmla="*/ 392420 h 1907927"/>
                <a:gd name="connsiteX1427" fmla="*/ 1624493 w 5519625"/>
                <a:gd name="connsiteY1427" fmla="*/ 390140 h 1907927"/>
                <a:gd name="connsiteX1428" fmla="*/ 1628687 w 5519625"/>
                <a:gd name="connsiteY1428" fmla="*/ 386675 h 1907927"/>
                <a:gd name="connsiteX1429" fmla="*/ 1629873 w 5519625"/>
                <a:gd name="connsiteY1429" fmla="*/ 382936 h 1907927"/>
                <a:gd name="connsiteX1430" fmla="*/ 1631879 w 5519625"/>
                <a:gd name="connsiteY1430" fmla="*/ 378924 h 1907927"/>
                <a:gd name="connsiteX1431" fmla="*/ 1631879 w 5519625"/>
                <a:gd name="connsiteY1431" fmla="*/ 376462 h 1907927"/>
                <a:gd name="connsiteX1432" fmla="*/ 1633521 w 5519625"/>
                <a:gd name="connsiteY1432" fmla="*/ 373635 h 1907927"/>
                <a:gd name="connsiteX1433" fmla="*/ 1636439 w 5519625"/>
                <a:gd name="connsiteY1433" fmla="*/ 371902 h 1907927"/>
                <a:gd name="connsiteX1434" fmla="*/ 1637897 w 5519625"/>
                <a:gd name="connsiteY1434" fmla="*/ 368255 h 1907927"/>
                <a:gd name="connsiteX1435" fmla="*/ 1635253 w 5519625"/>
                <a:gd name="connsiteY1435" fmla="*/ 363877 h 1907927"/>
                <a:gd name="connsiteX1436" fmla="*/ 1634159 w 5519625"/>
                <a:gd name="connsiteY1436" fmla="*/ 359956 h 1907927"/>
                <a:gd name="connsiteX1437" fmla="*/ 1632061 w 5519625"/>
                <a:gd name="connsiteY1437" fmla="*/ 355579 h 1907927"/>
                <a:gd name="connsiteX1438" fmla="*/ 1631058 w 5519625"/>
                <a:gd name="connsiteY1438" fmla="*/ 352479 h 1907927"/>
                <a:gd name="connsiteX1439" fmla="*/ 1614006 w 5519625"/>
                <a:gd name="connsiteY1439" fmla="*/ 333147 h 1907927"/>
                <a:gd name="connsiteX1440" fmla="*/ 1610176 w 5519625"/>
                <a:gd name="connsiteY1440" fmla="*/ 331961 h 1907927"/>
                <a:gd name="connsiteX1441" fmla="*/ 1605981 w 5519625"/>
                <a:gd name="connsiteY1441" fmla="*/ 334241 h 1907927"/>
                <a:gd name="connsiteX1442" fmla="*/ 1606802 w 5519625"/>
                <a:gd name="connsiteY1442" fmla="*/ 337159 h 1907927"/>
                <a:gd name="connsiteX1443" fmla="*/ 1615283 w 5519625"/>
                <a:gd name="connsiteY1443" fmla="*/ 347007 h 1907927"/>
                <a:gd name="connsiteX1444" fmla="*/ 1616103 w 5519625"/>
                <a:gd name="connsiteY1444" fmla="*/ 353664 h 1907927"/>
                <a:gd name="connsiteX1445" fmla="*/ 1614553 w 5519625"/>
                <a:gd name="connsiteY1445" fmla="*/ 376462 h 1907927"/>
                <a:gd name="connsiteX1446" fmla="*/ 1605434 w 5519625"/>
                <a:gd name="connsiteY1446" fmla="*/ 383483 h 1907927"/>
                <a:gd name="connsiteX1447" fmla="*/ 1599142 w 5519625"/>
                <a:gd name="connsiteY1447" fmla="*/ 385398 h 1907927"/>
                <a:gd name="connsiteX1448" fmla="*/ 1591573 w 5519625"/>
                <a:gd name="connsiteY1448" fmla="*/ 388407 h 1907927"/>
                <a:gd name="connsiteX1449" fmla="*/ 1568594 w 5519625"/>
                <a:gd name="connsiteY1449" fmla="*/ 395611 h 1907927"/>
                <a:gd name="connsiteX1450" fmla="*/ 1562302 w 5519625"/>
                <a:gd name="connsiteY1450" fmla="*/ 402268 h 1907927"/>
                <a:gd name="connsiteX1451" fmla="*/ 1561208 w 5519625"/>
                <a:gd name="connsiteY1451" fmla="*/ 408925 h 1907927"/>
                <a:gd name="connsiteX1452" fmla="*/ 1552636 w 5519625"/>
                <a:gd name="connsiteY1452" fmla="*/ 418044 h 1907927"/>
                <a:gd name="connsiteX1453" fmla="*/ 1548441 w 5519625"/>
                <a:gd name="connsiteY1453" fmla="*/ 424701 h 1907927"/>
                <a:gd name="connsiteX1454" fmla="*/ 1565584 w 5519625"/>
                <a:gd name="connsiteY1454" fmla="*/ 435552 h 1907927"/>
                <a:gd name="connsiteX1455" fmla="*/ 1572971 w 5519625"/>
                <a:gd name="connsiteY1455" fmla="*/ 447863 h 1907927"/>
                <a:gd name="connsiteX1456" fmla="*/ 1576801 w 5519625"/>
                <a:gd name="connsiteY1456" fmla="*/ 456982 h 1907927"/>
                <a:gd name="connsiteX1457" fmla="*/ 1581087 w 5519625"/>
                <a:gd name="connsiteY1457" fmla="*/ 462544 h 1907927"/>
                <a:gd name="connsiteX1458" fmla="*/ 1590206 w 5519625"/>
                <a:gd name="connsiteY1458" fmla="*/ 470660 h 1907927"/>
                <a:gd name="connsiteX1459" fmla="*/ 1589567 w 5519625"/>
                <a:gd name="connsiteY1459" fmla="*/ 478046 h 1907927"/>
                <a:gd name="connsiteX1460" fmla="*/ 1569870 w 5519625"/>
                <a:gd name="connsiteY1460" fmla="*/ 499932 h 1907927"/>
                <a:gd name="connsiteX1461" fmla="*/ 1569059 w 5519625"/>
                <a:gd name="connsiteY1461" fmla="*/ 503315 h 1907927"/>
                <a:gd name="connsiteX1462" fmla="*/ 1569870 w 5519625"/>
                <a:gd name="connsiteY1462" fmla="*/ 504127 h 1907927"/>
                <a:gd name="connsiteX1463" fmla="*/ 1569870 w 5519625"/>
                <a:gd name="connsiteY1463" fmla="*/ 508321 h 1907927"/>
                <a:gd name="connsiteX1464" fmla="*/ 1566223 w 5519625"/>
                <a:gd name="connsiteY1464" fmla="*/ 517440 h 1907927"/>
                <a:gd name="connsiteX1465" fmla="*/ 1563943 w 5519625"/>
                <a:gd name="connsiteY1465" fmla="*/ 529021 h 1907927"/>
                <a:gd name="connsiteX1466" fmla="*/ 1570053 w 5519625"/>
                <a:gd name="connsiteY1466" fmla="*/ 536043 h 1907927"/>
                <a:gd name="connsiteX1467" fmla="*/ 1574430 w 5519625"/>
                <a:gd name="connsiteY1467" fmla="*/ 545162 h 1907927"/>
                <a:gd name="connsiteX1468" fmla="*/ 1570782 w 5519625"/>
                <a:gd name="connsiteY1468" fmla="*/ 558293 h 1907927"/>
                <a:gd name="connsiteX1469" fmla="*/ 1572332 w 5519625"/>
                <a:gd name="connsiteY1469" fmla="*/ 562852 h 1907927"/>
                <a:gd name="connsiteX1470" fmla="*/ 1579354 w 5519625"/>
                <a:gd name="connsiteY1470" fmla="*/ 565314 h 1907927"/>
                <a:gd name="connsiteX1471" fmla="*/ 1590753 w 5519625"/>
                <a:gd name="connsiteY1471" fmla="*/ 561849 h 1907927"/>
                <a:gd name="connsiteX1472" fmla="*/ 1601786 w 5519625"/>
                <a:gd name="connsiteY1472" fmla="*/ 565132 h 1907927"/>
                <a:gd name="connsiteX1473" fmla="*/ 1608808 w 5519625"/>
                <a:gd name="connsiteY1473" fmla="*/ 565132 h 1907927"/>
                <a:gd name="connsiteX1474" fmla="*/ 1613550 w 5519625"/>
                <a:gd name="connsiteY1474" fmla="*/ 564494 h 1907927"/>
                <a:gd name="connsiteX1475" fmla="*/ 1616012 w 5519625"/>
                <a:gd name="connsiteY1475" fmla="*/ 563035 h 1907927"/>
                <a:gd name="connsiteX1476" fmla="*/ 1620207 w 5519625"/>
                <a:gd name="connsiteY1476" fmla="*/ 559752 h 1907927"/>
                <a:gd name="connsiteX1477" fmla="*/ 1625313 w 5519625"/>
                <a:gd name="connsiteY1477" fmla="*/ 557472 h 1907927"/>
                <a:gd name="connsiteX1478" fmla="*/ 1631605 w 5519625"/>
                <a:gd name="connsiteY1478" fmla="*/ 554645 h 1907927"/>
                <a:gd name="connsiteX1479" fmla="*/ 1644098 w 5519625"/>
                <a:gd name="connsiteY1479" fmla="*/ 556378 h 1907927"/>
                <a:gd name="connsiteX1480" fmla="*/ 1651576 w 5519625"/>
                <a:gd name="connsiteY1480" fmla="*/ 557928 h 1907927"/>
                <a:gd name="connsiteX1481" fmla="*/ 1656135 w 5519625"/>
                <a:gd name="connsiteY1481" fmla="*/ 559752 h 1907927"/>
                <a:gd name="connsiteX1482" fmla="*/ 1660239 w 5519625"/>
                <a:gd name="connsiteY1482" fmla="*/ 561485 h 1907927"/>
                <a:gd name="connsiteX1483" fmla="*/ 1665619 w 5519625"/>
                <a:gd name="connsiteY1483" fmla="*/ 562488 h 1907927"/>
                <a:gd name="connsiteX1484" fmla="*/ 1670543 w 5519625"/>
                <a:gd name="connsiteY1484" fmla="*/ 562488 h 1907927"/>
                <a:gd name="connsiteX1485" fmla="*/ 1674920 w 5519625"/>
                <a:gd name="connsiteY1485" fmla="*/ 565862 h 1907927"/>
                <a:gd name="connsiteX1486" fmla="*/ 1679297 w 5519625"/>
                <a:gd name="connsiteY1486" fmla="*/ 569874 h 1907927"/>
                <a:gd name="connsiteX1487" fmla="*/ 1688416 w 5519625"/>
                <a:gd name="connsiteY1487" fmla="*/ 571607 h 1907927"/>
                <a:gd name="connsiteX1488" fmla="*/ 1697535 w 5519625"/>
                <a:gd name="connsiteY1488" fmla="*/ 575163 h 1907927"/>
                <a:gd name="connsiteX1489" fmla="*/ 1701821 w 5519625"/>
                <a:gd name="connsiteY1489" fmla="*/ 577807 h 1907927"/>
                <a:gd name="connsiteX1490" fmla="*/ 1706836 w 5519625"/>
                <a:gd name="connsiteY1490" fmla="*/ 596045 h 1907927"/>
                <a:gd name="connsiteX1491" fmla="*/ 1708934 w 5519625"/>
                <a:gd name="connsiteY1491" fmla="*/ 598963 h 1907927"/>
                <a:gd name="connsiteX1492" fmla="*/ 1711213 w 5519625"/>
                <a:gd name="connsiteY1492" fmla="*/ 600787 h 1907927"/>
                <a:gd name="connsiteX1493" fmla="*/ 1714952 w 5519625"/>
                <a:gd name="connsiteY1493" fmla="*/ 607262 h 1907927"/>
                <a:gd name="connsiteX1494" fmla="*/ 1717962 w 5519625"/>
                <a:gd name="connsiteY1494" fmla="*/ 614101 h 1907927"/>
                <a:gd name="connsiteX1495" fmla="*/ 1701274 w 5519625"/>
                <a:gd name="connsiteY1495" fmla="*/ 618843 h 1907927"/>
                <a:gd name="connsiteX1496" fmla="*/ 1697718 w 5519625"/>
                <a:gd name="connsiteY1496" fmla="*/ 630515 h 1907927"/>
                <a:gd name="connsiteX1497" fmla="*/ 1699587 w 5519625"/>
                <a:gd name="connsiteY1497" fmla="*/ 633752 h 1907927"/>
                <a:gd name="connsiteX1498" fmla="*/ 1699177 w 5519625"/>
                <a:gd name="connsiteY1498" fmla="*/ 634618 h 1907927"/>
                <a:gd name="connsiteX1499" fmla="*/ 1698265 w 5519625"/>
                <a:gd name="connsiteY1499" fmla="*/ 643737 h 1907927"/>
                <a:gd name="connsiteX1500" fmla="*/ 1707384 w 5519625"/>
                <a:gd name="connsiteY1500" fmla="*/ 643737 h 1907927"/>
                <a:gd name="connsiteX1501" fmla="*/ 1709207 w 5519625"/>
                <a:gd name="connsiteY1501" fmla="*/ 644923 h 1907927"/>
                <a:gd name="connsiteX1502" fmla="*/ 1713037 w 5519625"/>
                <a:gd name="connsiteY1502" fmla="*/ 647202 h 1907927"/>
                <a:gd name="connsiteX1503" fmla="*/ 1717050 w 5519625"/>
                <a:gd name="connsiteY1503" fmla="*/ 647932 h 1907927"/>
                <a:gd name="connsiteX1504" fmla="*/ 1720606 w 5519625"/>
                <a:gd name="connsiteY1504" fmla="*/ 647932 h 1907927"/>
                <a:gd name="connsiteX1505" fmla="*/ 1723342 w 5519625"/>
                <a:gd name="connsiteY1505" fmla="*/ 647932 h 1907927"/>
                <a:gd name="connsiteX1506" fmla="*/ 1727263 w 5519625"/>
                <a:gd name="connsiteY1506" fmla="*/ 648388 h 1907927"/>
                <a:gd name="connsiteX1507" fmla="*/ 1729542 w 5519625"/>
                <a:gd name="connsiteY1507" fmla="*/ 648388 h 1907927"/>
                <a:gd name="connsiteX1508" fmla="*/ 1731640 w 5519625"/>
                <a:gd name="connsiteY1508" fmla="*/ 647385 h 1907927"/>
                <a:gd name="connsiteX1509" fmla="*/ 1732461 w 5519625"/>
                <a:gd name="connsiteY1509" fmla="*/ 649847 h 1907927"/>
                <a:gd name="connsiteX1510" fmla="*/ 1734285 w 5519625"/>
                <a:gd name="connsiteY1510" fmla="*/ 651215 h 1907927"/>
                <a:gd name="connsiteX1511" fmla="*/ 1740941 w 5519625"/>
                <a:gd name="connsiteY1511" fmla="*/ 649300 h 1907927"/>
                <a:gd name="connsiteX1512" fmla="*/ 1747051 w 5519625"/>
                <a:gd name="connsiteY1512" fmla="*/ 653677 h 1907927"/>
                <a:gd name="connsiteX1513" fmla="*/ 1738844 w 5519625"/>
                <a:gd name="connsiteY1513" fmla="*/ 652491 h 1907927"/>
                <a:gd name="connsiteX1514" fmla="*/ 1733008 w 5519625"/>
                <a:gd name="connsiteY1514" fmla="*/ 653859 h 1907927"/>
                <a:gd name="connsiteX1515" fmla="*/ 1722521 w 5519625"/>
                <a:gd name="connsiteY1515" fmla="*/ 653859 h 1907927"/>
                <a:gd name="connsiteX1516" fmla="*/ 1703554 w 5519625"/>
                <a:gd name="connsiteY1516" fmla="*/ 653859 h 1907927"/>
                <a:gd name="connsiteX1517" fmla="*/ 1688963 w 5519625"/>
                <a:gd name="connsiteY1517" fmla="*/ 642825 h 1907927"/>
                <a:gd name="connsiteX1518" fmla="*/ 1684586 w 5519625"/>
                <a:gd name="connsiteY1518" fmla="*/ 638266 h 1907927"/>
                <a:gd name="connsiteX1519" fmla="*/ 1686683 w 5519625"/>
                <a:gd name="connsiteY1519" fmla="*/ 638266 h 1907927"/>
                <a:gd name="connsiteX1520" fmla="*/ 1690423 w 5519625"/>
                <a:gd name="connsiteY1520" fmla="*/ 635257 h 1907927"/>
                <a:gd name="connsiteX1521" fmla="*/ 1689875 w 5519625"/>
                <a:gd name="connsiteY1521" fmla="*/ 621214 h 1907927"/>
                <a:gd name="connsiteX1522" fmla="*/ 1692338 w 5519625"/>
                <a:gd name="connsiteY1522" fmla="*/ 613918 h 1907927"/>
                <a:gd name="connsiteX1523" fmla="*/ 1687596 w 5519625"/>
                <a:gd name="connsiteY1523" fmla="*/ 608447 h 1907927"/>
                <a:gd name="connsiteX1524" fmla="*/ 1690423 w 5519625"/>
                <a:gd name="connsiteY1524" fmla="*/ 596136 h 1907927"/>
                <a:gd name="connsiteX1525" fmla="*/ 1686046 w 5519625"/>
                <a:gd name="connsiteY1525" fmla="*/ 593674 h 1907927"/>
                <a:gd name="connsiteX1526" fmla="*/ 1684586 w 5519625"/>
                <a:gd name="connsiteY1526" fmla="*/ 593674 h 1907927"/>
                <a:gd name="connsiteX1527" fmla="*/ 1680939 w 5519625"/>
                <a:gd name="connsiteY1527" fmla="*/ 590300 h 1907927"/>
                <a:gd name="connsiteX1528" fmla="*/ 1668628 w 5519625"/>
                <a:gd name="connsiteY1528" fmla="*/ 573613 h 1907927"/>
                <a:gd name="connsiteX1529" fmla="*/ 1664616 w 5519625"/>
                <a:gd name="connsiteY1529" fmla="*/ 570695 h 1907927"/>
                <a:gd name="connsiteX1530" fmla="*/ 1660421 w 5519625"/>
                <a:gd name="connsiteY1530" fmla="*/ 570695 h 1907927"/>
                <a:gd name="connsiteX1531" fmla="*/ 1649387 w 5519625"/>
                <a:gd name="connsiteY1531" fmla="*/ 571880 h 1907927"/>
                <a:gd name="connsiteX1532" fmla="*/ 1642366 w 5519625"/>
                <a:gd name="connsiteY1532" fmla="*/ 573157 h 1907927"/>
                <a:gd name="connsiteX1533" fmla="*/ 1630785 w 5519625"/>
                <a:gd name="connsiteY1533" fmla="*/ 576804 h 1907927"/>
                <a:gd name="connsiteX1534" fmla="*/ 1600054 w 5519625"/>
                <a:gd name="connsiteY1534" fmla="*/ 585923 h 1907927"/>
                <a:gd name="connsiteX1535" fmla="*/ 1595038 w 5519625"/>
                <a:gd name="connsiteY1535" fmla="*/ 588385 h 1907927"/>
                <a:gd name="connsiteX1536" fmla="*/ 1594491 w 5519625"/>
                <a:gd name="connsiteY1536" fmla="*/ 591668 h 1907927"/>
                <a:gd name="connsiteX1537" fmla="*/ 1594491 w 5519625"/>
                <a:gd name="connsiteY1537" fmla="*/ 594495 h 1907927"/>
                <a:gd name="connsiteX1538" fmla="*/ 1594491 w 5519625"/>
                <a:gd name="connsiteY1538" fmla="*/ 599419 h 1907927"/>
                <a:gd name="connsiteX1539" fmla="*/ 1593397 w 5519625"/>
                <a:gd name="connsiteY1539" fmla="*/ 609085 h 1907927"/>
                <a:gd name="connsiteX1540" fmla="*/ 1604249 w 5519625"/>
                <a:gd name="connsiteY1540" fmla="*/ 620302 h 1907927"/>
                <a:gd name="connsiteX1541" fmla="*/ 1606072 w 5519625"/>
                <a:gd name="connsiteY1541" fmla="*/ 627688 h 1907927"/>
                <a:gd name="connsiteX1542" fmla="*/ 1606072 w 5519625"/>
                <a:gd name="connsiteY1542" fmla="*/ 635713 h 1907927"/>
                <a:gd name="connsiteX1543" fmla="*/ 1602060 w 5519625"/>
                <a:gd name="connsiteY1543" fmla="*/ 648297 h 1907927"/>
                <a:gd name="connsiteX1544" fmla="*/ 1580357 w 5519625"/>
                <a:gd name="connsiteY1544" fmla="*/ 670091 h 1907927"/>
                <a:gd name="connsiteX1545" fmla="*/ 1580357 w 5519625"/>
                <a:gd name="connsiteY1545" fmla="*/ 674650 h 1907927"/>
                <a:gd name="connsiteX1546" fmla="*/ 1577713 w 5519625"/>
                <a:gd name="connsiteY1546" fmla="*/ 687417 h 1907927"/>
                <a:gd name="connsiteX1547" fmla="*/ 1574065 w 5519625"/>
                <a:gd name="connsiteY1547" fmla="*/ 691156 h 1907927"/>
                <a:gd name="connsiteX1548" fmla="*/ 1569141 w 5519625"/>
                <a:gd name="connsiteY1548" fmla="*/ 694165 h 1907927"/>
                <a:gd name="connsiteX1549" fmla="*/ 1563305 w 5519625"/>
                <a:gd name="connsiteY1549" fmla="*/ 698998 h 1907927"/>
                <a:gd name="connsiteX1550" fmla="*/ 1549991 w 5519625"/>
                <a:gd name="connsiteY1550" fmla="*/ 704469 h 1907927"/>
                <a:gd name="connsiteX1551" fmla="*/ 1544611 w 5519625"/>
                <a:gd name="connsiteY1551" fmla="*/ 708664 h 1907927"/>
                <a:gd name="connsiteX1552" fmla="*/ 1541419 w 5519625"/>
                <a:gd name="connsiteY1552" fmla="*/ 708664 h 1907927"/>
                <a:gd name="connsiteX1553" fmla="*/ 1537589 w 5519625"/>
                <a:gd name="connsiteY1553" fmla="*/ 709211 h 1907927"/>
                <a:gd name="connsiteX1554" fmla="*/ 1527012 w 5519625"/>
                <a:gd name="connsiteY1554" fmla="*/ 714774 h 1907927"/>
                <a:gd name="connsiteX1555" fmla="*/ 1527012 w 5519625"/>
                <a:gd name="connsiteY1555" fmla="*/ 716598 h 1907927"/>
                <a:gd name="connsiteX1556" fmla="*/ 1527012 w 5519625"/>
                <a:gd name="connsiteY1556" fmla="*/ 719515 h 1907927"/>
                <a:gd name="connsiteX1557" fmla="*/ 1527012 w 5519625"/>
                <a:gd name="connsiteY1557" fmla="*/ 724987 h 1907927"/>
                <a:gd name="connsiteX1558" fmla="*/ 1524185 w 5519625"/>
                <a:gd name="connsiteY1558" fmla="*/ 728817 h 1907927"/>
                <a:gd name="connsiteX1559" fmla="*/ 1517346 w 5519625"/>
                <a:gd name="connsiteY1559" fmla="*/ 731461 h 1907927"/>
                <a:gd name="connsiteX1560" fmla="*/ 1514154 w 5519625"/>
                <a:gd name="connsiteY1560" fmla="*/ 731461 h 1907927"/>
                <a:gd name="connsiteX1561" fmla="*/ 1511235 w 5519625"/>
                <a:gd name="connsiteY1561" fmla="*/ 730732 h 1907927"/>
                <a:gd name="connsiteX1562" fmla="*/ 1507861 w 5519625"/>
                <a:gd name="connsiteY1562" fmla="*/ 728999 h 1907927"/>
                <a:gd name="connsiteX1563" fmla="*/ 1502299 w 5519625"/>
                <a:gd name="connsiteY1563" fmla="*/ 726355 h 1907927"/>
                <a:gd name="connsiteX1564" fmla="*/ 1488438 w 5519625"/>
                <a:gd name="connsiteY1564" fmla="*/ 724075 h 1907927"/>
                <a:gd name="connsiteX1565" fmla="*/ 1472298 w 5519625"/>
                <a:gd name="connsiteY1565" fmla="*/ 724987 h 1907927"/>
                <a:gd name="connsiteX1566" fmla="*/ 1454060 w 5519625"/>
                <a:gd name="connsiteY1566" fmla="*/ 724257 h 1907927"/>
                <a:gd name="connsiteX1567" fmla="*/ 1446309 w 5519625"/>
                <a:gd name="connsiteY1567" fmla="*/ 722160 h 1907927"/>
                <a:gd name="connsiteX1568" fmla="*/ 1431263 w 5519625"/>
                <a:gd name="connsiteY1568" fmla="*/ 716415 h 1907927"/>
                <a:gd name="connsiteX1569" fmla="*/ 1419864 w 5519625"/>
                <a:gd name="connsiteY1569" fmla="*/ 711856 h 1907927"/>
                <a:gd name="connsiteX1570" fmla="*/ 1415669 w 5519625"/>
                <a:gd name="connsiteY1570" fmla="*/ 703922 h 1907927"/>
                <a:gd name="connsiteX1571" fmla="*/ 1416399 w 5519625"/>
                <a:gd name="connsiteY1571" fmla="*/ 698633 h 1907927"/>
                <a:gd name="connsiteX1572" fmla="*/ 1441749 w 5519625"/>
                <a:gd name="connsiteY1572" fmla="*/ 696536 h 1907927"/>
                <a:gd name="connsiteX1573" fmla="*/ 1446674 w 5519625"/>
                <a:gd name="connsiteY1573" fmla="*/ 697265 h 1907927"/>
                <a:gd name="connsiteX1574" fmla="*/ 1459714 w 5519625"/>
                <a:gd name="connsiteY1574" fmla="*/ 705472 h 1907927"/>
                <a:gd name="connsiteX1575" fmla="*/ 1465641 w 5519625"/>
                <a:gd name="connsiteY1575" fmla="*/ 705472 h 1907927"/>
                <a:gd name="connsiteX1576" fmla="*/ 1466371 w 5519625"/>
                <a:gd name="connsiteY1576" fmla="*/ 703193 h 1907927"/>
                <a:gd name="connsiteX1577" fmla="*/ 1469653 w 5519625"/>
                <a:gd name="connsiteY1577" fmla="*/ 701642 h 1907927"/>
                <a:gd name="connsiteX1578" fmla="*/ 1504943 w 5519625"/>
                <a:gd name="connsiteY1578" fmla="*/ 693891 h 1907927"/>
                <a:gd name="connsiteX1579" fmla="*/ 1508227 w 5519625"/>
                <a:gd name="connsiteY1579" fmla="*/ 691794 h 1907927"/>
                <a:gd name="connsiteX1580" fmla="*/ 1512604 w 5519625"/>
                <a:gd name="connsiteY1580" fmla="*/ 687417 h 1907927"/>
                <a:gd name="connsiteX1581" fmla="*/ 1521722 w 5519625"/>
                <a:gd name="connsiteY1581" fmla="*/ 680213 h 1907927"/>
                <a:gd name="connsiteX1582" fmla="*/ 1522999 w 5519625"/>
                <a:gd name="connsiteY1582" fmla="*/ 677113 h 1907927"/>
                <a:gd name="connsiteX1583" fmla="*/ 1524367 w 5519625"/>
                <a:gd name="connsiteY1583" fmla="*/ 673191 h 1907927"/>
                <a:gd name="connsiteX1584" fmla="*/ 1530203 w 5519625"/>
                <a:gd name="connsiteY1584" fmla="*/ 667082 h 1907927"/>
                <a:gd name="connsiteX1585" fmla="*/ 1531936 w 5519625"/>
                <a:gd name="connsiteY1585" fmla="*/ 662522 h 1907927"/>
                <a:gd name="connsiteX1586" fmla="*/ 1552453 w 5519625"/>
                <a:gd name="connsiteY1586" fmla="*/ 649209 h 1907927"/>
                <a:gd name="connsiteX1587" fmla="*/ 1554550 w 5519625"/>
                <a:gd name="connsiteY1587" fmla="*/ 644831 h 1907927"/>
                <a:gd name="connsiteX1588" fmla="*/ 1553639 w 5519625"/>
                <a:gd name="connsiteY1588" fmla="*/ 641275 h 1907927"/>
                <a:gd name="connsiteX1589" fmla="*/ 1556648 w 5519625"/>
                <a:gd name="connsiteY1589" fmla="*/ 634983 h 1907927"/>
                <a:gd name="connsiteX1590" fmla="*/ 1554186 w 5519625"/>
                <a:gd name="connsiteY1590" fmla="*/ 626958 h 1907927"/>
                <a:gd name="connsiteX1591" fmla="*/ 1554186 w 5519625"/>
                <a:gd name="connsiteY1591" fmla="*/ 621852 h 1907927"/>
                <a:gd name="connsiteX1592" fmla="*/ 1570691 w 5519625"/>
                <a:gd name="connsiteY1592" fmla="*/ 605164 h 1907927"/>
                <a:gd name="connsiteX1593" fmla="*/ 1567682 w 5519625"/>
                <a:gd name="connsiteY1593" fmla="*/ 596045 h 1907927"/>
                <a:gd name="connsiteX1594" fmla="*/ 1558563 w 5519625"/>
                <a:gd name="connsiteY1594" fmla="*/ 590756 h 1907927"/>
                <a:gd name="connsiteX1595" fmla="*/ 1549444 w 5519625"/>
                <a:gd name="connsiteY1595" fmla="*/ 585011 h 1907927"/>
                <a:gd name="connsiteX1596" fmla="*/ 1534215 w 5519625"/>
                <a:gd name="connsiteY1596" fmla="*/ 569418 h 1907927"/>
                <a:gd name="connsiteX1597" fmla="*/ 1537042 w 5519625"/>
                <a:gd name="connsiteY1597" fmla="*/ 558019 h 1907927"/>
                <a:gd name="connsiteX1598" fmla="*/ 1537042 w 5519625"/>
                <a:gd name="connsiteY1598" fmla="*/ 550633 h 1907927"/>
                <a:gd name="connsiteX1599" fmla="*/ 1537042 w 5519625"/>
                <a:gd name="connsiteY1599" fmla="*/ 546256 h 1907927"/>
                <a:gd name="connsiteX1600" fmla="*/ 1536312 w 5519625"/>
                <a:gd name="connsiteY1600" fmla="*/ 538231 h 1907927"/>
                <a:gd name="connsiteX1601" fmla="*/ 1536312 w 5519625"/>
                <a:gd name="connsiteY1601" fmla="*/ 532395 h 1907927"/>
                <a:gd name="connsiteX1602" fmla="*/ 1538592 w 5519625"/>
                <a:gd name="connsiteY1602" fmla="*/ 517531 h 1907927"/>
                <a:gd name="connsiteX1603" fmla="*/ 1534945 w 5519625"/>
                <a:gd name="connsiteY1603" fmla="*/ 508868 h 1907927"/>
                <a:gd name="connsiteX1604" fmla="*/ 1535583 w 5519625"/>
                <a:gd name="connsiteY1604" fmla="*/ 498564 h 1907927"/>
                <a:gd name="connsiteX1605" fmla="*/ 1533851 w 5519625"/>
                <a:gd name="connsiteY1605" fmla="*/ 490175 h 1907927"/>
                <a:gd name="connsiteX1606" fmla="*/ 1542240 w 5519625"/>
                <a:gd name="connsiteY1606" fmla="*/ 483974 h 1907927"/>
                <a:gd name="connsiteX1607" fmla="*/ 1542240 w 5519625"/>
                <a:gd name="connsiteY1607" fmla="*/ 479961 h 1907927"/>
                <a:gd name="connsiteX1608" fmla="*/ 1541237 w 5519625"/>
                <a:gd name="connsiteY1608" fmla="*/ 477134 h 1907927"/>
                <a:gd name="connsiteX1609" fmla="*/ 1540690 w 5519625"/>
                <a:gd name="connsiteY1609" fmla="*/ 473669 h 1907927"/>
                <a:gd name="connsiteX1610" fmla="*/ 1543517 w 5519625"/>
                <a:gd name="connsiteY1610" fmla="*/ 462088 h 1907927"/>
                <a:gd name="connsiteX1611" fmla="*/ 1542240 w 5519625"/>
                <a:gd name="connsiteY1611" fmla="*/ 455249 h 1907927"/>
                <a:gd name="connsiteX1612" fmla="*/ 1538045 w 5519625"/>
                <a:gd name="connsiteY1612" fmla="*/ 450507 h 1907927"/>
                <a:gd name="connsiteX1613" fmla="*/ 1538045 w 5519625"/>
                <a:gd name="connsiteY1613" fmla="*/ 446495 h 1907927"/>
                <a:gd name="connsiteX1614" fmla="*/ 1536130 w 5519625"/>
                <a:gd name="connsiteY1614" fmla="*/ 440841 h 1907927"/>
                <a:gd name="connsiteX1615" fmla="*/ 1522634 w 5519625"/>
                <a:gd name="connsiteY1615" fmla="*/ 434914 h 1907927"/>
                <a:gd name="connsiteX1616" fmla="*/ 1511601 w 5519625"/>
                <a:gd name="connsiteY1616" fmla="*/ 424701 h 1907927"/>
                <a:gd name="connsiteX1617" fmla="*/ 1511053 w 5519625"/>
                <a:gd name="connsiteY1617" fmla="*/ 417223 h 1907927"/>
                <a:gd name="connsiteX1618" fmla="*/ 1516342 w 5519625"/>
                <a:gd name="connsiteY1618" fmla="*/ 414761 h 1907927"/>
                <a:gd name="connsiteX1619" fmla="*/ 1521540 w 5519625"/>
                <a:gd name="connsiteY1619" fmla="*/ 411569 h 1907927"/>
                <a:gd name="connsiteX1620" fmla="*/ 1526099 w 5519625"/>
                <a:gd name="connsiteY1620" fmla="*/ 402450 h 1907927"/>
                <a:gd name="connsiteX1621" fmla="*/ 1528379 w 5519625"/>
                <a:gd name="connsiteY1621" fmla="*/ 395247 h 1907927"/>
                <a:gd name="connsiteX1622" fmla="*/ 1531936 w 5519625"/>
                <a:gd name="connsiteY1622" fmla="*/ 391781 h 1907927"/>
                <a:gd name="connsiteX1623" fmla="*/ 1539504 w 5519625"/>
                <a:gd name="connsiteY1623" fmla="*/ 378103 h 1907927"/>
                <a:gd name="connsiteX1624" fmla="*/ 1544520 w 5519625"/>
                <a:gd name="connsiteY1624" fmla="*/ 367160 h 1907927"/>
                <a:gd name="connsiteX1625" fmla="*/ 1542970 w 5519625"/>
                <a:gd name="connsiteY1625" fmla="*/ 360503 h 1907927"/>
                <a:gd name="connsiteX1626" fmla="*/ 1543881 w 5519625"/>
                <a:gd name="connsiteY1626" fmla="*/ 347555 h 1907927"/>
                <a:gd name="connsiteX1627" fmla="*/ 1541419 w 5519625"/>
                <a:gd name="connsiteY1627" fmla="*/ 341445 h 1907927"/>
                <a:gd name="connsiteX1628" fmla="*/ 1532300 w 5519625"/>
                <a:gd name="connsiteY1628" fmla="*/ 338436 h 1907927"/>
                <a:gd name="connsiteX1629" fmla="*/ 1525096 w 5519625"/>
                <a:gd name="connsiteY1629" fmla="*/ 335791 h 1907927"/>
                <a:gd name="connsiteX1630" fmla="*/ 1518622 w 5519625"/>
                <a:gd name="connsiteY1630" fmla="*/ 334970 h 1907927"/>
                <a:gd name="connsiteX1631" fmla="*/ 1513151 w 5519625"/>
                <a:gd name="connsiteY1631" fmla="*/ 336338 h 1907927"/>
                <a:gd name="connsiteX1632" fmla="*/ 1513698 w 5519625"/>
                <a:gd name="connsiteY1632" fmla="*/ 334606 h 1907927"/>
                <a:gd name="connsiteX1633" fmla="*/ 1513698 w 5519625"/>
                <a:gd name="connsiteY1633" fmla="*/ 333147 h 1907927"/>
                <a:gd name="connsiteX1634" fmla="*/ 1504032 w 5519625"/>
                <a:gd name="connsiteY1634" fmla="*/ 331049 h 1907927"/>
                <a:gd name="connsiteX1635" fmla="*/ 1495824 w 5519625"/>
                <a:gd name="connsiteY1635" fmla="*/ 329317 h 1907927"/>
                <a:gd name="connsiteX1636" fmla="*/ 1489350 w 5519625"/>
                <a:gd name="connsiteY1636" fmla="*/ 330229 h 1907927"/>
                <a:gd name="connsiteX1637" fmla="*/ 1485611 w 5519625"/>
                <a:gd name="connsiteY1637" fmla="*/ 330229 h 1907927"/>
                <a:gd name="connsiteX1638" fmla="*/ 1478316 w 5519625"/>
                <a:gd name="connsiteY1638" fmla="*/ 330776 h 1907927"/>
                <a:gd name="connsiteX1639" fmla="*/ 1466371 w 5519625"/>
                <a:gd name="connsiteY1639" fmla="*/ 330776 h 1907927"/>
                <a:gd name="connsiteX1640" fmla="*/ 1452692 w 5519625"/>
                <a:gd name="connsiteY1640" fmla="*/ 330776 h 1907927"/>
                <a:gd name="connsiteX1641" fmla="*/ 1447221 w 5519625"/>
                <a:gd name="connsiteY1641" fmla="*/ 330776 h 1907927"/>
                <a:gd name="connsiteX1642" fmla="*/ 1440746 w 5519625"/>
                <a:gd name="connsiteY1642" fmla="*/ 331779 h 1907927"/>
                <a:gd name="connsiteX1643" fmla="*/ 1436551 w 5519625"/>
                <a:gd name="connsiteY1643" fmla="*/ 329134 h 1907927"/>
                <a:gd name="connsiteX1644" fmla="*/ 1438831 w 5519625"/>
                <a:gd name="connsiteY1644" fmla="*/ 325669 h 1907927"/>
                <a:gd name="connsiteX1645" fmla="*/ 1431080 w 5519625"/>
                <a:gd name="connsiteY1645" fmla="*/ 325669 h 1907927"/>
                <a:gd name="connsiteX1646" fmla="*/ 1424971 w 5519625"/>
                <a:gd name="connsiteY1646" fmla="*/ 328770 h 1907927"/>
                <a:gd name="connsiteX1647" fmla="*/ 1423877 w 5519625"/>
                <a:gd name="connsiteY1647" fmla="*/ 334788 h 1907927"/>
                <a:gd name="connsiteX1648" fmla="*/ 1420958 w 5519625"/>
                <a:gd name="connsiteY1648" fmla="*/ 338436 h 1907927"/>
                <a:gd name="connsiteX1649" fmla="*/ 1416399 w 5519625"/>
                <a:gd name="connsiteY1649" fmla="*/ 341810 h 1907927"/>
                <a:gd name="connsiteX1650" fmla="*/ 1416399 w 5519625"/>
                <a:gd name="connsiteY1650" fmla="*/ 345640 h 1907927"/>
                <a:gd name="connsiteX1651" fmla="*/ 1413207 w 5519625"/>
                <a:gd name="connsiteY1651" fmla="*/ 349470 h 1907927"/>
                <a:gd name="connsiteX1652" fmla="*/ 1412022 w 5519625"/>
                <a:gd name="connsiteY1652" fmla="*/ 357038 h 1907927"/>
                <a:gd name="connsiteX1653" fmla="*/ 1410289 w 5519625"/>
                <a:gd name="connsiteY1653" fmla="*/ 360686 h 1907927"/>
                <a:gd name="connsiteX1654" fmla="*/ 1408466 w 5519625"/>
                <a:gd name="connsiteY1654" fmla="*/ 367707 h 1907927"/>
                <a:gd name="connsiteX1655" fmla="*/ 1405365 w 5519625"/>
                <a:gd name="connsiteY1655" fmla="*/ 375276 h 1907927"/>
                <a:gd name="connsiteX1656" fmla="*/ 1403724 w 5519625"/>
                <a:gd name="connsiteY1656" fmla="*/ 382662 h 1907927"/>
                <a:gd name="connsiteX1657" fmla="*/ 1401808 w 5519625"/>
                <a:gd name="connsiteY1657" fmla="*/ 387040 h 1907927"/>
                <a:gd name="connsiteX1658" fmla="*/ 1399894 w 5519625"/>
                <a:gd name="connsiteY1658" fmla="*/ 390505 h 1907927"/>
                <a:gd name="connsiteX1659" fmla="*/ 1398890 w 5519625"/>
                <a:gd name="connsiteY1659" fmla="*/ 394426 h 1907927"/>
                <a:gd name="connsiteX1660" fmla="*/ 1397067 w 5519625"/>
                <a:gd name="connsiteY1660" fmla="*/ 399441 h 1907927"/>
                <a:gd name="connsiteX1661" fmla="*/ 1393055 w 5519625"/>
                <a:gd name="connsiteY1661" fmla="*/ 404365 h 1907927"/>
                <a:gd name="connsiteX1662" fmla="*/ 1391504 w 5519625"/>
                <a:gd name="connsiteY1662" fmla="*/ 407557 h 1907927"/>
                <a:gd name="connsiteX1663" fmla="*/ 1386762 w 5519625"/>
                <a:gd name="connsiteY1663" fmla="*/ 410566 h 1907927"/>
                <a:gd name="connsiteX1664" fmla="*/ 1379558 w 5519625"/>
                <a:gd name="connsiteY1664" fmla="*/ 417679 h 1907927"/>
                <a:gd name="connsiteX1665" fmla="*/ 1373996 w 5519625"/>
                <a:gd name="connsiteY1665" fmla="*/ 420141 h 1907927"/>
                <a:gd name="connsiteX1666" fmla="*/ 1369710 w 5519625"/>
                <a:gd name="connsiteY1666" fmla="*/ 422421 h 1907927"/>
                <a:gd name="connsiteX1667" fmla="*/ 1367157 w 5519625"/>
                <a:gd name="connsiteY1667" fmla="*/ 423880 h 1907927"/>
                <a:gd name="connsiteX1668" fmla="*/ 1365515 w 5519625"/>
                <a:gd name="connsiteY1668" fmla="*/ 425248 h 1907927"/>
                <a:gd name="connsiteX1669" fmla="*/ 1361320 w 5519625"/>
                <a:gd name="connsiteY1669" fmla="*/ 427528 h 1907927"/>
                <a:gd name="connsiteX1670" fmla="*/ 1355028 w 5519625"/>
                <a:gd name="connsiteY1670" fmla="*/ 429807 h 1907927"/>
                <a:gd name="connsiteX1671" fmla="*/ 1348736 w 5519625"/>
                <a:gd name="connsiteY1671" fmla="*/ 431722 h 1907927"/>
                <a:gd name="connsiteX1672" fmla="*/ 1343082 w 5519625"/>
                <a:gd name="connsiteY1672" fmla="*/ 434184 h 1907927"/>
                <a:gd name="connsiteX1673" fmla="*/ 1339435 w 5519625"/>
                <a:gd name="connsiteY1673" fmla="*/ 442300 h 1907927"/>
                <a:gd name="connsiteX1674" fmla="*/ 1335514 w 5519625"/>
                <a:gd name="connsiteY1674" fmla="*/ 448045 h 1907927"/>
                <a:gd name="connsiteX1675" fmla="*/ 1337156 w 5519625"/>
                <a:gd name="connsiteY1675" fmla="*/ 450507 h 1907927"/>
                <a:gd name="connsiteX1676" fmla="*/ 1339070 w 5519625"/>
                <a:gd name="connsiteY1676" fmla="*/ 448045 h 1907927"/>
                <a:gd name="connsiteX1677" fmla="*/ 1341897 w 5519625"/>
                <a:gd name="connsiteY1677" fmla="*/ 446313 h 1907927"/>
                <a:gd name="connsiteX1678" fmla="*/ 1341897 w 5519625"/>
                <a:gd name="connsiteY1678" fmla="*/ 449778 h 1907927"/>
                <a:gd name="connsiteX1679" fmla="*/ 1337520 w 5519625"/>
                <a:gd name="connsiteY1679" fmla="*/ 455614 h 1907927"/>
                <a:gd name="connsiteX1680" fmla="*/ 1334876 w 5519625"/>
                <a:gd name="connsiteY1680" fmla="*/ 459444 h 1907927"/>
                <a:gd name="connsiteX1681" fmla="*/ 1336790 w 5519625"/>
                <a:gd name="connsiteY1681" fmla="*/ 463456 h 1907927"/>
                <a:gd name="connsiteX1682" fmla="*/ 1339435 w 5519625"/>
                <a:gd name="connsiteY1682" fmla="*/ 464003 h 1907927"/>
                <a:gd name="connsiteX1683" fmla="*/ 1345362 w 5519625"/>
                <a:gd name="connsiteY1683" fmla="*/ 462818 h 1907927"/>
                <a:gd name="connsiteX1684" fmla="*/ 1349740 w 5519625"/>
                <a:gd name="connsiteY1684" fmla="*/ 461541 h 1907927"/>
                <a:gd name="connsiteX1685" fmla="*/ 1353934 w 5519625"/>
                <a:gd name="connsiteY1685" fmla="*/ 460994 h 1907927"/>
                <a:gd name="connsiteX1686" fmla="*/ 1358493 w 5519625"/>
                <a:gd name="connsiteY1686" fmla="*/ 469292 h 1907927"/>
                <a:gd name="connsiteX1687" fmla="*/ 1356579 w 5519625"/>
                <a:gd name="connsiteY1687" fmla="*/ 478958 h 1907927"/>
                <a:gd name="connsiteX1688" fmla="*/ 1356579 w 5519625"/>
                <a:gd name="connsiteY1688" fmla="*/ 484886 h 1907927"/>
                <a:gd name="connsiteX1689" fmla="*/ 1355028 w 5519625"/>
                <a:gd name="connsiteY1689" fmla="*/ 487530 h 1907927"/>
                <a:gd name="connsiteX1690" fmla="*/ 1352567 w 5519625"/>
                <a:gd name="connsiteY1690" fmla="*/ 494552 h 1907927"/>
                <a:gd name="connsiteX1691" fmla="*/ 1352567 w 5519625"/>
                <a:gd name="connsiteY1691" fmla="*/ 500114 h 1907927"/>
                <a:gd name="connsiteX1692" fmla="*/ 1357855 w 5519625"/>
                <a:gd name="connsiteY1692" fmla="*/ 506953 h 1907927"/>
                <a:gd name="connsiteX1693" fmla="*/ 1349557 w 5519625"/>
                <a:gd name="connsiteY1693" fmla="*/ 512060 h 1907927"/>
                <a:gd name="connsiteX1694" fmla="*/ 1343995 w 5519625"/>
                <a:gd name="connsiteY1694" fmla="*/ 509051 h 1907927"/>
                <a:gd name="connsiteX1695" fmla="*/ 1341168 w 5519625"/>
                <a:gd name="connsiteY1695" fmla="*/ 519082 h 1907927"/>
                <a:gd name="connsiteX1696" fmla="*/ 1339070 w 5519625"/>
                <a:gd name="connsiteY1696" fmla="*/ 530480 h 1907927"/>
                <a:gd name="connsiteX1697" fmla="*/ 1342080 w 5519625"/>
                <a:gd name="connsiteY1697" fmla="*/ 537502 h 1907927"/>
                <a:gd name="connsiteX1698" fmla="*/ 1343448 w 5519625"/>
                <a:gd name="connsiteY1698" fmla="*/ 534128 h 1907927"/>
                <a:gd name="connsiteX1699" fmla="*/ 1347095 w 5519625"/>
                <a:gd name="connsiteY1699" fmla="*/ 531210 h 1907927"/>
                <a:gd name="connsiteX1700" fmla="*/ 1351654 w 5519625"/>
                <a:gd name="connsiteY1700" fmla="*/ 531210 h 1907927"/>
                <a:gd name="connsiteX1701" fmla="*/ 1360773 w 5519625"/>
                <a:gd name="connsiteY1701" fmla="*/ 534037 h 1907927"/>
                <a:gd name="connsiteX1702" fmla="*/ 1366792 w 5519625"/>
                <a:gd name="connsiteY1702" fmla="*/ 535496 h 1907927"/>
                <a:gd name="connsiteX1703" fmla="*/ 1370804 w 5519625"/>
                <a:gd name="connsiteY1703" fmla="*/ 538596 h 1907927"/>
                <a:gd name="connsiteX1704" fmla="*/ 1377096 w 5519625"/>
                <a:gd name="connsiteY1704" fmla="*/ 541241 h 1907927"/>
                <a:gd name="connsiteX1705" fmla="*/ 1381473 w 5519625"/>
                <a:gd name="connsiteY1705" fmla="*/ 541241 h 1907927"/>
                <a:gd name="connsiteX1706" fmla="*/ 1383936 w 5519625"/>
                <a:gd name="connsiteY1706" fmla="*/ 541970 h 1907927"/>
                <a:gd name="connsiteX1707" fmla="*/ 1383389 w 5519625"/>
                <a:gd name="connsiteY1707" fmla="*/ 547077 h 1907927"/>
                <a:gd name="connsiteX1708" fmla="*/ 1382385 w 5519625"/>
                <a:gd name="connsiteY1708" fmla="*/ 551636 h 1907927"/>
                <a:gd name="connsiteX1709" fmla="*/ 1382385 w 5519625"/>
                <a:gd name="connsiteY1709" fmla="*/ 554554 h 1907927"/>
                <a:gd name="connsiteX1710" fmla="*/ 1390045 w 5519625"/>
                <a:gd name="connsiteY1710" fmla="*/ 564403 h 1907927"/>
                <a:gd name="connsiteX1711" fmla="*/ 1394787 w 5519625"/>
                <a:gd name="connsiteY1711" fmla="*/ 569144 h 1907927"/>
                <a:gd name="connsiteX1712" fmla="*/ 1402173 w 5519625"/>
                <a:gd name="connsiteY1712" fmla="*/ 575254 h 1907927"/>
                <a:gd name="connsiteX1713" fmla="*/ 1409377 w 5519625"/>
                <a:gd name="connsiteY1713" fmla="*/ 575254 h 1907927"/>
                <a:gd name="connsiteX1714" fmla="*/ 1414484 w 5519625"/>
                <a:gd name="connsiteY1714" fmla="*/ 573522 h 1907927"/>
                <a:gd name="connsiteX1715" fmla="*/ 1419317 w 5519625"/>
                <a:gd name="connsiteY1715" fmla="*/ 574707 h 1907927"/>
                <a:gd name="connsiteX1716" fmla="*/ 1413572 w 5519625"/>
                <a:gd name="connsiteY1716" fmla="*/ 577716 h 1907927"/>
                <a:gd name="connsiteX1717" fmla="*/ 1416216 w 5519625"/>
                <a:gd name="connsiteY1717" fmla="*/ 581729 h 1907927"/>
                <a:gd name="connsiteX1718" fmla="*/ 1413937 w 5519625"/>
                <a:gd name="connsiteY1718" fmla="*/ 586288 h 1907927"/>
                <a:gd name="connsiteX1719" fmla="*/ 1404818 w 5519625"/>
                <a:gd name="connsiteY1719" fmla="*/ 602429 h 1907927"/>
                <a:gd name="connsiteX1720" fmla="*/ 1401808 w 5519625"/>
                <a:gd name="connsiteY1720" fmla="*/ 607353 h 1907927"/>
                <a:gd name="connsiteX1721" fmla="*/ 1400623 w 5519625"/>
                <a:gd name="connsiteY1721" fmla="*/ 611365 h 1907927"/>
                <a:gd name="connsiteX1722" fmla="*/ 1397614 w 5519625"/>
                <a:gd name="connsiteY1722" fmla="*/ 613462 h 1907927"/>
                <a:gd name="connsiteX1723" fmla="*/ 1393055 w 5519625"/>
                <a:gd name="connsiteY1723" fmla="*/ 615925 h 1907927"/>
                <a:gd name="connsiteX1724" fmla="*/ 1352384 w 5519625"/>
                <a:gd name="connsiteY1724" fmla="*/ 581364 h 1907927"/>
                <a:gd name="connsiteX1725" fmla="*/ 1344998 w 5519625"/>
                <a:gd name="connsiteY1725" fmla="*/ 577716 h 1907927"/>
                <a:gd name="connsiteX1726" fmla="*/ 1336973 w 5519625"/>
                <a:gd name="connsiteY1726" fmla="*/ 576987 h 1907927"/>
                <a:gd name="connsiteX1727" fmla="*/ 1308157 w 5519625"/>
                <a:gd name="connsiteY1727" fmla="*/ 566318 h 1907927"/>
                <a:gd name="connsiteX1728" fmla="*/ 1305878 w 5519625"/>
                <a:gd name="connsiteY1728" fmla="*/ 562488 h 1907927"/>
                <a:gd name="connsiteX1729" fmla="*/ 1281712 w 5519625"/>
                <a:gd name="connsiteY1729" fmla="*/ 555101 h 1907927"/>
                <a:gd name="connsiteX1730" fmla="*/ 1279068 w 5519625"/>
                <a:gd name="connsiteY1730" fmla="*/ 555101 h 1907927"/>
                <a:gd name="connsiteX1731" fmla="*/ 1274873 w 5519625"/>
                <a:gd name="connsiteY1731" fmla="*/ 560481 h 1907927"/>
                <a:gd name="connsiteX1732" fmla="*/ 1273141 w 5519625"/>
                <a:gd name="connsiteY1732" fmla="*/ 558384 h 1907927"/>
                <a:gd name="connsiteX1733" fmla="*/ 1275056 w 5519625"/>
                <a:gd name="connsiteY1733" fmla="*/ 553278 h 1907927"/>
                <a:gd name="connsiteX1734" fmla="*/ 1278156 w 5519625"/>
                <a:gd name="connsiteY1734" fmla="*/ 551910 h 1907927"/>
                <a:gd name="connsiteX1735" fmla="*/ 1267122 w 5519625"/>
                <a:gd name="connsiteY1735" fmla="*/ 546165 h 1907927"/>
                <a:gd name="connsiteX1736" fmla="*/ 1226269 w 5519625"/>
                <a:gd name="connsiteY1736" fmla="*/ 531574 h 1907927"/>
                <a:gd name="connsiteX1737" fmla="*/ 1162437 w 5519625"/>
                <a:gd name="connsiteY1737" fmla="*/ 523003 h 1907927"/>
                <a:gd name="connsiteX1738" fmla="*/ 1152132 w 5519625"/>
                <a:gd name="connsiteY1738" fmla="*/ 520541 h 1907927"/>
                <a:gd name="connsiteX1739" fmla="*/ 1144564 w 5519625"/>
                <a:gd name="connsiteY1739" fmla="*/ 520541 h 1907927"/>
                <a:gd name="connsiteX1740" fmla="*/ 1126326 w 5519625"/>
                <a:gd name="connsiteY1740" fmla="*/ 530298 h 1907927"/>
                <a:gd name="connsiteX1741" fmla="*/ 1116113 w 5519625"/>
                <a:gd name="connsiteY1741" fmla="*/ 532760 h 1907927"/>
                <a:gd name="connsiteX1742" fmla="*/ 1123864 w 5519625"/>
                <a:gd name="connsiteY1742" fmla="*/ 546165 h 1907927"/>
                <a:gd name="connsiteX1743" fmla="*/ 1130886 w 5519625"/>
                <a:gd name="connsiteY1743" fmla="*/ 558567 h 1907927"/>
                <a:gd name="connsiteX1744" fmla="*/ 1134715 w 5519625"/>
                <a:gd name="connsiteY1744" fmla="*/ 563673 h 1907927"/>
                <a:gd name="connsiteX1745" fmla="*/ 1140916 w 5519625"/>
                <a:gd name="connsiteY1745" fmla="*/ 564859 h 1907927"/>
                <a:gd name="connsiteX1746" fmla="*/ 1136630 w 5519625"/>
                <a:gd name="connsiteY1746" fmla="*/ 578719 h 1907927"/>
                <a:gd name="connsiteX1747" fmla="*/ 1113833 w 5519625"/>
                <a:gd name="connsiteY1747" fmla="*/ 586835 h 1907927"/>
                <a:gd name="connsiteX1748" fmla="*/ 1107906 w 5519625"/>
                <a:gd name="connsiteY1748" fmla="*/ 590300 h 1907927"/>
                <a:gd name="connsiteX1749" fmla="*/ 1106994 w 5519625"/>
                <a:gd name="connsiteY1749" fmla="*/ 596775 h 1907927"/>
                <a:gd name="connsiteX1750" fmla="*/ 1107541 w 5519625"/>
                <a:gd name="connsiteY1750" fmla="*/ 603979 h 1907927"/>
                <a:gd name="connsiteX1751" fmla="*/ 1092312 w 5519625"/>
                <a:gd name="connsiteY1751" fmla="*/ 608356 h 1907927"/>
                <a:gd name="connsiteX1752" fmla="*/ 1079181 w 5519625"/>
                <a:gd name="connsiteY1752" fmla="*/ 601334 h 1907927"/>
                <a:gd name="connsiteX1753" fmla="*/ 1079181 w 5519625"/>
                <a:gd name="connsiteY1753" fmla="*/ 596319 h 1907927"/>
                <a:gd name="connsiteX1754" fmla="*/ 1079819 w 5519625"/>
                <a:gd name="connsiteY1754" fmla="*/ 590483 h 1907927"/>
                <a:gd name="connsiteX1755" fmla="*/ 1087024 w 5519625"/>
                <a:gd name="connsiteY1755" fmla="*/ 587018 h 1907927"/>
                <a:gd name="connsiteX1756" fmla="*/ 1088574 w 5519625"/>
                <a:gd name="connsiteY1756" fmla="*/ 582914 h 1907927"/>
                <a:gd name="connsiteX1757" fmla="*/ 1076537 w 5519625"/>
                <a:gd name="connsiteY1757" fmla="*/ 575072 h 1907927"/>
                <a:gd name="connsiteX1758" fmla="*/ 1075625 w 5519625"/>
                <a:gd name="connsiteY1758" fmla="*/ 572063 h 1907927"/>
                <a:gd name="connsiteX1759" fmla="*/ 1078634 w 5519625"/>
                <a:gd name="connsiteY1759" fmla="*/ 570512 h 1907927"/>
                <a:gd name="connsiteX1760" fmla="*/ 1057022 w 5519625"/>
                <a:gd name="connsiteY1760" fmla="*/ 578719 h 1907927"/>
                <a:gd name="connsiteX1761" fmla="*/ 1054742 w 5519625"/>
                <a:gd name="connsiteY1761" fmla="*/ 582458 h 1907927"/>
                <a:gd name="connsiteX1762" fmla="*/ 1054742 w 5519625"/>
                <a:gd name="connsiteY1762" fmla="*/ 584373 h 1907927"/>
                <a:gd name="connsiteX1763" fmla="*/ 1049180 w 5519625"/>
                <a:gd name="connsiteY1763" fmla="*/ 579084 h 1907927"/>
                <a:gd name="connsiteX1764" fmla="*/ 1047356 w 5519625"/>
                <a:gd name="connsiteY1764" fmla="*/ 577716 h 1907927"/>
                <a:gd name="connsiteX1765" fmla="*/ 1030395 w 5519625"/>
                <a:gd name="connsiteY1765" fmla="*/ 585923 h 1907927"/>
                <a:gd name="connsiteX1766" fmla="*/ 1022279 w 5519625"/>
                <a:gd name="connsiteY1766" fmla="*/ 592033 h 1907927"/>
                <a:gd name="connsiteX1767" fmla="*/ 1018632 w 5519625"/>
                <a:gd name="connsiteY1767" fmla="*/ 595042 h 1907927"/>
                <a:gd name="connsiteX1768" fmla="*/ 1002491 w 5519625"/>
                <a:gd name="connsiteY1768" fmla="*/ 594130 h 1907927"/>
                <a:gd name="connsiteX1769" fmla="*/ 989360 w 5519625"/>
                <a:gd name="connsiteY1769" fmla="*/ 592398 h 1907927"/>
                <a:gd name="connsiteX1770" fmla="*/ 979329 w 5519625"/>
                <a:gd name="connsiteY1770" fmla="*/ 592398 h 1907927"/>
                <a:gd name="connsiteX1771" fmla="*/ 968295 w 5519625"/>
                <a:gd name="connsiteY1771" fmla="*/ 592398 h 1907927"/>
                <a:gd name="connsiteX1772" fmla="*/ 943035 w 5519625"/>
                <a:gd name="connsiteY1772" fmla="*/ 609268 h 1907927"/>
                <a:gd name="connsiteX1773" fmla="*/ 937838 w 5519625"/>
                <a:gd name="connsiteY1773" fmla="*/ 613098 h 1907927"/>
                <a:gd name="connsiteX1774" fmla="*/ 932913 w 5519625"/>
                <a:gd name="connsiteY1774" fmla="*/ 616836 h 1907927"/>
                <a:gd name="connsiteX1775" fmla="*/ 920056 w 5519625"/>
                <a:gd name="connsiteY1775" fmla="*/ 613462 h 1907927"/>
                <a:gd name="connsiteX1776" fmla="*/ 913581 w 5519625"/>
                <a:gd name="connsiteY1776" fmla="*/ 614739 h 1907927"/>
                <a:gd name="connsiteX1777" fmla="*/ 910572 w 5519625"/>
                <a:gd name="connsiteY1777" fmla="*/ 613645 h 1907927"/>
                <a:gd name="connsiteX1778" fmla="*/ 895344 w 5519625"/>
                <a:gd name="connsiteY1778" fmla="*/ 613645 h 1907927"/>
                <a:gd name="connsiteX1779" fmla="*/ 889234 w 5519625"/>
                <a:gd name="connsiteY1779" fmla="*/ 607535 h 1907927"/>
                <a:gd name="connsiteX1780" fmla="*/ 893064 w 5519625"/>
                <a:gd name="connsiteY1780" fmla="*/ 606076 h 1907927"/>
                <a:gd name="connsiteX1781" fmla="*/ 896255 w 5519625"/>
                <a:gd name="connsiteY1781" fmla="*/ 605255 h 1907927"/>
                <a:gd name="connsiteX1782" fmla="*/ 903733 w 5519625"/>
                <a:gd name="connsiteY1782" fmla="*/ 602611 h 1907927"/>
                <a:gd name="connsiteX1783" fmla="*/ 898170 w 5519625"/>
                <a:gd name="connsiteY1783" fmla="*/ 590665 h 1907927"/>
                <a:gd name="connsiteX1784" fmla="*/ 902000 w 5519625"/>
                <a:gd name="connsiteY1784" fmla="*/ 584373 h 1907927"/>
                <a:gd name="connsiteX1785" fmla="*/ 904645 w 5519625"/>
                <a:gd name="connsiteY1785" fmla="*/ 581729 h 1907927"/>
                <a:gd name="connsiteX1786" fmla="*/ 904645 w 5519625"/>
                <a:gd name="connsiteY1786" fmla="*/ 578355 h 1907927"/>
                <a:gd name="connsiteX1787" fmla="*/ 898809 w 5519625"/>
                <a:gd name="connsiteY1787" fmla="*/ 576440 h 1907927"/>
                <a:gd name="connsiteX1788" fmla="*/ 894249 w 5519625"/>
                <a:gd name="connsiteY1788" fmla="*/ 575892 h 1907927"/>
                <a:gd name="connsiteX1789" fmla="*/ 889234 w 5519625"/>
                <a:gd name="connsiteY1789" fmla="*/ 575892 h 1907927"/>
                <a:gd name="connsiteX1790" fmla="*/ 855038 w 5519625"/>
                <a:gd name="connsiteY1790" fmla="*/ 589115 h 1907927"/>
                <a:gd name="connsiteX1791" fmla="*/ 849566 w 5519625"/>
                <a:gd name="connsiteY1791" fmla="*/ 593127 h 1907927"/>
                <a:gd name="connsiteX1792" fmla="*/ 855494 w 5519625"/>
                <a:gd name="connsiteY1792" fmla="*/ 594860 h 1907927"/>
                <a:gd name="connsiteX1793" fmla="*/ 859780 w 5519625"/>
                <a:gd name="connsiteY1793" fmla="*/ 599055 h 1907927"/>
                <a:gd name="connsiteX1794" fmla="*/ 862516 w 5519625"/>
                <a:gd name="connsiteY1794" fmla="*/ 603249 h 1907927"/>
                <a:gd name="connsiteX1795" fmla="*/ 850479 w 5519625"/>
                <a:gd name="connsiteY1795" fmla="*/ 609268 h 1907927"/>
                <a:gd name="connsiteX1796" fmla="*/ 847652 w 5519625"/>
                <a:gd name="connsiteY1796" fmla="*/ 605529 h 1907927"/>
                <a:gd name="connsiteX1797" fmla="*/ 849019 w 5519625"/>
                <a:gd name="connsiteY1797" fmla="*/ 600969 h 1907927"/>
                <a:gd name="connsiteX1798" fmla="*/ 847287 w 5519625"/>
                <a:gd name="connsiteY1798" fmla="*/ 599602 h 1907927"/>
                <a:gd name="connsiteX1799" fmla="*/ 843821 w 5519625"/>
                <a:gd name="connsiteY1799" fmla="*/ 597140 h 1907927"/>
                <a:gd name="connsiteX1800" fmla="*/ 843092 w 5519625"/>
                <a:gd name="connsiteY1800" fmla="*/ 595407 h 1907927"/>
                <a:gd name="connsiteX1801" fmla="*/ 825584 w 5519625"/>
                <a:gd name="connsiteY1801" fmla="*/ 599419 h 1907927"/>
                <a:gd name="connsiteX1802" fmla="*/ 823760 w 5519625"/>
                <a:gd name="connsiteY1802" fmla="*/ 602429 h 1907927"/>
                <a:gd name="connsiteX1803" fmla="*/ 823760 w 5519625"/>
                <a:gd name="connsiteY1803" fmla="*/ 603979 h 1907927"/>
                <a:gd name="connsiteX1804" fmla="*/ 802422 w 5519625"/>
                <a:gd name="connsiteY1804" fmla="*/ 609085 h 1907927"/>
                <a:gd name="connsiteX1805" fmla="*/ 788926 w 5519625"/>
                <a:gd name="connsiteY1805" fmla="*/ 613462 h 1907927"/>
                <a:gd name="connsiteX1806" fmla="*/ 781357 w 5519625"/>
                <a:gd name="connsiteY1806" fmla="*/ 617840 h 1907927"/>
                <a:gd name="connsiteX1807" fmla="*/ 772968 w 5519625"/>
                <a:gd name="connsiteY1807" fmla="*/ 623311 h 1907927"/>
                <a:gd name="connsiteX1808" fmla="*/ 763849 w 5519625"/>
                <a:gd name="connsiteY1808" fmla="*/ 629056 h 1907927"/>
                <a:gd name="connsiteX1809" fmla="*/ 749441 w 5519625"/>
                <a:gd name="connsiteY1809" fmla="*/ 633980 h 1907927"/>
                <a:gd name="connsiteX1810" fmla="*/ 735398 w 5519625"/>
                <a:gd name="connsiteY1810" fmla="*/ 637992 h 1907927"/>
                <a:gd name="connsiteX1811" fmla="*/ 730838 w 5519625"/>
                <a:gd name="connsiteY1811" fmla="*/ 639725 h 1907927"/>
                <a:gd name="connsiteX1812" fmla="*/ 731386 w 5519625"/>
                <a:gd name="connsiteY1812" fmla="*/ 644467 h 1907927"/>
                <a:gd name="connsiteX1813" fmla="*/ 738225 w 5519625"/>
                <a:gd name="connsiteY1813" fmla="*/ 649756 h 1907927"/>
                <a:gd name="connsiteX1814" fmla="*/ 722267 w 5519625"/>
                <a:gd name="connsiteY1814" fmla="*/ 648661 h 1907927"/>
                <a:gd name="connsiteX1815" fmla="*/ 710503 w 5519625"/>
                <a:gd name="connsiteY1815" fmla="*/ 649756 h 1907927"/>
                <a:gd name="connsiteX1816" fmla="*/ 703664 w 5519625"/>
                <a:gd name="connsiteY1816" fmla="*/ 652400 h 1907927"/>
                <a:gd name="connsiteX1817" fmla="*/ 697190 w 5519625"/>
                <a:gd name="connsiteY1817" fmla="*/ 654315 h 1907927"/>
                <a:gd name="connsiteX1818" fmla="*/ 700564 w 5519625"/>
                <a:gd name="connsiteY1818" fmla="*/ 662887 h 1907927"/>
                <a:gd name="connsiteX1819" fmla="*/ 695639 w 5519625"/>
                <a:gd name="connsiteY1819" fmla="*/ 670820 h 1907927"/>
                <a:gd name="connsiteX1820" fmla="*/ 694180 w 5519625"/>
                <a:gd name="connsiteY1820" fmla="*/ 674833 h 1907927"/>
                <a:gd name="connsiteX1821" fmla="*/ 693542 w 5519625"/>
                <a:gd name="connsiteY1821" fmla="*/ 677295 h 1907927"/>
                <a:gd name="connsiteX1822" fmla="*/ 694363 w 5519625"/>
                <a:gd name="connsiteY1822" fmla="*/ 684864 h 1907927"/>
                <a:gd name="connsiteX1823" fmla="*/ 689438 w 5519625"/>
                <a:gd name="connsiteY1823" fmla="*/ 690973 h 1907927"/>
                <a:gd name="connsiteX1824" fmla="*/ 686338 w 5519625"/>
                <a:gd name="connsiteY1824" fmla="*/ 693800 h 1907927"/>
                <a:gd name="connsiteX1825" fmla="*/ 669833 w 5519625"/>
                <a:gd name="connsiteY1825" fmla="*/ 693800 h 1907927"/>
                <a:gd name="connsiteX1826" fmla="*/ 655242 w 5519625"/>
                <a:gd name="connsiteY1826" fmla="*/ 697721 h 1907927"/>
                <a:gd name="connsiteX1827" fmla="*/ 651412 w 5519625"/>
                <a:gd name="connsiteY1827" fmla="*/ 698542 h 1907927"/>
                <a:gd name="connsiteX1828" fmla="*/ 652780 w 5519625"/>
                <a:gd name="connsiteY1828" fmla="*/ 694347 h 1907927"/>
                <a:gd name="connsiteX1829" fmla="*/ 631077 w 5519625"/>
                <a:gd name="connsiteY1829" fmla="*/ 692797 h 1907927"/>
                <a:gd name="connsiteX1830" fmla="*/ 605635 w 5519625"/>
                <a:gd name="connsiteY1830" fmla="*/ 669635 h 1907927"/>
                <a:gd name="connsiteX1831" fmla="*/ 603173 w 5519625"/>
                <a:gd name="connsiteY1831" fmla="*/ 654953 h 1907927"/>
                <a:gd name="connsiteX1832" fmla="*/ 613387 w 5519625"/>
                <a:gd name="connsiteY1832" fmla="*/ 646655 h 1907927"/>
                <a:gd name="connsiteX1833" fmla="*/ 620226 w 5519625"/>
                <a:gd name="connsiteY1833" fmla="*/ 642096 h 1907927"/>
                <a:gd name="connsiteX1834" fmla="*/ 642841 w 5519625"/>
                <a:gd name="connsiteY1834" fmla="*/ 639451 h 1907927"/>
                <a:gd name="connsiteX1835" fmla="*/ 651959 w 5519625"/>
                <a:gd name="connsiteY1835" fmla="*/ 638631 h 1907927"/>
                <a:gd name="connsiteX1836" fmla="*/ 658981 w 5519625"/>
                <a:gd name="connsiteY1836" fmla="*/ 633159 h 1907927"/>
                <a:gd name="connsiteX1837" fmla="*/ 653145 w 5519625"/>
                <a:gd name="connsiteY1837" fmla="*/ 623037 h 1907927"/>
                <a:gd name="connsiteX1838" fmla="*/ 646488 w 5519625"/>
                <a:gd name="connsiteY1838" fmla="*/ 615651 h 1907927"/>
                <a:gd name="connsiteX1839" fmla="*/ 634360 w 5519625"/>
                <a:gd name="connsiteY1839" fmla="*/ 605438 h 1907927"/>
                <a:gd name="connsiteX1840" fmla="*/ 631898 w 5519625"/>
                <a:gd name="connsiteY1840" fmla="*/ 601608 h 1907927"/>
                <a:gd name="connsiteX1841" fmla="*/ 548642 w 5519625"/>
                <a:gd name="connsiteY1841" fmla="*/ 589662 h 1907927"/>
                <a:gd name="connsiteX1842" fmla="*/ 544630 w 5519625"/>
                <a:gd name="connsiteY1842" fmla="*/ 591942 h 1907927"/>
                <a:gd name="connsiteX1843" fmla="*/ 564965 w 5519625"/>
                <a:gd name="connsiteY1843" fmla="*/ 603888 h 1907927"/>
                <a:gd name="connsiteX1844" fmla="*/ 576911 w 5519625"/>
                <a:gd name="connsiteY1844" fmla="*/ 616016 h 1907927"/>
                <a:gd name="connsiteX1845" fmla="*/ 577731 w 5519625"/>
                <a:gd name="connsiteY1845" fmla="*/ 625955 h 1907927"/>
                <a:gd name="connsiteX1846" fmla="*/ 572807 w 5519625"/>
                <a:gd name="connsiteY1846" fmla="*/ 629512 h 1907927"/>
                <a:gd name="connsiteX1847" fmla="*/ 572807 w 5519625"/>
                <a:gd name="connsiteY1847" fmla="*/ 633889 h 1907927"/>
                <a:gd name="connsiteX1848" fmla="*/ 569342 w 5519625"/>
                <a:gd name="connsiteY1848" fmla="*/ 640728 h 1907927"/>
                <a:gd name="connsiteX1849" fmla="*/ 561226 w 5519625"/>
                <a:gd name="connsiteY1849" fmla="*/ 660516 h 1907927"/>
                <a:gd name="connsiteX1850" fmla="*/ 561883 w 5519625"/>
                <a:gd name="connsiteY1850" fmla="*/ 671714 h 1907927"/>
                <a:gd name="connsiteX1851" fmla="*/ 565147 w 5519625"/>
                <a:gd name="connsiteY1851" fmla="*/ 673465 h 1907927"/>
                <a:gd name="connsiteX1852" fmla="*/ 574266 w 5519625"/>
                <a:gd name="connsiteY1852" fmla="*/ 679483 h 1907927"/>
                <a:gd name="connsiteX1853" fmla="*/ 578187 w 5519625"/>
                <a:gd name="connsiteY1853" fmla="*/ 681216 h 1907927"/>
                <a:gd name="connsiteX1854" fmla="*/ 580285 w 5519625"/>
                <a:gd name="connsiteY1854" fmla="*/ 683313 h 1907927"/>
                <a:gd name="connsiteX1855" fmla="*/ 581652 w 5519625"/>
                <a:gd name="connsiteY1855" fmla="*/ 710670 h 1907927"/>
                <a:gd name="connsiteX1856" fmla="*/ 570254 w 5519625"/>
                <a:gd name="connsiteY1856" fmla="*/ 732464 h 1907927"/>
                <a:gd name="connsiteX1857" fmla="*/ 571804 w 5519625"/>
                <a:gd name="connsiteY1857" fmla="*/ 740489 h 1907927"/>
                <a:gd name="connsiteX1858" fmla="*/ 572351 w 5519625"/>
                <a:gd name="connsiteY1858" fmla="*/ 745049 h 1907927"/>
                <a:gd name="connsiteX1859" fmla="*/ 571531 w 5519625"/>
                <a:gd name="connsiteY1859" fmla="*/ 748058 h 1907927"/>
                <a:gd name="connsiteX1860" fmla="*/ 567609 w 5519625"/>
                <a:gd name="connsiteY1860" fmla="*/ 741219 h 1907927"/>
                <a:gd name="connsiteX1861" fmla="*/ 563050 w 5519625"/>
                <a:gd name="connsiteY1861" fmla="*/ 733832 h 1907927"/>
                <a:gd name="connsiteX1862" fmla="*/ 551469 w 5519625"/>
                <a:gd name="connsiteY1862" fmla="*/ 737024 h 1907927"/>
                <a:gd name="connsiteX1863" fmla="*/ 550648 w 5519625"/>
                <a:gd name="connsiteY1863" fmla="*/ 741036 h 1907927"/>
                <a:gd name="connsiteX1864" fmla="*/ 548369 w 5519625"/>
                <a:gd name="connsiteY1864" fmla="*/ 742222 h 1907927"/>
                <a:gd name="connsiteX1865" fmla="*/ 545359 w 5519625"/>
                <a:gd name="connsiteY1865" fmla="*/ 736112 h 1907927"/>
                <a:gd name="connsiteX1866" fmla="*/ 556575 w 5519625"/>
                <a:gd name="connsiteY1866" fmla="*/ 727723 h 1907927"/>
                <a:gd name="connsiteX1867" fmla="*/ 544812 w 5519625"/>
                <a:gd name="connsiteY1867" fmla="*/ 721339 h 1907927"/>
                <a:gd name="connsiteX1868" fmla="*/ 533961 w 5519625"/>
                <a:gd name="connsiteY1868" fmla="*/ 718421 h 1907927"/>
                <a:gd name="connsiteX1869" fmla="*/ 512440 w 5519625"/>
                <a:gd name="connsiteY1869" fmla="*/ 714500 h 1907927"/>
                <a:gd name="connsiteX1870" fmla="*/ 501315 w 5519625"/>
                <a:gd name="connsiteY1870" fmla="*/ 718604 h 1907927"/>
                <a:gd name="connsiteX1871" fmla="*/ 490281 w 5519625"/>
                <a:gd name="connsiteY1871" fmla="*/ 729273 h 1907927"/>
                <a:gd name="connsiteX1872" fmla="*/ 469581 w 5519625"/>
                <a:gd name="connsiteY1872" fmla="*/ 739942 h 1907927"/>
                <a:gd name="connsiteX1873" fmla="*/ 444869 w 5519625"/>
                <a:gd name="connsiteY1873" fmla="*/ 751705 h 1907927"/>
                <a:gd name="connsiteX1874" fmla="*/ 428546 w 5519625"/>
                <a:gd name="connsiteY1874" fmla="*/ 762922 h 1907927"/>
                <a:gd name="connsiteX1875" fmla="*/ 423165 w 5519625"/>
                <a:gd name="connsiteY1875" fmla="*/ 775871 h 1907927"/>
                <a:gd name="connsiteX1876" fmla="*/ 435750 w 5519625"/>
                <a:gd name="connsiteY1876" fmla="*/ 791555 h 1907927"/>
                <a:gd name="connsiteX1877" fmla="*/ 449611 w 5519625"/>
                <a:gd name="connsiteY1877" fmla="*/ 819550 h 1907927"/>
                <a:gd name="connsiteX1878" fmla="*/ 446145 w 5519625"/>
                <a:gd name="connsiteY1878" fmla="*/ 822742 h 1907927"/>
                <a:gd name="connsiteX1879" fmla="*/ 376659 w 5519625"/>
                <a:gd name="connsiteY1879" fmla="*/ 815994 h 1907927"/>
                <a:gd name="connsiteX1880" fmla="*/ 368908 w 5519625"/>
                <a:gd name="connsiteY1880" fmla="*/ 816541 h 1907927"/>
                <a:gd name="connsiteX1881" fmla="*/ 365771 w 5519625"/>
                <a:gd name="connsiteY1881" fmla="*/ 818328 h 1907927"/>
                <a:gd name="connsiteX1882" fmla="*/ 363984 w 5519625"/>
                <a:gd name="connsiteY1882" fmla="*/ 816541 h 1907927"/>
                <a:gd name="connsiteX1883" fmla="*/ 368087 w 5519625"/>
                <a:gd name="connsiteY1883" fmla="*/ 812164 h 1907927"/>
                <a:gd name="connsiteX1884" fmla="*/ 375109 w 5519625"/>
                <a:gd name="connsiteY1884" fmla="*/ 811434 h 1907927"/>
                <a:gd name="connsiteX1885" fmla="*/ 371188 w 5519625"/>
                <a:gd name="connsiteY1885" fmla="*/ 806510 h 1907927"/>
                <a:gd name="connsiteX1886" fmla="*/ 342463 w 5519625"/>
                <a:gd name="connsiteY1886" fmla="*/ 792649 h 1907927"/>
                <a:gd name="connsiteX1887" fmla="*/ 326505 w 5519625"/>
                <a:gd name="connsiteY1887" fmla="*/ 789822 h 1907927"/>
                <a:gd name="connsiteX1888" fmla="*/ 323496 w 5519625"/>
                <a:gd name="connsiteY1888" fmla="*/ 796206 h 1907927"/>
                <a:gd name="connsiteX1889" fmla="*/ 320851 w 5519625"/>
                <a:gd name="connsiteY1889" fmla="*/ 803227 h 1907927"/>
                <a:gd name="connsiteX1890" fmla="*/ 314377 w 5519625"/>
                <a:gd name="connsiteY1890" fmla="*/ 804413 h 1907927"/>
                <a:gd name="connsiteX1891" fmla="*/ 311732 w 5519625"/>
                <a:gd name="connsiteY1891" fmla="*/ 805325 h 1907927"/>
                <a:gd name="connsiteX1892" fmla="*/ 323131 w 5519625"/>
                <a:gd name="connsiteY1892" fmla="*/ 820188 h 1907927"/>
                <a:gd name="connsiteX1893" fmla="*/ 337539 w 5519625"/>
                <a:gd name="connsiteY1893" fmla="*/ 834596 h 1907927"/>
                <a:gd name="connsiteX1894" fmla="*/ 343466 w 5519625"/>
                <a:gd name="connsiteY1894" fmla="*/ 834596 h 1907927"/>
                <a:gd name="connsiteX1895" fmla="*/ 348573 w 5519625"/>
                <a:gd name="connsiteY1895" fmla="*/ 833684 h 1907927"/>
                <a:gd name="connsiteX1896" fmla="*/ 352312 w 5519625"/>
                <a:gd name="connsiteY1896" fmla="*/ 832590 h 1907927"/>
                <a:gd name="connsiteX1897" fmla="*/ 356689 w 5519625"/>
                <a:gd name="connsiteY1897" fmla="*/ 831587 h 1907927"/>
                <a:gd name="connsiteX1898" fmla="*/ 359971 w 5519625"/>
                <a:gd name="connsiteY1898" fmla="*/ 835599 h 1907927"/>
                <a:gd name="connsiteX1899" fmla="*/ 363574 w 5519625"/>
                <a:gd name="connsiteY1899" fmla="*/ 839822 h 1907927"/>
                <a:gd name="connsiteX1900" fmla="*/ 363528 w 5519625"/>
                <a:gd name="connsiteY1900" fmla="*/ 840159 h 1907927"/>
                <a:gd name="connsiteX1901" fmla="*/ 364166 w 5519625"/>
                <a:gd name="connsiteY1901" fmla="*/ 847363 h 1907927"/>
                <a:gd name="connsiteX1902" fmla="*/ 364166 w 5519625"/>
                <a:gd name="connsiteY1902" fmla="*/ 855570 h 1907927"/>
                <a:gd name="connsiteX1903" fmla="*/ 353679 w 5519625"/>
                <a:gd name="connsiteY1903" fmla="*/ 860312 h 1907927"/>
                <a:gd name="connsiteX1904" fmla="*/ 348573 w 5519625"/>
                <a:gd name="connsiteY1904" fmla="*/ 861406 h 1907927"/>
                <a:gd name="connsiteX1905" fmla="*/ 338268 w 5519625"/>
                <a:gd name="connsiteY1905" fmla="*/ 863686 h 1907927"/>
                <a:gd name="connsiteX1906" fmla="*/ 306990 w 5519625"/>
                <a:gd name="connsiteY1906" fmla="*/ 850007 h 1907927"/>
                <a:gd name="connsiteX1907" fmla="*/ 278995 w 5519625"/>
                <a:gd name="connsiteY1907" fmla="*/ 834414 h 1907927"/>
                <a:gd name="connsiteX1908" fmla="*/ 254739 w 5519625"/>
                <a:gd name="connsiteY1908" fmla="*/ 822468 h 1907927"/>
                <a:gd name="connsiteX1909" fmla="*/ 256836 w 5519625"/>
                <a:gd name="connsiteY1909" fmla="*/ 814717 h 1907927"/>
                <a:gd name="connsiteX1910" fmla="*/ 260028 w 5519625"/>
                <a:gd name="connsiteY1910" fmla="*/ 811617 h 1907927"/>
                <a:gd name="connsiteX1911" fmla="*/ 256836 w 5519625"/>
                <a:gd name="connsiteY1911" fmla="*/ 810522 h 1907927"/>
                <a:gd name="connsiteX1912" fmla="*/ 258113 w 5519625"/>
                <a:gd name="connsiteY1912" fmla="*/ 806692 h 1907927"/>
                <a:gd name="connsiteX1913" fmla="*/ 248994 w 5519625"/>
                <a:gd name="connsiteY1913" fmla="*/ 790005 h 1907927"/>
                <a:gd name="connsiteX1914" fmla="*/ 242338 w 5519625"/>
                <a:gd name="connsiteY1914" fmla="*/ 782162 h 1907927"/>
                <a:gd name="connsiteX1915" fmla="*/ 240514 w 5519625"/>
                <a:gd name="connsiteY1915" fmla="*/ 777603 h 1907927"/>
                <a:gd name="connsiteX1916" fmla="*/ 245985 w 5519625"/>
                <a:gd name="connsiteY1916" fmla="*/ 774594 h 1907927"/>
                <a:gd name="connsiteX1917" fmla="*/ 248994 w 5519625"/>
                <a:gd name="connsiteY1917" fmla="*/ 770764 h 1907927"/>
                <a:gd name="connsiteX1918" fmla="*/ 252824 w 5519625"/>
                <a:gd name="connsiteY1918" fmla="*/ 756356 h 1907927"/>
                <a:gd name="connsiteX1919" fmla="*/ 257931 w 5519625"/>
                <a:gd name="connsiteY1919" fmla="*/ 753894 h 1907927"/>
                <a:gd name="connsiteX1920" fmla="*/ 241061 w 5519625"/>
                <a:gd name="connsiteY1920" fmla="*/ 737389 h 1907927"/>
                <a:gd name="connsiteX1921" fmla="*/ 209145 w 5519625"/>
                <a:gd name="connsiteY1921" fmla="*/ 728270 h 1907927"/>
                <a:gd name="connsiteX1922" fmla="*/ 209145 w 5519625"/>
                <a:gd name="connsiteY1922" fmla="*/ 724987 h 1907927"/>
                <a:gd name="connsiteX1923" fmla="*/ 216348 w 5519625"/>
                <a:gd name="connsiteY1923" fmla="*/ 717783 h 1907927"/>
                <a:gd name="connsiteX1924" fmla="*/ 201302 w 5519625"/>
                <a:gd name="connsiteY1924" fmla="*/ 714774 h 1907927"/>
                <a:gd name="connsiteX1925" fmla="*/ 196560 w 5519625"/>
                <a:gd name="connsiteY1925" fmla="*/ 714044 h 1907927"/>
                <a:gd name="connsiteX1926" fmla="*/ 196560 w 5519625"/>
                <a:gd name="connsiteY1926" fmla="*/ 711947 h 1907927"/>
                <a:gd name="connsiteX1927" fmla="*/ 194828 w 5519625"/>
                <a:gd name="connsiteY1927" fmla="*/ 709667 h 1907927"/>
                <a:gd name="connsiteX1928" fmla="*/ 200755 w 5519625"/>
                <a:gd name="connsiteY1928" fmla="*/ 706384 h 1907927"/>
                <a:gd name="connsiteX1929" fmla="*/ 187806 w 5519625"/>
                <a:gd name="connsiteY1929" fmla="*/ 702372 h 1907927"/>
                <a:gd name="connsiteX1930" fmla="*/ 187806 w 5519625"/>
                <a:gd name="connsiteY1930" fmla="*/ 699727 h 1907927"/>
                <a:gd name="connsiteX1931" fmla="*/ 173763 w 5519625"/>
                <a:gd name="connsiteY1931" fmla="*/ 690061 h 1907927"/>
                <a:gd name="connsiteX1932" fmla="*/ 172122 w 5519625"/>
                <a:gd name="connsiteY1932" fmla="*/ 683040 h 1907927"/>
                <a:gd name="connsiteX1933" fmla="*/ 167927 w 5519625"/>
                <a:gd name="connsiteY1933" fmla="*/ 679392 h 1907927"/>
                <a:gd name="connsiteX1934" fmla="*/ 186165 w 5519625"/>
                <a:gd name="connsiteY1934" fmla="*/ 682493 h 1907927"/>
                <a:gd name="connsiteX1935" fmla="*/ 188444 w 5519625"/>
                <a:gd name="connsiteY1935" fmla="*/ 684590 h 1907927"/>
                <a:gd name="connsiteX1936" fmla="*/ 190724 w 5519625"/>
                <a:gd name="connsiteY1936" fmla="*/ 690791 h 1907927"/>
                <a:gd name="connsiteX1937" fmla="*/ 202488 w 5519625"/>
                <a:gd name="connsiteY1937" fmla="*/ 698815 h 1907927"/>
                <a:gd name="connsiteX1938" fmla="*/ 215801 w 5519625"/>
                <a:gd name="connsiteY1938" fmla="*/ 704287 h 1907927"/>
                <a:gd name="connsiteX1939" fmla="*/ 227200 w 5519625"/>
                <a:gd name="connsiteY1939" fmla="*/ 704287 h 1907927"/>
                <a:gd name="connsiteX1940" fmla="*/ 235133 w 5519625"/>
                <a:gd name="connsiteY1940" fmla="*/ 702554 h 1907927"/>
                <a:gd name="connsiteX1941" fmla="*/ 244252 w 5519625"/>
                <a:gd name="connsiteY1941" fmla="*/ 708482 h 1907927"/>
                <a:gd name="connsiteX1942" fmla="*/ 246897 w 5519625"/>
                <a:gd name="connsiteY1942" fmla="*/ 714409 h 1907927"/>
                <a:gd name="connsiteX1943" fmla="*/ 265135 w 5519625"/>
                <a:gd name="connsiteY1943" fmla="*/ 714409 h 1907927"/>
                <a:gd name="connsiteX1944" fmla="*/ 361248 w 5519625"/>
                <a:gd name="connsiteY1944" fmla="*/ 737571 h 1907927"/>
                <a:gd name="connsiteX1945" fmla="*/ 391341 w 5519625"/>
                <a:gd name="connsiteY1945" fmla="*/ 740398 h 1907927"/>
                <a:gd name="connsiteX1946" fmla="*/ 412223 w 5519625"/>
                <a:gd name="connsiteY1946" fmla="*/ 735109 h 1907927"/>
                <a:gd name="connsiteX1947" fmla="*/ 446237 w 5519625"/>
                <a:gd name="connsiteY1947" fmla="*/ 720245 h 1907927"/>
                <a:gd name="connsiteX1948" fmla="*/ 468851 w 5519625"/>
                <a:gd name="connsiteY1948" fmla="*/ 695533 h 1907927"/>
                <a:gd name="connsiteX1949" fmla="*/ 477150 w 5519625"/>
                <a:gd name="connsiteY1949" fmla="*/ 680942 h 1907927"/>
                <a:gd name="connsiteX1950" fmla="*/ 472772 w 5519625"/>
                <a:gd name="connsiteY1950" fmla="*/ 675380 h 1907927"/>
                <a:gd name="connsiteX1951" fmla="*/ 469034 w 5519625"/>
                <a:gd name="connsiteY1951" fmla="*/ 668814 h 1907927"/>
                <a:gd name="connsiteX1952" fmla="*/ 467848 w 5519625"/>
                <a:gd name="connsiteY1952" fmla="*/ 661702 h 1907927"/>
                <a:gd name="connsiteX1953" fmla="*/ 464839 w 5519625"/>
                <a:gd name="connsiteY1953" fmla="*/ 658328 h 1907927"/>
                <a:gd name="connsiteX1954" fmla="*/ 464292 w 5519625"/>
                <a:gd name="connsiteY1954" fmla="*/ 649209 h 1907927"/>
                <a:gd name="connsiteX1955" fmla="*/ 462012 w 5519625"/>
                <a:gd name="connsiteY1955" fmla="*/ 647111 h 1907927"/>
                <a:gd name="connsiteX1956" fmla="*/ 442771 w 5519625"/>
                <a:gd name="connsiteY1956" fmla="*/ 641002 h 1907927"/>
                <a:gd name="connsiteX1957" fmla="*/ 424534 w 5519625"/>
                <a:gd name="connsiteY1957" fmla="*/ 622764 h 1907927"/>
                <a:gd name="connsiteX1958" fmla="*/ 422436 w 5519625"/>
                <a:gd name="connsiteY1958" fmla="*/ 622764 h 1907927"/>
                <a:gd name="connsiteX1959" fmla="*/ 420521 w 5519625"/>
                <a:gd name="connsiteY1959" fmla="*/ 623949 h 1907927"/>
                <a:gd name="connsiteX1960" fmla="*/ 377206 w 5519625"/>
                <a:gd name="connsiteY1960" fmla="*/ 612095 h 1907927"/>
                <a:gd name="connsiteX1961" fmla="*/ 366811 w 5519625"/>
                <a:gd name="connsiteY1961" fmla="*/ 602976 h 1907927"/>
                <a:gd name="connsiteX1962" fmla="*/ 349302 w 5519625"/>
                <a:gd name="connsiteY1962" fmla="*/ 591577 h 1907927"/>
                <a:gd name="connsiteX1963" fmla="*/ 279452 w 5519625"/>
                <a:gd name="connsiteY1963" fmla="*/ 560025 h 1907927"/>
                <a:gd name="connsiteX1964" fmla="*/ 266868 w 5519625"/>
                <a:gd name="connsiteY1964" fmla="*/ 556834 h 1907927"/>
                <a:gd name="connsiteX1965" fmla="*/ 240058 w 5519625"/>
                <a:gd name="connsiteY1965" fmla="*/ 554189 h 1907927"/>
                <a:gd name="connsiteX1966" fmla="*/ 220361 w 5519625"/>
                <a:gd name="connsiteY1966" fmla="*/ 553369 h 1907927"/>
                <a:gd name="connsiteX1967" fmla="*/ 213066 w 5519625"/>
                <a:gd name="connsiteY1967" fmla="*/ 557016 h 1907927"/>
                <a:gd name="connsiteX1968" fmla="*/ 208506 w 5519625"/>
                <a:gd name="connsiteY1968" fmla="*/ 565406 h 1907927"/>
                <a:gd name="connsiteX1969" fmla="*/ 201667 w 5519625"/>
                <a:gd name="connsiteY1969" fmla="*/ 568415 h 1907927"/>
                <a:gd name="connsiteX1970" fmla="*/ 196196 w 5519625"/>
                <a:gd name="connsiteY1970" fmla="*/ 571242 h 1907927"/>
                <a:gd name="connsiteX1971" fmla="*/ 195102 w 5519625"/>
                <a:gd name="connsiteY1971" fmla="*/ 571242 h 1907927"/>
                <a:gd name="connsiteX1972" fmla="*/ 199205 w 5519625"/>
                <a:gd name="connsiteY1972" fmla="*/ 567321 h 1907927"/>
                <a:gd name="connsiteX1973" fmla="*/ 207047 w 5519625"/>
                <a:gd name="connsiteY1973" fmla="*/ 563856 h 1907927"/>
                <a:gd name="connsiteX1974" fmla="*/ 207047 w 5519625"/>
                <a:gd name="connsiteY1974" fmla="*/ 561029 h 1907927"/>
                <a:gd name="connsiteX1975" fmla="*/ 203035 w 5519625"/>
                <a:gd name="connsiteY1975" fmla="*/ 555284 h 1907927"/>
                <a:gd name="connsiteX1976" fmla="*/ 207485 w 5519625"/>
                <a:gd name="connsiteY1976" fmla="*/ 551171 h 1907927"/>
                <a:gd name="connsiteX1977" fmla="*/ 207412 w 5519625"/>
                <a:gd name="connsiteY1977" fmla="*/ 550177 h 1907927"/>
                <a:gd name="connsiteX1978" fmla="*/ 203035 w 5519625"/>
                <a:gd name="connsiteY1978" fmla="*/ 548445 h 1907927"/>
                <a:gd name="connsiteX1979" fmla="*/ 187442 w 5519625"/>
                <a:gd name="connsiteY1979" fmla="*/ 553186 h 1907927"/>
                <a:gd name="connsiteX1980" fmla="*/ 184250 w 5519625"/>
                <a:gd name="connsiteY1980" fmla="*/ 551180 h 1907927"/>
                <a:gd name="connsiteX1981" fmla="*/ 168292 w 5519625"/>
                <a:gd name="connsiteY1981" fmla="*/ 547897 h 1907927"/>
                <a:gd name="connsiteX1982" fmla="*/ 165830 w 5519625"/>
                <a:gd name="connsiteY1982" fmla="*/ 544250 h 1907927"/>
                <a:gd name="connsiteX1983" fmla="*/ 159720 w 5519625"/>
                <a:gd name="connsiteY1983" fmla="*/ 537502 h 1907927"/>
                <a:gd name="connsiteX1984" fmla="*/ 165283 w 5519625"/>
                <a:gd name="connsiteY1984" fmla="*/ 529842 h 1907927"/>
                <a:gd name="connsiteX1985" fmla="*/ 171119 w 5519625"/>
                <a:gd name="connsiteY1985" fmla="*/ 534584 h 1907927"/>
                <a:gd name="connsiteX1986" fmla="*/ 183885 w 5519625"/>
                <a:gd name="connsiteY1986" fmla="*/ 536499 h 1907927"/>
                <a:gd name="connsiteX1987" fmla="*/ 193004 w 5519625"/>
                <a:gd name="connsiteY1987" fmla="*/ 536499 h 1907927"/>
                <a:gd name="connsiteX1988" fmla="*/ 194281 w 5519625"/>
                <a:gd name="connsiteY1988" fmla="*/ 527380 h 1907927"/>
                <a:gd name="connsiteX1989" fmla="*/ 184432 w 5519625"/>
                <a:gd name="connsiteY1989" fmla="*/ 525830 h 1907927"/>
                <a:gd name="connsiteX1990" fmla="*/ 177593 w 5519625"/>
                <a:gd name="connsiteY1990" fmla="*/ 524188 h 1907927"/>
                <a:gd name="connsiteX1991" fmla="*/ 169204 w 5519625"/>
                <a:gd name="connsiteY1991" fmla="*/ 519811 h 1907927"/>
                <a:gd name="connsiteX1992" fmla="*/ 163550 w 5519625"/>
                <a:gd name="connsiteY1992" fmla="*/ 516528 h 1907927"/>
                <a:gd name="connsiteX1993" fmla="*/ 158261 w 5519625"/>
                <a:gd name="connsiteY1993" fmla="*/ 515616 h 1907927"/>
                <a:gd name="connsiteX1994" fmla="*/ 158261 w 5519625"/>
                <a:gd name="connsiteY1994" fmla="*/ 520176 h 1907927"/>
                <a:gd name="connsiteX1995" fmla="*/ 162000 w 5519625"/>
                <a:gd name="connsiteY1995" fmla="*/ 526012 h 1907927"/>
                <a:gd name="connsiteX1996" fmla="*/ 157440 w 5519625"/>
                <a:gd name="connsiteY1996" fmla="*/ 523550 h 1907927"/>
                <a:gd name="connsiteX1997" fmla="*/ 150419 w 5519625"/>
                <a:gd name="connsiteY1997" fmla="*/ 523550 h 1907927"/>
                <a:gd name="connsiteX1998" fmla="*/ 145677 w 5519625"/>
                <a:gd name="connsiteY1998" fmla="*/ 529295 h 1907927"/>
                <a:gd name="connsiteX1999" fmla="*/ 122879 w 5519625"/>
                <a:gd name="connsiteY1999" fmla="*/ 527197 h 1907927"/>
                <a:gd name="connsiteX2000" fmla="*/ 120508 w 5519625"/>
                <a:gd name="connsiteY2000" fmla="*/ 527197 h 1907927"/>
                <a:gd name="connsiteX2001" fmla="*/ 121968 w 5519625"/>
                <a:gd name="connsiteY2001" fmla="*/ 539326 h 1907927"/>
                <a:gd name="connsiteX2002" fmla="*/ 111481 w 5519625"/>
                <a:gd name="connsiteY2002" fmla="*/ 540876 h 1907927"/>
                <a:gd name="connsiteX2003" fmla="*/ 98988 w 5519625"/>
                <a:gd name="connsiteY2003" fmla="*/ 536499 h 1907927"/>
                <a:gd name="connsiteX2004" fmla="*/ 97438 w 5519625"/>
                <a:gd name="connsiteY2004" fmla="*/ 538596 h 1907927"/>
                <a:gd name="connsiteX2005" fmla="*/ 88319 w 5519625"/>
                <a:gd name="connsiteY2005" fmla="*/ 550724 h 1907927"/>
                <a:gd name="connsiteX2006" fmla="*/ 78288 w 5519625"/>
                <a:gd name="connsiteY2006" fmla="*/ 553551 h 1907927"/>
                <a:gd name="connsiteX2007" fmla="*/ 64610 w 5519625"/>
                <a:gd name="connsiteY2007" fmla="*/ 562670 h 1907927"/>
                <a:gd name="connsiteX2008" fmla="*/ 56585 w 5519625"/>
                <a:gd name="connsiteY2008" fmla="*/ 573339 h 1907927"/>
                <a:gd name="connsiteX2009" fmla="*/ 40627 w 5519625"/>
                <a:gd name="connsiteY2009" fmla="*/ 579449 h 1907927"/>
                <a:gd name="connsiteX2010" fmla="*/ 40627 w 5519625"/>
                <a:gd name="connsiteY2010" fmla="*/ 581455 h 1907927"/>
                <a:gd name="connsiteX2011" fmla="*/ 46554 w 5519625"/>
                <a:gd name="connsiteY2011" fmla="*/ 582640 h 1907927"/>
                <a:gd name="connsiteX2012" fmla="*/ 40445 w 5519625"/>
                <a:gd name="connsiteY2012" fmla="*/ 602429 h 1907927"/>
                <a:gd name="connsiteX2013" fmla="*/ 41447 w 5519625"/>
                <a:gd name="connsiteY2013" fmla="*/ 608082 h 1907927"/>
                <a:gd name="connsiteX2014" fmla="*/ 46007 w 5519625"/>
                <a:gd name="connsiteY2014" fmla="*/ 619116 h 1907927"/>
                <a:gd name="connsiteX2015" fmla="*/ 49563 w 5519625"/>
                <a:gd name="connsiteY2015" fmla="*/ 622125 h 1907927"/>
                <a:gd name="connsiteX2016" fmla="*/ 66707 w 5519625"/>
                <a:gd name="connsiteY2016" fmla="*/ 626867 h 1907927"/>
                <a:gd name="connsiteX2017" fmla="*/ 70446 w 5519625"/>
                <a:gd name="connsiteY2017" fmla="*/ 629968 h 1907927"/>
                <a:gd name="connsiteX2018" fmla="*/ 81115 w 5519625"/>
                <a:gd name="connsiteY2018" fmla="*/ 644011 h 1907927"/>
                <a:gd name="connsiteX2019" fmla="*/ 89322 w 5519625"/>
                <a:gd name="connsiteY2019" fmla="*/ 650668 h 1907927"/>
                <a:gd name="connsiteX2020" fmla="*/ 89495 w 5519625"/>
                <a:gd name="connsiteY2020" fmla="*/ 652592 h 1907927"/>
                <a:gd name="connsiteX2021" fmla="*/ 89322 w 5519625"/>
                <a:gd name="connsiteY2021" fmla="*/ 652765 h 1907927"/>
                <a:gd name="connsiteX2022" fmla="*/ 68804 w 5519625"/>
                <a:gd name="connsiteY2022" fmla="*/ 680122 h 1907927"/>
                <a:gd name="connsiteX2023" fmla="*/ 59685 w 5519625"/>
                <a:gd name="connsiteY2023" fmla="*/ 698360 h 1907927"/>
                <a:gd name="connsiteX2024" fmla="*/ 68804 w 5519625"/>
                <a:gd name="connsiteY2024" fmla="*/ 711764 h 1907927"/>
                <a:gd name="connsiteX2025" fmla="*/ 77923 w 5519625"/>
                <a:gd name="connsiteY2025" fmla="*/ 728178 h 1907927"/>
                <a:gd name="connsiteX2026" fmla="*/ 93152 w 5519625"/>
                <a:gd name="connsiteY2026" fmla="*/ 764198 h 1907927"/>
                <a:gd name="connsiteX2027" fmla="*/ 92331 w 5519625"/>
                <a:gd name="connsiteY2027" fmla="*/ 766113 h 1907927"/>
                <a:gd name="connsiteX2028" fmla="*/ 82665 w 5519625"/>
                <a:gd name="connsiteY2028" fmla="*/ 766934 h 1907927"/>
                <a:gd name="connsiteX2029" fmla="*/ 80933 w 5519625"/>
                <a:gd name="connsiteY2029" fmla="*/ 769396 h 1907927"/>
                <a:gd name="connsiteX2030" fmla="*/ 79473 w 5519625"/>
                <a:gd name="connsiteY2030" fmla="*/ 779244 h 1907927"/>
                <a:gd name="connsiteX2031" fmla="*/ 78835 w 5519625"/>
                <a:gd name="connsiteY2031" fmla="*/ 790643 h 1907927"/>
                <a:gd name="connsiteX2032" fmla="*/ 81753 w 5519625"/>
                <a:gd name="connsiteY2032" fmla="*/ 798212 h 1907927"/>
                <a:gd name="connsiteX2033" fmla="*/ 78288 w 5519625"/>
                <a:gd name="connsiteY2033" fmla="*/ 808516 h 1907927"/>
                <a:gd name="connsiteX2034" fmla="*/ 88957 w 5519625"/>
                <a:gd name="connsiteY2034" fmla="*/ 813988 h 1907927"/>
                <a:gd name="connsiteX2035" fmla="*/ 95431 w 5519625"/>
                <a:gd name="connsiteY2035" fmla="*/ 823106 h 1907927"/>
                <a:gd name="connsiteX2036" fmla="*/ 90234 w 5519625"/>
                <a:gd name="connsiteY2036" fmla="*/ 825022 h 1907927"/>
                <a:gd name="connsiteX2037" fmla="*/ 90234 w 5519625"/>
                <a:gd name="connsiteY2037" fmla="*/ 827301 h 1907927"/>
                <a:gd name="connsiteX2038" fmla="*/ 96161 w 5519625"/>
                <a:gd name="connsiteY2038" fmla="*/ 838700 h 1907927"/>
                <a:gd name="connsiteX2039" fmla="*/ 109475 w 5519625"/>
                <a:gd name="connsiteY2039" fmla="*/ 847819 h 1907927"/>
                <a:gd name="connsiteX2040" fmla="*/ 106648 w 5519625"/>
                <a:gd name="connsiteY2040" fmla="*/ 858488 h 1907927"/>
                <a:gd name="connsiteX2041" fmla="*/ 99991 w 5519625"/>
                <a:gd name="connsiteY2041" fmla="*/ 864689 h 1907927"/>
                <a:gd name="connsiteX2042" fmla="*/ 90872 w 5519625"/>
                <a:gd name="connsiteY2042" fmla="*/ 870069 h 1907927"/>
                <a:gd name="connsiteX2043" fmla="*/ 92514 w 5519625"/>
                <a:gd name="connsiteY2043" fmla="*/ 873078 h 1907927"/>
                <a:gd name="connsiteX2044" fmla="*/ 130722 w 5519625"/>
                <a:gd name="connsiteY2044" fmla="*/ 899523 h 1907927"/>
                <a:gd name="connsiteX2045" fmla="*/ 133731 w 5519625"/>
                <a:gd name="connsiteY2045" fmla="*/ 902350 h 1907927"/>
                <a:gd name="connsiteX2046" fmla="*/ 139111 w 5519625"/>
                <a:gd name="connsiteY2046" fmla="*/ 910466 h 1907927"/>
                <a:gd name="connsiteX2047" fmla="*/ 140844 w 5519625"/>
                <a:gd name="connsiteY2047" fmla="*/ 918855 h 1907927"/>
                <a:gd name="connsiteX2048" fmla="*/ 129445 w 5519625"/>
                <a:gd name="connsiteY2048" fmla="*/ 938826 h 1907927"/>
                <a:gd name="connsiteX2049" fmla="*/ 109475 w 5519625"/>
                <a:gd name="connsiteY2049" fmla="*/ 957063 h 1907927"/>
                <a:gd name="connsiteX2050" fmla="*/ 88592 w 5519625"/>
                <a:gd name="connsiteY2050" fmla="*/ 977581 h 1907927"/>
                <a:gd name="connsiteX2051" fmla="*/ 82665 w 5519625"/>
                <a:gd name="connsiteY2051" fmla="*/ 983235 h 1907927"/>
                <a:gd name="connsiteX2052" fmla="*/ 76191 w 5519625"/>
                <a:gd name="connsiteY2052" fmla="*/ 989709 h 1907927"/>
                <a:gd name="connsiteX2053" fmla="*/ 59868 w 5519625"/>
                <a:gd name="connsiteY2053" fmla="*/ 1003752 h 1907927"/>
                <a:gd name="connsiteX2054" fmla="*/ 46554 w 5519625"/>
                <a:gd name="connsiteY2054" fmla="*/ 1013692 h 1907927"/>
                <a:gd name="connsiteX2055" fmla="*/ 29502 w 5519625"/>
                <a:gd name="connsiteY2055" fmla="*/ 1026550 h 1907927"/>
                <a:gd name="connsiteX2056" fmla="*/ 19197 w 5519625"/>
                <a:gd name="connsiteY2056" fmla="*/ 1034757 h 1907927"/>
                <a:gd name="connsiteX2057" fmla="*/ 15367 w 5519625"/>
                <a:gd name="connsiteY2057" fmla="*/ 1039316 h 1907927"/>
                <a:gd name="connsiteX2058" fmla="*/ 22480 w 5519625"/>
                <a:gd name="connsiteY2058" fmla="*/ 1037766 h 1907927"/>
                <a:gd name="connsiteX2059" fmla="*/ 34061 w 5519625"/>
                <a:gd name="connsiteY2059" fmla="*/ 1035304 h 1907927"/>
                <a:gd name="connsiteX2060" fmla="*/ 40718 w 5519625"/>
                <a:gd name="connsiteY2060" fmla="*/ 1032295 h 1907927"/>
                <a:gd name="connsiteX2061" fmla="*/ 44913 w 5519625"/>
                <a:gd name="connsiteY2061" fmla="*/ 1032295 h 1907927"/>
                <a:gd name="connsiteX2062" fmla="*/ 42633 w 5519625"/>
                <a:gd name="connsiteY2062" fmla="*/ 1035121 h 1907927"/>
                <a:gd name="connsiteX2063" fmla="*/ 42633 w 5519625"/>
                <a:gd name="connsiteY2063" fmla="*/ 1038313 h 1907927"/>
                <a:gd name="connsiteX2064" fmla="*/ 42633 w 5519625"/>
                <a:gd name="connsiteY2064" fmla="*/ 1041231 h 1907927"/>
                <a:gd name="connsiteX2065" fmla="*/ 38256 w 5519625"/>
                <a:gd name="connsiteY2065" fmla="*/ 1040228 h 1907927"/>
                <a:gd name="connsiteX2066" fmla="*/ 46828 w 5519625"/>
                <a:gd name="connsiteY2066" fmla="*/ 1048800 h 1907927"/>
                <a:gd name="connsiteX2067" fmla="*/ 66707 w 5519625"/>
                <a:gd name="connsiteY2067" fmla="*/ 1056551 h 1907927"/>
                <a:gd name="connsiteX2068" fmla="*/ 88957 w 5519625"/>
                <a:gd name="connsiteY2068" fmla="*/ 1063846 h 1907927"/>
                <a:gd name="connsiteX2069" fmla="*/ 95249 w 5519625"/>
                <a:gd name="connsiteY2069" fmla="*/ 1068223 h 1907927"/>
                <a:gd name="connsiteX2070" fmla="*/ 93152 w 5519625"/>
                <a:gd name="connsiteY2070" fmla="*/ 1072509 h 1907927"/>
                <a:gd name="connsiteX2071" fmla="*/ 70172 w 5519625"/>
                <a:gd name="connsiteY2071" fmla="*/ 1067038 h 1907927"/>
                <a:gd name="connsiteX2072" fmla="*/ 57223 w 5519625"/>
                <a:gd name="connsiteY2072" fmla="*/ 1069500 h 1907927"/>
                <a:gd name="connsiteX2073" fmla="*/ 44548 w 5519625"/>
                <a:gd name="connsiteY2073" fmla="*/ 1076521 h 1907927"/>
                <a:gd name="connsiteX2074" fmla="*/ 34608 w 5519625"/>
                <a:gd name="connsiteY2074" fmla="*/ 1075610 h 1907927"/>
                <a:gd name="connsiteX2075" fmla="*/ 27039 w 5519625"/>
                <a:gd name="connsiteY2075" fmla="*/ 1077707 h 1907927"/>
                <a:gd name="connsiteX2076" fmla="*/ 24213 w 5519625"/>
                <a:gd name="connsiteY2076" fmla="*/ 1079987 h 1907927"/>
                <a:gd name="connsiteX2077" fmla="*/ 22298 w 5519625"/>
                <a:gd name="connsiteY2077" fmla="*/ 1092662 h 1907927"/>
                <a:gd name="connsiteX2078" fmla="*/ 25125 w 5519625"/>
                <a:gd name="connsiteY2078" fmla="*/ 1094942 h 1907927"/>
                <a:gd name="connsiteX2079" fmla="*/ 25125 w 5519625"/>
                <a:gd name="connsiteY2079" fmla="*/ 1097586 h 1907927"/>
                <a:gd name="connsiteX2080" fmla="*/ 22480 w 5519625"/>
                <a:gd name="connsiteY2080" fmla="*/ 1100687 h 1907927"/>
                <a:gd name="connsiteX2081" fmla="*/ 21933 w 5519625"/>
                <a:gd name="connsiteY2081" fmla="*/ 1102328 h 1907927"/>
                <a:gd name="connsiteX2082" fmla="*/ 16006 w 5519625"/>
                <a:gd name="connsiteY2082" fmla="*/ 1108802 h 1907927"/>
                <a:gd name="connsiteX2083" fmla="*/ 11628 w 5519625"/>
                <a:gd name="connsiteY2083" fmla="*/ 1117921 h 1907927"/>
                <a:gd name="connsiteX2084" fmla="*/ 2509 w 5519625"/>
                <a:gd name="connsiteY2084" fmla="*/ 1128408 h 1907927"/>
                <a:gd name="connsiteX2085" fmla="*/ 3330 w 5519625"/>
                <a:gd name="connsiteY2085" fmla="*/ 1140901 h 1907927"/>
                <a:gd name="connsiteX2086" fmla="*/ 4789 w 5519625"/>
                <a:gd name="connsiteY2086" fmla="*/ 1158227 h 1907927"/>
                <a:gd name="connsiteX2087" fmla="*/ 11994 w 5519625"/>
                <a:gd name="connsiteY2087" fmla="*/ 1168531 h 1907927"/>
                <a:gd name="connsiteX2088" fmla="*/ 11446 w 5519625"/>
                <a:gd name="connsiteY2088" fmla="*/ 1174550 h 1907927"/>
                <a:gd name="connsiteX2089" fmla="*/ 5337 w 5519625"/>
                <a:gd name="connsiteY2089" fmla="*/ 1175918 h 1907927"/>
                <a:gd name="connsiteX2090" fmla="*/ 230 w 5519625"/>
                <a:gd name="connsiteY2090" fmla="*/ 1183851 h 1907927"/>
                <a:gd name="connsiteX2091" fmla="*/ 777 w 5519625"/>
                <a:gd name="connsiteY2091" fmla="*/ 1189596 h 1907927"/>
                <a:gd name="connsiteX2092" fmla="*/ 7890 w 5519625"/>
                <a:gd name="connsiteY2092" fmla="*/ 1194885 h 1907927"/>
                <a:gd name="connsiteX2093" fmla="*/ 12267 w 5519625"/>
                <a:gd name="connsiteY2093" fmla="*/ 1197712 h 1907927"/>
                <a:gd name="connsiteX2094" fmla="*/ 15823 w 5519625"/>
                <a:gd name="connsiteY2094" fmla="*/ 1200812 h 1907927"/>
                <a:gd name="connsiteX2095" fmla="*/ 12632 w 5519625"/>
                <a:gd name="connsiteY2095" fmla="*/ 1207834 h 1907927"/>
                <a:gd name="connsiteX2096" fmla="*/ 11811 w 5519625"/>
                <a:gd name="connsiteY2096" fmla="*/ 1211573 h 1907927"/>
                <a:gd name="connsiteX2097" fmla="*/ 11811 w 5519625"/>
                <a:gd name="connsiteY2097" fmla="*/ 1215403 h 1907927"/>
                <a:gd name="connsiteX2098" fmla="*/ 9258 w 5519625"/>
                <a:gd name="connsiteY2098" fmla="*/ 1219962 h 1907927"/>
                <a:gd name="connsiteX2099" fmla="*/ 10808 w 5519625"/>
                <a:gd name="connsiteY2099" fmla="*/ 1221512 h 1907927"/>
                <a:gd name="connsiteX2100" fmla="*/ 15367 w 5519625"/>
                <a:gd name="connsiteY2100" fmla="*/ 1222242 h 1907927"/>
                <a:gd name="connsiteX2101" fmla="*/ 19380 w 5519625"/>
                <a:gd name="connsiteY2101" fmla="*/ 1225069 h 1907927"/>
                <a:gd name="connsiteX2102" fmla="*/ 24669 w 5519625"/>
                <a:gd name="connsiteY2102" fmla="*/ 1238929 h 1907927"/>
                <a:gd name="connsiteX2103" fmla="*/ 27496 w 5519625"/>
                <a:gd name="connsiteY2103" fmla="*/ 1248869 h 1907927"/>
                <a:gd name="connsiteX2104" fmla="*/ 26766 w 5519625"/>
                <a:gd name="connsiteY2104" fmla="*/ 1255526 h 1907927"/>
                <a:gd name="connsiteX2105" fmla="*/ 30231 w 5519625"/>
                <a:gd name="connsiteY2105" fmla="*/ 1257623 h 1907927"/>
                <a:gd name="connsiteX2106" fmla="*/ 44821 w 5519625"/>
                <a:gd name="connsiteY2106" fmla="*/ 1264645 h 1907927"/>
                <a:gd name="connsiteX2107" fmla="*/ 60780 w 5519625"/>
                <a:gd name="connsiteY2107" fmla="*/ 1263277 h 1907927"/>
                <a:gd name="connsiteX2108" fmla="*/ 63242 w 5519625"/>
                <a:gd name="connsiteY2108" fmla="*/ 1264280 h 1907927"/>
                <a:gd name="connsiteX2109" fmla="*/ 67619 w 5519625"/>
                <a:gd name="connsiteY2109" fmla="*/ 1269934 h 1907927"/>
                <a:gd name="connsiteX2110" fmla="*/ 68348 w 5519625"/>
                <a:gd name="connsiteY2110" fmla="*/ 1274129 h 1907927"/>
                <a:gd name="connsiteX2111" fmla="*/ 75370 w 5519625"/>
                <a:gd name="connsiteY2111" fmla="*/ 1276043 h 1907927"/>
                <a:gd name="connsiteX2112" fmla="*/ 100629 w 5519625"/>
                <a:gd name="connsiteY2112" fmla="*/ 1271028 h 1907927"/>
                <a:gd name="connsiteX2113" fmla="*/ 104277 w 5519625"/>
                <a:gd name="connsiteY2113" fmla="*/ 1272578 h 1907927"/>
                <a:gd name="connsiteX2114" fmla="*/ 118138 w 5519625"/>
                <a:gd name="connsiteY2114" fmla="*/ 1280603 h 1907927"/>
                <a:gd name="connsiteX2115" fmla="*/ 120235 w 5519625"/>
                <a:gd name="connsiteY2115" fmla="*/ 1283612 h 1907927"/>
                <a:gd name="connsiteX2116" fmla="*/ 120235 w 5519625"/>
                <a:gd name="connsiteY2116" fmla="*/ 1291819 h 1907927"/>
                <a:gd name="connsiteX2117" fmla="*/ 117591 w 5519625"/>
                <a:gd name="connsiteY2117" fmla="*/ 1296379 h 1907927"/>
                <a:gd name="connsiteX2118" fmla="*/ 120418 w 5519625"/>
                <a:gd name="connsiteY2118" fmla="*/ 1302944 h 1907927"/>
                <a:gd name="connsiteX2119" fmla="*/ 122332 w 5519625"/>
                <a:gd name="connsiteY2119" fmla="*/ 1308689 h 1907927"/>
                <a:gd name="connsiteX2120" fmla="*/ 115493 w 5519625"/>
                <a:gd name="connsiteY2120" fmla="*/ 1318355 h 1907927"/>
                <a:gd name="connsiteX2121" fmla="*/ 117408 w 5519625"/>
                <a:gd name="connsiteY2121" fmla="*/ 1321000 h 1907927"/>
                <a:gd name="connsiteX2122" fmla="*/ 128624 w 5519625"/>
                <a:gd name="connsiteY2122" fmla="*/ 1331304 h 1907927"/>
                <a:gd name="connsiteX2123" fmla="*/ 131087 w 5519625"/>
                <a:gd name="connsiteY2123" fmla="*/ 1338873 h 1907927"/>
                <a:gd name="connsiteX2124" fmla="*/ 136740 w 5519625"/>
                <a:gd name="connsiteY2124" fmla="*/ 1344253 h 1907927"/>
                <a:gd name="connsiteX2125" fmla="*/ 148230 w 5519625"/>
                <a:gd name="connsiteY2125" fmla="*/ 1353919 h 1907927"/>
                <a:gd name="connsiteX2126" fmla="*/ 150236 w 5519625"/>
                <a:gd name="connsiteY2126" fmla="*/ 1360758 h 1907927"/>
                <a:gd name="connsiteX2127" fmla="*/ 150236 w 5519625"/>
                <a:gd name="connsiteY2127" fmla="*/ 1367597 h 1907927"/>
                <a:gd name="connsiteX2128" fmla="*/ 170936 w 5519625"/>
                <a:gd name="connsiteY2128" fmla="*/ 1370242 h 1907927"/>
                <a:gd name="connsiteX2129" fmla="*/ 170936 w 5519625"/>
                <a:gd name="connsiteY2129" fmla="*/ 1372339 h 1907927"/>
                <a:gd name="connsiteX2130" fmla="*/ 178687 w 5519625"/>
                <a:gd name="connsiteY2130" fmla="*/ 1382370 h 1907927"/>
                <a:gd name="connsiteX2131" fmla="*/ 180055 w 5519625"/>
                <a:gd name="connsiteY2131" fmla="*/ 1384467 h 1907927"/>
                <a:gd name="connsiteX2132" fmla="*/ 178870 w 5519625"/>
                <a:gd name="connsiteY2132" fmla="*/ 1387933 h 1907927"/>
                <a:gd name="connsiteX2133" fmla="*/ 159355 w 5519625"/>
                <a:gd name="connsiteY2133" fmla="*/ 1398146 h 1907927"/>
                <a:gd name="connsiteX2134" fmla="*/ 156437 w 5519625"/>
                <a:gd name="connsiteY2134" fmla="*/ 1398146 h 1907927"/>
                <a:gd name="connsiteX2135" fmla="*/ 146589 w 5519625"/>
                <a:gd name="connsiteY2135" fmla="*/ 1397416 h 1907927"/>
                <a:gd name="connsiteX2136" fmla="*/ 135737 w 5519625"/>
                <a:gd name="connsiteY2136" fmla="*/ 1397416 h 1907927"/>
                <a:gd name="connsiteX2137" fmla="*/ 133458 w 5519625"/>
                <a:gd name="connsiteY2137" fmla="*/ 1398511 h 1907927"/>
                <a:gd name="connsiteX2138" fmla="*/ 132728 w 5519625"/>
                <a:gd name="connsiteY2138" fmla="*/ 1404438 h 1907927"/>
                <a:gd name="connsiteX2139" fmla="*/ 140844 w 5519625"/>
                <a:gd name="connsiteY2139" fmla="*/ 1413557 h 1907927"/>
                <a:gd name="connsiteX2140" fmla="*/ 141482 w 5519625"/>
                <a:gd name="connsiteY2140" fmla="*/ 1416840 h 1907927"/>
                <a:gd name="connsiteX2141" fmla="*/ 140661 w 5519625"/>
                <a:gd name="connsiteY2141" fmla="*/ 1432980 h 1907927"/>
                <a:gd name="connsiteX2142" fmla="*/ 146771 w 5519625"/>
                <a:gd name="connsiteY2142" fmla="*/ 1440002 h 1907927"/>
                <a:gd name="connsiteX2143" fmla="*/ 148139 w 5519625"/>
                <a:gd name="connsiteY2143" fmla="*/ 1442829 h 1907927"/>
                <a:gd name="connsiteX2144" fmla="*/ 150236 w 5519625"/>
                <a:gd name="connsiteY2144" fmla="*/ 1444379 h 1907927"/>
                <a:gd name="connsiteX2145" fmla="*/ 166377 w 5519625"/>
                <a:gd name="connsiteY2145" fmla="*/ 1442099 h 1907927"/>
                <a:gd name="connsiteX2146" fmla="*/ 171848 w 5519625"/>
                <a:gd name="connsiteY2146" fmla="*/ 1434621 h 1907927"/>
                <a:gd name="connsiteX2147" fmla="*/ 174128 w 5519625"/>
                <a:gd name="connsiteY2147" fmla="*/ 1433892 h 1907927"/>
                <a:gd name="connsiteX2148" fmla="*/ 188992 w 5519625"/>
                <a:gd name="connsiteY2148" fmla="*/ 1435625 h 1907927"/>
                <a:gd name="connsiteX2149" fmla="*/ 204311 w 5519625"/>
                <a:gd name="connsiteY2149" fmla="*/ 1432159 h 1907927"/>
                <a:gd name="connsiteX2150" fmla="*/ 211333 w 5519625"/>
                <a:gd name="connsiteY2150" fmla="*/ 1431612 h 1907927"/>
                <a:gd name="connsiteX2151" fmla="*/ 216713 w 5519625"/>
                <a:gd name="connsiteY2151" fmla="*/ 1431612 h 1907927"/>
                <a:gd name="connsiteX2152" fmla="*/ 224829 w 5519625"/>
                <a:gd name="connsiteY2152" fmla="*/ 1440731 h 1907927"/>
                <a:gd name="connsiteX2153" fmla="*/ 226197 w 5519625"/>
                <a:gd name="connsiteY2153" fmla="*/ 1443376 h 1907927"/>
                <a:gd name="connsiteX2154" fmla="*/ 234769 w 5519625"/>
                <a:gd name="connsiteY2154" fmla="*/ 1454410 h 1907927"/>
                <a:gd name="connsiteX2155" fmla="*/ 237231 w 5519625"/>
                <a:gd name="connsiteY2155" fmla="*/ 1456689 h 1907927"/>
                <a:gd name="connsiteX2156" fmla="*/ 237231 w 5519625"/>
                <a:gd name="connsiteY2156" fmla="*/ 1459334 h 1907927"/>
                <a:gd name="connsiteX2157" fmla="*/ 227291 w 5519625"/>
                <a:gd name="connsiteY2157" fmla="*/ 1465261 h 1907927"/>
                <a:gd name="connsiteX2158" fmla="*/ 231121 w 5519625"/>
                <a:gd name="connsiteY2158" fmla="*/ 1471553 h 1907927"/>
                <a:gd name="connsiteX2159" fmla="*/ 233766 w 5519625"/>
                <a:gd name="connsiteY2159" fmla="*/ 1481584 h 1907927"/>
                <a:gd name="connsiteX2160" fmla="*/ 247262 w 5519625"/>
                <a:gd name="connsiteY2160" fmla="*/ 1484593 h 1907927"/>
                <a:gd name="connsiteX2161" fmla="*/ 252004 w 5519625"/>
                <a:gd name="connsiteY2161" fmla="*/ 1484593 h 1907927"/>
                <a:gd name="connsiteX2162" fmla="*/ 255833 w 5519625"/>
                <a:gd name="connsiteY2162" fmla="*/ 1483134 h 1907927"/>
                <a:gd name="connsiteX2163" fmla="*/ 268782 w 5519625"/>
                <a:gd name="connsiteY2163" fmla="*/ 1490338 h 1907927"/>
                <a:gd name="connsiteX2164" fmla="*/ 268782 w 5519625"/>
                <a:gd name="connsiteY2164" fmla="*/ 1492983 h 1907927"/>
                <a:gd name="connsiteX2165" fmla="*/ 267779 w 5519625"/>
                <a:gd name="connsiteY2165" fmla="*/ 1496630 h 1907927"/>
                <a:gd name="connsiteX2166" fmla="*/ 271974 w 5519625"/>
                <a:gd name="connsiteY2166" fmla="*/ 1508941 h 1907927"/>
                <a:gd name="connsiteX2167" fmla="*/ 278266 w 5519625"/>
                <a:gd name="connsiteY2167" fmla="*/ 1520522 h 1907927"/>
                <a:gd name="connsiteX2168" fmla="*/ 282279 w 5519625"/>
                <a:gd name="connsiteY2168" fmla="*/ 1521525 h 1907927"/>
                <a:gd name="connsiteX2169" fmla="*/ 290759 w 5519625"/>
                <a:gd name="connsiteY2169" fmla="*/ 1518424 h 1907927"/>
                <a:gd name="connsiteX2170" fmla="*/ 293677 w 5519625"/>
                <a:gd name="connsiteY2170" fmla="*/ 1519063 h 1907927"/>
                <a:gd name="connsiteX2171" fmla="*/ 308814 w 5519625"/>
                <a:gd name="connsiteY2171" fmla="*/ 1524899 h 1907927"/>
                <a:gd name="connsiteX2172" fmla="*/ 311732 w 5519625"/>
                <a:gd name="connsiteY2172" fmla="*/ 1524899 h 1907927"/>
                <a:gd name="connsiteX2173" fmla="*/ 338086 w 5519625"/>
                <a:gd name="connsiteY2173" fmla="*/ 1518424 h 1907927"/>
                <a:gd name="connsiteX2174" fmla="*/ 340548 w 5519625"/>
                <a:gd name="connsiteY2174" fmla="*/ 1518424 h 1907927"/>
                <a:gd name="connsiteX2175" fmla="*/ 358057 w 5519625"/>
                <a:gd name="connsiteY2175" fmla="*/ 1540128 h 1907927"/>
                <a:gd name="connsiteX2176" fmla="*/ 360518 w 5519625"/>
                <a:gd name="connsiteY2176" fmla="*/ 1540128 h 1907927"/>
                <a:gd name="connsiteX2177" fmla="*/ 366446 w 5519625"/>
                <a:gd name="connsiteY2177" fmla="*/ 1535386 h 1907927"/>
                <a:gd name="connsiteX2178" fmla="*/ 369090 w 5519625"/>
                <a:gd name="connsiteY2178" fmla="*/ 1534200 h 1907927"/>
                <a:gd name="connsiteX2179" fmla="*/ 382130 w 5519625"/>
                <a:gd name="connsiteY2179" fmla="*/ 1538760 h 1907927"/>
                <a:gd name="connsiteX2180" fmla="*/ 397177 w 5519625"/>
                <a:gd name="connsiteY2180" fmla="*/ 1542954 h 1907927"/>
                <a:gd name="connsiteX2181" fmla="*/ 400551 w 5519625"/>
                <a:gd name="connsiteY2181" fmla="*/ 1542954 h 1907927"/>
                <a:gd name="connsiteX2182" fmla="*/ 423622 w 5519625"/>
                <a:gd name="connsiteY2182" fmla="*/ 1556450 h 1907927"/>
                <a:gd name="connsiteX2183" fmla="*/ 430643 w 5519625"/>
                <a:gd name="connsiteY2183" fmla="*/ 1556450 h 1907927"/>
                <a:gd name="connsiteX2184" fmla="*/ 428363 w 5519625"/>
                <a:gd name="connsiteY2184" fmla="*/ 1572044 h 1907927"/>
                <a:gd name="connsiteX2185" fmla="*/ 422618 w 5519625"/>
                <a:gd name="connsiteY2185" fmla="*/ 1577150 h 1907927"/>
                <a:gd name="connsiteX2186" fmla="*/ 416783 w 5519625"/>
                <a:gd name="connsiteY2186" fmla="*/ 1581163 h 1907927"/>
                <a:gd name="connsiteX2187" fmla="*/ 416783 w 5519625"/>
                <a:gd name="connsiteY2187" fmla="*/ 1583260 h 1907927"/>
                <a:gd name="connsiteX2188" fmla="*/ 425081 w 5519625"/>
                <a:gd name="connsiteY2188" fmla="*/ 1587272 h 1907927"/>
                <a:gd name="connsiteX2189" fmla="*/ 425081 w 5519625"/>
                <a:gd name="connsiteY2189" fmla="*/ 1588549 h 1907927"/>
                <a:gd name="connsiteX2190" fmla="*/ 415962 w 5519625"/>
                <a:gd name="connsiteY2190" fmla="*/ 1593473 h 1907927"/>
                <a:gd name="connsiteX2191" fmla="*/ 417147 w 5519625"/>
                <a:gd name="connsiteY2191" fmla="*/ 1599218 h 1907927"/>
                <a:gd name="connsiteX2192" fmla="*/ 422436 w 5519625"/>
                <a:gd name="connsiteY2192" fmla="*/ 1603778 h 1907927"/>
                <a:gd name="connsiteX2193" fmla="*/ 424716 w 5519625"/>
                <a:gd name="connsiteY2193" fmla="*/ 1609887 h 1907927"/>
                <a:gd name="connsiteX2194" fmla="*/ 425263 w 5519625"/>
                <a:gd name="connsiteY2194" fmla="*/ 1613079 h 1907927"/>
                <a:gd name="connsiteX2195" fmla="*/ 422071 w 5519625"/>
                <a:gd name="connsiteY2195" fmla="*/ 1620465 h 1907927"/>
                <a:gd name="connsiteX2196" fmla="*/ 417512 w 5519625"/>
                <a:gd name="connsiteY2196" fmla="*/ 1629584 h 1907927"/>
                <a:gd name="connsiteX2197" fmla="*/ 415232 w 5519625"/>
                <a:gd name="connsiteY2197" fmla="*/ 1631682 h 1907927"/>
                <a:gd name="connsiteX2198" fmla="*/ 395080 w 5519625"/>
                <a:gd name="connsiteY2198" fmla="*/ 1630223 h 1907927"/>
                <a:gd name="connsiteX2199" fmla="*/ 392070 w 5519625"/>
                <a:gd name="connsiteY2199" fmla="*/ 1630952 h 1907927"/>
                <a:gd name="connsiteX2200" fmla="*/ 382951 w 5519625"/>
                <a:gd name="connsiteY2200" fmla="*/ 1636697 h 1907927"/>
                <a:gd name="connsiteX2201" fmla="*/ 375474 w 5519625"/>
                <a:gd name="connsiteY2201" fmla="*/ 1639159 h 1907927"/>
                <a:gd name="connsiteX2202" fmla="*/ 368634 w 5519625"/>
                <a:gd name="connsiteY2202" fmla="*/ 1647275 h 1907927"/>
                <a:gd name="connsiteX2203" fmla="*/ 366629 w 5519625"/>
                <a:gd name="connsiteY2203" fmla="*/ 1662139 h 1907927"/>
                <a:gd name="connsiteX2204" fmla="*/ 370550 w 5519625"/>
                <a:gd name="connsiteY2204" fmla="*/ 1661318 h 1907927"/>
                <a:gd name="connsiteX2205" fmla="*/ 376112 w 5519625"/>
                <a:gd name="connsiteY2205" fmla="*/ 1660224 h 1907927"/>
                <a:gd name="connsiteX2206" fmla="*/ 384045 w 5519625"/>
                <a:gd name="connsiteY2206" fmla="*/ 1660953 h 1907927"/>
                <a:gd name="connsiteX2207" fmla="*/ 390155 w 5519625"/>
                <a:gd name="connsiteY2207" fmla="*/ 1657579 h 1907927"/>
                <a:gd name="connsiteX2208" fmla="*/ 397724 w 5519625"/>
                <a:gd name="connsiteY2208" fmla="*/ 1656941 h 1907927"/>
                <a:gd name="connsiteX2209" fmla="*/ 402283 w 5519625"/>
                <a:gd name="connsiteY2209" fmla="*/ 1659676 h 1907927"/>
                <a:gd name="connsiteX2210" fmla="*/ 399821 w 5519625"/>
                <a:gd name="connsiteY2210" fmla="*/ 1665878 h 1907927"/>
                <a:gd name="connsiteX2211" fmla="*/ 378939 w 5519625"/>
                <a:gd name="connsiteY2211" fmla="*/ 1673173 h 1907927"/>
                <a:gd name="connsiteX2212" fmla="*/ 374744 w 5519625"/>
                <a:gd name="connsiteY2212" fmla="*/ 1676182 h 1907927"/>
                <a:gd name="connsiteX2213" fmla="*/ 375929 w 5519625"/>
                <a:gd name="connsiteY2213" fmla="*/ 1681653 h 1907927"/>
                <a:gd name="connsiteX2214" fmla="*/ 354956 w 5519625"/>
                <a:gd name="connsiteY2214" fmla="*/ 1682656 h 1907927"/>
                <a:gd name="connsiteX2215" fmla="*/ 351035 w 5519625"/>
                <a:gd name="connsiteY2215" fmla="*/ 1684115 h 1907927"/>
                <a:gd name="connsiteX2216" fmla="*/ 365990 w 5519625"/>
                <a:gd name="connsiteY2216" fmla="*/ 1695514 h 1907927"/>
                <a:gd name="connsiteX2217" fmla="*/ 376112 w 5519625"/>
                <a:gd name="connsiteY2217" fmla="*/ 1708098 h 1907927"/>
                <a:gd name="connsiteX2218" fmla="*/ 369820 w 5519625"/>
                <a:gd name="connsiteY2218" fmla="*/ 1705271 h 1907927"/>
                <a:gd name="connsiteX2219" fmla="*/ 364713 w 5519625"/>
                <a:gd name="connsiteY2219" fmla="*/ 1707733 h 1907927"/>
                <a:gd name="connsiteX2220" fmla="*/ 360701 w 5519625"/>
                <a:gd name="connsiteY2220" fmla="*/ 1711654 h 1907927"/>
                <a:gd name="connsiteX2221" fmla="*/ 357418 w 5519625"/>
                <a:gd name="connsiteY2221" fmla="*/ 1709010 h 1907927"/>
                <a:gd name="connsiteX2222" fmla="*/ 348299 w 5519625"/>
                <a:gd name="connsiteY2222" fmla="*/ 1724239 h 1907927"/>
                <a:gd name="connsiteX2223" fmla="*/ 348299 w 5519625"/>
                <a:gd name="connsiteY2223" fmla="*/ 1729345 h 1907927"/>
                <a:gd name="connsiteX2224" fmla="*/ 349302 w 5519625"/>
                <a:gd name="connsiteY2224" fmla="*/ 1738464 h 1907927"/>
                <a:gd name="connsiteX2225" fmla="*/ 325320 w 5519625"/>
                <a:gd name="connsiteY2225" fmla="*/ 1734999 h 1907927"/>
                <a:gd name="connsiteX2226" fmla="*/ 318480 w 5519625"/>
                <a:gd name="connsiteY2226" fmla="*/ 1736914 h 1907927"/>
                <a:gd name="connsiteX2227" fmla="*/ 322128 w 5519625"/>
                <a:gd name="connsiteY2227" fmla="*/ 1740744 h 1907927"/>
                <a:gd name="connsiteX2228" fmla="*/ 315289 w 5519625"/>
                <a:gd name="connsiteY2228" fmla="*/ 1745303 h 1907927"/>
                <a:gd name="connsiteX2229" fmla="*/ 331794 w 5519625"/>
                <a:gd name="connsiteY2229" fmla="*/ 1754422 h 1907927"/>
                <a:gd name="connsiteX2230" fmla="*/ 347387 w 5519625"/>
                <a:gd name="connsiteY2230" fmla="*/ 1764544 h 1907927"/>
                <a:gd name="connsiteX2231" fmla="*/ 360610 w 5519625"/>
                <a:gd name="connsiteY2231" fmla="*/ 1770198 h 1907927"/>
                <a:gd name="connsiteX2232" fmla="*/ 377206 w 5519625"/>
                <a:gd name="connsiteY2232" fmla="*/ 1779317 h 1907927"/>
                <a:gd name="connsiteX2233" fmla="*/ 401919 w 5519625"/>
                <a:gd name="connsiteY2233" fmla="*/ 1795822 h 1907927"/>
                <a:gd name="connsiteX2234" fmla="*/ 427178 w 5519625"/>
                <a:gd name="connsiteY2234" fmla="*/ 1818072 h 1907927"/>
                <a:gd name="connsiteX2235" fmla="*/ 428455 w 5519625"/>
                <a:gd name="connsiteY2235" fmla="*/ 1814151 h 1907927"/>
                <a:gd name="connsiteX2236" fmla="*/ 433561 w 5519625"/>
                <a:gd name="connsiteY2236" fmla="*/ 1810868 h 1907927"/>
                <a:gd name="connsiteX2237" fmla="*/ 444321 w 5519625"/>
                <a:gd name="connsiteY2237" fmla="*/ 1812966 h 1907927"/>
                <a:gd name="connsiteX2238" fmla="*/ 450705 w 5519625"/>
                <a:gd name="connsiteY2238" fmla="*/ 1812145 h 1907927"/>
                <a:gd name="connsiteX2239" fmla="*/ 460645 w 5519625"/>
                <a:gd name="connsiteY2239" fmla="*/ 1816249 h 1907927"/>
                <a:gd name="connsiteX2240" fmla="*/ 477332 w 5519625"/>
                <a:gd name="connsiteY2240" fmla="*/ 1822814 h 1907927"/>
                <a:gd name="connsiteX2241" fmla="*/ 496117 w 5519625"/>
                <a:gd name="connsiteY2241" fmla="*/ 1826006 h 1907927"/>
                <a:gd name="connsiteX2242" fmla="*/ 500859 w 5519625"/>
                <a:gd name="connsiteY2242" fmla="*/ 1826006 h 1907927"/>
                <a:gd name="connsiteX2243" fmla="*/ 508884 w 5519625"/>
                <a:gd name="connsiteY2243" fmla="*/ 1825367 h 1907927"/>
                <a:gd name="connsiteX2244" fmla="*/ 522197 w 5519625"/>
                <a:gd name="connsiteY2244" fmla="*/ 1827191 h 1907927"/>
                <a:gd name="connsiteX2245" fmla="*/ 524933 w 5519625"/>
                <a:gd name="connsiteY2245" fmla="*/ 1829289 h 1907927"/>
                <a:gd name="connsiteX2246" fmla="*/ 532958 w 5519625"/>
                <a:gd name="connsiteY2246" fmla="*/ 1835581 h 1907927"/>
                <a:gd name="connsiteX2247" fmla="*/ 536240 w 5519625"/>
                <a:gd name="connsiteY2247" fmla="*/ 1837131 h 1907927"/>
                <a:gd name="connsiteX2248" fmla="*/ 543991 w 5519625"/>
                <a:gd name="connsiteY2248" fmla="*/ 1839319 h 1907927"/>
                <a:gd name="connsiteX2249" fmla="*/ 553110 w 5519625"/>
                <a:gd name="connsiteY2249" fmla="*/ 1843332 h 1907927"/>
                <a:gd name="connsiteX2250" fmla="*/ 554569 w 5519625"/>
                <a:gd name="connsiteY2250" fmla="*/ 1845155 h 1907927"/>
                <a:gd name="connsiteX2251" fmla="*/ 553567 w 5519625"/>
                <a:gd name="connsiteY2251" fmla="*/ 1847891 h 1907927"/>
                <a:gd name="connsiteX2252" fmla="*/ 554478 w 5519625"/>
                <a:gd name="connsiteY2252" fmla="*/ 1849259 h 1907927"/>
                <a:gd name="connsiteX2253" fmla="*/ 559676 w 5519625"/>
                <a:gd name="connsiteY2253" fmla="*/ 1852086 h 1907927"/>
                <a:gd name="connsiteX2254" fmla="*/ 563962 w 5519625"/>
                <a:gd name="connsiteY2254" fmla="*/ 1852086 h 1907927"/>
                <a:gd name="connsiteX2255" fmla="*/ 570254 w 5519625"/>
                <a:gd name="connsiteY2255" fmla="*/ 1848985 h 1907927"/>
                <a:gd name="connsiteX2256" fmla="*/ 574357 w 5519625"/>
                <a:gd name="connsiteY2256" fmla="*/ 1846159 h 1907927"/>
                <a:gd name="connsiteX2257" fmla="*/ 582382 w 5519625"/>
                <a:gd name="connsiteY2257" fmla="*/ 1844608 h 1907927"/>
                <a:gd name="connsiteX2258" fmla="*/ 586030 w 5519625"/>
                <a:gd name="connsiteY2258" fmla="*/ 1847162 h 1907927"/>
                <a:gd name="connsiteX2259" fmla="*/ 588583 w 5519625"/>
                <a:gd name="connsiteY2259" fmla="*/ 1849168 h 1907927"/>
                <a:gd name="connsiteX2260" fmla="*/ 590315 w 5519625"/>
                <a:gd name="connsiteY2260" fmla="*/ 1848530 h 1907927"/>
                <a:gd name="connsiteX2261" fmla="*/ 593872 w 5519625"/>
                <a:gd name="connsiteY2261" fmla="*/ 1845247 h 1907927"/>
                <a:gd name="connsiteX2262" fmla="*/ 599708 w 5519625"/>
                <a:gd name="connsiteY2262" fmla="*/ 1847982 h 1907927"/>
                <a:gd name="connsiteX2263" fmla="*/ 607550 w 5519625"/>
                <a:gd name="connsiteY2263" fmla="*/ 1852268 h 1907927"/>
                <a:gd name="connsiteX2264" fmla="*/ 620864 w 5519625"/>
                <a:gd name="connsiteY2264" fmla="*/ 1855825 h 1907927"/>
                <a:gd name="connsiteX2265" fmla="*/ 621502 w 5519625"/>
                <a:gd name="connsiteY2265" fmla="*/ 1857284 h 1907927"/>
                <a:gd name="connsiteX2266" fmla="*/ 618584 w 5519625"/>
                <a:gd name="connsiteY2266" fmla="*/ 1865126 h 1907927"/>
                <a:gd name="connsiteX2267" fmla="*/ 618584 w 5519625"/>
                <a:gd name="connsiteY2267" fmla="*/ 1867497 h 1907927"/>
                <a:gd name="connsiteX2268" fmla="*/ 631898 w 5519625"/>
                <a:gd name="connsiteY2268" fmla="*/ 1875248 h 1907927"/>
                <a:gd name="connsiteX2269" fmla="*/ 634998 w 5519625"/>
                <a:gd name="connsiteY2269" fmla="*/ 1875248 h 1907927"/>
                <a:gd name="connsiteX2270" fmla="*/ 638372 w 5519625"/>
                <a:gd name="connsiteY2270" fmla="*/ 1876160 h 1907927"/>
                <a:gd name="connsiteX2271" fmla="*/ 645303 w 5519625"/>
                <a:gd name="connsiteY2271" fmla="*/ 1879807 h 1907927"/>
                <a:gd name="connsiteX2272" fmla="*/ 647856 w 5519625"/>
                <a:gd name="connsiteY2272" fmla="*/ 1879807 h 1907927"/>
                <a:gd name="connsiteX2273" fmla="*/ 654512 w 5519625"/>
                <a:gd name="connsiteY2273" fmla="*/ 1880810 h 1907927"/>
                <a:gd name="connsiteX2274" fmla="*/ 656519 w 5519625"/>
                <a:gd name="connsiteY2274" fmla="*/ 1882361 h 1907927"/>
                <a:gd name="connsiteX2275" fmla="*/ 665182 w 5519625"/>
                <a:gd name="connsiteY2275" fmla="*/ 1893668 h 1907927"/>
                <a:gd name="connsiteX2276" fmla="*/ 671200 w 5519625"/>
                <a:gd name="connsiteY2276" fmla="*/ 1897589 h 1907927"/>
                <a:gd name="connsiteX2277" fmla="*/ 673024 w 5519625"/>
                <a:gd name="connsiteY2277" fmla="*/ 1901511 h 1907927"/>
                <a:gd name="connsiteX2278" fmla="*/ 678131 w 5519625"/>
                <a:gd name="connsiteY2278" fmla="*/ 1905067 h 1907927"/>
                <a:gd name="connsiteX2279" fmla="*/ 689165 w 5519625"/>
                <a:gd name="connsiteY2279" fmla="*/ 1907894 h 1907927"/>
                <a:gd name="connsiteX2280" fmla="*/ 693268 w 5519625"/>
                <a:gd name="connsiteY2280" fmla="*/ 1906617 h 1907927"/>
                <a:gd name="connsiteX2281" fmla="*/ 699651 w 5519625"/>
                <a:gd name="connsiteY2281" fmla="*/ 1898319 h 1907927"/>
                <a:gd name="connsiteX2282" fmla="*/ 714606 w 5519625"/>
                <a:gd name="connsiteY2282" fmla="*/ 1885917 h 1907927"/>
                <a:gd name="connsiteX2283" fmla="*/ 717798 w 5519625"/>
                <a:gd name="connsiteY2283" fmla="*/ 1881084 h 1907927"/>
                <a:gd name="connsiteX2284" fmla="*/ 714789 w 5519625"/>
                <a:gd name="connsiteY2284" fmla="*/ 1877801 h 1907927"/>
                <a:gd name="connsiteX2285" fmla="*/ 694271 w 5519625"/>
                <a:gd name="connsiteY2285" fmla="*/ 1852724 h 1907927"/>
                <a:gd name="connsiteX2286" fmla="*/ 685153 w 5519625"/>
                <a:gd name="connsiteY2286" fmla="*/ 1837678 h 1907927"/>
                <a:gd name="connsiteX2287" fmla="*/ 683146 w 5519625"/>
                <a:gd name="connsiteY2287" fmla="*/ 1828559 h 1907927"/>
                <a:gd name="connsiteX2288" fmla="*/ 686338 w 5519625"/>
                <a:gd name="connsiteY2288" fmla="*/ 1801202 h 1907927"/>
                <a:gd name="connsiteX2289" fmla="*/ 684605 w 5519625"/>
                <a:gd name="connsiteY2289" fmla="*/ 1798284 h 1907927"/>
                <a:gd name="connsiteX2290" fmla="*/ 680046 w 5519625"/>
                <a:gd name="connsiteY2290" fmla="*/ 1806035 h 1907927"/>
                <a:gd name="connsiteX2291" fmla="*/ 676854 w 5519625"/>
                <a:gd name="connsiteY2291" fmla="*/ 1809136 h 1907927"/>
                <a:gd name="connsiteX2292" fmla="*/ 678313 w 5519625"/>
                <a:gd name="connsiteY2292" fmla="*/ 1796916 h 1907927"/>
                <a:gd name="connsiteX2293" fmla="*/ 665182 w 5519625"/>
                <a:gd name="connsiteY2293" fmla="*/ 1779226 h 1907927"/>
                <a:gd name="connsiteX2294" fmla="*/ 654969 w 5519625"/>
                <a:gd name="connsiteY2294" fmla="*/ 1769560 h 1907927"/>
                <a:gd name="connsiteX2295" fmla="*/ 674848 w 5519625"/>
                <a:gd name="connsiteY2295" fmla="*/ 1743024 h 1907927"/>
                <a:gd name="connsiteX2296" fmla="*/ 680046 w 5519625"/>
                <a:gd name="connsiteY2296" fmla="*/ 1727977 h 1907927"/>
                <a:gd name="connsiteX2297" fmla="*/ 680046 w 5519625"/>
                <a:gd name="connsiteY2297" fmla="*/ 1722506 h 1907927"/>
                <a:gd name="connsiteX2298" fmla="*/ 685973 w 5519625"/>
                <a:gd name="connsiteY2298" fmla="*/ 1723965 h 1907927"/>
                <a:gd name="connsiteX2299" fmla="*/ 688526 w 5519625"/>
                <a:gd name="connsiteY2299" fmla="*/ 1722232 h 1907927"/>
                <a:gd name="connsiteX2300" fmla="*/ 693998 w 5519625"/>
                <a:gd name="connsiteY2300" fmla="*/ 1723418 h 1907927"/>
                <a:gd name="connsiteX2301" fmla="*/ 701658 w 5519625"/>
                <a:gd name="connsiteY2301" fmla="*/ 1720773 h 1907927"/>
                <a:gd name="connsiteX2302" fmla="*/ 710777 w 5519625"/>
                <a:gd name="connsiteY2302" fmla="*/ 1716579 h 1907927"/>
                <a:gd name="connsiteX2303" fmla="*/ 720716 w 5519625"/>
                <a:gd name="connsiteY2303" fmla="*/ 1712566 h 1907927"/>
                <a:gd name="connsiteX2304" fmla="*/ 723087 w 5519625"/>
                <a:gd name="connsiteY2304" fmla="*/ 1708007 h 1907927"/>
                <a:gd name="connsiteX2305" fmla="*/ 727008 w 5519625"/>
                <a:gd name="connsiteY2305" fmla="*/ 1703447 h 1907927"/>
                <a:gd name="connsiteX2306" fmla="*/ 736127 w 5519625"/>
                <a:gd name="connsiteY2306" fmla="*/ 1700347 h 1907927"/>
                <a:gd name="connsiteX2307" fmla="*/ 737860 w 5519625"/>
                <a:gd name="connsiteY2307" fmla="*/ 1696061 h 1907927"/>
                <a:gd name="connsiteX2308" fmla="*/ 741052 w 5519625"/>
                <a:gd name="connsiteY2308" fmla="*/ 1696061 h 1907927"/>
                <a:gd name="connsiteX2309" fmla="*/ 726279 w 5519625"/>
                <a:gd name="connsiteY2309" fmla="*/ 1689404 h 1907927"/>
                <a:gd name="connsiteX2310" fmla="*/ 721172 w 5519625"/>
                <a:gd name="connsiteY2310" fmla="*/ 1687216 h 1907927"/>
                <a:gd name="connsiteX2311" fmla="*/ 715609 w 5519625"/>
                <a:gd name="connsiteY2311" fmla="*/ 1683203 h 1907927"/>
                <a:gd name="connsiteX2312" fmla="*/ 714424 w 5519625"/>
                <a:gd name="connsiteY2312" fmla="*/ 1680559 h 1907927"/>
                <a:gd name="connsiteX2313" fmla="*/ 719622 w 5519625"/>
                <a:gd name="connsiteY2313" fmla="*/ 1677458 h 1907927"/>
                <a:gd name="connsiteX2314" fmla="*/ 728741 w 5519625"/>
                <a:gd name="connsiteY2314" fmla="*/ 1679556 h 1907927"/>
                <a:gd name="connsiteX2315" fmla="*/ 729744 w 5519625"/>
                <a:gd name="connsiteY2315" fmla="*/ 1673081 h 1907927"/>
                <a:gd name="connsiteX2316" fmla="*/ 708314 w 5519625"/>
                <a:gd name="connsiteY2316" fmla="*/ 1641621 h 1907927"/>
                <a:gd name="connsiteX2317" fmla="*/ 694453 w 5519625"/>
                <a:gd name="connsiteY2317" fmla="*/ 1633961 h 1907927"/>
                <a:gd name="connsiteX2318" fmla="*/ 673936 w 5519625"/>
                <a:gd name="connsiteY2318" fmla="*/ 1635603 h 1907927"/>
                <a:gd name="connsiteX2319" fmla="*/ 669012 w 5519625"/>
                <a:gd name="connsiteY2319" fmla="*/ 1632685 h 1907927"/>
                <a:gd name="connsiteX2320" fmla="*/ 669012 w 5519625"/>
                <a:gd name="connsiteY2320" fmla="*/ 1630861 h 1907927"/>
                <a:gd name="connsiteX2321" fmla="*/ 669012 w 5519625"/>
                <a:gd name="connsiteY2321" fmla="*/ 1614264 h 1907927"/>
                <a:gd name="connsiteX2322" fmla="*/ 667644 w 5519625"/>
                <a:gd name="connsiteY2322" fmla="*/ 1612805 h 1907927"/>
                <a:gd name="connsiteX2323" fmla="*/ 649406 w 5519625"/>
                <a:gd name="connsiteY2323" fmla="*/ 1606787 h 1907927"/>
                <a:gd name="connsiteX2324" fmla="*/ 648403 w 5519625"/>
                <a:gd name="connsiteY2324" fmla="*/ 1604325 h 1907927"/>
                <a:gd name="connsiteX2325" fmla="*/ 662902 w 5519625"/>
                <a:gd name="connsiteY2325" fmla="*/ 1580342 h 1907927"/>
                <a:gd name="connsiteX2326" fmla="*/ 660714 w 5519625"/>
                <a:gd name="connsiteY2326" fmla="*/ 1566846 h 1907927"/>
                <a:gd name="connsiteX2327" fmla="*/ 658160 w 5519625"/>
                <a:gd name="connsiteY2327" fmla="*/ 1563928 h 1907927"/>
                <a:gd name="connsiteX2328" fmla="*/ 660896 w 5519625"/>
                <a:gd name="connsiteY2328" fmla="*/ 1545690 h 1907927"/>
                <a:gd name="connsiteX2329" fmla="*/ 665638 w 5519625"/>
                <a:gd name="connsiteY2329" fmla="*/ 1541769 h 1907927"/>
                <a:gd name="connsiteX2330" fmla="*/ 674757 w 5519625"/>
                <a:gd name="connsiteY2330" fmla="*/ 1534839 h 1907927"/>
                <a:gd name="connsiteX2331" fmla="*/ 678860 w 5519625"/>
                <a:gd name="connsiteY2331" fmla="*/ 1522072 h 1907927"/>
                <a:gd name="connsiteX2332" fmla="*/ 680775 w 5519625"/>
                <a:gd name="connsiteY2332" fmla="*/ 1520066 h 1907927"/>
                <a:gd name="connsiteX2333" fmla="*/ 687524 w 5519625"/>
                <a:gd name="connsiteY2333" fmla="*/ 1520066 h 1907927"/>
                <a:gd name="connsiteX2334" fmla="*/ 689529 w 5519625"/>
                <a:gd name="connsiteY2334" fmla="*/ 1520978 h 1907927"/>
                <a:gd name="connsiteX2335" fmla="*/ 706673 w 5519625"/>
                <a:gd name="connsiteY2335" fmla="*/ 1539216 h 1907927"/>
                <a:gd name="connsiteX2336" fmla="*/ 713968 w 5519625"/>
                <a:gd name="connsiteY2336" fmla="*/ 1544961 h 1907927"/>
                <a:gd name="connsiteX2337" fmla="*/ 722175 w 5519625"/>
                <a:gd name="connsiteY2337" fmla="*/ 1541131 h 1907927"/>
                <a:gd name="connsiteX2338" fmla="*/ 729106 w 5519625"/>
                <a:gd name="connsiteY2338" fmla="*/ 1536206 h 1907927"/>
                <a:gd name="connsiteX2339" fmla="*/ 727191 w 5519625"/>
                <a:gd name="connsiteY2339" fmla="*/ 1532741 h 1907927"/>
                <a:gd name="connsiteX2340" fmla="*/ 725184 w 5519625"/>
                <a:gd name="connsiteY2340" fmla="*/ 1529914 h 1907927"/>
                <a:gd name="connsiteX2341" fmla="*/ 724181 w 5519625"/>
                <a:gd name="connsiteY2341" fmla="*/ 1525264 h 1907927"/>
                <a:gd name="connsiteX2342" fmla="*/ 720716 w 5519625"/>
                <a:gd name="connsiteY2342" fmla="*/ 1514321 h 1907927"/>
                <a:gd name="connsiteX2343" fmla="*/ 718983 w 5519625"/>
                <a:gd name="connsiteY2343" fmla="*/ 1509032 h 1907927"/>
                <a:gd name="connsiteX2344" fmla="*/ 720716 w 5519625"/>
                <a:gd name="connsiteY2344" fmla="*/ 1509032 h 1907927"/>
                <a:gd name="connsiteX2345" fmla="*/ 726461 w 5519625"/>
                <a:gd name="connsiteY2345" fmla="*/ 1509032 h 1907927"/>
                <a:gd name="connsiteX2346" fmla="*/ 738772 w 5519625"/>
                <a:gd name="connsiteY2346" fmla="*/ 1501646 h 1907927"/>
                <a:gd name="connsiteX2347" fmla="*/ 746523 w 5519625"/>
                <a:gd name="connsiteY2347" fmla="*/ 1497633 h 1907927"/>
                <a:gd name="connsiteX2348" fmla="*/ 745520 w 5519625"/>
                <a:gd name="connsiteY2348" fmla="*/ 1492891 h 1907927"/>
                <a:gd name="connsiteX2349" fmla="*/ 777436 w 5519625"/>
                <a:gd name="connsiteY2349" fmla="*/ 1478666 h 1907927"/>
                <a:gd name="connsiteX2350" fmla="*/ 783637 w 5519625"/>
                <a:gd name="connsiteY2350" fmla="*/ 1468726 h 1907927"/>
                <a:gd name="connsiteX2351" fmla="*/ 785734 w 5519625"/>
                <a:gd name="connsiteY2351" fmla="*/ 1466994 h 1907927"/>
                <a:gd name="connsiteX2352" fmla="*/ 792664 w 5519625"/>
                <a:gd name="connsiteY2352" fmla="*/ 1463437 h 1907927"/>
                <a:gd name="connsiteX2353" fmla="*/ 792209 w 5519625"/>
                <a:gd name="connsiteY2353" fmla="*/ 1459699 h 1907927"/>
                <a:gd name="connsiteX2354" fmla="*/ 793576 w 5519625"/>
                <a:gd name="connsiteY2354" fmla="*/ 1459060 h 1907927"/>
                <a:gd name="connsiteX2355" fmla="*/ 812452 w 5519625"/>
                <a:gd name="connsiteY2355" fmla="*/ 1465079 h 1907927"/>
                <a:gd name="connsiteX2356" fmla="*/ 812452 w 5519625"/>
                <a:gd name="connsiteY2356" fmla="*/ 1467814 h 1907927"/>
                <a:gd name="connsiteX2357" fmla="*/ 812452 w 5519625"/>
                <a:gd name="connsiteY2357" fmla="*/ 1469638 h 1907927"/>
                <a:gd name="connsiteX2358" fmla="*/ 821571 w 5519625"/>
                <a:gd name="connsiteY2358" fmla="*/ 1472647 h 1907927"/>
                <a:gd name="connsiteX2359" fmla="*/ 825492 w 5519625"/>
                <a:gd name="connsiteY2359" fmla="*/ 1469182 h 1907927"/>
                <a:gd name="connsiteX2360" fmla="*/ 827134 w 5519625"/>
                <a:gd name="connsiteY2360" fmla="*/ 1464623 h 1907927"/>
                <a:gd name="connsiteX2361" fmla="*/ 832697 w 5519625"/>
                <a:gd name="connsiteY2361" fmla="*/ 1463346 h 1907927"/>
                <a:gd name="connsiteX2362" fmla="*/ 843457 w 5519625"/>
                <a:gd name="connsiteY2362" fmla="*/ 1459060 h 1907927"/>
                <a:gd name="connsiteX2363" fmla="*/ 845189 w 5519625"/>
                <a:gd name="connsiteY2363" fmla="*/ 1459060 h 1907927"/>
                <a:gd name="connsiteX2364" fmla="*/ 851755 w 5519625"/>
                <a:gd name="connsiteY2364" fmla="*/ 1471188 h 1907927"/>
                <a:gd name="connsiteX2365" fmla="*/ 856861 w 5519625"/>
                <a:gd name="connsiteY2365" fmla="*/ 1471736 h 1907927"/>
                <a:gd name="connsiteX2366" fmla="*/ 861148 w 5519625"/>
                <a:gd name="connsiteY2366" fmla="*/ 1470732 h 1907927"/>
                <a:gd name="connsiteX2367" fmla="*/ 872820 w 5519625"/>
                <a:gd name="connsiteY2367" fmla="*/ 1470732 h 1907927"/>
                <a:gd name="connsiteX2368" fmla="*/ 884401 w 5519625"/>
                <a:gd name="connsiteY2368" fmla="*/ 1473195 h 1907927"/>
                <a:gd name="connsiteX2369" fmla="*/ 913126 w 5519625"/>
                <a:gd name="connsiteY2369" fmla="*/ 1495080 h 1907927"/>
                <a:gd name="connsiteX2370" fmla="*/ 917411 w 5519625"/>
                <a:gd name="connsiteY2370" fmla="*/ 1500643 h 1907927"/>
                <a:gd name="connsiteX2371" fmla="*/ 915861 w 5519625"/>
                <a:gd name="connsiteY2371" fmla="*/ 1504199 h 1907927"/>
                <a:gd name="connsiteX2372" fmla="*/ 918141 w 5519625"/>
                <a:gd name="connsiteY2372" fmla="*/ 1512497 h 1907927"/>
                <a:gd name="connsiteX2373" fmla="*/ 919873 w 5519625"/>
                <a:gd name="connsiteY2373" fmla="*/ 1513227 h 1907927"/>
                <a:gd name="connsiteX2374" fmla="*/ 923703 w 5519625"/>
                <a:gd name="connsiteY2374" fmla="*/ 1506479 h 1907927"/>
                <a:gd name="connsiteX2375" fmla="*/ 922974 w 5519625"/>
                <a:gd name="connsiteY2375" fmla="*/ 1498363 h 1907927"/>
                <a:gd name="connsiteX2376" fmla="*/ 923795 w 5519625"/>
                <a:gd name="connsiteY2376" fmla="*/ 1490794 h 1907927"/>
                <a:gd name="connsiteX2377" fmla="*/ 925710 w 5519625"/>
                <a:gd name="connsiteY2377" fmla="*/ 1489973 h 1907927"/>
                <a:gd name="connsiteX2378" fmla="*/ 933825 w 5519625"/>
                <a:gd name="connsiteY2378" fmla="*/ 1493530 h 1907927"/>
                <a:gd name="connsiteX2379" fmla="*/ 940847 w 5519625"/>
                <a:gd name="connsiteY2379" fmla="*/ 1498819 h 1907927"/>
                <a:gd name="connsiteX2380" fmla="*/ 960544 w 5519625"/>
                <a:gd name="connsiteY2380" fmla="*/ 1511038 h 1907927"/>
                <a:gd name="connsiteX2381" fmla="*/ 962824 w 5519625"/>
                <a:gd name="connsiteY2381" fmla="*/ 1511038 h 1907927"/>
                <a:gd name="connsiteX2382" fmla="*/ 965104 w 5519625"/>
                <a:gd name="connsiteY2382" fmla="*/ 1509488 h 1907927"/>
                <a:gd name="connsiteX2383" fmla="*/ 976593 w 5519625"/>
                <a:gd name="connsiteY2383" fmla="*/ 1500369 h 1907927"/>
                <a:gd name="connsiteX2384" fmla="*/ 980605 w 5519625"/>
                <a:gd name="connsiteY2384" fmla="*/ 1496630 h 1907927"/>
                <a:gd name="connsiteX2385" fmla="*/ 984983 w 5519625"/>
                <a:gd name="connsiteY2385" fmla="*/ 1493621 h 1907927"/>
                <a:gd name="connsiteX2386" fmla="*/ 987992 w 5519625"/>
                <a:gd name="connsiteY2386" fmla="*/ 1489335 h 1907927"/>
                <a:gd name="connsiteX2387" fmla="*/ 1006229 w 5519625"/>
                <a:gd name="connsiteY2387" fmla="*/ 1487055 h 1907927"/>
                <a:gd name="connsiteX2388" fmla="*/ 1014072 w 5519625"/>
                <a:gd name="connsiteY2388" fmla="*/ 1489973 h 1907927"/>
                <a:gd name="connsiteX2389" fmla="*/ 1023191 w 5519625"/>
                <a:gd name="connsiteY2389" fmla="*/ 1497451 h 1907927"/>
                <a:gd name="connsiteX2390" fmla="*/ 1031489 w 5519625"/>
                <a:gd name="connsiteY2390" fmla="*/ 1492800 h 1907927"/>
                <a:gd name="connsiteX2391" fmla="*/ 1032036 w 5519625"/>
                <a:gd name="connsiteY2391" fmla="*/ 1487329 h 1907927"/>
                <a:gd name="connsiteX2392" fmla="*/ 1033222 w 5519625"/>
                <a:gd name="connsiteY2392" fmla="*/ 1485961 h 1907927"/>
                <a:gd name="connsiteX2393" fmla="*/ 1033313 w 5519625"/>
                <a:gd name="connsiteY2393" fmla="*/ 1485961 h 1907927"/>
                <a:gd name="connsiteX2394" fmla="*/ 1046900 w 5519625"/>
                <a:gd name="connsiteY2394" fmla="*/ 1485961 h 1907927"/>
                <a:gd name="connsiteX2395" fmla="*/ 1053101 w 5519625"/>
                <a:gd name="connsiteY2395" fmla="*/ 1486508 h 1907927"/>
                <a:gd name="connsiteX2396" fmla="*/ 1059940 w 5519625"/>
                <a:gd name="connsiteY2396" fmla="*/ 1490977 h 1907927"/>
                <a:gd name="connsiteX2397" fmla="*/ 1060670 w 5519625"/>
                <a:gd name="connsiteY2397" fmla="*/ 1494259 h 1907927"/>
                <a:gd name="connsiteX2398" fmla="*/ 1071065 w 5519625"/>
                <a:gd name="connsiteY2398" fmla="*/ 1505384 h 1907927"/>
                <a:gd name="connsiteX2399" fmla="*/ 1088482 w 5519625"/>
                <a:gd name="connsiteY2399" fmla="*/ 1508941 h 1907927"/>
                <a:gd name="connsiteX2400" fmla="*/ 1092586 w 5519625"/>
                <a:gd name="connsiteY2400" fmla="*/ 1511312 h 1907927"/>
                <a:gd name="connsiteX2401" fmla="*/ 1092586 w 5519625"/>
                <a:gd name="connsiteY2401" fmla="*/ 1514047 h 1907927"/>
                <a:gd name="connsiteX2402" fmla="*/ 1097693 w 5519625"/>
                <a:gd name="connsiteY2402" fmla="*/ 1512224 h 1907927"/>
                <a:gd name="connsiteX2403" fmla="*/ 1103072 w 5519625"/>
                <a:gd name="connsiteY2403" fmla="*/ 1508029 h 1907927"/>
                <a:gd name="connsiteX2404" fmla="*/ 1106264 w 5519625"/>
                <a:gd name="connsiteY2404" fmla="*/ 1500095 h 1907927"/>
                <a:gd name="connsiteX2405" fmla="*/ 1107814 w 5519625"/>
                <a:gd name="connsiteY2405" fmla="*/ 1499275 h 1907927"/>
                <a:gd name="connsiteX2406" fmla="*/ 1114927 w 5519625"/>
                <a:gd name="connsiteY2406" fmla="*/ 1502831 h 1907927"/>
                <a:gd name="connsiteX2407" fmla="*/ 1133165 w 5519625"/>
                <a:gd name="connsiteY2407" fmla="*/ 1506205 h 1907927"/>
                <a:gd name="connsiteX2408" fmla="*/ 1147208 w 5519625"/>
                <a:gd name="connsiteY2408" fmla="*/ 1503196 h 1907927"/>
                <a:gd name="connsiteX2409" fmla="*/ 1156327 w 5519625"/>
                <a:gd name="connsiteY2409" fmla="*/ 1496630 h 1907927"/>
                <a:gd name="connsiteX2410" fmla="*/ 1159245 w 5519625"/>
                <a:gd name="connsiteY2410" fmla="*/ 1485688 h 1907927"/>
                <a:gd name="connsiteX2411" fmla="*/ 1162802 w 5519625"/>
                <a:gd name="connsiteY2411" fmla="*/ 1480672 h 1907927"/>
                <a:gd name="connsiteX2412" fmla="*/ 1162802 w 5519625"/>
                <a:gd name="connsiteY2412" fmla="*/ 1479122 h 1907927"/>
                <a:gd name="connsiteX2413" fmla="*/ 1122770 w 5519625"/>
                <a:gd name="connsiteY2413" fmla="*/ 1459607 h 1907927"/>
                <a:gd name="connsiteX2414" fmla="*/ 1111918 w 5519625"/>
                <a:gd name="connsiteY2414" fmla="*/ 1453680 h 1907927"/>
                <a:gd name="connsiteX2415" fmla="*/ 1110368 w 5519625"/>
                <a:gd name="connsiteY2415" fmla="*/ 1451674 h 1907927"/>
                <a:gd name="connsiteX2416" fmla="*/ 1108362 w 5519625"/>
                <a:gd name="connsiteY2416" fmla="*/ 1447753 h 1907927"/>
                <a:gd name="connsiteX2417" fmla="*/ 1109364 w 5519625"/>
                <a:gd name="connsiteY2417" fmla="*/ 1446385 h 1907927"/>
                <a:gd name="connsiteX2418" fmla="*/ 1115657 w 5519625"/>
                <a:gd name="connsiteY2418" fmla="*/ 1445382 h 1907927"/>
                <a:gd name="connsiteX2419" fmla="*/ 1124046 w 5519625"/>
                <a:gd name="connsiteY2419" fmla="*/ 1440002 h 1907927"/>
                <a:gd name="connsiteX2420" fmla="*/ 1130429 w 5519625"/>
                <a:gd name="connsiteY2420" fmla="*/ 1440002 h 1907927"/>
                <a:gd name="connsiteX2421" fmla="*/ 1137451 w 5519625"/>
                <a:gd name="connsiteY2421" fmla="*/ 1434621 h 1907927"/>
                <a:gd name="connsiteX2422" fmla="*/ 1141828 w 5519625"/>
                <a:gd name="connsiteY2422" fmla="*/ 1431886 h 1907927"/>
                <a:gd name="connsiteX2423" fmla="*/ 1141828 w 5519625"/>
                <a:gd name="connsiteY2423" fmla="*/ 1429424 h 1907927"/>
                <a:gd name="connsiteX2424" fmla="*/ 1131433 w 5519625"/>
                <a:gd name="connsiteY2424" fmla="*/ 1415472 h 1907927"/>
                <a:gd name="connsiteX2425" fmla="*/ 1131980 w 5519625"/>
                <a:gd name="connsiteY2425" fmla="*/ 1413922 h 1907927"/>
                <a:gd name="connsiteX2426" fmla="*/ 1142466 w 5519625"/>
                <a:gd name="connsiteY2426" fmla="*/ 1402705 h 1907927"/>
                <a:gd name="connsiteX2427" fmla="*/ 1145111 w 5519625"/>
                <a:gd name="connsiteY2427" fmla="*/ 1401064 h 1907927"/>
                <a:gd name="connsiteX2428" fmla="*/ 1150218 w 5519625"/>
                <a:gd name="connsiteY2428" fmla="*/ 1401064 h 1907927"/>
                <a:gd name="connsiteX2429" fmla="*/ 1153865 w 5519625"/>
                <a:gd name="connsiteY2429" fmla="*/ 1401885 h 1907927"/>
                <a:gd name="connsiteX2430" fmla="*/ 1159884 w 5519625"/>
                <a:gd name="connsiteY2430" fmla="*/ 1401885 h 1907927"/>
                <a:gd name="connsiteX2431" fmla="*/ 1163440 w 5519625"/>
                <a:gd name="connsiteY2431" fmla="*/ 1402888 h 1907927"/>
                <a:gd name="connsiteX2432" fmla="*/ 1170006 w 5519625"/>
                <a:gd name="connsiteY2432" fmla="*/ 1402249 h 1907927"/>
                <a:gd name="connsiteX2433" fmla="*/ 1176298 w 5519625"/>
                <a:gd name="connsiteY2433" fmla="*/ 1403982 h 1907927"/>
                <a:gd name="connsiteX2434" fmla="*/ 1179398 w 5519625"/>
                <a:gd name="connsiteY2434" fmla="*/ 1400699 h 1907927"/>
                <a:gd name="connsiteX2435" fmla="*/ 1176389 w 5519625"/>
                <a:gd name="connsiteY2435" fmla="*/ 1396596 h 1907927"/>
                <a:gd name="connsiteX2436" fmla="*/ 1156327 w 5519625"/>
                <a:gd name="connsiteY2436" fmla="*/ 1390577 h 1907927"/>
                <a:gd name="connsiteX2437" fmla="*/ 1151494 w 5519625"/>
                <a:gd name="connsiteY2437" fmla="*/ 1388297 h 1907927"/>
                <a:gd name="connsiteX2438" fmla="*/ 1149032 w 5519625"/>
                <a:gd name="connsiteY2438" fmla="*/ 1387477 h 1907927"/>
                <a:gd name="connsiteX2439" fmla="*/ 1149032 w 5519625"/>
                <a:gd name="connsiteY2439" fmla="*/ 1380182 h 1907927"/>
                <a:gd name="connsiteX2440" fmla="*/ 1153136 w 5519625"/>
                <a:gd name="connsiteY2440" fmla="*/ 1378449 h 1907927"/>
                <a:gd name="connsiteX2441" fmla="*/ 1156418 w 5519625"/>
                <a:gd name="connsiteY2441" fmla="*/ 1380729 h 1907927"/>
                <a:gd name="connsiteX2442" fmla="*/ 1160704 w 5519625"/>
                <a:gd name="connsiteY2442" fmla="*/ 1377811 h 1907927"/>
                <a:gd name="connsiteX2443" fmla="*/ 1155142 w 5519625"/>
                <a:gd name="connsiteY2443" fmla="*/ 1373616 h 1907927"/>
                <a:gd name="connsiteX2444" fmla="*/ 1140734 w 5519625"/>
                <a:gd name="connsiteY2444" fmla="*/ 1372066 h 1907927"/>
                <a:gd name="connsiteX2445" fmla="*/ 1142193 w 5519625"/>
                <a:gd name="connsiteY2445" fmla="*/ 1370971 h 1907927"/>
                <a:gd name="connsiteX2446" fmla="*/ 1145202 w 5519625"/>
                <a:gd name="connsiteY2446" fmla="*/ 1369239 h 1907927"/>
                <a:gd name="connsiteX2447" fmla="*/ 1147755 w 5519625"/>
                <a:gd name="connsiteY2447" fmla="*/ 1365682 h 1907927"/>
                <a:gd name="connsiteX2448" fmla="*/ 1147254 w 5519625"/>
                <a:gd name="connsiteY2448" fmla="*/ 1362755 h 1907927"/>
                <a:gd name="connsiteX2449" fmla="*/ 1147117 w 5519625"/>
                <a:gd name="connsiteY2449" fmla="*/ 1362673 h 1907927"/>
                <a:gd name="connsiteX2450" fmla="*/ 1142193 w 5519625"/>
                <a:gd name="connsiteY2450" fmla="*/ 1359664 h 1907927"/>
                <a:gd name="connsiteX2451" fmla="*/ 1142740 w 5519625"/>
                <a:gd name="connsiteY2451" fmla="*/ 1357931 h 1907927"/>
                <a:gd name="connsiteX2452" fmla="*/ 1155963 w 5519625"/>
                <a:gd name="connsiteY2452" fmla="*/ 1352825 h 1907927"/>
                <a:gd name="connsiteX2453" fmla="*/ 1158424 w 5519625"/>
                <a:gd name="connsiteY2453" fmla="*/ 1352825 h 1907927"/>
                <a:gd name="connsiteX2454" fmla="*/ 1165081 w 5519625"/>
                <a:gd name="connsiteY2454" fmla="*/ 1354557 h 1907927"/>
                <a:gd name="connsiteX2455" fmla="*/ 1186237 w 5519625"/>
                <a:gd name="connsiteY2455" fmla="*/ 1354101 h 1907927"/>
                <a:gd name="connsiteX2456" fmla="*/ 1187788 w 5519625"/>
                <a:gd name="connsiteY2456" fmla="*/ 1355013 h 1907927"/>
                <a:gd name="connsiteX2457" fmla="*/ 1191891 w 5519625"/>
                <a:gd name="connsiteY2457" fmla="*/ 1359573 h 1907927"/>
                <a:gd name="connsiteX2458" fmla="*/ 1193897 w 5519625"/>
                <a:gd name="connsiteY2458" fmla="*/ 1358843 h 1907927"/>
                <a:gd name="connsiteX2459" fmla="*/ 1195447 w 5519625"/>
                <a:gd name="connsiteY2459" fmla="*/ 1352825 h 1907927"/>
                <a:gd name="connsiteX2460" fmla="*/ 1201466 w 5519625"/>
                <a:gd name="connsiteY2460" fmla="*/ 1350454 h 1907927"/>
                <a:gd name="connsiteX2461" fmla="*/ 1223078 w 5519625"/>
                <a:gd name="connsiteY2461" fmla="*/ 1345894 h 1907927"/>
                <a:gd name="connsiteX2462" fmla="*/ 1252714 w 5519625"/>
                <a:gd name="connsiteY2462" fmla="*/ 1338417 h 1907927"/>
                <a:gd name="connsiteX2463" fmla="*/ 1276059 w 5519625"/>
                <a:gd name="connsiteY2463" fmla="*/ 1338417 h 1907927"/>
                <a:gd name="connsiteX2464" fmla="*/ 1280071 w 5519625"/>
                <a:gd name="connsiteY2464" fmla="*/ 1340149 h 1907927"/>
                <a:gd name="connsiteX2465" fmla="*/ 1283809 w 5519625"/>
                <a:gd name="connsiteY2465" fmla="*/ 1338599 h 1907927"/>
                <a:gd name="connsiteX2466" fmla="*/ 1286089 w 5519625"/>
                <a:gd name="connsiteY2466" fmla="*/ 1329480 h 1907927"/>
                <a:gd name="connsiteX2467" fmla="*/ 1294296 w 5519625"/>
                <a:gd name="connsiteY2467" fmla="*/ 1325742 h 1907927"/>
                <a:gd name="connsiteX2468" fmla="*/ 1311896 w 5519625"/>
                <a:gd name="connsiteY2468" fmla="*/ 1325742 h 1907927"/>
                <a:gd name="connsiteX2469" fmla="*/ 1324389 w 5519625"/>
                <a:gd name="connsiteY2469" fmla="*/ 1323553 h 1907927"/>
                <a:gd name="connsiteX2470" fmla="*/ 1340074 w 5519625"/>
                <a:gd name="connsiteY2470" fmla="*/ 1319814 h 1907927"/>
                <a:gd name="connsiteX2471" fmla="*/ 1356761 w 5519625"/>
                <a:gd name="connsiteY2471" fmla="*/ 1314708 h 1907927"/>
                <a:gd name="connsiteX2472" fmla="*/ 1374999 w 5519625"/>
                <a:gd name="connsiteY2472" fmla="*/ 1313066 h 1907927"/>
                <a:gd name="connsiteX2473" fmla="*/ 1388039 w 5519625"/>
                <a:gd name="connsiteY2473" fmla="*/ 1306501 h 1907927"/>
                <a:gd name="connsiteX2474" fmla="*/ 1395516 w 5519625"/>
                <a:gd name="connsiteY2474" fmla="*/ 1300756 h 1907927"/>
                <a:gd name="connsiteX2475" fmla="*/ 1401991 w 5519625"/>
                <a:gd name="connsiteY2475" fmla="*/ 1292822 h 1907927"/>
                <a:gd name="connsiteX2476" fmla="*/ 1404453 w 5519625"/>
                <a:gd name="connsiteY2476" fmla="*/ 1291637 h 1907927"/>
                <a:gd name="connsiteX2477" fmla="*/ 1434272 w 5519625"/>
                <a:gd name="connsiteY2477" fmla="*/ 1292640 h 1907927"/>
                <a:gd name="connsiteX2478" fmla="*/ 1436369 w 5519625"/>
                <a:gd name="connsiteY2478" fmla="*/ 1293187 h 1907927"/>
                <a:gd name="connsiteX2479" fmla="*/ 1447221 w 5519625"/>
                <a:gd name="connsiteY2479" fmla="*/ 1299023 h 1907927"/>
                <a:gd name="connsiteX2480" fmla="*/ 1454881 w 5519625"/>
                <a:gd name="connsiteY2480" fmla="*/ 1300938 h 1907927"/>
                <a:gd name="connsiteX2481" fmla="*/ 1460443 w 5519625"/>
                <a:gd name="connsiteY2481" fmla="*/ 1295376 h 1907927"/>
                <a:gd name="connsiteX2482" fmla="*/ 1463270 w 5519625"/>
                <a:gd name="connsiteY2482" fmla="*/ 1294373 h 1907927"/>
                <a:gd name="connsiteX2483" fmla="*/ 1473574 w 5519625"/>
                <a:gd name="connsiteY2483" fmla="*/ 1296743 h 1907927"/>
                <a:gd name="connsiteX2484" fmla="*/ 1487071 w 5519625"/>
                <a:gd name="connsiteY2484" fmla="*/ 1321182 h 1907927"/>
                <a:gd name="connsiteX2485" fmla="*/ 1485703 w 5519625"/>
                <a:gd name="connsiteY2485" fmla="*/ 1327018 h 1907927"/>
                <a:gd name="connsiteX2486" fmla="*/ 1484973 w 5519625"/>
                <a:gd name="connsiteY2486" fmla="*/ 1330575 h 1907927"/>
                <a:gd name="connsiteX2487" fmla="*/ 1484517 w 5519625"/>
                <a:gd name="connsiteY2487" fmla="*/ 1341061 h 1907927"/>
                <a:gd name="connsiteX2488" fmla="*/ 1478681 w 5519625"/>
                <a:gd name="connsiteY2488" fmla="*/ 1341061 h 1907927"/>
                <a:gd name="connsiteX2489" fmla="*/ 1484061 w 5519625"/>
                <a:gd name="connsiteY2489" fmla="*/ 1347901 h 1907927"/>
                <a:gd name="connsiteX2490" fmla="*/ 1496645 w 5519625"/>
                <a:gd name="connsiteY2490" fmla="*/ 1350271 h 1907927"/>
                <a:gd name="connsiteX2491" fmla="*/ 1512148 w 5519625"/>
                <a:gd name="connsiteY2491" fmla="*/ 1346989 h 1907927"/>
                <a:gd name="connsiteX2492" fmla="*/ 1516707 w 5519625"/>
                <a:gd name="connsiteY2492" fmla="*/ 1348721 h 1907927"/>
                <a:gd name="connsiteX2493" fmla="*/ 1517710 w 5519625"/>
                <a:gd name="connsiteY2493" fmla="*/ 1345894 h 1907927"/>
                <a:gd name="connsiteX2494" fmla="*/ 1515704 w 5519625"/>
                <a:gd name="connsiteY2494" fmla="*/ 1339785 h 1907927"/>
                <a:gd name="connsiteX2495" fmla="*/ 1516889 w 5519625"/>
                <a:gd name="connsiteY2495" fmla="*/ 1338326 h 1907927"/>
                <a:gd name="connsiteX2496" fmla="*/ 1520263 w 5519625"/>
                <a:gd name="connsiteY2496" fmla="*/ 1339511 h 1907927"/>
                <a:gd name="connsiteX2497" fmla="*/ 1524549 w 5519625"/>
                <a:gd name="connsiteY2497" fmla="*/ 1343341 h 1907927"/>
                <a:gd name="connsiteX2498" fmla="*/ 1525826 w 5519625"/>
                <a:gd name="connsiteY2498" fmla="*/ 1345438 h 1907927"/>
                <a:gd name="connsiteX2499" fmla="*/ 1526829 w 5519625"/>
                <a:gd name="connsiteY2499" fmla="*/ 1349998 h 1907927"/>
                <a:gd name="connsiteX2500" fmla="*/ 1526829 w 5519625"/>
                <a:gd name="connsiteY2500" fmla="*/ 1352916 h 1907927"/>
                <a:gd name="connsiteX2501" fmla="*/ 1527376 w 5519625"/>
                <a:gd name="connsiteY2501" fmla="*/ 1356016 h 1907927"/>
                <a:gd name="connsiteX2502" fmla="*/ 1528288 w 5519625"/>
                <a:gd name="connsiteY2502" fmla="*/ 1357293 h 1907927"/>
                <a:gd name="connsiteX2503" fmla="*/ 1535218 w 5519625"/>
                <a:gd name="connsiteY2503" fmla="*/ 1353554 h 1907927"/>
                <a:gd name="connsiteX2504" fmla="*/ 1534215 w 5519625"/>
                <a:gd name="connsiteY2504" fmla="*/ 1352004 h 1907927"/>
                <a:gd name="connsiteX2505" fmla="*/ 1532118 w 5519625"/>
                <a:gd name="connsiteY2505" fmla="*/ 1350271 h 1907927"/>
                <a:gd name="connsiteX2506" fmla="*/ 1539413 w 5519625"/>
                <a:gd name="connsiteY2506" fmla="*/ 1350271 h 1907927"/>
                <a:gd name="connsiteX2507" fmla="*/ 1550812 w 5519625"/>
                <a:gd name="connsiteY2507" fmla="*/ 1355925 h 1907927"/>
                <a:gd name="connsiteX2508" fmla="*/ 1554003 w 5519625"/>
                <a:gd name="connsiteY2508" fmla="*/ 1355925 h 1907927"/>
                <a:gd name="connsiteX2509" fmla="*/ 1571603 w 5519625"/>
                <a:gd name="connsiteY2509" fmla="*/ 1352916 h 1907927"/>
                <a:gd name="connsiteX2510" fmla="*/ 1572424 w 5519625"/>
                <a:gd name="connsiteY2510" fmla="*/ 1353646 h 1907927"/>
                <a:gd name="connsiteX2511" fmla="*/ 1563305 w 5519625"/>
                <a:gd name="connsiteY2511" fmla="*/ 1361761 h 1907927"/>
                <a:gd name="connsiteX2512" fmla="*/ 1558837 w 5519625"/>
                <a:gd name="connsiteY2512" fmla="*/ 1365865 h 1907927"/>
                <a:gd name="connsiteX2513" fmla="*/ 1556192 w 5519625"/>
                <a:gd name="connsiteY2513" fmla="*/ 1372704 h 1907927"/>
                <a:gd name="connsiteX2514" fmla="*/ 1561572 w 5519625"/>
                <a:gd name="connsiteY2514" fmla="*/ 1380455 h 1907927"/>
                <a:gd name="connsiteX2515" fmla="*/ 1563669 w 5519625"/>
                <a:gd name="connsiteY2515" fmla="*/ 1381002 h 1907927"/>
                <a:gd name="connsiteX2516" fmla="*/ 1579536 w 5519625"/>
                <a:gd name="connsiteY2516" fmla="*/ 1374163 h 1907927"/>
                <a:gd name="connsiteX2517" fmla="*/ 1590661 w 5519625"/>
                <a:gd name="connsiteY2517" fmla="*/ 1377446 h 1907927"/>
                <a:gd name="connsiteX2518" fmla="*/ 1594765 w 5519625"/>
                <a:gd name="connsiteY2518" fmla="*/ 1377446 h 1907927"/>
                <a:gd name="connsiteX2519" fmla="*/ 1596862 w 5519625"/>
                <a:gd name="connsiteY2519" fmla="*/ 1370607 h 1907927"/>
                <a:gd name="connsiteX2520" fmla="*/ 1598048 w 5519625"/>
                <a:gd name="connsiteY2520" fmla="*/ 1368965 h 1907927"/>
                <a:gd name="connsiteX2521" fmla="*/ 1651576 w 5519625"/>
                <a:gd name="connsiteY2521" fmla="*/ 1344982 h 1907927"/>
                <a:gd name="connsiteX2522" fmla="*/ 1676835 w 5519625"/>
                <a:gd name="connsiteY2522" fmla="*/ 1334313 h 1907927"/>
                <a:gd name="connsiteX2523" fmla="*/ 1678112 w 5519625"/>
                <a:gd name="connsiteY2523" fmla="*/ 1334860 h 1907927"/>
                <a:gd name="connsiteX2524" fmla="*/ 1675285 w 5519625"/>
                <a:gd name="connsiteY2524" fmla="*/ 1341700 h 1907927"/>
                <a:gd name="connsiteX2525" fmla="*/ 1669814 w 5519625"/>
                <a:gd name="connsiteY2525" fmla="*/ 1348812 h 1907927"/>
                <a:gd name="connsiteX2526" fmla="*/ 1663157 w 5519625"/>
                <a:gd name="connsiteY2526" fmla="*/ 1348812 h 1907927"/>
                <a:gd name="connsiteX2527" fmla="*/ 1676653 w 5519625"/>
                <a:gd name="connsiteY2527" fmla="*/ 1361761 h 1907927"/>
                <a:gd name="connsiteX2528" fmla="*/ 1694891 w 5519625"/>
                <a:gd name="connsiteY2528" fmla="*/ 1375713 h 1907927"/>
                <a:gd name="connsiteX2529" fmla="*/ 1711213 w 5519625"/>
                <a:gd name="connsiteY2529" fmla="*/ 1387659 h 1907927"/>
                <a:gd name="connsiteX2530" fmla="*/ 1732825 w 5519625"/>
                <a:gd name="connsiteY2530" fmla="*/ 1417752 h 1907927"/>
                <a:gd name="connsiteX2531" fmla="*/ 1756808 w 5519625"/>
                <a:gd name="connsiteY2531" fmla="*/ 1453498 h 1907927"/>
                <a:gd name="connsiteX2532" fmla="*/ 1771307 w 5519625"/>
                <a:gd name="connsiteY2532" fmla="*/ 1476021 h 1907927"/>
                <a:gd name="connsiteX2533" fmla="*/ 1784439 w 5519625"/>
                <a:gd name="connsiteY2533" fmla="*/ 1499366 h 1907927"/>
                <a:gd name="connsiteX2534" fmla="*/ 1786262 w 5519625"/>
                <a:gd name="connsiteY2534" fmla="*/ 1500825 h 1907927"/>
                <a:gd name="connsiteX2535" fmla="*/ 1788268 w 5519625"/>
                <a:gd name="connsiteY2535" fmla="*/ 1499731 h 1907927"/>
                <a:gd name="connsiteX2536" fmla="*/ 1791095 w 5519625"/>
                <a:gd name="connsiteY2536" fmla="*/ 1497542 h 1907927"/>
                <a:gd name="connsiteX2537" fmla="*/ 1795837 w 5519625"/>
                <a:gd name="connsiteY2537" fmla="*/ 1495262 h 1907927"/>
                <a:gd name="connsiteX2538" fmla="*/ 1800670 w 5519625"/>
                <a:gd name="connsiteY2538" fmla="*/ 1492527 h 1907927"/>
                <a:gd name="connsiteX2539" fmla="*/ 1799211 w 5519625"/>
                <a:gd name="connsiteY2539" fmla="*/ 1486873 h 1907927"/>
                <a:gd name="connsiteX2540" fmla="*/ 1799211 w 5519625"/>
                <a:gd name="connsiteY2540" fmla="*/ 1483317 h 1907927"/>
                <a:gd name="connsiteX2541" fmla="*/ 1802950 w 5519625"/>
                <a:gd name="connsiteY2541" fmla="*/ 1482405 h 1907927"/>
                <a:gd name="connsiteX2542" fmla="*/ 1806689 w 5519625"/>
                <a:gd name="connsiteY2542" fmla="*/ 1480855 h 1907927"/>
                <a:gd name="connsiteX2543" fmla="*/ 1808786 w 5519625"/>
                <a:gd name="connsiteY2543" fmla="*/ 1478575 h 1907927"/>
                <a:gd name="connsiteX2544" fmla="*/ 1821917 w 5519625"/>
                <a:gd name="connsiteY2544" fmla="*/ 1482587 h 1907927"/>
                <a:gd name="connsiteX2545" fmla="*/ 1822665 w 5519625"/>
                <a:gd name="connsiteY2545" fmla="*/ 1484092 h 1907927"/>
                <a:gd name="connsiteX2546" fmla="*/ 1822556 w 5519625"/>
                <a:gd name="connsiteY2546" fmla="*/ 1484320 h 1907927"/>
                <a:gd name="connsiteX2547" fmla="*/ 1821188 w 5519625"/>
                <a:gd name="connsiteY2547" fmla="*/ 1492983 h 1907927"/>
                <a:gd name="connsiteX2548" fmla="*/ 1823157 w 5519625"/>
                <a:gd name="connsiteY2548" fmla="*/ 1494843 h 1907927"/>
                <a:gd name="connsiteX2549" fmla="*/ 1823467 w 5519625"/>
                <a:gd name="connsiteY2549" fmla="*/ 1494806 h 1907927"/>
                <a:gd name="connsiteX2550" fmla="*/ 1827298 w 5519625"/>
                <a:gd name="connsiteY2550" fmla="*/ 1497724 h 1907927"/>
                <a:gd name="connsiteX2551" fmla="*/ 1834866 w 5519625"/>
                <a:gd name="connsiteY2551" fmla="*/ 1503834 h 1907927"/>
                <a:gd name="connsiteX2552" fmla="*/ 1842800 w 5519625"/>
                <a:gd name="connsiteY2552" fmla="*/ 1503287 h 1907927"/>
                <a:gd name="connsiteX2553" fmla="*/ 1846812 w 5519625"/>
                <a:gd name="connsiteY2553" fmla="*/ 1501646 h 1907927"/>
                <a:gd name="connsiteX2554" fmla="*/ 1866326 w 5519625"/>
                <a:gd name="connsiteY2554" fmla="*/ 1504381 h 1907927"/>
                <a:gd name="connsiteX2555" fmla="*/ 1876905 w 5519625"/>
                <a:gd name="connsiteY2555" fmla="*/ 1497816 h 1907927"/>
                <a:gd name="connsiteX2556" fmla="*/ 1879731 w 5519625"/>
                <a:gd name="connsiteY2556" fmla="*/ 1495445 h 1907927"/>
                <a:gd name="connsiteX2557" fmla="*/ 1890127 w 5519625"/>
                <a:gd name="connsiteY2557" fmla="*/ 1492527 h 1907927"/>
                <a:gd name="connsiteX2558" fmla="*/ 1892680 w 5519625"/>
                <a:gd name="connsiteY2558" fmla="*/ 1492527 h 1907927"/>
                <a:gd name="connsiteX2559" fmla="*/ 1915204 w 5519625"/>
                <a:gd name="connsiteY2559" fmla="*/ 1497816 h 1907927"/>
                <a:gd name="connsiteX2560" fmla="*/ 1922772 w 5519625"/>
                <a:gd name="connsiteY2560" fmla="*/ 1508394 h 1907927"/>
                <a:gd name="connsiteX2561" fmla="*/ 1926055 w 5519625"/>
                <a:gd name="connsiteY2561" fmla="*/ 1519519 h 1907927"/>
                <a:gd name="connsiteX2562" fmla="*/ 1932439 w 5519625"/>
                <a:gd name="connsiteY2562" fmla="*/ 1525446 h 1907927"/>
                <a:gd name="connsiteX2563" fmla="*/ 1940190 w 5519625"/>
                <a:gd name="connsiteY2563" fmla="*/ 1527087 h 1907927"/>
                <a:gd name="connsiteX2564" fmla="*/ 1952956 w 5519625"/>
                <a:gd name="connsiteY2564" fmla="*/ 1533471 h 1907927"/>
                <a:gd name="connsiteX2565" fmla="*/ 1953868 w 5519625"/>
                <a:gd name="connsiteY2565" fmla="*/ 1536206 h 1907927"/>
                <a:gd name="connsiteX2566" fmla="*/ 1952382 w 5519625"/>
                <a:gd name="connsiteY2566" fmla="*/ 1537820 h 1907927"/>
                <a:gd name="connsiteX2567" fmla="*/ 1952409 w 5519625"/>
                <a:gd name="connsiteY2567" fmla="*/ 1538030 h 1907927"/>
                <a:gd name="connsiteX2568" fmla="*/ 1953503 w 5519625"/>
                <a:gd name="connsiteY2568" fmla="*/ 1540036 h 1907927"/>
                <a:gd name="connsiteX2569" fmla="*/ 1955783 w 5519625"/>
                <a:gd name="connsiteY2569" fmla="*/ 1542954 h 1907927"/>
                <a:gd name="connsiteX2570" fmla="*/ 1958428 w 5519625"/>
                <a:gd name="connsiteY2570" fmla="*/ 1546967 h 1907927"/>
                <a:gd name="connsiteX2571" fmla="*/ 1960525 w 5519625"/>
                <a:gd name="connsiteY2571" fmla="*/ 1551253 h 1907927"/>
                <a:gd name="connsiteX2572" fmla="*/ 1964629 w 5519625"/>
                <a:gd name="connsiteY2572" fmla="*/ 1554991 h 1907927"/>
                <a:gd name="connsiteX2573" fmla="*/ 1984052 w 5519625"/>
                <a:gd name="connsiteY2573" fmla="*/ 1556541 h 1907927"/>
                <a:gd name="connsiteX2574" fmla="*/ 1985328 w 5519625"/>
                <a:gd name="connsiteY2574" fmla="*/ 1557545 h 1907927"/>
                <a:gd name="connsiteX2575" fmla="*/ 1987882 w 5519625"/>
                <a:gd name="connsiteY2575" fmla="*/ 1558639 h 1907927"/>
                <a:gd name="connsiteX2576" fmla="*/ 1991712 w 5519625"/>
                <a:gd name="connsiteY2576" fmla="*/ 1558639 h 1907927"/>
                <a:gd name="connsiteX2577" fmla="*/ 1993900 w 5519625"/>
                <a:gd name="connsiteY2577" fmla="*/ 1558639 h 1907927"/>
                <a:gd name="connsiteX2578" fmla="*/ 2007670 w 5519625"/>
                <a:gd name="connsiteY2578" fmla="*/ 1545872 h 1907927"/>
                <a:gd name="connsiteX2579" fmla="*/ 2008217 w 5519625"/>
                <a:gd name="connsiteY2579" fmla="*/ 1546875 h 1907927"/>
                <a:gd name="connsiteX2580" fmla="*/ 2009949 w 5519625"/>
                <a:gd name="connsiteY2580" fmla="*/ 1555994 h 1907927"/>
                <a:gd name="connsiteX2581" fmla="*/ 2032382 w 5519625"/>
                <a:gd name="connsiteY2581" fmla="*/ 1576147 h 1907927"/>
                <a:gd name="connsiteX2582" fmla="*/ 2035026 w 5519625"/>
                <a:gd name="connsiteY2582" fmla="*/ 1576147 h 1907927"/>
                <a:gd name="connsiteX2583" fmla="*/ 2049252 w 5519625"/>
                <a:gd name="connsiteY2583" fmla="*/ 1572864 h 1907927"/>
                <a:gd name="connsiteX2584" fmla="*/ 2052900 w 5519625"/>
                <a:gd name="connsiteY2584" fmla="*/ 1571861 h 1907927"/>
                <a:gd name="connsiteX2585" fmla="*/ 2061289 w 5519625"/>
                <a:gd name="connsiteY2585" fmla="*/ 1564748 h 1907927"/>
                <a:gd name="connsiteX2586" fmla="*/ 2066669 w 5519625"/>
                <a:gd name="connsiteY2586" fmla="*/ 1559186 h 1907927"/>
                <a:gd name="connsiteX2587" fmla="*/ 2084086 w 5519625"/>
                <a:gd name="connsiteY2587" fmla="*/ 1557909 h 1907927"/>
                <a:gd name="connsiteX2588" fmla="*/ 2099771 w 5519625"/>
                <a:gd name="connsiteY2588" fmla="*/ 1555174 h 1907927"/>
                <a:gd name="connsiteX2589" fmla="*/ 2108890 w 5519625"/>
                <a:gd name="connsiteY2589" fmla="*/ 1551800 h 1907927"/>
                <a:gd name="connsiteX2590" fmla="*/ 2113450 w 5519625"/>
                <a:gd name="connsiteY2590" fmla="*/ 1547331 h 1907927"/>
                <a:gd name="connsiteX2591" fmla="*/ 2111261 w 5519625"/>
                <a:gd name="connsiteY2591" fmla="*/ 1544049 h 1907927"/>
                <a:gd name="connsiteX2592" fmla="*/ 2111261 w 5519625"/>
                <a:gd name="connsiteY2592" fmla="*/ 1540492 h 1907927"/>
                <a:gd name="connsiteX2593" fmla="*/ 2121383 w 5519625"/>
                <a:gd name="connsiteY2593" fmla="*/ 1538395 h 1907927"/>
                <a:gd name="connsiteX2594" fmla="*/ 2124848 w 5519625"/>
                <a:gd name="connsiteY2594" fmla="*/ 1535842 h 1907927"/>
                <a:gd name="connsiteX2595" fmla="*/ 2141535 w 5519625"/>
                <a:gd name="connsiteY2595" fmla="*/ 1526723 h 1907927"/>
                <a:gd name="connsiteX2596" fmla="*/ 2179105 w 5519625"/>
                <a:gd name="connsiteY2596" fmla="*/ 1508029 h 1907927"/>
                <a:gd name="connsiteX2597" fmla="*/ 2182297 w 5519625"/>
                <a:gd name="connsiteY2597" fmla="*/ 1507299 h 1907927"/>
                <a:gd name="connsiteX2598" fmla="*/ 2195793 w 5519625"/>
                <a:gd name="connsiteY2598" fmla="*/ 1506296 h 1907927"/>
                <a:gd name="connsiteX2599" fmla="*/ 2202085 w 5519625"/>
                <a:gd name="connsiteY2599" fmla="*/ 1500643 h 1907927"/>
                <a:gd name="connsiteX2600" fmla="*/ 2205186 w 5519625"/>
                <a:gd name="connsiteY2600" fmla="*/ 1498910 h 1907927"/>
                <a:gd name="connsiteX2601" fmla="*/ 2208742 w 5519625"/>
                <a:gd name="connsiteY2601" fmla="*/ 1500460 h 1907927"/>
                <a:gd name="connsiteX2602" fmla="*/ 2224244 w 5519625"/>
                <a:gd name="connsiteY2602" fmla="*/ 1502010 h 1907927"/>
                <a:gd name="connsiteX2603" fmla="*/ 2232086 w 5519625"/>
                <a:gd name="connsiteY2603" fmla="*/ 1507482 h 1907927"/>
                <a:gd name="connsiteX2604" fmla="*/ 2243394 w 5519625"/>
                <a:gd name="connsiteY2604" fmla="*/ 1509488 h 1907927"/>
                <a:gd name="connsiteX2605" fmla="*/ 2263729 w 5519625"/>
                <a:gd name="connsiteY2605" fmla="*/ 1511312 h 1907927"/>
                <a:gd name="connsiteX2606" fmla="*/ 2269201 w 5519625"/>
                <a:gd name="connsiteY2606" fmla="*/ 1514321 h 1907927"/>
                <a:gd name="connsiteX2607" fmla="*/ 2271753 w 5519625"/>
                <a:gd name="connsiteY2607" fmla="*/ 1522163 h 1907927"/>
                <a:gd name="connsiteX2608" fmla="*/ 2276587 w 5519625"/>
                <a:gd name="connsiteY2608" fmla="*/ 1531282 h 1907927"/>
                <a:gd name="connsiteX2609" fmla="*/ 2280417 w 5519625"/>
                <a:gd name="connsiteY2609" fmla="*/ 1534839 h 1907927"/>
                <a:gd name="connsiteX2610" fmla="*/ 2307774 w 5519625"/>
                <a:gd name="connsiteY2610" fmla="*/ 1540492 h 1907927"/>
                <a:gd name="connsiteX2611" fmla="*/ 2310236 w 5519625"/>
                <a:gd name="connsiteY2611" fmla="*/ 1540492 h 1907927"/>
                <a:gd name="connsiteX2612" fmla="*/ 2327471 w 5519625"/>
                <a:gd name="connsiteY2612" fmla="*/ 1536662 h 1907927"/>
                <a:gd name="connsiteX2613" fmla="*/ 2360663 w 5519625"/>
                <a:gd name="connsiteY2613" fmla="*/ 1544322 h 1907927"/>
                <a:gd name="connsiteX2614" fmla="*/ 2364767 w 5519625"/>
                <a:gd name="connsiteY2614" fmla="*/ 1545781 h 1907927"/>
                <a:gd name="connsiteX2615" fmla="*/ 2372883 w 5519625"/>
                <a:gd name="connsiteY2615" fmla="*/ 1547696 h 1907927"/>
                <a:gd name="connsiteX2616" fmla="*/ 2379266 w 5519625"/>
                <a:gd name="connsiteY2616" fmla="*/ 1541587 h 1907927"/>
                <a:gd name="connsiteX2617" fmla="*/ 2381637 w 5519625"/>
                <a:gd name="connsiteY2617" fmla="*/ 1539763 h 1907927"/>
                <a:gd name="connsiteX2618" fmla="*/ 2395863 w 5519625"/>
                <a:gd name="connsiteY2618" fmla="*/ 1535294 h 1907927"/>
                <a:gd name="connsiteX2619" fmla="*/ 2398143 w 5519625"/>
                <a:gd name="connsiteY2619" fmla="*/ 1533744 h 1907927"/>
                <a:gd name="connsiteX2620" fmla="*/ 2399875 w 5519625"/>
                <a:gd name="connsiteY2620" fmla="*/ 1530188 h 1907927"/>
                <a:gd name="connsiteX2621" fmla="*/ 2404069 w 5519625"/>
                <a:gd name="connsiteY2621" fmla="*/ 1515415 h 1907927"/>
                <a:gd name="connsiteX2622" fmla="*/ 2403796 w 5519625"/>
                <a:gd name="connsiteY2622" fmla="*/ 1513108 h 1907927"/>
                <a:gd name="connsiteX2623" fmla="*/ 2403431 w 5519625"/>
                <a:gd name="connsiteY2623" fmla="*/ 1512862 h 1907927"/>
                <a:gd name="connsiteX2624" fmla="*/ 2392398 w 5519625"/>
                <a:gd name="connsiteY2624" fmla="*/ 1501737 h 1907927"/>
                <a:gd name="connsiteX2625" fmla="*/ 2390118 w 5519625"/>
                <a:gd name="connsiteY2625" fmla="*/ 1487785 h 1907927"/>
                <a:gd name="connsiteX2626" fmla="*/ 2393401 w 5519625"/>
                <a:gd name="connsiteY2626" fmla="*/ 1475930 h 1907927"/>
                <a:gd name="connsiteX2627" fmla="*/ 2398507 w 5519625"/>
                <a:gd name="connsiteY2627" fmla="*/ 1470824 h 1907927"/>
                <a:gd name="connsiteX2628" fmla="*/ 2402520 w 5519625"/>
                <a:gd name="connsiteY2628" fmla="*/ 1469821 h 1907927"/>
                <a:gd name="connsiteX2629" fmla="*/ 2406349 w 5519625"/>
                <a:gd name="connsiteY2629" fmla="*/ 1459243 h 1907927"/>
                <a:gd name="connsiteX2630" fmla="*/ 2424587 w 5519625"/>
                <a:gd name="connsiteY2630" fmla="*/ 1442464 h 1907927"/>
                <a:gd name="connsiteX2631" fmla="*/ 2426866 w 5519625"/>
                <a:gd name="connsiteY2631" fmla="*/ 1441734 h 1907927"/>
                <a:gd name="connsiteX2632" fmla="*/ 2457506 w 5519625"/>
                <a:gd name="connsiteY2632" fmla="*/ 1457692 h 1907927"/>
                <a:gd name="connsiteX2633" fmla="*/ 2460333 w 5519625"/>
                <a:gd name="connsiteY2633" fmla="*/ 1458422 h 1907927"/>
                <a:gd name="connsiteX2634" fmla="*/ 2481489 w 5519625"/>
                <a:gd name="connsiteY2634" fmla="*/ 1460793 h 1907927"/>
                <a:gd name="connsiteX2635" fmla="*/ 2484863 w 5519625"/>
                <a:gd name="connsiteY2635" fmla="*/ 1461249 h 1907927"/>
                <a:gd name="connsiteX2636" fmla="*/ 2506839 w 5519625"/>
                <a:gd name="connsiteY2636" fmla="*/ 1469365 h 1907927"/>
                <a:gd name="connsiteX2637" fmla="*/ 2530914 w 5519625"/>
                <a:gd name="connsiteY2637" fmla="*/ 1475474 h 1907927"/>
                <a:gd name="connsiteX2638" fmla="*/ 2537024 w 5519625"/>
                <a:gd name="connsiteY2638" fmla="*/ 1478483 h 1907927"/>
                <a:gd name="connsiteX2639" fmla="*/ 2534926 w 5519625"/>
                <a:gd name="connsiteY2639" fmla="*/ 1482040 h 1907927"/>
                <a:gd name="connsiteX2640" fmla="*/ 2539121 w 5519625"/>
                <a:gd name="connsiteY2640" fmla="*/ 1508394 h 1907927"/>
                <a:gd name="connsiteX2641" fmla="*/ 2540124 w 5519625"/>
                <a:gd name="connsiteY2641" fmla="*/ 1510400 h 1907927"/>
                <a:gd name="connsiteX2642" fmla="*/ 2549243 w 5519625"/>
                <a:gd name="connsiteY2642" fmla="*/ 1517786 h 1907927"/>
                <a:gd name="connsiteX2643" fmla="*/ 2551522 w 5519625"/>
                <a:gd name="connsiteY2643" fmla="*/ 1518972 h 1907927"/>
                <a:gd name="connsiteX2644" fmla="*/ 2597937 w 5519625"/>
                <a:gd name="connsiteY2644" fmla="*/ 1530461 h 1907927"/>
                <a:gd name="connsiteX2645" fmla="*/ 2600217 w 5519625"/>
                <a:gd name="connsiteY2645" fmla="*/ 1529914 h 1907927"/>
                <a:gd name="connsiteX2646" fmla="*/ 2615081 w 5519625"/>
                <a:gd name="connsiteY2646" fmla="*/ 1522072 h 1907927"/>
                <a:gd name="connsiteX2647" fmla="*/ 2643441 w 5519625"/>
                <a:gd name="connsiteY2647" fmla="*/ 1515142 h 1907927"/>
                <a:gd name="connsiteX2648" fmla="*/ 2664780 w 5519625"/>
                <a:gd name="connsiteY2648" fmla="*/ 1519701 h 1907927"/>
                <a:gd name="connsiteX2649" fmla="*/ 2667606 w 5519625"/>
                <a:gd name="connsiteY2649" fmla="*/ 1520522 h 1907927"/>
                <a:gd name="connsiteX2650" fmla="*/ 2670342 w 5519625"/>
                <a:gd name="connsiteY2650" fmla="*/ 1522346 h 1907927"/>
                <a:gd name="connsiteX2651" fmla="*/ 2692318 w 5519625"/>
                <a:gd name="connsiteY2651" fmla="*/ 1523896 h 1907927"/>
                <a:gd name="connsiteX2652" fmla="*/ 2709553 w 5519625"/>
                <a:gd name="connsiteY2652" fmla="*/ 1535933 h 1907927"/>
                <a:gd name="connsiteX2653" fmla="*/ 2711560 w 5519625"/>
                <a:gd name="connsiteY2653" fmla="*/ 1537027 h 1907927"/>
                <a:gd name="connsiteX2654" fmla="*/ 2730892 w 5519625"/>
                <a:gd name="connsiteY2654" fmla="*/ 1539580 h 1907927"/>
                <a:gd name="connsiteX2655" fmla="*/ 2732078 w 5519625"/>
                <a:gd name="connsiteY2655" fmla="*/ 1541860 h 1907927"/>
                <a:gd name="connsiteX2656" fmla="*/ 2733992 w 5519625"/>
                <a:gd name="connsiteY2656" fmla="*/ 1553168 h 1907927"/>
                <a:gd name="connsiteX2657" fmla="*/ 2734995 w 5519625"/>
                <a:gd name="connsiteY2657" fmla="*/ 1554900 h 1907927"/>
                <a:gd name="connsiteX2658" fmla="*/ 2749950 w 5519625"/>
                <a:gd name="connsiteY2658" fmla="*/ 1565660 h 1907927"/>
                <a:gd name="connsiteX2659" fmla="*/ 2752139 w 5519625"/>
                <a:gd name="connsiteY2659" fmla="*/ 1566390 h 1907927"/>
                <a:gd name="connsiteX2660" fmla="*/ 2771745 w 5519625"/>
                <a:gd name="connsiteY2660" fmla="*/ 1564840 h 1907927"/>
                <a:gd name="connsiteX2661" fmla="*/ 2774388 w 5519625"/>
                <a:gd name="connsiteY2661" fmla="*/ 1564840 h 1907927"/>
                <a:gd name="connsiteX2662" fmla="*/ 2781319 w 5519625"/>
                <a:gd name="connsiteY2662" fmla="*/ 1566937 h 1907927"/>
                <a:gd name="connsiteX2663" fmla="*/ 2826913 w 5519625"/>
                <a:gd name="connsiteY2663" fmla="*/ 1573229 h 1907927"/>
                <a:gd name="connsiteX2664" fmla="*/ 2829467 w 5519625"/>
                <a:gd name="connsiteY2664" fmla="*/ 1573229 h 1907927"/>
                <a:gd name="connsiteX2665" fmla="*/ 2875062 w 5519625"/>
                <a:gd name="connsiteY2665" fmla="*/ 1560827 h 1907927"/>
                <a:gd name="connsiteX2666" fmla="*/ 2897221 w 5519625"/>
                <a:gd name="connsiteY2666" fmla="*/ 1556906 h 1907927"/>
                <a:gd name="connsiteX2667" fmla="*/ 2899410 w 5519625"/>
                <a:gd name="connsiteY2667" fmla="*/ 1555265 h 1907927"/>
                <a:gd name="connsiteX2668" fmla="*/ 2915823 w 5519625"/>
                <a:gd name="connsiteY2668" fmla="*/ 1539945 h 1907927"/>
                <a:gd name="connsiteX2669" fmla="*/ 2924942 w 5519625"/>
                <a:gd name="connsiteY2669" fmla="*/ 1534109 h 1907927"/>
                <a:gd name="connsiteX2670" fmla="*/ 2939897 w 5519625"/>
                <a:gd name="connsiteY2670" fmla="*/ 1526540 h 1907927"/>
                <a:gd name="connsiteX2671" fmla="*/ 2942359 w 5519625"/>
                <a:gd name="connsiteY2671" fmla="*/ 1525811 h 1907927"/>
                <a:gd name="connsiteX2672" fmla="*/ 2962330 w 5519625"/>
                <a:gd name="connsiteY2672" fmla="*/ 1525811 h 1907927"/>
                <a:gd name="connsiteX2673" fmla="*/ 2964245 w 5519625"/>
                <a:gd name="connsiteY2673" fmla="*/ 1526540 h 1907927"/>
                <a:gd name="connsiteX2674" fmla="*/ 2985948 w 5519625"/>
                <a:gd name="connsiteY2674" fmla="*/ 1540036 h 1907927"/>
                <a:gd name="connsiteX2675" fmla="*/ 2988045 w 5519625"/>
                <a:gd name="connsiteY2675" fmla="*/ 1540766 h 1907927"/>
                <a:gd name="connsiteX2676" fmla="*/ 3010022 w 5519625"/>
                <a:gd name="connsiteY2676" fmla="*/ 1535203 h 1907927"/>
                <a:gd name="connsiteX2677" fmla="*/ 3012119 w 5519625"/>
                <a:gd name="connsiteY2677" fmla="*/ 1535203 h 1907927"/>
                <a:gd name="connsiteX2678" fmla="*/ 3027257 w 5519625"/>
                <a:gd name="connsiteY2678" fmla="*/ 1542954 h 1907927"/>
                <a:gd name="connsiteX2679" fmla="*/ 189447 w 5519625"/>
                <a:gd name="connsiteY2679" fmla="*/ 1033389 h 1907927"/>
                <a:gd name="connsiteX2680" fmla="*/ 186621 w 5519625"/>
                <a:gd name="connsiteY2680" fmla="*/ 1038313 h 1907927"/>
                <a:gd name="connsiteX2681" fmla="*/ 181697 w 5519625"/>
                <a:gd name="connsiteY2681" fmla="*/ 1039407 h 1907927"/>
                <a:gd name="connsiteX2682" fmla="*/ 181697 w 5519625"/>
                <a:gd name="connsiteY2682" fmla="*/ 1046247 h 1907927"/>
                <a:gd name="connsiteX2683" fmla="*/ 180055 w 5519625"/>
                <a:gd name="connsiteY2683" fmla="*/ 1052812 h 1907927"/>
                <a:gd name="connsiteX2684" fmla="*/ 172578 w 5519625"/>
                <a:gd name="connsiteY2684" fmla="*/ 1053906 h 1907927"/>
                <a:gd name="connsiteX2685" fmla="*/ 157258 w 5519625"/>
                <a:gd name="connsiteY2685" fmla="*/ 1051992 h 1907927"/>
                <a:gd name="connsiteX2686" fmla="*/ 150090 w 5519625"/>
                <a:gd name="connsiteY2686" fmla="*/ 1052885 h 1907927"/>
                <a:gd name="connsiteX2687" fmla="*/ 149233 w 5519625"/>
                <a:gd name="connsiteY2687" fmla="*/ 1054545 h 1907927"/>
                <a:gd name="connsiteX2688" fmla="*/ 140661 w 5519625"/>
                <a:gd name="connsiteY2688" fmla="*/ 1068770 h 1907927"/>
                <a:gd name="connsiteX2689" fmla="*/ 128989 w 5519625"/>
                <a:gd name="connsiteY2689" fmla="*/ 1065305 h 1907927"/>
                <a:gd name="connsiteX2690" fmla="*/ 129901 w 5519625"/>
                <a:gd name="connsiteY2690" fmla="*/ 1060472 h 1907927"/>
                <a:gd name="connsiteX2691" fmla="*/ 111116 w 5519625"/>
                <a:gd name="connsiteY2691" fmla="*/ 1023449 h 1907927"/>
                <a:gd name="connsiteX2692" fmla="*/ 103912 w 5519625"/>
                <a:gd name="connsiteY2692" fmla="*/ 1014330 h 1907927"/>
                <a:gd name="connsiteX2693" fmla="*/ 89413 w 5519625"/>
                <a:gd name="connsiteY2693" fmla="*/ 1004026 h 1907927"/>
                <a:gd name="connsiteX2694" fmla="*/ 89413 w 5519625"/>
                <a:gd name="connsiteY2694" fmla="*/ 999193 h 1907927"/>
                <a:gd name="connsiteX2695" fmla="*/ 96526 w 5519625"/>
                <a:gd name="connsiteY2695" fmla="*/ 998372 h 1907927"/>
                <a:gd name="connsiteX2696" fmla="*/ 103091 w 5519625"/>
                <a:gd name="connsiteY2696" fmla="*/ 985788 h 1907927"/>
                <a:gd name="connsiteX2697" fmla="*/ 113943 w 5519625"/>
                <a:gd name="connsiteY2697" fmla="*/ 983873 h 1907927"/>
                <a:gd name="connsiteX2698" fmla="*/ 122150 w 5519625"/>
                <a:gd name="connsiteY2698" fmla="*/ 973842 h 1907927"/>
                <a:gd name="connsiteX2699" fmla="*/ 167745 w 5519625"/>
                <a:gd name="connsiteY2699" fmla="*/ 1002385 h 1907927"/>
                <a:gd name="connsiteX2700" fmla="*/ 186894 w 5519625"/>
                <a:gd name="connsiteY2700" fmla="*/ 1024270 h 1907927"/>
                <a:gd name="connsiteX2701" fmla="*/ 189447 w 5519625"/>
                <a:gd name="connsiteY2701" fmla="*/ 1033389 h 1907927"/>
                <a:gd name="connsiteX2702" fmla="*/ 308814 w 5519625"/>
                <a:gd name="connsiteY2702" fmla="*/ 1006032 h 1907927"/>
                <a:gd name="connsiteX2703" fmla="*/ 293768 w 5519625"/>
                <a:gd name="connsiteY2703" fmla="*/ 1016063 h 1907927"/>
                <a:gd name="connsiteX2704" fmla="*/ 290029 w 5519625"/>
                <a:gd name="connsiteY2704" fmla="*/ 1019163 h 1907927"/>
                <a:gd name="connsiteX2705" fmla="*/ 279178 w 5519625"/>
                <a:gd name="connsiteY2705" fmla="*/ 1014877 h 1907927"/>
                <a:gd name="connsiteX2706" fmla="*/ 281731 w 5519625"/>
                <a:gd name="connsiteY2706" fmla="*/ 1011503 h 1907927"/>
                <a:gd name="connsiteX2707" fmla="*/ 282643 w 5519625"/>
                <a:gd name="connsiteY2707" fmla="*/ 1003479 h 1907927"/>
                <a:gd name="connsiteX2708" fmla="*/ 263220 w 5519625"/>
                <a:gd name="connsiteY2708" fmla="*/ 987247 h 1907927"/>
                <a:gd name="connsiteX2709" fmla="*/ 251274 w 5519625"/>
                <a:gd name="connsiteY2709" fmla="*/ 982961 h 1907927"/>
                <a:gd name="connsiteX2710" fmla="*/ 242976 w 5519625"/>
                <a:gd name="connsiteY2710" fmla="*/ 970742 h 1907927"/>
                <a:gd name="connsiteX2711" fmla="*/ 245894 w 5519625"/>
                <a:gd name="connsiteY2711" fmla="*/ 965909 h 1907927"/>
                <a:gd name="connsiteX2712" fmla="*/ 241334 w 5519625"/>
                <a:gd name="connsiteY2712" fmla="*/ 958158 h 1907927"/>
                <a:gd name="connsiteX2713" fmla="*/ 237048 w 5519625"/>
                <a:gd name="connsiteY2713" fmla="*/ 947671 h 1907927"/>
                <a:gd name="connsiteX2714" fmla="*/ 229024 w 5519625"/>
                <a:gd name="connsiteY2714" fmla="*/ 940193 h 1907927"/>
                <a:gd name="connsiteX2715" fmla="*/ 226471 w 5519625"/>
                <a:gd name="connsiteY2715" fmla="*/ 939646 h 1907927"/>
                <a:gd name="connsiteX2716" fmla="*/ 227656 w 5519625"/>
                <a:gd name="connsiteY2716" fmla="*/ 936272 h 1907927"/>
                <a:gd name="connsiteX2717" fmla="*/ 236775 w 5519625"/>
                <a:gd name="connsiteY2717" fmla="*/ 945391 h 1907927"/>
                <a:gd name="connsiteX2718" fmla="*/ 239601 w 5519625"/>
                <a:gd name="connsiteY2718" fmla="*/ 948309 h 1907927"/>
                <a:gd name="connsiteX2719" fmla="*/ 239601 w 5519625"/>
                <a:gd name="connsiteY2719" fmla="*/ 952869 h 1907927"/>
                <a:gd name="connsiteX2720" fmla="*/ 250180 w 5519625"/>
                <a:gd name="connsiteY2720" fmla="*/ 956243 h 1907927"/>
                <a:gd name="connsiteX2721" fmla="*/ 249541 w 5519625"/>
                <a:gd name="connsiteY2721" fmla="*/ 951136 h 1907927"/>
                <a:gd name="connsiteX2722" fmla="*/ 249541 w 5519625"/>
                <a:gd name="connsiteY2722" fmla="*/ 947762 h 1907927"/>
                <a:gd name="connsiteX2723" fmla="*/ 249541 w 5519625"/>
                <a:gd name="connsiteY2723" fmla="*/ 945118 h 1907927"/>
                <a:gd name="connsiteX2724" fmla="*/ 251821 w 5519625"/>
                <a:gd name="connsiteY2724" fmla="*/ 943750 h 1907927"/>
                <a:gd name="connsiteX2725" fmla="*/ 244435 w 5519625"/>
                <a:gd name="connsiteY2725" fmla="*/ 932898 h 1907927"/>
                <a:gd name="connsiteX2726" fmla="*/ 256381 w 5519625"/>
                <a:gd name="connsiteY2726" fmla="*/ 945756 h 1907927"/>
                <a:gd name="connsiteX2727" fmla="*/ 259846 w 5519625"/>
                <a:gd name="connsiteY2727" fmla="*/ 955696 h 1907927"/>
                <a:gd name="connsiteX2728" fmla="*/ 266958 w 5519625"/>
                <a:gd name="connsiteY2728" fmla="*/ 958796 h 1907927"/>
                <a:gd name="connsiteX2729" fmla="*/ 263858 w 5519625"/>
                <a:gd name="connsiteY2729" fmla="*/ 949677 h 1907927"/>
                <a:gd name="connsiteX2730" fmla="*/ 269786 w 5519625"/>
                <a:gd name="connsiteY2730" fmla="*/ 953142 h 1907927"/>
                <a:gd name="connsiteX2731" fmla="*/ 273524 w 5519625"/>
                <a:gd name="connsiteY2731" fmla="*/ 953690 h 1907927"/>
                <a:gd name="connsiteX2732" fmla="*/ 276351 w 5519625"/>
                <a:gd name="connsiteY2732" fmla="*/ 938005 h 1907927"/>
                <a:gd name="connsiteX2733" fmla="*/ 270971 w 5519625"/>
                <a:gd name="connsiteY2733" fmla="*/ 933172 h 1907927"/>
                <a:gd name="connsiteX2734" fmla="*/ 265499 w 5519625"/>
                <a:gd name="connsiteY2734" fmla="*/ 932078 h 1907927"/>
                <a:gd name="connsiteX2735" fmla="*/ 258113 w 5519625"/>
                <a:gd name="connsiteY2735" fmla="*/ 928339 h 1907927"/>
                <a:gd name="connsiteX2736" fmla="*/ 255286 w 5519625"/>
                <a:gd name="connsiteY2736" fmla="*/ 929798 h 1907927"/>
                <a:gd name="connsiteX2737" fmla="*/ 244982 w 5519625"/>
                <a:gd name="connsiteY2737" fmla="*/ 918034 h 1907927"/>
                <a:gd name="connsiteX2738" fmla="*/ 246715 w 5519625"/>
                <a:gd name="connsiteY2738" fmla="*/ 914387 h 1907927"/>
                <a:gd name="connsiteX2739" fmla="*/ 287476 w 5519625"/>
                <a:gd name="connsiteY2739" fmla="*/ 936911 h 1907927"/>
                <a:gd name="connsiteX2740" fmla="*/ 286291 w 5519625"/>
                <a:gd name="connsiteY2740" fmla="*/ 955148 h 1907927"/>
                <a:gd name="connsiteX2741" fmla="*/ 286291 w 5519625"/>
                <a:gd name="connsiteY2741" fmla="*/ 961988 h 1907927"/>
                <a:gd name="connsiteX2742" fmla="*/ 307356 w 5519625"/>
                <a:gd name="connsiteY2742" fmla="*/ 989892 h 1907927"/>
                <a:gd name="connsiteX2743" fmla="*/ 307903 w 5519625"/>
                <a:gd name="connsiteY2743" fmla="*/ 995272 h 1907927"/>
                <a:gd name="connsiteX2744" fmla="*/ 307082 w 5519625"/>
                <a:gd name="connsiteY2744" fmla="*/ 1001017 h 1907927"/>
                <a:gd name="connsiteX2745" fmla="*/ 308814 w 5519625"/>
                <a:gd name="connsiteY2745" fmla="*/ 1005758 h 1907927"/>
                <a:gd name="connsiteX2746" fmla="*/ 2796639 w 5519625"/>
                <a:gd name="connsiteY2746" fmla="*/ 1282791 h 1907927"/>
                <a:gd name="connsiteX2747" fmla="*/ 2795454 w 5519625"/>
                <a:gd name="connsiteY2747" fmla="*/ 1288172 h 1907927"/>
                <a:gd name="connsiteX2748" fmla="*/ 2793994 w 5519625"/>
                <a:gd name="connsiteY2748" fmla="*/ 1296105 h 1907927"/>
                <a:gd name="connsiteX2749" fmla="*/ 2792626 w 5519625"/>
                <a:gd name="connsiteY2749" fmla="*/ 1301303 h 1907927"/>
                <a:gd name="connsiteX2750" fmla="*/ 2791442 w 5519625"/>
                <a:gd name="connsiteY2750" fmla="*/ 1311242 h 1907927"/>
                <a:gd name="connsiteX2751" fmla="*/ 2788067 w 5519625"/>
                <a:gd name="connsiteY2751" fmla="*/ 1320361 h 1907927"/>
                <a:gd name="connsiteX2752" fmla="*/ 2784055 w 5519625"/>
                <a:gd name="connsiteY2752" fmla="*/ 1329480 h 1907927"/>
                <a:gd name="connsiteX2753" fmla="*/ 2781501 w 5519625"/>
                <a:gd name="connsiteY2753" fmla="*/ 1356290 h 1907927"/>
                <a:gd name="connsiteX2754" fmla="*/ 2771197 w 5519625"/>
                <a:gd name="connsiteY2754" fmla="*/ 1372522 h 1907927"/>
                <a:gd name="connsiteX2755" fmla="*/ 2767549 w 5519625"/>
                <a:gd name="connsiteY2755" fmla="*/ 1370242 h 1907927"/>
                <a:gd name="connsiteX2756" fmla="*/ 2765543 w 5519625"/>
                <a:gd name="connsiteY2756" fmla="*/ 1365135 h 1907927"/>
                <a:gd name="connsiteX2757" fmla="*/ 2756424 w 5519625"/>
                <a:gd name="connsiteY2757" fmla="*/ 1369056 h 1907927"/>
                <a:gd name="connsiteX2758" fmla="*/ 2754145 w 5519625"/>
                <a:gd name="connsiteY2758" fmla="*/ 1376534 h 1907927"/>
                <a:gd name="connsiteX2759" fmla="*/ 2766365 w 5519625"/>
                <a:gd name="connsiteY2759" fmla="*/ 1378814 h 1907927"/>
                <a:gd name="connsiteX2760" fmla="*/ 2759252 w 5519625"/>
                <a:gd name="connsiteY2760" fmla="*/ 1388480 h 1907927"/>
                <a:gd name="connsiteX2761" fmla="*/ 2739281 w 5519625"/>
                <a:gd name="connsiteY2761" fmla="*/ 1402979 h 1907927"/>
                <a:gd name="connsiteX2762" fmla="*/ 2721955 w 5519625"/>
                <a:gd name="connsiteY2762" fmla="*/ 1415016 h 1907927"/>
                <a:gd name="connsiteX2763" fmla="*/ 2699157 w 5519625"/>
                <a:gd name="connsiteY2763" fmla="*/ 1426415 h 1907927"/>
                <a:gd name="connsiteX2764" fmla="*/ 2682926 w 5519625"/>
                <a:gd name="connsiteY2764" fmla="*/ 1432068 h 1907927"/>
                <a:gd name="connsiteX2765" fmla="*/ 2673260 w 5519625"/>
                <a:gd name="connsiteY2765" fmla="*/ 1437448 h 1907927"/>
                <a:gd name="connsiteX2766" fmla="*/ 2668700 w 5519625"/>
                <a:gd name="connsiteY2766" fmla="*/ 1450033 h 1907927"/>
                <a:gd name="connsiteX2767" fmla="*/ 2657849 w 5519625"/>
                <a:gd name="connsiteY2767" fmla="*/ 1459151 h 1907927"/>
                <a:gd name="connsiteX2768" fmla="*/ 2612255 w 5519625"/>
                <a:gd name="connsiteY2768" fmla="*/ 1469456 h 1907927"/>
                <a:gd name="connsiteX2769" fmla="*/ 2589730 w 5519625"/>
                <a:gd name="connsiteY2769" fmla="*/ 1462617 h 1907927"/>
                <a:gd name="connsiteX2770" fmla="*/ 2591463 w 5519625"/>
                <a:gd name="connsiteY2770" fmla="*/ 1458057 h 1907927"/>
                <a:gd name="connsiteX2771" fmla="*/ 2649551 w 5519625"/>
                <a:gd name="connsiteY2771" fmla="*/ 1441187 h 1907927"/>
                <a:gd name="connsiteX2772" fmla="*/ 2670889 w 5519625"/>
                <a:gd name="connsiteY2772" fmla="*/ 1420396 h 1907927"/>
                <a:gd name="connsiteX2773" fmla="*/ 2686938 w 5519625"/>
                <a:gd name="connsiteY2773" fmla="*/ 1411277 h 1907927"/>
                <a:gd name="connsiteX2774" fmla="*/ 2691771 w 5519625"/>
                <a:gd name="connsiteY2774" fmla="*/ 1402158 h 1907927"/>
                <a:gd name="connsiteX2775" fmla="*/ 2694598 w 5519625"/>
                <a:gd name="connsiteY2775" fmla="*/ 1396413 h 1907927"/>
                <a:gd name="connsiteX2776" fmla="*/ 2732807 w 5519625"/>
                <a:gd name="connsiteY2776" fmla="*/ 1365409 h 1907927"/>
                <a:gd name="connsiteX2777" fmla="*/ 2756151 w 5519625"/>
                <a:gd name="connsiteY2777" fmla="*/ 1327474 h 1907927"/>
                <a:gd name="connsiteX2778" fmla="*/ 2772382 w 5519625"/>
                <a:gd name="connsiteY2778" fmla="*/ 1287351 h 1907927"/>
                <a:gd name="connsiteX2779" fmla="*/ 2784875 w 5519625"/>
                <a:gd name="connsiteY2779" fmla="*/ 1271940 h 1907927"/>
                <a:gd name="connsiteX2780" fmla="*/ 2798281 w 5519625"/>
                <a:gd name="connsiteY2780" fmla="*/ 1276499 h 1907927"/>
                <a:gd name="connsiteX2781" fmla="*/ 2796639 w 5519625"/>
                <a:gd name="connsiteY2781" fmla="*/ 1282518 h 1907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Lst>
              <a:rect l="l" t="t" r="r" b="b"/>
              <a:pathLst>
                <a:path w="5519625" h="1907927">
                  <a:moveTo>
                    <a:pt x="3027257" y="1542954"/>
                  </a:moveTo>
                  <a:lnTo>
                    <a:pt x="3028534" y="1543501"/>
                  </a:lnTo>
                  <a:lnTo>
                    <a:pt x="3066194" y="1555630"/>
                  </a:lnTo>
                  <a:cubicBezTo>
                    <a:pt x="3066742" y="1555757"/>
                    <a:pt x="3067289" y="1555757"/>
                    <a:pt x="3067836" y="1555630"/>
                  </a:cubicBezTo>
                  <a:cubicBezTo>
                    <a:pt x="3068747" y="1555174"/>
                    <a:pt x="3084523" y="1542498"/>
                    <a:pt x="3087533" y="1540948"/>
                  </a:cubicBezTo>
                  <a:cubicBezTo>
                    <a:pt x="3091545" y="1539152"/>
                    <a:pt x="3095830" y="1537985"/>
                    <a:pt x="3100208" y="1537483"/>
                  </a:cubicBezTo>
                  <a:cubicBezTo>
                    <a:pt x="3102397" y="1537547"/>
                    <a:pt x="3104585" y="1537073"/>
                    <a:pt x="3106500" y="1536115"/>
                  </a:cubicBezTo>
                  <a:cubicBezTo>
                    <a:pt x="3107229" y="1535568"/>
                    <a:pt x="3114342" y="1533106"/>
                    <a:pt x="3115619" y="1531009"/>
                  </a:cubicBezTo>
                  <a:cubicBezTo>
                    <a:pt x="3116896" y="1528911"/>
                    <a:pt x="3116804" y="1528273"/>
                    <a:pt x="3116348" y="1527726"/>
                  </a:cubicBezTo>
                  <a:cubicBezTo>
                    <a:pt x="3116075" y="1526531"/>
                    <a:pt x="3115893" y="1525309"/>
                    <a:pt x="3115801" y="1524078"/>
                  </a:cubicBezTo>
                  <a:cubicBezTo>
                    <a:pt x="3116075" y="1517932"/>
                    <a:pt x="3116987" y="1511832"/>
                    <a:pt x="3118355" y="1505840"/>
                  </a:cubicBezTo>
                  <a:cubicBezTo>
                    <a:pt x="3119540" y="1503925"/>
                    <a:pt x="3127474" y="1487602"/>
                    <a:pt x="3128932" y="1485688"/>
                  </a:cubicBezTo>
                  <a:cubicBezTo>
                    <a:pt x="3128932" y="1485688"/>
                    <a:pt x="3138051" y="1470368"/>
                    <a:pt x="3139693" y="1468088"/>
                  </a:cubicBezTo>
                  <a:cubicBezTo>
                    <a:pt x="3141335" y="1465808"/>
                    <a:pt x="3160940" y="1446020"/>
                    <a:pt x="3161852" y="1444926"/>
                  </a:cubicBezTo>
                  <a:cubicBezTo>
                    <a:pt x="3162764" y="1443832"/>
                    <a:pt x="3164496" y="1441461"/>
                    <a:pt x="3164222" y="1439637"/>
                  </a:cubicBezTo>
                  <a:cubicBezTo>
                    <a:pt x="3163950" y="1437813"/>
                    <a:pt x="3163767" y="1437357"/>
                    <a:pt x="3164222" y="1436901"/>
                  </a:cubicBezTo>
                  <a:cubicBezTo>
                    <a:pt x="3164679" y="1436445"/>
                    <a:pt x="3164222" y="1435625"/>
                    <a:pt x="3163219" y="1435077"/>
                  </a:cubicBezTo>
                  <a:cubicBezTo>
                    <a:pt x="3162399" y="1434202"/>
                    <a:pt x="3162125" y="1432953"/>
                    <a:pt x="3162399" y="1431795"/>
                  </a:cubicBezTo>
                  <a:cubicBezTo>
                    <a:pt x="3162947" y="1428968"/>
                    <a:pt x="3163219" y="1426095"/>
                    <a:pt x="3163219" y="1423223"/>
                  </a:cubicBezTo>
                  <a:cubicBezTo>
                    <a:pt x="3163038" y="1422311"/>
                    <a:pt x="3162399" y="1421554"/>
                    <a:pt x="3161487" y="1421217"/>
                  </a:cubicBezTo>
                  <a:cubicBezTo>
                    <a:pt x="3160028" y="1420989"/>
                    <a:pt x="3158569" y="1420460"/>
                    <a:pt x="3157293" y="1419666"/>
                  </a:cubicBezTo>
                  <a:cubicBezTo>
                    <a:pt x="3155560" y="1418472"/>
                    <a:pt x="3153371" y="1417870"/>
                    <a:pt x="3151274" y="1417934"/>
                  </a:cubicBezTo>
                  <a:cubicBezTo>
                    <a:pt x="3149724" y="1418390"/>
                    <a:pt x="3143615" y="1419940"/>
                    <a:pt x="3143158" y="1419940"/>
                  </a:cubicBezTo>
                  <a:cubicBezTo>
                    <a:pt x="3142338" y="1420050"/>
                    <a:pt x="3141516" y="1419448"/>
                    <a:pt x="3141425" y="1418590"/>
                  </a:cubicBezTo>
                  <a:cubicBezTo>
                    <a:pt x="3141425" y="1418590"/>
                    <a:pt x="3141425" y="1418581"/>
                    <a:pt x="3141425" y="1418572"/>
                  </a:cubicBezTo>
                  <a:cubicBezTo>
                    <a:pt x="3141425" y="1417296"/>
                    <a:pt x="3139419" y="1412371"/>
                    <a:pt x="3142155" y="1409453"/>
                  </a:cubicBezTo>
                  <a:cubicBezTo>
                    <a:pt x="3144890" y="1406535"/>
                    <a:pt x="3151274" y="1403344"/>
                    <a:pt x="3153097" y="1401885"/>
                  </a:cubicBezTo>
                  <a:cubicBezTo>
                    <a:pt x="3154922" y="1400426"/>
                    <a:pt x="3162216" y="1392766"/>
                    <a:pt x="3163767" y="1391489"/>
                  </a:cubicBezTo>
                  <a:cubicBezTo>
                    <a:pt x="3167324" y="1388872"/>
                    <a:pt x="3171427" y="1387231"/>
                    <a:pt x="3175804" y="1386747"/>
                  </a:cubicBezTo>
                  <a:cubicBezTo>
                    <a:pt x="3180180" y="1386893"/>
                    <a:pt x="3184558" y="1386647"/>
                    <a:pt x="3188844" y="1386018"/>
                  </a:cubicBezTo>
                  <a:cubicBezTo>
                    <a:pt x="3190576" y="1386018"/>
                    <a:pt x="3206079" y="1382188"/>
                    <a:pt x="3209088" y="1381823"/>
                  </a:cubicBezTo>
                  <a:cubicBezTo>
                    <a:pt x="3216747" y="1381932"/>
                    <a:pt x="3224408" y="1381595"/>
                    <a:pt x="3232068" y="1380820"/>
                  </a:cubicBezTo>
                  <a:cubicBezTo>
                    <a:pt x="3235259" y="1379744"/>
                    <a:pt x="3238542" y="1378978"/>
                    <a:pt x="3241916" y="1378540"/>
                  </a:cubicBezTo>
                  <a:cubicBezTo>
                    <a:pt x="3243923" y="1378294"/>
                    <a:pt x="3245837" y="1377710"/>
                    <a:pt x="3247569" y="1376808"/>
                  </a:cubicBezTo>
                  <a:cubicBezTo>
                    <a:pt x="3248937" y="1375595"/>
                    <a:pt x="3250762" y="1374975"/>
                    <a:pt x="3252585" y="1375075"/>
                  </a:cubicBezTo>
                  <a:cubicBezTo>
                    <a:pt x="3257691" y="1375531"/>
                    <a:pt x="3262707" y="1376570"/>
                    <a:pt x="3267540" y="1378175"/>
                  </a:cubicBezTo>
                  <a:lnTo>
                    <a:pt x="3294897" y="1391763"/>
                  </a:lnTo>
                  <a:cubicBezTo>
                    <a:pt x="3295900" y="1392200"/>
                    <a:pt x="3296994" y="1392446"/>
                    <a:pt x="3298089" y="1392492"/>
                  </a:cubicBezTo>
                  <a:cubicBezTo>
                    <a:pt x="3301280" y="1392766"/>
                    <a:pt x="3304563" y="1392766"/>
                    <a:pt x="3307755" y="1392492"/>
                  </a:cubicBezTo>
                  <a:cubicBezTo>
                    <a:pt x="3310764" y="1391635"/>
                    <a:pt x="3313955" y="1391863"/>
                    <a:pt x="3316874" y="1393130"/>
                  </a:cubicBezTo>
                  <a:cubicBezTo>
                    <a:pt x="3319609" y="1394672"/>
                    <a:pt x="3322437" y="1396076"/>
                    <a:pt x="3325263" y="1397325"/>
                  </a:cubicBezTo>
                  <a:cubicBezTo>
                    <a:pt x="3328273" y="1398547"/>
                    <a:pt x="3331099" y="1400207"/>
                    <a:pt x="3333653" y="1402249"/>
                  </a:cubicBezTo>
                  <a:cubicBezTo>
                    <a:pt x="3335021" y="1403344"/>
                    <a:pt x="3339215" y="1406626"/>
                    <a:pt x="3340857" y="1408085"/>
                  </a:cubicBezTo>
                  <a:cubicBezTo>
                    <a:pt x="3342498" y="1409544"/>
                    <a:pt x="3345963" y="1411368"/>
                    <a:pt x="3343683" y="1413739"/>
                  </a:cubicBezTo>
                  <a:cubicBezTo>
                    <a:pt x="3341403" y="1416110"/>
                    <a:pt x="3339944" y="1418481"/>
                    <a:pt x="3341677" y="1421034"/>
                  </a:cubicBezTo>
                  <a:cubicBezTo>
                    <a:pt x="3344777" y="1424810"/>
                    <a:pt x="3348334" y="1428293"/>
                    <a:pt x="3352073" y="1431430"/>
                  </a:cubicBezTo>
                  <a:cubicBezTo>
                    <a:pt x="3353805" y="1432707"/>
                    <a:pt x="3359733" y="1439090"/>
                    <a:pt x="3358456" y="1441278"/>
                  </a:cubicBezTo>
                  <a:cubicBezTo>
                    <a:pt x="3357635" y="1443950"/>
                    <a:pt x="3357635" y="1446814"/>
                    <a:pt x="3358456" y="1449485"/>
                  </a:cubicBezTo>
                  <a:cubicBezTo>
                    <a:pt x="3358456" y="1451674"/>
                    <a:pt x="3365021" y="1464076"/>
                    <a:pt x="3365478" y="1465352"/>
                  </a:cubicBezTo>
                  <a:cubicBezTo>
                    <a:pt x="3367210" y="1469036"/>
                    <a:pt x="3368669" y="1472848"/>
                    <a:pt x="3369854" y="1476751"/>
                  </a:cubicBezTo>
                  <a:cubicBezTo>
                    <a:pt x="3369854" y="1478757"/>
                    <a:pt x="3369854" y="1478848"/>
                    <a:pt x="3371314" y="1478757"/>
                  </a:cubicBezTo>
                  <a:lnTo>
                    <a:pt x="3374596" y="1478757"/>
                  </a:lnTo>
                  <a:cubicBezTo>
                    <a:pt x="3374962" y="1478593"/>
                    <a:pt x="3375417" y="1478766"/>
                    <a:pt x="3375599" y="1479140"/>
                  </a:cubicBezTo>
                  <a:cubicBezTo>
                    <a:pt x="3375599" y="1479277"/>
                    <a:pt x="3375599" y="1479432"/>
                    <a:pt x="3375599" y="1479578"/>
                  </a:cubicBezTo>
                  <a:cubicBezTo>
                    <a:pt x="3375599" y="1480763"/>
                    <a:pt x="3377241" y="1492253"/>
                    <a:pt x="3377241" y="1492253"/>
                  </a:cubicBezTo>
                  <a:cubicBezTo>
                    <a:pt x="3377241" y="1492253"/>
                    <a:pt x="3377241" y="1493986"/>
                    <a:pt x="3378427" y="1494259"/>
                  </a:cubicBezTo>
                  <a:cubicBezTo>
                    <a:pt x="3379885" y="1495089"/>
                    <a:pt x="3380979" y="1496284"/>
                    <a:pt x="3381801" y="1497724"/>
                  </a:cubicBezTo>
                  <a:cubicBezTo>
                    <a:pt x="3381801" y="1498728"/>
                    <a:pt x="3389643" y="1517057"/>
                    <a:pt x="3391558" y="1520613"/>
                  </a:cubicBezTo>
                  <a:cubicBezTo>
                    <a:pt x="3393472" y="1524169"/>
                    <a:pt x="3395843" y="1526449"/>
                    <a:pt x="3395479" y="1528638"/>
                  </a:cubicBezTo>
                  <a:cubicBezTo>
                    <a:pt x="3395023" y="1531382"/>
                    <a:pt x="3394475" y="1534091"/>
                    <a:pt x="3393655" y="1536753"/>
                  </a:cubicBezTo>
                  <a:cubicBezTo>
                    <a:pt x="3393291" y="1537757"/>
                    <a:pt x="3393291" y="1538851"/>
                    <a:pt x="3393655" y="1539854"/>
                  </a:cubicBezTo>
                  <a:cubicBezTo>
                    <a:pt x="3393655" y="1540766"/>
                    <a:pt x="3400494" y="1549976"/>
                    <a:pt x="3401314" y="1551253"/>
                  </a:cubicBezTo>
                  <a:cubicBezTo>
                    <a:pt x="3402591" y="1553350"/>
                    <a:pt x="3404780" y="1554654"/>
                    <a:pt x="3407242" y="1554718"/>
                  </a:cubicBezTo>
                  <a:cubicBezTo>
                    <a:pt x="3410525" y="1554918"/>
                    <a:pt x="3413898" y="1554918"/>
                    <a:pt x="3417182" y="1554718"/>
                  </a:cubicBezTo>
                  <a:cubicBezTo>
                    <a:pt x="3420009" y="1554499"/>
                    <a:pt x="3422745" y="1554499"/>
                    <a:pt x="3425571" y="1554718"/>
                  </a:cubicBezTo>
                  <a:cubicBezTo>
                    <a:pt x="3426391" y="1555110"/>
                    <a:pt x="3427213" y="1555384"/>
                    <a:pt x="3428033" y="1555539"/>
                  </a:cubicBezTo>
                  <a:lnTo>
                    <a:pt x="3451925" y="1564019"/>
                  </a:lnTo>
                  <a:cubicBezTo>
                    <a:pt x="3451925" y="1564019"/>
                    <a:pt x="3453110" y="1564019"/>
                    <a:pt x="3453658" y="1564019"/>
                  </a:cubicBezTo>
                  <a:cubicBezTo>
                    <a:pt x="3454570" y="1563545"/>
                    <a:pt x="3455481" y="1562989"/>
                    <a:pt x="3456393" y="1562378"/>
                  </a:cubicBezTo>
                  <a:cubicBezTo>
                    <a:pt x="3457032" y="1561849"/>
                    <a:pt x="3458035" y="1561849"/>
                    <a:pt x="3458673" y="1562378"/>
                  </a:cubicBezTo>
                  <a:cubicBezTo>
                    <a:pt x="3459584" y="1562852"/>
                    <a:pt x="3460406" y="1563426"/>
                    <a:pt x="3461226" y="1564110"/>
                  </a:cubicBezTo>
                  <a:cubicBezTo>
                    <a:pt x="3461773" y="1564748"/>
                    <a:pt x="3481744" y="1583442"/>
                    <a:pt x="3483112" y="1584992"/>
                  </a:cubicBezTo>
                  <a:cubicBezTo>
                    <a:pt x="3485118" y="1586689"/>
                    <a:pt x="3487763" y="1587564"/>
                    <a:pt x="3490406" y="1587455"/>
                  </a:cubicBezTo>
                  <a:lnTo>
                    <a:pt x="3498431" y="1586725"/>
                  </a:lnTo>
                  <a:cubicBezTo>
                    <a:pt x="3498431" y="1586725"/>
                    <a:pt x="3498979" y="1586725"/>
                    <a:pt x="3498431" y="1588184"/>
                  </a:cubicBezTo>
                  <a:cubicBezTo>
                    <a:pt x="3496882" y="1590984"/>
                    <a:pt x="3496060" y="1594111"/>
                    <a:pt x="3495969" y="1597303"/>
                  </a:cubicBezTo>
                  <a:cubicBezTo>
                    <a:pt x="3496699" y="1599583"/>
                    <a:pt x="3500985" y="1601042"/>
                    <a:pt x="3502261" y="1601863"/>
                  </a:cubicBezTo>
                  <a:cubicBezTo>
                    <a:pt x="3503538" y="1602683"/>
                    <a:pt x="3503538" y="1603413"/>
                    <a:pt x="3503812" y="1604781"/>
                  </a:cubicBezTo>
                  <a:cubicBezTo>
                    <a:pt x="3504085" y="1606148"/>
                    <a:pt x="3505909" y="1609705"/>
                    <a:pt x="3505270" y="1610981"/>
                  </a:cubicBezTo>
                  <a:cubicBezTo>
                    <a:pt x="3504632" y="1612258"/>
                    <a:pt x="3499708" y="1618003"/>
                    <a:pt x="3499799" y="1620100"/>
                  </a:cubicBezTo>
                  <a:cubicBezTo>
                    <a:pt x="3500438" y="1622517"/>
                    <a:pt x="3502079" y="1624560"/>
                    <a:pt x="3504267" y="1625754"/>
                  </a:cubicBezTo>
                  <a:cubicBezTo>
                    <a:pt x="3506456" y="1626903"/>
                    <a:pt x="3508098" y="1628918"/>
                    <a:pt x="3508827" y="1631317"/>
                  </a:cubicBezTo>
                  <a:cubicBezTo>
                    <a:pt x="3508827" y="1634144"/>
                    <a:pt x="3508827" y="1637335"/>
                    <a:pt x="3513386" y="1637426"/>
                  </a:cubicBezTo>
                  <a:cubicBezTo>
                    <a:pt x="3517946" y="1637518"/>
                    <a:pt x="3539102" y="1638156"/>
                    <a:pt x="3540288" y="1638429"/>
                  </a:cubicBezTo>
                  <a:cubicBezTo>
                    <a:pt x="3541473" y="1638703"/>
                    <a:pt x="3549407" y="1637882"/>
                    <a:pt x="3550682" y="1637882"/>
                  </a:cubicBezTo>
                  <a:cubicBezTo>
                    <a:pt x="3551959" y="1637882"/>
                    <a:pt x="3561352" y="1636788"/>
                    <a:pt x="3561352" y="1636788"/>
                  </a:cubicBezTo>
                  <a:cubicBezTo>
                    <a:pt x="3561352" y="1636788"/>
                    <a:pt x="3563266" y="1636788"/>
                    <a:pt x="3563632" y="1635056"/>
                  </a:cubicBezTo>
                  <a:cubicBezTo>
                    <a:pt x="3563997" y="1633323"/>
                    <a:pt x="3568739" y="1624386"/>
                    <a:pt x="3572750" y="1623201"/>
                  </a:cubicBezTo>
                  <a:cubicBezTo>
                    <a:pt x="3576763" y="1622016"/>
                    <a:pt x="3581869" y="1619827"/>
                    <a:pt x="3583055" y="1619827"/>
                  </a:cubicBezTo>
                  <a:cubicBezTo>
                    <a:pt x="3585700" y="1620091"/>
                    <a:pt x="3588252" y="1620091"/>
                    <a:pt x="3590897" y="1619827"/>
                  </a:cubicBezTo>
                  <a:cubicBezTo>
                    <a:pt x="3592174" y="1619280"/>
                    <a:pt x="3614515" y="1609887"/>
                    <a:pt x="3615792" y="1609705"/>
                  </a:cubicBezTo>
                  <a:cubicBezTo>
                    <a:pt x="3617068" y="1609522"/>
                    <a:pt x="3626644" y="1607607"/>
                    <a:pt x="3626644" y="1607607"/>
                  </a:cubicBezTo>
                  <a:cubicBezTo>
                    <a:pt x="3627647" y="1607762"/>
                    <a:pt x="3628558" y="1608036"/>
                    <a:pt x="3629470" y="1608428"/>
                  </a:cubicBezTo>
                  <a:lnTo>
                    <a:pt x="3637312" y="1612441"/>
                  </a:lnTo>
                  <a:cubicBezTo>
                    <a:pt x="3637312" y="1612441"/>
                    <a:pt x="3638589" y="1612441"/>
                    <a:pt x="3637312" y="1614264"/>
                  </a:cubicBezTo>
                  <a:cubicBezTo>
                    <a:pt x="3634486" y="1617228"/>
                    <a:pt x="3632753" y="1621049"/>
                    <a:pt x="3632389" y="1625116"/>
                  </a:cubicBezTo>
                  <a:cubicBezTo>
                    <a:pt x="3632389" y="1629219"/>
                    <a:pt x="3636583" y="1631955"/>
                    <a:pt x="3637403" y="1634235"/>
                  </a:cubicBezTo>
                  <a:cubicBezTo>
                    <a:pt x="3638954" y="1637590"/>
                    <a:pt x="3637677" y="1641585"/>
                    <a:pt x="3634395" y="1643354"/>
                  </a:cubicBezTo>
                  <a:cubicBezTo>
                    <a:pt x="3629561" y="1645634"/>
                    <a:pt x="3619713" y="1650922"/>
                    <a:pt x="3619439" y="1656485"/>
                  </a:cubicBezTo>
                  <a:cubicBezTo>
                    <a:pt x="3619257" y="1659886"/>
                    <a:pt x="3618619" y="1663242"/>
                    <a:pt x="3617342" y="1666425"/>
                  </a:cubicBezTo>
                  <a:cubicBezTo>
                    <a:pt x="3617342" y="1667884"/>
                    <a:pt x="3613603" y="1680559"/>
                    <a:pt x="3613603" y="1680559"/>
                  </a:cubicBezTo>
                  <a:cubicBezTo>
                    <a:pt x="3613239" y="1681972"/>
                    <a:pt x="3612600" y="1683313"/>
                    <a:pt x="3611780" y="1684480"/>
                  </a:cubicBezTo>
                  <a:cubicBezTo>
                    <a:pt x="3610777" y="1685392"/>
                    <a:pt x="3608770" y="1686760"/>
                    <a:pt x="3608770" y="1688219"/>
                  </a:cubicBezTo>
                  <a:cubicBezTo>
                    <a:pt x="3608770" y="1689678"/>
                    <a:pt x="3607494" y="1699617"/>
                    <a:pt x="3607494" y="1699617"/>
                  </a:cubicBezTo>
                  <a:cubicBezTo>
                    <a:pt x="3607312" y="1700785"/>
                    <a:pt x="3606855" y="1701906"/>
                    <a:pt x="3606217" y="1702900"/>
                  </a:cubicBezTo>
                  <a:cubicBezTo>
                    <a:pt x="3605396" y="1703721"/>
                    <a:pt x="3597098" y="1715576"/>
                    <a:pt x="3597098" y="1715576"/>
                  </a:cubicBezTo>
                  <a:cubicBezTo>
                    <a:pt x="3596551" y="1716396"/>
                    <a:pt x="3596187" y="1717335"/>
                    <a:pt x="3596095" y="1718311"/>
                  </a:cubicBezTo>
                  <a:cubicBezTo>
                    <a:pt x="3595913" y="1722424"/>
                    <a:pt x="3593997" y="1726281"/>
                    <a:pt x="3590897" y="1728980"/>
                  </a:cubicBezTo>
                  <a:lnTo>
                    <a:pt x="3584606" y="1733996"/>
                  </a:lnTo>
                  <a:cubicBezTo>
                    <a:pt x="3583967" y="1734443"/>
                    <a:pt x="3583511" y="1735136"/>
                    <a:pt x="3583329" y="1735911"/>
                  </a:cubicBezTo>
                  <a:cubicBezTo>
                    <a:pt x="3583146" y="1738191"/>
                    <a:pt x="3583146" y="1740470"/>
                    <a:pt x="3583329" y="1742750"/>
                  </a:cubicBezTo>
                  <a:cubicBezTo>
                    <a:pt x="3583329" y="1744391"/>
                    <a:pt x="3583329" y="1746215"/>
                    <a:pt x="3582781" y="1746671"/>
                  </a:cubicBezTo>
                  <a:lnTo>
                    <a:pt x="3574574" y="1749316"/>
                  </a:lnTo>
                  <a:cubicBezTo>
                    <a:pt x="3573662" y="1749662"/>
                    <a:pt x="3572659" y="1749662"/>
                    <a:pt x="3571748" y="1749316"/>
                  </a:cubicBezTo>
                  <a:cubicBezTo>
                    <a:pt x="3570197" y="1748586"/>
                    <a:pt x="3547127" y="1742476"/>
                    <a:pt x="3547127" y="1742476"/>
                  </a:cubicBezTo>
                  <a:cubicBezTo>
                    <a:pt x="3546123" y="1742312"/>
                    <a:pt x="3545211" y="1741865"/>
                    <a:pt x="3544391" y="1741200"/>
                  </a:cubicBezTo>
                  <a:cubicBezTo>
                    <a:pt x="3543662" y="1740379"/>
                    <a:pt x="3540743" y="1737096"/>
                    <a:pt x="3538828" y="1739193"/>
                  </a:cubicBezTo>
                  <a:cubicBezTo>
                    <a:pt x="3536914" y="1741291"/>
                    <a:pt x="3537004" y="1743479"/>
                    <a:pt x="3535546" y="1744300"/>
                  </a:cubicBezTo>
                  <a:cubicBezTo>
                    <a:pt x="3532992" y="1746698"/>
                    <a:pt x="3530621" y="1749224"/>
                    <a:pt x="3528341" y="1751869"/>
                  </a:cubicBezTo>
                  <a:cubicBezTo>
                    <a:pt x="3527612" y="1752516"/>
                    <a:pt x="3526791" y="1753009"/>
                    <a:pt x="3525879" y="1753328"/>
                  </a:cubicBezTo>
                  <a:lnTo>
                    <a:pt x="3512383" y="1757887"/>
                  </a:lnTo>
                  <a:cubicBezTo>
                    <a:pt x="3512383" y="1757887"/>
                    <a:pt x="3510651" y="1758343"/>
                    <a:pt x="3511380" y="1759347"/>
                  </a:cubicBezTo>
                  <a:cubicBezTo>
                    <a:pt x="3512109" y="1760349"/>
                    <a:pt x="3515666" y="1769742"/>
                    <a:pt x="3516305" y="1771383"/>
                  </a:cubicBezTo>
                  <a:cubicBezTo>
                    <a:pt x="3517854" y="1775487"/>
                    <a:pt x="3518949" y="1779727"/>
                    <a:pt x="3519588" y="1784059"/>
                  </a:cubicBezTo>
                  <a:cubicBezTo>
                    <a:pt x="3519588" y="1785974"/>
                    <a:pt x="3520225" y="1804759"/>
                    <a:pt x="3520773" y="1810139"/>
                  </a:cubicBezTo>
                  <a:cubicBezTo>
                    <a:pt x="3521320" y="1815519"/>
                    <a:pt x="3520773" y="1815701"/>
                    <a:pt x="3521502" y="1816431"/>
                  </a:cubicBezTo>
                  <a:cubicBezTo>
                    <a:pt x="3521776" y="1817069"/>
                    <a:pt x="3521776" y="1817799"/>
                    <a:pt x="3521502" y="1818437"/>
                  </a:cubicBezTo>
                  <a:cubicBezTo>
                    <a:pt x="3521502" y="1819258"/>
                    <a:pt x="3518493" y="1837131"/>
                    <a:pt x="3513112" y="1839137"/>
                  </a:cubicBezTo>
                  <a:cubicBezTo>
                    <a:pt x="3510741" y="1840222"/>
                    <a:pt x="3508098" y="1840842"/>
                    <a:pt x="3505453" y="1840961"/>
                  </a:cubicBezTo>
                  <a:cubicBezTo>
                    <a:pt x="3501167" y="1842137"/>
                    <a:pt x="3497063" y="1843824"/>
                    <a:pt x="3493142" y="1845976"/>
                  </a:cubicBezTo>
                  <a:cubicBezTo>
                    <a:pt x="3491774" y="1846979"/>
                    <a:pt x="3491045" y="1848256"/>
                    <a:pt x="3493142" y="1848073"/>
                  </a:cubicBezTo>
                  <a:cubicBezTo>
                    <a:pt x="3495240" y="1847891"/>
                    <a:pt x="3497976" y="1847253"/>
                    <a:pt x="3498340" y="1852177"/>
                  </a:cubicBezTo>
                  <a:cubicBezTo>
                    <a:pt x="3498796" y="1854311"/>
                    <a:pt x="3498796" y="1856518"/>
                    <a:pt x="3498340" y="1858651"/>
                  </a:cubicBezTo>
                  <a:cubicBezTo>
                    <a:pt x="3499525" y="1860302"/>
                    <a:pt x="3500528" y="1862035"/>
                    <a:pt x="3501350" y="1863849"/>
                  </a:cubicBezTo>
                  <a:cubicBezTo>
                    <a:pt x="3502353" y="1863849"/>
                    <a:pt x="3503082" y="1863849"/>
                    <a:pt x="3503993" y="1862117"/>
                  </a:cubicBezTo>
                  <a:cubicBezTo>
                    <a:pt x="3505909" y="1859290"/>
                    <a:pt x="3509009" y="1856007"/>
                    <a:pt x="3507459" y="1853545"/>
                  </a:cubicBezTo>
                  <a:cubicBezTo>
                    <a:pt x="3505909" y="1851083"/>
                    <a:pt x="3504176" y="1849168"/>
                    <a:pt x="3509192" y="1850353"/>
                  </a:cubicBezTo>
                  <a:cubicBezTo>
                    <a:pt x="3514207" y="1851539"/>
                    <a:pt x="3513112" y="1850353"/>
                    <a:pt x="3513934" y="1849806"/>
                  </a:cubicBezTo>
                  <a:cubicBezTo>
                    <a:pt x="3515301" y="1849660"/>
                    <a:pt x="3516760" y="1850198"/>
                    <a:pt x="3517672" y="1851265"/>
                  </a:cubicBezTo>
                  <a:cubicBezTo>
                    <a:pt x="3519405" y="1852815"/>
                    <a:pt x="3519952" y="1852998"/>
                    <a:pt x="3520773" y="1851265"/>
                  </a:cubicBezTo>
                  <a:cubicBezTo>
                    <a:pt x="3521867" y="1848411"/>
                    <a:pt x="3523508" y="1845785"/>
                    <a:pt x="3525515" y="1843514"/>
                  </a:cubicBezTo>
                  <a:cubicBezTo>
                    <a:pt x="3528706" y="1840177"/>
                    <a:pt x="3531350" y="1836401"/>
                    <a:pt x="3533449" y="1832298"/>
                  </a:cubicBezTo>
                  <a:cubicBezTo>
                    <a:pt x="3534998" y="1828650"/>
                    <a:pt x="3538463" y="1823179"/>
                    <a:pt x="3542567" y="1822632"/>
                  </a:cubicBezTo>
                  <a:cubicBezTo>
                    <a:pt x="3546671" y="1822084"/>
                    <a:pt x="3549224" y="1821446"/>
                    <a:pt x="3545850" y="1825094"/>
                  </a:cubicBezTo>
                  <a:cubicBezTo>
                    <a:pt x="3542476" y="1828741"/>
                    <a:pt x="3539557" y="1832298"/>
                    <a:pt x="3543205" y="1831568"/>
                  </a:cubicBezTo>
                  <a:cubicBezTo>
                    <a:pt x="3547127" y="1830647"/>
                    <a:pt x="3550682" y="1828732"/>
                    <a:pt x="3553601" y="1826006"/>
                  </a:cubicBezTo>
                  <a:cubicBezTo>
                    <a:pt x="3555881" y="1823544"/>
                    <a:pt x="3556063" y="1823179"/>
                    <a:pt x="3555881" y="1828103"/>
                  </a:cubicBezTo>
                  <a:cubicBezTo>
                    <a:pt x="3555698" y="1833027"/>
                    <a:pt x="3555152" y="1839319"/>
                    <a:pt x="3557066" y="1840687"/>
                  </a:cubicBezTo>
                  <a:cubicBezTo>
                    <a:pt x="3558981" y="1842055"/>
                    <a:pt x="3559163" y="1840687"/>
                    <a:pt x="3559346" y="1840049"/>
                  </a:cubicBezTo>
                  <a:cubicBezTo>
                    <a:pt x="3559529" y="1839411"/>
                    <a:pt x="3560987" y="1840049"/>
                    <a:pt x="3562172" y="1840049"/>
                  </a:cubicBezTo>
                  <a:cubicBezTo>
                    <a:pt x="3563358" y="1840049"/>
                    <a:pt x="3565729" y="1840049"/>
                    <a:pt x="3567279" y="1840505"/>
                  </a:cubicBezTo>
                  <a:cubicBezTo>
                    <a:pt x="3568830" y="1840961"/>
                    <a:pt x="3572385" y="1838590"/>
                    <a:pt x="3575304" y="1841781"/>
                  </a:cubicBezTo>
                  <a:cubicBezTo>
                    <a:pt x="3578222" y="1844973"/>
                    <a:pt x="3583237" y="1849624"/>
                    <a:pt x="3587614" y="1846341"/>
                  </a:cubicBezTo>
                  <a:cubicBezTo>
                    <a:pt x="3592083" y="1843550"/>
                    <a:pt x="3597281" y="1842237"/>
                    <a:pt x="3602478" y="1842602"/>
                  </a:cubicBezTo>
                  <a:cubicBezTo>
                    <a:pt x="3610138" y="1841280"/>
                    <a:pt x="3617433" y="1838161"/>
                    <a:pt x="3623725" y="1833483"/>
                  </a:cubicBezTo>
                  <a:cubicBezTo>
                    <a:pt x="3629197" y="1828222"/>
                    <a:pt x="3635032" y="1823407"/>
                    <a:pt x="3641234" y="1819075"/>
                  </a:cubicBezTo>
                  <a:cubicBezTo>
                    <a:pt x="3652450" y="1812236"/>
                    <a:pt x="3661386" y="1802287"/>
                    <a:pt x="3666949" y="1790442"/>
                  </a:cubicBezTo>
                  <a:cubicBezTo>
                    <a:pt x="3667770" y="1787287"/>
                    <a:pt x="3669502" y="1784478"/>
                    <a:pt x="3672056" y="1782417"/>
                  </a:cubicBezTo>
                  <a:cubicBezTo>
                    <a:pt x="3679533" y="1775988"/>
                    <a:pt x="3686463" y="1768940"/>
                    <a:pt x="3692756" y="1761353"/>
                  </a:cubicBezTo>
                  <a:cubicBezTo>
                    <a:pt x="3700142" y="1752361"/>
                    <a:pt x="3708075" y="1743808"/>
                    <a:pt x="3716465" y="1735728"/>
                  </a:cubicBezTo>
                  <a:cubicBezTo>
                    <a:pt x="3727681" y="1725004"/>
                    <a:pt x="3738259" y="1713588"/>
                    <a:pt x="3748016" y="1701532"/>
                  </a:cubicBezTo>
                  <a:cubicBezTo>
                    <a:pt x="3753670" y="1693872"/>
                    <a:pt x="3758503" y="1685647"/>
                    <a:pt x="3762425" y="1677003"/>
                  </a:cubicBezTo>
                  <a:cubicBezTo>
                    <a:pt x="3764522" y="1669252"/>
                    <a:pt x="3768442" y="1662130"/>
                    <a:pt x="3774006" y="1656303"/>
                  </a:cubicBezTo>
                  <a:cubicBezTo>
                    <a:pt x="3779659" y="1651324"/>
                    <a:pt x="3784128" y="1645077"/>
                    <a:pt x="3786954" y="1638065"/>
                  </a:cubicBezTo>
                  <a:cubicBezTo>
                    <a:pt x="3789781" y="1631225"/>
                    <a:pt x="3800086" y="1624021"/>
                    <a:pt x="3807106" y="1617547"/>
                  </a:cubicBezTo>
                  <a:cubicBezTo>
                    <a:pt x="3814128" y="1609705"/>
                    <a:pt x="3819782" y="1600695"/>
                    <a:pt x="3823795" y="1590920"/>
                  </a:cubicBezTo>
                  <a:cubicBezTo>
                    <a:pt x="3826530" y="1584628"/>
                    <a:pt x="3830451" y="1577424"/>
                    <a:pt x="3826530" y="1577059"/>
                  </a:cubicBezTo>
                  <a:cubicBezTo>
                    <a:pt x="3822609" y="1576694"/>
                    <a:pt x="3824980" y="1574232"/>
                    <a:pt x="3827624" y="1570585"/>
                  </a:cubicBezTo>
                  <a:cubicBezTo>
                    <a:pt x="3831454" y="1564730"/>
                    <a:pt x="3833917" y="1558037"/>
                    <a:pt x="3834646" y="1551070"/>
                  </a:cubicBezTo>
                  <a:cubicBezTo>
                    <a:pt x="3834099" y="1546693"/>
                    <a:pt x="3833369" y="1546055"/>
                    <a:pt x="3833551" y="1544961"/>
                  </a:cubicBezTo>
                  <a:cubicBezTo>
                    <a:pt x="3833734" y="1543866"/>
                    <a:pt x="3832914" y="1543045"/>
                    <a:pt x="3832002" y="1542134"/>
                  </a:cubicBezTo>
                  <a:cubicBezTo>
                    <a:pt x="3831089" y="1541222"/>
                    <a:pt x="3829540" y="1540583"/>
                    <a:pt x="3832731" y="1536936"/>
                  </a:cubicBezTo>
                  <a:cubicBezTo>
                    <a:pt x="3835922" y="1533288"/>
                    <a:pt x="3840938" y="1531647"/>
                    <a:pt x="3838111" y="1530917"/>
                  </a:cubicBezTo>
                  <a:cubicBezTo>
                    <a:pt x="3835285" y="1530188"/>
                    <a:pt x="3833551" y="1530370"/>
                    <a:pt x="3833917" y="1526358"/>
                  </a:cubicBezTo>
                  <a:cubicBezTo>
                    <a:pt x="3834008" y="1520959"/>
                    <a:pt x="3833643" y="1515561"/>
                    <a:pt x="3832914" y="1510217"/>
                  </a:cubicBezTo>
                  <a:cubicBezTo>
                    <a:pt x="3832275" y="1506004"/>
                    <a:pt x="3832822" y="1501682"/>
                    <a:pt x="3834646" y="1497816"/>
                  </a:cubicBezTo>
                  <a:cubicBezTo>
                    <a:pt x="3836743" y="1493238"/>
                    <a:pt x="3837928" y="1488268"/>
                    <a:pt x="3837928" y="1483225"/>
                  </a:cubicBezTo>
                  <a:cubicBezTo>
                    <a:pt x="3837928" y="1479760"/>
                    <a:pt x="3838476" y="1476933"/>
                    <a:pt x="3840938" y="1475657"/>
                  </a:cubicBezTo>
                  <a:cubicBezTo>
                    <a:pt x="3843401" y="1474380"/>
                    <a:pt x="3846044" y="1472556"/>
                    <a:pt x="3844312" y="1471462"/>
                  </a:cubicBezTo>
                  <a:cubicBezTo>
                    <a:pt x="3842579" y="1470368"/>
                    <a:pt x="3842579" y="1465717"/>
                    <a:pt x="3849875" y="1459425"/>
                  </a:cubicBezTo>
                  <a:cubicBezTo>
                    <a:pt x="3857170" y="1453133"/>
                    <a:pt x="3866015" y="1450306"/>
                    <a:pt x="3863553" y="1447297"/>
                  </a:cubicBezTo>
                  <a:cubicBezTo>
                    <a:pt x="3861091" y="1444288"/>
                    <a:pt x="3859905" y="1442373"/>
                    <a:pt x="3862550" y="1440093"/>
                  </a:cubicBezTo>
                  <a:cubicBezTo>
                    <a:pt x="3865195" y="1437813"/>
                    <a:pt x="3867930" y="1436810"/>
                    <a:pt x="3865195" y="1435716"/>
                  </a:cubicBezTo>
                  <a:cubicBezTo>
                    <a:pt x="3862459" y="1434621"/>
                    <a:pt x="3852884" y="1427965"/>
                    <a:pt x="3855163" y="1425229"/>
                  </a:cubicBezTo>
                  <a:cubicBezTo>
                    <a:pt x="3856531" y="1423661"/>
                    <a:pt x="3857352" y="1421664"/>
                    <a:pt x="3857443" y="1419575"/>
                  </a:cubicBezTo>
                  <a:cubicBezTo>
                    <a:pt x="3857443" y="1418207"/>
                    <a:pt x="3859905" y="1407994"/>
                    <a:pt x="3856531" y="1406444"/>
                  </a:cubicBezTo>
                  <a:cubicBezTo>
                    <a:pt x="3853157" y="1404894"/>
                    <a:pt x="3851151" y="1404347"/>
                    <a:pt x="3849875" y="1402249"/>
                  </a:cubicBezTo>
                  <a:cubicBezTo>
                    <a:pt x="3848598" y="1400152"/>
                    <a:pt x="3844495" y="1397143"/>
                    <a:pt x="3851972" y="1398511"/>
                  </a:cubicBezTo>
                  <a:cubicBezTo>
                    <a:pt x="3859450" y="1399878"/>
                    <a:pt x="3861091" y="1397508"/>
                    <a:pt x="3862002" y="1396048"/>
                  </a:cubicBezTo>
                  <a:cubicBezTo>
                    <a:pt x="3862915" y="1394589"/>
                    <a:pt x="3866379" y="1386930"/>
                    <a:pt x="3859905" y="1384650"/>
                  </a:cubicBezTo>
                  <a:cubicBezTo>
                    <a:pt x="3840482" y="1376415"/>
                    <a:pt x="3824069" y="1362482"/>
                    <a:pt x="3812761" y="1344709"/>
                  </a:cubicBezTo>
                  <a:cubicBezTo>
                    <a:pt x="3812761" y="1344709"/>
                    <a:pt x="3810754" y="1339785"/>
                    <a:pt x="3801818" y="1341335"/>
                  </a:cubicBezTo>
                  <a:cubicBezTo>
                    <a:pt x="3793519" y="1342083"/>
                    <a:pt x="3785222" y="1341928"/>
                    <a:pt x="3776923" y="1340879"/>
                  </a:cubicBezTo>
                  <a:cubicBezTo>
                    <a:pt x="3773641" y="1340879"/>
                    <a:pt x="3771999" y="1339967"/>
                    <a:pt x="3772364" y="1343432"/>
                  </a:cubicBezTo>
                  <a:cubicBezTo>
                    <a:pt x="3772729" y="1346897"/>
                    <a:pt x="3770449" y="1349451"/>
                    <a:pt x="3772364" y="1349451"/>
                  </a:cubicBezTo>
                  <a:cubicBezTo>
                    <a:pt x="3774278" y="1349451"/>
                    <a:pt x="3774826" y="1349451"/>
                    <a:pt x="3773641" y="1352916"/>
                  </a:cubicBezTo>
                  <a:cubicBezTo>
                    <a:pt x="3772455" y="1355515"/>
                    <a:pt x="3771635" y="1358232"/>
                    <a:pt x="3771178" y="1361032"/>
                  </a:cubicBezTo>
                  <a:cubicBezTo>
                    <a:pt x="3769719" y="1365600"/>
                    <a:pt x="3767531" y="1369877"/>
                    <a:pt x="3764522" y="1373616"/>
                  </a:cubicBezTo>
                  <a:cubicBezTo>
                    <a:pt x="3762516" y="1375531"/>
                    <a:pt x="3753943" y="1379452"/>
                    <a:pt x="3757683" y="1375075"/>
                  </a:cubicBezTo>
                  <a:cubicBezTo>
                    <a:pt x="3760054" y="1372166"/>
                    <a:pt x="3762333" y="1369120"/>
                    <a:pt x="3764339" y="1365956"/>
                  </a:cubicBezTo>
                  <a:cubicBezTo>
                    <a:pt x="3765890" y="1364315"/>
                    <a:pt x="3769902" y="1357475"/>
                    <a:pt x="3767075" y="1355925"/>
                  </a:cubicBezTo>
                  <a:cubicBezTo>
                    <a:pt x="3764248" y="1354375"/>
                    <a:pt x="3762059" y="1355196"/>
                    <a:pt x="3758685" y="1358934"/>
                  </a:cubicBezTo>
                  <a:cubicBezTo>
                    <a:pt x="3755312" y="1362673"/>
                    <a:pt x="3747652" y="1375896"/>
                    <a:pt x="3731875" y="1375075"/>
                  </a:cubicBezTo>
                  <a:cubicBezTo>
                    <a:pt x="3716100" y="1374254"/>
                    <a:pt x="3723304" y="1370151"/>
                    <a:pt x="3727316" y="1369421"/>
                  </a:cubicBezTo>
                  <a:cubicBezTo>
                    <a:pt x="3731329" y="1368692"/>
                    <a:pt x="3732240" y="1367324"/>
                    <a:pt x="3732879" y="1365591"/>
                  </a:cubicBezTo>
                  <a:cubicBezTo>
                    <a:pt x="3733152" y="1363558"/>
                    <a:pt x="3734429" y="1361780"/>
                    <a:pt x="3736253" y="1360849"/>
                  </a:cubicBezTo>
                  <a:cubicBezTo>
                    <a:pt x="3738714" y="1359755"/>
                    <a:pt x="3744459" y="1357293"/>
                    <a:pt x="3738897" y="1356655"/>
                  </a:cubicBezTo>
                  <a:cubicBezTo>
                    <a:pt x="3733335" y="1356016"/>
                    <a:pt x="3722210" y="1351001"/>
                    <a:pt x="3727134" y="1350180"/>
                  </a:cubicBezTo>
                  <a:cubicBezTo>
                    <a:pt x="3732058" y="1349360"/>
                    <a:pt x="3733061" y="1347718"/>
                    <a:pt x="3732605" y="1346077"/>
                  </a:cubicBezTo>
                  <a:cubicBezTo>
                    <a:pt x="3732149" y="1344435"/>
                    <a:pt x="3730600" y="1340879"/>
                    <a:pt x="3727498" y="1341517"/>
                  </a:cubicBezTo>
                  <a:cubicBezTo>
                    <a:pt x="3725036" y="1342229"/>
                    <a:pt x="3722756" y="1343177"/>
                    <a:pt x="3720477" y="1344344"/>
                  </a:cubicBezTo>
                  <a:cubicBezTo>
                    <a:pt x="3718745" y="1344891"/>
                    <a:pt x="3715188" y="1347536"/>
                    <a:pt x="3718197" y="1349451"/>
                  </a:cubicBezTo>
                  <a:cubicBezTo>
                    <a:pt x="3721207" y="1351366"/>
                    <a:pt x="3723669" y="1354193"/>
                    <a:pt x="3721845" y="1355743"/>
                  </a:cubicBezTo>
                  <a:cubicBezTo>
                    <a:pt x="3720021" y="1357293"/>
                    <a:pt x="3702421" y="1368874"/>
                    <a:pt x="3702604" y="1361032"/>
                  </a:cubicBezTo>
                  <a:cubicBezTo>
                    <a:pt x="3702786" y="1353190"/>
                    <a:pt x="3703789" y="1354740"/>
                    <a:pt x="3705704" y="1351001"/>
                  </a:cubicBezTo>
                  <a:cubicBezTo>
                    <a:pt x="3707620" y="1347262"/>
                    <a:pt x="3707346" y="1346259"/>
                    <a:pt x="3706981" y="1345074"/>
                  </a:cubicBezTo>
                  <a:cubicBezTo>
                    <a:pt x="3706617" y="1343979"/>
                    <a:pt x="3706617" y="1342794"/>
                    <a:pt x="3706981" y="1341700"/>
                  </a:cubicBezTo>
                  <a:cubicBezTo>
                    <a:pt x="3707528" y="1340615"/>
                    <a:pt x="3707528" y="1339320"/>
                    <a:pt x="3706981" y="1338235"/>
                  </a:cubicBezTo>
                  <a:cubicBezTo>
                    <a:pt x="3706252" y="1337140"/>
                    <a:pt x="3704701" y="1335590"/>
                    <a:pt x="3706981" y="1334860"/>
                  </a:cubicBezTo>
                  <a:cubicBezTo>
                    <a:pt x="3709261" y="1334131"/>
                    <a:pt x="3708531" y="1331031"/>
                    <a:pt x="3708349" y="1329480"/>
                  </a:cubicBezTo>
                  <a:cubicBezTo>
                    <a:pt x="3708349" y="1329480"/>
                    <a:pt x="3707711" y="1320817"/>
                    <a:pt x="3695218" y="1322459"/>
                  </a:cubicBezTo>
                  <a:cubicBezTo>
                    <a:pt x="3682451" y="1323553"/>
                    <a:pt x="3669502" y="1323125"/>
                    <a:pt x="3656827" y="1321182"/>
                  </a:cubicBezTo>
                  <a:cubicBezTo>
                    <a:pt x="3653180" y="1320179"/>
                    <a:pt x="3655460" y="1319267"/>
                    <a:pt x="3653635" y="1317535"/>
                  </a:cubicBezTo>
                  <a:cubicBezTo>
                    <a:pt x="3651812" y="1315802"/>
                    <a:pt x="3649441" y="1313340"/>
                    <a:pt x="3652997" y="1311060"/>
                  </a:cubicBezTo>
                  <a:cubicBezTo>
                    <a:pt x="3657739" y="1307358"/>
                    <a:pt x="3662846" y="1304121"/>
                    <a:pt x="3668225" y="1301394"/>
                  </a:cubicBezTo>
                  <a:cubicBezTo>
                    <a:pt x="3675156" y="1298485"/>
                    <a:pt x="3681721" y="1294582"/>
                    <a:pt x="3687557" y="1289813"/>
                  </a:cubicBezTo>
                  <a:cubicBezTo>
                    <a:pt x="3691388" y="1286065"/>
                    <a:pt x="3695673" y="1282709"/>
                    <a:pt x="3700142" y="1279782"/>
                  </a:cubicBezTo>
                  <a:cubicBezTo>
                    <a:pt x="3704154" y="1277047"/>
                    <a:pt x="3726131" y="1264918"/>
                    <a:pt x="3729049" y="1261544"/>
                  </a:cubicBezTo>
                  <a:cubicBezTo>
                    <a:pt x="3731967" y="1258170"/>
                    <a:pt x="3741359" y="1251422"/>
                    <a:pt x="3746466" y="1246863"/>
                  </a:cubicBezTo>
                  <a:cubicBezTo>
                    <a:pt x="3751572" y="1242303"/>
                    <a:pt x="3758229" y="1238291"/>
                    <a:pt x="3755585" y="1235829"/>
                  </a:cubicBezTo>
                  <a:cubicBezTo>
                    <a:pt x="3752941" y="1233367"/>
                    <a:pt x="3754491" y="1232820"/>
                    <a:pt x="3757135" y="1229993"/>
                  </a:cubicBezTo>
                  <a:cubicBezTo>
                    <a:pt x="3759780" y="1227166"/>
                    <a:pt x="3763974" y="1218959"/>
                    <a:pt x="3766801" y="1215585"/>
                  </a:cubicBezTo>
                  <a:cubicBezTo>
                    <a:pt x="3769628" y="1212211"/>
                    <a:pt x="3783125" y="1203366"/>
                    <a:pt x="3788322" y="1198259"/>
                  </a:cubicBezTo>
                  <a:cubicBezTo>
                    <a:pt x="3795618" y="1191155"/>
                    <a:pt x="3803824" y="1185027"/>
                    <a:pt x="3812761" y="1180021"/>
                  </a:cubicBezTo>
                  <a:cubicBezTo>
                    <a:pt x="3819418" y="1177012"/>
                    <a:pt x="3832731" y="1172270"/>
                    <a:pt x="3834463" y="1165796"/>
                  </a:cubicBezTo>
                  <a:cubicBezTo>
                    <a:pt x="3837838" y="1156120"/>
                    <a:pt x="3843582" y="1147439"/>
                    <a:pt x="3851151" y="1140536"/>
                  </a:cubicBezTo>
                  <a:cubicBezTo>
                    <a:pt x="3859540" y="1133059"/>
                    <a:pt x="3911336" y="1091112"/>
                    <a:pt x="3924649" y="1094942"/>
                  </a:cubicBezTo>
                  <a:cubicBezTo>
                    <a:pt x="3937964" y="1098772"/>
                    <a:pt x="3939878" y="1096127"/>
                    <a:pt x="3943526" y="1094030"/>
                  </a:cubicBezTo>
                  <a:cubicBezTo>
                    <a:pt x="3950729" y="1092616"/>
                    <a:pt x="3958116" y="1092616"/>
                    <a:pt x="3965321" y="1094030"/>
                  </a:cubicBezTo>
                  <a:cubicBezTo>
                    <a:pt x="3967873" y="1094659"/>
                    <a:pt x="3970427" y="1094659"/>
                    <a:pt x="3972980" y="1094030"/>
                  </a:cubicBezTo>
                  <a:cubicBezTo>
                    <a:pt x="3975260" y="1094030"/>
                    <a:pt x="3978451" y="1094942"/>
                    <a:pt x="3982099" y="1094577"/>
                  </a:cubicBezTo>
                  <a:cubicBezTo>
                    <a:pt x="3985747" y="1094212"/>
                    <a:pt x="3992860" y="1092115"/>
                    <a:pt x="3995140" y="1093300"/>
                  </a:cubicBezTo>
                  <a:cubicBezTo>
                    <a:pt x="3997328" y="1094103"/>
                    <a:pt x="3999699" y="1094285"/>
                    <a:pt x="4001979" y="1093847"/>
                  </a:cubicBezTo>
                  <a:cubicBezTo>
                    <a:pt x="4003893" y="1093847"/>
                    <a:pt x="4020217" y="1091568"/>
                    <a:pt x="4015292" y="1096310"/>
                  </a:cubicBezTo>
                  <a:cubicBezTo>
                    <a:pt x="4010368" y="1101051"/>
                    <a:pt x="4012282" y="1102601"/>
                    <a:pt x="4018210" y="1102966"/>
                  </a:cubicBezTo>
                  <a:cubicBezTo>
                    <a:pt x="4024137" y="1103331"/>
                    <a:pt x="4031433" y="1105976"/>
                    <a:pt x="4031433" y="1100322"/>
                  </a:cubicBezTo>
                  <a:cubicBezTo>
                    <a:pt x="4031433" y="1094668"/>
                    <a:pt x="4032436" y="1089835"/>
                    <a:pt x="4037178" y="1091203"/>
                  </a:cubicBezTo>
                  <a:cubicBezTo>
                    <a:pt x="4041919" y="1092571"/>
                    <a:pt x="4056145" y="1098224"/>
                    <a:pt x="4060339" y="1099136"/>
                  </a:cubicBezTo>
                  <a:cubicBezTo>
                    <a:pt x="4068820" y="1102529"/>
                    <a:pt x="4078394" y="1101754"/>
                    <a:pt x="4086146" y="1097039"/>
                  </a:cubicBezTo>
                  <a:cubicBezTo>
                    <a:pt x="4098912" y="1089835"/>
                    <a:pt x="4100828" y="1095580"/>
                    <a:pt x="4107302" y="1098224"/>
                  </a:cubicBezTo>
                  <a:cubicBezTo>
                    <a:pt x="4113776" y="1100869"/>
                    <a:pt x="4119612" y="1102237"/>
                    <a:pt x="4118518" y="1099319"/>
                  </a:cubicBezTo>
                  <a:cubicBezTo>
                    <a:pt x="4117424" y="1096401"/>
                    <a:pt x="4115965" y="1098042"/>
                    <a:pt x="4114141" y="1096310"/>
                  </a:cubicBezTo>
                  <a:cubicBezTo>
                    <a:pt x="4112318" y="1094577"/>
                    <a:pt x="4109581" y="1092662"/>
                    <a:pt x="4114689" y="1090382"/>
                  </a:cubicBezTo>
                  <a:cubicBezTo>
                    <a:pt x="4117971" y="1089042"/>
                    <a:pt x="4121619" y="1089042"/>
                    <a:pt x="4124902" y="1090382"/>
                  </a:cubicBezTo>
                  <a:cubicBezTo>
                    <a:pt x="4126816" y="1090382"/>
                    <a:pt x="4130464" y="1091203"/>
                    <a:pt x="4127364" y="1087920"/>
                  </a:cubicBezTo>
                  <a:cubicBezTo>
                    <a:pt x="4124263" y="1084637"/>
                    <a:pt x="4123808" y="1082084"/>
                    <a:pt x="4128731" y="1078801"/>
                  </a:cubicBezTo>
                  <a:cubicBezTo>
                    <a:pt x="4135024" y="1075035"/>
                    <a:pt x="4142774" y="1074761"/>
                    <a:pt x="4149249" y="1078072"/>
                  </a:cubicBezTo>
                  <a:cubicBezTo>
                    <a:pt x="4158003" y="1080215"/>
                    <a:pt x="4166392" y="1083269"/>
                    <a:pt x="4174508" y="1087191"/>
                  </a:cubicBezTo>
                  <a:cubicBezTo>
                    <a:pt x="4176605" y="1089653"/>
                    <a:pt x="4178521" y="1094577"/>
                    <a:pt x="4182350" y="1091568"/>
                  </a:cubicBezTo>
                  <a:cubicBezTo>
                    <a:pt x="4186181" y="1088558"/>
                    <a:pt x="4188734" y="1085093"/>
                    <a:pt x="4196029" y="1087008"/>
                  </a:cubicBezTo>
                  <a:cubicBezTo>
                    <a:pt x="4203324" y="1088923"/>
                    <a:pt x="4211349" y="1093300"/>
                    <a:pt x="4211167" y="1094759"/>
                  </a:cubicBezTo>
                  <a:cubicBezTo>
                    <a:pt x="4210984" y="1096218"/>
                    <a:pt x="4211167" y="1098407"/>
                    <a:pt x="4213811" y="1098954"/>
                  </a:cubicBezTo>
                  <a:cubicBezTo>
                    <a:pt x="4216455" y="1099501"/>
                    <a:pt x="4238341" y="1101599"/>
                    <a:pt x="4229587" y="1104699"/>
                  </a:cubicBezTo>
                  <a:cubicBezTo>
                    <a:pt x="4221653" y="1106833"/>
                    <a:pt x="4213355" y="1107389"/>
                    <a:pt x="4205148" y="1106340"/>
                  </a:cubicBezTo>
                  <a:cubicBezTo>
                    <a:pt x="4202048" y="1106003"/>
                    <a:pt x="4198856" y="1106605"/>
                    <a:pt x="4196029" y="1108073"/>
                  </a:cubicBezTo>
                  <a:cubicBezTo>
                    <a:pt x="4194114" y="1109258"/>
                    <a:pt x="4190466" y="1110170"/>
                    <a:pt x="4193294" y="1113362"/>
                  </a:cubicBezTo>
                  <a:cubicBezTo>
                    <a:pt x="4196120" y="1116554"/>
                    <a:pt x="4197671" y="1123119"/>
                    <a:pt x="4202413" y="1121204"/>
                  </a:cubicBezTo>
                  <a:cubicBezTo>
                    <a:pt x="4210893" y="1118432"/>
                    <a:pt x="4219465" y="1116088"/>
                    <a:pt x="4228128" y="1114183"/>
                  </a:cubicBezTo>
                  <a:cubicBezTo>
                    <a:pt x="4232870" y="1113179"/>
                    <a:pt x="4234146" y="1112085"/>
                    <a:pt x="4237976" y="1114183"/>
                  </a:cubicBezTo>
                  <a:cubicBezTo>
                    <a:pt x="4241806" y="1116280"/>
                    <a:pt x="4250104" y="1122116"/>
                    <a:pt x="4253205" y="1115277"/>
                  </a:cubicBezTo>
                  <a:cubicBezTo>
                    <a:pt x="4256305" y="1108438"/>
                    <a:pt x="4258129" y="1109441"/>
                    <a:pt x="4260955" y="1109076"/>
                  </a:cubicBezTo>
                  <a:cubicBezTo>
                    <a:pt x="4263783" y="1108711"/>
                    <a:pt x="4265697" y="1108255"/>
                    <a:pt x="4266063" y="1106158"/>
                  </a:cubicBezTo>
                  <a:cubicBezTo>
                    <a:pt x="4266428" y="1104061"/>
                    <a:pt x="4268798" y="1102601"/>
                    <a:pt x="4272719" y="1104516"/>
                  </a:cubicBezTo>
                  <a:cubicBezTo>
                    <a:pt x="4277187" y="1105976"/>
                    <a:pt x="4281564" y="1107745"/>
                    <a:pt x="4285850" y="1109805"/>
                  </a:cubicBezTo>
                  <a:cubicBezTo>
                    <a:pt x="4288860" y="1111347"/>
                    <a:pt x="4292508" y="1110790"/>
                    <a:pt x="4294969" y="1108438"/>
                  </a:cubicBezTo>
                  <a:cubicBezTo>
                    <a:pt x="4298525" y="1104471"/>
                    <a:pt x="4303724" y="1102547"/>
                    <a:pt x="4309012" y="1103331"/>
                  </a:cubicBezTo>
                  <a:cubicBezTo>
                    <a:pt x="4317220" y="1104516"/>
                    <a:pt x="4328801" y="1106158"/>
                    <a:pt x="4329347" y="1103331"/>
                  </a:cubicBezTo>
                  <a:cubicBezTo>
                    <a:pt x="4329895" y="1100504"/>
                    <a:pt x="4328253" y="1093118"/>
                    <a:pt x="4323330" y="1092115"/>
                  </a:cubicBezTo>
                  <a:cubicBezTo>
                    <a:pt x="4320411" y="1091759"/>
                    <a:pt x="4317585" y="1090993"/>
                    <a:pt x="4314940" y="1089835"/>
                  </a:cubicBezTo>
                  <a:cubicBezTo>
                    <a:pt x="4312112" y="1088385"/>
                    <a:pt x="4309012" y="1087719"/>
                    <a:pt x="4305821" y="1087920"/>
                  </a:cubicBezTo>
                  <a:cubicBezTo>
                    <a:pt x="4303359" y="1088741"/>
                    <a:pt x="4303906" y="1088923"/>
                    <a:pt x="4304088" y="1090565"/>
                  </a:cubicBezTo>
                  <a:cubicBezTo>
                    <a:pt x="4304270" y="1092206"/>
                    <a:pt x="4303176" y="1093847"/>
                    <a:pt x="4302538" y="1091750"/>
                  </a:cubicBezTo>
                  <a:cubicBezTo>
                    <a:pt x="4301899" y="1089653"/>
                    <a:pt x="4301262" y="1089653"/>
                    <a:pt x="4300076" y="1090747"/>
                  </a:cubicBezTo>
                  <a:cubicBezTo>
                    <a:pt x="4298891" y="1091841"/>
                    <a:pt x="4291595" y="1090747"/>
                    <a:pt x="4296154" y="1088102"/>
                  </a:cubicBezTo>
                  <a:cubicBezTo>
                    <a:pt x="4300714" y="1085458"/>
                    <a:pt x="4302538" y="1085640"/>
                    <a:pt x="4300532" y="1082631"/>
                  </a:cubicBezTo>
                  <a:cubicBezTo>
                    <a:pt x="4298525" y="1079622"/>
                    <a:pt x="4295151" y="1071050"/>
                    <a:pt x="4299528" y="1070685"/>
                  </a:cubicBezTo>
                  <a:cubicBezTo>
                    <a:pt x="4303906" y="1070321"/>
                    <a:pt x="4305273" y="1068588"/>
                    <a:pt x="4305821" y="1067038"/>
                  </a:cubicBezTo>
                  <a:cubicBezTo>
                    <a:pt x="4306186" y="1064804"/>
                    <a:pt x="4307463" y="1062852"/>
                    <a:pt x="4309469" y="1061749"/>
                  </a:cubicBezTo>
                  <a:cubicBezTo>
                    <a:pt x="4312112" y="1060381"/>
                    <a:pt x="4345944" y="1031109"/>
                    <a:pt x="4345944" y="1031109"/>
                  </a:cubicBezTo>
                  <a:cubicBezTo>
                    <a:pt x="4347313" y="1029878"/>
                    <a:pt x="4348862" y="1028802"/>
                    <a:pt x="4350504" y="1027918"/>
                  </a:cubicBezTo>
                  <a:cubicBezTo>
                    <a:pt x="4352145" y="1027188"/>
                    <a:pt x="4354060" y="1024726"/>
                    <a:pt x="4356340" y="1020166"/>
                  </a:cubicBezTo>
                  <a:cubicBezTo>
                    <a:pt x="4357890" y="1015498"/>
                    <a:pt x="4361081" y="1011604"/>
                    <a:pt x="4365459" y="1009315"/>
                  </a:cubicBezTo>
                  <a:cubicBezTo>
                    <a:pt x="4371385" y="1006488"/>
                    <a:pt x="4379137" y="1001473"/>
                    <a:pt x="4378407" y="995454"/>
                  </a:cubicBezTo>
                  <a:cubicBezTo>
                    <a:pt x="4377678" y="989436"/>
                    <a:pt x="4378407" y="984785"/>
                    <a:pt x="4396645" y="978493"/>
                  </a:cubicBezTo>
                  <a:cubicBezTo>
                    <a:pt x="4411145" y="973715"/>
                    <a:pt x="4426282" y="970979"/>
                    <a:pt x="4441511" y="970377"/>
                  </a:cubicBezTo>
                  <a:cubicBezTo>
                    <a:pt x="4445887" y="970441"/>
                    <a:pt x="4450173" y="969602"/>
                    <a:pt x="4454186" y="967915"/>
                  </a:cubicBezTo>
                  <a:cubicBezTo>
                    <a:pt x="4457651" y="966137"/>
                    <a:pt x="4461663" y="965836"/>
                    <a:pt x="4465402" y="967094"/>
                  </a:cubicBezTo>
                  <a:cubicBezTo>
                    <a:pt x="4467591" y="968170"/>
                    <a:pt x="4469779" y="969392"/>
                    <a:pt x="4471876" y="970742"/>
                  </a:cubicBezTo>
                  <a:cubicBezTo>
                    <a:pt x="4473609" y="971836"/>
                    <a:pt x="4475615" y="973022"/>
                    <a:pt x="4475250" y="975119"/>
                  </a:cubicBezTo>
                  <a:cubicBezTo>
                    <a:pt x="4474886" y="977216"/>
                    <a:pt x="4475250" y="979131"/>
                    <a:pt x="4477804" y="978128"/>
                  </a:cubicBezTo>
                  <a:cubicBezTo>
                    <a:pt x="4482820" y="976140"/>
                    <a:pt x="4487470" y="973304"/>
                    <a:pt x="4491482" y="969739"/>
                  </a:cubicBezTo>
                  <a:cubicBezTo>
                    <a:pt x="4494674" y="966365"/>
                    <a:pt x="4502243" y="963720"/>
                    <a:pt x="4503610" y="967094"/>
                  </a:cubicBezTo>
                  <a:cubicBezTo>
                    <a:pt x="4504978" y="970468"/>
                    <a:pt x="4504887" y="973386"/>
                    <a:pt x="4503610" y="974754"/>
                  </a:cubicBezTo>
                  <a:cubicBezTo>
                    <a:pt x="4502334" y="976122"/>
                    <a:pt x="4500327" y="976578"/>
                    <a:pt x="4500510" y="978675"/>
                  </a:cubicBezTo>
                  <a:cubicBezTo>
                    <a:pt x="4500692" y="980773"/>
                    <a:pt x="4500510" y="983691"/>
                    <a:pt x="4498869" y="984785"/>
                  </a:cubicBezTo>
                  <a:cubicBezTo>
                    <a:pt x="4497227" y="985879"/>
                    <a:pt x="4492394" y="986882"/>
                    <a:pt x="4493305" y="988615"/>
                  </a:cubicBezTo>
                  <a:cubicBezTo>
                    <a:pt x="4494218" y="990347"/>
                    <a:pt x="4494310" y="990895"/>
                    <a:pt x="4492759" y="992171"/>
                  </a:cubicBezTo>
                  <a:cubicBezTo>
                    <a:pt x="4491208" y="993448"/>
                    <a:pt x="4488382" y="996001"/>
                    <a:pt x="4489567" y="996548"/>
                  </a:cubicBezTo>
                  <a:cubicBezTo>
                    <a:pt x="4490753" y="997096"/>
                    <a:pt x="4491208" y="998281"/>
                    <a:pt x="4489111" y="998463"/>
                  </a:cubicBezTo>
                  <a:cubicBezTo>
                    <a:pt x="4487014" y="998646"/>
                    <a:pt x="4483823" y="999831"/>
                    <a:pt x="4486285" y="1000925"/>
                  </a:cubicBezTo>
                  <a:cubicBezTo>
                    <a:pt x="4488746" y="1002020"/>
                    <a:pt x="4491391" y="1003570"/>
                    <a:pt x="4490114" y="1007218"/>
                  </a:cubicBezTo>
                  <a:cubicBezTo>
                    <a:pt x="4488837" y="1010865"/>
                    <a:pt x="4484187" y="1015516"/>
                    <a:pt x="4488746" y="1015333"/>
                  </a:cubicBezTo>
                  <a:cubicBezTo>
                    <a:pt x="4493305" y="1015151"/>
                    <a:pt x="4505708" y="1014786"/>
                    <a:pt x="4502060" y="1018069"/>
                  </a:cubicBezTo>
                  <a:cubicBezTo>
                    <a:pt x="4498413" y="1021352"/>
                    <a:pt x="4498230" y="1021443"/>
                    <a:pt x="4499233" y="1023176"/>
                  </a:cubicBezTo>
                  <a:cubicBezTo>
                    <a:pt x="4500054" y="1024516"/>
                    <a:pt x="4500054" y="1026212"/>
                    <a:pt x="4499233" y="1027553"/>
                  </a:cubicBezTo>
                  <a:cubicBezTo>
                    <a:pt x="4498413" y="1028647"/>
                    <a:pt x="4493671" y="1034209"/>
                    <a:pt x="4499233" y="1032295"/>
                  </a:cubicBezTo>
                  <a:cubicBezTo>
                    <a:pt x="4504795" y="1030380"/>
                    <a:pt x="4511908" y="1029468"/>
                    <a:pt x="4515191" y="1028647"/>
                  </a:cubicBezTo>
                  <a:cubicBezTo>
                    <a:pt x="4518110" y="1027617"/>
                    <a:pt x="4520298" y="1025182"/>
                    <a:pt x="4521027" y="1022173"/>
                  </a:cubicBezTo>
                  <a:cubicBezTo>
                    <a:pt x="4521939" y="1018899"/>
                    <a:pt x="4524037" y="1016036"/>
                    <a:pt x="4526772" y="1014057"/>
                  </a:cubicBezTo>
                  <a:cubicBezTo>
                    <a:pt x="4529781" y="1011959"/>
                    <a:pt x="4571364" y="983873"/>
                    <a:pt x="4573918" y="981958"/>
                  </a:cubicBezTo>
                  <a:cubicBezTo>
                    <a:pt x="4576471" y="980043"/>
                    <a:pt x="4577291" y="977946"/>
                    <a:pt x="4579754" y="979314"/>
                  </a:cubicBezTo>
                  <a:cubicBezTo>
                    <a:pt x="4582215" y="980681"/>
                    <a:pt x="4583400" y="981320"/>
                    <a:pt x="4585863" y="979314"/>
                  </a:cubicBezTo>
                  <a:cubicBezTo>
                    <a:pt x="4588325" y="977308"/>
                    <a:pt x="4590605" y="974936"/>
                    <a:pt x="4592338" y="978493"/>
                  </a:cubicBezTo>
                  <a:cubicBezTo>
                    <a:pt x="4594070" y="982049"/>
                    <a:pt x="4595529" y="986335"/>
                    <a:pt x="4598356" y="984238"/>
                  </a:cubicBezTo>
                  <a:cubicBezTo>
                    <a:pt x="4601183" y="982141"/>
                    <a:pt x="4606928" y="975119"/>
                    <a:pt x="4601000" y="974116"/>
                  </a:cubicBezTo>
                  <a:cubicBezTo>
                    <a:pt x="4595073" y="973113"/>
                    <a:pt x="4590970" y="972657"/>
                    <a:pt x="4593796" y="968280"/>
                  </a:cubicBezTo>
                  <a:cubicBezTo>
                    <a:pt x="4595712" y="965225"/>
                    <a:pt x="4597353" y="961951"/>
                    <a:pt x="4598538" y="958523"/>
                  </a:cubicBezTo>
                  <a:cubicBezTo>
                    <a:pt x="4599541" y="955422"/>
                    <a:pt x="4600727" y="952385"/>
                    <a:pt x="4602003" y="949404"/>
                  </a:cubicBezTo>
                  <a:cubicBezTo>
                    <a:pt x="4604283" y="946668"/>
                    <a:pt x="4605286" y="943093"/>
                    <a:pt x="4604831" y="939555"/>
                  </a:cubicBezTo>
                  <a:cubicBezTo>
                    <a:pt x="4603918" y="935178"/>
                    <a:pt x="4604831" y="933081"/>
                    <a:pt x="4610393" y="931166"/>
                  </a:cubicBezTo>
                  <a:cubicBezTo>
                    <a:pt x="4615956" y="929251"/>
                    <a:pt x="4635379" y="925147"/>
                    <a:pt x="4637111" y="924600"/>
                  </a:cubicBezTo>
                  <a:cubicBezTo>
                    <a:pt x="4640941" y="924381"/>
                    <a:pt x="4644680" y="925585"/>
                    <a:pt x="4647598" y="927974"/>
                  </a:cubicBezTo>
                  <a:cubicBezTo>
                    <a:pt x="4651155" y="930190"/>
                    <a:pt x="4655076" y="931740"/>
                    <a:pt x="4659179" y="932534"/>
                  </a:cubicBezTo>
                  <a:cubicBezTo>
                    <a:pt x="4661642" y="933263"/>
                    <a:pt x="4670395" y="937093"/>
                    <a:pt x="4663010" y="938005"/>
                  </a:cubicBezTo>
                  <a:cubicBezTo>
                    <a:pt x="4659271" y="938716"/>
                    <a:pt x="4655349" y="938342"/>
                    <a:pt x="4651792" y="936911"/>
                  </a:cubicBezTo>
                  <a:cubicBezTo>
                    <a:pt x="4648692" y="936363"/>
                    <a:pt x="4646595" y="935543"/>
                    <a:pt x="4643586" y="938643"/>
                  </a:cubicBezTo>
                  <a:cubicBezTo>
                    <a:pt x="4641579" y="941105"/>
                    <a:pt x="4639027" y="943093"/>
                    <a:pt x="4636199" y="944479"/>
                  </a:cubicBezTo>
                  <a:cubicBezTo>
                    <a:pt x="4632734" y="945419"/>
                    <a:pt x="4630637" y="948829"/>
                    <a:pt x="4631275" y="952322"/>
                  </a:cubicBezTo>
                  <a:cubicBezTo>
                    <a:pt x="4631275" y="957428"/>
                    <a:pt x="4631822" y="976396"/>
                    <a:pt x="4627810" y="978311"/>
                  </a:cubicBezTo>
                  <a:cubicBezTo>
                    <a:pt x="4623798" y="980225"/>
                    <a:pt x="4620789" y="981958"/>
                    <a:pt x="4622156" y="984785"/>
                  </a:cubicBezTo>
                  <a:cubicBezTo>
                    <a:pt x="4623524" y="987612"/>
                    <a:pt x="4632369" y="995454"/>
                    <a:pt x="4624436" y="1000925"/>
                  </a:cubicBezTo>
                  <a:cubicBezTo>
                    <a:pt x="4616502" y="1006397"/>
                    <a:pt x="4613220" y="1007765"/>
                    <a:pt x="4614679" y="1013874"/>
                  </a:cubicBezTo>
                  <a:cubicBezTo>
                    <a:pt x="4616138" y="1019984"/>
                    <a:pt x="4616411" y="1020075"/>
                    <a:pt x="4613402" y="1021443"/>
                  </a:cubicBezTo>
                  <a:cubicBezTo>
                    <a:pt x="4610393" y="1022811"/>
                    <a:pt x="4564160" y="1040228"/>
                    <a:pt x="4562062" y="1041049"/>
                  </a:cubicBezTo>
                  <a:cubicBezTo>
                    <a:pt x="4559965" y="1041869"/>
                    <a:pt x="4557503" y="1042143"/>
                    <a:pt x="4556591" y="1045335"/>
                  </a:cubicBezTo>
                  <a:cubicBezTo>
                    <a:pt x="4555680" y="1048526"/>
                    <a:pt x="4556044" y="1049347"/>
                    <a:pt x="4554494" y="1051262"/>
                  </a:cubicBezTo>
                  <a:cubicBezTo>
                    <a:pt x="4552944" y="1053177"/>
                    <a:pt x="4521210" y="1081810"/>
                    <a:pt x="4511362" y="1088467"/>
                  </a:cubicBezTo>
                  <a:cubicBezTo>
                    <a:pt x="4498413" y="1098088"/>
                    <a:pt x="4487379" y="1110097"/>
                    <a:pt x="4478898" y="1123849"/>
                  </a:cubicBezTo>
                  <a:cubicBezTo>
                    <a:pt x="4472059" y="1136159"/>
                    <a:pt x="4468411" y="1140536"/>
                    <a:pt x="4466131" y="1140901"/>
                  </a:cubicBezTo>
                  <a:cubicBezTo>
                    <a:pt x="4463852" y="1141266"/>
                    <a:pt x="4462211" y="1140172"/>
                    <a:pt x="4459109" y="1142634"/>
                  </a:cubicBezTo>
                  <a:cubicBezTo>
                    <a:pt x="4456009" y="1145096"/>
                    <a:pt x="4438045" y="1159139"/>
                    <a:pt x="4436312" y="1159777"/>
                  </a:cubicBezTo>
                  <a:cubicBezTo>
                    <a:pt x="4434580" y="1160416"/>
                    <a:pt x="4432574" y="1161236"/>
                    <a:pt x="4433668" y="1163516"/>
                  </a:cubicBezTo>
                  <a:cubicBezTo>
                    <a:pt x="4434763" y="1165796"/>
                    <a:pt x="4433668" y="1164701"/>
                    <a:pt x="4431571" y="1164154"/>
                  </a:cubicBezTo>
                  <a:cubicBezTo>
                    <a:pt x="4429018" y="1163899"/>
                    <a:pt x="4426464" y="1164145"/>
                    <a:pt x="4424002" y="1164884"/>
                  </a:cubicBezTo>
                  <a:cubicBezTo>
                    <a:pt x="4422270" y="1165075"/>
                    <a:pt x="4420628" y="1165075"/>
                    <a:pt x="4418896" y="1164884"/>
                  </a:cubicBezTo>
                  <a:cubicBezTo>
                    <a:pt x="4416799" y="1164884"/>
                    <a:pt x="4412968" y="1162969"/>
                    <a:pt x="4411418" y="1167346"/>
                  </a:cubicBezTo>
                  <a:cubicBezTo>
                    <a:pt x="4410597" y="1170966"/>
                    <a:pt x="4407588" y="1173656"/>
                    <a:pt x="4403849" y="1174003"/>
                  </a:cubicBezTo>
                  <a:cubicBezTo>
                    <a:pt x="4400658" y="1174003"/>
                    <a:pt x="4381235" y="1175097"/>
                    <a:pt x="4384426" y="1179109"/>
                  </a:cubicBezTo>
                  <a:cubicBezTo>
                    <a:pt x="4387891" y="1184161"/>
                    <a:pt x="4389351" y="1190362"/>
                    <a:pt x="4388438" y="1196435"/>
                  </a:cubicBezTo>
                  <a:cubicBezTo>
                    <a:pt x="4386980" y="1199445"/>
                    <a:pt x="4380323" y="1212393"/>
                    <a:pt x="4379319" y="1209658"/>
                  </a:cubicBezTo>
                  <a:cubicBezTo>
                    <a:pt x="4378316" y="1206922"/>
                    <a:pt x="4376858" y="1207834"/>
                    <a:pt x="4375125" y="1210661"/>
                  </a:cubicBezTo>
                  <a:cubicBezTo>
                    <a:pt x="4373757" y="1213469"/>
                    <a:pt x="4371568" y="1215840"/>
                    <a:pt x="4368924" y="1217500"/>
                  </a:cubicBezTo>
                  <a:cubicBezTo>
                    <a:pt x="4364546" y="1220208"/>
                    <a:pt x="4360808" y="1223929"/>
                    <a:pt x="4358072" y="1228351"/>
                  </a:cubicBezTo>
                  <a:cubicBezTo>
                    <a:pt x="4351142" y="1244063"/>
                    <a:pt x="4346674" y="1260769"/>
                    <a:pt x="4344942" y="1277867"/>
                  </a:cubicBezTo>
                  <a:cubicBezTo>
                    <a:pt x="4343391" y="1295230"/>
                    <a:pt x="4343939" y="1312720"/>
                    <a:pt x="4346674" y="1329936"/>
                  </a:cubicBezTo>
                  <a:cubicBezTo>
                    <a:pt x="4349318" y="1339693"/>
                    <a:pt x="4357617" y="1381276"/>
                    <a:pt x="4358984" y="1394954"/>
                  </a:cubicBezTo>
                  <a:cubicBezTo>
                    <a:pt x="4360352" y="1408633"/>
                    <a:pt x="4364091" y="1420214"/>
                    <a:pt x="4368103" y="1422311"/>
                  </a:cubicBezTo>
                  <a:cubicBezTo>
                    <a:pt x="4372116" y="1424408"/>
                    <a:pt x="4370930" y="1424226"/>
                    <a:pt x="4370019" y="1425320"/>
                  </a:cubicBezTo>
                  <a:cubicBezTo>
                    <a:pt x="4369106" y="1426415"/>
                    <a:pt x="4370019" y="1428968"/>
                    <a:pt x="4370019" y="1431065"/>
                  </a:cubicBezTo>
                  <a:cubicBezTo>
                    <a:pt x="4372024" y="1439482"/>
                    <a:pt x="4373301" y="1448054"/>
                    <a:pt x="4373848" y="1456689"/>
                  </a:cubicBezTo>
                  <a:cubicBezTo>
                    <a:pt x="4373301" y="1462161"/>
                    <a:pt x="4372845" y="1478939"/>
                    <a:pt x="4376675" y="1482678"/>
                  </a:cubicBezTo>
                  <a:cubicBezTo>
                    <a:pt x="4380504" y="1486417"/>
                    <a:pt x="4382603" y="1488788"/>
                    <a:pt x="4381599" y="1491797"/>
                  </a:cubicBezTo>
                  <a:cubicBezTo>
                    <a:pt x="4380596" y="1494806"/>
                    <a:pt x="4378407" y="1497724"/>
                    <a:pt x="4384243" y="1493165"/>
                  </a:cubicBezTo>
                  <a:cubicBezTo>
                    <a:pt x="4390080" y="1488606"/>
                    <a:pt x="4397193" y="1482314"/>
                    <a:pt x="4401022" y="1480034"/>
                  </a:cubicBezTo>
                  <a:cubicBezTo>
                    <a:pt x="4408683" y="1472948"/>
                    <a:pt x="4415704" y="1465133"/>
                    <a:pt x="4421905" y="1456689"/>
                  </a:cubicBezTo>
                  <a:cubicBezTo>
                    <a:pt x="4427285" y="1449850"/>
                    <a:pt x="4433212" y="1443357"/>
                    <a:pt x="4439413" y="1437266"/>
                  </a:cubicBezTo>
                  <a:cubicBezTo>
                    <a:pt x="4442787" y="1433892"/>
                    <a:pt x="4444337" y="1430609"/>
                    <a:pt x="4442787" y="1427235"/>
                  </a:cubicBezTo>
                  <a:cubicBezTo>
                    <a:pt x="4441237" y="1423861"/>
                    <a:pt x="4442787" y="1422493"/>
                    <a:pt x="4441876" y="1421308"/>
                  </a:cubicBezTo>
                  <a:cubicBezTo>
                    <a:pt x="4440508" y="1420150"/>
                    <a:pt x="4440416" y="1418134"/>
                    <a:pt x="4441602" y="1416803"/>
                  </a:cubicBezTo>
                  <a:cubicBezTo>
                    <a:pt x="4441876" y="1416475"/>
                    <a:pt x="4442240" y="1416210"/>
                    <a:pt x="4442605" y="1416019"/>
                  </a:cubicBezTo>
                  <a:cubicBezTo>
                    <a:pt x="4445431" y="1414469"/>
                    <a:pt x="4445431" y="1409909"/>
                    <a:pt x="4445614" y="1408815"/>
                  </a:cubicBezTo>
                  <a:cubicBezTo>
                    <a:pt x="4445796" y="1407721"/>
                    <a:pt x="4445614" y="1403252"/>
                    <a:pt x="4443516" y="1404438"/>
                  </a:cubicBezTo>
                  <a:cubicBezTo>
                    <a:pt x="4441419" y="1405623"/>
                    <a:pt x="4437498" y="1401155"/>
                    <a:pt x="4439960" y="1399058"/>
                  </a:cubicBezTo>
                  <a:cubicBezTo>
                    <a:pt x="4442422" y="1396960"/>
                    <a:pt x="4444702" y="1396778"/>
                    <a:pt x="4445614" y="1400243"/>
                  </a:cubicBezTo>
                  <a:cubicBezTo>
                    <a:pt x="4446526" y="1403708"/>
                    <a:pt x="4450812" y="1405350"/>
                    <a:pt x="4452818" y="1402888"/>
                  </a:cubicBezTo>
                  <a:cubicBezTo>
                    <a:pt x="4455372" y="1400006"/>
                    <a:pt x="4458472" y="1397626"/>
                    <a:pt x="4461937" y="1395866"/>
                  </a:cubicBezTo>
                  <a:cubicBezTo>
                    <a:pt x="4464946" y="1394498"/>
                    <a:pt x="4471967" y="1392492"/>
                    <a:pt x="4473701" y="1391671"/>
                  </a:cubicBezTo>
                  <a:cubicBezTo>
                    <a:pt x="4475433" y="1390851"/>
                    <a:pt x="4481817" y="1388662"/>
                    <a:pt x="4483549" y="1390395"/>
                  </a:cubicBezTo>
                  <a:cubicBezTo>
                    <a:pt x="4485282" y="1392127"/>
                    <a:pt x="4488473" y="1393769"/>
                    <a:pt x="4489659" y="1394772"/>
                  </a:cubicBezTo>
                  <a:cubicBezTo>
                    <a:pt x="4490844" y="1395775"/>
                    <a:pt x="4494036" y="1394772"/>
                    <a:pt x="4492668" y="1391854"/>
                  </a:cubicBezTo>
                  <a:cubicBezTo>
                    <a:pt x="4491300" y="1388936"/>
                    <a:pt x="4490570" y="1390395"/>
                    <a:pt x="4490388" y="1387659"/>
                  </a:cubicBezTo>
                  <a:cubicBezTo>
                    <a:pt x="4490205" y="1384923"/>
                    <a:pt x="4488473" y="1384650"/>
                    <a:pt x="4488291" y="1384103"/>
                  </a:cubicBezTo>
                  <a:cubicBezTo>
                    <a:pt x="4488108" y="1383556"/>
                    <a:pt x="4484278" y="1377628"/>
                    <a:pt x="4487743" y="1377811"/>
                  </a:cubicBezTo>
                  <a:cubicBezTo>
                    <a:pt x="4491208" y="1377993"/>
                    <a:pt x="4492303" y="1375166"/>
                    <a:pt x="4489294" y="1373069"/>
                  </a:cubicBezTo>
                  <a:cubicBezTo>
                    <a:pt x="4486466" y="1370990"/>
                    <a:pt x="4485282" y="1367260"/>
                    <a:pt x="4486558" y="1363950"/>
                  </a:cubicBezTo>
                  <a:cubicBezTo>
                    <a:pt x="4487743" y="1360302"/>
                    <a:pt x="4490388" y="1348539"/>
                    <a:pt x="4495676" y="1345712"/>
                  </a:cubicBezTo>
                  <a:cubicBezTo>
                    <a:pt x="4501421" y="1342256"/>
                    <a:pt x="4506802" y="1338262"/>
                    <a:pt x="4511817" y="1333766"/>
                  </a:cubicBezTo>
                  <a:cubicBezTo>
                    <a:pt x="4514097" y="1331304"/>
                    <a:pt x="4529143" y="1325559"/>
                    <a:pt x="4532517" y="1329207"/>
                  </a:cubicBezTo>
                  <a:cubicBezTo>
                    <a:pt x="4535891" y="1332854"/>
                    <a:pt x="4541636" y="1333766"/>
                    <a:pt x="4548658" y="1329207"/>
                  </a:cubicBezTo>
                  <a:cubicBezTo>
                    <a:pt x="4555680" y="1324647"/>
                    <a:pt x="4568264" y="1321000"/>
                    <a:pt x="4561971" y="1312246"/>
                  </a:cubicBezTo>
                  <a:cubicBezTo>
                    <a:pt x="4555680" y="1303491"/>
                    <a:pt x="4555954" y="1307686"/>
                    <a:pt x="4553674" y="1299753"/>
                  </a:cubicBezTo>
                  <a:cubicBezTo>
                    <a:pt x="4551029" y="1290588"/>
                    <a:pt x="4551394" y="1280822"/>
                    <a:pt x="4554585" y="1271849"/>
                  </a:cubicBezTo>
                  <a:cubicBezTo>
                    <a:pt x="4558233" y="1264554"/>
                    <a:pt x="4559509" y="1262730"/>
                    <a:pt x="4561060" y="1259812"/>
                  </a:cubicBezTo>
                  <a:cubicBezTo>
                    <a:pt x="4563065" y="1256766"/>
                    <a:pt x="4565893" y="1254386"/>
                    <a:pt x="4569267" y="1252973"/>
                  </a:cubicBezTo>
                  <a:cubicBezTo>
                    <a:pt x="4571912" y="1252243"/>
                    <a:pt x="4580848" y="1250146"/>
                    <a:pt x="4578386" y="1246498"/>
                  </a:cubicBezTo>
                  <a:cubicBezTo>
                    <a:pt x="4575923" y="1242851"/>
                    <a:pt x="4574282" y="1241027"/>
                    <a:pt x="4578386" y="1240115"/>
                  </a:cubicBezTo>
                  <a:cubicBezTo>
                    <a:pt x="4582489" y="1239203"/>
                    <a:pt x="4585042" y="1240115"/>
                    <a:pt x="4587505" y="1238565"/>
                  </a:cubicBezTo>
                  <a:cubicBezTo>
                    <a:pt x="4589967" y="1237014"/>
                    <a:pt x="4597444" y="1234917"/>
                    <a:pt x="4593250" y="1239112"/>
                  </a:cubicBezTo>
                  <a:cubicBezTo>
                    <a:pt x="4589054" y="1243307"/>
                    <a:pt x="4587140" y="1245222"/>
                    <a:pt x="4585225" y="1245769"/>
                  </a:cubicBezTo>
                  <a:cubicBezTo>
                    <a:pt x="4583310" y="1246316"/>
                    <a:pt x="4579024" y="1249051"/>
                    <a:pt x="4581486" y="1250510"/>
                  </a:cubicBezTo>
                  <a:cubicBezTo>
                    <a:pt x="4583766" y="1252015"/>
                    <a:pt x="4585680" y="1253967"/>
                    <a:pt x="4587140" y="1256255"/>
                  </a:cubicBezTo>
                  <a:cubicBezTo>
                    <a:pt x="4589145" y="1259046"/>
                    <a:pt x="4592976" y="1259693"/>
                    <a:pt x="4595803" y="1257714"/>
                  </a:cubicBezTo>
                  <a:cubicBezTo>
                    <a:pt x="4596167" y="1257450"/>
                    <a:pt x="4596532" y="1257140"/>
                    <a:pt x="4596806" y="1256802"/>
                  </a:cubicBezTo>
                  <a:cubicBezTo>
                    <a:pt x="4601638" y="1252790"/>
                    <a:pt x="4601548" y="1254523"/>
                    <a:pt x="4602915" y="1253611"/>
                  </a:cubicBezTo>
                  <a:cubicBezTo>
                    <a:pt x="4605286" y="1252508"/>
                    <a:pt x="4606563" y="1249863"/>
                    <a:pt x="4605925" y="1247319"/>
                  </a:cubicBezTo>
                  <a:cubicBezTo>
                    <a:pt x="4605195" y="1243307"/>
                    <a:pt x="4602733" y="1237197"/>
                    <a:pt x="4602551" y="1234005"/>
                  </a:cubicBezTo>
                  <a:cubicBezTo>
                    <a:pt x="4602369" y="1230814"/>
                    <a:pt x="4601638" y="1225433"/>
                    <a:pt x="4596806" y="1225616"/>
                  </a:cubicBezTo>
                  <a:cubicBezTo>
                    <a:pt x="4591973" y="1225798"/>
                    <a:pt x="4586410" y="1224522"/>
                    <a:pt x="4587687" y="1218594"/>
                  </a:cubicBezTo>
                  <a:cubicBezTo>
                    <a:pt x="4588325" y="1213159"/>
                    <a:pt x="4588142" y="1207651"/>
                    <a:pt x="4587140" y="1202271"/>
                  </a:cubicBezTo>
                  <a:cubicBezTo>
                    <a:pt x="4586319" y="1197903"/>
                    <a:pt x="4587778" y="1193417"/>
                    <a:pt x="4590970" y="1190326"/>
                  </a:cubicBezTo>
                  <a:cubicBezTo>
                    <a:pt x="4594344" y="1187407"/>
                    <a:pt x="4601183" y="1181207"/>
                    <a:pt x="4601730" y="1177924"/>
                  </a:cubicBezTo>
                  <a:cubicBezTo>
                    <a:pt x="4602277" y="1174641"/>
                    <a:pt x="4603645" y="1172635"/>
                    <a:pt x="4598721" y="1172088"/>
                  </a:cubicBezTo>
                  <a:cubicBezTo>
                    <a:pt x="4595073" y="1171896"/>
                    <a:pt x="4591608" y="1170702"/>
                    <a:pt x="4588690" y="1168623"/>
                  </a:cubicBezTo>
                  <a:cubicBezTo>
                    <a:pt x="4587140" y="1167346"/>
                    <a:pt x="4582034" y="1164884"/>
                    <a:pt x="4579571" y="1167346"/>
                  </a:cubicBezTo>
                  <a:cubicBezTo>
                    <a:pt x="4577109" y="1169808"/>
                    <a:pt x="4577018" y="1173820"/>
                    <a:pt x="4576471" y="1175644"/>
                  </a:cubicBezTo>
                  <a:cubicBezTo>
                    <a:pt x="4575923" y="1177468"/>
                    <a:pt x="4572641" y="1180386"/>
                    <a:pt x="4573461" y="1176465"/>
                  </a:cubicBezTo>
                  <a:cubicBezTo>
                    <a:pt x="4574282" y="1172544"/>
                    <a:pt x="4573461" y="1172635"/>
                    <a:pt x="4570452" y="1171723"/>
                  </a:cubicBezTo>
                  <a:cubicBezTo>
                    <a:pt x="4567442" y="1170811"/>
                    <a:pt x="4553855" y="1169443"/>
                    <a:pt x="4561333" y="1152482"/>
                  </a:cubicBezTo>
                  <a:cubicBezTo>
                    <a:pt x="4568810" y="1135521"/>
                    <a:pt x="4572276" y="1131600"/>
                    <a:pt x="4577838" y="1128408"/>
                  </a:cubicBezTo>
                  <a:cubicBezTo>
                    <a:pt x="4583400" y="1125216"/>
                    <a:pt x="4586957" y="1124031"/>
                    <a:pt x="4585590" y="1122481"/>
                  </a:cubicBezTo>
                  <a:cubicBezTo>
                    <a:pt x="4584222" y="1120931"/>
                    <a:pt x="4584677" y="1121113"/>
                    <a:pt x="4588508" y="1119289"/>
                  </a:cubicBezTo>
                  <a:cubicBezTo>
                    <a:pt x="4592338" y="1117465"/>
                    <a:pt x="4597170" y="1116554"/>
                    <a:pt x="4595073" y="1114456"/>
                  </a:cubicBezTo>
                  <a:cubicBezTo>
                    <a:pt x="4592976" y="1112359"/>
                    <a:pt x="4589784" y="1107435"/>
                    <a:pt x="4592611" y="1106705"/>
                  </a:cubicBezTo>
                  <a:cubicBezTo>
                    <a:pt x="4595438" y="1105976"/>
                    <a:pt x="4596806" y="1109714"/>
                    <a:pt x="4598356" y="1109714"/>
                  </a:cubicBezTo>
                  <a:cubicBezTo>
                    <a:pt x="4599906" y="1109714"/>
                    <a:pt x="4602915" y="1109714"/>
                    <a:pt x="4599632" y="1106340"/>
                  </a:cubicBezTo>
                  <a:cubicBezTo>
                    <a:pt x="4596350" y="1102966"/>
                    <a:pt x="4598538" y="1102693"/>
                    <a:pt x="4600818" y="1100778"/>
                  </a:cubicBezTo>
                  <a:cubicBezTo>
                    <a:pt x="4603098" y="1098863"/>
                    <a:pt x="4607475" y="1096492"/>
                    <a:pt x="4604192" y="1091659"/>
                  </a:cubicBezTo>
                  <a:cubicBezTo>
                    <a:pt x="4601548" y="1088750"/>
                    <a:pt x="4601274" y="1084345"/>
                    <a:pt x="4603645" y="1081172"/>
                  </a:cubicBezTo>
                  <a:cubicBezTo>
                    <a:pt x="4605560" y="1077707"/>
                    <a:pt x="4608022" y="1071141"/>
                    <a:pt x="4610849" y="1070503"/>
                  </a:cubicBezTo>
                  <a:cubicBezTo>
                    <a:pt x="4613676" y="1069865"/>
                    <a:pt x="4619967" y="1069226"/>
                    <a:pt x="4619421" y="1067129"/>
                  </a:cubicBezTo>
                  <a:cubicBezTo>
                    <a:pt x="4618873" y="1065032"/>
                    <a:pt x="4614496" y="1062387"/>
                    <a:pt x="4618873" y="1062387"/>
                  </a:cubicBezTo>
                  <a:cubicBezTo>
                    <a:pt x="4623250" y="1062387"/>
                    <a:pt x="4633828" y="1062387"/>
                    <a:pt x="4632552" y="1066582"/>
                  </a:cubicBezTo>
                  <a:cubicBezTo>
                    <a:pt x="4631275" y="1070777"/>
                    <a:pt x="4632005" y="1070503"/>
                    <a:pt x="4633828" y="1068223"/>
                  </a:cubicBezTo>
                  <a:cubicBezTo>
                    <a:pt x="4635653" y="1065943"/>
                    <a:pt x="4642947" y="1060107"/>
                    <a:pt x="4647963" y="1063117"/>
                  </a:cubicBezTo>
                  <a:cubicBezTo>
                    <a:pt x="4650972" y="1064676"/>
                    <a:pt x="4653160" y="1067430"/>
                    <a:pt x="4653982" y="1070685"/>
                  </a:cubicBezTo>
                  <a:cubicBezTo>
                    <a:pt x="4655440" y="1073357"/>
                    <a:pt x="4658723" y="1074369"/>
                    <a:pt x="4661368" y="1072956"/>
                  </a:cubicBezTo>
                  <a:cubicBezTo>
                    <a:pt x="4662371" y="1072445"/>
                    <a:pt x="4663101" y="1071652"/>
                    <a:pt x="4663647" y="1070685"/>
                  </a:cubicBezTo>
                  <a:cubicBezTo>
                    <a:pt x="4667113" y="1065214"/>
                    <a:pt x="4665927" y="1064667"/>
                    <a:pt x="4667842" y="1062387"/>
                  </a:cubicBezTo>
                  <a:cubicBezTo>
                    <a:pt x="4669757" y="1060107"/>
                    <a:pt x="4699394" y="1045426"/>
                    <a:pt x="4701491" y="1044149"/>
                  </a:cubicBezTo>
                  <a:cubicBezTo>
                    <a:pt x="4703588" y="1042873"/>
                    <a:pt x="4709059" y="1039772"/>
                    <a:pt x="4705868" y="1046611"/>
                  </a:cubicBezTo>
                  <a:cubicBezTo>
                    <a:pt x="4705686" y="1047851"/>
                    <a:pt x="4705686" y="1049110"/>
                    <a:pt x="4705868" y="1050350"/>
                  </a:cubicBezTo>
                  <a:cubicBezTo>
                    <a:pt x="4705868" y="1053295"/>
                    <a:pt x="4705048" y="1056195"/>
                    <a:pt x="4703588" y="1058739"/>
                  </a:cubicBezTo>
                  <a:cubicBezTo>
                    <a:pt x="4702220" y="1060837"/>
                    <a:pt x="4699394" y="1068405"/>
                    <a:pt x="4702038" y="1071688"/>
                  </a:cubicBezTo>
                  <a:cubicBezTo>
                    <a:pt x="4704683" y="1074971"/>
                    <a:pt x="4707419" y="1073330"/>
                    <a:pt x="4711157" y="1069591"/>
                  </a:cubicBezTo>
                  <a:cubicBezTo>
                    <a:pt x="4714896" y="1065852"/>
                    <a:pt x="4722920" y="1057554"/>
                    <a:pt x="4725200" y="1054545"/>
                  </a:cubicBezTo>
                  <a:cubicBezTo>
                    <a:pt x="4727480" y="1051536"/>
                    <a:pt x="4728665" y="1049621"/>
                    <a:pt x="4732039" y="1048709"/>
                  </a:cubicBezTo>
                  <a:cubicBezTo>
                    <a:pt x="4737510" y="1046803"/>
                    <a:pt x="4742800" y="1044578"/>
                    <a:pt x="4747997" y="1042052"/>
                  </a:cubicBezTo>
                  <a:cubicBezTo>
                    <a:pt x="4756934" y="1038085"/>
                    <a:pt x="4766600" y="1035887"/>
                    <a:pt x="4776357" y="1035577"/>
                  </a:cubicBezTo>
                  <a:cubicBezTo>
                    <a:pt x="4790947" y="1034757"/>
                    <a:pt x="4799154" y="1034757"/>
                    <a:pt x="4800614" y="1034392"/>
                  </a:cubicBezTo>
                  <a:cubicBezTo>
                    <a:pt x="4802073" y="1034027"/>
                    <a:pt x="4810918" y="1033845"/>
                    <a:pt x="4809185" y="1035942"/>
                  </a:cubicBezTo>
                  <a:cubicBezTo>
                    <a:pt x="4807453" y="1038040"/>
                    <a:pt x="4808091" y="1038404"/>
                    <a:pt x="4810736" y="1039134"/>
                  </a:cubicBezTo>
                  <a:cubicBezTo>
                    <a:pt x="4813381" y="1039863"/>
                    <a:pt x="4821587" y="1041869"/>
                    <a:pt x="4822682" y="1046155"/>
                  </a:cubicBezTo>
                  <a:cubicBezTo>
                    <a:pt x="4823776" y="1050441"/>
                    <a:pt x="4825508" y="1051536"/>
                    <a:pt x="4827605" y="1052083"/>
                  </a:cubicBezTo>
                  <a:cubicBezTo>
                    <a:pt x="4829703" y="1052630"/>
                    <a:pt x="4831071" y="1052630"/>
                    <a:pt x="4828974" y="1054180"/>
                  </a:cubicBezTo>
                  <a:cubicBezTo>
                    <a:pt x="4826876" y="1055730"/>
                    <a:pt x="4825873" y="1059469"/>
                    <a:pt x="4831801" y="1063299"/>
                  </a:cubicBezTo>
                  <a:cubicBezTo>
                    <a:pt x="4834627" y="1064767"/>
                    <a:pt x="4837181" y="1066609"/>
                    <a:pt x="4839552" y="1068770"/>
                  </a:cubicBezTo>
                  <a:cubicBezTo>
                    <a:pt x="4841101" y="1069956"/>
                    <a:pt x="4845297" y="1071050"/>
                    <a:pt x="4846574" y="1063481"/>
                  </a:cubicBezTo>
                  <a:cubicBezTo>
                    <a:pt x="4847849" y="1055913"/>
                    <a:pt x="4846574" y="1053815"/>
                    <a:pt x="4850220" y="1051900"/>
                  </a:cubicBezTo>
                  <a:cubicBezTo>
                    <a:pt x="4853868" y="1049985"/>
                    <a:pt x="4854962" y="1049256"/>
                    <a:pt x="4854233" y="1047158"/>
                  </a:cubicBezTo>
                  <a:cubicBezTo>
                    <a:pt x="4853503" y="1045061"/>
                    <a:pt x="4854233" y="1044696"/>
                    <a:pt x="4857059" y="1043693"/>
                  </a:cubicBezTo>
                  <a:cubicBezTo>
                    <a:pt x="4859887" y="1042690"/>
                    <a:pt x="4858062" y="1041414"/>
                    <a:pt x="4860890" y="1040866"/>
                  </a:cubicBezTo>
                  <a:cubicBezTo>
                    <a:pt x="4867091" y="1039508"/>
                    <a:pt x="4872926" y="1036626"/>
                    <a:pt x="4877760" y="1032477"/>
                  </a:cubicBezTo>
                  <a:cubicBezTo>
                    <a:pt x="4880496" y="1029021"/>
                    <a:pt x="4884416" y="1026787"/>
                    <a:pt x="4888794" y="1026276"/>
                  </a:cubicBezTo>
                  <a:cubicBezTo>
                    <a:pt x="4893354" y="1025091"/>
                    <a:pt x="4907032" y="1019619"/>
                    <a:pt x="4905481" y="1015242"/>
                  </a:cubicBezTo>
                  <a:cubicBezTo>
                    <a:pt x="4903931" y="1010865"/>
                    <a:pt x="4904205" y="1011412"/>
                    <a:pt x="4907213" y="1011595"/>
                  </a:cubicBezTo>
                  <a:cubicBezTo>
                    <a:pt x="4910223" y="1011777"/>
                    <a:pt x="4916332" y="1012598"/>
                    <a:pt x="4913871" y="1010500"/>
                  </a:cubicBezTo>
                  <a:cubicBezTo>
                    <a:pt x="4911409" y="1008403"/>
                    <a:pt x="4911409" y="1008585"/>
                    <a:pt x="4912958" y="1007035"/>
                  </a:cubicBezTo>
                  <a:cubicBezTo>
                    <a:pt x="4913961" y="1006132"/>
                    <a:pt x="4914235" y="1004701"/>
                    <a:pt x="4913689" y="1003479"/>
                  </a:cubicBezTo>
                  <a:cubicBezTo>
                    <a:pt x="4913689" y="1002293"/>
                    <a:pt x="4920528" y="1004026"/>
                    <a:pt x="4922808" y="1001381"/>
                  </a:cubicBezTo>
                  <a:cubicBezTo>
                    <a:pt x="4925087" y="998737"/>
                    <a:pt x="4924448" y="997734"/>
                    <a:pt x="4927550" y="998463"/>
                  </a:cubicBezTo>
                  <a:cubicBezTo>
                    <a:pt x="4930650" y="999193"/>
                    <a:pt x="4934024" y="998463"/>
                    <a:pt x="4930741" y="995636"/>
                  </a:cubicBezTo>
                  <a:cubicBezTo>
                    <a:pt x="4927458" y="992810"/>
                    <a:pt x="4924266" y="991077"/>
                    <a:pt x="4928461" y="990347"/>
                  </a:cubicBezTo>
                  <a:cubicBezTo>
                    <a:pt x="4932656" y="989618"/>
                    <a:pt x="4932473" y="992810"/>
                    <a:pt x="4934753" y="991989"/>
                  </a:cubicBezTo>
                  <a:cubicBezTo>
                    <a:pt x="4937033" y="991168"/>
                    <a:pt x="4950893" y="987065"/>
                    <a:pt x="4951623" y="984238"/>
                  </a:cubicBezTo>
                  <a:cubicBezTo>
                    <a:pt x="4952353" y="981411"/>
                    <a:pt x="4951623" y="974025"/>
                    <a:pt x="4955270" y="976304"/>
                  </a:cubicBezTo>
                  <a:cubicBezTo>
                    <a:pt x="4958918" y="978584"/>
                    <a:pt x="4962110" y="975666"/>
                    <a:pt x="4965757" y="973751"/>
                  </a:cubicBezTo>
                  <a:cubicBezTo>
                    <a:pt x="4969040" y="971681"/>
                    <a:pt x="4973053" y="971143"/>
                    <a:pt x="4976700" y="972292"/>
                  </a:cubicBezTo>
                  <a:cubicBezTo>
                    <a:pt x="4981533" y="973122"/>
                    <a:pt x="4986549" y="972319"/>
                    <a:pt x="4990834" y="970012"/>
                  </a:cubicBezTo>
                  <a:cubicBezTo>
                    <a:pt x="4993662" y="968280"/>
                    <a:pt x="4993479" y="967733"/>
                    <a:pt x="4991382" y="965818"/>
                  </a:cubicBezTo>
                  <a:cubicBezTo>
                    <a:pt x="4989284" y="963903"/>
                    <a:pt x="4989831" y="963538"/>
                    <a:pt x="4993479" y="963538"/>
                  </a:cubicBezTo>
                  <a:cubicBezTo>
                    <a:pt x="4997126" y="963538"/>
                    <a:pt x="5007887" y="962170"/>
                    <a:pt x="5008616" y="958067"/>
                  </a:cubicBezTo>
                  <a:cubicBezTo>
                    <a:pt x="5009710" y="954410"/>
                    <a:pt x="5012903" y="951738"/>
                    <a:pt x="5016641" y="951227"/>
                  </a:cubicBezTo>
                  <a:cubicBezTo>
                    <a:pt x="5019651" y="950407"/>
                    <a:pt x="5050837" y="937914"/>
                    <a:pt x="5054484" y="936546"/>
                  </a:cubicBezTo>
                  <a:cubicBezTo>
                    <a:pt x="5060777" y="934832"/>
                    <a:pt x="5067160" y="933491"/>
                    <a:pt x="5073634" y="932534"/>
                  </a:cubicBezTo>
                  <a:cubicBezTo>
                    <a:pt x="5075732" y="932534"/>
                    <a:pt x="5075732" y="930892"/>
                    <a:pt x="5071537" y="930892"/>
                  </a:cubicBezTo>
                  <a:cubicBezTo>
                    <a:pt x="5067342" y="930892"/>
                    <a:pt x="5067707" y="927974"/>
                    <a:pt x="5069439" y="926333"/>
                  </a:cubicBezTo>
                  <a:cubicBezTo>
                    <a:pt x="5071173" y="924691"/>
                    <a:pt x="5070625" y="921773"/>
                    <a:pt x="5070625" y="920588"/>
                  </a:cubicBezTo>
                  <a:cubicBezTo>
                    <a:pt x="5070625" y="919402"/>
                    <a:pt x="5069439" y="917396"/>
                    <a:pt x="5073634" y="920588"/>
                  </a:cubicBezTo>
                  <a:cubicBezTo>
                    <a:pt x="5077829" y="923779"/>
                    <a:pt x="5079106" y="921135"/>
                    <a:pt x="5080656" y="921135"/>
                  </a:cubicBezTo>
                  <a:cubicBezTo>
                    <a:pt x="5082206" y="921135"/>
                    <a:pt x="5084303" y="921135"/>
                    <a:pt x="5081386" y="925147"/>
                  </a:cubicBezTo>
                  <a:cubicBezTo>
                    <a:pt x="5078467" y="929160"/>
                    <a:pt x="5078376" y="932351"/>
                    <a:pt x="5083847" y="932351"/>
                  </a:cubicBezTo>
                  <a:cubicBezTo>
                    <a:pt x="5091872" y="932251"/>
                    <a:pt x="5099896" y="933227"/>
                    <a:pt x="5107648" y="935269"/>
                  </a:cubicBezTo>
                  <a:cubicBezTo>
                    <a:pt x="5112572" y="937275"/>
                    <a:pt x="5125065" y="940558"/>
                    <a:pt x="5127162" y="941288"/>
                  </a:cubicBezTo>
                  <a:cubicBezTo>
                    <a:pt x="5129260" y="942017"/>
                    <a:pt x="5141844" y="950407"/>
                    <a:pt x="5142391" y="943750"/>
                  </a:cubicBezTo>
                  <a:cubicBezTo>
                    <a:pt x="5142939" y="937093"/>
                    <a:pt x="5143576" y="936546"/>
                    <a:pt x="5148501" y="934631"/>
                  </a:cubicBezTo>
                  <a:cubicBezTo>
                    <a:pt x="5153424" y="932716"/>
                    <a:pt x="5165006" y="923415"/>
                    <a:pt x="5151510" y="916393"/>
                  </a:cubicBezTo>
                  <a:cubicBezTo>
                    <a:pt x="5151510" y="916393"/>
                    <a:pt x="5147133" y="915116"/>
                    <a:pt x="5149959" y="909007"/>
                  </a:cubicBezTo>
                  <a:cubicBezTo>
                    <a:pt x="5152057" y="905314"/>
                    <a:pt x="5150689" y="900645"/>
                    <a:pt x="5147042" y="898584"/>
                  </a:cubicBezTo>
                  <a:cubicBezTo>
                    <a:pt x="5145856" y="897945"/>
                    <a:pt x="5144579" y="897617"/>
                    <a:pt x="5143303" y="897608"/>
                  </a:cubicBezTo>
                  <a:cubicBezTo>
                    <a:pt x="5137831" y="897061"/>
                    <a:pt x="5132178" y="891498"/>
                    <a:pt x="5133637" y="891498"/>
                  </a:cubicBezTo>
                  <a:cubicBezTo>
                    <a:pt x="5135095" y="891498"/>
                    <a:pt x="5135734" y="889401"/>
                    <a:pt x="5133637" y="887121"/>
                  </a:cubicBezTo>
                  <a:cubicBezTo>
                    <a:pt x="5131540" y="884842"/>
                    <a:pt x="5130627" y="884295"/>
                    <a:pt x="5130263" y="887121"/>
                  </a:cubicBezTo>
                  <a:cubicBezTo>
                    <a:pt x="5129898" y="889948"/>
                    <a:pt x="5125704" y="890404"/>
                    <a:pt x="5126615" y="887121"/>
                  </a:cubicBezTo>
                  <a:cubicBezTo>
                    <a:pt x="5127527" y="883839"/>
                    <a:pt x="5126615" y="879370"/>
                    <a:pt x="5123606" y="880829"/>
                  </a:cubicBezTo>
                  <a:cubicBezTo>
                    <a:pt x="5120597" y="882288"/>
                    <a:pt x="5111843" y="880282"/>
                    <a:pt x="5118499" y="878732"/>
                  </a:cubicBezTo>
                  <a:cubicBezTo>
                    <a:pt x="5125156" y="877182"/>
                    <a:pt x="5128895" y="878732"/>
                    <a:pt x="5128530" y="875540"/>
                  </a:cubicBezTo>
                  <a:cubicBezTo>
                    <a:pt x="5128166" y="872349"/>
                    <a:pt x="5126980" y="866421"/>
                    <a:pt x="5126980" y="863959"/>
                  </a:cubicBezTo>
                  <a:cubicBezTo>
                    <a:pt x="5126980" y="861497"/>
                    <a:pt x="5126980" y="859947"/>
                    <a:pt x="5124518" y="859765"/>
                  </a:cubicBezTo>
                  <a:cubicBezTo>
                    <a:pt x="5122056" y="859582"/>
                    <a:pt x="5120779" y="858670"/>
                    <a:pt x="5121327" y="856390"/>
                  </a:cubicBezTo>
                  <a:cubicBezTo>
                    <a:pt x="5121873" y="854111"/>
                    <a:pt x="5117131" y="848001"/>
                    <a:pt x="5116767" y="845721"/>
                  </a:cubicBezTo>
                  <a:cubicBezTo>
                    <a:pt x="5116402" y="843442"/>
                    <a:pt x="5114669" y="838517"/>
                    <a:pt x="5112025" y="840432"/>
                  </a:cubicBezTo>
                  <a:cubicBezTo>
                    <a:pt x="5109380" y="842347"/>
                    <a:pt x="5108377" y="842347"/>
                    <a:pt x="5108377" y="844171"/>
                  </a:cubicBezTo>
                  <a:cubicBezTo>
                    <a:pt x="5108377" y="845995"/>
                    <a:pt x="5108377" y="846451"/>
                    <a:pt x="5105733" y="846269"/>
                  </a:cubicBezTo>
                  <a:cubicBezTo>
                    <a:pt x="5103089" y="846086"/>
                    <a:pt x="5087495" y="842530"/>
                    <a:pt x="5085580" y="831496"/>
                  </a:cubicBezTo>
                  <a:cubicBezTo>
                    <a:pt x="5083666" y="820462"/>
                    <a:pt x="5083666" y="813258"/>
                    <a:pt x="5077647" y="815720"/>
                  </a:cubicBezTo>
                  <a:cubicBezTo>
                    <a:pt x="5071628" y="818182"/>
                    <a:pt x="5069439" y="818912"/>
                    <a:pt x="5067342" y="819915"/>
                  </a:cubicBezTo>
                  <a:cubicBezTo>
                    <a:pt x="5064333" y="820343"/>
                    <a:pt x="5061232" y="820343"/>
                    <a:pt x="5058223" y="819915"/>
                  </a:cubicBezTo>
                  <a:cubicBezTo>
                    <a:pt x="5056673" y="819915"/>
                    <a:pt x="5052296" y="817635"/>
                    <a:pt x="5050107" y="820827"/>
                  </a:cubicBezTo>
                  <a:cubicBezTo>
                    <a:pt x="5047919" y="824018"/>
                    <a:pt x="5038071" y="827666"/>
                    <a:pt x="5042812" y="822742"/>
                  </a:cubicBezTo>
                  <a:cubicBezTo>
                    <a:pt x="5047554" y="817817"/>
                    <a:pt x="5040988" y="815720"/>
                    <a:pt x="5040988" y="815720"/>
                  </a:cubicBezTo>
                  <a:cubicBezTo>
                    <a:pt x="5040988" y="815720"/>
                    <a:pt x="5031870" y="810249"/>
                    <a:pt x="5035244" y="807787"/>
                  </a:cubicBezTo>
                  <a:cubicBezTo>
                    <a:pt x="5038617" y="805325"/>
                    <a:pt x="5043633" y="806966"/>
                    <a:pt x="5047554" y="810614"/>
                  </a:cubicBezTo>
                  <a:cubicBezTo>
                    <a:pt x="5050564" y="812757"/>
                    <a:pt x="5054484" y="812757"/>
                    <a:pt x="5057494" y="810614"/>
                  </a:cubicBezTo>
                  <a:cubicBezTo>
                    <a:pt x="5060868" y="809437"/>
                    <a:pt x="5064515" y="809838"/>
                    <a:pt x="5067525" y="811708"/>
                  </a:cubicBezTo>
                  <a:cubicBezTo>
                    <a:pt x="5071537" y="814170"/>
                    <a:pt x="5074364" y="813988"/>
                    <a:pt x="5075367" y="812346"/>
                  </a:cubicBezTo>
                  <a:cubicBezTo>
                    <a:pt x="5076370" y="810705"/>
                    <a:pt x="5075367" y="803227"/>
                    <a:pt x="5070808" y="802224"/>
                  </a:cubicBezTo>
                  <a:cubicBezTo>
                    <a:pt x="5066248" y="801221"/>
                    <a:pt x="5064515" y="799397"/>
                    <a:pt x="5061689" y="800309"/>
                  </a:cubicBezTo>
                  <a:cubicBezTo>
                    <a:pt x="5058861" y="801221"/>
                    <a:pt x="5057584" y="797847"/>
                    <a:pt x="5064606" y="797665"/>
                  </a:cubicBezTo>
                  <a:cubicBezTo>
                    <a:pt x="5069348" y="797072"/>
                    <a:pt x="5073999" y="799142"/>
                    <a:pt x="5076735" y="803045"/>
                  </a:cubicBezTo>
                  <a:cubicBezTo>
                    <a:pt x="5078650" y="805689"/>
                    <a:pt x="5078832" y="805872"/>
                    <a:pt x="5081295" y="806236"/>
                  </a:cubicBezTo>
                  <a:cubicBezTo>
                    <a:pt x="5083756" y="806601"/>
                    <a:pt x="5087040" y="807787"/>
                    <a:pt x="5085854" y="809246"/>
                  </a:cubicBezTo>
                  <a:cubicBezTo>
                    <a:pt x="5084668" y="810705"/>
                    <a:pt x="5083756" y="811981"/>
                    <a:pt x="5086583" y="813258"/>
                  </a:cubicBezTo>
                  <a:cubicBezTo>
                    <a:pt x="5089411" y="814535"/>
                    <a:pt x="5089683" y="815720"/>
                    <a:pt x="5091416" y="816906"/>
                  </a:cubicBezTo>
                  <a:cubicBezTo>
                    <a:pt x="5099714" y="819751"/>
                    <a:pt x="5108651" y="820134"/>
                    <a:pt x="5117223" y="818000"/>
                  </a:cubicBezTo>
                  <a:cubicBezTo>
                    <a:pt x="5127253" y="814808"/>
                    <a:pt x="5152330" y="806966"/>
                    <a:pt x="5158440" y="805507"/>
                  </a:cubicBezTo>
                  <a:cubicBezTo>
                    <a:pt x="5162452" y="804440"/>
                    <a:pt x="5166191" y="802470"/>
                    <a:pt x="5169291" y="799762"/>
                  </a:cubicBezTo>
                  <a:cubicBezTo>
                    <a:pt x="5170751" y="798567"/>
                    <a:pt x="5172575" y="797728"/>
                    <a:pt x="5174398" y="797300"/>
                  </a:cubicBezTo>
                  <a:cubicBezTo>
                    <a:pt x="5176861" y="796753"/>
                    <a:pt x="5185980" y="792923"/>
                    <a:pt x="5186891" y="788181"/>
                  </a:cubicBezTo>
                  <a:cubicBezTo>
                    <a:pt x="5187803" y="783439"/>
                    <a:pt x="5190356" y="780612"/>
                    <a:pt x="5185068" y="781707"/>
                  </a:cubicBezTo>
                  <a:cubicBezTo>
                    <a:pt x="5179778" y="782801"/>
                    <a:pt x="5164732" y="785172"/>
                    <a:pt x="5168106" y="782254"/>
                  </a:cubicBezTo>
                  <a:cubicBezTo>
                    <a:pt x="5171024" y="779864"/>
                    <a:pt x="5174490" y="778296"/>
                    <a:pt x="5178229" y="777694"/>
                  </a:cubicBezTo>
                  <a:cubicBezTo>
                    <a:pt x="5182332" y="776782"/>
                    <a:pt x="5196467" y="772040"/>
                    <a:pt x="5194916" y="770126"/>
                  </a:cubicBezTo>
                  <a:cubicBezTo>
                    <a:pt x="5193365" y="768211"/>
                    <a:pt x="5196010" y="767299"/>
                    <a:pt x="5192454" y="765384"/>
                  </a:cubicBezTo>
                  <a:cubicBezTo>
                    <a:pt x="5188897" y="763469"/>
                    <a:pt x="5176861" y="760642"/>
                    <a:pt x="5179870" y="746234"/>
                  </a:cubicBezTo>
                  <a:cubicBezTo>
                    <a:pt x="5182879" y="731826"/>
                    <a:pt x="5183335" y="734653"/>
                    <a:pt x="5183335" y="736659"/>
                  </a:cubicBezTo>
                  <a:cubicBezTo>
                    <a:pt x="5183335" y="738665"/>
                    <a:pt x="5182332" y="740124"/>
                    <a:pt x="5186891" y="739577"/>
                  </a:cubicBezTo>
                  <a:cubicBezTo>
                    <a:pt x="5191451" y="739030"/>
                    <a:pt x="5197196" y="736294"/>
                    <a:pt x="5194916" y="732100"/>
                  </a:cubicBezTo>
                  <a:cubicBezTo>
                    <a:pt x="5192636" y="727905"/>
                    <a:pt x="5191907" y="726993"/>
                    <a:pt x="5195828" y="725260"/>
                  </a:cubicBezTo>
                  <a:cubicBezTo>
                    <a:pt x="5199749" y="723528"/>
                    <a:pt x="5202849" y="722616"/>
                    <a:pt x="5202120" y="727996"/>
                  </a:cubicBezTo>
                  <a:cubicBezTo>
                    <a:pt x="5201390" y="733376"/>
                    <a:pt x="5202120" y="737115"/>
                    <a:pt x="5206680" y="734379"/>
                  </a:cubicBezTo>
                  <a:cubicBezTo>
                    <a:pt x="5211239" y="731644"/>
                    <a:pt x="5221270" y="721704"/>
                    <a:pt x="5221544" y="728178"/>
                  </a:cubicBezTo>
                  <a:cubicBezTo>
                    <a:pt x="5221816" y="734653"/>
                    <a:pt x="5221544" y="737297"/>
                    <a:pt x="5219081" y="739212"/>
                  </a:cubicBezTo>
                  <a:cubicBezTo>
                    <a:pt x="5216619" y="741127"/>
                    <a:pt x="5216163" y="741675"/>
                    <a:pt x="5215616" y="743772"/>
                  </a:cubicBezTo>
                  <a:cubicBezTo>
                    <a:pt x="5214977" y="745696"/>
                    <a:pt x="5212971" y="746772"/>
                    <a:pt x="5211057" y="746179"/>
                  </a:cubicBezTo>
                  <a:cubicBezTo>
                    <a:pt x="5210874" y="746125"/>
                    <a:pt x="5210692" y="746052"/>
                    <a:pt x="5210509" y="745960"/>
                  </a:cubicBezTo>
                  <a:cubicBezTo>
                    <a:pt x="5208412" y="745049"/>
                    <a:pt x="5207865" y="743772"/>
                    <a:pt x="5208412" y="748331"/>
                  </a:cubicBezTo>
                  <a:cubicBezTo>
                    <a:pt x="5208959" y="752891"/>
                    <a:pt x="5210145" y="752435"/>
                    <a:pt x="5211786" y="754532"/>
                  </a:cubicBezTo>
                  <a:cubicBezTo>
                    <a:pt x="5213792" y="756940"/>
                    <a:pt x="5216345" y="758791"/>
                    <a:pt x="5219264" y="759912"/>
                  </a:cubicBezTo>
                  <a:cubicBezTo>
                    <a:pt x="5221270" y="759912"/>
                    <a:pt x="5224735" y="760824"/>
                    <a:pt x="5223184" y="763651"/>
                  </a:cubicBezTo>
                  <a:cubicBezTo>
                    <a:pt x="5221635" y="766478"/>
                    <a:pt x="5219445" y="769943"/>
                    <a:pt x="5224552" y="769943"/>
                  </a:cubicBezTo>
                  <a:cubicBezTo>
                    <a:pt x="5229658" y="769943"/>
                    <a:pt x="5270147" y="769031"/>
                    <a:pt x="5276804" y="769943"/>
                  </a:cubicBezTo>
                  <a:cubicBezTo>
                    <a:pt x="5283460" y="770855"/>
                    <a:pt x="5308537" y="775871"/>
                    <a:pt x="5309632" y="781889"/>
                  </a:cubicBezTo>
                  <a:cubicBezTo>
                    <a:pt x="5310726" y="787907"/>
                    <a:pt x="5312094" y="787451"/>
                    <a:pt x="5312914" y="788728"/>
                  </a:cubicBezTo>
                  <a:cubicBezTo>
                    <a:pt x="5313736" y="789841"/>
                    <a:pt x="5314009" y="791208"/>
                    <a:pt x="5313827" y="792558"/>
                  </a:cubicBezTo>
                  <a:cubicBezTo>
                    <a:pt x="5313736" y="794728"/>
                    <a:pt x="5314282" y="796881"/>
                    <a:pt x="5315559" y="798668"/>
                  </a:cubicBezTo>
                  <a:cubicBezTo>
                    <a:pt x="5316653" y="800127"/>
                    <a:pt x="5320119" y="807787"/>
                    <a:pt x="5322033" y="810978"/>
                  </a:cubicBezTo>
                  <a:cubicBezTo>
                    <a:pt x="5323949" y="814170"/>
                    <a:pt x="5327140" y="813440"/>
                    <a:pt x="5331152" y="813076"/>
                  </a:cubicBezTo>
                  <a:cubicBezTo>
                    <a:pt x="5336259" y="812602"/>
                    <a:pt x="5341365" y="812784"/>
                    <a:pt x="5346472" y="813623"/>
                  </a:cubicBezTo>
                  <a:cubicBezTo>
                    <a:pt x="5349390" y="814626"/>
                    <a:pt x="5365167" y="820097"/>
                    <a:pt x="5368358" y="825660"/>
                  </a:cubicBezTo>
                  <a:cubicBezTo>
                    <a:pt x="5371915" y="831952"/>
                    <a:pt x="5378115" y="836329"/>
                    <a:pt x="5385228" y="837606"/>
                  </a:cubicBezTo>
                  <a:cubicBezTo>
                    <a:pt x="5391155" y="837606"/>
                    <a:pt x="5394347" y="834779"/>
                    <a:pt x="5394985" y="830402"/>
                  </a:cubicBezTo>
                  <a:cubicBezTo>
                    <a:pt x="5395624" y="826025"/>
                    <a:pt x="5394985" y="820644"/>
                    <a:pt x="5396626" y="824657"/>
                  </a:cubicBezTo>
                  <a:cubicBezTo>
                    <a:pt x="5398177" y="827949"/>
                    <a:pt x="5398998" y="831514"/>
                    <a:pt x="5399089" y="835144"/>
                  </a:cubicBezTo>
                  <a:cubicBezTo>
                    <a:pt x="5399089" y="838153"/>
                    <a:pt x="5401003" y="844262"/>
                    <a:pt x="5406566" y="841800"/>
                  </a:cubicBezTo>
                  <a:cubicBezTo>
                    <a:pt x="5412128" y="839338"/>
                    <a:pt x="5412950" y="834961"/>
                    <a:pt x="5410487" y="833411"/>
                  </a:cubicBezTo>
                  <a:cubicBezTo>
                    <a:pt x="5408025" y="831861"/>
                    <a:pt x="5406383" y="830402"/>
                    <a:pt x="5412402" y="832681"/>
                  </a:cubicBezTo>
                  <a:cubicBezTo>
                    <a:pt x="5416506" y="834496"/>
                    <a:pt x="5420974" y="835061"/>
                    <a:pt x="5425351" y="834323"/>
                  </a:cubicBezTo>
                  <a:cubicBezTo>
                    <a:pt x="5427995" y="833776"/>
                    <a:pt x="5437114" y="834323"/>
                    <a:pt x="5426446" y="830949"/>
                  </a:cubicBezTo>
                  <a:cubicBezTo>
                    <a:pt x="5415776" y="827575"/>
                    <a:pt x="5401186" y="821830"/>
                    <a:pt x="5408663" y="818547"/>
                  </a:cubicBezTo>
                  <a:cubicBezTo>
                    <a:pt x="5416141" y="815264"/>
                    <a:pt x="5415685" y="811708"/>
                    <a:pt x="5411855" y="810978"/>
                  </a:cubicBezTo>
                  <a:cubicBezTo>
                    <a:pt x="5408025" y="810249"/>
                    <a:pt x="5406202" y="808881"/>
                    <a:pt x="5409757" y="808516"/>
                  </a:cubicBezTo>
                  <a:cubicBezTo>
                    <a:pt x="5413314" y="808151"/>
                    <a:pt x="5415321" y="810614"/>
                    <a:pt x="5419424" y="808516"/>
                  </a:cubicBezTo>
                  <a:cubicBezTo>
                    <a:pt x="5422069" y="807139"/>
                    <a:pt x="5424804" y="806008"/>
                    <a:pt x="5427631" y="805142"/>
                  </a:cubicBezTo>
                  <a:cubicBezTo>
                    <a:pt x="5429911" y="804322"/>
                    <a:pt x="5438847" y="797665"/>
                    <a:pt x="5436020" y="794108"/>
                  </a:cubicBezTo>
                  <a:cubicBezTo>
                    <a:pt x="5434379" y="791437"/>
                    <a:pt x="5431279" y="789941"/>
                    <a:pt x="5428178" y="790278"/>
                  </a:cubicBezTo>
                  <a:cubicBezTo>
                    <a:pt x="5425169" y="790278"/>
                    <a:pt x="5420062" y="789549"/>
                    <a:pt x="5419880" y="787816"/>
                  </a:cubicBezTo>
                  <a:cubicBezTo>
                    <a:pt x="5419698" y="786084"/>
                    <a:pt x="5420427" y="787087"/>
                    <a:pt x="5422706" y="787816"/>
                  </a:cubicBezTo>
                  <a:cubicBezTo>
                    <a:pt x="5424621" y="788190"/>
                    <a:pt x="5426719" y="787999"/>
                    <a:pt x="5428543" y="787269"/>
                  </a:cubicBezTo>
                  <a:cubicBezTo>
                    <a:pt x="5430640" y="786631"/>
                    <a:pt x="5433923" y="786448"/>
                    <a:pt x="5434105" y="784351"/>
                  </a:cubicBezTo>
                  <a:cubicBezTo>
                    <a:pt x="5434288" y="782254"/>
                    <a:pt x="5439030" y="773955"/>
                    <a:pt x="5434105" y="777147"/>
                  </a:cubicBezTo>
                  <a:cubicBezTo>
                    <a:pt x="5429181" y="780339"/>
                    <a:pt x="5425715" y="777147"/>
                    <a:pt x="5428817" y="775232"/>
                  </a:cubicBezTo>
                  <a:cubicBezTo>
                    <a:pt x="5431917" y="773317"/>
                    <a:pt x="5427631" y="767663"/>
                    <a:pt x="5424075" y="767299"/>
                  </a:cubicBezTo>
                  <a:cubicBezTo>
                    <a:pt x="5420518" y="766934"/>
                    <a:pt x="5416232" y="763833"/>
                    <a:pt x="5423254" y="764472"/>
                  </a:cubicBezTo>
                  <a:cubicBezTo>
                    <a:pt x="5430275" y="765110"/>
                    <a:pt x="5432373" y="765931"/>
                    <a:pt x="5432373" y="768028"/>
                  </a:cubicBezTo>
                  <a:cubicBezTo>
                    <a:pt x="5432373" y="770126"/>
                    <a:pt x="5432373" y="770673"/>
                    <a:pt x="5434834" y="771129"/>
                  </a:cubicBezTo>
                  <a:cubicBezTo>
                    <a:pt x="5437297" y="771585"/>
                    <a:pt x="5470216" y="775050"/>
                    <a:pt x="5470216" y="775050"/>
                  </a:cubicBezTo>
                  <a:cubicBezTo>
                    <a:pt x="5470216" y="775050"/>
                    <a:pt x="5478606" y="775050"/>
                    <a:pt x="5474775" y="770126"/>
                  </a:cubicBezTo>
                  <a:cubicBezTo>
                    <a:pt x="5472769" y="767016"/>
                    <a:pt x="5469395" y="765046"/>
                    <a:pt x="5465656" y="764837"/>
                  </a:cubicBezTo>
                  <a:cubicBezTo>
                    <a:pt x="5463377" y="763833"/>
                    <a:pt x="5464289" y="761007"/>
                    <a:pt x="5461462" y="760095"/>
                  </a:cubicBezTo>
                  <a:cubicBezTo>
                    <a:pt x="5458636" y="759183"/>
                    <a:pt x="5456173" y="755535"/>
                    <a:pt x="5460550" y="757268"/>
                  </a:cubicBezTo>
                  <a:cubicBezTo>
                    <a:pt x="5463742" y="758134"/>
                    <a:pt x="5466660" y="759903"/>
                    <a:pt x="5468849" y="762374"/>
                  </a:cubicBezTo>
                  <a:cubicBezTo>
                    <a:pt x="5470034" y="764016"/>
                    <a:pt x="5474046" y="764654"/>
                    <a:pt x="5477968" y="765566"/>
                  </a:cubicBezTo>
                  <a:cubicBezTo>
                    <a:pt x="5481888" y="766478"/>
                    <a:pt x="5489548" y="769396"/>
                    <a:pt x="5491098" y="764016"/>
                  </a:cubicBezTo>
                  <a:cubicBezTo>
                    <a:pt x="5492649" y="758636"/>
                    <a:pt x="5494564" y="757997"/>
                    <a:pt x="5499123" y="756082"/>
                  </a:cubicBezTo>
                  <a:cubicBezTo>
                    <a:pt x="5505506" y="753164"/>
                    <a:pt x="5511616" y="749654"/>
                    <a:pt x="5517361" y="745596"/>
                  </a:cubicBezTo>
                  <a:cubicBezTo>
                    <a:pt x="5518820" y="743954"/>
                    <a:pt x="5522650" y="737480"/>
                    <a:pt x="5514716" y="738392"/>
                  </a:cubicBezTo>
                  <a:cubicBezTo>
                    <a:pt x="5506783" y="739304"/>
                    <a:pt x="5508971" y="738392"/>
                    <a:pt x="5507422" y="737662"/>
                  </a:cubicBezTo>
                  <a:cubicBezTo>
                    <a:pt x="5506236" y="737188"/>
                    <a:pt x="5504868" y="737188"/>
                    <a:pt x="5503683" y="737662"/>
                  </a:cubicBezTo>
                  <a:cubicBezTo>
                    <a:pt x="5502497" y="738209"/>
                    <a:pt x="5502314" y="737662"/>
                    <a:pt x="5503683" y="736112"/>
                  </a:cubicBezTo>
                  <a:cubicBezTo>
                    <a:pt x="5504503" y="734161"/>
                    <a:pt x="5503591" y="731917"/>
                    <a:pt x="5501677" y="731097"/>
                  </a:cubicBezTo>
                  <a:cubicBezTo>
                    <a:pt x="5501312" y="730960"/>
                    <a:pt x="5500946" y="730869"/>
                    <a:pt x="5500582" y="730823"/>
                  </a:cubicBezTo>
                  <a:cubicBezTo>
                    <a:pt x="5495840" y="729473"/>
                    <a:pt x="5491464" y="727075"/>
                    <a:pt x="5487724" y="723801"/>
                  </a:cubicBezTo>
                  <a:cubicBezTo>
                    <a:pt x="5481433" y="719242"/>
                    <a:pt x="5480429" y="716415"/>
                    <a:pt x="5476052" y="714682"/>
                  </a:cubicBezTo>
                  <a:cubicBezTo>
                    <a:pt x="5469669" y="710196"/>
                    <a:pt x="5463742" y="705162"/>
                    <a:pt x="5458271" y="699636"/>
                  </a:cubicBezTo>
                  <a:cubicBezTo>
                    <a:pt x="5453346" y="695624"/>
                    <a:pt x="5447510" y="692897"/>
                    <a:pt x="5441309" y="691703"/>
                  </a:cubicBezTo>
                  <a:cubicBezTo>
                    <a:pt x="5435747" y="691502"/>
                    <a:pt x="5430275" y="690982"/>
                    <a:pt x="5424804" y="690153"/>
                  </a:cubicBezTo>
                  <a:cubicBezTo>
                    <a:pt x="5422160" y="689605"/>
                    <a:pt x="5418876" y="688329"/>
                    <a:pt x="5422524" y="690153"/>
                  </a:cubicBezTo>
                  <a:cubicBezTo>
                    <a:pt x="5426172" y="691976"/>
                    <a:pt x="5427631" y="693800"/>
                    <a:pt x="5422524" y="692888"/>
                  </a:cubicBezTo>
                  <a:cubicBezTo>
                    <a:pt x="5417418" y="691976"/>
                    <a:pt x="5403374" y="686961"/>
                    <a:pt x="5401095" y="690153"/>
                  </a:cubicBezTo>
                  <a:cubicBezTo>
                    <a:pt x="5398815" y="693344"/>
                    <a:pt x="5395167" y="699271"/>
                    <a:pt x="5395715" y="693982"/>
                  </a:cubicBezTo>
                  <a:cubicBezTo>
                    <a:pt x="5396261" y="688693"/>
                    <a:pt x="5396535" y="689241"/>
                    <a:pt x="5398450" y="687964"/>
                  </a:cubicBezTo>
                  <a:cubicBezTo>
                    <a:pt x="5400366" y="686687"/>
                    <a:pt x="5403922" y="683769"/>
                    <a:pt x="5398450" y="684134"/>
                  </a:cubicBezTo>
                  <a:cubicBezTo>
                    <a:pt x="5395350" y="684581"/>
                    <a:pt x="5392250" y="684234"/>
                    <a:pt x="5389331" y="683131"/>
                  </a:cubicBezTo>
                  <a:cubicBezTo>
                    <a:pt x="5386960" y="682119"/>
                    <a:pt x="5384407" y="682119"/>
                    <a:pt x="5382036" y="683131"/>
                  </a:cubicBezTo>
                  <a:cubicBezTo>
                    <a:pt x="5377294" y="684198"/>
                    <a:pt x="5372461" y="684535"/>
                    <a:pt x="5367628" y="684134"/>
                  </a:cubicBezTo>
                  <a:cubicBezTo>
                    <a:pt x="5364436" y="683395"/>
                    <a:pt x="5361245" y="683113"/>
                    <a:pt x="5357962" y="683313"/>
                  </a:cubicBezTo>
                  <a:cubicBezTo>
                    <a:pt x="5355865" y="684134"/>
                    <a:pt x="5350758" y="683313"/>
                    <a:pt x="5352582" y="685228"/>
                  </a:cubicBezTo>
                  <a:cubicBezTo>
                    <a:pt x="5354406" y="687143"/>
                    <a:pt x="5360060" y="685228"/>
                    <a:pt x="5357962" y="685958"/>
                  </a:cubicBezTo>
                  <a:cubicBezTo>
                    <a:pt x="5355865" y="686687"/>
                    <a:pt x="5357962" y="687143"/>
                    <a:pt x="5360060" y="687143"/>
                  </a:cubicBezTo>
                  <a:cubicBezTo>
                    <a:pt x="5362157" y="687143"/>
                    <a:pt x="5366899" y="687143"/>
                    <a:pt x="5364984" y="689241"/>
                  </a:cubicBezTo>
                  <a:cubicBezTo>
                    <a:pt x="5363068" y="691338"/>
                    <a:pt x="5365531" y="689241"/>
                    <a:pt x="5367446" y="689241"/>
                  </a:cubicBezTo>
                  <a:cubicBezTo>
                    <a:pt x="5369635" y="689934"/>
                    <a:pt x="5371184" y="691758"/>
                    <a:pt x="5371641" y="693982"/>
                  </a:cubicBezTo>
                  <a:cubicBezTo>
                    <a:pt x="5371641" y="696080"/>
                    <a:pt x="5375835" y="706384"/>
                    <a:pt x="5372187" y="708208"/>
                  </a:cubicBezTo>
                  <a:cubicBezTo>
                    <a:pt x="5368541" y="710032"/>
                    <a:pt x="5361701" y="712403"/>
                    <a:pt x="5366261" y="713406"/>
                  </a:cubicBezTo>
                  <a:cubicBezTo>
                    <a:pt x="5370820" y="714409"/>
                    <a:pt x="5383039" y="719424"/>
                    <a:pt x="5381671" y="722525"/>
                  </a:cubicBezTo>
                  <a:cubicBezTo>
                    <a:pt x="5380851" y="724376"/>
                    <a:pt x="5379300" y="725735"/>
                    <a:pt x="5377294" y="726172"/>
                  </a:cubicBezTo>
                  <a:cubicBezTo>
                    <a:pt x="5376200" y="726683"/>
                    <a:pt x="5375289" y="727549"/>
                    <a:pt x="5374650" y="728634"/>
                  </a:cubicBezTo>
                  <a:cubicBezTo>
                    <a:pt x="5374103" y="729638"/>
                    <a:pt x="5373920" y="727905"/>
                    <a:pt x="5373920" y="724896"/>
                  </a:cubicBezTo>
                  <a:cubicBezTo>
                    <a:pt x="5373920" y="721886"/>
                    <a:pt x="5373920" y="718786"/>
                    <a:pt x="5371093" y="719151"/>
                  </a:cubicBezTo>
                  <a:cubicBezTo>
                    <a:pt x="5368267" y="719515"/>
                    <a:pt x="5366716" y="719151"/>
                    <a:pt x="5366078" y="720063"/>
                  </a:cubicBezTo>
                  <a:cubicBezTo>
                    <a:pt x="5364528" y="722561"/>
                    <a:pt x="5362613" y="724759"/>
                    <a:pt x="5360242" y="726537"/>
                  </a:cubicBezTo>
                  <a:cubicBezTo>
                    <a:pt x="5359057" y="726537"/>
                    <a:pt x="5357597" y="728087"/>
                    <a:pt x="5357597" y="724622"/>
                  </a:cubicBezTo>
                  <a:cubicBezTo>
                    <a:pt x="5357597" y="721157"/>
                    <a:pt x="5357142" y="715503"/>
                    <a:pt x="5353403" y="713679"/>
                  </a:cubicBezTo>
                  <a:cubicBezTo>
                    <a:pt x="5349664" y="711856"/>
                    <a:pt x="5335712" y="709667"/>
                    <a:pt x="5343464" y="706020"/>
                  </a:cubicBezTo>
                  <a:cubicBezTo>
                    <a:pt x="5351214" y="702372"/>
                    <a:pt x="5346199" y="694986"/>
                    <a:pt x="5346016" y="694438"/>
                  </a:cubicBezTo>
                  <a:cubicBezTo>
                    <a:pt x="5341913" y="689760"/>
                    <a:pt x="5340819" y="683122"/>
                    <a:pt x="5343281" y="677386"/>
                  </a:cubicBezTo>
                  <a:cubicBezTo>
                    <a:pt x="5347840" y="668267"/>
                    <a:pt x="5342551" y="665167"/>
                    <a:pt x="5340819" y="663890"/>
                  </a:cubicBezTo>
                  <a:cubicBezTo>
                    <a:pt x="5339086" y="662613"/>
                    <a:pt x="5338174" y="661428"/>
                    <a:pt x="5337991" y="663890"/>
                  </a:cubicBezTo>
                  <a:cubicBezTo>
                    <a:pt x="5337080" y="667200"/>
                    <a:pt x="5333888" y="669352"/>
                    <a:pt x="5330423" y="668997"/>
                  </a:cubicBezTo>
                  <a:cubicBezTo>
                    <a:pt x="5326958" y="668450"/>
                    <a:pt x="5327323" y="668997"/>
                    <a:pt x="5329603" y="665623"/>
                  </a:cubicBezTo>
                  <a:cubicBezTo>
                    <a:pt x="5332977" y="659622"/>
                    <a:pt x="5330879" y="651999"/>
                    <a:pt x="5324861" y="648598"/>
                  </a:cubicBezTo>
                  <a:cubicBezTo>
                    <a:pt x="5324587" y="648424"/>
                    <a:pt x="5324313" y="648260"/>
                    <a:pt x="5323949" y="648114"/>
                  </a:cubicBezTo>
                  <a:cubicBezTo>
                    <a:pt x="5314830" y="644649"/>
                    <a:pt x="5265405" y="620028"/>
                    <a:pt x="5265405" y="620028"/>
                  </a:cubicBezTo>
                  <a:cubicBezTo>
                    <a:pt x="5263034" y="618852"/>
                    <a:pt x="5260480" y="618195"/>
                    <a:pt x="5257837" y="618113"/>
                  </a:cubicBezTo>
                  <a:cubicBezTo>
                    <a:pt x="5255009" y="618113"/>
                    <a:pt x="5249629" y="618113"/>
                    <a:pt x="5252092" y="616563"/>
                  </a:cubicBezTo>
                  <a:cubicBezTo>
                    <a:pt x="5254554" y="615013"/>
                    <a:pt x="5254372" y="615013"/>
                    <a:pt x="5252092" y="613371"/>
                  </a:cubicBezTo>
                  <a:cubicBezTo>
                    <a:pt x="5249812" y="611730"/>
                    <a:pt x="5220540" y="602702"/>
                    <a:pt x="5215616" y="600787"/>
                  </a:cubicBezTo>
                  <a:cubicBezTo>
                    <a:pt x="5210692" y="598872"/>
                    <a:pt x="5211512" y="596775"/>
                    <a:pt x="5210692" y="595863"/>
                  </a:cubicBezTo>
                  <a:cubicBezTo>
                    <a:pt x="5209871" y="594951"/>
                    <a:pt x="5193183" y="575710"/>
                    <a:pt x="5180326" y="574798"/>
                  </a:cubicBezTo>
                  <a:cubicBezTo>
                    <a:pt x="5167468" y="573886"/>
                    <a:pt x="5168927" y="574251"/>
                    <a:pt x="5160903" y="569053"/>
                  </a:cubicBezTo>
                  <a:cubicBezTo>
                    <a:pt x="5143211" y="559086"/>
                    <a:pt x="5124973" y="550168"/>
                    <a:pt x="5106189" y="542335"/>
                  </a:cubicBezTo>
                  <a:cubicBezTo>
                    <a:pt x="5099988" y="540602"/>
                    <a:pt x="5090413" y="539052"/>
                    <a:pt x="5087040" y="538505"/>
                  </a:cubicBezTo>
                  <a:cubicBezTo>
                    <a:pt x="5083666" y="537958"/>
                    <a:pt x="5063057" y="534310"/>
                    <a:pt x="5060777" y="533398"/>
                  </a:cubicBezTo>
                  <a:cubicBezTo>
                    <a:pt x="5058497" y="532486"/>
                    <a:pt x="5043906" y="520267"/>
                    <a:pt x="5036703" y="519720"/>
                  </a:cubicBezTo>
                  <a:cubicBezTo>
                    <a:pt x="5030684" y="518562"/>
                    <a:pt x="5024483" y="518562"/>
                    <a:pt x="5018465" y="519720"/>
                  </a:cubicBezTo>
                  <a:cubicBezTo>
                    <a:pt x="5014088" y="521179"/>
                    <a:pt x="5009529" y="521890"/>
                    <a:pt x="5004969" y="521817"/>
                  </a:cubicBezTo>
                  <a:cubicBezTo>
                    <a:pt x="5002324" y="521817"/>
                    <a:pt x="4958644" y="516437"/>
                    <a:pt x="4954085" y="516072"/>
                  </a:cubicBezTo>
                  <a:cubicBezTo>
                    <a:pt x="4949525" y="515708"/>
                    <a:pt x="4942048" y="514978"/>
                    <a:pt x="4942412" y="517075"/>
                  </a:cubicBezTo>
                  <a:cubicBezTo>
                    <a:pt x="4942778" y="519173"/>
                    <a:pt x="4944783" y="518170"/>
                    <a:pt x="4945149" y="519720"/>
                  </a:cubicBezTo>
                  <a:cubicBezTo>
                    <a:pt x="4945331" y="521316"/>
                    <a:pt x="4944602" y="522875"/>
                    <a:pt x="4943234" y="523732"/>
                  </a:cubicBezTo>
                  <a:cubicBezTo>
                    <a:pt x="4941866" y="524644"/>
                    <a:pt x="4941137" y="526377"/>
                    <a:pt x="4938309" y="523732"/>
                  </a:cubicBezTo>
                  <a:cubicBezTo>
                    <a:pt x="4935483" y="521088"/>
                    <a:pt x="4927276" y="514613"/>
                    <a:pt x="4927276" y="514613"/>
                  </a:cubicBezTo>
                  <a:cubicBezTo>
                    <a:pt x="4926090" y="513738"/>
                    <a:pt x="4924540" y="513501"/>
                    <a:pt x="4923080" y="513975"/>
                  </a:cubicBezTo>
                  <a:cubicBezTo>
                    <a:pt x="4920892" y="514741"/>
                    <a:pt x="4918521" y="514960"/>
                    <a:pt x="4916241" y="514613"/>
                  </a:cubicBezTo>
                  <a:lnTo>
                    <a:pt x="4854688" y="505494"/>
                  </a:lnTo>
                  <a:cubicBezTo>
                    <a:pt x="4854688" y="505494"/>
                    <a:pt x="4843837" y="503397"/>
                    <a:pt x="4849035" y="506041"/>
                  </a:cubicBezTo>
                  <a:cubicBezTo>
                    <a:pt x="4854233" y="508686"/>
                    <a:pt x="4851042" y="509871"/>
                    <a:pt x="4851042" y="510601"/>
                  </a:cubicBezTo>
                  <a:cubicBezTo>
                    <a:pt x="4850129" y="512726"/>
                    <a:pt x="4850129" y="515133"/>
                    <a:pt x="4851042" y="517258"/>
                  </a:cubicBezTo>
                  <a:cubicBezTo>
                    <a:pt x="4852774" y="520632"/>
                    <a:pt x="4849765" y="523185"/>
                    <a:pt x="4848214" y="524279"/>
                  </a:cubicBezTo>
                  <a:cubicBezTo>
                    <a:pt x="4846664" y="525374"/>
                    <a:pt x="4835356" y="532304"/>
                    <a:pt x="4837363" y="535131"/>
                  </a:cubicBezTo>
                  <a:cubicBezTo>
                    <a:pt x="4839369" y="537958"/>
                    <a:pt x="4842104" y="537593"/>
                    <a:pt x="4846938" y="536407"/>
                  </a:cubicBezTo>
                  <a:cubicBezTo>
                    <a:pt x="4849948" y="535213"/>
                    <a:pt x="4853321" y="536672"/>
                    <a:pt x="4854507" y="539663"/>
                  </a:cubicBezTo>
                  <a:cubicBezTo>
                    <a:pt x="4854688" y="540082"/>
                    <a:pt x="4854780" y="540520"/>
                    <a:pt x="4854871" y="540967"/>
                  </a:cubicBezTo>
                  <a:cubicBezTo>
                    <a:pt x="4856056" y="545435"/>
                    <a:pt x="4858427" y="549493"/>
                    <a:pt x="4861710" y="552730"/>
                  </a:cubicBezTo>
                  <a:cubicBezTo>
                    <a:pt x="4863717" y="554007"/>
                    <a:pt x="4864446" y="556524"/>
                    <a:pt x="4863443" y="558658"/>
                  </a:cubicBezTo>
                  <a:cubicBezTo>
                    <a:pt x="4862896" y="560573"/>
                    <a:pt x="4862075" y="561485"/>
                    <a:pt x="4864172" y="562852"/>
                  </a:cubicBezTo>
                  <a:cubicBezTo>
                    <a:pt x="4866178" y="564147"/>
                    <a:pt x="4866817" y="566856"/>
                    <a:pt x="4865541" y="568898"/>
                  </a:cubicBezTo>
                  <a:cubicBezTo>
                    <a:pt x="4865175" y="569436"/>
                    <a:pt x="4864720" y="569892"/>
                    <a:pt x="4864172" y="570239"/>
                  </a:cubicBezTo>
                  <a:cubicBezTo>
                    <a:pt x="4860981" y="573066"/>
                    <a:pt x="4855601" y="574069"/>
                    <a:pt x="4855874" y="577443"/>
                  </a:cubicBezTo>
                  <a:cubicBezTo>
                    <a:pt x="4856148" y="580817"/>
                    <a:pt x="4856604" y="583552"/>
                    <a:pt x="4854324" y="582002"/>
                  </a:cubicBezTo>
                  <a:cubicBezTo>
                    <a:pt x="4852045" y="580452"/>
                    <a:pt x="4847485" y="579358"/>
                    <a:pt x="4848579" y="580908"/>
                  </a:cubicBezTo>
                  <a:cubicBezTo>
                    <a:pt x="4849674" y="582458"/>
                    <a:pt x="4854688" y="586562"/>
                    <a:pt x="4851862" y="585467"/>
                  </a:cubicBezTo>
                  <a:cubicBezTo>
                    <a:pt x="4845479" y="582996"/>
                    <a:pt x="4838458" y="582640"/>
                    <a:pt x="4831891" y="584464"/>
                  </a:cubicBezTo>
                  <a:cubicBezTo>
                    <a:pt x="4825052" y="587382"/>
                    <a:pt x="4812286" y="587018"/>
                    <a:pt x="4812559" y="575345"/>
                  </a:cubicBezTo>
                  <a:cubicBezTo>
                    <a:pt x="4813198" y="570357"/>
                    <a:pt x="4809733" y="565761"/>
                    <a:pt x="4804717" y="565087"/>
                  </a:cubicBezTo>
                  <a:cubicBezTo>
                    <a:pt x="4803531" y="564922"/>
                    <a:pt x="4802346" y="565004"/>
                    <a:pt x="4801160" y="565314"/>
                  </a:cubicBezTo>
                  <a:cubicBezTo>
                    <a:pt x="4798334" y="564831"/>
                    <a:pt x="4795689" y="563710"/>
                    <a:pt x="4793318" y="562032"/>
                  </a:cubicBezTo>
                  <a:cubicBezTo>
                    <a:pt x="4790218" y="560181"/>
                    <a:pt x="4786662" y="559387"/>
                    <a:pt x="4783105" y="559752"/>
                  </a:cubicBezTo>
                  <a:cubicBezTo>
                    <a:pt x="4780461" y="559752"/>
                    <a:pt x="4768789" y="559205"/>
                    <a:pt x="4771069" y="547989"/>
                  </a:cubicBezTo>
                  <a:cubicBezTo>
                    <a:pt x="4773348" y="536772"/>
                    <a:pt x="4772072" y="538870"/>
                    <a:pt x="4767695" y="536225"/>
                  </a:cubicBezTo>
                  <a:cubicBezTo>
                    <a:pt x="4763318" y="533581"/>
                    <a:pt x="4761767" y="533763"/>
                    <a:pt x="4762770" y="532669"/>
                  </a:cubicBezTo>
                  <a:cubicBezTo>
                    <a:pt x="4763773" y="531574"/>
                    <a:pt x="4760490" y="526377"/>
                    <a:pt x="4757208" y="526377"/>
                  </a:cubicBezTo>
                  <a:cubicBezTo>
                    <a:pt x="4753925" y="526377"/>
                    <a:pt x="4751554" y="528292"/>
                    <a:pt x="4746812" y="531483"/>
                  </a:cubicBezTo>
                  <a:cubicBezTo>
                    <a:pt x="4742982" y="535122"/>
                    <a:pt x="4738058" y="537456"/>
                    <a:pt x="4732768" y="538140"/>
                  </a:cubicBezTo>
                  <a:cubicBezTo>
                    <a:pt x="4726659" y="538140"/>
                    <a:pt x="4680517" y="538140"/>
                    <a:pt x="4680517" y="538140"/>
                  </a:cubicBezTo>
                  <a:cubicBezTo>
                    <a:pt x="4674681" y="537557"/>
                    <a:pt x="4668936" y="536398"/>
                    <a:pt x="4663374" y="534675"/>
                  </a:cubicBezTo>
                  <a:cubicBezTo>
                    <a:pt x="4652523" y="531666"/>
                    <a:pt x="4632460" y="527653"/>
                    <a:pt x="4632460" y="527653"/>
                  </a:cubicBezTo>
                  <a:cubicBezTo>
                    <a:pt x="4630181" y="526295"/>
                    <a:pt x="4627446" y="526295"/>
                    <a:pt x="4625166" y="527653"/>
                  </a:cubicBezTo>
                  <a:cubicBezTo>
                    <a:pt x="4621244" y="530115"/>
                    <a:pt x="4620241" y="528656"/>
                    <a:pt x="4617779" y="529204"/>
                  </a:cubicBezTo>
                  <a:cubicBezTo>
                    <a:pt x="4615317" y="529751"/>
                    <a:pt x="4530785" y="537593"/>
                    <a:pt x="4530785" y="537593"/>
                  </a:cubicBezTo>
                  <a:cubicBezTo>
                    <a:pt x="4527411" y="537784"/>
                    <a:pt x="4523946" y="537602"/>
                    <a:pt x="4520572" y="537046"/>
                  </a:cubicBezTo>
                  <a:cubicBezTo>
                    <a:pt x="4516013" y="536043"/>
                    <a:pt x="4487470" y="527927"/>
                    <a:pt x="4487470" y="527927"/>
                  </a:cubicBezTo>
                  <a:cubicBezTo>
                    <a:pt x="4487470" y="527927"/>
                    <a:pt x="4485555" y="527289"/>
                    <a:pt x="4486558" y="525647"/>
                  </a:cubicBezTo>
                  <a:cubicBezTo>
                    <a:pt x="4487562" y="524006"/>
                    <a:pt x="4486102" y="522912"/>
                    <a:pt x="4485008" y="521635"/>
                  </a:cubicBezTo>
                  <a:cubicBezTo>
                    <a:pt x="4483914" y="520358"/>
                    <a:pt x="4481543" y="518170"/>
                    <a:pt x="4485008" y="515525"/>
                  </a:cubicBezTo>
                  <a:cubicBezTo>
                    <a:pt x="4488473" y="512881"/>
                    <a:pt x="4488382" y="511513"/>
                    <a:pt x="4485555" y="506406"/>
                  </a:cubicBezTo>
                  <a:cubicBezTo>
                    <a:pt x="4482728" y="501300"/>
                    <a:pt x="4487652" y="503032"/>
                    <a:pt x="4488837" y="503397"/>
                  </a:cubicBezTo>
                  <a:cubicBezTo>
                    <a:pt x="4490023" y="503762"/>
                    <a:pt x="4494856" y="504309"/>
                    <a:pt x="4494674" y="499749"/>
                  </a:cubicBezTo>
                  <a:cubicBezTo>
                    <a:pt x="4493944" y="493020"/>
                    <a:pt x="4492303" y="486436"/>
                    <a:pt x="4489567" y="480235"/>
                  </a:cubicBezTo>
                  <a:cubicBezTo>
                    <a:pt x="4487105" y="475128"/>
                    <a:pt x="4482728" y="463912"/>
                    <a:pt x="4443973" y="453425"/>
                  </a:cubicBezTo>
                  <a:cubicBezTo>
                    <a:pt x="4422361" y="446796"/>
                    <a:pt x="4399746" y="443896"/>
                    <a:pt x="4377130" y="444854"/>
                  </a:cubicBezTo>
                  <a:cubicBezTo>
                    <a:pt x="4372207" y="445209"/>
                    <a:pt x="4367374" y="445209"/>
                    <a:pt x="4362449" y="444854"/>
                  </a:cubicBezTo>
                  <a:cubicBezTo>
                    <a:pt x="4357252" y="444726"/>
                    <a:pt x="4351962" y="445246"/>
                    <a:pt x="4346856" y="446404"/>
                  </a:cubicBezTo>
                  <a:cubicBezTo>
                    <a:pt x="4343847" y="447316"/>
                    <a:pt x="4317402" y="450963"/>
                    <a:pt x="4312295" y="451510"/>
                  </a:cubicBezTo>
                  <a:cubicBezTo>
                    <a:pt x="4306368" y="452295"/>
                    <a:pt x="4300441" y="453635"/>
                    <a:pt x="4294787" y="455523"/>
                  </a:cubicBezTo>
                  <a:cubicBezTo>
                    <a:pt x="4287035" y="457191"/>
                    <a:pt x="4279193" y="458258"/>
                    <a:pt x="4271260" y="458714"/>
                  </a:cubicBezTo>
                  <a:cubicBezTo>
                    <a:pt x="4263509" y="459371"/>
                    <a:pt x="4255758" y="460529"/>
                    <a:pt x="4248099" y="462179"/>
                  </a:cubicBezTo>
                  <a:cubicBezTo>
                    <a:pt x="4242445" y="463192"/>
                    <a:pt x="4236609" y="462398"/>
                    <a:pt x="4231410" y="459900"/>
                  </a:cubicBezTo>
                  <a:cubicBezTo>
                    <a:pt x="4222839" y="456435"/>
                    <a:pt x="4211987" y="453425"/>
                    <a:pt x="4217549" y="452057"/>
                  </a:cubicBezTo>
                  <a:cubicBezTo>
                    <a:pt x="4223113" y="450690"/>
                    <a:pt x="4216911" y="447680"/>
                    <a:pt x="4216546" y="447133"/>
                  </a:cubicBezTo>
                  <a:cubicBezTo>
                    <a:pt x="4216182" y="446586"/>
                    <a:pt x="4209707" y="436555"/>
                    <a:pt x="4207427" y="434640"/>
                  </a:cubicBezTo>
                  <a:cubicBezTo>
                    <a:pt x="4204327" y="431047"/>
                    <a:pt x="4200042" y="428795"/>
                    <a:pt x="4195300" y="428348"/>
                  </a:cubicBezTo>
                  <a:cubicBezTo>
                    <a:pt x="4188278" y="427436"/>
                    <a:pt x="4184813" y="426980"/>
                    <a:pt x="4181804" y="429625"/>
                  </a:cubicBezTo>
                  <a:cubicBezTo>
                    <a:pt x="4178794" y="432269"/>
                    <a:pt x="4175694" y="434458"/>
                    <a:pt x="4177608" y="430628"/>
                  </a:cubicBezTo>
                  <a:cubicBezTo>
                    <a:pt x="4179524" y="426798"/>
                    <a:pt x="4177608" y="425886"/>
                    <a:pt x="4175147" y="428713"/>
                  </a:cubicBezTo>
                  <a:cubicBezTo>
                    <a:pt x="4172685" y="431540"/>
                    <a:pt x="4147243" y="443577"/>
                    <a:pt x="4156909" y="435917"/>
                  </a:cubicBezTo>
                  <a:cubicBezTo>
                    <a:pt x="4166575" y="428257"/>
                    <a:pt x="4171317" y="424336"/>
                    <a:pt x="4172867" y="423059"/>
                  </a:cubicBezTo>
                  <a:cubicBezTo>
                    <a:pt x="4174417" y="421783"/>
                    <a:pt x="4178247" y="417679"/>
                    <a:pt x="4170952" y="419229"/>
                  </a:cubicBezTo>
                  <a:cubicBezTo>
                    <a:pt x="4163657" y="420780"/>
                    <a:pt x="4164295" y="419229"/>
                    <a:pt x="4163018" y="419229"/>
                  </a:cubicBezTo>
                  <a:cubicBezTo>
                    <a:pt x="4161012" y="418901"/>
                    <a:pt x="4158824" y="419093"/>
                    <a:pt x="4156909" y="419776"/>
                  </a:cubicBezTo>
                  <a:cubicBezTo>
                    <a:pt x="4154447" y="420962"/>
                    <a:pt x="4147790" y="420780"/>
                    <a:pt x="4152714" y="416585"/>
                  </a:cubicBezTo>
                  <a:cubicBezTo>
                    <a:pt x="4157638" y="412390"/>
                    <a:pt x="4160192" y="411661"/>
                    <a:pt x="4155632" y="410840"/>
                  </a:cubicBezTo>
                  <a:cubicBezTo>
                    <a:pt x="4150890" y="410028"/>
                    <a:pt x="4146057" y="410028"/>
                    <a:pt x="4141315" y="410840"/>
                  </a:cubicBezTo>
                  <a:cubicBezTo>
                    <a:pt x="4138580" y="411287"/>
                    <a:pt x="4135844" y="410904"/>
                    <a:pt x="4133382" y="409746"/>
                  </a:cubicBezTo>
                  <a:cubicBezTo>
                    <a:pt x="4129005" y="409126"/>
                    <a:pt x="4124628" y="408788"/>
                    <a:pt x="4120251" y="408743"/>
                  </a:cubicBezTo>
                  <a:cubicBezTo>
                    <a:pt x="4118335" y="408743"/>
                    <a:pt x="4114597" y="409563"/>
                    <a:pt x="4116056" y="407648"/>
                  </a:cubicBezTo>
                  <a:cubicBezTo>
                    <a:pt x="4117150" y="406463"/>
                    <a:pt x="4117150" y="404639"/>
                    <a:pt x="4116056" y="403454"/>
                  </a:cubicBezTo>
                  <a:cubicBezTo>
                    <a:pt x="4115509" y="402086"/>
                    <a:pt x="4114141" y="400627"/>
                    <a:pt x="4118335" y="401903"/>
                  </a:cubicBezTo>
                  <a:cubicBezTo>
                    <a:pt x="4122531" y="403180"/>
                    <a:pt x="4124810" y="403454"/>
                    <a:pt x="4126725" y="400627"/>
                  </a:cubicBezTo>
                  <a:cubicBezTo>
                    <a:pt x="4128640" y="397800"/>
                    <a:pt x="4131102" y="392602"/>
                    <a:pt x="4135844" y="397162"/>
                  </a:cubicBezTo>
                  <a:cubicBezTo>
                    <a:pt x="4140586" y="401721"/>
                    <a:pt x="4141042" y="404365"/>
                    <a:pt x="4146696" y="401356"/>
                  </a:cubicBezTo>
                  <a:cubicBezTo>
                    <a:pt x="4152350" y="398347"/>
                    <a:pt x="4160009" y="394152"/>
                    <a:pt x="4151437" y="387678"/>
                  </a:cubicBezTo>
                  <a:cubicBezTo>
                    <a:pt x="4145511" y="381988"/>
                    <a:pt x="4138124" y="377939"/>
                    <a:pt x="4130190" y="375914"/>
                  </a:cubicBezTo>
                  <a:cubicBezTo>
                    <a:pt x="4122348" y="374547"/>
                    <a:pt x="4100919" y="369440"/>
                    <a:pt x="4098639" y="368710"/>
                  </a:cubicBezTo>
                  <a:cubicBezTo>
                    <a:pt x="4092620" y="368008"/>
                    <a:pt x="4086510" y="367735"/>
                    <a:pt x="4080401" y="367890"/>
                  </a:cubicBezTo>
                  <a:cubicBezTo>
                    <a:pt x="4077210" y="367890"/>
                    <a:pt x="4058698" y="364333"/>
                    <a:pt x="4052042" y="372267"/>
                  </a:cubicBezTo>
                  <a:cubicBezTo>
                    <a:pt x="4049488" y="376042"/>
                    <a:pt x="4046388" y="379443"/>
                    <a:pt x="4042923" y="382389"/>
                  </a:cubicBezTo>
                  <a:cubicBezTo>
                    <a:pt x="4039549" y="385106"/>
                    <a:pt x="4036539" y="388161"/>
                    <a:pt x="4033804" y="391508"/>
                  </a:cubicBezTo>
                  <a:cubicBezTo>
                    <a:pt x="4029153" y="395903"/>
                    <a:pt x="4023955" y="399624"/>
                    <a:pt x="4018301" y="402542"/>
                  </a:cubicBezTo>
                  <a:cubicBezTo>
                    <a:pt x="4015383" y="403454"/>
                    <a:pt x="4011006" y="404183"/>
                    <a:pt x="4008727" y="404639"/>
                  </a:cubicBezTo>
                  <a:cubicBezTo>
                    <a:pt x="4006447" y="405095"/>
                    <a:pt x="3993315" y="406463"/>
                    <a:pt x="3991309" y="407283"/>
                  </a:cubicBezTo>
                  <a:cubicBezTo>
                    <a:pt x="3989303" y="408104"/>
                    <a:pt x="3982919" y="408560"/>
                    <a:pt x="3982190" y="407283"/>
                  </a:cubicBezTo>
                  <a:cubicBezTo>
                    <a:pt x="3981461" y="406007"/>
                    <a:pt x="3980457" y="403454"/>
                    <a:pt x="3984653" y="402724"/>
                  </a:cubicBezTo>
                  <a:cubicBezTo>
                    <a:pt x="3988847" y="401995"/>
                    <a:pt x="3992950" y="401903"/>
                    <a:pt x="3989576" y="399077"/>
                  </a:cubicBezTo>
                  <a:cubicBezTo>
                    <a:pt x="3986202" y="396250"/>
                    <a:pt x="3981370" y="391873"/>
                    <a:pt x="3986385" y="392967"/>
                  </a:cubicBezTo>
                  <a:cubicBezTo>
                    <a:pt x="3990944" y="394727"/>
                    <a:pt x="3995777" y="395830"/>
                    <a:pt x="4000611" y="396250"/>
                  </a:cubicBezTo>
                  <a:cubicBezTo>
                    <a:pt x="4002982" y="395538"/>
                    <a:pt x="4005353" y="394964"/>
                    <a:pt x="4007814" y="394517"/>
                  </a:cubicBezTo>
                  <a:cubicBezTo>
                    <a:pt x="4009730" y="394517"/>
                    <a:pt x="4015018" y="393605"/>
                    <a:pt x="4010641" y="389046"/>
                  </a:cubicBezTo>
                  <a:cubicBezTo>
                    <a:pt x="4006264" y="384486"/>
                    <a:pt x="4006264" y="383483"/>
                    <a:pt x="4007267" y="380656"/>
                  </a:cubicBezTo>
                  <a:cubicBezTo>
                    <a:pt x="4008270" y="377829"/>
                    <a:pt x="4012739" y="367160"/>
                    <a:pt x="4015930" y="377647"/>
                  </a:cubicBezTo>
                  <a:cubicBezTo>
                    <a:pt x="4019121" y="388134"/>
                    <a:pt x="4018210" y="383483"/>
                    <a:pt x="4020946" y="381203"/>
                  </a:cubicBezTo>
                  <a:cubicBezTo>
                    <a:pt x="4023681" y="378924"/>
                    <a:pt x="4032710" y="378012"/>
                    <a:pt x="4028332" y="382024"/>
                  </a:cubicBezTo>
                  <a:cubicBezTo>
                    <a:pt x="4026143" y="384441"/>
                    <a:pt x="4023408" y="386210"/>
                    <a:pt x="4020307" y="387131"/>
                  </a:cubicBezTo>
                  <a:cubicBezTo>
                    <a:pt x="4018666" y="387131"/>
                    <a:pt x="4018666" y="387860"/>
                    <a:pt x="4018483" y="390505"/>
                  </a:cubicBezTo>
                  <a:cubicBezTo>
                    <a:pt x="4018301" y="393149"/>
                    <a:pt x="4016751" y="398165"/>
                    <a:pt x="4019213" y="397162"/>
                  </a:cubicBezTo>
                  <a:cubicBezTo>
                    <a:pt x="4021675" y="396159"/>
                    <a:pt x="4022223" y="394517"/>
                    <a:pt x="4024320" y="392967"/>
                  </a:cubicBezTo>
                  <a:lnTo>
                    <a:pt x="4031341" y="388225"/>
                  </a:lnTo>
                  <a:cubicBezTo>
                    <a:pt x="4033256" y="386948"/>
                    <a:pt x="4038910" y="380839"/>
                    <a:pt x="4041463" y="378377"/>
                  </a:cubicBezTo>
                  <a:cubicBezTo>
                    <a:pt x="4044017" y="375914"/>
                    <a:pt x="4053409" y="369805"/>
                    <a:pt x="4046205" y="369258"/>
                  </a:cubicBezTo>
                  <a:cubicBezTo>
                    <a:pt x="4039001" y="368710"/>
                    <a:pt x="4026782" y="368346"/>
                    <a:pt x="4023226" y="368710"/>
                  </a:cubicBezTo>
                  <a:cubicBezTo>
                    <a:pt x="4019669" y="369075"/>
                    <a:pt x="3974166" y="372905"/>
                    <a:pt x="3969059" y="373452"/>
                  </a:cubicBezTo>
                  <a:cubicBezTo>
                    <a:pt x="3963953" y="373999"/>
                    <a:pt x="3956931" y="374364"/>
                    <a:pt x="3965047" y="370443"/>
                  </a:cubicBezTo>
                  <a:cubicBezTo>
                    <a:pt x="3973163" y="366522"/>
                    <a:pt x="3982373" y="359409"/>
                    <a:pt x="3988209" y="361324"/>
                  </a:cubicBezTo>
                  <a:cubicBezTo>
                    <a:pt x="3993772" y="363002"/>
                    <a:pt x="3999517" y="364069"/>
                    <a:pt x="4005353" y="364516"/>
                  </a:cubicBezTo>
                  <a:cubicBezTo>
                    <a:pt x="4007633" y="364516"/>
                    <a:pt x="4041828" y="365884"/>
                    <a:pt x="4043287" y="365884"/>
                  </a:cubicBezTo>
                  <a:cubicBezTo>
                    <a:pt x="4044746" y="365884"/>
                    <a:pt x="4044655" y="363786"/>
                    <a:pt x="4035718" y="362054"/>
                  </a:cubicBezTo>
                  <a:cubicBezTo>
                    <a:pt x="4026782" y="360321"/>
                    <a:pt x="3985017" y="350837"/>
                    <a:pt x="3981005" y="350655"/>
                  </a:cubicBezTo>
                  <a:cubicBezTo>
                    <a:pt x="3976902" y="350309"/>
                    <a:pt x="3972889" y="349670"/>
                    <a:pt x="3968877" y="348740"/>
                  </a:cubicBezTo>
                  <a:cubicBezTo>
                    <a:pt x="3963861" y="347491"/>
                    <a:pt x="3958754" y="346606"/>
                    <a:pt x="3953648" y="346096"/>
                  </a:cubicBezTo>
                  <a:cubicBezTo>
                    <a:pt x="3949909" y="346096"/>
                    <a:pt x="3929391" y="343633"/>
                    <a:pt x="3925197" y="343816"/>
                  </a:cubicBezTo>
                  <a:cubicBezTo>
                    <a:pt x="3921003" y="343998"/>
                    <a:pt x="3900303" y="342904"/>
                    <a:pt x="3896290" y="343086"/>
                  </a:cubicBezTo>
                  <a:cubicBezTo>
                    <a:pt x="3885894" y="341673"/>
                    <a:pt x="3875772" y="339110"/>
                    <a:pt x="3865924" y="335426"/>
                  </a:cubicBezTo>
                  <a:cubicBezTo>
                    <a:pt x="3857991" y="333630"/>
                    <a:pt x="3849966" y="332718"/>
                    <a:pt x="3841850" y="332691"/>
                  </a:cubicBezTo>
                  <a:cubicBezTo>
                    <a:pt x="3838476" y="332691"/>
                    <a:pt x="3832731" y="330776"/>
                    <a:pt x="3838202" y="335153"/>
                  </a:cubicBezTo>
                  <a:cubicBezTo>
                    <a:pt x="3843218" y="339074"/>
                    <a:pt x="3847504" y="343825"/>
                    <a:pt x="3850969" y="349196"/>
                  </a:cubicBezTo>
                  <a:cubicBezTo>
                    <a:pt x="3851698" y="351111"/>
                    <a:pt x="3851517" y="351293"/>
                    <a:pt x="3850057" y="352023"/>
                  </a:cubicBezTo>
                  <a:cubicBezTo>
                    <a:pt x="3848598" y="352752"/>
                    <a:pt x="3843947" y="353755"/>
                    <a:pt x="3842215" y="354941"/>
                  </a:cubicBezTo>
                  <a:cubicBezTo>
                    <a:pt x="3836196" y="357166"/>
                    <a:pt x="3829814" y="358251"/>
                    <a:pt x="3823430" y="358133"/>
                  </a:cubicBezTo>
                  <a:cubicBezTo>
                    <a:pt x="3816956" y="357613"/>
                    <a:pt x="3810481" y="359355"/>
                    <a:pt x="3805192" y="363057"/>
                  </a:cubicBezTo>
                  <a:cubicBezTo>
                    <a:pt x="3800086" y="366112"/>
                    <a:pt x="3794796" y="368856"/>
                    <a:pt x="3789416" y="371264"/>
                  </a:cubicBezTo>
                  <a:cubicBezTo>
                    <a:pt x="3788139" y="372176"/>
                    <a:pt x="3782942" y="373361"/>
                    <a:pt x="3787319" y="376553"/>
                  </a:cubicBezTo>
                  <a:cubicBezTo>
                    <a:pt x="3790237" y="378988"/>
                    <a:pt x="3794523" y="378988"/>
                    <a:pt x="3797441" y="376553"/>
                  </a:cubicBezTo>
                  <a:cubicBezTo>
                    <a:pt x="3800450" y="374793"/>
                    <a:pt x="3803824" y="373762"/>
                    <a:pt x="3807289" y="373544"/>
                  </a:cubicBezTo>
                  <a:cubicBezTo>
                    <a:pt x="3809660" y="373781"/>
                    <a:pt x="3811940" y="373781"/>
                    <a:pt x="3814311" y="373544"/>
                  </a:cubicBezTo>
                  <a:cubicBezTo>
                    <a:pt x="3815496" y="373544"/>
                    <a:pt x="3823430" y="374273"/>
                    <a:pt x="3821150" y="377373"/>
                  </a:cubicBezTo>
                  <a:cubicBezTo>
                    <a:pt x="3818870" y="380474"/>
                    <a:pt x="3816225" y="377373"/>
                    <a:pt x="3812031" y="382115"/>
                  </a:cubicBezTo>
                  <a:cubicBezTo>
                    <a:pt x="3807837" y="386857"/>
                    <a:pt x="3806103" y="389684"/>
                    <a:pt x="3802912" y="390687"/>
                  </a:cubicBezTo>
                  <a:cubicBezTo>
                    <a:pt x="3799721" y="391690"/>
                    <a:pt x="3793793" y="391417"/>
                    <a:pt x="3798900" y="392328"/>
                  </a:cubicBezTo>
                  <a:cubicBezTo>
                    <a:pt x="3804006" y="393240"/>
                    <a:pt x="3803460" y="394426"/>
                    <a:pt x="3804463" y="397253"/>
                  </a:cubicBezTo>
                  <a:cubicBezTo>
                    <a:pt x="3805466" y="400080"/>
                    <a:pt x="3805557" y="410384"/>
                    <a:pt x="3811484" y="415491"/>
                  </a:cubicBezTo>
                  <a:cubicBezTo>
                    <a:pt x="3817411" y="420597"/>
                    <a:pt x="3817138" y="421965"/>
                    <a:pt x="3814493" y="421236"/>
                  </a:cubicBezTo>
                  <a:cubicBezTo>
                    <a:pt x="3812396" y="420734"/>
                    <a:pt x="3810208" y="421281"/>
                    <a:pt x="3808657" y="422694"/>
                  </a:cubicBezTo>
                  <a:cubicBezTo>
                    <a:pt x="3807654" y="423515"/>
                    <a:pt x="3805192" y="421965"/>
                    <a:pt x="3803642" y="421600"/>
                  </a:cubicBezTo>
                  <a:cubicBezTo>
                    <a:pt x="3800541" y="421026"/>
                    <a:pt x="3797258" y="422011"/>
                    <a:pt x="3794979" y="424245"/>
                  </a:cubicBezTo>
                  <a:cubicBezTo>
                    <a:pt x="3792061" y="427254"/>
                    <a:pt x="3786589" y="426160"/>
                    <a:pt x="3784128" y="417953"/>
                  </a:cubicBezTo>
                  <a:cubicBezTo>
                    <a:pt x="3781665" y="409746"/>
                    <a:pt x="3773641" y="413393"/>
                    <a:pt x="3771178" y="414761"/>
                  </a:cubicBezTo>
                  <a:cubicBezTo>
                    <a:pt x="3768716" y="416129"/>
                    <a:pt x="3760509" y="422330"/>
                    <a:pt x="3763245" y="414761"/>
                  </a:cubicBezTo>
                  <a:cubicBezTo>
                    <a:pt x="3763245" y="414761"/>
                    <a:pt x="3764887" y="412481"/>
                    <a:pt x="3761148" y="413484"/>
                  </a:cubicBezTo>
                  <a:cubicBezTo>
                    <a:pt x="3757409" y="414488"/>
                    <a:pt x="3752029" y="414032"/>
                    <a:pt x="3748016" y="419321"/>
                  </a:cubicBezTo>
                  <a:cubicBezTo>
                    <a:pt x="3744004" y="424610"/>
                    <a:pt x="3742271" y="427163"/>
                    <a:pt x="3746101" y="427345"/>
                  </a:cubicBezTo>
                  <a:cubicBezTo>
                    <a:pt x="3749932" y="427528"/>
                    <a:pt x="3743092" y="429169"/>
                    <a:pt x="3750113" y="429807"/>
                  </a:cubicBezTo>
                  <a:cubicBezTo>
                    <a:pt x="3757135" y="430446"/>
                    <a:pt x="3759780" y="430719"/>
                    <a:pt x="3755585" y="431449"/>
                  </a:cubicBezTo>
                  <a:cubicBezTo>
                    <a:pt x="3751390" y="432178"/>
                    <a:pt x="3747469" y="431905"/>
                    <a:pt x="3752393" y="433364"/>
                  </a:cubicBezTo>
                  <a:cubicBezTo>
                    <a:pt x="3757317" y="434823"/>
                    <a:pt x="3754309" y="436282"/>
                    <a:pt x="3751208" y="436829"/>
                  </a:cubicBezTo>
                  <a:cubicBezTo>
                    <a:pt x="3748107" y="437376"/>
                    <a:pt x="3739080" y="436829"/>
                    <a:pt x="3742090" y="437923"/>
                  </a:cubicBezTo>
                  <a:cubicBezTo>
                    <a:pt x="3745098" y="439017"/>
                    <a:pt x="3745554" y="439291"/>
                    <a:pt x="3746466" y="441206"/>
                  </a:cubicBezTo>
                  <a:cubicBezTo>
                    <a:pt x="3747378" y="443121"/>
                    <a:pt x="3746466" y="443030"/>
                    <a:pt x="3745007" y="443303"/>
                  </a:cubicBezTo>
                  <a:cubicBezTo>
                    <a:pt x="3743365" y="443677"/>
                    <a:pt x="3741724" y="443230"/>
                    <a:pt x="3740448" y="442118"/>
                  </a:cubicBezTo>
                  <a:cubicBezTo>
                    <a:pt x="3739262" y="440841"/>
                    <a:pt x="3733791" y="438926"/>
                    <a:pt x="3736071" y="437558"/>
                  </a:cubicBezTo>
                  <a:cubicBezTo>
                    <a:pt x="3738350" y="436191"/>
                    <a:pt x="3739080" y="434549"/>
                    <a:pt x="3736071" y="435096"/>
                  </a:cubicBezTo>
                  <a:cubicBezTo>
                    <a:pt x="3733061" y="435643"/>
                    <a:pt x="3727681" y="435096"/>
                    <a:pt x="3728866" y="431449"/>
                  </a:cubicBezTo>
                  <a:cubicBezTo>
                    <a:pt x="3730052" y="427801"/>
                    <a:pt x="3729596" y="428987"/>
                    <a:pt x="3727134" y="428987"/>
                  </a:cubicBezTo>
                  <a:cubicBezTo>
                    <a:pt x="3724672" y="428987"/>
                    <a:pt x="3722210" y="428439"/>
                    <a:pt x="3721845" y="427710"/>
                  </a:cubicBezTo>
                  <a:cubicBezTo>
                    <a:pt x="3721481" y="426980"/>
                    <a:pt x="3720842" y="425613"/>
                    <a:pt x="3715553" y="424245"/>
                  </a:cubicBezTo>
                  <a:cubicBezTo>
                    <a:pt x="3710263" y="422877"/>
                    <a:pt x="3710629" y="420232"/>
                    <a:pt x="3704337" y="420871"/>
                  </a:cubicBezTo>
                  <a:cubicBezTo>
                    <a:pt x="3698044" y="421509"/>
                    <a:pt x="3698410" y="420871"/>
                    <a:pt x="3697498" y="418409"/>
                  </a:cubicBezTo>
                  <a:cubicBezTo>
                    <a:pt x="3696312" y="416366"/>
                    <a:pt x="3694124" y="415062"/>
                    <a:pt x="3691753" y="414943"/>
                  </a:cubicBezTo>
                  <a:cubicBezTo>
                    <a:pt x="3689564" y="414943"/>
                    <a:pt x="3685369" y="413028"/>
                    <a:pt x="3684183" y="412846"/>
                  </a:cubicBezTo>
                  <a:cubicBezTo>
                    <a:pt x="3680537" y="411442"/>
                    <a:pt x="3676433" y="411442"/>
                    <a:pt x="3672785" y="412846"/>
                  </a:cubicBezTo>
                  <a:cubicBezTo>
                    <a:pt x="3666949" y="415126"/>
                    <a:pt x="3647344" y="419321"/>
                    <a:pt x="3643970" y="420232"/>
                  </a:cubicBezTo>
                  <a:cubicBezTo>
                    <a:pt x="3640596" y="421144"/>
                    <a:pt x="3637860" y="422330"/>
                    <a:pt x="3637495" y="424427"/>
                  </a:cubicBezTo>
                  <a:cubicBezTo>
                    <a:pt x="3637131" y="426524"/>
                    <a:pt x="3638406" y="427892"/>
                    <a:pt x="3637495" y="429807"/>
                  </a:cubicBezTo>
                  <a:cubicBezTo>
                    <a:pt x="3636583" y="431722"/>
                    <a:pt x="3635032" y="432999"/>
                    <a:pt x="3635945" y="430537"/>
                  </a:cubicBezTo>
                  <a:cubicBezTo>
                    <a:pt x="3636857" y="428075"/>
                    <a:pt x="3635397" y="426707"/>
                    <a:pt x="3633665" y="427345"/>
                  </a:cubicBezTo>
                  <a:cubicBezTo>
                    <a:pt x="3625367" y="428266"/>
                    <a:pt x="3616977" y="427929"/>
                    <a:pt x="3608770" y="426342"/>
                  </a:cubicBezTo>
                  <a:cubicBezTo>
                    <a:pt x="3602935" y="424245"/>
                    <a:pt x="3586885" y="420232"/>
                    <a:pt x="3580137" y="411752"/>
                  </a:cubicBezTo>
                  <a:cubicBezTo>
                    <a:pt x="3573389" y="403271"/>
                    <a:pt x="3573024" y="405460"/>
                    <a:pt x="3571018" y="404548"/>
                  </a:cubicBezTo>
                  <a:cubicBezTo>
                    <a:pt x="3569377" y="403910"/>
                    <a:pt x="3568465" y="402040"/>
                    <a:pt x="3569103" y="400353"/>
                  </a:cubicBezTo>
                  <a:cubicBezTo>
                    <a:pt x="3569103" y="398256"/>
                    <a:pt x="3568282" y="393514"/>
                    <a:pt x="3565637" y="394061"/>
                  </a:cubicBezTo>
                  <a:cubicBezTo>
                    <a:pt x="3563266" y="394645"/>
                    <a:pt x="3561352" y="396250"/>
                    <a:pt x="3560349" y="398438"/>
                  </a:cubicBezTo>
                  <a:cubicBezTo>
                    <a:pt x="3554878" y="406426"/>
                    <a:pt x="3550410" y="415026"/>
                    <a:pt x="3547036" y="424062"/>
                  </a:cubicBezTo>
                  <a:cubicBezTo>
                    <a:pt x="3546579" y="426397"/>
                    <a:pt x="3545759" y="428640"/>
                    <a:pt x="3544573" y="430719"/>
                  </a:cubicBezTo>
                  <a:cubicBezTo>
                    <a:pt x="3543114" y="433008"/>
                    <a:pt x="3541928" y="435498"/>
                    <a:pt x="3541108" y="438105"/>
                  </a:cubicBezTo>
                  <a:cubicBezTo>
                    <a:pt x="3540834" y="440276"/>
                    <a:pt x="3539831" y="442291"/>
                    <a:pt x="3538281" y="443850"/>
                  </a:cubicBezTo>
                  <a:cubicBezTo>
                    <a:pt x="3536549" y="445127"/>
                    <a:pt x="3522688" y="459261"/>
                    <a:pt x="3520043" y="462088"/>
                  </a:cubicBezTo>
                  <a:cubicBezTo>
                    <a:pt x="3517399" y="464915"/>
                    <a:pt x="3513751" y="467742"/>
                    <a:pt x="3510924" y="467377"/>
                  </a:cubicBezTo>
                  <a:cubicBezTo>
                    <a:pt x="3508098" y="467012"/>
                    <a:pt x="3505818" y="467377"/>
                    <a:pt x="3506547" y="464186"/>
                  </a:cubicBezTo>
                  <a:cubicBezTo>
                    <a:pt x="3507277" y="460994"/>
                    <a:pt x="3506547" y="458988"/>
                    <a:pt x="3504267" y="459444"/>
                  </a:cubicBezTo>
                  <a:cubicBezTo>
                    <a:pt x="3501988" y="459900"/>
                    <a:pt x="3494054" y="459444"/>
                    <a:pt x="3493689" y="457529"/>
                  </a:cubicBezTo>
                  <a:cubicBezTo>
                    <a:pt x="3493325" y="455614"/>
                    <a:pt x="3491409" y="455979"/>
                    <a:pt x="3489312" y="455979"/>
                  </a:cubicBezTo>
                  <a:cubicBezTo>
                    <a:pt x="3487215" y="455979"/>
                    <a:pt x="3482109" y="454246"/>
                    <a:pt x="3483385" y="452605"/>
                  </a:cubicBezTo>
                  <a:cubicBezTo>
                    <a:pt x="3484661" y="450963"/>
                    <a:pt x="3483385" y="451237"/>
                    <a:pt x="3480923" y="450690"/>
                  </a:cubicBezTo>
                  <a:cubicBezTo>
                    <a:pt x="3478461" y="450143"/>
                    <a:pt x="3462686" y="446860"/>
                    <a:pt x="3466151" y="444580"/>
                  </a:cubicBezTo>
                  <a:cubicBezTo>
                    <a:pt x="3469616" y="442300"/>
                    <a:pt x="3468977" y="441388"/>
                    <a:pt x="3467426" y="440568"/>
                  </a:cubicBezTo>
                  <a:cubicBezTo>
                    <a:pt x="3465877" y="439747"/>
                    <a:pt x="3466515" y="438470"/>
                    <a:pt x="3466515" y="437194"/>
                  </a:cubicBezTo>
                  <a:cubicBezTo>
                    <a:pt x="3466515" y="435917"/>
                    <a:pt x="3462503" y="433911"/>
                    <a:pt x="3459312" y="432452"/>
                  </a:cubicBezTo>
                  <a:cubicBezTo>
                    <a:pt x="3456667" y="431421"/>
                    <a:pt x="3454934" y="428968"/>
                    <a:pt x="3454752" y="426160"/>
                  </a:cubicBezTo>
                  <a:cubicBezTo>
                    <a:pt x="3454113" y="423397"/>
                    <a:pt x="3452290" y="421071"/>
                    <a:pt x="3449736" y="419868"/>
                  </a:cubicBezTo>
                  <a:cubicBezTo>
                    <a:pt x="3447730" y="418956"/>
                    <a:pt x="3436514" y="413211"/>
                    <a:pt x="3436696" y="411569"/>
                  </a:cubicBezTo>
                  <a:cubicBezTo>
                    <a:pt x="3436878" y="409928"/>
                    <a:pt x="3434964" y="407739"/>
                    <a:pt x="3439706" y="407010"/>
                  </a:cubicBezTo>
                  <a:cubicBezTo>
                    <a:pt x="3444448" y="406281"/>
                    <a:pt x="3445633" y="407010"/>
                    <a:pt x="3447730" y="405642"/>
                  </a:cubicBezTo>
                  <a:cubicBezTo>
                    <a:pt x="3449554" y="404365"/>
                    <a:pt x="3451833" y="404028"/>
                    <a:pt x="3453931" y="404730"/>
                  </a:cubicBezTo>
                  <a:cubicBezTo>
                    <a:pt x="3456028" y="405277"/>
                    <a:pt x="3462320" y="407922"/>
                    <a:pt x="3457032" y="403910"/>
                  </a:cubicBezTo>
                  <a:cubicBezTo>
                    <a:pt x="3454478" y="402323"/>
                    <a:pt x="3452381" y="400007"/>
                    <a:pt x="3451104" y="397253"/>
                  </a:cubicBezTo>
                  <a:cubicBezTo>
                    <a:pt x="3449736" y="395611"/>
                    <a:pt x="3446909" y="389684"/>
                    <a:pt x="3444994" y="388954"/>
                  </a:cubicBezTo>
                  <a:cubicBezTo>
                    <a:pt x="3443080" y="388225"/>
                    <a:pt x="3443171" y="387769"/>
                    <a:pt x="3444448" y="390231"/>
                  </a:cubicBezTo>
                  <a:cubicBezTo>
                    <a:pt x="3445725" y="392693"/>
                    <a:pt x="3445177" y="393696"/>
                    <a:pt x="3446909" y="395429"/>
                  </a:cubicBezTo>
                  <a:cubicBezTo>
                    <a:pt x="3448642" y="397162"/>
                    <a:pt x="3449828" y="400718"/>
                    <a:pt x="3447913" y="401083"/>
                  </a:cubicBezTo>
                  <a:cubicBezTo>
                    <a:pt x="3445997" y="401447"/>
                    <a:pt x="3430222" y="404274"/>
                    <a:pt x="3430951" y="399715"/>
                  </a:cubicBezTo>
                  <a:cubicBezTo>
                    <a:pt x="3431681" y="395155"/>
                    <a:pt x="3428671" y="394973"/>
                    <a:pt x="3426939" y="394426"/>
                  </a:cubicBezTo>
                  <a:cubicBezTo>
                    <a:pt x="3425207" y="393879"/>
                    <a:pt x="3424751" y="392146"/>
                    <a:pt x="3423565" y="390596"/>
                  </a:cubicBezTo>
                  <a:cubicBezTo>
                    <a:pt x="3422380" y="389046"/>
                    <a:pt x="3417638" y="381477"/>
                    <a:pt x="3416908" y="380018"/>
                  </a:cubicBezTo>
                  <a:cubicBezTo>
                    <a:pt x="3416178" y="378559"/>
                    <a:pt x="3413534" y="371811"/>
                    <a:pt x="3418823" y="373908"/>
                  </a:cubicBezTo>
                  <a:cubicBezTo>
                    <a:pt x="3424112" y="376006"/>
                    <a:pt x="3427942" y="376370"/>
                    <a:pt x="3427942" y="378650"/>
                  </a:cubicBezTo>
                  <a:cubicBezTo>
                    <a:pt x="3427942" y="380930"/>
                    <a:pt x="3428490" y="381751"/>
                    <a:pt x="3430039" y="382298"/>
                  </a:cubicBezTo>
                  <a:cubicBezTo>
                    <a:pt x="3431772" y="383155"/>
                    <a:pt x="3433596" y="383593"/>
                    <a:pt x="3435510" y="383574"/>
                  </a:cubicBezTo>
                  <a:cubicBezTo>
                    <a:pt x="3437426" y="383556"/>
                    <a:pt x="3439341" y="383766"/>
                    <a:pt x="3441255" y="384213"/>
                  </a:cubicBezTo>
                  <a:cubicBezTo>
                    <a:pt x="3442532" y="384468"/>
                    <a:pt x="3443900" y="384167"/>
                    <a:pt x="3444994" y="383392"/>
                  </a:cubicBezTo>
                  <a:cubicBezTo>
                    <a:pt x="3446180" y="382580"/>
                    <a:pt x="3447639" y="382380"/>
                    <a:pt x="3449007" y="382845"/>
                  </a:cubicBezTo>
                  <a:cubicBezTo>
                    <a:pt x="3451833" y="383219"/>
                    <a:pt x="3454661" y="382745"/>
                    <a:pt x="3457213" y="381477"/>
                  </a:cubicBezTo>
                  <a:cubicBezTo>
                    <a:pt x="3458855" y="380383"/>
                    <a:pt x="3462138" y="374911"/>
                    <a:pt x="3460952" y="372358"/>
                  </a:cubicBezTo>
                  <a:cubicBezTo>
                    <a:pt x="3459767" y="369805"/>
                    <a:pt x="3459493" y="365519"/>
                    <a:pt x="3457213" y="364789"/>
                  </a:cubicBezTo>
                  <a:cubicBezTo>
                    <a:pt x="3455207" y="364206"/>
                    <a:pt x="3453384" y="363175"/>
                    <a:pt x="3451833" y="361780"/>
                  </a:cubicBezTo>
                  <a:cubicBezTo>
                    <a:pt x="3451833" y="360959"/>
                    <a:pt x="3451833" y="358497"/>
                    <a:pt x="3449736" y="358862"/>
                  </a:cubicBezTo>
                  <a:cubicBezTo>
                    <a:pt x="3447639" y="359227"/>
                    <a:pt x="3428671" y="355853"/>
                    <a:pt x="3425116" y="355488"/>
                  </a:cubicBezTo>
                  <a:cubicBezTo>
                    <a:pt x="3421559" y="355123"/>
                    <a:pt x="3419371" y="353391"/>
                    <a:pt x="3424112" y="353573"/>
                  </a:cubicBezTo>
                  <a:cubicBezTo>
                    <a:pt x="3428854" y="353755"/>
                    <a:pt x="3428854" y="355123"/>
                    <a:pt x="3431316" y="354759"/>
                  </a:cubicBezTo>
                  <a:cubicBezTo>
                    <a:pt x="3433049" y="354476"/>
                    <a:pt x="3434599" y="353819"/>
                    <a:pt x="3436058" y="352844"/>
                  </a:cubicBezTo>
                  <a:cubicBezTo>
                    <a:pt x="3437426" y="352023"/>
                    <a:pt x="3437609" y="351293"/>
                    <a:pt x="3439158" y="351293"/>
                  </a:cubicBezTo>
                  <a:cubicBezTo>
                    <a:pt x="3440709" y="351293"/>
                    <a:pt x="3441074" y="350381"/>
                    <a:pt x="3442168" y="348467"/>
                  </a:cubicBezTo>
                  <a:cubicBezTo>
                    <a:pt x="3443262" y="346551"/>
                    <a:pt x="3443171" y="346187"/>
                    <a:pt x="3445633" y="346916"/>
                  </a:cubicBezTo>
                  <a:cubicBezTo>
                    <a:pt x="3448094" y="347646"/>
                    <a:pt x="3448277" y="347463"/>
                    <a:pt x="3450010" y="346369"/>
                  </a:cubicBezTo>
                  <a:cubicBezTo>
                    <a:pt x="3451742" y="345275"/>
                    <a:pt x="3455664" y="345822"/>
                    <a:pt x="3452472" y="343542"/>
                  </a:cubicBezTo>
                  <a:cubicBezTo>
                    <a:pt x="3449280" y="341263"/>
                    <a:pt x="3429036" y="332873"/>
                    <a:pt x="3426939" y="331779"/>
                  </a:cubicBezTo>
                  <a:cubicBezTo>
                    <a:pt x="3424842" y="330685"/>
                    <a:pt x="3421468" y="329043"/>
                    <a:pt x="3427577" y="328314"/>
                  </a:cubicBezTo>
                  <a:cubicBezTo>
                    <a:pt x="3432410" y="327602"/>
                    <a:pt x="3437243" y="326590"/>
                    <a:pt x="3441985" y="325304"/>
                  </a:cubicBezTo>
                  <a:cubicBezTo>
                    <a:pt x="3443535" y="325304"/>
                    <a:pt x="3445633" y="320380"/>
                    <a:pt x="3446180" y="318830"/>
                  </a:cubicBezTo>
                  <a:cubicBezTo>
                    <a:pt x="3446727" y="317280"/>
                    <a:pt x="3444994" y="316003"/>
                    <a:pt x="3443718" y="314818"/>
                  </a:cubicBezTo>
                  <a:cubicBezTo>
                    <a:pt x="3442441" y="313632"/>
                    <a:pt x="3427942" y="305699"/>
                    <a:pt x="3425480" y="303966"/>
                  </a:cubicBezTo>
                  <a:cubicBezTo>
                    <a:pt x="3417820" y="299507"/>
                    <a:pt x="3409795" y="295960"/>
                    <a:pt x="3401314" y="293388"/>
                  </a:cubicBezTo>
                  <a:cubicBezTo>
                    <a:pt x="3395479" y="292567"/>
                    <a:pt x="3370949" y="286549"/>
                    <a:pt x="3371496" y="292385"/>
                  </a:cubicBezTo>
                  <a:cubicBezTo>
                    <a:pt x="3372043" y="298221"/>
                    <a:pt x="3368852" y="298860"/>
                    <a:pt x="3367575" y="299224"/>
                  </a:cubicBezTo>
                  <a:cubicBezTo>
                    <a:pt x="3366298" y="299589"/>
                    <a:pt x="3357270" y="300957"/>
                    <a:pt x="3355538" y="301322"/>
                  </a:cubicBezTo>
                  <a:cubicBezTo>
                    <a:pt x="3353805" y="301686"/>
                    <a:pt x="3343045" y="296033"/>
                    <a:pt x="3347422" y="294847"/>
                  </a:cubicBezTo>
                  <a:cubicBezTo>
                    <a:pt x="3351799" y="293662"/>
                    <a:pt x="3354991" y="293206"/>
                    <a:pt x="3352346" y="290744"/>
                  </a:cubicBezTo>
                  <a:cubicBezTo>
                    <a:pt x="3349702" y="288282"/>
                    <a:pt x="3349063" y="288646"/>
                    <a:pt x="3347240" y="288646"/>
                  </a:cubicBezTo>
                  <a:cubicBezTo>
                    <a:pt x="3345416" y="288646"/>
                    <a:pt x="3328363" y="290470"/>
                    <a:pt x="3327269" y="290105"/>
                  </a:cubicBezTo>
                  <a:cubicBezTo>
                    <a:pt x="3326174" y="289741"/>
                    <a:pt x="3325172" y="289376"/>
                    <a:pt x="3324260" y="289194"/>
                  </a:cubicBezTo>
                  <a:cubicBezTo>
                    <a:pt x="3323348" y="289011"/>
                    <a:pt x="3323622" y="287643"/>
                    <a:pt x="3321342" y="287826"/>
                  </a:cubicBezTo>
                  <a:cubicBezTo>
                    <a:pt x="3319063" y="288008"/>
                    <a:pt x="3311676" y="288829"/>
                    <a:pt x="3313226" y="286367"/>
                  </a:cubicBezTo>
                  <a:cubicBezTo>
                    <a:pt x="3314776" y="283905"/>
                    <a:pt x="3314867" y="283449"/>
                    <a:pt x="3313226" y="282537"/>
                  </a:cubicBezTo>
                  <a:cubicBezTo>
                    <a:pt x="3311584" y="281625"/>
                    <a:pt x="3313226" y="281351"/>
                    <a:pt x="3311493" y="280257"/>
                  </a:cubicBezTo>
                  <a:cubicBezTo>
                    <a:pt x="3309761" y="279163"/>
                    <a:pt x="3305202" y="280257"/>
                    <a:pt x="3303925" y="280257"/>
                  </a:cubicBezTo>
                  <a:cubicBezTo>
                    <a:pt x="3302557" y="280458"/>
                    <a:pt x="3301280" y="279646"/>
                    <a:pt x="3300825" y="278342"/>
                  </a:cubicBezTo>
                  <a:cubicBezTo>
                    <a:pt x="3300825" y="276792"/>
                    <a:pt x="3299000" y="277065"/>
                    <a:pt x="3297997" y="277248"/>
                  </a:cubicBezTo>
                  <a:cubicBezTo>
                    <a:pt x="3296994" y="277430"/>
                    <a:pt x="3296538" y="275880"/>
                    <a:pt x="3294623" y="275880"/>
                  </a:cubicBezTo>
                  <a:cubicBezTo>
                    <a:pt x="3292800" y="276007"/>
                    <a:pt x="3291067" y="275697"/>
                    <a:pt x="3289426" y="274968"/>
                  </a:cubicBezTo>
                  <a:cubicBezTo>
                    <a:pt x="3287419" y="273965"/>
                    <a:pt x="3287419" y="272871"/>
                    <a:pt x="3286234" y="273235"/>
                  </a:cubicBezTo>
                  <a:cubicBezTo>
                    <a:pt x="3285048" y="273600"/>
                    <a:pt x="3284501" y="273235"/>
                    <a:pt x="3282860" y="273965"/>
                  </a:cubicBezTo>
                  <a:cubicBezTo>
                    <a:pt x="3281219" y="274694"/>
                    <a:pt x="3272555" y="282537"/>
                    <a:pt x="3272738" y="278160"/>
                  </a:cubicBezTo>
                  <a:cubicBezTo>
                    <a:pt x="3272920" y="273783"/>
                    <a:pt x="3271826" y="273418"/>
                    <a:pt x="3270275" y="274147"/>
                  </a:cubicBezTo>
                  <a:cubicBezTo>
                    <a:pt x="3268726" y="274877"/>
                    <a:pt x="3268361" y="276609"/>
                    <a:pt x="3270275" y="278524"/>
                  </a:cubicBezTo>
                  <a:cubicBezTo>
                    <a:pt x="3272191" y="280439"/>
                    <a:pt x="3272738" y="281534"/>
                    <a:pt x="3271552" y="282537"/>
                  </a:cubicBezTo>
                  <a:cubicBezTo>
                    <a:pt x="3270367" y="283540"/>
                    <a:pt x="3266629" y="284087"/>
                    <a:pt x="3264987" y="284999"/>
                  </a:cubicBezTo>
                  <a:cubicBezTo>
                    <a:pt x="3263346" y="285911"/>
                    <a:pt x="3258877" y="286184"/>
                    <a:pt x="3259607" y="284999"/>
                  </a:cubicBezTo>
                  <a:cubicBezTo>
                    <a:pt x="3260336" y="283813"/>
                    <a:pt x="3259607" y="283266"/>
                    <a:pt x="3258695" y="283084"/>
                  </a:cubicBezTo>
                  <a:cubicBezTo>
                    <a:pt x="3257783" y="282901"/>
                    <a:pt x="3258695" y="281716"/>
                    <a:pt x="3258695" y="280986"/>
                  </a:cubicBezTo>
                  <a:cubicBezTo>
                    <a:pt x="3258695" y="280257"/>
                    <a:pt x="3259242" y="277795"/>
                    <a:pt x="3257327" y="279436"/>
                  </a:cubicBezTo>
                  <a:cubicBezTo>
                    <a:pt x="3256324" y="280494"/>
                    <a:pt x="3255139" y="281278"/>
                    <a:pt x="3253771" y="281716"/>
                  </a:cubicBezTo>
                  <a:cubicBezTo>
                    <a:pt x="3251856" y="282455"/>
                    <a:pt x="3250397" y="284205"/>
                    <a:pt x="3250123" y="286275"/>
                  </a:cubicBezTo>
                  <a:cubicBezTo>
                    <a:pt x="3249394" y="289558"/>
                    <a:pt x="3249394" y="290470"/>
                    <a:pt x="3251126" y="292020"/>
                  </a:cubicBezTo>
                  <a:cubicBezTo>
                    <a:pt x="3252859" y="293571"/>
                    <a:pt x="3253953" y="295668"/>
                    <a:pt x="3251856" y="295030"/>
                  </a:cubicBezTo>
                  <a:cubicBezTo>
                    <a:pt x="3249758" y="294391"/>
                    <a:pt x="3247297" y="295030"/>
                    <a:pt x="3247114" y="296945"/>
                  </a:cubicBezTo>
                  <a:cubicBezTo>
                    <a:pt x="3246932" y="298860"/>
                    <a:pt x="3247661" y="299407"/>
                    <a:pt x="3250762" y="299954"/>
                  </a:cubicBezTo>
                  <a:cubicBezTo>
                    <a:pt x="3252768" y="300419"/>
                    <a:pt x="3254317" y="302079"/>
                    <a:pt x="3254682" y="304149"/>
                  </a:cubicBezTo>
                  <a:cubicBezTo>
                    <a:pt x="3254682" y="305152"/>
                    <a:pt x="3255685" y="310258"/>
                    <a:pt x="3258513" y="310805"/>
                  </a:cubicBezTo>
                  <a:cubicBezTo>
                    <a:pt x="3261339" y="311353"/>
                    <a:pt x="3261887" y="311808"/>
                    <a:pt x="3258513" y="312720"/>
                  </a:cubicBezTo>
                  <a:cubicBezTo>
                    <a:pt x="3255139" y="313632"/>
                    <a:pt x="3250488" y="314271"/>
                    <a:pt x="3251856" y="316733"/>
                  </a:cubicBezTo>
                  <a:cubicBezTo>
                    <a:pt x="3253042" y="318912"/>
                    <a:pt x="3252677" y="321611"/>
                    <a:pt x="3250943" y="323389"/>
                  </a:cubicBezTo>
                  <a:cubicBezTo>
                    <a:pt x="3249394" y="324848"/>
                    <a:pt x="3245198" y="332508"/>
                    <a:pt x="3240639" y="330229"/>
                  </a:cubicBezTo>
                  <a:cubicBezTo>
                    <a:pt x="3236171" y="328615"/>
                    <a:pt x="3231430" y="327721"/>
                    <a:pt x="3226597" y="327584"/>
                  </a:cubicBezTo>
                  <a:cubicBezTo>
                    <a:pt x="3221307" y="326827"/>
                    <a:pt x="3216018" y="326827"/>
                    <a:pt x="3210730" y="327584"/>
                  </a:cubicBezTo>
                  <a:cubicBezTo>
                    <a:pt x="3201883" y="328241"/>
                    <a:pt x="3192947" y="328241"/>
                    <a:pt x="3184102" y="327584"/>
                  </a:cubicBezTo>
                  <a:cubicBezTo>
                    <a:pt x="3181093" y="327584"/>
                    <a:pt x="3136045" y="325304"/>
                    <a:pt x="3132945" y="325304"/>
                  </a:cubicBezTo>
                  <a:cubicBezTo>
                    <a:pt x="3131122" y="325177"/>
                    <a:pt x="3129389" y="325177"/>
                    <a:pt x="3127565" y="325304"/>
                  </a:cubicBezTo>
                  <a:cubicBezTo>
                    <a:pt x="3126288" y="325760"/>
                    <a:pt x="3124920" y="325760"/>
                    <a:pt x="3123644" y="325304"/>
                  </a:cubicBezTo>
                  <a:cubicBezTo>
                    <a:pt x="3122549" y="324757"/>
                    <a:pt x="3086256" y="313085"/>
                    <a:pt x="3086256" y="313085"/>
                  </a:cubicBezTo>
                  <a:cubicBezTo>
                    <a:pt x="3084614" y="312264"/>
                    <a:pt x="3083429" y="310760"/>
                    <a:pt x="3083065" y="308982"/>
                  </a:cubicBezTo>
                  <a:cubicBezTo>
                    <a:pt x="3082062" y="305699"/>
                    <a:pt x="3080968" y="304240"/>
                    <a:pt x="3083065" y="300683"/>
                  </a:cubicBezTo>
                  <a:cubicBezTo>
                    <a:pt x="3085162" y="297127"/>
                    <a:pt x="3085527" y="295121"/>
                    <a:pt x="3088171" y="294300"/>
                  </a:cubicBezTo>
                  <a:cubicBezTo>
                    <a:pt x="3090816" y="293479"/>
                    <a:pt x="3094007" y="294300"/>
                    <a:pt x="3095649" y="294300"/>
                  </a:cubicBezTo>
                  <a:cubicBezTo>
                    <a:pt x="3097290" y="294300"/>
                    <a:pt x="3105314" y="294300"/>
                    <a:pt x="3101485" y="292750"/>
                  </a:cubicBezTo>
                  <a:cubicBezTo>
                    <a:pt x="3098567" y="291172"/>
                    <a:pt x="3095558" y="289914"/>
                    <a:pt x="3092366" y="289011"/>
                  </a:cubicBezTo>
                  <a:cubicBezTo>
                    <a:pt x="3091089" y="289011"/>
                    <a:pt x="3084432" y="287734"/>
                    <a:pt x="3082243" y="287734"/>
                  </a:cubicBezTo>
                  <a:lnTo>
                    <a:pt x="3057440" y="287734"/>
                  </a:lnTo>
                  <a:cubicBezTo>
                    <a:pt x="3050601" y="287625"/>
                    <a:pt x="3043762" y="286859"/>
                    <a:pt x="3037105" y="285455"/>
                  </a:cubicBezTo>
                  <a:cubicBezTo>
                    <a:pt x="3031086" y="283996"/>
                    <a:pt x="3024977" y="282865"/>
                    <a:pt x="3018867" y="282081"/>
                  </a:cubicBezTo>
                  <a:cubicBezTo>
                    <a:pt x="3016770" y="282081"/>
                    <a:pt x="2984215" y="279345"/>
                    <a:pt x="2978926" y="279892"/>
                  </a:cubicBezTo>
                  <a:cubicBezTo>
                    <a:pt x="2974367" y="280540"/>
                    <a:pt x="2969990" y="281962"/>
                    <a:pt x="2965977" y="284087"/>
                  </a:cubicBezTo>
                  <a:cubicBezTo>
                    <a:pt x="2964519" y="285190"/>
                    <a:pt x="2962877" y="285883"/>
                    <a:pt x="2961054" y="286093"/>
                  </a:cubicBezTo>
                  <a:cubicBezTo>
                    <a:pt x="2958500" y="286093"/>
                    <a:pt x="2938620" y="287187"/>
                    <a:pt x="2938620" y="287187"/>
                  </a:cubicBezTo>
                  <a:cubicBezTo>
                    <a:pt x="2936432" y="287333"/>
                    <a:pt x="2934335" y="287762"/>
                    <a:pt x="2932237" y="288464"/>
                  </a:cubicBezTo>
                  <a:cubicBezTo>
                    <a:pt x="2929866" y="289631"/>
                    <a:pt x="2927404" y="290461"/>
                    <a:pt x="2924851" y="290926"/>
                  </a:cubicBezTo>
                  <a:cubicBezTo>
                    <a:pt x="2922571" y="290926"/>
                    <a:pt x="2914182" y="290926"/>
                    <a:pt x="2915732" y="293935"/>
                  </a:cubicBezTo>
                  <a:cubicBezTo>
                    <a:pt x="2917008" y="296270"/>
                    <a:pt x="2919015" y="298148"/>
                    <a:pt x="2921477" y="299315"/>
                  </a:cubicBezTo>
                  <a:cubicBezTo>
                    <a:pt x="2923027" y="300136"/>
                    <a:pt x="2925855" y="301778"/>
                    <a:pt x="2924030" y="303875"/>
                  </a:cubicBezTo>
                  <a:cubicBezTo>
                    <a:pt x="2922207" y="305972"/>
                    <a:pt x="2919015" y="309164"/>
                    <a:pt x="2917465" y="308982"/>
                  </a:cubicBezTo>
                  <a:cubicBezTo>
                    <a:pt x="2915914" y="308799"/>
                    <a:pt x="2915003" y="306428"/>
                    <a:pt x="2914182" y="305608"/>
                  </a:cubicBezTo>
                  <a:cubicBezTo>
                    <a:pt x="2913362" y="304787"/>
                    <a:pt x="2906613" y="296489"/>
                    <a:pt x="2907343" y="292932"/>
                  </a:cubicBezTo>
                  <a:cubicBezTo>
                    <a:pt x="2908072" y="289376"/>
                    <a:pt x="2910169" y="288646"/>
                    <a:pt x="2911720" y="287370"/>
                  </a:cubicBezTo>
                  <a:cubicBezTo>
                    <a:pt x="2913270" y="286093"/>
                    <a:pt x="2915914" y="283084"/>
                    <a:pt x="2913452" y="280348"/>
                  </a:cubicBezTo>
                  <a:cubicBezTo>
                    <a:pt x="2911082" y="277448"/>
                    <a:pt x="2908892" y="274403"/>
                    <a:pt x="2906887" y="271229"/>
                  </a:cubicBezTo>
                  <a:cubicBezTo>
                    <a:pt x="2904881" y="268375"/>
                    <a:pt x="2902418" y="265822"/>
                    <a:pt x="2899683" y="263661"/>
                  </a:cubicBezTo>
                  <a:cubicBezTo>
                    <a:pt x="2897039" y="262019"/>
                    <a:pt x="2892844" y="257004"/>
                    <a:pt x="2893847" y="261107"/>
                  </a:cubicBezTo>
                  <a:cubicBezTo>
                    <a:pt x="2894576" y="264372"/>
                    <a:pt x="2895853" y="267472"/>
                    <a:pt x="2897768" y="270226"/>
                  </a:cubicBezTo>
                  <a:cubicBezTo>
                    <a:pt x="2898953" y="271713"/>
                    <a:pt x="2898953" y="273846"/>
                    <a:pt x="2897768" y="275333"/>
                  </a:cubicBezTo>
                  <a:cubicBezTo>
                    <a:pt x="2895670" y="277384"/>
                    <a:pt x="2892844" y="278561"/>
                    <a:pt x="2889834" y="278616"/>
                  </a:cubicBezTo>
                  <a:cubicBezTo>
                    <a:pt x="2885731" y="278789"/>
                    <a:pt x="2881718" y="279190"/>
                    <a:pt x="2877706" y="279801"/>
                  </a:cubicBezTo>
                  <a:cubicBezTo>
                    <a:pt x="2875518" y="279801"/>
                    <a:pt x="2874241" y="279072"/>
                    <a:pt x="2872873" y="278798"/>
                  </a:cubicBezTo>
                  <a:cubicBezTo>
                    <a:pt x="2871505" y="278524"/>
                    <a:pt x="2843237" y="269679"/>
                    <a:pt x="2843237" y="269679"/>
                  </a:cubicBezTo>
                  <a:cubicBezTo>
                    <a:pt x="2843237" y="269679"/>
                    <a:pt x="2840774" y="269679"/>
                    <a:pt x="2843237" y="267673"/>
                  </a:cubicBezTo>
                  <a:cubicBezTo>
                    <a:pt x="2845699" y="265667"/>
                    <a:pt x="2849619" y="258554"/>
                    <a:pt x="2848070" y="257551"/>
                  </a:cubicBezTo>
                  <a:cubicBezTo>
                    <a:pt x="2846519" y="256548"/>
                    <a:pt x="2845516" y="256001"/>
                    <a:pt x="2841596" y="257551"/>
                  </a:cubicBezTo>
                  <a:cubicBezTo>
                    <a:pt x="2837674" y="259101"/>
                    <a:pt x="2836671" y="260286"/>
                    <a:pt x="2834938" y="260560"/>
                  </a:cubicBezTo>
                  <a:cubicBezTo>
                    <a:pt x="2833206" y="260834"/>
                    <a:pt x="2801836" y="260013"/>
                    <a:pt x="2801199" y="260560"/>
                  </a:cubicBezTo>
                  <a:cubicBezTo>
                    <a:pt x="2798462" y="260387"/>
                    <a:pt x="2795727" y="261162"/>
                    <a:pt x="2793448" y="262749"/>
                  </a:cubicBezTo>
                  <a:cubicBezTo>
                    <a:pt x="2790803" y="265302"/>
                    <a:pt x="2780498" y="271868"/>
                    <a:pt x="2782323" y="274694"/>
                  </a:cubicBezTo>
                  <a:cubicBezTo>
                    <a:pt x="2784146" y="277521"/>
                    <a:pt x="2786609" y="283813"/>
                    <a:pt x="2789800" y="281990"/>
                  </a:cubicBezTo>
                  <a:cubicBezTo>
                    <a:pt x="2791988" y="280804"/>
                    <a:pt x="2794451" y="280056"/>
                    <a:pt x="2796913" y="279801"/>
                  </a:cubicBezTo>
                  <a:cubicBezTo>
                    <a:pt x="2798462" y="279801"/>
                    <a:pt x="2826641" y="276792"/>
                    <a:pt x="2826641" y="276792"/>
                  </a:cubicBezTo>
                  <a:cubicBezTo>
                    <a:pt x="2826641" y="276792"/>
                    <a:pt x="2828829" y="276792"/>
                    <a:pt x="2828829" y="278251"/>
                  </a:cubicBezTo>
                  <a:cubicBezTo>
                    <a:pt x="2828829" y="279710"/>
                    <a:pt x="2828829" y="280530"/>
                    <a:pt x="2826641" y="281534"/>
                  </a:cubicBezTo>
                  <a:lnTo>
                    <a:pt x="2800925" y="292476"/>
                  </a:lnTo>
                  <a:cubicBezTo>
                    <a:pt x="2800925" y="292476"/>
                    <a:pt x="2797733" y="292476"/>
                    <a:pt x="2795727" y="292476"/>
                  </a:cubicBezTo>
                  <a:cubicBezTo>
                    <a:pt x="2793722" y="292476"/>
                    <a:pt x="2772291" y="290470"/>
                    <a:pt x="2772291" y="290470"/>
                  </a:cubicBezTo>
                  <a:cubicBezTo>
                    <a:pt x="2772291" y="290470"/>
                    <a:pt x="2769100" y="289923"/>
                    <a:pt x="2770103" y="292203"/>
                  </a:cubicBezTo>
                  <a:cubicBezTo>
                    <a:pt x="2771106" y="294482"/>
                    <a:pt x="2772839" y="298586"/>
                    <a:pt x="2771288" y="299863"/>
                  </a:cubicBezTo>
                  <a:cubicBezTo>
                    <a:pt x="2769465" y="300866"/>
                    <a:pt x="2767459" y="301550"/>
                    <a:pt x="2765361" y="301869"/>
                  </a:cubicBezTo>
                  <a:cubicBezTo>
                    <a:pt x="2765361" y="301869"/>
                    <a:pt x="2730892" y="309711"/>
                    <a:pt x="2727791" y="310988"/>
                  </a:cubicBezTo>
                  <a:cubicBezTo>
                    <a:pt x="2724691" y="312264"/>
                    <a:pt x="2670251" y="319195"/>
                    <a:pt x="2668792" y="319559"/>
                  </a:cubicBezTo>
                  <a:cubicBezTo>
                    <a:pt x="2667332" y="319924"/>
                    <a:pt x="2665235" y="319559"/>
                    <a:pt x="2666786" y="322113"/>
                  </a:cubicBezTo>
                  <a:cubicBezTo>
                    <a:pt x="2668336" y="324666"/>
                    <a:pt x="2671071" y="327402"/>
                    <a:pt x="2668974" y="328314"/>
                  </a:cubicBezTo>
                  <a:cubicBezTo>
                    <a:pt x="2666877" y="329226"/>
                    <a:pt x="2631496" y="339439"/>
                    <a:pt x="2631496" y="339439"/>
                  </a:cubicBezTo>
                  <a:cubicBezTo>
                    <a:pt x="2631496" y="339439"/>
                    <a:pt x="2622377" y="341627"/>
                    <a:pt x="2632772" y="337341"/>
                  </a:cubicBezTo>
                  <a:cubicBezTo>
                    <a:pt x="2641344" y="334697"/>
                    <a:pt x="2649094" y="329818"/>
                    <a:pt x="2655113" y="323207"/>
                  </a:cubicBezTo>
                  <a:cubicBezTo>
                    <a:pt x="2656938" y="319104"/>
                    <a:pt x="2661497" y="305516"/>
                    <a:pt x="2667241" y="304969"/>
                  </a:cubicBezTo>
                  <a:cubicBezTo>
                    <a:pt x="2672986" y="304422"/>
                    <a:pt x="2687486" y="303601"/>
                    <a:pt x="2689492" y="300319"/>
                  </a:cubicBezTo>
                  <a:cubicBezTo>
                    <a:pt x="2692774" y="294856"/>
                    <a:pt x="2696696" y="289777"/>
                    <a:pt x="2701164" y="285181"/>
                  </a:cubicBezTo>
                  <a:cubicBezTo>
                    <a:pt x="2702532" y="285181"/>
                    <a:pt x="2705450" y="284634"/>
                    <a:pt x="2706270" y="284360"/>
                  </a:cubicBezTo>
                  <a:cubicBezTo>
                    <a:pt x="2707638" y="284169"/>
                    <a:pt x="2709006" y="284169"/>
                    <a:pt x="2710374" y="284360"/>
                  </a:cubicBezTo>
                  <a:cubicBezTo>
                    <a:pt x="2713018" y="284360"/>
                    <a:pt x="2715663" y="283768"/>
                    <a:pt x="2718125" y="282628"/>
                  </a:cubicBezTo>
                  <a:cubicBezTo>
                    <a:pt x="2720496" y="281260"/>
                    <a:pt x="2790529" y="249617"/>
                    <a:pt x="2790529" y="249617"/>
                  </a:cubicBezTo>
                  <a:cubicBezTo>
                    <a:pt x="2790529" y="249617"/>
                    <a:pt x="2795636" y="247064"/>
                    <a:pt x="2796457" y="243052"/>
                  </a:cubicBezTo>
                  <a:cubicBezTo>
                    <a:pt x="2797277" y="239039"/>
                    <a:pt x="2796457" y="239313"/>
                    <a:pt x="2794451" y="239951"/>
                  </a:cubicBezTo>
                  <a:cubicBezTo>
                    <a:pt x="2792445" y="240590"/>
                    <a:pt x="2782778" y="239951"/>
                    <a:pt x="2787064" y="238310"/>
                  </a:cubicBezTo>
                  <a:cubicBezTo>
                    <a:pt x="2793994" y="235301"/>
                    <a:pt x="2800833" y="231927"/>
                    <a:pt x="2807400" y="228188"/>
                  </a:cubicBezTo>
                  <a:cubicBezTo>
                    <a:pt x="2808676" y="226893"/>
                    <a:pt x="2810591" y="226629"/>
                    <a:pt x="2812141" y="227550"/>
                  </a:cubicBezTo>
                  <a:cubicBezTo>
                    <a:pt x="2814603" y="228151"/>
                    <a:pt x="2817157" y="227723"/>
                    <a:pt x="2819254" y="226364"/>
                  </a:cubicBezTo>
                  <a:cubicBezTo>
                    <a:pt x="2821990" y="224814"/>
                    <a:pt x="2910443" y="180769"/>
                    <a:pt x="2910443" y="180769"/>
                  </a:cubicBezTo>
                  <a:cubicBezTo>
                    <a:pt x="2910443" y="180769"/>
                    <a:pt x="2919562" y="175663"/>
                    <a:pt x="2921386" y="170830"/>
                  </a:cubicBezTo>
                  <a:cubicBezTo>
                    <a:pt x="2921842" y="168723"/>
                    <a:pt x="2922571" y="166690"/>
                    <a:pt x="2923575" y="164811"/>
                  </a:cubicBezTo>
                  <a:cubicBezTo>
                    <a:pt x="2924395" y="163206"/>
                    <a:pt x="2924395" y="161310"/>
                    <a:pt x="2923575" y="159705"/>
                  </a:cubicBezTo>
                  <a:cubicBezTo>
                    <a:pt x="2922753" y="158246"/>
                    <a:pt x="2922116" y="157699"/>
                    <a:pt x="2920565" y="157972"/>
                  </a:cubicBezTo>
                  <a:cubicBezTo>
                    <a:pt x="2919015" y="158246"/>
                    <a:pt x="2907617" y="156695"/>
                    <a:pt x="2909166" y="153595"/>
                  </a:cubicBezTo>
                  <a:cubicBezTo>
                    <a:pt x="2910717" y="150495"/>
                    <a:pt x="2910899" y="147759"/>
                    <a:pt x="2909166" y="149309"/>
                  </a:cubicBezTo>
                  <a:cubicBezTo>
                    <a:pt x="2907434" y="150859"/>
                    <a:pt x="2900047" y="156422"/>
                    <a:pt x="2896765" y="155692"/>
                  </a:cubicBezTo>
                  <a:cubicBezTo>
                    <a:pt x="2893482" y="154963"/>
                    <a:pt x="2891750" y="154416"/>
                    <a:pt x="2893938" y="151680"/>
                  </a:cubicBezTo>
                  <a:cubicBezTo>
                    <a:pt x="2896127" y="148944"/>
                    <a:pt x="2896036" y="148853"/>
                    <a:pt x="2895214" y="148033"/>
                  </a:cubicBezTo>
                  <a:cubicBezTo>
                    <a:pt x="2894394" y="147212"/>
                    <a:pt x="2894030" y="146756"/>
                    <a:pt x="2895214" y="145844"/>
                  </a:cubicBezTo>
                  <a:cubicBezTo>
                    <a:pt x="2895944" y="145042"/>
                    <a:pt x="2895944" y="143765"/>
                    <a:pt x="2895124" y="143008"/>
                  </a:cubicBezTo>
                  <a:cubicBezTo>
                    <a:pt x="2894850" y="142698"/>
                    <a:pt x="2894394" y="142506"/>
                    <a:pt x="2893938" y="142470"/>
                  </a:cubicBezTo>
                  <a:cubicBezTo>
                    <a:pt x="2892570" y="142397"/>
                    <a:pt x="2891294" y="141886"/>
                    <a:pt x="2890291" y="141011"/>
                  </a:cubicBezTo>
                  <a:cubicBezTo>
                    <a:pt x="2889288" y="140208"/>
                    <a:pt x="2888011" y="139844"/>
                    <a:pt x="2886734" y="140008"/>
                  </a:cubicBezTo>
                  <a:cubicBezTo>
                    <a:pt x="2884911" y="140300"/>
                    <a:pt x="2883086" y="139607"/>
                    <a:pt x="2881901" y="138184"/>
                  </a:cubicBezTo>
                  <a:cubicBezTo>
                    <a:pt x="2880898" y="136725"/>
                    <a:pt x="2876704" y="134172"/>
                    <a:pt x="2881901" y="134628"/>
                  </a:cubicBezTo>
                  <a:cubicBezTo>
                    <a:pt x="2887554" y="135275"/>
                    <a:pt x="2893026" y="137245"/>
                    <a:pt x="2897768" y="140373"/>
                  </a:cubicBezTo>
                  <a:cubicBezTo>
                    <a:pt x="2903149" y="143747"/>
                    <a:pt x="2905337" y="143291"/>
                    <a:pt x="2904060" y="145023"/>
                  </a:cubicBezTo>
                  <a:cubicBezTo>
                    <a:pt x="2902783" y="146756"/>
                    <a:pt x="2902875" y="146573"/>
                    <a:pt x="2905155" y="146300"/>
                  </a:cubicBezTo>
                  <a:cubicBezTo>
                    <a:pt x="2907434" y="146026"/>
                    <a:pt x="2918103" y="145570"/>
                    <a:pt x="2920291" y="148306"/>
                  </a:cubicBezTo>
                  <a:cubicBezTo>
                    <a:pt x="2922481" y="151042"/>
                    <a:pt x="2920291" y="152683"/>
                    <a:pt x="2922662" y="151862"/>
                  </a:cubicBezTo>
                  <a:cubicBezTo>
                    <a:pt x="2925033" y="151042"/>
                    <a:pt x="2924851" y="150130"/>
                    <a:pt x="2925216" y="148124"/>
                  </a:cubicBezTo>
                  <a:cubicBezTo>
                    <a:pt x="2925946" y="145206"/>
                    <a:pt x="2927040" y="142388"/>
                    <a:pt x="2928407" y="139734"/>
                  </a:cubicBezTo>
                  <a:cubicBezTo>
                    <a:pt x="2929684" y="137318"/>
                    <a:pt x="2930140" y="134582"/>
                    <a:pt x="2929775" y="131892"/>
                  </a:cubicBezTo>
                  <a:cubicBezTo>
                    <a:pt x="2929775" y="130524"/>
                    <a:pt x="2929137" y="128062"/>
                    <a:pt x="2927222" y="129065"/>
                  </a:cubicBezTo>
                  <a:cubicBezTo>
                    <a:pt x="2925307" y="130068"/>
                    <a:pt x="2924121" y="129065"/>
                    <a:pt x="2923119" y="131071"/>
                  </a:cubicBezTo>
                  <a:cubicBezTo>
                    <a:pt x="2922116" y="133078"/>
                    <a:pt x="2920565" y="134354"/>
                    <a:pt x="2920291" y="133078"/>
                  </a:cubicBezTo>
                  <a:cubicBezTo>
                    <a:pt x="2919745" y="130591"/>
                    <a:pt x="2919471" y="128056"/>
                    <a:pt x="2919379" y="125509"/>
                  </a:cubicBezTo>
                  <a:cubicBezTo>
                    <a:pt x="2919379" y="122408"/>
                    <a:pt x="2918833" y="122773"/>
                    <a:pt x="2917739" y="122226"/>
                  </a:cubicBezTo>
                  <a:cubicBezTo>
                    <a:pt x="2916644" y="121679"/>
                    <a:pt x="2916553" y="121223"/>
                    <a:pt x="2916553" y="117849"/>
                  </a:cubicBezTo>
                  <a:cubicBezTo>
                    <a:pt x="2916736" y="115415"/>
                    <a:pt x="2916005" y="113005"/>
                    <a:pt x="2914456" y="111101"/>
                  </a:cubicBezTo>
                  <a:cubicBezTo>
                    <a:pt x="2913543" y="110554"/>
                    <a:pt x="2911537" y="109368"/>
                    <a:pt x="2910443" y="109733"/>
                  </a:cubicBezTo>
                  <a:cubicBezTo>
                    <a:pt x="2909349" y="110098"/>
                    <a:pt x="2908255" y="109733"/>
                    <a:pt x="2909440" y="108274"/>
                  </a:cubicBezTo>
                  <a:cubicBezTo>
                    <a:pt x="2910626" y="106815"/>
                    <a:pt x="2910169" y="105812"/>
                    <a:pt x="2907434" y="105812"/>
                  </a:cubicBezTo>
                  <a:cubicBezTo>
                    <a:pt x="2904698" y="105812"/>
                    <a:pt x="2898315" y="105812"/>
                    <a:pt x="2899774" y="107544"/>
                  </a:cubicBezTo>
                  <a:cubicBezTo>
                    <a:pt x="2901233" y="109277"/>
                    <a:pt x="2901598" y="109095"/>
                    <a:pt x="2904424" y="110098"/>
                  </a:cubicBezTo>
                  <a:cubicBezTo>
                    <a:pt x="2907252" y="111101"/>
                    <a:pt x="2910899" y="115204"/>
                    <a:pt x="2908620" y="114384"/>
                  </a:cubicBezTo>
                  <a:cubicBezTo>
                    <a:pt x="2906340" y="113563"/>
                    <a:pt x="2903878" y="112833"/>
                    <a:pt x="2903057" y="115113"/>
                  </a:cubicBezTo>
                  <a:cubicBezTo>
                    <a:pt x="2902236" y="117393"/>
                    <a:pt x="2901415" y="119399"/>
                    <a:pt x="2899592" y="119673"/>
                  </a:cubicBezTo>
                  <a:cubicBezTo>
                    <a:pt x="2897768" y="119946"/>
                    <a:pt x="2894941" y="121132"/>
                    <a:pt x="2895214" y="116572"/>
                  </a:cubicBezTo>
                  <a:cubicBezTo>
                    <a:pt x="2895488" y="112013"/>
                    <a:pt x="2895214" y="112560"/>
                    <a:pt x="2893938" y="111830"/>
                  </a:cubicBezTo>
                  <a:cubicBezTo>
                    <a:pt x="2892114" y="110674"/>
                    <a:pt x="2891202" y="108541"/>
                    <a:pt x="2891659" y="106450"/>
                  </a:cubicBezTo>
                  <a:cubicBezTo>
                    <a:pt x="2891659" y="103167"/>
                    <a:pt x="2892479" y="100614"/>
                    <a:pt x="2888740" y="99338"/>
                  </a:cubicBezTo>
                  <a:cubicBezTo>
                    <a:pt x="2884728" y="97505"/>
                    <a:pt x="2880807" y="95436"/>
                    <a:pt x="2877068" y="93137"/>
                  </a:cubicBezTo>
                  <a:cubicBezTo>
                    <a:pt x="2876156" y="92997"/>
                    <a:pt x="2875335" y="92997"/>
                    <a:pt x="2874424" y="93137"/>
                  </a:cubicBezTo>
                  <a:cubicBezTo>
                    <a:pt x="2873785" y="93137"/>
                    <a:pt x="2873238" y="93137"/>
                    <a:pt x="2872691" y="92316"/>
                  </a:cubicBezTo>
                  <a:cubicBezTo>
                    <a:pt x="2872144" y="91495"/>
                    <a:pt x="2869864" y="88030"/>
                    <a:pt x="2868588" y="87756"/>
                  </a:cubicBezTo>
                  <a:cubicBezTo>
                    <a:pt x="2866763" y="87551"/>
                    <a:pt x="2865122" y="86748"/>
                    <a:pt x="2863846" y="85477"/>
                  </a:cubicBezTo>
                  <a:cubicBezTo>
                    <a:pt x="2861566" y="83087"/>
                    <a:pt x="2858466" y="81572"/>
                    <a:pt x="2855183" y="81191"/>
                  </a:cubicBezTo>
                  <a:cubicBezTo>
                    <a:pt x="2852721" y="81191"/>
                    <a:pt x="2852447" y="81191"/>
                    <a:pt x="2851626" y="78729"/>
                  </a:cubicBezTo>
                  <a:cubicBezTo>
                    <a:pt x="2850805" y="76267"/>
                    <a:pt x="2850167" y="75811"/>
                    <a:pt x="2847705" y="75537"/>
                  </a:cubicBezTo>
                  <a:lnTo>
                    <a:pt x="2840319" y="74625"/>
                  </a:lnTo>
                  <a:cubicBezTo>
                    <a:pt x="2839498" y="74621"/>
                    <a:pt x="2838677" y="74808"/>
                    <a:pt x="2837948" y="75172"/>
                  </a:cubicBezTo>
                  <a:cubicBezTo>
                    <a:pt x="2837036" y="75811"/>
                    <a:pt x="2837218" y="75172"/>
                    <a:pt x="2836945" y="73349"/>
                  </a:cubicBezTo>
                  <a:cubicBezTo>
                    <a:pt x="2836671" y="71525"/>
                    <a:pt x="2836032" y="71342"/>
                    <a:pt x="2834665" y="71069"/>
                  </a:cubicBezTo>
                  <a:cubicBezTo>
                    <a:pt x="2833297" y="70890"/>
                    <a:pt x="2831838" y="71248"/>
                    <a:pt x="2830744" y="72072"/>
                  </a:cubicBezTo>
                  <a:cubicBezTo>
                    <a:pt x="2829650" y="72821"/>
                    <a:pt x="2828281" y="73233"/>
                    <a:pt x="2826913" y="73257"/>
                  </a:cubicBezTo>
                  <a:cubicBezTo>
                    <a:pt x="2825910" y="73257"/>
                    <a:pt x="2822081" y="73257"/>
                    <a:pt x="2820987" y="72345"/>
                  </a:cubicBezTo>
                  <a:cubicBezTo>
                    <a:pt x="2819893" y="71183"/>
                    <a:pt x="2818251" y="70667"/>
                    <a:pt x="2816700" y="70978"/>
                  </a:cubicBezTo>
                  <a:cubicBezTo>
                    <a:pt x="2812871" y="71601"/>
                    <a:pt x="2809041" y="72485"/>
                    <a:pt x="2805302" y="73622"/>
                  </a:cubicBezTo>
                  <a:cubicBezTo>
                    <a:pt x="2803570" y="74352"/>
                    <a:pt x="2801107" y="76084"/>
                    <a:pt x="2800013" y="75628"/>
                  </a:cubicBezTo>
                  <a:cubicBezTo>
                    <a:pt x="2798736" y="75024"/>
                    <a:pt x="2797368" y="74742"/>
                    <a:pt x="2796001" y="74808"/>
                  </a:cubicBezTo>
                  <a:cubicBezTo>
                    <a:pt x="2794633" y="74808"/>
                    <a:pt x="2792991" y="73805"/>
                    <a:pt x="2791623" y="74078"/>
                  </a:cubicBezTo>
                  <a:cubicBezTo>
                    <a:pt x="2789617" y="74396"/>
                    <a:pt x="2787520" y="74145"/>
                    <a:pt x="2785606" y="73349"/>
                  </a:cubicBezTo>
                  <a:cubicBezTo>
                    <a:pt x="2784329" y="72557"/>
                    <a:pt x="2782778" y="72264"/>
                    <a:pt x="2781319" y="72528"/>
                  </a:cubicBezTo>
                  <a:cubicBezTo>
                    <a:pt x="2779769" y="72528"/>
                    <a:pt x="2777763" y="70339"/>
                    <a:pt x="2775484" y="71525"/>
                  </a:cubicBezTo>
                  <a:cubicBezTo>
                    <a:pt x="2773113" y="72474"/>
                    <a:pt x="2770468" y="72849"/>
                    <a:pt x="2767914" y="72619"/>
                  </a:cubicBezTo>
                  <a:cubicBezTo>
                    <a:pt x="2766729" y="72374"/>
                    <a:pt x="2765452" y="72374"/>
                    <a:pt x="2764266" y="72619"/>
                  </a:cubicBezTo>
                  <a:cubicBezTo>
                    <a:pt x="2763537" y="72619"/>
                    <a:pt x="2747671" y="73622"/>
                    <a:pt x="2746029" y="73349"/>
                  </a:cubicBezTo>
                  <a:cubicBezTo>
                    <a:pt x="2745026" y="73026"/>
                    <a:pt x="2743840" y="73026"/>
                    <a:pt x="2742837" y="73349"/>
                  </a:cubicBezTo>
                  <a:cubicBezTo>
                    <a:pt x="2742291" y="73349"/>
                    <a:pt x="2741196" y="73987"/>
                    <a:pt x="2740649" y="73349"/>
                  </a:cubicBezTo>
                  <a:cubicBezTo>
                    <a:pt x="2739828" y="72138"/>
                    <a:pt x="2738369" y="71559"/>
                    <a:pt x="2736910" y="71890"/>
                  </a:cubicBezTo>
                  <a:cubicBezTo>
                    <a:pt x="2735086" y="72377"/>
                    <a:pt x="2733172" y="72377"/>
                    <a:pt x="2731347" y="71890"/>
                  </a:cubicBezTo>
                  <a:cubicBezTo>
                    <a:pt x="2730344" y="71890"/>
                    <a:pt x="2726605" y="71890"/>
                    <a:pt x="2727791" y="73622"/>
                  </a:cubicBezTo>
                  <a:cubicBezTo>
                    <a:pt x="2728612" y="75926"/>
                    <a:pt x="2728612" y="78430"/>
                    <a:pt x="2727791" y="80735"/>
                  </a:cubicBezTo>
                  <a:cubicBezTo>
                    <a:pt x="2725420" y="85630"/>
                    <a:pt x="2720314" y="88595"/>
                    <a:pt x="2714934" y="88212"/>
                  </a:cubicBezTo>
                  <a:cubicBezTo>
                    <a:pt x="2705815" y="88212"/>
                    <a:pt x="2711833" y="84747"/>
                    <a:pt x="2702805" y="86571"/>
                  </a:cubicBezTo>
                  <a:cubicBezTo>
                    <a:pt x="2693777" y="88395"/>
                    <a:pt x="2693686" y="88486"/>
                    <a:pt x="2692957" y="88304"/>
                  </a:cubicBezTo>
                  <a:cubicBezTo>
                    <a:pt x="2692045" y="88153"/>
                    <a:pt x="2691042" y="88497"/>
                    <a:pt x="2690403" y="89216"/>
                  </a:cubicBezTo>
                  <a:cubicBezTo>
                    <a:pt x="2689583" y="90198"/>
                    <a:pt x="2688124" y="90429"/>
                    <a:pt x="2687029" y="89763"/>
                  </a:cubicBezTo>
                  <a:cubicBezTo>
                    <a:pt x="2685479" y="88920"/>
                    <a:pt x="2683747" y="88570"/>
                    <a:pt x="2682015" y="88760"/>
                  </a:cubicBezTo>
                  <a:cubicBezTo>
                    <a:pt x="2680008" y="88967"/>
                    <a:pt x="2678002" y="88718"/>
                    <a:pt x="2676178" y="88030"/>
                  </a:cubicBezTo>
                  <a:cubicBezTo>
                    <a:pt x="2675631" y="88030"/>
                    <a:pt x="2673169" y="86297"/>
                    <a:pt x="2676178" y="84200"/>
                  </a:cubicBezTo>
                  <a:cubicBezTo>
                    <a:pt x="2679187" y="82103"/>
                    <a:pt x="2710647" y="60856"/>
                    <a:pt x="2710647" y="60856"/>
                  </a:cubicBezTo>
                  <a:cubicBezTo>
                    <a:pt x="2710647" y="60856"/>
                    <a:pt x="2713748" y="58667"/>
                    <a:pt x="2709918" y="57846"/>
                  </a:cubicBezTo>
                  <a:cubicBezTo>
                    <a:pt x="2707821" y="57599"/>
                    <a:pt x="2706088" y="56236"/>
                    <a:pt x="2705267" y="54290"/>
                  </a:cubicBezTo>
                  <a:cubicBezTo>
                    <a:pt x="2704356" y="53105"/>
                    <a:pt x="2702258" y="51098"/>
                    <a:pt x="2700525" y="51737"/>
                  </a:cubicBezTo>
                  <a:cubicBezTo>
                    <a:pt x="2697973" y="52144"/>
                    <a:pt x="2695419" y="51661"/>
                    <a:pt x="2693231" y="50369"/>
                  </a:cubicBezTo>
                  <a:cubicBezTo>
                    <a:pt x="2691315" y="49225"/>
                    <a:pt x="2688944" y="49024"/>
                    <a:pt x="2686847" y="49822"/>
                  </a:cubicBezTo>
                  <a:cubicBezTo>
                    <a:pt x="2685844" y="50551"/>
                    <a:pt x="2682561" y="50734"/>
                    <a:pt x="2684567" y="51372"/>
                  </a:cubicBezTo>
                  <a:cubicBezTo>
                    <a:pt x="2686574" y="52010"/>
                    <a:pt x="2687303" y="53560"/>
                    <a:pt x="2684567" y="53013"/>
                  </a:cubicBezTo>
                  <a:cubicBezTo>
                    <a:pt x="2681832" y="52466"/>
                    <a:pt x="2669886" y="49092"/>
                    <a:pt x="2669339" y="49001"/>
                  </a:cubicBezTo>
                  <a:cubicBezTo>
                    <a:pt x="2667697" y="48335"/>
                    <a:pt x="2665783" y="48614"/>
                    <a:pt x="2664415" y="49731"/>
                  </a:cubicBezTo>
                  <a:cubicBezTo>
                    <a:pt x="2662318" y="51656"/>
                    <a:pt x="2659764" y="52979"/>
                    <a:pt x="2656938" y="53560"/>
                  </a:cubicBezTo>
                  <a:cubicBezTo>
                    <a:pt x="2654839" y="53386"/>
                    <a:pt x="2652742" y="53571"/>
                    <a:pt x="2650736" y="54108"/>
                  </a:cubicBezTo>
                  <a:cubicBezTo>
                    <a:pt x="2649003" y="54837"/>
                    <a:pt x="2637878" y="54108"/>
                    <a:pt x="2640980" y="52375"/>
                  </a:cubicBezTo>
                  <a:cubicBezTo>
                    <a:pt x="2643259" y="51273"/>
                    <a:pt x="2645720" y="50800"/>
                    <a:pt x="2648274" y="51007"/>
                  </a:cubicBezTo>
                  <a:cubicBezTo>
                    <a:pt x="2650280" y="51007"/>
                    <a:pt x="2651010" y="51007"/>
                    <a:pt x="2651374" y="49457"/>
                  </a:cubicBezTo>
                  <a:cubicBezTo>
                    <a:pt x="2651739" y="47907"/>
                    <a:pt x="2652013" y="48271"/>
                    <a:pt x="2653290" y="47724"/>
                  </a:cubicBezTo>
                  <a:cubicBezTo>
                    <a:pt x="2654567" y="47123"/>
                    <a:pt x="2655752" y="46178"/>
                    <a:pt x="2656573" y="44989"/>
                  </a:cubicBezTo>
                  <a:cubicBezTo>
                    <a:pt x="2657119" y="43986"/>
                    <a:pt x="2657393" y="42709"/>
                    <a:pt x="2654384" y="44442"/>
                  </a:cubicBezTo>
                  <a:cubicBezTo>
                    <a:pt x="2651374" y="46174"/>
                    <a:pt x="2651831" y="45445"/>
                    <a:pt x="2650371" y="45262"/>
                  </a:cubicBezTo>
                  <a:cubicBezTo>
                    <a:pt x="2648365" y="44882"/>
                    <a:pt x="2646268" y="44882"/>
                    <a:pt x="2644262" y="45262"/>
                  </a:cubicBezTo>
                  <a:cubicBezTo>
                    <a:pt x="2641344" y="46276"/>
                    <a:pt x="2638152" y="46527"/>
                    <a:pt x="2635143" y="45992"/>
                  </a:cubicBezTo>
                  <a:cubicBezTo>
                    <a:pt x="2632042" y="45080"/>
                    <a:pt x="2631039" y="44533"/>
                    <a:pt x="2630127" y="45262"/>
                  </a:cubicBezTo>
                  <a:cubicBezTo>
                    <a:pt x="2627210" y="46531"/>
                    <a:pt x="2623926" y="46531"/>
                    <a:pt x="2621009" y="45262"/>
                  </a:cubicBezTo>
                  <a:cubicBezTo>
                    <a:pt x="2616905" y="43986"/>
                    <a:pt x="2615993" y="43712"/>
                    <a:pt x="2614898" y="44168"/>
                  </a:cubicBezTo>
                  <a:cubicBezTo>
                    <a:pt x="2610430" y="45033"/>
                    <a:pt x="2605871" y="45581"/>
                    <a:pt x="2601311" y="45809"/>
                  </a:cubicBezTo>
                  <a:cubicBezTo>
                    <a:pt x="2599397" y="45809"/>
                    <a:pt x="2590095" y="44989"/>
                    <a:pt x="2601311" y="43256"/>
                  </a:cubicBezTo>
                  <a:cubicBezTo>
                    <a:pt x="2603956" y="43556"/>
                    <a:pt x="2606601" y="43308"/>
                    <a:pt x="2609154" y="42527"/>
                  </a:cubicBezTo>
                  <a:cubicBezTo>
                    <a:pt x="2611616" y="41107"/>
                    <a:pt x="2614443" y="40323"/>
                    <a:pt x="2617269" y="40247"/>
                  </a:cubicBezTo>
                  <a:cubicBezTo>
                    <a:pt x="2619549" y="40678"/>
                    <a:pt x="2621829" y="40678"/>
                    <a:pt x="2624109" y="40247"/>
                  </a:cubicBezTo>
                  <a:cubicBezTo>
                    <a:pt x="2625659" y="40247"/>
                    <a:pt x="2628395" y="39517"/>
                    <a:pt x="2630493" y="39061"/>
                  </a:cubicBezTo>
                  <a:cubicBezTo>
                    <a:pt x="2632316" y="38858"/>
                    <a:pt x="2634140" y="38268"/>
                    <a:pt x="2635690" y="37329"/>
                  </a:cubicBezTo>
                  <a:cubicBezTo>
                    <a:pt x="2636329" y="36785"/>
                    <a:pt x="2637058" y="36410"/>
                    <a:pt x="2637878" y="36235"/>
                  </a:cubicBezTo>
                  <a:cubicBezTo>
                    <a:pt x="2639064" y="35811"/>
                    <a:pt x="2640158" y="35014"/>
                    <a:pt x="2640888" y="33955"/>
                  </a:cubicBezTo>
                  <a:cubicBezTo>
                    <a:pt x="2641526" y="32581"/>
                    <a:pt x="2642894" y="31690"/>
                    <a:pt x="2644354" y="31675"/>
                  </a:cubicBezTo>
                  <a:cubicBezTo>
                    <a:pt x="2646723" y="30964"/>
                    <a:pt x="2648822" y="29642"/>
                    <a:pt x="2650462" y="27845"/>
                  </a:cubicBezTo>
                  <a:cubicBezTo>
                    <a:pt x="2651648" y="26818"/>
                    <a:pt x="2653199" y="26352"/>
                    <a:pt x="2654748" y="26568"/>
                  </a:cubicBezTo>
                  <a:cubicBezTo>
                    <a:pt x="2655842" y="26568"/>
                    <a:pt x="2658487" y="26568"/>
                    <a:pt x="2659764" y="26568"/>
                  </a:cubicBezTo>
                  <a:cubicBezTo>
                    <a:pt x="2660949" y="26425"/>
                    <a:pt x="2662135" y="26425"/>
                    <a:pt x="2663320" y="26568"/>
                  </a:cubicBezTo>
                  <a:cubicBezTo>
                    <a:pt x="2664689" y="27022"/>
                    <a:pt x="2666238" y="27022"/>
                    <a:pt x="2667606" y="26568"/>
                  </a:cubicBezTo>
                  <a:cubicBezTo>
                    <a:pt x="2668700" y="26021"/>
                    <a:pt x="2669703" y="25018"/>
                    <a:pt x="2668518" y="24198"/>
                  </a:cubicBezTo>
                  <a:cubicBezTo>
                    <a:pt x="2667332" y="23377"/>
                    <a:pt x="2657119" y="12617"/>
                    <a:pt x="2657119" y="12617"/>
                  </a:cubicBezTo>
                  <a:cubicBezTo>
                    <a:pt x="2655842" y="11761"/>
                    <a:pt x="2654384" y="11200"/>
                    <a:pt x="2652925" y="10975"/>
                  </a:cubicBezTo>
                  <a:cubicBezTo>
                    <a:pt x="2650919" y="10975"/>
                    <a:pt x="2627119" y="5048"/>
                    <a:pt x="2624565" y="4227"/>
                  </a:cubicBezTo>
                  <a:cubicBezTo>
                    <a:pt x="2622011" y="3406"/>
                    <a:pt x="2602133" y="671"/>
                    <a:pt x="2597208" y="215"/>
                  </a:cubicBezTo>
                  <a:cubicBezTo>
                    <a:pt x="2594381" y="-314"/>
                    <a:pt x="2591463" y="3"/>
                    <a:pt x="2588818" y="1127"/>
                  </a:cubicBezTo>
                  <a:cubicBezTo>
                    <a:pt x="2587360" y="1968"/>
                    <a:pt x="2585810" y="2671"/>
                    <a:pt x="2584259" y="3224"/>
                  </a:cubicBezTo>
                  <a:cubicBezTo>
                    <a:pt x="2582618" y="3771"/>
                    <a:pt x="2570763" y="6233"/>
                    <a:pt x="2566021" y="7054"/>
                  </a:cubicBezTo>
                  <a:cubicBezTo>
                    <a:pt x="2560550" y="8171"/>
                    <a:pt x="2555261" y="9789"/>
                    <a:pt x="2550063" y="11887"/>
                  </a:cubicBezTo>
                  <a:cubicBezTo>
                    <a:pt x="2547511" y="13346"/>
                    <a:pt x="2531825" y="21006"/>
                    <a:pt x="2529090" y="22009"/>
                  </a:cubicBezTo>
                  <a:cubicBezTo>
                    <a:pt x="2525898" y="23267"/>
                    <a:pt x="2522889" y="24792"/>
                    <a:pt x="2519971" y="26568"/>
                  </a:cubicBezTo>
                  <a:cubicBezTo>
                    <a:pt x="2519424" y="27572"/>
                    <a:pt x="2518695" y="28027"/>
                    <a:pt x="2521248" y="28027"/>
                  </a:cubicBezTo>
                  <a:cubicBezTo>
                    <a:pt x="2523801" y="28027"/>
                    <a:pt x="2528634" y="28027"/>
                    <a:pt x="2524986" y="30034"/>
                  </a:cubicBezTo>
                  <a:cubicBezTo>
                    <a:pt x="2520518" y="32546"/>
                    <a:pt x="2516232" y="35317"/>
                    <a:pt x="2512038" y="38332"/>
                  </a:cubicBezTo>
                  <a:cubicBezTo>
                    <a:pt x="2509940" y="40320"/>
                    <a:pt x="2507570" y="42036"/>
                    <a:pt x="2505016" y="43438"/>
                  </a:cubicBezTo>
                  <a:cubicBezTo>
                    <a:pt x="2502919" y="44442"/>
                    <a:pt x="2499636" y="45445"/>
                    <a:pt x="2500639" y="46812"/>
                  </a:cubicBezTo>
                  <a:cubicBezTo>
                    <a:pt x="2501277" y="47553"/>
                    <a:pt x="2501277" y="48706"/>
                    <a:pt x="2500548" y="49390"/>
                  </a:cubicBezTo>
                  <a:cubicBezTo>
                    <a:pt x="2500274" y="49600"/>
                    <a:pt x="2500000" y="49749"/>
                    <a:pt x="2499726" y="49822"/>
                  </a:cubicBezTo>
                  <a:cubicBezTo>
                    <a:pt x="2498451" y="50369"/>
                    <a:pt x="2491793" y="53105"/>
                    <a:pt x="2492158" y="54655"/>
                  </a:cubicBezTo>
                  <a:cubicBezTo>
                    <a:pt x="2492432" y="55918"/>
                    <a:pt x="2492067" y="57235"/>
                    <a:pt x="2491246" y="58211"/>
                  </a:cubicBezTo>
                  <a:cubicBezTo>
                    <a:pt x="2490608" y="59123"/>
                    <a:pt x="2489970" y="60126"/>
                    <a:pt x="2490517" y="60673"/>
                  </a:cubicBezTo>
                  <a:cubicBezTo>
                    <a:pt x="2490881" y="61391"/>
                    <a:pt x="2490881" y="62235"/>
                    <a:pt x="2490517" y="62953"/>
                  </a:cubicBezTo>
                  <a:cubicBezTo>
                    <a:pt x="2490335" y="63928"/>
                    <a:pt x="2490608" y="64934"/>
                    <a:pt x="2491246" y="65689"/>
                  </a:cubicBezTo>
                  <a:cubicBezTo>
                    <a:pt x="2492158" y="66236"/>
                    <a:pt x="2494986" y="68242"/>
                    <a:pt x="2496718" y="67786"/>
                  </a:cubicBezTo>
                  <a:cubicBezTo>
                    <a:pt x="2498451" y="67330"/>
                    <a:pt x="2502554" y="67786"/>
                    <a:pt x="2500365" y="70339"/>
                  </a:cubicBezTo>
                  <a:cubicBezTo>
                    <a:pt x="2498177" y="72893"/>
                    <a:pt x="2497812" y="73622"/>
                    <a:pt x="2497812" y="75172"/>
                  </a:cubicBezTo>
                  <a:cubicBezTo>
                    <a:pt x="2497721" y="77057"/>
                    <a:pt x="2497083" y="78866"/>
                    <a:pt x="2495806" y="80279"/>
                  </a:cubicBezTo>
                  <a:cubicBezTo>
                    <a:pt x="2494529" y="81556"/>
                    <a:pt x="2490517" y="83197"/>
                    <a:pt x="2492706" y="84018"/>
                  </a:cubicBezTo>
                  <a:cubicBezTo>
                    <a:pt x="2494894" y="84838"/>
                    <a:pt x="2497357" y="86480"/>
                    <a:pt x="2499636" y="85841"/>
                  </a:cubicBezTo>
                  <a:cubicBezTo>
                    <a:pt x="2503374" y="85449"/>
                    <a:pt x="2507113" y="85853"/>
                    <a:pt x="2510670" y="87027"/>
                  </a:cubicBezTo>
                  <a:cubicBezTo>
                    <a:pt x="2512584" y="88128"/>
                    <a:pt x="2514590" y="88898"/>
                    <a:pt x="2516779" y="89307"/>
                  </a:cubicBezTo>
                  <a:cubicBezTo>
                    <a:pt x="2518512" y="89421"/>
                    <a:pt x="2520154" y="89758"/>
                    <a:pt x="2521795" y="90310"/>
                  </a:cubicBezTo>
                  <a:cubicBezTo>
                    <a:pt x="2523163" y="90497"/>
                    <a:pt x="2524439" y="90864"/>
                    <a:pt x="2525716" y="91404"/>
                  </a:cubicBezTo>
                  <a:cubicBezTo>
                    <a:pt x="2526993" y="92316"/>
                    <a:pt x="2538573" y="95690"/>
                    <a:pt x="2531005" y="95143"/>
                  </a:cubicBezTo>
                  <a:cubicBezTo>
                    <a:pt x="2523437" y="94596"/>
                    <a:pt x="2521886" y="93957"/>
                    <a:pt x="2521066" y="93319"/>
                  </a:cubicBezTo>
                  <a:cubicBezTo>
                    <a:pt x="2520244" y="92681"/>
                    <a:pt x="2516961" y="90310"/>
                    <a:pt x="2514955" y="90857"/>
                  </a:cubicBezTo>
                  <a:cubicBezTo>
                    <a:pt x="2512584" y="90985"/>
                    <a:pt x="2510213" y="90739"/>
                    <a:pt x="2507934" y="90127"/>
                  </a:cubicBezTo>
                  <a:cubicBezTo>
                    <a:pt x="2505563" y="89946"/>
                    <a:pt x="2503192" y="89946"/>
                    <a:pt x="2500821" y="90127"/>
                  </a:cubicBezTo>
                  <a:cubicBezTo>
                    <a:pt x="2499089" y="90127"/>
                    <a:pt x="2495077" y="90948"/>
                    <a:pt x="2495715" y="90127"/>
                  </a:cubicBezTo>
                  <a:cubicBezTo>
                    <a:pt x="2496352" y="89307"/>
                    <a:pt x="2495715" y="88851"/>
                    <a:pt x="2493435" y="88121"/>
                  </a:cubicBezTo>
                  <a:cubicBezTo>
                    <a:pt x="2490608" y="86614"/>
                    <a:pt x="2487142" y="86614"/>
                    <a:pt x="2484316" y="88121"/>
                  </a:cubicBezTo>
                  <a:cubicBezTo>
                    <a:pt x="2479574" y="89866"/>
                    <a:pt x="2474559" y="90581"/>
                    <a:pt x="2469543" y="90219"/>
                  </a:cubicBezTo>
                  <a:cubicBezTo>
                    <a:pt x="2469543" y="89398"/>
                    <a:pt x="2468540" y="89398"/>
                    <a:pt x="2466535" y="89216"/>
                  </a:cubicBezTo>
                  <a:cubicBezTo>
                    <a:pt x="2464528" y="89033"/>
                    <a:pt x="2456139" y="89216"/>
                    <a:pt x="2452400" y="89945"/>
                  </a:cubicBezTo>
                  <a:cubicBezTo>
                    <a:pt x="2447111" y="90356"/>
                    <a:pt x="2441730" y="90356"/>
                    <a:pt x="2436442" y="89945"/>
                  </a:cubicBezTo>
                  <a:cubicBezTo>
                    <a:pt x="2432885" y="89945"/>
                    <a:pt x="2420940" y="86115"/>
                    <a:pt x="2420392" y="88212"/>
                  </a:cubicBezTo>
                  <a:cubicBezTo>
                    <a:pt x="2419846" y="90310"/>
                    <a:pt x="2421121" y="90766"/>
                    <a:pt x="2423220" y="91951"/>
                  </a:cubicBezTo>
                  <a:cubicBezTo>
                    <a:pt x="2425317" y="93137"/>
                    <a:pt x="2426958" y="93957"/>
                    <a:pt x="2426958" y="95508"/>
                  </a:cubicBezTo>
                  <a:cubicBezTo>
                    <a:pt x="2426958" y="97058"/>
                    <a:pt x="2426958" y="99611"/>
                    <a:pt x="2429602" y="99338"/>
                  </a:cubicBezTo>
                  <a:cubicBezTo>
                    <a:pt x="2432247" y="99064"/>
                    <a:pt x="2435894" y="98334"/>
                    <a:pt x="2437445" y="100705"/>
                  </a:cubicBezTo>
                  <a:cubicBezTo>
                    <a:pt x="2438995" y="103076"/>
                    <a:pt x="2440727" y="104444"/>
                    <a:pt x="2442916" y="104171"/>
                  </a:cubicBezTo>
                  <a:cubicBezTo>
                    <a:pt x="2445104" y="103897"/>
                    <a:pt x="2446746" y="104171"/>
                    <a:pt x="2447202" y="106633"/>
                  </a:cubicBezTo>
                  <a:cubicBezTo>
                    <a:pt x="2447658" y="109095"/>
                    <a:pt x="2447202" y="110189"/>
                    <a:pt x="2449482" y="110827"/>
                  </a:cubicBezTo>
                  <a:cubicBezTo>
                    <a:pt x="2451579" y="111467"/>
                    <a:pt x="2453220" y="113154"/>
                    <a:pt x="2453859" y="115296"/>
                  </a:cubicBezTo>
                  <a:cubicBezTo>
                    <a:pt x="2454953" y="118031"/>
                    <a:pt x="2455136" y="120402"/>
                    <a:pt x="2453038" y="120129"/>
                  </a:cubicBezTo>
                  <a:cubicBezTo>
                    <a:pt x="2450485" y="119512"/>
                    <a:pt x="2448023" y="118561"/>
                    <a:pt x="2445743" y="117302"/>
                  </a:cubicBezTo>
                  <a:cubicBezTo>
                    <a:pt x="2444740" y="116755"/>
                    <a:pt x="2421669" y="106450"/>
                    <a:pt x="2421669" y="106450"/>
                  </a:cubicBezTo>
                  <a:cubicBezTo>
                    <a:pt x="2419846" y="105286"/>
                    <a:pt x="2417656" y="105081"/>
                    <a:pt x="2415650" y="105903"/>
                  </a:cubicBezTo>
                  <a:cubicBezTo>
                    <a:pt x="2414282" y="106749"/>
                    <a:pt x="2412824" y="107337"/>
                    <a:pt x="2411273" y="107636"/>
                  </a:cubicBezTo>
                  <a:cubicBezTo>
                    <a:pt x="2410544" y="107782"/>
                    <a:pt x="2409905" y="108166"/>
                    <a:pt x="2409359" y="108730"/>
                  </a:cubicBezTo>
                  <a:cubicBezTo>
                    <a:pt x="2408447" y="109623"/>
                    <a:pt x="2407262" y="110225"/>
                    <a:pt x="2405985" y="110463"/>
                  </a:cubicBezTo>
                  <a:cubicBezTo>
                    <a:pt x="2400878" y="110925"/>
                    <a:pt x="2395863" y="112059"/>
                    <a:pt x="2391030" y="113837"/>
                  </a:cubicBezTo>
                  <a:cubicBezTo>
                    <a:pt x="2389024" y="115569"/>
                    <a:pt x="2391030" y="114840"/>
                    <a:pt x="2389024" y="115569"/>
                  </a:cubicBezTo>
                  <a:cubicBezTo>
                    <a:pt x="2387017" y="116299"/>
                    <a:pt x="2381454" y="117393"/>
                    <a:pt x="2379905" y="118122"/>
                  </a:cubicBezTo>
                  <a:cubicBezTo>
                    <a:pt x="2378354" y="118852"/>
                    <a:pt x="2370786" y="123685"/>
                    <a:pt x="2369782" y="124506"/>
                  </a:cubicBezTo>
                  <a:cubicBezTo>
                    <a:pt x="2368779" y="125326"/>
                    <a:pt x="2364676" y="127150"/>
                    <a:pt x="2366955" y="124506"/>
                  </a:cubicBezTo>
                  <a:cubicBezTo>
                    <a:pt x="2369235" y="121861"/>
                    <a:pt x="2370238" y="119673"/>
                    <a:pt x="2367776" y="120585"/>
                  </a:cubicBezTo>
                  <a:cubicBezTo>
                    <a:pt x="2364858" y="121441"/>
                    <a:pt x="2362031" y="122571"/>
                    <a:pt x="2359387" y="123959"/>
                  </a:cubicBezTo>
                  <a:cubicBezTo>
                    <a:pt x="2358657" y="124688"/>
                    <a:pt x="2344158" y="130433"/>
                    <a:pt x="2342699" y="130980"/>
                  </a:cubicBezTo>
                  <a:cubicBezTo>
                    <a:pt x="2341240" y="131527"/>
                    <a:pt x="2339416" y="131527"/>
                    <a:pt x="2340510" y="130251"/>
                  </a:cubicBezTo>
                  <a:cubicBezTo>
                    <a:pt x="2341605" y="128974"/>
                    <a:pt x="2342973" y="124870"/>
                    <a:pt x="2340967" y="123959"/>
                  </a:cubicBezTo>
                  <a:cubicBezTo>
                    <a:pt x="2338960" y="123047"/>
                    <a:pt x="2338687" y="122682"/>
                    <a:pt x="2337319" y="123138"/>
                  </a:cubicBezTo>
                  <a:cubicBezTo>
                    <a:pt x="2334674" y="124008"/>
                    <a:pt x="2332212" y="125106"/>
                    <a:pt x="2329751" y="126421"/>
                  </a:cubicBezTo>
                  <a:cubicBezTo>
                    <a:pt x="2326741" y="127971"/>
                    <a:pt x="2317348" y="132348"/>
                    <a:pt x="2315616" y="132804"/>
                  </a:cubicBezTo>
                  <a:cubicBezTo>
                    <a:pt x="2313883" y="133260"/>
                    <a:pt x="2308320" y="131801"/>
                    <a:pt x="2312607" y="130251"/>
                  </a:cubicBezTo>
                  <a:cubicBezTo>
                    <a:pt x="2316893" y="128700"/>
                    <a:pt x="2320722" y="125509"/>
                    <a:pt x="2318169" y="124870"/>
                  </a:cubicBezTo>
                  <a:cubicBezTo>
                    <a:pt x="2315160" y="124154"/>
                    <a:pt x="2312151" y="123816"/>
                    <a:pt x="2309051" y="123867"/>
                  </a:cubicBezTo>
                  <a:cubicBezTo>
                    <a:pt x="2306771" y="123867"/>
                    <a:pt x="2231630" y="116572"/>
                    <a:pt x="2231630" y="116572"/>
                  </a:cubicBezTo>
                  <a:cubicBezTo>
                    <a:pt x="2230172" y="116219"/>
                    <a:pt x="2228530" y="116219"/>
                    <a:pt x="2227071" y="116572"/>
                  </a:cubicBezTo>
                  <a:lnTo>
                    <a:pt x="2223697" y="118396"/>
                  </a:lnTo>
                  <a:cubicBezTo>
                    <a:pt x="2222694" y="118396"/>
                    <a:pt x="2219411" y="118396"/>
                    <a:pt x="2219593" y="120220"/>
                  </a:cubicBezTo>
                  <a:cubicBezTo>
                    <a:pt x="2219776" y="122044"/>
                    <a:pt x="2220232" y="123229"/>
                    <a:pt x="2219593" y="123503"/>
                  </a:cubicBezTo>
                  <a:cubicBezTo>
                    <a:pt x="2218956" y="123776"/>
                    <a:pt x="2216128" y="125509"/>
                    <a:pt x="2218864" y="125509"/>
                  </a:cubicBezTo>
                  <a:cubicBezTo>
                    <a:pt x="2221600" y="125509"/>
                    <a:pt x="2234366" y="124232"/>
                    <a:pt x="2232269" y="125509"/>
                  </a:cubicBezTo>
                  <a:cubicBezTo>
                    <a:pt x="2230172" y="126785"/>
                    <a:pt x="2234366" y="126968"/>
                    <a:pt x="2238105" y="126785"/>
                  </a:cubicBezTo>
                  <a:cubicBezTo>
                    <a:pt x="2241844" y="126603"/>
                    <a:pt x="2242391" y="127971"/>
                    <a:pt x="2245491" y="127606"/>
                  </a:cubicBezTo>
                  <a:cubicBezTo>
                    <a:pt x="2248592" y="127241"/>
                    <a:pt x="2265279" y="125418"/>
                    <a:pt x="2259899" y="127606"/>
                  </a:cubicBezTo>
                  <a:cubicBezTo>
                    <a:pt x="2254519" y="129795"/>
                    <a:pt x="2209563" y="136725"/>
                    <a:pt x="2209016" y="136725"/>
                  </a:cubicBezTo>
                  <a:cubicBezTo>
                    <a:pt x="2208469" y="136725"/>
                    <a:pt x="2139074" y="147941"/>
                    <a:pt x="2135153" y="149127"/>
                  </a:cubicBezTo>
                  <a:cubicBezTo>
                    <a:pt x="2131231" y="150312"/>
                    <a:pt x="2122386" y="151954"/>
                    <a:pt x="2119832" y="152866"/>
                  </a:cubicBezTo>
                  <a:cubicBezTo>
                    <a:pt x="2117279" y="153777"/>
                    <a:pt x="2101594" y="156422"/>
                    <a:pt x="2100044" y="156513"/>
                  </a:cubicBezTo>
                  <a:cubicBezTo>
                    <a:pt x="2097856" y="156750"/>
                    <a:pt x="2095667" y="157534"/>
                    <a:pt x="2093844" y="158793"/>
                  </a:cubicBezTo>
                  <a:cubicBezTo>
                    <a:pt x="2092841" y="159842"/>
                    <a:pt x="2091473" y="160544"/>
                    <a:pt x="2090014" y="160799"/>
                  </a:cubicBezTo>
                  <a:cubicBezTo>
                    <a:pt x="2089011" y="160799"/>
                    <a:pt x="2085636" y="160799"/>
                    <a:pt x="2086457" y="161802"/>
                  </a:cubicBezTo>
                  <a:cubicBezTo>
                    <a:pt x="2087278" y="162805"/>
                    <a:pt x="2086913" y="163261"/>
                    <a:pt x="2086457" y="163535"/>
                  </a:cubicBezTo>
                  <a:cubicBezTo>
                    <a:pt x="2086001" y="163808"/>
                    <a:pt x="2080530" y="164903"/>
                    <a:pt x="2080530" y="165814"/>
                  </a:cubicBezTo>
                  <a:cubicBezTo>
                    <a:pt x="2080621" y="166735"/>
                    <a:pt x="2079892" y="167538"/>
                    <a:pt x="2078980" y="167638"/>
                  </a:cubicBezTo>
                  <a:cubicBezTo>
                    <a:pt x="2077794" y="167638"/>
                    <a:pt x="2072414" y="168732"/>
                    <a:pt x="2072505" y="169736"/>
                  </a:cubicBezTo>
                  <a:cubicBezTo>
                    <a:pt x="2072596" y="170739"/>
                    <a:pt x="2072505" y="171468"/>
                    <a:pt x="2071138" y="172015"/>
                  </a:cubicBezTo>
                  <a:cubicBezTo>
                    <a:pt x="2067308" y="174140"/>
                    <a:pt x="2063660" y="176484"/>
                    <a:pt x="2060103" y="179037"/>
                  </a:cubicBezTo>
                  <a:cubicBezTo>
                    <a:pt x="2057642" y="180888"/>
                    <a:pt x="2054997" y="182566"/>
                    <a:pt x="2052261" y="184052"/>
                  </a:cubicBezTo>
                  <a:cubicBezTo>
                    <a:pt x="2050985" y="184435"/>
                    <a:pt x="2049708" y="184435"/>
                    <a:pt x="2048432" y="184052"/>
                  </a:cubicBezTo>
                  <a:cubicBezTo>
                    <a:pt x="2047337" y="184052"/>
                    <a:pt x="2021075" y="181499"/>
                    <a:pt x="2021075" y="181499"/>
                  </a:cubicBezTo>
                  <a:cubicBezTo>
                    <a:pt x="2021075" y="181499"/>
                    <a:pt x="2017792" y="180222"/>
                    <a:pt x="2017336" y="182411"/>
                  </a:cubicBezTo>
                  <a:cubicBezTo>
                    <a:pt x="2016880" y="184599"/>
                    <a:pt x="2016789" y="185785"/>
                    <a:pt x="2019160" y="185329"/>
                  </a:cubicBezTo>
                  <a:cubicBezTo>
                    <a:pt x="2021531" y="184873"/>
                    <a:pt x="2022716" y="184508"/>
                    <a:pt x="2024175" y="185329"/>
                  </a:cubicBezTo>
                  <a:cubicBezTo>
                    <a:pt x="2025634" y="186150"/>
                    <a:pt x="2025999" y="186606"/>
                    <a:pt x="2027549" y="186332"/>
                  </a:cubicBezTo>
                  <a:cubicBezTo>
                    <a:pt x="2029099" y="186058"/>
                    <a:pt x="2030467" y="185603"/>
                    <a:pt x="2031288" y="187062"/>
                  </a:cubicBezTo>
                  <a:cubicBezTo>
                    <a:pt x="2032108" y="188521"/>
                    <a:pt x="2033476" y="188247"/>
                    <a:pt x="2034388" y="188338"/>
                  </a:cubicBezTo>
                  <a:cubicBezTo>
                    <a:pt x="2035300" y="188429"/>
                    <a:pt x="2038309" y="188338"/>
                    <a:pt x="2034388" y="189797"/>
                  </a:cubicBezTo>
                  <a:cubicBezTo>
                    <a:pt x="2030467" y="191256"/>
                    <a:pt x="2025269" y="191165"/>
                    <a:pt x="2027002" y="192351"/>
                  </a:cubicBezTo>
                  <a:cubicBezTo>
                    <a:pt x="2028324" y="193062"/>
                    <a:pt x="2029728" y="193582"/>
                    <a:pt x="2031197" y="193901"/>
                  </a:cubicBezTo>
                  <a:cubicBezTo>
                    <a:pt x="2032382" y="193901"/>
                    <a:pt x="2034115" y="193901"/>
                    <a:pt x="2032382" y="195907"/>
                  </a:cubicBezTo>
                  <a:cubicBezTo>
                    <a:pt x="2029856" y="197849"/>
                    <a:pt x="2027212" y="199618"/>
                    <a:pt x="2024449" y="201196"/>
                  </a:cubicBezTo>
                  <a:cubicBezTo>
                    <a:pt x="2022807" y="202017"/>
                    <a:pt x="2021439" y="203020"/>
                    <a:pt x="2021531" y="204570"/>
                  </a:cubicBezTo>
                  <a:cubicBezTo>
                    <a:pt x="2021622" y="206120"/>
                    <a:pt x="2021531" y="206758"/>
                    <a:pt x="2020163" y="207306"/>
                  </a:cubicBezTo>
                  <a:cubicBezTo>
                    <a:pt x="2018795" y="207853"/>
                    <a:pt x="2011044" y="209038"/>
                    <a:pt x="2013323" y="212321"/>
                  </a:cubicBezTo>
                  <a:cubicBezTo>
                    <a:pt x="2015603" y="215604"/>
                    <a:pt x="2018977" y="217154"/>
                    <a:pt x="2015968" y="217428"/>
                  </a:cubicBezTo>
                  <a:cubicBezTo>
                    <a:pt x="2012959" y="217701"/>
                    <a:pt x="2009311" y="217975"/>
                    <a:pt x="2009402" y="216424"/>
                  </a:cubicBezTo>
                  <a:cubicBezTo>
                    <a:pt x="2009494" y="214874"/>
                    <a:pt x="2008855" y="214601"/>
                    <a:pt x="2007761" y="214418"/>
                  </a:cubicBezTo>
                  <a:cubicBezTo>
                    <a:pt x="2006667" y="214236"/>
                    <a:pt x="2007123" y="212321"/>
                    <a:pt x="2007123" y="212321"/>
                  </a:cubicBezTo>
                  <a:cubicBezTo>
                    <a:pt x="2007123" y="212321"/>
                    <a:pt x="2008125" y="210680"/>
                    <a:pt x="2006211" y="211044"/>
                  </a:cubicBezTo>
                  <a:cubicBezTo>
                    <a:pt x="2004296" y="211409"/>
                    <a:pt x="1997092" y="212139"/>
                    <a:pt x="1995451" y="209676"/>
                  </a:cubicBezTo>
                  <a:cubicBezTo>
                    <a:pt x="1993809" y="207214"/>
                    <a:pt x="1991164" y="204296"/>
                    <a:pt x="1989888" y="205026"/>
                  </a:cubicBezTo>
                  <a:cubicBezTo>
                    <a:pt x="1988611" y="205755"/>
                    <a:pt x="1989888" y="205846"/>
                    <a:pt x="1989250" y="207032"/>
                  </a:cubicBezTo>
                  <a:cubicBezTo>
                    <a:pt x="1988611" y="208217"/>
                    <a:pt x="1980678" y="211044"/>
                    <a:pt x="1980951" y="212321"/>
                  </a:cubicBezTo>
                  <a:cubicBezTo>
                    <a:pt x="1981225" y="213598"/>
                    <a:pt x="1980951" y="213962"/>
                    <a:pt x="1980131" y="214418"/>
                  </a:cubicBezTo>
                  <a:cubicBezTo>
                    <a:pt x="1979310" y="214874"/>
                    <a:pt x="1977669" y="215968"/>
                    <a:pt x="1980131" y="216151"/>
                  </a:cubicBezTo>
                  <a:cubicBezTo>
                    <a:pt x="1982593" y="216333"/>
                    <a:pt x="1983961" y="217154"/>
                    <a:pt x="1986149" y="216698"/>
                  </a:cubicBezTo>
                  <a:cubicBezTo>
                    <a:pt x="1989824" y="216497"/>
                    <a:pt x="1993508" y="216990"/>
                    <a:pt x="1997001" y="218157"/>
                  </a:cubicBezTo>
                  <a:cubicBezTo>
                    <a:pt x="1998825" y="218978"/>
                    <a:pt x="1999554" y="219707"/>
                    <a:pt x="2000648" y="219707"/>
                  </a:cubicBezTo>
                  <a:cubicBezTo>
                    <a:pt x="2001843" y="219881"/>
                    <a:pt x="2003037" y="220127"/>
                    <a:pt x="2004204" y="220437"/>
                  </a:cubicBezTo>
                  <a:cubicBezTo>
                    <a:pt x="2005664" y="220437"/>
                    <a:pt x="2012594" y="219798"/>
                    <a:pt x="2008764" y="221713"/>
                  </a:cubicBezTo>
                  <a:cubicBezTo>
                    <a:pt x="2004934" y="223628"/>
                    <a:pt x="2005390" y="224267"/>
                    <a:pt x="2006484" y="224814"/>
                  </a:cubicBezTo>
                  <a:cubicBezTo>
                    <a:pt x="2007578" y="225361"/>
                    <a:pt x="2008673" y="225726"/>
                    <a:pt x="2008946" y="226638"/>
                  </a:cubicBezTo>
                  <a:cubicBezTo>
                    <a:pt x="2009220" y="227550"/>
                    <a:pt x="2009949" y="228097"/>
                    <a:pt x="2011226" y="228370"/>
                  </a:cubicBezTo>
                  <a:cubicBezTo>
                    <a:pt x="2012503" y="228644"/>
                    <a:pt x="2012776" y="230376"/>
                    <a:pt x="2014053" y="230103"/>
                  </a:cubicBezTo>
                  <a:cubicBezTo>
                    <a:pt x="2015330" y="229829"/>
                    <a:pt x="2023628" y="228553"/>
                    <a:pt x="2022351" y="230103"/>
                  </a:cubicBezTo>
                  <a:cubicBezTo>
                    <a:pt x="2021075" y="231653"/>
                    <a:pt x="2022351" y="231106"/>
                    <a:pt x="2022351" y="232200"/>
                  </a:cubicBezTo>
                  <a:cubicBezTo>
                    <a:pt x="2022315" y="234325"/>
                    <a:pt x="2021914" y="236422"/>
                    <a:pt x="2021166" y="238401"/>
                  </a:cubicBezTo>
                  <a:cubicBezTo>
                    <a:pt x="2020436" y="239404"/>
                    <a:pt x="2019342" y="239951"/>
                    <a:pt x="2019433" y="238401"/>
                  </a:cubicBezTo>
                  <a:cubicBezTo>
                    <a:pt x="2019524" y="236851"/>
                    <a:pt x="2020619" y="236668"/>
                    <a:pt x="2018157" y="237124"/>
                  </a:cubicBezTo>
                  <a:cubicBezTo>
                    <a:pt x="2015694" y="237580"/>
                    <a:pt x="2006667" y="238675"/>
                    <a:pt x="2014053" y="235392"/>
                  </a:cubicBezTo>
                  <a:cubicBezTo>
                    <a:pt x="2021439" y="232109"/>
                    <a:pt x="2017154" y="231379"/>
                    <a:pt x="2015056" y="232291"/>
                  </a:cubicBezTo>
                  <a:cubicBezTo>
                    <a:pt x="2012959" y="233203"/>
                    <a:pt x="2012320" y="232291"/>
                    <a:pt x="2011317" y="232291"/>
                  </a:cubicBezTo>
                  <a:cubicBezTo>
                    <a:pt x="2010314" y="232291"/>
                    <a:pt x="2003110" y="231197"/>
                    <a:pt x="2002199" y="231288"/>
                  </a:cubicBezTo>
                  <a:cubicBezTo>
                    <a:pt x="2001286" y="231379"/>
                    <a:pt x="1987426" y="230012"/>
                    <a:pt x="1988246" y="231288"/>
                  </a:cubicBezTo>
                  <a:cubicBezTo>
                    <a:pt x="1989067" y="232565"/>
                    <a:pt x="1987243" y="232565"/>
                    <a:pt x="1986149" y="233112"/>
                  </a:cubicBezTo>
                  <a:cubicBezTo>
                    <a:pt x="1985055" y="233659"/>
                    <a:pt x="1982319" y="234206"/>
                    <a:pt x="1983869" y="235118"/>
                  </a:cubicBezTo>
                  <a:cubicBezTo>
                    <a:pt x="1985419" y="236030"/>
                    <a:pt x="1984872" y="236942"/>
                    <a:pt x="1984599" y="237672"/>
                  </a:cubicBezTo>
                  <a:cubicBezTo>
                    <a:pt x="1984325" y="238401"/>
                    <a:pt x="1984599" y="240407"/>
                    <a:pt x="1987517" y="240225"/>
                  </a:cubicBezTo>
                  <a:cubicBezTo>
                    <a:pt x="1990435" y="240042"/>
                    <a:pt x="1996636" y="240772"/>
                    <a:pt x="1997274" y="240225"/>
                  </a:cubicBezTo>
                  <a:cubicBezTo>
                    <a:pt x="1999654" y="240216"/>
                    <a:pt x="2002034" y="240398"/>
                    <a:pt x="2004387" y="240772"/>
                  </a:cubicBezTo>
                  <a:cubicBezTo>
                    <a:pt x="2006120" y="240772"/>
                    <a:pt x="2015877" y="243781"/>
                    <a:pt x="2013050" y="246152"/>
                  </a:cubicBezTo>
                  <a:cubicBezTo>
                    <a:pt x="2010223" y="248523"/>
                    <a:pt x="2010496" y="249617"/>
                    <a:pt x="2012320" y="249891"/>
                  </a:cubicBezTo>
                  <a:cubicBezTo>
                    <a:pt x="2014144" y="250164"/>
                    <a:pt x="2015239" y="249891"/>
                    <a:pt x="2015056" y="250894"/>
                  </a:cubicBezTo>
                  <a:cubicBezTo>
                    <a:pt x="2014874" y="251897"/>
                    <a:pt x="2015056" y="252627"/>
                    <a:pt x="2018065" y="252627"/>
                  </a:cubicBezTo>
                  <a:cubicBezTo>
                    <a:pt x="2021075" y="252627"/>
                    <a:pt x="2033568" y="255271"/>
                    <a:pt x="2028552" y="256001"/>
                  </a:cubicBezTo>
                  <a:cubicBezTo>
                    <a:pt x="2023536" y="256730"/>
                    <a:pt x="2020436" y="254450"/>
                    <a:pt x="2019433" y="256001"/>
                  </a:cubicBezTo>
                  <a:cubicBezTo>
                    <a:pt x="2018430" y="257551"/>
                    <a:pt x="2018977" y="257004"/>
                    <a:pt x="2020801" y="258645"/>
                  </a:cubicBezTo>
                  <a:cubicBezTo>
                    <a:pt x="2022625" y="260286"/>
                    <a:pt x="2027823" y="263843"/>
                    <a:pt x="2024722" y="265484"/>
                  </a:cubicBezTo>
                  <a:cubicBezTo>
                    <a:pt x="2019598" y="266816"/>
                    <a:pt x="2014336" y="267582"/>
                    <a:pt x="2009038" y="267764"/>
                  </a:cubicBezTo>
                  <a:lnTo>
                    <a:pt x="1864502" y="280257"/>
                  </a:lnTo>
                  <a:lnTo>
                    <a:pt x="1809789" y="285272"/>
                  </a:lnTo>
                  <a:cubicBezTo>
                    <a:pt x="1809789" y="285272"/>
                    <a:pt x="1800670" y="285272"/>
                    <a:pt x="1801308" y="286549"/>
                  </a:cubicBezTo>
                  <a:cubicBezTo>
                    <a:pt x="1801947" y="287826"/>
                    <a:pt x="1799850" y="290197"/>
                    <a:pt x="1802585" y="289649"/>
                  </a:cubicBezTo>
                  <a:cubicBezTo>
                    <a:pt x="1805321" y="289102"/>
                    <a:pt x="1806233" y="289649"/>
                    <a:pt x="1804865" y="291200"/>
                  </a:cubicBezTo>
                  <a:cubicBezTo>
                    <a:pt x="1803388" y="293224"/>
                    <a:pt x="1801601" y="295011"/>
                    <a:pt x="1799576" y="296489"/>
                  </a:cubicBezTo>
                  <a:cubicBezTo>
                    <a:pt x="1797843" y="297400"/>
                    <a:pt x="1795381" y="298495"/>
                    <a:pt x="1794834" y="299498"/>
                  </a:cubicBezTo>
                  <a:cubicBezTo>
                    <a:pt x="1794287" y="300501"/>
                    <a:pt x="1790731" y="301960"/>
                    <a:pt x="1792281" y="302598"/>
                  </a:cubicBezTo>
                  <a:cubicBezTo>
                    <a:pt x="1793831" y="303237"/>
                    <a:pt x="1795563" y="304513"/>
                    <a:pt x="1797296" y="303875"/>
                  </a:cubicBezTo>
                  <a:cubicBezTo>
                    <a:pt x="1799029" y="303237"/>
                    <a:pt x="1802676" y="305334"/>
                    <a:pt x="1799941" y="307067"/>
                  </a:cubicBezTo>
                  <a:cubicBezTo>
                    <a:pt x="1797205" y="308799"/>
                    <a:pt x="1791551" y="310349"/>
                    <a:pt x="1792555" y="311079"/>
                  </a:cubicBezTo>
                  <a:cubicBezTo>
                    <a:pt x="1794132" y="311818"/>
                    <a:pt x="1795828" y="312255"/>
                    <a:pt x="1797570" y="312356"/>
                  </a:cubicBezTo>
                  <a:cubicBezTo>
                    <a:pt x="1798664" y="312356"/>
                    <a:pt x="1802403" y="312356"/>
                    <a:pt x="1801126" y="314453"/>
                  </a:cubicBezTo>
                  <a:cubicBezTo>
                    <a:pt x="1799850" y="316550"/>
                    <a:pt x="1797570" y="317918"/>
                    <a:pt x="1799302" y="318192"/>
                  </a:cubicBezTo>
                  <a:cubicBezTo>
                    <a:pt x="1801035" y="318465"/>
                    <a:pt x="1807418" y="318192"/>
                    <a:pt x="1809424" y="322569"/>
                  </a:cubicBezTo>
                  <a:cubicBezTo>
                    <a:pt x="1811431" y="326946"/>
                    <a:pt x="1813072" y="329955"/>
                    <a:pt x="1810245" y="334515"/>
                  </a:cubicBezTo>
                  <a:cubicBezTo>
                    <a:pt x="1807418" y="339074"/>
                    <a:pt x="1804226" y="340533"/>
                    <a:pt x="1804956" y="342083"/>
                  </a:cubicBezTo>
                  <a:cubicBezTo>
                    <a:pt x="1805686" y="343633"/>
                    <a:pt x="1805868" y="346551"/>
                    <a:pt x="1808239" y="346551"/>
                  </a:cubicBezTo>
                  <a:cubicBezTo>
                    <a:pt x="1810610" y="346551"/>
                    <a:pt x="1812342" y="347372"/>
                    <a:pt x="1811066" y="348649"/>
                  </a:cubicBezTo>
                  <a:cubicBezTo>
                    <a:pt x="1809789" y="349926"/>
                    <a:pt x="1806962" y="351749"/>
                    <a:pt x="1808786" y="353755"/>
                  </a:cubicBezTo>
                  <a:cubicBezTo>
                    <a:pt x="1810610" y="355762"/>
                    <a:pt x="1815078" y="359318"/>
                    <a:pt x="1815078" y="359318"/>
                  </a:cubicBezTo>
                  <a:cubicBezTo>
                    <a:pt x="1816966" y="360348"/>
                    <a:pt x="1818999" y="361114"/>
                    <a:pt x="1821097" y="361598"/>
                  </a:cubicBezTo>
                  <a:cubicBezTo>
                    <a:pt x="1823377" y="361598"/>
                    <a:pt x="1854381" y="368346"/>
                    <a:pt x="1854381" y="368346"/>
                  </a:cubicBezTo>
                  <a:cubicBezTo>
                    <a:pt x="1854381" y="368346"/>
                    <a:pt x="1857663" y="368346"/>
                    <a:pt x="1857846" y="371173"/>
                  </a:cubicBezTo>
                  <a:cubicBezTo>
                    <a:pt x="1857700" y="374884"/>
                    <a:pt x="1858229" y="378586"/>
                    <a:pt x="1859396" y="382115"/>
                  </a:cubicBezTo>
                  <a:cubicBezTo>
                    <a:pt x="1860581" y="383301"/>
                    <a:pt x="1873348" y="394517"/>
                    <a:pt x="1873348" y="394517"/>
                  </a:cubicBezTo>
                  <a:cubicBezTo>
                    <a:pt x="1873995" y="395383"/>
                    <a:pt x="1874351" y="396441"/>
                    <a:pt x="1874351" y="397526"/>
                  </a:cubicBezTo>
                  <a:cubicBezTo>
                    <a:pt x="1874351" y="399350"/>
                    <a:pt x="1875628" y="401265"/>
                    <a:pt x="1873074" y="402359"/>
                  </a:cubicBezTo>
                  <a:cubicBezTo>
                    <a:pt x="1868725" y="403618"/>
                    <a:pt x="1864311" y="404657"/>
                    <a:pt x="1859852" y="405460"/>
                  </a:cubicBezTo>
                  <a:cubicBezTo>
                    <a:pt x="1858667" y="405460"/>
                    <a:pt x="1853378" y="405460"/>
                    <a:pt x="1852557" y="406098"/>
                  </a:cubicBezTo>
                  <a:cubicBezTo>
                    <a:pt x="1851736" y="406736"/>
                    <a:pt x="1844897" y="406098"/>
                    <a:pt x="1844167" y="406098"/>
                  </a:cubicBezTo>
                  <a:cubicBezTo>
                    <a:pt x="1843438" y="406098"/>
                    <a:pt x="1840155" y="405551"/>
                    <a:pt x="1839608" y="404639"/>
                  </a:cubicBezTo>
                  <a:cubicBezTo>
                    <a:pt x="1839061" y="403727"/>
                    <a:pt x="1814531" y="384577"/>
                    <a:pt x="1814531" y="384577"/>
                  </a:cubicBezTo>
                  <a:cubicBezTo>
                    <a:pt x="1811950" y="382808"/>
                    <a:pt x="1809169" y="381377"/>
                    <a:pt x="1806233" y="380292"/>
                  </a:cubicBezTo>
                  <a:cubicBezTo>
                    <a:pt x="1801947" y="378832"/>
                    <a:pt x="1736290" y="363604"/>
                    <a:pt x="1736290" y="363604"/>
                  </a:cubicBezTo>
                  <a:cubicBezTo>
                    <a:pt x="1733910" y="362893"/>
                    <a:pt x="1731375" y="362893"/>
                    <a:pt x="1728995" y="363604"/>
                  </a:cubicBezTo>
                  <a:cubicBezTo>
                    <a:pt x="1725348" y="365063"/>
                    <a:pt x="1698994" y="372723"/>
                    <a:pt x="1698994" y="372723"/>
                  </a:cubicBezTo>
                  <a:cubicBezTo>
                    <a:pt x="1698994" y="372723"/>
                    <a:pt x="1696715" y="373270"/>
                    <a:pt x="1696259" y="374820"/>
                  </a:cubicBezTo>
                  <a:cubicBezTo>
                    <a:pt x="1695802" y="376370"/>
                    <a:pt x="1693432" y="380839"/>
                    <a:pt x="1696259" y="381568"/>
                  </a:cubicBezTo>
                  <a:cubicBezTo>
                    <a:pt x="1699086" y="382298"/>
                    <a:pt x="1699541" y="383118"/>
                    <a:pt x="1702915" y="381568"/>
                  </a:cubicBezTo>
                  <a:cubicBezTo>
                    <a:pt x="1706709" y="379817"/>
                    <a:pt x="1710958" y="379343"/>
                    <a:pt x="1715044" y="380200"/>
                  </a:cubicBezTo>
                  <a:cubicBezTo>
                    <a:pt x="1717505" y="381112"/>
                    <a:pt x="1719785" y="382298"/>
                    <a:pt x="1719876" y="385854"/>
                  </a:cubicBezTo>
                  <a:cubicBezTo>
                    <a:pt x="1719968" y="389410"/>
                    <a:pt x="1720879" y="394426"/>
                    <a:pt x="1717597" y="394973"/>
                  </a:cubicBezTo>
                  <a:cubicBezTo>
                    <a:pt x="1714314" y="395520"/>
                    <a:pt x="1702824" y="399988"/>
                    <a:pt x="1698356" y="395794"/>
                  </a:cubicBezTo>
                  <a:cubicBezTo>
                    <a:pt x="1695821" y="393341"/>
                    <a:pt x="1693012" y="391198"/>
                    <a:pt x="1689967" y="389410"/>
                  </a:cubicBezTo>
                  <a:cubicBezTo>
                    <a:pt x="1687632" y="387687"/>
                    <a:pt x="1684742" y="386875"/>
                    <a:pt x="1681851" y="387131"/>
                  </a:cubicBezTo>
                  <a:cubicBezTo>
                    <a:pt x="1678568" y="387860"/>
                    <a:pt x="1653217" y="391143"/>
                    <a:pt x="1653217" y="391143"/>
                  </a:cubicBezTo>
                  <a:cubicBezTo>
                    <a:pt x="1653217" y="391143"/>
                    <a:pt x="1646561" y="391143"/>
                    <a:pt x="1649387" y="393788"/>
                  </a:cubicBezTo>
                  <a:cubicBezTo>
                    <a:pt x="1652214" y="396432"/>
                    <a:pt x="1651120" y="396797"/>
                    <a:pt x="1652032" y="398894"/>
                  </a:cubicBezTo>
                  <a:cubicBezTo>
                    <a:pt x="1652780" y="400900"/>
                    <a:pt x="1653792" y="402806"/>
                    <a:pt x="1655041" y="404548"/>
                  </a:cubicBezTo>
                  <a:cubicBezTo>
                    <a:pt x="1656044" y="405551"/>
                    <a:pt x="1656044" y="408013"/>
                    <a:pt x="1656591" y="409472"/>
                  </a:cubicBezTo>
                  <a:cubicBezTo>
                    <a:pt x="1657138" y="410931"/>
                    <a:pt x="1656044" y="414123"/>
                    <a:pt x="1660969" y="415035"/>
                  </a:cubicBezTo>
                  <a:cubicBezTo>
                    <a:pt x="1664698" y="415308"/>
                    <a:pt x="1668200" y="416931"/>
                    <a:pt x="1670817" y="419594"/>
                  </a:cubicBezTo>
                  <a:cubicBezTo>
                    <a:pt x="1672914" y="422056"/>
                    <a:pt x="1679936" y="422421"/>
                    <a:pt x="1681486" y="422968"/>
                  </a:cubicBezTo>
                  <a:cubicBezTo>
                    <a:pt x="1683492" y="423342"/>
                    <a:pt x="1685380" y="424226"/>
                    <a:pt x="1686957" y="425521"/>
                  </a:cubicBezTo>
                  <a:cubicBezTo>
                    <a:pt x="1690121" y="427664"/>
                    <a:pt x="1693815" y="428886"/>
                    <a:pt x="1697626" y="429078"/>
                  </a:cubicBezTo>
                  <a:cubicBezTo>
                    <a:pt x="1699332" y="428503"/>
                    <a:pt x="1701210" y="428886"/>
                    <a:pt x="1702551" y="430081"/>
                  </a:cubicBezTo>
                  <a:cubicBezTo>
                    <a:pt x="1704465" y="431358"/>
                    <a:pt x="1706563" y="432361"/>
                    <a:pt x="1707475" y="430081"/>
                  </a:cubicBezTo>
                  <a:cubicBezTo>
                    <a:pt x="1708387" y="427801"/>
                    <a:pt x="1708022" y="428713"/>
                    <a:pt x="1709937" y="428713"/>
                  </a:cubicBezTo>
                  <a:cubicBezTo>
                    <a:pt x="1711852" y="428713"/>
                    <a:pt x="1716958" y="424518"/>
                    <a:pt x="1715500" y="428166"/>
                  </a:cubicBezTo>
                  <a:cubicBezTo>
                    <a:pt x="1714040" y="431813"/>
                    <a:pt x="1713402" y="432908"/>
                    <a:pt x="1715500" y="432178"/>
                  </a:cubicBezTo>
                  <a:cubicBezTo>
                    <a:pt x="1717725" y="431668"/>
                    <a:pt x="1720050" y="431859"/>
                    <a:pt x="1722156" y="432725"/>
                  </a:cubicBezTo>
                  <a:cubicBezTo>
                    <a:pt x="1724071" y="433272"/>
                    <a:pt x="1727810" y="433272"/>
                    <a:pt x="1726534" y="437467"/>
                  </a:cubicBezTo>
                  <a:cubicBezTo>
                    <a:pt x="1725257" y="441662"/>
                    <a:pt x="1723433" y="442391"/>
                    <a:pt x="1726534" y="444124"/>
                  </a:cubicBezTo>
                  <a:cubicBezTo>
                    <a:pt x="1729634" y="445857"/>
                    <a:pt x="1729178" y="446221"/>
                    <a:pt x="1730637" y="444671"/>
                  </a:cubicBezTo>
                  <a:cubicBezTo>
                    <a:pt x="1732096" y="443121"/>
                    <a:pt x="1733555" y="443121"/>
                    <a:pt x="1734285" y="444671"/>
                  </a:cubicBezTo>
                  <a:cubicBezTo>
                    <a:pt x="1735014" y="446221"/>
                    <a:pt x="1734285" y="446586"/>
                    <a:pt x="1733373" y="446768"/>
                  </a:cubicBezTo>
                  <a:cubicBezTo>
                    <a:pt x="1732461" y="446951"/>
                    <a:pt x="1732187" y="447680"/>
                    <a:pt x="1732187" y="449231"/>
                  </a:cubicBezTo>
                  <a:cubicBezTo>
                    <a:pt x="1732187" y="450781"/>
                    <a:pt x="1730819" y="454155"/>
                    <a:pt x="1733920" y="451328"/>
                  </a:cubicBezTo>
                  <a:cubicBezTo>
                    <a:pt x="1737020" y="448501"/>
                    <a:pt x="1736200" y="450416"/>
                    <a:pt x="1737476" y="451328"/>
                  </a:cubicBezTo>
                  <a:cubicBezTo>
                    <a:pt x="1738753" y="452240"/>
                    <a:pt x="1743039" y="453243"/>
                    <a:pt x="1743039" y="450325"/>
                  </a:cubicBezTo>
                  <a:cubicBezTo>
                    <a:pt x="1743039" y="447407"/>
                    <a:pt x="1743768" y="448501"/>
                    <a:pt x="1745683" y="448683"/>
                  </a:cubicBezTo>
                  <a:cubicBezTo>
                    <a:pt x="1747598" y="448866"/>
                    <a:pt x="1755714" y="447316"/>
                    <a:pt x="1752158" y="450143"/>
                  </a:cubicBezTo>
                  <a:cubicBezTo>
                    <a:pt x="1749020" y="452896"/>
                    <a:pt x="1744935" y="454337"/>
                    <a:pt x="1740759" y="454155"/>
                  </a:cubicBezTo>
                  <a:cubicBezTo>
                    <a:pt x="1738251" y="453872"/>
                    <a:pt x="1735716" y="454219"/>
                    <a:pt x="1733373" y="455158"/>
                  </a:cubicBezTo>
                  <a:cubicBezTo>
                    <a:pt x="1731293" y="455805"/>
                    <a:pt x="1729032" y="455432"/>
                    <a:pt x="1727263" y="454155"/>
                  </a:cubicBezTo>
                  <a:cubicBezTo>
                    <a:pt x="1726497" y="453197"/>
                    <a:pt x="1725284" y="452705"/>
                    <a:pt x="1724071" y="452878"/>
                  </a:cubicBezTo>
                  <a:cubicBezTo>
                    <a:pt x="1722521" y="452878"/>
                    <a:pt x="1719876" y="450781"/>
                    <a:pt x="1717962" y="451510"/>
                  </a:cubicBezTo>
                  <a:cubicBezTo>
                    <a:pt x="1715508" y="452076"/>
                    <a:pt x="1713056" y="450553"/>
                    <a:pt x="1712490" y="448100"/>
                  </a:cubicBezTo>
                  <a:cubicBezTo>
                    <a:pt x="1712381" y="447598"/>
                    <a:pt x="1712344" y="447088"/>
                    <a:pt x="1712399" y="446586"/>
                  </a:cubicBezTo>
                  <a:cubicBezTo>
                    <a:pt x="1712399" y="442574"/>
                    <a:pt x="1709755" y="438926"/>
                    <a:pt x="1702186" y="438744"/>
                  </a:cubicBezTo>
                  <a:cubicBezTo>
                    <a:pt x="1694617" y="438561"/>
                    <a:pt x="1687140" y="438014"/>
                    <a:pt x="1686410" y="438014"/>
                  </a:cubicBezTo>
                  <a:cubicBezTo>
                    <a:pt x="1684960" y="437850"/>
                    <a:pt x="1683547" y="438525"/>
                    <a:pt x="1682762" y="439747"/>
                  </a:cubicBezTo>
                  <a:cubicBezTo>
                    <a:pt x="1681486" y="441662"/>
                    <a:pt x="1679936" y="445036"/>
                    <a:pt x="1679388" y="442209"/>
                  </a:cubicBezTo>
                  <a:cubicBezTo>
                    <a:pt x="1678841" y="439382"/>
                    <a:pt x="1677838" y="441662"/>
                    <a:pt x="1678841" y="439382"/>
                  </a:cubicBezTo>
                  <a:cubicBezTo>
                    <a:pt x="1679844" y="437102"/>
                    <a:pt x="1678841" y="437285"/>
                    <a:pt x="1676927" y="436920"/>
                  </a:cubicBezTo>
                  <a:cubicBezTo>
                    <a:pt x="1672786" y="436099"/>
                    <a:pt x="1668546" y="435880"/>
                    <a:pt x="1664343" y="436282"/>
                  </a:cubicBezTo>
                  <a:cubicBezTo>
                    <a:pt x="1662619" y="436802"/>
                    <a:pt x="1660777" y="436802"/>
                    <a:pt x="1659053" y="436282"/>
                  </a:cubicBezTo>
                  <a:cubicBezTo>
                    <a:pt x="1657685" y="436282"/>
                    <a:pt x="1656409" y="435005"/>
                    <a:pt x="1654676" y="436282"/>
                  </a:cubicBezTo>
                  <a:cubicBezTo>
                    <a:pt x="1653655" y="437157"/>
                    <a:pt x="1652141" y="437157"/>
                    <a:pt x="1651120" y="436282"/>
                  </a:cubicBezTo>
                  <a:cubicBezTo>
                    <a:pt x="1649488" y="434850"/>
                    <a:pt x="1647363" y="434102"/>
                    <a:pt x="1645192" y="434184"/>
                  </a:cubicBezTo>
                  <a:cubicBezTo>
                    <a:pt x="1642019" y="434130"/>
                    <a:pt x="1638900" y="433345"/>
                    <a:pt x="1636074" y="431905"/>
                  </a:cubicBezTo>
                  <a:cubicBezTo>
                    <a:pt x="1634049" y="431102"/>
                    <a:pt x="1631934" y="430555"/>
                    <a:pt x="1629781" y="430263"/>
                  </a:cubicBezTo>
                  <a:cubicBezTo>
                    <a:pt x="1628505" y="430263"/>
                    <a:pt x="1621483" y="426798"/>
                    <a:pt x="1621848" y="423606"/>
                  </a:cubicBezTo>
                  <a:cubicBezTo>
                    <a:pt x="1622213" y="420415"/>
                    <a:pt x="1621848" y="419959"/>
                    <a:pt x="1624493" y="420688"/>
                  </a:cubicBezTo>
                  <a:cubicBezTo>
                    <a:pt x="1627137" y="421418"/>
                    <a:pt x="1629052" y="421691"/>
                    <a:pt x="1628687" y="419776"/>
                  </a:cubicBezTo>
                  <a:cubicBezTo>
                    <a:pt x="1628323" y="417861"/>
                    <a:pt x="1628687" y="417861"/>
                    <a:pt x="1630237" y="417314"/>
                  </a:cubicBezTo>
                  <a:cubicBezTo>
                    <a:pt x="1631788" y="416767"/>
                    <a:pt x="1633247" y="415035"/>
                    <a:pt x="1630967" y="413849"/>
                  </a:cubicBezTo>
                  <a:cubicBezTo>
                    <a:pt x="1628687" y="412664"/>
                    <a:pt x="1626225" y="411205"/>
                    <a:pt x="1628323" y="410658"/>
                  </a:cubicBezTo>
                  <a:cubicBezTo>
                    <a:pt x="1630420" y="410110"/>
                    <a:pt x="1631879" y="408560"/>
                    <a:pt x="1629599" y="407466"/>
                  </a:cubicBezTo>
                  <a:cubicBezTo>
                    <a:pt x="1627320" y="406372"/>
                    <a:pt x="1623125" y="403818"/>
                    <a:pt x="1622942" y="402086"/>
                  </a:cubicBezTo>
                  <a:cubicBezTo>
                    <a:pt x="1622760" y="400353"/>
                    <a:pt x="1620936" y="399988"/>
                    <a:pt x="1621666" y="398712"/>
                  </a:cubicBezTo>
                  <a:cubicBezTo>
                    <a:pt x="1622395" y="397435"/>
                    <a:pt x="1621666" y="395794"/>
                    <a:pt x="1622760" y="394882"/>
                  </a:cubicBezTo>
                  <a:cubicBezTo>
                    <a:pt x="1623854" y="393970"/>
                    <a:pt x="1623581" y="393514"/>
                    <a:pt x="1622760" y="392420"/>
                  </a:cubicBezTo>
                  <a:cubicBezTo>
                    <a:pt x="1621939" y="391325"/>
                    <a:pt x="1622213" y="390505"/>
                    <a:pt x="1624493" y="390140"/>
                  </a:cubicBezTo>
                  <a:cubicBezTo>
                    <a:pt x="1626773" y="389775"/>
                    <a:pt x="1629417" y="389137"/>
                    <a:pt x="1628687" y="386675"/>
                  </a:cubicBezTo>
                  <a:cubicBezTo>
                    <a:pt x="1627958" y="384213"/>
                    <a:pt x="1628687" y="383848"/>
                    <a:pt x="1629873" y="382936"/>
                  </a:cubicBezTo>
                  <a:cubicBezTo>
                    <a:pt x="1631058" y="382024"/>
                    <a:pt x="1632517" y="380292"/>
                    <a:pt x="1631879" y="378924"/>
                  </a:cubicBezTo>
                  <a:cubicBezTo>
                    <a:pt x="1631241" y="377556"/>
                    <a:pt x="1630967" y="377373"/>
                    <a:pt x="1631879" y="376462"/>
                  </a:cubicBezTo>
                  <a:cubicBezTo>
                    <a:pt x="1632791" y="375550"/>
                    <a:pt x="1632791" y="374547"/>
                    <a:pt x="1633521" y="373635"/>
                  </a:cubicBezTo>
                  <a:cubicBezTo>
                    <a:pt x="1634359" y="372860"/>
                    <a:pt x="1635353" y="372267"/>
                    <a:pt x="1636439" y="371902"/>
                  </a:cubicBezTo>
                  <a:cubicBezTo>
                    <a:pt x="1637350" y="371355"/>
                    <a:pt x="1639083" y="369622"/>
                    <a:pt x="1637897" y="368255"/>
                  </a:cubicBezTo>
                  <a:cubicBezTo>
                    <a:pt x="1636712" y="366887"/>
                    <a:pt x="1636621" y="365245"/>
                    <a:pt x="1635253" y="363877"/>
                  </a:cubicBezTo>
                  <a:cubicBezTo>
                    <a:pt x="1633885" y="362510"/>
                    <a:pt x="1635253" y="361233"/>
                    <a:pt x="1634159" y="359956"/>
                  </a:cubicBezTo>
                  <a:cubicBezTo>
                    <a:pt x="1633101" y="358698"/>
                    <a:pt x="1632381" y="357193"/>
                    <a:pt x="1632061" y="355579"/>
                  </a:cubicBezTo>
                  <a:cubicBezTo>
                    <a:pt x="1632152" y="354458"/>
                    <a:pt x="1631788" y="353336"/>
                    <a:pt x="1631058" y="352479"/>
                  </a:cubicBezTo>
                  <a:cubicBezTo>
                    <a:pt x="1630147" y="351385"/>
                    <a:pt x="1615283" y="334241"/>
                    <a:pt x="1614006" y="333147"/>
                  </a:cubicBezTo>
                  <a:cubicBezTo>
                    <a:pt x="1612729" y="332052"/>
                    <a:pt x="1611909" y="331049"/>
                    <a:pt x="1610176" y="331961"/>
                  </a:cubicBezTo>
                  <a:cubicBezTo>
                    <a:pt x="1608443" y="332873"/>
                    <a:pt x="1607349" y="334423"/>
                    <a:pt x="1605981" y="334241"/>
                  </a:cubicBezTo>
                  <a:cubicBezTo>
                    <a:pt x="1604613" y="334059"/>
                    <a:pt x="1603884" y="335609"/>
                    <a:pt x="1606802" y="337159"/>
                  </a:cubicBezTo>
                  <a:cubicBezTo>
                    <a:pt x="1609720" y="338709"/>
                    <a:pt x="1615283" y="344363"/>
                    <a:pt x="1615283" y="347007"/>
                  </a:cubicBezTo>
                  <a:cubicBezTo>
                    <a:pt x="1615091" y="349260"/>
                    <a:pt x="1615374" y="351530"/>
                    <a:pt x="1616103" y="353664"/>
                  </a:cubicBezTo>
                  <a:cubicBezTo>
                    <a:pt x="1616833" y="355397"/>
                    <a:pt x="1618383" y="371902"/>
                    <a:pt x="1614553" y="376462"/>
                  </a:cubicBezTo>
                  <a:cubicBezTo>
                    <a:pt x="1612310" y="379690"/>
                    <a:pt x="1609128" y="382143"/>
                    <a:pt x="1605434" y="383483"/>
                  </a:cubicBezTo>
                  <a:cubicBezTo>
                    <a:pt x="1603227" y="383665"/>
                    <a:pt x="1601075" y="384313"/>
                    <a:pt x="1599142" y="385398"/>
                  </a:cubicBezTo>
                  <a:cubicBezTo>
                    <a:pt x="1596735" y="386666"/>
                    <a:pt x="1594200" y="387678"/>
                    <a:pt x="1591573" y="388407"/>
                  </a:cubicBezTo>
                  <a:cubicBezTo>
                    <a:pt x="1589841" y="388954"/>
                    <a:pt x="1571238" y="394152"/>
                    <a:pt x="1568594" y="395611"/>
                  </a:cubicBezTo>
                  <a:cubicBezTo>
                    <a:pt x="1565949" y="397070"/>
                    <a:pt x="1560387" y="399077"/>
                    <a:pt x="1562302" y="402268"/>
                  </a:cubicBezTo>
                  <a:cubicBezTo>
                    <a:pt x="1564216" y="405460"/>
                    <a:pt x="1563487" y="406281"/>
                    <a:pt x="1561208" y="408925"/>
                  </a:cubicBezTo>
                  <a:cubicBezTo>
                    <a:pt x="1558928" y="411569"/>
                    <a:pt x="1553912" y="416767"/>
                    <a:pt x="1552636" y="418044"/>
                  </a:cubicBezTo>
                  <a:cubicBezTo>
                    <a:pt x="1551359" y="419321"/>
                    <a:pt x="1544611" y="423971"/>
                    <a:pt x="1548441" y="424701"/>
                  </a:cubicBezTo>
                  <a:cubicBezTo>
                    <a:pt x="1552271" y="425430"/>
                    <a:pt x="1563852" y="430263"/>
                    <a:pt x="1565584" y="435552"/>
                  </a:cubicBezTo>
                  <a:cubicBezTo>
                    <a:pt x="1566560" y="440385"/>
                    <a:pt x="1569168" y="444735"/>
                    <a:pt x="1572971" y="447863"/>
                  </a:cubicBezTo>
                  <a:cubicBezTo>
                    <a:pt x="1576217" y="449641"/>
                    <a:pt x="1577803" y="453425"/>
                    <a:pt x="1576801" y="456982"/>
                  </a:cubicBezTo>
                  <a:cubicBezTo>
                    <a:pt x="1576162" y="459991"/>
                    <a:pt x="1579992" y="461723"/>
                    <a:pt x="1581087" y="462544"/>
                  </a:cubicBezTo>
                  <a:cubicBezTo>
                    <a:pt x="1582181" y="463365"/>
                    <a:pt x="1590206" y="467833"/>
                    <a:pt x="1590206" y="470660"/>
                  </a:cubicBezTo>
                  <a:cubicBezTo>
                    <a:pt x="1590206" y="473487"/>
                    <a:pt x="1591300" y="476405"/>
                    <a:pt x="1589567" y="478046"/>
                  </a:cubicBezTo>
                  <a:lnTo>
                    <a:pt x="1569870" y="499932"/>
                  </a:lnTo>
                  <a:cubicBezTo>
                    <a:pt x="1568712" y="500643"/>
                    <a:pt x="1568347" y="502157"/>
                    <a:pt x="1569059" y="503315"/>
                  </a:cubicBezTo>
                  <a:cubicBezTo>
                    <a:pt x="1569268" y="503643"/>
                    <a:pt x="1569542" y="503926"/>
                    <a:pt x="1569870" y="504127"/>
                  </a:cubicBezTo>
                  <a:cubicBezTo>
                    <a:pt x="1572697" y="506224"/>
                    <a:pt x="1570964" y="506589"/>
                    <a:pt x="1569870" y="508321"/>
                  </a:cubicBezTo>
                  <a:cubicBezTo>
                    <a:pt x="1568776" y="510054"/>
                    <a:pt x="1567226" y="516072"/>
                    <a:pt x="1566223" y="517440"/>
                  </a:cubicBezTo>
                  <a:cubicBezTo>
                    <a:pt x="1565220" y="518808"/>
                    <a:pt x="1562210" y="526012"/>
                    <a:pt x="1563943" y="529021"/>
                  </a:cubicBezTo>
                  <a:cubicBezTo>
                    <a:pt x="1565612" y="531657"/>
                    <a:pt x="1567673" y="534027"/>
                    <a:pt x="1570053" y="536043"/>
                  </a:cubicBezTo>
                  <a:cubicBezTo>
                    <a:pt x="1571603" y="537411"/>
                    <a:pt x="1575342" y="541514"/>
                    <a:pt x="1574430" y="545162"/>
                  </a:cubicBezTo>
                  <a:cubicBezTo>
                    <a:pt x="1573518" y="548809"/>
                    <a:pt x="1571147" y="557290"/>
                    <a:pt x="1570782" y="558293"/>
                  </a:cubicBezTo>
                  <a:cubicBezTo>
                    <a:pt x="1570198" y="559989"/>
                    <a:pt x="1570837" y="561868"/>
                    <a:pt x="1572332" y="562852"/>
                  </a:cubicBezTo>
                  <a:cubicBezTo>
                    <a:pt x="1574430" y="564311"/>
                    <a:pt x="1575342" y="567229"/>
                    <a:pt x="1579354" y="565314"/>
                  </a:cubicBezTo>
                  <a:cubicBezTo>
                    <a:pt x="1582810" y="563226"/>
                    <a:pt x="1586722" y="562041"/>
                    <a:pt x="1590753" y="561849"/>
                  </a:cubicBezTo>
                  <a:cubicBezTo>
                    <a:pt x="1594537" y="562561"/>
                    <a:pt x="1598230" y="563664"/>
                    <a:pt x="1601786" y="565132"/>
                  </a:cubicBezTo>
                  <a:cubicBezTo>
                    <a:pt x="1604003" y="566199"/>
                    <a:pt x="1606592" y="566199"/>
                    <a:pt x="1608808" y="565132"/>
                  </a:cubicBezTo>
                  <a:cubicBezTo>
                    <a:pt x="1610368" y="564786"/>
                    <a:pt x="1611954" y="564576"/>
                    <a:pt x="1613550" y="564494"/>
                  </a:cubicBezTo>
                  <a:cubicBezTo>
                    <a:pt x="1615100" y="564494"/>
                    <a:pt x="1615283" y="564494"/>
                    <a:pt x="1616012" y="563035"/>
                  </a:cubicBezTo>
                  <a:cubicBezTo>
                    <a:pt x="1616760" y="561302"/>
                    <a:pt x="1618337" y="560062"/>
                    <a:pt x="1620207" y="559752"/>
                  </a:cubicBezTo>
                  <a:cubicBezTo>
                    <a:pt x="1622039" y="559342"/>
                    <a:pt x="1623782" y="558567"/>
                    <a:pt x="1625313" y="557472"/>
                  </a:cubicBezTo>
                  <a:cubicBezTo>
                    <a:pt x="1626316" y="556925"/>
                    <a:pt x="1629326" y="554281"/>
                    <a:pt x="1631605" y="554645"/>
                  </a:cubicBezTo>
                  <a:cubicBezTo>
                    <a:pt x="1635663" y="555831"/>
                    <a:pt x="1639867" y="556414"/>
                    <a:pt x="1644098" y="556378"/>
                  </a:cubicBezTo>
                  <a:cubicBezTo>
                    <a:pt x="1646697" y="555840"/>
                    <a:pt x="1649406" y="556396"/>
                    <a:pt x="1651576" y="557928"/>
                  </a:cubicBezTo>
                  <a:cubicBezTo>
                    <a:pt x="1652926" y="558904"/>
                    <a:pt x="1654485" y="559533"/>
                    <a:pt x="1656135" y="559752"/>
                  </a:cubicBezTo>
                  <a:cubicBezTo>
                    <a:pt x="1657594" y="560071"/>
                    <a:pt x="1658989" y="560655"/>
                    <a:pt x="1660239" y="561485"/>
                  </a:cubicBezTo>
                  <a:cubicBezTo>
                    <a:pt x="1661908" y="562305"/>
                    <a:pt x="1663768" y="562652"/>
                    <a:pt x="1665619" y="562488"/>
                  </a:cubicBezTo>
                  <a:cubicBezTo>
                    <a:pt x="1667124" y="561548"/>
                    <a:pt x="1669038" y="561548"/>
                    <a:pt x="1670543" y="562488"/>
                  </a:cubicBezTo>
                  <a:cubicBezTo>
                    <a:pt x="1672458" y="563582"/>
                    <a:pt x="1674191" y="564129"/>
                    <a:pt x="1674920" y="565862"/>
                  </a:cubicBezTo>
                  <a:cubicBezTo>
                    <a:pt x="1675732" y="567768"/>
                    <a:pt x="1677327" y="569226"/>
                    <a:pt x="1679297" y="569874"/>
                  </a:cubicBezTo>
                  <a:cubicBezTo>
                    <a:pt x="1682389" y="570166"/>
                    <a:pt x="1685434" y="570740"/>
                    <a:pt x="1688416" y="571607"/>
                  </a:cubicBezTo>
                  <a:cubicBezTo>
                    <a:pt x="1691353" y="573047"/>
                    <a:pt x="1694398" y="574242"/>
                    <a:pt x="1697535" y="575163"/>
                  </a:cubicBezTo>
                  <a:cubicBezTo>
                    <a:pt x="1699359" y="575163"/>
                    <a:pt x="1701091" y="575163"/>
                    <a:pt x="1701821" y="577807"/>
                  </a:cubicBezTo>
                  <a:cubicBezTo>
                    <a:pt x="1702952" y="584027"/>
                    <a:pt x="1704630" y="590127"/>
                    <a:pt x="1706836" y="596045"/>
                  </a:cubicBezTo>
                  <a:cubicBezTo>
                    <a:pt x="1708478" y="597960"/>
                    <a:pt x="1707566" y="599146"/>
                    <a:pt x="1708934" y="598963"/>
                  </a:cubicBezTo>
                  <a:cubicBezTo>
                    <a:pt x="1710302" y="598781"/>
                    <a:pt x="1710940" y="600058"/>
                    <a:pt x="1711213" y="600787"/>
                  </a:cubicBezTo>
                  <a:cubicBezTo>
                    <a:pt x="1711487" y="601517"/>
                    <a:pt x="1712855" y="606167"/>
                    <a:pt x="1714952" y="607262"/>
                  </a:cubicBezTo>
                  <a:cubicBezTo>
                    <a:pt x="1714952" y="607262"/>
                    <a:pt x="1724071" y="612824"/>
                    <a:pt x="1717962" y="614101"/>
                  </a:cubicBezTo>
                  <a:cubicBezTo>
                    <a:pt x="1711852" y="615377"/>
                    <a:pt x="1703736" y="614921"/>
                    <a:pt x="1701274" y="618843"/>
                  </a:cubicBezTo>
                  <a:cubicBezTo>
                    <a:pt x="1698812" y="622764"/>
                    <a:pt x="1695802" y="629512"/>
                    <a:pt x="1697718" y="630515"/>
                  </a:cubicBezTo>
                  <a:cubicBezTo>
                    <a:pt x="1699131" y="630889"/>
                    <a:pt x="1699970" y="632339"/>
                    <a:pt x="1699587" y="633752"/>
                  </a:cubicBezTo>
                  <a:cubicBezTo>
                    <a:pt x="1699505" y="634062"/>
                    <a:pt x="1699368" y="634354"/>
                    <a:pt x="1699177" y="634618"/>
                  </a:cubicBezTo>
                  <a:cubicBezTo>
                    <a:pt x="1698265" y="636533"/>
                    <a:pt x="1693888" y="641640"/>
                    <a:pt x="1698265" y="643737"/>
                  </a:cubicBezTo>
                  <a:cubicBezTo>
                    <a:pt x="1702642" y="645835"/>
                    <a:pt x="1706563" y="645105"/>
                    <a:pt x="1707384" y="643737"/>
                  </a:cubicBezTo>
                  <a:cubicBezTo>
                    <a:pt x="1708205" y="642369"/>
                    <a:pt x="1708296" y="642278"/>
                    <a:pt x="1709207" y="644923"/>
                  </a:cubicBezTo>
                  <a:cubicBezTo>
                    <a:pt x="1710119" y="647567"/>
                    <a:pt x="1711123" y="647567"/>
                    <a:pt x="1713037" y="647202"/>
                  </a:cubicBezTo>
                  <a:cubicBezTo>
                    <a:pt x="1714952" y="646838"/>
                    <a:pt x="1715864" y="647202"/>
                    <a:pt x="1717050" y="647932"/>
                  </a:cubicBezTo>
                  <a:cubicBezTo>
                    <a:pt x="1718117" y="648680"/>
                    <a:pt x="1719539" y="648680"/>
                    <a:pt x="1720606" y="647932"/>
                  </a:cubicBezTo>
                  <a:cubicBezTo>
                    <a:pt x="1721609" y="647932"/>
                    <a:pt x="1722156" y="648570"/>
                    <a:pt x="1723342" y="647932"/>
                  </a:cubicBezTo>
                  <a:cubicBezTo>
                    <a:pt x="1724527" y="647294"/>
                    <a:pt x="1726351" y="647385"/>
                    <a:pt x="1727263" y="648388"/>
                  </a:cubicBezTo>
                  <a:cubicBezTo>
                    <a:pt x="1728175" y="649391"/>
                    <a:pt x="1728813" y="650394"/>
                    <a:pt x="1729542" y="648388"/>
                  </a:cubicBezTo>
                  <a:cubicBezTo>
                    <a:pt x="1730272" y="646382"/>
                    <a:pt x="1730181" y="645926"/>
                    <a:pt x="1731640" y="647385"/>
                  </a:cubicBezTo>
                  <a:cubicBezTo>
                    <a:pt x="1733099" y="648844"/>
                    <a:pt x="1735653" y="649300"/>
                    <a:pt x="1732461" y="649847"/>
                  </a:cubicBezTo>
                  <a:cubicBezTo>
                    <a:pt x="1729269" y="650394"/>
                    <a:pt x="1732461" y="651397"/>
                    <a:pt x="1734285" y="651215"/>
                  </a:cubicBezTo>
                  <a:cubicBezTo>
                    <a:pt x="1736108" y="651032"/>
                    <a:pt x="1738844" y="648570"/>
                    <a:pt x="1740941" y="649300"/>
                  </a:cubicBezTo>
                  <a:cubicBezTo>
                    <a:pt x="1743039" y="650029"/>
                    <a:pt x="1753343" y="655227"/>
                    <a:pt x="1747051" y="653677"/>
                  </a:cubicBezTo>
                  <a:cubicBezTo>
                    <a:pt x="1740759" y="652127"/>
                    <a:pt x="1740577" y="652127"/>
                    <a:pt x="1738844" y="652491"/>
                  </a:cubicBezTo>
                  <a:cubicBezTo>
                    <a:pt x="1736865" y="652811"/>
                    <a:pt x="1734913" y="653267"/>
                    <a:pt x="1733008" y="653859"/>
                  </a:cubicBezTo>
                  <a:cubicBezTo>
                    <a:pt x="1729515" y="654133"/>
                    <a:pt x="1726014" y="654133"/>
                    <a:pt x="1722521" y="653859"/>
                  </a:cubicBezTo>
                  <a:cubicBezTo>
                    <a:pt x="1716211" y="654315"/>
                    <a:pt x="1709864" y="654315"/>
                    <a:pt x="1703554" y="653859"/>
                  </a:cubicBezTo>
                  <a:cubicBezTo>
                    <a:pt x="1702368" y="653130"/>
                    <a:pt x="1691243" y="644740"/>
                    <a:pt x="1688963" y="642825"/>
                  </a:cubicBezTo>
                  <a:cubicBezTo>
                    <a:pt x="1686683" y="640910"/>
                    <a:pt x="1683036" y="639634"/>
                    <a:pt x="1684586" y="638266"/>
                  </a:cubicBezTo>
                  <a:cubicBezTo>
                    <a:pt x="1686136" y="636898"/>
                    <a:pt x="1685316" y="638266"/>
                    <a:pt x="1686683" y="638266"/>
                  </a:cubicBezTo>
                  <a:cubicBezTo>
                    <a:pt x="1688052" y="638266"/>
                    <a:pt x="1690423" y="637354"/>
                    <a:pt x="1690423" y="635257"/>
                  </a:cubicBezTo>
                  <a:cubicBezTo>
                    <a:pt x="1689730" y="630606"/>
                    <a:pt x="1689547" y="625901"/>
                    <a:pt x="1689875" y="621214"/>
                  </a:cubicBezTo>
                  <a:cubicBezTo>
                    <a:pt x="1690787" y="618660"/>
                    <a:pt x="1693888" y="614374"/>
                    <a:pt x="1692338" y="613918"/>
                  </a:cubicBezTo>
                  <a:cubicBezTo>
                    <a:pt x="1690787" y="613462"/>
                    <a:pt x="1685680" y="612095"/>
                    <a:pt x="1687596" y="608447"/>
                  </a:cubicBezTo>
                  <a:cubicBezTo>
                    <a:pt x="1689510" y="604799"/>
                    <a:pt x="1692338" y="597778"/>
                    <a:pt x="1690423" y="596136"/>
                  </a:cubicBezTo>
                  <a:cubicBezTo>
                    <a:pt x="1688507" y="594495"/>
                    <a:pt x="1686228" y="591942"/>
                    <a:pt x="1686046" y="593674"/>
                  </a:cubicBezTo>
                  <a:cubicBezTo>
                    <a:pt x="1685863" y="595407"/>
                    <a:pt x="1686046" y="594951"/>
                    <a:pt x="1684586" y="593674"/>
                  </a:cubicBezTo>
                  <a:cubicBezTo>
                    <a:pt x="1683656" y="592279"/>
                    <a:pt x="1682407" y="591121"/>
                    <a:pt x="1680939" y="590300"/>
                  </a:cubicBezTo>
                  <a:cubicBezTo>
                    <a:pt x="1676543" y="584966"/>
                    <a:pt x="1672431" y="579394"/>
                    <a:pt x="1668628" y="573613"/>
                  </a:cubicBezTo>
                  <a:cubicBezTo>
                    <a:pt x="1666896" y="571515"/>
                    <a:pt x="1666348" y="570512"/>
                    <a:pt x="1664616" y="570695"/>
                  </a:cubicBezTo>
                  <a:cubicBezTo>
                    <a:pt x="1663239" y="571023"/>
                    <a:pt x="1661798" y="571023"/>
                    <a:pt x="1660421" y="570695"/>
                  </a:cubicBezTo>
                  <a:cubicBezTo>
                    <a:pt x="1656701" y="570357"/>
                    <a:pt x="1652953" y="570758"/>
                    <a:pt x="1649387" y="571880"/>
                  </a:cubicBezTo>
                  <a:cubicBezTo>
                    <a:pt x="1647144" y="572746"/>
                    <a:pt x="1644764" y="573175"/>
                    <a:pt x="1642366" y="573157"/>
                  </a:cubicBezTo>
                  <a:cubicBezTo>
                    <a:pt x="1641271" y="573157"/>
                    <a:pt x="1632700" y="576622"/>
                    <a:pt x="1630785" y="576804"/>
                  </a:cubicBezTo>
                  <a:cubicBezTo>
                    <a:pt x="1628870" y="576987"/>
                    <a:pt x="1601696" y="585923"/>
                    <a:pt x="1600054" y="585923"/>
                  </a:cubicBezTo>
                  <a:cubicBezTo>
                    <a:pt x="1598412" y="585923"/>
                    <a:pt x="1595221" y="585923"/>
                    <a:pt x="1595038" y="588385"/>
                  </a:cubicBezTo>
                  <a:cubicBezTo>
                    <a:pt x="1595048" y="589507"/>
                    <a:pt x="1594865" y="590610"/>
                    <a:pt x="1594491" y="591668"/>
                  </a:cubicBezTo>
                  <a:cubicBezTo>
                    <a:pt x="1594491" y="591668"/>
                    <a:pt x="1593032" y="593583"/>
                    <a:pt x="1594491" y="594495"/>
                  </a:cubicBezTo>
                  <a:cubicBezTo>
                    <a:pt x="1595951" y="595407"/>
                    <a:pt x="1595677" y="597504"/>
                    <a:pt x="1594491" y="599419"/>
                  </a:cubicBezTo>
                  <a:cubicBezTo>
                    <a:pt x="1593306" y="601334"/>
                    <a:pt x="1586558" y="606441"/>
                    <a:pt x="1593397" y="609085"/>
                  </a:cubicBezTo>
                  <a:cubicBezTo>
                    <a:pt x="1598367" y="611219"/>
                    <a:pt x="1602279" y="615259"/>
                    <a:pt x="1604249" y="620302"/>
                  </a:cubicBezTo>
                  <a:cubicBezTo>
                    <a:pt x="1605160" y="622764"/>
                    <a:pt x="1604249" y="625499"/>
                    <a:pt x="1606072" y="627688"/>
                  </a:cubicBezTo>
                  <a:cubicBezTo>
                    <a:pt x="1607896" y="629876"/>
                    <a:pt x="1606072" y="633798"/>
                    <a:pt x="1606072" y="635713"/>
                  </a:cubicBezTo>
                  <a:cubicBezTo>
                    <a:pt x="1606072" y="637628"/>
                    <a:pt x="1604340" y="647111"/>
                    <a:pt x="1602060" y="648297"/>
                  </a:cubicBezTo>
                  <a:cubicBezTo>
                    <a:pt x="1594145" y="654853"/>
                    <a:pt x="1586877" y="662148"/>
                    <a:pt x="1580357" y="670091"/>
                  </a:cubicBezTo>
                  <a:cubicBezTo>
                    <a:pt x="1577348" y="674286"/>
                    <a:pt x="1580357" y="672553"/>
                    <a:pt x="1580357" y="674650"/>
                  </a:cubicBezTo>
                  <a:cubicBezTo>
                    <a:pt x="1580357" y="676748"/>
                    <a:pt x="1578260" y="685502"/>
                    <a:pt x="1577713" y="687417"/>
                  </a:cubicBezTo>
                  <a:cubicBezTo>
                    <a:pt x="1577193" y="689195"/>
                    <a:pt x="1575825" y="690590"/>
                    <a:pt x="1574065" y="691156"/>
                  </a:cubicBezTo>
                  <a:cubicBezTo>
                    <a:pt x="1572141" y="691602"/>
                    <a:pt x="1570417" y="692651"/>
                    <a:pt x="1569141" y="694165"/>
                  </a:cubicBezTo>
                  <a:cubicBezTo>
                    <a:pt x="1567682" y="696290"/>
                    <a:pt x="1565666" y="697968"/>
                    <a:pt x="1563305" y="698998"/>
                  </a:cubicBezTo>
                  <a:cubicBezTo>
                    <a:pt x="1558463" y="699600"/>
                    <a:pt x="1553857" y="701487"/>
                    <a:pt x="1549991" y="704469"/>
                  </a:cubicBezTo>
                  <a:cubicBezTo>
                    <a:pt x="1546344" y="708117"/>
                    <a:pt x="1545797" y="708482"/>
                    <a:pt x="1544611" y="708664"/>
                  </a:cubicBezTo>
                  <a:cubicBezTo>
                    <a:pt x="1543426" y="708846"/>
                    <a:pt x="1542970" y="707479"/>
                    <a:pt x="1541419" y="708664"/>
                  </a:cubicBezTo>
                  <a:cubicBezTo>
                    <a:pt x="1539869" y="709849"/>
                    <a:pt x="1539139" y="708664"/>
                    <a:pt x="1537589" y="709211"/>
                  </a:cubicBezTo>
                  <a:cubicBezTo>
                    <a:pt x="1536039" y="709758"/>
                    <a:pt x="1529109" y="713771"/>
                    <a:pt x="1527012" y="714774"/>
                  </a:cubicBezTo>
                  <a:cubicBezTo>
                    <a:pt x="1524914" y="715777"/>
                    <a:pt x="1525096" y="715868"/>
                    <a:pt x="1527012" y="716598"/>
                  </a:cubicBezTo>
                  <a:cubicBezTo>
                    <a:pt x="1528926" y="717327"/>
                    <a:pt x="1527012" y="718512"/>
                    <a:pt x="1527012" y="719515"/>
                  </a:cubicBezTo>
                  <a:cubicBezTo>
                    <a:pt x="1526829" y="721330"/>
                    <a:pt x="1526829" y="723163"/>
                    <a:pt x="1527012" y="724987"/>
                  </a:cubicBezTo>
                  <a:cubicBezTo>
                    <a:pt x="1526692" y="726619"/>
                    <a:pt x="1525652" y="728033"/>
                    <a:pt x="1524185" y="728817"/>
                  </a:cubicBezTo>
                  <a:cubicBezTo>
                    <a:pt x="1522634" y="729546"/>
                    <a:pt x="1518075" y="731097"/>
                    <a:pt x="1517346" y="731461"/>
                  </a:cubicBezTo>
                  <a:cubicBezTo>
                    <a:pt x="1516616" y="731826"/>
                    <a:pt x="1515248" y="732647"/>
                    <a:pt x="1514154" y="731461"/>
                  </a:cubicBezTo>
                  <a:cubicBezTo>
                    <a:pt x="1513059" y="730276"/>
                    <a:pt x="1512239" y="729729"/>
                    <a:pt x="1511235" y="730732"/>
                  </a:cubicBezTo>
                  <a:cubicBezTo>
                    <a:pt x="1510233" y="731735"/>
                    <a:pt x="1508227" y="731279"/>
                    <a:pt x="1507861" y="728999"/>
                  </a:cubicBezTo>
                  <a:cubicBezTo>
                    <a:pt x="1507497" y="726720"/>
                    <a:pt x="1503485" y="726355"/>
                    <a:pt x="1502299" y="726355"/>
                  </a:cubicBezTo>
                  <a:cubicBezTo>
                    <a:pt x="1497821" y="724887"/>
                    <a:pt x="1493153" y="724111"/>
                    <a:pt x="1488438" y="724075"/>
                  </a:cubicBezTo>
                  <a:cubicBezTo>
                    <a:pt x="1484700" y="724987"/>
                    <a:pt x="1480687" y="722525"/>
                    <a:pt x="1472298" y="724987"/>
                  </a:cubicBezTo>
                  <a:cubicBezTo>
                    <a:pt x="1466261" y="726373"/>
                    <a:pt x="1459969" y="726118"/>
                    <a:pt x="1454060" y="724257"/>
                  </a:cubicBezTo>
                  <a:cubicBezTo>
                    <a:pt x="1451233" y="723710"/>
                    <a:pt x="1448588" y="721795"/>
                    <a:pt x="1446309" y="722160"/>
                  </a:cubicBezTo>
                  <a:cubicBezTo>
                    <a:pt x="1444029" y="722525"/>
                    <a:pt x="1442479" y="716415"/>
                    <a:pt x="1431263" y="716415"/>
                  </a:cubicBezTo>
                  <a:cubicBezTo>
                    <a:pt x="1427086" y="716087"/>
                    <a:pt x="1423110" y="714500"/>
                    <a:pt x="1419864" y="711856"/>
                  </a:cubicBezTo>
                  <a:cubicBezTo>
                    <a:pt x="1414575" y="707570"/>
                    <a:pt x="1417584" y="706931"/>
                    <a:pt x="1415669" y="703922"/>
                  </a:cubicBezTo>
                  <a:cubicBezTo>
                    <a:pt x="1413754" y="700913"/>
                    <a:pt x="1411474" y="698451"/>
                    <a:pt x="1416399" y="698633"/>
                  </a:cubicBezTo>
                  <a:cubicBezTo>
                    <a:pt x="1424888" y="698496"/>
                    <a:pt x="1433351" y="697794"/>
                    <a:pt x="1441749" y="696536"/>
                  </a:cubicBezTo>
                  <a:cubicBezTo>
                    <a:pt x="1444212" y="695715"/>
                    <a:pt x="1445853" y="696536"/>
                    <a:pt x="1446674" y="697265"/>
                  </a:cubicBezTo>
                  <a:cubicBezTo>
                    <a:pt x="1450485" y="700767"/>
                    <a:pt x="1454908" y="703548"/>
                    <a:pt x="1459714" y="705472"/>
                  </a:cubicBezTo>
                  <a:cubicBezTo>
                    <a:pt x="1462449" y="705472"/>
                    <a:pt x="1464912" y="706202"/>
                    <a:pt x="1465641" y="705472"/>
                  </a:cubicBezTo>
                  <a:cubicBezTo>
                    <a:pt x="1466371" y="704743"/>
                    <a:pt x="1463908" y="703922"/>
                    <a:pt x="1466371" y="703193"/>
                  </a:cubicBezTo>
                  <a:cubicBezTo>
                    <a:pt x="1468833" y="702463"/>
                    <a:pt x="1467739" y="701825"/>
                    <a:pt x="1469653" y="701642"/>
                  </a:cubicBezTo>
                  <a:cubicBezTo>
                    <a:pt x="1471568" y="701460"/>
                    <a:pt x="1504943" y="693891"/>
                    <a:pt x="1504943" y="693891"/>
                  </a:cubicBezTo>
                  <a:cubicBezTo>
                    <a:pt x="1506175" y="693435"/>
                    <a:pt x="1507296" y="692724"/>
                    <a:pt x="1508227" y="691794"/>
                  </a:cubicBezTo>
                  <a:cubicBezTo>
                    <a:pt x="1509448" y="690116"/>
                    <a:pt x="1510925" y="688639"/>
                    <a:pt x="1512604" y="687417"/>
                  </a:cubicBezTo>
                  <a:lnTo>
                    <a:pt x="1521722" y="680213"/>
                  </a:lnTo>
                  <a:cubicBezTo>
                    <a:pt x="1522452" y="679392"/>
                    <a:pt x="1523820" y="677933"/>
                    <a:pt x="1522999" y="677113"/>
                  </a:cubicBezTo>
                  <a:cubicBezTo>
                    <a:pt x="1522178" y="676292"/>
                    <a:pt x="1522999" y="674103"/>
                    <a:pt x="1524367" y="673191"/>
                  </a:cubicBezTo>
                  <a:cubicBezTo>
                    <a:pt x="1525735" y="672280"/>
                    <a:pt x="1530020" y="668632"/>
                    <a:pt x="1530203" y="667082"/>
                  </a:cubicBezTo>
                  <a:cubicBezTo>
                    <a:pt x="1530386" y="665531"/>
                    <a:pt x="1531024" y="662705"/>
                    <a:pt x="1531936" y="662522"/>
                  </a:cubicBezTo>
                  <a:cubicBezTo>
                    <a:pt x="1532847" y="662340"/>
                    <a:pt x="1552453" y="649209"/>
                    <a:pt x="1552453" y="649209"/>
                  </a:cubicBezTo>
                  <a:cubicBezTo>
                    <a:pt x="1552453" y="649209"/>
                    <a:pt x="1556101" y="647111"/>
                    <a:pt x="1554550" y="644831"/>
                  </a:cubicBezTo>
                  <a:cubicBezTo>
                    <a:pt x="1553000" y="642552"/>
                    <a:pt x="1550903" y="642734"/>
                    <a:pt x="1553639" y="641275"/>
                  </a:cubicBezTo>
                  <a:cubicBezTo>
                    <a:pt x="1555717" y="639889"/>
                    <a:pt x="1556867" y="637473"/>
                    <a:pt x="1556648" y="634983"/>
                  </a:cubicBezTo>
                  <a:cubicBezTo>
                    <a:pt x="1556411" y="632165"/>
                    <a:pt x="1555572" y="629430"/>
                    <a:pt x="1554186" y="626958"/>
                  </a:cubicBezTo>
                  <a:cubicBezTo>
                    <a:pt x="1553000" y="625682"/>
                    <a:pt x="1550356" y="624132"/>
                    <a:pt x="1554186" y="621852"/>
                  </a:cubicBezTo>
                  <a:cubicBezTo>
                    <a:pt x="1560022" y="616627"/>
                    <a:pt x="1565530" y="611055"/>
                    <a:pt x="1570691" y="605164"/>
                  </a:cubicBezTo>
                  <a:cubicBezTo>
                    <a:pt x="1570691" y="605164"/>
                    <a:pt x="1575433" y="600969"/>
                    <a:pt x="1567682" y="596045"/>
                  </a:cubicBezTo>
                  <a:cubicBezTo>
                    <a:pt x="1559931" y="591121"/>
                    <a:pt x="1560387" y="592398"/>
                    <a:pt x="1558563" y="590756"/>
                  </a:cubicBezTo>
                  <a:cubicBezTo>
                    <a:pt x="1555809" y="588422"/>
                    <a:pt x="1552736" y="586489"/>
                    <a:pt x="1549444" y="585011"/>
                  </a:cubicBezTo>
                  <a:cubicBezTo>
                    <a:pt x="1546344" y="583826"/>
                    <a:pt x="1534398" y="576987"/>
                    <a:pt x="1534215" y="569418"/>
                  </a:cubicBezTo>
                  <a:cubicBezTo>
                    <a:pt x="1534033" y="561849"/>
                    <a:pt x="1536130" y="561667"/>
                    <a:pt x="1537042" y="558019"/>
                  </a:cubicBezTo>
                  <a:cubicBezTo>
                    <a:pt x="1537872" y="555630"/>
                    <a:pt x="1537872" y="553022"/>
                    <a:pt x="1537042" y="550633"/>
                  </a:cubicBezTo>
                  <a:cubicBezTo>
                    <a:pt x="1536687" y="549192"/>
                    <a:pt x="1536687" y="547697"/>
                    <a:pt x="1537042" y="546256"/>
                  </a:cubicBezTo>
                  <a:cubicBezTo>
                    <a:pt x="1537462" y="543566"/>
                    <a:pt x="1537215" y="540803"/>
                    <a:pt x="1536312" y="538231"/>
                  </a:cubicBezTo>
                  <a:cubicBezTo>
                    <a:pt x="1535036" y="536499"/>
                    <a:pt x="1535036" y="534128"/>
                    <a:pt x="1536312" y="532395"/>
                  </a:cubicBezTo>
                  <a:cubicBezTo>
                    <a:pt x="1537407" y="529933"/>
                    <a:pt x="1540690" y="520085"/>
                    <a:pt x="1538592" y="517531"/>
                  </a:cubicBezTo>
                  <a:cubicBezTo>
                    <a:pt x="1536495" y="514978"/>
                    <a:pt x="1532665" y="513245"/>
                    <a:pt x="1534945" y="508868"/>
                  </a:cubicBezTo>
                  <a:cubicBezTo>
                    <a:pt x="1537225" y="504491"/>
                    <a:pt x="1538228" y="501208"/>
                    <a:pt x="1535583" y="498564"/>
                  </a:cubicBezTo>
                  <a:cubicBezTo>
                    <a:pt x="1532939" y="495919"/>
                    <a:pt x="1528926" y="492910"/>
                    <a:pt x="1533851" y="490175"/>
                  </a:cubicBezTo>
                  <a:cubicBezTo>
                    <a:pt x="1538775" y="487439"/>
                    <a:pt x="1542970" y="486436"/>
                    <a:pt x="1542240" y="483974"/>
                  </a:cubicBezTo>
                  <a:cubicBezTo>
                    <a:pt x="1541538" y="482724"/>
                    <a:pt x="1541538" y="481211"/>
                    <a:pt x="1542240" y="479961"/>
                  </a:cubicBezTo>
                  <a:cubicBezTo>
                    <a:pt x="1542431" y="478904"/>
                    <a:pt x="1542049" y="477828"/>
                    <a:pt x="1541237" y="477134"/>
                  </a:cubicBezTo>
                  <a:cubicBezTo>
                    <a:pt x="1540699" y="476068"/>
                    <a:pt x="1540507" y="474855"/>
                    <a:pt x="1540690" y="473669"/>
                  </a:cubicBezTo>
                  <a:cubicBezTo>
                    <a:pt x="1540690" y="472940"/>
                    <a:pt x="1542970" y="463638"/>
                    <a:pt x="1543517" y="462088"/>
                  </a:cubicBezTo>
                  <a:cubicBezTo>
                    <a:pt x="1544437" y="459754"/>
                    <a:pt x="1543936" y="457100"/>
                    <a:pt x="1542240" y="455249"/>
                  </a:cubicBezTo>
                  <a:cubicBezTo>
                    <a:pt x="1539960" y="452787"/>
                    <a:pt x="1540143" y="451601"/>
                    <a:pt x="1538045" y="450507"/>
                  </a:cubicBezTo>
                  <a:cubicBezTo>
                    <a:pt x="1535948" y="449413"/>
                    <a:pt x="1537225" y="448410"/>
                    <a:pt x="1538045" y="446495"/>
                  </a:cubicBezTo>
                  <a:cubicBezTo>
                    <a:pt x="1539039" y="444407"/>
                    <a:pt x="1538191" y="441899"/>
                    <a:pt x="1536130" y="440841"/>
                  </a:cubicBezTo>
                  <a:cubicBezTo>
                    <a:pt x="1531425" y="439364"/>
                    <a:pt x="1526902" y="437376"/>
                    <a:pt x="1522634" y="434914"/>
                  </a:cubicBezTo>
                  <a:cubicBezTo>
                    <a:pt x="1518695" y="431804"/>
                    <a:pt x="1515011" y="428385"/>
                    <a:pt x="1511601" y="424701"/>
                  </a:cubicBezTo>
                  <a:cubicBezTo>
                    <a:pt x="1510141" y="422056"/>
                    <a:pt x="1508044" y="419321"/>
                    <a:pt x="1511053" y="417223"/>
                  </a:cubicBezTo>
                  <a:cubicBezTo>
                    <a:pt x="1514062" y="415126"/>
                    <a:pt x="1514245" y="414579"/>
                    <a:pt x="1516342" y="414761"/>
                  </a:cubicBezTo>
                  <a:cubicBezTo>
                    <a:pt x="1518476" y="414570"/>
                    <a:pt x="1520400" y="413393"/>
                    <a:pt x="1521540" y="411569"/>
                  </a:cubicBezTo>
                  <a:cubicBezTo>
                    <a:pt x="1523318" y="408670"/>
                    <a:pt x="1524850" y="405615"/>
                    <a:pt x="1526099" y="402450"/>
                  </a:cubicBezTo>
                  <a:cubicBezTo>
                    <a:pt x="1526099" y="400353"/>
                    <a:pt x="1526099" y="395976"/>
                    <a:pt x="1528379" y="395247"/>
                  </a:cubicBezTo>
                  <a:cubicBezTo>
                    <a:pt x="1529975" y="394599"/>
                    <a:pt x="1531252" y="393359"/>
                    <a:pt x="1531936" y="391781"/>
                  </a:cubicBezTo>
                  <a:cubicBezTo>
                    <a:pt x="1532757" y="390687"/>
                    <a:pt x="1537225" y="381568"/>
                    <a:pt x="1539504" y="378103"/>
                  </a:cubicBezTo>
                  <a:cubicBezTo>
                    <a:pt x="1541784" y="374638"/>
                    <a:pt x="1545979" y="369805"/>
                    <a:pt x="1544520" y="367160"/>
                  </a:cubicBezTo>
                  <a:cubicBezTo>
                    <a:pt x="1543243" y="365191"/>
                    <a:pt x="1542687" y="362838"/>
                    <a:pt x="1542970" y="360503"/>
                  </a:cubicBezTo>
                  <a:cubicBezTo>
                    <a:pt x="1542970" y="359136"/>
                    <a:pt x="1543881" y="349470"/>
                    <a:pt x="1543881" y="347555"/>
                  </a:cubicBezTo>
                  <a:cubicBezTo>
                    <a:pt x="1543881" y="345640"/>
                    <a:pt x="1543881" y="341992"/>
                    <a:pt x="1541419" y="341445"/>
                  </a:cubicBezTo>
                  <a:cubicBezTo>
                    <a:pt x="1538957" y="340898"/>
                    <a:pt x="1533121" y="338618"/>
                    <a:pt x="1532300" y="338436"/>
                  </a:cubicBezTo>
                  <a:cubicBezTo>
                    <a:pt x="1531480" y="338253"/>
                    <a:pt x="1525826" y="335974"/>
                    <a:pt x="1525096" y="335791"/>
                  </a:cubicBezTo>
                  <a:cubicBezTo>
                    <a:pt x="1524367" y="335609"/>
                    <a:pt x="1519807" y="334241"/>
                    <a:pt x="1518622" y="334970"/>
                  </a:cubicBezTo>
                  <a:cubicBezTo>
                    <a:pt x="1516990" y="335992"/>
                    <a:pt x="1515075" y="336475"/>
                    <a:pt x="1513151" y="336338"/>
                  </a:cubicBezTo>
                  <a:cubicBezTo>
                    <a:pt x="1511783" y="336338"/>
                    <a:pt x="1510688" y="335609"/>
                    <a:pt x="1513698" y="334606"/>
                  </a:cubicBezTo>
                  <a:cubicBezTo>
                    <a:pt x="1516707" y="333603"/>
                    <a:pt x="1515977" y="333694"/>
                    <a:pt x="1513698" y="333147"/>
                  </a:cubicBezTo>
                  <a:cubicBezTo>
                    <a:pt x="1510397" y="332864"/>
                    <a:pt x="1507150" y="332153"/>
                    <a:pt x="1504032" y="331049"/>
                  </a:cubicBezTo>
                  <a:cubicBezTo>
                    <a:pt x="1501579" y="329554"/>
                    <a:pt x="1498679" y="328943"/>
                    <a:pt x="1495824" y="329317"/>
                  </a:cubicBezTo>
                  <a:cubicBezTo>
                    <a:pt x="1494274" y="329864"/>
                    <a:pt x="1490718" y="331049"/>
                    <a:pt x="1489350" y="330229"/>
                  </a:cubicBezTo>
                  <a:cubicBezTo>
                    <a:pt x="1488128" y="329891"/>
                    <a:pt x="1486834" y="329891"/>
                    <a:pt x="1485611" y="330229"/>
                  </a:cubicBezTo>
                  <a:cubicBezTo>
                    <a:pt x="1483167" y="330001"/>
                    <a:pt x="1480696" y="330183"/>
                    <a:pt x="1478316" y="330776"/>
                  </a:cubicBezTo>
                  <a:cubicBezTo>
                    <a:pt x="1474368" y="331505"/>
                    <a:pt x="1470319" y="331505"/>
                    <a:pt x="1466371" y="330776"/>
                  </a:cubicBezTo>
                  <a:cubicBezTo>
                    <a:pt x="1461820" y="330320"/>
                    <a:pt x="1457243" y="330320"/>
                    <a:pt x="1452692" y="330776"/>
                  </a:cubicBezTo>
                  <a:cubicBezTo>
                    <a:pt x="1450887" y="331095"/>
                    <a:pt x="1449035" y="331095"/>
                    <a:pt x="1447221" y="330776"/>
                  </a:cubicBezTo>
                  <a:cubicBezTo>
                    <a:pt x="1446035" y="330776"/>
                    <a:pt x="1442205" y="331596"/>
                    <a:pt x="1440746" y="331779"/>
                  </a:cubicBezTo>
                  <a:cubicBezTo>
                    <a:pt x="1439288" y="331961"/>
                    <a:pt x="1428983" y="331779"/>
                    <a:pt x="1436551" y="329134"/>
                  </a:cubicBezTo>
                  <a:cubicBezTo>
                    <a:pt x="1444120" y="326490"/>
                    <a:pt x="1441111" y="325487"/>
                    <a:pt x="1438831" y="325669"/>
                  </a:cubicBezTo>
                  <a:cubicBezTo>
                    <a:pt x="1436251" y="325842"/>
                    <a:pt x="1433661" y="325842"/>
                    <a:pt x="1431080" y="325669"/>
                  </a:cubicBezTo>
                  <a:cubicBezTo>
                    <a:pt x="1430077" y="325669"/>
                    <a:pt x="1424606" y="325669"/>
                    <a:pt x="1424971" y="328770"/>
                  </a:cubicBezTo>
                  <a:cubicBezTo>
                    <a:pt x="1425372" y="330840"/>
                    <a:pt x="1424980" y="332992"/>
                    <a:pt x="1423877" y="334788"/>
                  </a:cubicBezTo>
                  <a:cubicBezTo>
                    <a:pt x="1423056" y="335426"/>
                    <a:pt x="1422144" y="338071"/>
                    <a:pt x="1420958" y="338436"/>
                  </a:cubicBezTo>
                  <a:cubicBezTo>
                    <a:pt x="1419773" y="338800"/>
                    <a:pt x="1415852" y="339986"/>
                    <a:pt x="1416399" y="341810"/>
                  </a:cubicBezTo>
                  <a:cubicBezTo>
                    <a:pt x="1416946" y="343633"/>
                    <a:pt x="1417584" y="345457"/>
                    <a:pt x="1416399" y="345640"/>
                  </a:cubicBezTo>
                  <a:cubicBezTo>
                    <a:pt x="1415213" y="345822"/>
                    <a:pt x="1413754" y="347555"/>
                    <a:pt x="1413207" y="349470"/>
                  </a:cubicBezTo>
                  <a:cubicBezTo>
                    <a:pt x="1412660" y="351385"/>
                    <a:pt x="1413207" y="355853"/>
                    <a:pt x="1412022" y="357038"/>
                  </a:cubicBezTo>
                  <a:cubicBezTo>
                    <a:pt x="1411119" y="358069"/>
                    <a:pt x="1410517" y="359336"/>
                    <a:pt x="1410289" y="360686"/>
                  </a:cubicBezTo>
                  <a:cubicBezTo>
                    <a:pt x="1410107" y="363121"/>
                    <a:pt x="1409487" y="365492"/>
                    <a:pt x="1408466" y="367707"/>
                  </a:cubicBezTo>
                  <a:cubicBezTo>
                    <a:pt x="1407025" y="370042"/>
                    <a:pt x="1405976" y="372604"/>
                    <a:pt x="1405365" y="375276"/>
                  </a:cubicBezTo>
                  <a:cubicBezTo>
                    <a:pt x="1404818" y="377556"/>
                    <a:pt x="1404088" y="380747"/>
                    <a:pt x="1403724" y="382662"/>
                  </a:cubicBezTo>
                  <a:cubicBezTo>
                    <a:pt x="1403514" y="384276"/>
                    <a:pt x="1402857" y="385790"/>
                    <a:pt x="1401808" y="387040"/>
                  </a:cubicBezTo>
                  <a:cubicBezTo>
                    <a:pt x="1400623" y="388225"/>
                    <a:pt x="1399711" y="389319"/>
                    <a:pt x="1399894" y="390505"/>
                  </a:cubicBezTo>
                  <a:cubicBezTo>
                    <a:pt x="1400021" y="391891"/>
                    <a:pt x="1399666" y="393277"/>
                    <a:pt x="1398890" y="394426"/>
                  </a:cubicBezTo>
                  <a:cubicBezTo>
                    <a:pt x="1398343" y="395064"/>
                    <a:pt x="1397979" y="397709"/>
                    <a:pt x="1397067" y="399441"/>
                  </a:cubicBezTo>
                  <a:cubicBezTo>
                    <a:pt x="1396155" y="401174"/>
                    <a:pt x="1393419" y="402450"/>
                    <a:pt x="1393055" y="404365"/>
                  </a:cubicBezTo>
                  <a:cubicBezTo>
                    <a:pt x="1392689" y="406281"/>
                    <a:pt x="1393784" y="407192"/>
                    <a:pt x="1391504" y="407557"/>
                  </a:cubicBezTo>
                  <a:cubicBezTo>
                    <a:pt x="1389580" y="407876"/>
                    <a:pt x="1387875" y="408961"/>
                    <a:pt x="1386762" y="410566"/>
                  </a:cubicBezTo>
                  <a:cubicBezTo>
                    <a:pt x="1384592" y="413165"/>
                    <a:pt x="1382185" y="415545"/>
                    <a:pt x="1379558" y="417679"/>
                  </a:cubicBezTo>
                  <a:cubicBezTo>
                    <a:pt x="1378191" y="418409"/>
                    <a:pt x="1376093" y="417679"/>
                    <a:pt x="1373996" y="420141"/>
                  </a:cubicBezTo>
                  <a:cubicBezTo>
                    <a:pt x="1371899" y="422603"/>
                    <a:pt x="1370622" y="421783"/>
                    <a:pt x="1369710" y="422421"/>
                  </a:cubicBezTo>
                  <a:cubicBezTo>
                    <a:pt x="1368798" y="423059"/>
                    <a:pt x="1367157" y="423150"/>
                    <a:pt x="1367157" y="423880"/>
                  </a:cubicBezTo>
                  <a:cubicBezTo>
                    <a:pt x="1367157" y="424610"/>
                    <a:pt x="1366062" y="424883"/>
                    <a:pt x="1365515" y="425248"/>
                  </a:cubicBezTo>
                  <a:cubicBezTo>
                    <a:pt x="1364065" y="425914"/>
                    <a:pt x="1362670" y="426680"/>
                    <a:pt x="1361320" y="427528"/>
                  </a:cubicBezTo>
                  <a:cubicBezTo>
                    <a:pt x="1359296" y="428467"/>
                    <a:pt x="1357189" y="429233"/>
                    <a:pt x="1355028" y="429807"/>
                  </a:cubicBezTo>
                  <a:cubicBezTo>
                    <a:pt x="1352895" y="430309"/>
                    <a:pt x="1350788" y="430947"/>
                    <a:pt x="1348736" y="431722"/>
                  </a:cubicBezTo>
                  <a:cubicBezTo>
                    <a:pt x="1347642" y="432452"/>
                    <a:pt x="1343995" y="431722"/>
                    <a:pt x="1343082" y="434184"/>
                  </a:cubicBezTo>
                  <a:cubicBezTo>
                    <a:pt x="1342171" y="436646"/>
                    <a:pt x="1341715" y="440659"/>
                    <a:pt x="1339435" y="442300"/>
                  </a:cubicBezTo>
                  <a:cubicBezTo>
                    <a:pt x="1337639" y="443832"/>
                    <a:pt x="1336280" y="445811"/>
                    <a:pt x="1335514" y="448045"/>
                  </a:cubicBezTo>
                  <a:cubicBezTo>
                    <a:pt x="1334876" y="449413"/>
                    <a:pt x="1335514" y="450690"/>
                    <a:pt x="1337156" y="450507"/>
                  </a:cubicBezTo>
                  <a:cubicBezTo>
                    <a:pt x="1338797" y="450325"/>
                    <a:pt x="1338888" y="449139"/>
                    <a:pt x="1339070" y="448045"/>
                  </a:cubicBezTo>
                  <a:cubicBezTo>
                    <a:pt x="1339253" y="446951"/>
                    <a:pt x="1340074" y="446130"/>
                    <a:pt x="1341897" y="446313"/>
                  </a:cubicBezTo>
                  <a:cubicBezTo>
                    <a:pt x="1343721" y="446495"/>
                    <a:pt x="1342900" y="448227"/>
                    <a:pt x="1341897" y="449778"/>
                  </a:cubicBezTo>
                  <a:cubicBezTo>
                    <a:pt x="1340666" y="451884"/>
                    <a:pt x="1339198" y="453836"/>
                    <a:pt x="1337520" y="455614"/>
                  </a:cubicBezTo>
                  <a:cubicBezTo>
                    <a:pt x="1336243" y="456617"/>
                    <a:pt x="1333143" y="458076"/>
                    <a:pt x="1334876" y="459444"/>
                  </a:cubicBezTo>
                  <a:cubicBezTo>
                    <a:pt x="1336116" y="460401"/>
                    <a:pt x="1336827" y="461888"/>
                    <a:pt x="1336790" y="463456"/>
                  </a:cubicBezTo>
                  <a:cubicBezTo>
                    <a:pt x="1336790" y="464186"/>
                    <a:pt x="1336790" y="465098"/>
                    <a:pt x="1339435" y="464003"/>
                  </a:cubicBezTo>
                  <a:cubicBezTo>
                    <a:pt x="1341323" y="463255"/>
                    <a:pt x="1343329" y="462854"/>
                    <a:pt x="1345362" y="462818"/>
                  </a:cubicBezTo>
                  <a:cubicBezTo>
                    <a:pt x="1346876" y="462599"/>
                    <a:pt x="1348344" y="462170"/>
                    <a:pt x="1349740" y="461541"/>
                  </a:cubicBezTo>
                  <a:cubicBezTo>
                    <a:pt x="1350651" y="460994"/>
                    <a:pt x="1352384" y="459809"/>
                    <a:pt x="1353934" y="460994"/>
                  </a:cubicBezTo>
                  <a:cubicBezTo>
                    <a:pt x="1355485" y="462179"/>
                    <a:pt x="1361320" y="463638"/>
                    <a:pt x="1358493" y="469292"/>
                  </a:cubicBezTo>
                  <a:cubicBezTo>
                    <a:pt x="1355667" y="474946"/>
                    <a:pt x="1355575" y="475949"/>
                    <a:pt x="1356579" y="478958"/>
                  </a:cubicBezTo>
                  <a:cubicBezTo>
                    <a:pt x="1357399" y="480846"/>
                    <a:pt x="1357399" y="482998"/>
                    <a:pt x="1356579" y="484886"/>
                  </a:cubicBezTo>
                  <a:cubicBezTo>
                    <a:pt x="1355940" y="485889"/>
                    <a:pt x="1356579" y="486618"/>
                    <a:pt x="1355028" y="487530"/>
                  </a:cubicBezTo>
                  <a:cubicBezTo>
                    <a:pt x="1353478" y="488442"/>
                    <a:pt x="1352749" y="493093"/>
                    <a:pt x="1352567" y="494552"/>
                  </a:cubicBezTo>
                  <a:cubicBezTo>
                    <a:pt x="1352384" y="496011"/>
                    <a:pt x="1350104" y="498929"/>
                    <a:pt x="1352567" y="500114"/>
                  </a:cubicBezTo>
                  <a:cubicBezTo>
                    <a:pt x="1355028" y="501300"/>
                    <a:pt x="1358859" y="505221"/>
                    <a:pt x="1357855" y="506953"/>
                  </a:cubicBezTo>
                  <a:cubicBezTo>
                    <a:pt x="1356852" y="508686"/>
                    <a:pt x="1351381" y="515434"/>
                    <a:pt x="1349557" y="512060"/>
                  </a:cubicBezTo>
                  <a:cubicBezTo>
                    <a:pt x="1347733" y="508686"/>
                    <a:pt x="1345362" y="505950"/>
                    <a:pt x="1343995" y="509051"/>
                  </a:cubicBezTo>
                  <a:cubicBezTo>
                    <a:pt x="1342454" y="512197"/>
                    <a:pt x="1341496" y="515598"/>
                    <a:pt x="1341168" y="519082"/>
                  </a:cubicBezTo>
                  <a:cubicBezTo>
                    <a:pt x="1341168" y="523459"/>
                    <a:pt x="1338341" y="528201"/>
                    <a:pt x="1339070" y="530480"/>
                  </a:cubicBezTo>
                  <a:cubicBezTo>
                    <a:pt x="1339800" y="532760"/>
                    <a:pt x="1340803" y="540967"/>
                    <a:pt x="1342080" y="537502"/>
                  </a:cubicBezTo>
                  <a:cubicBezTo>
                    <a:pt x="1343356" y="534037"/>
                    <a:pt x="1340985" y="534310"/>
                    <a:pt x="1343448" y="534128"/>
                  </a:cubicBezTo>
                  <a:cubicBezTo>
                    <a:pt x="1345909" y="533945"/>
                    <a:pt x="1346639" y="534128"/>
                    <a:pt x="1347095" y="531210"/>
                  </a:cubicBezTo>
                  <a:cubicBezTo>
                    <a:pt x="1347551" y="528292"/>
                    <a:pt x="1349193" y="530480"/>
                    <a:pt x="1351654" y="531210"/>
                  </a:cubicBezTo>
                  <a:cubicBezTo>
                    <a:pt x="1354536" y="532605"/>
                    <a:pt x="1357609" y="533553"/>
                    <a:pt x="1360773" y="534037"/>
                  </a:cubicBezTo>
                  <a:cubicBezTo>
                    <a:pt x="1362506" y="534037"/>
                    <a:pt x="1365698" y="535313"/>
                    <a:pt x="1366792" y="535496"/>
                  </a:cubicBezTo>
                  <a:cubicBezTo>
                    <a:pt x="1367886" y="535678"/>
                    <a:pt x="1369710" y="537775"/>
                    <a:pt x="1370804" y="538596"/>
                  </a:cubicBezTo>
                  <a:cubicBezTo>
                    <a:pt x="1371899" y="539417"/>
                    <a:pt x="1376549" y="540693"/>
                    <a:pt x="1377096" y="541241"/>
                  </a:cubicBezTo>
                  <a:cubicBezTo>
                    <a:pt x="1377644" y="541788"/>
                    <a:pt x="1380470" y="543156"/>
                    <a:pt x="1381473" y="541241"/>
                  </a:cubicBezTo>
                  <a:cubicBezTo>
                    <a:pt x="1382476" y="539326"/>
                    <a:pt x="1383206" y="537958"/>
                    <a:pt x="1383936" y="541970"/>
                  </a:cubicBezTo>
                  <a:cubicBezTo>
                    <a:pt x="1384665" y="545982"/>
                    <a:pt x="1382750" y="545800"/>
                    <a:pt x="1383389" y="547077"/>
                  </a:cubicBezTo>
                  <a:cubicBezTo>
                    <a:pt x="1383753" y="548672"/>
                    <a:pt x="1383389" y="550341"/>
                    <a:pt x="1382385" y="551636"/>
                  </a:cubicBezTo>
                  <a:cubicBezTo>
                    <a:pt x="1381656" y="552822"/>
                    <a:pt x="1381291" y="552822"/>
                    <a:pt x="1382385" y="554554"/>
                  </a:cubicBezTo>
                  <a:cubicBezTo>
                    <a:pt x="1384601" y="558092"/>
                    <a:pt x="1387164" y="561393"/>
                    <a:pt x="1390045" y="564403"/>
                  </a:cubicBezTo>
                  <a:cubicBezTo>
                    <a:pt x="1391687" y="565132"/>
                    <a:pt x="1394605" y="567412"/>
                    <a:pt x="1394787" y="569144"/>
                  </a:cubicBezTo>
                  <a:cubicBezTo>
                    <a:pt x="1394969" y="570877"/>
                    <a:pt x="1397431" y="573886"/>
                    <a:pt x="1402173" y="575254"/>
                  </a:cubicBezTo>
                  <a:cubicBezTo>
                    <a:pt x="1406915" y="576622"/>
                    <a:pt x="1408100" y="576348"/>
                    <a:pt x="1409377" y="575254"/>
                  </a:cubicBezTo>
                  <a:cubicBezTo>
                    <a:pt x="1410654" y="574160"/>
                    <a:pt x="1413207" y="572792"/>
                    <a:pt x="1414484" y="573522"/>
                  </a:cubicBezTo>
                  <a:cubicBezTo>
                    <a:pt x="1415761" y="574251"/>
                    <a:pt x="1422326" y="572245"/>
                    <a:pt x="1419317" y="574707"/>
                  </a:cubicBezTo>
                  <a:cubicBezTo>
                    <a:pt x="1416308" y="577169"/>
                    <a:pt x="1411110" y="577169"/>
                    <a:pt x="1413572" y="577716"/>
                  </a:cubicBezTo>
                  <a:cubicBezTo>
                    <a:pt x="1416034" y="578263"/>
                    <a:pt x="1418314" y="579084"/>
                    <a:pt x="1416216" y="581729"/>
                  </a:cubicBezTo>
                  <a:cubicBezTo>
                    <a:pt x="1414119" y="584373"/>
                    <a:pt x="1414119" y="584191"/>
                    <a:pt x="1413937" y="586288"/>
                  </a:cubicBezTo>
                  <a:cubicBezTo>
                    <a:pt x="1411575" y="592024"/>
                    <a:pt x="1408511" y="597450"/>
                    <a:pt x="1404818" y="602429"/>
                  </a:cubicBezTo>
                  <a:cubicBezTo>
                    <a:pt x="1403268" y="603796"/>
                    <a:pt x="1401261" y="606076"/>
                    <a:pt x="1401808" y="607353"/>
                  </a:cubicBezTo>
                  <a:cubicBezTo>
                    <a:pt x="1402355" y="608629"/>
                    <a:pt x="1402721" y="611000"/>
                    <a:pt x="1400623" y="611365"/>
                  </a:cubicBezTo>
                  <a:cubicBezTo>
                    <a:pt x="1399292" y="611411"/>
                    <a:pt x="1398116" y="612231"/>
                    <a:pt x="1397614" y="613462"/>
                  </a:cubicBezTo>
                  <a:cubicBezTo>
                    <a:pt x="1397614" y="614192"/>
                    <a:pt x="1394149" y="616654"/>
                    <a:pt x="1393055" y="615925"/>
                  </a:cubicBezTo>
                  <a:cubicBezTo>
                    <a:pt x="1391960" y="615195"/>
                    <a:pt x="1352384" y="581364"/>
                    <a:pt x="1352384" y="581364"/>
                  </a:cubicBezTo>
                  <a:cubicBezTo>
                    <a:pt x="1350341" y="579440"/>
                    <a:pt x="1347770" y="578172"/>
                    <a:pt x="1344998" y="577716"/>
                  </a:cubicBezTo>
                  <a:cubicBezTo>
                    <a:pt x="1340985" y="577716"/>
                    <a:pt x="1338523" y="576987"/>
                    <a:pt x="1336973" y="576987"/>
                  </a:cubicBezTo>
                  <a:cubicBezTo>
                    <a:pt x="1327152" y="574032"/>
                    <a:pt x="1317531" y="570467"/>
                    <a:pt x="1308157" y="566318"/>
                  </a:cubicBezTo>
                  <a:cubicBezTo>
                    <a:pt x="1305695" y="564585"/>
                    <a:pt x="1308705" y="563673"/>
                    <a:pt x="1305878" y="562488"/>
                  </a:cubicBezTo>
                  <a:cubicBezTo>
                    <a:pt x="1303051" y="561302"/>
                    <a:pt x="1281712" y="555101"/>
                    <a:pt x="1281712" y="555101"/>
                  </a:cubicBezTo>
                  <a:cubicBezTo>
                    <a:pt x="1281712" y="555101"/>
                    <a:pt x="1280801" y="553369"/>
                    <a:pt x="1279068" y="555101"/>
                  </a:cubicBezTo>
                  <a:cubicBezTo>
                    <a:pt x="1277335" y="556834"/>
                    <a:pt x="1275420" y="560117"/>
                    <a:pt x="1274873" y="560481"/>
                  </a:cubicBezTo>
                  <a:cubicBezTo>
                    <a:pt x="1274326" y="560846"/>
                    <a:pt x="1273141" y="559843"/>
                    <a:pt x="1273141" y="558384"/>
                  </a:cubicBezTo>
                  <a:cubicBezTo>
                    <a:pt x="1273141" y="556925"/>
                    <a:pt x="1272229" y="553004"/>
                    <a:pt x="1275056" y="553278"/>
                  </a:cubicBezTo>
                  <a:cubicBezTo>
                    <a:pt x="1277883" y="553551"/>
                    <a:pt x="1279797" y="553278"/>
                    <a:pt x="1278156" y="551910"/>
                  </a:cubicBezTo>
                  <a:cubicBezTo>
                    <a:pt x="1274618" y="549739"/>
                    <a:pt x="1270925" y="547824"/>
                    <a:pt x="1267122" y="546165"/>
                  </a:cubicBezTo>
                  <a:cubicBezTo>
                    <a:pt x="1254356" y="539180"/>
                    <a:pt x="1240568" y="534255"/>
                    <a:pt x="1226269" y="531574"/>
                  </a:cubicBezTo>
                  <a:cubicBezTo>
                    <a:pt x="1203837" y="527927"/>
                    <a:pt x="1162437" y="523003"/>
                    <a:pt x="1162437" y="523003"/>
                  </a:cubicBezTo>
                  <a:cubicBezTo>
                    <a:pt x="1158944" y="522428"/>
                    <a:pt x="1155506" y="521607"/>
                    <a:pt x="1152132" y="520541"/>
                  </a:cubicBezTo>
                  <a:cubicBezTo>
                    <a:pt x="1149780" y="519227"/>
                    <a:pt x="1146917" y="519227"/>
                    <a:pt x="1144564" y="520541"/>
                  </a:cubicBezTo>
                  <a:cubicBezTo>
                    <a:pt x="1138691" y="524170"/>
                    <a:pt x="1132600" y="527435"/>
                    <a:pt x="1126326" y="530298"/>
                  </a:cubicBezTo>
                  <a:cubicBezTo>
                    <a:pt x="1123864" y="530845"/>
                    <a:pt x="1115292" y="529477"/>
                    <a:pt x="1116113" y="532760"/>
                  </a:cubicBezTo>
                  <a:cubicBezTo>
                    <a:pt x="1117690" y="537739"/>
                    <a:pt x="1120335" y="542317"/>
                    <a:pt x="1123864" y="546165"/>
                  </a:cubicBezTo>
                  <a:cubicBezTo>
                    <a:pt x="1127119" y="549703"/>
                    <a:pt x="1129526" y="553952"/>
                    <a:pt x="1130886" y="558567"/>
                  </a:cubicBezTo>
                  <a:cubicBezTo>
                    <a:pt x="1130886" y="561029"/>
                    <a:pt x="1131980" y="566500"/>
                    <a:pt x="1134715" y="563673"/>
                  </a:cubicBezTo>
                  <a:cubicBezTo>
                    <a:pt x="1137451" y="560846"/>
                    <a:pt x="1140186" y="558749"/>
                    <a:pt x="1140916" y="564859"/>
                  </a:cubicBezTo>
                  <a:cubicBezTo>
                    <a:pt x="1141646" y="570968"/>
                    <a:pt x="1142649" y="576075"/>
                    <a:pt x="1136630" y="578719"/>
                  </a:cubicBezTo>
                  <a:cubicBezTo>
                    <a:pt x="1130612" y="581364"/>
                    <a:pt x="1116113" y="585741"/>
                    <a:pt x="1113833" y="586835"/>
                  </a:cubicBezTo>
                  <a:cubicBezTo>
                    <a:pt x="1111553" y="587929"/>
                    <a:pt x="1108635" y="587838"/>
                    <a:pt x="1107906" y="590300"/>
                  </a:cubicBezTo>
                  <a:cubicBezTo>
                    <a:pt x="1107176" y="592763"/>
                    <a:pt x="1105443" y="594860"/>
                    <a:pt x="1106994" y="596775"/>
                  </a:cubicBezTo>
                  <a:cubicBezTo>
                    <a:pt x="1108252" y="598972"/>
                    <a:pt x="1108453" y="601617"/>
                    <a:pt x="1107541" y="603979"/>
                  </a:cubicBezTo>
                  <a:cubicBezTo>
                    <a:pt x="1103912" y="608529"/>
                    <a:pt x="1097802" y="610289"/>
                    <a:pt x="1092312" y="608356"/>
                  </a:cubicBezTo>
                  <a:cubicBezTo>
                    <a:pt x="1084197" y="605894"/>
                    <a:pt x="1078087" y="604708"/>
                    <a:pt x="1079181" y="601334"/>
                  </a:cubicBezTo>
                  <a:cubicBezTo>
                    <a:pt x="1080275" y="597960"/>
                    <a:pt x="1080184" y="597687"/>
                    <a:pt x="1079181" y="596319"/>
                  </a:cubicBezTo>
                  <a:cubicBezTo>
                    <a:pt x="1078178" y="594951"/>
                    <a:pt x="1076537" y="592945"/>
                    <a:pt x="1079819" y="590483"/>
                  </a:cubicBezTo>
                  <a:cubicBezTo>
                    <a:pt x="1081953" y="588841"/>
                    <a:pt x="1084406" y="587665"/>
                    <a:pt x="1087024" y="587018"/>
                  </a:cubicBezTo>
                  <a:cubicBezTo>
                    <a:pt x="1089303" y="586288"/>
                    <a:pt x="1091218" y="585194"/>
                    <a:pt x="1088574" y="582914"/>
                  </a:cubicBezTo>
                  <a:cubicBezTo>
                    <a:pt x="1084789" y="579959"/>
                    <a:pt x="1080768" y="577333"/>
                    <a:pt x="1076537" y="575072"/>
                  </a:cubicBezTo>
                  <a:cubicBezTo>
                    <a:pt x="1074257" y="574160"/>
                    <a:pt x="1071430" y="572974"/>
                    <a:pt x="1075625" y="572063"/>
                  </a:cubicBezTo>
                  <a:cubicBezTo>
                    <a:pt x="1079819" y="571151"/>
                    <a:pt x="1084197" y="570330"/>
                    <a:pt x="1078634" y="570512"/>
                  </a:cubicBezTo>
                  <a:cubicBezTo>
                    <a:pt x="1070983" y="571871"/>
                    <a:pt x="1063642" y="574652"/>
                    <a:pt x="1057022" y="578719"/>
                  </a:cubicBezTo>
                  <a:cubicBezTo>
                    <a:pt x="1055472" y="580452"/>
                    <a:pt x="1052462" y="581546"/>
                    <a:pt x="1054742" y="582458"/>
                  </a:cubicBezTo>
                  <a:cubicBezTo>
                    <a:pt x="1057022" y="583370"/>
                    <a:pt x="1057387" y="585376"/>
                    <a:pt x="1054742" y="584373"/>
                  </a:cubicBezTo>
                  <a:cubicBezTo>
                    <a:pt x="1052098" y="583370"/>
                    <a:pt x="1048268" y="581729"/>
                    <a:pt x="1049180" y="579084"/>
                  </a:cubicBezTo>
                  <a:cubicBezTo>
                    <a:pt x="1050091" y="576440"/>
                    <a:pt x="1049180" y="576622"/>
                    <a:pt x="1047356" y="577716"/>
                  </a:cubicBezTo>
                  <a:cubicBezTo>
                    <a:pt x="1045532" y="578811"/>
                    <a:pt x="1032310" y="585194"/>
                    <a:pt x="1030395" y="585923"/>
                  </a:cubicBezTo>
                  <a:cubicBezTo>
                    <a:pt x="1027312" y="587410"/>
                    <a:pt x="1024559" y="589480"/>
                    <a:pt x="1022279" y="592033"/>
                  </a:cubicBezTo>
                  <a:cubicBezTo>
                    <a:pt x="1021640" y="593310"/>
                    <a:pt x="1021458" y="594677"/>
                    <a:pt x="1018632" y="595042"/>
                  </a:cubicBezTo>
                  <a:cubicBezTo>
                    <a:pt x="1013233" y="595179"/>
                    <a:pt x="1007835" y="594869"/>
                    <a:pt x="1002491" y="594130"/>
                  </a:cubicBezTo>
                  <a:cubicBezTo>
                    <a:pt x="998250" y="592781"/>
                    <a:pt x="993801" y="592197"/>
                    <a:pt x="989360" y="592398"/>
                  </a:cubicBezTo>
                  <a:cubicBezTo>
                    <a:pt x="986050" y="593063"/>
                    <a:pt x="982639" y="593063"/>
                    <a:pt x="979329" y="592398"/>
                  </a:cubicBezTo>
                  <a:cubicBezTo>
                    <a:pt x="977414" y="591942"/>
                    <a:pt x="971851" y="589480"/>
                    <a:pt x="968295" y="592398"/>
                  </a:cubicBezTo>
                  <a:cubicBezTo>
                    <a:pt x="964738" y="595316"/>
                    <a:pt x="945133" y="608174"/>
                    <a:pt x="943035" y="609268"/>
                  </a:cubicBezTo>
                  <a:cubicBezTo>
                    <a:pt x="940938" y="610362"/>
                    <a:pt x="938111" y="611730"/>
                    <a:pt x="937838" y="613098"/>
                  </a:cubicBezTo>
                  <a:cubicBezTo>
                    <a:pt x="937564" y="614465"/>
                    <a:pt x="936561" y="618387"/>
                    <a:pt x="932913" y="616836"/>
                  </a:cubicBezTo>
                  <a:cubicBezTo>
                    <a:pt x="929266" y="615286"/>
                    <a:pt x="925345" y="609450"/>
                    <a:pt x="920056" y="613462"/>
                  </a:cubicBezTo>
                  <a:cubicBezTo>
                    <a:pt x="914767" y="617475"/>
                    <a:pt x="913217" y="616472"/>
                    <a:pt x="913581" y="614739"/>
                  </a:cubicBezTo>
                  <a:cubicBezTo>
                    <a:pt x="913946" y="613007"/>
                    <a:pt x="913581" y="611547"/>
                    <a:pt x="910572" y="613645"/>
                  </a:cubicBezTo>
                  <a:cubicBezTo>
                    <a:pt x="905757" y="615943"/>
                    <a:pt x="900158" y="615943"/>
                    <a:pt x="895344" y="613645"/>
                  </a:cubicBezTo>
                  <a:cubicBezTo>
                    <a:pt x="887957" y="611365"/>
                    <a:pt x="882212" y="608174"/>
                    <a:pt x="889234" y="607535"/>
                  </a:cubicBezTo>
                  <a:cubicBezTo>
                    <a:pt x="896255" y="606897"/>
                    <a:pt x="894796" y="606258"/>
                    <a:pt x="893064" y="606076"/>
                  </a:cubicBezTo>
                  <a:cubicBezTo>
                    <a:pt x="891331" y="605894"/>
                    <a:pt x="894341" y="604708"/>
                    <a:pt x="896255" y="605255"/>
                  </a:cubicBezTo>
                  <a:cubicBezTo>
                    <a:pt x="898170" y="605803"/>
                    <a:pt x="905374" y="606258"/>
                    <a:pt x="903733" y="602611"/>
                  </a:cubicBezTo>
                  <a:cubicBezTo>
                    <a:pt x="902091" y="598963"/>
                    <a:pt x="896894" y="592398"/>
                    <a:pt x="898170" y="590665"/>
                  </a:cubicBezTo>
                  <a:cubicBezTo>
                    <a:pt x="899602" y="588668"/>
                    <a:pt x="900888" y="586562"/>
                    <a:pt x="902000" y="584373"/>
                  </a:cubicBezTo>
                  <a:cubicBezTo>
                    <a:pt x="902511" y="583188"/>
                    <a:pt x="903460" y="582239"/>
                    <a:pt x="904645" y="581729"/>
                  </a:cubicBezTo>
                  <a:cubicBezTo>
                    <a:pt x="906013" y="580999"/>
                    <a:pt x="907654" y="579266"/>
                    <a:pt x="904645" y="578355"/>
                  </a:cubicBezTo>
                  <a:cubicBezTo>
                    <a:pt x="901636" y="577443"/>
                    <a:pt x="900450" y="575892"/>
                    <a:pt x="898809" y="576440"/>
                  </a:cubicBezTo>
                  <a:cubicBezTo>
                    <a:pt x="897268" y="576777"/>
                    <a:pt x="895662" y="576586"/>
                    <a:pt x="894249" y="575892"/>
                  </a:cubicBezTo>
                  <a:cubicBezTo>
                    <a:pt x="892654" y="575163"/>
                    <a:pt x="890830" y="575163"/>
                    <a:pt x="889234" y="575892"/>
                  </a:cubicBezTo>
                  <a:cubicBezTo>
                    <a:pt x="887593" y="576804"/>
                    <a:pt x="857774" y="588203"/>
                    <a:pt x="855038" y="589115"/>
                  </a:cubicBezTo>
                  <a:cubicBezTo>
                    <a:pt x="852302" y="590027"/>
                    <a:pt x="847105" y="591851"/>
                    <a:pt x="849566" y="593127"/>
                  </a:cubicBezTo>
                  <a:cubicBezTo>
                    <a:pt x="851445" y="593984"/>
                    <a:pt x="853442" y="594568"/>
                    <a:pt x="855494" y="594860"/>
                  </a:cubicBezTo>
                  <a:cubicBezTo>
                    <a:pt x="857281" y="595835"/>
                    <a:pt x="858758" y="597295"/>
                    <a:pt x="859780" y="599055"/>
                  </a:cubicBezTo>
                  <a:cubicBezTo>
                    <a:pt x="860783" y="600331"/>
                    <a:pt x="864613" y="601334"/>
                    <a:pt x="862516" y="603249"/>
                  </a:cubicBezTo>
                  <a:cubicBezTo>
                    <a:pt x="858877" y="605939"/>
                    <a:pt x="854810" y="607973"/>
                    <a:pt x="850479" y="609268"/>
                  </a:cubicBezTo>
                  <a:cubicBezTo>
                    <a:pt x="848655" y="609268"/>
                    <a:pt x="846375" y="608356"/>
                    <a:pt x="847652" y="605529"/>
                  </a:cubicBezTo>
                  <a:cubicBezTo>
                    <a:pt x="848928" y="602702"/>
                    <a:pt x="847652" y="601334"/>
                    <a:pt x="849019" y="600969"/>
                  </a:cubicBezTo>
                  <a:cubicBezTo>
                    <a:pt x="850387" y="600605"/>
                    <a:pt x="849019" y="599966"/>
                    <a:pt x="847287" y="599602"/>
                  </a:cubicBezTo>
                  <a:cubicBezTo>
                    <a:pt x="845554" y="599237"/>
                    <a:pt x="840995" y="599055"/>
                    <a:pt x="843821" y="597140"/>
                  </a:cubicBezTo>
                  <a:cubicBezTo>
                    <a:pt x="846648" y="595225"/>
                    <a:pt x="845919" y="594495"/>
                    <a:pt x="843092" y="595407"/>
                  </a:cubicBezTo>
                  <a:cubicBezTo>
                    <a:pt x="837183" y="596410"/>
                    <a:pt x="831338" y="597751"/>
                    <a:pt x="825584" y="599419"/>
                  </a:cubicBezTo>
                  <a:cubicBezTo>
                    <a:pt x="822757" y="601152"/>
                    <a:pt x="822757" y="602064"/>
                    <a:pt x="823760" y="602429"/>
                  </a:cubicBezTo>
                  <a:cubicBezTo>
                    <a:pt x="824763" y="602793"/>
                    <a:pt x="825402" y="603249"/>
                    <a:pt x="823760" y="603979"/>
                  </a:cubicBezTo>
                  <a:cubicBezTo>
                    <a:pt x="822118" y="604708"/>
                    <a:pt x="805522" y="608721"/>
                    <a:pt x="802422" y="609085"/>
                  </a:cubicBezTo>
                  <a:cubicBezTo>
                    <a:pt x="797707" y="609760"/>
                    <a:pt x="793139" y="611247"/>
                    <a:pt x="788926" y="613462"/>
                  </a:cubicBezTo>
                  <a:cubicBezTo>
                    <a:pt x="786628" y="615277"/>
                    <a:pt x="784074" y="616745"/>
                    <a:pt x="781357" y="617840"/>
                  </a:cubicBezTo>
                  <a:cubicBezTo>
                    <a:pt x="778339" y="619298"/>
                    <a:pt x="775521" y="621131"/>
                    <a:pt x="772968" y="623311"/>
                  </a:cubicBezTo>
                  <a:cubicBezTo>
                    <a:pt x="770305" y="625773"/>
                    <a:pt x="767213" y="627715"/>
                    <a:pt x="763849" y="629056"/>
                  </a:cubicBezTo>
                  <a:cubicBezTo>
                    <a:pt x="758924" y="630323"/>
                    <a:pt x="754110" y="631974"/>
                    <a:pt x="749441" y="633980"/>
                  </a:cubicBezTo>
                  <a:cubicBezTo>
                    <a:pt x="744954" y="635922"/>
                    <a:pt x="740231" y="637272"/>
                    <a:pt x="735398" y="637992"/>
                  </a:cubicBezTo>
                  <a:cubicBezTo>
                    <a:pt x="732936" y="637992"/>
                    <a:pt x="731203" y="637992"/>
                    <a:pt x="730838" y="639725"/>
                  </a:cubicBezTo>
                  <a:cubicBezTo>
                    <a:pt x="730473" y="641458"/>
                    <a:pt x="728559" y="643464"/>
                    <a:pt x="731386" y="644467"/>
                  </a:cubicBezTo>
                  <a:cubicBezTo>
                    <a:pt x="734212" y="645470"/>
                    <a:pt x="742966" y="649573"/>
                    <a:pt x="738225" y="649756"/>
                  </a:cubicBezTo>
                  <a:cubicBezTo>
                    <a:pt x="732890" y="649756"/>
                    <a:pt x="727555" y="649391"/>
                    <a:pt x="722267" y="648661"/>
                  </a:cubicBezTo>
                  <a:cubicBezTo>
                    <a:pt x="718309" y="648196"/>
                    <a:pt x="714305" y="648570"/>
                    <a:pt x="710503" y="649756"/>
                  </a:cubicBezTo>
                  <a:cubicBezTo>
                    <a:pt x="709317" y="650850"/>
                    <a:pt x="704940" y="653221"/>
                    <a:pt x="703664" y="652400"/>
                  </a:cubicBezTo>
                  <a:cubicBezTo>
                    <a:pt x="702387" y="651580"/>
                    <a:pt x="695639" y="652400"/>
                    <a:pt x="697190" y="654315"/>
                  </a:cubicBezTo>
                  <a:cubicBezTo>
                    <a:pt x="698740" y="656230"/>
                    <a:pt x="703482" y="658875"/>
                    <a:pt x="700564" y="662887"/>
                  </a:cubicBezTo>
                  <a:cubicBezTo>
                    <a:pt x="697645" y="666899"/>
                    <a:pt x="695821" y="668176"/>
                    <a:pt x="695639" y="670820"/>
                  </a:cubicBezTo>
                  <a:cubicBezTo>
                    <a:pt x="695457" y="673465"/>
                    <a:pt x="694910" y="674103"/>
                    <a:pt x="694180" y="674833"/>
                  </a:cubicBezTo>
                  <a:cubicBezTo>
                    <a:pt x="693450" y="675562"/>
                    <a:pt x="691900" y="674833"/>
                    <a:pt x="693542" y="677295"/>
                  </a:cubicBezTo>
                  <a:cubicBezTo>
                    <a:pt x="695174" y="679483"/>
                    <a:pt x="695493" y="682383"/>
                    <a:pt x="694363" y="684864"/>
                  </a:cubicBezTo>
                  <a:cubicBezTo>
                    <a:pt x="693177" y="686961"/>
                    <a:pt x="689803" y="689241"/>
                    <a:pt x="689438" y="690973"/>
                  </a:cubicBezTo>
                  <a:cubicBezTo>
                    <a:pt x="689074" y="692706"/>
                    <a:pt x="689438" y="693253"/>
                    <a:pt x="686338" y="693800"/>
                  </a:cubicBezTo>
                  <a:cubicBezTo>
                    <a:pt x="680876" y="692861"/>
                    <a:pt x="675295" y="692861"/>
                    <a:pt x="669833" y="693800"/>
                  </a:cubicBezTo>
                  <a:cubicBezTo>
                    <a:pt x="662081" y="696262"/>
                    <a:pt x="658981" y="695077"/>
                    <a:pt x="655242" y="697721"/>
                  </a:cubicBezTo>
                  <a:cubicBezTo>
                    <a:pt x="651504" y="700366"/>
                    <a:pt x="647583" y="702098"/>
                    <a:pt x="651412" y="698542"/>
                  </a:cubicBezTo>
                  <a:cubicBezTo>
                    <a:pt x="655242" y="694986"/>
                    <a:pt x="655425" y="693800"/>
                    <a:pt x="652780" y="694347"/>
                  </a:cubicBezTo>
                  <a:cubicBezTo>
                    <a:pt x="650136" y="694894"/>
                    <a:pt x="636001" y="698724"/>
                    <a:pt x="631077" y="692797"/>
                  </a:cubicBezTo>
                  <a:cubicBezTo>
                    <a:pt x="626153" y="686870"/>
                    <a:pt x="617034" y="673465"/>
                    <a:pt x="605635" y="669635"/>
                  </a:cubicBezTo>
                  <a:cubicBezTo>
                    <a:pt x="594237" y="665805"/>
                    <a:pt x="597063" y="657051"/>
                    <a:pt x="603173" y="654953"/>
                  </a:cubicBezTo>
                  <a:cubicBezTo>
                    <a:pt x="609283" y="652856"/>
                    <a:pt x="614754" y="650394"/>
                    <a:pt x="613387" y="646655"/>
                  </a:cubicBezTo>
                  <a:cubicBezTo>
                    <a:pt x="612019" y="642917"/>
                    <a:pt x="617581" y="642278"/>
                    <a:pt x="620226" y="642096"/>
                  </a:cubicBezTo>
                  <a:cubicBezTo>
                    <a:pt x="627812" y="641676"/>
                    <a:pt x="635363" y="640792"/>
                    <a:pt x="642841" y="639451"/>
                  </a:cubicBezTo>
                  <a:cubicBezTo>
                    <a:pt x="645804" y="638631"/>
                    <a:pt x="648896" y="638348"/>
                    <a:pt x="651959" y="638631"/>
                  </a:cubicBezTo>
                  <a:cubicBezTo>
                    <a:pt x="654695" y="638631"/>
                    <a:pt x="663997" y="641366"/>
                    <a:pt x="658981" y="633159"/>
                  </a:cubicBezTo>
                  <a:cubicBezTo>
                    <a:pt x="653965" y="624952"/>
                    <a:pt x="653875" y="625955"/>
                    <a:pt x="653145" y="623037"/>
                  </a:cubicBezTo>
                  <a:cubicBezTo>
                    <a:pt x="652388" y="619572"/>
                    <a:pt x="649853" y="616763"/>
                    <a:pt x="646488" y="615651"/>
                  </a:cubicBezTo>
                  <a:cubicBezTo>
                    <a:pt x="641619" y="613371"/>
                    <a:pt x="637433" y="609851"/>
                    <a:pt x="634360" y="605438"/>
                  </a:cubicBezTo>
                  <a:cubicBezTo>
                    <a:pt x="633539" y="603158"/>
                    <a:pt x="635272" y="602793"/>
                    <a:pt x="631898" y="601608"/>
                  </a:cubicBezTo>
                  <a:cubicBezTo>
                    <a:pt x="628524" y="600422"/>
                    <a:pt x="553749" y="590027"/>
                    <a:pt x="548642" y="589662"/>
                  </a:cubicBezTo>
                  <a:cubicBezTo>
                    <a:pt x="543535" y="589297"/>
                    <a:pt x="539523" y="588112"/>
                    <a:pt x="544630" y="591942"/>
                  </a:cubicBezTo>
                  <a:cubicBezTo>
                    <a:pt x="550949" y="596656"/>
                    <a:pt x="557770" y="600659"/>
                    <a:pt x="564965" y="603888"/>
                  </a:cubicBezTo>
                  <a:cubicBezTo>
                    <a:pt x="570290" y="606350"/>
                    <a:pt x="574530" y="610654"/>
                    <a:pt x="576911" y="616016"/>
                  </a:cubicBezTo>
                  <a:cubicBezTo>
                    <a:pt x="578826" y="620575"/>
                    <a:pt x="580376" y="624223"/>
                    <a:pt x="577731" y="625955"/>
                  </a:cubicBezTo>
                  <a:cubicBezTo>
                    <a:pt x="575087" y="627688"/>
                    <a:pt x="570710" y="627232"/>
                    <a:pt x="572807" y="629512"/>
                  </a:cubicBezTo>
                  <a:cubicBezTo>
                    <a:pt x="574904" y="631791"/>
                    <a:pt x="574631" y="632977"/>
                    <a:pt x="572807" y="633889"/>
                  </a:cubicBezTo>
                  <a:cubicBezTo>
                    <a:pt x="570482" y="635357"/>
                    <a:pt x="569151" y="637983"/>
                    <a:pt x="569342" y="640728"/>
                  </a:cubicBezTo>
                  <a:cubicBezTo>
                    <a:pt x="568302" y="647886"/>
                    <a:pt x="565512" y="654689"/>
                    <a:pt x="561226" y="660516"/>
                  </a:cubicBezTo>
                  <a:cubicBezTo>
                    <a:pt x="558317" y="663790"/>
                    <a:pt x="558609" y="668805"/>
                    <a:pt x="561883" y="671714"/>
                  </a:cubicBezTo>
                  <a:cubicBezTo>
                    <a:pt x="562813" y="672553"/>
                    <a:pt x="563934" y="673146"/>
                    <a:pt x="565147" y="673465"/>
                  </a:cubicBezTo>
                  <a:cubicBezTo>
                    <a:pt x="568485" y="674979"/>
                    <a:pt x="571558" y="677012"/>
                    <a:pt x="574266" y="679483"/>
                  </a:cubicBezTo>
                  <a:cubicBezTo>
                    <a:pt x="576364" y="680851"/>
                    <a:pt x="577458" y="681581"/>
                    <a:pt x="578187" y="681216"/>
                  </a:cubicBezTo>
                  <a:cubicBezTo>
                    <a:pt x="578917" y="680851"/>
                    <a:pt x="579373" y="681216"/>
                    <a:pt x="580285" y="683313"/>
                  </a:cubicBezTo>
                  <a:cubicBezTo>
                    <a:pt x="581197" y="685411"/>
                    <a:pt x="590224" y="701551"/>
                    <a:pt x="581652" y="710670"/>
                  </a:cubicBezTo>
                  <a:cubicBezTo>
                    <a:pt x="573081" y="719789"/>
                    <a:pt x="568157" y="725443"/>
                    <a:pt x="570254" y="732464"/>
                  </a:cubicBezTo>
                  <a:cubicBezTo>
                    <a:pt x="572351" y="739486"/>
                    <a:pt x="572716" y="739121"/>
                    <a:pt x="571804" y="740489"/>
                  </a:cubicBezTo>
                  <a:cubicBezTo>
                    <a:pt x="570892" y="741857"/>
                    <a:pt x="571166" y="742586"/>
                    <a:pt x="572351" y="745049"/>
                  </a:cubicBezTo>
                  <a:cubicBezTo>
                    <a:pt x="573537" y="747511"/>
                    <a:pt x="574631" y="752435"/>
                    <a:pt x="571531" y="748058"/>
                  </a:cubicBezTo>
                  <a:cubicBezTo>
                    <a:pt x="568430" y="743681"/>
                    <a:pt x="566971" y="744319"/>
                    <a:pt x="567609" y="741219"/>
                  </a:cubicBezTo>
                  <a:cubicBezTo>
                    <a:pt x="568248" y="738118"/>
                    <a:pt x="567609" y="733650"/>
                    <a:pt x="563050" y="733832"/>
                  </a:cubicBezTo>
                  <a:cubicBezTo>
                    <a:pt x="558491" y="734015"/>
                    <a:pt x="553110" y="734835"/>
                    <a:pt x="551469" y="737024"/>
                  </a:cubicBezTo>
                  <a:cubicBezTo>
                    <a:pt x="549827" y="739212"/>
                    <a:pt x="550101" y="739395"/>
                    <a:pt x="550648" y="741036"/>
                  </a:cubicBezTo>
                  <a:cubicBezTo>
                    <a:pt x="551196" y="742678"/>
                    <a:pt x="550648" y="743498"/>
                    <a:pt x="548369" y="742222"/>
                  </a:cubicBezTo>
                  <a:cubicBezTo>
                    <a:pt x="546089" y="740945"/>
                    <a:pt x="540617" y="738209"/>
                    <a:pt x="545359" y="736112"/>
                  </a:cubicBezTo>
                  <a:cubicBezTo>
                    <a:pt x="550101" y="734015"/>
                    <a:pt x="559402" y="729638"/>
                    <a:pt x="556575" y="727723"/>
                  </a:cubicBezTo>
                  <a:cubicBezTo>
                    <a:pt x="553749" y="725808"/>
                    <a:pt x="544630" y="722616"/>
                    <a:pt x="544812" y="721339"/>
                  </a:cubicBezTo>
                  <a:cubicBezTo>
                    <a:pt x="544995" y="720063"/>
                    <a:pt x="540800" y="717692"/>
                    <a:pt x="533961" y="718421"/>
                  </a:cubicBezTo>
                  <a:cubicBezTo>
                    <a:pt x="526602" y="718467"/>
                    <a:pt x="519307" y="717135"/>
                    <a:pt x="512440" y="714500"/>
                  </a:cubicBezTo>
                  <a:cubicBezTo>
                    <a:pt x="509978" y="713315"/>
                    <a:pt x="508519" y="711400"/>
                    <a:pt x="501315" y="718604"/>
                  </a:cubicBezTo>
                  <a:cubicBezTo>
                    <a:pt x="494111" y="725808"/>
                    <a:pt x="491193" y="727723"/>
                    <a:pt x="490281" y="729273"/>
                  </a:cubicBezTo>
                  <a:cubicBezTo>
                    <a:pt x="483916" y="733787"/>
                    <a:pt x="476949" y="737379"/>
                    <a:pt x="469581" y="739942"/>
                  </a:cubicBezTo>
                  <a:cubicBezTo>
                    <a:pt x="460726" y="742404"/>
                    <a:pt x="452364" y="746389"/>
                    <a:pt x="444869" y="751705"/>
                  </a:cubicBezTo>
                  <a:cubicBezTo>
                    <a:pt x="437847" y="757177"/>
                    <a:pt x="431190" y="760824"/>
                    <a:pt x="428546" y="762922"/>
                  </a:cubicBezTo>
                  <a:cubicBezTo>
                    <a:pt x="425902" y="765019"/>
                    <a:pt x="419427" y="767299"/>
                    <a:pt x="423165" y="775871"/>
                  </a:cubicBezTo>
                  <a:cubicBezTo>
                    <a:pt x="425737" y="782217"/>
                    <a:pt x="430114" y="787661"/>
                    <a:pt x="435750" y="791555"/>
                  </a:cubicBezTo>
                  <a:cubicBezTo>
                    <a:pt x="442790" y="799479"/>
                    <a:pt x="447568" y="809145"/>
                    <a:pt x="449611" y="819550"/>
                  </a:cubicBezTo>
                  <a:cubicBezTo>
                    <a:pt x="450158" y="825022"/>
                    <a:pt x="446145" y="822742"/>
                    <a:pt x="446145" y="822742"/>
                  </a:cubicBezTo>
                  <a:lnTo>
                    <a:pt x="376659" y="815994"/>
                  </a:lnTo>
                  <a:cubicBezTo>
                    <a:pt x="376659" y="815994"/>
                    <a:pt x="369637" y="814717"/>
                    <a:pt x="368908" y="816541"/>
                  </a:cubicBezTo>
                  <a:cubicBezTo>
                    <a:pt x="368534" y="817900"/>
                    <a:pt x="367130" y="818702"/>
                    <a:pt x="365771" y="818328"/>
                  </a:cubicBezTo>
                  <a:cubicBezTo>
                    <a:pt x="364905" y="818091"/>
                    <a:pt x="364221" y="817407"/>
                    <a:pt x="363984" y="816541"/>
                  </a:cubicBezTo>
                  <a:cubicBezTo>
                    <a:pt x="362981" y="813714"/>
                    <a:pt x="365078" y="811799"/>
                    <a:pt x="368087" y="812164"/>
                  </a:cubicBezTo>
                  <a:cubicBezTo>
                    <a:pt x="371097" y="812528"/>
                    <a:pt x="374744" y="813167"/>
                    <a:pt x="375109" y="811434"/>
                  </a:cubicBezTo>
                  <a:cubicBezTo>
                    <a:pt x="375474" y="809702"/>
                    <a:pt x="375109" y="808243"/>
                    <a:pt x="371188" y="806510"/>
                  </a:cubicBezTo>
                  <a:cubicBezTo>
                    <a:pt x="367266" y="804777"/>
                    <a:pt x="345928" y="793744"/>
                    <a:pt x="342463" y="792649"/>
                  </a:cubicBezTo>
                  <a:cubicBezTo>
                    <a:pt x="338998" y="791555"/>
                    <a:pt x="329332" y="787360"/>
                    <a:pt x="326505" y="789822"/>
                  </a:cubicBezTo>
                  <a:cubicBezTo>
                    <a:pt x="323678" y="792284"/>
                    <a:pt x="322949" y="793561"/>
                    <a:pt x="323496" y="796206"/>
                  </a:cubicBezTo>
                  <a:cubicBezTo>
                    <a:pt x="323915" y="798850"/>
                    <a:pt x="322912" y="801522"/>
                    <a:pt x="320851" y="803227"/>
                  </a:cubicBezTo>
                  <a:cubicBezTo>
                    <a:pt x="318918" y="804413"/>
                    <a:pt x="316611" y="804841"/>
                    <a:pt x="314377" y="804413"/>
                  </a:cubicBezTo>
                  <a:cubicBezTo>
                    <a:pt x="312827" y="803866"/>
                    <a:pt x="309453" y="802315"/>
                    <a:pt x="311732" y="805325"/>
                  </a:cubicBezTo>
                  <a:cubicBezTo>
                    <a:pt x="314012" y="808334"/>
                    <a:pt x="320851" y="818273"/>
                    <a:pt x="323131" y="820188"/>
                  </a:cubicBezTo>
                  <a:cubicBezTo>
                    <a:pt x="325411" y="822103"/>
                    <a:pt x="335077" y="832681"/>
                    <a:pt x="337539" y="834596"/>
                  </a:cubicBezTo>
                  <a:cubicBezTo>
                    <a:pt x="339244" y="836055"/>
                    <a:pt x="341761" y="836055"/>
                    <a:pt x="343466" y="834596"/>
                  </a:cubicBezTo>
                  <a:cubicBezTo>
                    <a:pt x="344971" y="833593"/>
                    <a:pt x="346822" y="833265"/>
                    <a:pt x="348573" y="833684"/>
                  </a:cubicBezTo>
                  <a:cubicBezTo>
                    <a:pt x="350032" y="834232"/>
                    <a:pt x="351765" y="833684"/>
                    <a:pt x="352312" y="832590"/>
                  </a:cubicBezTo>
                  <a:cubicBezTo>
                    <a:pt x="352859" y="831496"/>
                    <a:pt x="355412" y="828213"/>
                    <a:pt x="356689" y="831587"/>
                  </a:cubicBezTo>
                  <a:cubicBezTo>
                    <a:pt x="357965" y="834961"/>
                    <a:pt x="358057" y="835235"/>
                    <a:pt x="359971" y="835599"/>
                  </a:cubicBezTo>
                  <a:cubicBezTo>
                    <a:pt x="362133" y="835773"/>
                    <a:pt x="363738" y="837660"/>
                    <a:pt x="363574" y="839822"/>
                  </a:cubicBezTo>
                  <a:cubicBezTo>
                    <a:pt x="363565" y="839931"/>
                    <a:pt x="363546" y="840049"/>
                    <a:pt x="363528" y="840159"/>
                  </a:cubicBezTo>
                  <a:cubicBezTo>
                    <a:pt x="363528" y="842986"/>
                    <a:pt x="362069" y="844536"/>
                    <a:pt x="364166" y="847363"/>
                  </a:cubicBezTo>
                  <a:cubicBezTo>
                    <a:pt x="366263" y="850190"/>
                    <a:pt x="367176" y="853017"/>
                    <a:pt x="364166" y="855570"/>
                  </a:cubicBezTo>
                  <a:cubicBezTo>
                    <a:pt x="361020" y="857822"/>
                    <a:pt x="357455" y="859436"/>
                    <a:pt x="353679" y="860312"/>
                  </a:cubicBezTo>
                  <a:cubicBezTo>
                    <a:pt x="351765" y="860312"/>
                    <a:pt x="349120" y="859673"/>
                    <a:pt x="348573" y="861406"/>
                  </a:cubicBezTo>
                  <a:cubicBezTo>
                    <a:pt x="348026" y="863139"/>
                    <a:pt x="344378" y="864871"/>
                    <a:pt x="338268" y="863686"/>
                  </a:cubicBezTo>
                  <a:cubicBezTo>
                    <a:pt x="332159" y="862500"/>
                    <a:pt x="312462" y="856846"/>
                    <a:pt x="306990" y="850007"/>
                  </a:cubicBezTo>
                  <a:cubicBezTo>
                    <a:pt x="300562" y="840770"/>
                    <a:pt x="290230" y="835016"/>
                    <a:pt x="278995" y="834414"/>
                  </a:cubicBezTo>
                  <a:cubicBezTo>
                    <a:pt x="263676" y="833137"/>
                    <a:pt x="254283" y="828578"/>
                    <a:pt x="254739" y="822468"/>
                  </a:cubicBezTo>
                  <a:cubicBezTo>
                    <a:pt x="255195" y="816358"/>
                    <a:pt x="253736" y="816176"/>
                    <a:pt x="256836" y="814717"/>
                  </a:cubicBezTo>
                  <a:cubicBezTo>
                    <a:pt x="259937" y="813258"/>
                    <a:pt x="263676" y="811070"/>
                    <a:pt x="260028" y="811617"/>
                  </a:cubicBezTo>
                  <a:cubicBezTo>
                    <a:pt x="256381" y="812164"/>
                    <a:pt x="254922" y="812437"/>
                    <a:pt x="256836" y="810522"/>
                  </a:cubicBezTo>
                  <a:cubicBezTo>
                    <a:pt x="258752" y="808607"/>
                    <a:pt x="259481" y="808243"/>
                    <a:pt x="258113" y="806692"/>
                  </a:cubicBezTo>
                  <a:cubicBezTo>
                    <a:pt x="254347" y="801559"/>
                    <a:pt x="251283" y="795950"/>
                    <a:pt x="248994" y="790005"/>
                  </a:cubicBezTo>
                  <a:cubicBezTo>
                    <a:pt x="248329" y="786394"/>
                    <a:pt x="245793" y="783403"/>
                    <a:pt x="242338" y="782162"/>
                  </a:cubicBezTo>
                  <a:cubicBezTo>
                    <a:pt x="239875" y="781251"/>
                    <a:pt x="237231" y="779518"/>
                    <a:pt x="240514" y="777603"/>
                  </a:cubicBezTo>
                  <a:cubicBezTo>
                    <a:pt x="243796" y="775688"/>
                    <a:pt x="244435" y="774594"/>
                    <a:pt x="245985" y="774594"/>
                  </a:cubicBezTo>
                  <a:cubicBezTo>
                    <a:pt x="247535" y="774594"/>
                    <a:pt x="248812" y="773682"/>
                    <a:pt x="248994" y="770764"/>
                  </a:cubicBezTo>
                  <a:cubicBezTo>
                    <a:pt x="249177" y="767846"/>
                    <a:pt x="248994" y="754076"/>
                    <a:pt x="252824" y="756356"/>
                  </a:cubicBezTo>
                  <a:cubicBezTo>
                    <a:pt x="256654" y="758636"/>
                    <a:pt x="263220" y="763742"/>
                    <a:pt x="257931" y="753894"/>
                  </a:cubicBezTo>
                  <a:cubicBezTo>
                    <a:pt x="254292" y="746672"/>
                    <a:pt x="248356" y="740872"/>
                    <a:pt x="241061" y="737389"/>
                  </a:cubicBezTo>
                  <a:cubicBezTo>
                    <a:pt x="237596" y="736203"/>
                    <a:pt x="210877" y="728999"/>
                    <a:pt x="209145" y="728270"/>
                  </a:cubicBezTo>
                  <a:cubicBezTo>
                    <a:pt x="207412" y="727540"/>
                    <a:pt x="200573" y="726537"/>
                    <a:pt x="209145" y="724987"/>
                  </a:cubicBezTo>
                  <a:cubicBezTo>
                    <a:pt x="217716" y="723437"/>
                    <a:pt x="218993" y="719151"/>
                    <a:pt x="216348" y="717783"/>
                  </a:cubicBezTo>
                  <a:cubicBezTo>
                    <a:pt x="211479" y="716151"/>
                    <a:pt x="206427" y="715138"/>
                    <a:pt x="201302" y="714774"/>
                  </a:cubicBezTo>
                  <a:cubicBezTo>
                    <a:pt x="199387" y="714774"/>
                    <a:pt x="193551" y="715321"/>
                    <a:pt x="196560" y="714044"/>
                  </a:cubicBezTo>
                  <a:cubicBezTo>
                    <a:pt x="199570" y="712767"/>
                    <a:pt x="199387" y="711947"/>
                    <a:pt x="196560" y="711947"/>
                  </a:cubicBezTo>
                  <a:cubicBezTo>
                    <a:pt x="193734" y="711947"/>
                    <a:pt x="187442" y="710944"/>
                    <a:pt x="194828" y="709667"/>
                  </a:cubicBezTo>
                  <a:cubicBezTo>
                    <a:pt x="202214" y="708390"/>
                    <a:pt x="204950" y="706567"/>
                    <a:pt x="200755" y="706384"/>
                  </a:cubicBezTo>
                  <a:cubicBezTo>
                    <a:pt x="196560" y="706202"/>
                    <a:pt x="186530" y="703557"/>
                    <a:pt x="187806" y="702372"/>
                  </a:cubicBezTo>
                  <a:cubicBezTo>
                    <a:pt x="189083" y="701187"/>
                    <a:pt x="190086" y="699910"/>
                    <a:pt x="187806" y="699727"/>
                  </a:cubicBezTo>
                  <a:cubicBezTo>
                    <a:pt x="185526" y="699545"/>
                    <a:pt x="170207" y="695624"/>
                    <a:pt x="173763" y="690061"/>
                  </a:cubicBezTo>
                  <a:cubicBezTo>
                    <a:pt x="177320" y="684499"/>
                    <a:pt x="173763" y="683405"/>
                    <a:pt x="172122" y="683040"/>
                  </a:cubicBezTo>
                  <a:cubicBezTo>
                    <a:pt x="170480" y="682675"/>
                    <a:pt x="160267" y="680760"/>
                    <a:pt x="167927" y="679392"/>
                  </a:cubicBezTo>
                  <a:cubicBezTo>
                    <a:pt x="174146" y="679283"/>
                    <a:pt x="180328" y="680332"/>
                    <a:pt x="186165" y="682493"/>
                  </a:cubicBezTo>
                  <a:cubicBezTo>
                    <a:pt x="190086" y="682493"/>
                    <a:pt x="189539" y="681946"/>
                    <a:pt x="188444" y="684590"/>
                  </a:cubicBezTo>
                  <a:cubicBezTo>
                    <a:pt x="187350" y="687235"/>
                    <a:pt x="187624" y="689697"/>
                    <a:pt x="190724" y="690791"/>
                  </a:cubicBezTo>
                  <a:cubicBezTo>
                    <a:pt x="194974" y="692952"/>
                    <a:pt x="198922" y="695651"/>
                    <a:pt x="202488" y="698815"/>
                  </a:cubicBezTo>
                  <a:cubicBezTo>
                    <a:pt x="206400" y="701715"/>
                    <a:pt x="210977" y="703594"/>
                    <a:pt x="215801" y="704287"/>
                  </a:cubicBezTo>
                  <a:cubicBezTo>
                    <a:pt x="218811" y="704287"/>
                    <a:pt x="226014" y="705655"/>
                    <a:pt x="227200" y="704287"/>
                  </a:cubicBezTo>
                  <a:cubicBezTo>
                    <a:pt x="229379" y="702399"/>
                    <a:pt x="232370" y="701743"/>
                    <a:pt x="235133" y="702554"/>
                  </a:cubicBezTo>
                  <a:cubicBezTo>
                    <a:pt x="238143" y="703557"/>
                    <a:pt x="244252" y="706020"/>
                    <a:pt x="244252" y="708482"/>
                  </a:cubicBezTo>
                  <a:cubicBezTo>
                    <a:pt x="244252" y="710944"/>
                    <a:pt x="242702" y="714956"/>
                    <a:pt x="246897" y="714409"/>
                  </a:cubicBezTo>
                  <a:cubicBezTo>
                    <a:pt x="252952" y="713597"/>
                    <a:pt x="259080" y="713597"/>
                    <a:pt x="265135" y="714409"/>
                  </a:cubicBezTo>
                  <a:cubicBezTo>
                    <a:pt x="270059" y="715321"/>
                    <a:pt x="359607" y="737389"/>
                    <a:pt x="361248" y="737571"/>
                  </a:cubicBezTo>
                  <a:cubicBezTo>
                    <a:pt x="371115" y="739796"/>
                    <a:pt x="381228" y="740744"/>
                    <a:pt x="391341" y="740398"/>
                  </a:cubicBezTo>
                  <a:cubicBezTo>
                    <a:pt x="398408" y="739066"/>
                    <a:pt x="405375" y="737297"/>
                    <a:pt x="412223" y="735109"/>
                  </a:cubicBezTo>
                  <a:cubicBezTo>
                    <a:pt x="416418" y="733376"/>
                    <a:pt x="437300" y="729364"/>
                    <a:pt x="446237" y="720245"/>
                  </a:cubicBezTo>
                  <a:cubicBezTo>
                    <a:pt x="455173" y="711126"/>
                    <a:pt x="466937" y="697630"/>
                    <a:pt x="468851" y="695533"/>
                  </a:cubicBezTo>
                  <a:cubicBezTo>
                    <a:pt x="470767" y="693435"/>
                    <a:pt x="477970" y="688329"/>
                    <a:pt x="477150" y="680942"/>
                  </a:cubicBezTo>
                  <a:cubicBezTo>
                    <a:pt x="476329" y="673556"/>
                    <a:pt x="474870" y="676201"/>
                    <a:pt x="472772" y="675380"/>
                  </a:cubicBezTo>
                  <a:cubicBezTo>
                    <a:pt x="470675" y="674559"/>
                    <a:pt x="468213" y="674103"/>
                    <a:pt x="469034" y="668814"/>
                  </a:cubicBezTo>
                  <a:cubicBezTo>
                    <a:pt x="469854" y="663525"/>
                    <a:pt x="469034" y="662340"/>
                    <a:pt x="467848" y="661702"/>
                  </a:cubicBezTo>
                  <a:cubicBezTo>
                    <a:pt x="466663" y="661063"/>
                    <a:pt x="464839" y="660972"/>
                    <a:pt x="464839" y="658328"/>
                  </a:cubicBezTo>
                  <a:cubicBezTo>
                    <a:pt x="464839" y="655683"/>
                    <a:pt x="464292" y="649209"/>
                    <a:pt x="464292" y="649209"/>
                  </a:cubicBezTo>
                  <a:cubicBezTo>
                    <a:pt x="464292" y="649209"/>
                    <a:pt x="465204" y="647294"/>
                    <a:pt x="462012" y="647111"/>
                  </a:cubicBezTo>
                  <a:cubicBezTo>
                    <a:pt x="455073" y="647458"/>
                    <a:pt x="448242" y="645287"/>
                    <a:pt x="442771" y="641002"/>
                  </a:cubicBezTo>
                  <a:cubicBezTo>
                    <a:pt x="437847" y="635348"/>
                    <a:pt x="425902" y="623767"/>
                    <a:pt x="424534" y="622764"/>
                  </a:cubicBezTo>
                  <a:cubicBezTo>
                    <a:pt x="423165" y="621761"/>
                    <a:pt x="420977" y="620849"/>
                    <a:pt x="422436" y="622764"/>
                  </a:cubicBezTo>
                  <a:cubicBezTo>
                    <a:pt x="423895" y="624679"/>
                    <a:pt x="423804" y="624861"/>
                    <a:pt x="420521" y="623949"/>
                  </a:cubicBezTo>
                  <a:cubicBezTo>
                    <a:pt x="417238" y="623037"/>
                    <a:pt x="379303" y="613827"/>
                    <a:pt x="377206" y="612095"/>
                  </a:cubicBezTo>
                  <a:cubicBezTo>
                    <a:pt x="375109" y="610362"/>
                    <a:pt x="368726" y="604343"/>
                    <a:pt x="366811" y="602976"/>
                  </a:cubicBezTo>
                  <a:cubicBezTo>
                    <a:pt x="361485" y="598434"/>
                    <a:pt x="355603" y="594604"/>
                    <a:pt x="349302" y="591577"/>
                  </a:cubicBezTo>
                  <a:lnTo>
                    <a:pt x="279452" y="560025"/>
                  </a:lnTo>
                  <a:cubicBezTo>
                    <a:pt x="275530" y="558092"/>
                    <a:pt x="271236" y="557007"/>
                    <a:pt x="266868" y="556834"/>
                  </a:cubicBezTo>
                  <a:cubicBezTo>
                    <a:pt x="257885" y="556487"/>
                    <a:pt x="248930" y="555603"/>
                    <a:pt x="240058" y="554189"/>
                  </a:cubicBezTo>
                  <a:cubicBezTo>
                    <a:pt x="237048" y="554189"/>
                    <a:pt x="222823" y="553186"/>
                    <a:pt x="220361" y="553369"/>
                  </a:cubicBezTo>
                  <a:cubicBezTo>
                    <a:pt x="217899" y="553551"/>
                    <a:pt x="213248" y="551727"/>
                    <a:pt x="213066" y="557016"/>
                  </a:cubicBezTo>
                  <a:cubicBezTo>
                    <a:pt x="213111" y="560418"/>
                    <a:pt x="211388" y="563591"/>
                    <a:pt x="208506" y="565406"/>
                  </a:cubicBezTo>
                  <a:cubicBezTo>
                    <a:pt x="206427" y="566819"/>
                    <a:pt x="204111" y="567840"/>
                    <a:pt x="201667" y="568415"/>
                  </a:cubicBezTo>
                  <a:cubicBezTo>
                    <a:pt x="199205" y="568962"/>
                    <a:pt x="197381" y="568415"/>
                    <a:pt x="196196" y="571242"/>
                  </a:cubicBezTo>
                  <a:cubicBezTo>
                    <a:pt x="195010" y="574069"/>
                    <a:pt x="193734" y="575619"/>
                    <a:pt x="195102" y="571242"/>
                  </a:cubicBezTo>
                  <a:cubicBezTo>
                    <a:pt x="196469" y="566865"/>
                    <a:pt x="196378" y="567868"/>
                    <a:pt x="199205" y="567321"/>
                  </a:cubicBezTo>
                  <a:cubicBezTo>
                    <a:pt x="202014" y="566664"/>
                    <a:pt x="204667" y="565488"/>
                    <a:pt x="207047" y="563856"/>
                  </a:cubicBezTo>
                  <a:cubicBezTo>
                    <a:pt x="208506" y="562761"/>
                    <a:pt x="209692" y="562579"/>
                    <a:pt x="207047" y="561029"/>
                  </a:cubicBezTo>
                  <a:cubicBezTo>
                    <a:pt x="204403" y="559478"/>
                    <a:pt x="199661" y="555101"/>
                    <a:pt x="203035" y="555284"/>
                  </a:cubicBezTo>
                  <a:cubicBezTo>
                    <a:pt x="205397" y="555375"/>
                    <a:pt x="207394" y="553542"/>
                    <a:pt x="207485" y="551171"/>
                  </a:cubicBezTo>
                  <a:cubicBezTo>
                    <a:pt x="207503" y="550843"/>
                    <a:pt x="207476" y="550505"/>
                    <a:pt x="207412" y="550177"/>
                  </a:cubicBezTo>
                  <a:cubicBezTo>
                    <a:pt x="206865" y="548445"/>
                    <a:pt x="207412" y="546347"/>
                    <a:pt x="203035" y="548445"/>
                  </a:cubicBezTo>
                  <a:cubicBezTo>
                    <a:pt x="198658" y="550542"/>
                    <a:pt x="186530" y="556287"/>
                    <a:pt x="187442" y="553186"/>
                  </a:cubicBezTo>
                  <a:cubicBezTo>
                    <a:pt x="188353" y="550086"/>
                    <a:pt x="186530" y="551545"/>
                    <a:pt x="184250" y="551180"/>
                  </a:cubicBezTo>
                  <a:cubicBezTo>
                    <a:pt x="178879" y="550378"/>
                    <a:pt x="173544" y="549283"/>
                    <a:pt x="168292" y="547897"/>
                  </a:cubicBezTo>
                  <a:cubicBezTo>
                    <a:pt x="166741" y="546985"/>
                    <a:pt x="168292" y="546165"/>
                    <a:pt x="165830" y="544250"/>
                  </a:cubicBezTo>
                  <a:cubicBezTo>
                    <a:pt x="163367" y="542335"/>
                    <a:pt x="158626" y="540511"/>
                    <a:pt x="159720" y="537502"/>
                  </a:cubicBezTo>
                  <a:cubicBezTo>
                    <a:pt x="160814" y="534493"/>
                    <a:pt x="164097" y="525647"/>
                    <a:pt x="165283" y="529842"/>
                  </a:cubicBezTo>
                  <a:cubicBezTo>
                    <a:pt x="166468" y="534037"/>
                    <a:pt x="168292" y="533672"/>
                    <a:pt x="171119" y="534584"/>
                  </a:cubicBezTo>
                  <a:cubicBezTo>
                    <a:pt x="175404" y="534985"/>
                    <a:pt x="179672" y="535623"/>
                    <a:pt x="183885" y="536499"/>
                  </a:cubicBezTo>
                  <a:cubicBezTo>
                    <a:pt x="186749" y="537949"/>
                    <a:pt x="190141" y="537949"/>
                    <a:pt x="193004" y="536499"/>
                  </a:cubicBezTo>
                  <a:cubicBezTo>
                    <a:pt x="194463" y="535131"/>
                    <a:pt x="199479" y="529112"/>
                    <a:pt x="194281" y="527380"/>
                  </a:cubicBezTo>
                  <a:cubicBezTo>
                    <a:pt x="191180" y="526048"/>
                    <a:pt x="187797" y="525510"/>
                    <a:pt x="184432" y="525830"/>
                  </a:cubicBezTo>
                  <a:cubicBezTo>
                    <a:pt x="182025" y="526222"/>
                    <a:pt x="179563" y="525629"/>
                    <a:pt x="177593" y="524188"/>
                  </a:cubicBezTo>
                  <a:cubicBezTo>
                    <a:pt x="175860" y="523003"/>
                    <a:pt x="170936" y="519629"/>
                    <a:pt x="169204" y="519811"/>
                  </a:cubicBezTo>
                  <a:cubicBezTo>
                    <a:pt x="167471" y="519993"/>
                    <a:pt x="165100" y="517714"/>
                    <a:pt x="163550" y="516528"/>
                  </a:cubicBezTo>
                  <a:cubicBezTo>
                    <a:pt x="162000" y="515343"/>
                    <a:pt x="159355" y="513884"/>
                    <a:pt x="158261" y="515616"/>
                  </a:cubicBezTo>
                  <a:cubicBezTo>
                    <a:pt x="157167" y="517349"/>
                    <a:pt x="155890" y="517349"/>
                    <a:pt x="158261" y="520176"/>
                  </a:cubicBezTo>
                  <a:cubicBezTo>
                    <a:pt x="160632" y="523003"/>
                    <a:pt x="163550" y="524918"/>
                    <a:pt x="162000" y="526012"/>
                  </a:cubicBezTo>
                  <a:cubicBezTo>
                    <a:pt x="160449" y="527106"/>
                    <a:pt x="159355" y="525100"/>
                    <a:pt x="157440" y="523550"/>
                  </a:cubicBezTo>
                  <a:cubicBezTo>
                    <a:pt x="155525" y="522000"/>
                    <a:pt x="151240" y="520723"/>
                    <a:pt x="150419" y="523550"/>
                  </a:cubicBezTo>
                  <a:cubicBezTo>
                    <a:pt x="149598" y="526377"/>
                    <a:pt x="150419" y="529842"/>
                    <a:pt x="145677" y="529295"/>
                  </a:cubicBezTo>
                  <a:cubicBezTo>
                    <a:pt x="140935" y="528748"/>
                    <a:pt x="125524" y="527745"/>
                    <a:pt x="122879" y="527197"/>
                  </a:cubicBezTo>
                  <a:cubicBezTo>
                    <a:pt x="122086" y="527134"/>
                    <a:pt x="121302" y="527134"/>
                    <a:pt x="120508" y="527197"/>
                  </a:cubicBezTo>
                  <a:cubicBezTo>
                    <a:pt x="121694" y="531128"/>
                    <a:pt x="122186" y="535231"/>
                    <a:pt x="121968" y="539326"/>
                  </a:cubicBezTo>
                  <a:cubicBezTo>
                    <a:pt x="120965" y="543338"/>
                    <a:pt x="114946" y="542152"/>
                    <a:pt x="111481" y="540876"/>
                  </a:cubicBezTo>
                  <a:cubicBezTo>
                    <a:pt x="108015" y="539599"/>
                    <a:pt x="103547" y="538414"/>
                    <a:pt x="98988" y="536499"/>
                  </a:cubicBezTo>
                  <a:cubicBezTo>
                    <a:pt x="94428" y="534584"/>
                    <a:pt x="98167" y="537046"/>
                    <a:pt x="97438" y="538596"/>
                  </a:cubicBezTo>
                  <a:cubicBezTo>
                    <a:pt x="96708" y="540146"/>
                    <a:pt x="92149" y="549356"/>
                    <a:pt x="88319" y="550724"/>
                  </a:cubicBezTo>
                  <a:cubicBezTo>
                    <a:pt x="85109" y="552092"/>
                    <a:pt x="81744" y="553049"/>
                    <a:pt x="78288" y="553551"/>
                  </a:cubicBezTo>
                  <a:cubicBezTo>
                    <a:pt x="72707" y="554673"/>
                    <a:pt x="67792" y="557946"/>
                    <a:pt x="64610" y="562670"/>
                  </a:cubicBezTo>
                  <a:cubicBezTo>
                    <a:pt x="60415" y="568962"/>
                    <a:pt x="58318" y="572974"/>
                    <a:pt x="56585" y="573339"/>
                  </a:cubicBezTo>
                  <a:cubicBezTo>
                    <a:pt x="54853" y="573704"/>
                    <a:pt x="43089" y="578628"/>
                    <a:pt x="40627" y="579449"/>
                  </a:cubicBezTo>
                  <a:cubicBezTo>
                    <a:pt x="38165" y="580269"/>
                    <a:pt x="37435" y="580908"/>
                    <a:pt x="40627" y="581455"/>
                  </a:cubicBezTo>
                  <a:cubicBezTo>
                    <a:pt x="43818" y="582002"/>
                    <a:pt x="47466" y="579814"/>
                    <a:pt x="46554" y="582640"/>
                  </a:cubicBezTo>
                  <a:cubicBezTo>
                    <a:pt x="45642" y="585467"/>
                    <a:pt x="41995" y="599693"/>
                    <a:pt x="40445" y="602429"/>
                  </a:cubicBezTo>
                  <a:cubicBezTo>
                    <a:pt x="38894" y="605164"/>
                    <a:pt x="41174" y="606806"/>
                    <a:pt x="41447" y="608082"/>
                  </a:cubicBezTo>
                  <a:cubicBezTo>
                    <a:pt x="41721" y="609359"/>
                    <a:pt x="45734" y="617748"/>
                    <a:pt x="46007" y="619116"/>
                  </a:cubicBezTo>
                  <a:cubicBezTo>
                    <a:pt x="46281" y="620484"/>
                    <a:pt x="48287" y="621396"/>
                    <a:pt x="49563" y="622125"/>
                  </a:cubicBezTo>
                  <a:cubicBezTo>
                    <a:pt x="50840" y="622855"/>
                    <a:pt x="65886" y="626502"/>
                    <a:pt x="66707" y="626867"/>
                  </a:cubicBezTo>
                  <a:cubicBezTo>
                    <a:pt x="67527" y="627232"/>
                    <a:pt x="69898" y="628053"/>
                    <a:pt x="70446" y="629968"/>
                  </a:cubicBezTo>
                  <a:cubicBezTo>
                    <a:pt x="73510" y="635001"/>
                    <a:pt x="77084" y="639707"/>
                    <a:pt x="81115" y="644011"/>
                  </a:cubicBezTo>
                  <a:cubicBezTo>
                    <a:pt x="83759" y="646473"/>
                    <a:pt x="89322" y="650668"/>
                    <a:pt x="89322" y="650668"/>
                  </a:cubicBezTo>
                  <a:cubicBezTo>
                    <a:pt x="89906" y="651151"/>
                    <a:pt x="89979" y="652017"/>
                    <a:pt x="89495" y="652592"/>
                  </a:cubicBezTo>
                  <a:cubicBezTo>
                    <a:pt x="89440" y="652656"/>
                    <a:pt x="89386" y="652710"/>
                    <a:pt x="89322" y="652765"/>
                  </a:cubicBezTo>
                  <a:cubicBezTo>
                    <a:pt x="87954" y="653677"/>
                    <a:pt x="71631" y="677386"/>
                    <a:pt x="68804" y="680122"/>
                  </a:cubicBezTo>
                  <a:cubicBezTo>
                    <a:pt x="65977" y="682857"/>
                    <a:pt x="57406" y="691885"/>
                    <a:pt x="59685" y="698360"/>
                  </a:cubicBezTo>
                  <a:cubicBezTo>
                    <a:pt x="62275" y="703120"/>
                    <a:pt x="65330" y="707606"/>
                    <a:pt x="68804" y="711764"/>
                  </a:cubicBezTo>
                  <a:cubicBezTo>
                    <a:pt x="70901" y="715412"/>
                    <a:pt x="76373" y="723984"/>
                    <a:pt x="77923" y="728178"/>
                  </a:cubicBezTo>
                  <a:lnTo>
                    <a:pt x="93152" y="764198"/>
                  </a:lnTo>
                  <a:cubicBezTo>
                    <a:pt x="93152" y="764198"/>
                    <a:pt x="94611" y="766296"/>
                    <a:pt x="92331" y="766113"/>
                  </a:cubicBezTo>
                  <a:cubicBezTo>
                    <a:pt x="89085" y="766040"/>
                    <a:pt x="85848" y="766314"/>
                    <a:pt x="82665" y="766934"/>
                  </a:cubicBezTo>
                  <a:cubicBezTo>
                    <a:pt x="80933" y="766934"/>
                    <a:pt x="80020" y="766934"/>
                    <a:pt x="80933" y="769396"/>
                  </a:cubicBezTo>
                  <a:cubicBezTo>
                    <a:pt x="81416" y="772752"/>
                    <a:pt x="80914" y="776171"/>
                    <a:pt x="79473" y="779244"/>
                  </a:cubicBezTo>
                  <a:cubicBezTo>
                    <a:pt x="78470" y="780977"/>
                    <a:pt x="74276" y="788363"/>
                    <a:pt x="78835" y="790643"/>
                  </a:cubicBezTo>
                  <a:cubicBezTo>
                    <a:pt x="83395" y="792923"/>
                    <a:pt x="87042" y="796388"/>
                    <a:pt x="81753" y="798212"/>
                  </a:cubicBezTo>
                  <a:cubicBezTo>
                    <a:pt x="76464" y="800036"/>
                    <a:pt x="75461" y="803227"/>
                    <a:pt x="78288" y="808516"/>
                  </a:cubicBezTo>
                  <a:cubicBezTo>
                    <a:pt x="81115" y="813805"/>
                    <a:pt x="85309" y="812346"/>
                    <a:pt x="88957" y="813988"/>
                  </a:cubicBezTo>
                  <a:cubicBezTo>
                    <a:pt x="92604" y="815629"/>
                    <a:pt x="99353" y="821830"/>
                    <a:pt x="95431" y="823106"/>
                  </a:cubicBezTo>
                  <a:cubicBezTo>
                    <a:pt x="91510" y="824383"/>
                    <a:pt x="91602" y="825022"/>
                    <a:pt x="90234" y="825022"/>
                  </a:cubicBezTo>
                  <a:cubicBezTo>
                    <a:pt x="88866" y="825022"/>
                    <a:pt x="90234" y="826207"/>
                    <a:pt x="90234" y="827301"/>
                  </a:cubicBezTo>
                  <a:cubicBezTo>
                    <a:pt x="90234" y="828395"/>
                    <a:pt x="94428" y="838153"/>
                    <a:pt x="96161" y="838700"/>
                  </a:cubicBezTo>
                  <a:cubicBezTo>
                    <a:pt x="97894" y="839247"/>
                    <a:pt x="108289" y="841709"/>
                    <a:pt x="109475" y="847819"/>
                  </a:cubicBezTo>
                  <a:cubicBezTo>
                    <a:pt x="110660" y="853928"/>
                    <a:pt x="109475" y="856938"/>
                    <a:pt x="106648" y="858488"/>
                  </a:cubicBezTo>
                  <a:cubicBezTo>
                    <a:pt x="104150" y="860230"/>
                    <a:pt x="101906" y="862318"/>
                    <a:pt x="99991" y="864689"/>
                  </a:cubicBezTo>
                  <a:cubicBezTo>
                    <a:pt x="97109" y="866731"/>
                    <a:pt x="94054" y="868528"/>
                    <a:pt x="90872" y="870069"/>
                  </a:cubicBezTo>
                  <a:cubicBezTo>
                    <a:pt x="88136" y="871163"/>
                    <a:pt x="90872" y="871801"/>
                    <a:pt x="92514" y="873078"/>
                  </a:cubicBezTo>
                  <a:cubicBezTo>
                    <a:pt x="94155" y="874355"/>
                    <a:pt x="130722" y="899523"/>
                    <a:pt x="130722" y="899523"/>
                  </a:cubicBezTo>
                  <a:cubicBezTo>
                    <a:pt x="131889" y="900271"/>
                    <a:pt x="132911" y="901228"/>
                    <a:pt x="133731" y="902350"/>
                  </a:cubicBezTo>
                  <a:cubicBezTo>
                    <a:pt x="134369" y="903444"/>
                    <a:pt x="138108" y="909372"/>
                    <a:pt x="139111" y="910466"/>
                  </a:cubicBezTo>
                  <a:cubicBezTo>
                    <a:pt x="141044" y="912800"/>
                    <a:pt x="141701" y="915946"/>
                    <a:pt x="140844" y="918855"/>
                  </a:cubicBezTo>
                  <a:cubicBezTo>
                    <a:pt x="137843" y="925941"/>
                    <a:pt x="134023" y="932643"/>
                    <a:pt x="129445" y="938826"/>
                  </a:cubicBezTo>
                  <a:cubicBezTo>
                    <a:pt x="125615" y="942838"/>
                    <a:pt x="118229" y="948674"/>
                    <a:pt x="109475" y="957063"/>
                  </a:cubicBezTo>
                  <a:cubicBezTo>
                    <a:pt x="100720" y="965453"/>
                    <a:pt x="91237" y="975301"/>
                    <a:pt x="88592" y="977581"/>
                  </a:cubicBezTo>
                  <a:cubicBezTo>
                    <a:pt x="86513" y="979359"/>
                    <a:pt x="84535" y="981247"/>
                    <a:pt x="82665" y="983235"/>
                  </a:cubicBezTo>
                  <a:cubicBezTo>
                    <a:pt x="80695" y="985569"/>
                    <a:pt x="78525" y="987740"/>
                    <a:pt x="76191" y="989709"/>
                  </a:cubicBezTo>
                  <a:cubicBezTo>
                    <a:pt x="74914" y="990895"/>
                    <a:pt x="62148" y="1002293"/>
                    <a:pt x="59868" y="1003752"/>
                  </a:cubicBezTo>
                  <a:cubicBezTo>
                    <a:pt x="55254" y="1006825"/>
                    <a:pt x="50813" y="1010145"/>
                    <a:pt x="46554" y="1013692"/>
                  </a:cubicBezTo>
                  <a:cubicBezTo>
                    <a:pt x="43910" y="1016154"/>
                    <a:pt x="32329" y="1024452"/>
                    <a:pt x="29502" y="1026550"/>
                  </a:cubicBezTo>
                  <a:cubicBezTo>
                    <a:pt x="26675" y="1028647"/>
                    <a:pt x="20383" y="1034392"/>
                    <a:pt x="19197" y="1034757"/>
                  </a:cubicBezTo>
                  <a:cubicBezTo>
                    <a:pt x="17747" y="1036115"/>
                    <a:pt x="16453" y="1037647"/>
                    <a:pt x="15367" y="1039316"/>
                  </a:cubicBezTo>
                  <a:cubicBezTo>
                    <a:pt x="17674" y="1038550"/>
                    <a:pt x="20064" y="1038030"/>
                    <a:pt x="22480" y="1037766"/>
                  </a:cubicBezTo>
                  <a:cubicBezTo>
                    <a:pt x="26429" y="1037429"/>
                    <a:pt x="30313" y="1036599"/>
                    <a:pt x="34061" y="1035304"/>
                  </a:cubicBezTo>
                  <a:cubicBezTo>
                    <a:pt x="36077" y="1033890"/>
                    <a:pt x="38329" y="1032869"/>
                    <a:pt x="40718" y="1032295"/>
                  </a:cubicBezTo>
                  <a:cubicBezTo>
                    <a:pt x="42816" y="1032295"/>
                    <a:pt x="45095" y="1028829"/>
                    <a:pt x="44913" y="1032295"/>
                  </a:cubicBezTo>
                  <a:cubicBezTo>
                    <a:pt x="44730" y="1035760"/>
                    <a:pt x="43545" y="1033936"/>
                    <a:pt x="42633" y="1035121"/>
                  </a:cubicBezTo>
                  <a:cubicBezTo>
                    <a:pt x="41721" y="1036307"/>
                    <a:pt x="41265" y="1036854"/>
                    <a:pt x="42633" y="1038313"/>
                  </a:cubicBezTo>
                  <a:cubicBezTo>
                    <a:pt x="44001" y="1039772"/>
                    <a:pt x="46007" y="1044058"/>
                    <a:pt x="42633" y="1041231"/>
                  </a:cubicBezTo>
                  <a:cubicBezTo>
                    <a:pt x="39259" y="1038404"/>
                    <a:pt x="35976" y="1036854"/>
                    <a:pt x="38256" y="1040228"/>
                  </a:cubicBezTo>
                  <a:cubicBezTo>
                    <a:pt x="40335" y="1043775"/>
                    <a:pt x="43280" y="1046721"/>
                    <a:pt x="46828" y="1048800"/>
                  </a:cubicBezTo>
                  <a:cubicBezTo>
                    <a:pt x="49655" y="1049985"/>
                    <a:pt x="62603" y="1055274"/>
                    <a:pt x="66707" y="1056551"/>
                  </a:cubicBezTo>
                  <a:cubicBezTo>
                    <a:pt x="70811" y="1057828"/>
                    <a:pt x="87225" y="1062478"/>
                    <a:pt x="88957" y="1063846"/>
                  </a:cubicBezTo>
                  <a:cubicBezTo>
                    <a:pt x="90690" y="1065214"/>
                    <a:pt x="94064" y="1065488"/>
                    <a:pt x="95249" y="1068223"/>
                  </a:cubicBezTo>
                  <a:cubicBezTo>
                    <a:pt x="96435" y="1070959"/>
                    <a:pt x="97347" y="1073694"/>
                    <a:pt x="93152" y="1072509"/>
                  </a:cubicBezTo>
                  <a:cubicBezTo>
                    <a:pt x="88957" y="1071324"/>
                    <a:pt x="71722" y="1067767"/>
                    <a:pt x="70172" y="1067038"/>
                  </a:cubicBezTo>
                  <a:cubicBezTo>
                    <a:pt x="68622" y="1066308"/>
                    <a:pt x="60415" y="1065123"/>
                    <a:pt x="57223" y="1069500"/>
                  </a:cubicBezTo>
                  <a:cubicBezTo>
                    <a:pt x="54032" y="1073877"/>
                    <a:pt x="50566" y="1079804"/>
                    <a:pt x="44548" y="1076521"/>
                  </a:cubicBezTo>
                  <a:cubicBezTo>
                    <a:pt x="38529" y="1073239"/>
                    <a:pt x="36888" y="1074059"/>
                    <a:pt x="34608" y="1075610"/>
                  </a:cubicBezTo>
                  <a:cubicBezTo>
                    <a:pt x="32329" y="1077160"/>
                    <a:pt x="28134" y="1078801"/>
                    <a:pt x="27039" y="1077707"/>
                  </a:cubicBezTo>
                  <a:cubicBezTo>
                    <a:pt x="25945" y="1076613"/>
                    <a:pt x="25125" y="1077069"/>
                    <a:pt x="24213" y="1079987"/>
                  </a:cubicBezTo>
                  <a:cubicBezTo>
                    <a:pt x="23948" y="1084263"/>
                    <a:pt x="23310" y="1088504"/>
                    <a:pt x="22298" y="1092662"/>
                  </a:cubicBezTo>
                  <a:cubicBezTo>
                    <a:pt x="23401" y="1093191"/>
                    <a:pt x="24377" y="1093975"/>
                    <a:pt x="25125" y="1094942"/>
                  </a:cubicBezTo>
                  <a:cubicBezTo>
                    <a:pt x="26036" y="1096492"/>
                    <a:pt x="26310" y="1096310"/>
                    <a:pt x="25125" y="1097586"/>
                  </a:cubicBezTo>
                  <a:cubicBezTo>
                    <a:pt x="23939" y="1098863"/>
                    <a:pt x="21295" y="1100322"/>
                    <a:pt x="22480" y="1100687"/>
                  </a:cubicBezTo>
                  <a:cubicBezTo>
                    <a:pt x="23665" y="1101051"/>
                    <a:pt x="24578" y="1101234"/>
                    <a:pt x="21933" y="1102328"/>
                  </a:cubicBezTo>
                  <a:cubicBezTo>
                    <a:pt x="19334" y="1103814"/>
                    <a:pt x="17264" y="1106076"/>
                    <a:pt x="16006" y="1108802"/>
                  </a:cubicBezTo>
                  <a:cubicBezTo>
                    <a:pt x="14975" y="1112031"/>
                    <a:pt x="13507" y="1115104"/>
                    <a:pt x="11628" y="1117921"/>
                  </a:cubicBezTo>
                  <a:cubicBezTo>
                    <a:pt x="10534" y="1118742"/>
                    <a:pt x="2509" y="1125764"/>
                    <a:pt x="2509" y="1128408"/>
                  </a:cubicBezTo>
                  <a:cubicBezTo>
                    <a:pt x="3029" y="1132548"/>
                    <a:pt x="3303" y="1136725"/>
                    <a:pt x="3330" y="1140901"/>
                  </a:cubicBezTo>
                  <a:cubicBezTo>
                    <a:pt x="2327" y="1146710"/>
                    <a:pt x="2829" y="1152674"/>
                    <a:pt x="4789" y="1158227"/>
                  </a:cubicBezTo>
                  <a:cubicBezTo>
                    <a:pt x="6996" y="1161793"/>
                    <a:pt x="9404" y="1165230"/>
                    <a:pt x="11994" y="1168531"/>
                  </a:cubicBezTo>
                  <a:cubicBezTo>
                    <a:pt x="13361" y="1170173"/>
                    <a:pt x="14729" y="1173456"/>
                    <a:pt x="11446" y="1174550"/>
                  </a:cubicBezTo>
                  <a:cubicBezTo>
                    <a:pt x="8164" y="1175644"/>
                    <a:pt x="6340" y="1174550"/>
                    <a:pt x="5337" y="1175918"/>
                  </a:cubicBezTo>
                  <a:cubicBezTo>
                    <a:pt x="3440" y="1178435"/>
                    <a:pt x="1735" y="1181079"/>
                    <a:pt x="230" y="1183851"/>
                  </a:cubicBezTo>
                  <a:cubicBezTo>
                    <a:pt x="230" y="1184854"/>
                    <a:pt x="-682" y="1188046"/>
                    <a:pt x="777" y="1189596"/>
                  </a:cubicBezTo>
                  <a:cubicBezTo>
                    <a:pt x="2847" y="1191730"/>
                    <a:pt x="5246" y="1193517"/>
                    <a:pt x="7890" y="1194885"/>
                  </a:cubicBezTo>
                  <a:cubicBezTo>
                    <a:pt x="9714" y="1195432"/>
                    <a:pt x="11081" y="1197165"/>
                    <a:pt x="12267" y="1197712"/>
                  </a:cubicBezTo>
                  <a:cubicBezTo>
                    <a:pt x="13452" y="1198259"/>
                    <a:pt x="16553" y="1199262"/>
                    <a:pt x="15823" y="1200812"/>
                  </a:cubicBezTo>
                  <a:cubicBezTo>
                    <a:pt x="15094" y="1202363"/>
                    <a:pt x="13179" y="1206831"/>
                    <a:pt x="12632" y="1207834"/>
                  </a:cubicBezTo>
                  <a:cubicBezTo>
                    <a:pt x="11784" y="1208883"/>
                    <a:pt x="11483" y="1210269"/>
                    <a:pt x="11811" y="1211573"/>
                  </a:cubicBezTo>
                  <a:cubicBezTo>
                    <a:pt x="12385" y="1212785"/>
                    <a:pt x="12385" y="1214190"/>
                    <a:pt x="11811" y="1215403"/>
                  </a:cubicBezTo>
                  <a:cubicBezTo>
                    <a:pt x="10872" y="1216871"/>
                    <a:pt x="10024" y="1218394"/>
                    <a:pt x="9258" y="1219962"/>
                  </a:cubicBezTo>
                  <a:cubicBezTo>
                    <a:pt x="9258" y="1221147"/>
                    <a:pt x="8164" y="1222607"/>
                    <a:pt x="10808" y="1221512"/>
                  </a:cubicBezTo>
                  <a:cubicBezTo>
                    <a:pt x="13452" y="1220418"/>
                    <a:pt x="13999" y="1222059"/>
                    <a:pt x="15367" y="1222242"/>
                  </a:cubicBezTo>
                  <a:cubicBezTo>
                    <a:pt x="16736" y="1222424"/>
                    <a:pt x="19197" y="1223792"/>
                    <a:pt x="19380" y="1225069"/>
                  </a:cubicBezTo>
                  <a:cubicBezTo>
                    <a:pt x="20784" y="1229820"/>
                    <a:pt x="22553" y="1234452"/>
                    <a:pt x="24669" y="1238929"/>
                  </a:cubicBezTo>
                  <a:cubicBezTo>
                    <a:pt x="26219" y="1241847"/>
                    <a:pt x="28316" y="1246772"/>
                    <a:pt x="27496" y="1248869"/>
                  </a:cubicBezTo>
                  <a:cubicBezTo>
                    <a:pt x="26675" y="1250985"/>
                    <a:pt x="26419" y="1253283"/>
                    <a:pt x="26766" y="1255526"/>
                  </a:cubicBezTo>
                  <a:cubicBezTo>
                    <a:pt x="27313" y="1256438"/>
                    <a:pt x="28863" y="1256620"/>
                    <a:pt x="30231" y="1257623"/>
                  </a:cubicBezTo>
                  <a:cubicBezTo>
                    <a:pt x="34928" y="1260304"/>
                    <a:pt x="39797" y="1262648"/>
                    <a:pt x="44821" y="1264645"/>
                  </a:cubicBezTo>
                  <a:cubicBezTo>
                    <a:pt x="50175" y="1265310"/>
                    <a:pt x="55618" y="1264845"/>
                    <a:pt x="60780" y="1263277"/>
                  </a:cubicBezTo>
                  <a:cubicBezTo>
                    <a:pt x="60780" y="1263277"/>
                    <a:pt x="62695" y="1263277"/>
                    <a:pt x="63242" y="1264280"/>
                  </a:cubicBezTo>
                  <a:cubicBezTo>
                    <a:pt x="63789" y="1265283"/>
                    <a:pt x="68166" y="1268566"/>
                    <a:pt x="67619" y="1269934"/>
                  </a:cubicBezTo>
                  <a:cubicBezTo>
                    <a:pt x="66762" y="1271311"/>
                    <a:pt x="67072" y="1273116"/>
                    <a:pt x="68348" y="1274129"/>
                  </a:cubicBezTo>
                  <a:cubicBezTo>
                    <a:pt x="70081" y="1275223"/>
                    <a:pt x="71449" y="1278323"/>
                    <a:pt x="75370" y="1276043"/>
                  </a:cubicBezTo>
                  <a:cubicBezTo>
                    <a:pt x="82355" y="1270107"/>
                    <a:pt x="91912" y="1268210"/>
                    <a:pt x="100629" y="1271028"/>
                  </a:cubicBezTo>
                  <a:cubicBezTo>
                    <a:pt x="101924" y="1271338"/>
                    <a:pt x="103155" y="1271858"/>
                    <a:pt x="104277" y="1272578"/>
                  </a:cubicBezTo>
                  <a:cubicBezTo>
                    <a:pt x="105462" y="1273581"/>
                    <a:pt x="118138" y="1280603"/>
                    <a:pt x="118138" y="1280603"/>
                  </a:cubicBezTo>
                  <a:cubicBezTo>
                    <a:pt x="118138" y="1280603"/>
                    <a:pt x="120418" y="1281697"/>
                    <a:pt x="120235" y="1283612"/>
                  </a:cubicBezTo>
                  <a:cubicBezTo>
                    <a:pt x="120053" y="1285527"/>
                    <a:pt x="121238" y="1290816"/>
                    <a:pt x="120235" y="1291819"/>
                  </a:cubicBezTo>
                  <a:cubicBezTo>
                    <a:pt x="119232" y="1292822"/>
                    <a:pt x="117591" y="1293917"/>
                    <a:pt x="117591" y="1296379"/>
                  </a:cubicBezTo>
                  <a:cubicBezTo>
                    <a:pt x="117891" y="1298786"/>
                    <a:pt x="118876" y="1301066"/>
                    <a:pt x="120418" y="1302944"/>
                  </a:cubicBezTo>
                  <a:cubicBezTo>
                    <a:pt x="121785" y="1305042"/>
                    <a:pt x="123153" y="1307321"/>
                    <a:pt x="122332" y="1308689"/>
                  </a:cubicBezTo>
                  <a:cubicBezTo>
                    <a:pt x="120244" y="1312045"/>
                    <a:pt x="117955" y="1315273"/>
                    <a:pt x="115493" y="1318355"/>
                  </a:cubicBezTo>
                  <a:cubicBezTo>
                    <a:pt x="115493" y="1318355"/>
                    <a:pt x="114946" y="1319905"/>
                    <a:pt x="117408" y="1321000"/>
                  </a:cubicBezTo>
                  <a:cubicBezTo>
                    <a:pt x="119871" y="1322094"/>
                    <a:pt x="128807" y="1326380"/>
                    <a:pt x="128624" y="1331304"/>
                  </a:cubicBezTo>
                  <a:cubicBezTo>
                    <a:pt x="128470" y="1334049"/>
                    <a:pt x="129345" y="1336748"/>
                    <a:pt x="131087" y="1338873"/>
                  </a:cubicBezTo>
                  <a:cubicBezTo>
                    <a:pt x="131634" y="1340241"/>
                    <a:pt x="135464" y="1342885"/>
                    <a:pt x="136740" y="1344253"/>
                  </a:cubicBezTo>
                  <a:cubicBezTo>
                    <a:pt x="138017" y="1345621"/>
                    <a:pt x="147409" y="1351639"/>
                    <a:pt x="148230" y="1353919"/>
                  </a:cubicBezTo>
                  <a:cubicBezTo>
                    <a:pt x="149051" y="1356199"/>
                    <a:pt x="151787" y="1359208"/>
                    <a:pt x="150236" y="1360758"/>
                  </a:cubicBezTo>
                  <a:cubicBezTo>
                    <a:pt x="148686" y="1362309"/>
                    <a:pt x="146680" y="1366594"/>
                    <a:pt x="150236" y="1367597"/>
                  </a:cubicBezTo>
                  <a:cubicBezTo>
                    <a:pt x="153793" y="1368601"/>
                    <a:pt x="170936" y="1370242"/>
                    <a:pt x="170936" y="1370242"/>
                  </a:cubicBezTo>
                  <a:cubicBezTo>
                    <a:pt x="170936" y="1370242"/>
                    <a:pt x="172942" y="1370242"/>
                    <a:pt x="170936" y="1372339"/>
                  </a:cubicBezTo>
                  <a:cubicBezTo>
                    <a:pt x="168930" y="1374437"/>
                    <a:pt x="172031" y="1378631"/>
                    <a:pt x="178687" y="1382370"/>
                  </a:cubicBezTo>
                  <a:cubicBezTo>
                    <a:pt x="178687" y="1382370"/>
                    <a:pt x="180238" y="1383191"/>
                    <a:pt x="180055" y="1384467"/>
                  </a:cubicBezTo>
                  <a:cubicBezTo>
                    <a:pt x="179873" y="1385744"/>
                    <a:pt x="180055" y="1387568"/>
                    <a:pt x="178870" y="1387933"/>
                  </a:cubicBezTo>
                  <a:cubicBezTo>
                    <a:pt x="177684" y="1388297"/>
                    <a:pt x="159902" y="1397052"/>
                    <a:pt x="159355" y="1398146"/>
                  </a:cubicBezTo>
                  <a:cubicBezTo>
                    <a:pt x="158808" y="1399240"/>
                    <a:pt x="157258" y="1398146"/>
                    <a:pt x="156437" y="1398146"/>
                  </a:cubicBezTo>
                  <a:cubicBezTo>
                    <a:pt x="153173" y="1397681"/>
                    <a:pt x="149880" y="1397444"/>
                    <a:pt x="146589" y="1397416"/>
                  </a:cubicBezTo>
                  <a:cubicBezTo>
                    <a:pt x="142978" y="1397626"/>
                    <a:pt x="139348" y="1397626"/>
                    <a:pt x="135737" y="1397416"/>
                  </a:cubicBezTo>
                  <a:cubicBezTo>
                    <a:pt x="134908" y="1397626"/>
                    <a:pt x="134132" y="1398000"/>
                    <a:pt x="133458" y="1398511"/>
                  </a:cubicBezTo>
                  <a:cubicBezTo>
                    <a:pt x="132728" y="1399331"/>
                    <a:pt x="130266" y="1400608"/>
                    <a:pt x="132728" y="1404438"/>
                  </a:cubicBezTo>
                  <a:cubicBezTo>
                    <a:pt x="135099" y="1407757"/>
                    <a:pt x="137826" y="1410812"/>
                    <a:pt x="140844" y="1413557"/>
                  </a:cubicBezTo>
                  <a:cubicBezTo>
                    <a:pt x="141218" y="1414615"/>
                    <a:pt x="141437" y="1415718"/>
                    <a:pt x="141482" y="1416840"/>
                  </a:cubicBezTo>
                  <a:cubicBezTo>
                    <a:pt x="141482" y="1418299"/>
                    <a:pt x="138837" y="1430336"/>
                    <a:pt x="140661" y="1432980"/>
                  </a:cubicBezTo>
                  <a:cubicBezTo>
                    <a:pt x="142485" y="1435625"/>
                    <a:pt x="146042" y="1438999"/>
                    <a:pt x="146771" y="1440002"/>
                  </a:cubicBezTo>
                  <a:cubicBezTo>
                    <a:pt x="147501" y="1441005"/>
                    <a:pt x="148322" y="1441917"/>
                    <a:pt x="148139" y="1442829"/>
                  </a:cubicBezTo>
                  <a:cubicBezTo>
                    <a:pt x="147956" y="1443740"/>
                    <a:pt x="148139" y="1444014"/>
                    <a:pt x="150236" y="1444379"/>
                  </a:cubicBezTo>
                  <a:cubicBezTo>
                    <a:pt x="152334" y="1444744"/>
                    <a:pt x="162182" y="1448300"/>
                    <a:pt x="166377" y="1442099"/>
                  </a:cubicBezTo>
                  <a:lnTo>
                    <a:pt x="171848" y="1434621"/>
                  </a:lnTo>
                  <a:cubicBezTo>
                    <a:pt x="172423" y="1433983"/>
                    <a:pt x="173289" y="1433710"/>
                    <a:pt x="174128" y="1433892"/>
                  </a:cubicBezTo>
                  <a:cubicBezTo>
                    <a:pt x="175496" y="1433892"/>
                    <a:pt x="188992" y="1435625"/>
                    <a:pt x="188992" y="1435625"/>
                  </a:cubicBezTo>
                  <a:cubicBezTo>
                    <a:pt x="190633" y="1435625"/>
                    <a:pt x="202214" y="1432798"/>
                    <a:pt x="204311" y="1432159"/>
                  </a:cubicBezTo>
                  <a:cubicBezTo>
                    <a:pt x="206637" y="1431822"/>
                    <a:pt x="208980" y="1431640"/>
                    <a:pt x="211333" y="1431612"/>
                  </a:cubicBezTo>
                  <a:cubicBezTo>
                    <a:pt x="213102" y="1431229"/>
                    <a:pt x="214944" y="1431229"/>
                    <a:pt x="216713" y="1431612"/>
                  </a:cubicBezTo>
                  <a:cubicBezTo>
                    <a:pt x="217443" y="1432251"/>
                    <a:pt x="224829" y="1440731"/>
                    <a:pt x="224829" y="1440731"/>
                  </a:cubicBezTo>
                  <a:cubicBezTo>
                    <a:pt x="224829" y="1440731"/>
                    <a:pt x="226379" y="1442646"/>
                    <a:pt x="226197" y="1443376"/>
                  </a:cubicBezTo>
                  <a:cubicBezTo>
                    <a:pt x="226744" y="1448382"/>
                    <a:pt x="230054" y="1452650"/>
                    <a:pt x="234769" y="1454410"/>
                  </a:cubicBezTo>
                  <a:cubicBezTo>
                    <a:pt x="234769" y="1454410"/>
                    <a:pt x="236866" y="1455777"/>
                    <a:pt x="237231" y="1456689"/>
                  </a:cubicBezTo>
                  <a:cubicBezTo>
                    <a:pt x="237596" y="1457601"/>
                    <a:pt x="238507" y="1458969"/>
                    <a:pt x="237231" y="1459334"/>
                  </a:cubicBezTo>
                  <a:cubicBezTo>
                    <a:pt x="235954" y="1459699"/>
                    <a:pt x="225832" y="1461978"/>
                    <a:pt x="227291" y="1465261"/>
                  </a:cubicBezTo>
                  <a:cubicBezTo>
                    <a:pt x="228750" y="1468544"/>
                    <a:pt x="231668" y="1469638"/>
                    <a:pt x="231121" y="1471553"/>
                  </a:cubicBezTo>
                  <a:cubicBezTo>
                    <a:pt x="230574" y="1473468"/>
                    <a:pt x="228112" y="1481402"/>
                    <a:pt x="233766" y="1481584"/>
                  </a:cubicBezTo>
                  <a:cubicBezTo>
                    <a:pt x="238407" y="1481776"/>
                    <a:pt x="242976" y="1482797"/>
                    <a:pt x="247262" y="1484593"/>
                  </a:cubicBezTo>
                  <a:cubicBezTo>
                    <a:pt x="249724" y="1485779"/>
                    <a:pt x="251091" y="1485596"/>
                    <a:pt x="252004" y="1484593"/>
                  </a:cubicBezTo>
                  <a:cubicBezTo>
                    <a:pt x="252915" y="1483590"/>
                    <a:pt x="255104" y="1482405"/>
                    <a:pt x="255833" y="1483134"/>
                  </a:cubicBezTo>
                  <a:cubicBezTo>
                    <a:pt x="256563" y="1483864"/>
                    <a:pt x="268782" y="1490338"/>
                    <a:pt x="268782" y="1490338"/>
                  </a:cubicBezTo>
                  <a:cubicBezTo>
                    <a:pt x="268782" y="1490338"/>
                    <a:pt x="271062" y="1491706"/>
                    <a:pt x="268782" y="1492983"/>
                  </a:cubicBezTo>
                  <a:cubicBezTo>
                    <a:pt x="266502" y="1494259"/>
                    <a:pt x="267232" y="1496083"/>
                    <a:pt x="267779" y="1496630"/>
                  </a:cubicBezTo>
                  <a:cubicBezTo>
                    <a:pt x="269639" y="1500560"/>
                    <a:pt x="271044" y="1504691"/>
                    <a:pt x="271974" y="1508941"/>
                  </a:cubicBezTo>
                  <a:cubicBezTo>
                    <a:pt x="271609" y="1513701"/>
                    <a:pt x="274071" y="1518233"/>
                    <a:pt x="278266" y="1520522"/>
                  </a:cubicBezTo>
                  <a:cubicBezTo>
                    <a:pt x="279369" y="1521461"/>
                    <a:pt x="280856" y="1521835"/>
                    <a:pt x="282279" y="1521525"/>
                  </a:cubicBezTo>
                  <a:cubicBezTo>
                    <a:pt x="284102" y="1520704"/>
                    <a:pt x="290759" y="1518424"/>
                    <a:pt x="290759" y="1518424"/>
                  </a:cubicBezTo>
                  <a:cubicBezTo>
                    <a:pt x="291753" y="1518534"/>
                    <a:pt x="292729" y="1518744"/>
                    <a:pt x="293677" y="1519063"/>
                  </a:cubicBezTo>
                  <a:lnTo>
                    <a:pt x="308814" y="1524899"/>
                  </a:lnTo>
                  <a:cubicBezTo>
                    <a:pt x="309781" y="1525054"/>
                    <a:pt x="310766" y="1525054"/>
                    <a:pt x="311732" y="1524899"/>
                  </a:cubicBezTo>
                  <a:cubicBezTo>
                    <a:pt x="312827" y="1524899"/>
                    <a:pt x="338086" y="1518424"/>
                    <a:pt x="338086" y="1518424"/>
                  </a:cubicBezTo>
                  <a:cubicBezTo>
                    <a:pt x="338086" y="1518424"/>
                    <a:pt x="340001" y="1517695"/>
                    <a:pt x="340548" y="1518424"/>
                  </a:cubicBezTo>
                  <a:cubicBezTo>
                    <a:pt x="341095" y="1519154"/>
                    <a:pt x="358057" y="1540128"/>
                    <a:pt x="358057" y="1540128"/>
                  </a:cubicBezTo>
                  <a:cubicBezTo>
                    <a:pt x="358057" y="1540128"/>
                    <a:pt x="358604" y="1541495"/>
                    <a:pt x="360518" y="1540128"/>
                  </a:cubicBezTo>
                  <a:cubicBezTo>
                    <a:pt x="362434" y="1538760"/>
                    <a:pt x="366446" y="1535386"/>
                    <a:pt x="366446" y="1535386"/>
                  </a:cubicBezTo>
                  <a:cubicBezTo>
                    <a:pt x="366446" y="1535386"/>
                    <a:pt x="367905" y="1533835"/>
                    <a:pt x="369090" y="1534200"/>
                  </a:cubicBezTo>
                  <a:cubicBezTo>
                    <a:pt x="370276" y="1534565"/>
                    <a:pt x="381401" y="1538395"/>
                    <a:pt x="382130" y="1538760"/>
                  </a:cubicBezTo>
                  <a:cubicBezTo>
                    <a:pt x="382860" y="1539124"/>
                    <a:pt x="388969" y="1547331"/>
                    <a:pt x="397177" y="1542954"/>
                  </a:cubicBezTo>
                  <a:cubicBezTo>
                    <a:pt x="397177" y="1542954"/>
                    <a:pt x="399456" y="1541860"/>
                    <a:pt x="400551" y="1542954"/>
                  </a:cubicBezTo>
                  <a:cubicBezTo>
                    <a:pt x="401645" y="1544049"/>
                    <a:pt x="417330" y="1558183"/>
                    <a:pt x="423622" y="1556450"/>
                  </a:cubicBezTo>
                  <a:cubicBezTo>
                    <a:pt x="429914" y="1554718"/>
                    <a:pt x="430370" y="1553988"/>
                    <a:pt x="430643" y="1556450"/>
                  </a:cubicBezTo>
                  <a:cubicBezTo>
                    <a:pt x="431300" y="1561758"/>
                    <a:pt x="430516" y="1567147"/>
                    <a:pt x="428363" y="1572044"/>
                  </a:cubicBezTo>
                  <a:cubicBezTo>
                    <a:pt x="426859" y="1574159"/>
                    <a:pt x="424889" y="1575901"/>
                    <a:pt x="422618" y="1577150"/>
                  </a:cubicBezTo>
                  <a:cubicBezTo>
                    <a:pt x="420157" y="1578701"/>
                    <a:pt x="417330" y="1580798"/>
                    <a:pt x="416783" y="1581163"/>
                  </a:cubicBezTo>
                  <a:cubicBezTo>
                    <a:pt x="416236" y="1581528"/>
                    <a:pt x="415779" y="1582075"/>
                    <a:pt x="416783" y="1583260"/>
                  </a:cubicBezTo>
                  <a:cubicBezTo>
                    <a:pt x="419035" y="1585467"/>
                    <a:pt x="421953" y="1586871"/>
                    <a:pt x="425081" y="1587272"/>
                  </a:cubicBezTo>
                  <a:cubicBezTo>
                    <a:pt x="428546" y="1587272"/>
                    <a:pt x="428363" y="1587272"/>
                    <a:pt x="425081" y="1588549"/>
                  </a:cubicBezTo>
                  <a:cubicBezTo>
                    <a:pt x="421670" y="1589379"/>
                    <a:pt x="418524" y="1591075"/>
                    <a:pt x="415962" y="1593473"/>
                  </a:cubicBezTo>
                  <a:cubicBezTo>
                    <a:pt x="414685" y="1595570"/>
                    <a:pt x="413135" y="1598033"/>
                    <a:pt x="417147" y="1599218"/>
                  </a:cubicBezTo>
                  <a:cubicBezTo>
                    <a:pt x="421160" y="1600403"/>
                    <a:pt x="422254" y="1602227"/>
                    <a:pt x="422436" y="1603778"/>
                  </a:cubicBezTo>
                  <a:cubicBezTo>
                    <a:pt x="422664" y="1605975"/>
                    <a:pt x="423448" y="1608082"/>
                    <a:pt x="424716" y="1609887"/>
                  </a:cubicBezTo>
                  <a:cubicBezTo>
                    <a:pt x="426084" y="1611346"/>
                    <a:pt x="425902" y="1612349"/>
                    <a:pt x="425263" y="1613079"/>
                  </a:cubicBezTo>
                  <a:cubicBezTo>
                    <a:pt x="424625" y="1613808"/>
                    <a:pt x="422801" y="1619006"/>
                    <a:pt x="422071" y="1620465"/>
                  </a:cubicBezTo>
                  <a:cubicBezTo>
                    <a:pt x="421342" y="1621924"/>
                    <a:pt x="418424" y="1628490"/>
                    <a:pt x="417512" y="1629584"/>
                  </a:cubicBezTo>
                  <a:cubicBezTo>
                    <a:pt x="416600" y="1630678"/>
                    <a:pt x="416509" y="1632320"/>
                    <a:pt x="415232" y="1631682"/>
                  </a:cubicBezTo>
                  <a:cubicBezTo>
                    <a:pt x="413956" y="1631043"/>
                    <a:pt x="395080" y="1630223"/>
                    <a:pt x="395080" y="1630223"/>
                  </a:cubicBezTo>
                  <a:cubicBezTo>
                    <a:pt x="394040" y="1630295"/>
                    <a:pt x="393027" y="1630542"/>
                    <a:pt x="392070" y="1630952"/>
                  </a:cubicBezTo>
                  <a:cubicBezTo>
                    <a:pt x="389198" y="1633113"/>
                    <a:pt x="386143" y="1635037"/>
                    <a:pt x="382951" y="1636697"/>
                  </a:cubicBezTo>
                  <a:lnTo>
                    <a:pt x="375474" y="1639159"/>
                  </a:lnTo>
                  <a:cubicBezTo>
                    <a:pt x="371927" y="1640472"/>
                    <a:pt x="369327" y="1643554"/>
                    <a:pt x="368634" y="1647275"/>
                  </a:cubicBezTo>
                  <a:cubicBezTo>
                    <a:pt x="367723" y="1652017"/>
                    <a:pt x="366902" y="1658856"/>
                    <a:pt x="366629" y="1662139"/>
                  </a:cubicBezTo>
                  <a:cubicBezTo>
                    <a:pt x="367969" y="1662066"/>
                    <a:pt x="369291" y="1661792"/>
                    <a:pt x="370550" y="1661318"/>
                  </a:cubicBezTo>
                  <a:cubicBezTo>
                    <a:pt x="373558" y="1660041"/>
                    <a:pt x="377024" y="1658491"/>
                    <a:pt x="376112" y="1660224"/>
                  </a:cubicBezTo>
                  <a:cubicBezTo>
                    <a:pt x="375200" y="1661956"/>
                    <a:pt x="381583" y="1661500"/>
                    <a:pt x="384045" y="1660953"/>
                  </a:cubicBezTo>
                  <a:cubicBezTo>
                    <a:pt x="386407" y="1660570"/>
                    <a:pt x="388569" y="1659376"/>
                    <a:pt x="390155" y="1657579"/>
                  </a:cubicBezTo>
                  <a:cubicBezTo>
                    <a:pt x="392435" y="1655300"/>
                    <a:pt x="394350" y="1656759"/>
                    <a:pt x="397724" y="1656941"/>
                  </a:cubicBezTo>
                  <a:cubicBezTo>
                    <a:pt x="401098" y="1657123"/>
                    <a:pt x="402283" y="1656941"/>
                    <a:pt x="402283" y="1659676"/>
                  </a:cubicBezTo>
                  <a:cubicBezTo>
                    <a:pt x="402283" y="1662412"/>
                    <a:pt x="404746" y="1662686"/>
                    <a:pt x="399821" y="1665878"/>
                  </a:cubicBezTo>
                  <a:cubicBezTo>
                    <a:pt x="393401" y="1669653"/>
                    <a:pt x="386307" y="1672133"/>
                    <a:pt x="378939" y="1673173"/>
                  </a:cubicBezTo>
                  <a:cubicBezTo>
                    <a:pt x="375109" y="1673173"/>
                    <a:pt x="371370" y="1672534"/>
                    <a:pt x="374744" y="1676182"/>
                  </a:cubicBezTo>
                  <a:cubicBezTo>
                    <a:pt x="378118" y="1679829"/>
                    <a:pt x="381036" y="1680559"/>
                    <a:pt x="375929" y="1681653"/>
                  </a:cubicBezTo>
                  <a:cubicBezTo>
                    <a:pt x="368990" y="1682702"/>
                    <a:pt x="361959" y="1683039"/>
                    <a:pt x="354956" y="1682656"/>
                  </a:cubicBezTo>
                  <a:cubicBezTo>
                    <a:pt x="352494" y="1682656"/>
                    <a:pt x="349302" y="1680012"/>
                    <a:pt x="351035" y="1684115"/>
                  </a:cubicBezTo>
                  <a:cubicBezTo>
                    <a:pt x="354282" y="1689769"/>
                    <a:pt x="359680" y="1693882"/>
                    <a:pt x="365990" y="1695514"/>
                  </a:cubicBezTo>
                  <a:cubicBezTo>
                    <a:pt x="373832" y="1698158"/>
                    <a:pt x="382313" y="1710925"/>
                    <a:pt x="376112" y="1708098"/>
                  </a:cubicBezTo>
                  <a:cubicBezTo>
                    <a:pt x="369911" y="1705271"/>
                    <a:pt x="371735" y="1706913"/>
                    <a:pt x="369820" y="1705271"/>
                  </a:cubicBezTo>
                  <a:cubicBezTo>
                    <a:pt x="367905" y="1703630"/>
                    <a:pt x="366355" y="1703356"/>
                    <a:pt x="364713" y="1707733"/>
                  </a:cubicBezTo>
                  <a:cubicBezTo>
                    <a:pt x="363072" y="1712110"/>
                    <a:pt x="360701" y="1715849"/>
                    <a:pt x="360701" y="1711654"/>
                  </a:cubicBezTo>
                  <a:cubicBezTo>
                    <a:pt x="360701" y="1707460"/>
                    <a:pt x="360701" y="1704268"/>
                    <a:pt x="357418" y="1709010"/>
                  </a:cubicBezTo>
                  <a:cubicBezTo>
                    <a:pt x="354801" y="1714326"/>
                    <a:pt x="351755" y="1719424"/>
                    <a:pt x="348299" y="1724239"/>
                  </a:cubicBezTo>
                  <a:cubicBezTo>
                    <a:pt x="345837" y="1726518"/>
                    <a:pt x="346020" y="1726518"/>
                    <a:pt x="348299" y="1729345"/>
                  </a:cubicBezTo>
                  <a:cubicBezTo>
                    <a:pt x="350579" y="1732172"/>
                    <a:pt x="354044" y="1736367"/>
                    <a:pt x="349302" y="1738464"/>
                  </a:cubicBezTo>
                  <a:cubicBezTo>
                    <a:pt x="341168" y="1738637"/>
                    <a:pt x="333070" y="1737470"/>
                    <a:pt x="325320" y="1734999"/>
                  </a:cubicBezTo>
                  <a:cubicBezTo>
                    <a:pt x="321490" y="1734269"/>
                    <a:pt x="315654" y="1734999"/>
                    <a:pt x="318480" y="1736914"/>
                  </a:cubicBezTo>
                  <a:cubicBezTo>
                    <a:pt x="321307" y="1738829"/>
                    <a:pt x="325867" y="1737552"/>
                    <a:pt x="322128" y="1740744"/>
                  </a:cubicBezTo>
                  <a:cubicBezTo>
                    <a:pt x="318389" y="1743936"/>
                    <a:pt x="308997" y="1742476"/>
                    <a:pt x="315289" y="1745303"/>
                  </a:cubicBezTo>
                  <a:cubicBezTo>
                    <a:pt x="321390" y="1747109"/>
                    <a:pt x="327025" y="1750218"/>
                    <a:pt x="331794" y="1754422"/>
                  </a:cubicBezTo>
                  <a:cubicBezTo>
                    <a:pt x="336718" y="1759711"/>
                    <a:pt x="342554" y="1765274"/>
                    <a:pt x="347387" y="1764544"/>
                  </a:cubicBezTo>
                  <a:cubicBezTo>
                    <a:pt x="352595" y="1762821"/>
                    <a:pt x="358266" y="1765246"/>
                    <a:pt x="360610" y="1770198"/>
                  </a:cubicBezTo>
                  <a:cubicBezTo>
                    <a:pt x="364075" y="1776672"/>
                    <a:pt x="368270" y="1777584"/>
                    <a:pt x="377206" y="1779317"/>
                  </a:cubicBezTo>
                  <a:cubicBezTo>
                    <a:pt x="386617" y="1782828"/>
                    <a:pt x="395070" y="1788472"/>
                    <a:pt x="401919" y="1795822"/>
                  </a:cubicBezTo>
                  <a:cubicBezTo>
                    <a:pt x="406660" y="1800108"/>
                    <a:pt x="416965" y="1809956"/>
                    <a:pt x="427178" y="1818072"/>
                  </a:cubicBezTo>
                  <a:lnTo>
                    <a:pt x="428455" y="1814151"/>
                  </a:lnTo>
                  <a:cubicBezTo>
                    <a:pt x="429175" y="1811990"/>
                    <a:pt x="431300" y="1810622"/>
                    <a:pt x="433561" y="1810868"/>
                  </a:cubicBezTo>
                  <a:cubicBezTo>
                    <a:pt x="437847" y="1810868"/>
                    <a:pt x="443410" y="1813330"/>
                    <a:pt x="444321" y="1812966"/>
                  </a:cubicBezTo>
                  <a:cubicBezTo>
                    <a:pt x="445234" y="1812601"/>
                    <a:pt x="449611" y="1811415"/>
                    <a:pt x="450705" y="1812145"/>
                  </a:cubicBezTo>
                  <a:cubicBezTo>
                    <a:pt x="451799" y="1812875"/>
                    <a:pt x="459094" y="1815610"/>
                    <a:pt x="460645" y="1816249"/>
                  </a:cubicBezTo>
                  <a:cubicBezTo>
                    <a:pt x="462195" y="1816887"/>
                    <a:pt x="475235" y="1822541"/>
                    <a:pt x="477332" y="1822814"/>
                  </a:cubicBezTo>
                  <a:cubicBezTo>
                    <a:pt x="479430" y="1823088"/>
                    <a:pt x="496117" y="1826006"/>
                    <a:pt x="496117" y="1826006"/>
                  </a:cubicBezTo>
                  <a:cubicBezTo>
                    <a:pt x="497685" y="1826279"/>
                    <a:pt x="499290" y="1826279"/>
                    <a:pt x="500859" y="1826006"/>
                  </a:cubicBezTo>
                  <a:cubicBezTo>
                    <a:pt x="503458" y="1825240"/>
                    <a:pt x="506194" y="1825021"/>
                    <a:pt x="508884" y="1825367"/>
                  </a:cubicBezTo>
                  <a:lnTo>
                    <a:pt x="522197" y="1827191"/>
                  </a:lnTo>
                  <a:cubicBezTo>
                    <a:pt x="523155" y="1827829"/>
                    <a:pt x="524076" y="1828523"/>
                    <a:pt x="524933" y="1829289"/>
                  </a:cubicBezTo>
                  <a:cubicBezTo>
                    <a:pt x="525753" y="1830200"/>
                    <a:pt x="532958" y="1835581"/>
                    <a:pt x="532958" y="1835581"/>
                  </a:cubicBezTo>
                  <a:cubicBezTo>
                    <a:pt x="532958" y="1835581"/>
                    <a:pt x="535055" y="1837313"/>
                    <a:pt x="536240" y="1837131"/>
                  </a:cubicBezTo>
                  <a:cubicBezTo>
                    <a:pt x="538867" y="1837696"/>
                    <a:pt x="541457" y="1838426"/>
                    <a:pt x="543991" y="1839319"/>
                  </a:cubicBezTo>
                  <a:cubicBezTo>
                    <a:pt x="544903" y="1839319"/>
                    <a:pt x="553110" y="1843332"/>
                    <a:pt x="553110" y="1843332"/>
                  </a:cubicBezTo>
                  <a:cubicBezTo>
                    <a:pt x="553110" y="1843332"/>
                    <a:pt x="554843" y="1844244"/>
                    <a:pt x="554569" y="1845155"/>
                  </a:cubicBezTo>
                  <a:lnTo>
                    <a:pt x="553567" y="1847891"/>
                  </a:lnTo>
                  <a:cubicBezTo>
                    <a:pt x="553494" y="1848511"/>
                    <a:pt x="553885" y="1849086"/>
                    <a:pt x="554478" y="1849259"/>
                  </a:cubicBezTo>
                  <a:cubicBezTo>
                    <a:pt x="556256" y="1850116"/>
                    <a:pt x="557989" y="1851055"/>
                    <a:pt x="559676" y="1852086"/>
                  </a:cubicBezTo>
                  <a:cubicBezTo>
                    <a:pt x="561026" y="1852770"/>
                    <a:pt x="562613" y="1852770"/>
                    <a:pt x="563962" y="1852086"/>
                  </a:cubicBezTo>
                  <a:cubicBezTo>
                    <a:pt x="566151" y="1851256"/>
                    <a:pt x="568257" y="1850217"/>
                    <a:pt x="570254" y="1848985"/>
                  </a:cubicBezTo>
                  <a:cubicBezTo>
                    <a:pt x="571394" y="1847754"/>
                    <a:pt x="572798" y="1846788"/>
                    <a:pt x="574357" y="1846159"/>
                  </a:cubicBezTo>
                  <a:cubicBezTo>
                    <a:pt x="576965" y="1845347"/>
                    <a:pt x="579655" y="1844827"/>
                    <a:pt x="582382" y="1844608"/>
                  </a:cubicBezTo>
                  <a:cubicBezTo>
                    <a:pt x="583786" y="1845146"/>
                    <a:pt x="585045" y="1846022"/>
                    <a:pt x="586030" y="1847162"/>
                  </a:cubicBezTo>
                  <a:lnTo>
                    <a:pt x="588583" y="1849168"/>
                  </a:lnTo>
                  <a:cubicBezTo>
                    <a:pt x="588583" y="1849168"/>
                    <a:pt x="589768" y="1850992"/>
                    <a:pt x="590315" y="1848530"/>
                  </a:cubicBezTo>
                  <a:cubicBezTo>
                    <a:pt x="590863" y="1846067"/>
                    <a:pt x="592504" y="1844973"/>
                    <a:pt x="593872" y="1845247"/>
                  </a:cubicBezTo>
                  <a:cubicBezTo>
                    <a:pt x="595239" y="1845520"/>
                    <a:pt x="598887" y="1847891"/>
                    <a:pt x="599708" y="1847982"/>
                  </a:cubicBezTo>
                  <a:cubicBezTo>
                    <a:pt x="600529" y="1848073"/>
                    <a:pt x="606456" y="1852086"/>
                    <a:pt x="607550" y="1852268"/>
                  </a:cubicBezTo>
                  <a:cubicBezTo>
                    <a:pt x="608645" y="1852451"/>
                    <a:pt x="620864" y="1855825"/>
                    <a:pt x="620864" y="1855825"/>
                  </a:cubicBezTo>
                  <a:cubicBezTo>
                    <a:pt x="620864" y="1855825"/>
                    <a:pt x="621867" y="1856372"/>
                    <a:pt x="621502" y="1857284"/>
                  </a:cubicBezTo>
                  <a:lnTo>
                    <a:pt x="618584" y="1865126"/>
                  </a:lnTo>
                  <a:cubicBezTo>
                    <a:pt x="618584" y="1865126"/>
                    <a:pt x="617308" y="1867041"/>
                    <a:pt x="618584" y="1867497"/>
                  </a:cubicBezTo>
                  <a:cubicBezTo>
                    <a:pt x="619861" y="1867953"/>
                    <a:pt x="631898" y="1875248"/>
                    <a:pt x="631898" y="1875248"/>
                  </a:cubicBezTo>
                  <a:cubicBezTo>
                    <a:pt x="632901" y="1875613"/>
                    <a:pt x="633995" y="1875613"/>
                    <a:pt x="634998" y="1875248"/>
                  </a:cubicBezTo>
                  <a:cubicBezTo>
                    <a:pt x="636184" y="1874701"/>
                    <a:pt x="637278" y="1875248"/>
                    <a:pt x="638372" y="1876160"/>
                  </a:cubicBezTo>
                  <a:lnTo>
                    <a:pt x="645303" y="1879807"/>
                  </a:lnTo>
                  <a:cubicBezTo>
                    <a:pt x="646142" y="1879643"/>
                    <a:pt x="647017" y="1879643"/>
                    <a:pt x="647856" y="1879807"/>
                  </a:cubicBezTo>
                  <a:cubicBezTo>
                    <a:pt x="650774" y="1879807"/>
                    <a:pt x="654512" y="1880810"/>
                    <a:pt x="654512" y="1880810"/>
                  </a:cubicBezTo>
                  <a:cubicBezTo>
                    <a:pt x="655352" y="1881057"/>
                    <a:pt x="656072" y="1881613"/>
                    <a:pt x="656519" y="1882361"/>
                  </a:cubicBezTo>
                  <a:cubicBezTo>
                    <a:pt x="659154" y="1886318"/>
                    <a:pt x="662054" y="1890093"/>
                    <a:pt x="665182" y="1893668"/>
                  </a:cubicBezTo>
                  <a:cubicBezTo>
                    <a:pt x="667316" y="1894771"/>
                    <a:pt x="669331" y="1896085"/>
                    <a:pt x="671200" y="1897589"/>
                  </a:cubicBezTo>
                  <a:cubicBezTo>
                    <a:pt x="671620" y="1898975"/>
                    <a:pt x="672231" y="1900298"/>
                    <a:pt x="673024" y="1901511"/>
                  </a:cubicBezTo>
                  <a:cubicBezTo>
                    <a:pt x="674556" y="1902924"/>
                    <a:pt x="676271" y="1904118"/>
                    <a:pt x="678131" y="1905067"/>
                  </a:cubicBezTo>
                  <a:cubicBezTo>
                    <a:pt x="681742" y="1906252"/>
                    <a:pt x="685426" y="1907201"/>
                    <a:pt x="689165" y="1907894"/>
                  </a:cubicBezTo>
                  <a:cubicBezTo>
                    <a:pt x="690441" y="1907894"/>
                    <a:pt x="692721" y="1907894"/>
                    <a:pt x="693268" y="1906617"/>
                  </a:cubicBezTo>
                  <a:cubicBezTo>
                    <a:pt x="695119" y="1903653"/>
                    <a:pt x="697253" y="1900872"/>
                    <a:pt x="699651" y="1898319"/>
                  </a:cubicBezTo>
                  <a:cubicBezTo>
                    <a:pt x="701293" y="1896951"/>
                    <a:pt x="713785" y="1886920"/>
                    <a:pt x="714606" y="1885917"/>
                  </a:cubicBezTo>
                  <a:cubicBezTo>
                    <a:pt x="715427" y="1884914"/>
                    <a:pt x="716339" y="1883364"/>
                    <a:pt x="717798" y="1881084"/>
                  </a:cubicBezTo>
                  <a:cubicBezTo>
                    <a:pt x="716704" y="1879990"/>
                    <a:pt x="715701" y="1878895"/>
                    <a:pt x="714789" y="1877801"/>
                  </a:cubicBezTo>
                  <a:cubicBezTo>
                    <a:pt x="708223" y="1870415"/>
                    <a:pt x="698010" y="1857557"/>
                    <a:pt x="694271" y="1852724"/>
                  </a:cubicBezTo>
                  <a:cubicBezTo>
                    <a:pt x="690532" y="1847891"/>
                    <a:pt x="687158" y="1838499"/>
                    <a:pt x="685153" y="1837678"/>
                  </a:cubicBezTo>
                  <a:cubicBezTo>
                    <a:pt x="683146" y="1836857"/>
                    <a:pt x="682326" y="1833666"/>
                    <a:pt x="683146" y="1828559"/>
                  </a:cubicBezTo>
                  <a:cubicBezTo>
                    <a:pt x="683967" y="1823453"/>
                    <a:pt x="686338" y="1801202"/>
                    <a:pt x="686338" y="1801202"/>
                  </a:cubicBezTo>
                  <a:cubicBezTo>
                    <a:pt x="686338" y="1801202"/>
                    <a:pt x="687158" y="1796643"/>
                    <a:pt x="684605" y="1798284"/>
                  </a:cubicBezTo>
                  <a:cubicBezTo>
                    <a:pt x="682089" y="1800135"/>
                    <a:pt x="680438" y="1802935"/>
                    <a:pt x="680046" y="1806035"/>
                  </a:cubicBezTo>
                  <a:cubicBezTo>
                    <a:pt x="679408" y="1809136"/>
                    <a:pt x="676307" y="1813148"/>
                    <a:pt x="676854" y="1809136"/>
                  </a:cubicBezTo>
                  <a:cubicBezTo>
                    <a:pt x="677401" y="1805123"/>
                    <a:pt x="682599" y="1804576"/>
                    <a:pt x="678313" y="1796916"/>
                  </a:cubicBezTo>
                  <a:cubicBezTo>
                    <a:pt x="674027" y="1789257"/>
                    <a:pt x="672295" y="1782691"/>
                    <a:pt x="665182" y="1779226"/>
                  </a:cubicBezTo>
                  <a:cubicBezTo>
                    <a:pt x="658069" y="1775760"/>
                    <a:pt x="648130" y="1777220"/>
                    <a:pt x="654969" y="1769560"/>
                  </a:cubicBezTo>
                  <a:cubicBezTo>
                    <a:pt x="661808" y="1761900"/>
                    <a:pt x="673207" y="1750136"/>
                    <a:pt x="674848" y="1743024"/>
                  </a:cubicBezTo>
                  <a:cubicBezTo>
                    <a:pt x="676489" y="1735911"/>
                    <a:pt x="681140" y="1731625"/>
                    <a:pt x="680046" y="1727977"/>
                  </a:cubicBezTo>
                  <a:cubicBezTo>
                    <a:pt x="678952" y="1724330"/>
                    <a:pt x="677766" y="1718858"/>
                    <a:pt x="680046" y="1722506"/>
                  </a:cubicBezTo>
                  <a:cubicBezTo>
                    <a:pt x="682326" y="1726153"/>
                    <a:pt x="686885" y="1729619"/>
                    <a:pt x="685973" y="1723965"/>
                  </a:cubicBezTo>
                  <a:cubicBezTo>
                    <a:pt x="685061" y="1718311"/>
                    <a:pt x="686611" y="1719953"/>
                    <a:pt x="688526" y="1722232"/>
                  </a:cubicBezTo>
                  <a:cubicBezTo>
                    <a:pt x="690441" y="1724512"/>
                    <a:pt x="692265" y="1725698"/>
                    <a:pt x="693998" y="1723418"/>
                  </a:cubicBezTo>
                  <a:cubicBezTo>
                    <a:pt x="695931" y="1721284"/>
                    <a:pt x="698821" y="1720281"/>
                    <a:pt x="701658" y="1720773"/>
                  </a:cubicBezTo>
                  <a:cubicBezTo>
                    <a:pt x="705159" y="1720737"/>
                    <a:pt x="708470" y="1719205"/>
                    <a:pt x="710777" y="1716579"/>
                  </a:cubicBezTo>
                  <a:cubicBezTo>
                    <a:pt x="713603" y="1714025"/>
                    <a:pt x="717616" y="1710287"/>
                    <a:pt x="720716" y="1712566"/>
                  </a:cubicBezTo>
                  <a:cubicBezTo>
                    <a:pt x="723817" y="1714846"/>
                    <a:pt x="725641" y="1719679"/>
                    <a:pt x="723087" y="1708007"/>
                  </a:cubicBezTo>
                  <a:cubicBezTo>
                    <a:pt x="723087" y="1708007"/>
                    <a:pt x="723087" y="1702900"/>
                    <a:pt x="727008" y="1703447"/>
                  </a:cubicBezTo>
                  <a:cubicBezTo>
                    <a:pt x="730929" y="1703995"/>
                    <a:pt x="735580" y="1704268"/>
                    <a:pt x="736127" y="1700347"/>
                  </a:cubicBezTo>
                  <a:cubicBezTo>
                    <a:pt x="736674" y="1696426"/>
                    <a:pt x="736127" y="1694602"/>
                    <a:pt x="737860" y="1696061"/>
                  </a:cubicBezTo>
                  <a:cubicBezTo>
                    <a:pt x="739592" y="1697520"/>
                    <a:pt x="741416" y="1697155"/>
                    <a:pt x="741052" y="1696061"/>
                  </a:cubicBezTo>
                  <a:lnTo>
                    <a:pt x="726279" y="1689404"/>
                  </a:lnTo>
                  <a:cubicBezTo>
                    <a:pt x="726279" y="1689404"/>
                    <a:pt x="722631" y="1687672"/>
                    <a:pt x="721172" y="1687216"/>
                  </a:cubicBezTo>
                  <a:cubicBezTo>
                    <a:pt x="719020" y="1686349"/>
                    <a:pt x="717114" y="1684973"/>
                    <a:pt x="715609" y="1683203"/>
                  </a:cubicBezTo>
                  <a:cubicBezTo>
                    <a:pt x="714606" y="1681562"/>
                    <a:pt x="713877" y="1681744"/>
                    <a:pt x="714424" y="1680559"/>
                  </a:cubicBezTo>
                  <a:cubicBezTo>
                    <a:pt x="714971" y="1679373"/>
                    <a:pt x="716886" y="1676273"/>
                    <a:pt x="719622" y="1677458"/>
                  </a:cubicBezTo>
                  <a:cubicBezTo>
                    <a:pt x="722357" y="1678644"/>
                    <a:pt x="726188" y="1680559"/>
                    <a:pt x="728741" y="1679556"/>
                  </a:cubicBezTo>
                  <a:cubicBezTo>
                    <a:pt x="731294" y="1678553"/>
                    <a:pt x="732571" y="1677458"/>
                    <a:pt x="729744" y="1673081"/>
                  </a:cubicBezTo>
                  <a:lnTo>
                    <a:pt x="708314" y="1641621"/>
                  </a:lnTo>
                  <a:cubicBezTo>
                    <a:pt x="705123" y="1636879"/>
                    <a:pt x="701384" y="1631682"/>
                    <a:pt x="694453" y="1633961"/>
                  </a:cubicBezTo>
                  <a:cubicBezTo>
                    <a:pt x="688052" y="1637043"/>
                    <a:pt x="680739" y="1637627"/>
                    <a:pt x="673936" y="1635603"/>
                  </a:cubicBezTo>
                  <a:cubicBezTo>
                    <a:pt x="667918" y="1632685"/>
                    <a:pt x="669012" y="1632685"/>
                    <a:pt x="669012" y="1632685"/>
                  </a:cubicBezTo>
                  <a:cubicBezTo>
                    <a:pt x="669012" y="1632685"/>
                    <a:pt x="669012" y="1631408"/>
                    <a:pt x="669012" y="1630861"/>
                  </a:cubicBezTo>
                  <a:cubicBezTo>
                    <a:pt x="669012" y="1630314"/>
                    <a:pt x="669012" y="1614264"/>
                    <a:pt x="669012" y="1614264"/>
                  </a:cubicBezTo>
                  <a:cubicBezTo>
                    <a:pt x="669012" y="1614264"/>
                    <a:pt x="669012" y="1613444"/>
                    <a:pt x="667644" y="1612805"/>
                  </a:cubicBezTo>
                  <a:lnTo>
                    <a:pt x="649406" y="1606787"/>
                  </a:lnTo>
                  <a:cubicBezTo>
                    <a:pt x="649406" y="1606787"/>
                    <a:pt x="647856" y="1606787"/>
                    <a:pt x="648403" y="1604325"/>
                  </a:cubicBezTo>
                  <a:cubicBezTo>
                    <a:pt x="651832" y="1595562"/>
                    <a:pt x="656738" y="1587455"/>
                    <a:pt x="662902" y="1580342"/>
                  </a:cubicBezTo>
                  <a:cubicBezTo>
                    <a:pt x="670562" y="1572317"/>
                    <a:pt x="662902" y="1567940"/>
                    <a:pt x="660714" y="1566846"/>
                  </a:cubicBezTo>
                  <a:cubicBezTo>
                    <a:pt x="660714" y="1566846"/>
                    <a:pt x="658160" y="1565843"/>
                    <a:pt x="658160" y="1563928"/>
                  </a:cubicBezTo>
                  <a:cubicBezTo>
                    <a:pt x="658553" y="1557782"/>
                    <a:pt x="659464" y="1551681"/>
                    <a:pt x="660896" y="1545690"/>
                  </a:cubicBezTo>
                  <a:cubicBezTo>
                    <a:pt x="662173" y="1542498"/>
                    <a:pt x="664088" y="1542498"/>
                    <a:pt x="665638" y="1541769"/>
                  </a:cubicBezTo>
                  <a:cubicBezTo>
                    <a:pt x="667188" y="1541039"/>
                    <a:pt x="672933" y="1539489"/>
                    <a:pt x="674757" y="1534839"/>
                  </a:cubicBezTo>
                  <a:cubicBezTo>
                    <a:pt x="676571" y="1530735"/>
                    <a:pt x="677948" y="1526458"/>
                    <a:pt x="678860" y="1522072"/>
                  </a:cubicBezTo>
                  <a:cubicBezTo>
                    <a:pt x="678860" y="1519610"/>
                    <a:pt x="678860" y="1520157"/>
                    <a:pt x="680775" y="1520066"/>
                  </a:cubicBezTo>
                  <a:cubicBezTo>
                    <a:pt x="682690" y="1519975"/>
                    <a:pt x="687524" y="1520066"/>
                    <a:pt x="687524" y="1520066"/>
                  </a:cubicBezTo>
                  <a:cubicBezTo>
                    <a:pt x="688289" y="1520084"/>
                    <a:pt x="689010" y="1520412"/>
                    <a:pt x="689529" y="1520978"/>
                  </a:cubicBezTo>
                  <a:cubicBezTo>
                    <a:pt x="690259" y="1521798"/>
                    <a:pt x="705032" y="1537027"/>
                    <a:pt x="706673" y="1539216"/>
                  </a:cubicBezTo>
                  <a:cubicBezTo>
                    <a:pt x="708314" y="1541404"/>
                    <a:pt x="712691" y="1545690"/>
                    <a:pt x="713968" y="1544961"/>
                  </a:cubicBezTo>
                  <a:cubicBezTo>
                    <a:pt x="716585" y="1543447"/>
                    <a:pt x="719330" y="1542161"/>
                    <a:pt x="722175" y="1541131"/>
                  </a:cubicBezTo>
                  <a:cubicBezTo>
                    <a:pt x="725458" y="1539945"/>
                    <a:pt x="729197" y="1537757"/>
                    <a:pt x="729106" y="1536206"/>
                  </a:cubicBezTo>
                  <a:cubicBezTo>
                    <a:pt x="729015" y="1534656"/>
                    <a:pt x="728649" y="1533471"/>
                    <a:pt x="727191" y="1532741"/>
                  </a:cubicBezTo>
                  <a:cubicBezTo>
                    <a:pt x="725732" y="1532012"/>
                    <a:pt x="724911" y="1531282"/>
                    <a:pt x="725184" y="1529914"/>
                  </a:cubicBezTo>
                  <a:cubicBezTo>
                    <a:pt x="725230" y="1528309"/>
                    <a:pt x="724884" y="1526714"/>
                    <a:pt x="724181" y="1525264"/>
                  </a:cubicBezTo>
                  <a:cubicBezTo>
                    <a:pt x="723725" y="1524169"/>
                    <a:pt x="721354" y="1515506"/>
                    <a:pt x="720716" y="1514321"/>
                  </a:cubicBezTo>
                  <a:cubicBezTo>
                    <a:pt x="719896" y="1512652"/>
                    <a:pt x="719312" y="1510865"/>
                    <a:pt x="718983" y="1509032"/>
                  </a:cubicBezTo>
                  <a:cubicBezTo>
                    <a:pt x="718983" y="1508120"/>
                    <a:pt x="718983" y="1508029"/>
                    <a:pt x="720716" y="1509032"/>
                  </a:cubicBezTo>
                  <a:cubicBezTo>
                    <a:pt x="722558" y="1509798"/>
                    <a:pt x="724619" y="1509798"/>
                    <a:pt x="726461" y="1509032"/>
                  </a:cubicBezTo>
                  <a:cubicBezTo>
                    <a:pt x="728102" y="1508120"/>
                    <a:pt x="737404" y="1501919"/>
                    <a:pt x="738772" y="1501646"/>
                  </a:cubicBezTo>
                  <a:cubicBezTo>
                    <a:pt x="740139" y="1501372"/>
                    <a:pt x="747252" y="1500369"/>
                    <a:pt x="746523" y="1497633"/>
                  </a:cubicBezTo>
                  <a:cubicBezTo>
                    <a:pt x="745793" y="1494898"/>
                    <a:pt x="744334" y="1493439"/>
                    <a:pt x="745520" y="1492891"/>
                  </a:cubicBezTo>
                  <a:cubicBezTo>
                    <a:pt x="756453" y="1488834"/>
                    <a:pt x="767113" y="1484083"/>
                    <a:pt x="777436" y="1478666"/>
                  </a:cubicBezTo>
                  <a:cubicBezTo>
                    <a:pt x="779169" y="1476204"/>
                    <a:pt x="782998" y="1469547"/>
                    <a:pt x="783637" y="1468726"/>
                  </a:cubicBezTo>
                  <a:cubicBezTo>
                    <a:pt x="783928" y="1467778"/>
                    <a:pt x="784749" y="1467094"/>
                    <a:pt x="785734" y="1466994"/>
                  </a:cubicBezTo>
                  <a:cubicBezTo>
                    <a:pt x="786737" y="1466994"/>
                    <a:pt x="793120" y="1466994"/>
                    <a:pt x="792664" y="1463437"/>
                  </a:cubicBezTo>
                  <a:lnTo>
                    <a:pt x="792209" y="1459699"/>
                  </a:lnTo>
                  <a:cubicBezTo>
                    <a:pt x="792209" y="1459699"/>
                    <a:pt x="791570" y="1458787"/>
                    <a:pt x="793576" y="1459060"/>
                  </a:cubicBezTo>
                  <a:cubicBezTo>
                    <a:pt x="800151" y="1460054"/>
                    <a:pt x="806516" y="1462088"/>
                    <a:pt x="812452" y="1465079"/>
                  </a:cubicBezTo>
                  <a:cubicBezTo>
                    <a:pt x="813091" y="1467085"/>
                    <a:pt x="813091" y="1467176"/>
                    <a:pt x="812452" y="1467814"/>
                  </a:cubicBezTo>
                  <a:cubicBezTo>
                    <a:pt x="811814" y="1468453"/>
                    <a:pt x="812452" y="1469091"/>
                    <a:pt x="812452" y="1469638"/>
                  </a:cubicBezTo>
                  <a:cubicBezTo>
                    <a:pt x="814996" y="1471763"/>
                    <a:pt x="818261" y="1472839"/>
                    <a:pt x="821571" y="1472647"/>
                  </a:cubicBezTo>
                  <a:cubicBezTo>
                    <a:pt x="825857" y="1471736"/>
                    <a:pt x="826131" y="1470641"/>
                    <a:pt x="825492" y="1469182"/>
                  </a:cubicBezTo>
                  <a:cubicBezTo>
                    <a:pt x="824955" y="1467468"/>
                    <a:pt x="825629" y="1465608"/>
                    <a:pt x="827134" y="1464623"/>
                  </a:cubicBezTo>
                  <a:cubicBezTo>
                    <a:pt x="828502" y="1464076"/>
                    <a:pt x="830964" y="1463802"/>
                    <a:pt x="832697" y="1463346"/>
                  </a:cubicBezTo>
                  <a:cubicBezTo>
                    <a:pt x="836408" y="1462252"/>
                    <a:pt x="840010" y="1460820"/>
                    <a:pt x="843457" y="1459060"/>
                  </a:cubicBezTo>
                  <a:cubicBezTo>
                    <a:pt x="844642" y="1458057"/>
                    <a:pt x="844916" y="1458513"/>
                    <a:pt x="845189" y="1459060"/>
                  </a:cubicBezTo>
                  <a:cubicBezTo>
                    <a:pt x="845463" y="1459607"/>
                    <a:pt x="849202" y="1470185"/>
                    <a:pt x="851755" y="1471188"/>
                  </a:cubicBezTo>
                  <a:cubicBezTo>
                    <a:pt x="854308" y="1472192"/>
                    <a:pt x="855494" y="1472739"/>
                    <a:pt x="856861" y="1471736"/>
                  </a:cubicBezTo>
                  <a:cubicBezTo>
                    <a:pt x="858157" y="1470979"/>
                    <a:pt x="859652" y="1470632"/>
                    <a:pt x="861148" y="1470732"/>
                  </a:cubicBezTo>
                  <a:cubicBezTo>
                    <a:pt x="865032" y="1470988"/>
                    <a:pt x="868935" y="1470988"/>
                    <a:pt x="872820" y="1470732"/>
                  </a:cubicBezTo>
                  <a:cubicBezTo>
                    <a:pt x="876850" y="1470131"/>
                    <a:pt x="880963" y="1471006"/>
                    <a:pt x="884401" y="1473195"/>
                  </a:cubicBezTo>
                  <a:cubicBezTo>
                    <a:pt x="887410" y="1475566"/>
                    <a:pt x="911028" y="1493986"/>
                    <a:pt x="913126" y="1495080"/>
                  </a:cubicBezTo>
                  <a:cubicBezTo>
                    <a:pt x="915223" y="1496174"/>
                    <a:pt x="918597" y="1498910"/>
                    <a:pt x="917411" y="1500643"/>
                  </a:cubicBezTo>
                  <a:cubicBezTo>
                    <a:pt x="916226" y="1502375"/>
                    <a:pt x="915405" y="1502466"/>
                    <a:pt x="915861" y="1504199"/>
                  </a:cubicBezTo>
                  <a:lnTo>
                    <a:pt x="918141" y="1512497"/>
                  </a:lnTo>
                  <a:cubicBezTo>
                    <a:pt x="918141" y="1512497"/>
                    <a:pt x="918141" y="1514321"/>
                    <a:pt x="919873" y="1513227"/>
                  </a:cubicBezTo>
                  <a:cubicBezTo>
                    <a:pt x="921606" y="1512132"/>
                    <a:pt x="924524" y="1510947"/>
                    <a:pt x="923703" y="1506479"/>
                  </a:cubicBezTo>
                  <a:cubicBezTo>
                    <a:pt x="922883" y="1502010"/>
                    <a:pt x="923703" y="1500095"/>
                    <a:pt x="922974" y="1498363"/>
                  </a:cubicBezTo>
                  <a:cubicBezTo>
                    <a:pt x="922865" y="1495810"/>
                    <a:pt x="923138" y="1493265"/>
                    <a:pt x="923795" y="1490794"/>
                  </a:cubicBezTo>
                  <a:cubicBezTo>
                    <a:pt x="923795" y="1489973"/>
                    <a:pt x="925071" y="1489700"/>
                    <a:pt x="925710" y="1489973"/>
                  </a:cubicBezTo>
                  <a:cubicBezTo>
                    <a:pt x="928801" y="1489919"/>
                    <a:pt x="931774" y="1491214"/>
                    <a:pt x="933825" y="1493530"/>
                  </a:cubicBezTo>
                  <a:cubicBezTo>
                    <a:pt x="935759" y="1495773"/>
                    <a:pt x="938157" y="1497579"/>
                    <a:pt x="940847" y="1498819"/>
                  </a:cubicBezTo>
                  <a:cubicBezTo>
                    <a:pt x="942306" y="1499913"/>
                    <a:pt x="960544" y="1511038"/>
                    <a:pt x="960544" y="1511038"/>
                  </a:cubicBezTo>
                  <a:cubicBezTo>
                    <a:pt x="960544" y="1511038"/>
                    <a:pt x="962185" y="1512497"/>
                    <a:pt x="962824" y="1511038"/>
                  </a:cubicBezTo>
                  <a:cubicBezTo>
                    <a:pt x="963462" y="1509579"/>
                    <a:pt x="964191" y="1509944"/>
                    <a:pt x="965104" y="1509488"/>
                  </a:cubicBezTo>
                  <a:cubicBezTo>
                    <a:pt x="966015" y="1509032"/>
                    <a:pt x="974222" y="1505384"/>
                    <a:pt x="976593" y="1500369"/>
                  </a:cubicBezTo>
                  <a:cubicBezTo>
                    <a:pt x="978964" y="1495354"/>
                    <a:pt x="979146" y="1497086"/>
                    <a:pt x="980605" y="1496630"/>
                  </a:cubicBezTo>
                  <a:cubicBezTo>
                    <a:pt x="982466" y="1496402"/>
                    <a:pt x="984098" y="1495281"/>
                    <a:pt x="984983" y="1493621"/>
                  </a:cubicBezTo>
                  <a:cubicBezTo>
                    <a:pt x="986168" y="1491341"/>
                    <a:pt x="986715" y="1489609"/>
                    <a:pt x="987992" y="1489335"/>
                  </a:cubicBezTo>
                  <a:cubicBezTo>
                    <a:pt x="989268" y="1489061"/>
                    <a:pt x="1005226" y="1487511"/>
                    <a:pt x="1006229" y="1487055"/>
                  </a:cubicBezTo>
                  <a:cubicBezTo>
                    <a:pt x="1009175" y="1486545"/>
                    <a:pt x="1012175" y="1487657"/>
                    <a:pt x="1014072" y="1489973"/>
                  </a:cubicBezTo>
                  <a:cubicBezTo>
                    <a:pt x="1015987" y="1492891"/>
                    <a:pt x="1019817" y="1498089"/>
                    <a:pt x="1023191" y="1497451"/>
                  </a:cubicBezTo>
                  <a:cubicBezTo>
                    <a:pt x="1026565" y="1496813"/>
                    <a:pt x="1031033" y="1496083"/>
                    <a:pt x="1031489" y="1492800"/>
                  </a:cubicBezTo>
                  <a:cubicBezTo>
                    <a:pt x="1031945" y="1489517"/>
                    <a:pt x="1032036" y="1487329"/>
                    <a:pt x="1032036" y="1487329"/>
                  </a:cubicBezTo>
                  <a:cubicBezTo>
                    <a:pt x="1031990" y="1486627"/>
                    <a:pt x="1032510" y="1486016"/>
                    <a:pt x="1033222" y="1485961"/>
                  </a:cubicBezTo>
                  <a:cubicBezTo>
                    <a:pt x="1033249" y="1485961"/>
                    <a:pt x="1033286" y="1485961"/>
                    <a:pt x="1033313" y="1485961"/>
                  </a:cubicBezTo>
                  <a:cubicBezTo>
                    <a:pt x="1034772" y="1485961"/>
                    <a:pt x="1044985" y="1485961"/>
                    <a:pt x="1046900" y="1485961"/>
                  </a:cubicBezTo>
                  <a:cubicBezTo>
                    <a:pt x="1048979" y="1485706"/>
                    <a:pt x="1051095" y="1485897"/>
                    <a:pt x="1053101" y="1486508"/>
                  </a:cubicBezTo>
                  <a:cubicBezTo>
                    <a:pt x="1055518" y="1487785"/>
                    <a:pt x="1057806" y="1489280"/>
                    <a:pt x="1059940" y="1490977"/>
                  </a:cubicBezTo>
                  <a:cubicBezTo>
                    <a:pt x="1060387" y="1492016"/>
                    <a:pt x="1060633" y="1493129"/>
                    <a:pt x="1060670" y="1494259"/>
                  </a:cubicBezTo>
                  <a:cubicBezTo>
                    <a:pt x="1061408" y="1499804"/>
                    <a:pt x="1065585" y="1504272"/>
                    <a:pt x="1071065" y="1505384"/>
                  </a:cubicBezTo>
                  <a:cubicBezTo>
                    <a:pt x="1076746" y="1507126"/>
                    <a:pt x="1082573" y="1508321"/>
                    <a:pt x="1088482" y="1508941"/>
                  </a:cubicBezTo>
                  <a:cubicBezTo>
                    <a:pt x="1090215" y="1508941"/>
                    <a:pt x="1093042" y="1509488"/>
                    <a:pt x="1092586" y="1511312"/>
                  </a:cubicBezTo>
                  <a:cubicBezTo>
                    <a:pt x="1092130" y="1513135"/>
                    <a:pt x="1091309" y="1514868"/>
                    <a:pt x="1092586" y="1514047"/>
                  </a:cubicBezTo>
                  <a:cubicBezTo>
                    <a:pt x="1094209" y="1513245"/>
                    <a:pt x="1095923" y="1512634"/>
                    <a:pt x="1097693" y="1512224"/>
                  </a:cubicBezTo>
                  <a:cubicBezTo>
                    <a:pt x="1100008" y="1511658"/>
                    <a:pt x="1101960" y="1510135"/>
                    <a:pt x="1103072" y="1508029"/>
                  </a:cubicBezTo>
                  <a:cubicBezTo>
                    <a:pt x="1104076" y="1505658"/>
                    <a:pt x="1105717" y="1501190"/>
                    <a:pt x="1106264" y="1500095"/>
                  </a:cubicBezTo>
                  <a:cubicBezTo>
                    <a:pt x="1106811" y="1499001"/>
                    <a:pt x="1106994" y="1498545"/>
                    <a:pt x="1107814" y="1499275"/>
                  </a:cubicBezTo>
                  <a:cubicBezTo>
                    <a:pt x="1109921" y="1500925"/>
                    <a:pt x="1112347" y="1502129"/>
                    <a:pt x="1114927" y="1502831"/>
                  </a:cubicBezTo>
                  <a:cubicBezTo>
                    <a:pt x="1120882" y="1504536"/>
                    <a:pt x="1126992" y="1505667"/>
                    <a:pt x="1133165" y="1506205"/>
                  </a:cubicBezTo>
                  <a:cubicBezTo>
                    <a:pt x="1136812" y="1505658"/>
                    <a:pt x="1145111" y="1503834"/>
                    <a:pt x="1147208" y="1503196"/>
                  </a:cubicBezTo>
                  <a:cubicBezTo>
                    <a:pt x="1149305" y="1502557"/>
                    <a:pt x="1155780" y="1501828"/>
                    <a:pt x="1156327" y="1496630"/>
                  </a:cubicBezTo>
                  <a:cubicBezTo>
                    <a:pt x="1156491" y="1492809"/>
                    <a:pt x="1157485" y="1489080"/>
                    <a:pt x="1159245" y="1485688"/>
                  </a:cubicBezTo>
                  <a:cubicBezTo>
                    <a:pt x="1160887" y="1483681"/>
                    <a:pt x="1162802" y="1480672"/>
                    <a:pt x="1162802" y="1480672"/>
                  </a:cubicBezTo>
                  <a:cubicBezTo>
                    <a:pt x="1162802" y="1480672"/>
                    <a:pt x="1163896" y="1479578"/>
                    <a:pt x="1162802" y="1479122"/>
                  </a:cubicBezTo>
                  <a:cubicBezTo>
                    <a:pt x="1161708" y="1478666"/>
                    <a:pt x="1125596" y="1460884"/>
                    <a:pt x="1122770" y="1459607"/>
                  </a:cubicBezTo>
                  <a:cubicBezTo>
                    <a:pt x="1119943" y="1458331"/>
                    <a:pt x="1111918" y="1453680"/>
                    <a:pt x="1111918" y="1453680"/>
                  </a:cubicBezTo>
                  <a:cubicBezTo>
                    <a:pt x="1111289" y="1453106"/>
                    <a:pt x="1110760" y="1452431"/>
                    <a:pt x="1110368" y="1451674"/>
                  </a:cubicBezTo>
                  <a:cubicBezTo>
                    <a:pt x="1109775" y="1450324"/>
                    <a:pt x="1109110" y="1449020"/>
                    <a:pt x="1108362" y="1447753"/>
                  </a:cubicBezTo>
                  <a:cubicBezTo>
                    <a:pt x="1108362" y="1447753"/>
                    <a:pt x="1107359" y="1446203"/>
                    <a:pt x="1109364" y="1446385"/>
                  </a:cubicBezTo>
                  <a:cubicBezTo>
                    <a:pt x="1111517" y="1446768"/>
                    <a:pt x="1113732" y="1446412"/>
                    <a:pt x="1115657" y="1445382"/>
                  </a:cubicBezTo>
                  <a:cubicBezTo>
                    <a:pt x="1118156" y="1443166"/>
                    <a:pt x="1120991" y="1441351"/>
                    <a:pt x="1124046" y="1440002"/>
                  </a:cubicBezTo>
                  <a:cubicBezTo>
                    <a:pt x="1126162" y="1440275"/>
                    <a:pt x="1128314" y="1440275"/>
                    <a:pt x="1130429" y="1440002"/>
                  </a:cubicBezTo>
                  <a:cubicBezTo>
                    <a:pt x="1131433" y="1439455"/>
                    <a:pt x="1136174" y="1435351"/>
                    <a:pt x="1137451" y="1434621"/>
                  </a:cubicBezTo>
                  <a:lnTo>
                    <a:pt x="1141828" y="1431886"/>
                  </a:lnTo>
                  <a:cubicBezTo>
                    <a:pt x="1142466" y="1431886"/>
                    <a:pt x="1142466" y="1430792"/>
                    <a:pt x="1141828" y="1429424"/>
                  </a:cubicBezTo>
                  <a:lnTo>
                    <a:pt x="1131433" y="1415472"/>
                  </a:lnTo>
                  <a:cubicBezTo>
                    <a:pt x="1131460" y="1414916"/>
                    <a:pt x="1131651" y="1414368"/>
                    <a:pt x="1131980" y="1413922"/>
                  </a:cubicBezTo>
                  <a:cubicBezTo>
                    <a:pt x="1132527" y="1413192"/>
                    <a:pt x="1142466" y="1402705"/>
                    <a:pt x="1142466" y="1402705"/>
                  </a:cubicBezTo>
                  <a:cubicBezTo>
                    <a:pt x="1142466" y="1402705"/>
                    <a:pt x="1144199" y="1401064"/>
                    <a:pt x="1145111" y="1401064"/>
                  </a:cubicBezTo>
                  <a:cubicBezTo>
                    <a:pt x="1146807" y="1400918"/>
                    <a:pt x="1148521" y="1400918"/>
                    <a:pt x="1150218" y="1401064"/>
                  </a:cubicBezTo>
                  <a:cubicBezTo>
                    <a:pt x="1151221" y="1401064"/>
                    <a:pt x="1152315" y="1402432"/>
                    <a:pt x="1153865" y="1401885"/>
                  </a:cubicBezTo>
                  <a:cubicBezTo>
                    <a:pt x="1155415" y="1401337"/>
                    <a:pt x="1158151" y="1399878"/>
                    <a:pt x="1159884" y="1401885"/>
                  </a:cubicBezTo>
                  <a:cubicBezTo>
                    <a:pt x="1161616" y="1403891"/>
                    <a:pt x="1162710" y="1403252"/>
                    <a:pt x="1163440" y="1402888"/>
                  </a:cubicBezTo>
                  <a:cubicBezTo>
                    <a:pt x="1165546" y="1402167"/>
                    <a:pt x="1167799" y="1401948"/>
                    <a:pt x="1170006" y="1402249"/>
                  </a:cubicBezTo>
                  <a:cubicBezTo>
                    <a:pt x="1171008" y="1402888"/>
                    <a:pt x="1174291" y="1404803"/>
                    <a:pt x="1176298" y="1403982"/>
                  </a:cubicBezTo>
                  <a:cubicBezTo>
                    <a:pt x="1178303" y="1403161"/>
                    <a:pt x="1179580" y="1402158"/>
                    <a:pt x="1179398" y="1400699"/>
                  </a:cubicBezTo>
                  <a:cubicBezTo>
                    <a:pt x="1179216" y="1399240"/>
                    <a:pt x="1179398" y="1397690"/>
                    <a:pt x="1176389" y="1396596"/>
                  </a:cubicBezTo>
                  <a:cubicBezTo>
                    <a:pt x="1173379" y="1395501"/>
                    <a:pt x="1158151" y="1391307"/>
                    <a:pt x="1156327" y="1390577"/>
                  </a:cubicBezTo>
                  <a:cubicBezTo>
                    <a:pt x="1154823" y="1389601"/>
                    <a:pt x="1153199" y="1388835"/>
                    <a:pt x="1151494" y="1388297"/>
                  </a:cubicBezTo>
                  <a:cubicBezTo>
                    <a:pt x="1150673" y="1388297"/>
                    <a:pt x="1149305" y="1388297"/>
                    <a:pt x="1149032" y="1387477"/>
                  </a:cubicBezTo>
                  <a:cubicBezTo>
                    <a:pt x="1148366" y="1385088"/>
                    <a:pt x="1148366" y="1382571"/>
                    <a:pt x="1149032" y="1380182"/>
                  </a:cubicBezTo>
                  <a:cubicBezTo>
                    <a:pt x="1150035" y="1377811"/>
                    <a:pt x="1151676" y="1376352"/>
                    <a:pt x="1153136" y="1378449"/>
                  </a:cubicBezTo>
                  <a:cubicBezTo>
                    <a:pt x="1154595" y="1380546"/>
                    <a:pt x="1155324" y="1381732"/>
                    <a:pt x="1156418" y="1380729"/>
                  </a:cubicBezTo>
                  <a:cubicBezTo>
                    <a:pt x="1157513" y="1379726"/>
                    <a:pt x="1161160" y="1378723"/>
                    <a:pt x="1160704" y="1377811"/>
                  </a:cubicBezTo>
                  <a:cubicBezTo>
                    <a:pt x="1159929" y="1375376"/>
                    <a:pt x="1157695" y="1373689"/>
                    <a:pt x="1155142" y="1373616"/>
                  </a:cubicBezTo>
                  <a:cubicBezTo>
                    <a:pt x="1150856" y="1373616"/>
                    <a:pt x="1142193" y="1372339"/>
                    <a:pt x="1140734" y="1372066"/>
                  </a:cubicBezTo>
                  <a:cubicBezTo>
                    <a:pt x="1139275" y="1371792"/>
                    <a:pt x="1140734" y="1371245"/>
                    <a:pt x="1142193" y="1370971"/>
                  </a:cubicBezTo>
                  <a:cubicBezTo>
                    <a:pt x="1143406" y="1370880"/>
                    <a:pt x="1144518" y="1370242"/>
                    <a:pt x="1145202" y="1369239"/>
                  </a:cubicBezTo>
                  <a:cubicBezTo>
                    <a:pt x="1145840" y="1368053"/>
                    <a:pt x="1147299" y="1366412"/>
                    <a:pt x="1147755" y="1365682"/>
                  </a:cubicBezTo>
                  <a:cubicBezTo>
                    <a:pt x="1148421" y="1364734"/>
                    <a:pt x="1148193" y="1363430"/>
                    <a:pt x="1147254" y="1362755"/>
                  </a:cubicBezTo>
                  <a:cubicBezTo>
                    <a:pt x="1147208" y="1362728"/>
                    <a:pt x="1147163" y="1362701"/>
                    <a:pt x="1147117" y="1362673"/>
                  </a:cubicBezTo>
                  <a:lnTo>
                    <a:pt x="1142193" y="1359664"/>
                  </a:lnTo>
                  <a:cubicBezTo>
                    <a:pt x="1142193" y="1359664"/>
                    <a:pt x="1140460" y="1358661"/>
                    <a:pt x="1142740" y="1357931"/>
                  </a:cubicBezTo>
                  <a:cubicBezTo>
                    <a:pt x="1145020" y="1357202"/>
                    <a:pt x="1155963" y="1352825"/>
                    <a:pt x="1155963" y="1352825"/>
                  </a:cubicBezTo>
                  <a:cubicBezTo>
                    <a:pt x="1156683" y="1352259"/>
                    <a:pt x="1157704" y="1352259"/>
                    <a:pt x="1158424" y="1352825"/>
                  </a:cubicBezTo>
                  <a:cubicBezTo>
                    <a:pt x="1160421" y="1354047"/>
                    <a:pt x="1162738" y="1354649"/>
                    <a:pt x="1165081" y="1354557"/>
                  </a:cubicBezTo>
                  <a:cubicBezTo>
                    <a:pt x="1166632" y="1354557"/>
                    <a:pt x="1186237" y="1354101"/>
                    <a:pt x="1186237" y="1354101"/>
                  </a:cubicBezTo>
                  <a:cubicBezTo>
                    <a:pt x="1186237" y="1354101"/>
                    <a:pt x="1186875" y="1354101"/>
                    <a:pt x="1187788" y="1355013"/>
                  </a:cubicBezTo>
                  <a:cubicBezTo>
                    <a:pt x="1188699" y="1355925"/>
                    <a:pt x="1191435" y="1359117"/>
                    <a:pt x="1191891" y="1359573"/>
                  </a:cubicBezTo>
                  <a:cubicBezTo>
                    <a:pt x="1192347" y="1360029"/>
                    <a:pt x="1193897" y="1361123"/>
                    <a:pt x="1193897" y="1358843"/>
                  </a:cubicBezTo>
                  <a:cubicBezTo>
                    <a:pt x="1193815" y="1356728"/>
                    <a:pt x="1194353" y="1354639"/>
                    <a:pt x="1195447" y="1352825"/>
                  </a:cubicBezTo>
                  <a:cubicBezTo>
                    <a:pt x="1197244" y="1351585"/>
                    <a:pt x="1199305" y="1350773"/>
                    <a:pt x="1201466" y="1350454"/>
                  </a:cubicBezTo>
                  <a:cubicBezTo>
                    <a:pt x="1204475" y="1349815"/>
                    <a:pt x="1221983" y="1345986"/>
                    <a:pt x="1223078" y="1345894"/>
                  </a:cubicBezTo>
                  <a:cubicBezTo>
                    <a:pt x="1224172" y="1345803"/>
                    <a:pt x="1250434" y="1338599"/>
                    <a:pt x="1252714" y="1338417"/>
                  </a:cubicBezTo>
                  <a:lnTo>
                    <a:pt x="1276059" y="1338417"/>
                  </a:lnTo>
                  <a:cubicBezTo>
                    <a:pt x="1277581" y="1338408"/>
                    <a:pt x="1279031" y="1339037"/>
                    <a:pt x="1280071" y="1340149"/>
                  </a:cubicBezTo>
                  <a:cubicBezTo>
                    <a:pt x="1281348" y="1341609"/>
                    <a:pt x="1283627" y="1341609"/>
                    <a:pt x="1283809" y="1338599"/>
                  </a:cubicBezTo>
                  <a:cubicBezTo>
                    <a:pt x="1283992" y="1335590"/>
                    <a:pt x="1283809" y="1331031"/>
                    <a:pt x="1286089" y="1329480"/>
                  </a:cubicBezTo>
                  <a:cubicBezTo>
                    <a:pt x="1288579" y="1327748"/>
                    <a:pt x="1291360" y="1326480"/>
                    <a:pt x="1294296" y="1325742"/>
                  </a:cubicBezTo>
                  <a:lnTo>
                    <a:pt x="1311896" y="1325742"/>
                  </a:lnTo>
                  <a:cubicBezTo>
                    <a:pt x="1313173" y="1325742"/>
                    <a:pt x="1323295" y="1324009"/>
                    <a:pt x="1324389" y="1323553"/>
                  </a:cubicBezTo>
                  <a:cubicBezTo>
                    <a:pt x="1325483" y="1323097"/>
                    <a:pt x="1336335" y="1321000"/>
                    <a:pt x="1340074" y="1319814"/>
                  </a:cubicBezTo>
                  <a:cubicBezTo>
                    <a:pt x="1343812" y="1318629"/>
                    <a:pt x="1355485" y="1314708"/>
                    <a:pt x="1356761" y="1314708"/>
                  </a:cubicBezTo>
                  <a:cubicBezTo>
                    <a:pt x="1358038" y="1314708"/>
                    <a:pt x="1373449" y="1313431"/>
                    <a:pt x="1374999" y="1313066"/>
                  </a:cubicBezTo>
                  <a:cubicBezTo>
                    <a:pt x="1379841" y="1312054"/>
                    <a:pt x="1384337" y="1309793"/>
                    <a:pt x="1388039" y="1306501"/>
                  </a:cubicBezTo>
                  <a:cubicBezTo>
                    <a:pt x="1390036" y="1304020"/>
                    <a:pt x="1392598" y="1302051"/>
                    <a:pt x="1395516" y="1300756"/>
                  </a:cubicBezTo>
                  <a:cubicBezTo>
                    <a:pt x="1398197" y="1298585"/>
                    <a:pt x="1400404" y="1295886"/>
                    <a:pt x="1401991" y="1292822"/>
                  </a:cubicBezTo>
                  <a:cubicBezTo>
                    <a:pt x="1402629" y="1291363"/>
                    <a:pt x="1403176" y="1291637"/>
                    <a:pt x="1404453" y="1291637"/>
                  </a:cubicBezTo>
                  <a:cubicBezTo>
                    <a:pt x="1405729" y="1291637"/>
                    <a:pt x="1433633" y="1292822"/>
                    <a:pt x="1434272" y="1292640"/>
                  </a:cubicBezTo>
                  <a:cubicBezTo>
                    <a:pt x="1434910" y="1292458"/>
                    <a:pt x="1435549" y="1293096"/>
                    <a:pt x="1436369" y="1293187"/>
                  </a:cubicBezTo>
                  <a:cubicBezTo>
                    <a:pt x="1437190" y="1293278"/>
                    <a:pt x="1445488" y="1298202"/>
                    <a:pt x="1447221" y="1299023"/>
                  </a:cubicBezTo>
                  <a:cubicBezTo>
                    <a:pt x="1448954" y="1299844"/>
                    <a:pt x="1452783" y="1302580"/>
                    <a:pt x="1454881" y="1300938"/>
                  </a:cubicBezTo>
                  <a:cubicBezTo>
                    <a:pt x="1456859" y="1299206"/>
                    <a:pt x="1458710" y="1297354"/>
                    <a:pt x="1460443" y="1295376"/>
                  </a:cubicBezTo>
                  <a:cubicBezTo>
                    <a:pt x="1461200" y="1294655"/>
                    <a:pt x="1462231" y="1294290"/>
                    <a:pt x="1463270" y="1294373"/>
                  </a:cubicBezTo>
                  <a:cubicBezTo>
                    <a:pt x="1465276" y="1294373"/>
                    <a:pt x="1471386" y="1293187"/>
                    <a:pt x="1473574" y="1296743"/>
                  </a:cubicBezTo>
                  <a:cubicBezTo>
                    <a:pt x="1475763" y="1300300"/>
                    <a:pt x="1487071" y="1321182"/>
                    <a:pt x="1487071" y="1321182"/>
                  </a:cubicBezTo>
                  <a:cubicBezTo>
                    <a:pt x="1487618" y="1323234"/>
                    <a:pt x="1487098" y="1325422"/>
                    <a:pt x="1485703" y="1327018"/>
                  </a:cubicBezTo>
                  <a:cubicBezTo>
                    <a:pt x="1483240" y="1329845"/>
                    <a:pt x="1484517" y="1328842"/>
                    <a:pt x="1484973" y="1330575"/>
                  </a:cubicBezTo>
                  <a:cubicBezTo>
                    <a:pt x="1485429" y="1332307"/>
                    <a:pt x="1487800" y="1341335"/>
                    <a:pt x="1484517" y="1341061"/>
                  </a:cubicBezTo>
                  <a:cubicBezTo>
                    <a:pt x="1481234" y="1340788"/>
                    <a:pt x="1477860" y="1338691"/>
                    <a:pt x="1478681" y="1341061"/>
                  </a:cubicBezTo>
                  <a:cubicBezTo>
                    <a:pt x="1479785" y="1343806"/>
                    <a:pt x="1481654" y="1346177"/>
                    <a:pt x="1484061" y="1347901"/>
                  </a:cubicBezTo>
                  <a:cubicBezTo>
                    <a:pt x="1487946" y="1349879"/>
                    <a:pt x="1492314" y="1350700"/>
                    <a:pt x="1496645" y="1350271"/>
                  </a:cubicBezTo>
                  <a:cubicBezTo>
                    <a:pt x="1501743" y="1348858"/>
                    <a:pt x="1506913" y="1347755"/>
                    <a:pt x="1512148" y="1346989"/>
                  </a:cubicBezTo>
                  <a:cubicBezTo>
                    <a:pt x="1513333" y="1346989"/>
                    <a:pt x="1516160" y="1348357"/>
                    <a:pt x="1516707" y="1348721"/>
                  </a:cubicBezTo>
                  <a:cubicBezTo>
                    <a:pt x="1517254" y="1349086"/>
                    <a:pt x="1518713" y="1349633"/>
                    <a:pt x="1517710" y="1345894"/>
                  </a:cubicBezTo>
                  <a:cubicBezTo>
                    <a:pt x="1517172" y="1343815"/>
                    <a:pt x="1516497" y="1341782"/>
                    <a:pt x="1515704" y="1339785"/>
                  </a:cubicBezTo>
                  <a:cubicBezTo>
                    <a:pt x="1515704" y="1339785"/>
                    <a:pt x="1515704" y="1338873"/>
                    <a:pt x="1516889" y="1338326"/>
                  </a:cubicBezTo>
                  <a:cubicBezTo>
                    <a:pt x="1518148" y="1337788"/>
                    <a:pt x="1519616" y="1338298"/>
                    <a:pt x="1520263" y="1339511"/>
                  </a:cubicBezTo>
                  <a:cubicBezTo>
                    <a:pt x="1521622" y="1340870"/>
                    <a:pt x="1523054" y="1342147"/>
                    <a:pt x="1524549" y="1343341"/>
                  </a:cubicBezTo>
                  <a:cubicBezTo>
                    <a:pt x="1525087" y="1343970"/>
                    <a:pt x="1525516" y="1344672"/>
                    <a:pt x="1525826" y="1345438"/>
                  </a:cubicBezTo>
                  <a:cubicBezTo>
                    <a:pt x="1525826" y="1346168"/>
                    <a:pt x="1527376" y="1348904"/>
                    <a:pt x="1526829" y="1349998"/>
                  </a:cubicBezTo>
                  <a:cubicBezTo>
                    <a:pt x="1526282" y="1351092"/>
                    <a:pt x="1525735" y="1351548"/>
                    <a:pt x="1526829" y="1352916"/>
                  </a:cubicBezTo>
                  <a:cubicBezTo>
                    <a:pt x="1527513" y="1353791"/>
                    <a:pt x="1527713" y="1354959"/>
                    <a:pt x="1527376" y="1356016"/>
                  </a:cubicBezTo>
                  <a:cubicBezTo>
                    <a:pt x="1527376" y="1357567"/>
                    <a:pt x="1526373" y="1358296"/>
                    <a:pt x="1528288" y="1357293"/>
                  </a:cubicBezTo>
                  <a:cubicBezTo>
                    <a:pt x="1530686" y="1356208"/>
                    <a:pt x="1533003" y="1354959"/>
                    <a:pt x="1535218" y="1353554"/>
                  </a:cubicBezTo>
                  <a:cubicBezTo>
                    <a:pt x="1535765" y="1352916"/>
                    <a:pt x="1536404" y="1352186"/>
                    <a:pt x="1534215" y="1352004"/>
                  </a:cubicBezTo>
                  <a:cubicBezTo>
                    <a:pt x="1532027" y="1351822"/>
                    <a:pt x="1530568" y="1351183"/>
                    <a:pt x="1532118" y="1350271"/>
                  </a:cubicBezTo>
                  <a:cubicBezTo>
                    <a:pt x="1534416" y="1349113"/>
                    <a:pt x="1537115" y="1349113"/>
                    <a:pt x="1539413" y="1350271"/>
                  </a:cubicBezTo>
                  <a:cubicBezTo>
                    <a:pt x="1541693" y="1351639"/>
                    <a:pt x="1549626" y="1355560"/>
                    <a:pt x="1550812" y="1355925"/>
                  </a:cubicBezTo>
                  <a:cubicBezTo>
                    <a:pt x="1551842" y="1356290"/>
                    <a:pt x="1552973" y="1356290"/>
                    <a:pt x="1554003" y="1355925"/>
                  </a:cubicBezTo>
                  <a:cubicBezTo>
                    <a:pt x="1555463" y="1355925"/>
                    <a:pt x="1570326" y="1353372"/>
                    <a:pt x="1571603" y="1352916"/>
                  </a:cubicBezTo>
                  <a:cubicBezTo>
                    <a:pt x="1572879" y="1352460"/>
                    <a:pt x="1573700" y="1352916"/>
                    <a:pt x="1572424" y="1353646"/>
                  </a:cubicBezTo>
                  <a:cubicBezTo>
                    <a:pt x="1571147" y="1354375"/>
                    <a:pt x="1565129" y="1360849"/>
                    <a:pt x="1563305" y="1361761"/>
                  </a:cubicBezTo>
                  <a:cubicBezTo>
                    <a:pt x="1561481" y="1362673"/>
                    <a:pt x="1560022" y="1364862"/>
                    <a:pt x="1558837" y="1365865"/>
                  </a:cubicBezTo>
                  <a:cubicBezTo>
                    <a:pt x="1556484" y="1367260"/>
                    <a:pt x="1555390" y="1370087"/>
                    <a:pt x="1556192" y="1372704"/>
                  </a:cubicBezTo>
                  <a:cubicBezTo>
                    <a:pt x="1557523" y="1375577"/>
                    <a:pt x="1559347" y="1378203"/>
                    <a:pt x="1561572" y="1380455"/>
                  </a:cubicBezTo>
                  <a:cubicBezTo>
                    <a:pt x="1561572" y="1380455"/>
                    <a:pt x="1562302" y="1382279"/>
                    <a:pt x="1563669" y="1381002"/>
                  </a:cubicBezTo>
                  <a:cubicBezTo>
                    <a:pt x="1567764" y="1376598"/>
                    <a:pt x="1573518" y="1374117"/>
                    <a:pt x="1579536" y="1374163"/>
                  </a:cubicBezTo>
                  <a:cubicBezTo>
                    <a:pt x="1587470" y="1374984"/>
                    <a:pt x="1589659" y="1375987"/>
                    <a:pt x="1590661" y="1377446"/>
                  </a:cubicBezTo>
                  <a:cubicBezTo>
                    <a:pt x="1591664" y="1378905"/>
                    <a:pt x="1594035" y="1381093"/>
                    <a:pt x="1594765" y="1377446"/>
                  </a:cubicBezTo>
                  <a:cubicBezTo>
                    <a:pt x="1595494" y="1373798"/>
                    <a:pt x="1597227" y="1371975"/>
                    <a:pt x="1596862" y="1370607"/>
                  </a:cubicBezTo>
                  <a:cubicBezTo>
                    <a:pt x="1596498" y="1369239"/>
                    <a:pt x="1597501" y="1369239"/>
                    <a:pt x="1598048" y="1368965"/>
                  </a:cubicBezTo>
                  <a:lnTo>
                    <a:pt x="1651576" y="1344982"/>
                  </a:lnTo>
                  <a:cubicBezTo>
                    <a:pt x="1658871" y="1341700"/>
                    <a:pt x="1676835" y="1334313"/>
                    <a:pt x="1676835" y="1334313"/>
                  </a:cubicBezTo>
                  <a:cubicBezTo>
                    <a:pt x="1676835" y="1334313"/>
                    <a:pt x="1681942" y="1331578"/>
                    <a:pt x="1678112" y="1334860"/>
                  </a:cubicBezTo>
                  <a:cubicBezTo>
                    <a:pt x="1675832" y="1336320"/>
                    <a:pt x="1674701" y="1339055"/>
                    <a:pt x="1675285" y="1341700"/>
                  </a:cubicBezTo>
                  <a:cubicBezTo>
                    <a:pt x="1675285" y="1343159"/>
                    <a:pt x="1675285" y="1349815"/>
                    <a:pt x="1669814" y="1348812"/>
                  </a:cubicBezTo>
                  <a:cubicBezTo>
                    <a:pt x="1664343" y="1347809"/>
                    <a:pt x="1661333" y="1346806"/>
                    <a:pt x="1663157" y="1348812"/>
                  </a:cubicBezTo>
                  <a:cubicBezTo>
                    <a:pt x="1664981" y="1350819"/>
                    <a:pt x="1675103" y="1360485"/>
                    <a:pt x="1676653" y="1361761"/>
                  </a:cubicBezTo>
                  <a:lnTo>
                    <a:pt x="1694891" y="1375713"/>
                  </a:lnTo>
                  <a:cubicBezTo>
                    <a:pt x="1700617" y="1379288"/>
                    <a:pt x="1706071" y="1383282"/>
                    <a:pt x="1711213" y="1387659"/>
                  </a:cubicBezTo>
                  <a:cubicBezTo>
                    <a:pt x="1713584" y="1390851"/>
                    <a:pt x="1731822" y="1415745"/>
                    <a:pt x="1732825" y="1417752"/>
                  </a:cubicBezTo>
                  <a:cubicBezTo>
                    <a:pt x="1733829" y="1419758"/>
                    <a:pt x="1756808" y="1453498"/>
                    <a:pt x="1756808" y="1453498"/>
                  </a:cubicBezTo>
                  <a:cubicBezTo>
                    <a:pt x="1756808" y="1453498"/>
                    <a:pt x="1770486" y="1474015"/>
                    <a:pt x="1771307" y="1476021"/>
                  </a:cubicBezTo>
                  <a:cubicBezTo>
                    <a:pt x="1772128" y="1478028"/>
                    <a:pt x="1784439" y="1499366"/>
                    <a:pt x="1784439" y="1499366"/>
                  </a:cubicBezTo>
                  <a:cubicBezTo>
                    <a:pt x="1784439" y="1499366"/>
                    <a:pt x="1785989" y="1502375"/>
                    <a:pt x="1786262" y="1500825"/>
                  </a:cubicBezTo>
                  <a:cubicBezTo>
                    <a:pt x="1786536" y="1499275"/>
                    <a:pt x="1787357" y="1499822"/>
                    <a:pt x="1788268" y="1499731"/>
                  </a:cubicBezTo>
                  <a:cubicBezTo>
                    <a:pt x="1789427" y="1499329"/>
                    <a:pt x="1790411" y="1498554"/>
                    <a:pt x="1791095" y="1497542"/>
                  </a:cubicBezTo>
                  <a:cubicBezTo>
                    <a:pt x="1792463" y="1496411"/>
                    <a:pt x="1794096" y="1495627"/>
                    <a:pt x="1795837" y="1495262"/>
                  </a:cubicBezTo>
                  <a:cubicBezTo>
                    <a:pt x="1797114" y="1495262"/>
                    <a:pt x="1800761" y="1494715"/>
                    <a:pt x="1800670" y="1492527"/>
                  </a:cubicBezTo>
                  <a:cubicBezTo>
                    <a:pt x="1800707" y="1490548"/>
                    <a:pt x="1800205" y="1488587"/>
                    <a:pt x="1799211" y="1486873"/>
                  </a:cubicBezTo>
                  <a:cubicBezTo>
                    <a:pt x="1798117" y="1485140"/>
                    <a:pt x="1798208" y="1484137"/>
                    <a:pt x="1799211" y="1483317"/>
                  </a:cubicBezTo>
                  <a:cubicBezTo>
                    <a:pt x="1800214" y="1482496"/>
                    <a:pt x="1801765" y="1483317"/>
                    <a:pt x="1802950" y="1482405"/>
                  </a:cubicBezTo>
                  <a:cubicBezTo>
                    <a:pt x="1804135" y="1481493"/>
                    <a:pt x="1806689" y="1482405"/>
                    <a:pt x="1806689" y="1480855"/>
                  </a:cubicBezTo>
                  <a:cubicBezTo>
                    <a:pt x="1806689" y="1479304"/>
                    <a:pt x="1807327" y="1478028"/>
                    <a:pt x="1808786" y="1478575"/>
                  </a:cubicBezTo>
                  <a:cubicBezTo>
                    <a:pt x="1810245" y="1479122"/>
                    <a:pt x="1821917" y="1482587"/>
                    <a:pt x="1821917" y="1482587"/>
                  </a:cubicBezTo>
                  <a:cubicBezTo>
                    <a:pt x="1822537" y="1482797"/>
                    <a:pt x="1822875" y="1483472"/>
                    <a:pt x="1822665" y="1484092"/>
                  </a:cubicBezTo>
                  <a:cubicBezTo>
                    <a:pt x="1822637" y="1484174"/>
                    <a:pt x="1822601" y="1484247"/>
                    <a:pt x="1822556" y="1484320"/>
                  </a:cubicBezTo>
                  <a:cubicBezTo>
                    <a:pt x="1821717" y="1487137"/>
                    <a:pt x="1821261" y="1490046"/>
                    <a:pt x="1821188" y="1492983"/>
                  </a:cubicBezTo>
                  <a:cubicBezTo>
                    <a:pt x="1821215" y="1494040"/>
                    <a:pt x="1822100" y="1494870"/>
                    <a:pt x="1823157" y="1494843"/>
                  </a:cubicBezTo>
                  <a:cubicBezTo>
                    <a:pt x="1823258" y="1494834"/>
                    <a:pt x="1823367" y="1494825"/>
                    <a:pt x="1823467" y="1494806"/>
                  </a:cubicBezTo>
                  <a:cubicBezTo>
                    <a:pt x="1824288" y="1494806"/>
                    <a:pt x="1826294" y="1496266"/>
                    <a:pt x="1827298" y="1497724"/>
                  </a:cubicBezTo>
                  <a:cubicBezTo>
                    <a:pt x="1828301" y="1499183"/>
                    <a:pt x="1832039" y="1503834"/>
                    <a:pt x="1834866" y="1503834"/>
                  </a:cubicBezTo>
                  <a:cubicBezTo>
                    <a:pt x="1837520" y="1504117"/>
                    <a:pt x="1840210" y="1503934"/>
                    <a:pt x="1842800" y="1503287"/>
                  </a:cubicBezTo>
                  <a:cubicBezTo>
                    <a:pt x="1844259" y="1502375"/>
                    <a:pt x="1844988" y="1501281"/>
                    <a:pt x="1846812" y="1501646"/>
                  </a:cubicBezTo>
                  <a:cubicBezTo>
                    <a:pt x="1853122" y="1503615"/>
                    <a:pt x="1859715" y="1504545"/>
                    <a:pt x="1866326" y="1504381"/>
                  </a:cubicBezTo>
                  <a:cubicBezTo>
                    <a:pt x="1870512" y="1503497"/>
                    <a:pt x="1874260" y="1501181"/>
                    <a:pt x="1876905" y="1497816"/>
                  </a:cubicBezTo>
                  <a:cubicBezTo>
                    <a:pt x="1877634" y="1495810"/>
                    <a:pt x="1878728" y="1495810"/>
                    <a:pt x="1879731" y="1495445"/>
                  </a:cubicBezTo>
                  <a:cubicBezTo>
                    <a:pt x="1880734" y="1495080"/>
                    <a:pt x="1890127" y="1492527"/>
                    <a:pt x="1890127" y="1492527"/>
                  </a:cubicBezTo>
                  <a:lnTo>
                    <a:pt x="1892680" y="1492527"/>
                  </a:lnTo>
                  <a:cubicBezTo>
                    <a:pt x="1900349" y="1493493"/>
                    <a:pt x="1907900" y="1495271"/>
                    <a:pt x="1915204" y="1497816"/>
                  </a:cubicBezTo>
                  <a:cubicBezTo>
                    <a:pt x="1918359" y="1500843"/>
                    <a:pt x="1920921" y="1504427"/>
                    <a:pt x="1922772" y="1508394"/>
                  </a:cubicBezTo>
                  <a:cubicBezTo>
                    <a:pt x="1922772" y="1510400"/>
                    <a:pt x="1925599" y="1518516"/>
                    <a:pt x="1926055" y="1519519"/>
                  </a:cubicBezTo>
                  <a:cubicBezTo>
                    <a:pt x="1926512" y="1520522"/>
                    <a:pt x="1927788" y="1525446"/>
                    <a:pt x="1932439" y="1525446"/>
                  </a:cubicBezTo>
                  <a:cubicBezTo>
                    <a:pt x="1935129" y="1525191"/>
                    <a:pt x="1937828" y="1525765"/>
                    <a:pt x="1940190" y="1527087"/>
                  </a:cubicBezTo>
                  <a:cubicBezTo>
                    <a:pt x="1944594" y="1528902"/>
                    <a:pt x="1948862" y="1531036"/>
                    <a:pt x="1952956" y="1533471"/>
                  </a:cubicBezTo>
                  <a:cubicBezTo>
                    <a:pt x="1954415" y="1535021"/>
                    <a:pt x="1955510" y="1536024"/>
                    <a:pt x="1953868" y="1536206"/>
                  </a:cubicBezTo>
                  <a:cubicBezTo>
                    <a:pt x="1953011" y="1536243"/>
                    <a:pt x="1952346" y="1536963"/>
                    <a:pt x="1952382" y="1537820"/>
                  </a:cubicBezTo>
                  <a:cubicBezTo>
                    <a:pt x="1952391" y="1537893"/>
                    <a:pt x="1952400" y="1537957"/>
                    <a:pt x="1952409" y="1538030"/>
                  </a:cubicBezTo>
                  <a:cubicBezTo>
                    <a:pt x="1952427" y="1538842"/>
                    <a:pt x="1952829" y="1539589"/>
                    <a:pt x="1953503" y="1540036"/>
                  </a:cubicBezTo>
                  <a:cubicBezTo>
                    <a:pt x="1954570" y="1540720"/>
                    <a:pt x="1955382" y="1541751"/>
                    <a:pt x="1955783" y="1542954"/>
                  </a:cubicBezTo>
                  <a:cubicBezTo>
                    <a:pt x="1956385" y="1544459"/>
                    <a:pt x="1957278" y="1545827"/>
                    <a:pt x="1958428" y="1546967"/>
                  </a:cubicBezTo>
                  <a:cubicBezTo>
                    <a:pt x="1959531" y="1548161"/>
                    <a:pt x="1960261" y="1549648"/>
                    <a:pt x="1960525" y="1551253"/>
                  </a:cubicBezTo>
                  <a:cubicBezTo>
                    <a:pt x="1960525" y="1552712"/>
                    <a:pt x="1961802" y="1554079"/>
                    <a:pt x="1964629" y="1554991"/>
                  </a:cubicBezTo>
                  <a:cubicBezTo>
                    <a:pt x="1971057" y="1555949"/>
                    <a:pt x="1977550" y="1556469"/>
                    <a:pt x="1984052" y="1556541"/>
                  </a:cubicBezTo>
                  <a:cubicBezTo>
                    <a:pt x="1987699" y="1556541"/>
                    <a:pt x="1985785" y="1556541"/>
                    <a:pt x="1985328" y="1557545"/>
                  </a:cubicBezTo>
                  <a:cubicBezTo>
                    <a:pt x="1984872" y="1558548"/>
                    <a:pt x="1986332" y="1558821"/>
                    <a:pt x="1987882" y="1558639"/>
                  </a:cubicBezTo>
                  <a:cubicBezTo>
                    <a:pt x="1989432" y="1558457"/>
                    <a:pt x="1990982" y="1558639"/>
                    <a:pt x="1991712" y="1558639"/>
                  </a:cubicBezTo>
                  <a:cubicBezTo>
                    <a:pt x="1992441" y="1558639"/>
                    <a:pt x="1992988" y="1559551"/>
                    <a:pt x="1993900" y="1558639"/>
                  </a:cubicBezTo>
                  <a:cubicBezTo>
                    <a:pt x="1994812" y="1557727"/>
                    <a:pt x="2007670" y="1545872"/>
                    <a:pt x="2007670" y="1545872"/>
                  </a:cubicBezTo>
                  <a:cubicBezTo>
                    <a:pt x="2007670" y="1545872"/>
                    <a:pt x="2008217" y="1544505"/>
                    <a:pt x="2008217" y="1546875"/>
                  </a:cubicBezTo>
                  <a:cubicBezTo>
                    <a:pt x="2007606" y="1550021"/>
                    <a:pt x="2008226" y="1553286"/>
                    <a:pt x="2009949" y="1555994"/>
                  </a:cubicBezTo>
                  <a:cubicBezTo>
                    <a:pt x="2011682" y="1558183"/>
                    <a:pt x="2025087" y="1569764"/>
                    <a:pt x="2032382" y="1576147"/>
                  </a:cubicBezTo>
                  <a:cubicBezTo>
                    <a:pt x="2033258" y="1576293"/>
                    <a:pt x="2034151" y="1576293"/>
                    <a:pt x="2035026" y="1576147"/>
                  </a:cubicBezTo>
                  <a:cubicBezTo>
                    <a:pt x="2036486" y="1575691"/>
                    <a:pt x="2044145" y="1574050"/>
                    <a:pt x="2049252" y="1572864"/>
                  </a:cubicBezTo>
                  <a:lnTo>
                    <a:pt x="2052900" y="1571861"/>
                  </a:lnTo>
                  <a:cubicBezTo>
                    <a:pt x="2054267" y="1571132"/>
                    <a:pt x="2060286" y="1570311"/>
                    <a:pt x="2061289" y="1564748"/>
                  </a:cubicBezTo>
                  <a:cubicBezTo>
                    <a:pt x="2062292" y="1559186"/>
                    <a:pt x="2063113" y="1559460"/>
                    <a:pt x="2066669" y="1559186"/>
                  </a:cubicBezTo>
                  <a:cubicBezTo>
                    <a:pt x="2070225" y="1558912"/>
                    <a:pt x="2079801" y="1558457"/>
                    <a:pt x="2084086" y="1557909"/>
                  </a:cubicBezTo>
                  <a:cubicBezTo>
                    <a:pt x="2089375" y="1557545"/>
                    <a:pt x="2094665" y="1556624"/>
                    <a:pt x="2099771" y="1555174"/>
                  </a:cubicBezTo>
                  <a:cubicBezTo>
                    <a:pt x="2099771" y="1555174"/>
                    <a:pt x="2106975" y="1552620"/>
                    <a:pt x="2108890" y="1551800"/>
                  </a:cubicBezTo>
                  <a:cubicBezTo>
                    <a:pt x="2110805" y="1550979"/>
                    <a:pt x="2114726" y="1548790"/>
                    <a:pt x="2113450" y="1547331"/>
                  </a:cubicBezTo>
                  <a:cubicBezTo>
                    <a:pt x="2112173" y="1545872"/>
                    <a:pt x="2111808" y="1546055"/>
                    <a:pt x="2111261" y="1544049"/>
                  </a:cubicBezTo>
                  <a:cubicBezTo>
                    <a:pt x="2110713" y="1542042"/>
                    <a:pt x="2109710" y="1540948"/>
                    <a:pt x="2111261" y="1540492"/>
                  </a:cubicBezTo>
                  <a:cubicBezTo>
                    <a:pt x="2112811" y="1540036"/>
                    <a:pt x="2120379" y="1538851"/>
                    <a:pt x="2121383" y="1538395"/>
                  </a:cubicBezTo>
                  <a:cubicBezTo>
                    <a:pt x="2122568" y="1537638"/>
                    <a:pt x="2123754" y="1536781"/>
                    <a:pt x="2124848" y="1535842"/>
                  </a:cubicBezTo>
                  <a:cubicBezTo>
                    <a:pt x="2125942" y="1535112"/>
                    <a:pt x="2139256" y="1527726"/>
                    <a:pt x="2141535" y="1526723"/>
                  </a:cubicBezTo>
                  <a:cubicBezTo>
                    <a:pt x="2143815" y="1525720"/>
                    <a:pt x="2179105" y="1508029"/>
                    <a:pt x="2179105" y="1508029"/>
                  </a:cubicBezTo>
                  <a:cubicBezTo>
                    <a:pt x="2180109" y="1507664"/>
                    <a:pt x="2181203" y="1507418"/>
                    <a:pt x="2182297" y="1507299"/>
                  </a:cubicBezTo>
                  <a:cubicBezTo>
                    <a:pt x="2186857" y="1507381"/>
                    <a:pt x="2191325" y="1507044"/>
                    <a:pt x="2195793" y="1506296"/>
                  </a:cubicBezTo>
                  <a:cubicBezTo>
                    <a:pt x="2198438" y="1505065"/>
                    <a:pt x="2200535" y="1503096"/>
                    <a:pt x="2202085" y="1500643"/>
                  </a:cubicBezTo>
                  <a:cubicBezTo>
                    <a:pt x="2203909" y="1497360"/>
                    <a:pt x="2204365" y="1497086"/>
                    <a:pt x="2205186" y="1498910"/>
                  </a:cubicBezTo>
                  <a:cubicBezTo>
                    <a:pt x="2206006" y="1500734"/>
                    <a:pt x="2207374" y="1500643"/>
                    <a:pt x="2208742" y="1500460"/>
                  </a:cubicBezTo>
                  <a:cubicBezTo>
                    <a:pt x="2210110" y="1500278"/>
                    <a:pt x="2222147" y="1499366"/>
                    <a:pt x="2224244" y="1502010"/>
                  </a:cubicBezTo>
                  <a:cubicBezTo>
                    <a:pt x="2226068" y="1504728"/>
                    <a:pt x="2228895" y="1506670"/>
                    <a:pt x="2232086" y="1507482"/>
                  </a:cubicBezTo>
                  <a:cubicBezTo>
                    <a:pt x="2235552" y="1508211"/>
                    <a:pt x="2241205" y="1509306"/>
                    <a:pt x="2243394" y="1509488"/>
                  </a:cubicBezTo>
                  <a:cubicBezTo>
                    <a:pt x="2245583" y="1509670"/>
                    <a:pt x="2261631" y="1511585"/>
                    <a:pt x="2263729" y="1511312"/>
                  </a:cubicBezTo>
                  <a:cubicBezTo>
                    <a:pt x="2265827" y="1511038"/>
                    <a:pt x="2268745" y="1511859"/>
                    <a:pt x="2269201" y="1514321"/>
                  </a:cubicBezTo>
                  <a:cubicBezTo>
                    <a:pt x="2269747" y="1517038"/>
                    <a:pt x="2270568" y="1519674"/>
                    <a:pt x="2271753" y="1522163"/>
                  </a:cubicBezTo>
                  <a:cubicBezTo>
                    <a:pt x="2272484" y="1523257"/>
                    <a:pt x="2275766" y="1530279"/>
                    <a:pt x="2276587" y="1531282"/>
                  </a:cubicBezTo>
                  <a:cubicBezTo>
                    <a:pt x="2277407" y="1532285"/>
                    <a:pt x="2278320" y="1534383"/>
                    <a:pt x="2280417" y="1534839"/>
                  </a:cubicBezTo>
                  <a:lnTo>
                    <a:pt x="2307774" y="1540492"/>
                  </a:lnTo>
                  <a:cubicBezTo>
                    <a:pt x="2308594" y="1540802"/>
                    <a:pt x="2309415" y="1540802"/>
                    <a:pt x="2310236" y="1540492"/>
                  </a:cubicBezTo>
                  <a:cubicBezTo>
                    <a:pt x="2315616" y="1537930"/>
                    <a:pt x="2321543" y="1536626"/>
                    <a:pt x="2327471" y="1536662"/>
                  </a:cubicBezTo>
                  <a:cubicBezTo>
                    <a:pt x="2332851" y="1537574"/>
                    <a:pt x="2360663" y="1544322"/>
                    <a:pt x="2360663" y="1544322"/>
                  </a:cubicBezTo>
                  <a:cubicBezTo>
                    <a:pt x="2360663" y="1544322"/>
                    <a:pt x="2363764" y="1545325"/>
                    <a:pt x="2364767" y="1545781"/>
                  </a:cubicBezTo>
                  <a:cubicBezTo>
                    <a:pt x="2365770" y="1546237"/>
                    <a:pt x="2371150" y="1548426"/>
                    <a:pt x="2372883" y="1547696"/>
                  </a:cubicBezTo>
                  <a:cubicBezTo>
                    <a:pt x="2375618" y="1546456"/>
                    <a:pt x="2377898" y="1544295"/>
                    <a:pt x="2379266" y="1541587"/>
                  </a:cubicBezTo>
                  <a:cubicBezTo>
                    <a:pt x="2380177" y="1539033"/>
                    <a:pt x="2380634" y="1540219"/>
                    <a:pt x="2381637" y="1539763"/>
                  </a:cubicBezTo>
                  <a:cubicBezTo>
                    <a:pt x="2382640" y="1539307"/>
                    <a:pt x="2395863" y="1535294"/>
                    <a:pt x="2395863" y="1535294"/>
                  </a:cubicBezTo>
                  <a:cubicBezTo>
                    <a:pt x="2396775" y="1535130"/>
                    <a:pt x="2397595" y="1534565"/>
                    <a:pt x="2398143" y="1533744"/>
                  </a:cubicBezTo>
                  <a:cubicBezTo>
                    <a:pt x="2398689" y="1532468"/>
                    <a:pt x="2399418" y="1531465"/>
                    <a:pt x="2399875" y="1530188"/>
                  </a:cubicBezTo>
                  <a:lnTo>
                    <a:pt x="2404069" y="1515415"/>
                  </a:lnTo>
                  <a:cubicBezTo>
                    <a:pt x="2404617" y="1514713"/>
                    <a:pt x="2404525" y="1513683"/>
                    <a:pt x="2403796" y="1513108"/>
                  </a:cubicBezTo>
                  <a:cubicBezTo>
                    <a:pt x="2403705" y="1513008"/>
                    <a:pt x="2403614" y="1512926"/>
                    <a:pt x="2403431" y="1512862"/>
                  </a:cubicBezTo>
                  <a:cubicBezTo>
                    <a:pt x="2398051" y="1511321"/>
                    <a:pt x="2393856" y="1507108"/>
                    <a:pt x="2392398" y="1501737"/>
                  </a:cubicBezTo>
                  <a:cubicBezTo>
                    <a:pt x="2389388" y="1492618"/>
                    <a:pt x="2389296" y="1490703"/>
                    <a:pt x="2390118" y="1487785"/>
                  </a:cubicBezTo>
                  <a:cubicBezTo>
                    <a:pt x="2390938" y="1484867"/>
                    <a:pt x="2392944" y="1477480"/>
                    <a:pt x="2393401" y="1475930"/>
                  </a:cubicBezTo>
                  <a:cubicBezTo>
                    <a:pt x="2393856" y="1474380"/>
                    <a:pt x="2395863" y="1470915"/>
                    <a:pt x="2398507" y="1470824"/>
                  </a:cubicBezTo>
                  <a:cubicBezTo>
                    <a:pt x="2401151" y="1470732"/>
                    <a:pt x="2402246" y="1470824"/>
                    <a:pt x="2402520" y="1469821"/>
                  </a:cubicBezTo>
                  <a:cubicBezTo>
                    <a:pt x="2402975" y="1466064"/>
                    <a:pt x="2404343" y="1462452"/>
                    <a:pt x="2406349" y="1459243"/>
                  </a:cubicBezTo>
                  <a:cubicBezTo>
                    <a:pt x="2408994" y="1456416"/>
                    <a:pt x="2424587" y="1442464"/>
                    <a:pt x="2424587" y="1442464"/>
                  </a:cubicBezTo>
                  <a:cubicBezTo>
                    <a:pt x="2424587" y="1442464"/>
                    <a:pt x="2425863" y="1441005"/>
                    <a:pt x="2426866" y="1441734"/>
                  </a:cubicBezTo>
                  <a:cubicBezTo>
                    <a:pt x="2427869" y="1442464"/>
                    <a:pt x="2457506" y="1457692"/>
                    <a:pt x="2457506" y="1457692"/>
                  </a:cubicBezTo>
                  <a:cubicBezTo>
                    <a:pt x="2458419" y="1458012"/>
                    <a:pt x="2459330" y="1458258"/>
                    <a:pt x="2460333" y="1458422"/>
                  </a:cubicBezTo>
                  <a:lnTo>
                    <a:pt x="2481489" y="1460793"/>
                  </a:lnTo>
                  <a:cubicBezTo>
                    <a:pt x="2482674" y="1460629"/>
                    <a:pt x="2483768" y="1460793"/>
                    <a:pt x="2484863" y="1461249"/>
                  </a:cubicBezTo>
                  <a:cubicBezTo>
                    <a:pt x="2485867" y="1461978"/>
                    <a:pt x="2503648" y="1468544"/>
                    <a:pt x="2506839" y="1469365"/>
                  </a:cubicBezTo>
                  <a:cubicBezTo>
                    <a:pt x="2510031" y="1470185"/>
                    <a:pt x="2528451" y="1475201"/>
                    <a:pt x="2530914" y="1475474"/>
                  </a:cubicBezTo>
                  <a:cubicBezTo>
                    <a:pt x="2533376" y="1475748"/>
                    <a:pt x="2538027" y="1477207"/>
                    <a:pt x="2537024" y="1478483"/>
                  </a:cubicBezTo>
                  <a:cubicBezTo>
                    <a:pt x="2536021" y="1479760"/>
                    <a:pt x="2534926" y="1480763"/>
                    <a:pt x="2534926" y="1482040"/>
                  </a:cubicBezTo>
                  <a:cubicBezTo>
                    <a:pt x="2534926" y="1483317"/>
                    <a:pt x="2539121" y="1508394"/>
                    <a:pt x="2539121" y="1508394"/>
                  </a:cubicBezTo>
                  <a:cubicBezTo>
                    <a:pt x="2539303" y="1509114"/>
                    <a:pt x="2539667" y="1509798"/>
                    <a:pt x="2540124" y="1510400"/>
                  </a:cubicBezTo>
                  <a:cubicBezTo>
                    <a:pt x="2540853" y="1511129"/>
                    <a:pt x="2549243" y="1517786"/>
                    <a:pt x="2549243" y="1517786"/>
                  </a:cubicBezTo>
                  <a:lnTo>
                    <a:pt x="2551522" y="1518972"/>
                  </a:lnTo>
                  <a:cubicBezTo>
                    <a:pt x="2552343" y="1518972"/>
                    <a:pt x="2597937" y="1530461"/>
                    <a:pt x="2597937" y="1530461"/>
                  </a:cubicBezTo>
                  <a:cubicBezTo>
                    <a:pt x="2598759" y="1530461"/>
                    <a:pt x="2599488" y="1530270"/>
                    <a:pt x="2600217" y="1529914"/>
                  </a:cubicBezTo>
                  <a:cubicBezTo>
                    <a:pt x="2601129" y="1529367"/>
                    <a:pt x="2613075" y="1522801"/>
                    <a:pt x="2615081" y="1522072"/>
                  </a:cubicBezTo>
                  <a:cubicBezTo>
                    <a:pt x="2624291" y="1518744"/>
                    <a:pt x="2633775" y="1516418"/>
                    <a:pt x="2643441" y="1515142"/>
                  </a:cubicBezTo>
                  <a:lnTo>
                    <a:pt x="2664780" y="1519701"/>
                  </a:lnTo>
                  <a:cubicBezTo>
                    <a:pt x="2666603" y="1519701"/>
                    <a:pt x="2667241" y="1519701"/>
                    <a:pt x="2667606" y="1520522"/>
                  </a:cubicBezTo>
                  <a:cubicBezTo>
                    <a:pt x="2668063" y="1521634"/>
                    <a:pt x="2669157" y="1522355"/>
                    <a:pt x="2670342" y="1522346"/>
                  </a:cubicBezTo>
                  <a:cubicBezTo>
                    <a:pt x="2677728" y="1521589"/>
                    <a:pt x="2685115" y="1522109"/>
                    <a:pt x="2692318" y="1523896"/>
                  </a:cubicBezTo>
                  <a:cubicBezTo>
                    <a:pt x="2696422" y="1526631"/>
                    <a:pt x="2709553" y="1535933"/>
                    <a:pt x="2709553" y="1535933"/>
                  </a:cubicBezTo>
                  <a:cubicBezTo>
                    <a:pt x="2710101" y="1536535"/>
                    <a:pt x="2710738" y="1536927"/>
                    <a:pt x="2711560" y="1537027"/>
                  </a:cubicBezTo>
                  <a:cubicBezTo>
                    <a:pt x="2718034" y="1537538"/>
                    <a:pt x="2724508" y="1538386"/>
                    <a:pt x="2730892" y="1539580"/>
                  </a:cubicBezTo>
                  <a:cubicBezTo>
                    <a:pt x="2731621" y="1540118"/>
                    <a:pt x="2732078" y="1540957"/>
                    <a:pt x="2732078" y="1541860"/>
                  </a:cubicBezTo>
                  <a:cubicBezTo>
                    <a:pt x="2732533" y="1545663"/>
                    <a:pt x="2733172" y="1549438"/>
                    <a:pt x="2733992" y="1553168"/>
                  </a:cubicBezTo>
                  <a:cubicBezTo>
                    <a:pt x="2734175" y="1553806"/>
                    <a:pt x="2734539" y="1554389"/>
                    <a:pt x="2734995" y="1554900"/>
                  </a:cubicBezTo>
                  <a:lnTo>
                    <a:pt x="2749950" y="1565660"/>
                  </a:lnTo>
                  <a:cubicBezTo>
                    <a:pt x="2750497" y="1566208"/>
                    <a:pt x="2751318" y="1566472"/>
                    <a:pt x="2752139" y="1566390"/>
                  </a:cubicBezTo>
                  <a:lnTo>
                    <a:pt x="2771745" y="1564840"/>
                  </a:lnTo>
                  <a:cubicBezTo>
                    <a:pt x="2772565" y="1564585"/>
                    <a:pt x="2773568" y="1564585"/>
                    <a:pt x="2774388" y="1564840"/>
                  </a:cubicBezTo>
                  <a:cubicBezTo>
                    <a:pt x="2776668" y="1565733"/>
                    <a:pt x="2778948" y="1566436"/>
                    <a:pt x="2781319" y="1566937"/>
                  </a:cubicBezTo>
                  <a:cubicBezTo>
                    <a:pt x="2782323" y="1566937"/>
                    <a:pt x="2825364" y="1572773"/>
                    <a:pt x="2826913" y="1573229"/>
                  </a:cubicBezTo>
                  <a:cubicBezTo>
                    <a:pt x="2828464" y="1573685"/>
                    <a:pt x="2828464" y="1573776"/>
                    <a:pt x="2829467" y="1573229"/>
                  </a:cubicBezTo>
                  <a:cubicBezTo>
                    <a:pt x="2830470" y="1572682"/>
                    <a:pt x="2871505" y="1561557"/>
                    <a:pt x="2875062" y="1560827"/>
                  </a:cubicBezTo>
                  <a:cubicBezTo>
                    <a:pt x="2878618" y="1560098"/>
                    <a:pt x="2896582" y="1556906"/>
                    <a:pt x="2897221" y="1556906"/>
                  </a:cubicBezTo>
                  <a:cubicBezTo>
                    <a:pt x="2897859" y="1556906"/>
                    <a:pt x="2899044" y="1555630"/>
                    <a:pt x="2899410" y="1555265"/>
                  </a:cubicBezTo>
                  <a:cubicBezTo>
                    <a:pt x="2899774" y="1554900"/>
                    <a:pt x="2914091" y="1541313"/>
                    <a:pt x="2915823" y="1539945"/>
                  </a:cubicBezTo>
                  <a:cubicBezTo>
                    <a:pt x="2917556" y="1538577"/>
                    <a:pt x="2923392" y="1535112"/>
                    <a:pt x="2924942" y="1534109"/>
                  </a:cubicBezTo>
                  <a:cubicBezTo>
                    <a:pt x="2926492" y="1533106"/>
                    <a:pt x="2939897" y="1526540"/>
                    <a:pt x="2939897" y="1526540"/>
                  </a:cubicBezTo>
                  <a:cubicBezTo>
                    <a:pt x="2940627" y="1526066"/>
                    <a:pt x="2941448" y="1525811"/>
                    <a:pt x="2942359" y="1525811"/>
                  </a:cubicBezTo>
                  <a:lnTo>
                    <a:pt x="2962330" y="1525811"/>
                  </a:lnTo>
                  <a:cubicBezTo>
                    <a:pt x="2963059" y="1525838"/>
                    <a:pt x="2963697" y="1526093"/>
                    <a:pt x="2964245" y="1526540"/>
                  </a:cubicBezTo>
                  <a:cubicBezTo>
                    <a:pt x="2965157" y="1527270"/>
                    <a:pt x="2985948" y="1540036"/>
                    <a:pt x="2985948" y="1540036"/>
                  </a:cubicBezTo>
                  <a:cubicBezTo>
                    <a:pt x="2985948" y="1540036"/>
                    <a:pt x="2987225" y="1541039"/>
                    <a:pt x="2988045" y="1540766"/>
                  </a:cubicBezTo>
                  <a:lnTo>
                    <a:pt x="3010022" y="1535203"/>
                  </a:lnTo>
                  <a:cubicBezTo>
                    <a:pt x="3010660" y="1534966"/>
                    <a:pt x="3011480" y="1534966"/>
                    <a:pt x="3012119" y="1535203"/>
                  </a:cubicBezTo>
                  <a:cubicBezTo>
                    <a:pt x="3012666" y="1535477"/>
                    <a:pt x="3023244" y="1541131"/>
                    <a:pt x="3027257" y="1542954"/>
                  </a:cubicBezTo>
                  <a:close/>
                  <a:moveTo>
                    <a:pt x="189447" y="1033389"/>
                  </a:moveTo>
                  <a:cubicBezTo>
                    <a:pt x="188262" y="1036581"/>
                    <a:pt x="188627" y="1041140"/>
                    <a:pt x="186621" y="1038313"/>
                  </a:cubicBezTo>
                  <a:cubicBezTo>
                    <a:pt x="184615" y="1035486"/>
                    <a:pt x="180602" y="1035669"/>
                    <a:pt x="181697" y="1039407"/>
                  </a:cubicBezTo>
                  <a:cubicBezTo>
                    <a:pt x="182791" y="1043146"/>
                    <a:pt x="182608" y="1044514"/>
                    <a:pt x="181697" y="1046247"/>
                  </a:cubicBezTo>
                  <a:cubicBezTo>
                    <a:pt x="180785" y="1047979"/>
                    <a:pt x="181697" y="1050806"/>
                    <a:pt x="180055" y="1052812"/>
                  </a:cubicBezTo>
                  <a:cubicBezTo>
                    <a:pt x="178414" y="1054818"/>
                    <a:pt x="175769" y="1054545"/>
                    <a:pt x="172578" y="1053906"/>
                  </a:cubicBezTo>
                  <a:cubicBezTo>
                    <a:pt x="169386" y="1053268"/>
                    <a:pt x="157258" y="1051992"/>
                    <a:pt x="157258" y="1051992"/>
                  </a:cubicBezTo>
                  <a:cubicBezTo>
                    <a:pt x="155033" y="1050259"/>
                    <a:pt x="151823" y="1050660"/>
                    <a:pt x="150090" y="1052885"/>
                  </a:cubicBezTo>
                  <a:cubicBezTo>
                    <a:pt x="149707" y="1053378"/>
                    <a:pt x="149416" y="1053943"/>
                    <a:pt x="149233" y="1054545"/>
                  </a:cubicBezTo>
                  <a:cubicBezTo>
                    <a:pt x="146406" y="1060746"/>
                    <a:pt x="144674" y="1068497"/>
                    <a:pt x="140661" y="1068770"/>
                  </a:cubicBezTo>
                  <a:cubicBezTo>
                    <a:pt x="136649" y="1069044"/>
                    <a:pt x="126710" y="1066491"/>
                    <a:pt x="128989" y="1065305"/>
                  </a:cubicBezTo>
                  <a:cubicBezTo>
                    <a:pt x="131269" y="1064120"/>
                    <a:pt x="130722" y="1062752"/>
                    <a:pt x="129901" y="1060472"/>
                  </a:cubicBezTo>
                  <a:cubicBezTo>
                    <a:pt x="129080" y="1058192"/>
                    <a:pt x="111116" y="1023449"/>
                    <a:pt x="111116" y="1023449"/>
                  </a:cubicBezTo>
                  <a:cubicBezTo>
                    <a:pt x="109238" y="1020030"/>
                    <a:pt x="106803" y="1016947"/>
                    <a:pt x="103912" y="1014330"/>
                  </a:cubicBezTo>
                  <a:cubicBezTo>
                    <a:pt x="100265" y="1011503"/>
                    <a:pt x="91146" y="1009224"/>
                    <a:pt x="89413" y="1004026"/>
                  </a:cubicBezTo>
                  <a:cubicBezTo>
                    <a:pt x="89413" y="1004026"/>
                    <a:pt x="85401" y="996913"/>
                    <a:pt x="89413" y="999193"/>
                  </a:cubicBezTo>
                  <a:cubicBezTo>
                    <a:pt x="93425" y="1001473"/>
                    <a:pt x="95067" y="1001199"/>
                    <a:pt x="96526" y="998372"/>
                  </a:cubicBezTo>
                  <a:cubicBezTo>
                    <a:pt x="97985" y="995545"/>
                    <a:pt x="98806" y="985241"/>
                    <a:pt x="103091" y="985788"/>
                  </a:cubicBezTo>
                  <a:cubicBezTo>
                    <a:pt x="107377" y="986335"/>
                    <a:pt x="112210" y="986426"/>
                    <a:pt x="113943" y="983873"/>
                  </a:cubicBezTo>
                  <a:cubicBezTo>
                    <a:pt x="115676" y="981320"/>
                    <a:pt x="117864" y="969921"/>
                    <a:pt x="122150" y="973842"/>
                  </a:cubicBezTo>
                  <a:cubicBezTo>
                    <a:pt x="126436" y="977763"/>
                    <a:pt x="163185" y="999466"/>
                    <a:pt x="167745" y="1002385"/>
                  </a:cubicBezTo>
                  <a:cubicBezTo>
                    <a:pt x="174885" y="1008987"/>
                    <a:pt x="181305" y="1016318"/>
                    <a:pt x="186894" y="1024270"/>
                  </a:cubicBezTo>
                  <a:cubicBezTo>
                    <a:pt x="189447" y="1028009"/>
                    <a:pt x="190542" y="1030288"/>
                    <a:pt x="189447" y="1033389"/>
                  </a:cubicBezTo>
                  <a:close/>
                  <a:moveTo>
                    <a:pt x="308814" y="1006032"/>
                  </a:moveTo>
                  <a:cubicBezTo>
                    <a:pt x="303525" y="1008941"/>
                    <a:pt x="298492" y="1012297"/>
                    <a:pt x="293768" y="1016063"/>
                  </a:cubicBezTo>
                  <a:cubicBezTo>
                    <a:pt x="292309" y="1017157"/>
                    <a:pt x="292856" y="1019437"/>
                    <a:pt x="290029" y="1019163"/>
                  </a:cubicBezTo>
                  <a:cubicBezTo>
                    <a:pt x="287203" y="1018890"/>
                    <a:pt x="278905" y="1018343"/>
                    <a:pt x="279178" y="1014877"/>
                  </a:cubicBezTo>
                  <a:cubicBezTo>
                    <a:pt x="279452" y="1011412"/>
                    <a:pt x="280910" y="1013145"/>
                    <a:pt x="281731" y="1011503"/>
                  </a:cubicBezTo>
                  <a:cubicBezTo>
                    <a:pt x="282552" y="1009862"/>
                    <a:pt x="284923" y="1004026"/>
                    <a:pt x="282643" y="1003479"/>
                  </a:cubicBezTo>
                  <a:cubicBezTo>
                    <a:pt x="280363" y="1002932"/>
                    <a:pt x="266138" y="987794"/>
                    <a:pt x="263220" y="987247"/>
                  </a:cubicBezTo>
                  <a:cubicBezTo>
                    <a:pt x="258970" y="986736"/>
                    <a:pt x="254885" y="985268"/>
                    <a:pt x="251274" y="982961"/>
                  </a:cubicBezTo>
                  <a:cubicBezTo>
                    <a:pt x="249268" y="980681"/>
                    <a:pt x="238417" y="970742"/>
                    <a:pt x="242976" y="970742"/>
                  </a:cubicBezTo>
                  <a:cubicBezTo>
                    <a:pt x="247535" y="970742"/>
                    <a:pt x="246715" y="969556"/>
                    <a:pt x="245894" y="965909"/>
                  </a:cubicBezTo>
                  <a:cubicBezTo>
                    <a:pt x="245073" y="962261"/>
                    <a:pt x="244435" y="959343"/>
                    <a:pt x="241334" y="958158"/>
                  </a:cubicBezTo>
                  <a:cubicBezTo>
                    <a:pt x="238234" y="956972"/>
                    <a:pt x="237048" y="950224"/>
                    <a:pt x="237048" y="947671"/>
                  </a:cubicBezTo>
                  <a:cubicBezTo>
                    <a:pt x="237048" y="945118"/>
                    <a:pt x="230483" y="939920"/>
                    <a:pt x="229024" y="940193"/>
                  </a:cubicBezTo>
                  <a:cubicBezTo>
                    <a:pt x="229024" y="940193"/>
                    <a:pt x="227018" y="942838"/>
                    <a:pt x="226471" y="939646"/>
                  </a:cubicBezTo>
                  <a:cubicBezTo>
                    <a:pt x="226471" y="939646"/>
                    <a:pt x="224738" y="934266"/>
                    <a:pt x="227656" y="936272"/>
                  </a:cubicBezTo>
                  <a:cubicBezTo>
                    <a:pt x="230574" y="938279"/>
                    <a:pt x="235590" y="944479"/>
                    <a:pt x="236775" y="945391"/>
                  </a:cubicBezTo>
                  <a:cubicBezTo>
                    <a:pt x="237960" y="946303"/>
                    <a:pt x="241061" y="947124"/>
                    <a:pt x="239601" y="948309"/>
                  </a:cubicBezTo>
                  <a:cubicBezTo>
                    <a:pt x="238143" y="949495"/>
                    <a:pt x="236775" y="950589"/>
                    <a:pt x="239601" y="952869"/>
                  </a:cubicBezTo>
                  <a:cubicBezTo>
                    <a:pt x="242429" y="955148"/>
                    <a:pt x="252733" y="961988"/>
                    <a:pt x="250180" y="956243"/>
                  </a:cubicBezTo>
                  <a:cubicBezTo>
                    <a:pt x="247626" y="950498"/>
                    <a:pt x="247900" y="949951"/>
                    <a:pt x="249541" y="951136"/>
                  </a:cubicBezTo>
                  <a:cubicBezTo>
                    <a:pt x="251183" y="952322"/>
                    <a:pt x="251274" y="951957"/>
                    <a:pt x="249541" y="947762"/>
                  </a:cubicBezTo>
                  <a:cubicBezTo>
                    <a:pt x="247809" y="943568"/>
                    <a:pt x="244982" y="940558"/>
                    <a:pt x="249541" y="945118"/>
                  </a:cubicBezTo>
                  <a:cubicBezTo>
                    <a:pt x="254101" y="949677"/>
                    <a:pt x="253828" y="946303"/>
                    <a:pt x="251821" y="943750"/>
                  </a:cubicBezTo>
                  <a:cubicBezTo>
                    <a:pt x="249815" y="941197"/>
                    <a:pt x="239328" y="930071"/>
                    <a:pt x="244435" y="932898"/>
                  </a:cubicBezTo>
                  <a:cubicBezTo>
                    <a:pt x="249870" y="935561"/>
                    <a:pt x="254128" y="940139"/>
                    <a:pt x="256381" y="945756"/>
                  </a:cubicBezTo>
                  <a:cubicBezTo>
                    <a:pt x="257292" y="950315"/>
                    <a:pt x="256381" y="952595"/>
                    <a:pt x="259846" y="955696"/>
                  </a:cubicBezTo>
                  <a:cubicBezTo>
                    <a:pt x="263311" y="958796"/>
                    <a:pt x="267506" y="961714"/>
                    <a:pt x="266958" y="958796"/>
                  </a:cubicBezTo>
                  <a:cubicBezTo>
                    <a:pt x="266411" y="955878"/>
                    <a:pt x="260667" y="946303"/>
                    <a:pt x="263858" y="949677"/>
                  </a:cubicBezTo>
                  <a:cubicBezTo>
                    <a:pt x="267050" y="953051"/>
                    <a:pt x="267779" y="951683"/>
                    <a:pt x="269786" y="953142"/>
                  </a:cubicBezTo>
                  <a:cubicBezTo>
                    <a:pt x="271792" y="954601"/>
                    <a:pt x="272339" y="956881"/>
                    <a:pt x="273524" y="953690"/>
                  </a:cubicBezTo>
                  <a:cubicBezTo>
                    <a:pt x="274710" y="950498"/>
                    <a:pt x="279178" y="942838"/>
                    <a:pt x="276351" y="938005"/>
                  </a:cubicBezTo>
                  <a:cubicBezTo>
                    <a:pt x="273524" y="933172"/>
                    <a:pt x="273250" y="931713"/>
                    <a:pt x="270971" y="933172"/>
                  </a:cubicBezTo>
                  <a:cubicBezTo>
                    <a:pt x="268691" y="934631"/>
                    <a:pt x="267506" y="933172"/>
                    <a:pt x="265499" y="932078"/>
                  </a:cubicBezTo>
                  <a:cubicBezTo>
                    <a:pt x="263494" y="930983"/>
                    <a:pt x="257839" y="925238"/>
                    <a:pt x="258113" y="928339"/>
                  </a:cubicBezTo>
                  <a:cubicBezTo>
                    <a:pt x="258387" y="931439"/>
                    <a:pt x="258113" y="932078"/>
                    <a:pt x="255286" y="929798"/>
                  </a:cubicBezTo>
                  <a:cubicBezTo>
                    <a:pt x="251529" y="926178"/>
                    <a:pt x="248083" y="922238"/>
                    <a:pt x="244982" y="918034"/>
                  </a:cubicBezTo>
                  <a:cubicBezTo>
                    <a:pt x="243888" y="916393"/>
                    <a:pt x="239054" y="910375"/>
                    <a:pt x="246715" y="914387"/>
                  </a:cubicBezTo>
                  <a:cubicBezTo>
                    <a:pt x="254375" y="918399"/>
                    <a:pt x="286929" y="933719"/>
                    <a:pt x="287476" y="936911"/>
                  </a:cubicBezTo>
                  <a:cubicBezTo>
                    <a:pt x="288024" y="940102"/>
                    <a:pt x="290303" y="951136"/>
                    <a:pt x="286291" y="955148"/>
                  </a:cubicBezTo>
                  <a:cubicBezTo>
                    <a:pt x="282279" y="959161"/>
                    <a:pt x="283464" y="958249"/>
                    <a:pt x="286291" y="961988"/>
                  </a:cubicBezTo>
                  <a:cubicBezTo>
                    <a:pt x="289118" y="965726"/>
                    <a:pt x="307356" y="989892"/>
                    <a:pt x="307356" y="989892"/>
                  </a:cubicBezTo>
                  <a:cubicBezTo>
                    <a:pt x="308513" y="991451"/>
                    <a:pt x="308723" y="993512"/>
                    <a:pt x="307903" y="995272"/>
                  </a:cubicBezTo>
                  <a:cubicBezTo>
                    <a:pt x="306535" y="998190"/>
                    <a:pt x="305349" y="998190"/>
                    <a:pt x="307082" y="1001017"/>
                  </a:cubicBezTo>
                  <a:cubicBezTo>
                    <a:pt x="308814" y="1003844"/>
                    <a:pt x="312827" y="1004026"/>
                    <a:pt x="308814" y="1005758"/>
                  </a:cubicBezTo>
                  <a:close/>
                  <a:moveTo>
                    <a:pt x="2796639" y="1282791"/>
                  </a:moveTo>
                  <a:cubicBezTo>
                    <a:pt x="2797733" y="1285071"/>
                    <a:pt x="2796639" y="1285345"/>
                    <a:pt x="2795454" y="1288172"/>
                  </a:cubicBezTo>
                  <a:cubicBezTo>
                    <a:pt x="2794268" y="1290998"/>
                    <a:pt x="2795454" y="1293917"/>
                    <a:pt x="2793994" y="1296105"/>
                  </a:cubicBezTo>
                  <a:cubicBezTo>
                    <a:pt x="2792536" y="1298294"/>
                    <a:pt x="2792080" y="1298476"/>
                    <a:pt x="2792626" y="1301303"/>
                  </a:cubicBezTo>
                  <a:cubicBezTo>
                    <a:pt x="2793265" y="1304659"/>
                    <a:pt x="2792809" y="1308124"/>
                    <a:pt x="2791442" y="1311242"/>
                  </a:cubicBezTo>
                  <a:cubicBezTo>
                    <a:pt x="2789891" y="1314106"/>
                    <a:pt x="2788706" y="1317179"/>
                    <a:pt x="2788067" y="1320361"/>
                  </a:cubicBezTo>
                  <a:cubicBezTo>
                    <a:pt x="2788067" y="1322915"/>
                    <a:pt x="2784329" y="1325833"/>
                    <a:pt x="2784055" y="1329480"/>
                  </a:cubicBezTo>
                  <a:cubicBezTo>
                    <a:pt x="2784511" y="1338490"/>
                    <a:pt x="2783690" y="1347527"/>
                    <a:pt x="2781501" y="1356290"/>
                  </a:cubicBezTo>
                  <a:cubicBezTo>
                    <a:pt x="2778401" y="1362309"/>
                    <a:pt x="2775484" y="1371975"/>
                    <a:pt x="2771197" y="1372522"/>
                  </a:cubicBezTo>
                  <a:cubicBezTo>
                    <a:pt x="2766911" y="1373069"/>
                    <a:pt x="2765817" y="1373616"/>
                    <a:pt x="2767549" y="1370242"/>
                  </a:cubicBezTo>
                  <a:cubicBezTo>
                    <a:pt x="2769282" y="1366868"/>
                    <a:pt x="2768917" y="1365409"/>
                    <a:pt x="2765543" y="1365135"/>
                  </a:cubicBezTo>
                  <a:cubicBezTo>
                    <a:pt x="2761987" y="1364278"/>
                    <a:pt x="2758249" y="1365874"/>
                    <a:pt x="2756424" y="1369056"/>
                  </a:cubicBezTo>
                  <a:cubicBezTo>
                    <a:pt x="2754418" y="1372795"/>
                    <a:pt x="2748765" y="1378814"/>
                    <a:pt x="2754145" y="1376534"/>
                  </a:cubicBezTo>
                  <a:cubicBezTo>
                    <a:pt x="2759526" y="1374254"/>
                    <a:pt x="2766091" y="1372795"/>
                    <a:pt x="2766365" y="1378814"/>
                  </a:cubicBezTo>
                  <a:cubicBezTo>
                    <a:pt x="2766637" y="1384832"/>
                    <a:pt x="2764997" y="1387933"/>
                    <a:pt x="2759252" y="1388480"/>
                  </a:cubicBezTo>
                  <a:cubicBezTo>
                    <a:pt x="2753507" y="1389027"/>
                    <a:pt x="2747032" y="1392766"/>
                    <a:pt x="2739281" y="1402979"/>
                  </a:cubicBezTo>
                  <a:cubicBezTo>
                    <a:pt x="2735451" y="1409262"/>
                    <a:pt x="2729159" y="1413630"/>
                    <a:pt x="2721955" y="1415016"/>
                  </a:cubicBezTo>
                  <a:cubicBezTo>
                    <a:pt x="2713657" y="1417177"/>
                    <a:pt x="2705906" y="1421062"/>
                    <a:pt x="2699157" y="1426415"/>
                  </a:cubicBezTo>
                  <a:cubicBezTo>
                    <a:pt x="2694963" y="1430755"/>
                    <a:pt x="2688944" y="1432852"/>
                    <a:pt x="2682926" y="1432068"/>
                  </a:cubicBezTo>
                  <a:cubicBezTo>
                    <a:pt x="2678367" y="1432068"/>
                    <a:pt x="2672622" y="1432068"/>
                    <a:pt x="2673260" y="1437448"/>
                  </a:cubicBezTo>
                  <a:cubicBezTo>
                    <a:pt x="2673351" y="1442072"/>
                    <a:pt x="2671800" y="1446567"/>
                    <a:pt x="2668700" y="1450033"/>
                  </a:cubicBezTo>
                  <a:cubicBezTo>
                    <a:pt x="2666057" y="1454072"/>
                    <a:pt x="2662318" y="1457246"/>
                    <a:pt x="2657849" y="1459151"/>
                  </a:cubicBezTo>
                  <a:cubicBezTo>
                    <a:pt x="2651831" y="1461978"/>
                    <a:pt x="2623380" y="1471462"/>
                    <a:pt x="2612255" y="1469456"/>
                  </a:cubicBezTo>
                  <a:cubicBezTo>
                    <a:pt x="2604413" y="1468380"/>
                    <a:pt x="2596843" y="1466073"/>
                    <a:pt x="2589730" y="1462617"/>
                  </a:cubicBezTo>
                  <a:cubicBezTo>
                    <a:pt x="2589730" y="1462617"/>
                    <a:pt x="2585171" y="1458331"/>
                    <a:pt x="2591463" y="1458057"/>
                  </a:cubicBezTo>
                  <a:cubicBezTo>
                    <a:pt x="2597755" y="1457784"/>
                    <a:pt x="2641617" y="1452859"/>
                    <a:pt x="2649551" y="1441187"/>
                  </a:cubicBezTo>
                  <a:cubicBezTo>
                    <a:pt x="2654839" y="1432606"/>
                    <a:pt x="2662135" y="1425457"/>
                    <a:pt x="2670889" y="1420396"/>
                  </a:cubicBezTo>
                  <a:cubicBezTo>
                    <a:pt x="2676816" y="1418600"/>
                    <a:pt x="2682379" y="1415490"/>
                    <a:pt x="2686938" y="1411277"/>
                  </a:cubicBezTo>
                  <a:cubicBezTo>
                    <a:pt x="2689492" y="1407265"/>
                    <a:pt x="2692318" y="1404164"/>
                    <a:pt x="2691771" y="1402158"/>
                  </a:cubicBezTo>
                  <a:cubicBezTo>
                    <a:pt x="2691224" y="1400152"/>
                    <a:pt x="2691134" y="1399058"/>
                    <a:pt x="2694598" y="1396413"/>
                  </a:cubicBezTo>
                  <a:cubicBezTo>
                    <a:pt x="2708095" y="1387012"/>
                    <a:pt x="2720860" y="1376653"/>
                    <a:pt x="2732807" y="1365409"/>
                  </a:cubicBezTo>
                  <a:cubicBezTo>
                    <a:pt x="2741560" y="1353399"/>
                    <a:pt x="2749403" y="1340715"/>
                    <a:pt x="2756151" y="1327474"/>
                  </a:cubicBezTo>
                  <a:cubicBezTo>
                    <a:pt x="2762717" y="1313249"/>
                    <a:pt x="2769282" y="1294190"/>
                    <a:pt x="2772382" y="1287351"/>
                  </a:cubicBezTo>
                  <a:cubicBezTo>
                    <a:pt x="2774845" y="1281041"/>
                    <a:pt x="2779222" y="1275651"/>
                    <a:pt x="2784875" y="1271940"/>
                  </a:cubicBezTo>
                  <a:cubicBezTo>
                    <a:pt x="2788614" y="1270754"/>
                    <a:pt x="2799739" y="1272761"/>
                    <a:pt x="2798281" y="1276499"/>
                  </a:cubicBezTo>
                  <a:cubicBezTo>
                    <a:pt x="2796822" y="1280238"/>
                    <a:pt x="2795454" y="1280238"/>
                    <a:pt x="2796639" y="1282518"/>
                  </a:cubicBezTo>
                  <a:close/>
                </a:path>
              </a:pathLst>
            </a:custGeom>
            <a:grpFill/>
            <a:ln w="4559" cap="flat">
              <a:solidFill>
                <a:srgbClr val="FFFFFF"/>
              </a:solidFill>
              <a:prstDash val="solid"/>
              <a:miter/>
            </a:ln>
          </p:spPr>
          <p:txBody>
            <a:bodyPr rtlCol="0" anchor="ctr"/>
            <a:lstStyle/>
            <a:p>
              <a:endParaRPr lang="en-US"/>
            </a:p>
          </p:txBody>
        </p:sp>
      </p:grpSp>
      <p:grpSp>
        <p:nvGrpSpPr>
          <p:cNvPr id="921" name="Graphic 2">
            <a:extLst>
              <a:ext uri="{FF2B5EF4-FFF2-40B4-BE49-F238E27FC236}">
                <a16:creationId xmlns:a16="http://schemas.microsoft.com/office/drawing/2014/main" id="{35B10AF7-F86B-E243-9620-B096C324846A}"/>
              </a:ext>
            </a:extLst>
          </p:cNvPr>
          <p:cNvGrpSpPr/>
          <p:nvPr/>
        </p:nvGrpSpPr>
        <p:grpSpPr>
          <a:xfrm>
            <a:off x="6761892" y="3604019"/>
            <a:ext cx="615729" cy="492034"/>
            <a:chOff x="6862198" y="3169110"/>
            <a:chExt cx="708646" cy="566285"/>
          </a:xfrm>
          <a:solidFill>
            <a:srgbClr val="FFC354"/>
          </a:solidFill>
        </p:grpSpPr>
        <p:sp>
          <p:nvSpPr>
            <p:cNvPr id="922" name="Freeform: Shape 921">
              <a:extLst>
                <a:ext uri="{FF2B5EF4-FFF2-40B4-BE49-F238E27FC236}">
                  <a16:creationId xmlns:a16="http://schemas.microsoft.com/office/drawing/2014/main" id="{D70056BF-F787-D316-126C-A52CBCF10120}"/>
                </a:ext>
              </a:extLst>
            </p:cNvPr>
            <p:cNvSpPr/>
            <p:nvPr/>
          </p:nvSpPr>
          <p:spPr>
            <a:xfrm>
              <a:off x="7106671" y="3716737"/>
              <a:ext cx="2583" cy="4144"/>
            </a:xfrm>
            <a:custGeom>
              <a:avLst/>
              <a:gdLst>
                <a:gd name="connsiteX0" fmla="*/ 2389 w 2583"/>
                <a:gd name="connsiteY0" fmla="*/ 933 h 4144"/>
                <a:gd name="connsiteX1" fmla="*/ 201 w 2583"/>
                <a:gd name="connsiteY1" fmla="*/ 2118 h 4144"/>
                <a:gd name="connsiteX2" fmla="*/ 2389 w 2583"/>
                <a:gd name="connsiteY2" fmla="*/ 933 h 4144"/>
              </a:gdLst>
              <a:ahLst/>
              <a:cxnLst>
                <a:cxn ang="0">
                  <a:pos x="connsiteX0" y="connsiteY0"/>
                </a:cxn>
                <a:cxn ang="0">
                  <a:pos x="connsiteX1" y="connsiteY1"/>
                </a:cxn>
                <a:cxn ang="0">
                  <a:pos x="connsiteX2" y="connsiteY2"/>
                </a:cxn>
              </a:cxnLst>
              <a:rect l="l" t="t" r="r" b="b"/>
              <a:pathLst>
                <a:path w="2583" h="4144">
                  <a:moveTo>
                    <a:pt x="2389" y="933"/>
                  </a:moveTo>
                  <a:cubicBezTo>
                    <a:pt x="2389" y="933"/>
                    <a:pt x="-985" y="-1894"/>
                    <a:pt x="201" y="2118"/>
                  </a:cubicBezTo>
                  <a:cubicBezTo>
                    <a:pt x="1386" y="6131"/>
                    <a:pt x="3028" y="3212"/>
                    <a:pt x="2389" y="933"/>
                  </a:cubicBezTo>
                  <a:close/>
                </a:path>
              </a:pathLst>
            </a:custGeom>
            <a:grpFill/>
            <a:ln w="4559" cap="flat">
              <a:solidFill>
                <a:srgbClr val="FFFFFF"/>
              </a:solidFill>
              <a:prstDash val="solid"/>
              <a:miter/>
            </a:ln>
          </p:spPr>
          <p:txBody>
            <a:bodyPr rtlCol="0" anchor="ctr"/>
            <a:lstStyle/>
            <a:p>
              <a:endParaRPr lang="en-US"/>
            </a:p>
          </p:txBody>
        </p:sp>
        <p:sp>
          <p:nvSpPr>
            <p:cNvPr id="923" name="Freeform: Shape 922">
              <a:extLst>
                <a:ext uri="{FF2B5EF4-FFF2-40B4-BE49-F238E27FC236}">
                  <a16:creationId xmlns:a16="http://schemas.microsoft.com/office/drawing/2014/main" id="{CF15210A-4DB4-1B14-E951-2F3B41FDE1CE}"/>
                </a:ext>
              </a:extLst>
            </p:cNvPr>
            <p:cNvSpPr/>
            <p:nvPr/>
          </p:nvSpPr>
          <p:spPr>
            <a:xfrm>
              <a:off x="7107651" y="3721703"/>
              <a:ext cx="9067" cy="5515"/>
            </a:xfrm>
            <a:custGeom>
              <a:avLst/>
              <a:gdLst>
                <a:gd name="connsiteX0" fmla="*/ 8887 w 9067"/>
                <a:gd name="connsiteY0" fmla="*/ 4265 h 5515"/>
                <a:gd name="connsiteX1" fmla="*/ 4328 w 9067"/>
                <a:gd name="connsiteY1" fmla="*/ 526 h 5515"/>
                <a:gd name="connsiteX2" fmla="*/ 315 w 9067"/>
                <a:gd name="connsiteY2" fmla="*/ 1073 h 5515"/>
                <a:gd name="connsiteX3" fmla="*/ 8887 w 9067"/>
                <a:gd name="connsiteY3" fmla="*/ 4265 h 5515"/>
              </a:gdLst>
              <a:ahLst/>
              <a:cxnLst>
                <a:cxn ang="0">
                  <a:pos x="connsiteX0" y="connsiteY0"/>
                </a:cxn>
                <a:cxn ang="0">
                  <a:pos x="connsiteX1" y="connsiteY1"/>
                </a:cxn>
                <a:cxn ang="0">
                  <a:pos x="connsiteX2" y="connsiteY2"/>
                </a:cxn>
                <a:cxn ang="0">
                  <a:pos x="connsiteX3" y="connsiteY3"/>
                </a:cxn>
              </a:cxnLst>
              <a:rect l="l" t="t" r="r" b="b"/>
              <a:pathLst>
                <a:path w="9067" h="5515">
                  <a:moveTo>
                    <a:pt x="8887" y="4265"/>
                  </a:moveTo>
                  <a:cubicBezTo>
                    <a:pt x="7428" y="253"/>
                    <a:pt x="5149" y="-842"/>
                    <a:pt x="4328" y="526"/>
                  </a:cubicBezTo>
                  <a:cubicBezTo>
                    <a:pt x="3507" y="1894"/>
                    <a:pt x="-1417" y="-21"/>
                    <a:pt x="315" y="1073"/>
                  </a:cubicBezTo>
                  <a:cubicBezTo>
                    <a:pt x="315" y="1073"/>
                    <a:pt x="10255" y="8277"/>
                    <a:pt x="8887" y="4265"/>
                  </a:cubicBezTo>
                  <a:close/>
                </a:path>
              </a:pathLst>
            </a:custGeom>
            <a:grpFill/>
            <a:ln w="4559" cap="flat">
              <a:solidFill>
                <a:srgbClr val="FFFFFF"/>
              </a:solidFill>
              <a:prstDash val="solid"/>
              <a:miter/>
            </a:ln>
          </p:spPr>
          <p:txBody>
            <a:bodyPr rtlCol="0" anchor="ctr"/>
            <a:lstStyle/>
            <a:p>
              <a:endParaRPr lang="en-US"/>
            </a:p>
          </p:txBody>
        </p:sp>
        <p:sp>
          <p:nvSpPr>
            <p:cNvPr id="924" name="Freeform: Shape 923">
              <a:extLst>
                <a:ext uri="{FF2B5EF4-FFF2-40B4-BE49-F238E27FC236}">
                  <a16:creationId xmlns:a16="http://schemas.microsoft.com/office/drawing/2014/main" id="{8D6F4446-5BC9-4F4F-F3A1-5CB1B33248E9}"/>
                </a:ext>
              </a:extLst>
            </p:cNvPr>
            <p:cNvSpPr/>
            <p:nvPr/>
          </p:nvSpPr>
          <p:spPr>
            <a:xfrm>
              <a:off x="7399620" y="3386322"/>
              <a:ext cx="3285" cy="15074"/>
            </a:xfrm>
            <a:custGeom>
              <a:avLst/>
              <a:gdLst>
                <a:gd name="connsiteX0" fmla="*/ 1245 w 3285"/>
                <a:gd name="connsiteY0" fmla="*/ 13644 h 15074"/>
                <a:gd name="connsiteX1" fmla="*/ 1245 w 3285"/>
                <a:gd name="connsiteY1" fmla="*/ -34 h 15074"/>
                <a:gd name="connsiteX2" fmla="*/ 1245 w 3285"/>
                <a:gd name="connsiteY2" fmla="*/ 13644 h 15074"/>
              </a:gdLst>
              <a:ahLst/>
              <a:cxnLst>
                <a:cxn ang="0">
                  <a:pos x="connsiteX0" y="connsiteY0"/>
                </a:cxn>
                <a:cxn ang="0">
                  <a:pos x="connsiteX1" y="connsiteY1"/>
                </a:cxn>
                <a:cxn ang="0">
                  <a:pos x="connsiteX2" y="connsiteY2"/>
                </a:cxn>
              </a:cxnLst>
              <a:rect l="l" t="t" r="r" b="b"/>
              <a:pathLst>
                <a:path w="3285" h="15074">
                  <a:moveTo>
                    <a:pt x="1245" y="13644"/>
                  </a:moveTo>
                  <a:cubicBezTo>
                    <a:pt x="3616" y="20483"/>
                    <a:pt x="4164" y="-34"/>
                    <a:pt x="1245" y="-34"/>
                  </a:cubicBezTo>
                  <a:cubicBezTo>
                    <a:pt x="-1673" y="-34"/>
                    <a:pt x="1245" y="13644"/>
                    <a:pt x="1245" y="13644"/>
                  </a:cubicBezTo>
                  <a:close/>
                </a:path>
              </a:pathLst>
            </a:custGeom>
            <a:grpFill/>
            <a:ln w="4559" cap="flat">
              <a:solidFill>
                <a:srgbClr val="FFFFFF"/>
              </a:solidFill>
              <a:prstDash val="solid"/>
              <a:miter/>
            </a:ln>
          </p:spPr>
          <p:txBody>
            <a:bodyPr rtlCol="0" anchor="ctr"/>
            <a:lstStyle/>
            <a:p>
              <a:endParaRPr lang="en-US"/>
            </a:p>
          </p:txBody>
        </p:sp>
        <p:sp>
          <p:nvSpPr>
            <p:cNvPr id="925" name="Freeform: Shape 924">
              <a:extLst>
                <a:ext uri="{FF2B5EF4-FFF2-40B4-BE49-F238E27FC236}">
                  <a16:creationId xmlns:a16="http://schemas.microsoft.com/office/drawing/2014/main" id="{07241F56-12CB-3384-897E-6DE59DA24BFC}"/>
                </a:ext>
              </a:extLst>
            </p:cNvPr>
            <p:cNvSpPr/>
            <p:nvPr/>
          </p:nvSpPr>
          <p:spPr>
            <a:xfrm>
              <a:off x="6862198" y="3169110"/>
              <a:ext cx="708646" cy="566285"/>
            </a:xfrm>
            <a:custGeom>
              <a:avLst/>
              <a:gdLst>
                <a:gd name="connsiteX0" fmla="*/ 586907 w 708646"/>
                <a:gd name="connsiteY0" fmla="*/ 474423 h 566285"/>
                <a:gd name="connsiteX1" fmla="*/ 592013 w 708646"/>
                <a:gd name="connsiteY1" fmla="*/ 472873 h 566285"/>
                <a:gd name="connsiteX2" fmla="*/ 687762 w 708646"/>
                <a:gd name="connsiteY2" fmla="*/ 439862 h 566285"/>
                <a:gd name="connsiteX3" fmla="*/ 689039 w 708646"/>
                <a:gd name="connsiteY3" fmla="*/ 437400 h 566285"/>
                <a:gd name="connsiteX4" fmla="*/ 706547 w 708646"/>
                <a:gd name="connsiteY4" fmla="*/ 383964 h 566285"/>
                <a:gd name="connsiteX5" fmla="*/ 706547 w 708646"/>
                <a:gd name="connsiteY5" fmla="*/ 364175 h 566285"/>
                <a:gd name="connsiteX6" fmla="*/ 695513 w 708646"/>
                <a:gd name="connsiteY6" fmla="*/ 342929 h 566285"/>
                <a:gd name="connsiteX7" fmla="*/ 608428 w 708646"/>
                <a:gd name="connsiteY7" fmla="*/ 334813 h 566285"/>
                <a:gd name="connsiteX8" fmla="*/ 595752 w 708646"/>
                <a:gd name="connsiteY8" fmla="*/ 322867 h 566285"/>
                <a:gd name="connsiteX9" fmla="*/ 586633 w 708646"/>
                <a:gd name="connsiteY9" fmla="*/ 310100 h 566285"/>
                <a:gd name="connsiteX10" fmla="*/ 574232 w 708646"/>
                <a:gd name="connsiteY10" fmla="*/ 293777 h 566285"/>
                <a:gd name="connsiteX11" fmla="*/ 572955 w 708646"/>
                <a:gd name="connsiteY11" fmla="*/ 287394 h 566285"/>
                <a:gd name="connsiteX12" fmla="*/ 570584 w 708646"/>
                <a:gd name="connsiteY12" fmla="*/ 286847 h 566285"/>
                <a:gd name="connsiteX13" fmla="*/ 565022 w 708646"/>
                <a:gd name="connsiteY13" fmla="*/ 282470 h 566285"/>
                <a:gd name="connsiteX14" fmla="*/ 569216 w 708646"/>
                <a:gd name="connsiteY14" fmla="*/ 275266 h 566285"/>
                <a:gd name="connsiteX15" fmla="*/ 569216 w 708646"/>
                <a:gd name="connsiteY15" fmla="*/ 274172 h 566285"/>
                <a:gd name="connsiteX16" fmla="*/ 552711 w 708646"/>
                <a:gd name="connsiteY16" fmla="*/ 275266 h 566285"/>
                <a:gd name="connsiteX17" fmla="*/ 547240 w 708646"/>
                <a:gd name="connsiteY17" fmla="*/ 267880 h 566285"/>
                <a:gd name="connsiteX18" fmla="*/ 546054 w 708646"/>
                <a:gd name="connsiteY18" fmla="*/ 266968 h 566285"/>
                <a:gd name="connsiteX19" fmla="*/ 536115 w 708646"/>
                <a:gd name="connsiteY19" fmla="*/ 251192 h 566285"/>
                <a:gd name="connsiteX20" fmla="*/ 521889 w 708646"/>
                <a:gd name="connsiteY20" fmla="*/ 230492 h 566285"/>
                <a:gd name="connsiteX21" fmla="*/ 520977 w 708646"/>
                <a:gd name="connsiteY21" fmla="*/ 219276 h 566285"/>
                <a:gd name="connsiteX22" fmla="*/ 524534 w 708646"/>
                <a:gd name="connsiteY22" fmla="*/ 222285 h 566285"/>
                <a:gd name="connsiteX23" fmla="*/ 527269 w 708646"/>
                <a:gd name="connsiteY23" fmla="*/ 213166 h 566285"/>
                <a:gd name="connsiteX24" fmla="*/ 523074 w 708646"/>
                <a:gd name="connsiteY24" fmla="*/ 206509 h 566285"/>
                <a:gd name="connsiteX25" fmla="*/ 520430 w 708646"/>
                <a:gd name="connsiteY25" fmla="*/ 200035 h 566285"/>
                <a:gd name="connsiteX26" fmla="*/ 524989 w 708646"/>
                <a:gd name="connsiteY26" fmla="*/ 200582 h 566285"/>
                <a:gd name="connsiteX27" fmla="*/ 522892 w 708646"/>
                <a:gd name="connsiteY27" fmla="*/ 198302 h 566285"/>
                <a:gd name="connsiteX28" fmla="*/ 515232 w 708646"/>
                <a:gd name="connsiteY28" fmla="*/ 193196 h 566285"/>
                <a:gd name="connsiteX29" fmla="*/ 508758 w 708646"/>
                <a:gd name="connsiteY29" fmla="*/ 187907 h 566285"/>
                <a:gd name="connsiteX30" fmla="*/ 503651 w 708646"/>
                <a:gd name="connsiteY30" fmla="*/ 182983 h 566285"/>
                <a:gd name="connsiteX31" fmla="*/ 498727 w 708646"/>
                <a:gd name="connsiteY31" fmla="*/ 180885 h 566285"/>
                <a:gd name="connsiteX32" fmla="*/ 492253 w 708646"/>
                <a:gd name="connsiteY32" fmla="*/ 173408 h 566285"/>
                <a:gd name="connsiteX33" fmla="*/ 494167 w 708646"/>
                <a:gd name="connsiteY33" fmla="*/ 171584 h 566285"/>
                <a:gd name="connsiteX34" fmla="*/ 494167 w 708646"/>
                <a:gd name="connsiteY34" fmla="*/ 169122 h 566285"/>
                <a:gd name="connsiteX35" fmla="*/ 487693 w 708646"/>
                <a:gd name="connsiteY35" fmla="*/ 167754 h 566285"/>
                <a:gd name="connsiteX36" fmla="*/ 483681 w 708646"/>
                <a:gd name="connsiteY36" fmla="*/ 166021 h 566285"/>
                <a:gd name="connsiteX37" fmla="*/ 478939 w 708646"/>
                <a:gd name="connsiteY37" fmla="*/ 161462 h 566285"/>
                <a:gd name="connsiteX38" fmla="*/ 466993 w 708646"/>
                <a:gd name="connsiteY38" fmla="*/ 132464 h 566285"/>
                <a:gd name="connsiteX39" fmla="*/ 446658 w 708646"/>
                <a:gd name="connsiteY39" fmla="*/ 133011 h 566285"/>
                <a:gd name="connsiteX40" fmla="*/ 436444 w 708646"/>
                <a:gd name="connsiteY40" fmla="*/ 121338 h 566285"/>
                <a:gd name="connsiteX41" fmla="*/ 434712 w 708646"/>
                <a:gd name="connsiteY41" fmla="*/ 119606 h 566285"/>
                <a:gd name="connsiteX42" fmla="*/ 405258 w 708646"/>
                <a:gd name="connsiteY42" fmla="*/ 112311 h 566285"/>
                <a:gd name="connsiteX43" fmla="*/ 403890 w 708646"/>
                <a:gd name="connsiteY43" fmla="*/ 111672 h 566285"/>
                <a:gd name="connsiteX44" fmla="*/ 399513 w 708646"/>
                <a:gd name="connsiteY44" fmla="*/ 113040 h 566285"/>
                <a:gd name="connsiteX45" fmla="*/ 393950 w 708646"/>
                <a:gd name="connsiteY45" fmla="*/ 113040 h 566285"/>
                <a:gd name="connsiteX46" fmla="*/ 350362 w 708646"/>
                <a:gd name="connsiteY46" fmla="*/ 109575 h 566285"/>
                <a:gd name="connsiteX47" fmla="*/ 332124 w 708646"/>
                <a:gd name="connsiteY47" fmla="*/ 101094 h 566285"/>
                <a:gd name="connsiteX48" fmla="*/ 301120 w 708646"/>
                <a:gd name="connsiteY48" fmla="*/ 77385 h 566285"/>
                <a:gd name="connsiteX49" fmla="*/ 267562 w 708646"/>
                <a:gd name="connsiteY49" fmla="*/ 50028 h 566285"/>
                <a:gd name="connsiteX50" fmla="*/ 244309 w 708646"/>
                <a:gd name="connsiteY50" fmla="*/ 34344 h 566285"/>
                <a:gd name="connsiteX51" fmla="*/ 225524 w 708646"/>
                <a:gd name="connsiteY51" fmla="*/ 25225 h 566285"/>
                <a:gd name="connsiteX52" fmla="*/ 199991 w 708646"/>
                <a:gd name="connsiteY52" fmla="*/ 9267 h 566285"/>
                <a:gd name="connsiteX53" fmla="*/ 193334 w 708646"/>
                <a:gd name="connsiteY53" fmla="*/ 6349 h 566285"/>
                <a:gd name="connsiteX54" fmla="*/ 153120 w 708646"/>
                <a:gd name="connsiteY54" fmla="*/ -34 h 566285"/>
                <a:gd name="connsiteX55" fmla="*/ 153120 w 708646"/>
                <a:gd name="connsiteY55" fmla="*/ -34 h 566285"/>
                <a:gd name="connsiteX56" fmla="*/ 134335 w 708646"/>
                <a:gd name="connsiteY56" fmla="*/ 6440 h 566285"/>
                <a:gd name="connsiteX57" fmla="*/ 112814 w 708646"/>
                <a:gd name="connsiteY57" fmla="*/ 14282 h 566285"/>
                <a:gd name="connsiteX58" fmla="*/ 82083 w 708646"/>
                <a:gd name="connsiteY58" fmla="*/ 22489 h 566285"/>
                <a:gd name="connsiteX59" fmla="*/ 81354 w 708646"/>
                <a:gd name="connsiteY59" fmla="*/ 24313 h 566285"/>
                <a:gd name="connsiteX60" fmla="*/ 91567 w 708646"/>
                <a:gd name="connsiteY60" fmla="*/ 35074 h 566285"/>
                <a:gd name="connsiteX61" fmla="*/ 101689 w 708646"/>
                <a:gd name="connsiteY61" fmla="*/ 46016 h 566285"/>
                <a:gd name="connsiteX62" fmla="*/ 111811 w 708646"/>
                <a:gd name="connsiteY62" fmla="*/ 56685 h 566285"/>
                <a:gd name="connsiteX63" fmla="*/ 112723 w 708646"/>
                <a:gd name="connsiteY63" fmla="*/ 62065 h 566285"/>
                <a:gd name="connsiteX64" fmla="*/ 98680 w 708646"/>
                <a:gd name="connsiteY64" fmla="*/ 76929 h 566285"/>
                <a:gd name="connsiteX65" fmla="*/ 80442 w 708646"/>
                <a:gd name="connsiteY65" fmla="*/ 82766 h 566285"/>
                <a:gd name="connsiteX66" fmla="*/ 66763 w 708646"/>
                <a:gd name="connsiteY66" fmla="*/ 88784 h 566285"/>
                <a:gd name="connsiteX67" fmla="*/ 50349 w 708646"/>
                <a:gd name="connsiteY67" fmla="*/ 108116 h 566285"/>
                <a:gd name="connsiteX68" fmla="*/ 48252 w 708646"/>
                <a:gd name="connsiteY68" fmla="*/ 108846 h 566285"/>
                <a:gd name="connsiteX69" fmla="*/ 11777 w 708646"/>
                <a:gd name="connsiteY69" fmla="*/ 102827 h 566285"/>
                <a:gd name="connsiteX70" fmla="*/ 7308 w 708646"/>
                <a:gd name="connsiteY70" fmla="*/ 120518 h 566285"/>
                <a:gd name="connsiteX71" fmla="*/ 925 w 708646"/>
                <a:gd name="connsiteY71" fmla="*/ 143771 h 566285"/>
                <a:gd name="connsiteX72" fmla="*/ 925 w 708646"/>
                <a:gd name="connsiteY72" fmla="*/ 151431 h 566285"/>
                <a:gd name="connsiteX73" fmla="*/ 2658 w 708646"/>
                <a:gd name="connsiteY73" fmla="*/ 149516 h 566285"/>
                <a:gd name="connsiteX74" fmla="*/ 5119 w 708646"/>
                <a:gd name="connsiteY74" fmla="*/ 148969 h 566285"/>
                <a:gd name="connsiteX75" fmla="*/ 10773 w 708646"/>
                <a:gd name="connsiteY75" fmla="*/ 149698 h 566285"/>
                <a:gd name="connsiteX76" fmla="*/ 19345 w 708646"/>
                <a:gd name="connsiteY76" fmla="*/ 151431 h 566285"/>
                <a:gd name="connsiteX77" fmla="*/ 52173 w 708646"/>
                <a:gd name="connsiteY77" fmla="*/ 199670 h 566285"/>
                <a:gd name="connsiteX78" fmla="*/ 66672 w 708646"/>
                <a:gd name="connsiteY78" fmla="*/ 223014 h 566285"/>
                <a:gd name="connsiteX79" fmla="*/ 71232 w 708646"/>
                <a:gd name="connsiteY79" fmla="*/ 229489 h 566285"/>
                <a:gd name="connsiteX80" fmla="*/ 81810 w 708646"/>
                <a:gd name="connsiteY80" fmla="*/ 244900 h 566285"/>
                <a:gd name="connsiteX81" fmla="*/ 91749 w 708646"/>
                <a:gd name="connsiteY81" fmla="*/ 267241 h 566285"/>
                <a:gd name="connsiteX82" fmla="*/ 103878 w 708646"/>
                <a:gd name="connsiteY82" fmla="*/ 288762 h 566285"/>
                <a:gd name="connsiteX83" fmla="*/ 128225 w 708646"/>
                <a:gd name="connsiteY83" fmla="*/ 303991 h 566285"/>
                <a:gd name="connsiteX84" fmla="*/ 148195 w 708646"/>
                <a:gd name="connsiteY84" fmla="*/ 342108 h 566285"/>
                <a:gd name="connsiteX85" fmla="*/ 152755 w 708646"/>
                <a:gd name="connsiteY85" fmla="*/ 356789 h 566285"/>
                <a:gd name="connsiteX86" fmla="*/ 151569 w 708646"/>
                <a:gd name="connsiteY86" fmla="*/ 374206 h 566285"/>
                <a:gd name="connsiteX87" fmla="*/ 153302 w 708646"/>
                <a:gd name="connsiteY87" fmla="*/ 390164 h 566285"/>
                <a:gd name="connsiteX88" fmla="*/ 159777 w 708646"/>
                <a:gd name="connsiteY88" fmla="*/ 408402 h 566285"/>
                <a:gd name="connsiteX89" fmla="*/ 171175 w 708646"/>
                <a:gd name="connsiteY89" fmla="*/ 421898 h 566285"/>
                <a:gd name="connsiteX90" fmla="*/ 180294 w 708646"/>
                <a:gd name="connsiteY90" fmla="*/ 430288 h 566285"/>
                <a:gd name="connsiteX91" fmla="*/ 198532 w 708646"/>
                <a:gd name="connsiteY91" fmla="*/ 441686 h 566285"/>
                <a:gd name="connsiteX92" fmla="*/ 230266 w 708646"/>
                <a:gd name="connsiteY92" fmla="*/ 496400 h 566285"/>
                <a:gd name="connsiteX93" fmla="*/ 241664 w 708646"/>
                <a:gd name="connsiteY93" fmla="*/ 511993 h 566285"/>
                <a:gd name="connsiteX94" fmla="*/ 261452 w 708646"/>
                <a:gd name="connsiteY94" fmla="*/ 536067 h 566285"/>
                <a:gd name="connsiteX95" fmla="*/ 265374 w 708646"/>
                <a:gd name="connsiteY95" fmla="*/ 543727 h 566285"/>
                <a:gd name="connsiteX96" fmla="*/ 276225 w 708646"/>
                <a:gd name="connsiteY96" fmla="*/ 561965 h 566285"/>
                <a:gd name="connsiteX97" fmla="*/ 276225 w 708646"/>
                <a:gd name="connsiteY97" fmla="*/ 566251 h 566285"/>
                <a:gd name="connsiteX98" fmla="*/ 289174 w 708646"/>
                <a:gd name="connsiteY98" fmla="*/ 557132 h 566285"/>
                <a:gd name="connsiteX99" fmla="*/ 289174 w 708646"/>
                <a:gd name="connsiteY99" fmla="*/ 555399 h 566285"/>
                <a:gd name="connsiteX100" fmla="*/ 288353 w 708646"/>
                <a:gd name="connsiteY100" fmla="*/ 540535 h 566285"/>
                <a:gd name="connsiteX101" fmla="*/ 293916 w 708646"/>
                <a:gd name="connsiteY101" fmla="*/ 529046 h 566285"/>
                <a:gd name="connsiteX102" fmla="*/ 295739 w 708646"/>
                <a:gd name="connsiteY102" fmla="*/ 528316 h 566285"/>
                <a:gd name="connsiteX103" fmla="*/ 303673 w 708646"/>
                <a:gd name="connsiteY103" fmla="*/ 528316 h 566285"/>
                <a:gd name="connsiteX104" fmla="*/ 305132 w 708646"/>
                <a:gd name="connsiteY104" fmla="*/ 529410 h 566285"/>
                <a:gd name="connsiteX105" fmla="*/ 323370 w 708646"/>
                <a:gd name="connsiteY105" fmla="*/ 534152 h 566285"/>
                <a:gd name="connsiteX106" fmla="*/ 347717 w 708646"/>
                <a:gd name="connsiteY106" fmla="*/ 529410 h 566285"/>
                <a:gd name="connsiteX107" fmla="*/ 352004 w 708646"/>
                <a:gd name="connsiteY107" fmla="*/ 529410 h 566285"/>
                <a:gd name="connsiteX108" fmla="*/ 406717 w 708646"/>
                <a:gd name="connsiteY108" fmla="*/ 534243 h 566285"/>
                <a:gd name="connsiteX109" fmla="*/ 410730 w 708646"/>
                <a:gd name="connsiteY109" fmla="*/ 535976 h 566285"/>
                <a:gd name="connsiteX110" fmla="*/ 416839 w 708646"/>
                <a:gd name="connsiteY110" fmla="*/ 544366 h 566285"/>
                <a:gd name="connsiteX111" fmla="*/ 419666 w 708646"/>
                <a:gd name="connsiteY111" fmla="*/ 545551 h 566285"/>
                <a:gd name="connsiteX112" fmla="*/ 431703 w 708646"/>
                <a:gd name="connsiteY112" fmla="*/ 541721 h 566285"/>
                <a:gd name="connsiteX113" fmla="*/ 433618 w 708646"/>
                <a:gd name="connsiteY113" fmla="*/ 539806 h 566285"/>
                <a:gd name="connsiteX114" fmla="*/ 457053 w 708646"/>
                <a:gd name="connsiteY114" fmla="*/ 505792 h 566285"/>
                <a:gd name="connsiteX115" fmla="*/ 460974 w 708646"/>
                <a:gd name="connsiteY115" fmla="*/ 502054 h 566285"/>
                <a:gd name="connsiteX116" fmla="*/ 470093 w 708646"/>
                <a:gd name="connsiteY116" fmla="*/ 498041 h 566285"/>
                <a:gd name="connsiteX117" fmla="*/ 494259 w 708646"/>
                <a:gd name="connsiteY117" fmla="*/ 487555 h 566285"/>
                <a:gd name="connsiteX118" fmla="*/ 537300 w 708646"/>
                <a:gd name="connsiteY118" fmla="*/ 481992 h 566285"/>
                <a:gd name="connsiteX119" fmla="*/ 582165 w 708646"/>
                <a:gd name="connsiteY119" fmla="*/ 475609 h 566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708646" h="566285">
                  <a:moveTo>
                    <a:pt x="586907" y="474423"/>
                  </a:moveTo>
                  <a:lnTo>
                    <a:pt x="592013" y="472873"/>
                  </a:lnTo>
                  <a:lnTo>
                    <a:pt x="687762" y="439862"/>
                  </a:lnTo>
                  <a:cubicBezTo>
                    <a:pt x="688373" y="439151"/>
                    <a:pt x="688811" y="438312"/>
                    <a:pt x="689039" y="437400"/>
                  </a:cubicBezTo>
                  <a:cubicBezTo>
                    <a:pt x="689039" y="435850"/>
                    <a:pt x="706274" y="385149"/>
                    <a:pt x="706547" y="383964"/>
                  </a:cubicBezTo>
                  <a:cubicBezTo>
                    <a:pt x="706821" y="382778"/>
                    <a:pt x="711016" y="370741"/>
                    <a:pt x="706547" y="364175"/>
                  </a:cubicBezTo>
                  <a:cubicBezTo>
                    <a:pt x="703629" y="359434"/>
                    <a:pt x="698249" y="348673"/>
                    <a:pt x="695513" y="342929"/>
                  </a:cubicBezTo>
                  <a:lnTo>
                    <a:pt x="608428" y="334813"/>
                  </a:lnTo>
                  <a:cubicBezTo>
                    <a:pt x="603686" y="334813"/>
                    <a:pt x="597029" y="325146"/>
                    <a:pt x="595752" y="322867"/>
                  </a:cubicBezTo>
                  <a:cubicBezTo>
                    <a:pt x="593227" y="318271"/>
                    <a:pt x="590163" y="313985"/>
                    <a:pt x="586633" y="310100"/>
                  </a:cubicBezTo>
                  <a:cubicBezTo>
                    <a:pt x="581946" y="305103"/>
                    <a:pt x="577788" y="299632"/>
                    <a:pt x="574232" y="293777"/>
                  </a:cubicBezTo>
                  <a:cubicBezTo>
                    <a:pt x="573557" y="291707"/>
                    <a:pt x="573128" y="289564"/>
                    <a:pt x="572955" y="287394"/>
                  </a:cubicBezTo>
                  <a:cubicBezTo>
                    <a:pt x="572955" y="287394"/>
                    <a:pt x="571587" y="287394"/>
                    <a:pt x="570584" y="286847"/>
                  </a:cubicBezTo>
                  <a:cubicBezTo>
                    <a:pt x="569581" y="286300"/>
                    <a:pt x="561465" y="286847"/>
                    <a:pt x="565022" y="282470"/>
                  </a:cubicBezTo>
                  <a:cubicBezTo>
                    <a:pt x="568578" y="278093"/>
                    <a:pt x="569581" y="277546"/>
                    <a:pt x="569216" y="275266"/>
                  </a:cubicBezTo>
                  <a:cubicBezTo>
                    <a:pt x="569189" y="274901"/>
                    <a:pt x="569189" y="274537"/>
                    <a:pt x="569216" y="274172"/>
                  </a:cubicBezTo>
                  <a:cubicBezTo>
                    <a:pt x="563809" y="275439"/>
                    <a:pt x="558237" y="275813"/>
                    <a:pt x="552711" y="275266"/>
                  </a:cubicBezTo>
                  <a:cubicBezTo>
                    <a:pt x="550431" y="274354"/>
                    <a:pt x="548425" y="270615"/>
                    <a:pt x="547240" y="267880"/>
                  </a:cubicBezTo>
                  <a:cubicBezTo>
                    <a:pt x="547240" y="267880"/>
                    <a:pt x="546601" y="267880"/>
                    <a:pt x="546054" y="266968"/>
                  </a:cubicBezTo>
                  <a:cubicBezTo>
                    <a:pt x="543227" y="262408"/>
                    <a:pt x="537482" y="253472"/>
                    <a:pt x="536115" y="251192"/>
                  </a:cubicBezTo>
                  <a:cubicBezTo>
                    <a:pt x="534747" y="248912"/>
                    <a:pt x="524898" y="234778"/>
                    <a:pt x="521889" y="230492"/>
                  </a:cubicBezTo>
                  <a:cubicBezTo>
                    <a:pt x="518880" y="226206"/>
                    <a:pt x="518333" y="218638"/>
                    <a:pt x="520977" y="219276"/>
                  </a:cubicBezTo>
                  <a:cubicBezTo>
                    <a:pt x="523621" y="219914"/>
                    <a:pt x="522892" y="222650"/>
                    <a:pt x="524534" y="222285"/>
                  </a:cubicBezTo>
                  <a:cubicBezTo>
                    <a:pt x="526175" y="221920"/>
                    <a:pt x="527269" y="216540"/>
                    <a:pt x="527269" y="213166"/>
                  </a:cubicBezTo>
                  <a:cubicBezTo>
                    <a:pt x="527269" y="209792"/>
                    <a:pt x="524716" y="208060"/>
                    <a:pt x="523074" y="206509"/>
                  </a:cubicBezTo>
                  <a:cubicBezTo>
                    <a:pt x="521433" y="204959"/>
                    <a:pt x="518333" y="199305"/>
                    <a:pt x="520430" y="200035"/>
                  </a:cubicBezTo>
                  <a:cubicBezTo>
                    <a:pt x="522527" y="200765"/>
                    <a:pt x="525354" y="202862"/>
                    <a:pt x="524989" y="200582"/>
                  </a:cubicBezTo>
                  <a:cubicBezTo>
                    <a:pt x="524625" y="198302"/>
                    <a:pt x="524169" y="199488"/>
                    <a:pt x="522892" y="198302"/>
                  </a:cubicBezTo>
                  <a:cubicBezTo>
                    <a:pt x="521615" y="197117"/>
                    <a:pt x="516965" y="193196"/>
                    <a:pt x="515232" y="193196"/>
                  </a:cubicBezTo>
                  <a:cubicBezTo>
                    <a:pt x="513499" y="193196"/>
                    <a:pt x="510855" y="190734"/>
                    <a:pt x="508758" y="187907"/>
                  </a:cubicBezTo>
                  <a:cubicBezTo>
                    <a:pt x="506660" y="185080"/>
                    <a:pt x="505749" y="181068"/>
                    <a:pt x="503651" y="182983"/>
                  </a:cubicBezTo>
                  <a:cubicBezTo>
                    <a:pt x="501554" y="184897"/>
                    <a:pt x="500459" y="182983"/>
                    <a:pt x="498727" y="180885"/>
                  </a:cubicBezTo>
                  <a:cubicBezTo>
                    <a:pt x="496775" y="178222"/>
                    <a:pt x="494605" y="175724"/>
                    <a:pt x="492253" y="173408"/>
                  </a:cubicBezTo>
                  <a:cubicBezTo>
                    <a:pt x="491340" y="173408"/>
                    <a:pt x="491340" y="171949"/>
                    <a:pt x="494167" y="171584"/>
                  </a:cubicBezTo>
                  <a:cubicBezTo>
                    <a:pt x="496994" y="171219"/>
                    <a:pt x="497359" y="169304"/>
                    <a:pt x="494167" y="169122"/>
                  </a:cubicBezTo>
                  <a:cubicBezTo>
                    <a:pt x="490976" y="168939"/>
                    <a:pt x="488969" y="169122"/>
                    <a:pt x="487693" y="167754"/>
                  </a:cubicBezTo>
                  <a:cubicBezTo>
                    <a:pt x="486717" y="166559"/>
                    <a:pt x="485222" y="165912"/>
                    <a:pt x="483681" y="166021"/>
                  </a:cubicBezTo>
                  <a:cubicBezTo>
                    <a:pt x="482404" y="166021"/>
                    <a:pt x="480489" y="165292"/>
                    <a:pt x="478939" y="161462"/>
                  </a:cubicBezTo>
                  <a:cubicBezTo>
                    <a:pt x="478118" y="159456"/>
                    <a:pt x="472647" y="145686"/>
                    <a:pt x="466993" y="132464"/>
                  </a:cubicBezTo>
                  <a:cubicBezTo>
                    <a:pt x="460245" y="133248"/>
                    <a:pt x="453442" y="133430"/>
                    <a:pt x="446658" y="133011"/>
                  </a:cubicBezTo>
                  <a:cubicBezTo>
                    <a:pt x="440767" y="132309"/>
                    <a:pt x="436354" y="127275"/>
                    <a:pt x="436444" y="121338"/>
                  </a:cubicBezTo>
                  <a:cubicBezTo>
                    <a:pt x="436444" y="120153"/>
                    <a:pt x="434712" y="119606"/>
                    <a:pt x="434712" y="119606"/>
                  </a:cubicBezTo>
                  <a:cubicBezTo>
                    <a:pt x="434712" y="119606"/>
                    <a:pt x="407355" y="112584"/>
                    <a:pt x="405258" y="112311"/>
                  </a:cubicBezTo>
                  <a:cubicBezTo>
                    <a:pt x="403161" y="112037"/>
                    <a:pt x="403981" y="112311"/>
                    <a:pt x="403890" y="111672"/>
                  </a:cubicBezTo>
                  <a:lnTo>
                    <a:pt x="399513" y="113040"/>
                  </a:lnTo>
                  <a:cubicBezTo>
                    <a:pt x="397671" y="113296"/>
                    <a:pt x="395793" y="113296"/>
                    <a:pt x="393950" y="113040"/>
                  </a:cubicBezTo>
                  <a:cubicBezTo>
                    <a:pt x="393950" y="113040"/>
                    <a:pt x="357475" y="109484"/>
                    <a:pt x="350362" y="109575"/>
                  </a:cubicBezTo>
                  <a:cubicBezTo>
                    <a:pt x="343641" y="108417"/>
                    <a:pt x="337340" y="105490"/>
                    <a:pt x="332124" y="101094"/>
                  </a:cubicBezTo>
                  <a:cubicBezTo>
                    <a:pt x="329480" y="99362"/>
                    <a:pt x="303582" y="78936"/>
                    <a:pt x="301120" y="77385"/>
                  </a:cubicBezTo>
                  <a:cubicBezTo>
                    <a:pt x="298658" y="75835"/>
                    <a:pt x="270662" y="52764"/>
                    <a:pt x="267562" y="50028"/>
                  </a:cubicBezTo>
                  <a:cubicBezTo>
                    <a:pt x="260167" y="44293"/>
                    <a:pt x="252397" y="39059"/>
                    <a:pt x="244309" y="34344"/>
                  </a:cubicBezTo>
                  <a:cubicBezTo>
                    <a:pt x="242029" y="33432"/>
                    <a:pt x="228168" y="26228"/>
                    <a:pt x="225524" y="25225"/>
                  </a:cubicBezTo>
                  <a:cubicBezTo>
                    <a:pt x="222879" y="24222"/>
                    <a:pt x="202089" y="10817"/>
                    <a:pt x="199991" y="9267"/>
                  </a:cubicBezTo>
                  <a:cubicBezTo>
                    <a:pt x="197930" y="7972"/>
                    <a:pt x="195687" y="6987"/>
                    <a:pt x="193334" y="6349"/>
                  </a:cubicBezTo>
                  <a:lnTo>
                    <a:pt x="153120" y="-34"/>
                  </a:lnTo>
                  <a:lnTo>
                    <a:pt x="153120" y="-34"/>
                  </a:lnTo>
                  <a:cubicBezTo>
                    <a:pt x="152299" y="604"/>
                    <a:pt x="137071" y="5163"/>
                    <a:pt x="134335" y="6440"/>
                  </a:cubicBezTo>
                  <a:cubicBezTo>
                    <a:pt x="131599" y="7717"/>
                    <a:pt x="115367" y="13279"/>
                    <a:pt x="112814" y="14282"/>
                  </a:cubicBezTo>
                  <a:cubicBezTo>
                    <a:pt x="110261" y="15285"/>
                    <a:pt x="84181" y="21760"/>
                    <a:pt x="82083" y="22489"/>
                  </a:cubicBezTo>
                  <a:cubicBezTo>
                    <a:pt x="79986" y="23219"/>
                    <a:pt x="81354" y="24313"/>
                    <a:pt x="81354" y="24313"/>
                  </a:cubicBezTo>
                  <a:lnTo>
                    <a:pt x="91567" y="35074"/>
                  </a:lnTo>
                  <a:cubicBezTo>
                    <a:pt x="95196" y="38484"/>
                    <a:pt x="98579" y="42141"/>
                    <a:pt x="101689" y="46016"/>
                  </a:cubicBezTo>
                  <a:cubicBezTo>
                    <a:pt x="104862" y="49755"/>
                    <a:pt x="108246" y="53321"/>
                    <a:pt x="111811" y="56685"/>
                  </a:cubicBezTo>
                  <a:cubicBezTo>
                    <a:pt x="113999" y="58965"/>
                    <a:pt x="113726" y="60789"/>
                    <a:pt x="112723" y="62065"/>
                  </a:cubicBezTo>
                  <a:cubicBezTo>
                    <a:pt x="111720" y="63342"/>
                    <a:pt x="101598" y="74467"/>
                    <a:pt x="98680" y="76929"/>
                  </a:cubicBezTo>
                  <a:cubicBezTo>
                    <a:pt x="93008" y="79966"/>
                    <a:pt x="86825" y="81945"/>
                    <a:pt x="80442" y="82766"/>
                  </a:cubicBezTo>
                  <a:cubicBezTo>
                    <a:pt x="75463" y="83632"/>
                    <a:pt x="70767" y="85693"/>
                    <a:pt x="66763" y="88784"/>
                  </a:cubicBezTo>
                  <a:cubicBezTo>
                    <a:pt x="60809" y="94802"/>
                    <a:pt x="55329" y="101268"/>
                    <a:pt x="50349" y="108116"/>
                  </a:cubicBezTo>
                  <a:cubicBezTo>
                    <a:pt x="50349" y="109393"/>
                    <a:pt x="48252" y="108846"/>
                    <a:pt x="48252" y="108846"/>
                  </a:cubicBezTo>
                  <a:lnTo>
                    <a:pt x="11777" y="102827"/>
                  </a:lnTo>
                  <a:cubicBezTo>
                    <a:pt x="10664" y="108809"/>
                    <a:pt x="9177" y="114718"/>
                    <a:pt x="7308" y="120518"/>
                  </a:cubicBezTo>
                  <a:cubicBezTo>
                    <a:pt x="4673" y="128123"/>
                    <a:pt x="2539" y="135892"/>
                    <a:pt x="925" y="143771"/>
                  </a:cubicBezTo>
                  <a:cubicBezTo>
                    <a:pt x="13" y="147419"/>
                    <a:pt x="-717" y="151066"/>
                    <a:pt x="925" y="151431"/>
                  </a:cubicBezTo>
                  <a:cubicBezTo>
                    <a:pt x="2566" y="151796"/>
                    <a:pt x="2658" y="150063"/>
                    <a:pt x="2658" y="149516"/>
                  </a:cubicBezTo>
                  <a:cubicBezTo>
                    <a:pt x="2658" y="148969"/>
                    <a:pt x="3934" y="148148"/>
                    <a:pt x="5119" y="148969"/>
                  </a:cubicBezTo>
                  <a:cubicBezTo>
                    <a:pt x="6879" y="149808"/>
                    <a:pt x="8859" y="150063"/>
                    <a:pt x="10773" y="149698"/>
                  </a:cubicBezTo>
                  <a:cubicBezTo>
                    <a:pt x="11594" y="149151"/>
                    <a:pt x="17795" y="147966"/>
                    <a:pt x="19345" y="151431"/>
                  </a:cubicBezTo>
                  <a:cubicBezTo>
                    <a:pt x="20896" y="154896"/>
                    <a:pt x="48434" y="194290"/>
                    <a:pt x="52173" y="199670"/>
                  </a:cubicBezTo>
                  <a:cubicBezTo>
                    <a:pt x="55912" y="205050"/>
                    <a:pt x="64575" y="221100"/>
                    <a:pt x="66672" y="223014"/>
                  </a:cubicBezTo>
                  <a:cubicBezTo>
                    <a:pt x="68770" y="224930"/>
                    <a:pt x="71232" y="227027"/>
                    <a:pt x="71232" y="229489"/>
                  </a:cubicBezTo>
                  <a:cubicBezTo>
                    <a:pt x="73165" y="235553"/>
                    <a:pt x="76849" y="240915"/>
                    <a:pt x="81810" y="244900"/>
                  </a:cubicBezTo>
                  <a:cubicBezTo>
                    <a:pt x="87701" y="250909"/>
                    <a:pt x="91229" y="258843"/>
                    <a:pt x="91749" y="267241"/>
                  </a:cubicBezTo>
                  <a:cubicBezTo>
                    <a:pt x="91749" y="273169"/>
                    <a:pt x="98224" y="287394"/>
                    <a:pt x="103878" y="288762"/>
                  </a:cubicBezTo>
                  <a:cubicBezTo>
                    <a:pt x="113799" y="290121"/>
                    <a:pt x="122662" y="295665"/>
                    <a:pt x="128225" y="303991"/>
                  </a:cubicBezTo>
                  <a:cubicBezTo>
                    <a:pt x="136231" y="315945"/>
                    <a:pt x="142925" y="328721"/>
                    <a:pt x="148195" y="342108"/>
                  </a:cubicBezTo>
                  <a:cubicBezTo>
                    <a:pt x="151022" y="349312"/>
                    <a:pt x="155035" y="352047"/>
                    <a:pt x="152755" y="356789"/>
                  </a:cubicBezTo>
                  <a:cubicBezTo>
                    <a:pt x="150575" y="362333"/>
                    <a:pt x="150156" y="368416"/>
                    <a:pt x="151569" y="374206"/>
                  </a:cubicBezTo>
                  <a:cubicBezTo>
                    <a:pt x="152646" y="379459"/>
                    <a:pt x="153229" y="384802"/>
                    <a:pt x="153302" y="390164"/>
                  </a:cubicBezTo>
                  <a:cubicBezTo>
                    <a:pt x="153822" y="396703"/>
                    <a:pt x="156056" y="402995"/>
                    <a:pt x="159777" y="408402"/>
                  </a:cubicBezTo>
                  <a:cubicBezTo>
                    <a:pt x="163962" y="412560"/>
                    <a:pt x="167774" y="417083"/>
                    <a:pt x="171175" y="421898"/>
                  </a:cubicBezTo>
                  <a:cubicBezTo>
                    <a:pt x="172917" y="425838"/>
                    <a:pt x="176218" y="428883"/>
                    <a:pt x="180294" y="430288"/>
                  </a:cubicBezTo>
                  <a:cubicBezTo>
                    <a:pt x="187516" y="431847"/>
                    <a:pt x="193963" y="435878"/>
                    <a:pt x="198532" y="441686"/>
                  </a:cubicBezTo>
                  <a:cubicBezTo>
                    <a:pt x="202544" y="447978"/>
                    <a:pt x="230266" y="496400"/>
                    <a:pt x="230266" y="496400"/>
                  </a:cubicBezTo>
                  <a:cubicBezTo>
                    <a:pt x="233521" y="501971"/>
                    <a:pt x="237342" y="507197"/>
                    <a:pt x="241664" y="511993"/>
                  </a:cubicBezTo>
                  <a:cubicBezTo>
                    <a:pt x="246406" y="516370"/>
                    <a:pt x="261452" y="528134"/>
                    <a:pt x="261452" y="536067"/>
                  </a:cubicBezTo>
                  <a:cubicBezTo>
                    <a:pt x="261452" y="544001"/>
                    <a:pt x="263276" y="543180"/>
                    <a:pt x="265374" y="543727"/>
                  </a:cubicBezTo>
                  <a:cubicBezTo>
                    <a:pt x="272058" y="547365"/>
                    <a:pt x="276216" y="554360"/>
                    <a:pt x="276225" y="561965"/>
                  </a:cubicBezTo>
                  <a:cubicBezTo>
                    <a:pt x="276225" y="563515"/>
                    <a:pt x="276225" y="564792"/>
                    <a:pt x="276225" y="566251"/>
                  </a:cubicBezTo>
                  <a:lnTo>
                    <a:pt x="289174" y="557132"/>
                  </a:lnTo>
                  <a:cubicBezTo>
                    <a:pt x="289174" y="557132"/>
                    <a:pt x="290086" y="556220"/>
                    <a:pt x="289174" y="555399"/>
                  </a:cubicBezTo>
                  <a:cubicBezTo>
                    <a:pt x="286876" y="550767"/>
                    <a:pt x="286575" y="545396"/>
                    <a:pt x="288353" y="540535"/>
                  </a:cubicBezTo>
                  <a:cubicBezTo>
                    <a:pt x="289894" y="536560"/>
                    <a:pt x="291755" y="532721"/>
                    <a:pt x="293916" y="529046"/>
                  </a:cubicBezTo>
                  <a:cubicBezTo>
                    <a:pt x="294427" y="528608"/>
                    <a:pt x="295065" y="528353"/>
                    <a:pt x="295739" y="528316"/>
                  </a:cubicBezTo>
                  <a:lnTo>
                    <a:pt x="303673" y="528316"/>
                  </a:lnTo>
                  <a:cubicBezTo>
                    <a:pt x="304311" y="528407"/>
                    <a:pt x="304858" y="528827"/>
                    <a:pt x="305132" y="529410"/>
                  </a:cubicBezTo>
                  <a:cubicBezTo>
                    <a:pt x="305132" y="530414"/>
                    <a:pt x="310512" y="536797"/>
                    <a:pt x="323370" y="534152"/>
                  </a:cubicBezTo>
                  <a:cubicBezTo>
                    <a:pt x="336228" y="531508"/>
                    <a:pt x="347717" y="529410"/>
                    <a:pt x="347717" y="529410"/>
                  </a:cubicBezTo>
                  <a:cubicBezTo>
                    <a:pt x="349149" y="529328"/>
                    <a:pt x="350572" y="529328"/>
                    <a:pt x="352004" y="529410"/>
                  </a:cubicBezTo>
                  <a:cubicBezTo>
                    <a:pt x="354010" y="529410"/>
                    <a:pt x="406717" y="534243"/>
                    <a:pt x="406717" y="534243"/>
                  </a:cubicBezTo>
                  <a:cubicBezTo>
                    <a:pt x="408203" y="534371"/>
                    <a:pt x="409617" y="534982"/>
                    <a:pt x="410730" y="535976"/>
                  </a:cubicBezTo>
                  <a:cubicBezTo>
                    <a:pt x="412936" y="538648"/>
                    <a:pt x="414970" y="541447"/>
                    <a:pt x="416839" y="544366"/>
                  </a:cubicBezTo>
                  <a:cubicBezTo>
                    <a:pt x="418025" y="546372"/>
                    <a:pt x="418663" y="545825"/>
                    <a:pt x="419666" y="545551"/>
                  </a:cubicBezTo>
                  <a:lnTo>
                    <a:pt x="431703" y="541721"/>
                  </a:lnTo>
                  <a:cubicBezTo>
                    <a:pt x="432460" y="541210"/>
                    <a:pt x="433107" y="540563"/>
                    <a:pt x="433618" y="539806"/>
                  </a:cubicBezTo>
                  <a:lnTo>
                    <a:pt x="457053" y="505792"/>
                  </a:lnTo>
                  <a:cubicBezTo>
                    <a:pt x="457053" y="505792"/>
                    <a:pt x="458877" y="502601"/>
                    <a:pt x="460974" y="502054"/>
                  </a:cubicBezTo>
                  <a:cubicBezTo>
                    <a:pt x="464130" y="501005"/>
                    <a:pt x="467185" y="499664"/>
                    <a:pt x="470093" y="498041"/>
                  </a:cubicBezTo>
                  <a:cubicBezTo>
                    <a:pt x="477726" y="493646"/>
                    <a:pt x="485833" y="490126"/>
                    <a:pt x="494259" y="487555"/>
                  </a:cubicBezTo>
                  <a:cubicBezTo>
                    <a:pt x="500277" y="487007"/>
                    <a:pt x="528910" y="482813"/>
                    <a:pt x="537300" y="481992"/>
                  </a:cubicBezTo>
                  <a:cubicBezTo>
                    <a:pt x="545689" y="481171"/>
                    <a:pt x="579338" y="475974"/>
                    <a:pt x="582165" y="475609"/>
                  </a:cubicBezTo>
                  <a:close/>
                </a:path>
              </a:pathLst>
            </a:custGeom>
            <a:grpFill/>
            <a:ln w="4559" cap="flat">
              <a:solidFill>
                <a:srgbClr val="FFFFFF"/>
              </a:solidFill>
              <a:prstDash val="solid"/>
              <a:miter/>
            </a:ln>
          </p:spPr>
          <p:txBody>
            <a:bodyPr rtlCol="0" anchor="ctr"/>
            <a:lstStyle/>
            <a:p>
              <a:endParaRPr lang="en-US"/>
            </a:p>
          </p:txBody>
        </p:sp>
      </p:grpSp>
      <p:grpSp>
        <p:nvGrpSpPr>
          <p:cNvPr id="926" name="Graphic 2">
            <a:extLst>
              <a:ext uri="{FF2B5EF4-FFF2-40B4-BE49-F238E27FC236}">
                <a16:creationId xmlns:a16="http://schemas.microsoft.com/office/drawing/2014/main" id="{A49E429A-19C2-4178-BD6F-9B9AB06094B8}"/>
              </a:ext>
            </a:extLst>
          </p:cNvPr>
          <p:cNvGrpSpPr/>
          <p:nvPr/>
        </p:nvGrpSpPr>
        <p:grpSpPr>
          <a:xfrm>
            <a:off x="7000398" y="4016504"/>
            <a:ext cx="344961" cy="201215"/>
            <a:chOff x="7136696" y="3643841"/>
            <a:chExt cx="397018" cy="231579"/>
          </a:xfrm>
          <a:solidFill>
            <a:schemeClr val="bg1">
              <a:lumMod val="75000"/>
            </a:schemeClr>
          </a:solidFill>
        </p:grpSpPr>
        <p:sp>
          <p:nvSpPr>
            <p:cNvPr id="927" name="Freeform: Shape 926">
              <a:extLst>
                <a:ext uri="{FF2B5EF4-FFF2-40B4-BE49-F238E27FC236}">
                  <a16:creationId xmlns:a16="http://schemas.microsoft.com/office/drawing/2014/main" id="{506ACAB3-F45A-FF2F-3DD6-7C02E598519C}"/>
                </a:ext>
              </a:extLst>
            </p:cNvPr>
            <p:cNvSpPr/>
            <p:nvPr/>
          </p:nvSpPr>
          <p:spPr>
            <a:xfrm>
              <a:off x="7495086" y="3862092"/>
              <a:ext cx="38628" cy="13328"/>
            </a:xfrm>
            <a:custGeom>
              <a:avLst/>
              <a:gdLst>
                <a:gd name="connsiteX0" fmla="*/ 33172 w 38628"/>
                <a:gd name="connsiteY0" fmla="*/ 1754 h 13328"/>
                <a:gd name="connsiteX1" fmla="*/ 19493 w 38628"/>
                <a:gd name="connsiteY1" fmla="*/ 1207 h 13328"/>
                <a:gd name="connsiteX2" fmla="*/ 10374 w 38628"/>
                <a:gd name="connsiteY2" fmla="*/ 387 h 13328"/>
                <a:gd name="connsiteX3" fmla="*/ 1256 w 38628"/>
                <a:gd name="connsiteY3" fmla="*/ 4673 h 13328"/>
                <a:gd name="connsiteX4" fmla="*/ 2988 w 38628"/>
                <a:gd name="connsiteY4" fmla="*/ 7499 h 13328"/>
                <a:gd name="connsiteX5" fmla="*/ 8095 w 38628"/>
                <a:gd name="connsiteY5" fmla="*/ 10053 h 13328"/>
                <a:gd name="connsiteX6" fmla="*/ 17851 w 38628"/>
                <a:gd name="connsiteY6" fmla="*/ 13153 h 13328"/>
                <a:gd name="connsiteX7" fmla="*/ 35452 w 38628"/>
                <a:gd name="connsiteY7" fmla="*/ 6861 h 13328"/>
                <a:gd name="connsiteX8" fmla="*/ 33172 w 38628"/>
                <a:gd name="connsiteY8" fmla="*/ 1754 h 13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628" h="13328">
                  <a:moveTo>
                    <a:pt x="33172" y="1754"/>
                  </a:moveTo>
                  <a:cubicBezTo>
                    <a:pt x="28612" y="1754"/>
                    <a:pt x="23232" y="-252"/>
                    <a:pt x="19493" y="1207"/>
                  </a:cubicBezTo>
                  <a:cubicBezTo>
                    <a:pt x="16493" y="2384"/>
                    <a:pt x="13119" y="2083"/>
                    <a:pt x="10374" y="387"/>
                  </a:cubicBezTo>
                  <a:cubicBezTo>
                    <a:pt x="7548" y="-1072"/>
                    <a:pt x="4994" y="1481"/>
                    <a:pt x="1256" y="4673"/>
                  </a:cubicBezTo>
                  <a:cubicBezTo>
                    <a:pt x="-2484" y="7864"/>
                    <a:pt x="2988" y="7499"/>
                    <a:pt x="2988" y="7499"/>
                  </a:cubicBezTo>
                  <a:cubicBezTo>
                    <a:pt x="4940" y="7700"/>
                    <a:pt x="6754" y="8612"/>
                    <a:pt x="8095" y="10053"/>
                  </a:cubicBezTo>
                  <a:cubicBezTo>
                    <a:pt x="10675" y="12569"/>
                    <a:pt x="14296" y="13719"/>
                    <a:pt x="17851" y="13153"/>
                  </a:cubicBezTo>
                  <a:cubicBezTo>
                    <a:pt x="23979" y="11885"/>
                    <a:pt x="29907" y="9770"/>
                    <a:pt x="35452" y="6861"/>
                  </a:cubicBezTo>
                  <a:cubicBezTo>
                    <a:pt x="41470" y="3761"/>
                    <a:pt x="37731" y="1754"/>
                    <a:pt x="33172" y="1754"/>
                  </a:cubicBezTo>
                  <a:close/>
                </a:path>
              </a:pathLst>
            </a:custGeom>
            <a:grpFill/>
            <a:ln w="4559" cap="flat">
              <a:solidFill>
                <a:srgbClr val="FFFFFF"/>
              </a:solidFill>
              <a:prstDash val="solid"/>
              <a:miter/>
            </a:ln>
          </p:spPr>
          <p:txBody>
            <a:bodyPr rtlCol="0" anchor="ctr"/>
            <a:lstStyle/>
            <a:p>
              <a:endParaRPr lang="en-US"/>
            </a:p>
          </p:txBody>
        </p:sp>
        <p:sp>
          <p:nvSpPr>
            <p:cNvPr id="928" name="Freeform: Shape 927">
              <a:extLst>
                <a:ext uri="{FF2B5EF4-FFF2-40B4-BE49-F238E27FC236}">
                  <a16:creationId xmlns:a16="http://schemas.microsoft.com/office/drawing/2014/main" id="{A59424EA-4593-1D70-48AA-A8D3027FFF14}"/>
                </a:ext>
              </a:extLst>
            </p:cNvPr>
            <p:cNvSpPr/>
            <p:nvPr/>
          </p:nvSpPr>
          <p:spPr>
            <a:xfrm>
              <a:off x="7136696" y="3643841"/>
              <a:ext cx="350486" cy="220948"/>
            </a:xfrm>
            <a:custGeom>
              <a:avLst/>
              <a:gdLst>
                <a:gd name="connsiteX0" fmla="*/ 307212 w 350486"/>
                <a:gd name="connsiteY0" fmla="*/ 786 h 220948"/>
                <a:gd name="connsiteX1" fmla="*/ 262346 w 350486"/>
                <a:gd name="connsiteY1" fmla="*/ 7170 h 220948"/>
                <a:gd name="connsiteX2" fmla="*/ 219305 w 350486"/>
                <a:gd name="connsiteY2" fmla="*/ 12732 h 220948"/>
                <a:gd name="connsiteX3" fmla="*/ 195140 w 350486"/>
                <a:gd name="connsiteY3" fmla="*/ 23219 h 220948"/>
                <a:gd name="connsiteX4" fmla="*/ 186021 w 350486"/>
                <a:gd name="connsiteY4" fmla="*/ 27231 h 220948"/>
                <a:gd name="connsiteX5" fmla="*/ 182100 w 350486"/>
                <a:gd name="connsiteY5" fmla="*/ 30970 h 220948"/>
                <a:gd name="connsiteX6" fmla="*/ 158664 w 350486"/>
                <a:gd name="connsiteY6" fmla="*/ 64984 h 220948"/>
                <a:gd name="connsiteX7" fmla="*/ 156749 w 350486"/>
                <a:gd name="connsiteY7" fmla="*/ 66899 h 220948"/>
                <a:gd name="connsiteX8" fmla="*/ 144712 w 350486"/>
                <a:gd name="connsiteY8" fmla="*/ 70729 h 220948"/>
                <a:gd name="connsiteX9" fmla="*/ 141886 w 350486"/>
                <a:gd name="connsiteY9" fmla="*/ 69543 h 220948"/>
                <a:gd name="connsiteX10" fmla="*/ 135775 w 350486"/>
                <a:gd name="connsiteY10" fmla="*/ 61154 h 220948"/>
                <a:gd name="connsiteX11" fmla="*/ 131763 w 350486"/>
                <a:gd name="connsiteY11" fmla="*/ 59421 h 220948"/>
                <a:gd name="connsiteX12" fmla="*/ 77050 w 350486"/>
                <a:gd name="connsiteY12" fmla="*/ 54588 h 220948"/>
                <a:gd name="connsiteX13" fmla="*/ 72764 w 350486"/>
                <a:gd name="connsiteY13" fmla="*/ 54588 h 220948"/>
                <a:gd name="connsiteX14" fmla="*/ 48417 w 350486"/>
                <a:gd name="connsiteY14" fmla="*/ 59330 h 220948"/>
                <a:gd name="connsiteX15" fmla="*/ 30179 w 350486"/>
                <a:gd name="connsiteY15" fmla="*/ 54588 h 220948"/>
                <a:gd name="connsiteX16" fmla="*/ 28719 w 350486"/>
                <a:gd name="connsiteY16" fmla="*/ 53494 h 220948"/>
                <a:gd name="connsiteX17" fmla="*/ 20786 w 350486"/>
                <a:gd name="connsiteY17" fmla="*/ 53494 h 220948"/>
                <a:gd name="connsiteX18" fmla="*/ 18962 w 350486"/>
                <a:gd name="connsiteY18" fmla="*/ 54223 h 220948"/>
                <a:gd name="connsiteX19" fmla="*/ 13400 w 350486"/>
                <a:gd name="connsiteY19" fmla="*/ 65713 h 220948"/>
                <a:gd name="connsiteX20" fmla="*/ 14221 w 350486"/>
                <a:gd name="connsiteY20" fmla="*/ 80577 h 220948"/>
                <a:gd name="connsiteX21" fmla="*/ 14221 w 350486"/>
                <a:gd name="connsiteY21" fmla="*/ 82310 h 220948"/>
                <a:gd name="connsiteX22" fmla="*/ 1271 w 350486"/>
                <a:gd name="connsiteY22" fmla="*/ 91428 h 220948"/>
                <a:gd name="connsiteX23" fmla="*/ 2184 w 350486"/>
                <a:gd name="connsiteY23" fmla="*/ 109119 h 220948"/>
                <a:gd name="connsiteX24" fmla="*/ 1181 w 350486"/>
                <a:gd name="connsiteY24" fmla="*/ 117326 h 220948"/>
                <a:gd name="connsiteX25" fmla="*/ 1181 w 350486"/>
                <a:gd name="connsiteY25" fmla="*/ 130640 h 220948"/>
                <a:gd name="connsiteX26" fmla="*/ 1181 w 350486"/>
                <a:gd name="connsiteY26" fmla="*/ 134196 h 220948"/>
                <a:gd name="connsiteX27" fmla="*/ 4007 w 350486"/>
                <a:gd name="connsiteY27" fmla="*/ 138573 h 220948"/>
                <a:gd name="connsiteX28" fmla="*/ 15224 w 350486"/>
                <a:gd name="connsiteY28" fmla="*/ 179244 h 220948"/>
                <a:gd name="connsiteX29" fmla="*/ 18050 w 350486"/>
                <a:gd name="connsiteY29" fmla="*/ 193104 h 220948"/>
                <a:gd name="connsiteX30" fmla="*/ 22063 w 350486"/>
                <a:gd name="connsiteY30" fmla="*/ 213987 h 220948"/>
                <a:gd name="connsiteX31" fmla="*/ 31911 w 350486"/>
                <a:gd name="connsiteY31" fmla="*/ 220461 h 220948"/>
                <a:gd name="connsiteX32" fmla="*/ 58721 w 350486"/>
                <a:gd name="connsiteY32" fmla="*/ 218729 h 220948"/>
                <a:gd name="connsiteX33" fmla="*/ 72581 w 350486"/>
                <a:gd name="connsiteY33" fmla="*/ 217087 h 220948"/>
                <a:gd name="connsiteX34" fmla="*/ 79421 w 350486"/>
                <a:gd name="connsiteY34" fmla="*/ 214625 h 220948"/>
                <a:gd name="connsiteX35" fmla="*/ 87445 w 350486"/>
                <a:gd name="connsiteY35" fmla="*/ 205506 h 220948"/>
                <a:gd name="connsiteX36" fmla="*/ 96564 w 350486"/>
                <a:gd name="connsiteY36" fmla="*/ 200126 h 220948"/>
                <a:gd name="connsiteX37" fmla="*/ 108510 w 350486"/>
                <a:gd name="connsiteY37" fmla="*/ 195202 h 220948"/>
                <a:gd name="connsiteX38" fmla="*/ 164774 w 350486"/>
                <a:gd name="connsiteY38" fmla="*/ 180794 h 220948"/>
                <a:gd name="connsiteX39" fmla="*/ 186568 w 350486"/>
                <a:gd name="connsiteY39" fmla="*/ 173955 h 220948"/>
                <a:gd name="connsiteX40" fmla="*/ 204077 w 350486"/>
                <a:gd name="connsiteY40" fmla="*/ 168392 h 220948"/>
                <a:gd name="connsiteX41" fmla="*/ 244929 w 350486"/>
                <a:gd name="connsiteY41" fmla="*/ 145413 h 220948"/>
                <a:gd name="connsiteX42" fmla="*/ 316513 w 350486"/>
                <a:gd name="connsiteY42" fmla="*/ 121065 h 220948"/>
                <a:gd name="connsiteX43" fmla="*/ 321255 w 350486"/>
                <a:gd name="connsiteY43" fmla="*/ 114043 h 220948"/>
                <a:gd name="connsiteX44" fmla="*/ 322805 w 350486"/>
                <a:gd name="connsiteY44" fmla="*/ 101551 h 220948"/>
                <a:gd name="connsiteX45" fmla="*/ 328732 w 350486"/>
                <a:gd name="connsiteY45" fmla="*/ 93526 h 220948"/>
                <a:gd name="connsiteX46" fmla="*/ 336027 w 350486"/>
                <a:gd name="connsiteY46" fmla="*/ 87234 h 220948"/>
                <a:gd name="connsiteX47" fmla="*/ 350435 w 350486"/>
                <a:gd name="connsiteY47" fmla="*/ 82036 h 220948"/>
                <a:gd name="connsiteX48" fmla="*/ 312044 w 350486"/>
                <a:gd name="connsiteY48" fmla="*/ -34 h 220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0486" h="220948">
                  <a:moveTo>
                    <a:pt x="307212" y="786"/>
                  </a:moveTo>
                  <a:cubicBezTo>
                    <a:pt x="304385" y="786"/>
                    <a:pt x="270736" y="6258"/>
                    <a:pt x="262346" y="7170"/>
                  </a:cubicBezTo>
                  <a:cubicBezTo>
                    <a:pt x="253957" y="8082"/>
                    <a:pt x="225323" y="12185"/>
                    <a:pt x="219305" y="12732"/>
                  </a:cubicBezTo>
                  <a:cubicBezTo>
                    <a:pt x="210879" y="15304"/>
                    <a:pt x="202773" y="18824"/>
                    <a:pt x="195140" y="23219"/>
                  </a:cubicBezTo>
                  <a:cubicBezTo>
                    <a:pt x="192231" y="24842"/>
                    <a:pt x="189176" y="26183"/>
                    <a:pt x="186021" y="27231"/>
                  </a:cubicBezTo>
                  <a:cubicBezTo>
                    <a:pt x="183924" y="27779"/>
                    <a:pt x="182100" y="30970"/>
                    <a:pt x="182100" y="30970"/>
                  </a:cubicBezTo>
                  <a:lnTo>
                    <a:pt x="158664" y="64984"/>
                  </a:lnTo>
                  <a:cubicBezTo>
                    <a:pt x="158163" y="65741"/>
                    <a:pt x="157506" y="66388"/>
                    <a:pt x="156749" y="66899"/>
                  </a:cubicBezTo>
                  <a:lnTo>
                    <a:pt x="144712" y="70729"/>
                  </a:lnTo>
                  <a:cubicBezTo>
                    <a:pt x="143709" y="70729"/>
                    <a:pt x="143071" y="71549"/>
                    <a:pt x="141886" y="69543"/>
                  </a:cubicBezTo>
                  <a:cubicBezTo>
                    <a:pt x="140016" y="66625"/>
                    <a:pt x="137982" y="63826"/>
                    <a:pt x="135775" y="61154"/>
                  </a:cubicBezTo>
                  <a:cubicBezTo>
                    <a:pt x="134663" y="60160"/>
                    <a:pt x="133250" y="59549"/>
                    <a:pt x="131763" y="59421"/>
                  </a:cubicBezTo>
                  <a:cubicBezTo>
                    <a:pt x="131763" y="59421"/>
                    <a:pt x="78600" y="54862"/>
                    <a:pt x="77050" y="54588"/>
                  </a:cubicBezTo>
                  <a:cubicBezTo>
                    <a:pt x="75618" y="54506"/>
                    <a:pt x="74187" y="54506"/>
                    <a:pt x="72764" y="54588"/>
                  </a:cubicBezTo>
                  <a:cubicBezTo>
                    <a:pt x="72764" y="54588"/>
                    <a:pt x="60818" y="56594"/>
                    <a:pt x="48417" y="59330"/>
                  </a:cubicBezTo>
                  <a:cubicBezTo>
                    <a:pt x="36014" y="62065"/>
                    <a:pt x="31090" y="55591"/>
                    <a:pt x="30179" y="54588"/>
                  </a:cubicBezTo>
                  <a:cubicBezTo>
                    <a:pt x="29905" y="54004"/>
                    <a:pt x="29358" y="53585"/>
                    <a:pt x="28719" y="53494"/>
                  </a:cubicBezTo>
                  <a:lnTo>
                    <a:pt x="20786" y="53494"/>
                  </a:lnTo>
                  <a:cubicBezTo>
                    <a:pt x="20111" y="53530"/>
                    <a:pt x="19473" y="53786"/>
                    <a:pt x="18962" y="54223"/>
                  </a:cubicBezTo>
                  <a:cubicBezTo>
                    <a:pt x="16801" y="57898"/>
                    <a:pt x="14941" y="61737"/>
                    <a:pt x="13400" y="65713"/>
                  </a:cubicBezTo>
                  <a:cubicBezTo>
                    <a:pt x="11621" y="70574"/>
                    <a:pt x="11923" y="75945"/>
                    <a:pt x="14221" y="80577"/>
                  </a:cubicBezTo>
                  <a:cubicBezTo>
                    <a:pt x="14221" y="81398"/>
                    <a:pt x="14221" y="82310"/>
                    <a:pt x="14221" y="82310"/>
                  </a:cubicBezTo>
                  <a:lnTo>
                    <a:pt x="1271" y="91428"/>
                  </a:lnTo>
                  <a:cubicBezTo>
                    <a:pt x="2238" y="97274"/>
                    <a:pt x="2548" y="103210"/>
                    <a:pt x="2184" y="109119"/>
                  </a:cubicBezTo>
                  <a:cubicBezTo>
                    <a:pt x="1335" y="111764"/>
                    <a:pt x="989" y="114554"/>
                    <a:pt x="1181" y="117326"/>
                  </a:cubicBezTo>
                  <a:cubicBezTo>
                    <a:pt x="1181" y="119606"/>
                    <a:pt x="2731" y="130002"/>
                    <a:pt x="1181" y="130640"/>
                  </a:cubicBezTo>
                  <a:cubicBezTo>
                    <a:pt x="-370" y="131278"/>
                    <a:pt x="-552" y="133284"/>
                    <a:pt x="1181" y="134196"/>
                  </a:cubicBezTo>
                  <a:cubicBezTo>
                    <a:pt x="2749" y="135145"/>
                    <a:pt x="3788" y="136759"/>
                    <a:pt x="4007" y="138573"/>
                  </a:cubicBezTo>
                  <a:cubicBezTo>
                    <a:pt x="6734" y="152388"/>
                    <a:pt x="10482" y="165985"/>
                    <a:pt x="15224" y="179244"/>
                  </a:cubicBezTo>
                  <a:cubicBezTo>
                    <a:pt x="17713" y="183411"/>
                    <a:pt x="18716" y="188299"/>
                    <a:pt x="18050" y="193104"/>
                  </a:cubicBezTo>
                  <a:cubicBezTo>
                    <a:pt x="17622" y="200290"/>
                    <a:pt x="18999" y="207467"/>
                    <a:pt x="22063" y="213987"/>
                  </a:cubicBezTo>
                  <a:cubicBezTo>
                    <a:pt x="26258" y="222011"/>
                    <a:pt x="27352" y="220279"/>
                    <a:pt x="31911" y="220461"/>
                  </a:cubicBezTo>
                  <a:cubicBezTo>
                    <a:pt x="40884" y="221428"/>
                    <a:pt x="49948" y="220844"/>
                    <a:pt x="58721" y="218729"/>
                  </a:cubicBezTo>
                  <a:cubicBezTo>
                    <a:pt x="63034" y="216677"/>
                    <a:pt x="67903" y="216102"/>
                    <a:pt x="72581" y="217087"/>
                  </a:cubicBezTo>
                  <a:cubicBezTo>
                    <a:pt x="75044" y="217087"/>
                    <a:pt x="78873" y="217087"/>
                    <a:pt x="79421" y="214625"/>
                  </a:cubicBezTo>
                  <a:cubicBezTo>
                    <a:pt x="80843" y="210677"/>
                    <a:pt x="83716" y="207421"/>
                    <a:pt x="87445" y="205506"/>
                  </a:cubicBezTo>
                  <a:cubicBezTo>
                    <a:pt x="90701" y="204102"/>
                    <a:pt x="93756" y="202287"/>
                    <a:pt x="96564" y="200126"/>
                  </a:cubicBezTo>
                  <a:cubicBezTo>
                    <a:pt x="99865" y="197172"/>
                    <a:pt x="104087" y="195430"/>
                    <a:pt x="108510" y="195202"/>
                  </a:cubicBezTo>
                  <a:cubicBezTo>
                    <a:pt x="113982" y="195202"/>
                    <a:pt x="156931" y="188545"/>
                    <a:pt x="164774" y="180794"/>
                  </a:cubicBezTo>
                  <a:cubicBezTo>
                    <a:pt x="170637" y="175341"/>
                    <a:pt x="178644" y="172833"/>
                    <a:pt x="186568" y="173955"/>
                  </a:cubicBezTo>
                  <a:cubicBezTo>
                    <a:pt x="191948" y="173955"/>
                    <a:pt x="200246" y="173955"/>
                    <a:pt x="204077" y="168392"/>
                  </a:cubicBezTo>
                  <a:cubicBezTo>
                    <a:pt x="214581" y="156182"/>
                    <a:pt x="229035" y="148048"/>
                    <a:pt x="244929" y="145413"/>
                  </a:cubicBezTo>
                  <a:cubicBezTo>
                    <a:pt x="269268" y="138783"/>
                    <a:pt x="293178" y="130649"/>
                    <a:pt x="316513" y="121065"/>
                  </a:cubicBezTo>
                  <a:cubicBezTo>
                    <a:pt x="320525" y="119424"/>
                    <a:pt x="322987" y="118421"/>
                    <a:pt x="321255" y="114043"/>
                  </a:cubicBezTo>
                  <a:cubicBezTo>
                    <a:pt x="319722" y="109876"/>
                    <a:pt x="320306" y="105225"/>
                    <a:pt x="322805" y="101551"/>
                  </a:cubicBezTo>
                  <a:cubicBezTo>
                    <a:pt x="325267" y="96991"/>
                    <a:pt x="328550" y="94711"/>
                    <a:pt x="328732" y="93526"/>
                  </a:cubicBezTo>
                  <a:cubicBezTo>
                    <a:pt x="330556" y="90808"/>
                    <a:pt x="333073" y="88638"/>
                    <a:pt x="336027" y="87234"/>
                  </a:cubicBezTo>
                  <a:lnTo>
                    <a:pt x="350435" y="82036"/>
                  </a:lnTo>
                  <a:lnTo>
                    <a:pt x="312044" y="-34"/>
                  </a:lnTo>
                  <a:close/>
                </a:path>
              </a:pathLst>
            </a:custGeom>
            <a:grpFill/>
            <a:ln w="4559" cap="flat">
              <a:solidFill>
                <a:srgbClr val="FFFFFF"/>
              </a:solidFill>
              <a:prstDash val="solid"/>
              <a:miter/>
            </a:ln>
          </p:spPr>
          <p:txBody>
            <a:bodyPr rtlCol="0" anchor="ctr"/>
            <a:lstStyle/>
            <a:p>
              <a:endParaRPr lang="en-US"/>
            </a:p>
          </p:txBody>
        </p:sp>
      </p:grpSp>
      <p:grpSp>
        <p:nvGrpSpPr>
          <p:cNvPr id="929" name="Graphic 2">
            <a:extLst>
              <a:ext uri="{FF2B5EF4-FFF2-40B4-BE49-F238E27FC236}">
                <a16:creationId xmlns:a16="http://schemas.microsoft.com/office/drawing/2014/main" id="{AAFA4DA2-0F16-C746-6E68-FC24BC070D42}"/>
              </a:ext>
            </a:extLst>
          </p:cNvPr>
          <p:cNvGrpSpPr/>
          <p:nvPr/>
        </p:nvGrpSpPr>
        <p:grpSpPr>
          <a:xfrm>
            <a:off x="7260163" y="3798377"/>
            <a:ext cx="141347" cy="103794"/>
            <a:chOff x="7435660" y="3392797"/>
            <a:chExt cx="162677" cy="119457"/>
          </a:xfrm>
          <a:solidFill>
            <a:srgbClr val="FFC354"/>
          </a:solidFill>
        </p:grpSpPr>
        <p:sp>
          <p:nvSpPr>
            <p:cNvPr id="930" name="Freeform: Shape 929">
              <a:extLst>
                <a:ext uri="{FF2B5EF4-FFF2-40B4-BE49-F238E27FC236}">
                  <a16:creationId xmlns:a16="http://schemas.microsoft.com/office/drawing/2014/main" id="{2C0DF7B3-AEBD-C349-1FBB-1C9D410A9EFF}"/>
                </a:ext>
              </a:extLst>
            </p:cNvPr>
            <p:cNvSpPr/>
            <p:nvPr/>
          </p:nvSpPr>
          <p:spPr>
            <a:xfrm>
              <a:off x="7505231" y="3456090"/>
              <a:ext cx="11759" cy="4622"/>
            </a:xfrm>
            <a:custGeom>
              <a:avLst/>
              <a:gdLst>
                <a:gd name="connsiteX0" fmla="*/ 1141 w 11759"/>
                <a:gd name="connsiteY0" fmla="*/ 3149 h 4622"/>
                <a:gd name="connsiteX1" fmla="*/ 10807 w 11759"/>
                <a:gd name="connsiteY1" fmla="*/ 1964 h 4622"/>
                <a:gd name="connsiteX2" fmla="*/ 1141 w 11759"/>
                <a:gd name="connsiteY2" fmla="*/ 3149 h 4622"/>
              </a:gdLst>
              <a:ahLst/>
              <a:cxnLst>
                <a:cxn ang="0">
                  <a:pos x="connsiteX0" y="connsiteY0"/>
                </a:cxn>
                <a:cxn ang="0">
                  <a:pos x="connsiteX1" y="connsiteY1"/>
                </a:cxn>
                <a:cxn ang="0">
                  <a:pos x="connsiteX2" y="connsiteY2"/>
                </a:cxn>
              </a:cxnLst>
              <a:rect l="l" t="t" r="r" b="b"/>
              <a:pathLst>
                <a:path w="11759" h="4622">
                  <a:moveTo>
                    <a:pt x="1141" y="3149"/>
                  </a:moveTo>
                  <a:cubicBezTo>
                    <a:pt x="1141" y="3149"/>
                    <a:pt x="15366" y="7071"/>
                    <a:pt x="10807" y="1964"/>
                  </a:cubicBezTo>
                  <a:cubicBezTo>
                    <a:pt x="6247" y="-3143"/>
                    <a:pt x="-3419" y="3149"/>
                    <a:pt x="1141" y="3149"/>
                  </a:cubicBezTo>
                  <a:close/>
                </a:path>
              </a:pathLst>
            </a:custGeom>
            <a:grpFill/>
            <a:ln w="4559" cap="flat">
              <a:solidFill>
                <a:srgbClr val="FFFFFF"/>
              </a:solidFill>
              <a:prstDash val="solid"/>
              <a:miter/>
            </a:ln>
          </p:spPr>
          <p:txBody>
            <a:bodyPr rtlCol="0" anchor="ctr"/>
            <a:lstStyle/>
            <a:p>
              <a:endParaRPr lang="en-US"/>
            </a:p>
          </p:txBody>
        </p:sp>
        <p:sp>
          <p:nvSpPr>
            <p:cNvPr id="931" name="Freeform: Shape 930">
              <a:extLst>
                <a:ext uri="{FF2B5EF4-FFF2-40B4-BE49-F238E27FC236}">
                  <a16:creationId xmlns:a16="http://schemas.microsoft.com/office/drawing/2014/main" id="{3EE3185C-C667-E6A8-63C8-AEE5EBB5CA86}"/>
                </a:ext>
              </a:extLst>
            </p:cNvPr>
            <p:cNvSpPr/>
            <p:nvPr/>
          </p:nvSpPr>
          <p:spPr>
            <a:xfrm>
              <a:off x="7435660" y="3392797"/>
              <a:ext cx="162677" cy="119457"/>
            </a:xfrm>
            <a:custGeom>
              <a:avLst/>
              <a:gdLst>
                <a:gd name="connsiteX0" fmla="*/ 122324 w 162677"/>
                <a:gd name="connsiteY0" fmla="*/ 119424 h 119457"/>
                <a:gd name="connsiteX1" fmla="*/ 122324 w 162677"/>
                <a:gd name="connsiteY1" fmla="*/ 119424 h 119457"/>
                <a:gd name="connsiteX2" fmla="*/ 130167 w 162677"/>
                <a:gd name="connsiteY2" fmla="*/ 80577 h 119457"/>
                <a:gd name="connsiteX3" fmla="*/ 138282 w 162677"/>
                <a:gd name="connsiteY3" fmla="*/ 72461 h 119457"/>
                <a:gd name="connsiteX4" fmla="*/ 148496 w 162677"/>
                <a:gd name="connsiteY4" fmla="*/ 71549 h 119457"/>
                <a:gd name="connsiteX5" fmla="*/ 148496 w 162677"/>
                <a:gd name="connsiteY5" fmla="*/ 69725 h 119457"/>
                <a:gd name="connsiteX6" fmla="*/ 141656 w 162677"/>
                <a:gd name="connsiteY6" fmla="*/ 64072 h 119457"/>
                <a:gd name="connsiteX7" fmla="*/ 141656 w 162677"/>
                <a:gd name="connsiteY7" fmla="*/ 53767 h 119457"/>
                <a:gd name="connsiteX8" fmla="*/ 143024 w 162677"/>
                <a:gd name="connsiteY8" fmla="*/ 46928 h 119457"/>
                <a:gd name="connsiteX9" fmla="*/ 147311 w 162677"/>
                <a:gd name="connsiteY9" fmla="*/ 39359 h 119457"/>
                <a:gd name="connsiteX10" fmla="*/ 148587 w 162677"/>
                <a:gd name="connsiteY10" fmla="*/ 39359 h 119457"/>
                <a:gd name="connsiteX11" fmla="*/ 150775 w 162677"/>
                <a:gd name="connsiteY11" fmla="*/ 43645 h 119457"/>
                <a:gd name="connsiteX12" fmla="*/ 152052 w 162677"/>
                <a:gd name="connsiteY12" fmla="*/ 46472 h 119457"/>
                <a:gd name="connsiteX13" fmla="*/ 155882 w 162677"/>
                <a:gd name="connsiteY13" fmla="*/ 43828 h 119457"/>
                <a:gd name="connsiteX14" fmla="*/ 159256 w 162677"/>
                <a:gd name="connsiteY14" fmla="*/ 41639 h 119457"/>
                <a:gd name="connsiteX15" fmla="*/ 160168 w 162677"/>
                <a:gd name="connsiteY15" fmla="*/ 39633 h 119457"/>
                <a:gd name="connsiteX16" fmla="*/ 161171 w 162677"/>
                <a:gd name="connsiteY16" fmla="*/ 38083 h 119457"/>
                <a:gd name="connsiteX17" fmla="*/ 161901 w 162677"/>
                <a:gd name="connsiteY17" fmla="*/ 38083 h 119457"/>
                <a:gd name="connsiteX18" fmla="*/ 161901 w 162677"/>
                <a:gd name="connsiteY18" fmla="*/ 34891 h 119457"/>
                <a:gd name="connsiteX19" fmla="*/ 161901 w 162677"/>
                <a:gd name="connsiteY19" fmla="*/ 20210 h 119457"/>
                <a:gd name="connsiteX20" fmla="*/ 159621 w 162677"/>
                <a:gd name="connsiteY20" fmla="*/ 14921 h 119457"/>
                <a:gd name="connsiteX21" fmla="*/ 155517 w 162677"/>
                <a:gd name="connsiteY21" fmla="*/ 14921 h 119457"/>
                <a:gd name="connsiteX22" fmla="*/ 153967 w 162677"/>
                <a:gd name="connsiteY22" fmla="*/ 12732 h 119457"/>
                <a:gd name="connsiteX23" fmla="*/ 151961 w 162677"/>
                <a:gd name="connsiteY23" fmla="*/ -34 h 119457"/>
                <a:gd name="connsiteX24" fmla="*/ 148040 w 162677"/>
                <a:gd name="connsiteY24" fmla="*/ 5711 h 119457"/>
                <a:gd name="connsiteX25" fmla="*/ 142842 w 162677"/>
                <a:gd name="connsiteY25" fmla="*/ 12003 h 119457"/>
                <a:gd name="connsiteX26" fmla="*/ 137188 w 162677"/>
                <a:gd name="connsiteY26" fmla="*/ 18021 h 119457"/>
                <a:gd name="connsiteX27" fmla="*/ 125972 w 162677"/>
                <a:gd name="connsiteY27" fmla="*/ 28326 h 119457"/>
                <a:gd name="connsiteX28" fmla="*/ 110561 w 162677"/>
                <a:gd name="connsiteY28" fmla="*/ 42916 h 119457"/>
                <a:gd name="connsiteX29" fmla="*/ 101442 w 162677"/>
                <a:gd name="connsiteY29" fmla="*/ 54679 h 119457"/>
                <a:gd name="connsiteX30" fmla="*/ 89679 w 162677"/>
                <a:gd name="connsiteY30" fmla="*/ 65166 h 119457"/>
                <a:gd name="connsiteX31" fmla="*/ 85119 w 162677"/>
                <a:gd name="connsiteY31" fmla="*/ 65713 h 119457"/>
                <a:gd name="connsiteX32" fmla="*/ 73538 w 162677"/>
                <a:gd name="connsiteY32" fmla="*/ 72005 h 119457"/>
                <a:gd name="connsiteX33" fmla="*/ 39707 w 162677"/>
                <a:gd name="connsiteY33" fmla="*/ 71458 h 119457"/>
                <a:gd name="connsiteX34" fmla="*/ 8338 w 162677"/>
                <a:gd name="connsiteY34" fmla="*/ 73373 h 119457"/>
                <a:gd name="connsiteX35" fmla="*/ 4417 w 162677"/>
                <a:gd name="connsiteY35" fmla="*/ 66260 h 119457"/>
                <a:gd name="connsiteX36" fmla="*/ 1955 w 162677"/>
                <a:gd name="connsiteY36" fmla="*/ 63798 h 119457"/>
                <a:gd name="connsiteX37" fmla="*/ 404 w 162677"/>
                <a:gd name="connsiteY37" fmla="*/ 63798 h 119457"/>
                <a:gd name="connsiteX38" fmla="*/ -52 w 162677"/>
                <a:gd name="connsiteY38" fmla="*/ 64710 h 119457"/>
                <a:gd name="connsiteX39" fmla="*/ 1225 w 162677"/>
                <a:gd name="connsiteY39" fmla="*/ 71093 h 119457"/>
                <a:gd name="connsiteX40" fmla="*/ 13627 w 162677"/>
                <a:gd name="connsiteY40" fmla="*/ 87416 h 119457"/>
                <a:gd name="connsiteX41" fmla="*/ 22746 w 162677"/>
                <a:gd name="connsiteY41" fmla="*/ 100183 h 119457"/>
                <a:gd name="connsiteX42" fmla="*/ 35421 w 162677"/>
                <a:gd name="connsiteY42" fmla="*/ 112129 h 11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2677" h="119457">
                  <a:moveTo>
                    <a:pt x="122324" y="119424"/>
                  </a:moveTo>
                  <a:lnTo>
                    <a:pt x="122324" y="119424"/>
                  </a:lnTo>
                  <a:lnTo>
                    <a:pt x="130167" y="80577"/>
                  </a:lnTo>
                  <a:cubicBezTo>
                    <a:pt x="130613" y="76291"/>
                    <a:pt x="133997" y="72908"/>
                    <a:pt x="138282" y="72461"/>
                  </a:cubicBezTo>
                  <a:cubicBezTo>
                    <a:pt x="145395" y="71732"/>
                    <a:pt x="148496" y="71549"/>
                    <a:pt x="148496" y="71549"/>
                  </a:cubicBezTo>
                  <a:cubicBezTo>
                    <a:pt x="148496" y="71549"/>
                    <a:pt x="151232" y="70729"/>
                    <a:pt x="148496" y="69725"/>
                  </a:cubicBezTo>
                  <a:cubicBezTo>
                    <a:pt x="145641" y="68668"/>
                    <a:pt x="143225" y="66680"/>
                    <a:pt x="141656" y="64072"/>
                  </a:cubicBezTo>
                  <a:cubicBezTo>
                    <a:pt x="141109" y="60661"/>
                    <a:pt x="141109" y="57178"/>
                    <a:pt x="141656" y="53767"/>
                  </a:cubicBezTo>
                  <a:cubicBezTo>
                    <a:pt x="141666" y="51424"/>
                    <a:pt x="142131" y="49098"/>
                    <a:pt x="143024" y="46928"/>
                  </a:cubicBezTo>
                  <a:cubicBezTo>
                    <a:pt x="144301" y="44557"/>
                    <a:pt x="147311" y="39359"/>
                    <a:pt x="147311" y="39359"/>
                  </a:cubicBezTo>
                  <a:cubicBezTo>
                    <a:pt x="147311" y="39359"/>
                    <a:pt x="147766" y="38356"/>
                    <a:pt x="148587" y="39359"/>
                  </a:cubicBezTo>
                  <a:cubicBezTo>
                    <a:pt x="149526" y="40673"/>
                    <a:pt x="150265" y="42113"/>
                    <a:pt x="150775" y="43645"/>
                  </a:cubicBezTo>
                  <a:cubicBezTo>
                    <a:pt x="150775" y="44648"/>
                    <a:pt x="150775" y="47931"/>
                    <a:pt x="152052" y="46472"/>
                  </a:cubicBezTo>
                  <a:cubicBezTo>
                    <a:pt x="153037" y="45232"/>
                    <a:pt x="154369" y="44311"/>
                    <a:pt x="155882" y="43828"/>
                  </a:cubicBezTo>
                  <a:cubicBezTo>
                    <a:pt x="157250" y="43190"/>
                    <a:pt x="158891" y="42551"/>
                    <a:pt x="159256" y="41639"/>
                  </a:cubicBezTo>
                  <a:cubicBezTo>
                    <a:pt x="159621" y="40727"/>
                    <a:pt x="160259" y="40271"/>
                    <a:pt x="160168" y="39633"/>
                  </a:cubicBezTo>
                  <a:cubicBezTo>
                    <a:pt x="160049" y="38931"/>
                    <a:pt x="160487" y="38265"/>
                    <a:pt x="161171" y="38083"/>
                  </a:cubicBezTo>
                  <a:lnTo>
                    <a:pt x="161901" y="38083"/>
                  </a:lnTo>
                  <a:cubicBezTo>
                    <a:pt x="161800" y="37025"/>
                    <a:pt x="161800" y="35949"/>
                    <a:pt x="161901" y="34891"/>
                  </a:cubicBezTo>
                  <a:cubicBezTo>
                    <a:pt x="162867" y="30049"/>
                    <a:pt x="162867" y="25052"/>
                    <a:pt x="161901" y="20210"/>
                  </a:cubicBezTo>
                  <a:cubicBezTo>
                    <a:pt x="160624" y="17201"/>
                    <a:pt x="159621" y="16471"/>
                    <a:pt x="159621" y="14921"/>
                  </a:cubicBezTo>
                  <a:lnTo>
                    <a:pt x="155517" y="14921"/>
                  </a:lnTo>
                  <a:cubicBezTo>
                    <a:pt x="154241" y="14921"/>
                    <a:pt x="153967" y="12732"/>
                    <a:pt x="153967" y="12732"/>
                  </a:cubicBezTo>
                  <a:lnTo>
                    <a:pt x="151961" y="-34"/>
                  </a:lnTo>
                  <a:cubicBezTo>
                    <a:pt x="150046" y="2792"/>
                    <a:pt x="148678" y="4981"/>
                    <a:pt x="148040" y="5711"/>
                  </a:cubicBezTo>
                  <a:cubicBezTo>
                    <a:pt x="146134" y="7662"/>
                    <a:pt x="144392" y="9759"/>
                    <a:pt x="142842" y="12003"/>
                  </a:cubicBezTo>
                  <a:cubicBezTo>
                    <a:pt x="141128" y="14164"/>
                    <a:pt x="139231" y="16170"/>
                    <a:pt x="137188" y="18021"/>
                  </a:cubicBezTo>
                  <a:cubicBezTo>
                    <a:pt x="133258" y="21249"/>
                    <a:pt x="129519" y="24687"/>
                    <a:pt x="125972" y="28326"/>
                  </a:cubicBezTo>
                  <a:cubicBezTo>
                    <a:pt x="121103" y="33459"/>
                    <a:pt x="115950" y="38329"/>
                    <a:pt x="110561" y="42916"/>
                  </a:cubicBezTo>
                  <a:cubicBezTo>
                    <a:pt x="106257" y="45670"/>
                    <a:pt x="103038" y="49828"/>
                    <a:pt x="101442" y="54679"/>
                  </a:cubicBezTo>
                  <a:cubicBezTo>
                    <a:pt x="99162" y="61518"/>
                    <a:pt x="95971" y="67263"/>
                    <a:pt x="89679" y="65166"/>
                  </a:cubicBezTo>
                  <a:cubicBezTo>
                    <a:pt x="83387" y="63069"/>
                    <a:pt x="85119" y="64163"/>
                    <a:pt x="85119" y="65713"/>
                  </a:cubicBezTo>
                  <a:cubicBezTo>
                    <a:pt x="82986" y="70054"/>
                    <a:pt x="78344" y="72580"/>
                    <a:pt x="73538" y="72005"/>
                  </a:cubicBezTo>
                  <a:cubicBezTo>
                    <a:pt x="62377" y="69844"/>
                    <a:pt x="50932" y="69662"/>
                    <a:pt x="39707" y="71458"/>
                  </a:cubicBezTo>
                  <a:cubicBezTo>
                    <a:pt x="27214" y="75014"/>
                    <a:pt x="10435" y="79209"/>
                    <a:pt x="8338" y="73373"/>
                  </a:cubicBezTo>
                  <a:cubicBezTo>
                    <a:pt x="6241" y="67537"/>
                    <a:pt x="8976" y="67628"/>
                    <a:pt x="4417" y="66260"/>
                  </a:cubicBezTo>
                  <a:cubicBezTo>
                    <a:pt x="-143" y="64892"/>
                    <a:pt x="2684" y="65348"/>
                    <a:pt x="1955" y="63798"/>
                  </a:cubicBezTo>
                  <a:cubicBezTo>
                    <a:pt x="1225" y="62248"/>
                    <a:pt x="587" y="61701"/>
                    <a:pt x="404" y="63798"/>
                  </a:cubicBezTo>
                  <a:cubicBezTo>
                    <a:pt x="222" y="65896"/>
                    <a:pt x="404" y="64528"/>
                    <a:pt x="-52" y="64710"/>
                  </a:cubicBezTo>
                  <a:cubicBezTo>
                    <a:pt x="122" y="66880"/>
                    <a:pt x="550" y="69023"/>
                    <a:pt x="1225" y="71093"/>
                  </a:cubicBezTo>
                  <a:cubicBezTo>
                    <a:pt x="4782" y="76948"/>
                    <a:pt x="8940" y="82419"/>
                    <a:pt x="13627" y="87416"/>
                  </a:cubicBezTo>
                  <a:cubicBezTo>
                    <a:pt x="17156" y="91301"/>
                    <a:pt x="20220" y="95587"/>
                    <a:pt x="22746" y="100183"/>
                  </a:cubicBezTo>
                  <a:cubicBezTo>
                    <a:pt x="24023" y="102463"/>
                    <a:pt x="30679" y="111764"/>
                    <a:pt x="35421" y="112129"/>
                  </a:cubicBezTo>
                  <a:close/>
                </a:path>
              </a:pathLst>
            </a:custGeom>
            <a:grpFill/>
            <a:ln w="4559" cap="flat">
              <a:solidFill>
                <a:srgbClr val="FFFFFF"/>
              </a:solidFill>
              <a:prstDash val="solid"/>
              <a:miter/>
            </a:ln>
          </p:spPr>
          <p:txBody>
            <a:bodyPr rtlCol="0" anchor="ctr"/>
            <a:lstStyle/>
            <a:p>
              <a:endParaRPr lang="en-US"/>
            </a:p>
          </p:txBody>
        </p:sp>
      </p:grpSp>
      <p:grpSp>
        <p:nvGrpSpPr>
          <p:cNvPr id="932" name="Graphic 2">
            <a:extLst>
              <a:ext uri="{FF2B5EF4-FFF2-40B4-BE49-F238E27FC236}">
                <a16:creationId xmlns:a16="http://schemas.microsoft.com/office/drawing/2014/main" id="{ADB74D00-F4F8-57A9-A899-A0F4C4C07E2E}"/>
              </a:ext>
            </a:extLst>
          </p:cNvPr>
          <p:cNvGrpSpPr/>
          <p:nvPr/>
        </p:nvGrpSpPr>
        <p:grpSpPr>
          <a:xfrm>
            <a:off x="7112055" y="2761776"/>
            <a:ext cx="1200237" cy="555974"/>
            <a:chOff x="7265202" y="2199768"/>
            <a:chExt cx="1381359" cy="639874"/>
          </a:xfrm>
          <a:solidFill>
            <a:schemeClr val="bg1">
              <a:lumMod val="75000"/>
            </a:schemeClr>
          </a:solidFill>
        </p:grpSpPr>
        <p:sp>
          <p:nvSpPr>
            <p:cNvPr id="933" name="Freeform: Shape 932">
              <a:extLst>
                <a:ext uri="{FF2B5EF4-FFF2-40B4-BE49-F238E27FC236}">
                  <a16:creationId xmlns:a16="http://schemas.microsoft.com/office/drawing/2014/main" id="{2B99E782-D939-59DC-6214-7BEA429561DB}"/>
                </a:ext>
              </a:extLst>
            </p:cNvPr>
            <p:cNvSpPr/>
            <p:nvPr/>
          </p:nvSpPr>
          <p:spPr>
            <a:xfrm>
              <a:off x="7722200" y="2618035"/>
              <a:ext cx="14061" cy="5196"/>
            </a:xfrm>
            <a:custGeom>
              <a:avLst/>
              <a:gdLst>
                <a:gd name="connsiteX0" fmla="*/ 4121 w 14061"/>
                <a:gd name="connsiteY0" fmla="*/ 531 h 5196"/>
                <a:gd name="connsiteX1" fmla="*/ 199 w 14061"/>
                <a:gd name="connsiteY1" fmla="*/ 2263 h 5196"/>
                <a:gd name="connsiteX2" fmla="*/ 5579 w 14061"/>
                <a:gd name="connsiteY2" fmla="*/ 4269 h 5196"/>
                <a:gd name="connsiteX3" fmla="*/ 12145 w 14061"/>
                <a:gd name="connsiteY3" fmla="*/ 4269 h 5196"/>
                <a:gd name="connsiteX4" fmla="*/ 12692 w 14061"/>
                <a:gd name="connsiteY4" fmla="*/ -16 h 5196"/>
                <a:gd name="connsiteX5" fmla="*/ 4121 w 14061"/>
                <a:gd name="connsiteY5" fmla="*/ 531 h 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61" h="5196">
                  <a:moveTo>
                    <a:pt x="4121" y="531"/>
                  </a:moveTo>
                  <a:cubicBezTo>
                    <a:pt x="4121" y="531"/>
                    <a:pt x="-1260" y="531"/>
                    <a:pt x="199" y="2263"/>
                  </a:cubicBezTo>
                  <a:cubicBezTo>
                    <a:pt x="1658" y="3996"/>
                    <a:pt x="3573" y="3631"/>
                    <a:pt x="5579" y="4269"/>
                  </a:cubicBezTo>
                  <a:cubicBezTo>
                    <a:pt x="7586" y="4908"/>
                    <a:pt x="11234" y="5911"/>
                    <a:pt x="12145" y="4269"/>
                  </a:cubicBezTo>
                  <a:cubicBezTo>
                    <a:pt x="13057" y="2628"/>
                    <a:pt x="15519" y="-290"/>
                    <a:pt x="12692" y="-16"/>
                  </a:cubicBezTo>
                  <a:cubicBezTo>
                    <a:pt x="9866" y="257"/>
                    <a:pt x="4121" y="531"/>
                    <a:pt x="4121" y="531"/>
                  </a:cubicBezTo>
                  <a:close/>
                </a:path>
              </a:pathLst>
            </a:custGeom>
            <a:grpFill/>
            <a:ln w="4559" cap="flat">
              <a:solidFill>
                <a:srgbClr val="FFFFFF"/>
              </a:solidFill>
              <a:prstDash val="solid"/>
              <a:miter/>
            </a:ln>
          </p:spPr>
          <p:txBody>
            <a:bodyPr rtlCol="0" anchor="ctr"/>
            <a:lstStyle/>
            <a:p>
              <a:endParaRPr lang="en-US"/>
            </a:p>
          </p:txBody>
        </p:sp>
        <p:sp>
          <p:nvSpPr>
            <p:cNvPr id="934" name="Freeform: Shape 933">
              <a:extLst>
                <a:ext uri="{FF2B5EF4-FFF2-40B4-BE49-F238E27FC236}">
                  <a16:creationId xmlns:a16="http://schemas.microsoft.com/office/drawing/2014/main" id="{D383612E-DDCB-120E-7503-3B93CDED7A81}"/>
                </a:ext>
              </a:extLst>
            </p:cNvPr>
            <p:cNvSpPr/>
            <p:nvPr/>
          </p:nvSpPr>
          <p:spPr>
            <a:xfrm>
              <a:off x="7265202" y="2199768"/>
              <a:ext cx="1381359" cy="639874"/>
            </a:xfrm>
            <a:custGeom>
              <a:avLst/>
              <a:gdLst>
                <a:gd name="connsiteX0" fmla="*/ 1140022 w 1381359"/>
                <a:gd name="connsiteY0" fmla="*/ 574731 h 639874"/>
                <a:gd name="connsiteX1" fmla="*/ 1141663 w 1381359"/>
                <a:gd name="connsiteY1" fmla="*/ 571266 h 639874"/>
                <a:gd name="connsiteX2" fmla="*/ 1140113 w 1381359"/>
                <a:gd name="connsiteY2" fmla="*/ 567163 h 639874"/>
                <a:gd name="connsiteX3" fmla="*/ 1140113 w 1381359"/>
                <a:gd name="connsiteY3" fmla="*/ 550840 h 639874"/>
                <a:gd name="connsiteX4" fmla="*/ 1144034 w 1381359"/>
                <a:gd name="connsiteY4" fmla="*/ 549472 h 639874"/>
                <a:gd name="connsiteX5" fmla="*/ 1149506 w 1381359"/>
                <a:gd name="connsiteY5" fmla="*/ 548013 h 639874"/>
                <a:gd name="connsiteX6" fmla="*/ 1149506 w 1381359"/>
                <a:gd name="connsiteY6" fmla="*/ 545186 h 639874"/>
                <a:gd name="connsiteX7" fmla="*/ 1146679 w 1381359"/>
                <a:gd name="connsiteY7" fmla="*/ 539623 h 639874"/>
                <a:gd name="connsiteX8" fmla="*/ 1154065 w 1381359"/>
                <a:gd name="connsiteY8" fmla="*/ 536888 h 639874"/>
                <a:gd name="connsiteX9" fmla="*/ 1159263 w 1381359"/>
                <a:gd name="connsiteY9" fmla="*/ 532511 h 639874"/>
                <a:gd name="connsiteX10" fmla="*/ 1155615 w 1381359"/>
                <a:gd name="connsiteY10" fmla="*/ 520383 h 639874"/>
                <a:gd name="connsiteX11" fmla="*/ 1146496 w 1381359"/>
                <a:gd name="connsiteY11" fmla="*/ 496856 h 639874"/>
                <a:gd name="connsiteX12" fmla="*/ 1145402 w 1381359"/>
                <a:gd name="connsiteY12" fmla="*/ 474970 h 639874"/>
                <a:gd name="connsiteX13" fmla="*/ 1149050 w 1381359"/>
                <a:gd name="connsiteY13" fmla="*/ 471414 h 639874"/>
                <a:gd name="connsiteX14" fmla="*/ 1147773 w 1381359"/>
                <a:gd name="connsiteY14" fmla="*/ 469499 h 639874"/>
                <a:gd name="connsiteX15" fmla="*/ 1135098 w 1381359"/>
                <a:gd name="connsiteY15" fmla="*/ 467949 h 639874"/>
                <a:gd name="connsiteX16" fmla="*/ 1130721 w 1381359"/>
                <a:gd name="connsiteY16" fmla="*/ 467401 h 639874"/>
                <a:gd name="connsiteX17" fmla="*/ 1129262 w 1381359"/>
                <a:gd name="connsiteY17" fmla="*/ 463389 h 639874"/>
                <a:gd name="connsiteX18" fmla="*/ 1138381 w 1381359"/>
                <a:gd name="connsiteY18" fmla="*/ 457735 h 639874"/>
                <a:gd name="connsiteX19" fmla="*/ 1179416 w 1381359"/>
                <a:gd name="connsiteY19" fmla="*/ 447614 h 639874"/>
                <a:gd name="connsiteX20" fmla="*/ 1192273 w 1381359"/>
                <a:gd name="connsiteY20" fmla="*/ 446155 h 639874"/>
                <a:gd name="connsiteX21" fmla="*/ 1193550 w 1381359"/>
                <a:gd name="connsiteY21" fmla="*/ 449985 h 639874"/>
                <a:gd name="connsiteX22" fmla="*/ 1195283 w 1381359"/>
                <a:gd name="connsiteY22" fmla="*/ 451808 h 639874"/>
                <a:gd name="connsiteX23" fmla="*/ 1219630 w 1381359"/>
                <a:gd name="connsiteY23" fmla="*/ 450988 h 639874"/>
                <a:gd name="connsiteX24" fmla="*/ 1220998 w 1381359"/>
                <a:gd name="connsiteY24" fmla="*/ 449437 h 639874"/>
                <a:gd name="connsiteX25" fmla="*/ 1218810 w 1381359"/>
                <a:gd name="connsiteY25" fmla="*/ 439133 h 639874"/>
                <a:gd name="connsiteX26" fmla="*/ 1211332 w 1381359"/>
                <a:gd name="connsiteY26" fmla="*/ 437218 h 639874"/>
                <a:gd name="connsiteX27" fmla="*/ 1211332 w 1381359"/>
                <a:gd name="connsiteY27" fmla="*/ 434938 h 639874"/>
                <a:gd name="connsiteX28" fmla="*/ 1233674 w 1381359"/>
                <a:gd name="connsiteY28" fmla="*/ 370468 h 639874"/>
                <a:gd name="connsiteX29" fmla="*/ 1240485 w 1381359"/>
                <a:gd name="connsiteY29" fmla="*/ 366282 h 639874"/>
                <a:gd name="connsiteX30" fmla="*/ 1242336 w 1381359"/>
                <a:gd name="connsiteY30" fmla="*/ 367093 h 639874"/>
                <a:gd name="connsiteX31" fmla="*/ 1264769 w 1381359"/>
                <a:gd name="connsiteY31" fmla="*/ 376212 h 639874"/>
                <a:gd name="connsiteX32" fmla="*/ 1275438 w 1381359"/>
                <a:gd name="connsiteY32" fmla="*/ 375392 h 639874"/>
                <a:gd name="connsiteX33" fmla="*/ 1282551 w 1381359"/>
                <a:gd name="connsiteY33" fmla="*/ 375392 h 639874"/>
                <a:gd name="connsiteX34" fmla="*/ 1287931 w 1381359"/>
                <a:gd name="connsiteY34" fmla="*/ 375392 h 639874"/>
                <a:gd name="connsiteX35" fmla="*/ 1293402 w 1381359"/>
                <a:gd name="connsiteY35" fmla="*/ 376851 h 639874"/>
                <a:gd name="connsiteX36" fmla="*/ 1300515 w 1381359"/>
                <a:gd name="connsiteY36" fmla="*/ 378948 h 639874"/>
                <a:gd name="connsiteX37" fmla="*/ 1303069 w 1381359"/>
                <a:gd name="connsiteY37" fmla="*/ 378218 h 639874"/>
                <a:gd name="connsiteX38" fmla="*/ 1321306 w 1381359"/>
                <a:gd name="connsiteY38" fmla="*/ 369099 h 639874"/>
                <a:gd name="connsiteX39" fmla="*/ 1325227 w 1381359"/>
                <a:gd name="connsiteY39" fmla="*/ 359981 h 639874"/>
                <a:gd name="connsiteX40" fmla="*/ 1321671 w 1381359"/>
                <a:gd name="connsiteY40" fmla="*/ 332624 h 639874"/>
                <a:gd name="connsiteX41" fmla="*/ 1322309 w 1381359"/>
                <a:gd name="connsiteY41" fmla="*/ 328611 h 639874"/>
                <a:gd name="connsiteX42" fmla="*/ 1328510 w 1381359"/>
                <a:gd name="connsiteY42" fmla="*/ 314660 h 639874"/>
                <a:gd name="connsiteX43" fmla="*/ 1336626 w 1381359"/>
                <a:gd name="connsiteY43" fmla="*/ 312562 h 639874"/>
                <a:gd name="connsiteX44" fmla="*/ 1352037 w 1381359"/>
                <a:gd name="connsiteY44" fmla="*/ 309371 h 639874"/>
                <a:gd name="connsiteX45" fmla="*/ 1361612 w 1381359"/>
                <a:gd name="connsiteY45" fmla="*/ 300252 h 639874"/>
                <a:gd name="connsiteX46" fmla="*/ 1363344 w 1381359"/>
                <a:gd name="connsiteY46" fmla="*/ 294233 h 639874"/>
                <a:gd name="connsiteX47" fmla="*/ 1362706 w 1381359"/>
                <a:gd name="connsiteY47" fmla="*/ 290130 h 639874"/>
                <a:gd name="connsiteX48" fmla="*/ 1367266 w 1381359"/>
                <a:gd name="connsiteY48" fmla="*/ 282835 h 639874"/>
                <a:gd name="connsiteX49" fmla="*/ 1375017 w 1381359"/>
                <a:gd name="connsiteY49" fmla="*/ 282835 h 639874"/>
                <a:gd name="connsiteX50" fmla="*/ 1381308 w 1381359"/>
                <a:gd name="connsiteY50" fmla="*/ 283655 h 639874"/>
                <a:gd name="connsiteX51" fmla="*/ 1358876 w 1381359"/>
                <a:gd name="connsiteY51" fmla="*/ 263502 h 639874"/>
                <a:gd name="connsiteX52" fmla="*/ 1357144 w 1381359"/>
                <a:gd name="connsiteY52" fmla="*/ 254384 h 639874"/>
                <a:gd name="connsiteX53" fmla="*/ 1356597 w 1381359"/>
                <a:gd name="connsiteY53" fmla="*/ 253380 h 639874"/>
                <a:gd name="connsiteX54" fmla="*/ 1342827 w 1381359"/>
                <a:gd name="connsiteY54" fmla="*/ 266147 h 639874"/>
                <a:gd name="connsiteX55" fmla="*/ 1340638 w 1381359"/>
                <a:gd name="connsiteY55" fmla="*/ 266147 h 639874"/>
                <a:gd name="connsiteX56" fmla="*/ 1336809 w 1381359"/>
                <a:gd name="connsiteY56" fmla="*/ 266147 h 639874"/>
                <a:gd name="connsiteX57" fmla="*/ 1334255 w 1381359"/>
                <a:gd name="connsiteY57" fmla="*/ 265053 h 639874"/>
                <a:gd name="connsiteX58" fmla="*/ 1332978 w 1381359"/>
                <a:gd name="connsiteY58" fmla="*/ 264050 h 639874"/>
                <a:gd name="connsiteX59" fmla="*/ 1313555 w 1381359"/>
                <a:gd name="connsiteY59" fmla="*/ 262499 h 639874"/>
                <a:gd name="connsiteX60" fmla="*/ 1309452 w 1381359"/>
                <a:gd name="connsiteY60" fmla="*/ 258761 h 639874"/>
                <a:gd name="connsiteX61" fmla="*/ 1307354 w 1381359"/>
                <a:gd name="connsiteY61" fmla="*/ 254475 h 639874"/>
                <a:gd name="connsiteX62" fmla="*/ 1304710 w 1381359"/>
                <a:gd name="connsiteY62" fmla="*/ 250462 h 639874"/>
                <a:gd name="connsiteX63" fmla="*/ 1302430 w 1381359"/>
                <a:gd name="connsiteY63" fmla="*/ 247544 h 639874"/>
                <a:gd name="connsiteX64" fmla="*/ 1301336 w 1381359"/>
                <a:gd name="connsiteY64" fmla="*/ 245538 h 639874"/>
                <a:gd name="connsiteX65" fmla="*/ 1302585 w 1381359"/>
                <a:gd name="connsiteY65" fmla="*/ 243742 h 639874"/>
                <a:gd name="connsiteX66" fmla="*/ 1302795 w 1381359"/>
                <a:gd name="connsiteY66" fmla="*/ 243714 h 639874"/>
                <a:gd name="connsiteX67" fmla="*/ 1301883 w 1381359"/>
                <a:gd name="connsiteY67" fmla="*/ 240979 h 639874"/>
                <a:gd name="connsiteX68" fmla="*/ 1289116 w 1381359"/>
                <a:gd name="connsiteY68" fmla="*/ 234596 h 639874"/>
                <a:gd name="connsiteX69" fmla="*/ 1281365 w 1381359"/>
                <a:gd name="connsiteY69" fmla="*/ 232954 h 639874"/>
                <a:gd name="connsiteX70" fmla="*/ 1274982 w 1381359"/>
                <a:gd name="connsiteY70" fmla="*/ 227027 h 639874"/>
                <a:gd name="connsiteX71" fmla="*/ 1271699 w 1381359"/>
                <a:gd name="connsiteY71" fmla="*/ 215902 h 639874"/>
                <a:gd name="connsiteX72" fmla="*/ 1264131 w 1381359"/>
                <a:gd name="connsiteY72" fmla="*/ 205324 h 639874"/>
                <a:gd name="connsiteX73" fmla="*/ 1241607 w 1381359"/>
                <a:gd name="connsiteY73" fmla="*/ 200035 h 639874"/>
                <a:gd name="connsiteX74" fmla="*/ 1237959 w 1381359"/>
                <a:gd name="connsiteY74" fmla="*/ 200035 h 639874"/>
                <a:gd name="connsiteX75" fmla="*/ 1227564 w 1381359"/>
                <a:gd name="connsiteY75" fmla="*/ 202953 h 639874"/>
                <a:gd name="connsiteX76" fmla="*/ 1224737 w 1381359"/>
                <a:gd name="connsiteY76" fmla="*/ 205324 h 639874"/>
                <a:gd name="connsiteX77" fmla="*/ 1214159 w 1381359"/>
                <a:gd name="connsiteY77" fmla="*/ 211889 h 639874"/>
                <a:gd name="connsiteX78" fmla="*/ 1194644 w 1381359"/>
                <a:gd name="connsiteY78" fmla="*/ 209154 h 639874"/>
                <a:gd name="connsiteX79" fmla="*/ 1190632 w 1381359"/>
                <a:gd name="connsiteY79" fmla="*/ 210795 h 639874"/>
                <a:gd name="connsiteX80" fmla="*/ 1182699 w 1381359"/>
                <a:gd name="connsiteY80" fmla="*/ 211342 h 639874"/>
                <a:gd name="connsiteX81" fmla="*/ 1175130 w 1381359"/>
                <a:gd name="connsiteY81" fmla="*/ 205233 h 639874"/>
                <a:gd name="connsiteX82" fmla="*/ 1171300 w 1381359"/>
                <a:gd name="connsiteY82" fmla="*/ 202314 h 639874"/>
                <a:gd name="connsiteX83" fmla="*/ 1169056 w 1381359"/>
                <a:gd name="connsiteY83" fmla="*/ 200801 h 639874"/>
                <a:gd name="connsiteX84" fmla="*/ 1169020 w 1381359"/>
                <a:gd name="connsiteY84" fmla="*/ 200491 h 639874"/>
                <a:gd name="connsiteX85" fmla="*/ 1170388 w 1381359"/>
                <a:gd name="connsiteY85" fmla="*/ 191828 h 639874"/>
                <a:gd name="connsiteX86" fmla="*/ 1169978 w 1381359"/>
                <a:gd name="connsiteY86" fmla="*/ 190205 h 639874"/>
                <a:gd name="connsiteX87" fmla="*/ 1169750 w 1381359"/>
                <a:gd name="connsiteY87" fmla="*/ 190095 h 639874"/>
                <a:gd name="connsiteX88" fmla="*/ 1156619 w 1381359"/>
                <a:gd name="connsiteY88" fmla="*/ 186083 h 639874"/>
                <a:gd name="connsiteX89" fmla="*/ 1154521 w 1381359"/>
                <a:gd name="connsiteY89" fmla="*/ 188362 h 639874"/>
                <a:gd name="connsiteX90" fmla="*/ 1150782 w 1381359"/>
                <a:gd name="connsiteY90" fmla="*/ 189913 h 639874"/>
                <a:gd name="connsiteX91" fmla="*/ 1147044 w 1381359"/>
                <a:gd name="connsiteY91" fmla="*/ 190825 h 639874"/>
                <a:gd name="connsiteX92" fmla="*/ 1147044 w 1381359"/>
                <a:gd name="connsiteY92" fmla="*/ 194381 h 639874"/>
                <a:gd name="connsiteX93" fmla="*/ 1148503 w 1381359"/>
                <a:gd name="connsiteY93" fmla="*/ 200035 h 639874"/>
                <a:gd name="connsiteX94" fmla="*/ 1143669 w 1381359"/>
                <a:gd name="connsiteY94" fmla="*/ 202770 h 639874"/>
                <a:gd name="connsiteX95" fmla="*/ 1138928 w 1381359"/>
                <a:gd name="connsiteY95" fmla="*/ 205050 h 639874"/>
                <a:gd name="connsiteX96" fmla="*/ 1136101 w 1381359"/>
                <a:gd name="connsiteY96" fmla="*/ 207239 h 639874"/>
                <a:gd name="connsiteX97" fmla="*/ 1134095 w 1381359"/>
                <a:gd name="connsiteY97" fmla="*/ 208333 h 639874"/>
                <a:gd name="connsiteX98" fmla="*/ 1132271 w 1381359"/>
                <a:gd name="connsiteY98" fmla="*/ 206874 h 639874"/>
                <a:gd name="connsiteX99" fmla="*/ 1119139 w 1381359"/>
                <a:gd name="connsiteY99" fmla="*/ 183529 h 639874"/>
                <a:gd name="connsiteX100" fmla="*/ 1104641 w 1381359"/>
                <a:gd name="connsiteY100" fmla="*/ 161006 h 639874"/>
                <a:gd name="connsiteX101" fmla="*/ 1080658 w 1381359"/>
                <a:gd name="connsiteY101" fmla="*/ 125260 h 639874"/>
                <a:gd name="connsiteX102" fmla="*/ 1059046 w 1381359"/>
                <a:gd name="connsiteY102" fmla="*/ 95167 h 639874"/>
                <a:gd name="connsiteX103" fmla="*/ 1042723 w 1381359"/>
                <a:gd name="connsiteY103" fmla="*/ 83221 h 639874"/>
                <a:gd name="connsiteX104" fmla="*/ 1024486 w 1381359"/>
                <a:gd name="connsiteY104" fmla="*/ 69269 h 639874"/>
                <a:gd name="connsiteX105" fmla="*/ 1010989 w 1381359"/>
                <a:gd name="connsiteY105" fmla="*/ 56321 h 639874"/>
                <a:gd name="connsiteX106" fmla="*/ 1017646 w 1381359"/>
                <a:gd name="connsiteY106" fmla="*/ 56321 h 639874"/>
                <a:gd name="connsiteX107" fmla="*/ 1023117 w 1381359"/>
                <a:gd name="connsiteY107" fmla="*/ 49208 h 639874"/>
                <a:gd name="connsiteX108" fmla="*/ 1025944 w 1381359"/>
                <a:gd name="connsiteY108" fmla="*/ 42369 h 639874"/>
                <a:gd name="connsiteX109" fmla="*/ 1024668 w 1381359"/>
                <a:gd name="connsiteY109" fmla="*/ 41821 h 639874"/>
                <a:gd name="connsiteX110" fmla="*/ 999408 w 1381359"/>
                <a:gd name="connsiteY110" fmla="*/ 52491 h 639874"/>
                <a:gd name="connsiteX111" fmla="*/ 946154 w 1381359"/>
                <a:gd name="connsiteY111" fmla="*/ 77294 h 639874"/>
                <a:gd name="connsiteX112" fmla="*/ 944968 w 1381359"/>
                <a:gd name="connsiteY112" fmla="*/ 78935 h 639874"/>
                <a:gd name="connsiteX113" fmla="*/ 942871 w 1381359"/>
                <a:gd name="connsiteY113" fmla="*/ 85775 h 639874"/>
                <a:gd name="connsiteX114" fmla="*/ 938767 w 1381359"/>
                <a:gd name="connsiteY114" fmla="*/ 85775 h 639874"/>
                <a:gd name="connsiteX115" fmla="*/ 927642 w 1381359"/>
                <a:gd name="connsiteY115" fmla="*/ 82492 h 639874"/>
                <a:gd name="connsiteX116" fmla="*/ 911775 w 1381359"/>
                <a:gd name="connsiteY116" fmla="*/ 89331 h 639874"/>
                <a:gd name="connsiteX117" fmla="*/ 909678 w 1381359"/>
                <a:gd name="connsiteY117" fmla="*/ 88784 h 639874"/>
                <a:gd name="connsiteX118" fmla="*/ 904298 w 1381359"/>
                <a:gd name="connsiteY118" fmla="*/ 81033 h 639874"/>
                <a:gd name="connsiteX119" fmla="*/ 906942 w 1381359"/>
                <a:gd name="connsiteY119" fmla="*/ 74194 h 639874"/>
                <a:gd name="connsiteX120" fmla="*/ 911411 w 1381359"/>
                <a:gd name="connsiteY120" fmla="*/ 70090 h 639874"/>
                <a:gd name="connsiteX121" fmla="*/ 920530 w 1381359"/>
                <a:gd name="connsiteY121" fmla="*/ 61974 h 639874"/>
                <a:gd name="connsiteX122" fmla="*/ 919709 w 1381359"/>
                <a:gd name="connsiteY122" fmla="*/ 61245 h 639874"/>
                <a:gd name="connsiteX123" fmla="*/ 902109 w 1381359"/>
                <a:gd name="connsiteY123" fmla="*/ 64254 h 639874"/>
                <a:gd name="connsiteX124" fmla="*/ 898918 w 1381359"/>
                <a:gd name="connsiteY124" fmla="*/ 64254 h 639874"/>
                <a:gd name="connsiteX125" fmla="*/ 887519 w 1381359"/>
                <a:gd name="connsiteY125" fmla="*/ 58600 h 639874"/>
                <a:gd name="connsiteX126" fmla="*/ 880224 w 1381359"/>
                <a:gd name="connsiteY126" fmla="*/ 58600 h 639874"/>
                <a:gd name="connsiteX127" fmla="*/ 882321 w 1381359"/>
                <a:gd name="connsiteY127" fmla="*/ 60333 h 639874"/>
                <a:gd name="connsiteX128" fmla="*/ 883324 w 1381359"/>
                <a:gd name="connsiteY128" fmla="*/ 61883 h 639874"/>
                <a:gd name="connsiteX129" fmla="*/ 876394 w 1381359"/>
                <a:gd name="connsiteY129" fmla="*/ 65622 h 639874"/>
                <a:gd name="connsiteX130" fmla="*/ 875482 w 1381359"/>
                <a:gd name="connsiteY130" fmla="*/ 64345 h 639874"/>
                <a:gd name="connsiteX131" fmla="*/ 874935 w 1381359"/>
                <a:gd name="connsiteY131" fmla="*/ 61245 h 639874"/>
                <a:gd name="connsiteX132" fmla="*/ 874935 w 1381359"/>
                <a:gd name="connsiteY132" fmla="*/ 58327 h 639874"/>
                <a:gd name="connsiteX133" fmla="*/ 873932 w 1381359"/>
                <a:gd name="connsiteY133" fmla="*/ 53767 h 639874"/>
                <a:gd name="connsiteX134" fmla="*/ 872655 w 1381359"/>
                <a:gd name="connsiteY134" fmla="*/ 51670 h 639874"/>
                <a:gd name="connsiteX135" fmla="*/ 868369 w 1381359"/>
                <a:gd name="connsiteY135" fmla="*/ 47840 h 639874"/>
                <a:gd name="connsiteX136" fmla="*/ 864995 w 1381359"/>
                <a:gd name="connsiteY136" fmla="*/ 46654 h 639874"/>
                <a:gd name="connsiteX137" fmla="*/ 863810 w 1381359"/>
                <a:gd name="connsiteY137" fmla="*/ 48114 h 639874"/>
                <a:gd name="connsiteX138" fmla="*/ 865816 w 1381359"/>
                <a:gd name="connsiteY138" fmla="*/ 54223 h 639874"/>
                <a:gd name="connsiteX139" fmla="*/ 864813 w 1381359"/>
                <a:gd name="connsiteY139" fmla="*/ 57050 h 639874"/>
                <a:gd name="connsiteX140" fmla="*/ 860254 w 1381359"/>
                <a:gd name="connsiteY140" fmla="*/ 55317 h 639874"/>
                <a:gd name="connsiteX141" fmla="*/ 844751 w 1381359"/>
                <a:gd name="connsiteY141" fmla="*/ 58600 h 639874"/>
                <a:gd name="connsiteX142" fmla="*/ 832167 w 1381359"/>
                <a:gd name="connsiteY142" fmla="*/ 56229 h 639874"/>
                <a:gd name="connsiteX143" fmla="*/ 826787 w 1381359"/>
                <a:gd name="connsiteY143" fmla="*/ 49390 h 639874"/>
                <a:gd name="connsiteX144" fmla="*/ 832623 w 1381359"/>
                <a:gd name="connsiteY144" fmla="*/ 49390 h 639874"/>
                <a:gd name="connsiteX145" fmla="*/ 833079 w 1381359"/>
                <a:gd name="connsiteY145" fmla="*/ 38903 h 639874"/>
                <a:gd name="connsiteX146" fmla="*/ 833809 w 1381359"/>
                <a:gd name="connsiteY146" fmla="*/ 35347 h 639874"/>
                <a:gd name="connsiteX147" fmla="*/ 835177 w 1381359"/>
                <a:gd name="connsiteY147" fmla="*/ 29511 h 639874"/>
                <a:gd name="connsiteX148" fmla="*/ 821680 w 1381359"/>
                <a:gd name="connsiteY148" fmla="*/ 5072 h 639874"/>
                <a:gd name="connsiteX149" fmla="*/ 811376 w 1381359"/>
                <a:gd name="connsiteY149" fmla="*/ 2701 h 639874"/>
                <a:gd name="connsiteX150" fmla="*/ 808549 w 1381359"/>
                <a:gd name="connsiteY150" fmla="*/ 3704 h 639874"/>
                <a:gd name="connsiteX151" fmla="*/ 802987 w 1381359"/>
                <a:gd name="connsiteY151" fmla="*/ 9267 h 639874"/>
                <a:gd name="connsiteX152" fmla="*/ 795327 w 1381359"/>
                <a:gd name="connsiteY152" fmla="*/ 7352 h 639874"/>
                <a:gd name="connsiteX153" fmla="*/ 784475 w 1381359"/>
                <a:gd name="connsiteY153" fmla="*/ 1516 h 639874"/>
                <a:gd name="connsiteX154" fmla="*/ 782378 w 1381359"/>
                <a:gd name="connsiteY154" fmla="*/ 969 h 639874"/>
                <a:gd name="connsiteX155" fmla="*/ 752559 w 1381359"/>
                <a:gd name="connsiteY155" fmla="*/ -34 h 639874"/>
                <a:gd name="connsiteX156" fmla="*/ 750097 w 1381359"/>
                <a:gd name="connsiteY156" fmla="*/ 1151 h 639874"/>
                <a:gd name="connsiteX157" fmla="*/ 743622 w 1381359"/>
                <a:gd name="connsiteY157" fmla="*/ 9085 h 639874"/>
                <a:gd name="connsiteX158" fmla="*/ 736145 w 1381359"/>
                <a:gd name="connsiteY158" fmla="*/ 14829 h 639874"/>
                <a:gd name="connsiteX159" fmla="*/ 723105 w 1381359"/>
                <a:gd name="connsiteY159" fmla="*/ 21395 h 639874"/>
                <a:gd name="connsiteX160" fmla="*/ 704867 w 1381359"/>
                <a:gd name="connsiteY160" fmla="*/ 23036 h 639874"/>
                <a:gd name="connsiteX161" fmla="*/ 688180 w 1381359"/>
                <a:gd name="connsiteY161" fmla="*/ 28143 h 639874"/>
                <a:gd name="connsiteX162" fmla="*/ 672495 w 1381359"/>
                <a:gd name="connsiteY162" fmla="*/ 31882 h 639874"/>
                <a:gd name="connsiteX163" fmla="*/ 660002 w 1381359"/>
                <a:gd name="connsiteY163" fmla="*/ 34070 h 639874"/>
                <a:gd name="connsiteX164" fmla="*/ 642402 w 1381359"/>
                <a:gd name="connsiteY164" fmla="*/ 34070 h 639874"/>
                <a:gd name="connsiteX165" fmla="*/ 634195 w 1381359"/>
                <a:gd name="connsiteY165" fmla="*/ 37809 h 639874"/>
                <a:gd name="connsiteX166" fmla="*/ 631915 w 1381359"/>
                <a:gd name="connsiteY166" fmla="*/ 46928 h 639874"/>
                <a:gd name="connsiteX167" fmla="*/ 628177 w 1381359"/>
                <a:gd name="connsiteY167" fmla="*/ 48478 h 639874"/>
                <a:gd name="connsiteX168" fmla="*/ 624165 w 1381359"/>
                <a:gd name="connsiteY168" fmla="*/ 46746 h 639874"/>
                <a:gd name="connsiteX169" fmla="*/ 600820 w 1381359"/>
                <a:gd name="connsiteY169" fmla="*/ 46746 h 639874"/>
                <a:gd name="connsiteX170" fmla="*/ 571184 w 1381359"/>
                <a:gd name="connsiteY170" fmla="*/ 54223 h 639874"/>
                <a:gd name="connsiteX171" fmla="*/ 549572 w 1381359"/>
                <a:gd name="connsiteY171" fmla="*/ 58783 h 639874"/>
                <a:gd name="connsiteX172" fmla="*/ 543553 w 1381359"/>
                <a:gd name="connsiteY172" fmla="*/ 61154 h 639874"/>
                <a:gd name="connsiteX173" fmla="*/ 542003 w 1381359"/>
                <a:gd name="connsiteY173" fmla="*/ 67172 h 639874"/>
                <a:gd name="connsiteX174" fmla="*/ 539997 w 1381359"/>
                <a:gd name="connsiteY174" fmla="*/ 67902 h 639874"/>
                <a:gd name="connsiteX175" fmla="*/ 535893 w 1381359"/>
                <a:gd name="connsiteY175" fmla="*/ 63342 h 639874"/>
                <a:gd name="connsiteX176" fmla="*/ 534343 w 1381359"/>
                <a:gd name="connsiteY176" fmla="*/ 62430 h 639874"/>
                <a:gd name="connsiteX177" fmla="*/ 513187 w 1381359"/>
                <a:gd name="connsiteY177" fmla="*/ 62886 h 639874"/>
                <a:gd name="connsiteX178" fmla="*/ 506530 w 1381359"/>
                <a:gd name="connsiteY178" fmla="*/ 61154 h 639874"/>
                <a:gd name="connsiteX179" fmla="*/ 504068 w 1381359"/>
                <a:gd name="connsiteY179" fmla="*/ 61154 h 639874"/>
                <a:gd name="connsiteX180" fmla="*/ 490846 w 1381359"/>
                <a:gd name="connsiteY180" fmla="*/ 66260 h 639874"/>
                <a:gd name="connsiteX181" fmla="*/ 490299 w 1381359"/>
                <a:gd name="connsiteY181" fmla="*/ 67993 h 639874"/>
                <a:gd name="connsiteX182" fmla="*/ 495223 w 1381359"/>
                <a:gd name="connsiteY182" fmla="*/ 71002 h 639874"/>
                <a:gd name="connsiteX183" fmla="*/ 495944 w 1381359"/>
                <a:gd name="connsiteY183" fmla="*/ 73874 h 639874"/>
                <a:gd name="connsiteX184" fmla="*/ 495861 w 1381359"/>
                <a:gd name="connsiteY184" fmla="*/ 74011 h 639874"/>
                <a:gd name="connsiteX185" fmla="*/ 493308 w 1381359"/>
                <a:gd name="connsiteY185" fmla="*/ 77568 h 639874"/>
                <a:gd name="connsiteX186" fmla="*/ 490299 w 1381359"/>
                <a:gd name="connsiteY186" fmla="*/ 79300 h 639874"/>
                <a:gd name="connsiteX187" fmla="*/ 488839 w 1381359"/>
                <a:gd name="connsiteY187" fmla="*/ 80394 h 639874"/>
                <a:gd name="connsiteX188" fmla="*/ 503248 w 1381359"/>
                <a:gd name="connsiteY188" fmla="*/ 81945 h 639874"/>
                <a:gd name="connsiteX189" fmla="*/ 508810 w 1381359"/>
                <a:gd name="connsiteY189" fmla="*/ 86139 h 639874"/>
                <a:gd name="connsiteX190" fmla="*/ 504524 w 1381359"/>
                <a:gd name="connsiteY190" fmla="*/ 89057 h 639874"/>
                <a:gd name="connsiteX191" fmla="*/ 501242 w 1381359"/>
                <a:gd name="connsiteY191" fmla="*/ 86778 h 639874"/>
                <a:gd name="connsiteX192" fmla="*/ 497138 w 1381359"/>
                <a:gd name="connsiteY192" fmla="*/ 88510 h 639874"/>
                <a:gd name="connsiteX193" fmla="*/ 497138 w 1381359"/>
                <a:gd name="connsiteY193" fmla="*/ 95805 h 639874"/>
                <a:gd name="connsiteX194" fmla="*/ 499600 w 1381359"/>
                <a:gd name="connsiteY194" fmla="*/ 96626 h 639874"/>
                <a:gd name="connsiteX195" fmla="*/ 504433 w 1381359"/>
                <a:gd name="connsiteY195" fmla="*/ 98906 h 639874"/>
                <a:gd name="connsiteX196" fmla="*/ 524495 w 1381359"/>
                <a:gd name="connsiteY196" fmla="*/ 104924 h 639874"/>
                <a:gd name="connsiteX197" fmla="*/ 527504 w 1381359"/>
                <a:gd name="connsiteY197" fmla="*/ 109028 h 639874"/>
                <a:gd name="connsiteX198" fmla="*/ 524404 w 1381359"/>
                <a:gd name="connsiteY198" fmla="*/ 112311 h 639874"/>
                <a:gd name="connsiteX199" fmla="*/ 518111 w 1381359"/>
                <a:gd name="connsiteY199" fmla="*/ 110578 h 639874"/>
                <a:gd name="connsiteX200" fmla="*/ 511546 w 1381359"/>
                <a:gd name="connsiteY200" fmla="*/ 111216 h 639874"/>
                <a:gd name="connsiteX201" fmla="*/ 507990 w 1381359"/>
                <a:gd name="connsiteY201" fmla="*/ 110213 h 639874"/>
                <a:gd name="connsiteX202" fmla="*/ 501971 w 1381359"/>
                <a:gd name="connsiteY202" fmla="*/ 110213 h 639874"/>
                <a:gd name="connsiteX203" fmla="*/ 498324 w 1381359"/>
                <a:gd name="connsiteY203" fmla="*/ 109393 h 639874"/>
                <a:gd name="connsiteX204" fmla="*/ 493217 w 1381359"/>
                <a:gd name="connsiteY204" fmla="*/ 109393 h 639874"/>
                <a:gd name="connsiteX205" fmla="*/ 490572 w 1381359"/>
                <a:gd name="connsiteY205" fmla="*/ 111034 h 639874"/>
                <a:gd name="connsiteX206" fmla="*/ 480086 w 1381359"/>
                <a:gd name="connsiteY206" fmla="*/ 122250 h 639874"/>
                <a:gd name="connsiteX207" fmla="*/ 479539 w 1381359"/>
                <a:gd name="connsiteY207" fmla="*/ 123800 h 639874"/>
                <a:gd name="connsiteX208" fmla="*/ 489934 w 1381359"/>
                <a:gd name="connsiteY208" fmla="*/ 137752 h 639874"/>
                <a:gd name="connsiteX209" fmla="*/ 489934 w 1381359"/>
                <a:gd name="connsiteY209" fmla="*/ 140215 h 639874"/>
                <a:gd name="connsiteX210" fmla="*/ 485557 w 1381359"/>
                <a:gd name="connsiteY210" fmla="*/ 142950 h 639874"/>
                <a:gd name="connsiteX211" fmla="*/ 478535 w 1381359"/>
                <a:gd name="connsiteY211" fmla="*/ 148330 h 639874"/>
                <a:gd name="connsiteX212" fmla="*/ 472152 w 1381359"/>
                <a:gd name="connsiteY212" fmla="*/ 148330 h 639874"/>
                <a:gd name="connsiteX213" fmla="*/ 463762 w 1381359"/>
                <a:gd name="connsiteY213" fmla="*/ 153711 h 639874"/>
                <a:gd name="connsiteX214" fmla="*/ 457470 w 1381359"/>
                <a:gd name="connsiteY214" fmla="*/ 154714 h 639874"/>
                <a:gd name="connsiteX215" fmla="*/ 456467 w 1381359"/>
                <a:gd name="connsiteY215" fmla="*/ 156082 h 639874"/>
                <a:gd name="connsiteX216" fmla="*/ 458474 w 1381359"/>
                <a:gd name="connsiteY216" fmla="*/ 160003 h 639874"/>
                <a:gd name="connsiteX217" fmla="*/ 460024 w 1381359"/>
                <a:gd name="connsiteY217" fmla="*/ 162009 h 639874"/>
                <a:gd name="connsiteX218" fmla="*/ 470875 w 1381359"/>
                <a:gd name="connsiteY218" fmla="*/ 167936 h 639874"/>
                <a:gd name="connsiteX219" fmla="*/ 510908 w 1381359"/>
                <a:gd name="connsiteY219" fmla="*/ 187451 h 639874"/>
                <a:gd name="connsiteX220" fmla="*/ 510908 w 1381359"/>
                <a:gd name="connsiteY220" fmla="*/ 189001 h 639874"/>
                <a:gd name="connsiteX221" fmla="*/ 507351 w 1381359"/>
                <a:gd name="connsiteY221" fmla="*/ 194016 h 639874"/>
                <a:gd name="connsiteX222" fmla="*/ 504433 w 1381359"/>
                <a:gd name="connsiteY222" fmla="*/ 204959 h 639874"/>
                <a:gd name="connsiteX223" fmla="*/ 495314 w 1381359"/>
                <a:gd name="connsiteY223" fmla="*/ 211525 h 639874"/>
                <a:gd name="connsiteX224" fmla="*/ 481271 w 1381359"/>
                <a:gd name="connsiteY224" fmla="*/ 214534 h 639874"/>
                <a:gd name="connsiteX225" fmla="*/ 463033 w 1381359"/>
                <a:gd name="connsiteY225" fmla="*/ 211160 h 639874"/>
                <a:gd name="connsiteX226" fmla="*/ 455920 w 1381359"/>
                <a:gd name="connsiteY226" fmla="*/ 207603 h 639874"/>
                <a:gd name="connsiteX227" fmla="*/ 454370 w 1381359"/>
                <a:gd name="connsiteY227" fmla="*/ 208424 h 639874"/>
                <a:gd name="connsiteX228" fmla="*/ 451178 w 1381359"/>
                <a:gd name="connsiteY228" fmla="*/ 216358 h 639874"/>
                <a:gd name="connsiteX229" fmla="*/ 445798 w 1381359"/>
                <a:gd name="connsiteY229" fmla="*/ 220552 h 639874"/>
                <a:gd name="connsiteX230" fmla="*/ 440692 w 1381359"/>
                <a:gd name="connsiteY230" fmla="*/ 222376 h 639874"/>
                <a:gd name="connsiteX231" fmla="*/ 440692 w 1381359"/>
                <a:gd name="connsiteY231" fmla="*/ 219640 h 639874"/>
                <a:gd name="connsiteX232" fmla="*/ 436588 w 1381359"/>
                <a:gd name="connsiteY232" fmla="*/ 217269 h 639874"/>
                <a:gd name="connsiteX233" fmla="*/ 419171 w 1381359"/>
                <a:gd name="connsiteY233" fmla="*/ 213713 h 639874"/>
                <a:gd name="connsiteX234" fmla="*/ 408776 w 1381359"/>
                <a:gd name="connsiteY234" fmla="*/ 202588 h 639874"/>
                <a:gd name="connsiteX235" fmla="*/ 408137 w 1381359"/>
                <a:gd name="connsiteY235" fmla="*/ 199944 h 639874"/>
                <a:gd name="connsiteX236" fmla="*/ 401298 w 1381359"/>
                <a:gd name="connsiteY236" fmla="*/ 195475 h 639874"/>
                <a:gd name="connsiteX237" fmla="*/ 395097 w 1381359"/>
                <a:gd name="connsiteY237" fmla="*/ 194928 h 639874"/>
                <a:gd name="connsiteX238" fmla="*/ 381510 w 1381359"/>
                <a:gd name="connsiteY238" fmla="*/ 194928 h 639874"/>
                <a:gd name="connsiteX239" fmla="*/ 380233 w 1381359"/>
                <a:gd name="connsiteY239" fmla="*/ 196205 h 639874"/>
                <a:gd name="connsiteX240" fmla="*/ 380233 w 1381359"/>
                <a:gd name="connsiteY240" fmla="*/ 196296 h 639874"/>
                <a:gd name="connsiteX241" fmla="*/ 379686 w 1381359"/>
                <a:gd name="connsiteY241" fmla="*/ 201767 h 639874"/>
                <a:gd name="connsiteX242" fmla="*/ 371388 w 1381359"/>
                <a:gd name="connsiteY242" fmla="*/ 206418 h 639874"/>
                <a:gd name="connsiteX243" fmla="*/ 362269 w 1381359"/>
                <a:gd name="connsiteY243" fmla="*/ 198940 h 639874"/>
                <a:gd name="connsiteX244" fmla="*/ 354427 w 1381359"/>
                <a:gd name="connsiteY244" fmla="*/ 196022 h 639874"/>
                <a:gd name="connsiteX245" fmla="*/ 336189 w 1381359"/>
                <a:gd name="connsiteY245" fmla="*/ 198302 h 639874"/>
                <a:gd name="connsiteX246" fmla="*/ 333180 w 1381359"/>
                <a:gd name="connsiteY246" fmla="*/ 202588 h 639874"/>
                <a:gd name="connsiteX247" fmla="*/ 328803 w 1381359"/>
                <a:gd name="connsiteY247" fmla="*/ 205597 h 639874"/>
                <a:gd name="connsiteX248" fmla="*/ 324790 w 1381359"/>
                <a:gd name="connsiteY248" fmla="*/ 209336 h 639874"/>
                <a:gd name="connsiteX249" fmla="*/ 313300 w 1381359"/>
                <a:gd name="connsiteY249" fmla="*/ 218455 h 639874"/>
                <a:gd name="connsiteX250" fmla="*/ 311020 w 1381359"/>
                <a:gd name="connsiteY250" fmla="*/ 220005 h 639874"/>
                <a:gd name="connsiteX251" fmla="*/ 308741 w 1381359"/>
                <a:gd name="connsiteY251" fmla="*/ 220005 h 639874"/>
                <a:gd name="connsiteX252" fmla="*/ 289044 w 1381359"/>
                <a:gd name="connsiteY252" fmla="*/ 207786 h 639874"/>
                <a:gd name="connsiteX253" fmla="*/ 282022 w 1381359"/>
                <a:gd name="connsiteY253" fmla="*/ 202497 h 639874"/>
                <a:gd name="connsiteX254" fmla="*/ 273907 w 1381359"/>
                <a:gd name="connsiteY254" fmla="*/ 198940 h 639874"/>
                <a:gd name="connsiteX255" fmla="*/ 271992 w 1381359"/>
                <a:gd name="connsiteY255" fmla="*/ 199761 h 639874"/>
                <a:gd name="connsiteX256" fmla="*/ 274636 w 1381359"/>
                <a:gd name="connsiteY256" fmla="*/ 206053 h 639874"/>
                <a:gd name="connsiteX257" fmla="*/ 275366 w 1381359"/>
                <a:gd name="connsiteY257" fmla="*/ 214169 h 639874"/>
                <a:gd name="connsiteX258" fmla="*/ 271536 w 1381359"/>
                <a:gd name="connsiteY258" fmla="*/ 220917 h 639874"/>
                <a:gd name="connsiteX259" fmla="*/ 269803 w 1381359"/>
                <a:gd name="connsiteY259" fmla="*/ 220188 h 639874"/>
                <a:gd name="connsiteX260" fmla="*/ 267524 w 1381359"/>
                <a:gd name="connsiteY260" fmla="*/ 211889 h 639874"/>
                <a:gd name="connsiteX261" fmla="*/ 269074 w 1381359"/>
                <a:gd name="connsiteY261" fmla="*/ 208333 h 639874"/>
                <a:gd name="connsiteX262" fmla="*/ 264788 w 1381359"/>
                <a:gd name="connsiteY262" fmla="*/ 202770 h 639874"/>
                <a:gd name="connsiteX263" fmla="*/ 236063 w 1381359"/>
                <a:gd name="connsiteY263" fmla="*/ 180885 h 639874"/>
                <a:gd name="connsiteX264" fmla="*/ 224482 w 1381359"/>
                <a:gd name="connsiteY264" fmla="*/ 178423 h 639874"/>
                <a:gd name="connsiteX265" fmla="*/ 212810 w 1381359"/>
                <a:gd name="connsiteY265" fmla="*/ 178423 h 639874"/>
                <a:gd name="connsiteX266" fmla="*/ 208524 w 1381359"/>
                <a:gd name="connsiteY266" fmla="*/ 179426 h 639874"/>
                <a:gd name="connsiteX267" fmla="*/ 203417 w 1381359"/>
                <a:gd name="connsiteY267" fmla="*/ 178879 h 639874"/>
                <a:gd name="connsiteX268" fmla="*/ 196852 w 1381359"/>
                <a:gd name="connsiteY268" fmla="*/ 166751 h 639874"/>
                <a:gd name="connsiteX269" fmla="*/ 195119 w 1381359"/>
                <a:gd name="connsiteY269" fmla="*/ 166751 h 639874"/>
                <a:gd name="connsiteX270" fmla="*/ 184359 w 1381359"/>
                <a:gd name="connsiteY270" fmla="*/ 171037 h 639874"/>
                <a:gd name="connsiteX271" fmla="*/ 178796 w 1381359"/>
                <a:gd name="connsiteY271" fmla="*/ 172313 h 639874"/>
                <a:gd name="connsiteX272" fmla="*/ 177155 w 1381359"/>
                <a:gd name="connsiteY272" fmla="*/ 176873 h 639874"/>
                <a:gd name="connsiteX273" fmla="*/ 173234 w 1381359"/>
                <a:gd name="connsiteY273" fmla="*/ 180338 h 639874"/>
                <a:gd name="connsiteX274" fmla="*/ 164115 w 1381359"/>
                <a:gd name="connsiteY274" fmla="*/ 177329 h 639874"/>
                <a:gd name="connsiteX275" fmla="*/ 164115 w 1381359"/>
                <a:gd name="connsiteY275" fmla="*/ 175505 h 639874"/>
                <a:gd name="connsiteX276" fmla="*/ 164115 w 1381359"/>
                <a:gd name="connsiteY276" fmla="*/ 172769 h 639874"/>
                <a:gd name="connsiteX277" fmla="*/ 145239 w 1381359"/>
                <a:gd name="connsiteY277" fmla="*/ 166751 h 639874"/>
                <a:gd name="connsiteX278" fmla="*/ 143871 w 1381359"/>
                <a:gd name="connsiteY278" fmla="*/ 167389 h 639874"/>
                <a:gd name="connsiteX279" fmla="*/ 144327 w 1381359"/>
                <a:gd name="connsiteY279" fmla="*/ 171128 h 639874"/>
                <a:gd name="connsiteX280" fmla="*/ 137396 w 1381359"/>
                <a:gd name="connsiteY280" fmla="*/ 174684 h 639874"/>
                <a:gd name="connsiteX281" fmla="*/ 135299 w 1381359"/>
                <a:gd name="connsiteY281" fmla="*/ 176417 h 639874"/>
                <a:gd name="connsiteX282" fmla="*/ 129098 w 1381359"/>
                <a:gd name="connsiteY282" fmla="*/ 186356 h 639874"/>
                <a:gd name="connsiteX283" fmla="*/ 97182 w 1381359"/>
                <a:gd name="connsiteY283" fmla="*/ 200582 h 639874"/>
                <a:gd name="connsiteX284" fmla="*/ 98185 w 1381359"/>
                <a:gd name="connsiteY284" fmla="*/ 205324 h 639874"/>
                <a:gd name="connsiteX285" fmla="*/ 90434 w 1381359"/>
                <a:gd name="connsiteY285" fmla="*/ 209336 h 639874"/>
                <a:gd name="connsiteX286" fmla="*/ 78123 w 1381359"/>
                <a:gd name="connsiteY286" fmla="*/ 216722 h 639874"/>
                <a:gd name="connsiteX287" fmla="*/ 72378 w 1381359"/>
                <a:gd name="connsiteY287" fmla="*/ 216722 h 639874"/>
                <a:gd name="connsiteX288" fmla="*/ 70646 w 1381359"/>
                <a:gd name="connsiteY288" fmla="*/ 216722 h 639874"/>
                <a:gd name="connsiteX289" fmla="*/ 72378 w 1381359"/>
                <a:gd name="connsiteY289" fmla="*/ 222011 h 639874"/>
                <a:gd name="connsiteX290" fmla="*/ 75844 w 1381359"/>
                <a:gd name="connsiteY290" fmla="*/ 232954 h 639874"/>
                <a:gd name="connsiteX291" fmla="*/ 76847 w 1381359"/>
                <a:gd name="connsiteY291" fmla="*/ 237605 h 639874"/>
                <a:gd name="connsiteX292" fmla="*/ 78853 w 1381359"/>
                <a:gd name="connsiteY292" fmla="*/ 240432 h 639874"/>
                <a:gd name="connsiteX293" fmla="*/ 80768 w 1381359"/>
                <a:gd name="connsiteY293" fmla="*/ 243897 h 639874"/>
                <a:gd name="connsiteX294" fmla="*/ 73838 w 1381359"/>
                <a:gd name="connsiteY294" fmla="*/ 248821 h 639874"/>
                <a:gd name="connsiteX295" fmla="*/ 65631 w 1381359"/>
                <a:gd name="connsiteY295" fmla="*/ 252651 h 639874"/>
                <a:gd name="connsiteX296" fmla="*/ 58335 w 1381359"/>
                <a:gd name="connsiteY296" fmla="*/ 246906 h 639874"/>
                <a:gd name="connsiteX297" fmla="*/ 41192 w 1381359"/>
                <a:gd name="connsiteY297" fmla="*/ 228668 h 639874"/>
                <a:gd name="connsiteX298" fmla="*/ 39185 w 1381359"/>
                <a:gd name="connsiteY298" fmla="*/ 227756 h 639874"/>
                <a:gd name="connsiteX299" fmla="*/ 32437 w 1381359"/>
                <a:gd name="connsiteY299" fmla="*/ 227756 h 639874"/>
                <a:gd name="connsiteX300" fmla="*/ 30523 w 1381359"/>
                <a:gd name="connsiteY300" fmla="*/ 229762 h 639874"/>
                <a:gd name="connsiteX301" fmla="*/ 26419 w 1381359"/>
                <a:gd name="connsiteY301" fmla="*/ 242529 h 639874"/>
                <a:gd name="connsiteX302" fmla="*/ 17300 w 1381359"/>
                <a:gd name="connsiteY302" fmla="*/ 249459 h 639874"/>
                <a:gd name="connsiteX303" fmla="*/ 12558 w 1381359"/>
                <a:gd name="connsiteY303" fmla="*/ 253380 h 639874"/>
                <a:gd name="connsiteX304" fmla="*/ 9823 w 1381359"/>
                <a:gd name="connsiteY304" fmla="*/ 271618 h 639874"/>
                <a:gd name="connsiteX305" fmla="*/ 12376 w 1381359"/>
                <a:gd name="connsiteY305" fmla="*/ 274536 h 639874"/>
                <a:gd name="connsiteX306" fmla="*/ 14565 w 1381359"/>
                <a:gd name="connsiteY306" fmla="*/ 288032 h 639874"/>
                <a:gd name="connsiteX307" fmla="*/ 65 w 1381359"/>
                <a:gd name="connsiteY307" fmla="*/ 312015 h 639874"/>
                <a:gd name="connsiteX308" fmla="*/ 1068 w 1381359"/>
                <a:gd name="connsiteY308" fmla="*/ 314477 h 639874"/>
                <a:gd name="connsiteX309" fmla="*/ 19306 w 1381359"/>
                <a:gd name="connsiteY309" fmla="*/ 320496 h 639874"/>
                <a:gd name="connsiteX310" fmla="*/ 20674 w 1381359"/>
                <a:gd name="connsiteY310" fmla="*/ 321955 h 639874"/>
                <a:gd name="connsiteX311" fmla="*/ 20674 w 1381359"/>
                <a:gd name="connsiteY311" fmla="*/ 338551 h 639874"/>
                <a:gd name="connsiteX312" fmla="*/ 20674 w 1381359"/>
                <a:gd name="connsiteY312" fmla="*/ 340375 h 639874"/>
                <a:gd name="connsiteX313" fmla="*/ 25598 w 1381359"/>
                <a:gd name="connsiteY313" fmla="*/ 343293 h 639874"/>
                <a:gd name="connsiteX314" fmla="*/ 46116 w 1381359"/>
                <a:gd name="connsiteY314" fmla="*/ 341652 h 639874"/>
                <a:gd name="connsiteX315" fmla="*/ 59977 w 1381359"/>
                <a:gd name="connsiteY315" fmla="*/ 349312 h 639874"/>
                <a:gd name="connsiteX316" fmla="*/ 81406 w 1381359"/>
                <a:gd name="connsiteY316" fmla="*/ 380772 h 639874"/>
                <a:gd name="connsiteX317" fmla="*/ 80403 w 1381359"/>
                <a:gd name="connsiteY317" fmla="*/ 387246 h 639874"/>
                <a:gd name="connsiteX318" fmla="*/ 71284 w 1381359"/>
                <a:gd name="connsiteY318" fmla="*/ 385149 h 639874"/>
                <a:gd name="connsiteX319" fmla="*/ 66086 w 1381359"/>
                <a:gd name="connsiteY319" fmla="*/ 388249 h 639874"/>
                <a:gd name="connsiteX320" fmla="*/ 67272 w 1381359"/>
                <a:gd name="connsiteY320" fmla="*/ 390894 h 639874"/>
                <a:gd name="connsiteX321" fmla="*/ 72834 w 1381359"/>
                <a:gd name="connsiteY321" fmla="*/ 394906 h 639874"/>
                <a:gd name="connsiteX322" fmla="*/ 77941 w 1381359"/>
                <a:gd name="connsiteY322" fmla="*/ 397095 h 639874"/>
                <a:gd name="connsiteX323" fmla="*/ 92713 w 1381359"/>
                <a:gd name="connsiteY323" fmla="*/ 403752 h 639874"/>
                <a:gd name="connsiteX324" fmla="*/ 92713 w 1381359"/>
                <a:gd name="connsiteY324" fmla="*/ 402840 h 639874"/>
                <a:gd name="connsiteX325" fmla="*/ 92713 w 1381359"/>
                <a:gd name="connsiteY325" fmla="*/ 397186 h 639874"/>
                <a:gd name="connsiteX326" fmla="*/ 99826 w 1381359"/>
                <a:gd name="connsiteY326" fmla="*/ 392262 h 639874"/>
                <a:gd name="connsiteX327" fmla="*/ 118976 w 1381359"/>
                <a:gd name="connsiteY327" fmla="*/ 389708 h 639874"/>
                <a:gd name="connsiteX328" fmla="*/ 130375 w 1381359"/>
                <a:gd name="connsiteY328" fmla="*/ 382048 h 639874"/>
                <a:gd name="connsiteX329" fmla="*/ 141135 w 1381359"/>
                <a:gd name="connsiteY329" fmla="*/ 377215 h 639874"/>
                <a:gd name="connsiteX330" fmla="*/ 149707 w 1381359"/>
                <a:gd name="connsiteY330" fmla="*/ 371471 h 639874"/>
                <a:gd name="connsiteX331" fmla="*/ 162565 w 1381359"/>
                <a:gd name="connsiteY331" fmla="*/ 370103 h 639874"/>
                <a:gd name="connsiteX332" fmla="*/ 195028 w 1381359"/>
                <a:gd name="connsiteY332" fmla="*/ 380042 h 639874"/>
                <a:gd name="connsiteX333" fmla="*/ 204694 w 1381359"/>
                <a:gd name="connsiteY333" fmla="*/ 375209 h 639874"/>
                <a:gd name="connsiteX334" fmla="*/ 215546 w 1381359"/>
                <a:gd name="connsiteY334" fmla="*/ 378310 h 639874"/>
                <a:gd name="connsiteX335" fmla="*/ 228403 w 1381359"/>
                <a:gd name="connsiteY335" fmla="*/ 408311 h 639874"/>
                <a:gd name="connsiteX336" fmla="*/ 221564 w 1381359"/>
                <a:gd name="connsiteY336" fmla="*/ 427643 h 639874"/>
                <a:gd name="connsiteX337" fmla="*/ 223205 w 1381359"/>
                <a:gd name="connsiteY337" fmla="*/ 439862 h 639874"/>
                <a:gd name="connsiteX338" fmla="*/ 233236 w 1381359"/>
                <a:gd name="connsiteY338" fmla="*/ 444787 h 639874"/>
                <a:gd name="connsiteX339" fmla="*/ 250562 w 1381359"/>
                <a:gd name="connsiteY339" fmla="*/ 442781 h 639874"/>
                <a:gd name="connsiteX340" fmla="*/ 256034 w 1381359"/>
                <a:gd name="connsiteY340" fmla="*/ 437856 h 639874"/>
                <a:gd name="connsiteX341" fmla="*/ 260593 w 1381359"/>
                <a:gd name="connsiteY341" fmla="*/ 445334 h 639874"/>
                <a:gd name="connsiteX342" fmla="*/ 263420 w 1381359"/>
                <a:gd name="connsiteY342" fmla="*/ 453267 h 639874"/>
                <a:gd name="connsiteX343" fmla="*/ 261140 w 1381359"/>
                <a:gd name="connsiteY343" fmla="*/ 459559 h 639874"/>
                <a:gd name="connsiteX344" fmla="*/ 251474 w 1381359"/>
                <a:gd name="connsiteY344" fmla="*/ 459559 h 639874"/>
                <a:gd name="connsiteX345" fmla="*/ 240076 w 1381359"/>
                <a:gd name="connsiteY345" fmla="*/ 463845 h 639874"/>
                <a:gd name="connsiteX346" fmla="*/ 226944 w 1381359"/>
                <a:gd name="connsiteY346" fmla="*/ 482630 h 639874"/>
                <a:gd name="connsiteX347" fmla="*/ 226944 w 1381359"/>
                <a:gd name="connsiteY347" fmla="*/ 476429 h 639874"/>
                <a:gd name="connsiteX348" fmla="*/ 242081 w 1381359"/>
                <a:gd name="connsiteY348" fmla="*/ 458739 h 639874"/>
                <a:gd name="connsiteX349" fmla="*/ 253207 w 1381359"/>
                <a:gd name="connsiteY349" fmla="*/ 453632 h 639874"/>
                <a:gd name="connsiteX350" fmla="*/ 248921 w 1381359"/>
                <a:gd name="connsiteY350" fmla="*/ 449620 h 639874"/>
                <a:gd name="connsiteX351" fmla="*/ 236975 w 1381359"/>
                <a:gd name="connsiteY351" fmla="*/ 450440 h 639874"/>
                <a:gd name="connsiteX352" fmla="*/ 222932 w 1381359"/>
                <a:gd name="connsiteY352" fmla="*/ 449073 h 639874"/>
                <a:gd name="connsiteX353" fmla="*/ 189374 w 1381359"/>
                <a:gd name="connsiteY353" fmla="*/ 444148 h 639874"/>
                <a:gd name="connsiteX354" fmla="*/ 178523 w 1381359"/>
                <a:gd name="connsiteY354" fmla="*/ 441869 h 639874"/>
                <a:gd name="connsiteX355" fmla="*/ 174784 w 1381359"/>
                <a:gd name="connsiteY355" fmla="*/ 441869 h 639874"/>
                <a:gd name="connsiteX356" fmla="*/ 168583 w 1381359"/>
                <a:gd name="connsiteY356" fmla="*/ 444513 h 639874"/>
                <a:gd name="connsiteX357" fmla="*/ 162291 w 1381359"/>
                <a:gd name="connsiteY357" fmla="*/ 448434 h 639874"/>
                <a:gd name="connsiteX358" fmla="*/ 157458 w 1381359"/>
                <a:gd name="connsiteY358" fmla="*/ 457006 h 639874"/>
                <a:gd name="connsiteX359" fmla="*/ 152352 w 1381359"/>
                <a:gd name="connsiteY359" fmla="*/ 462113 h 639874"/>
                <a:gd name="connsiteX360" fmla="*/ 160558 w 1381359"/>
                <a:gd name="connsiteY360" fmla="*/ 472144 h 639874"/>
                <a:gd name="connsiteX361" fmla="*/ 163659 w 1381359"/>
                <a:gd name="connsiteY361" fmla="*/ 475244 h 639874"/>
                <a:gd name="connsiteX362" fmla="*/ 168583 w 1381359"/>
                <a:gd name="connsiteY362" fmla="*/ 477797 h 639874"/>
                <a:gd name="connsiteX363" fmla="*/ 158552 w 1381359"/>
                <a:gd name="connsiteY363" fmla="*/ 478983 h 639874"/>
                <a:gd name="connsiteX364" fmla="*/ 150619 w 1381359"/>
                <a:gd name="connsiteY364" fmla="*/ 478071 h 639874"/>
                <a:gd name="connsiteX365" fmla="*/ 141500 w 1381359"/>
                <a:gd name="connsiteY365" fmla="*/ 474150 h 639874"/>
                <a:gd name="connsiteX366" fmla="*/ 129828 w 1381359"/>
                <a:gd name="connsiteY366" fmla="*/ 473238 h 639874"/>
                <a:gd name="connsiteX367" fmla="*/ 125542 w 1381359"/>
                <a:gd name="connsiteY367" fmla="*/ 476977 h 639874"/>
                <a:gd name="connsiteX368" fmla="*/ 130375 w 1381359"/>
                <a:gd name="connsiteY368" fmla="*/ 487828 h 639874"/>
                <a:gd name="connsiteX369" fmla="*/ 147154 w 1381359"/>
                <a:gd name="connsiteY369" fmla="*/ 496035 h 639874"/>
                <a:gd name="connsiteX370" fmla="*/ 161197 w 1381359"/>
                <a:gd name="connsiteY370" fmla="*/ 530505 h 639874"/>
                <a:gd name="connsiteX371" fmla="*/ 162565 w 1381359"/>
                <a:gd name="connsiteY371" fmla="*/ 535976 h 639874"/>
                <a:gd name="connsiteX372" fmla="*/ 177675 w 1381359"/>
                <a:gd name="connsiteY372" fmla="*/ 541219 h 639874"/>
                <a:gd name="connsiteX373" fmla="*/ 177976 w 1381359"/>
                <a:gd name="connsiteY373" fmla="*/ 541903 h 639874"/>
                <a:gd name="connsiteX374" fmla="*/ 186548 w 1381359"/>
                <a:gd name="connsiteY374" fmla="*/ 547375 h 639874"/>
                <a:gd name="connsiteX375" fmla="*/ 195028 w 1381359"/>
                <a:gd name="connsiteY375" fmla="*/ 548469 h 639874"/>
                <a:gd name="connsiteX376" fmla="*/ 203053 w 1381359"/>
                <a:gd name="connsiteY376" fmla="*/ 549654 h 639874"/>
                <a:gd name="connsiteX377" fmla="*/ 208159 w 1381359"/>
                <a:gd name="connsiteY377" fmla="*/ 553940 h 639874"/>
                <a:gd name="connsiteX378" fmla="*/ 206791 w 1381359"/>
                <a:gd name="connsiteY378" fmla="*/ 559320 h 639874"/>
                <a:gd name="connsiteX379" fmla="*/ 202779 w 1381359"/>
                <a:gd name="connsiteY379" fmla="*/ 570719 h 639874"/>
                <a:gd name="connsiteX380" fmla="*/ 200499 w 1381359"/>
                <a:gd name="connsiteY380" fmla="*/ 592604 h 639874"/>
                <a:gd name="connsiteX381" fmla="*/ 210712 w 1381359"/>
                <a:gd name="connsiteY381" fmla="*/ 582665 h 639874"/>
                <a:gd name="connsiteX382" fmla="*/ 226123 w 1381359"/>
                <a:gd name="connsiteY382" fmla="*/ 574731 h 639874"/>
                <a:gd name="connsiteX383" fmla="*/ 244908 w 1381359"/>
                <a:gd name="connsiteY383" fmla="*/ 569989 h 639874"/>
                <a:gd name="connsiteX384" fmla="*/ 256307 w 1381359"/>
                <a:gd name="connsiteY384" fmla="*/ 567983 h 639874"/>
                <a:gd name="connsiteX385" fmla="*/ 261323 w 1381359"/>
                <a:gd name="connsiteY385" fmla="*/ 571540 h 639874"/>
                <a:gd name="connsiteX386" fmla="*/ 279561 w 1381359"/>
                <a:gd name="connsiteY386" fmla="*/ 585583 h 639874"/>
                <a:gd name="connsiteX387" fmla="*/ 291962 w 1381359"/>
                <a:gd name="connsiteY387" fmla="*/ 599899 h 639874"/>
                <a:gd name="connsiteX388" fmla="*/ 300352 w 1381359"/>
                <a:gd name="connsiteY388" fmla="*/ 610204 h 639874"/>
                <a:gd name="connsiteX389" fmla="*/ 313118 w 1381359"/>
                <a:gd name="connsiteY389" fmla="*/ 610751 h 639874"/>
                <a:gd name="connsiteX390" fmla="*/ 319592 w 1381359"/>
                <a:gd name="connsiteY390" fmla="*/ 610113 h 639874"/>
                <a:gd name="connsiteX391" fmla="*/ 318954 w 1381359"/>
                <a:gd name="connsiteY391" fmla="*/ 464392 h 639874"/>
                <a:gd name="connsiteX392" fmla="*/ 322237 w 1381359"/>
                <a:gd name="connsiteY392" fmla="*/ 458647 h 639874"/>
                <a:gd name="connsiteX393" fmla="*/ 331356 w 1381359"/>
                <a:gd name="connsiteY393" fmla="*/ 455821 h 639874"/>
                <a:gd name="connsiteX394" fmla="*/ 404307 w 1381359"/>
                <a:gd name="connsiteY394" fmla="*/ 436306 h 639874"/>
                <a:gd name="connsiteX395" fmla="*/ 406040 w 1381359"/>
                <a:gd name="connsiteY395" fmla="*/ 436306 h 639874"/>
                <a:gd name="connsiteX396" fmla="*/ 408411 w 1381359"/>
                <a:gd name="connsiteY396" fmla="*/ 436853 h 639874"/>
                <a:gd name="connsiteX397" fmla="*/ 411420 w 1381359"/>
                <a:gd name="connsiteY397" fmla="*/ 427734 h 639874"/>
                <a:gd name="connsiteX398" fmla="*/ 419718 w 1381359"/>
                <a:gd name="connsiteY398" fmla="*/ 422901 h 639874"/>
                <a:gd name="connsiteX399" fmla="*/ 424551 w 1381359"/>
                <a:gd name="connsiteY399" fmla="*/ 421442 h 639874"/>
                <a:gd name="connsiteX400" fmla="*/ 431938 w 1381359"/>
                <a:gd name="connsiteY400" fmla="*/ 421989 h 639874"/>
                <a:gd name="connsiteX401" fmla="*/ 430570 w 1381359"/>
                <a:gd name="connsiteY401" fmla="*/ 430561 h 639874"/>
                <a:gd name="connsiteX402" fmla="*/ 435677 w 1381359"/>
                <a:gd name="connsiteY402" fmla="*/ 432294 h 639874"/>
                <a:gd name="connsiteX403" fmla="*/ 437956 w 1381359"/>
                <a:gd name="connsiteY403" fmla="*/ 431108 h 639874"/>
                <a:gd name="connsiteX404" fmla="*/ 441330 w 1381359"/>
                <a:gd name="connsiteY404" fmla="*/ 430288 h 639874"/>
                <a:gd name="connsiteX405" fmla="*/ 442516 w 1381359"/>
                <a:gd name="connsiteY405" fmla="*/ 426275 h 639874"/>
                <a:gd name="connsiteX406" fmla="*/ 446254 w 1381359"/>
                <a:gd name="connsiteY406" fmla="*/ 419436 h 639874"/>
                <a:gd name="connsiteX407" fmla="*/ 441695 w 1381359"/>
                <a:gd name="connsiteY407" fmla="*/ 410317 h 639874"/>
                <a:gd name="connsiteX408" fmla="*/ 442516 w 1381359"/>
                <a:gd name="connsiteY408" fmla="*/ 406305 h 639874"/>
                <a:gd name="connsiteX409" fmla="*/ 448534 w 1381359"/>
                <a:gd name="connsiteY409" fmla="*/ 410044 h 639874"/>
                <a:gd name="connsiteX410" fmla="*/ 449628 w 1381359"/>
                <a:gd name="connsiteY410" fmla="*/ 413509 h 639874"/>
                <a:gd name="connsiteX411" fmla="*/ 449628 w 1381359"/>
                <a:gd name="connsiteY411" fmla="*/ 418889 h 639874"/>
                <a:gd name="connsiteX412" fmla="*/ 455373 w 1381359"/>
                <a:gd name="connsiteY412" fmla="*/ 416336 h 639874"/>
                <a:gd name="connsiteX413" fmla="*/ 464492 w 1381359"/>
                <a:gd name="connsiteY413" fmla="*/ 415697 h 639874"/>
                <a:gd name="connsiteX414" fmla="*/ 474523 w 1381359"/>
                <a:gd name="connsiteY414" fmla="*/ 416609 h 639874"/>
                <a:gd name="connsiteX415" fmla="*/ 478171 w 1381359"/>
                <a:gd name="connsiteY415" fmla="*/ 419163 h 639874"/>
                <a:gd name="connsiteX416" fmla="*/ 473064 w 1381359"/>
                <a:gd name="connsiteY416" fmla="*/ 423996 h 639874"/>
                <a:gd name="connsiteX417" fmla="*/ 466225 w 1381359"/>
                <a:gd name="connsiteY417" fmla="*/ 425455 h 639874"/>
                <a:gd name="connsiteX418" fmla="*/ 453458 w 1381359"/>
                <a:gd name="connsiteY418" fmla="*/ 423448 h 639874"/>
                <a:gd name="connsiteX419" fmla="*/ 449446 w 1381359"/>
                <a:gd name="connsiteY419" fmla="*/ 421989 h 639874"/>
                <a:gd name="connsiteX420" fmla="*/ 449446 w 1381359"/>
                <a:gd name="connsiteY420" fmla="*/ 426275 h 639874"/>
                <a:gd name="connsiteX421" fmla="*/ 448899 w 1381359"/>
                <a:gd name="connsiteY421" fmla="*/ 430014 h 639874"/>
                <a:gd name="connsiteX422" fmla="*/ 446893 w 1381359"/>
                <a:gd name="connsiteY422" fmla="*/ 435121 h 639874"/>
                <a:gd name="connsiteX423" fmla="*/ 451726 w 1381359"/>
                <a:gd name="connsiteY423" fmla="*/ 437674 h 639874"/>
                <a:gd name="connsiteX424" fmla="*/ 459103 w 1381359"/>
                <a:gd name="connsiteY424" fmla="*/ 439552 h 639874"/>
                <a:gd name="connsiteX425" fmla="*/ 459659 w 1381359"/>
                <a:gd name="connsiteY425" fmla="*/ 440866 h 639874"/>
                <a:gd name="connsiteX426" fmla="*/ 460206 w 1381359"/>
                <a:gd name="connsiteY426" fmla="*/ 461657 h 639874"/>
                <a:gd name="connsiteX427" fmla="*/ 460206 w 1381359"/>
                <a:gd name="connsiteY427" fmla="*/ 466399 h 639874"/>
                <a:gd name="connsiteX428" fmla="*/ 487563 w 1381359"/>
                <a:gd name="connsiteY428" fmla="*/ 483177 h 639874"/>
                <a:gd name="connsiteX429" fmla="*/ 495679 w 1381359"/>
                <a:gd name="connsiteY429" fmla="*/ 492843 h 639874"/>
                <a:gd name="connsiteX430" fmla="*/ 498415 w 1381359"/>
                <a:gd name="connsiteY430" fmla="*/ 497129 h 639874"/>
                <a:gd name="connsiteX431" fmla="*/ 522945 w 1381359"/>
                <a:gd name="connsiteY431" fmla="*/ 522024 h 639874"/>
                <a:gd name="connsiteX432" fmla="*/ 524768 w 1381359"/>
                <a:gd name="connsiteY432" fmla="*/ 522936 h 639874"/>
                <a:gd name="connsiteX433" fmla="*/ 557141 w 1381359"/>
                <a:gd name="connsiteY433" fmla="*/ 517647 h 639874"/>
                <a:gd name="connsiteX434" fmla="*/ 568904 w 1381359"/>
                <a:gd name="connsiteY434" fmla="*/ 517008 h 639874"/>
                <a:gd name="connsiteX435" fmla="*/ 608115 w 1381359"/>
                <a:gd name="connsiteY435" fmla="*/ 518924 h 639874"/>
                <a:gd name="connsiteX436" fmla="*/ 610577 w 1381359"/>
                <a:gd name="connsiteY436" fmla="*/ 518194 h 639874"/>
                <a:gd name="connsiteX437" fmla="*/ 619696 w 1381359"/>
                <a:gd name="connsiteY437" fmla="*/ 513817 h 639874"/>
                <a:gd name="connsiteX438" fmla="*/ 624712 w 1381359"/>
                <a:gd name="connsiteY438" fmla="*/ 514729 h 639874"/>
                <a:gd name="connsiteX439" fmla="*/ 634560 w 1381359"/>
                <a:gd name="connsiteY439" fmla="*/ 523848 h 639874"/>
                <a:gd name="connsiteX440" fmla="*/ 640396 w 1381359"/>
                <a:gd name="connsiteY440" fmla="*/ 529502 h 639874"/>
                <a:gd name="connsiteX441" fmla="*/ 647509 w 1381359"/>
                <a:gd name="connsiteY441" fmla="*/ 536250 h 639874"/>
                <a:gd name="connsiteX442" fmla="*/ 655625 w 1381359"/>
                <a:gd name="connsiteY442" fmla="*/ 544821 h 639874"/>
                <a:gd name="connsiteX443" fmla="*/ 660732 w 1381359"/>
                <a:gd name="connsiteY443" fmla="*/ 544092 h 639874"/>
                <a:gd name="connsiteX444" fmla="*/ 662282 w 1381359"/>
                <a:gd name="connsiteY444" fmla="*/ 545186 h 639874"/>
                <a:gd name="connsiteX445" fmla="*/ 662282 w 1381359"/>
                <a:gd name="connsiteY445" fmla="*/ 561600 h 639874"/>
                <a:gd name="connsiteX446" fmla="*/ 659729 w 1381359"/>
                <a:gd name="connsiteY446" fmla="*/ 578379 h 639874"/>
                <a:gd name="connsiteX447" fmla="*/ 667024 w 1381359"/>
                <a:gd name="connsiteY447" fmla="*/ 583850 h 639874"/>
                <a:gd name="connsiteX448" fmla="*/ 676690 w 1381359"/>
                <a:gd name="connsiteY448" fmla="*/ 585948 h 639874"/>
                <a:gd name="connsiteX449" fmla="*/ 679243 w 1381359"/>
                <a:gd name="connsiteY449" fmla="*/ 601450 h 639874"/>
                <a:gd name="connsiteX450" fmla="*/ 684259 w 1381359"/>
                <a:gd name="connsiteY450" fmla="*/ 616131 h 639874"/>
                <a:gd name="connsiteX451" fmla="*/ 685626 w 1381359"/>
                <a:gd name="connsiteY451" fmla="*/ 617408 h 639874"/>
                <a:gd name="connsiteX452" fmla="*/ 709883 w 1381359"/>
                <a:gd name="connsiteY452" fmla="*/ 616770 h 639874"/>
                <a:gd name="connsiteX453" fmla="*/ 724655 w 1381359"/>
                <a:gd name="connsiteY453" fmla="*/ 616770 h 639874"/>
                <a:gd name="connsiteX454" fmla="*/ 729123 w 1381359"/>
                <a:gd name="connsiteY454" fmla="*/ 621147 h 639874"/>
                <a:gd name="connsiteX455" fmla="*/ 731403 w 1381359"/>
                <a:gd name="connsiteY455" fmla="*/ 622697 h 639874"/>
                <a:gd name="connsiteX456" fmla="*/ 731403 w 1381359"/>
                <a:gd name="connsiteY456" fmla="*/ 624976 h 639874"/>
                <a:gd name="connsiteX457" fmla="*/ 729579 w 1381359"/>
                <a:gd name="connsiteY457" fmla="*/ 629171 h 639874"/>
                <a:gd name="connsiteX458" fmla="*/ 727573 w 1381359"/>
                <a:gd name="connsiteY458" fmla="*/ 630721 h 639874"/>
                <a:gd name="connsiteX459" fmla="*/ 728121 w 1381359"/>
                <a:gd name="connsiteY459" fmla="*/ 631725 h 639874"/>
                <a:gd name="connsiteX460" fmla="*/ 734960 w 1381359"/>
                <a:gd name="connsiteY460" fmla="*/ 636375 h 639874"/>
                <a:gd name="connsiteX461" fmla="*/ 738151 w 1381359"/>
                <a:gd name="connsiteY461" fmla="*/ 637652 h 639874"/>
                <a:gd name="connsiteX462" fmla="*/ 743714 w 1381359"/>
                <a:gd name="connsiteY462" fmla="*/ 639840 h 639874"/>
                <a:gd name="connsiteX463" fmla="*/ 745537 w 1381359"/>
                <a:gd name="connsiteY463" fmla="*/ 639840 h 639874"/>
                <a:gd name="connsiteX464" fmla="*/ 747635 w 1381359"/>
                <a:gd name="connsiteY464" fmla="*/ 639385 h 639874"/>
                <a:gd name="connsiteX465" fmla="*/ 748638 w 1381359"/>
                <a:gd name="connsiteY465" fmla="*/ 637652 h 639874"/>
                <a:gd name="connsiteX466" fmla="*/ 748638 w 1381359"/>
                <a:gd name="connsiteY466" fmla="*/ 626709 h 639874"/>
                <a:gd name="connsiteX467" fmla="*/ 749367 w 1381359"/>
                <a:gd name="connsiteY467" fmla="*/ 625159 h 639874"/>
                <a:gd name="connsiteX468" fmla="*/ 758486 w 1381359"/>
                <a:gd name="connsiteY468" fmla="*/ 618320 h 639874"/>
                <a:gd name="connsiteX469" fmla="*/ 761678 w 1381359"/>
                <a:gd name="connsiteY469" fmla="*/ 616496 h 639874"/>
                <a:gd name="connsiteX470" fmla="*/ 762590 w 1381359"/>
                <a:gd name="connsiteY470" fmla="*/ 615219 h 639874"/>
                <a:gd name="connsiteX471" fmla="*/ 762590 w 1381359"/>
                <a:gd name="connsiteY471" fmla="*/ 613304 h 639874"/>
                <a:gd name="connsiteX472" fmla="*/ 763684 w 1381359"/>
                <a:gd name="connsiteY472" fmla="*/ 611572 h 639874"/>
                <a:gd name="connsiteX473" fmla="*/ 771800 w 1381359"/>
                <a:gd name="connsiteY473" fmla="*/ 607012 h 639874"/>
                <a:gd name="connsiteX474" fmla="*/ 783746 w 1381359"/>
                <a:gd name="connsiteY474" fmla="*/ 597894 h 639874"/>
                <a:gd name="connsiteX475" fmla="*/ 813838 w 1381359"/>
                <a:gd name="connsiteY475" fmla="*/ 580476 h 639874"/>
                <a:gd name="connsiteX476" fmla="*/ 827152 w 1381359"/>
                <a:gd name="connsiteY476" fmla="*/ 572725 h 639874"/>
                <a:gd name="connsiteX477" fmla="*/ 826058 w 1381359"/>
                <a:gd name="connsiteY477" fmla="*/ 572269 h 639874"/>
                <a:gd name="connsiteX478" fmla="*/ 824781 w 1381359"/>
                <a:gd name="connsiteY478" fmla="*/ 569989 h 639874"/>
                <a:gd name="connsiteX479" fmla="*/ 839189 w 1381359"/>
                <a:gd name="connsiteY479" fmla="*/ 554579 h 639874"/>
                <a:gd name="connsiteX480" fmla="*/ 840922 w 1381359"/>
                <a:gd name="connsiteY480" fmla="*/ 553120 h 639874"/>
                <a:gd name="connsiteX481" fmla="*/ 865816 w 1381359"/>
                <a:gd name="connsiteY481" fmla="*/ 553120 h 639874"/>
                <a:gd name="connsiteX482" fmla="*/ 868825 w 1381359"/>
                <a:gd name="connsiteY482" fmla="*/ 553758 h 639874"/>
                <a:gd name="connsiteX483" fmla="*/ 913143 w 1381359"/>
                <a:gd name="connsiteY483" fmla="*/ 566889 h 639874"/>
                <a:gd name="connsiteX484" fmla="*/ 913143 w 1381359"/>
                <a:gd name="connsiteY484" fmla="*/ 564792 h 639874"/>
                <a:gd name="connsiteX485" fmla="*/ 920438 w 1381359"/>
                <a:gd name="connsiteY485" fmla="*/ 540444 h 639874"/>
                <a:gd name="connsiteX486" fmla="*/ 924268 w 1381359"/>
                <a:gd name="connsiteY486" fmla="*/ 538256 h 639874"/>
                <a:gd name="connsiteX487" fmla="*/ 932384 w 1381359"/>
                <a:gd name="connsiteY487" fmla="*/ 535246 h 639874"/>
                <a:gd name="connsiteX488" fmla="*/ 936488 w 1381359"/>
                <a:gd name="connsiteY488" fmla="*/ 535246 h 639874"/>
                <a:gd name="connsiteX489" fmla="*/ 944057 w 1381359"/>
                <a:gd name="connsiteY489" fmla="*/ 536523 h 639874"/>
                <a:gd name="connsiteX490" fmla="*/ 946062 w 1381359"/>
                <a:gd name="connsiteY490" fmla="*/ 537344 h 639874"/>
                <a:gd name="connsiteX491" fmla="*/ 955181 w 1381359"/>
                <a:gd name="connsiteY491" fmla="*/ 543454 h 639874"/>
                <a:gd name="connsiteX492" fmla="*/ 969863 w 1381359"/>
                <a:gd name="connsiteY492" fmla="*/ 548013 h 639874"/>
                <a:gd name="connsiteX493" fmla="*/ 978982 w 1381359"/>
                <a:gd name="connsiteY493" fmla="*/ 549381 h 639874"/>
                <a:gd name="connsiteX494" fmla="*/ 989924 w 1381359"/>
                <a:gd name="connsiteY494" fmla="*/ 545824 h 639874"/>
                <a:gd name="connsiteX495" fmla="*/ 992660 w 1381359"/>
                <a:gd name="connsiteY495" fmla="*/ 545824 h 639874"/>
                <a:gd name="connsiteX496" fmla="*/ 1046188 w 1381359"/>
                <a:gd name="connsiteY496" fmla="*/ 547101 h 639874"/>
                <a:gd name="connsiteX497" fmla="*/ 1070262 w 1381359"/>
                <a:gd name="connsiteY497" fmla="*/ 547830 h 639874"/>
                <a:gd name="connsiteX498" fmla="*/ 1086859 w 1381359"/>
                <a:gd name="connsiteY498" fmla="*/ 549016 h 639874"/>
                <a:gd name="connsiteX499" fmla="*/ 1099899 w 1381359"/>
                <a:gd name="connsiteY499" fmla="*/ 552025 h 639874"/>
                <a:gd name="connsiteX500" fmla="*/ 1109018 w 1381359"/>
                <a:gd name="connsiteY500" fmla="*/ 555673 h 639874"/>
                <a:gd name="connsiteX501" fmla="*/ 1113121 w 1381359"/>
                <a:gd name="connsiteY501" fmla="*/ 562968 h 639874"/>
                <a:gd name="connsiteX502" fmla="*/ 1115310 w 1381359"/>
                <a:gd name="connsiteY502" fmla="*/ 564427 h 639874"/>
                <a:gd name="connsiteX503" fmla="*/ 1133548 w 1381359"/>
                <a:gd name="connsiteY503" fmla="*/ 567801 h 639874"/>
                <a:gd name="connsiteX504" fmla="*/ 1141116 w 1381359"/>
                <a:gd name="connsiteY504" fmla="*/ 575734 h 639874"/>
                <a:gd name="connsiteX505" fmla="*/ 912049 w 1381359"/>
                <a:gd name="connsiteY505" fmla="*/ 423357 h 639874"/>
                <a:gd name="connsiteX506" fmla="*/ 919162 w 1381359"/>
                <a:gd name="connsiteY506" fmla="*/ 417065 h 639874"/>
                <a:gd name="connsiteX507" fmla="*/ 919162 w 1381359"/>
                <a:gd name="connsiteY507" fmla="*/ 410773 h 639874"/>
                <a:gd name="connsiteX508" fmla="*/ 926001 w 1381359"/>
                <a:gd name="connsiteY508" fmla="*/ 409679 h 639874"/>
                <a:gd name="connsiteX509" fmla="*/ 928828 w 1381359"/>
                <a:gd name="connsiteY509" fmla="*/ 406852 h 639874"/>
                <a:gd name="connsiteX510" fmla="*/ 935393 w 1381359"/>
                <a:gd name="connsiteY510" fmla="*/ 396821 h 639874"/>
                <a:gd name="connsiteX511" fmla="*/ 959650 w 1381359"/>
                <a:gd name="connsiteY511" fmla="*/ 384602 h 639874"/>
                <a:gd name="connsiteX512" fmla="*/ 980441 w 1381359"/>
                <a:gd name="connsiteY512" fmla="*/ 382869 h 639874"/>
                <a:gd name="connsiteX513" fmla="*/ 1000959 w 1381359"/>
                <a:gd name="connsiteY513" fmla="*/ 384875 h 639874"/>
                <a:gd name="connsiteX514" fmla="*/ 1020017 w 1381359"/>
                <a:gd name="connsiteY514" fmla="*/ 389708 h 639874"/>
                <a:gd name="connsiteX515" fmla="*/ 1068530 w 1381359"/>
                <a:gd name="connsiteY515" fmla="*/ 391988 h 639874"/>
                <a:gd name="connsiteX516" fmla="*/ 1072451 w 1381359"/>
                <a:gd name="connsiteY516" fmla="*/ 395180 h 639874"/>
                <a:gd name="connsiteX517" fmla="*/ 1075004 w 1381359"/>
                <a:gd name="connsiteY517" fmla="*/ 397095 h 639874"/>
                <a:gd name="connsiteX518" fmla="*/ 1077010 w 1381359"/>
                <a:gd name="connsiteY518" fmla="*/ 392535 h 639874"/>
                <a:gd name="connsiteX519" fmla="*/ 1079290 w 1381359"/>
                <a:gd name="connsiteY519" fmla="*/ 388888 h 639874"/>
                <a:gd name="connsiteX520" fmla="*/ 1083576 w 1381359"/>
                <a:gd name="connsiteY520" fmla="*/ 386882 h 639874"/>
                <a:gd name="connsiteX521" fmla="*/ 1089594 w 1381359"/>
                <a:gd name="connsiteY521" fmla="*/ 387429 h 639874"/>
                <a:gd name="connsiteX522" fmla="*/ 1093607 w 1381359"/>
                <a:gd name="connsiteY522" fmla="*/ 391441 h 639874"/>
                <a:gd name="connsiteX523" fmla="*/ 1093607 w 1381359"/>
                <a:gd name="connsiteY523" fmla="*/ 387702 h 639874"/>
                <a:gd name="connsiteX524" fmla="*/ 1093607 w 1381359"/>
                <a:gd name="connsiteY524" fmla="*/ 384055 h 639874"/>
                <a:gd name="connsiteX525" fmla="*/ 1106099 w 1381359"/>
                <a:gd name="connsiteY525" fmla="*/ 386608 h 639874"/>
                <a:gd name="connsiteX526" fmla="*/ 1104094 w 1381359"/>
                <a:gd name="connsiteY526" fmla="*/ 392262 h 639874"/>
                <a:gd name="connsiteX527" fmla="*/ 1099899 w 1381359"/>
                <a:gd name="connsiteY527" fmla="*/ 397733 h 639874"/>
                <a:gd name="connsiteX528" fmla="*/ 1086494 w 1381359"/>
                <a:gd name="connsiteY528" fmla="*/ 404299 h 639874"/>
                <a:gd name="connsiteX529" fmla="*/ 1067344 w 1381359"/>
                <a:gd name="connsiteY529" fmla="*/ 402293 h 639874"/>
                <a:gd name="connsiteX530" fmla="*/ 1053939 w 1381359"/>
                <a:gd name="connsiteY530" fmla="*/ 398827 h 639874"/>
                <a:gd name="connsiteX531" fmla="*/ 1046826 w 1381359"/>
                <a:gd name="connsiteY531" fmla="*/ 398007 h 639874"/>
                <a:gd name="connsiteX532" fmla="*/ 1039987 w 1381359"/>
                <a:gd name="connsiteY532" fmla="*/ 396274 h 639874"/>
                <a:gd name="connsiteX533" fmla="*/ 1011810 w 1381359"/>
                <a:gd name="connsiteY533" fmla="*/ 393721 h 639874"/>
                <a:gd name="connsiteX534" fmla="*/ 993572 w 1381359"/>
                <a:gd name="connsiteY534" fmla="*/ 393721 h 639874"/>
                <a:gd name="connsiteX535" fmla="*/ 982721 w 1381359"/>
                <a:gd name="connsiteY535" fmla="*/ 394268 h 639874"/>
                <a:gd name="connsiteX536" fmla="*/ 978708 w 1381359"/>
                <a:gd name="connsiteY536" fmla="*/ 394268 h 639874"/>
                <a:gd name="connsiteX537" fmla="*/ 975334 w 1381359"/>
                <a:gd name="connsiteY537" fmla="*/ 398007 h 639874"/>
                <a:gd name="connsiteX538" fmla="*/ 959650 w 1381359"/>
                <a:gd name="connsiteY538" fmla="*/ 405666 h 639874"/>
                <a:gd name="connsiteX539" fmla="*/ 947978 w 1381359"/>
                <a:gd name="connsiteY539" fmla="*/ 417065 h 639874"/>
                <a:gd name="connsiteX540" fmla="*/ 937673 w 1381359"/>
                <a:gd name="connsiteY540" fmla="*/ 420257 h 639874"/>
                <a:gd name="connsiteX541" fmla="*/ 937126 w 1381359"/>
                <a:gd name="connsiteY541" fmla="*/ 426458 h 639874"/>
                <a:gd name="connsiteX542" fmla="*/ 930834 w 1381359"/>
                <a:gd name="connsiteY542" fmla="*/ 444148 h 639874"/>
                <a:gd name="connsiteX543" fmla="*/ 932840 w 1381359"/>
                <a:gd name="connsiteY543" fmla="*/ 445334 h 639874"/>
                <a:gd name="connsiteX544" fmla="*/ 934025 w 1381359"/>
                <a:gd name="connsiteY544" fmla="*/ 449255 h 639874"/>
                <a:gd name="connsiteX545" fmla="*/ 931746 w 1381359"/>
                <a:gd name="connsiteY545" fmla="*/ 460380 h 639874"/>
                <a:gd name="connsiteX546" fmla="*/ 916335 w 1381359"/>
                <a:gd name="connsiteY546" fmla="*/ 439862 h 639874"/>
                <a:gd name="connsiteX547" fmla="*/ 909678 w 1381359"/>
                <a:gd name="connsiteY547" fmla="*/ 427917 h 639874"/>
                <a:gd name="connsiteX548" fmla="*/ 911958 w 1381359"/>
                <a:gd name="connsiteY548" fmla="*/ 423357 h 639874"/>
                <a:gd name="connsiteX549" fmla="*/ 457288 w 1381359"/>
                <a:gd name="connsiteY549" fmla="*/ 394541 h 639874"/>
                <a:gd name="connsiteX550" fmla="*/ 466407 w 1381359"/>
                <a:gd name="connsiteY550" fmla="*/ 392262 h 639874"/>
                <a:gd name="connsiteX551" fmla="*/ 468960 w 1381359"/>
                <a:gd name="connsiteY551" fmla="*/ 397733 h 639874"/>
                <a:gd name="connsiteX552" fmla="*/ 470693 w 1381359"/>
                <a:gd name="connsiteY552" fmla="*/ 396548 h 639874"/>
                <a:gd name="connsiteX553" fmla="*/ 473794 w 1381359"/>
                <a:gd name="connsiteY553" fmla="*/ 395180 h 639874"/>
                <a:gd name="connsiteX554" fmla="*/ 479173 w 1381359"/>
                <a:gd name="connsiteY554" fmla="*/ 393994 h 639874"/>
                <a:gd name="connsiteX555" fmla="*/ 477441 w 1381359"/>
                <a:gd name="connsiteY555" fmla="*/ 389982 h 639874"/>
                <a:gd name="connsiteX556" fmla="*/ 477441 w 1381359"/>
                <a:gd name="connsiteY556" fmla="*/ 387702 h 639874"/>
                <a:gd name="connsiteX557" fmla="*/ 482000 w 1381359"/>
                <a:gd name="connsiteY557" fmla="*/ 393447 h 639874"/>
                <a:gd name="connsiteX558" fmla="*/ 488019 w 1381359"/>
                <a:gd name="connsiteY558" fmla="*/ 399466 h 639874"/>
                <a:gd name="connsiteX559" fmla="*/ 497138 w 1381359"/>
                <a:gd name="connsiteY559" fmla="*/ 399466 h 639874"/>
                <a:gd name="connsiteX560" fmla="*/ 498597 w 1381359"/>
                <a:gd name="connsiteY560" fmla="*/ 400013 h 639874"/>
                <a:gd name="connsiteX561" fmla="*/ 498597 w 1381359"/>
                <a:gd name="connsiteY561" fmla="*/ 405940 h 639874"/>
                <a:gd name="connsiteX562" fmla="*/ 492031 w 1381359"/>
                <a:gd name="connsiteY562" fmla="*/ 411138 h 639874"/>
                <a:gd name="connsiteX563" fmla="*/ 485557 w 1381359"/>
                <a:gd name="connsiteY563" fmla="*/ 411138 h 639874"/>
                <a:gd name="connsiteX564" fmla="*/ 483824 w 1381359"/>
                <a:gd name="connsiteY564" fmla="*/ 407399 h 639874"/>
                <a:gd name="connsiteX565" fmla="*/ 479265 w 1381359"/>
                <a:gd name="connsiteY565" fmla="*/ 404025 h 639874"/>
                <a:gd name="connsiteX566" fmla="*/ 475052 w 1381359"/>
                <a:gd name="connsiteY566" fmla="*/ 406533 h 639874"/>
                <a:gd name="connsiteX567" fmla="*/ 473246 w 1381359"/>
                <a:gd name="connsiteY567" fmla="*/ 405393 h 639874"/>
                <a:gd name="connsiteX568" fmla="*/ 467866 w 1381359"/>
                <a:gd name="connsiteY568" fmla="*/ 402019 h 639874"/>
                <a:gd name="connsiteX569" fmla="*/ 455920 w 1381359"/>
                <a:gd name="connsiteY569" fmla="*/ 397733 h 639874"/>
                <a:gd name="connsiteX570" fmla="*/ 457197 w 1381359"/>
                <a:gd name="connsiteY570" fmla="*/ 394541 h 639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Lst>
              <a:rect l="l" t="t" r="r" b="b"/>
              <a:pathLst>
                <a:path w="1381359" h="639874">
                  <a:moveTo>
                    <a:pt x="1140022" y="574731"/>
                  </a:moveTo>
                  <a:lnTo>
                    <a:pt x="1141663" y="571266"/>
                  </a:lnTo>
                  <a:lnTo>
                    <a:pt x="1140113" y="567163"/>
                  </a:lnTo>
                  <a:cubicBezTo>
                    <a:pt x="1140113" y="567163"/>
                    <a:pt x="1135371" y="556311"/>
                    <a:pt x="1140113" y="550840"/>
                  </a:cubicBezTo>
                  <a:cubicBezTo>
                    <a:pt x="1141226" y="549946"/>
                    <a:pt x="1142612" y="549463"/>
                    <a:pt x="1144034" y="549472"/>
                  </a:cubicBezTo>
                  <a:cubicBezTo>
                    <a:pt x="1145949" y="549445"/>
                    <a:pt x="1147828" y="548943"/>
                    <a:pt x="1149506" y="548013"/>
                  </a:cubicBezTo>
                  <a:cubicBezTo>
                    <a:pt x="1149506" y="547557"/>
                    <a:pt x="1151603" y="546645"/>
                    <a:pt x="1149506" y="545186"/>
                  </a:cubicBezTo>
                  <a:cubicBezTo>
                    <a:pt x="1147408" y="543727"/>
                    <a:pt x="1143579" y="541903"/>
                    <a:pt x="1146679" y="539623"/>
                  </a:cubicBezTo>
                  <a:cubicBezTo>
                    <a:pt x="1148904" y="538164"/>
                    <a:pt x="1151430" y="537234"/>
                    <a:pt x="1154065" y="536888"/>
                  </a:cubicBezTo>
                  <a:cubicBezTo>
                    <a:pt x="1156345" y="536250"/>
                    <a:pt x="1160084" y="536067"/>
                    <a:pt x="1159263" y="532511"/>
                  </a:cubicBezTo>
                  <a:cubicBezTo>
                    <a:pt x="1158397" y="528371"/>
                    <a:pt x="1157175" y="524313"/>
                    <a:pt x="1155615" y="520383"/>
                  </a:cubicBezTo>
                  <a:cubicBezTo>
                    <a:pt x="1151776" y="512878"/>
                    <a:pt x="1148721" y="504990"/>
                    <a:pt x="1146496" y="496856"/>
                  </a:cubicBezTo>
                  <a:cubicBezTo>
                    <a:pt x="1144946" y="489287"/>
                    <a:pt x="1142393" y="478071"/>
                    <a:pt x="1145402" y="474970"/>
                  </a:cubicBezTo>
                  <a:cubicBezTo>
                    <a:pt x="1146506" y="473675"/>
                    <a:pt x="1147727" y="472481"/>
                    <a:pt x="1149050" y="471414"/>
                  </a:cubicBezTo>
                  <a:cubicBezTo>
                    <a:pt x="1149050" y="471414"/>
                    <a:pt x="1149779" y="470046"/>
                    <a:pt x="1147773" y="469499"/>
                  </a:cubicBezTo>
                  <a:cubicBezTo>
                    <a:pt x="1143642" y="468368"/>
                    <a:pt x="1139375" y="467848"/>
                    <a:pt x="1135098" y="467949"/>
                  </a:cubicBezTo>
                  <a:cubicBezTo>
                    <a:pt x="1131997" y="468496"/>
                    <a:pt x="1131542" y="468405"/>
                    <a:pt x="1130721" y="467401"/>
                  </a:cubicBezTo>
                  <a:cubicBezTo>
                    <a:pt x="1129900" y="466399"/>
                    <a:pt x="1127894" y="464666"/>
                    <a:pt x="1129262" y="463389"/>
                  </a:cubicBezTo>
                  <a:cubicBezTo>
                    <a:pt x="1131989" y="461036"/>
                    <a:pt x="1135061" y="459131"/>
                    <a:pt x="1138381" y="457735"/>
                  </a:cubicBezTo>
                  <a:cubicBezTo>
                    <a:pt x="1141663" y="456550"/>
                    <a:pt x="1174856" y="449437"/>
                    <a:pt x="1179416" y="447614"/>
                  </a:cubicBezTo>
                  <a:cubicBezTo>
                    <a:pt x="1183975" y="445790"/>
                    <a:pt x="1190085" y="444057"/>
                    <a:pt x="1192273" y="446155"/>
                  </a:cubicBezTo>
                  <a:cubicBezTo>
                    <a:pt x="1194462" y="448252"/>
                    <a:pt x="1193823" y="449255"/>
                    <a:pt x="1193550" y="449985"/>
                  </a:cubicBezTo>
                  <a:cubicBezTo>
                    <a:pt x="1193276" y="450714"/>
                    <a:pt x="1193550" y="451808"/>
                    <a:pt x="1195283" y="451808"/>
                  </a:cubicBezTo>
                  <a:lnTo>
                    <a:pt x="1219630" y="450988"/>
                  </a:lnTo>
                  <a:cubicBezTo>
                    <a:pt x="1220414" y="450896"/>
                    <a:pt x="1221007" y="450231"/>
                    <a:pt x="1220998" y="449437"/>
                  </a:cubicBezTo>
                  <a:cubicBezTo>
                    <a:pt x="1220998" y="447978"/>
                    <a:pt x="1223187" y="441048"/>
                    <a:pt x="1218810" y="439133"/>
                  </a:cubicBezTo>
                  <a:cubicBezTo>
                    <a:pt x="1216439" y="438093"/>
                    <a:pt x="1213912" y="437446"/>
                    <a:pt x="1211332" y="437218"/>
                  </a:cubicBezTo>
                  <a:cubicBezTo>
                    <a:pt x="1211332" y="437218"/>
                    <a:pt x="1210055" y="436580"/>
                    <a:pt x="1211332" y="434938"/>
                  </a:cubicBezTo>
                  <a:cubicBezTo>
                    <a:pt x="1212608" y="433297"/>
                    <a:pt x="1233674" y="370468"/>
                    <a:pt x="1233674" y="370468"/>
                  </a:cubicBezTo>
                  <a:cubicBezTo>
                    <a:pt x="1234394" y="367431"/>
                    <a:pt x="1237448" y="365552"/>
                    <a:pt x="1240485" y="366282"/>
                  </a:cubicBezTo>
                  <a:cubicBezTo>
                    <a:pt x="1241142" y="366437"/>
                    <a:pt x="1241771" y="366710"/>
                    <a:pt x="1242336" y="367093"/>
                  </a:cubicBezTo>
                  <a:cubicBezTo>
                    <a:pt x="1249632" y="370568"/>
                    <a:pt x="1257118" y="373614"/>
                    <a:pt x="1264769" y="376212"/>
                  </a:cubicBezTo>
                  <a:cubicBezTo>
                    <a:pt x="1268343" y="376604"/>
                    <a:pt x="1271964" y="376322"/>
                    <a:pt x="1275438" y="375392"/>
                  </a:cubicBezTo>
                  <a:cubicBezTo>
                    <a:pt x="1277791" y="374945"/>
                    <a:pt x="1280198" y="374945"/>
                    <a:pt x="1282551" y="375392"/>
                  </a:cubicBezTo>
                  <a:cubicBezTo>
                    <a:pt x="1284329" y="375702"/>
                    <a:pt x="1286153" y="375702"/>
                    <a:pt x="1287931" y="375392"/>
                  </a:cubicBezTo>
                  <a:cubicBezTo>
                    <a:pt x="1289837" y="375501"/>
                    <a:pt x="1291697" y="375994"/>
                    <a:pt x="1293402" y="376851"/>
                  </a:cubicBezTo>
                  <a:cubicBezTo>
                    <a:pt x="1295728" y="377708"/>
                    <a:pt x="1298098" y="378401"/>
                    <a:pt x="1300515" y="378948"/>
                  </a:cubicBezTo>
                  <a:cubicBezTo>
                    <a:pt x="1301792" y="378948"/>
                    <a:pt x="1302066" y="378948"/>
                    <a:pt x="1303069" y="378218"/>
                  </a:cubicBezTo>
                  <a:cubicBezTo>
                    <a:pt x="1304071" y="377489"/>
                    <a:pt x="1321306" y="369099"/>
                    <a:pt x="1321306" y="369099"/>
                  </a:cubicBezTo>
                  <a:cubicBezTo>
                    <a:pt x="1323632" y="366610"/>
                    <a:pt x="1325018" y="363382"/>
                    <a:pt x="1325227" y="359981"/>
                  </a:cubicBezTo>
                  <a:cubicBezTo>
                    <a:pt x="1325227" y="354965"/>
                    <a:pt x="1321671" y="332624"/>
                    <a:pt x="1321671" y="332624"/>
                  </a:cubicBezTo>
                  <a:cubicBezTo>
                    <a:pt x="1321635" y="331256"/>
                    <a:pt x="1321844" y="329897"/>
                    <a:pt x="1322309" y="328611"/>
                  </a:cubicBezTo>
                  <a:cubicBezTo>
                    <a:pt x="1323842" y="323742"/>
                    <a:pt x="1325920" y="319064"/>
                    <a:pt x="1328510" y="314660"/>
                  </a:cubicBezTo>
                  <a:cubicBezTo>
                    <a:pt x="1330699" y="312562"/>
                    <a:pt x="1333799" y="312927"/>
                    <a:pt x="1336626" y="312562"/>
                  </a:cubicBezTo>
                  <a:cubicBezTo>
                    <a:pt x="1341906" y="312380"/>
                    <a:pt x="1347122" y="311295"/>
                    <a:pt x="1352037" y="309371"/>
                  </a:cubicBezTo>
                  <a:cubicBezTo>
                    <a:pt x="1356113" y="307419"/>
                    <a:pt x="1359469" y="304228"/>
                    <a:pt x="1361612" y="300252"/>
                  </a:cubicBezTo>
                  <a:cubicBezTo>
                    <a:pt x="1362889" y="297698"/>
                    <a:pt x="1363983" y="295419"/>
                    <a:pt x="1363344" y="294233"/>
                  </a:cubicBezTo>
                  <a:cubicBezTo>
                    <a:pt x="1362496" y="293039"/>
                    <a:pt x="1362259" y="291525"/>
                    <a:pt x="1362706" y="290130"/>
                  </a:cubicBezTo>
                  <a:cubicBezTo>
                    <a:pt x="1362706" y="287850"/>
                    <a:pt x="1364895" y="282835"/>
                    <a:pt x="1367266" y="282835"/>
                  </a:cubicBezTo>
                  <a:lnTo>
                    <a:pt x="1375017" y="282835"/>
                  </a:lnTo>
                  <a:cubicBezTo>
                    <a:pt x="1375655" y="282835"/>
                    <a:pt x="1378847" y="283473"/>
                    <a:pt x="1381308" y="283655"/>
                  </a:cubicBezTo>
                  <a:cubicBezTo>
                    <a:pt x="1374013" y="277272"/>
                    <a:pt x="1360609" y="265417"/>
                    <a:pt x="1358876" y="263502"/>
                  </a:cubicBezTo>
                  <a:cubicBezTo>
                    <a:pt x="1357153" y="260794"/>
                    <a:pt x="1356533" y="257530"/>
                    <a:pt x="1357144" y="254384"/>
                  </a:cubicBezTo>
                  <a:cubicBezTo>
                    <a:pt x="1357144" y="252013"/>
                    <a:pt x="1356597" y="253380"/>
                    <a:pt x="1356597" y="253380"/>
                  </a:cubicBezTo>
                  <a:cubicBezTo>
                    <a:pt x="1356597" y="253380"/>
                    <a:pt x="1343648" y="265144"/>
                    <a:pt x="1342827" y="266147"/>
                  </a:cubicBezTo>
                  <a:cubicBezTo>
                    <a:pt x="1342006" y="267150"/>
                    <a:pt x="1341368" y="266694"/>
                    <a:pt x="1340638" y="266147"/>
                  </a:cubicBezTo>
                  <a:cubicBezTo>
                    <a:pt x="1339909" y="265600"/>
                    <a:pt x="1338359" y="265691"/>
                    <a:pt x="1336809" y="266147"/>
                  </a:cubicBezTo>
                  <a:cubicBezTo>
                    <a:pt x="1335258" y="266603"/>
                    <a:pt x="1333799" y="266147"/>
                    <a:pt x="1334255" y="265053"/>
                  </a:cubicBezTo>
                  <a:cubicBezTo>
                    <a:pt x="1334711" y="263958"/>
                    <a:pt x="1336626" y="264050"/>
                    <a:pt x="1332978" y="264050"/>
                  </a:cubicBezTo>
                  <a:cubicBezTo>
                    <a:pt x="1326476" y="263977"/>
                    <a:pt x="1319984" y="263457"/>
                    <a:pt x="1313555" y="262499"/>
                  </a:cubicBezTo>
                  <a:cubicBezTo>
                    <a:pt x="1310728" y="261587"/>
                    <a:pt x="1309725" y="260220"/>
                    <a:pt x="1309452" y="258761"/>
                  </a:cubicBezTo>
                  <a:cubicBezTo>
                    <a:pt x="1309187" y="257156"/>
                    <a:pt x="1308458" y="255669"/>
                    <a:pt x="1307354" y="254475"/>
                  </a:cubicBezTo>
                  <a:cubicBezTo>
                    <a:pt x="1306205" y="253335"/>
                    <a:pt x="1305312" y="251967"/>
                    <a:pt x="1304710" y="250462"/>
                  </a:cubicBezTo>
                  <a:cubicBezTo>
                    <a:pt x="1304309" y="249259"/>
                    <a:pt x="1303506" y="248228"/>
                    <a:pt x="1302430" y="247544"/>
                  </a:cubicBezTo>
                  <a:cubicBezTo>
                    <a:pt x="1301755" y="247098"/>
                    <a:pt x="1301354" y="246350"/>
                    <a:pt x="1301336" y="245538"/>
                  </a:cubicBezTo>
                  <a:cubicBezTo>
                    <a:pt x="1301181" y="244699"/>
                    <a:pt x="1301746" y="243888"/>
                    <a:pt x="1302585" y="243742"/>
                  </a:cubicBezTo>
                  <a:cubicBezTo>
                    <a:pt x="1302658" y="243723"/>
                    <a:pt x="1302722" y="243714"/>
                    <a:pt x="1302795" y="243714"/>
                  </a:cubicBezTo>
                  <a:cubicBezTo>
                    <a:pt x="1304436" y="243714"/>
                    <a:pt x="1303342" y="242529"/>
                    <a:pt x="1301883" y="240979"/>
                  </a:cubicBezTo>
                  <a:cubicBezTo>
                    <a:pt x="1297788" y="238544"/>
                    <a:pt x="1293521" y="236410"/>
                    <a:pt x="1289116" y="234596"/>
                  </a:cubicBezTo>
                  <a:cubicBezTo>
                    <a:pt x="1286764" y="233273"/>
                    <a:pt x="1284055" y="232699"/>
                    <a:pt x="1281365" y="232954"/>
                  </a:cubicBezTo>
                  <a:cubicBezTo>
                    <a:pt x="1276715" y="232954"/>
                    <a:pt x="1275438" y="228030"/>
                    <a:pt x="1274982" y="227027"/>
                  </a:cubicBezTo>
                  <a:cubicBezTo>
                    <a:pt x="1274526" y="226024"/>
                    <a:pt x="1272155" y="217908"/>
                    <a:pt x="1271699" y="215902"/>
                  </a:cubicBezTo>
                  <a:cubicBezTo>
                    <a:pt x="1269848" y="211935"/>
                    <a:pt x="1267286" y="208351"/>
                    <a:pt x="1264131" y="205324"/>
                  </a:cubicBezTo>
                  <a:cubicBezTo>
                    <a:pt x="1256826" y="202780"/>
                    <a:pt x="1249276" y="201001"/>
                    <a:pt x="1241607" y="200035"/>
                  </a:cubicBezTo>
                  <a:lnTo>
                    <a:pt x="1237959" y="200035"/>
                  </a:lnTo>
                  <a:cubicBezTo>
                    <a:pt x="1237959" y="200035"/>
                    <a:pt x="1228840" y="202497"/>
                    <a:pt x="1227564" y="202953"/>
                  </a:cubicBezTo>
                  <a:cubicBezTo>
                    <a:pt x="1226287" y="203409"/>
                    <a:pt x="1225466" y="202953"/>
                    <a:pt x="1224737" y="205324"/>
                  </a:cubicBezTo>
                  <a:cubicBezTo>
                    <a:pt x="1222092" y="208689"/>
                    <a:pt x="1218344" y="211005"/>
                    <a:pt x="1214159" y="211889"/>
                  </a:cubicBezTo>
                  <a:cubicBezTo>
                    <a:pt x="1207547" y="212054"/>
                    <a:pt x="1200955" y="211123"/>
                    <a:pt x="1194644" y="209154"/>
                  </a:cubicBezTo>
                  <a:cubicBezTo>
                    <a:pt x="1192821" y="209154"/>
                    <a:pt x="1192091" y="209883"/>
                    <a:pt x="1190632" y="210795"/>
                  </a:cubicBezTo>
                  <a:cubicBezTo>
                    <a:pt x="1188042" y="211443"/>
                    <a:pt x="1185352" y="211625"/>
                    <a:pt x="1182699" y="211342"/>
                  </a:cubicBezTo>
                  <a:cubicBezTo>
                    <a:pt x="1179872" y="211342"/>
                    <a:pt x="1176133" y="206600"/>
                    <a:pt x="1175130" y="205233"/>
                  </a:cubicBezTo>
                  <a:cubicBezTo>
                    <a:pt x="1174127" y="203865"/>
                    <a:pt x="1172121" y="202223"/>
                    <a:pt x="1171300" y="202314"/>
                  </a:cubicBezTo>
                  <a:cubicBezTo>
                    <a:pt x="1170260" y="202515"/>
                    <a:pt x="1169257" y="201840"/>
                    <a:pt x="1169056" y="200801"/>
                  </a:cubicBezTo>
                  <a:cubicBezTo>
                    <a:pt x="1169039" y="200700"/>
                    <a:pt x="1169020" y="200591"/>
                    <a:pt x="1169020" y="200491"/>
                  </a:cubicBezTo>
                  <a:cubicBezTo>
                    <a:pt x="1169093" y="197554"/>
                    <a:pt x="1169549" y="194646"/>
                    <a:pt x="1170388" y="191828"/>
                  </a:cubicBezTo>
                  <a:cubicBezTo>
                    <a:pt x="1170726" y="191262"/>
                    <a:pt x="1170543" y="190542"/>
                    <a:pt x="1169978" y="190205"/>
                  </a:cubicBezTo>
                  <a:cubicBezTo>
                    <a:pt x="1169905" y="190159"/>
                    <a:pt x="1169832" y="190123"/>
                    <a:pt x="1169750" y="190095"/>
                  </a:cubicBezTo>
                  <a:cubicBezTo>
                    <a:pt x="1169750" y="190095"/>
                    <a:pt x="1158077" y="186630"/>
                    <a:pt x="1156619" y="186083"/>
                  </a:cubicBezTo>
                  <a:cubicBezTo>
                    <a:pt x="1155159" y="185536"/>
                    <a:pt x="1154521" y="186812"/>
                    <a:pt x="1154521" y="188362"/>
                  </a:cubicBezTo>
                  <a:cubicBezTo>
                    <a:pt x="1154521" y="189913"/>
                    <a:pt x="1151877" y="189274"/>
                    <a:pt x="1150782" y="189913"/>
                  </a:cubicBezTo>
                  <a:cubicBezTo>
                    <a:pt x="1149688" y="190551"/>
                    <a:pt x="1148320" y="189913"/>
                    <a:pt x="1147044" y="190825"/>
                  </a:cubicBezTo>
                  <a:cubicBezTo>
                    <a:pt x="1145767" y="191737"/>
                    <a:pt x="1145676" y="192648"/>
                    <a:pt x="1147044" y="194381"/>
                  </a:cubicBezTo>
                  <a:cubicBezTo>
                    <a:pt x="1148037" y="196095"/>
                    <a:pt x="1148539" y="198056"/>
                    <a:pt x="1148503" y="200035"/>
                  </a:cubicBezTo>
                  <a:cubicBezTo>
                    <a:pt x="1148503" y="202223"/>
                    <a:pt x="1144946" y="202314"/>
                    <a:pt x="1143669" y="202770"/>
                  </a:cubicBezTo>
                  <a:cubicBezTo>
                    <a:pt x="1141928" y="203135"/>
                    <a:pt x="1140295" y="203919"/>
                    <a:pt x="1138928" y="205050"/>
                  </a:cubicBezTo>
                  <a:cubicBezTo>
                    <a:pt x="1138244" y="206062"/>
                    <a:pt x="1137259" y="206837"/>
                    <a:pt x="1136101" y="207239"/>
                  </a:cubicBezTo>
                  <a:cubicBezTo>
                    <a:pt x="1135189" y="207239"/>
                    <a:pt x="1134368" y="207239"/>
                    <a:pt x="1134095" y="208333"/>
                  </a:cubicBezTo>
                  <a:cubicBezTo>
                    <a:pt x="1133821" y="209427"/>
                    <a:pt x="1132271" y="206874"/>
                    <a:pt x="1132271" y="206874"/>
                  </a:cubicBezTo>
                  <a:cubicBezTo>
                    <a:pt x="1132271" y="206874"/>
                    <a:pt x="1119960" y="185536"/>
                    <a:pt x="1119139" y="183529"/>
                  </a:cubicBezTo>
                  <a:cubicBezTo>
                    <a:pt x="1118319" y="181523"/>
                    <a:pt x="1104641" y="161006"/>
                    <a:pt x="1104641" y="161006"/>
                  </a:cubicBezTo>
                  <a:cubicBezTo>
                    <a:pt x="1104641" y="161006"/>
                    <a:pt x="1081661" y="127266"/>
                    <a:pt x="1080658" y="125260"/>
                  </a:cubicBezTo>
                  <a:cubicBezTo>
                    <a:pt x="1079655" y="123253"/>
                    <a:pt x="1061417" y="98359"/>
                    <a:pt x="1059046" y="95167"/>
                  </a:cubicBezTo>
                  <a:cubicBezTo>
                    <a:pt x="1053903" y="90790"/>
                    <a:pt x="1048450" y="86796"/>
                    <a:pt x="1042723" y="83221"/>
                  </a:cubicBezTo>
                  <a:lnTo>
                    <a:pt x="1024486" y="69269"/>
                  </a:lnTo>
                  <a:cubicBezTo>
                    <a:pt x="1022935" y="67993"/>
                    <a:pt x="1012813" y="58144"/>
                    <a:pt x="1010989" y="56321"/>
                  </a:cubicBezTo>
                  <a:cubicBezTo>
                    <a:pt x="1009165" y="54497"/>
                    <a:pt x="1012448" y="55409"/>
                    <a:pt x="1017646" y="56321"/>
                  </a:cubicBezTo>
                  <a:cubicBezTo>
                    <a:pt x="1022844" y="57232"/>
                    <a:pt x="1023117" y="50667"/>
                    <a:pt x="1023117" y="49208"/>
                  </a:cubicBezTo>
                  <a:cubicBezTo>
                    <a:pt x="1022534" y="46563"/>
                    <a:pt x="1023665" y="43828"/>
                    <a:pt x="1025944" y="42369"/>
                  </a:cubicBezTo>
                  <a:cubicBezTo>
                    <a:pt x="1029774" y="39086"/>
                    <a:pt x="1024668" y="41821"/>
                    <a:pt x="1024668" y="41821"/>
                  </a:cubicBezTo>
                  <a:cubicBezTo>
                    <a:pt x="1024668" y="41821"/>
                    <a:pt x="1006430" y="49208"/>
                    <a:pt x="999408" y="52491"/>
                  </a:cubicBezTo>
                  <a:lnTo>
                    <a:pt x="946154" y="77294"/>
                  </a:lnTo>
                  <a:cubicBezTo>
                    <a:pt x="945607" y="77294"/>
                    <a:pt x="944695" y="77294"/>
                    <a:pt x="944968" y="78935"/>
                  </a:cubicBezTo>
                  <a:cubicBezTo>
                    <a:pt x="945242" y="80577"/>
                    <a:pt x="943600" y="82492"/>
                    <a:pt x="942871" y="85775"/>
                  </a:cubicBezTo>
                  <a:cubicBezTo>
                    <a:pt x="942141" y="89057"/>
                    <a:pt x="939770" y="86778"/>
                    <a:pt x="938767" y="85775"/>
                  </a:cubicBezTo>
                  <a:cubicBezTo>
                    <a:pt x="937764" y="84772"/>
                    <a:pt x="935576" y="83313"/>
                    <a:pt x="927642" y="82492"/>
                  </a:cubicBezTo>
                  <a:cubicBezTo>
                    <a:pt x="921624" y="82446"/>
                    <a:pt x="915870" y="84927"/>
                    <a:pt x="911775" y="89331"/>
                  </a:cubicBezTo>
                  <a:cubicBezTo>
                    <a:pt x="910408" y="90608"/>
                    <a:pt x="909678" y="88784"/>
                    <a:pt x="909678" y="88784"/>
                  </a:cubicBezTo>
                  <a:cubicBezTo>
                    <a:pt x="907453" y="86532"/>
                    <a:pt x="905630" y="83905"/>
                    <a:pt x="904298" y="81033"/>
                  </a:cubicBezTo>
                  <a:cubicBezTo>
                    <a:pt x="903496" y="78416"/>
                    <a:pt x="904590" y="75589"/>
                    <a:pt x="906942" y="74194"/>
                  </a:cubicBezTo>
                  <a:cubicBezTo>
                    <a:pt x="908128" y="73191"/>
                    <a:pt x="909678" y="70911"/>
                    <a:pt x="911411" y="70090"/>
                  </a:cubicBezTo>
                  <a:cubicBezTo>
                    <a:pt x="913143" y="69269"/>
                    <a:pt x="919071" y="62795"/>
                    <a:pt x="920530" y="61974"/>
                  </a:cubicBezTo>
                  <a:cubicBezTo>
                    <a:pt x="921988" y="61154"/>
                    <a:pt x="920985" y="60789"/>
                    <a:pt x="919709" y="61245"/>
                  </a:cubicBezTo>
                  <a:cubicBezTo>
                    <a:pt x="918432" y="61701"/>
                    <a:pt x="903569" y="63980"/>
                    <a:pt x="902109" y="64254"/>
                  </a:cubicBezTo>
                  <a:cubicBezTo>
                    <a:pt x="901079" y="64619"/>
                    <a:pt x="899948" y="64619"/>
                    <a:pt x="898918" y="64254"/>
                  </a:cubicBezTo>
                  <a:cubicBezTo>
                    <a:pt x="897732" y="64254"/>
                    <a:pt x="889799" y="59968"/>
                    <a:pt x="887519" y="58600"/>
                  </a:cubicBezTo>
                  <a:cubicBezTo>
                    <a:pt x="885221" y="57442"/>
                    <a:pt x="882522" y="57442"/>
                    <a:pt x="880224" y="58600"/>
                  </a:cubicBezTo>
                  <a:cubicBezTo>
                    <a:pt x="878673" y="59512"/>
                    <a:pt x="880224" y="60242"/>
                    <a:pt x="882321" y="60333"/>
                  </a:cubicBezTo>
                  <a:cubicBezTo>
                    <a:pt x="884418" y="60424"/>
                    <a:pt x="883871" y="61245"/>
                    <a:pt x="883324" y="61883"/>
                  </a:cubicBezTo>
                  <a:cubicBezTo>
                    <a:pt x="881108" y="63287"/>
                    <a:pt x="878792" y="64537"/>
                    <a:pt x="876394" y="65622"/>
                  </a:cubicBezTo>
                  <a:cubicBezTo>
                    <a:pt x="874479" y="66625"/>
                    <a:pt x="875391" y="65622"/>
                    <a:pt x="875482" y="64345"/>
                  </a:cubicBezTo>
                  <a:cubicBezTo>
                    <a:pt x="875819" y="63287"/>
                    <a:pt x="875619" y="62120"/>
                    <a:pt x="874935" y="61245"/>
                  </a:cubicBezTo>
                  <a:cubicBezTo>
                    <a:pt x="874114" y="59877"/>
                    <a:pt x="874935" y="59512"/>
                    <a:pt x="874935" y="58327"/>
                  </a:cubicBezTo>
                  <a:cubicBezTo>
                    <a:pt x="874935" y="57141"/>
                    <a:pt x="874114" y="54497"/>
                    <a:pt x="873932" y="53767"/>
                  </a:cubicBezTo>
                  <a:cubicBezTo>
                    <a:pt x="873622" y="53001"/>
                    <a:pt x="873193" y="52299"/>
                    <a:pt x="872655" y="51670"/>
                  </a:cubicBezTo>
                  <a:cubicBezTo>
                    <a:pt x="871160" y="50475"/>
                    <a:pt x="869728" y="49199"/>
                    <a:pt x="868369" y="47840"/>
                  </a:cubicBezTo>
                  <a:cubicBezTo>
                    <a:pt x="867722" y="46627"/>
                    <a:pt x="866253" y="46116"/>
                    <a:pt x="864995" y="46654"/>
                  </a:cubicBezTo>
                  <a:cubicBezTo>
                    <a:pt x="863536" y="47202"/>
                    <a:pt x="863810" y="48114"/>
                    <a:pt x="863810" y="48114"/>
                  </a:cubicBezTo>
                  <a:cubicBezTo>
                    <a:pt x="864603" y="50111"/>
                    <a:pt x="865278" y="52144"/>
                    <a:pt x="865816" y="54223"/>
                  </a:cubicBezTo>
                  <a:cubicBezTo>
                    <a:pt x="866819" y="57962"/>
                    <a:pt x="865816" y="57506"/>
                    <a:pt x="864813" y="57050"/>
                  </a:cubicBezTo>
                  <a:cubicBezTo>
                    <a:pt x="863810" y="56594"/>
                    <a:pt x="861439" y="55773"/>
                    <a:pt x="860254" y="55317"/>
                  </a:cubicBezTo>
                  <a:cubicBezTo>
                    <a:pt x="855019" y="56083"/>
                    <a:pt x="849849" y="57187"/>
                    <a:pt x="844751" y="58600"/>
                  </a:cubicBezTo>
                  <a:cubicBezTo>
                    <a:pt x="840420" y="59029"/>
                    <a:pt x="836052" y="58208"/>
                    <a:pt x="832167" y="56229"/>
                  </a:cubicBezTo>
                  <a:cubicBezTo>
                    <a:pt x="829760" y="54506"/>
                    <a:pt x="827890" y="52135"/>
                    <a:pt x="826787" y="49390"/>
                  </a:cubicBezTo>
                  <a:cubicBezTo>
                    <a:pt x="825966" y="46837"/>
                    <a:pt x="829340" y="48934"/>
                    <a:pt x="832623" y="49390"/>
                  </a:cubicBezTo>
                  <a:cubicBezTo>
                    <a:pt x="835906" y="49846"/>
                    <a:pt x="833444" y="40271"/>
                    <a:pt x="833079" y="38903"/>
                  </a:cubicBezTo>
                  <a:cubicBezTo>
                    <a:pt x="832714" y="37536"/>
                    <a:pt x="831346" y="38174"/>
                    <a:pt x="833809" y="35347"/>
                  </a:cubicBezTo>
                  <a:cubicBezTo>
                    <a:pt x="835204" y="33751"/>
                    <a:pt x="835724" y="31563"/>
                    <a:pt x="835177" y="29511"/>
                  </a:cubicBezTo>
                  <a:cubicBezTo>
                    <a:pt x="835177" y="29511"/>
                    <a:pt x="823778" y="8629"/>
                    <a:pt x="821680" y="5072"/>
                  </a:cubicBezTo>
                  <a:cubicBezTo>
                    <a:pt x="819583" y="1516"/>
                    <a:pt x="813382" y="2701"/>
                    <a:pt x="811376" y="2701"/>
                  </a:cubicBezTo>
                  <a:cubicBezTo>
                    <a:pt x="810337" y="2619"/>
                    <a:pt x="809306" y="2984"/>
                    <a:pt x="808549" y="3704"/>
                  </a:cubicBezTo>
                  <a:cubicBezTo>
                    <a:pt x="806816" y="5683"/>
                    <a:pt x="804966" y="7534"/>
                    <a:pt x="802987" y="9267"/>
                  </a:cubicBezTo>
                  <a:cubicBezTo>
                    <a:pt x="800889" y="10908"/>
                    <a:pt x="796694" y="8264"/>
                    <a:pt x="795327" y="7352"/>
                  </a:cubicBezTo>
                  <a:cubicBezTo>
                    <a:pt x="793959" y="6440"/>
                    <a:pt x="785296" y="1698"/>
                    <a:pt x="784475" y="1516"/>
                  </a:cubicBezTo>
                  <a:cubicBezTo>
                    <a:pt x="783654" y="1333"/>
                    <a:pt x="782925" y="786"/>
                    <a:pt x="782378" y="969"/>
                  </a:cubicBezTo>
                  <a:cubicBezTo>
                    <a:pt x="781831" y="1151"/>
                    <a:pt x="753835" y="-34"/>
                    <a:pt x="752559" y="-34"/>
                  </a:cubicBezTo>
                  <a:cubicBezTo>
                    <a:pt x="751282" y="-34"/>
                    <a:pt x="750735" y="-34"/>
                    <a:pt x="750097" y="1151"/>
                  </a:cubicBezTo>
                  <a:cubicBezTo>
                    <a:pt x="748510" y="4215"/>
                    <a:pt x="746303" y="6914"/>
                    <a:pt x="743622" y="9085"/>
                  </a:cubicBezTo>
                  <a:cubicBezTo>
                    <a:pt x="740704" y="10379"/>
                    <a:pt x="738142" y="12349"/>
                    <a:pt x="736145" y="14829"/>
                  </a:cubicBezTo>
                  <a:cubicBezTo>
                    <a:pt x="732443" y="18121"/>
                    <a:pt x="727947" y="20383"/>
                    <a:pt x="723105" y="21395"/>
                  </a:cubicBezTo>
                  <a:cubicBezTo>
                    <a:pt x="721099" y="21395"/>
                    <a:pt x="705688" y="23036"/>
                    <a:pt x="704867" y="23036"/>
                  </a:cubicBezTo>
                  <a:cubicBezTo>
                    <a:pt x="704046" y="23036"/>
                    <a:pt x="691918" y="27049"/>
                    <a:pt x="688180" y="28143"/>
                  </a:cubicBezTo>
                  <a:cubicBezTo>
                    <a:pt x="684441" y="29237"/>
                    <a:pt x="673680" y="31426"/>
                    <a:pt x="672495" y="31882"/>
                  </a:cubicBezTo>
                  <a:cubicBezTo>
                    <a:pt x="671309" y="32338"/>
                    <a:pt x="661279" y="33888"/>
                    <a:pt x="660002" y="34070"/>
                  </a:cubicBezTo>
                  <a:lnTo>
                    <a:pt x="642402" y="34070"/>
                  </a:lnTo>
                  <a:cubicBezTo>
                    <a:pt x="639466" y="34809"/>
                    <a:pt x="636685" y="36076"/>
                    <a:pt x="634195" y="37809"/>
                  </a:cubicBezTo>
                  <a:cubicBezTo>
                    <a:pt x="631733" y="39359"/>
                    <a:pt x="632007" y="43919"/>
                    <a:pt x="631915" y="46928"/>
                  </a:cubicBezTo>
                  <a:cubicBezTo>
                    <a:pt x="631825" y="49937"/>
                    <a:pt x="629454" y="49937"/>
                    <a:pt x="628177" y="48478"/>
                  </a:cubicBezTo>
                  <a:cubicBezTo>
                    <a:pt x="627137" y="47366"/>
                    <a:pt x="625687" y="46737"/>
                    <a:pt x="624165" y="46746"/>
                  </a:cubicBezTo>
                  <a:lnTo>
                    <a:pt x="600820" y="46746"/>
                  </a:lnTo>
                  <a:cubicBezTo>
                    <a:pt x="598723" y="46746"/>
                    <a:pt x="572369" y="54041"/>
                    <a:pt x="571184" y="54223"/>
                  </a:cubicBezTo>
                  <a:cubicBezTo>
                    <a:pt x="569998" y="54405"/>
                    <a:pt x="552946" y="58144"/>
                    <a:pt x="549572" y="58783"/>
                  </a:cubicBezTo>
                  <a:cubicBezTo>
                    <a:pt x="547411" y="59102"/>
                    <a:pt x="545350" y="59913"/>
                    <a:pt x="543553" y="61154"/>
                  </a:cubicBezTo>
                  <a:cubicBezTo>
                    <a:pt x="542459" y="62968"/>
                    <a:pt x="541921" y="65056"/>
                    <a:pt x="542003" y="67172"/>
                  </a:cubicBezTo>
                  <a:cubicBezTo>
                    <a:pt x="542003" y="69452"/>
                    <a:pt x="540453" y="68266"/>
                    <a:pt x="539997" y="67902"/>
                  </a:cubicBezTo>
                  <a:cubicBezTo>
                    <a:pt x="539541" y="67537"/>
                    <a:pt x="536714" y="64345"/>
                    <a:pt x="535893" y="63342"/>
                  </a:cubicBezTo>
                  <a:cubicBezTo>
                    <a:pt x="535073" y="62339"/>
                    <a:pt x="534343" y="62430"/>
                    <a:pt x="534343" y="62430"/>
                  </a:cubicBezTo>
                  <a:cubicBezTo>
                    <a:pt x="534343" y="62430"/>
                    <a:pt x="514737" y="62430"/>
                    <a:pt x="513187" y="62886"/>
                  </a:cubicBezTo>
                  <a:cubicBezTo>
                    <a:pt x="510844" y="62977"/>
                    <a:pt x="508527" y="62375"/>
                    <a:pt x="506530" y="61154"/>
                  </a:cubicBezTo>
                  <a:cubicBezTo>
                    <a:pt x="505810" y="60588"/>
                    <a:pt x="504789" y="60588"/>
                    <a:pt x="504068" y="61154"/>
                  </a:cubicBezTo>
                  <a:cubicBezTo>
                    <a:pt x="504068" y="61154"/>
                    <a:pt x="493126" y="65622"/>
                    <a:pt x="490846" y="66260"/>
                  </a:cubicBezTo>
                  <a:cubicBezTo>
                    <a:pt x="488566" y="66899"/>
                    <a:pt x="490299" y="67993"/>
                    <a:pt x="490299" y="67993"/>
                  </a:cubicBezTo>
                  <a:lnTo>
                    <a:pt x="495223" y="71002"/>
                  </a:lnTo>
                  <a:cubicBezTo>
                    <a:pt x="496217" y="71595"/>
                    <a:pt x="496545" y="72880"/>
                    <a:pt x="495944" y="73874"/>
                  </a:cubicBezTo>
                  <a:cubicBezTo>
                    <a:pt x="495916" y="73920"/>
                    <a:pt x="495889" y="73966"/>
                    <a:pt x="495861" y="74011"/>
                  </a:cubicBezTo>
                  <a:cubicBezTo>
                    <a:pt x="495861" y="74741"/>
                    <a:pt x="493946" y="76382"/>
                    <a:pt x="493308" y="77568"/>
                  </a:cubicBezTo>
                  <a:cubicBezTo>
                    <a:pt x="492624" y="78571"/>
                    <a:pt x="491512" y="79209"/>
                    <a:pt x="490299" y="79300"/>
                  </a:cubicBezTo>
                  <a:cubicBezTo>
                    <a:pt x="488749" y="79300"/>
                    <a:pt x="487381" y="80121"/>
                    <a:pt x="488839" y="80394"/>
                  </a:cubicBezTo>
                  <a:cubicBezTo>
                    <a:pt x="490299" y="80668"/>
                    <a:pt x="498962" y="81580"/>
                    <a:pt x="503248" y="81945"/>
                  </a:cubicBezTo>
                  <a:cubicBezTo>
                    <a:pt x="505801" y="82018"/>
                    <a:pt x="508035" y="83705"/>
                    <a:pt x="508810" y="86139"/>
                  </a:cubicBezTo>
                  <a:cubicBezTo>
                    <a:pt x="508810" y="87051"/>
                    <a:pt x="505619" y="88054"/>
                    <a:pt x="504524" y="89057"/>
                  </a:cubicBezTo>
                  <a:cubicBezTo>
                    <a:pt x="503430" y="90061"/>
                    <a:pt x="502700" y="89057"/>
                    <a:pt x="501242" y="86778"/>
                  </a:cubicBezTo>
                  <a:cubicBezTo>
                    <a:pt x="499782" y="84498"/>
                    <a:pt x="498141" y="86139"/>
                    <a:pt x="497138" y="88510"/>
                  </a:cubicBezTo>
                  <a:cubicBezTo>
                    <a:pt x="496472" y="90900"/>
                    <a:pt x="496472" y="93416"/>
                    <a:pt x="497138" y="95805"/>
                  </a:cubicBezTo>
                  <a:cubicBezTo>
                    <a:pt x="497138" y="96626"/>
                    <a:pt x="498779" y="96809"/>
                    <a:pt x="499600" y="96626"/>
                  </a:cubicBezTo>
                  <a:cubicBezTo>
                    <a:pt x="501305" y="97164"/>
                    <a:pt x="502929" y="97930"/>
                    <a:pt x="504433" y="98906"/>
                  </a:cubicBezTo>
                  <a:cubicBezTo>
                    <a:pt x="505892" y="99635"/>
                    <a:pt x="521394" y="103739"/>
                    <a:pt x="524495" y="104924"/>
                  </a:cubicBezTo>
                  <a:cubicBezTo>
                    <a:pt x="527595" y="106110"/>
                    <a:pt x="527413" y="107660"/>
                    <a:pt x="527504" y="109028"/>
                  </a:cubicBezTo>
                  <a:cubicBezTo>
                    <a:pt x="527595" y="110396"/>
                    <a:pt x="526409" y="111490"/>
                    <a:pt x="524404" y="112311"/>
                  </a:cubicBezTo>
                  <a:cubicBezTo>
                    <a:pt x="522398" y="113131"/>
                    <a:pt x="519114" y="111216"/>
                    <a:pt x="518111" y="110578"/>
                  </a:cubicBezTo>
                  <a:cubicBezTo>
                    <a:pt x="515905" y="110277"/>
                    <a:pt x="513652" y="110496"/>
                    <a:pt x="511546" y="111216"/>
                  </a:cubicBezTo>
                  <a:cubicBezTo>
                    <a:pt x="510816" y="111216"/>
                    <a:pt x="509722" y="112037"/>
                    <a:pt x="507990" y="110213"/>
                  </a:cubicBezTo>
                  <a:cubicBezTo>
                    <a:pt x="506257" y="108390"/>
                    <a:pt x="503612" y="110213"/>
                    <a:pt x="501971" y="110213"/>
                  </a:cubicBezTo>
                  <a:cubicBezTo>
                    <a:pt x="500329" y="110213"/>
                    <a:pt x="499326" y="109666"/>
                    <a:pt x="498324" y="109393"/>
                  </a:cubicBezTo>
                  <a:cubicBezTo>
                    <a:pt x="496627" y="109247"/>
                    <a:pt x="494913" y="109247"/>
                    <a:pt x="493217" y="109393"/>
                  </a:cubicBezTo>
                  <a:cubicBezTo>
                    <a:pt x="492305" y="109393"/>
                    <a:pt x="490572" y="111034"/>
                    <a:pt x="490572" y="111034"/>
                  </a:cubicBezTo>
                  <a:cubicBezTo>
                    <a:pt x="490572" y="111034"/>
                    <a:pt x="480633" y="121521"/>
                    <a:pt x="480086" y="122250"/>
                  </a:cubicBezTo>
                  <a:cubicBezTo>
                    <a:pt x="479757" y="122697"/>
                    <a:pt x="479566" y="123244"/>
                    <a:pt x="479539" y="123800"/>
                  </a:cubicBezTo>
                  <a:lnTo>
                    <a:pt x="489934" y="137752"/>
                  </a:lnTo>
                  <a:cubicBezTo>
                    <a:pt x="490937" y="139120"/>
                    <a:pt x="490937" y="139941"/>
                    <a:pt x="489934" y="140215"/>
                  </a:cubicBezTo>
                  <a:lnTo>
                    <a:pt x="485557" y="142950"/>
                  </a:lnTo>
                  <a:cubicBezTo>
                    <a:pt x="484280" y="143680"/>
                    <a:pt x="479539" y="147783"/>
                    <a:pt x="478535" y="148330"/>
                  </a:cubicBezTo>
                  <a:cubicBezTo>
                    <a:pt x="476420" y="148604"/>
                    <a:pt x="474268" y="148604"/>
                    <a:pt x="472152" y="148330"/>
                  </a:cubicBezTo>
                  <a:cubicBezTo>
                    <a:pt x="469097" y="149680"/>
                    <a:pt x="466261" y="151495"/>
                    <a:pt x="463762" y="153711"/>
                  </a:cubicBezTo>
                  <a:cubicBezTo>
                    <a:pt x="461838" y="154741"/>
                    <a:pt x="459623" y="155097"/>
                    <a:pt x="457470" y="154714"/>
                  </a:cubicBezTo>
                  <a:cubicBezTo>
                    <a:pt x="455464" y="154714"/>
                    <a:pt x="456467" y="156082"/>
                    <a:pt x="456467" y="156082"/>
                  </a:cubicBezTo>
                  <a:cubicBezTo>
                    <a:pt x="457215" y="157349"/>
                    <a:pt x="457881" y="158653"/>
                    <a:pt x="458474" y="160003"/>
                  </a:cubicBezTo>
                  <a:cubicBezTo>
                    <a:pt x="458866" y="160760"/>
                    <a:pt x="459394" y="161434"/>
                    <a:pt x="460024" y="162009"/>
                  </a:cubicBezTo>
                  <a:cubicBezTo>
                    <a:pt x="460024" y="162009"/>
                    <a:pt x="468049" y="166842"/>
                    <a:pt x="470875" y="167936"/>
                  </a:cubicBezTo>
                  <a:cubicBezTo>
                    <a:pt x="473702" y="169030"/>
                    <a:pt x="509357" y="186995"/>
                    <a:pt x="510908" y="187451"/>
                  </a:cubicBezTo>
                  <a:cubicBezTo>
                    <a:pt x="512458" y="187907"/>
                    <a:pt x="510908" y="189001"/>
                    <a:pt x="510908" y="189001"/>
                  </a:cubicBezTo>
                  <a:cubicBezTo>
                    <a:pt x="510908" y="189001"/>
                    <a:pt x="508993" y="192010"/>
                    <a:pt x="507351" y="194016"/>
                  </a:cubicBezTo>
                  <a:cubicBezTo>
                    <a:pt x="505591" y="197409"/>
                    <a:pt x="504597" y="201147"/>
                    <a:pt x="504433" y="204959"/>
                  </a:cubicBezTo>
                  <a:cubicBezTo>
                    <a:pt x="503612" y="210157"/>
                    <a:pt x="497229" y="210978"/>
                    <a:pt x="495314" y="211525"/>
                  </a:cubicBezTo>
                  <a:cubicBezTo>
                    <a:pt x="493399" y="212072"/>
                    <a:pt x="484918" y="213987"/>
                    <a:pt x="481271" y="214534"/>
                  </a:cubicBezTo>
                  <a:cubicBezTo>
                    <a:pt x="475098" y="213996"/>
                    <a:pt x="468988" y="212865"/>
                    <a:pt x="463033" y="211160"/>
                  </a:cubicBezTo>
                  <a:cubicBezTo>
                    <a:pt x="460453" y="210458"/>
                    <a:pt x="458036" y="209254"/>
                    <a:pt x="455920" y="207603"/>
                  </a:cubicBezTo>
                  <a:cubicBezTo>
                    <a:pt x="455100" y="206874"/>
                    <a:pt x="454917" y="207603"/>
                    <a:pt x="454370" y="208424"/>
                  </a:cubicBezTo>
                  <a:cubicBezTo>
                    <a:pt x="453823" y="209245"/>
                    <a:pt x="452182" y="213987"/>
                    <a:pt x="451178" y="216358"/>
                  </a:cubicBezTo>
                  <a:cubicBezTo>
                    <a:pt x="450066" y="218464"/>
                    <a:pt x="448105" y="219987"/>
                    <a:pt x="445798" y="220552"/>
                  </a:cubicBezTo>
                  <a:cubicBezTo>
                    <a:pt x="444029" y="220963"/>
                    <a:pt x="442315" y="221574"/>
                    <a:pt x="440692" y="222376"/>
                  </a:cubicBezTo>
                  <a:cubicBezTo>
                    <a:pt x="439233" y="223197"/>
                    <a:pt x="440145" y="221555"/>
                    <a:pt x="440692" y="219640"/>
                  </a:cubicBezTo>
                  <a:cubicBezTo>
                    <a:pt x="441239" y="217725"/>
                    <a:pt x="438321" y="217269"/>
                    <a:pt x="436588" y="217269"/>
                  </a:cubicBezTo>
                  <a:cubicBezTo>
                    <a:pt x="430679" y="216649"/>
                    <a:pt x="424852" y="215455"/>
                    <a:pt x="419171" y="213713"/>
                  </a:cubicBezTo>
                  <a:cubicBezTo>
                    <a:pt x="413691" y="212601"/>
                    <a:pt x="409514" y="208132"/>
                    <a:pt x="408776" y="202588"/>
                  </a:cubicBezTo>
                  <a:cubicBezTo>
                    <a:pt x="408693" y="201676"/>
                    <a:pt x="408484" y="200792"/>
                    <a:pt x="408137" y="199944"/>
                  </a:cubicBezTo>
                  <a:cubicBezTo>
                    <a:pt x="406003" y="198247"/>
                    <a:pt x="403715" y="196752"/>
                    <a:pt x="401298" y="195475"/>
                  </a:cubicBezTo>
                  <a:cubicBezTo>
                    <a:pt x="399292" y="194864"/>
                    <a:pt x="397176" y="194673"/>
                    <a:pt x="395097" y="194928"/>
                  </a:cubicBezTo>
                  <a:cubicBezTo>
                    <a:pt x="393182" y="194928"/>
                    <a:pt x="382969" y="194928"/>
                    <a:pt x="381510" y="194928"/>
                  </a:cubicBezTo>
                  <a:cubicBezTo>
                    <a:pt x="380808" y="194928"/>
                    <a:pt x="380233" y="195493"/>
                    <a:pt x="380233" y="196205"/>
                  </a:cubicBezTo>
                  <a:cubicBezTo>
                    <a:pt x="380233" y="196232"/>
                    <a:pt x="380233" y="196269"/>
                    <a:pt x="380233" y="196296"/>
                  </a:cubicBezTo>
                  <a:cubicBezTo>
                    <a:pt x="380233" y="196296"/>
                    <a:pt x="380233" y="198485"/>
                    <a:pt x="379686" y="201767"/>
                  </a:cubicBezTo>
                  <a:cubicBezTo>
                    <a:pt x="379139" y="205050"/>
                    <a:pt x="374853" y="205871"/>
                    <a:pt x="371388" y="206418"/>
                  </a:cubicBezTo>
                  <a:cubicBezTo>
                    <a:pt x="367923" y="206965"/>
                    <a:pt x="364184" y="201859"/>
                    <a:pt x="362269" y="198940"/>
                  </a:cubicBezTo>
                  <a:cubicBezTo>
                    <a:pt x="360373" y="196624"/>
                    <a:pt x="357372" y="195512"/>
                    <a:pt x="354427" y="196022"/>
                  </a:cubicBezTo>
                  <a:cubicBezTo>
                    <a:pt x="353150" y="196478"/>
                    <a:pt x="337192" y="198029"/>
                    <a:pt x="336189" y="198302"/>
                  </a:cubicBezTo>
                  <a:cubicBezTo>
                    <a:pt x="335186" y="198576"/>
                    <a:pt x="334365" y="200308"/>
                    <a:pt x="333180" y="202588"/>
                  </a:cubicBezTo>
                  <a:cubicBezTo>
                    <a:pt x="332304" y="204248"/>
                    <a:pt x="330663" y="205369"/>
                    <a:pt x="328803" y="205597"/>
                  </a:cubicBezTo>
                  <a:cubicBezTo>
                    <a:pt x="327344" y="205597"/>
                    <a:pt x="326797" y="204138"/>
                    <a:pt x="324790" y="209336"/>
                  </a:cubicBezTo>
                  <a:cubicBezTo>
                    <a:pt x="322784" y="214534"/>
                    <a:pt x="314121" y="218455"/>
                    <a:pt x="313300" y="218455"/>
                  </a:cubicBezTo>
                  <a:cubicBezTo>
                    <a:pt x="312480" y="218455"/>
                    <a:pt x="311568" y="218455"/>
                    <a:pt x="311020" y="220005"/>
                  </a:cubicBezTo>
                  <a:cubicBezTo>
                    <a:pt x="310473" y="221555"/>
                    <a:pt x="308741" y="220005"/>
                    <a:pt x="308741" y="220005"/>
                  </a:cubicBezTo>
                  <a:cubicBezTo>
                    <a:pt x="308741" y="220005"/>
                    <a:pt x="290503" y="208880"/>
                    <a:pt x="289044" y="207786"/>
                  </a:cubicBezTo>
                  <a:cubicBezTo>
                    <a:pt x="286354" y="206546"/>
                    <a:pt x="283956" y="204740"/>
                    <a:pt x="282022" y="202497"/>
                  </a:cubicBezTo>
                  <a:cubicBezTo>
                    <a:pt x="279971" y="200181"/>
                    <a:pt x="276998" y="198877"/>
                    <a:pt x="273907" y="198940"/>
                  </a:cubicBezTo>
                  <a:cubicBezTo>
                    <a:pt x="273269" y="198940"/>
                    <a:pt x="271992" y="198940"/>
                    <a:pt x="271992" y="199761"/>
                  </a:cubicBezTo>
                  <a:cubicBezTo>
                    <a:pt x="272585" y="201968"/>
                    <a:pt x="273478" y="204084"/>
                    <a:pt x="274636" y="206053"/>
                  </a:cubicBezTo>
                  <a:cubicBezTo>
                    <a:pt x="275639" y="207786"/>
                    <a:pt x="274636" y="209792"/>
                    <a:pt x="275366" y="214169"/>
                  </a:cubicBezTo>
                  <a:cubicBezTo>
                    <a:pt x="276095" y="218546"/>
                    <a:pt x="272903" y="219732"/>
                    <a:pt x="271536" y="220917"/>
                  </a:cubicBezTo>
                  <a:cubicBezTo>
                    <a:pt x="270168" y="222102"/>
                    <a:pt x="269803" y="220188"/>
                    <a:pt x="269803" y="220188"/>
                  </a:cubicBezTo>
                  <a:lnTo>
                    <a:pt x="267524" y="211889"/>
                  </a:lnTo>
                  <a:cubicBezTo>
                    <a:pt x="267524" y="210157"/>
                    <a:pt x="267979" y="210066"/>
                    <a:pt x="269074" y="208333"/>
                  </a:cubicBezTo>
                  <a:cubicBezTo>
                    <a:pt x="270168" y="206600"/>
                    <a:pt x="266976" y="203956"/>
                    <a:pt x="264788" y="202770"/>
                  </a:cubicBezTo>
                  <a:cubicBezTo>
                    <a:pt x="262599" y="201585"/>
                    <a:pt x="239073" y="183256"/>
                    <a:pt x="236063" y="180885"/>
                  </a:cubicBezTo>
                  <a:cubicBezTo>
                    <a:pt x="232625" y="178696"/>
                    <a:pt x="228513" y="177821"/>
                    <a:pt x="224482" y="178423"/>
                  </a:cubicBezTo>
                  <a:cubicBezTo>
                    <a:pt x="220598" y="178678"/>
                    <a:pt x="216694" y="178678"/>
                    <a:pt x="212810" y="178423"/>
                  </a:cubicBezTo>
                  <a:cubicBezTo>
                    <a:pt x="211315" y="178323"/>
                    <a:pt x="209819" y="178669"/>
                    <a:pt x="208524" y="179426"/>
                  </a:cubicBezTo>
                  <a:cubicBezTo>
                    <a:pt x="207156" y="180429"/>
                    <a:pt x="205971" y="179882"/>
                    <a:pt x="203417" y="178879"/>
                  </a:cubicBezTo>
                  <a:cubicBezTo>
                    <a:pt x="200864" y="177876"/>
                    <a:pt x="197125" y="167480"/>
                    <a:pt x="196852" y="166751"/>
                  </a:cubicBezTo>
                  <a:cubicBezTo>
                    <a:pt x="196578" y="166021"/>
                    <a:pt x="196305" y="165565"/>
                    <a:pt x="195119" y="166751"/>
                  </a:cubicBezTo>
                  <a:cubicBezTo>
                    <a:pt x="191672" y="168511"/>
                    <a:pt x="188070" y="169942"/>
                    <a:pt x="184359" y="171037"/>
                  </a:cubicBezTo>
                  <a:cubicBezTo>
                    <a:pt x="182626" y="171493"/>
                    <a:pt x="180164" y="171766"/>
                    <a:pt x="178796" y="172313"/>
                  </a:cubicBezTo>
                  <a:cubicBezTo>
                    <a:pt x="177292" y="173298"/>
                    <a:pt x="176617" y="175158"/>
                    <a:pt x="177155" y="176873"/>
                  </a:cubicBezTo>
                  <a:cubicBezTo>
                    <a:pt x="177793" y="178332"/>
                    <a:pt x="177155" y="179426"/>
                    <a:pt x="173234" y="180338"/>
                  </a:cubicBezTo>
                  <a:cubicBezTo>
                    <a:pt x="169924" y="180529"/>
                    <a:pt x="166659" y="179453"/>
                    <a:pt x="164115" y="177329"/>
                  </a:cubicBezTo>
                  <a:cubicBezTo>
                    <a:pt x="163476" y="176782"/>
                    <a:pt x="163203" y="176052"/>
                    <a:pt x="164115" y="175505"/>
                  </a:cubicBezTo>
                  <a:cubicBezTo>
                    <a:pt x="165027" y="174958"/>
                    <a:pt x="164753" y="174775"/>
                    <a:pt x="164115" y="172769"/>
                  </a:cubicBezTo>
                  <a:cubicBezTo>
                    <a:pt x="158178" y="169778"/>
                    <a:pt x="151813" y="167745"/>
                    <a:pt x="145239" y="166751"/>
                  </a:cubicBezTo>
                  <a:cubicBezTo>
                    <a:pt x="143233" y="166751"/>
                    <a:pt x="143871" y="167389"/>
                    <a:pt x="143871" y="167389"/>
                  </a:cubicBezTo>
                  <a:lnTo>
                    <a:pt x="144327" y="171128"/>
                  </a:lnTo>
                  <a:cubicBezTo>
                    <a:pt x="144327" y="174867"/>
                    <a:pt x="138399" y="174411"/>
                    <a:pt x="137396" y="174684"/>
                  </a:cubicBezTo>
                  <a:cubicBezTo>
                    <a:pt x="136412" y="174784"/>
                    <a:pt x="135591" y="175468"/>
                    <a:pt x="135299" y="176417"/>
                  </a:cubicBezTo>
                  <a:cubicBezTo>
                    <a:pt x="134661" y="177693"/>
                    <a:pt x="130831" y="183894"/>
                    <a:pt x="129098" y="186356"/>
                  </a:cubicBezTo>
                  <a:cubicBezTo>
                    <a:pt x="118776" y="191773"/>
                    <a:pt x="108116" y="196524"/>
                    <a:pt x="97182" y="200582"/>
                  </a:cubicBezTo>
                  <a:cubicBezTo>
                    <a:pt x="95997" y="201129"/>
                    <a:pt x="97182" y="202588"/>
                    <a:pt x="98185" y="205324"/>
                  </a:cubicBezTo>
                  <a:cubicBezTo>
                    <a:pt x="99188" y="208059"/>
                    <a:pt x="91710" y="209062"/>
                    <a:pt x="90434" y="209336"/>
                  </a:cubicBezTo>
                  <a:cubicBezTo>
                    <a:pt x="89157" y="209610"/>
                    <a:pt x="79765" y="215811"/>
                    <a:pt x="78123" y="216722"/>
                  </a:cubicBezTo>
                  <a:cubicBezTo>
                    <a:pt x="76281" y="217488"/>
                    <a:pt x="74221" y="217488"/>
                    <a:pt x="72378" y="216722"/>
                  </a:cubicBezTo>
                  <a:cubicBezTo>
                    <a:pt x="71102" y="215993"/>
                    <a:pt x="70828" y="216084"/>
                    <a:pt x="70646" y="216722"/>
                  </a:cubicBezTo>
                  <a:cubicBezTo>
                    <a:pt x="70974" y="218555"/>
                    <a:pt x="71558" y="220343"/>
                    <a:pt x="72378" y="222011"/>
                  </a:cubicBezTo>
                  <a:cubicBezTo>
                    <a:pt x="73017" y="223197"/>
                    <a:pt x="75388" y="231860"/>
                    <a:pt x="75844" y="232954"/>
                  </a:cubicBezTo>
                  <a:cubicBezTo>
                    <a:pt x="76546" y="234404"/>
                    <a:pt x="76892" y="236000"/>
                    <a:pt x="76847" y="237605"/>
                  </a:cubicBezTo>
                  <a:cubicBezTo>
                    <a:pt x="76847" y="238973"/>
                    <a:pt x="77485" y="239702"/>
                    <a:pt x="78853" y="240432"/>
                  </a:cubicBezTo>
                  <a:cubicBezTo>
                    <a:pt x="80221" y="241161"/>
                    <a:pt x="80586" y="242347"/>
                    <a:pt x="80768" y="243897"/>
                  </a:cubicBezTo>
                  <a:cubicBezTo>
                    <a:pt x="80950" y="245447"/>
                    <a:pt x="77120" y="247635"/>
                    <a:pt x="73838" y="248821"/>
                  </a:cubicBezTo>
                  <a:cubicBezTo>
                    <a:pt x="70993" y="249852"/>
                    <a:pt x="68248" y="251137"/>
                    <a:pt x="65631" y="252651"/>
                  </a:cubicBezTo>
                  <a:cubicBezTo>
                    <a:pt x="64354" y="253380"/>
                    <a:pt x="59886" y="249368"/>
                    <a:pt x="58335" y="246906"/>
                  </a:cubicBezTo>
                  <a:cubicBezTo>
                    <a:pt x="56785" y="244444"/>
                    <a:pt x="41922" y="229215"/>
                    <a:pt x="41192" y="228668"/>
                  </a:cubicBezTo>
                  <a:cubicBezTo>
                    <a:pt x="40672" y="228103"/>
                    <a:pt x="39952" y="227775"/>
                    <a:pt x="39185" y="227756"/>
                  </a:cubicBezTo>
                  <a:cubicBezTo>
                    <a:pt x="39185" y="227756"/>
                    <a:pt x="33988" y="227756"/>
                    <a:pt x="32437" y="227756"/>
                  </a:cubicBezTo>
                  <a:cubicBezTo>
                    <a:pt x="30887" y="227756"/>
                    <a:pt x="30979" y="227300"/>
                    <a:pt x="30523" y="229762"/>
                  </a:cubicBezTo>
                  <a:cubicBezTo>
                    <a:pt x="29611" y="234149"/>
                    <a:pt x="28234" y="238425"/>
                    <a:pt x="26419" y="242529"/>
                  </a:cubicBezTo>
                  <a:cubicBezTo>
                    <a:pt x="24322" y="247180"/>
                    <a:pt x="18577" y="248730"/>
                    <a:pt x="17300" y="249459"/>
                  </a:cubicBezTo>
                  <a:cubicBezTo>
                    <a:pt x="16024" y="250189"/>
                    <a:pt x="13835" y="250189"/>
                    <a:pt x="12558" y="253380"/>
                  </a:cubicBezTo>
                  <a:cubicBezTo>
                    <a:pt x="11127" y="259372"/>
                    <a:pt x="10215" y="265472"/>
                    <a:pt x="9823" y="271618"/>
                  </a:cubicBezTo>
                  <a:cubicBezTo>
                    <a:pt x="9823" y="273533"/>
                    <a:pt x="12376" y="274536"/>
                    <a:pt x="12376" y="274536"/>
                  </a:cubicBezTo>
                  <a:cubicBezTo>
                    <a:pt x="14747" y="275631"/>
                    <a:pt x="22224" y="280008"/>
                    <a:pt x="14565" y="288032"/>
                  </a:cubicBezTo>
                  <a:cubicBezTo>
                    <a:pt x="8400" y="295145"/>
                    <a:pt x="3494" y="303252"/>
                    <a:pt x="65" y="312015"/>
                  </a:cubicBezTo>
                  <a:cubicBezTo>
                    <a:pt x="-482" y="314204"/>
                    <a:pt x="1068" y="314477"/>
                    <a:pt x="1068" y="314477"/>
                  </a:cubicBezTo>
                  <a:lnTo>
                    <a:pt x="19306" y="320496"/>
                  </a:lnTo>
                  <a:cubicBezTo>
                    <a:pt x="20674" y="321134"/>
                    <a:pt x="20674" y="321955"/>
                    <a:pt x="20674" y="321955"/>
                  </a:cubicBezTo>
                  <a:cubicBezTo>
                    <a:pt x="20674" y="321955"/>
                    <a:pt x="20674" y="337913"/>
                    <a:pt x="20674" y="338551"/>
                  </a:cubicBezTo>
                  <a:cubicBezTo>
                    <a:pt x="20674" y="339189"/>
                    <a:pt x="20674" y="340375"/>
                    <a:pt x="20674" y="340375"/>
                  </a:cubicBezTo>
                  <a:cubicBezTo>
                    <a:pt x="20674" y="340375"/>
                    <a:pt x="19580" y="340375"/>
                    <a:pt x="25598" y="343293"/>
                  </a:cubicBezTo>
                  <a:cubicBezTo>
                    <a:pt x="32401" y="345317"/>
                    <a:pt x="39715" y="344734"/>
                    <a:pt x="46116" y="341652"/>
                  </a:cubicBezTo>
                  <a:cubicBezTo>
                    <a:pt x="53046" y="339372"/>
                    <a:pt x="56785" y="344570"/>
                    <a:pt x="59977" y="349312"/>
                  </a:cubicBezTo>
                  <a:lnTo>
                    <a:pt x="81406" y="380772"/>
                  </a:lnTo>
                  <a:cubicBezTo>
                    <a:pt x="84233" y="385149"/>
                    <a:pt x="82683" y="386243"/>
                    <a:pt x="80403" y="387246"/>
                  </a:cubicBezTo>
                  <a:cubicBezTo>
                    <a:pt x="78123" y="388249"/>
                    <a:pt x="74202" y="386243"/>
                    <a:pt x="71284" y="385149"/>
                  </a:cubicBezTo>
                  <a:cubicBezTo>
                    <a:pt x="68366" y="384055"/>
                    <a:pt x="66725" y="387155"/>
                    <a:pt x="66086" y="388249"/>
                  </a:cubicBezTo>
                  <a:cubicBezTo>
                    <a:pt x="65448" y="389344"/>
                    <a:pt x="66086" y="389253"/>
                    <a:pt x="67272" y="390894"/>
                  </a:cubicBezTo>
                  <a:cubicBezTo>
                    <a:pt x="68776" y="392663"/>
                    <a:pt x="70683" y="394040"/>
                    <a:pt x="72834" y="394906"/>
                  </a:cubicBezTo>
                  <a:cubicBezTo>
                    <a:pt x="74294" y="394906"/>
                    <a:pt x="77941" y="397095"/>
                    <a:pt x="77941" y="397095"/>
                  </a:cubicBezTo>
                  <a:lnTo>
                    <a:pt x="92713" y="403752"/>
                  </a:lnTo>
                  <a:cubicBezTo>
                    <a:pt x="92769" y="403450"/>
                    <a:pt x="92769" y="403140"/>
                    <a:pt x="92713" y="402840"/>
                  </a:cubicBezTo>
                  <a:cubicBezTo>
                    <a:pt x="91163" y="401271"/>
                    <a:pt x="91163" y="398754"/>
                    <a:pt x="92713" y="397186"/>
                  </a:cubicBezTo>
                  <a:cubicBezTo>
                    <a:pt x="94173" y="395453"/>
                    <a:pt x="95540" y="391715"/>
                    <a:pt x="99826" y="392262"/>
                  </a:cubicBezTo>
                  <a:cubicBezTo>
                    <a:pt x="106319" y="393383"/>
                    <a:pt x="113003" y="392499"/>
                    <a:pt x="118976" y="389708"/>
                  </a:cubicBezTo>
                  <a:cubicBezTo>
                    <a:pt x="122432" y="386672"/>
                    <a:pt x="126262" y="384100"/>
                    <a:pt x="130375" y="382048"/>
                  </a:cubicBezTo>
                  <a:cubicBezTo>
                    <a:pt x="134059" y="380653"/>
                    <a:pt x="137652" y="379039"/>
                    <a:pt x="141135" y="377215"/>
                  </a:cubicBezTo>
                  <a:cubicBezTo>
                    <a:pt x="143761" y="374981"/>
                    <a:pt x="146643" y="373057"/>
                    <a:pt x="149707" y="371471"/>
                  </a:cubicBezTo>
                  <a:cubicBezTo>
                    <a:pt x="153865" y="370185"/>
                    <a:pt x="158233" y="369720"/>
                    <a:pt x="162565" y="370103"/>
                  </a:cubicBezTo>
                  <a:cubicBezTo>
                    <a:pt x="166577" y="370923"/>
                    <a:pt x="191927" y="381775"/>
                    <a:pt x="195028" y="380042"/>
                  </a:cubicBezTo>
                  <a:cubicBezTo>
                    <a:pt x="198128" y="378310"/>
                    <a:pt x="201593" y="374024"/>
                    <a:pt x="204694" y="375209"/>
                  </a:cubicBezTo>
                  <a:cubicBezTo>
                    <a:pt x="208378" y="375984"/>
                    <a:pt x="212007" y="377015"/>
                    <a:pt x="215546" y="378310"/>
                  </a:cubicBezTo>
                  <a:cubicBezTo>
                    <a:pt x="222822" y="386745"/>
                    <a:pt x="227318" y="397222"/>
                    <a:pt x="228403" y="408311"/>
                  </a:cubicBezTo>
                  <a:cubicBezTo>
                    <a:pt x="227063" y="415050"/>
                    <a:pt x="224765" y="421561"/>
                    <a:pt x="221564" y="427643"/>
                  </a:cubicBezTo>
                  <a:cubicBezTo>
                    <a:pt x="220397" y="431765"/>
                    <a:pt x="220989" y="436188"/>
                    <a:pt x="223205" y="439862"/>
                  </a:cubicBezTo>
                  <a:cubicBezTo>
                    <a:pt x="225750" y="442790"/>
                    <a:pt x="229370" y="444559"/>
                    <a:pt x="233236" y="444787"/>
                  </a:cubicBezTo>
                  <a:cubicBezTo>
                    <a:pt x="238069" y="444787"/>
                    <a:pt x="248374" y="446155"/>
                    <a:pt x="250562" y="442781"/>
                  </a:cubicBezTo>
                  <a:cubicBezTo>
                    <a:pt x="252751" y="439407"/>
                    <a:pt x="253207" y="437856"/>
                    <a:pt x="256034" y="437856"/>
                  </a:cubicBezTo>
                  <a:cubicBezTo>
                    <a:pt x="258861" y="437856"/>
                    <a:pt x="259681" y="440774"/>
                    <a:pt x="260593" y="445334"/>
                  </a:cubicBezTo>
                  <a:cubicBezTo>
                    <a:pt x="261505" y="449893"/>
                    <a:pt x="261414" y="451261"/>
                    <a:pt x="263420" y="453267"/>
                  </a:cubicBezTo>
                  <a:cubicBezTo>
                    <a:pt x="265426" y="455273"/>
                    <a:pt x="265973" y="459012"/>
                    <a:pt x="261140" y="459559"/>
                  </a:cubicBezTo>
                  <a:cubicBezTo>
                    <a:pt x="256307" y="460106"/>
                    <a:pt x="253754" y="458465"/>
                    <a:pt x="251474" y="459559"/>
                  </a:cubicBezTo>
                  <a:cubicBezTo>
                    <a:pt x="249194" y="460654"/>
                    <a:pt x="242355" y="461292"/>
                    <a:pt x="240076" y="463845"/>
                  </a:cubicBezTo>
                  <a:cubicBezTo>
                    <a:pt x="237796" y="466399"/>
                    <a:pt x="230957" y="483177"/>
                    <a:pt x="226944" y="482630"/>
                  </a:cubicBezTo>
                  <a:cubicBezTo>
                    <a:pt x="222932" y="482083"/>
                    <a:pt x="224117" y="481262"/>
                    <a:pt x="226944" y="476429"/>
                  </a:cubicBezTo>
                  <a:cubicBezTo>
                    <a:pt x="229771" y="471596"/>
                    <a:pt x="235516" y="461566"/>
                    <a:pt x="242081" y="458739"/>
                  </a:cubicBezTo>
                  <a:cubicBezTo>
                    <a:pt x="248647" y="455912"/>
                    <a:pt x="251747" y="458739"/>
                    <a:pt x="253207" y="453632"/>
                  </a:cubicBezTo>
                  <a:cubicBezTo>
                    <a:pt x="254666" y="448526"/>
                    <a:pt x="252295" y="449073"/>
                    <a:pt x="248921" y="449620"/>
                  </a:cubicBezTo>
                  <a:cubicBezTo>
                    <a:pt x="245547" y="450167"/>
                    <a:pt x="241534" y="452720"/>
                    <a:pt x="236975" y="450440"/>
                  </a:cubicBezTo>
                  <a:cubicBezTo>
                    <a:pt x="232479" y="448836"/>
                    <a:pt x="227656" y="448361"/>
                    <a:pt x="222932" y="449073"/>
                  </a:cubicBezTo>
                  <a:cubicBezTo>
                    <a:pt x="217825" y="449073"/>
                    <a:pt x="193934" y="443875"/>
                    <a:pt x="189374" y="444148"/>
                  </a:cubicBezTo>
                  <a:cubicBezTo>
                    <a:pt x="185599" y="444723"/>
                    <a:pt x="181742" y="443920"/>
                    <a:pt x="178523" y="441869"/>
                  </a:cubicBezTo>
                  <a:cubicBezTo>
                    <a:pt x="177702" y="440501"/>
                    <a:pt x="177063" y="439954"/>
                    <a:pt x="174784" y="441869"/>
                  </a:cubicBezTo>
                  <a:cubicBezTo>
                    <a:pt x="172504" y="443784"/>
                    <a:pt x="170589" y="446428"/>
                    <a:pt x="168583" y="444513"/>
                  </a:cubicBezTo>
                  <a:cubicBezTo>
                    <a:pt x="166577" y="442598"/>
                    <a:pt x="164297" y="443328"/>
                    <a:pt x="162291" y="448434"/>
                  </a:cubicBezTo>
                  <a:cubicBezTo>
                    <a:pt x="160285" y="453541"/>
                    <a:pt x="160011" y="455547"/>
                    <a:pt x="157458" y="457006"/>
                  </a:cubicBezTo>
                  <a:cubicBezTo>
                    <a:pt x="154905" y="458465"/>
                    <a:pt x="148339" y="458739"/>
                    <a:pt x="152352" y="462113"/>
                  </a:cubicBezTo>
                  <a:cubicBezTo>
                    <a:pt x="156364" y="465487"/>
                    <a:pt x="160558" y="469590"/>
                    <a:pt x="160558" y="472144"/>
                  </a:cubicBezTo>
                  <a:cubicBezTo>
                    <a:pt x="160558" y="474697"/>
                    <a:pt x="162018" y="475517"/>
                    <a:pt x="163659" y="475244"/>
                  </a:cubicBezTo>
                  <a:cubicBezTo>
                    <a:pt x="165300" y="474970"/>
                    <a:pt x="173690" y="477250"/>
                    <a:pt x="168583" y="477797"/>
                  </a:cubicBezTo>
                  <a:cubicBezTo>
                    <a:pt x="163476" y="478344"/>
                    <a:pt x="162018" y="477250"/>
                    <a:pt x="158552" y="478983"/>
                  </a:cubicBezTo>
                  <a:cubicBezTo>
                    <a:pt x="155087" y="480715"/>
                    <a:pt x="152625" y="481810"/>
                    <a:pt x="150619" y="478071"/>
                  </a:cubicBezTo>
                  <a:cubicBezTo>
                    <a:pt x="148895" y="474761"/>
                    <a:pt x="145084" y="473119"/>
                    <a:pt x="141500" y="474150"/>
                  </a:cubicBezTo>
                  <a:cubicBezTo>
                    <a:pt x="137588" y="474368"/>
                    <a:pt x="133658" y="474058"/>
                    <a:pt x="129828" y="473238"/>
                  </a:cubicBezTo>
                  <a:cubicBezTo>
                    <a:pt x="129828" y="473238"/>
                    <a:pt x="126636" y="472691"/>
                    <a:pt x="125542" y="476977"/>
                  </a:cubicBezTo>
                  <a:cubicBezTo>
                    <a:pt x="124448" y="481262"/>
                    <a:pt x="124721" y="486916"/>
                    <a:pt x="130375" y="487828"/>
                  </a:cubicBezTo>
                  <a:cubicBezTo>
                    <a:pt x="136028" y="488740"/>
                    <a:pt x="144327" y="489469"/>
                    <a:pt x="147154" y="496035"/>
                  </a:cubicBezTo>
                  <a:cubicBezTo>
                    <a:pt x="149981" y="502601"/>
                    <a:pt x="163112" y="526584"/>
                    <a:pt x="161197" y="530505"/>
                  </a:cubicBezTo>
                  <a:cubicBezTo>
                    <a:pt x="159282" y="534426"/>
                    <a:pt x="159191" y="537344"/>
                    <a:pt x="162565" y="535976"/>
                  </a:cubicBezTo>
                  <a:cubicBezTo>
                    <a:pt x="168182" y="533249"/>
                    <a:pt x="174948" y="535602"/>
                    <a:pt x="177675" y="541219"/>
                  </a:cubicBezTo>
                  <a:cubicBezTo>
                    <a:pt x="177784" y="541447"/>
                    <a:pt x="177884" y="541675"/>
                    <a:pt x="177976" y="541903"/>
                  </a:cubicBezTo>
                  <a:cubicBezTo>
                    <a:pt x="182808" y="551022"/>
                    <a:pt x="185362" y="547922"/>
                    <a:pt x="186548" y="547375"/>
                  </a:cubicBezTo>
                  <a:cubicBezTo>
                    <a:pt x="189411" y="546609"/>
                    <a:pt x="192457" y="547001"/>
                    <a:pt x="195028" y="548469"/>
                  </a:cubicBezTo>
                  <a:cubicBezTo>
                    <a:pt x="197034" y="550201"/>
                    <a:pt x="200499" y="548469"/>
                    <a:pt x="203053" y="549654"/>
                  </a:cubicBezTo>
                  <a:cubicBezTo>
                    <a:pt x="205606" y="550840"/>
                    <a:pt x="210712" y="551934"/>
                    <a:pt x="208159" y="553940"/>
                  </a:cubicBezTo>
                  <a:cubicBezTo>
                    <a:pt x="205606" y="555946"/>
                    <a:pt x="207065" y="556494"/>
                    <a:pt x="206791" y="559320"/>
                  </a:cubicBezTo>
                  <a:cubicBezTo>
                    <a:pt x="206454" y="563396"/>
                    <a:pt x="205068" y="567327"/>
                    <a:pt x="202779" y="570719"/>
                  </a:cubicBezTo>
                  <a:cubicBezTo>
                    <a:pt x="199533" y="577540"/>
                    <a:pt x="198730" y="585264"/>
                    <a:pt x="200499" y="592604"/>
                  </a:cubicBezTo>
                  <a:cubicBezTo>
                    <a:pt x="203691" y="589322"/>
                    <a:pt x="209618" y="583485"/>
                    <a:pt x="210712" y="582665"/>
                  </a:cubicBezTo>
                  <a:cubicBezTo>
                    <a:pt x="215491" y="579373"/>
                    <a:pt x="220671" y="576710"/>
                    <a:pt x="226123" y="574731"/>
                  </a:cubicBezTo>
                  <a:cubicBezTo>
                    <a:pt x="231504" y="573181"/>
                    <a:pt x="242629" y="570901"/>
                    <a:pt x="244908" y="569989"/>
                  </a:cubicBezTo>
                  <a:cubicBezTo>
                    <a:pt x="248502" y="568449"/>
                    <a:pt x="252404" y="567755"/>
                    <a:pt x="256307" y="567983"/>
                  </a:cubicBezTo>
                  <a:cubicBezTo>
                    <a:pt x="258104" y="568977"/>
                    <a:pt x="259791" y="570172"/>
                    <a:pt x="261323" y="571540"/>
                  </a:cubicBezTo>
                  <a:cubicBezTo>
                    <a:pt x="262326" y="572269"/>
                    <a:pt x="278375" y="584215"/>
                    <a:pt x="279561" y="585583"/>
                  </a:cubicBezTo>
                  <a:cubicBezTo>
                    <a:pt x="284275" y="589823"/>
                    <a:pt x="288433" y="594629"/>
                    <a:pt x="291962" y="599899"/>
                  </a:cubicBezTo>
                  <a:cubicBezTo>
                    <a:pt x="293713" y="604067"/>
                    <a:pt x="296631" y="607642"/>
                    <a:pt x="300352" y="610204"/>
                  </a:cubicBezTo>
                  <a:cubicBezTo>
                    <a:pt x="304482" y="611499"/>
                    <a:pt x="308887" y="611681"/>
                    <a:pt x="313118" y="610751"/>
                  </a:cubicBezTo>
                  <a:cubicBezTo>
                    <a:pt x="315261" y="610386"/>
                    <a:pt x="317422" y="610177"/>
                    <a:pt x="319592" y="610113"/>
                  </a:cubicBezTo>
                  <a:lnTo>
                    <a:pt x="318954" y="464392"/>
                  </a:lnTo>
                  <a:cubicBezTo>
                    <a:pt x="318954" y="464392"/>
                    <a:pt x="318954" y="459377"/>
                    <a:pt x="322237" y="458647"/>
                  </a:cubicBezTo>
                  <a:cubicBezTo>
                    <a:pt x="325337" y="457927"/>
                    <a:pt x="328392" y="456988"/>
                    <a:pt x="331356" y="455821"/>
                  </a:cubicBezTo>
                  <a:cubicBezTo>
                    <a:pt x="333362" y="455091"/>
                    <a:pt x="404307" y="436306"/>
                    <a:pt x="404307" y="436306"/>
                  </a:cubicBezTo>
                  <a:cubicBezTo>
                    <a:pt x="404873" y="436133"/>
                    <a:pt x="405475" y="436133"/>
                    <a:pt x="406040" y="436306"/>
                  </a:cubicBezTo>
                  <a:lnTo>
                    <a:pt x="408411" y="436853"/>
                  </a:lnTo>
                  <a:cubicBezTo>
                    <a:pt x="409223" y="433753"/>
                    <a:pt x="410226" y="430707"/>
                    <a:pt x="411420" y="427734"/>
                  </a:cubicBezTo>
                  <a:cubicBezTo>
                    <a:pt x="413481" y="425135"/>
                    <a:pt x="416445" y="423403"/>
                    <a:pt x="419718" y="422901"/>
                  </a:cubicBezTo>
                  <a:cubicBezTo>
                    <a:pt x="422545" y="422263"/>
                    <a:pt x="422819" y="421169"/>
                    <a:pt x="424551" y="421442"/>
                  </a:cubicBezTo>
                  <a:cubicBezTo>
                    <a:pt x="426284" y="421716"/>
                    <a:pt x="434217" y="417704"/>
                    <a:pt x="431938" y="421989"/>
                  </a:cubicBezTo>
                  <a:cubicBezTo>
                    <a:pt x="429658" y="426275"/>
                    <a:pt x="429111" y="429102"/>
                    <a:pt x="430570" y="430561"/>
                  </a:cubicBezTo>
                  <a:cubicBezTo>
                    <a:pt x="432029" y="432020"/>
                    <a:pt x="435403" y="430561"/>
                    <a:pt x="435677" y="432294"/>
                  </a:cubicBezTo>
                  <a:cubicBezTo>
                    <a:pt x="435950" y="434026"/>
                    <a:pt x="436497" y="432294"/>
                    <a:pt x="437956" y="431108"/>
                  </a:cubicBezTo>
                  <a:cubicBezTo>
                    <a:pt x="439415" y="429923"/>
                    <a:pt x="439962" y="429376"/>
                    <a:pt x="441330" y="430288"/>
                  </a:cubicBezTo>
                  <a:cubicBezTo>
                    <a:pt x="442698" y="431199"/>
                    <a:pt x="442242" y="429102"/>
                    <a:pt x="442516" y="426275"/>
                  </a:cubicBezTo>
                  <a:cubicBezTo>
                    <a:pt x="442789" y="423448"/>
                    <a:pt x="446254" y="421442"/>
                    <a:pt x="446254" y="419436"/>
                  </a:cubicBezTo>
                  <a:cubicBezTo>
                    <a:pt x="446254" y="417430"/>
                    <a:pt x="442789" y="412870"/>
                    <a:pt x="441695" y="410317"/>
                  </a:cubicBezTo>
                  <a:cubicBezTo>
                    <a:pt x="440601" y="407764"/>
                    <a:pt x="439142" y="405211"/>
                    <a:pt x="442516" y="406305"/>
                  </a:cubicBezTo>
                  <a:cubicBezTo>
                    <a:pt x="445890" y="407399"/>
                    <a:pt x="447349" y="406305"/>
                    <a:pt x="448534" y="410044"/>
                  </a:cubicBezTo>
                  <a:cubicBezTo>
                    <a:pt x="449720" y="413782"/>
                    <a:pt x="451361" y="410864"/>
                    <a:pt x="449628" y="413509"/>
                  </a:cubicBezTo>
                  <a:cubicBezTo>
                    <a:pt x="447896" y="416153"/>
                    <a:pt x="446801" y="419436"/>
                    <a:pt x="449628" y="418889"/>
                  </a:cubicBezTo>
                  <a:cubicBezTo>
                    <a:pt x="452455" y="418342"/>
                    <a:pt x="452455" y="415697"/>
                    <a:pt x="455373" y="416336"/>
                  </a:cubicBezTo>
                  <a:cubicBezTo>
                    <a:pt x="458419" y="416837"/>
                    <a:pt x="461547" y="416618"/>
                    <a:pt x="464492" y="415697"/>
                  </a:cubicBezTo>
                  <a:cubicBezTo>
                    <a:pt x="467848" y="415779"/>
                    <a:pt x="471204" y="416080"/>
                    <a:pt x="474523" y="416609"/>
                  </a:cubicBezTo>
                  <a:cubicBezTo>
                    <a:pt x="477076" y="416609"/>
                    <a:pt x="482457" y="416609"/>
                    <a:pt x="478171" y="419163"/>
                  </a:cubicBezTo>
                  <a:cubicBezTo>
                    <a:pt x="473885" y="421716"/>
                    <a:pt x="474523" y="421716"/>
                    <a:pt x="473064" y="423996"/>
                  </a:cubicBezTo>
                  <a:cubicBezTo>
                    <a:pt x="471605" y="426275"/>
                    <a:pt x="467684" y="425728"/>
                    <a:pt x="466225" y="425455"/>
                  </a:cubicBezTo>
                  <a:lnTo>
                    <a:pt x="453458" y="423448"/>
                  </a:lnTo>
                  <a:cubicBezTo>
                    <a:pt x="453458" y="423448"/>
                    <a:pt x="448625" y="419710"/>
                    <a:pt x="449446" y="421989"/>
                  </a:cubicBezTo>
                  <a:cubicBezTo>
                    <a:pt x="450267" y="424269"/>
                    <a:pt x="450540" y="425455"/>
                    <a:pt x="449446" y="426275"/>
                  </a:cubicBezTo>
                  <a:cubicBezTo>
                    <a:pt x="448351" y="427096"/>
                    <a:pt x="449446" y="428282"/>
                    <a:pt x="448899" y="430014"/>
                  </a:cubicBezTo>
                  <a:cubicBezTo>
                    <a:pt x="448351" y="431747"/>
                    <a:pt x="446254" y="433388"/>
                    <a:pt x="446893" y="435121"/>
                  </a:cubicBezTo>
                  <a:cubicBezTo>
                    <a:pt x="447531" y="436853"/>
                    <a:pt x="448899" y="439133"/>
                    <a:pt x="451726" y="437674"/>
                  </a:cubicBezTo>
                  <a:cubicBezTo>
                    <a:pt x="454279" y="436160"/>
                    <a:pt x="457580" y="436999"/>
                    <a:pt x="459103" y="439552"/>
                  </a:cubicBezTo>
                  <a:cubicBezTo>
                    <a:pt x="459340" y="439963"/>
                    <a:pt x="459531" y="440400"/>
                    <a:pt x="459659" y="440866"/>
                  </a:cubicBezTo>
                  <a:cubicBezTo>
                    <a:pt x="460754" y="447741"/>
                    <a:pt x="460936" y="454736"/>
                    <a:pt x="460206" y="461657"/>
                  </a:cubicBezTo>
                  <a:cubicBezTo>
                    <a:pt x="460088" y="463234"/>
                    <a:pt x="460088" y="464821"/>
                    <a:pt x="460206" y="466399"/>
                  </a:cubicBezTo>
                  <a:lnTo>
                    <a:pt x="487563" y="483177"/>
                  </a:lnTo>
                  <a:cubicBezTo>
                    <a:pt x="491138" y="485548"/>
                    <a:pt x="493956" y="488904"/>
                    <a:pt x="495679" y="492843"/>
                  </a:cubicBezTo>
                  <a:cubicBezTo>
                    <a:pt x="495679" y="492843"/>
                    <a:pt x="497868" y="496126"/>
                    <a:pt x="498415" y="497129"/>
                  </a:cubicBezTo>
                  <a:cubicBezTo>
                    <a:pt x="498962" y="498132"/>
                    <a:pt x="522945" y="522024"/>
                    <a:pt x="522945" y="522024"/>
                  </a:cubicBezTo>
                  <a:cubicBezTo>
                    <a:pt x="523264" y="522717"/>
                    <a:pt x="524021" y="523091"/>
                    <a:pt x="524768" y="522936"/>
                  </a:cubicBezTo>
                  <a:lnTo>
                    <a:pt x="557141" y="517647"/>
                  </a:lnTo>
                  <a:cubicBezTo>
                    <a:pt x="561043" y="517136"/>
                    <a:pt x="564973" y="516926"/>
                    <a:pt x="568904" y="517008"/>
                  </a:cubicBezTo>
                  <a:cubicBezTo>
                    <a:pt x="573737" y="517008"/>
                    <a:pt x="608115" y="518924"/>
                    <a:pt x="608115" y="518924"/>
                  </a:cubicBezTo>
                  <a:cubicBezTo>
                    <a:pt x="608991" y="518914"/>
                    <a:pt x="609839" y="518659"/>
                    <a:pt x="610577" y="518194"/>
                  </a:cubicBezTo>
                  <a:cubicBezTo>
                    <a:pt x="611580" y="517465"/>
                    <a:pt x="619696" y="513817"/>
                    <a:pt x="619696" y="513817"/>
                  </a:cubicBezTo>
                  <a:cubicBezTo>
                    <a:pt x="621392" y="513014"/>
                    <a:pt x="623408" y="513379"/>
                    <a:pt x="624712" y="514729"/>
                  </a:cubicBezTo>
                  <a:cubicBezTo>
                    <a:pt x="628213" y="517519"/>
                    <a:pt x="631505" y="520574"/>
                    <a:pt x="634560" y="523848"/>
                  </a:cubicBezTo>
                  <a:cubicBezTo>
                    <a:pt x="636229" y="526000"/>
                    <a:pt x="638190" y="527906"/>
                    <a:pt x="640396" y="529502"/>
                  </a:cubicBezTo>
                  <a:cubicBezTo>
                    <a:pt x="642931" y="531572"/>
                    <a:pt x="645311" y="533824"/>
                    <a:pt x="647509" y="536250"/>
                  </a:cubicBezTo>
                  <a:cubicBezTo>
                    <a:pt x="647509" y="537252"/>
                    <a:pt x="653892" y="544639"/>
                    <a:pt x="655625" y="544821"/>
                  </a:cubicBezTo>
                  <a:cubicBezTo>
                    <a:pt x="657358" y="545004"/>
                    <a:pt x="659729" y="544821"/>
                    <a:pt x="660732" y="544092"/>
                  </a:cubicBezTo>
                  <a:cubicBezTo>
                    <a:pt x="661734" y="543362"/>
                    <a:pt x="662282" y="544092"/>
                    <a:pt x="662282" y="545186"/>
                  </a:cubicBezTo>
                  <a:cubicBezTo>
                    <a:pt x="663057" y="550630"/>
                    <a:pt x="663057" y="556156"/>
                    <a:pt x="662282" y="561600"/>
                  </a:cubicBezTo>
                  <a:cubicBezTo>
                    <a:pt x="660813" y="567080"/>
                    <a:pt x="659956" y="572707"/>
                    <a:pt x="659729" y="578379"/>
                  </a:cubicBezTo>
                  <a:cubicBezTo>
                    <a:pt x="659729" y="580567"/>
                    <a:pt x="659729" y="584671"/>
                    <a:pt x="667024" y="583850"/>
                  </a:cubicBezTo>
                  <a:cubicBezTo>
                    <a:pt x="674319" y="583030"/>
                    <a:pt x="676143" y="581935"/>
                    <a:pt x="676690" y="585948"/>
                  </a:cubicBezTo>
                  <a:cubicBezTo>
                    <a:pt x="677246" y="591164"/>
                    <a:pt x="678094" y="596334"/>
                    <a:pt x="679243" y="601450"/>
                  </a:cubicBezTo>
                  <a:cubicBezTo>
                    <a:pt x="680656" y="606429"/>
                    <a:pt x="682334" y="611326"/>
                    <a:pt x="684259" y="616131"/>
                  </a:cubicBezTo>
                  <a:cubicBezTo>
                    <a:pt x="684259" y="616131"/>
                    <a:pt x="684259" y="617590"/>
                    <a:pt x="685626" y="617408"/>
                  </a:cubicBezTo>
                  <a:cubicBezTo>
                    <a:pt x="686994" y="617226"/>
                    <a:pt x="706326" y="617408"/>
                    <a:pt x="709883" y="616770"/>
                  </a:cubicBezTo>
                  <a:cubicBezTo>
                    <a:pt x="713439" y="616131"/>
                    <a:pt x="723378" y="614855"/>
                    <a:pt x="724655" y="616770"/>
                  </a:cubicBezTo>
                  <a:cubicBezTo>
                    <a:pt x="725932" y="618685"/>
                    <a:pt x="727391" y="620691"/>
                    <a:pt x="729123" y="621147"/>
                  </a:cubicBezTo>
                  <a:cubicBezTo>
                    <a:pt x="730856" y="621603"/>
                    <a:pt x="731859" y="621876"/>
                    <a:pt x="731403" y="622697"/>
                  </a:cubicBezTo>
                  <a:cubicBezTo>
                    <a:pt x="731129" y="623436"/>
                    <a:pt x="731129" y="624238"/>
                    <a:pt x="731403" y="624976"/>
                  </a:cubicBezTo>
                  <a:cubicBezTo>
                    <a:pt x="731412" y="626572"/>
                    <a:pt x="730746" y="628095"/>
                    <a:pt x="729579" y="629171"/>
                  </a:cubicBezTo>
                  <a:lnTo>
                    <a:pt x="727573" y="630721"/>
                  </a:lnTo>
                  <a:cubicBezTo>
                    <a:pt x="727573" y="630721"/>
                    <a:pt x="727026" y="630721"/>
                    <a:pt x="728121" y="631725"/>
                  </a:cubicBezTo>
                  <a:lnTo>
                    <a:pt x="734960" y="636375"/>
                  </a:lnTo>
                  <a:lnTo>
                    <a:pt x="738151" y="637652"/>
                  </a:lnTo>
                  <a:cubicBezTo>
                    <a:pt x="738972" y="637652"/>
                    <a:pt x="743714" y="639840"/>
                    <a:pt x="743714" y="639840"/>
                  </a:cubicBezTo>
                  <a:lnTo>
                    <a:pt x="745537" y="639840"/>
                  </a:lnTo>
                  <a:lnTo>
                    <a:pt x="747635" y="639385"/>
                  </a:lnTo>
                  <a:cubicBezTo>
                    <a:pt x="747635" y="639385"/>
                    <a:pt x="748820" y="639385"/>
                    <a:pt x="748638" y="637652"/>
                  </a:cubicBezTo>
                  <a:cubicBezTo>
                    <a:pt x="748456" y="635919"/>
                    <a:pt x="748638" y="626709"/>
                    <a:pt x="748638" y="626709"/>
                  </a:cubicBezTo>
                  <a:cubicBezTo>
                    <a:pt x="748610" y="626107"/>
                    <a:pt x="748884" y="625524"/>
                    <a:pt x="749367" y="625159"/>
                  </a:cubicBezTo>
                  <a:cubicBezTo>
                    <a:pt x="750279" y="624612"/>
                    <a:pt x="756662" y="619049"/>
                    <a:pt x="758486" y="618320"/>
                  </a:cubicBezTo>
                  <a:lnTo>
                    <a:pt x="761678" y="616496"/>
                  </a:lnTo>
                  <a:cubicBezTo>
                    <a:pt x="762043" y="616122"/>
                    <a:pt x="762353" y="615694"/>
                    <a:pt x="762590" y="615219"/>
                  </a:cubicBezTo>
                  <a:cubicBezTo>
                    <a:pt x="762644" y="614581"/>
                    <a:pt x="762644" y="613943"/>
                    <a:pt x="762590" y="613304"/>
                  </a:cubicBezTo>
                  <a:cubicBezTo>
                    <a:pt x="762590" y="613304"/>
                    <a:pt x="763137" y="611754"/>
                    <a:pt x="763684" y="611572"/>
                  </a:cubicBezTo>
                  <a:cubicBezTo>
                    <a:pt x="766529" y="610322"/>
                    <a:pt x="769246" y="608790"/>
                    <a:pt x="771800" y="607012"/>
                  </a:cubicBezTo>
                  <a:cubicBezTo>
                    <a:pt x="773988" y="605462"/>
                    <a:pt x="782651" y="599079"/>
                    <a:pt x="783746" y="597894"/>
                  </a:cubicBezTo>
                  <a:cubicBezTo>
                    <a:pt x="784840" y="596708"/>
                    <a:pt x="811102" y="582209"/>
                    <a:pt x="813838" y="580476"/>
                  </a:cubicBezTo>
                  <a:lnTo>
                    <a:pt x="827152" y="572725"/>
                  </a:lnTo>
                  <a:lnTo>
                    <a:pt x="826058" y="572269"/>
                  </a:lnTo>
                  <a:cubicBezTo>
                    <a:pt x="824416" y="570993"/>
                    <a:pt x="823778" y="570993"/>
                    <a:pt x="824781" y="569989"/>
                  </a:cubicBezTo>
                  <a:lnTo>
                    <a:pt x="839189" y="554579"/>
                  </a:lnTo>
                  <a:cubicBezTo>
                    <a:pt x="839508" y="553849"/>
                    <a:pt x="840146" y="553311"/>
                    <a:pt x="840922" y="553120"/>
                  </a:cubicBezTo>
                  <a:lnTo>
                    <a:pt x="865816" y="553120"/>
                  </a:lnTo>
                  <a:cubicBezTo>
                    <a:pt x="866846" y="553193"/>
                    <a:pt x="867859" y="553402"/>
                    <a:pt x="868825" y="553758"/>
                  </a:cubicBezTo>
                  <a:cubicBezTo>
                    <a:pt x="870284" y="554396"/>
                    <a:pt x="913143" y="566889"/>
                    <a:pt x="913143" y="566889"/>
                  </a:cubicBezTo>
                  <a:cubicBezTo>
                    <a:pt x="913143" y="566889"/>
                    <a:pt x="914967" y="567436"/>
                    <a:pt x="913143" y="564792"/>
                  </a:cubicBezTo>
                  <a:cubicBezTo>
                    <a:pt x="911319" y="562147"/>
                    <a:pt x="908037" y="552208"/>
                    <a:pt x="920438" y="540444"/>
                  </a:cubicBezTo>
                  <a:cubicBezTo>
                    <a:pt x="921542" y="539441"/>
                    <a:pt x="922845" y="538693"/>
                    <a:pt x="924268" y="538256"/>
                  </a:cubicBezTo>
                  <a:cubicBezTo>
                    <a:pt x="926366" y="537709"/>
                    <a:pt x="931381" y="535429"/>
                    <a:pt x="932384" y="535246"/>
                  </a:cubicBezTo>
                  <a:cubicBezTo>
                    <a:pt x="933752" y="535110"/>
                    <a:pt x="935120" y="535110"/>
                    <a:pt x="936488" y="535246"/>
                  </a:cubicBezTo>
                  <a:lnTo>
                    <a:pt x="944057" y="536523"/>
                  </a:lnTo>
                  <a:lnTo>
                    <a:pt x="946062" y="537344"/>
                  </a:lnTo>
                  <a:cubicBezTo>
                    <a:pt x="946792" y="537800"/>
                    <a:pt x="955181" y="543362"/>
                    <a:pt x="955181" y="543454"/>
                  </a:cubicBezTo>
                  <a:lnTo>
                    <a:pt x="969863" y="548013"/>
                  </a:lnTo>
                  <a:cubicBezTo>
                    <a:pt x="972799" y="549007"/>
                    <a:pt x="975881" y="549472"/>
                    <a:pt x="978982" y="549381"/>
                  </a:cubicBezTo>
                  <a:cubicBezTo>
                    <a:pt x="980350" y="548742"/>
                    <a:pt x="989924" y="545824"/>
                    <a:pt x="989924" y="545824"/>
                  </a:cubicBezTo>
                  <a:cubicBezTo>
                    <a:pt x="990837" y="545770"/>
                    <a:pt x="991748" y="545770"/>
                    <a:pt x="992660" y="545824"/>
                  </a:cubicBezTo>
                  <a:cubicBezTo>
                    <a:pt x="993481" y="545824"/>
                    <a:pt x="1040534" y="546736"/>
                    <a:pt x="1046188" y="547101"/>
                  </a:cubicBezTo>
                  <a:cubicBezTo>
                    <a:pt x="1054195" y="547758"/>
                    <a:pt x="1062229" y="548004"/>
                    <a:pt x="1070262" y="547830"/>
                  </a:cubicBezTo>
                  <a:cubicBezTo>
                    <a:pt x="1075825" y="547438"/>
                    <a:pt x="1081415" y="547840"/>
                    <a:pt x="1086859" y="549016"/>
                  </a:cubicBezTo>
                  <a:cubicBezTo>
                    <a:pt x="1090917" y="551013"/>
                    <a:pt x="1095376" y="552043"/>
                    <a:pt x="1099899" y="552025"/>
                  </a:cubicBezTo>
                  <a:cubicBezTo>
                    <a:pt x="1103401" y="551204"/>
                    <a:pt x="1107048" y="552663"/>
                    <a:pt x="1109018" y="555673"/>
                  </a:cubicBezTo>
                  <a:lnTo>
                    <a:pt x="1113121" y="562968"/>
                  </a:lnTo>
                  <a:cubicBezTo>
                    <a:pt x="1113386" y="563934"/>
                    <a:pt x="1114316" y="564555"/>
                    <a:pt x="1115310" y="564427"/>
                  </a:cubicBezTo>
                  <a:cubicBezTo>
                    <a:pt x="1121520" y="564628"/>
                    <a:pt x="1127675" y="565767"/>
                    <a:pt x="1133548" y="567801"/>
                  </a:cubicBezTo>
                  <a:cubicBezTo>
                    <a:pt x="1135189" y="569169"/>
                    <a:pt x="1138654" y="572999"/>
                    <a:pt x="1141116" y="575734"/>
                  </a:cubicBezTo>
                  <a:close/>
                  <a:moveTo>
                    <a:pt x="912049" y="423357"/>
                  </a:moveTo>
                  <a:cubicBezTo>
                    <a:pt x="915879" y="422263"/>
                    <a:pt x="920621" y="419345"/>
                    <a:pt x="919162" y="417065"/>
                  </a:cubicBezTo>
                  <a:cubicBezTo>
                    <a:pt x="917703" y="414785"/>
                    <a:pt x="916882" y="412232"/>
                    <a:pt x="919162" y="410773"/>
                  </a:cubicBezTo>
                  <a:cubicBezTo>
                    <a:pt x="921141" y="409342"/>
                    <a:pt x="923675" y="408931"/>
                    <a:pt x="926001" y="409679"/>
                  </a:cubicBezTo>
                  <a:cubicBezTo>
                    <a:pt x="928554" y="410499"/>
                    <a:pt x="929101" y="409679"/>
                    <a:pt x="928828" y="406852"/>
                  </a:cubicBezTo>
                  <a:cubicBezTo>
                    <a:pt x="928554" y="404025"/>
                    <a:pt x="932840" y="399101"/>
                    <a:pt x="935393" y="396821"/>
                  </a:cubicBezTo>
                  <a:cubicBezTo>
                    <a:pt x="937946" y="394541"/>
                    <a:pt x="950531" y="383781"/>
                    <a:pt x="959650" y="384602"/>
                  </a:cubicBezTo>
                  <a:cubicBezTo>
                    <a:pt x="966626" y="384875"/>
                    <a:pt x="973611" y="384292"/>
                    <a:pt x="980441" y="382869"/>
                  </a:cubicBezTo>
                  <a:cubicBezTo>
                    <a:pt x="987344" y="381994"/>
                    <a:pt x="994356" y="382687"/>
                    <a:pt x="1000959" y="384875"/>
                  </a:cubicBezTo>
                  <a:cubicBezTo>
                    <a:pt x="1006676" y="388386"/>
                    <a:pt x="1013324" y="390073"/>
                    <a:pt x="1020017" y="389708"/>
                  </a:cubicBezTo>
                  <a:cubicBezTo>
                    <a:pt x="1031142" y="389708"/>
                    <a:pt x="1064244" y="391167"/>
                    <a:pt x="1068530" y="391988"/>
                  </a:cubicBezTo>
                  <a:cubicBezTo>
                    <a:pt x="1072816" y="392809"/>
                    <a:pt x="1071630" y="393721"/>
                    <a:pt x="1072451" y="395180"/>
                  </a:cubicBezTo>
                  <a:cubicBezTo>
                    <a:pt x="1073272" y="396639"/>
                    <a:pt x="1073636" y="397733"/>
                    <a:pt x="1075004" y="397095"/>
                  </a:cubicBezTo>
                  <a:cubicBezTo>
                    <a:pt x="1076372" y="396456"/>
                    <a:pt x="1076463" y="395727"/>
                    <a:pt x="1077010" y="392535"/>
                  </a:cubicBezTo>
                  <a:cubicBezTo>
                    <a:pt x="1077557" y="389344"/>
                    <a:pt x="1077010" y="389435"/>
                    <a:pt x="1079290" y="388888"/>
                  </a:cubicBezTo>
                  <a:cubicBezTo>
                    <a:pt x="1080877" y="388632"/>
                    <a:pt x="1082363" y="387939"/>
                    <a:pt x="1083576" y="386882"/>
                  </a:cubicBezTo>
                  <a:cubicBezTo>
                    <a:pt x="1085509" y="385842"/>
                    <a:pt x="1087880" y="386052"/>
                    <a:pt x="1089594" y="387429"/>
                  </a:cubicBezTo>
                  <a:cubicBezTo>
                    <a:pt x="1091601" y="388888"/>
                    <a:pt x="1091327" y="391441"/>
                    <a:pt x="1093607" y="391441"/>
                  </a:cubicBezTo>
                  <a:cubicBezTo>
                    <a:pt x="1095886" y="391441"/>
                    <a:pt x="1095613" y="389435"/>
                    <a:pt x="1093607" y="387702"/>
                  </a:cubicBezTo>
                  <a:cubicBezTo>
                    <a:pt x="1091601" y="385970"/>
                    <a:pt x="1089047" y="384328"/>
                    <a:pt x="1093607" y="384055"/>
                  </a:cubicBezTo>
                  <a:cubicBezTo>
                    <a:pt x="1098166" y="383781"/>
                    <a:pt x="1104458" y="383416"/>
                    <a:pt x="1106099" y="386608"/>
                  </a:cubicBezTo>
                  <a:cubicBezTo>
                    <a:pt x="1107741" y="389800"/>
                    <a:pt x="1108379" y="391988"/>
                    <a:pt x="1104094" y="392262"/>
                  </a:cubicBezTo>
                  <a:cubicBezTo>
                    <a:pt x="1099807" y="392535"/>
                    <a:pt x="1100720" y="394906"/>
                    <a:pt x="1099899" y="397733"/>
                  </a:cubicBezTo>
                  <a:cubicBezTo>
                    <a:pt x="1099078" y="400560"/>
                    <a:pt x="1093607" y="403660"/>
                    <a:pt x="1086494" y="404299"/>
                  </a:cubicBezTo>
                  <a:cubicBezTo>
                    <a:pt x="1080047" y="405439"/>
                    <a:pt x="1073417" y="404746"/>
                    <a:pt x="1067344" y="402293"/>
                  </a:cubicBezTo>
                  <a:cubicBezTo>
                    <a:pt x="1063186" y="400149"/>
                    <a:pt x="1058608" y="398973"/>
                    <a:pt x="1053939" y="398827"/>
                  </a:cubicBezTo>
                  <a:cubicBezTo>
                    <a:pt x="1051386" y="398827"/>
                    <a:pt x="1049106" y="400560"/>
                    <a:pt x="1046826" y="398007"/>
                  </a:cubicBezTo>
                  <a:cubicBezTo>
                    <a:pt x="1044547" y="395453"/>
                    <a:pt x="1043179" y="396548"/>
                    <a:pt x="1039987" y="396274"/>
                  </a:cubicBezTo>
                  <a:cubicBezTo>
                    <a:pt x="1036796" y="396000"/>
                    <a:pt x="1017464" y="394541"/>
                    <a:pt x="1011810" y="393721"/>
                  </a:cubicBezTo>
                  <a:cubicBezTo>
                    <a:pt x="1006156" y="392900"/>
                    <a:pt x="997858" y="393721"/>
                    <a:pt x="993572" y="393721"/>
                  </a:cubicBezTo>
                  <a:cubicBezTo>
                    <a:pt x="989286" y="393721"/>
                    <a:pt x="985274" y="395727"/>
                    <a:pt x="982721" y="394268"/>
                  </a:cubicBezTo>
                  <a:cubicBezTo>
                    <a:pt x="980167" y="392809"/>
                    <a:pt x="978982" y="392809"/>
                    <a:pt x="978708" y="394268"/>
                  </a:cubicBezTo>
                  <a:cubicBezTo>
                    <a:pt x="978435" y="395727"/>
                    <a:pt x="978708" y="396821"/>
                    <a:pt x="975334" y="398007"/>
                  </a:cubicBezTo>
                  <a:cubicBezTo>
                    <a:pt x="971960" y="399192"/>
                    <a:pt x="962203" y="400833"/>
                    <a:pt x="959650" y="405666"/>
                  </a:cubicBezTo>
                  <a:cubicBezTo>
                    <a:pt x="957097" y="410499"/>
                    <a:pt x="953084" y="416792"/>
                    <a:pt x="947978" y="417065"/>
                  </a:cubicBezTo>
                  <a:cubicBezTo>
                    <a:pt x="942871" y="417339"/>
                    <a:pt x="936032" y="417704"/>
                    <a:pt x="937673" y="420257"/>
                  </a:cubicBezTo>
                  <a:cubicBezTo>
                    <a:pt x="939315" y="422810"/>
                    <a:pt x="938585" y="423904"/>
                    <a:pt x="937126" y="426458"/>
                  </a:cubicBezTo>
                  <a:cubicBezTo>
                    <a:pt x="935667" y="429011"/>
                    <a:pt x="928828" y="439862"/>
                    <a:pt x="930834" y="444148"/>
                  </a:cubicBezTo>
                  <a:cubicBezTo>
                    <a:pt x="932840" y="448434"/>
                    <a:pt x="932020" y="445607"/>
                    <a:pt x="932840" y="445334"/>
                  </a:cubicBezTo>
                  <a:cubicBezTo>
                    <a:pt x="933661" y="445060"/>
                    <a:pt x="935120" y="444422"/>
                    <a:pt x="934025" y="449255"/>
                  </a:cubicBezTo>
                  <a:cubicBezTo>
                    <a:pt x="932931" y="454088"/>
                    <a:pt x="934846" y="462386"/>
                    <a:pt x="931746" y="460380"/>
                  </a:cubicBezTo>
                  <a:cubicBezTo>
                    <a:pt x="928646" y="458374"/>
                    <a:pt x="920621" y="442142"/>
                    <a:pt x="916335" y="439862"/>
                  </a:cubicBezTo>
                  <a:cubicBezTo>
                    <a:pt x="911885" y="437610"/>
                    <a:pt x="909249" y="432887"/>
                    <a:pt x="909678" y="427917"/>
                  </a:cubicBezTo>
                  <a:cubicBezTo>
                    <a:pt x="909678" y="427917"/>
                    <a:pt x="909678" y="423904"/>
                    <a:pt x="911958" y="423357"/>
                  </a:cubicBezTo>
                  <a:close/>
                  <a:moveTo>
                    <a:pt x="457288" y="394541"/>
                  </a:moveTo>
                  <a:cubicBezTo>
                    <a:pt x="460388" y="392535"/>
                    <a:pt x="465222" y="387429"/>
                    <a:pt x="466407" y="392262"/>
                  </a:cubicBezTo>
                  <a:cubicBezTo>
                    <a:pt x="467593" y="397095"/>
                    <a:pt x="468960" y="396000"/>
                    <a:pt x="468960" y="397733"/>
                  </a:cubicBezTo>
                  <a:cubicBezTo>
                    <a:pt x="468960" y="399466"/>
                    <a:pt x="469781" y="399101"/>
                    <a:pt x="470693" y="396548"/>
                  </a:cubicBezTo>
                  <a:cubicBezTo>
                    <a:pt x="471605" y="393994"/>
                    <a:pt x="471787" y="394906"/>
                    <a:pt x="473794" y="395180"/>
                  </a:cubicBezTo>
                  <a:cubicBezTo>
                    <a:pt x="475800" y="395453"/>
                    <a:pt x="478626" y="396000"/>
                    <a:pt x="479173" y="393994"/>
                  </a:cubicBezTo>
                  <a:cubicBezTo>
                    <a:pt x="479721" y="391988"/>
                    <a:pt x="479173" y="389982"/>
                    <a:pt x="477441" y="389982"/>
                  </a:cubicBezTo>
                  <a:cubicBezTo>
                    <a:pt x="477441" y="389982"/>
                    <a:pt x="470967" y="387429"/>
                    <a:pt x="477441" y="387702"/>
                  </a:cubicBezTo>
                  <a:cubicBezTo>
                    <a:pt x="483915" y="387976"/>
                    <a:pt x="482639" y="390894"/>
                    <a:pt x="482000" y="393447"/>
                  </a:cubicBezTo>
                  <a:cubicBezTo>
                    <a:pt x="481362" y="396000"/>
                    <a:pt x="482639" y="398827"/>
                    <a:pt x="488019" y="399466"/>
                  </a:cubicBezTo>
                  <a:cubicBezTo>
                    <a:pt x="493399" y="400104"/>
                    <a:pt x="494311" y="402019"/>
                    <a:pt x="497138" y="399466"/>
                  </a:cubicBezTo>
                  <a:cubicBezTo>
                    <a:pt x="499965" y="396912"/>
                    <a:pt x="500785" y="395727"/>
                    <a:pt x="498597" y="400013"/>
                  </a:cubicBezTo>
                  <a:cubicBezTo>
                    <a:pt x="496408" y="404299"/>
                    <a:pt x="499418" y="403113"/>
                    <a:pt x="498597" y="405940"/>
                  </a:cubicBezTo>
                  <a:cubicBezTo>
                    <a:pt x="497612" y="408803"/>
                    <a:pt x="495050" y="410837"/>
                    <a:pt x="492031" y="411138"/>
                  </a:cubicBezTo>
                  <a:cubicBezTo>
                    <a:pt x="488657" y="411685"/>
                    <a:pt x="485831" y="409679"/>
                    <a:pt x="485557" y="411138"/>
                  </a:cubicBezTo>
                  <a:cubicBezTo>
                    <a:pt x="485284" y="412597"/>
                    <a:pt x="484645" y="409952"/>
                    <a:pt x="483824" y="407399"/>
                  </a:cubicBezTo>
                  <a:cubicBezTo>
                    <a:pt x="483004" y="404846"/>
                    <a:pt x="480359" y="401381"/>
                    <a:pt x="479265" y="404025"/>
                  </a:cubicBezTo>
                  <a:cubicBezTo>
                    <a:pt x="478791" y="405876"/>
                    <a:pt x="476912" y="406998"/>
                    <a:pt x="475052" y="406533"/>
                  </a:cubicBezTo>
                  <a:cubicBezTo>
                    <a:pt x="474350" y="406351"/>
                    <a:pt x="473711" y="405949"/>
                    <a:pt x="473246" y="405393"/>
                  </a:cubicBezTo>
                  <a:cubicBezTo>
                    <a:pt x="470693" y="403113"/>
                    <a:pt x="470967" y="400833"/>
                    <a:pt x="467866" y="402019"/>
                  </a:cubicBezTo>
                  <a:cubicBezTo>
                    <a:pt x="464766" y="403204"/>
                    <a:pt x="457562" y="407946"/>
                    <a:pt x="455920" y="397733"/>
                  </a:cubicBezTo>
                  <a:cubicBezTo>
                    <a:pt x="455191" y="398007"/>
                    <a:pt x="453732" y="396548"/>
                    <a:pt x="457197" y="394541"/>
                  </a:cubicBezTo>
                  <a:close/>
                </a:path>
              </a:pathLst>
            </a:custGeom>
            <a:grpFill/>
            <a:ln w="4559" cap="flat">
              <a:solidFill>
                <a:srgbClr val="FFFFFF"/>
              </a:solidFill>
              <a:prstDash val="solid"/>
              <a:miter/>
            </a:ln>
          </p:spPr>
          <p:txBody>
            <a:bodyPr rtlCol="0" anchor="ctr"/>
            <a:lstStyle/>
            <a:p>
              <a:endParaRPr lang="en-US"/>
            </a:p>
          </p:txBody>
        </p:sp>
        <p:sp>
          <p:nvSpPr>
            <p:cNvPr id="935" name="Freeform: Shape 934">
              <a:extLst>
                <a:ext uri="{FF2B5EF4-FFF2-40B4-BE49-F238E27FC236}">
                  <a16:creationId xmlns:a16="http://schemas.microsoft.com/office/drawing/2014/main" id="{682F9445-200C-70E6-06CD-E42A0DB83B85}"/>
                </a:ext>
              </a:extLst>
            </p:cNvPr>
            <p:cNvSpPr/>
            <p:nvPr/>
          </p:nvSpPr>
          <p:spPr>
            <a:xfrm>
              <a:off x="7679592" y="2625654"/>
              <a:ext cx="23073" cy="27598"/>
            </a:xfrm>
            <a:custGeom>
              <a:avLst/>
              <a:gdLst>
                <a:gd name="connsiteX0" fmla="*/ 22837 w 23073"/>
                <a:gd name="connsiteY0" fmla="*/ 22822 h 27598"/>
                <a:gd name="connsiteX1" fmla="*/ 20284 w 23073"/>
                <a:gd name="connsiteY1" fmla="*/ 15710 h 27598"/>
                <a:gd name="connsiteX2" fmla="*/ 19099 w 23073"/>
                <a:gd name="connsiteY2" fmla="*/ 10330 h 27598"/>
                <a:gd name="connsiteX3" fmla="*/ 15724 w 23073"/>
                <a:gd name="connsiteY3" fmla="*/ 7138 h 27598"/>
                <a:gd name="connsiteX4" fmla="*/ 12533 w 23073"/>
                <a:gd name="connsiteY4" fmla="*/ 2578 h 27598"/>
                <a:gd name="connsiteX5" fmla="*/ 9980 w 23073"/>
                <a:gd name="connsiteY5" fmla="*/ 1758 h 27598"/>
                <a:gd name="connsiteX6" fmla="*/ 7700 w 23073"/>
                <a:gd name="connsiteY6" fmla="*/ 6044 h 27598"/>
                <a:gd name="connsiteX7" fmla="*/ 6332 w 23073"/>
                <a:gd name="connsiteY7" fmla="*/ 5132 h 27598"/>
                <a:gd name="connsiteX8" fmla="*/ 3961 w 23073"/>
                <a:gd name="connsiteY8" fmla="*/ 10877 h 27598"/>
                <a:gd name="connsiteX9" fmla="*/ -52 w 23073"/>
                <a:gd name="connsiteY9" fmla="*/ 14524 h 27598"/>
                <a:gd name="connsiteX10" fmla="*/ 22290 w 23073"/>
                <a:gd name="connsiteY10" fmla="*/ 27564 h 27598"/>
                <a:gd name="connsiteX11" fmla="*/ 22837 w 23073"/>
                <a:gd name="connsiteY11" fmla="*/ 22822 h 27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73" h="27598">
                  <a:moveTo>
                    <a:pt x="22837" y="22822"/>
                  </a:moveTo>
                  <a:cubicBezTo>
                    <a:pt x="21652" y="19996"/>
                    <a:pt x="20284" y="19722"/>
                    <a:pt x="20284" y="15710"/>
                  </a:cubicBezTo>
                  <a:cubicBezTo>
                    <a:pt x="20284" y="11697"/>
                    <a:pt x="20284" y="10603"/>
                    <a:pt x="19099" y="10330"/>
                  </a:cubicBezTo>
                  <a:cubicBezTo>
                    <a:pt x="17913" y="10056"/>
                    <a:pt x="17639" y="7685"/>
                    <a:pt x="15724" y="7138"/>
                  </a:cubicBezTo>
                  <a:cubicBezTo>
                    <a:pt x="13809" y="6591"/>
                    <a:pt x="13444" y="4585"/>
                    <a:pt x="12533" y="2578"/>
                  </a:cubicBezTo>
                  <a:cubicBezTo>
                    <a:pt x="11621" y="572"/>
                    <a:pt x="10527" y="-1707"/>
                    <a:pt x="9980" y="1758"/>
                  </a:cubicBezTo>
                  <a:cubicBezTo>
                    <a:pt x="9432" y="5223"/>
                    <a:pt x="7426" y="8870"/>
                    <a:pt x="7700" y="6044"/>
                  </a:cubicBezTo>
                  <a:cubicBezTo>
                    <a:pt x="7973" y="3217"/>
                    <a:pt x="6879" y="1484"/>
                    <a:pt x="6332" y="5132"/>
                  </a:cubicBezTo>
                  <a:cubicBezTo>
                    <a:pt x="5785" y="8779"/>
                    <a:pt x="6332" y="8870"/>
                    <a:pt x="3961" y="10877"/>
                  </a:cubicBezTo>
                  <a:cubicBezTo>
                    <a:pt x="3140" y="11606"/>
                    <a:pt x="1499" y="12974"/>
                    <a:pt x="-52" y="14524"/>
                  </a:cubicBezTo>
                  <a:lnTo>
                    <a:pt x="22290" y="27564"/>
                  </a:lnTo>
                  <a:cubicBezTo>
                    <a:pt x="23010" y="26096"/>
                    <a:pt x="23211" y="24418"/>
                    <a:pt x="22837" y="22822"/>
                  </a:cubicBezTo>
                  <a:close/>
                </a:path>
              </a:pathLst>
            </a:custGeom>
            <a:grpFill/>
            <a:ln w="4559" cap="flat">
              <a:solidFill>
                <a:srgbClr val="FFFFFF"/>
              </a:solidFill>
              <a:prstDash val="solid"/>
              <a:miter/>
            </a:ln>
          </p:spPr>
          <p:txBody>
            <a:bodyPr rtlCol="0" anchor="ctr"/>
            <a:lstStyle/>
            <a:p>
              <a:endParaRPr lang="en-US"/>
            </a:p>
          </p:txBody>
        </p:sp>
      </p:grpSp>
      <p:sp>
        <p:nvSpPr>
          <p:cNvPr id="936" name="Freeform: Shape 935">
            <a:extLst>
              <a:ext uri="{FF2B5EF4-FFF2-40B4-BE49-F238E27FC236}">
                <a16:creationId xmlns:a16="http://schemas.microsoft.com/office/drawing/2014/main" id="{D2313B3E-BF82-B120-850F-0D7E1ACA5A6B}"/>
              </a:ext>
            </a:extLst>
          </p:cNvPr>
          <p:cNvSpPr/>
          <p:nvPr/>
        </p:nvSpPr>
        <p:spPr>
          <a:xfrm>
            <a:off x="7286389" y="3240467"/>
            <a:ext cx="416963" cy="261649"/>
          </a:xfrm>
          <a:custGeom>
            <a:avLst/>
            <a:gdLst>
              <a:gd name="connsiteX0" fmla="*/ 119042 w 479885"/>
              <a:gd name="connsiteY0" fmla="*/ 60005 h 301133"/>
              <a:gd name="connsiteX1" fmla="*/ 112568 w 479885"/>
              <a:gd name="connsiteY1" fmla="*/ 60644 h 301133"/>
              <a:gd name="connsiteX2" fmla="*/ 99801 w 479885"/>
              <a:gd name="connsiteY2" fmla="*/ 60096 h 301133"/>
              <a:gd name="connsiteX3" fmla="*/ 91412 w 479885"/>
              <a:gd name="connsiteY3" fmla="*/ 49792 h 301133"/>
              <a:gd name="connsiteX4" fmla="*/ 79009 w 479885"/>
              <a:gd name="connsiteY4" fmla="*/ 35475 h 301133"/>
              <a:gd name="connsiteX5" fmla="*/ 60772 w 479885"/>
              <a:gd name="connsiteY5" fmla="*/ 21432 h 301133"/>
              <a:gd name="connsiteX6" fmla="*/ 55756 w 479885"/>
              <a:gd name="connsiteY6" fmla="*/ 17876 h 301133"/>
              <a:gd name="connsiteX7" fmla="*/ 44358 w 479885"/>
              <a:gd name="connsiteY7" fmla="*/ 19882 h 301133"/>
              <a:gd name="connsiteX8" fmla="*/ 25573 w 479885"/>
              <a:gd name="connsiteY8" fmla="*/ 24624 h 301133"/>
              <a:gd name="connsiteX9" fmla="*/ 10162 w 479885"/>
              <a:gd name="connsiteY9" fmla="*/ 32557 h 301133"/>
              <a:gd name="connsiteX10" fmla="*/ -52 w 479885"/>
              <a:gd name="connsiteY10" fmla="*/ 42497 h 301133"/>
              <a:gd name="connsiteX11" fmla="*/ 496 w 479885"/>
              <a:gd name="connsiteY11" fmla="*/ 43956 h 301133"/>
              <a:gd name="connsiteX12" fmla="*/ 10162 w 479885"/>
              <a:gd name="connsiteY12" fmla="*/ 61647 h 301133"/>
              <a:gd name="connsiteX13" fmla="*/ 13627 w 479885"/>
              <a:gd name="connsiteY13" fmla="*/ 65386 h 301133"/>
              <a:gd name="connsiteX14" fmla="*/ 13627 w 479885"/>
              <a:gd name="connsiteY14" fmla="*/ 51707 h 301133"/>
              <a:gd name="connsiteX15" fmla="*/ 14721 w 479885"/>
              <a:gd name="connsiteY15" fmla="*/ 45415 h 301133"/>
              <a:gd name="connsiteX16" fmla="*/ 13262 w 479885"/>
              <a:gd name="connsiteY16" fmla="*/ 41676 h 301133"/>
              <a:gd name="connsiteX17" fmla="*/ 23567 w 479885"/>
              <a:gd name="connsiteY17" fmla="*/ 29457 h 301133"/>
              <a:gd name="connsiteX18" fmla="*/ 42625 w 479885"/>
              <a:gd name="connsiteY18" fmla="*/ 26904 h 301133"/>
              <a:gd name="connsiteX19" fmla="*/ 48917 w 479885"/>
              <a:gd name="connsiteY19" fmla="*/ 33104 h 301133"/>
              <a:gd name="connsiteX20" fmla="*/ 51197 w 479885"/>
              <a:gd name="connsiteY20" fmla="*/ 40309 h 301133"/>
              <a:gd name="connsiteX21" fmla="*/ 53477 w 479885"/>
              <a:gd name="connsiteY21" fmla="*/ 47968 h 301133"/>
              <a:gd name="connsiteX22" fmla="*/ 59495 w 479885"/>
              <a:gd name="connsiteY22" fmla="*/ 57908 h 301133"/>
              <a:gd name="connsiteX23" fmla="*/ 78280 w 479885"/>
              <a:gd name="connsiteY23" fmla="*/ 73593 h 301133"/>
              <a:gd name="connsiteX24" fmla="*/ 69161 w 479885"/>
              <a:gd name="connsiteY24" fmla="*/ 78426 h 301133"/>
              <a:gd name="connsiteX25" fmla="*/ 61501 w 479885"/>
              <a:gd name="connsiteY25" fmla="*/ 81617 h 301133"/>
              <a:gd name="connsiteX26" fmla="*/ 62322 w 479885"/>
              <a:gd name="connsiteY26" fmla="*/ 86450 h 301133"/>
              <a:gd name="connsiteX27" fmla="*/ 47823 w 479885"/>
              <a:gd name="connsiteY27" fmla="*/ 86997 h 301133"/>
              <a:gd name="connsiteX28" fmla="*/ 41531 w 479885"/>
              <a:gd name="connsiteY28" fmla="*/ 82711 h 301133"/>
              <a:gd name="connsiteX29" fmla="*/ 37792 w 479885"/>
              <a:gd name="connsiteY29" fmla="*/ 80705 h 301133"/>
              <a:gd name="connsiteX30" fmla="*/ 27032 w 479885"/>
              <a:gd name="connsiteY30" fmla="*/ 82438 h 301133"/>
              <a:gd name="connsiteX31" fmla="*/ 18460 w 479885"/>
              <a:gd name="connsiteY31" fmla="*/ 77331 h 301133"/>
              <a:gd name="connsiteX32" fmla="*/ 14995 w 479885"/>
              <a:gd name="connsiteY32" fmla="*/ 76511 h 301133"/>
              <a:gd name="connsiteX33" fmla="*/ 9615 w 479885"/>
              <a:gd name="connsiteY33" fmla="*/ 95296 h 301133"/>
              <a:gd name="connsiteX34" fmla="*/ 8794 w 479885"/>
              <a:gd name="connsiteY34" fmla="*/ 103867 h 301133"/>
              <a:gd name="connsiteX35" fmla="*/ 10162 w 479885"/>
              <a:gd name="connsiteY35" fmla="*/ 110342 h 301133"/>
              <a:gd name="connsiteX36" fmla="*/ 13627 w 479885"/>
              <a:gd name="connsiteY36" fmla="*/ 111801 h 301133"/>
              <a:gd name="connsiteX37" fmla="*/ 25299 w 479885"/>
              <a:gd name="connsiteY37" fmla="*/ 112622 h 301133"/>
              <a:gd name="connsiteX38" fmla="*/ 30132 w 479885"/>
              <a:gd name="connsiteY38" fmla="*/ 113807 h 301133"/>
              <a:gd name="connsiteX39" fmla="*/ 33233 w 479885"/>
              <a:gd name="connsiteY39" fmla="*/ 116087 h 301133"/>
              <a:gd name="connsiteX40" fmla="*/ 34965 w 479885"/>
              <a:gd name="connsiteY40" fmla="*/ 125206 h 301133"/>
              <a:gd name="connsiteX41" fmla="*/ 39525 w 479885"/>
              <a:gd name="connsiteY41" fmla="*/ 130951 h 301133"/>
              <a:gd name="connsiteX42" fmla="*/ 35239 w 479885"/>
              <a:gd name="connsiteY42" fmla="*/ 130039 h 301133"/>
              <a:gd name="connsiteX43" fmla="*/ 33597 w 479885"/>
              <a:gd name="connsiteY43" fmla="*/ 128944 h 301133"/>
              <a:gd name="connsiteX44" fmla="*/ 26394 w 479885"/>
              <a:gd name="connsiteY44" fmla="*/ 129765 h 301133"/>
              <a:gd name="connsiteX45" fmla="*/ 25026 w 479885"/>
              <a:gd name="connsiteY45" fmla="*/ 127759 h 301133"/>
              <a:gd name="connsiteX46" fmla="*/ 22746 w 479885"/>
              <a:gd name="connsiteY46" fmla="*/ 137699 h 301133"/>
              <a:gd name="connsiteX47" fmla="*/ 25573 w 479885"/>
              <a:gd name="connsiteY47" fmla="*/ 140343 h 301133"/>
              <a:gd name="connsiteX48" fmla="*/ 28399 w 479885"/>
              <a:gd name="connsiteY48" fmla="*/ 138063 h 301133"/>
              <a:gd name="connsiteX49" fmla="*/ 40710 w 479885"/>
              <a:gd name="connsiteY49" fmla="*/ 145997 h 301133"/>
              <a:gd name="connsiteX50" fmla="*/ 47550 w 479885"/>
              <a:gd name="connsiteY50" fmla="*/ 152015 h 301133"/>
              <a:gd name="connsiteX51" fmla="*/ 50376 w 479885"/>
              <a:gd name="connsiteY51" fmla="*/ 156848 h 301133"/>
              <a:gd name="connsiteX52" fmla="*/ 45817 w 479885"/>
              <a:gd name="connsiteY52" fmla="*/ 195604 h 301133"/>
              <a:gd name="connsiteX53" fmla="*/ 47823 w 479885"/>
              <a:gd name="connsiteY53" fmla="*/ 213021 h 301133"/>
              <a:gd name="connsiteX54" fmla="*/ 48644 w 479885"/>
              <a:gd name="connsiteY54" fmla="*/ 216851 h 301133"/>
              <a:gd name="connsiteX55" fmla="*/ 66061 w 479885"/>
              <a:gd name="connsiteY55" fmla="*/ 215209 h 301133"/>
              <a:gd name="connsiteX56" fmla="*/ 68432 w 479885"/>
              <a:gd name="connsiteY56" fmla="*/ 215209 h 301133"/>
              <a:gd name="connsiteX57" fmla="*/ 71897 w 479885"/>
              <a:gd name="connsiteY57" fmla="*/ 212656 h 301133"/>
              <a:gd name="connsiteX58" fmla="*/ 86122 w 479885"/>
              <a:gd name="connsiteY58" fmla="*/ 198066 h 301133"/>
              <a:gd name="connsiteX59" fmla="*/ 98068 w 479885"/>
              <a:gd name="connsiteY59" fmla="*/ 190679 h 301133"/>
              <a:gd name="connsiteX60" fmla="*/ 106366 w 479885"/>
              <a:gd name="connsiteY60" fmla="*/ 187853 h 301133"/>
              <a:gd name="connsiteX61" fmla="*/ 120592 w 479885"/>
              <a:gd name="connsiteY61" fmla="*/ 187853 h 301133"/>
              <a:gd name="connsiteX62" fmla="*/ 126610 w 479885"/>
              <a:gd name="connsiteY62" fmla="*/ 188765 h 301133"/>
              <a:gd name="connsiteX63" fmla="*/ 128343 w 479885"/>
              <a:gd name="connsiteY63" fmla="*/ 187761 h 301133"/>
              <a:gd name="connsiteX64" fmla="*/ 139833 w 479885"/>
              <a:gd name="connsiteY64" fmla="*/ 181196 h 301133"/>
              <a:gd name="connsiteX65" fmla="*/ 155791 w 479885"/>
              <a:gd name="connsiteY65" fmla="*/ 181743 h 301133"/>
              <a:gd name="connsiteX66" fmla="*/ 159256 w 479885"/>
              <a:gd name="connsiteY66" fmla="*/ 182199 h 301133"/>
              <a:gd name="connsiteX67" fmla="*/ 162630 w 479885"/>
              <a:gd name="connsiteY67" fmla="*/ 184935 h 301133"/>
              <a:gd name="connsiteX68" fmla="*/ 163816 w 479885"/>
              <a:gd name="connsiteY68" fmla="*/ 187032 h 301133"/>
              <a:gd name="connsiteX69" fmla="*/ 172205 w 479885"/>
              <a:gd name="connsiteY69" fmla="*/ 194783 h 301133"/>
              <a:gd name="connsiteX70" fmla="*/ 176491 w 479885"/>
              <a:gd name="connsiteY70" fmla="*/ 194783 h 301133"/>
              <a:gd name="connsiteX71" fmla="*/ 179136 w 479885"/>
              <a:gd name="connsiteY71" fmla="*/ 194783 h 301133"/>
              <a:gd name="connsiteX72" fmla="*/ 185336 w 479885"/>
              <a:gd name="connsiteY72" fmla="*/ 197063 h 301133"/>
              <a:gd name="connsiteX73" fmla="*/ 186978 w 479885"/>
              <a:gd name="connsiteY73" fmla="*/ 198157 h 301133"/>
              <a:gd name="connsiteX74" fmla="*/ 194273 w 479885"/>
              <a:gd name="connsiteY74" fmla="*/ 203628 h 301133"/>
              <a:gd name="connsiteX75" fmla="*/ 195823 w 479885"/>
              <a:gd name="connsiteY75" fmla="*/ 204267 h 301133"/>
              <a:gd name="connsiteX76" fmla="*/ 201842 w 479885"/>
              <a:gd name="connsiteY76" fmla="*/ 205179 h 301133"/>
              <a:gd name="connsiteX77" fmla="*/ 203210 w 479885"/>
              <a:gd name="connsiteY77" fmla="*/ 205179 h 301133"/>
              <a:gd name="connsiteX78" fmla="*/ 206218 w 479885"/>
              <a:gd name="connsiteY78" fmla="*/ 204631 h 301133"/>
              <a:gd name="connsiteX79" fmla="*/ 221629 w 479885"/>
              <a:gd name="connsiteY79" fmla="*/ 205726 h 301133"/>
              <a:gd name="connsiteX80" fmla="*/ 225369 w 479885"/>
              <a:gd name="connsiteY80" fmla="*/ 206455 h 301133"/>
              <a:gd name="connsiteX81" fmla="*/ 234487 w 479885"/>
              <a:gd name="connsiteY81" fmla="*/ 212200 h 301133"/>
              <a:gd name="connsiteX82" fmla="*/ 240870 w 479885"/>
              <a:gd name="connsiteY82" fmla="*/ 223508 h 301133"/>
              <a:gd name="connsiteX83" fmla="*/ 242603 w 479885"/>
              <a:gd name="connsiteY83" fmla="*/ 225240 h 301133"/>
              <a:gd name="connsiteX84" fmla="*/ 259291 w 479885"/>
              <a:gd name="connsiteY84" fmla="*/ 233356 h 301133"/>
              <a:gd name="connsiteX85" fmla="*/ 264944 w 479885"/>
              <a:gd name="connsiteY85" fmla="*/ 242475 h 301133"/>
              <a:gd name="connsiteX86" fmla="*/ 266677 w 479885"/>
              <a:gd name="connsiteY86" fmla="*/ 243569 h 301133"/>
              <a:gd name="connsiteX87" fmla="*/ 282635 w 479885"/>
              <a:gd name="connsiteY87" fmla="*/ 243569 h 301133"/>
              <a:gd name="connsiteX88" fmla="*/ 289292 w 479885"/>
              <a:gd name="connsiteY88" fmla="*/ 243569 h 301133"/>
              <a:gd name="connsiteX89" fmla="*/ 294308 w 479885"/>
              <a:gd name="connsiteY89" fmla="*/ 245576 h 301133"/>
              <a:gd name="connsiteX90" fmla="*/ 294308 w 479885"/>
              <a:gd name="connsiteY90" fmla="*/ 258707 h 301133"/>
              <a:gd name="connsiteX91" fmla="*/ 295128 w 479885"/>
              <a:gd name="connsiteY91" fmla="*/ 272111 h 301133"/>
              <a:gd name="connsiteX92" fmla="*/ 297682 w 479885"/>
              <a:gd name="connsiteY92" fmla="*/ 281960 h 301133"/>
              <a:gd name="connsiteX93" fmla="*/ 297682 w 479885"/>
              <a:gd name="connsiteY93" fmla="*/ 284148 h 301133"/>
              <a:gd name="connsiteX94" fmla="*/ 301694 w 479885"/>
              <a:gd name="connsiteY94" fmla="*/ 286155 h 301133"/>
              <a:gd name="connsiteX95" fmla="*/ 304065 w 479885"/>
              <a:gd name="connsiteY95" fmla="*/ 286155 h 301133"/>
              <a:gd name="connsiteX96" fmla="*/ 319476 w 479885"/>
              <a:gd name="connsiteY96" fmla="*/ 289164 h 301133"/>
              <a:gd name="connsiteX97" fmla="*/ 321573 w 479885"/>
              <a:gd name="connsiteY97" fmla="*/ 290167 h 301133"/>
              <a:gd name="connsiteX98" fmla="*/ 330692 w 479885"/>
              <a:gd name="connsiteY98" fmla="*/ 300289 h 301133"/>
              <a:gd name="connsiteX99" fmla="*/ 334613 w 479885"/>
              <a:gd name="connsiteY99" fmla="*/ 300289 h 301133"/>
              <a:gd name="connsiteX100" fmla="*/ 338899 w 479885"/>
              <a:gd name="connsiteY100" fmla="*/ 296003 h 301133"/>
              <a:gd name="connsiteX101" fmla="*/ 348930 w 479885"/>
              <a:gd name="connsiteY101" fmla="*/ 295274 h 301133"/>
              <a:gd name="connsiteX102" fmla="*/ 351118 w 479885"/>
              <a:gd name="connsiteY102" fmla="*/ 294179 h 301133"/>
              <a:gd name="connsiteX103" fmla="*/ 355404 w 479885"/>
              <a:gd name="connsiteY103" fmla="*/ 291444 h 301133"/>
              <a:gd name="connsiteX104" fmla="*/ 357775 w 479885"/>
              <a:gd name="connsiteY104" fmla="*/ 289438 h 301133"/>
              <a:gd name="connsiteX105" fmla="*/ 363247 w 479885"/>
              <a:gd name="connsiteY105" fmla="*/ 282416 h 301133"/>
              <a:gd name="connsiteX106" fmla="*/ 362608 w 479885"/>
              <a:gd name="connsiteY106" fmla="*/ 277583 h 301133"/>
              <a:gd name="connsiteX107" fmla="*/ 360967 w 479885"/>
              <a:gd name="connsiteY107" fmla="*/ 274300 h 301133"/>
              <a:gd name="connsiteX108" fmla="*/ 372092 w 479885"/>
              <a:gd name="connsiteY108" fmla="*/ 273023 h 301133"/>
              <a:gd name="connsiteX109" fmla="*/ 388141 w 479885"/>
              <a:gd name="connsiteY109" fmla="*/ 266823 h 301133"/>
              <a:gd name="connsiteX110" fmla="*/ 394707 w 479885"/>
              <a:gd name="connsiteY110" fmla="*/ 264178 h 301133"/>
              <a:gd name="connsiteX111" fmla="*/ 400817 w 479885"/>
              <a:gd name="connsiteY111" fmla="*/ 262354 h 301133"/>
              <a:gd name="connsiteX112" fmla="*/ 408112 w 479885"/>
              <a:gd name="connsiteY112" fmla="*/ 255697 h 301133"/>
              <a:gd name="connsiteX113" fmla="*/ 410209 w 479885"/>
              <a:gd name="connsiteY113" fmla="*/ 252506 h 301133"/>
              <a:gd name="connsiteX114" fmla="*/ 411212 w 479885"/>
              <a:gd name="connsiteY114" fmla="*/ 243387 h 301133"/>
              <a:gd name="connsiteX115" fmla="*/ 416775 w 479885"/>
              <a:gd name="connsiteY115" fmla="*/ 232809 h 301133"/>
              <a:gd name="connsiteX116" fmla="*/ 417230 w 479885"/>
              <a:gd name="connsiteY116" fmla="*/ 232627 h 301133"/>
              <a:gd name="connsiteX117" fmla="*/ 418781 w 479885"/>
              <a:gd name="connsiteY117" fmla="*/ 226243 h 301133"/>
              <a:gd name="connsiteX118" fmla="*/ 423887 w 479885"/>
              <a:gd name="connsiteY118" fmla="*/ 223690 h 301133"/>
              <a:gd name="connsiteX119" fmla="*/ 426076 w 479885"/>
              <a:gd name="connsiteY119" fmla="*/ 223234 h 301133"/>
              <a:gd name="connsiteX120" fmla="*/ 439572 w 479885"/>
              <a:gd name="connsiteY120" fmla="*/ 222140 h 301133"/>
              <a:gd name="connsiteX121" fmla="*/ 441305 w 479885"/>
              <a:gd name="connsiteY121" fmla="*/ 220863 h 301133"/>
              <a:gd name="connsiteX122" fmla="*/ 449876 w 479885"/>
              <a:gd name="connsiteY122" fmla="*/ 210741 h 301133"/>
              <a:gd name="connsiteX123" fmla="*/ 451882 w 479885"/>
              <a:gd name="connsiteY123" fmla="*/ 210741 h 301133"/>
              <a:gd name="connsiteX124" fmla="*/ 456442 w 479885"/>
              <a:gd name="connsiteY124" fmla="*/ 213203 h 301133"/>
              <a:gd name="connsiteX125" fmla="*/ 467111 w 479885"/>
              <a:gd name="connsiteY125" fmla="*/ 217763 h 301133"/>
              <a:gd name="connsiteX126" fmla="*/ 473038 w 479885"/>
              <a:gd name="connsiteY126" fmla="*/ 218310 h 301133"/>
              <a:gd name="connsiteX127" fmla="*/ 475318 w 479885"/>
              <a:gd name="connsiteY127" fmla="*/ 217489 h 301133"/>
              <a:gd name="connsiteX128" fmla="*/ 475865 w 479885"/>
              <a:gd name="connsiteY128" fmla="*/ 217489 h 301133"/>
              <a:gd name="connsiteX129" fmla="*/ 476959 w 479885"/>
              <a:gd name="connsiteY129" fmla="*/ 214389 h 301133"/>
              <a:gd name="connsiteX130" fmla="*/ 479786 w 479885"/>
              <a:gd name="connsiteY130" fmla="*/ 194236 h 301133"/>
              <a:gd name="connsiteX131" fmla="*/ 479786 w 479885"/>
              <a:gd name="connsiteY131" fmla="*/ 192594 h 301133"/>
              <a:gd name="connsiteX132" fmla="*/ 461548 w 479885"/>
              <a:gd name="connsiteY132" fmla="*/ 183475 h 301133"/>
              <a:gd name="connsiteX133" fmla="*/ 455439 w 479885"/>
              <a:gd name="connsiteY133" fmla="*/ 181378 h 301133"/>
              <a:gd name="connsiteX134" fmla="*/ 453159 w 479885"/>
              <a:gd name="connsiteY134" fmla="*/ 181378 h 301133"/>
              <a:gd name="connsiteX135" fmla="*/ 443402 w 479885"/>
              <a:gd name="connsiteY135" fmla="*/ 181378 h 301133"/>
              <a:gd name="connsiteX136" fmla="*/ 426623 w 479885"/>
              <a:gd name="connsiteY136" fmla="*/ 169980 h 301133"/>
              <a:gd name="connsiteX137" fmla="*/ 415954 w 479885"/>
              <a:gd name="connsiteY137" fmla="*/ 164417 h 301133"/>
              <a:gd name="connsiteX138" fmla="*/ 404920 w 479885"/>
              <a:gd name="connsiteY138" fmla="*/ 156757 h 301133"/>
              <a:gd name="connsiteX139" fmla="*/ 401364 w 479885"/>
              <a:gd name="connsiteY139" fmla="*/ 153930 h 301133"/>
              <a:gd name="connsiteX140" fmla="*/ 376925 w 479885"/>
              <a:gd name="connsiteY140" fmla="*/ 140525 h 301133"/>
              <a:gd name="connsiteX141" fmla="*/ 340449 w 479885"/>
              <a:gd name="connsiteY141" fmla="*/ 114993 h 301133"/>
              <a:gd name="connsiteX142" fmla="*/ 339173 w 479885"/>
              <a:gd name="connsiteY142" fmla="*/ 113533 h 301133"/>
              <a:gd name="connsiteX143" fmla="*/ 334339 w 479885"/>
              <a:gd name="connsiteY143" fmla="*/ 99308 h 301133"/>
              <a:gd name="connsiteX144" fmla="*/ 333336 w 479885"/>
              <a:gd name="connsiteY144" fmla="*/ 97575 h 301133"/>
              <a:gd name="connsiteX145" fmla="*/ 328959 w 479885"/>
              <a:gd name="connsiteY145" fmla="*/ 93654 h 301133"/>
              <a:gd name="connsiteX146" fmla="*/ 327683 w 479885"/>
              <a:gd name="connsiteY146" fmla="*/ 91922 h 301133"/>
              <a:gd name="connsiteX147" fmla="*/ 322850 w 479885"/>
              <a:gd name="connsiteY147" fmla="*/ 80614 h 301133"/>
              <a:gd name="connsiteX148" fmla="*/ 312819 w 479885"/>
              <a:gd name="connsiteY148" fmla="*/ 64018 h 301133"/>
              <a:gd name="connsiteX149" fmla="*/ 303700 w 479885"/>
              <a:gd name="connsiteY149" fmla="*/ 61100 h 301133"/>
              <a:gd name="connsiteX150" fmla="*/ 301876 w 479885"/>
              <a:gd name="connsiteY150" fmla="*/ 62741 h 301133"/>
              <a:gd name="connsiteX151" fmla="*/ 298137 w 479885"/>
              <a:gd name="connsiteY151" fmla="*/ 66115 h 301133"/>
              <a:gd name="connsiteX152" fmla="*/ 288016 w 479885"/>
              <a:gd name="connsiteY152" fmla="*/ 64382 h 301133"/>
              <a:gd name="connsiteX153" fmla="*/ 277711 w 479885"/>
              <a:gd name="connsiteY153" fmla="*/ 62832 h 301133"/>
              <a:gd name="connsiteX154" fmla="*/ 269231 w 479885"/>
              <a:gd name="connsiteY154" fmla="*/ 63288 h 301133"/>
              <a:gd name="connsiteX155" fmla="*/ 265218 w 479885"/>
              <a:gd name="connsiteY155" fmla="*/ 61100 h 301133"/>
              <a:gd name="connsiteX156" fmla="*/ 258652 w 479885"/>
              <a:gd name="connsiteY156" fmla="*/ 56722 h 301133"/>
              <a:gd name="connsiteX157" fmla="*/ 259199 w 479885"/>
              <a:gd name="connsiteY157" fmla="*/ 48607 h 301133"/>
              <a:gd name="connsiteX158" fmla="*/ 257558 w 479885"/>
              <a:gd name="connsiteY158" fmla="*/ 45050 h 301133"/>
              <a:gd name="connsiteX159" fmla="*/ 257558 w 479885"/>
              <a:gd name="connsiteY159" fmla="*/ 43500 h 301133"/>
              <a:gd name="connsiteX160" fmla="*/ 262391 w 479885"/>
              <a:gd name="connsiteY160" fmla="*/ 41768 h 301133"/>
              <a:gd name="connsiteX161" fmla="*/ 260476 w 479885"/>
              <a:gd name="connsiteY161" fmla="*/ 38302 h 301133"/>
              <a:gd name="connsiteX162" fmla="*/ 253272 w 479885"/>
              <a:gd name="connsiteY162" fmla="*/ 34381 h 301133"/>
              <a:gd name="connsiteX163" fmla="*/ 252634 w 479885"/>
              <a:gd name="connsiteY163" fmla="*/ 33013 h 301133"/>
              <a:gd name="connsiteX164" fmla="*/ 254093 w 479885"/>
              <a:gd name="connsiteY164" fmla="*/ 29366 h 301133"/>
              <a:gd name="connsiteX165" fmla="*/ 254822 w 479885"/>
              <a:gd name="connsiteY165" fmla="*/ 25809 h 301133"/>
              <a:gd name="connsiteX166" fmla="*/ 255370 w 479885"/>
              <a:gd name="connsiteY166" fmla="*/ 24533 h 301133"/>
              <a:gd name="connsiteX167" fmla="*/ 245248 w 479885"/>
              <a:gd name="connsiteY167" fmla="*/ 20520 h 301133"/>
              <a:gd name="connsiteX168" fmla="*/ 241600 w 479885"/>
              <a:gd name="connsiteY168" fmla="*/ 19700 h 301133"/>
              <a:gd name="connsiteX169" fmla="*/ 233302 w 479885"/>
              <a:gd name="connsiteY169" fmla="*/ 18788 h 301133"/>
              <a:gd name="connsiteX170" fmla="*/ 224912 w 479885"/>
              <a:gd name="connsiteY170" fmla="*/ 10946 h 301133"/>
              <a:gd name="connsiteX171" fmla="*/ 223453 w 479885"/>
              <a:gd name="connsiteY171" fmla="*/ 10125 h 301133"/>
              <a:gd name="connsiteX172" fmla="*/ 220627 w 479885"/>
              <a:gd name="connsiteY172" fmla="*/ 10672 h 301133"/>
              <a:gd name="connsiteX173" fmla="*/ 218803 w 479885"/>
              <a:gd name="connsiteY173" fmla="*/ 10216 h 301133"/>
              <a:gd name="connsiteX174" fmla="*/ 207769 w 479885"/>
              <a:gd name="connsiteY174" fmla="*/ 276 h 301133"/>
              <a:gd name="connsiteX175" fmla="*/ 205398 w 479885"/>
              <a:gd name="connsiteY175" fmla="*/ 2556 h 301133"/>
              <a:gd name="connsiteX176" fmla="*/ 199197 w 479885"/>
              <a:gd name="connsiteY176" fmla="*/ 9669 h 301133"/>
              <a:gd name="connsiteX177" fmla="*/ 202115 w 479885"/>
              <a:gd name="connsiteY177" fmla="*/ 18788 h 301133"/>
              <a:gd name="connsiteX178" fmla="*/ 198923 w 479885"/>
              <a:gd name="connsiteY178" fmla="*/ 15870 h 301133"/>
              <a:gd name="connsiteX179" fmla="*/ 191993 w 479885"/>
              <a:gd name="connsiteY179" fmla="*/ 13499 h 301133"/>
              <a:gd name="connsiteX180" fmla="*/ 189440 w 479885"/>
              <a:gd name="connsiteY180" fmla="*/ 12222 h 301133"/>
              <a:gd name="connsiteX181" fmla="*/ 184607 w 479885"/>
              <a:gd name="connsiteY181" fmla="*/ 18423 h 301133"/>
              <a:gd name="connsiteX182" fmla="*/ 179865 w 479885"/>
              <a:gd name="connsiteY182" fmla="*/ 24897 h 301133"/>
              <a:gd name="connsiteX183" fmla="*/ 160806 w 479885"/>
              <a:gd name="connsiteY183" fmla="*/ 30551 h 301133"/>
              <a:gd name="connsiteX184" fmla="*/ 158618 w 479885"/>
              <a:gd name="connsiteY184" fmla="*/ 31828 h 301133"/>
              <a:gd name="connsiteX185" fmla="*/ 153511 w 479885"/>
              <a:gd name="connsiteY185" fmla="*/ 42132 h 301133"/>
              <a:gd name="connsiteX186" fmla="*/ 153511 w 479885"/>
              <a:gd name="connsiteY186" fmla="*/ 53348 h 301133"/>
              <a:gd name="connsiteX187" fmla="*/ 156794 w 479885"/>
              <a:gd name="connsiteY187" fmla="*/ 57543 h 301133"/>
              <a:gd name="connsiteX188" fmla="*/ 156794 w 479885"/>
              <a:gd name="connsiteY188" fmla="*/ 58820 h 301133"/>
              <a:gd name="connsiteX189" fmla="*/ 140562 w 479885"/>
              <a:gd name="connsiteY189" fmla="*/ 60644 h 301133"/>
              <a:gd name="connsiteX190" fmla="*/ 125790 w 479885"/>
              <a:gd name="connsiteY190" fmla="*/ 60644 h 301133"/>
              <a:gd name="connsiteX191" fmla="*/ 119042 w 479885"/>
              <a:gd name="connsiteY191" fmla="*/ 60005 h 3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479885" h="301133">
                <a:moveTo>
                  <a:pt x="119042" y="60005"/>
                </a:moveTo>
                <a:cubicBezTo>
                  <a:pt x="116872" y="60069"/>
                  <a:pt x="114710" y="60279"/>
                  <a:pt x="112568" y="60644"/>
                </a:cubicBezTo>
                <a:cubicBezTo>
                  <a:pt x="108336" y="61574"/>
                  <a:pt x="103932" y="61382"/>
                  <a:pt x="99801" y="60096"/>
                </a:cubicBezTo>
                <a:cubicBezTo>
                  <a:pt x="96071" y="57534"/>
                  <a:pt x="93162" y="53960"/>
                  <a:pt x="91412" y="49792"/>
                </a:cubicBezTo>
                <a:cubicBezTo>
                  <a:pt x="87882" y="44521"/>
                  <a:pt x="83724" y="39716"/>
                  <a:pt x="79009" y="35475"/>
                </a:cubicBezTo>
                <a:cubicBezTo>
                  <a:pt x="77368" y="34108"/>
                  <a:pt x="61319" y="22162"/>
                  <a:pt x="60772" y="21432"/>
                </a:cubicBezTo>
                <a:cubicBezTo>
                  <a:pt x="59240" y="20064"/>
                  <a:pt x="57553" y="18870"/>
                  <a:pt x="55756" y="17876"/>
                </a:cubicBezTo>
                <a:cubicBezTo>
                  <a:pt x="51854" y="17648"/>
                  <a:pt x="47951" y="18341"/>
                  <a:pt x="44358" y="19882"/>
                </a:cubicBezTo>
                <a:cubicBezTo>
                  <a:pt x="42078" y="20794"/>
                  <a:pt x="30953" y="23074"/>
                  <a:pt x="25573" y="24624"/>
                </a:cubicBezTo>
                <a:cubicBezTo>
                  <a:pt x="20120" y="26603"/>
                  <a:pt x="14940" y="29265"/>
                  <a:pt x="10162" y="32557"/>
                </a:cubicBezTo>
                <a:cubicBezTo>
                  <a:pt x="8703" y="33652"/>
                  <a:pt x="3140" y="39214"/>
                  <a:pt x="-52" y="42497"/>
                </a:cubicBezTo>
                <a:lnTo>
                  <a:pt x="496" y="43956"/>
                </a:lnTo>
                <a:cubicBezTo>
                  <a:pt x="3596" y="50248"/>
                  <a:pt x="9615" y="59914"/>
                  <a:pt x="10162" y="61647"/>
                </a:cubicBezTo>
                <a:cubicBezTo>
                  <a:pt x="10709" y="63379"/>
                  <a:pt x="15633" y="77878"/>
                  <a:pt x="13627" y="65386"/>
                </a:cubicBezTo>
                <a:cubicBezTo>
                  <a:pt x="11621" y="52893"/>
                  <a:pt x="12168" y="56267"/>
                  <a:pt x="13627" y="51707"/>
                </a:cubicBezTo>
                <a:cubicBezTo>
                  <a:pt x="15086" y="47148"/>
                  <a:pt x="16728" y="45142"/>
                  <a:pt x="14721" y="45415"/>
                </a:cubicBezTo>
                <a:cubicBezTo>
                  <a:pt x="12715" y="45689"/>
                  <a:pt x="11074" y="45415"/>
                  <a:pt x="13262" y="41676"/>
                </a:cubicBezTo>
                <a:cubicBezTo>
                  <a:pt x="15451" y="37937"/>
                  <a:pt x="19007" y="30551"/>
                  <a:pt x="23567" y="29457"/>
                </a:cubicBezTo>
                <a:cubicBezTo>
                  <a:pt x="29832" y="28071"/>
                  <a:pt x="36214" y="27214"/>
                  <a:pt x="42625" y="26904"/>
                </a:cubicBezTo>
                <a:cubicBezTo>
                  <a:pt x="46637" y="26904"/>
                  <a:pt x="48644" y="28910"/>
                  <a:pt x="48917" y="33104"/>
                </a:cubicBezTo>
                <a:cubicBezTo>
                  <a:pt x="48680" y="35713"/>
                  <a:pt x="49501" y="38312"/>
                  <a:pt x="51197" y="40309"/>
                </a:cubicBezTo>
                <a:cubicBezTo>
                  <a:pt x="52738" y="42561"/>
                  <a:pt x="53532" y="45242"/>
                  <a:pt x="53477" y="47968"/>
                </a:cubicBezTo>
                <a:cubicBezTo>
                  <a:pt x="53577" y="52117"/>
                  <a:pt x="55866" y="55902"/>
                  <a:pt x="59495" y="57908"/>
                </a:cubicBezTo>
                <a:cubicBezTo>
                  <a:pt x="64328" y="60461"/>
                  <a:pt x="81654" y="67939"/>
                  <a:pt x="78280" y="73593"/>
                </a:cubicBezTo>
                <a:cubicBezTo>
                  <a:pt x="74906" y="79246"/>
                  <a:pt x="73447" y="80158"/>
                  <a:pt x="69161" y="78426"/>
                </a:cubicBezTo>
                <a:cubicBezTo>
                  <a:pt x="64875" y="76693"/>
                  <a:pt x="59495" y="78426"/>
                  <a:pt x="61501" y="81617"/>
                </a:cubicBezTo>
                <a:cubicBezTo>
                  <a:pt x="63508" y="84809"/>
                  <a:pt x="66882" y="85903"/>
                  <a:pt x="62322" y="86450"/>
                </a:cubicBezTo>
                <a:cubicBezTo>
                  <a:pt x="57480" y="86195"/>
                  <a:pt x="52629" y="86377"/>
                  <a:pt x="47823" y="86997"/>
                </a:cubicBezTo>
                <a:cubicBezTo>
                  <a:pt x="44631" y="88456"/>
                  <a:pt x="42716" y="88183"/>
                  <a:pt x="41531" y="82711"/>
                </a:cubicBezTo>
                <a:cubicBezTo>
                  <a:pt x="40345" y="77240"/>
                  <a:pt x="39525" y="78152"/>
                  <a:pt x="37792" y="80705"/>
                </a:cubicBezTo>
                <a:cubicBezTo>
                  <a:pt x="36060" y="83259"/>
                  <a:pt x="31591" y="82985"/>
                  <a:pt x="27032" y="82438"/>
                </a:cubicBezTo>
                <a:cubicBezTo>
                  <a:pt x="22473" y="81891"/>
                  <a:pt x="20466" y="81344"/>
                  <a:pt x="18460" y="77331"/>
                </a:cubicBezTo>
                <a:cubicBezTo>
                  <a:pt x="16454" y="73319"/>
                  <a:pt x="17001" y="68759"/>
                  <a:pt x="14995" y="76511"/>
                </a:cubicBezTo>
                <a:cubicBezTo>
                  <a:pt x="12988" y="84262"/>
                  <a:pt x="10800" y="92104"/>
                  <a:pt x="9615" y="95296"/>
                </a:cubicBezTo>
                <a:cubicBezTo>
                  <a:pt x="8028" y="97867"/>
                  <a:pt x="7727" y="101041"/>
                  <a:pt x="8794" y="103867"/>
                </a:cubicBezTo>
                <a:cubicBezTo>
                  <a:pt x="9687" y="105910"/>
                  <a:pt x="10153" y="108117"/>
                  <a:pt x="10162" y="110342"/>
                </a:cubicBezTo>
                <a:cubicBezTo>
                  <a:pt x="10162" y="111254"/>
                  <a:pt x="10162" y="112074"/>
                  <a:pt x="13627" y="111801"/>
                </a:cubicBezTo>
                <a:cubicBezTo>
                  <a:pt x="17539" y="111381"/>
                  <a:pt x="21487" y="111664"/>
                  <a:pt x="25299" y="112622"/>
                </a:cubicBezTo>
                <a:cubicBezTo>
                  <a:pt x="28399" y="113807"/>
                  <a:pt x="28673" y="114354"/>
                  <a:pt x="30132" y="113807"/>
                </a:cubicBezTo>
                <a:cubicBezTo>
                  <a:pt x="31591" y="113260"/>
                  <a:pt x="34418" y="111801"/>
                  <a:pt x="33233" y="116087"/>
                </a:cubicBezTo>
                <a:cubicBezTo>
                  <a:pt x="32047" y="120373"/>
                  <a:pt x="31591" y="123199"/>
                  <a:pt x="34965" y="125206"/>
                </a:cubicBezTo>
                <a:cubicBezTo>
                  <a:pt x="38339" y="127212"/>
                  <a:pt x="44084" y="129765"/>
                  <a:pt x="39525" y="130951"/>
                </a:cubicBezTo>
                <a:cubicBezTo>
                  <a:pt x="34965" y="132136"/>
                  <a:pt x="34965" y="132592"/>
                  <a:pt x="35239" y="130039"/>
                </a:cubicBezTo>
                <a:cubicBezTo>
                  <a:pt x="35513" y="127485"/>
                  <a:pt x="35786" y="127759"/>
                  <a:pt x="33597" y="128944"/>
                </a:cubicBezTo>
                <a:cubicBezTo>
                  <a:pt x="31409" y="130130"/>
                  <a:pt x="25026" y="133139"/>
                  <a:pt x="26394" y="129765"/>
                </a:cubicBezTo>
                <a:cubicBezTo>
                  <a:pt x="27761" y="126391"/>
                  <a:pt x="27852" y="123199"/>
                  <a:pt x="25026" y="127759"/>
                </a:cubicBezTo>
                <a:cubicBezTo>
                  <a:pt x="22928" y="130613"/>
                  <a:pt x="22098" y="134215"/>
                  <a:pt x="22746" y="137699"/>
                </a:cubicBezTo>
                <a:cubicBezTo>
                  <a:pt x="22746" y="140617"/>
                  <a:pt x="25299" y="143444"/>
                  <a:pt x="25573" y="140343"/>
                </a:cubicBezTo>
                <a:cubicBezTo>
                  <a:pt x="25846" y="137243"/>
                  <a:pt x="25573" y="137425"/>
                  <a:pt x="28399" y="138063"/>
                </a:cubicBezTo>
                <a:cubicBezTo>
                  <a:pt x="33023" y="139787"/>
                  <a:pt x="37227" y="142495"/>
                  <a:pt x="40710" y="145997"/>
                </a:cubicBezTo>
                <a:cubicBezTo>
                  <a:pt x="42616" y="148386"/>
                  <a:pt x="44932" y="150429"/>
                  <a:pt x="47550" y="152015"/>
                </a:cubicBezTo>
                <a:cubicBezTo>
                  <a:pt x="48917" y="152562"/>
                  <a:pt x="52109" y="154021"/>
                  <a:pt x="50376" y="156848"/>
                </a:cubicBezTo>
                <a:cubicBezTo>
                  <a:pt x="45790" y="169223"/>
                  <a:pt x="44230" y="182509"/>
                  <a:pt x="45817" y="195604"/>
                </a:cubicBezTo>
                <a:cubicBezTo>
                  <a:pt x="45817" y="195604"/>
                  <a:pt x="47550" y="209829"/>
                  <a:pt x="47823" y="213021"/>
                </a:cubicBezTo>
                <a:cubicBezTo>
                  <a:pt x="47814" y="214343"/>
                  <a:pt x="48097" y="215647"/>
                  <a:pt x="48644" y="216851"/>
                </a:cubicBezTo>
                <a:lnTo>
                  <a:pt x="66061" y="215209"/>
                </a:lnTo>
                <a:cubicBezTo>
                  <a:pt x="66818" y="215519"/>
                  <a:pt x="67675" y="215519"/>
                  <a:pt x="68432" y="215209"/>
                </a:cubicBezTo>
                <a:cubicBezTo>
                  <a:pt x="69663" y="214471"/>
                  <a:pt x="70821" y="213614"/>
                  <a:pt x="71897" y="212656"/>
                </a:cubicBezTo>
                <a:cubicBezTo>
                  <a:pt x="72444" y="211927"/>
                  <a:pt x="83751" y="200072"/>
                  <a:pt x="86122" y="198066"/>
                </a:cubicBezTo>
                <a:cubicBezTo>
                  <a:pt x="89669" y="194956"/>
                  <a:pt x="93700" y="192458"/>
                  <a:pt x="98068" y="190679"/>
                </a:cubicBezTo>
                <a:cubicBezTo>
                  <a:pt x="103539" y="188673"/>
                  <a:pt x="105090" y="187579"/>
                  <a:pt x="106366" y="187853"/>
                </a:cubicBezTo>
                <a:cubicBezTo>
                  <a:pt x="107643" y="188126"/>
                  <a:pt x="117856" y="187853"/>
                  <a:pt x="120592" y="187853"/>
                </a:cubicBezTo>
                <a:lnTo>
                  <a:pt x="126610" y="188765"/>
                </a:lnTo>
                <a:cubicBezTo>
                  <a:pt x="127312" y="188719"/>
                  <a:pt x="127951" y="188345"/>
                  <a:pt x="128343" y="187761"/>
                </a:cubicBezTo>
                <a:cubicBezTo>
                  <a:pt x="131216" y="184214"/>
                  <a:pt x="135319" y="181871"/>
                  <a:pt x="139833" y="181196"/>
                </a:cubicBezTo>
                <a:cubicBezTo>
                  <a:pt x="145158" y="181004"/>
                  <a:pt x="150493" y="181187"/>
                  <a:pt x="155791" y="181743"/>
                </a:cubicBezTo>
                <a:cubicBezTo>
                  <a:pt x="157067" y="181743"/>
                  <a:pt x="158344" y="181743"/>
                  <a:pt x="159256" y="182199"/>
                </a:cubicBezTo>
                <a:cubicBezTo>
                  <a:pt x="160168" y="182655"/>
                  <a:pt x="162630" y="184935"/>
                  <a:pt x="162630" y="184935"/>
                </a:cubicBezTo>
                <a:cubicBezTo>
                  <a:pt x="163113" y="185582"/>
                  <a:pt x="163515" y="186284"/>
                  <a:pt x="163816" y="187032"/>
                </a:cubicBezTo>
                <a:cubicBezTo>
                  <a:pt x="164627" y="191172"/>
                  <a:pt x="168020" y="194309"/>
                  <a:pt x="172205" y="194783"/>
                </a:cubicBezTo>
                <a:cubicBezTo>
                  <a:pt x="172205" y="194783"/>
                  <a:pt x="175762" y="194783"/>
                  <a:pt x="176491" y="194783"/>
                </a:cubicBezTo>
                <a:cubicBezTo>
                  <a:pt x="177357" y="194555"/>
                  <a:pt x="178269" y="194555"/>
                  <a:pt x="179136" y="194783"/>
                </a:cubicBezTo>
                <a:lnTo>
                  <a:pt x="185336" y="197063"/>
                </a:lnTo>
                <a:lnTo>
                  <a:pt x="186978" y="198157"/>
                </a:lnTo>
                <a:cubicBezTo>
                  <a:pt x="187707" y="198795"/>
                  <a:pt x="194273" y="203628"/>
                  <a:pt x="194273" y="203628"/>
                </a:cubicBezTo>
                <a:cubicBezTo>
                  <a:pt x="194765" y="203902"/>
                  <a:pt x="195285" y="204112"/>
                  <a:pt x="195823" y="204267"/>
                </a:cubicBezTo>
                <a:cubicBezTo>
                  <a:pt x="196370" y="204267"/>
                  <a:pt x="201842" y="205179"/>
                  <a:pt x="201842" y="205179"/>
                </a:cubicBezTo>
                <a:cubicBezTo>
                  <a:pt x="202289" y="205279"/>
                  <a:pt x="202763" y="205279"/>
                  <a:pt x="203210" y="205179"/>
                </a:cubicBezTo>
                <a:cubicBezTo>
                  <a:pt x="204194" y="204914"/>
                  <a:pt x="205207" y="204732"/>
                  <a:pt x="206218" y="204631"/>
                </a:cubicBezTo>
                <a:lnTo>
                  <a:pt x="221629" y="205726"/>
                </a:lnTo>
                <a:cubicBezTo>
                  <a:pt x="222906" y="205735"/>
                  <a:pt x="224174" y="205990"/>
                  <a:pt x="225369" y="206455"/>
                </a:cubicBezTo>
                <a:cubicBezTo>
                  <a:pt x="226463" y="206911"/>
                  <a:pt x="232846" y="208735"/>
                  <a:pt x="234487" y="212200"/>
                </a:cubicBezTo>
                <a:cubicBezTo>
                  <a:pt x="236129" y="215666"/>
                  <a:pt x="240870" y="223508"/>
                  <a:pt x="240870" y="223508"/>
                </a:cubicBezTo>
                <a:cubicBezTo>
                  <a:pt x="240870" y="223508"/>
                  <a:pt x="241327" y="225149"/>
                  <a:pt x="242603" y="225240"/>
                </a:cubicBezTo>
                <a:cubicBezTo>
                  <a:pt x="243880" y="225332"/>
                  <a:pt x="255278" y="226790"/>
                  <a:pt x="259291" y="233356"/>
                </a:cubicBezTo>
                <a:cubicBezTo>
                  <a:pt x="263303" y="239922"/>
                  <a:pt x="264944" y="242475"/>
                  <a:pt x="264944" y="242475"/>
                </a:cubicBezTo>
                <a:cubicBezTo>
                  <a:pt x="265291" y="243113"/>
                  <a:pt x="265947" y="243533"/>
                  <a:pt x="266677" y="243569"/>
                </a:cubicBezTo>
                <a:lnTo>
                  <a:pt x="282635" y="243569"/>
                </a:lnTo>
                <a:cubicBezTo>
                  <a:pt x="283912" y="243569"/>
                  <a:pt x="288016" y="243569"/>
                  <a:pt x="289292" y="243569"/>
                </a:cubicBezTo>
                <a:cubicBezTo>
                  <a:pt x="290569" y="243569"/>
                  <a:pt x="294125" y="242748"/>
                  <a:pt x="294308" y="245576"/>
                </a:cubicBezTo>
                <a:cubicBezTo>
                  <a:pt x="294490" y="248402"/>
                  <a:pt x="294308" y="256245"/>
                  <a:pt x="294308" y="258707"/>
                </a:cubicBezTo>
                <a:cubicBezTo>
                  <a:pt x="294344" y="263184"/>
                  <a:pt x="294618" y="267662"/>
                  <a:pt x="295128" y="272111"/>
                </a:cubicBezTo>
                <a:cubicBezTo>
                  <a:pt x="295675" y="273935"/>
                  <a:pt x="297316" y="279680"/>
                  <a:pt x="297682" y="281960"/>
                </a:cubicBezTo>
                <a:cubicBezTo>
                  <a:pt x="297763" y="282689"/>
                  <a:pt x="297763" y="283419"/>
                  <a:pt x="297682" y="284148"/>
                </a:cubicBezTo>
                <a:lnTo>
                  <a:pt x="301694" y="286155"/>
                </a:lnTo>
                <a:cubicBezTo>
                  <a:pt x="302478" y="286237"/>
                  <a:pt x="303281" y="286237"/>
                  <a:pt x="304065" y="286155"/>
                </a:cubicBezTo>
                <a:lnTo>
                  <a:pt x="319476" y="289164"/>
                </a:lnTo>
                <a:cubicBezTo>
                  <a:pt x="319476" y="289164"/>
                  <a:pt x="321208" y="289164"/>
                  <a:pt x="321573" y="290167"/>
                </a:cubicBezTo>
                <a:cubicBezTo>
                  <a:pt x="324345" y="293769"/>
                  <a:pt x="327391" y="297152"/>
                  <a:pt x="330692" y="300289"/>
                </a:cubicBezTo>
                <a:cubicBezTo>
                  <a:pt x="331695" y="300289"/>
                  <a:pt x="333428" y="302113"/>
                  <a:pt x="334613" y="300289"/>
                </a:cubicBezTo>
                <a:cubicBezTo>
                  <a:pt x="335726" y="298575"/>
                  <a:pt x="337184" y="297116"/>
                  <a:pt x="338899" y="296003"/>
                </a:cubicBezTo>
                <a:lnTo>
                  <a:pt x="348930" y="295274"/>
                </a:lnTo>
                <a:cubicBezTo>
                  <a:pt x="349696" y="294991"/>
                  <a:pt x="350434" y="294626"/>
                  <a:pt x="351118" y="294179"/>
                </a:cubicBezTo>
                <a:cubicBezTo>
                  <a:pt x="352413" y="293076"/>
                  <a:pt x="353854" y="292155"/>
                  <a:pt x="355404" y="291444"/>
                </a:cubicBezTo>
                <a:cubicBezTo>
                  <a:pt x="356343" y="290978"/>
                  <a:pt x="357164" y="290295"/>
                  <a:pt x="357775" y="289438"/>
                </a:cubicBezTo>
                <a:cubicBezTo>
                  <a:pt x="357775" y="288890"/>
                  <a:pt x="362791" y="283328"/>
                  <a:pt x="363247" y="282416"/>
                </a:cubicBezTo>
                <a:cubicBezTo>
                  <a:pt x="364058" y="280829"/>
                  <a:pt x="363803" y="278905"/>
                  <a:pt x="362608" y="277583"/>
                </a:cubicBezTo>
                <a:cubicBezTo>
                  <a:pt x="360967" y="275577"/>
                  <a:pt x="359690" y="274027"/>
                  <a:pt x="360967" y="274300"/>
                </a:cubicBezTo>
                <a:cubicBezTo>
                  <a:pt x="364715" y="274337"/>
                  <a:pt x="368453" y="273908"/>
                  <a:pt x="372092" y="273023"/>
                </a:cubicBezTo>
                <a:cubicBezTo>
                  <a:pt x="373916" y="272294"/>
                  <a:pt x="387411" y="267370"/>
                  <a:pt x="388141" y="266823"/>
                </a:cubicBezTo>
                <a:cubicBezTo>
                  <a:pt x="390220" y="265683"/>
                  <a:pt x="392418" y="264798"/>
                  <a:pt x="394707" y="264178"/>
                </a:cubicBezTo>
                <a:cubicBezTo>
                  <a:pt x="396859" y="264078"/>
                  <a:pt x="398956" y="263458"/>
                  <a:pt x="400817" y="262354"/>
                </a:cubicBezTo>
                <a:cubicBezTo>
                  <a:pt x="402002" y="261260"/>
                  <a:pt x="407291" y="256245"/>
                  <a:pt x="408112" y="255697"/>
                </a:cubicBezTo>
                <a:cubicBezTo>
                  <a:pt x="408933" y="255150"/>
                  <a:pt x="410391" y="254238"/>
                  <a:pt x="410209" y="252506"/>
                </a:cubicBezTo>
                <a:cubicBezTo>
                  <a:pt x="410273" y="249442"/>
                  <a:pt x="410610" y="246387"/>
                  <a:pt x="411212" y="243387"/>
                </a:cubicBezTo>
                <a:cubicBezTo>
                  <a:pt x="411668" y="242201"/>
                  <a:pt x="416775" y="232809"/>
                  <a:pt x="416775" y="232809"/>
                </a:cubicBezTo>
                <a:cubicBezTo>
                  <a:pt x="416929" y="232754"/>
                  <a:pt x="417085" y="232699"/>
                  <a:pt x="417230" y="232627"/>
                </a:cubicBezTo>
                <a:cubicBezTo>
                  <a:pt x="417230" y="231624"/>
                  <a:pt x="416501" y="227976"/>
                  <a:pt x="418781" y="226243"/>
                </a:cubicBezTo>
                <a:cubicBezTo>
                  <a:pt x="420340" y="225131"/>
                  <a:pt x="422064" y="224265"/>
                  <a:pt x="423887" y="223690"/>
                </a:cubicBezTo>
                <a:lnTo>
                  <a:pt x="426076" y="223234"/>
                </a:lnTo>
                <a:lnTo>
                  <a:pt x="439572" y="222140"/>
                </a:lnTo>
                <a:cubicBezTo>
                  <a:pt x="440265" y="221903"/>
                  <a:pt x="440867" y="221456"/>
                  <a:pt x="441305" y="220863"/>
                </a:cubicBezTo>
                <a:cubicBezTo>
                  <a:pt x="441305" y="219951"/>
                  <a:pt x="449876" y="210741"/>
                  <a:pt x="449876" y="210741"/>
                </a:cubicBezTo>
                <a:cubicBezTo>
                  <a:pt x="449876" y="210741"/>
                  <a:pt x="450424" y="209556"/>
                  <a:pt x="451882" y="210741"/>
                </a:cubicBezTo>
                <a:cubicBezTo>
                  <a:pt x="453186" y="211908"/>
                  <a:pt x="454755" y="212747"/>
                  <a:pt x="456442" y="213203"/>
                </a:cubicBezTo>
                <a:cubicBezTo>
                  <a:pt x="459916" y="214899"/>
                  <a:pt x="463482" y="216422"/>
                  <a:pt x="467111" y="217763"/>
                </a:cubicBezTo>
                <a:lnTo>
                  <a:pt x="473038" y="218310"/>
                </a:lnTo>
                <a:lnTo>
                  <a:pt x="475318" y="217489"/>
                </a:lnTo>
                <a:lnTo>
                  <a:pt x="475865" y="217489"/>
                </a:lnTo>
                <a:cubicBezTo>
                  <a:pt x="476175" y="216441"/>
                  <a:pt x="476540" y="215401"/>
                  <a:pt x="476959" y="214389"/>
                </a:cubicBezTo>
                <a:cubicBezTo>
                  <a:pt x="478245" y="207723"/>
                  <a:pt x="479185" y="200993"/>
                  <a:pt x="479786" y="194236"/>
                </a:cubicBezTo>
                <a:cubicBezTo>
                  <a:pt x="479850" y="193689"/>
                  <a:pt x="479850" y="193142"/>
                  <a:pt x="479786" y="192594"/>
                </a:cubicBezTo>
                <a:cubicBezTo>
                  <a:pt x="479786" y="192594"/>
                  <a:pt x="462461" y="184387"/>
                  <a:pt x="461548" y="183475"/>
                </a:cubicBezTo>
                <a:cubicBezTo>
                  <a:pt x="459561" y="182655"/>
                  <a:pt x="457518" y="181953"/>
                  <a:pt x="455439" y="181378"/>
                </a:cubicBezTo>
                <a:cubicBezTo>
                  <a:pt x="454719" y="181032"/>
                  <a:pt x="453879" y="181032"/>
                  <a:pt x="453159" y="181378"/>
                </a:cubicBezTo>
                <a:cubicBezTo>
                  <a:pt x="449995" y="182463"/>
                  <a:pt x="446566" y="182463"/>
                  <a:pt x="443402" y="181378"/>
                </a:cubicBezTo>
                <a:cubicBezTo>
                  <a:pt x="437438" y="178159"/>
                  <a:pt x="431812" y="174338"/>
                  <a:pt x="426623" y="169980"/>
                </a:cubicBezTo>
                <a:cubicBezTo>
                  <a:pt x="425894" y="169523"/>
                  <a:pt x="418233" y="165238"/>
                  <a:pt x="415954" y="164417"/>
                </a:cubicBezTo>
                <a:cubicBezTo>
                  <a:pt x="412024" y="162256"/>
                  <a:pt x="408321" y="159684"/>
                  <a:pt x="404920" y="156757"/>
                </a:cubicBezTo>
                <a:cubicBezTo>
                  <a:pt x="403935" y="155581"/>
                  <a:pt x="402731" y="154623"/>
                  <a:pt x="401364" y="153930"/>
                </a:cubicBezTo>
                <a:cubicBezTo>
                  <a:pt x="400361" y="153474"/>
                  <a:pt x="378566" y="141620"/>
                  <a:pt x="376925" y="140525"/>
                </a:cubicBezTo>
                <a:cubicBezTo>
                  <a:pt x="375284" y="139431"/>
                  <a:pt x="341544" y="115266"/>
                  <a:pt x="340449" y="114993"/>
                </a:cubicBezTo>
                <a:cubicBezTo>
                  <a:pt x="339355" y="114719"/>
                  <a:pt x="339173" y="113533"/>
                  <a:pt x="339173" y="113533"/>
                </a:cubicBezTo>
                <a:lnTo>
                  <a:pt x="334339" y="99308"/>
                </a:lnTo>
                <a:lnTo>
                  <a:pt x="333336" y="97575"/>
                </a:lnTo>
                <a:cubicBezTo>
                  <a:pt x="331959" y="96180"/>
                  <a:pt x="330501" y="94876"/>
                  <a:pt x="328959" y="93654"/>
                </a:cubicBezTo>
                <a:cubicBezTo>
                  <a:pt x="328504" y="93654"/>
                  <a:pt x="327683" y="91922"/>
                  <a:pt x="327683" y="91922"/>
                </a:cubicBezTo>
                <a:cubicBezTo>
                  <a:pt x="325667" y="88338"/>
                  <a:pt x="324044" y="84544"/>
                  <a:pt x="322850" y="80614"/>
                </a:cubicBezTo>
                <a:cubicBezTo>
                  <a:pt x="320506" y="74541"/>
                  <a:pt x="317105" y="68924"/>
                  <a:pt x="312819" y="64018"/>
                </a:cubicBezTo>
                <a:cubicBezTo>
                  <a:pt x="310247" y="61939"/>
                  <a:pt x="307001" y="60899"/>
                  <a:pt x="303700" y="61100"/>
                </a:cubicBezTo>
                <a:cubicBezTo>
                  <a:pt x="302788" y="61100"/>
                  <a:pt x="301694" y="61100"/>
                  <a:pt x="301876" y="62741"/>
                </a:cubicBezTo>
                <a:cubicBezTo>
                  <a:pt x="302058" y="64382"/>
                  <a:pt x="300873" y="65294"/>
                  <a:pt x="298137" y="66115"/>
                </a:cubicBezTo>
                <a:cubicBezTo>
                  <a:pt x="295402" y="66936"/>
                  <a:pt x="290113" y="64656"/>
                  <a:pt x="288016" y="64382"/>
                </a:cubicBezTo>
                <a:cubicBezTo>
                  <a:pt x="285918" y="64109"/>
                  <a:pt x="278897" y="63106"/>
                  <a:pt x="277711" y="62832"/>
                </a:cubicBezTo>
                <a:cubicBezTo>
                  <a:pt x="274875" y="62622"/>
                  <a:pt x="272030" y="62768"/>
                  <a:pt x="269231" y="63288"/>
                </a:cubicBezTo>
                <a:cubicBezTo>
                  <a:pt x="268318" y="63288"/>
                  <a:pt x="266221" y="61829"/>
                  <a:pt x="265218" y="61100"/>
                </a:cubicBezTo>
                <a:cubicBezTo>
                  <a:pt x="262883" y="59868"/>
                  <a:pt x="260686" y="58401"/>
                  <a:pt x="258652" y="56722"/>
                </a:cubicBezTo>
                <a:cubicBezTo>
                  <a:pt x="255552" y="53987"/>
                  <a:pt x="258652" y="49336"/>
                  <a:pt x="259199" y="48607"/>
                </a:cubicBezTo>
                <a:cubicBezTo>
                  <a:pt x="259747" y="47877"/>
                  <a:pt x="259199" y="46327"/>
                  <a:pt x="257558" y="45050"/>
                </a:cubicBezTo>
                <a:cubicBezTo>
                  <a:pt x="255917" y="43774"/>
                  <a:pt x="257558" y="43500"/>
                  <a:pt x="257558" y="43500"/>
                </a:cubicBezTo>
                <a:cubicBezTo>
                  <a:pt x="259126" y="42807"/>
                  <a:pt x="260741" y="42223"/>
                  <a:pt x="262391" y="41768"/>
                </a:cubicBezTo>
                <a:cubicBezTo>
                  <a:pt x="264489" y="41220"/>
                  <a:pt x="261753" y="39579"/>
                  <a:pt x="260476" y="38302"/>
                </a:cubicBezTo>
                <a:cubicBezTo>
                  <a:pt x="258242" y="36707"/>
                  <a:pt x="255825" y="35384"/>
                  <a:pt x="253272" y="34381"/>
                </a:cubicBezTo>
                <a:cubicBezTo>
                  <a:pt x="252269" y="34381"/>
                  <a:pt x="250536" y="34381"/>
                  <a:pt x="252634" y="33013"/>
                </a:cubicBezTo>
                <a:cubicBezTo>
                  <a:pt x="254731" y="31645"/>
                  <a:pt x="253911" y="30916"/>
                  <a:pt x="254093" y="29366"/>
                </a:cubicBezTo>
                <a:cubicBezTo>
                  <a:pt x="254275" y="27816"/>
                  <a:pt x="253546" y="26357"/>
                  <a:pt x="254822" y="25809"/>
                </a:cubicBezTo>
                <a:cubicBezTo>
                  <a:pt x="256099" y="25262"/>
                  <a:pt x="255370" y="24533"/>
                  <a:pt x="255370" y="24533"/>
                </a:cubicBezTo>
                <a:cubicBezTo>
                  <a:pt x="255370" y="24533"/>
                  <a:pt x="246251" y="20794"/>
                  <a:pt x="245248" y="20520"/>
                </a:cubicBezTo>
                <a:cubicBezTo>
                  <a:pt x="244108" y="19973"/>
                  <a:pt x="242858" y="19690"/>
                  <a:pt x="241600" y="19700"/>
                </a:cubicBezTo>
                <a:cubicBezTo>
                  <a:pt x="238800" y="19827"/>
                  <a:pt x="236001" y="19527"/>
                  <a:pt x="233302" y="18788"/>
                </a:cubicBezTo>
                <a:cubicBezTo>
                  <a:pt x="229691" y="17219"/>
                  <a:pt x="226727" y="14447"/>
                  <a:pt x="224912" y="10946"/>
                </a:cubicBezTo>
                <a:cubicBezTo>
                  <a:pt x="224912" y="10216"/>
                  <a:pt x="223453" y="10125"/>
                  <a:pt x="223453" y="10125"/>
                </a:cubicBezTo>
                <a:cubicBezTo>
                  <a:pt x="222505" y="10253"/>
                  <a:pt x="221557" y="10435"/>
                  <a:pt x="220627" y="10672"/>
                </a:cubicBezTo>
                <a:cubicBezTo>
                  <a:pt x="219979" y="10763"/>
                  <a:pt x="219322" y="10599"/>
                  <a:pt x="218803" y="10216"/>
                </a:cubicBezTo>
                <a:cubicBezTo>
                  <a:pt x="218803" y="10216"/>
                  <a:pt x="208772" y="1097"/>
                  <a:pt x="207769" y="276"/>
                </a:cubicBezTo>
                <a:cubicBezTo>
                  <a:pt x="206766" y="-544"/>
                  <a:pt x="207769" y="276"/>
                  <a:pt x="205398" y="2556"/>
                </a:cubicBezTo>
                <a:cubicBezTo>
                  <a:pt x="202836" y="4444"/>
                  <a:pt x="200720" y="6869"/>
                  <a:pt x="199197" y="9669"/>
                </a:cubicBezTo>
                <a:cubicBezTo>
                  <a:pt x="199069" y="12961"/>
                  <a:pt x="200109" y="16180"/>
                  <a:pt x="202115" y="18788"/>
                </a:cubicBezTo>
                <a:cubicBezTo>
                  <a:pt x="203483" y="20885"/>
                  <a:pt x="200382" y="18058"/>
                  <a:pt x="198923" y="15870"/>
                </a:cubicBezTo>
                <a:cubicBezTo>
                  <a:pt x="197465" y="13681"/>
                  <a:pt x="193087" y="13499"/>
                  <a:pt x="191993" y="13499"/>
                </a:cubicBezTo>
                <a:cubicBezTo>
                  <a:pt x="190899" y="13499"/>
                  <a:pt x="190807" y="13499"/>
                  <a:pt x="189440" y="12222"/>
                </a:cubicBezTo>
                <a:cubicBezTo>
                  <a:pt x="188072" y="10946"/>
                  <a:pt x="185883" y="15505"/>
                  <a:pt x="184607" y="18423"/>
                </a:cubicBezTo>
                <a:cubicBezTo>
                  <a:pt x="183668" y="20985"/>
                  <a:pt x="182026" y="23229"/>
                  <a:pt x="179865" y="24897"/>
                </a:cubicBezTo>
                <a:cubicBezTo>
                  <a:pt x="173838" y="27734"/>
                  <a:pt x="167409" y="29639"/>
                  <a:pt x="160806" y="30551"/>
                </a:cubicBezTo>
                <a:cubicBezTo>
                  <a:pt x="159913" y="30597"/>
                  <a:pt x="159092" y="31071"/>
                  <a:pt x="158618" y="31828"/>
                </a:cubicBezTo>
                <a:lnTo>
                  <a:pt x="153511" y="42132"/>
                </a:lnTo>
                <a:cubicBezTo>
                  <a:pt x="151687" y="45780"/>
                  <a:pt x="153511" y="50522"/>
                  <a:pt x="153511" y="53348"/>
                </a:cubicBezTo>
                <a:cubicBezTo>
                  <a:pt x="153502" y="55337"/>
                  <a:pt x="154861" y="57078"/>
                  <a:pt x="156794" y="57543"/>
                </a:cubicBezTo>
                <a:cubicBezTo>
                  <a:pt x="158527" y="58182"/>
                  <a:pt x="156794" y="58820"/>
                  <a:pt x="156794" y="58820"/>
                </a:cubicBezTo>
                <a:cubicBezTo>
                  <a:pt x="156794" y="58820"/>
                  <a:pt x="143480" y="60644"/>
                  <a:pt x="140562" y="60644"/>
                </a:cubicBezTo>
                <a:cubicBezTo>
                  <a:pt x="135647" y="60972"/>
                  <a:pt x="130705" y="60972"/>
                  <a:pt x="125790" y="60644"/>
                </a:cubicBezTo>
                <a:cubicBezTo>
                  <a:pt x="123555" y="60306"/>
                  <a:pt x="121303" y="60088"/>
                  <a:pt x="119042" y="60005"/>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937" name="Graphic 2">
            <a:extLst>
              <a:ext uri="{FF2B5EF4-FFF2-40B4-BE49-F238E27FC236}">
                <a16:creationId xmlns:a16="http://schemas.microsoft.com/office/drawing/2014/main" id="{9007DEBB-C7F6-0EEB-9652-650F1536642B}"/>
              </a:ext>
            </a:extLst>
          </p:cNvPr>
          <p:cNvGrpSpPr/>
          <p:nvPr/>
        </p:nvGrpSpPr>
        <p:grpSpPr>
          <a:xfrm>
            <a:off x="7388119" y="3141742"/>
            <a:ext cx="505787" cy="294582"/>
            <a:chOff x="7582926" y="2637073"/>
            <a:chExt cx="582113" cy="339036"/>
          </a:xfrm>
          <a:solidFill>
            <a:schemeClr val="bg1">
              <a:lumMod val="75000"/>
            </a:schemeClr>
          </a:solidFill>
        </p:grpSpPr>
        <p:sp>
          <p:nvSpPr>
            <p:cNvPr id="938" name="Freeform: Shape 937">
              <a:extLst>
                <a:ext uri="{FF2B5EF4-FFF2-40B4-BE49-F238E27FC236}">
                  <a16:creationId xmlns:a16="http://schemas.microsoft.com/office/drawing/2014/main" id="{B8A057BA-625E-BA0A-8685-C13997C3FFD2}"/>
                </a:ext>
              </a:extLst>
            </p:cNvPr>
            <p:cNvSpPr/>
            <p:nvPr/>
          </p:nvSpPr>
          <p:spPr>
            <a:xfrm>
              <a:off x="7582926" y="2637073"/>
              <a:ext cx="582113" cy="339036"/>
            </a:xfrm>
            <a:custGeom>
              <a:avLst/>
              <a:gdLst>
                <a:gd name="connsiteX0" fmla="*/ 507695 w 582113"/>
                <a:gd name="connsiteY0" fmla="*/ 217035 h 339036"/>
                <a:gd name="connsiteX1" fmla="*/ 510431 w 582113"/>
                <a:gd name="connsiteY1" fmla="*/ 216032 h 339036"/>
                <a:gd name="connsiteX2" fmla="*/ 514990 w 582113"/>
                <a:gd name="connsiteY2" fmla="*/ 215302 h 339036"/>
                <a:gd name="connsiteX3" fmla="*/ 522741 w 582113"/>
                <a:gd name="connsiteY3" fmla="*/ 214846 h 339036"/>
                <a:gd name="connsiteX4" fmla="*/ 527027 w 582113"/>
                <a:gd name="connsiteY4" fmla="*/ 216488 h 339036"/>
                <a:gd name="connsiteX5" fmla="*/ 534505 w 582113"/>
                <a:gd name="connsiteY5" fmla="*/ 219679 h 339036"/>
                <a:gd name="connsiteX6" fmla="*/ 543624 w 582113"/>
                <a:gd name="connsiteY6" fmla="*/ 216579 h 339036"/>
                <a:gd name="connsiteX7" fmla="*/ 545265 w 582113"/>
                <a:gd name="connsiteY7" fmla="*/ 214573 h 339036"/>
                <a:gd name="connsiteX8" fmla="*/ 546542 w 582113"/>
                <a:gd name="connsiteY8" fmla="*/ 211199 h 339036"/>
                <a:gd name="connsiteX9" fmla="*/ 550463 w 582113"/>
                <a:gd name="connsiteY9" fmla="*/ 208372 h 339036"/>
                <a:gd name="connsiteX10" fmla="*/ 552377 w 582113"/>
                <a:gd name="connsiteY10" fmla="*/ 208372 h 339036"/>
                <a:gd name="connsiteX11" fmla="*/ 556025 w 582113"/>
                <a:gd name="connsiteY11" fmla="*/ 210652 h 339036"/>
                <a:gd name="connsiteX12" fmla="*/ 557028 w 582113"/>
                <a:gd name="connsiteY12" fmla="*/ 209101 h 339036"/>
                <a:gd name="connsiteX13" fmla="*/ 555661 w 582113"/>
                <a:gd name="connsiteY13" fmla="*/ 202809 h 339036"/>
                <a:gd name="connsiteX14" fmla="*/ 557302 w 582113"/>
                <a:gd name="connsiteY14" fmla="*/ 201988 h 339036"/>
                <a:gd name="connsiteX15" fmla="*/ 563047 w 582113"/>
                <a:gd name="connsiteY15" fmla="*/ 205362 h 339036"/>
                <a:gd name="connsiteX16" fmla="*/ 565782 w 582113"/>
                <a:gd name="connsiteY16" fmla="*/ 205362 h 339036"/>
                <a:gd name="connsiteX17" fmla="*/ 570615 w 582113"/>
                <a:gd name="connsiteY17" fmla="*/ 200621 h 339036"/>
                <a:gd name="connsiteX18" fmla="*/ 572895 w 582113"/>
                <a:gd name="connsiteY18" fmla="*/ 198615 h 339036"/>
                <a:gd name="connsiteX19" fmla="*/ 580281 w 582113"/>
                <a:gd name="connsiteY19" fmla="*/ 195879 h 339036"/>
                <a:gd name="connsiteX20" fmla="*/ 581741 w 582113"/>
                <a:gd name="connsiteY20" fmla="*/ 193052 h 339036"/>
                <a:gd name="connsiteX21" fmla="*/ 565144 w 582113"/>
                <a:gd name="connsiteY21" fmla="*/ 191320 h 339036"/>
                <a:gd name="connsiteX22" fmla="*/ 563776 w 582113"/>
                <a:gd name="connsiteY22" fmla="*/ 190408 h 339036"/>
                <a:gd name="connsiteX23" fmla="*/ 560585 w 582113"/>
                <a:gd name="connsiteY23" fmla="*/ 187489 h 339036"/>
                <a:gd name="connsiteX24" fmla="*/ 554748 w 582113"/>
                <a:gd name="connsiteY24" fmla="*/ 185848 h 339036"/>
                <a:gd name="connsiteX25" fmla="*/ 552651 w 582113"/>
                <a:gd name="connsiteY25" fmla="*/ 185848 h 339036"/>
                <a:gd name="connsiteX26" fmla="*/ 550463 w 582113"/>
                <a:gd name="connsiteY26" fmla="*/ 186577 h 339036"/>
                <a:gd name="connsiteX27" fmla="*/ 549642 w 582113"/>
                <a:gd name="connsiteY27" fmla="*/ 185027 h 339036"/>
                <a:gd name="connsiteX28" fmla="*/ 548913 w 582113"/>
                <a:gd name="connsiteY28" fmla="*/ 179100 h 339036"/>
                <a:gd name="connsiteX29" fmla="*/ 547180 w 582113"/>
                <a:gd name="connsiteY29" fmla="*/ 179100 h 339036"/>
                <a:gd name="connsiteX30" fmla="*/ 543350 w 582113"/>
                <a:gd name="connsiteY30" fmla="*/ 179100 h 339036"/>
                <a:gd name="connsiteX31" fmla="*/ 541526 w 582113"/>
                <a:gd name="connsiteY31" fmla="*/ 178097 h 339036"/>
                <a:gd name="connsiteX32" fmla="*/ 535416 w 582113"/>
                <a:gd name="connsiteY32" fmla="*/ 168978 h 339036"/>
                <a:gd name="connsiteX33" fmla="*/ 533410 w 582113"/>
                <a:gd name="connsiteY33" fmla="*/ 167975 h 339036"/>
                <a:gd name="connsiteX34" fmla="*/ 530857 w 582113"/>
                <a:gd name="connsiteY34" fmla="*/ 167245 h 339036"/>
                <a:gd name="connsiteX35" fmla="*/ 529945 w 582113"/>
                <a:gd name="connsiteY35" fmla="*/ 168431 h 339036"/>
                <a:gd name="connsiteX36" fmla="*/ 529945 w 582113"/>
                <a:gd name="connsiteY36" fmla="*/ 172808 h 339036"/>
                <a:gd name="connsiteX37" fmla="*/ 528851 w 582113"/>
                <a:gd name="connsiteY37" fmla="*/ 174085 h 339036"/>
                <a:gd name="connsiteX38" fmla="*/ 525294 w 582113"/>
                <a:gd name="connsiteY38" fmla="*/ 173537 h 339036"/>
                <a:gd name="connsiteX39" fmla="*/ 524291 w 582113"/>
                <a:gd name="connsiteY39" fmla="*/ 174632 h 339036"/>
                <a:gd name="connsiteX40" fmla="*/ 524291 w 582113"/>
                <a:gd name="connsiteY40" fmla="*/ 180650 h 339036"/>
                <a:gd name="connsiteX41" fmla="*/ 523015 w 582113"/>
                <a:gd name="connsiteY41" fmla="*/ 181562 h 339036"/>
                <a:gd name="connsiteX42" fmla="*/ 505871 w 582113"/>
                <a:gd name="connsiteY42" fmla="*/ 178827 h 339036"/>
                <a:gd name="connsiteX43" fmla="*/ 500217 w 582113"/>
                <a:gd name="connsiteY43" fmla="*/ 173355 h 339036"/>
                <a:gd name="connsiteX44" fmla="*/ 498941 w 582113"/>
                <a:gd name="connsiteY44" fmla="*/ 168704 h 339036"/>
                <a:gd name="connsiteX45" fmla="*/ 497518 w 582113"/>
                <a:gd name="connsiteY45" fmla="*/ 168659 h 339036"/>
                <a:gd name="connsiteX46" fmla="*/ 497482 w 582113"/>
                <a:gd name="connsiteY46" fmla="*/ 168704 h 339036"/>
                <a:gd name="connsiteX47" fmla="*/ 492648 w 582113"/>
                <a:gd name="connsiteY47" fmla="*/ 170346 h 339036"/>
                <a:gd name="connsiteX48" fmla="*/ 491098 w 582113"/>
                <a:gd name="connsiteY48" fmla="*/ 169708 h 339036"/>
                <a:gd name="connsiteX49" fmla="*/ 484351 w 582113"/>
                <a:gd name="connsiteY49" fmla="*/ 166516 h 339036"/>
                <a:gd name="connsiteX50" fmla="*/ 481980 w 582113"/>
                <a:gd name="connsiteY50" fmla="*/ 163416 h 339036"/>
                <a:gd name="connsiteX51" fmla="*/ 493196 w 582113"/>
                <a:gd name="connsiteY51" fmla="*/ 155573 h 339036"/>
                <a:gd name="connsiteX52" fmla="*/ 505780 w 582113"/>
                <a:gd name="connsiteY52" fmla="*/ 147549 h 339036"/>
                <a:gd name="connsiteX53" fmla="*/ 517634 w 582113"/>
                <a:gd name="connsiteY53" fmla="*/ 139159 h 339036"/>
                <a:gd name="connsiteX54" fmla="*/ 516267 w 582113"/>
                <a:gd name="connsiteY54" fmla="*/ 137882 h 339036"/>
                <a:gd name="connsiteX55" fmla="*/ 508242 w 582113"/>
                <a:gd name="connsiteY55" fmla="*/ 135968 h 339036"/>
                <a:gd name="connsiteX56" fmla="*/ 494928 w 582113"/>
                <a:gd name="connsiteY56" fmla="*/ 143719 h 339036"/>
                <a:gd name="connsiteX57" fmla="*/ 464836 w 582113"/>
                <a:gd name="connsiteY57" fmla="*/ 161136 h 339036"/>
                <a:gd name="connsiteX58" fmla="*/ 452890 w 582113"/>
                <a:gd name="connsiteY58" fmla="*/ 170255 h 339036"/>
                <a:gd name="connsiteX59" fmla="*/ 444774 w 582113"/>
                <a:gd name="connsiteY59" fmla="*/ 174814 h 339036"/>
                <a:gd name="connsiteX60" fmla="*/ 443680 w 582113"/>
                <a:gd name="connsiteY60" fmla="*/ 176547 h 339036"/>
                <a:gd name="connsiteX61" fmla="*/ 443680 w 582113"/>
                <a:gd name="connsiteY61" fmla="*/ 178462 h 339036"/>
                <a:gd name="connsiteX62" fmla="*/ 442768 w 582113"/>
                <a:gd name="connsiteY62" fmla="*/ 179738 h 339036"/>
                <a:gd name="connsiteX63" fmla="*/ 439576 w 582113"/>
                <a:gd name="connsiteY63" fmla="*/ 181562 h 339036"/>
                <a:gd name="connsiteX64" fmla="*/ 430457 w 582113"/>
                <a:gd name="connsiteY64" fmla="*/ 188401 h 339036"/>
                <a:gd name="connsiteX65" fmla="*/ 429728 w 582113"/>
                <a:gd name="connsiteY65" fmla="*/ 189951 h 339036"/>
                <a:gd name="connsiteX66" fmla="*/ 429728 w 582113"/>
                <a:gd name="connsiteY66" fmla="*/ 200894 h 339036"/>
                <a:gd name="connsiteX67" fmla="*/ 428725 w 582113"/>
                <a:gd name="connsiteY67" fmla="*/ 202627 h 339036"/>
                <a:gd name="connsiteX68" fmla="*/ 426628 w 582113"/>
                <a:gd name="connsiteY68" fmla="*/ 203083 h 339036"/>
                <a:gd name="connsiteX69" fmla="*/ 424804 w 582113"/>
                <a:gd name="connsiteY69" fmla="*/ 203083 h 339036"/>
                <a:gd name="connsiteX70" fmla="*/ 419241 w 582113"/>
                <a:gd name="connsiteY70" fmla="*/ 200894 h 339036"/>
                <a:gd name="connsiteX71" fmla="*/ 416050 w 582113"/>
                <a:gd name="connsiteY71" fmla="*/ 199618 h 339036"/>
                <a:gd name="connsiteX72" fmla="*/ 409211 w 582113"/>
                <a:gd name="connsiteY72" fmla="*/ 194967 h 339036"/>
                <a:gd name="connsiteX73" fmla="*/ 408664 w 582113"/>
                <a:gd name="connsiteY73" fmla="*/ 193964 h 339036"/>
                <a:gd name="connsiteX74" fmla="*/ 410669 w 582113"/>
                <a:gd name="connsiteY74" fmla="*/ 192414 h 339036"/>
                <a:gd name="connsiteX75" fmla="*/ 412493 w 582113"/>
                <a:gd name="connsiteY75" fmla="*/ 188219 h 339036"/>
                <a:gd name="connsiteX76" fmla="*/ 412493 w 582113"/>
                <a:gd name="connsiteY76" fmla="*/ 185939 h 339036"/>
                <a:gd name="connsiteX77" fmla="*/ 410214 w 582113"/>
                <a:gd name="connsiteY77" fmla="*/ 184389 h 339036"/>
                <a:gd name="connsiteX78" fmla="*/ 405745 w 582113"/>
                <a:gd name="connsiteY78" fmla="*/ 180012 h 339036"/>
                <a:gd name="connsiteX79" fmla="*/ 390973 w 582113"/>
                <a:gd name="connsiteY79" fmla="*/ 180012 h 339036"/>
                <a:gd name="connsiteX80" fmla="*/ 366716 w 582113"/>
                <a:gd name="connsiteY80" fmla="*/ 180650 h 339036"/>
                <a:gd name="connsiteX81" fmla="*/ 365349 w 582113"/>
                <a:gd name="connsiteY81" fmla="*/ 179374 h 339036"/>
                <a:gd name="connsiteX82" fmla="*/ 360333 w 582113"/>
                <a:gd name="connsiteY82" fmla="*/ 164692 h 339036"/>
                <a:gd name="connsiteX83" fmla="*/ 357780 w 582113"/>
                <a:gd name="connsiteY83" fmla="*/ 149190 h 339036"/>
                <a:gd name="connsiteX84" fmla="*/ 348114 w 582113"/>
                <a:gd name="connsiteY84" fmla="*/ 147093 h 339036"/>
                <a:gd name="connsiteX85" fmla="*/ 340819 w 582113"/>
                <a:gd name="connsiteY85" fmla="*/ 141621 h 339036"/>
                <a:gd name="connsiteX86" fmla="*/ 343372 w 582113"/>
                <a:gd name="connsiteY86" fmla="*/ 124842 h 339036"/>
                <a:gd name="connsiteX87" fmla="*/ 343372 w 582113"/>
                <a:gd name="connsiteY87" fmla="*/ 108429 h 339036"/>
                <a:gd name="connsiteX88" fmla="*/ 341822 w 582113"/>
                <a:gd name="connsiteY88" fmla="*/ 107334 h 339036"/>
                <a:gd name="connsiteX89" fmla="*/ 336715 w 582113"/>
                <a:gd name="connsiteY89" fmla="*/ 108064 h 339036"/>
                <a:gd name="connsiteX90" fmla="*/ 328599 w 582113"/>
                <a:gd name="connsiteY90" fmla="*/ 99492 h 339036"/>
                <a:gd name="connsiteX91" fmla="*/ 321487 w 582113"/>
                <a:gd name="connsiteY91" fmla="*/ 92744 h 339036"/>
                <a:gd name="connsiteX92" fmla="*/ 315650 w 582113"/>
                <a:gd name="connsiteY92" fmla="*/ 87090 h 339036"/>
                <a:gd name="connsiteX93" fmla="*/ 305802 w 582113"/>
                <a:gd name="connsiteY93" fmla="*/ 77971 h 339036"/>
                <a:gd name="connsiteX94" fmla="*/ 300787 w 582113"/>
                <a:gd name="connsiteY94" fmla="*/ 77059 h 339036"/>
                <a:gd name="connsiteX95" fmla="*/ 291668 w 582113"/>
                <a:gd name="connsiteY95" fmla="*/ 81436 h 339036"/>
                <a:gd name="connsiteX96" fmla="*/ 289205 w 582113"/>
                <a:gd name="connsiteY96" fmla="*/ 82166 h 339036"/>
                <a:gd name="connsiteX97" fmla="*/ 249994 w 582113"/>
                <a:gd name="connsiteY97" fmla="*/ 80251 h 339036"/>
                <a:gd name="connsiteX98" fmla="*/ 238231 w 582113"/>
                <a:gd name="connsiteY98" fmla="*/ 80889 h 339036"/>
                <a:gd name="connsiteX99" fmla="*/ 205858 w 582113"/>
                <a:gd name="connsiteY99" fmla="*/ 86178 h 339036"/>
                <a:gd name="connsiteX100" fmla="*/ 204035 w 582113"/>
                <a:gd name="connsiteY100" fmla="*/ 85266 h 339036"/>
                <a:gd name="connsiteX101" fmla="*/ 179505 w 582113"/>
                <a:gd name="connsiteY101" fmla="*/ 60372 h 339036"/>
                <a:gd name="connsiteX102" fmla="*/ 176769 w 582113"/>
                <a:gd name="connsiteY102" fmla="*/ 56086 h 339036"/>
                <a:gd name="connsiteX103" fmla="*/ 168653 w 582113"/>
                <a:gd name="connsiteY103" fmla="*/ 46420 h 339036"/>
                <a:gd name="connsiteX104" fmla="*/ 141297 w 582113"/>
                <a:gd name="connsiteY104" fmla="*/ 29641 h 339036"/>
                <a:gd name="connsiteX105" fmla="*/ 140567 w 582113"/>
                <a:gd name="connsiteY105" fmla="*/ 49976 h 339036"/>
                <a:gd name="connsiteX106" fmla="*/ 135187 w 582113"/>
                <a:gd name="connsiteY106" fmla="*/ 56815 h 339036"/>
                <a:gd name="connsiteX107" fmla="*/ 132634 w 582113"/>
                <a:gd name="connsiteY107" fmla="*/ 59642 h 339036"/>
                <a:gd name="connsiteX108" fmla="*/ 131995 w 582113"/>
                <a:gd name="connsiteY108" fmla="*/ 62469 h 339036"/>
                <a:gd name="connsiteX109" fmla="*/ 128074 w 582113"/>
                <a:gd name="connsiteY109" fmla="*/ 61010 h 339036"/>
                <a:gd name="connsiteX110" fmla="*/ 120688 w 582113"/>
                <a:gd name="connsiteY110" fmla="*/ 61010 h 339036"/>
                <a:gd name="connsiteX111" fmla="*/ 117770 w 582113"/>
                <a:gd name="connsiteY111" fmla="*/ 54809 h 339036"/>
                <a:gd name="connsiteX112" fmla="*/ 110930 w 582113"/>
                <a:gd name="connsiteY112" fmla="*/ 32833 h 339036"/>
                <a:gd name="connsiteX113" fmla="*/ 118408 w 582113"/>
                <a:gd name="connsiteY113" fmla="*/ 17330 h 339036"/>
                <a:gd name="connsiteX114" fmla="*/ 96067 w 582113"/>
                <a:gd name="connsiteY114" fmla="*/ 4290 h 339036"/>
                <a:gd name="connsiteX115" fmla="*/ 93331 w 582113"/>
                <a:gd name="connsiteY115" fmla="*/ 13409 h 339036"/>
                <a:gd name="connsiteX116" fmla="*/ 93878 w 582113"/>
                <a:gd name="connsiteY116" fmla="*/ 19701 h 339036"/>
                <a:gd name="connsiteX117" fmla="*/ 91325 w 582113"/>
                <a:gd name="connsiteY117" fmla="*/ 25720 h 339036"/>
                <a:gd name="connsiteX118" fmla="*/ 96158 w 582113"/>
                <a:gd name="connsiteY118" fmla="*/ 25081 h 339036"/>
                <a:gd name="connsiteX119" fmla="*/ 94699 w 582113"/>
                <a:gd name="connsiteY119" fmla="*/ 29641 h 339036"/>
                <a:gd name="connsiteX120" fmla="*/ 95884 w 582113"/>
                <a:gd name="connsiteY120" fmla="*/ 34200 h 339036"/>
                <a:gd name="connsiteX121" fmla="*/ 95246 w 582113"/>
                <a:gd name="connsiteY121" fmla="*/ 36845 h 339036"/>
                <a:gd name="connsiteX122" fmla="*/ 90139 w 582113"/>
                <a:gd name="connsiteY122" fmla="*/ 35112 h 339036"/>
                <a:gd name="connsiteX123" fmla="*/ 90139 w 582113"/>
                <a:gd name="connsiteY123" fmla="*/ 37939 h 339036"/>
                <a:gd name="connsiteX124" fmla="*/ 91325 w 582113"/>
                <a:gd name="connsiteY124" fmla="*/ 41404 h 339036"/>
                <a:gd name="connsiteX125" fmla="*/ 82206 w 582113"/>
                <a:gd name="connsiteY125" fmla="*/ 48791 h 339036"/>
                <a:gd name="connsiteX126" fmla="*/ 77099 w 582113"/>
                <a:gd name="connsiteY126" fmla="*/ 44505 h 339036"/>
                <a:gd name="connsiteX127" fmla="*/ 77646 w 582113"/>
                <a:gd name="connsiteY127" fmla="*/ 35933 h 339036"/>
                <a:gd name="connsiteX128" fmla="*/ 76735 w 582113"/>
                <a:gd name="connsiteY128" fmla="*/ 26814 h 339036"/>
                <a:gd name="connsiteX129" fmla="*/ 80473 w 582113"/>
                <a:gd name="connsiteY129" fmla="*/ 18334 h 339036"/>
                <a:gd name="connsiteX130" fmla="*/ 83938 w 582113"/>
                <a:gd name="connsiteY130" fmla="*/ 10582 h 339036"/>
                <a:gd name="connsiteX131" fmla="*/ 88224 w 582113"/>
                <a:gd name="connsiteY131" fmla="*/ 4655 h 339036"/>
                <a:gd name="connsiteX132" fmla="*/ 89410 w 582113"/>
                <a:gd name="connsiteY132" fmla="*/ 643 h 339036"/>
                <a:gd name="connsiteX133" fmla="*/ 87039 w 582113"/>
                <a:gd name="connsiteY133" fmla="*/ 96 h 339036"/>
                <a:gd name="connsiteX134" fmla="*/ 85306 w 582113"/>
                <a:gd name="connsiteY134" fmla="*/ 96 h 339036"/>
                <a:gd name="connsiteX135" fmla="*/ 12355 w 582113"/>
                <a:gd name="connsiteY135" fmla="*/ 19610 h 339036"/>
                <a:gd name="connsiteX136" fmla="*/ 3236 w 582113"/>
                <a:gd name="connsiteY136" fmla="*/ 22437 h 339036"/>
                <a:gd name="connsiteX137" fmla="*/ -47 w 582113"/>
                <a:gd name="connsiteY137" fmla="*/ 28182 h 339036"/>
                <a:gd name="connsiteX138" fmla="*/ 682 w 582113"/>
                <a:gd name="connsiteY138" fmla="*/ 174541 h 339036"/>
                <a:gd name="connsiteX139" fmla="*/ 7795 w 582113"/>
                <a:gd name="connsiteY139" fmla="*/ 174997 h 339036"/>
                <a:gd name="connsiteX140" fmla="*/ 22568 w 582113"/>
                <a:gd name="connsiteY140" fmla="*/ 174997 h 339036"/>
                <a:gd name="connsiteX141" fmla="*/ 38800 w 582113"/>
                <a:gd name="connsiteY141" fmla="*/ 173173 h 339036"/>
                <a:gd name="connsiteX142" fmla="*/ 38800 w 582113"/>
                <a:gd name="connsiteY142" fmla="*/ 171896 h 339036"/>
                <a:gd name="connsiteX143" fmla="*/ 35517 w 582113"/>
                <a:gd name="connsiteY143" fmla="*/ 167702 h 339036"/>
                <a:gd name="connsiteX144" fmla="*/ 35517 w 582113"/>
                <a:gd name="connsiteY144" fmla="*/ 156485 h 339036"/>
                <a:gd name="connsiteX145" fmla="*/ 40623 w 582113"/>
                <a:gd name="connsiteY145" fmla="*/ 146181 h 339036"/>
                <a:gd name="connsiteX146" fmla="*/ 42812 w 582113"/>
                <a:gd name="connsiteY146" fmla="*/ 144904 h 339036"/>
                <a:gd name="connsiteX147" fmla="*/ 61871 w 582113"/>
                <a:gd name="connsiteY147" fmla="*/ 139250 h 339036"/>
                <a:gd name="connsiteX148" fmla="*/ 66613 w 582113"/>
                <a:gd name="connsiteY148" fmla="*/ 132776 h 339036"/>
                <a:gd name="connsiteX149" fmla="*/ 71445 w 582113"/>
                <a:gd name="connsiteY149" fmla="*/ 126575 h 339036"/>
                <a:gd name="connsiteX150" fmla="*/ 73999 w 582113"/>
                <a:gd name="connsiteY150" fmla="*/ 127852 h 339036"/>
                <a:gd name="connsiteX151" fmla="*/ 80929 w 582113"/>
                <a:gd name="connsiteY151" fmla="*/ 130223 h 339036"/>
                <a:gd name="connsiteX152" fmla="*/ 84121 w 582113"/>
                <a:gd name="connsiteY152" fmla="*/ 133141 h 339036"/>
                <a:gd name="connsiteX153" fmla="*/ 81203 w 582113"/>
                <a:gd name="connsiteY153" fmla="*/ 124022 h 339036"/>
                <a:gd name="connsiteX154" fmla="*/ 87404 w 582113"/>
                <a:gd name="connsiteY154" fmla="*/ 116909 h 339036"/>
                <a:gd name="connsiteX155" fmla="*/ 89775 w 582113"/>
                <a:gd name="connsiteY155" fmla="*/ 114629 h 339036"/>
                <a:gd name="connsiteX156" fmla="*/ 100809 w 582113"/>
                <a:gd name="connsiteY156" fmla="*/ 124569 h 339036"/>
                <a:gd name="connsiteX157" fmla="*/ 102633 w 582113"/>
                <a:gd name="connsiteY157" fmla="*/ 125025 h 339036"/>
                <a:gd name="connsiteX158" fmla="*/ 105459 w 582113"/>
                <a:gd name="connsiteY158" fmla="*/ 124478 h 339036"/>
                <a:gd name="connsiteX159" fmla="*/ 106918 w 582113"/>
                <a:gd name="connsiteY159" fmla="*/ 125298 h 339036"/>
                <a:gd name="connsiteX160" fmla="*/ 115307 w 582113"/>
                <a:gd name="connsiteY160" fmla="*/ 133141 h 339036"/>
                <a:gd name="connsiteX161" fmla="*/ 123606 w 582113"/>
                <a:gd name="connsiteY161" fmla="*/ 134053 h 339036"/>
                <a:gd name="connsiteX162" fmla="*/ 127253 w 582113"/>
                <a:gd name="connsiteY162" fmla="*/ 134873 h 339036"/>
                <a:gd name="connsiteX163" fmla="*/ 137376 w 582113"/>
                <a:gd name="connsiteY163" fmla="*/ 138886 h 339036"/>
                <a:gd name="connsiteX164" fmla="*/ 136828 w 582113"/>
                <a:gd name="connsiteY164" fmla="*/ 140162 h 339036"/>
                <a:gd name="connsiteX165" fmla="*/ 136099 w 582113"/>
                <a:gd name="connsiteY165" fmla="*/ 143719 h 339036"/>
                <a:gd name="connsiteX166" fmla="*/ 134639 w 582113"/>
                <a:gd name="connsiteY166" fmla="*/ 147366 h 339036"/>
                <a:gd name="connsiteX167" fmla="*/ 135278 w 582113"/>
                <a:gd name="connsiteY167" fmla="*/ 148734 h 339036"/>
                <a:gd name="connsiteX168" fmla="*/ 142482 w 582113"/>
                <a:gd name="connsiteY168" fmla="*/ 152655 h 339036"/>
                <a:gd name="connsiteX169" fmla="*/ 144397 w 582113"/>
                <a:gd name="connsiteY169" fmla="*/ 156120 h 339036"/>
                <a:gd name="connsiteX170" fmla="*/ 139564 w 582113"/>
                <a:gd name="connsiteY170" fmla="*/ 157853 h 339036"/>
                <a:gd name="connsiteX171" fmla="*/ 139564 w 582113"/>
                <a:gd name="connsiteY171" fmla="*/ 159403 h 339036"/>
                <a:gd name="connsiteX172" fmla="*/ 141205 w 582113"/>
                <a:gd name="connsiteY172" fmla="*/ 162960 h 339036"/>
                <a:gd name="connsiteX173" fmla="*/ 140658 w 582113"/>
                <a:gd name="connsiteY173" fmla="*/ 171075 h 339036"/>
                <a:gd name="connsiteX174" fmla="*/ 147224 w 582113"/>
                <a:gd name="connsiteY174" fmla="*/ 175452 h 339036"/>
                <a:gd name="connsiteX175" fmla="*/ 151236 w 582113"/>
                <a:gd name="connsiteY175" fmla="*/ 177641 h 339036"/>
                <a:gd name="connsiteX176" fmla="*/ 159717 w 582113"/>
                <a:gd name="connsiteY176" fmla="*/ 177185 h 339036"/>
                <a:gd name="connsiteX177" fmla="*/ 170021 w 582113"/>
                <a:gd name="connsiteY177" fmla="*/ 178735 h 339036"/>
                <a:gd name="connsiteX178" fmla="*/ 180143 w 582113"/>
                <a:gd name="connsiteY178" fmla="*/ 180468 h 339036"/>
                <a:gd name="connsiteX179" fmla="*/ 183882 w 582113"/>
                <a:gd name="connsiteY179" fmla="*/ 177094 h 339036"/>
                <a:gd name="connsiteX180" fmla="*/ 185706 w 582113"/>
                <a:gd name="connsiteY180" fmla="*/ 175452 h 339036"/>
                <a:gd name="connsiteX181" fmla="*/ 194825 w 582113"/>
                <a:gd name="connsiteY181" fmla="*/ 178371 h 339036"/>
                <a:gd name="connsiteX182" fmla="*/ 204855 w 582113"/>
                <a:gd name="connsiteY182" fmla="*/ 194967 h 339036"/>
                <a:gd name="connsiteX183" fmla="*/ 209689 w 582113"/>
                <a:gd name="connsiteY183" fmla="*/ 206274 h 339036"/>
                <a:gd name="connsiteX184" fmla="*/ 210965 w 582113"/>
                <a:gd name="connsiteY184" fmla="*/ 208007 h 339036"/>
                <a:gd name="connsiteX185" fmla="*/ 215342 w 582113"/>
                <a:gd name="connsiteY185" fmla="*/ 211928 h 339036"/>
                <a:gd name="connsiteX186" fmla="*/ 216345 w 582113"/>
                <a:gd name="connsiteY186" fmla="*/ 213661 h 339036"/>
                <a:gd name="connsiteX187" fmla="*/ 221179 w 582113"/>
                <a:gd name="connsiteY187" fmla="*/ 227886 h 339036"/>
                <a:gd name="connsiteX188" fmla="*/ 222455 w 582113"/>
                <a:gd name="connsiteY188" fmla="*/ 229345 h 339036"/>
                <a:gd name="connsiteX189" fmla="*/ 258930 w 582113"/>
                <a:gd name="connsiteY189" fmla="*/ 254878 h 339036"/>
                <a:gd name="connsiteX190" fmla="*/ 283369 w 582113"/>
                <a:gd name="connsiteY190" fmla="*/ 268283 h 339036"/>
                <a:gd name="connsiteX191" fmla="*/ 286926 w 582113"/>
                <a:gd name="connsiteY191" fmla="*/ 271110 h 339036"/>
                <a:gd name="connsiteX192" fmla="*/ 297960 w 582113"/>
                <a:gd name="connsiteY192" fmla="*/ 278770 h 339036"/>
                <a:gd name="connsiteX193" fmla="*/ 308629 w 582113"/>
                <a:gd name="connsiteY193" fmla="*/ 284332 h 339036"/>
                <a:gd name="connsiteX194" fmla="*/ 325408 w 582113"/>
                <a:gd name="connsiteY194" fmla="*/ 295731 h 339036"/>
                <a:gd name="connsiteX195" fmla="*/ 335165 w 582113"/>
                <a:gd name="connsiteY195" fmla="*/ 295731 h 339036"/>
                <a:gd name="connsiteX196" fmla="*/ 337445 w 582113"/>
                <a:gd name="connsiteY196" fmla="*/ 295731 h 339036"/>
                <a:gd name="connsiteX197" fmla="*/ 343554 w 582113"/>
                <a:gd name="connsiteY197" fmla="*/ 297828 h 339036"/>
                <a:gd name="connsiteX198" fmla="*/ 361792 w 582113"/>
                <a:gd name="connsiteY198" fmla="*/ 306947 h 339036"/>
                <a:gd name="connsiteX199" fmla="*/ 361792 w 582113"/>
                <a:gd name="connsiteY199" fmla="*/ 308589 h 339036"/>
                <a:gd name="connsiteX200" fmla="*/ 358965 w 582113"/>
                <a:gd name="connsiteY200" fmla="*/ 328741 h 339036"/>
                <a:gd name="connsiteX201" fmla="*/ 357871 w 582113"/>
                <a:gd name="connsiteY201" fmla="*/ 331842 h 339036"/>
                <a:gd name="connsiteX202" fmla="*/ 360880 w 582113"/>
                <a:gd name="connsiteY202" fmla="*/ 331842 h 339036"/>
                <a:gd name="connsiteX203" fmla="*/ 375197 w 582113"/>
                <a:gd name="connsiteY203" fmla="*/ 332572 h 339036"/>
                <a:gd name="connsiteX204" fmla="*/ 376747 w 582113"/>
                <a:gd name="connsiteY204" fmla="*/ 333119 h 339036"/>
                <a:gd name="connsiteX205" fmla="*/ 381854 w 582113"/>
                <a:gd name="connsiteY205" fmla="*/ 338225 h 339036"/>
                <a:gd name="connsiteX206" fmla="*/ 384134 w 582113"/>
                <a:gd name="connsiteY206" fmla="*/ 338955 h 339036"/>
                <a:gd name="connsiteX207" fmla="*/ 399727 w 582113"/>
                <a:gd name="connsiteY207" fmla="*/ 338955 h 339036"/>
                <a:gd name="connsiteX208" fmla="*/ 401915 w 582113"/>
                <a:gd name="connsiteY208" fmla="*/ 334943 h 339036"/>
                <a:gd name="connsiteX209" fmla="*/ 401915 w 582113"/>
                <a:gd name="connsiteY209" fmla="*/ 332572 h 339036"/>
                <a:gd name="connsiteX210" fmla="*/ 401915 w 582113"/>
                <a:gd name="connsiteY210" fmla="*/ 328012 h 339036"/>
                <a:gd name="connsiteX211" fmla="*/ 416414 w 582113"/>
                <a:gd name="connsiteY211" fmla="*/ 307859 h 339036"/>
                <a:gd name="connsiteX212" fmla="*/ 420153 w 582113"/>
                <a:gd name="connsiteY212" fmla="*/ 298740 h 339036"/>
                <a:gd name="connsiteX213" fmla="*/ 419150 w 582113"/>
                <a:gd name="connsiteY213" fmla="*/ 296917 h 339036"/>
                <a:gd name="connsiteX214" fmla="*/ 412402 w 582113"/>
                <a:gd name="connsiteY214" fmla="*/ 289895 h 339036"/>
                <a:gd name="connsiteX215" fmla="*/ 411855 w 582113"/>
                <a:gd name="connsiteY215" fmla="*/ 287615 h 339036"/>
                <a:gd name="connsiteX216" fmla="*/ 413861 w 582113"/>
                <a:gd name="connsiteY216" fmla="*/ 272387 h 339036"/>
                <a:gd name="connsiteX217" fmla="*/ 412585 w 582113"/>
                <a:gd name="connsiteY217" fmla="*/ 270837 h 339036"/>
                <a:gd name="connsiteX218" fmla="*/ 407204 w 582113"/>
                <a:gd name="connsiteY218" fmla="*/ 267827 h 339036"/>
                <a:gd name="connsiteX219" fmla="*/ 405198 w 582113"/>
                <a:gd name="connsiteY219" fmla="*/ 267280 h 339036"/>
                <a:gd name="connsiteX220" fmla="*/ 398450 w 582113"/>
                <a:gd name="connsiteY220" fmla="*/ 267280 h 339036"/>
                <a:gd name="connsiteX221" fmla="*/ 396171 w 582113"/>
                <a:gd name="connsiteY221" fmla="*/ 266551 h 339036"/>
                <a:gd name="connsiteX222" fmla="*/ 387052 w 582113"/>
                <a:gd name="connsiteY222" fmla="*/ 257432 h 339036"/>
                <a:gd name="connsiteX223" fmla="*/ 387052 w 582113"/>
                <a:gd name="connsiteY223" fmla="*/ 255608 h 339036"/>
                <a:gd name="connsiteX224" fmla="*/ 389149 w 582113"/>
                <a:gd name="connsiteY224" fmla="*/ 249498 h 339036"/>
                <a:gd name="connsiteX225" fmla="*/ 390882 w 582113"/>
                <a:gd name="connsiteY225" fmla="*/ 247310 h 339036"/>
                <a:gd name="connsiteX226" fmla="*/ 396627 w 582113"/>
                <a:gd name="connsiteY226" fmla="*/ 243753 h 339036"/>
                <a:gd name="connsiteX227" fmla="*/ 405107 w 582113"/>
                <a:gd name="connsiteY227" fmla="*/ 243753 h 339036"/>
                <a:gd name="connsiteX228" fmla="*/ 417144 w 582113"/>
                <a:gd name="connsiteY228" fmla="*/ 246215 h 339036"/>
                <a:gd name="connsiteX229" fmla="*/ 425625 w 582113"/>
                <a:gd name="connsiteY229" fmla="*/ 246215 h 339036"/>
                <a:gd name="connsiteX230" fmla="*/ 426992 w 582113"/>
                <a:gd name="connsiteY230" fmla="*/ 244665 h 339036"/>
                <a:gd name="connsiteX231" fmla="*/ 429819 w 582113"/>
                <a:gd name="connsiteY231" fmla="*/ 235546 h 339036"/>
                <a:gd name="connsiteX232" fmla="*/ 430914 w 582113"/>
                <a:gd name="connsiteY232" fmla="*/ 232993 h 339036"/>
                <a:gd name="connsiteX233" fmla="*/ 434196 w 582113"/>
                <a:gd name="connsiteY233" fmla="*/ 229528 h 339036"/>
                <a:gd name="connsiteX234" fmla="*/ 435746 w 582113"/>
                <a:gd name="connsiteY234" fmla="*/ 230075 h 339036"/>
                <a:gd name="connsiteX235" fmla="*/ 437023 w 582113"/>
                <a:gd name="connsiteY235" fmla="*/ 230075 h 339036"/>
                <a:gd name="connsiteX236" fmla="*/ 440215 w 582113"/>
                <a:gd name="connsiteY236" fmla="*/ 225515 h 339036"/>
                <a:gd name="connsiteX237" fmla="*/ 442494 w 582113"/>
                <a:gd name="connsiteY237" fmla="*/ 224330 h 339036"/>
                <a:gd name="connsiteX238" fmla="*/ 440215 w 582113"/>
                <a:gd name="connsiteY238" fmla="*/ 222780 h 339036"/>
                <a:gd name="connsiteX239" fmla="*/ 432828 w 582113"/>
                <a:gd name="connsiteY239" fmla="*/ 223692 h 339036"/>
                <a:gd name="connsiteX240" fmla="*/ 431187 w 582113"/>
                <a:gd name="connsiteY240" fmla="*/ 222324 h 339036"/>
                <a:gd name="connsiteX241" fmla="*/ 431825 w 582113"/>
                <a:gd name="connsiteY241" fmla="*/ 220409 h 339036"/>
                <a:gd name="connsiteX242" fmla="*/ 445321 w 582113"/>
                <a:gd name="connsiteY242" fmla="*/ 218950 h 339036"/>
                <a:gd name="connsiteX243" fmla="*/ 448786 w 582113"/>
                <a:gd name="connsiteY243" fmla="*/ 220500 h 339036"/>
                <a:gd name="connsiteX244" fmla="*/ 451705 w 582113"/>
                <a:gd name="connsiteY244" fmla="*/ 220500 h 339036"/>
                <a:gd name="connsiteX245" fmla="*/ 451705 w 582113"/>
                <a:gd name="connsiteY245" fmla="*/ 218129 h 339036"/>
                <a:gd name="connsiteX246" fmla="*/ 451705 w 582113"/>
                <a:gd name="connsiteY246" fmla="*/ 201988 h 339036"/>
                <a:gd name="connsiteX247" fmla="*/ 453984 w 582113"/>
                <a:gd name="connsiteY247" fmla="*/ 198250 h 339036"/>
                <a:gd name="connsiteX248" fmla="*/ 455781 w 582113"/>
                <a:gd name="connsiteY248" fmla="*/ 198040 h 339036"/>
                <a:gd name="connsiteX249" fmla="*/ 455991 w 582113"/>
                <a:gd name="connsiteY249" fmla="*/ 198250 h 339036"/>
                <a:gd name="connsiteX250" fmla="*/ 466933 w 582113"/>
                <a:gd name="connsiteY250" fmla="*/ 202080 h 339036"/>
                <a:gd name="connsiteX251" fmla="*/ 472952 w 582113"/>
                <a:gd name="connsiteY251" fmla="*/ 199344 h 339036"/>
                <a:gd name="connsiteX252" fmla="*/ 477055 w 582113"/>
                <a:gd name="connsiteY252" fmla="*/ 197520 h 339036"/>
                <a:gd name="connsiteX253" fmla="*/ 491281 w 582113"/>
                <a:gd name="connsiteY253" fmla="*/ 187581 h 339036"/>
                <a:gd name="connsiteX254" fmla="*/ 493014 w 582113"/>
                <a:gd name="connsiteY254" fmla="*/ 188128 h 339036"/>
                <a:gd name="connsiteX255" fmla="*/ 502133 w 582113"/>
                <a:gd name="connsiteY255" fmla="*/ 198615 h 339036"/>
                <a:gd name="connsiteX256" fmla="*/ 502133 w 582113"/>
                <a:gd name="connsiteY256" fmla="*/ 200347 h 339036"/>
                <a:gd name="connsiteX257" fmla="*/ 488545 w 582113"/>
                <a:gd name="connsiteY257" fmla="*/ 209466 h 339036"/>
                <a:gd name="connsiteX258" fmla="*/ 489092 w 582113"/>
                <a:gd name="connsiteY258" fmla="*/ 210560 h 339036"/>
                <a:gd name="connsiteX259" fmla="*/ 500217 w 582113"/>
                <a:gd name="connsiteY259" fmla="*/ 218038 h 339036"/>
                <a:gd name="connsiteX260" fmla="*/ 502315 w 582113"/>
                <a:gd name="connsiteY260" fmla="*/ 218038 h 339036"/>
                <a:gd name="connsiteX261" fmla="*/ 507695 w 582113"/>
                <a:gd name="connsiteY261" fmla="*/ 217035 h 339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582113" h="339036">
                  <a:moveTo>
                    <a:pt x="507695" y="217035"/>
                  </a:moveTo>
                  <a:cubicBezTo>
                    <a:pt x="508634" y="216770"/>
                    <a:pt x="509546" y="216442"/>
                    <a:pt x="510431" y="216032"/>
                  </a:cubicBezTo>
                  <a:cubicBezTo>
                    <a:pt x="511880" y="215466"/>
                    <a:pt x="513440" y="215211"/>
                    <a:pt x="514990" y="215302"/>
                  </a:cubicBezTo>
                  <a:cubicBezTo>
                    <a:pt x="517552" y="214855"/>
                    <a:pt x="520151" y="214700"/>
                    <a:pt x="522741" y="214846"/>
                  </a:cubicBezTo>
                  <a:cubicBezTo>
                    <a:pt x="524273" y="215083"/>
                    <a:pt x="525732" y="215640"/>
                    <a:pt x="527027" y="216488"/>
                  </a:cubicBezTo>
                  <a:cubicBezTo>
                    <a:pt x="527847" y="217308"/>
                    <a:pt x="531404" y="220591"/>
                    <a:pt x="534505" y="219679"/>
                  </a:cubicBezTo>
                  <a:cubicBezTo>
                    <a:pt x="537605" y="218767"/>
                    <a:pt x="543624" y="216579"/>
                    <a:pt x="543624" y="216579"/>
                  </a:cubicBezTo>
                  <a:cubicBezTo>
                    <a:pt x="543624" y="216579"/>
                    <a:pt x="545265" y="215576"/>
                    <a:pt x="545265" y="214573"/>
                  </a:cubicBezTo>
                  <a:cubicBezTo>
                    <a:pt x="545182" y="213314"/>
                    <a:pt x="545648" y="212083"/>
                    <a:pt x="546542" y="211199"/>
                  </a:cubicBezTo>
                  <a:lnTo>
                    <a:pt x="550463" y="208372"/>
                  </a:lnTo>
                  <a:cubicBezTo>
                    <a:pt x="550463" y="208372"/>
                    <a:pt x="551101" y="207642"/>
                    <a:pt x="552377" y="208372"/>
                  </a:cubicBezTo>
                  <a:lnTo>
                    <a:pt x="556025" y="210652"/>
                  </a:lnTo>
                  <a:cubicBezTo>
                    <a:pt x="556025" y="210652"/>
                    <a:pt x="557484" y="211107"/>
                    <a:pt x="557028" y="209101"/>
                  </a:cubicBezTo>
                  <a:cubicBezTo>
                    <a:pt x="556572" y="207095"/>
                    <a:pt x="555661" y="202809"/>
                    <a:pt x="555661" y="202809"/>
                  </a:cubicBezTo>
                  <a:cubicBezTo>
                    <a:pt x="555661" y="202809"/>
                    <a:pt x="555661" y="201350"/>
                    <a:pt x="557302" y="201988"/>
                  </a:cubicBezTo>
                  <a:cubicBezTo>
                    <a:pt x="559116" y="203274"/>
                    <a:pt x="561040" y="204396"/>
                    <a:pt x="563047" y="205362"/>
                  </a:cubicBezTo>
                  <a:cubicBezTo>
                    <a:pt x="563776" y="205362"/>
                    <a:pt x="564779" y="206092"/>
                    <a:pt x="565782" y="205362"/>
                  </a:cubicBezTo>
                  <a:cubicBezTo>
                    <a:pt x="567478" y="203876"/>
                    <a:pt x="569092" y="202290"/>
                    <a:pt x="570615" y="200621"/>
                  </a:cubicBezTo>
                  <a:cubicBezTo>
                    <a:pt x="570999" y="199618"/>
                    <a:pt x="571856" y="198870"/>
                    <a:pt x="572895" y="198615"/>
                  </a:cubicBezTo>
                  <a:cubicBezTo>
                    <a:pt x="575403" y="197830"/>
                    <a:pt x="577865" y="196918"/>
                    <a:pt x="580281" y="195879"/>
                  </a:cubicBezTo>
                  <a:cubicBezTo>
                    <a:pt x="580829" y="195879"/>
                    <a:pt x="582835" y="193326"/>
                    <a:pt x="581741" y="193052"/>
                  </a:cubicBezTo>
                  <a:cubicBezTo>
                    <a:pt x="580646" y="192779"/>
                    <a:pt x="565144" y="191320"/>
                    <a:pt x="565144" y="191320"/>
                  </a:cubicBezTo>
                  <a:cubicBezTo>
                    <a:pt x="565144" y="191320"/>
                    <a:pt x="563867" y="190772"/>
                    <a:pt x="563776" y="190408"/>
                  </a:cubicBezTo>
                  <a:cubicBezTo>
                    <a:pt x="562965" y="189195"/>
                    <a:pt x="561870" y="188192"/>
                    <a:pt x="560585" y="187489"/>
                  </a:cubicBezTo>
                  <a:lnTo>
                    <a:pt x="554748" y="185848"/>
                  </a:lnTo>
                  <a:cubicBezTo>
                    <a:pt x="554064" y="185675"/>
                    <a:pt x="553335" y="185675"/>
                    <a:pt x="552651" y="185848"/>
                  </a:cubicBezTo>
                  <a:lnTo>
                    <a:pt x="550463" y="186577"/>
                  </a:lnTo>
                  <a:cubicBezTo>
                    <a:pt x="550463" y="186577"/>
                    <a:pt x="549550" y="186577"/>
                    <a:pt x="549642" y="185027"/>
                  </a:cubicBezTo>
                  <a:cubicBezTo>
                    <a:pt x="549596" y="183030"/>
                    <a:pt x="549350" y="181042"/>
                    <a:pt x="548913" y="179100"/>
                  </a:cubicBezTo>
                  <a:cubicBezTo>
                    <a:pt x="548338" y="179018"/>
                    <a:pt x="547754" y="179018"/>
                    <a:pt x="547180" y="179100"/>
                  </a:cubicBezTo>
                  <a:lnTo>
                    <a:pt x="543350" y="179100"/>
                  </a:lnTo>
                  <a:cubicBezTo>
                    <a:pt x="543350" y="179100"/>
                    <a:pt x="541800" y="179100"/>
                    <a:pt x="541526" y="178097"/>
                  </a:cubicBezTo>
                  <a:cubicBezTo>
                    <a:pt x="541253" y="177094"/>
                    <a:pt x="535416" y="168978"/>
                    <a:pt x="535416" y="168978"/>
                  </a:cubicBezTo>
                  <a:cubicBezTo>
                    <a:pt x="534879" y="168431"/>
                    <a:pt x="534176" y="168075"/>
                    <a:pt x="533410" y="167975"/>
                  </a:cubicBezTo>
                  <a:cubicBezTo>
                    <a:pt x="532525" y="167875"/>
                    <a:pt x="531659" y="167628"/>
                    <a:pt x="530857" y="167245"/>
                  </a:cubicBezTo>
                  <a:cubicBezTo>
                    <a:pt x="530857" y="167245"/>
                    <a:pt x="529945" y="167245"/>
                    <a:pt x="529945" y="168431"/>
                  </a:cubicBezTo>
                  <a:lnTo>
                    <a:pt x="529945" y="172808"/>
                  </a:lnTo>
                  <a:cubicBezTo>
                    <a:pt x="529945" y="172808"/>
                    <a:pt x="529945" y="174267"/>
                    <a:pt x="528851" y="174085"/>
                  </a:cubicBezTo>
                  <a:cubicBezTo>
                    <a:pt x="527647" y="174048"/>
                    <a:pt x="526453" y="173866"/>
                    <a:pt x="525294" y="173537"/>
                  </a:cubicBezTo>
                  <a:cubicBezTo>
                    <a:pt x="524839" y="173537"/>
                    <a:pt x="524383" y="173537"/>
                    <a:pt x="524291" y="174632"/>
                  </a:cubicBezTo>
                  <a:cubicBezTo>
                    <a:pt x="524200" y="175726"/>
                    <a:pt x="524291" y="180650"/>
                    <a:pt x="524291" y="180650"/>
                  </a:cubicBezTo>
                  <a:cubicBezTo>
                    <a:pt x="524155" y="181234"/>
                    <a:pt x="523607" y="181626"/>
                    <a:pt x="523015" y="181562"/>
                  </a:cubicBezTo>
                  <a:cubicBezTo>
                    <a:pt x="521829" y="181562"/>
                    <a:pt x="506509" y="179100"/>
                    <a:pt x="505871" y="178827"/>
                  </a:cubicBezTo>
                  <a:cubicBezTo>
                    <a:pt x="503090" y="178243"/>
                    <a:pt x="500892" y="176118"/>
                    <a:pt x="500217" y="173355"/>
                  </a:cubicBezTo>
                  <a:lnTo>
                    <a:pt x="498941" y="168704"/>
                  </a:lnTo>
                  <a:cubicBezTo>
                    <a:pt x="498558" y="168303"/>
                    <a:pt x="497929" y="168285"/>
                    <a:pt x="497518" y="168659"/>
                  </a:cubicBezTo>
                  <a:cubicBezTo>
                    <a:pt x="497509" y="168677"/>
                    <a:pt x="497491" y="168686"/>
                    <a:pt x="497482" y="168704"/>
                  </a:cubicBezTo>
                  <a:cubicBezTo>
                    <a:pt x="495904" y="169343"/>
                    <a:pt x="494290" y="169890"/>
                    <a:pt x="492648" y="170346"/>
                  </a:cubicBezTo>
                  <a:cubicBezTo>
                    <a:pt x="492047" y="170546"/>
                    <a:pt x="491381" y="170273"/>
                    <a:pt x="491098" y="169708"/>
                  </a:cubicBezTo>
                  <a:cubicBezTo>
                    <a:pt x="489174" y="168057"/>
                    <a:pt x="486849" y="166954"/>
                    <a:pt x="484351" y="166516"/>
                  </a:cubicBezTo>
                  <a:cubicBezTo>
                    <a:pt x="482709" y="166516"/>
                    <a:pt x="480429" y="165513"/>
                    <a:pt x="481980" y="163416"/>
                  </a:cubicBezTo>
                  <a:cubicBezTo>
                    <a:pt x="485244" y="160178"/>
                    <a:pt x="489037" y="157534"/>
                    <a:pt x="493196" y="155573"/>
                  </a:cubicBezTo>
                  <a:cubicBezTo>
                    <a:pt x="497527" y="153111"/>
                    <a:pt x="501722" y="150439"/>
                    <a:pt x="505780" y="147549"/>
                  </a:cubicBezTo>
                  <a:cubicBezTo>
                    <a:pt x="507330" y="146637"/>
                    <a:pt x="517634" y="139159"/>
                    <a:pt x="517634" y="139159"/>
                  </a:cubicBezTo>
                  <a:cubicBezTo>
                    <a:pt x="517634" y="139159"/>
                    <a:pt x="518728" y="138339"/>
                    <a:pt x="516267" y="137882"/>
                  </a:cubicBezTo>
                  <a:cubicBezTo>
                    <a:pt x="513531" y="137527"/>
                    <a:pt x="510841" y="136888"/>
                    <a:pt x="508242" y="135968"/>
                  </a:cubicBezTo>
                  <a:lnTo>
                    <a:pt x="494928" y="143719"/>
                  </a:lnTo>
                  <a:cubicBezTo>
                    <a:pt x="491919" y="145451"/>
                    <a:pt x="466021" y="159859"/>
                    <a:pt x="464836" y="161136"/>
                  </a:cubicBezTo>
                  <a:cubicBezTo>
                    <a:pt x="463650" y="162412"/>
                    <a:pt x="455079" y="168796"/>
                    <a:pt x="452890" y="170255"/>
                  </a:cubicBezTo>
                  <a:cubicBezTo>
                    <a:pt x="450337" y="172033"/>
                    <a:pt x="447619" y="173565"/>
                    <a:pt x="444774" y="174814"/>
                  </a:cubicBezTo>
                  <a:cubicBezTo>
                    <a:pt x="444227" y="174814"/>
                    <a:pt x="443680" y="176547"/>
                    <a:pt x="443680" y="176547"/>
                  </a:cubicBezTo>
                  <a:cubicBezTo>
                    <a:pt x="443734" y="177185"/>
                    <a:pt x="443734" y="177823"/>
                    <a:pt x="443680" y="178462"/>
                  </a:cubicBezTo>
                  <a:cubicBezTo>
                    <a:pt x="443443" y="178936"/>
                    <a:pt x="443133" y="179365"/>
                    <a:pt x="442768" y="179738"/>
                  </a:cubicBezTo>
                  <a:lnTo>
                    <a:pt x="439576" y="181562"/>
                  </a:lnTo>
                  <a:cubicBezTo>
                    <a:pt x="438118" y="182292"/>
                    <a:pt x="431734" y="187854"/>
                    <a:pt x="430457" y="188401"/>
                  </a:cubicBezTo>
                  <a:cubicBezTo>
                    <a:pt x="429974" y="188766"/>
                    <a:pt x="429700" y="189350"/>
                    <a:pt x="429728" y="189951"/>
                  </a:cubicBezTo>
                  <a:cubicBezTo>
                    <a:pt x="429728" y="189951"/>
                    <a:pt x="429728" y="199070"/>
                    <a:pt x="429728" y="200894"/>
                  </a:cubicBezTo>
                  <a:cubicBezTo>
                    <a:pt x="429728" y="202718"/>
                    <a:pt x="428725" y="202627"/>
                    <a:pt x="428725" y="202627"/>
                  </a:cubicBezTo>
                  <a:lnTo>
                    <a:pt x="426628" y="203083"/>
                  </a:lnTo>
                  <a:lnTo>
                    <a:pt x="424804" y="203083"/>
                  </a:lnTo>
                  <a:cubicBezTo>
                    <a:pt x="424804" y="203083"/>
                    <a:pt x="420062" y="201350"/>
                    <a:pt x="419241" y="200894"/>
                  </a:cubicBezTo>
                  <a:lnTo>
                    <a:pt x="416050" y="199618"/>
                  </a:lnTo>
                  <a:lnTo>
                    <a:pt x="409211" y="194967"/>
                  </a:lnTo>
                  <a:cubicBezTo>
                    <a:pt x="408116" y="194237"/>
                    <a:pt x="408664" y="193964"/>
                    <a:pt x="408664" y="193964"/>
                  </a:cubicBezTo>
                  <a:lnTo>
                    <a:pt x="410669" y="192414"/>
                  </a:lnTo>
                  <a:cubicBezTo>
                    <a:pt x="411837" y="191338"/>
                    <a:pt x="412502" y="189815"/>
                    <a:pt x="412493" y="188219"/>
                  </a:cubicBezTo>
                  <a:cubicBezTo>
                    <a:pt x="412220" y="187480"/>
                    <a:pt x="412220" y="186678"/>
                    <a:pt x="412493" y="185939"/>
                  </a:cubicBezTo>
                  <a:cubicBezTo>
                    <a:pt x="412493" y="185118"/>
                    <a:pt x="411946" y="184845"/>
                    <a:pt x="410214" y="184389"/>
                  </a:cubicBezTo>
                  <a:cubicBezTo>
                    <a:pt x="408481" y="183933"/>
                    <a:pt x="407113" y="182109"/>
                    <a:pt x="405745" y="180012"/>
                  </a:cubicBezTo>
                  <a:cubicBezTo>
                    <a:pt x="404377" y="177915"/>
                    <a:pt x="394529" y="179282"/>
                    <a:pt x="390973" y="180012"/>
                  </a:cubicBezTo>
                  <a:cubicBezTo>
                    <a:pt x="387416" y="180742"/>
                    <a:pt x="367719" y="180559"/>
                    <a:pt x="366716" y="180650"/>
                  </a:cubicBezTo>
                  <a:cubicBezTo>
                    <a:pt x="365713" y="180742"/>
                    <a:pt x="365349" y="179374"/>
                    <a:pt x="365349" y="179374"/>
                  </a:cubicBezTo>
                  <a:cubicBezTo>
                    <a:pt x="363425" y="174568"/>
                    <a:pt x="361747" y="169671"/>
                    <a:pt x="360333" y="164692"/>
                  </a:cubicBezTo>
                  <a:cubicBezTo>
                    <a:pt x="359184" y="159576"/>
                    <a:pt x="358336" y="154406"/>
                    <a:pt x="357780" y="149190"/>
                  </a:cubicBezTo>
                  <a:cubicBezTo>
                    <a:pt x="357780" y="145178"/>
                    <a:pt x="355044" y="146181"/>
                    <a:pt x="348114" y="147093"/>
                  </a:cubicBezTo>
                  <a:cubicBezTo>
                    <a:pt x="341183" y="148005"/>
                    <a:pt x="341092" y="143810"/>
                    <a:pt x="340819" y="141621"/>
                  </a:cubicBezTo>
                  <a:cubicBezTo>
                    <a:pt x="341046" y="135949"/>
                    <a:pt x="341904" y="130323"/>
                    <a:pt x="343372" y="124842"/>
                  </a:cubicBezTo>
                  <a:cubicBezTo>
                    <a:pt x="344147" y="119398"/>
                    <a:pt x="344147" y="113872"/>
                    <a:pt x="343372" y="108429"/>
                  </a:cubicBezTo>
                  <a:cubicBezTo>
                    <a:pt x="343372" y="107608"/>
                    <a:pt x="342825" y="106331"/>
                    <a:pt x="341822" y="107334"/>
                  </a:cubicBezTo>
                  <a:cubicBezTo>
                    <a:pt x="340819" y="108337"/>
                    <a:pt x="338448" y="108155"/>
                    <a:pt x="336715" y="108064"/>
                  </a:cubicBezTo>
                  <a:cubicBezTo>
                    <a:pt x="334983" y="107972"/>
                    <a:pt x="328964" y="100495"/>
                    <a:pt x="328599" y="99492"/>
                  </a:cubicBezTo>
                  <a:cubicBezTo>
                    <a:pt x="326402" y="97066"/>
                    <a:pt x="324021" y="94814"/>
                    <a:pt x="321487" y="92744"/>
                  </a:cubicBezTo>
                  <a:cubicBezTo>
                    <a:pt x="319280" y="91148"/>
                    <a:pt x="317319" y="89242"/>
                    <a:pt x="315650" y="87090"/>
                  </a:cubicBezTo>
                  <a:cubicBezTo>
                    <a:pt x="312595" y="83816"/>
                    <a:pt x="309304" y="80761"/>
                    <a:pt x="305802" y="77971"/>
                  </a:cubicBezTo>
                  <a:cubicBezTo>
                    <a:pt x="304498" y="76622"/>
                    <a:pt x="302482" y="76257"/>
                    <a:pt x="300787" y="77059"/>
                  </a:cubicBezTo>
                  <a:cubicBezTo>
                    <a:pt x="300787" y="77059"/>
                    <a:pt x="292853" y="80707"/>
                    <a:pt x="291668" y="81436"/>
                  </a:cubicBezTo>
                  <a:cubicBezTo>
                    <a:pt x="290929" y="81901"/>
                    <a:pt x="290081" y="82157"/>
                    <a:pt x="289205" y="82166"/>
                  </a:cubicBezTo>
                  <a:cubicBezTo>
                    <a:pt x="289205" y="82166"/>
                    <a:pt x="254827" y="80616"/>
                    <a:pt x="249994" y="80251"/>
                  </a:cubicBezTo>
                  <a:cubicBezTo>
                    <a:pt x="246064" y="80169"/>
                    <a:pt x="242134" y="80379"/>
                    <a:pt x="238231" y="80889"/>
                  </a:cubicBezTo>
                  <a:lnTo>
                    <a:pt x="205858" y="86178"/>
                  </a:lnTo>
                  <a:cubicBezTo>
                    <a:pt x="205111" y="86333"/>
                    <a:pt x="204354" y="85959"/>
                    <a:pt x="204035" y="85266"/>
                  </a:cubicBezTo>
                  <a:cubicBezTo>
                    <a:pt x="204035" y="85266"/>
                    <a:pt x="180052" y="61375"/>
                    <a:pt x="179505" y="60372"/>
                  </a:cubicBezTo>
                  <a:cubicBezTo>
                    <a:pt x="178958" y="59369"/>
                    <a:pt x="176769" y="56086"/>
                    <a:pt x="176769" y="56086"/>
                  </a:cubicBezTo>
                  <a:cubicBezTo>
                    <a:pt x="175046" y="52146"/>
                    <a:pt x="172228" y="48791"/>
                    <a:pt x="168653" y="46420"/>
                  </a:cubicBezTo>
                  <a:lnTo>
                    <a:pt x="141297" y="29641"/>
                  </a:lnTo>
                  <a:cubicBezTo>
                    <a:pt x="142528" y="36389"/>
                    <a:pt x="142281" y="43328"/>
                    <a:pt x="140567" y="49976"/>
                  </a:cubicBezTo>
                  <a:cubicBezTo>
                    <a:pt x="137466" y="56815"/>
                    <a:pt x="136919" y="56177"/>
                    <a:pt x="135187" y="56815"/>
                  </a:cubicBezTo>
                  <a:cubicBezTo>
                    <a:pt x="133454" y="57453"/>
                    <a:pt x="131722" y="58183"/>
                    <a:pt x="132634" y="59642"/>
                  </a:cubicBezTo>
                  <a:cubicBezTo>
                    <a:pt x="133545" y="61101"/>
                    <a:pt x="134639" y="65296"/>
                    <a:pt x="131995" y="62469"/>
                  </a:cubicBezTo>
                  <a:cubicBezTo>
                    <a:pt x="129351" y="59642"/>
                    <a:pt x="129807" y="59642"/>
                    <a:pt x="128074" y="61010"/>
                  </a:cubicBezTo>
                  <a:cubicBezTo>
                    <a:pt x="126341" y="62378"/>
                    <a:pt x="121782" y="64475"/>
                    <a:pt x="120688" y="61010"/>
                  </a:cubicBezTo>
                  <a:cubicBezTo>
                    <a:pt x="119594" y="57545"/>
                    <a:pt x="120688" y="56724"/>
                    <a:pt x="117770" y="54809"/>
                  </a:cubicBezTo>
                  <a:cubicBezTo>
                    <a:pt x="109955" y="50514"/>
                    <a:pt x="106937" y="40802"/>
                    <a:pt x="110930" y="32833"/>
                  </a:cubicBezTo>
                  <a:cubicBezTo>
                    <a:pt x="114669" y="25173"/>
                    <a:pt x="117223" y="20522"/>
                    <a:pt x="118408" y="17330"/>
                  </a:cubicBezTo>
                  <a:lnTo>
                    <a:pt x="96067" y="4290"/>
                  </a:lnTo>
                  <a:cubicBezTo>
                    <a:pt x="93604" y="6752"/>
                    <a:pt x="91507" y="10035"/>
                    <a:pt x="93331" y="13409"/>
                  </a:cubicBezTo>
                  <a:cubicBezTo>
                    <a:pt x="96158" y="18607"/>
                    <a:pt x="95884" y="17422"/>
                    <a:pt x="93878" y="19701"/>
                  </a:cubicBezTo>
                  <a:cubicBezTo>
                    <a:pt x="91872" y="21981"/>
                    <a:pt x="89866" y="25720"/>
                    <a:pt x="91325" y="25720"/>
                  </a:cubicBezTo>
                  <a:cubicBezTo>
                    <a:pt x="92784" y="25720"/>
                    <a:pt x="96431" y="23167"/>
                    <a:pt x="96158" y="25081"/>
                  </a:cubicBezTo>
                  <a:cubicBezTo>
                    <a:pt x="95884" y="26996"/>
                    <a:pt x="94425" y="28000"/>
                    <a:pt x="94699" y="29641"/>
                  </a:cubicBezTo>
                  <a:cubicBezTo>
                    <a:pt x="94972" y="31282"/>
                    <a:pt x="94699" y="33927"/>
                    <a:pt x="95884" y="34200"/>
                  </a:cubicBezTo>
                  <a:cubicBezTo>
                    <a:pt x="97070" y="34474"/>
                    <a:pt x="98164" y="37939"/>
                    <a:pt x="95246" y="36845"/>
                  </a:cubicBezTo>
                  <a:cubicBezTo>
                    <a:pt x="92328" y="35751"/>
                    <a:pt x="90687" y="33653"/>
                    <a:pt x="90139" y="35112"/>
                  </a:cubicBezTo>
                  <a:cubicBezTo>
                    <a:pt x="89592" y="36571"/>
                    <a:pt x="88772" y="37392"/>
                    <a:pt x="90139" y="37939"/>
                  </a:cubicBezTo>
                  <a:cubicBezTo>
                    <a:pt x="91507" y="38486"/>
                    <a:pt x="92693" y="39672"/>
                    <a:pt x="91325" y="41404"/>
                  </a:cubicBezTo>
                  <a:cubicBezTo>
                    <a:pt x="89957" y="43137"/>
                    <a:pt x="87586" y="47879"/>
                    <a:pt x="82206" y="48791"/>
                  </a:cubicBezTo>
                  <a:cubicBezTo>
                    <a:pt x="76826" y="49703"/>
                    <a:pt x="75093" y="49611"/>
                    <a:pt x="77099" y="44505"/>
                  </a:cubicBezTo>
                  <a:cubicBezTo>
                    <a:pt x="79106" y="39398"/>
                    <a:pt x="80747" y="39945"/>
                    <a:pt x="77646" y="35933"/>
                  </a:cubicBezTo>
                  <a:cubicBezTo>
                    <a:pt x="75722" y="33279"/>
                    <a:pt x="75376" y="29796"/>
                    <a:pt x="76735" y="26814"/>
                  </a:cubicBezTo>
                  <a:cubicBezTo>
                    <a:pt x="78267" y="24124"/>
                    <a:pt x="79516" y="21279"/>
                    <a:pt x="80473" y="18334"/>
                  </a:cubicBezTo>
                  <a:cubicBezTo>
                    <a:pt x="81349" y="15634"/>
                    <a:pt x="82507" y="13035"/>
                    <a:pt x="83938" y="10582"/>
                  </a:cubicBezTo>
                  <a:cubicBezTo>
                    <a:pt x="85680" y="8850"/>
                    <a:pt x="87130" y="6853"/>
                    <a:pt x="88224" y="4655"/>
                  </a:cubicBezTo>
                  <a:cubicBezTo>
                    <a:pt x="88224" y="3743"/>
                    <a:pt x="88954" y="2284"/>
                    <a:pt x="89410" y="643"/>
                  </a:cubicBezTo>
                  <a:lnTo>
                    <a:pt x="87039" y="96"/>
                  </a:lnTo>
                  <a:cubicBezTo>
                    <a:pt x="86473" y="-78"/>
                    <a:pt x="85872" y="-78"/>
                    <a:pt x="85306" y="96"/>
                  </a:cubicBezTo>
                  <a:cubicBezTo>
                    <a:pt x="85306" y="96"/>
                    <a:pt x="14543" y="18881"/>
                    <a:pt x="12355" y="19610"/>
                  </a:cubicBezTo>
                  <a:cubicBezTo>
                    <a:pt x="9391" y="20777"/>
                    <a:pt x="6337" y="21717"/>
                    <a:pt x="3236" y="22437"/>
                  </a:cubicBezTo>
                  <a:cubicBezTo>
                    <a:pt x="-320" y="23167"/>
                    <a:pt x="-47" y="28182"/>
                    <a:pt x="-47" y="28182"/>
                  </a:cubicBezTo>
                  <a:lnTo>
                    <a:pt x="682" y="174541"/>
                  </a:lnTo>
                  <a:cubicBezTo>
                    <a:pt x="3063" y="174550"/>
                    <a:pt x="5434" y="174705"/>
                    <a:pt x="7795" y="174997"/>
                  </a:cubicBezTo>
                  <a:cubicBezTo>
                    <a:pt x="12711" y="175325"/>
                    <a:pt x="17653" y="175325"/>
                    <a:pt x="22568" y="174997"/>
                  </a:cubicBezTo>
                  <a:cubicBezTo>
                    <a:pt x="25486" y="174997"/>
                    <a:pt x="38800" y="173173"/>
                    <a:pt x="38800" y="173173"/>
                  </a:cubicBezTo>
                  <a:cubicBezTo>
                    <a:pt x="38800" y="173173"/>
                    <a:pt x="40715" y="172535"/>
                    <a:pt x="38800" y="171896"/>
                  </a:cubicBezTo>
                  <a:cubicBezTo>
                    <a:pt x="36867" y="171431"/>
                    <a:pt x="35508" y="169689"/>
                    <a:pt x="35517" y="167702"/>
                  </a:cubicBezTo>
                  <a:cubicBezTo>
                    <a:pt x="35517" y="164874"/>
                    <a:pt x="33420" y="160133"/>
                    <a:pt x="35517" y="156485"/>
                  </a:cubicBezTo>
                  <a:lnTo>
                    <a:pt x="40623" y="146181"/>
                  </a:lnTo>
                  <a:cubicBezTo>
                    <a:pt x="41098" y="145424"/>
                    <a:pt x="41919" y="144950"/>
                    <a:pt x="42812" y="144904"/>
                  </a:cubicBezTo>
                  <a:cubicBezTo>
                    <a:pt x="49414" y="143992"/>
                    <a:pt x="55843" y="142086"/>
                    <a:pt x="61871" y="139250"/>
                  </a:cubicBezTo>
                  <a:cubicBezTo>
                    <a:pt x="64032" y="137582"/>
                    <a:pt x="65673" y="135338"/>
                    <a:pt x="66613" y="132776"/>
                  </a:cubicBezTo>
                  <a:cubicBezTo>
                    <a:pt x="67889" y="129858"/>
                    <a:pt x="69987" y="124934"/>
                    <a:pt x="71445" y="126575"/>
                  </a:cubicBezTo>
                  <a:cubicBezTo>
                    <a:pt x="72905" y="128216"/>
                    <a:pt x="72813" y="127852"/>
                    <a:pt x="73999" y="127852"/>
                  </a:cubicBezTo>
                  <a:cubicBezTo>
                    <a:pt x="75184" y="127852"/>
                    <a:pt x="79561" y="127852"/>
                    <a:pt x="80929" y="130223"/>
                  </a:cubicBezTo>
                  <a:cubicBezTo>
                    <a:pt x="82297" y="132594"/>
                    <a:pt x="85489" y="135238"/>
                    <a:pt x="84121" y="133141"/>
                  </a:cubicBezTo>
                  <a:cubicBezTo>
                    <a:pt x="82105" y="130533"/>
                    <a:pt x="81075" y="127314"/>
                    <a:pt x="81203" y="124022"/>
                  </a:cubicBezTo>
                  <a:cubicBezTo>
                    <a:pt x="82726" y="121222"/>
                    <a:pt x="84841" y="118797"/>
                    <a:pt x="87404" y="116909"/>
                  </a:cubicBezTo>
                  <a:cubicBezTo>
                    <a:pt x="89775" y="114629"/>
                    <a:pt x="88772" y="113626"/>
                    <a:pt x="89775" y="114629"/>
                  </a:cubicBezTo>
                  <a:cubicBezTo>
                    <a:pt x="90777" y="115632"/>
                    <a:pt x="100809" y="124569"/>
                    <a:pt x="100809" y="124569"/>
                  </a:cubicBezTo>
                  <a:cubicBezTo>
                    <a:pt x="101328" y="124952"/>
                    <a:pt x="101985" y="125116"/>
                    <a:pt x="102633" y="125025"/>
                  </a:cubicBezTo>
                  <a:cubicBezTo>
                    <a:pt x="103563" y="124788"/>
                    <a:pt x="104511" y="124605"/>
                    <a:pt x="105459" y="124478"/>
                  </a:cubicBezTo>
                  <a:cubicBezTo>
                    <a:pt x="105459" y="124478"/>
                    <a:pt x="106736" y="124478"/>
                    <a:pt x="106918" y="125298"/>
                  </a:cubicBezTo>
                  <a:cubicBezTo>
                    <a:pt x="108733" y="128800"/>
                    <a:pt x="111696" y="131572"/>
                    <a:pt x="115307" y="133141"/>
                  </a:cubicBezTo>
                  <a:cubicBezTo>
                    <a:pt x="118007" y="133879"/>
                    <a:pt x="120806" y="134180"/>
                    <a:pt x="123606" y="134053"/>
                  </a:cubicBezTo>
                  <a:cubicBezTo>
                    <a:pt x="124864" y="134043"/>
                    <a:pt x="126113" y="134326"/>
                    <a:pt x="127253" y="134873"/>
                  </a:cubicBezTo>
                  <a:cubicBezTo>
                    <a:pt x="128439" y="134873"/>
                    <a:pt x="137376" y="138886"/>
                    <a:pt x="137376" y="138886"/>
                  </a:cubicBezTo>
                  <a:cubicBezTo>
                    <a:pt x="137376" y="138886"/>
                    <a:pt x="138105" y="139615"/>
                    <a:pt x="136828" y="140162"/>
                  </a:cubicBezTo>
                  <a:cubicBezTo>
                    <a:pt x="135552" y="140709"/>
                    <a:pt x="136281" y="142168"/>
                    <a:pt x="136099" y="143719"/>
                  </a:cubicBezTo>
                  <a:cubicBezTo>
                    <a:pt x="135916" y="145269"/>
                    <a:pt x="136828" y="146546"/>
                    <a:pt x="134639" y="147366"/>
                  </a:cubicBezTo>
                  <a:cubicBezTo>
                    <a:pt x="132451" y="148187"/>
                    <a:pt x="134639" y="148278"/>
                    <a:pt x="135278" y="148734"/>
                  </a:cubicBezTo>
                  <a:cubicBezTo>
                    <a:pt x="137831" y="149737"/>
                    <a:pt x="140248" y="151059"/>
                    <a:pt x="142482" y="152655"/>
                  </a:cubicBezTo>
                  <a:cubicBezTo>
                    <a:pt x="143758" y="153932"/>
                    <a:pt x="146495" y="155573"/>
                    <a:pt x="144397" y="156120"/>
                  </a:cubicBezTo>
                  <a:cubicBezTo>
                    <a:pt x="142747" y="156576"/>
                    <a:pt x="141132" y="157160"/>
                    <a:pt x="139564" y="157853"/>
                  </a:cubicBezTo>
                  <a:cubicBezTo>
                    <a:pt x="139564" y="157853"/>
                    <a:pt x="138287" y="157853"/>
                    <a:pt x="139564" y="159403"/>
                  </a:cubicBezTo>
                  <a:cubicBezTo>
                    <a:pt x="140841" y="160953"/>
                    <a:pt x="141844" y="162230"/>
                    <a:pt x="141205" y="162960"/>
                  </a:cubicBezTo>
                  <a:cubicBezTo>
                    <a:pt x="140567" y="163689"/>
                    <a:pt x="137558" y="168340"/>
                    <a:pt x="140658" y="171075"/>
                  </a:cubicBezTo>
                  <a:cubicBezTo>
                    <a:pt x="142691" y="172753"/>
                    <a:pt x="144889" y="174222"/>
                    <a:pt x="147224" y="175452"/>
                  </a:cubicBezTo>
                  <a:cubicBezTo>
                    <a:pt x="148227" y="176182"/>
                    <a:pt x="150324" y="178006"/>
                    <a:pt x="151236" y="177641"/>
                  </a:cubicBezTo>
                  <a:cubicBezTo>
                    <a:pt x="154036" y="177121"/>
                    <a:pt x="156881" y="176975"/>
                    <a:pt x="159717" y="177185"/>
                  </a:cubicBezTo>
                  <a:cubicBezTo>
                    <a:pt x="160629" y="177185"/>
                    <a:pt x="167832" y="178462"/>
                    <a:pt x="170021" y="178735"/>
                  </a:cubicBezTo>
                  <a:cubicBezTo>
                    <a:pt x="172209" y="179009"/>
                    <a:pt x="177407" y="181289"/>
                    <a:pt x="180143" y="180468"/>
                  </a:cubicBezTo>
                  <a:cubicBezTo>
                    <a:pt x="182879" y="179647"/>
                    <a:pt x="183973" y="178735"/>
                    <a:pt x="183882" y="177094"/>
                  </a:cubicBezTo>
                  <a:cubicBezTo>
                    <a:pt x="183791" y="175452"/>
                    <a:pt x="184794" y="175452"/>
                    <a:pt x="185706" y="175452"/>
                  </a:cubicBezTo>
                  <a:cubicBezTo>
                    <a:pt x="189007" y="175252"/>
                    <a:pt x="192253" y="176291"/>
                    <a:pt x="194825" y="178371"/>
                  </a:cubicBezTo>
                  <a:cubicBezTo>
                    <a:pt x="199110" y="183276"/>
                    <a:pt x="202512" y="188894"/>
                    <a:pt x="204855" y="194967"/>
                  </a:cubicBezTo>
                  <a:cubicBezTo>
                    <a:pt x="206050" y="198897"/>
                    <a:pt x="207673" y="202691"/>
                    <a:pt x="209689" y="206274"/>
                  </a:cubicBezTo>
                  <a:cubicBezTo>
                    <a:pt x="209689" y="206274"/>
                    <a:pt x="210509" y="207825"/>
                    <a:pt x="210965" y="208007"/>
                  </a:cubicBezTo>
                  <a:cubicBezTo>
                    <a:pt x="212497" y="209229"/>
                    <a:pt x="213965" y="210533"/>
                    <a:pt x="215342" y="211928"/>
                  </a:cubicBezTo>
                  <a:lnTo>
                    <a:pt x="216345" y="213661"/>
                  </a:lnTo>
                  <a:lnTo>
                    <a:pt x="221179" y="227886"/>
                  </a:lnTo>
                  <a:cubicBezTo>
                    <a:pt x="221179" y="227886"/>
                    <a:pt x="221816" y="229072"/>
                    <a:pt x="222455" y="229345"/>
                  </a:cubicBezTo>
                  <a:cubicBezTo>
                    <a:pt x="223093" y="229619"/>
                    <a:pt x="256833" y="253693"/>
                    <a:pt x="258930" y="254878"/>
                  </a:cubicBezTo>
                  <a:cubicBezTo>
                    <a:pt x="261028" y="256064"/>
                    <a:pt x="282366" y="267827"/>
                    <a:pt x="283369" y="268283"/>
                  </a:cubicBezTo>
                  <a:cubicBezTo>
                    <a:pt x="284737" y="268976"/>
                    <a:pt x="285941" y="269934"/>
                    <a:pt x="286926" y="271110"/>
                  </a:cubicBezTo>
                  <a:cubicBezTo>
                    <a:pt x="290327" y="274037"/>
                    <a:pt x="294029" y="276609"/>
                    <a:pt x="297960" y="278770"/>
                  </a:cubicBezTo>
                  <a:cubicBezTo>
                    <a:pt x="300239" y="279591"/>
                    <a:pt x="307899" y="283877"/>
                    <a:pt x="308629" y="284332"/>
                  </a:cubicBezTo>
                  <a:cubicBezTo>
                    <a:pt x="313827" y="288691"/>
                    <a:pt x="319444" y="292512"/>
                    <a:pt x="325408" y="295731"/>
                  </a:cubicBezTo>
                  <a:cubicBezTo>
                    <a:pt x="328572" y="296816"/>
                    <a:pt x="332000" y="296816"/>
                    <a:pt x="335165" y="295731"/>
                  </a:cubicBezTo>
                  <a:cubicBezTo>
                    <a:pt x="335885" y="295385"/>
                    <a:pt x="336724" y="295385"/>
                    <a:pt x="337445" y="295731"/>
                  </a:cubicBezTo>
                  <a:cubicBezTo>
                    <a:pt x="339524" y="296306"/>
                    <a:pt x="341566" y="297008"/>
                    <a:pt x="343554" y="297828"/>
                  </a:cubicBezTo>
                  <a:cubicBezTo>
                    <a:pt x="344284" y="298467"/>
                    <a:pt x="361792" y="306947"/>
                    <a:pt x="361792" y="306947"/>
                  </a:cubicBezTo>
                  <a:cubicBezTo>
                    <a:pt x="361865" y="307495"/>
                    <a:pt x="361865" y="308042"/>
                    <a:pt x="361792" y="308589"/>
                  </a:cubicBezTo>
                  <a:cubicBezTo>
                    <a:pt x="361190" y="315346"/>
                    <a:pt x="360251" y="322076"/>
                    <a:pt x="358965" y="328741"/>
                  </a:cubicBezTo>
                  <a:cubicBezTo>
                    <a:pt x="358546" y="329754"/>
                    <a:pt x="358181" y="330793"/>
                    <a:pt x="357871" y="331842"/>
                  </a:cubicBezTo>
                  <a:lnTo>
                    <a:pt x="360880" y="331842"/>
                  </a:lnTo>
                  <a:cubicBezTo>
                    <a:pt x="363069" y="331842"/>
                    <a:pt x="375197" y="332572"/>
                    <a:pt x="375197" y="332572"/>
                  </a:cubicBezTo>
                  <a:lnTo>
                    <a:pt x="376747" y="333119"/>
                  </a:lnTo>
                  <a:cubicBezTo>
                    <a:pt x="377294" y="333119"/>
                    <a:pt x="381854" y="338225"/>
                    <a:pt x="381854" y="338225"/>
                  </a:cubicBezTo>
                  <a:cubicBezTo>
                    <a:pt x="381854" y="338225"/>
                    <a:pt x="383313" y="339228"/>
                    <a:pt x="384134" y="338955"/>
                  </a:cubicBezTo>
                  <a:cubicBezTo>
                    <a:pt x="384954" y="338681"/>
                    <a:pt x="398998" y="338955"/>
                    <a:pt x="399727" y="338955"/>
                  </a:cubicBezTo>
                  <a:lnTo>
                    <a:pt x="401915" y="334943"/>
                  </a:lnTo>
                  <a:cubicBezTo>
                    <a:pt x="402134" y="334167"/>
                    <a:pt x="402134" y="333347"/>
                    <a:pt x="401915" y="332572"/>
                  </a:cubicBezTo>
                  <a:cubicBezTo>
                    <a:pt x="401915" y="331204"/>
                    <a:pt x="400548" y="329106"/>
                    <a:pt x="401915" y="328012"/>
                  </a:cubicBezTo>
                  <a:cubicBezTo>
                    <a:pt x="403283" y="326918"/>
                    <a:pt x="415685" y="309774"/>
                    <a:pt x="416414" y="307859"/>
                  </a:cubicBezTo>
                  <a:cubicBezTo>
                    <a:pt x="417144" y="305944"/>
                    <a:pt x="420153" y="298740"/>
                    <a:pt x="420153" y="298740"/>
                  </a:cubicBezTo>
                  <a:cubicBezTo>
                    <a:pt x="420153" y="298740"/>
                    <a:pt x="420153" y="297737"/>
                    <a:pt x="419150" y="296917"/>
                  </a:cubicBezTo>
                  <a:cubicBezTo>
                    <a:pt x="418147" y="296096"/>
                    <a:pt x="412402" y="289895"/>
                    <a:pt x="412402" y="289895"/>
                  </a:cubicBezTo>
                  <a:cubicBezTo>
                    <a:pt x="411809" y="289293"/>
                    <a:pt x="411599" y="288418"/>
                    <a:pt x="411855" y="287615"/>
                  </a:cubicBezTo>
                  <a:cubicBezTo>
                    <a:pt x="412311" y="286339"/>
                    <a:pt x="413861" y="272387"/>
                    <a:pt x="413861" y="272387"/>
                  </a:cubicBezTo>
                  <a:cubicBezTo>
                    <a:pt x="413861" y="272387"/>
                    <a:pt x="413861" y="271657"/>
                    <a:pt x="412585" y="270837"/>
                  </a:cubicBezTo>
                  <a:cubicBezTo>
                    <a:pt x="411308" y="270016"/>
                    <a:pt x="407204" y="267827"/>
                    <a:pt x="407204" y="267827"/>
                  </a:cubicBezTo>
                  <a:cubicBezTo>
                    <a:pt x="406621" y="267408"/>
                    <a:pt x="405910" y="267216"/>
                    <a:pt x="405198" y="267280"/>
                  </a:cubicBezTo>
                  <a:cubicBezTo>
                    <a:pt x="404195" y="267280"/>
                    <a:pt x="398450" y="267280"/>
                    <a:pt x="398450" y="267280"/>
                  </a:cubicBezTo>
                  <a:cubicBezTo>
                    <a:pt x="398450" y="267280"/>
                    <a:pt x="396627" y="267280"/>
                    <a:pt x="396171" y="266551"/>
                  </a:cubicBezTo>
                  <a:cubicBezTo>
                    <a:pt x="395714" y="265821"/>
                    <a:pt x="387052" y="257432"/>
                    <a:pt x="387052" y="257432"/>
                  </a:cubicBezTo>
                  <a:cubicBezTo>
                    <a:pt x="386659" y="256885"/>
                    <a:pt x="386659" y="256155"/>
                    <a:pt x="387052" y="255608"/>
                  </a:cubicBezTo>
                  <a:cubicBezTo>
                    <a:pt x="387599" y="254605"/>
                    <a:pt x="389149" y="249498"/>
                    <a:pt x="389149" y="249498"/>
                  </a:cubicBezTo>
                  <a:cubicBezTo>
                    <a:pt x="389149" y="249498"/>
                    <a:pt x="389787" y="247766"/>
                    <a:pt x="390882" y="247310"/>
                  </a:cubicBezTo>
                  <a:cubicBezTo>
                    <a:pt x="391976" y="246854"/>
                    <a:pt x="395167" y="244391"/>
                    <a:pt x="396627" y="243753"/>
                  </a:cubicBezTo>
                  <a:cubicBezTo>
                    <a:pt x="399389" y="242923"/>
                    <a:pt x="402344" y="242923"/>
                    <a:pt x="405107" y="243753"/>
                  </a:cubicBezTo>
                  <a:cubicBezTo>
                    <a:pt x="409064" y="244829"/>
                    <a:pt x="413086" y="245650"/>
                    <a:pt x="417144" y="246215"/>
                  </a:cubicBezTo>
                  <a:cubicBezTo>
                    <a:pt x="419971" y="246361"/>
                    <a:pt x="422798" y="246361"/>
                    <a:pt x="425625" y="246215"/>
                  </a:cubicBezTo>
                  <a:cubicBezTo>
                    <a:pt x="426236" y="245860"/>
                    <a:pt x="426719" y="245313"/>
                    <a:pt x="426992" y="244665"/>
                  </a:cubicBezTo>
                  <a:cubicBezTo>
                    <a:pt x="426992" y="243662"/>
                    <a:pt x="429819" y="235546"/>
                    <a:pt x="429819" y="235546"/>
                  </a:cubicBezTo>
                  <a:cubicBezTo>
                    <a:pt x="429974" y="234616"/>
                    <a:pt x="430348" y="233750"/>
                    <a:pt x="430914" y="232993"/>
                  </a:cubicBezTo>
                  <a:cubicBezTo>
                    <a:pt x="431643" y="232263"/>
                    <a:pt x="433923" y="229984"/>
                    <a:pt x="434196" y="229528"/>
                  </a:cubicBezTo>
                  <a:cubicBezTo>
                    <a:pt x="434470" y="229072"/>
                    <a:pt x="435108" y="228525"/>
                    <a:pt x="435746" y="230075"/>
                  </a:cubicBezTo>
                  <a:cubicBezTo>
                    <a:pt x="436385" y="231625"/>
                    <a:pt x="437388" y="233631"/>
                    <a:pt x="437023" y="230075"/>
                  </a:cubicBezTo>
                  <a:cubicBezTo>
                    <a:pt x="436658" y="226518"/>
                    <a:pt x="438209" y="224786"/>
                    <a:pt x="440215" y="225515"/>
                  </a:cubicBezTo>
                  <a:cubicBezTo>
                    <a:pt x="442221" y="226245"/>
                    <a:pt x="442494" y="224786"/>
                    <a:pt x="442494" y="224330"/>
                  </a:cubicBezTo>
                  <a:cubicBezTo>
                    <a:pt x="442120" y="223400"/>
                    <a:pt x="441218" y="222780"/>
                    <a:pt x="440215" y="222780"/>
                  </a:cubicBezTo>
                  <a:lnTo>
                    <a:pt x="432828" y="223692"/>
                  </a:lnTo>
                  <a:cubicBezTo>
                    <a:pt x="432154" y="223409"/>
                    <a:pt x="431588" y="222935"/>
                    <a:pt x="431187" y="222324"/>
                  </a:cubicBezTo>
                  <a:cubicBezTo>
                    <a:pt x="430640" y="221321"/>
                    <a:pt x="429363" y="220682"/>
                    <a:pt x="431825" y="220409"/>
                  </a:cubicBezTo>
                  <a:cubicBezTo>
                    <a:pt x="434288" y="220135"/>
                    <a:pt x="445321" y="218950"/>
                    <a:pt x="445321" y="218950"/>
                  </a:cubicBezTo>
                  <a:lnTo>
                    <a:pt x="448786" y="220500"/>
                  </a:lnTo>
                  <a:cubicBezTo>
                    <a:pt x="449881" y="221047"/>
                    <a:pt x="451158" y="220500"/>
                    <a:pt x="451705" y="220500"/>
                  </a:cubicBezTo>
                  <a:cubicBezTo>
                    <a:pt x="452252" y="220500"/>
                    <a:pt x="451705" y="219679"/>
                    <a:pt x="451705" y="218129"/>
                  </a:cubicBezTo>
                  <a:cubicBezTo>
                    <a:pt x="449361" y="213004"/>
                    <a:pt x="449361" y="207113"/>
                    <a:pt x="451705" y="201988"/>
                  </a:cubicBezTo>
                  <a:lnTo>
                    <a:pt x="453984" y="198250"/>
                  </a:lnTo>
                  <a:cubicBezTo>
                    <a:pt x="454422" y="197694"/>
                    <a:pt x="455224" y="197602"/>
                    <a:pt x="455781" y="198040"/>
                  </a:cubicBezTo>
                  <a:cubicBezTo>
                    <a:pt x="455854" y="198095"/>
                    <a:pt x="455927" y="198168"/>
                    <a:pt x="455991" y="198250"/>
                  </a:cubicBezTo>
                  <a:cubicBezTo>
                    <a:pt x="457267" y="199253"/>
                    <a:pt x="464471" y="203174"/>
                    <a:pt x="466933" y="202080"/>
                  </a:cubicBezTo>
                  <a:cubicBezTo>
                    <a:pt x="468876" y="201031"/>
                    <a:pt x="470882" y="200110"/>
                    <a:pt x="472952" y="199344"/>
                  </a:cubicBezTo>
                  <a:cubicBezTo>
                    <a:pt x="474392" y="198906"/>
                    <a:pt x="475769" y="198295"/>
                    <a:pt x="477055" y="197520"/>
                  </a:cubicBezTo>
                  <a:lnTo>
                    <a:pt x="491281" y="187581"/>
                  </a:lnTo>
                  <a:cubicBezTo>
                    <a:pt x="491281" y="187581"/>
                    <a:pt x="492010" y="186851"/>
                    <a:pt x="493014" y="188128"/>
                  </a:cubicBezTo>
                  <a:cubicBezTo>
                    <a:pt x="494017" y="189404"/>
                    <a:pt x="502133" y="198615"/>
                    <a:pt x="502133" y="198615"/>
                  </a:cubicBezTo>
                  <a:cubicBezTo>
                    <a:pt x="502133" y="198615"/>
                    <a:pt x="502953" y="199344"/>
                    <a:pt x="502133" y="200347"/>
                  </a:cubicBezTo>
                  <a:lnTo>
                    <a:pt x="488545" y="209466"/>
                  </a:lnTo>
                  <a:cubicBezTo>
                    <a:pt x="488545" y="209466"/>
                    <a:pt x="487907" y="210195"/>
                    <a:pt x="489092" y="210560"/>
                  </a:cubicBezTo>
                  <a:cubicBezTo>
                    <a:pt x="490277" y="210925"/>
                    <a:pt x="500217" y="218038"/>
                    <a:pt x="500217" y="218038"/>
                  </a:cubicBezTo>
                  <a:cubicBezTo>
                    <a:pt x="500910" y="218193"/>
                    <a:pt x="501622" y="218193"/>
                    <a:pt x="502315" y="218038"/>
                  </a:cubicBezTo>
                  <a:cubicBezTo>
                    <a:pt x="504130" y="217810"/>
                    <a:pt x="505926" y="217472"/>
                    <a:pt x="507695" y="217035"/>
                  </a:cubicBezTo>
                  <a:close/>
                </a:path>
              </a:pathLst>
            </a:custGeom>
            <a:grpFill/>
            <a:ln w="4559" cap="flat">
              <a:solidFill>
                <a:srgbClr val="FFFFFF"/>
              </a:solidFill>
              <a:prstDash val="solid"/>
              <a:miter/>
            </a:ln>
          </p:spPr>
          <p:txBody>
            <a:bodyPr rtlCol="0" anchor="ctr"/>
            <a:lstStyle/>
            <a:p>
              <a:endParaRPr lang="en-US"/>
            </a:p>
          </p:txBody>
        </p:sp>
        <p:sp>
          <p:nvSpPr>
            <p:cNvPr id="939" name="Freeform: Shape 938">
              <a:extLst>
                <a:ext uri="{FF2B5EF4-FFF2-40B4-BE49-F238E27FC236}">
                  <a16:creationId xmlns:a16="http://schemas.microsoft.com/office/drawing/2014/main" id="{B8A6330E-97C1-B5BE-AAF9-7B0A13D40C58}"/>
                </a:ext>
              </a:extLst>
            </p:cNvPr>
            <p:cNvSpPr/>
            <p:nvPr/>
          </p:nvSpPr>
          <p:spPr>
            <a:xfrm>
              <a:off x="8094601" y="2858870"/>
              <a:ext cx="5775" cy="7674"/>
            </a:xfrm>
            <a:custGeom>
              <a:avLst/>
              <a:gdLst>
                <a:gd name="connsiteX0" fmla="*/ 1035 w 5775"/>
                <a:gd name="connsiteY0" fmla="*/ 2442 h 7674"/>
                <a:gd name="connsiteX1" fmla="*/ 1673 w 5775"/>
                <a:gd name="connsiteY1" fmla="*/ 7640 h 7674"/>
                <a:gd name="connsiteX2" fmla="*/ 5595 w 5775"/>
                <a:gd name="connsiteY2" fmla="*/ 3627 h 7674"/>
                <a:gd name="connsiteX3" fmla="*/ 1035 w 5775"/>
                <a:gd name="connsiteY3" fmla="*/ 2442 h 7674"/>
              </a:gdLst>
              <a:ahLst/>
              <a:cxnLst>
                <a:cxn ang="0">
                  <a:pos x="connsiteX0" y="connsiteY0"/>
                </a:cxn>
                <a:cxn ang="0">
                  <a:pos x="connsiteX1" y="connsiteY1"/>
                </a:cxn>
                <a:cxn ang="0">
                  <a:pos x="connsiteX2" y="connsiteY2"/>
                </a:cxn>
                <a:cxn ang="0">
                  <a:pos x="connsiteX3" y="connsiteY3"/>
                </a:cxn>
              </a:cxnLst>
              <a:rect l="l" t="t" r="r" b="b"/>
              <a:pathLst>
                <a:path w="5775" h="7674">
                  <a:moveTo>
                    <a:pt x="1035" y="2442"/>
                  </a:moveTo>
                  <a:cubicBezTo>
                    <a:pt x="1035" y="2442"/>
                    <a:pt x="-1792" y="7640"/>
                    <a:pt x="1673" y="7640"/>
                  </a:cubicBezTo>
                  <a:cubicBezTo>
                    <a:pt x="5139" y="7640"/>
                    <a:pt x="4500" y="5907"/>
                    <a:pt x="5595" y="3627"/>
                  </a:cubicBezTo>
                  <a:cubicBezTo>
                    <a:pt x="6689" y="1348"/>
                    <a:pt x="488" y="-2665"/>
                    <a:pt x="1035" y="2442"/>
                  </a:cubicBezTo>
                  <a:close/>
                </a:path>
              </a:pathLst>
            </a:custGeom>
            <a:grpFill/>
            <a:ln w="4559" cap="flat">
              <a:solidFill>
                <a:srgbClr val="FFFFFF"/>
              </a:solidFill>
              <a:prstDash val="solid"/>
              <a:miter/>
            </a:ln>
          </p:spPr>
          <p:txBody>
            <a:bodyPr rtlCol="0" anchor="ctr"/>
            <a:lstStyle/>
            <a:p>
              <a:endParaRPr lang="en-US"/>
            </a:p>
          </p:txBody>
        </p:sp>
        <p:sp>
          <p:nvSpPr>
            <p:cNvPr id="940" name="Freeform: Shape 939">
              <a:extLst>
                <a:ext uri="{FF2B5EF4-FFF2-40B4-BE49-F238E27FC236}">
                  <a16:creationId xmlns:a16="http://schemas.microsoft.com/office/drawing/2014/main" id="{D809C7AA-5CD8-64BE-E2EB-BA689CFDC7E8}"/>
                </a:ext>
              </a:extLst>
            </p:cNvPr>
            <p:cNvSpPr/>
            <p:nvPr/>
          </p:nvSpPr>
          <p:spPr>
            <a:xfrm>
              <a:off x="8076454" y="2868133"/>
              <a:ext cx="6143" cy="3763"/>
            </a:xfrm>
            <a:custGeom>
              <a:avLst/>
              <a:gdLst>
                <a:gd name="connsiteX0" fmla="*/ 4410 w 6143"/>
                <a:gd name="connsiteY0" fmla="*/ 1477 h 3763"/>
                <a:gd name="connsiteX1" fmla="*/ 124 w 6143"/>
                <a:gd name="connsiteY1" fmla="*/ 656 h 3763"/>
                <a:gd name="connsiteX2" fmla="*/ 1856 w 6143"/>
                <a:gd name="connsiteY2" fmla="*/ 3483 h 3763"/>
                <a:gd name="connsiteX3" fmla="*/ 3680 w 6143"/>
                <a:gd name="connsiteY3" fmla="*/ 3483 h 3763"/>
                <a:gd name="connsiteX4" fmla="*/ 5778 w 6143"/>
                <a:gd name="connsiteY4" fmla="*/ 2936 h 3763"/>
                <a:gd name="connsiteX5" fmla="*/ 4410 w 6143"/>
                <a:gd name="connsiteY5" fmla="*/ 1477 h 3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3" h="3763">
                  <a:moveTo>
                    <a:pt x="4410" y="1477"/>
                  </a:moveTo>
                  <a:cubicBezTo>
                    <a:pt x="2677" y="930"/>
                    <a:pt x="-879" y="-1076"/>
                    <a:pt x="124" y="656"/>
                  </a:cubicBezTo>
                  <a:lnTo>
                    <a:pt x="1856" y="3483"/>
                  </a:lnTo>
                  <a:cubicBezTo>
                    <a:pt x="2422" y="3812"/>
                    <a:pt x="3115" y="3812"/>
                    <a:pt x="3680" y="3483"/>
                  </a:cubicBezTo>
                  <a:cubicBezTo>
                    <a:pt x="4310" y="3100"/>
                    <a:pt x="5039" y="2909"/>
                    <a:pt x="5778" y="2936"/>
                  </a:cubicBezTo>
                  <a:cubicBezTo>
                    <a:pt x="6416" y="2754"/>
                    <a:pt x="6142" y="2024"/>
                    <a:pt x="4410" y="1477"/>
                  </a:cubicBezTo>
                  <a:close/>
                </a:path>
              </a:pathLst>
            </a:custGeom>
            <a:grpFill/>
            <a:ln w="4559" cap="flat">
              <a:solidFill>
                <a:srgbClr val="FFFFFF"/>
              </a:solidFill>
              <a:prstDash val="solid"/>
              <a:miter/>
            </a:ln>
          </p:spPr>
          <p:txBody>
            <a:bodyPr rtlCol="0" anchor="ctr"/>
            <a:lstStyle/>
            <a:p>
              <a:endParaRPr lang="en-US"/>
            </a:p>
          </p:txBody>
        </p:sp>
        <p:sp>
          <p:nvSpPr>
            <p:cNvPr id="941" name="Freeform: Shape 940">
              <a:extLst>
                <a:ext uri="{FF2B5EF4-FFF2-40B4-BE49-F238E27FC236}">
                  <a16:creationId xmlns:a16="http://schemas.microsoft.com/office/drawing/2014/main" id="{09E623C4-A6DE-0197-C15A-72D57771498F}"/>
                </a:ext>
              </a:extLst>
            </p:cNvPr>
            <p:cNvSpPr/>
            <p:nvPr/>
          </p:nvSpPr>
          <p:spPr>
            <a:xfrm>
              <a:off x="8117799" y="2864082"/>
              <a:ext cx="2640" cy="3073"/>
            </a:xfrm>
            <a:custGeom>
              <a:avLst/>
              <a:gdLst>
                <a:gd name="connsiteX0" fmla="*/ 88 w 2640"/>
                <a:gd name="connsiteY0" fmla="*/ 2975 h 3073"/>
                <a:gd name="connsiteX1" fmla="*/ 1911 w 2640"/>
                <a:gd name="connsiteY1" fmla="*/ -34 h 3073"/>
                <a:gd name="connsiteX2" fmla="*/ 88 w 2640"/>
                <a:gd name="connsiteY2" fmla="*/ 2975 h 3073"/>
              </a:gdLst>
              <a:ahLst/>
              <a:cxnLst>
                <a:cxn ang="0">
                  <a:pos x="connsiteX0" y="connsiteY0"/>
                </a:cxn>
                <a:cxn ang="0">
                  <a:pos x="connsiteX1" y="connsiteY1"/>
                </a:cxn>
                <a:cxn ang="0">
                  <a:pos x="connsiteX2" y="connsiteY2"/>
                </a:cxn>
              </a:cxnLst>
              <a:rect l="l" t="t" r="r" b="b"/>
              <a:pathLst>
                <a:path w="2640" h="3073">
                  <a:moveTo>
                    <a:pt x="88" y="2975"/>
                  </a:moveTo>
                  <a:cubicBezTo>
                    <a:pt x="909" y="3522"/>
                    <a:pt x="3917" y="421"/>
                    <a:pt x="1911" y="-34"/>
                  </a:cubicBezTo>
                  <a:cubicBezTo>
                    <a:pt x="2367" y="-34"/>
                    <a:pt x="-733" y="2428"/>
                    <a:pt x="88" y="2975"/>
                  </a:cubicBezTo>
                  <a:close/>
                </a:path>
              </a:pathLst>
            </a:custGeom>
            <a:grpFill/>
            <a:ln w="4559" cap="flat">
              <a:solidFill>
                <a:srgbClr val="FFFFFF"/>
              </a:solidFill>
              <a:prstDash val="solid"/>
              <a:miter/>
            </a:ln>
          </p:spPr>
          <p:txBody>
            <a:bodyPr rtlCol="0" anchor="ctr"/>
            <a:lstStyle/>
            <a:p>
              <a:endParaRPr lang="en-US"/>
            </a:p>
          </p:txBody>
        </p:sp>
      </p:grpSp>
      <p:sp>
        <p:nvSpPr>
          <p:cNvPr id="942" name="Freeform: Shape 941">
            <a:extLst>
              <a:ext uri="{FF2B5EF4-FFF2-40B4-BE49-F238E27FC236}">
                <a16:creationId xmlns:a16="http://schemas.microsoft.com/office/drawing/2014/main" id="{16213A03-6966-4667-92C7-ACC8BDF3D133}"/>
              </a:ext>
            </a:extLst>
          </p:cNvPr>
          <p:cNvSpPr/>
          <p:nvPr/>
        </p:nvSpPr>
        <p:spPr>
          <a:xfrm>
            <a:off x="7522839" y="3391596"/>
            <a:ext cx="422448" cy="299737"/>
          </a:xfrm>
          <a:custGeom>
            <a:avLst/>
            <a:gdLst>
              <a:gd name="connsiteX0" fmla="*/ 245407 w 486198"/>
              <a:gd name="connsiteY0" fmla="*/ 50302 h 344969"/>
              <a:gd name="connsiteX1" fmla="*/ 229813 w 486198"/>
              <a:gd name="connsiteY1" fmla="*/ 50302 h 344969"/>
              <a:gd name="connsiteX2" fmla="*/ 227169 w 486198"/>
              <a:gd name="connsiteY2" fmla="*/ 49573 h 344969"/>
              <a:gd name="connsiteX3" fmla="*/ 222062 w 486198"/>
              <a:gd name="connsiteY3" fmla="*/ 44466 h 344969"/>
              <a:gd name="connsiteX4" fmla="*/ 220512 w 486198"/>
              <a:gd name="connsiteY4" fmla="*/ 43919 h 344969"/>
              <a:gd name="connsiteX5" fmla="*/ 206196 w 486198"/>
              <a:gd name="connsiteY5" fmla="*/ 43189 h 344969"/>
              <a:gd name="connsiteX6" fmla="*/ 203186 w 486198"/>
              <a:gd name="connsiteY6" fmla="*/ 43189 h 344969"/>
              <a:gd name="connsiteX7" fmla="*/ 202639 w 486198"/>
              <a:gd name="connsiteY7" fmla="*/ 43189 h 344969"/>
              <a:gd name="connsiteX8" fmla="*/ 200359 w 486198"/>
              <a:gd name="connsiteY8" fmla="*/ 44010 h 344969"/>
              <a:gd name="connsiteX9" fmla="*/ 194432 w 486198"/>
              <a:gd name="connsiteY9" fmla="*/ 43463 h 344969"/>
              <a:gd name="connsiteX10" fmla="*/ 183763 w 486198"/>
              <a:gd name="connsiteY10" fmla="*/ 38903 h 344969"/>
              <a:gd name="connsiteX11" fmla="*/ 179203 w 486198"/>
              <a:gd name="connsiteY11" fmla="*/ 36441 h 344969"/>
              <a:gd name="connsiteX12" fmla="*/ 177198 w 486198"/>
              <a:gd name="connsiteY12" fmla="*/ 36441 h 344969"/>
              <a:gd name="connsiteX13" fmla="*/ 168626 w 486198"/>
              <a:gd name="connsiteY13" fmla="*/ 46563 h 344969"/>
              <a:gd name="connsiteX14" fmla="*/ 166893 w 486198"/>
              <a:gd name="connsiteY14" fmla="*/ 47840 h 344969"/>
              <a:gd name="connsiteX15" fmla="*/ 153397 w 486198"/>
              <a:gd name="connsiteY15" fmla="*/ 48934 h 344969"/>
              <a:gd name="connsiteX16" fmla="*/ 151208 w 486198"/>
              <a:gd name="connsiteY16" fmla="*/ 49390 h 344969"/>
              <a:gd name="connsiteX17" fmla="*/ 146102 w 486198"/>
              <a:gd name="connsiteY17" fmla="*/ 51944 h 344969"/>
              <a:gd name="connsiteX18" fmla="*/ 144552 w 486198"/>
              <a:gd name="connsiteY18" fmla="*/ 58327 h 344969"/>
              <a:gd name="connsiteX19" fmla="*/ 144096 w 486198"/>
              <a:gd name="connsiteY19" fmla="*/ 60333 h 344969"/>
              <a:gd name="connsiteX20" fmla="*/ 138533 w 486198"/>
              <a:gd name="connsiteY20" fmla="*/ 70911 h 344969"/>
              <a:gd name="connsiteX21" fmla="*/ 137530 w 486198"/>
              <a:gd name="connsiteY21" fmla="*/ 80030 h 344969"/>
              <a:gd name="connsiteX22" fmla="*/ 135433 w 486198"/>
              <a:gd name="connsiteY22" fmla="*/ 83221 h 344969"/>
              <a:gd name="connsiteX23" fmla="*/ 128138 w 486198"/>
              <a:gd name="connsiteY23" fmla="*/ 89878 h 344969"/>
              <a:gd name="connsiteX24" fmla="*/ 122028 w 486198"/>
              <a:gd name="connsiteY24" fmla="*/ 91702 h 344969"/>
              <a:gd name="connsiteX25" fmla="*/ 115462 w 486198"/>
              <a:gd name="connsiteY25" fmla="*/ 94347 h 344969"/>
              <a:gd name="connsiteX26" fmla="*/ 99413 w 486198"/>
              <a:gd name="connsiteY26" fmla="*/ 100547 h 344969"/>
              <a:gd name="connsiteX27" fmla="*/ 88288 w 486198"/>
              <a:gd name="connsiteY27" fmla="*/ 101824 h 344969"/>
              <a:gd name="connsiteX28" fmla="*/ 89929 w 486198"/>
              <a:gd name="connsiteY28" fmla="*/ 105107 h 344969"/>
              <a:gd name="connsiteX29" fmla="*/ 90568 w 486198"/>
              <a:gd name="connsiteY29" fmla="*/ 109940 h 344969"/>
              <a:gd name="connsiteX30" fmla="*/ 85096 w 486198"/>
              <a:gd name="connsiteY30" fmla="*/ 116962 h 344969"/>
              <a:gd name="connsiteX31" fmla="*/ 82725 w 486198"/>
              <a:gd name="connsiteY31" fmla="*/ 118967 h 344969"/>
              <a:gd name="connsiteX32" fmla="*/ 78439 w 486198"/>
              <a:gd name="connsiteY32" fmla="*/ 121703 h 344969"/>
              <a:gd name="connsiteX33" fmla="*/ 76251 w 486198"/>
              <a:gd name="connsiteY33" fmla="*/ 122798 h 344969"/>
              <a:gd name="connsiteX34" fmla="*/ 66220 w 486198"/>
              <a:gd name="connsiteY34" fmla="*/ 123527 h 344969"/>
              <a:gd name="connsiteX35" fmla="*/ 61934 w 486198"/>
              <a:gd name="connsiteY35" fmla="*/ 127813 h 344969"/>
              <a:gd name="connsiteX36" fmla="*/ 58013 w 486198"/>
              <a:gd name="connsiteY36" fmla="*/ 127813 h 344969"/>
              <a:gd name="connsiteX37" fmla="*/ 48894 w 486198"/>
              <a:gd name="connsiteY37" fmla="*/ 117691 h 344969"/>
              <a:gd name="connsiteX38" fmla="*/ 46797 w 486198"/>
              <a:gd name="connsiteY38" fmla="*/ 116688 h 344969"/>
              <a:gd name="connsiteX39" fmla="*/ 31386 w 486198"/>
              <a:gd name="connsiteY39" fmla="*/ 113679 h 344969"/>
              <a:gd name="connsiteX40" fmla="*/ 29015 w 486198"/>
              <a:gd name="connsiteY40" fmla="*/ 113679 h 344969"/>
              <a:gd name="connsiteX41" fmla="*/ 25003 w 486198"/>
              <a:gd name="connsiteY41" fmla="*/ 111672 h 344969"/>
              <a:gd name="connsiteX42" fmla="*/ 25003 w 486198"/>
              <a:gd name="connsiteY42" fmla="*/ 113861 h 344969"/>
              <a:gd name="connsiteX43" fmla="*/ 18711 w 486198"/>
              <a:gd name="connsiteY43" fmla="*/ 135382 h 344969"/>
              <a:gd name="connsiteX44" fmla="*/ 18164 w 486198"/>
              <a:gd name="connsiteY44" fmla="*/ 139121 h 344969"/>
              <a:gd name="connsiteX45" fmla="*/ 17708 w 486198"/>
              <a:gd name="connsiteY45" fmla="*/ 142312 h 344969"/>
              <a:gd name="connsiteX46" fmla="*/ 7859 w 486198"/>
              <a:gd name="connsiteY46" fmla="*/ 151431 h 344969"/>
              <a:gd name="connsiteX47" fmla="*/ 7859 w 486198"/>
              <a:gd name="connsiteY47" fmla="*/ 153984 h 344969"/>
              <a:gd name="connsiteX48" fmla="*/ 12601 w 486198"/>
              <a:gd name="connsiteY48" fmla="*/ 159547 h 344969"/>
              <a:gd name="connsiteX49" fmla="*/ 11871 w 486198"/>
              <a:gd name="connsiteY49" fmla="*/ 161097 h 344969"/>
              <a:gd name="connsiteX50" fmla="*/ 17 w 486198"/>
              <a:gd name="connsiteY50" fmla="*/ 169304 h 344969"/>
              <a:gd name="connsiteX51" fmla="*/ 17 w 486198"/>
              <a:gd name="connsiteY51" fmla="*/ 173043 h 344969"/>
              <a:gd name="connsiteX52" fmla="*/ 564 w 486198"/>
              <a:gd name="connsiteY52" fmla="*/ 183347 h 344969"/>
              <a:gd name="connsiteX53" fmla="*/ 9045 w 486198"/>
              <a:gd name="connsiteY53" fmla="*/ 190004 h 344969"/>
              <a:gd name="connsiteX54" fmla="*/ 13604 w 486198"/>
              <a:gd name="connsiteY54" fmla="*/ 191463 h 344969"/>
              <a:gd name="connsiteX55" fmla="*/ 13604 w 486198"/>
              <a:gd name="connsiteY55" fmla="*/ 193013 h 344969"/>
              <a:gd name="connsiteX56" fmla="*/ 3664 w 486198"/>
              <a:gd name="connsiteY56" fmla="*/ 203682 h 344969"/>
              <a:gd name="connsiteX57" fmla="*/ 2661 w 486198"/>
              <a:gd name="connsiteY57" fmla="*/ 205962 h 344969"/>
              <a:gd name="connsiteX58" fmla="*/ 11780 w 486198"/>
              <a:gd name="connsiteY58" fmla="*/ 239702 h 344969"/>
              <a:gd name="connsiteX59" fmla="*/ 11780 w 486198"/>
              <a:gd name="connsiteY59" fmla="*/ 242438 h 344969"/>
              <a:gd name="connsiteX60" fmla="*/ 10321 w 486198"/>
              <a:gd name="connsiteY60" fmla="*/ 247544 h 344969"/>
              <a:gd name="connsiteX61" fmla="*/ 11598 w 486198"/>
              <a:gd name="connsiteY61" fmla="*/ 266421 h 344969"/>
              <a:gd name="connsiteX62" fmla="*/ 12601 w 486198"/>
              <a:gd name="connsiteY62" fmla="*/ 267788 h 344969"/>
              <a:gd name="connsiteX63" fmla="*/ 36219 w 486198"/>
              <a:gd name="connsiteY63" fmla="*/ 271071 h 344969"/>
              <a:gd name="connsiteX64" fmla="*/ 37951 w 486198"/>
              <a:gd name="connsiteY64" fmla="*/ 272530 h 344969"/>
              <a:gd name="connsiteX65" fmla="*/ 44517 w 486198"/>
              <a:gd name="connsiteY65" fmla="*/ 282470 h 344969"/>
              <a:gd name="connsiteX66" fmla="*/ 44973 w 486198"/>
              <a:gd name="connsiteY66" fmla="*/ 284476 h 344969"/>
              <a:gd name="connsiteX67" fmla="*/ 43970 w 486198"/>
              <a:gd name="connsiteY67" fmla="*/ 289583 h 344969"/>
              <a:gd name="connsiteX68" fmla="*/ 43058 w 486198"/>
              <a:gd name="connsiteY68" fmla="*/ 291498 h 344969"/>
              <a:gd name="connsiteX69" fmla="*/ 13421 w 486198"/>
              <a:gd name="connsiteY69" fmla="*/ 326514 h 344969"/>
              <a:gd name="connsiteX70" fmla="*/ 13421 w 486198"/>
              <a:gd name="connsiteY70" fmla="*/ 326970 h 344969"/>
              <a:gd name="connsiteX71" fmla="*/ 13421 w 486198"/>
              <a:gd name="connsiteY71" fmla="*/ 326970 h 344969"/>
              <a:gd name="connsiteX72" fmla="*/ 13421 w 486198"/>
              <a:gd name="connsiteY72" fmla="*/ 328156 h 344969"/>
              <a:gd name="connsiteX73" fmla="*/ 13421 w 486198"/>
              <a:gd name="connsiteY73" fmla="*/ 328156 h 344969"/>
              <a:gd name="connsiteX74" fmla="*/ 71053 w 486198"/>
              <a:gd name="connsiteY74" fmla="*/ 344296 h 344969"/>
              <a:gd name="connsiteX75" fmla="*/ 73880 w 486198"/>
              <a:gd name="connsiteY75" fmla="*/ 344296 h 344969"/>
              <a:gd name="connsiteX76" fmla="*/ 107529 w 486198"/>
              <a:gd name="connsiteY76" fmla="*/ 341652 h 344969"/>
              <a:gd name="connsiteX77" fmla="*/ 109626 w 486198"/>
              <a:gd name="connsiteY77" fmla="*/ 341652 h 344969"/>
              <a:gd name="connsiteX78" fmla="*/ 123304 w 486198"/>
              <a:gd name="connsiteY78" fmla="*/ 344935 h 344969"/>
              <a:gd name="connsiteX79" fmla="*/ 134612 w 486198"/>
              <a:gd name="connsiteY79" fmla="*/ 338916 h 344969"/>
              <a:gd name="connsiteX80" fmla="*/ 139263 w 486198"/>
              <a:gd name="connsiteY80" fmla="*/ 337822 h 344969"/>
              <a:gd name="connsiteX81" fmla="*/ 170632 w 486198"/>
              <a:gd name="connsiteY81" fmla="*/ 334813 h 344969"/>
              <a:gd name="connsiteX82" fmla="*/ 194614 w 486198"/>
              <a:gd name="connsiteY82" fmla="*/ 327973 h 344969"/>
              <a:gd name="connsiteX83" fmla="*/ 196438 w 486198"/>
              <a:gd name="connsiteY83" fmla="*/ 326514 h 344969"/>
              <a:gd name="connsiteX84" fmla="*/ 197168 w 486198"/>
              <a:gd name="connsiteY84" fmla="*/ 321864 h 344969"/>
              <a:gd name="connsiteX85" fmla="*/ 194888 w 486198"/>
              <a:gd name="connsiteY85" fmla="*/ 318581 h 344969"/>
              <a:gd name="connsiteX86" fmla="*/ 197988 w 486198"/>
              <a:gd name="connsiteY86" fmla="*/ 310830 h 344969"/>
              <a:gd name="connsiteX87" fmla="*/ 197988 w 486198"/>
              <a:gd name="connsiteY87" fmla="*/ 296604 h 344969"/>
              <a:gd name="connsiteX88" fmla="*/ 204919 w 486198"/>
              <a:gd name="connsiteY88" fmla="*/ 283747 h 344969"/>
              <a:gd name="connsiteX89" fmla="*/ 213491 w 486198"/>
              <a:gd name="connsiteY89" fmla="*/ 276634 h 344969"/>
              <a:gd name="connsiteX90" fmla="*/ 218506 w 486198"/>
              <a:gd name="connsiteY90" fmla="*/ 273625 h 344969"/>
              <a:gd name="connsiteX91" fmla="*/ 220604 w 486198"/>
              <a:gd name="connsiteY91" fmla="*/ 273625 h 344969"/>
              <a:gd name="connsiteX92" fmla="*/ 232731 w 486198"/>
              <a:gd name="connsiteY92" fmla="*/ 277181 h 344969"/>
              <a:gd name="connsiteX93" fmla="*/ 234555 w 486198"/>
              <a:gd name="connsiteY93" fmla="*/ 277181 h 344969"/>
              <a:gd name="connsiteX94" fmla="*/ 246228 w 486198"/>
              <a:gd name="connsiteY94" fmla="*/ 272166 h 344969"/>
              <a:gd name="connsiteX95" fmla="*/ 246228 w 486198"/>
              <a:gd name="connsiteY95" fmla="*/ 270615 h 344969"/>
              <a:gd name="connsiteX96" fmla="*/ 240665 w 486198"/>
              <a:gd name="connsiteY96" fmla="*/ 266329 h 344969"/>
              <a:gd name="connsiteX97" fmla="*/ 242216 w 486198"/>
              <a:gd name="connsiteY97" fmla="*/ 264779 h 344969"/>
              <a:gd name="connsiteX98" fmla="*/ 248051 w 486198"/>
              <a:gd name="connsiteY98" fmla="*/ 263959 h 344969"/>
              <a:gd name="connsiteX99" fmla="*/ 257900 w 486198"/>
              <a:gd name="connsiteY99" fmla="*/ 257484 h 344969"/>
              <a:gd name="connsiteX100" fmla="*/ 260453 w 486198"/>
              <a:gd name="connsiteY100" fmla="*/ 256663 h 344969"/>
              <a:gd name="connsiteX101" fmla="*/ 272125 w 486198"/>
              <a:gd name="connsiteY101" fmla="*/ 254566 h 344969"/>
              <a:gd name="connsiteX102" fmla="*/ 274222 w 486198"/>
              <a:gd name="connsiteY102" fmla="*/ 254566 h 344969"/>
              <a:gd name="connsiteX103" fmla="*/ 283980 w 486198"/>
              <a:gd name="connsiteY103" fmla="*/ 261588 h 344969"/>
              <a:gd name="connsiteX104" fmla="*/ 285530 w 486198"/>
              <a:gd name="connsiteY104" fmla="*/ 261588 h 344969"/>
              <a:gd name="connsiteX105" fmla="*/ 297932 w 486198"/>
              <a:gd name="connsiteY105" fmla="*/ 250736 h 344969"/>
              <a:gd name="connsiteX106" fmla="*/ 298935 w 486198"/>
              <a:gd name="connsiteY106" fmla="*/ 250189 h 344969"/>
              <a:gd name="connsiteX107" fmla="*/ 299482 w 486198"/>
              <a:gd name="connsiteY107" fmla="*/ 248912 h 344969"/>
              <a:gd name="connsiteX108" fmla="*/ 297202 w 486198"/>
              <a:gd name="connsiteY108" fmla="*/ 230674 h 344969"/>
              <a:gd name="connsiteX109" fmla="*/ 297749 w 486198"/>
              <a:gd name="connsiteY109" fmla="*/ 228668 h 344969"/>
              <a:gd name="connsiteX110" fmla="*/ 302218 w 486198"/>
              <a:gd name="connsiteY110" fmla="*/ 225021 h 344969"/>
              <a:gd name="connsiteX111" fmla="*/ 303221 w 486198"/>
              <a:gd name="connsiteY111" fmla="*/ 222741 h 344969"/>
              <a:gd name="connsiteX112" fmla="*/ 305592 w 486198"/>
              <a:gd name="connsiteY112" fmla="*/ 211616 h 344969"/>
              <a:gd name="connsiteX113" fmla="*/ 305592 w 486198"/>
              <a:gd name="connsiteY113" fmla="*/ 209154 h 344969"/>
              <a:gd name="connsiteX114" fmla="*/ 309148 w 486198"/>
              <a:gd name="connsiteY114" fmla="*/ 206509 h 344969"/>
              <a:gd name="connsiteX115" fmla="*/ 311702 w 486198"/>
              <a:gd name="connsiteY115" fmla="*/ 206509 h 344969"/>
              <a:gd name="connsiteX116" fmla="*/ 319817 w 486198"/>
              <a:gd name="connsiteY116" fmla="*/ 206509 h 344969"/>
              <a:gd name="connsiteX117" fmla="*/ 325836 w 486198"/>
              <a:gd name="connsiteY117" fmla="*/ 202497 h 344969"/>
              <a:gd name="connsiteX118" fmla="*/ 329848 w 486198"/>
              <a:gd name="connsiteY118" fmla="*/ 200947 h 344969"/>
              <a:gd name="connsiteX119" fmla="*/ 333131 w 486198"/>
              <a:gd name="connsiteY119" fmla="*/ 198029 h 344969"/>
              <a:gd name="connsiteX120" fmla="*/ 333131 w 486198"/>
              <a:gd name="connsiteY120" fmla="*/ 196661 h 344969"/>
              <a:gd name="connsiteX121" fmla="*/ 328845 w 486198"/>
              <a:gd name="connsiteY121" fmla="*/ 190916 h 344969"/>
              <a:gd name="connsiteX122" fmla="*/ 324833 w 486198"/>
              <a:gd name="connsiteY122" fmla="*/ 182800 h 344969"/>
              <a:gd name="connsiteX123" fmla="*/ 323374 w 486198"/>
              <a:gd name="connsiteY123" fmla="*/ 182071 h 344969"/>
              <a:gd name="connsiteX124" fmla="*/ 321550 w 486198"/>
              <a:gd name="connsiteY124" fmla="*/ 180703 h 344969"/>
              <a:gd name="connsiteX125" fmla="*/ 318267 w 486198"/>
              <a:gd name="connsiteY125" fmla="*/ 175870 h 344969"/>
              <a:gd name="connsiteX126" fmla="*/ 318814 w 486198"/>
              <a:gd name="connsiteY126" fmla="*/ 172678 h 344969"/>
              <a:gd name="connsiteX127" fmla="*/ 319817 w 486198"/>
              <a:gd name="connsiteY127" fmla="*/ 170854 h 344969"/>
              <a:gd name="connsiteX128" fmla="*/ 323282 w 486198"/>
              <a:gd name="connsiteY128" fmla="*/ 170398 h 344969"/>
              <a:gd name="connsiteX129" fmla="*/ 329940 w 486198"/>
              <a:gd name="connsiteY129" fmla="*/ 172313 h 344969"/>
              <a:gd name="connsiteX130" fmla="*/ 340244 w 486198"/>
              <a:gd name="connsiteY130" fmla="*/ 174228 h 344969"/>
              <a:gd name="connsiteX131" fmla="*/ 347448 w 486198"/>
              <a:gd name="connsiteY131" fmla="*/ 174228 h 344969"/>
              <a:gd name="connsiteX132" fmla="*/ 354651 w 486198"/>
              <a:gd name="connsiteY132" fmla="*/ 171037 h 344969"/>
              <a:gd name="connsiteX133" fmla="*/ 360032 w 486198"/>
              <a:gd name="connsiteY133" fmla="*/ 166842 h 344969"/>
              <a:gd name="connsiteX134" fmla="*/ 361582 w 486198"/>
              <a:gd name="connsiteY134" fmla="*/ 160641 h 344969"/>
              <a:gd name="connsiteX135" fmla="*/ 360214 w 486198"/>
              <a:gd name="connsiteY135" fmla="*/ 158361 h 344969"/>
              <a:gd name="connsiteX136" fmla="*/ 356749 w 486198"/>
              <a:gd name="connsiteY136" fmla="*/ 154714 h 344969"/>
              <a:gd name="connsiteX137" fmla="*/ 356749 w 486198"/>
              <a:gd name="connsiteY137" fmla="*/ 150519 h 344969"/>
              <a:gd name="connsiteX138" fmla="*/ 360579 w 486198"/>
              <a:gd name="connsiteY138" fmla="*/ 146689 h 344969"/>
              <a:gd name="connsiteX139" fmla="*/ 364317 w 486198"/>
              <a:gd name="connsiteY139" fmla="*/ 143862 h 344969"/>
              <a:gd name="connsiteX140" fmla="*/ 366688 w 486198"/>
              <a:gd name="connsiteY140" fmla="*/ 139485 h 344969"/>
              <a:gd name="connsiteX141" fmla="*/ 368604 w 486198"/>
              <a:gd name="connsiteY141" fmla="*/ 138117 h 344969"/>
              <a:gd name="connsiteX142" fmla="*/ 373984 w 486198"/>
              <a:gd name="connsiteY142" fmla="*/ 135290 h 344969"/>
              <a:gd name="connsiteX143" fmla="*/ 375443 w 486198"/>
              <a:gd name="connsiteY143" fmla="*/ 130640 h 344969"/>
              <a:gd name="connsiteX144" fmla="*/ 378543 w 486198"/>
              <a:gd name="connsiteY144" fmla="*/ 127083 h 344969"/>
              <a:gd name="connsiteX145" fmla="*/ 378543 w 486198"/>
              <a:gd name="connsiteY145" fmla="*/ 125442 h 344969"/>
              <a:gd name="connsiteX146" fmla="*/ 377267 w 486198"/>
              <a:gd name="connsiteY146" fmla="*/ 123162 h 344969"/>
              <a:gd name="connsiteX147" fmla="*/ 376810 w 486198"/>
              <a:gd name="connsiteY147" fmla="*/ 114043 h 344969"/>
              <a:gd name="connsiteX148" fmla="*/ 363953 w 486198"/>
              <a:gd name="connsiteY148" fmla="*/ 96718 h 344969"/>
              <a:gd name="connsiteX149" fmla="*/ 362767 w 486198"/>
              <a:gd name="connsiteY149" fmla="*/ 95623 h 344969"/>
              <a:gd name="connsiteX150" fmla="*/ 361764 w 486198"/>
              <a:gd name="connsiteY150" fmla="*/ 93708 h 344969"/>
              <a:gd name="connsiteX151" fmla="*/ 376081 w 486198"/>
              <a:gd name="connsiteY151" fmla="*/ 78662 h 344969"/>
              <a:gd name="connsiteX152" fmla="*/ 378178 w 486198"/>
              <a:gd name="connsiteY152" fmla="*/ 78662 h 344969"/>
              <a:gd name="connsiteX153" fmla="*/ 385291 w 486198"/>
              <a:gd name="connsiteY153" fmla="*/ 78662 h 344969"/>
              <a:gd name="connsiteX154" fmla="*/ 409000 w 486198"/>
              <a:gd name="connsiteY154" fmla="*/ 64710 h 344969"/>
              <a:gd name="connsiteX155" fmla="*/ 443744 w 486198"/>
              <a:gd name="connsiteY155" fmla="*/ 61336 h 344969"/>
              <a:gd name="connsiteX156" fmla="*/ 448394 w 486198"/>
              <a:gd name="connsiteY156" fmla="*/ 61883 h 344969"/>
              <a:gd name="connsiteX157" fmla="*/ 459246 w 486198"/>
              <a:gd name="connsiteY157" fmla="*/ 63707 h 344969"/>
              <a:gd name="connsiteX158" fmla="*/ 472924 w 486198"/>
              <a:gd name="connsiteY158" fmla="*/ 57506 h 344969"/>
              <a:gd name="connsiteX159" fmla="*/ 475295 w 486198"/>
              <a:gd name="connsiteY159" fmla="*/ 56321 h 344969"/>
              <a:gd name="connsiteX160" fmla="*/ 470553 w 486198"/>
              <a:gd name="connsiteY160" fmla="*/ 52491 h 344969"/>
              <a:gd name="connsiteX161" fmla="*/ 472377 w 486198"/>
              <a:gd name="connsiteY161" fmla="*/ 49664 h 344969"/>
              <a:gd name="connsiteX162" fmla="*/ 486147 w 486198"/>
              <a:gd name="connsiteY162" fmla="*/ 47931 h 344969"/>
              <a:gd name="connsiteX163" fmla="*/ 481769 w 486198"/>
              <a:gd name="connsiteY163" fmla="*/ 45195 h 344969"/>
              <a:gd name="connsiteX164" fmla="*/ 465355 w 486198"/>
              <a:gd name="connsiteY164" fmla="*/ 40910 h 344969"/>
              <a:gd name="connsiteX165" fmla="*/ 463987 w 486198"/>
              <a:gd name="connsiteY165" fmla="*/ 42369 h 344969"/>
              <a:gd name="connsiteX166" fmla="*/ 462528 w 486198"/>
              <a:gd name="connsiteY166" fmla="*/ 44101 h 344969"/>
              <a:gd name="connsiteX167" fmla="*/ 454321 w 486198"/>
              <a:gd name="connsiteY167" fmla="*/ 46654 h 344969"/>
              <a:gd name="connsiteX168" fmla="*/ 444199 w 486198"/>
              <a:gd name="connsiteY168" fmla="*/ 48205 h 344969"/>
              <a:gd name="connsiteX169" fmla="*/ 446297 w 486198"/>
              <a:gd name="connsiteY169" fmla="*/ 45195 h 344969"/>
              <a:gd name="connsiteX170" fmla="*/ 446297 w 486198"/>
              <a:gd name="connsiteY170" fmla="*/ 43919 h 344969"/>
              <a:gd name="connsiteX171" fmla="*/ 437178 w 486198"/>
              <a:gd name="connsiteY171" fmla="*/ 39633 h 344969"/>
              <a:gd name="connsiteX172" fmla="*/ 423043 w 486198"/>
              <a:gd name="connsiteY172" fmla="*/ 44648 h 344969"/>
              <a:gd name="connsiteX173" fmla="*/ 415931 w 486198"/>
              <a:gd name="connsiteY173" fmla="*/ 51214 h 344969"/>
              <a:gd name="connsiteX174" fmla="*/ 408089 w 486198"/>
              <a:gd name="connsiteY174" fmla="*/ 57050 h 344969"/>
              <a:gd name="connsiteX175" fmla="*/ 378452 w 486198"/>
              <a:gd name="connsiteY175" fmla="*/ 68813 h 344969"/>
              <a:gd name="connsiteX176" fmla="*/ 376173 w 486198"/>
              <a:gd name="connsiteY176" fmla="*/ 68813 h 344969"/>
              <a:gd name="connsiteX177" fmla="*/ 371613 w 486198"/>
              <a:gd name="connsiteY177" fmla="*/ 61974 h 344969"/>
              <a:gd name="connsiteX178" fmla="*/ 371066 w 486198"/>
              <a:gd name="connsiteY178" fmla="*/ 47384 h 344969"/>
              <a:gd name="connsiteX179" fmla="*/ 373528 w 486198"/>
              <a:gd name="connsiteY179" fmla="*/ 22489 h 344969"/>
              <a:gd name="connsiteX180" fmla="*/ 364956 w 486198"/>
              <a:gd name="connsiteY180" fmla="*/ 18933 h 344969"/>
              <a:gd name="connsiteX181" fmla="*/ 364409 w 486198"/>
              <a:gd name="connsiteY181" fmla="*/ 17474 h 344969"/>
              <a:gd name="connsiteX182" fmla="*/ 365686 w 486198"/>
              <a:gd name="connsiteY182" fmla="*/ 14830 h 344969"/>
              <a:gd name="connsiteX183" fmla="*/ 365686 w 486198"/>
              <a:gd name="connsiteY183" fmla="*/ 12915 h 344969"/>
              <a:gd name="connsiteX184" fmla="*/ 359211 w 486198"/>
              <a:gd name="connsiteY184" fmla="*/ 3796 h 344969"/>
              <a:gd name="connsiteX185" fmla="*/ 355655 w 486198"/>
              <a:gd name="connsiteY185" fmla="*/ 695 h 344969"/>
              <a:gd name="connsiteX186" fmla="*/ 353284 w 486198"/>
              <a:gd name="connsiteY186" fmla="*/ -34 h 344969"/>
              <a:gd name="connsiteX187" fmla="*/ 347539 w 486198"/>
              <a:gd name="connsiteY187" fmla="*/ 1151 h 344969"/>
              <a:gd name="connsiteX188" fmla="*/ 345259 w 486198"/>
              <a:gd name="connsiteY188" fmla="*/ 2245 h 344969"/>
              <a:gd name="connsiteX189" fmla="*/ 335319 w 486198"/>
              <a:gd name="connsiteY189" fmla="*/ 14647 h 344969"/>
              <a:gd name="connsiteX190" fmla="*/ 330213 w 486198"/>
              <a:gd name="connsiteY190" fmla="*/ 18477 h 344969"/>
              <a:gd name="connsiteX191" fmla="*/ 326200 w 486198"/>
              <a:gd name="connsiteY191" fmla="*/ 22034 h 344969"/>
              <a:gd name="connsiteX192" fmla="*/ 329940 w 486198"/>
              <a:gd name="connsiteY192" fmla="*/ 27505 h 344969"/>
              <a:gd name="connsiteX193" fmla="*/ 329940 w 486198"/>
              <a:gd name="connsiteY193" fmla="*/ 31791 h 344969"/>
              <a:gd name="connsiteX194" fmla="*/ 328207 w 486198"/>
              <a:gd name="connsiteY194" fmla="*/ 34435 h 344969"/>
              <a:gd name="connsiteX195" fmla="*/ 326383 w 486198"/>
              <a:gd name="connsiteY195" fmla="*/ 36350 h 344969"/>
              <a:gd name="connsiteX196" fmla="*/ 316261 w 486198"/>
              <a:gd name="connsiteY196" fmla="*/ 35165 h 344969"/>
              <a:gd name="connsiteX197" fmla="*/ 307142 w 486198"/>
              <a:gd name="connsiteY197" fmla="*/ 34435 h 344969"/>
              <a:gd name="connsiteX198" fmla="*/ 305592 w 486198"/>
              <a:gd name="connsiteY198" fmla="*/ 35438 h 344969"/>
              <a:gd name="connsiteX199" fmla="*/ 301579 w 486198"/>
              <a:gd name="connsiteY199" fmla="*/ 45834 h 344969"/>
              <a:gd name="connsiteX200" fmla="*/ 301579 w 486198"/>
              <a:gd name="connsiteY200" fmla="*/ 50120 h 344969"/>
              <a:gd name="connsiteX201" fmla="*/ 297294 w 486198"/>
              <a:gd name="connsiteY201" fmla="*/ 53129 h 344969"/>
              <a:gd name="connsiteX202" fmla="*/ 295196 w 486198"/>
              <a:gd name="connsiteY202" fmla="*/ 53129 h 344969"/>
              <a:gd name="connsiteX203" fmla="*/ 286898 w 486198"/>
              <a:gd name="connsiteY203" fmla="*/ 45469 h 344969"/>
              <a:gd name="connsiteX204" fmla="*/ 284892 w 486198"/>
              <a:gd name="connsiteY204" fmla="*/ 45013 h 344969"/>
              <a:gd name="connsiteX205" fmla="*/ 276320 w 486198"/>
              <a:gd name="connsiteY205" fmla="*/ 48843 h 344969"/>
              <a:gd name="connsiteX206" fmla="*/ 266198 w 486198"/>
              <a:gd name="connsiteY206" fmla="*/ 52308 h 344969"/>
              <a:gd name="connsiteX207" fmla="*/ 263098 w 486198"/>
              <a:gd name="connsiteY207" fmla="*/ 53585 h 344969"/>
              <a:gd name="connsiteX208" fmla="*/ 256532 w 486198"/>
              <a:gd name="connsiteY208" fmla="*/ 58965 h 344969"/>
              <a:gd name="connsiteX209" fmla="*/ 253249 w 486198"/>
              <a:gd name="connsiteY209" fmla="*/ 59421 h 344969"/>
              <a:gd name="connsiteX210" fmla="*/ 247960 w 486198"/>
              <a:gd name="connsiteY210" fmla="*/ 55226 h 344969"/>
              <a:gd name="connsiteX211" fmla="*/ 246592 w 486198"/>
              <a:gd name="connsiteY211" fmla="*/ 53403 h 344969"/>
              <a:gd name="connsiteX212" fmla="*/ 246592 w 486198"/>
              <a:gd name="connsiteY212" fmla="*/ 50302 h 34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486198" h="344969">
                <a:moveTo>
                  <a:pt x="245407" y="50302"/>
                </a:moveTo>
                <a:cubicBezTo>
                  <a:pt x="244677" y="50302"/>
                  <a:pt x="230634" y="49846"/>
                  <a:pt x="229813" y="50302"/>
                </a:cubicBezTo>
                <a:cubicBezTo>
                  <a:pt x="228993" y="50758"/>
                  <a:pt x="227169" y="49573"/>
                  <a:pt x="227169" y="49573"/>
                </a:cubicBezTo>
                <a:cubicBezTo>
                  <a:pt x="227169" y="49573"/>
                  <a:pt x="222610" y="44740"/>
                  <a:pt x="222062" y="44466"/>
                </a:cubicBezTo>
                <a:lnTo>
                  <a:pt x="220512" y="43919"/>
                </a:lnTo>
                <a:cubicBezTo>
                  <a:pt x="220512" y="43919"/>
                  <a:pt x="208384" y="43098"/>
                  <a:pt x="206196" y="43189"/>
                </a:cubicBezTo>
                <a:lnTo>
                  <a:pt x="203186" y="43189"/>
                </a:lnTo>
                <a:lnTo>
                  <a:pt x="202639" y="43189"/>
                </a:lnTo>
                <a:lnTo>
                  <a:pt x="200359" y="44010"/>
                </a:lnTo>
                <a:lnTo>
                  <a:pt x="194432" y="43463"/>
                </a:lnTo>
                <a:cubicBezTo>
                  <a:pt x="190803" y="42123"/>
                  <a:pt x="187237" y="40599"/>
                  <a:pt x="183763" y="38903"/>
                </a:cubicBezTo>
                <a:cubicBezTo>
                  <a:pt x="182076" y="38448"/>
                  <a:pt x="180508" y="37600"/>
                  <a:pt x="179203" y="36441"/>
                </a:cubicBezTo>
                <a:cubicBezTo>
                  <a:pt x="177745" y="34891"/>
                  <a:pt x="177198" y="36441"/>
                  <a:pt x="177198" y="36441"/>
                </a:cubicBezTo>
                <a:cubicBezTo>
                  <a:pt x="177198" y="36441"/>
                  <a:pt x="169082" y="45560"/>
                  <a:pt x="168626" y="46563"/>
                </a:cubicBezTo>
                <a:cubicBezTo>
                  <a:pt x="168188" y="47156"/>
                  <a:pt x="167586" y="47603"/>
                  <a:pt x="166893" y="47840"/>
                </a:cubicBezTo>
                <a:lnTo>
                  <a:pt x="153397" y="48934"/>
                </a:lnTo>
                <a:lnTo>
                  <a:pt x="151208" y="49390"/>
                </a:lnTo>
                <a:cubicBezTo>
                  <a:pt x="149384" y="49965"/>
                  <a:pt x="147661" y="50831"/>
                  <a:pt x="146102" y="51944"/>
                </a:cubicBezTo>
                <a:cubicBezTo>
                  <a:pt x="143822" y="53676"/>
                  <a:pt x="144369" y="57324"/>
                  <a:pt x="144552" y="58327"/>
                </a:cubicBezTo>
                <a:cubicBezTo>
                  <a:pt x="144579" y="59020"/>
                  <a:pt x="144415" y="59713"/>
                  <a:pt x="144096" y="60333"/>
                </a:cubicBezTo>
                <a:cubicBezTo>
                  <a:pt x="144096" y="60333"/>
                  <a:pt x="138989" y="69452"/>
                  <a:pt x="138533" y="70911"/>
                </a:cubicBezTo>
                <a:cubicBezTo>
                  <a:pt x="137931" y="73911"/>
                  <a:pt x="137594" y="76966"/>
                  <a:pt x="137530" y="80030"/>
                </a:cubicBezTo>
                <a:cubicBezTo>
                  <a:pt x="137530" y="81762"/>
                  <a:pt x="136254" y="82583"/>
                  <a:pt x="135433" y="83221"/>
                </a:cubicBezTo>
                <a:cubicBezTo>
                  <a:pt x="134612" y="83860"/>
                  <a:pt x="129323" y="88784"/>
                  <a:pt x="128138" y="89878"/>
                </a:cubicBezTo>
                <a:cubicBezTo>
                  <a:pt x="126287" y="90981"/>
                  <a:pt x="124180" y="91602"/>
                  <a:pt x="122028" y="91702"/>
                </a:cubicBezTo>
                <a:cubicBezTo>
                  <a:pt x="119739" y="92322"/>
                  <a:pt x="117542" y="93207"/>
                  <a:pt x="115462" y="94347"/>
                </a:cubicBezTo>
                <a:cubicBezTo>
                  <a:pt x="114733" y="94894"/>
                  <a:pt x="101237" y="99818"/>
                  <a:pt x="99413" y="100547"/>
                </a:cubicBezTo>
                <a:cubicBezTo>
                  <a:pt x="95775" y="101432"/>
                  <a:pt x="92036" y="101861"/>
                  <a:pt x="88288" y="101824"/>
                </a:cubicBezTo>
                <a:cubicBezTo>
                  <a:pt x="87011" y="101824"/>
                  <a:pt x="88288" y="103101"/>
                  <a:pt x="89929" y="105107"/>
                </a:cubicBezTo>
                <a:cubicBezTo>
                  <a:pt x="91124" y="106429"/>
                  <a:pt x="91379" y="108353"/>
                  <a:pt x="90568" y="109940"/>
                </a:cubicBezTo>
                <a:cubicBezTo>
                  <a:pt x="90568" y="110852"/>
                  <a:pt x="85552" y="116414"/>
                  <a:pt x="85096" y="116962"/>
                </a:cubicBezTo>
                <a:cubicBezTo>
                  <a:pt x="84486" y="117819"/>
                  <a:pt x="83665" y="118502"/>
                  <a:pt x="82725" y="118967"/>
                </a:cubicBezTo>
                <a:cubicBezTo>
                  <a:pt x="81175" y="119679"/>
                  <a:pt x="79734" y="120600"/>
                  <a:pt x="78439" y="121703"/>
                </a:cubicBezTo>
                <a:cubicBezTo>
                  <a:pt x="77755" y="122150"/>
                  <a:pt x="77017" y="122515"/>
                  <a:pt x="76251" y="122798"/>
                </a:cubicBezTo>
                <a:lnTo>
                  <a:pt x="66220" y="123527"/>
                </a:lnTo>
                <a:cubicBezTo>
                  <a:pt x="64506" y="124640"/>
                  <a:pt x="63047" y="126099"/>
                  <a:pt x="61934" y="127813"/>
                </a:cubicBezTo>
                <a:cubicBezTo>
                  <a:pt x="60749" y="129910"/>
                  <a:pt x="59016" y="128451"/>
                  <a:pt x="58013" y="127813"/>
                </a:cubicBezTo>
                <a:cubicBezTo>
                  <a:pt x="54712" y="124676"/>
                  <a:pt x="51667" y="121293"/>
                  <a:pt x="48894" y="117691"/>
                </a:cubicBezTo>
                <a:cubicBezTo>
                  <a:pt x="48894" y="116688"/>
                  <a:pt x="46797" y="116688"/>
                  <a:pt x="46797" y="116688"/>
                </a:cubicBezTo>
                <a:lnTo>
                  <a:pt x="31386" y="113679"/>
                </a:lnTo>
                <a:cubicBezTo>
                  <a:pt x="30601" y="113761"/>
                  <a:pt x="29799" y="113761"/>
                  <a:pt x="29015" y="113679"/>
                </a:cubicBezTo>
                <a:lnTo>
                  <a:pt x="25003" y="111672"/>
                </a:lnTo>
                <a:cubicBezTo>
                  <a:pt x="25121" y="112393"/>
                  <a:pt x="25121" y="113141"/>
                  <a:pt x="25003" y="113861"/>
                </a:cubicBezTo>
                <a:cubicBezTo>
                  <a:pt x="25003" y="114591"/>
                  <a:pt x="18711" y="135382"/>
                  <a:pt x="18711" y="135382"/>
                </a:cubicBezTo>
                <a:cubicBezTo>
                  <a:pt x="18437" y="136613"/>
                  <a:pt x="18255" y="137862"/>
                  <a:pt x="18164" y="139121"/>
                </a:cubicBezTo>
                <a:cubicBezTo>
                  <a:pt x="18164" y="140215"/>
                  <a:pt x="18164" y="141491"/>
                  <a:pt x="17708" y="142312"/>
                </a:cubicBezTo>
                <a:cubicBezTo>
                  <a:pt x="17251" y="143133"/>
                  <a:pt x="7859" y="151431"/>
                  <a:pt x="7859" y="151431"/>
                </a:cubicBezTo>
                <a:cubicBezTo>
                  <a:pt x="7248" y="152170"/>
                  <a:pt x="7248" y="153246"/>
                  <a:pt x="7859" y="153984"/>
                </a:cubicBezTo>
                <a:cubicBezTo>
                  <a:pt x="8862" y="155261"/>
                  <a:pt x="12145" y="158635"/>
                  <a:pt x="12601" y="159547"/>
                </a:cubicBezTo>
                <a:cubicBezTo>
                  <a:pt x="13057" y="160459"/>
                  <a:pt x="13877" y="161371"/>
                  <a:pt x="11871" y="161097"/>
                </a:cubicBezTo>
                <a:cubicBezTo>
                  <a:pt x="9865" y="160824"/>
                  <a:pt x="1020" y="161097"/>
                  <a:pt x="17" y="169304"/>
                </a:cubicBezTo>
                <a:cubicBezTo>
                  <a:pt x="-74" y="170553"/>
                  <a:pt x="-74" y="171803"/>
                  <a:pt x="17" y="173043"/>
                </a:cubicBezTo>
                <a:cubicBezTo>
                  <a:pt x="17" y="174228"/>
                  <a:pt x="17" y="182162"/>
                  <a:pt x="564" y="183347"/>
                </a:cubicBezTo>
                <a:cubicBezTo>
                  <a:pt x="1977" y="186940"/>
                  <a:pt x="5224" y="189484"/>
                  <a:pt x="9045" y="190004"/>
                </a:cubicBezTo>
                <a:lnTo>
                  <a:pt x="13604" y="191463"/>
                </a:lnTo>
                <a:cubicBezTo>
                  <a:pt x="13604" y="191463"/>
                  <a:pt x="14424" y="191463"/>
                  <a:pt x="13604" y="193013"/>
                </a:cubicBezTo>
                <a:cubicBezTo>
                  <a:pt x="12783" y="194563"/>
                  <a:pt x="3664" y="203682"/>
                  <a:pt x="3664" y="203682"/>
                </a:cubicBezTo>
                <a:cubicBezTo>
                  <a:pt x="3664" y="203682"/>
                  <a:pt x="2387" y="204868"/>
                  <a:pt x="2661" y="205962"/>
                </a:cubicBezTo>
                <a:cubicBezTo>
                  <a:pt x="2935" y="207056"/>
                  <a:pt x="11780" y="239702"/>
                  <a:pt x="11780" y="239702"/>
                </a:cubicBezTo>
                <a:cubicBezTo>
                  <a:pt x="11780" y="239702"/>
                  <a:pt x="12510" y="241617"/>
                  <a:pt x="11780" y="242438"/>
                </a:cubicBezTo>
                <a:cubicBezTo>
                  <a:pt x="10896" y="243997"/>
                  <a:pt x="10403" y="245748"/>
                  <a:pt x="10321" y="247544"/>
                </a:cubicBezTo>
                <a:cubicBezTo>
                  <a:pt x="10321" y="248548"/>
                  <a:pt x="11598" y="266421"/>
                  <a:pt x="11598" y="266421"/>
                </a:cubicBezTo>
                <a:cubicBezTo>
                  <a:pt x="11534" y="267068"/>
                  <a:pt x="11972" y="267652"/>
                  <a:pt x="12601" y="267788"/>
                </a:cubicBezTo>
                <a:cubicBezTo>
                  <a:pt x="13786" y="267788"/>
                  <a:pt x="36219" y="271071"/>
                  <a:pt x="36219" y="271071"/>
                </a:cubicBezTo>
                <a:cubicBezTo>
                  <a:pt x="36930" y="271363"/>
                  <a:pt x="37541" y="271874"/>
                  <a:pt x="37951" y="272530"/>
                </a:cubicBezTo>
                <a:cubicBezTo>
                  <a:pt x="38499" y="273533"/>
                  <a:pt x="44517" y="282470"/>
                  <a:pt x="44517" y="282470"/>
                </a:cubicBezTo>
                <a:cubicBezTo>
                  <a:pt x="44809" y="283099"/>
                  <a:pt x="44964" y="283783"/>
                  <a:pt x="44973" y="284476"/>
                </a:cubicBezTo>
                <a:cubicBezTo>
                  <a:pt x="44973" y="285297"/>
                  <a:pt x="43970" y="289583"/>
                  <a:pt x="43970" y="289583"/>
                </a:cubicBezTo>
                <a:cubicBezTo>
                  <a:pt x="43970" y="289583"/>
                  <a:pt x="43970" y="291042"/>
                  <a:pt x="43058" y="291498"/>
                </a:cubicBezTo>
                <a:cubicBezTo>
                  <a:pt x="42146" y="291953"/>
                  <a:pt x="13421" y="326514"/>
                  <a:pt x="13421" y="326514"/>
                </a:cubicBezTo>
                <a:lnTo>
                  <a:pt x="13421" y="326970"/>
                </a:lnTo>
                <a:lnTo>
                  <a:pt x="13421" y="326970"/>
                </a:lnTo>
                <a:cubicBezTo>
                  <a:pt x="13330" y="327362"/>
                  <a:pt x="13330" y="327764"/>
                  <a:pt x="13421" y="328156"/>
                </a:cubicBezTo>
                <a:lnTo>
                  <a:pt x="13421" y="328156"/>
                </a:lnTo>
                <a:lnTo>
                  <a:pt x="71053" y="344296"/>
                </a:lnTo>
                <a:cubicBezTo>
                  <a:pt x="71983" y="344469"/>
                  <a:pt x="72950" y="344469"/>
                  <a:pt x="73880" y="344296"/>
                </a:cubicBezTo>
                <a:lnTo>
                  <a:pt x="107529" y="341652"/>
                </a:lnTo>
                <a:cubicBezTo>
                  <a:pt x="108203" y="341415"/>
                  <a:pt x="108951" y="341415"/>
                  <a:pt x="109626" y="341652"/>
                </a:cubicBezTo>
                <a:cubicBezTo>
                  <a:pt x="113921" y="343658"/>
                  <a:pt x="118572" y="344770"/>
                  <a:pt x="123304" y="344935"/>
                </a:cubicBezTo>
                <a:cubicBezTo>
                  <a:pt x="126040" y="343931"/>
                  <a:pt x="132423" y="339828"/>
                  <a:pt x="134612" y="338916"/>
                </a:cubicBezTo>
                <a:cubicBezTo>
                  <a:pt x="136053" y="338196"/>
                  <a:pt x="137648" y="337822"/>
                  <a:pt x="139263" y="337822"/>
                </a:cubicBezTo>
                <a:cubicBezTo>
                  <a:pt x="141178" y="337822"/>
                  <a:pt x="168352" y="335268"/>
                  <a:pt x="170632" y="334813"/>
                </a:cubicBezTo>
                <a:cubicBezTo>
                  <a:pt x="172911" y="334357"/>
                  <a:pt x="194614" y="327973"/>
                  <a:pt x="194614" y="327973"/>
                </a:cubicBezTo>
                <a:cubicBezTo>
                  <a:pt x="195380" y="327718"/>
                  <a:pt x="196019" y="327198"/>
                  <a:pt x="196438" y="326514"/>
                </a:cubicBezTo>
                <a:cubicBezTo>
                  <a:pt x="196438" y="325511"/>
                  <a:pt x="198171" y="322684"/>
                  <a:pt x="197168" y="321864"/>
                </a:cubicBezTo>
                <a:cubicBezTo>
                  <a:pt x="196165" y="321043"/>
                  <a:pt x="193885" y="320678"/>
                  <a:pt x="194888" y="318581"/>
                </a:cubicBezTo>
                <a:cubicBezTo>
                  <a:pt x="196256" y="316146"/>
                  <a:pt x="197295" y="313538"/>
                  <a:pt x="197988" y="310830"/>
                </a:cubicBezTo>
                <a:cubicBezTo>
                  <a:pt x="197223" y="306115"/>
                  <a:pt x="197223" y="301319"/>
                  <a:pt x="197988" y="296604"/>
                </a:cubicBezTo>
                <a:cubicBezTo>
                  <a:pt x="198408" y="291543"/>
                  <a:pt x="200915" y="286883"/>
                  <a:pt x="204919" y="283747"/>
                </a:cubicBezTo>
                <a:cubicBezTo>
                  <a:pt x="208657" y="280828"/>
                  <a:pt x="212032" y="277637"/>
                  <a:pt x="213491" y="276634"/>
                </a:cubicBezTo>
                <a:cubicBezTo>
                  <a:pt x="214949" y="275631"/>
                  <a:pt x="218506" y="273625"/>
                  <a:pt x="218506" y="273625"/>
                </a:cubicBezTo>
                <a:cubicBezTo>
                  <a:pt x="219153" y="273251"/>
                  <a:pt x="219956" y="273251"/>
                  <a:pt x="220604" y="273625"/>
                </a:cubicBezTo>
                <a:cubicBezTo>
                  <a:pt x="221880" y="274172"/>
                  <a:pt x="232731" y="277181"/>
                  <a:pt x="232731" y="277181"/>
                </a:cubicBezTo>
                <a:cubicBezTo>
                  <a:pt x="233306" y="277464"/>
                  <a:pt x="233981" y="277464"/>
                  <a:pt x="234555" y="277181"/>
                </a:cubicBezTo>
                <a:lnTo>
                  <a:pt x="246228" y="272166"/>
                </a:lnTo>
                <a:cubicBezTo>
                  <a:pt x="246228" y="272166"/>
                  <a:pt x="247231" y="272166"/>
                  <a:pt x="246228" y="270615"/>
                </a:cubicBezTo>
                <a:cubicBezTo>
                  <a:pt x="245224" y="269065"/>
                  <a:pt x="240665" y="266329"/>
                  <a:pt x="240665" y="266329"/>
                </a:cubicBezTo>
                <a:cubicBezTo>
                  <a:pt x="240665" y="266329"/>
                  <a:pt x="238750" y="264962"/>
                  <a:pt x="242216" y="264779"/>
                </a:cubicBezTo>
                <a:cubicBezTo>
                  <a:pt x="245681" y="264597"/>
                  <a:pt x="246045" y="264779"/>
                  <a:pt x="248051" y="263959"/>
                </a:cubicBezTo>
                <a:cubicBezTo>
                  <a:pt x="250058" y="263138"/>
                  <a:pt x="257900" y="257484"/>
                  <a:pt x="257900" y="257484"/>
                </a:cubicBezTo>
                <a:lnTo>
                  <a:pt x="260453" y="256663"/>
                </a:lnTo>
                <a:lnTo>
                  <a:pt x="272125" y="254566"/>
                </a:lnTo>
                <a:cubicBezTo>
                  <a:pt x="272782" y="254210"/>
                  <a:pt x="273566" y="254210"/>
                  <a:pt x="274222" y="254566"/>
                </a:cubicBezTo>
                <a:cubicBezTo>
                  <a:pt x="275226" y="255478"/>
                  <a:pt x="283980" y="261588"/>
                  <a:pt x="283980" y="261588"/>
                </a:cubicBezTo>
                <a:cubicBezTo>
                  <a:pt x="284445" y="261907"/>
                  <a:pt x="285065" y="261907"/>
                  <a:pt x="285530" y="261588"/>
                </a:cubicBezTo>
                <a:lnTo>
                  <a:pt x="297932" y="250736"/>
                </a:lnTo>
                <a:cubicBezTo>
                  <a:pt x="298205" y="250453"/>
                  <a:pt x="298552" y="250262"/>
                  <a:pt x="298935" y="250189"/>
                </a:cubicBezTo>
                <a:cubicBezTo>
                  <a:pt x="298935" y="250189"/>
                  <a:pt x="299665" y="249642"/>
                  <a:pt x="299482" y="248912"/>
                </a:cubicBezTo>
                <a:cubicBezTo>
                  <a:pt x="299300" y="248183"/>
                  <a:pt x="297202" y="230674"/>
                  <a:pt x="297202" y="230674"/>
                </a:cubicBezTo>
                <a:cubicBezTo>
                  <a:pt x="297202" y="230674"/>
                  <a:pt x="297202" y="229307"/>
                  <a:pt x="297749" y="228668"/>
                </a:cubicBezTo>
                <a:cubicBezTo>
                  <a:pt x="299309" y="227537"/>
                  <a:pt x="300795" y="226315"/>
                  <a:pt x="302218" y="225021"/>
                </a:cubicBezTo>
                <a:cubicBezTo>
                  <a:pt x="302692" y="224328"/>
                  <a:pt x="303029" y="223553"/>
                  <a:pt x="303221" y="222741"/>
                </a:cubicBezTo>
                <a:cubicBezTo>
                  <a:pt x="303221" y="221555"/>
                  <a:pt x="305774" y="212710"/>
                  <a:pt x="305592" y="211616"/>
                </a:cubicBezTo>
                <a:cubicBezTo>
                  <a:pt x="305410" y="210522"/>
                  <a:pt x="304771" y="209883"/>
                  <a:pt x="305592" y="209154"/>
                </a:cubicBezTo>
                <a:lnTo>
                  <a:pt x="309148" y="206509"/>
                </a:lnTo>
                <a:lnTo>
                  <a:pt x="311702" y="206509"/>
                </a:lnTo>
                <a:cubicBezTo>
                  <a:pt x="314401" y="206692"/>
                  <a:pt x="317118" y="206692"/>
                  <a:pt x="319817" y="206509"/>
                </a:cubicBezTo>
                <a:cubicBezTo>
                  <a:pt x="320547" y="206509"/>
                  <a:pt x="324559" y="203044"/>
                  <a:pt x="325836" y="202497"/>
                </a:cubicBezTo>
                <a:cubicBezTo>
                  <a:pt x="327222" y="202105"/>
                  <a:pt x="328563" y="201585"/>
                  <a:pt x="329848" y="200947"/>
                </a:cubicBezTo>
                <a:cubicBezTo>
                  <a:pt x="330395" y="200308"/>
                  <a:pt x="333131" y="198029"/>
                  <a:pt x="333131" y="198029"/>
                </a:cubicBezTo>
                <a:cubicBezTo>
                  <a:pt x="333131" y="198029"/>
                  <a:pt x="333861" y="197390"/>
                  <a:pt x="333131" y="196661"/>
                </a:cubicBezTo>
                <a:cubicBezTo>
                  <a:pt x="331334" y="195047"/>
                  <a:pt x="329876" y="193095"/>
                  <a:pt x="328845" y="190916"/>
                </a:cubicBezTo>
                <a:cubicBezTo>
                  <a:pt x="327842" y="188636"/>
                  <a:pt x="324833" y="182800"/>
                  <a:pt x="324833" y="182800"/>
                </a:cubicBezTo>
                <a:lnTo>
                  <a:pt x="323374" y="182071"/>
                </a:lnTo>
                <a:cubicBezTo>
                  <a:pt x="322653" y="181788"/>
                  <a:pt x="322024" y="181323"/>
                  <a:pt x="321550" y="180703"/>
                </a:cubicBezTo>
                <a:cubicBezTo>
                  <a:pt x="321550" y="180156"/>
                  <a:pt x="318267" y="175870"/>
                  <a:pt x="318267" y="175870"/>
                </a:cubicBezTo>
                <a:cubicBezTo>
                  <a:pt x="318541" y="174821"/>
                  <a:pt x="318723" y="173754"/>
                  <a:pt x="318814" y="172678"/>
                </a:cubicBezTo>
                <a:cubicBezTo>
                  <a:pt x="318814" y="171128"/>
                  <a:pt x="318814" y="171128"/>
                  <a:pt x="319817" y="170854"/>
                </a:cubicBezTo>
                <a:cubicBezTo>
                  <a:pt x="320902" y="170371"/>
                  <a:pt x="322106" y="170216"/>
                  <a:pt x="323282" y="170398"/>
                </a:cubicBezTo>
                <a:cubicBezTo>
                  <a:pt x="324377" y="170854"/>
                  <a:pt x="328571" y="171857"/>
                  <a:pt x="329940" y="172313"/>
                </a:cubicBezTo>
                <a:cubicBezTo>
                  <a:pt x="331307" y="172769"/>
                  <a:pt x="339058" y="174137"/>
                  <a:pt x="340244" y="174228"/>
                </a:cubicBezTo>
                <a:cubicBezTo>
                  <a:pt x="342642" y="174493"/>
                  <a:pt x="345049" y="174493"/>
                  <a:pt x="347448" y="174228"/>
                </a:cubicBezTo>
                <a:cubicBezTo>
                  <a:pt x="349910" y="173307"/>
                  <a:pt x="352317" y="172240"/>
                  <a:pt x="354651" y="171037"/>
                </a:cubicBezTo>
                <a:cubicBezTo>
                  <a:pt x="356293" y="170216"/>
                  <a:pt x="359758" y="168666"/>
                  <a:pt x="360032" y="166842"/>
                </a:cubicBezTo>
                <a:cubicBezTo>
                  <a:pt x="360305" y="165018"/>
                  <a:pt x="361582" y="160641"/>
                  <a:pt x="361582" y="160641"/>
                </a:cubicBezTo>
                <a:cubicBezTo>
                  <a:pt x="361463" y="159720"/>
                  <a:pt x="360971" y="158890"/>
                  <a:pt x="360214" y="158361"/>
                </a:cubicBezTo>
                <a:cubicBezTo>
                  <a:pt x="358846" y="157541"/>
                  <a:pt x="356931" y="155808"/>
                  <a:pt x="356749" y="154714"/>
                </a:cubicBezTo>
                <a:cubicBezTo>
                  <a:pt x="356567" y="153620"/>
                  <a:pt x="355746" y="151705"/>
                  <a:pt x="356749" y="150519"/>
                </a:cubicBezTo>
                <a:cubicBezTo>
                  <a:pt x="357788" y="149024"/>
                  <a:pt x="359083" y="147729"/>
                  <a:pt x="360579" y="146689"/>
                </a:cubicBezTo>
                <a:cubicBezTo>
                  <a:pt x="361983" y="145987"/>
                  <a:pt x="363251" y="145029"/>
                  <a:pt x="364317" y="143862"/>
                </a:cubicBezTo>
                <a:cubicBezTo>
                  <a:pt x="364892" y="142294"/>
                  <a:pt x="365686" y="140817"/>
                  <a:pt x="366688" y="139485"/>
                </a:cubicBezTo>
                <a:cubicBezTo>
                  <a:pt x="367272" y="138956"/>
                  <a:pt x="367920" y="138500"/>
                  <a:pt x="368604" y="138117"/>
                </a:cubicBezTo>
                <a:cubicBezTo>
                  <a:pt x="369242" y="138117"/>
                  <a:pt x="373436" y="136749"/>
                  <a:pt x="373984" y="135290"/>
                </a:cubicBezTo>
                <a:cubicBezTo>
                  <a:pt x="374531" y="133831"/>
                  <a:pt x="374531" y="131734"/>
                  <a:pt x="375443" y="130640"/>
                </a:cubicBezTo>
                <a:cubicBezTo>
                  <a:pt x="376410" y="129400"/>
                  <a:pt x="377449" y="128214"/>
                  <a:pt x="378543" y="127083"/>
                </a:cubicBezTo>
                <a:cubicBezTo>
                  <a:pt x="378543" y="127083"/>
                  <a:pt x="378543" y="125807"/>
                  <a:pt x="378543" y="125442"/>
                </a:cubicBezTo>
                <a:cubicBezTo>
                  <a:pt x="378543" y="125077"/>
                  <a:pt x="377357" y="124439"/>
                  <a:pt x="377267" y="123162"/>
                </a:cubicBezTo>
                <a:cubicBezTo>
                  <a:pt x="377449" y="120117"/>
                  <a:pt x="377294" y="117062"/>
                  <a:pt x="376810" y="114043"/>
                </a:cubicBezTo>
                <a:lnTo>
                  <a:pt x="363953" y="96718"/>
                </a:lnTo>
                <a:cubicBezTo>
                  <a:pt x="363679" y="96234"/>
                  <a:pt x="363269" y="95860"/>
                  <a:pt x="362767" y="95623"/>
                </a:cubicBezTo>
                <a:cubicBezTo>
                  <a:pt x="362129" y="95623"/>
                  <a:pt x="360762" y="95167"/>
                  <a:pt x="361764" y="93708"/>
                </a:cubicBezTo>
                <a:cubicBezTo>
                  <a:pt x="362767" y="92249"/>
                  <a:pt x="375169" y="79483"/>
                  <a:pt x="376081" y="78662"/>
                </a:cubicBezTo>
                <a:cubicBezTo>
                  <a:pt x="376993" y="77841"/>
                  <a:pt x="377175" y="78024"/>
                  <a:pt x="378178" y="78662"/>
                </a:cubicBezTo>
                <a:cubicBezTo>
                  <a:pt x="380413" y="79811"/>
                  <a:pt x="383057" y="79811"/>
                  <a:pt x="385291" y="78662"/>
                </a:cubicBezTo>
                <a:cubicBezTo>
                  <a:pt x="392760" y="73309"/>
                  <a:pt x="400693" y="68631"/>
                  <a:pt x="409000" y="64710"/>
                </a:cubicBezTo>
                <a:cubicBezTo>
                  <a:pt x="414107" y="63433"/>
                  <a:pt x="438910" y="61610"/>
                  <a:pt x="443744" y="61336"/>
                </a:cubicBezTo>
                <a:cubicBezTo>
                  <a:pt x="448577" y="61063"/>
                  <a:pt x="447573" y="61336"/>
                  <a:pt x="448394" y="61883"/>
                </a:cubicBezTo>
                <a:cubicBezTo>
                  <a:pt x="451914" y="62987"/>
                  <a:pt x="455562" y="63597"/>
                  <a:pt x="459246" y="63707"/>
                </a:cubicBezTo>
                <a:cubicBezTo>
                  <a:pt x="463933" y="61929"/>
                  <a:pt x="468502" y="59859"/>
                  <a:pt x="472924" y="57506"/>
                </a:cubicBezTo>
                <a:cubicBezTo>
                  <a:pt x="473672" y="57041"/>
                  <a:pt x="474465" y="56640"/>
                  <a:pt x="475295" y="56321"/>
                </a:cubicBezTo>
                <a:lnTo>
                  <a:pt x="470553" y="52491"/>
                </a:lnTo>
                <a:cubicBezTo>
                  <a:pt x="470553" y="52491"/>
                  <a:pt x="468000" y="50302"/>
                  <a:pt x="472377" y="49664"/>
                </a:cubicBezTo>
                <a:cubicBezTo>
                  <a:pt x="476754" y="49025"/>
                  <a:pt x="482225" y="48661"/>
                  <a:pt x="486147" y="47931"/>
                </a:cubicBezTo>
                <a:lnTo>
                  <a:pt x="481769" y="45195"/>
                </a:lnTo>
                <a:cubicBezTo>
                  <a:pt x="476745" y="42405"/>
                  <a:pt x="471100" y="40928"/>
                  <a:pt x="465355" y="40910"/>
                </a:cubicBezTo>
                <a:cubicBezTo>
                  <a:pt x="464717" y="40910"/>
                  <a:pt x="463531" y="40910"/>
                  <a:pt x="463987" y="42369"/>
                </a:cubicBezTo>
                <a:cubicBezTo>
                  <a:pt x="464444" y="43828"/>
                  <a:pt x="463987" y="43828"/>
                  <a:pt x="462528" y="44101"/>
                </a:cubicBezTo>
                <a:cubicBezTo>
                  <a:pt x="461070" y="44375"/>
                  <a:pt x="457969" y="45378"/>
                  <a:pt x="454321" y="46654"/>
                </a:cubicBezTo>
                <a:cubicBezTo>
                  <a:pt x="450674" y="47931"/>
                  <a:pt x="446023" y="49208"/>
                  <a:pt x="444199" y="48205"/>
                </a:cubicBezTo>
                <a:cubicBezTo>
                  <a:pt x="442375" y="47202"/>
                  <a:pt x="444199" y="45469"/>
                  <a:pt x="446297" y="45195"/>
                </a:cubicBezTo>
                <a:cubicBezTo>
                  <a:pt x="448394" y="44922"/>
                  <a:pt x="446297" y="43919"/>
                  <a:pt x="446297" y="43919"/>
                </a:cubicBezTo>
                <a:cubicBezTo>
                  <a:pt x="443442" y="42123"/>
                  <a:pt x="440378" y="40691"/>
                  <a:pt x="437178" y="39633"/>
                </a:cubicBezTo>
                <a:cubicBezTo>
                  <a:pt x="432108" y="40016"/>
                  <a:pt x="427229" y="41749"/>
                  <a:pt x="423043" y="44648"/>
                </a:cubicBezTo>
                <a:cubicBezTo>
                  <a:pt x="420481" y="46618"/>
                  <a:pt x="418101" y="48816"/>
                  <a:pt x="415931" y="51214"/>
                </a:cubicBezTo>
                <a:cubicBezTo>
                  <a:pt x="413678" y="53603"/>
                  <a:pt x="411025" y="55582"/>
                  <a:pt x="408089" y="57050"/>
                </a:cubicBezTo>
                <a:lnTo>
                  <a:pt x="378452" y="68813"/>
                </a:lnTo>
                <a:cubicBezTo>
                  <a:pt x="377787" y="69342"/>
                  <a:pt x="376838" y="69342"/>
                  <a:pt x="376173" y="68813"/>
                </a:cubicBezTo>
                <a:cubicBezTo>
                  <a:pt x="374403" y="66716"/>
                  <a:pt x="372871" y="64418"/>
                  <a:pt x="371613" y="61974"/>
                </a:cubicBezTo>
                <a:cubicBezTo>
                  <a:pt x="370108" y="57251"/>
                  <a:pt x="369926" y="52208"/>
                  <a:pt x="371066" y="47384"/>
                </a:cubicBezTo>
                <a:cubicBezTo>
                  <a:pt x="371886" y="43554"/>
                  <a:pt x="373346" y="25590"/>
                  <a:pt x="373528" y="22489"/>
                </a:cubicBezTo>
                <a:cubicBezTo>
                  <a:pt x="373710" y="19389"/>
                  <a:pt x="366506" y="18933"/>
                  <a:pt x="364956" y="18933"/>
                </a:cubicBezTo>
                <a:cubicBezTo>
                  <a:pt x="363406" y="18933"/>
                  <a:pt x="364409" y="17474"/>
                  <a:pt x="364409" y="17474"/>
                </a:cubicBezTo>
                <a:cubicBezTo>
                  <a:pt x="364774" y="16562"/>
                  <a:pt x="365202" y="15677"/>
                  <a:pt x="365686" y="14830"/>
                </a:cubicBezTo>
                <a:cubicBezTo>
                  <a:pt x="365822" y="14200"/>
                  <a:pt x="365822" y="13544"/>
                  <a:pt x="365686" y="12915"/>
                </a:cubicBezTo>
                <a:cubicBezTo>
                  <a:pt x="365686" y="12915"/>
                  <a:pt x="359667" y="5072"/>
                  <a:pt x="359211" y="3796"/>
                </a:cubicBezTo>
                <a:cubicBezTo>
                  <a:pt x="358755" y="2519"/>
                  <a:pt x="356658" y="1425"/>
                  <a:pt x="355655" y="695"/>
                </a:cubicBezTo>
                <a:cubicBezTo>
                  <a:pt x="354944" y="239"/>
                  <a:pt x="354123" y="-16"/>
                  <a:pt x="353284" y="-34"/>
                </a:cubicBezTo>
                <a:cubicBezTo>
                  <a:pt x="353284" y="-34"/>
                  <a:pt x="349545" y="878"/>
                  <a:pt x="347539" y="1151"/>
                </a:cubicBezTo>
                <a:cubicBezTo>
                  <a:pt x="345533" y="1425"/>
                  <a:pt x="345259" y="2245"/>
                  <a:pt x="345259" y="2245"/>
                </a:cubicBezTo>
                <a:cubicBezTo>
                  <a:pt x="345259" y="2245"/>
                  <a:pt x="336140" y="13918"/>
                  <a:pt x="335319" y="14647"/>
                </a:cubicBezTo>
                <a:cubicBezTo>
                  <a:pt x="333760" y="16106"/>
                  <a:pt x="332046" y="17383"/>
                  <a:pt x="330213" y="18477"/>
                </a:cubicBezTo>
                <a:cubicBezTo>
                  <a:pt x="328681" y="19416"/>
                  <a:pt x="327322" y="20620"/>
                  <a:pt x="326200" y="22034"/>
                </a:cubicBezTo>
                <a:cubicBezTo>
                  <a:pt x="325745" y="23036"/>
                  <a:pt x="328936" y="26775"/>
                  <a:pt x="329940" y="27505"/>
                </a:cubicBezTo>
                <a:cubicBezTo>
                  <a:pt x="330942" y="28234"/>
                  <a:pt x="329940" y="30879"/>
                  <a:pt x="329940" y="31791"/>
                </a:cubicBezTo>
                <a:cubicBezTo>
                  <a:pt x="329520" y="32767"/>
                  <a:pt x="328936" y="33660"/>
                  <a:pt x="328207" y="34435"/>
                </a:cubicBezTo>
                <a:cubicBezTo>
                  <a:pt x="327696" y="35156"/>
                  <a:pt x="327085" y="35803"/>
                  <a:pt x="326383" y="36350"/>
                </a:cubicBezTo>
                <a:cubicBezTo>
                  <a:pt x="325927" y="36350"/>
                  <a:pt x="317264" y="35347"/>
                  <a:pt x="316261" y="35165"/>
                </a:cubicBezTo>
                <a:lnTo>
                  <a:pt x="307142" y="34435"/>
                </a:lnTo>
                <a:cubicBezTo>
                  <a:pt x="306467" y="34417"/>
                  <a:pt x="305857" y="34818"/>
                  <a:pt x="305592" y="35438"/>
                </a:cubicBezTo>
                <a:lnTo>
                  <a:pt x="301579" y="45834"/>
                </a:lnTo>
                <a:cubicBezTo>
                  <a:pt x="301242" y="47238"/>
                  <a:pt x="301242" y="48715"/>
                  <a:pt x="301579" y="50120"/>
                </a:cubicBezTo>
                <a:cubicBezTo>
                  <a:pt x="301579" y="51305"/>
                  <a:pt x="298388" y="52399"/>
                  <a:pt x="297294" y="53129"/>
                </a:cubicBezTo>
                <a:cubicBezTo>
                  <a:pt x="296664" y="53576"/>
                  <a:pt x="295825" y="53576"/>
                  <a:pt x="295196" y="53129"/>
                </a:cubicBezTo>
                <a:lnTo>
                  <a:pt x="286898" y="45469"/>
                </a:lnTo>
                <a:cubicBezTo>
                  <a:pt x="286405" y="44895"/>
                  <a:pt x="285585" y="44712"/>
                  <a:pt x="284892" y="45013"/>
                </a:cubicBezTo>
                <a:lnTo>
                  <a:pt x="276320" y="48843"/>
                </a:lnTo>
                <a:cubicBezTo>
                  <a:pt x="274588" y="49573"/>
                  <a:pt x="267840" y="51670"/>
                  <a:pt x="266198" y="52308"/>
                </a:cubicBezTo>
                <a:lnTo>
                  <a:pt x="263098" y="53585"/>
                </a:lnTo>
                <a:cubicBezTo>
                  <a:pt x="263098" y="53585"/>
                  <a:pt x="257353" y="57962"/>
                  <a:pt x="256532" y="58965"/>
                </a:cubicBezTo>
                <a:cubicBezTo>
                  <a:pt x="255711" y="59968"/>
                  <a:pt x="253979" y="60698"/>
                  <a:pt x="253249" y="59421"/>
                </a:cubicBezTo>
                <a:cubicBezTo>
                  <a:pt x="251836" y="57625"/>
                  <a:pt x="250030" y="56193"/>
                  <a:pt x="247960" y="55226"/>
                </a:cubicBezTo>
                <a:cubicBezTo>
                  <a:pt x="246319" y="54588"/>
                  <a:pt x="246592" y="53403"/>
                  <a:pt x="246592" y="53403"/>
                </a:cubicBezTo>
                <a:lnTo>
                  <a:pt x="246592" y="50302"/>
                </a:lnTo>
                <a:close/>
              </a:path>
            </a:pathLst>
          </a:custGeom>
          <a:solidFill>
            <a:srgbClr val="FFC354"/>
          </a:solidFill>
          <a:ln w="4559" cap="flat">
            <a:solidFill>
              <a:srgbClr val="FFFFFF"/>
            </a:solidFill>
            <a:prstDash val="solid"/>
            <a:miter/>
          </a:ln>
        </p:spPr>
        <p:txBody>
          <a:bodyPr rtlCol="0" anchor="ctr"/>
          <a:lstStyle/>
          <a:p>
            <a:endParaRPr lang="en-US"/>
          </a:p>
        </p:txBody>
      </p:sp>
      <p:grpSp>
        <p:nvGrpSpPr>
          <p:cNvPr id="943" name="Graphic 2">
            <a:extLst>
              <a:ext uri="{FF2B5EF4-FFF2-40B4-BE49-F238E27FC236}">
                <a16:creationId xmlns:a16="http://schemas.microsoft.com/office/drawing/2014/main" id="{FB79C3EB-E390-1BC3-D64F-C0B401AC7FFD}"/>
              </a:ext>
            </a:extLst>
          </p:cNvPr>
          <p:cNvGrpSpPr/>
          <p:nvPr/>
        </p:nvGrpSpPr>
        <p:grpSpPr>
          <a:xfrm>
            <a:off x="7532287" y="3439847"/>
            <a:ext cx="498650" cy="429377"/>
            <a:chOff x="7748850" y="2980163"/>
            <a:chExt cx="573899" cy="494172"/>
          </a:xfrm>
          <a:solidFill>
            <a:srgbClr val="BFBFBF"/>
          </a:solidFill>
        </p:grpSpPr>
        <p:sp>
          <p:nvSpPr>
            <p:cNvPr id="944" name="Freeform: Shape 943">
              <a:extLst>
                <a:ext uri="{FF2B5EF4-FFF2-40B4-BE49-F238E27FC236}">
                  <a16:creationId xmlns:a16="http://schemas.microsoft.com/office/drawing/2014/main" id="{4C400A09-3710-517E-56FD-4D6DA052C30E}"/>
                </a:ext>
              </a:extLst>
            </p:cNvPr>
            <p:cNvSpPr/>
            <p:nvPr/>
          </p:nvSpPr>
          <p:spPr>
            <a:xfrm>
              <a:off x="7974586" y="3464220"/>
              <a:ext cx="4646" cy="6822"/>
            </a:xfrm>
            <a:custGeom>
              <a:avLst/>
              <a:gdLst>
                <a:gd name="connsiteX0" fmla="*/ 499 w 4646"/>
                <a:gd name="connsiteY0" fmla="*/ 1859 h 6822"/>
                <a:gd name="connsiteX1" fmla="*/ 1411 w 4646"/>
                <a:gd name="connsiteY1" fmla="*/ 6145 h 6822"/>
                <a:gd name="connsiteX2" fmla="*/ 4511 w 4646"/>
                <a:gd name="connsiteY2" fmla="*/ 947 h 6822"/>
                <a:gd name="connsiteX3" fmla="*/ 499 w 4646"/>
                <a:gd name="connsiteY3" fmla="*/ 1859 h 6822"/>
              </a:gdLst>
              <a:ahLst/>
              <a:cxnLst>
                <a:cxn ang="0">
                  <a:pos x="connsiteX0" y="connsiteY0"/>
                </a:cxn>
                <a:cxn ang="0">
                  <a:pos x="connsiteX1" y="connsiteY1"/>
                </a:cxn>
                <a:cxn ang="0">
                  <a:pos x="connsiteX2" y="connsiteY2"/>
                </a:cxn>
                <a:cxn ang="0">
                  <a:pos x="connsiteX3" y="connsiteY3"/>
                </a:cxn>
              </a:cxnLst>
              <a:rect l="l" t="t" r="r" b="b"/>
              <a:pathLst>
                <a:path w="4646" h="6822">
                  <a:moveTo>
                    <a:pt x="499" y="1859"/>
                  </a:moveTo>
                  <a:cubicBezTo>
                    <a:pt x="-1143" y="3227"/>
                    <a:pt x="1411" y="6145"/>
                    <a:pt x="1411" y="6145"/>
                  </a:cubicBezTo>
                  <a:cubicBezTo>
                    <a:pt x="2779" y="8698"/>
                    <a:pt x="5059" y="2953"/>
                    <a:pt x="4511" y="947"/>
                  </a:cubicBezTo>
                  <a:cubicBezTo>
                    <a:pt x="3964" y="-1059"/>
                    <a:pt x="2232" y="400"/>
                    <a:pt x="499" y="1859"/>
                  </a:cubicBezTo>
                  <a:close/>
                </a:path>
              </a:pathLst>
            </a:custGeom>
            <a:grpFill/>
            <a:ln w="4559" cap="flat">
              <a:solidFill>
                <a:srgbClr val="FFFFFF"/>
              </a:solidFill>
              <a:prstDash val="solid"/>
              <a:miter/>
            </a:ln>
          </p:spPr>
          <p:txBody>
            <a:bodyPr rtlCol="0" anchor="ctr"/>
            <a:lstStyle/>
            <a:p>
              <a:endParaRPr lang="en-US"/>
            </a:p>
          </p:txBody>
        </p:sp>
        <p:sp>
          <p:nvSpPr>
            <p:cNvPr id="945" name="Freeform: Shape 944">
              <a:extLst>
                <a:ext uri="{FF2B5EF4-FFF2-40B4-BE49-F238E27FC236}">
                  <a16:creationId xmlns:a16="http://schemas.microsoft.com/office/drawing/2014/main" id="{C7F2B5AE-F714-BCEA-5813-1581C0CC09AA}"/>
                </a:ext>
              </a:extLst>
            </p:cNvPr>
            <p:cNvSpPr/>
            <p:nvPr/>
          </p:nvSpPr>
          <p:spPr>
            <a:xfrm>
              <a:off x="7981874" y="3466359"/>
              <a:ext cx="5949" cy="7976"/>
            </a:xfrm>
            <a:custGeom>
              <a:avLst/>
              <a:gdLst>
                <a:gd name="connsiteX0" fmla="*/ 962 w 5949"/>
                <a:gd name="connsiteY0" fmla="*/ 2000 h 7976"/>
                <a:gd name="connsiteX1" fmla="*/ 962 w 5949"/>
                <a:gd name="connsiteY1" fmla="*/ 7927 h 7976"/>
                <a:gd name="connsiteX2" fmla="*/ 4062 w 5949"/>
                <a:gd name="connsiteY2" fmla="*/ 4006 h 7976"/>
                <a:gd name="connsiteX3" fmla="*/ 4974 w 5949"/>
                <a:gd name="connsiteY3" fmla="*/ 814 h 7976"/>
                <a:gd name="connsiteX4" fmla="*/ 962 w 5949"/>
                <a:gd name="connsiteY4" fmla="*/ 2000 h 7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9" h="7976">
                  <a:moveTo>
                    <a:pt x="962" y="2000"/>
                  </a:moveTo>
                  <a:cubicBezTo>
                    <a:pt x="962" y="2000"/>
                    <a:pt x="-1318" y="8292"/>
                    <a:pt x="962" y="7927"/>
                  </a:cubicBezTo>
                  <a:cubicBezTo>
                    <a:pt x="3241" y="7562"/>
                    <a:pt x="3241" y="7106"/>
                    <a:pt x="4062" y="4006"/>
                  </a:cubicBezTo>
                  <a:cubicBezTo>
                    <a:pt x="4883" y="906"/>
                    <a:pt x="7162" y="2547"/>
                    <a:pt x="4974" y="814"/>
                  </a:cubicBezTo>
                  <a:cubicBezTo>
                    <a:pt x="2786" y="-918"/>
                    <a:pt x="688" y="267"/>
                    <a:pt x="962" y="2000"/>
                  </a:cubicBezTo>
                  <a:close/>
                </a:path>
              </a:pathLst>
            </a:custGeom>
            <a:grpFill/>
            <a:ln w="4559" cap="flat">
              <a:solidFill>
                <a:srgbClr val="FFFFFF"/>
              </a:solidFill>
              <a:prstDash val="solid"/>
              <a:miter/>
            </a:ln>
          </p:spPr>
          <p:txBody>
            <a:bodyPr rtlCol="0" anchor="ctr"/>
            <a:lstStyle/>
            <a:p>
              <a:endParaRPr lang="en-US"/>
            </a:p>
          </p:txBody>
        </p:sp>
        <p:sp>
          <p:nvSpPr>
            <p:cNvPr id="946" name="Freeform: Shape 945">
              <a:extLst>
                <a:ext uri="{FF2B5EF4-FFF2-40B4-BE49-F238E27FC236}">
                  <a16:creationId xmlns:a16="http://schemas.microsoft.com/office/drawing/2014/main" id="{E15C9875-5E3E-672A-2784-E905E2C63326}"/>
                </a:ext>
              </a:extLst>
            </p:cNvPr>
            <p:cNvSpPr/>
            <p:nvPr/>
          </p:nvSpPr>
          <p:spPr>
            <a:xfrm>
              <a:off x="7987826" y="3466262"/>
              <a:ext cx="4228" cy="7035"/>
            </a:xfrm>
            <a:custGeom>
              <a:avLst/>
              <a:gdLst>
                <a:gd name="connsiteX0" fmla="*/ 1849 w 4228"/>
                <a:gd name="connsiteY0" fmla="*/ 364 h 7035"/>
                <a:gd name="connsiteX1" fmla="*/ 390 w 4228"/>
                <a:gd name="connsiteY1" fmla="*/ 5197 h 7035"/>
                <a:gd name="connsiteX2" fmla="*/ 4129 w 4228"/>
                <a:gd name="connsiteY2" fmla="*/ 4377 h 7035"/>
                <a:gd name="connsiteX3" fmla="*/ 1849 w 4228"/>
                <a:gd name="connsiteY3" fmla="*/ 364 h 7035"/>
              </a:gdLst>
              <a:ahLst/>
              <a:cxnLst>
                <a:cxn ang="0">
                  <a:pos x="connsiteX0" y="connsiteY0"/>
                </a:cxn>
                <a:cxn ang="0">
                  <a:pos x="connsiteX1" y="connsiteY1"/>
                </a:cxn>
                <a:cxn ang="0">
                  <a:pos x="connsiteX2" y="connsiteY2"/>
                </a:cxn>
                <a:cxn ang="0">
                  <a:pos x="connsiteX3" y="connsiteY3"/>
                </a:cxn>
              </a:cxnLst>
              <a:rect l="l" t="t" r="r" b="b"/>
              <a:pathLst>
                <a:path w="4228" h="7035">
                  <a:moveTo>
                    <a:pt x="1849" y="364"/>
                  </a:moveTo>
                  <a:cubicBezTo>
                    <a:pt x="1211" y="1185"/>
                    <a:pt x="-978" y="3191"/>
                    <a:pt x="390" y="5197"/>
                  </a:cubicBezTo>
                  <a:cubicBezTo>
                    <a:pt x="390" y="5197"/>
                    <a:pt x="4676" y="9757"/>
                    <a:pt x="4129" y="4377"/>
                  </a:cubicBezTo>
                  <a:cubicBezTo>
                    <a:pt x="3582" y="-1004"/>
                    <a:pt x="2396" y="-183"/>
                    <a:pt x="1849" y="364"/>
                  </a:cubicBezTo>
                  <a:close/>
                </a:path>
              </a:pathLst>
            </a:custGeom>
            <a:grpFill/>
            <a:ln w="4559" cap="flat">
              <a:solidFill>
                <a:srgbClr val="FFFFFF"/>
              </a:solidFill>
              <a:prstDash val="solid"/>
              <a:miter/>
            </a:ln>
          </p:spPr>
          <p:txBody>
            <a:bodyPr rtlCol="0" anchor="ctr"/>
            <a:lstStyle/>
            <a:p>
              <a:endParaRPr lang="en-US"/>
            </a:p>
          </p:txBody>
        </p:sp>
        <p:sp>
          <p:nvSpPr>
            <p:cNvPr id="947" name="Freeform: Shape 946">
              <a:extLst>
                <a:ext uri="{FF2B5EF4-FFF2-40B4-BE49-F238E27FC236}">
                  <a16:creationId xmlns:a16="http://schemas.microsoft.com/office/drawing/2014/main" id="{4F2DFFB9-756B-0DEA-E128-2EBDB4CEA763}"/>
                </a:ext>
              </a:extLst>
            </p:cNvPr>
            <p:cNvSpPr/>
            <p:nvPr/>
          </p:nvSpPr>
          <p:spPr>
            <a:xfrm>
              <a:off x="7748850" y="2980163"/>
              <a:ext cx="573899" cy="493757"/>
            </a:xfrm>
            <a:custGeom>
              <a:avLst/>
              <a:gdLst>
                <a:gd name="connsiteX0" fmla="*/ 464147 w 573899"/>
                <a:gd name="connsiteY0" fmla="*/ 880 h 493757"/>
                <a:gd name="connsiteX1" fmla="*/ 461776 w 573899"/>
                <a:gd name="connsiteY1" fmla="*/ 2066 h 493757"/>
                <a:gd name="connsiteX2" fmla="*/ 448098 w 573899"/>
                <a:gd name="connsiteY2" fmla="*/ 8267 h 493757"/>
                <a:gd name="connsiteX3" fmla="*/ 437246 w 573899"/>
                <a:gd name="connsiteY3" fmla="*/ 6443 h 493757"/>
                <a:gd name="connsiteX4" fmla="*/ 432595 w 573899"/>
                <a:gd name="connsiteY4" fmla="*/ 5896 h 493757"/>
                <a:gd name="connsiteX5" fmla="*/ 397852 w 573899"/>
                <a:gd name="connsiteY5" fmla="*/ 9270 h 493757"/>
                <a:gd name="connsiteX6" fmla="*/ 374143 w 573899"/>
                <a:gd name="connsiteY6" fmla="*/ 23222 h 493757"/>
                <a:gd name="connsiteX7" fmla="*/ 367031 w 573899"/>
                <a:gd name="connsiteY7" fmla="*/ 23222 h 493757"/>
                <a:gd name="connsiteX8" fmla="*/ 364933 w 573899"/>
                <a:gd name="connsiteY8" fmla="*/ 23222 h 493757"/>
                <a:gd name="connsiteX9" fmla="*/ 350616 w 573899"/>
                <a:gd name="connsiteY9" fmla="*/ 38268 h 493757"/>
                <a:gd name="connsiteX10" fmla="*/ 351620 w 573899"/>
                <a:gd name="connsiteY10" fmla="*/ 40183 h 493757"/>
                <a:gd name="connsiteX11" fmla="*/ 352805 w 573899"/>
                <a:gd name="connsiteY11" fmla="*/ 41277 h 493757"/>
                <a:gd name="connsiteX12" fmla="*/ 363474 w 573899"/>
                <a:gd name="connsiteY12" fmla="*/ 58968 h 493757"/>
                <a:gd name="connsiteX13" fmla="*/ 363930 w 573899"/>
                <a:gd name="connsiteY13" fmla="*/ 68087 h 493757"/>
                <a:gd name="connsiteX14" fmla="*/ 365207 w 573899"/>
                <a:gd name="connsiteY14" fmla="*/ 70367 h 493757"/>
                <a:gd name="connsiteX15" fmla="*/ 365207 w 573899"/>
                <a:gd name="connsiteY15" fmla="*/ 72008 h 493757"/>
                <a:gd name="connsiteX16" fmla="*/ 362106 w 573899"/>
                <a:gd name="connsiteY16" fmla="*/ 75564 h 493757"/>
                <a:gd name="connsiteX17" fmla="*/ 360648 w 573899"/>
                <a:gd name="connsiteY17" fmla="*/ 80215 h 493757"/>
                <a:gd name="connsiteX18" fmla="*/ 355267 w 573899"/>
                <a:gd name="connsiteY18" fmla="*/ 83042 h 493757"/>
                <a:gd name="connsiteX19" fmla="*/ 353353 w 573899"/>
                <a:gd name="connsiteY19" fmla="*/ 84410 h 493757"/>
                <a:gd name="connsiteX20" fmla="*/ 350982 w 573899"/>
                <a:gd name="connsiteY20" fmla="*/ 88787 h 493757"/>
                <a:gd name="connsiteX21" fmla="*/ 347242 w 573899"/>
                <a:gd name="connsiteY21" fmla="*/ 91614 h 493757"/>
                <a:gd name="connsiteX22" fmla="*/ 343413 w 573899"/>
                <a:gd name="connsiteY22" fmla="*/ 95444 h 493757"/>
                <a:gd name="connsiteX23" fmla="*/ 343413 w 573899"/>
                <a:gd name="connsiteY23" fmla="*/ 99638 h 493757"/>
                <a:gd name="connsiteX24" fmla="*/ 346878 w 573899"/>
                <a:gd name="connsiteY24" fmla="*/ 103286 h 493757"/>
                <a:gd name="connsiteX25" fmla="*/ 348245 w 573899"/>
                <a:gd name="connsiteY25" fmla="*/ 105566 h 493757"/>
                <a:gd name="connsiteX26" fmla="*/ 346695 w 573899"/>
                <a:gd name="connsiteY26" fmla="*/ 111767 h 493757"/>
                <a:gd name="connsiteX27" fmla="*/ 341315 w 573899"/>
                <a:gd name="connsiteY27" fmla="*/ 115961 h 493757"/>
                <a:gd name="connsiteX28" fmla="*/ 334111 w 573899"/>
                <a:gd name="connsiteY28" fmla="*/ 119153 h 493757"/>
                <a:gd name="connsiteX29" fmla="*/ 326907 w 573899"/>
                <a:gd name="connsiteY29" fmla="*/ 119153 h 493757"/>
                <a:gd name="connsiteX30" fmla="*/ 316603 w 573899"/>
                <a:gd name="connsiteY30" fmla="*/ 117238 h 493757"/>
                <a:gd name="connsiteX31" fmla="*/ 309946 w 573899"/>
                <a:gd name="connsiteY31" fmla="*/ 115323 h 493757"/>
                <a:gd name="connsiteX32" fmla="*/ 306481 w 573899"/>
                <a:gd name="connsiteY32" fmla="*/ 115779 h 493757"/>
                <a:gd name="connsiteX33" fmla="*/ 305478 w 573899"/>
                <a:gd name="connsiteY33" fmla="*/ 117603 h 493757"/>
                <a:gd name="connsiteX34" fmla="*/ 304931 w 573899"/>
                <a:gd name="connsiteY34" fmla="*/ 120794 h 493757"/>
                <a:gd name="connsiteX35" fmla="*/ 308214 w 573899"/>
                <a:gd name="connsiteY35" fmla="*/ 125627 h 493757"/>
                <a:gd name="connsiteX36" fmla="*/ 310038 w 573899"/>
                <a:gd name="connsiteY36" fmla="*/ 126995 h 493757"/>
                <a:gd name="connsiteX37" fmla="*/ 311496 w 573899"/>
                <a:gd name="connsiteY37" fmla="*/ 127725 h 493757"/>
                <a:gd name="connsiteX38" fmla="*/ 315509 w 573899"/>
                <a:gd name="connsiteY38" fmla="*/ 135840 h 493757"/>
                <a:gd name="connsiteX39" fmla="*/ 319794 w 573899"/>
                <a:gd name="connsiteY39" fmla="*/ 141585 h 493757"/>
                <a:gd name="connsiteX40" fmla="*/ 319794 w 573899"/>
                <a:gd name="connsiteY40" fmla="*/ 142953 h 493757"/>
                <a:gd name="connsiteX41" fmla="*/ 316512 w 573899"/>
                <a:gd name="connsiteY41" fmla="*/ 145871 h 493757"/>
                <a:gd name="connsiteX42" fmla="*/ 312499 w 573899"/>
                <a:gd name="connsiteY42" fmla="*/ 147422 h 493757"/>
                <a:gd name="connsiteX43" fmla="*/ 306481 w 573899"/>
                <a:gd name="connsiteY43" fmla="*/ 151434 h 493757"/>
                <a:gd name="connsiteX44" fmla="*/ 298365 w 573899"/>
                <a:gd name="connsiteY44" fmla="*/ 151434 h 493757"/>
                <a:gd name="connsiteX45" fmla="*/ 295812 w 573899"/>
                <a:gd name="connsiteY45" fmla="*/ 151434 h 493757"/>
                <a:gd name="connsiteX46" fmla="*/ 292256 w 573899"/>
                <a:gd name="connsiteY46" fmla="*/ 154078 h 493757"/>
                <a:gd name="connsiteX47" fmla="*/ 292256 w 573899"/>
                <a:gd name="connsiteY47" fmla="*/ 156541 h 493757"/>
                <a:gd name="connsiteX48" fmla="*/ 289885 w 573899"/>
                <a:gd name="connsiteY48" fmla="*/ 167666 h 493757"/>
                <a:gd name="connsiteX49" fmla="*/ 288882 w 573899"/>
                <a:gd name="connsiteY49" fmla="*/ 169945 h 493757"/>
                <a:gd name="connsiteX50" fmla="*/ 284413 w 573899"/>
                <a:gd name="connsiteY50" fmla="*/ 173593 h 493757"/>
                <a:gd name="connsiteX51" fmla="*/ 283866 w 573899"/>
                <a:gd name="connsiteY51" fmla="*/ 175599 h 493757"/>
                <a:gd name="connsiteX52" fmla="*/ 286146 w 573899"/>
                <a:gd name="connsiteY52" fmla="*/ 193837 h 493757"/>
                <a:gd name="connsiteX53" fmla="*/ 285598 w 573899"/>
                <a:gd name="connsiteY53" fmla="*/ 195113 h 493757"/>
                <a:gd name="connsiteX54" fmla="*/ 284596 w 573899"/>
                <a:gd name="connsiteY54" fmla="*/ 195661 h 493757"/>
                <a:gd name="connsiteX55" fmla="*/ 272194 w 573899"/>
                <a:gd name="connsiteY55" fmla="*/ 206512 h 493757"/>
                <a:gd name="connsiteX56" fmla="*/ 270644 w 573899"/>
                <a:gd name="connsiteY56" fmla="*/ 206512 h 493757"/>
                <a:gd name="connsiteX57" fmla="*/ 260887 w 573899"/>
                <a:gd name="connsiteY57" fmla="*/ 199491 h 493757"/>
                <a:gd name="connsiteX58" fmla="*/ 258789 w 573899"/>
                <a:gd name="connsiteY58" fmla="*/ 199491 h 493757"/>
                <a:gd name="connsiteX59" fmla="*/ 247117 w 573899"/>
                <a:gd name="connsiteY59" fmla="*/ 201588 h 493757"/>
                <a:gd name="connsiteX60" fmla="*/ 244563 w 573899"/>
                <a:gd name="connsiteY60" fmla="*/ 202409 h 493757"/>
                <a:gd name="connsiteX61" fmla="*/ 234715 w 573899"/>
                <a:gd name="connsiteY61" fmla="*/ 208883 h 493757"/>
                <a:gd name="connsiteX62" fmla="*/ 228879 w 573899"/>
                <a:gd name="connsiteY62" fmla="*/ 209704 h 493757"/>
                <a:gd name="connsiteX63" fmla="*/ 227329 w 573899"/>
                <a:gd name="connsiteY63" fmla="*/ 211254 h 493757"/>
                <a:gd name="connsiteX64" fmla="*/ 232891 w 573899"/>
                <a:gd name="connsiteY64" fmla="*/ 215540 h 493757"/>
                <a:gd name="connsiteX65" fmla="*/ 232891 w 573899"/>
                <a:gd name="connsiteY65" fmla="*/ 217090 h 493757"/>
                <a:gd name="connsiteX66" fmla="*/ 221219 w 573899"/>
                <a:gd name="connsiteY66" fmla="*/ 222106 h 493757"/>
                <a:gd name="connsiteX67" fmla="*/ 219396 w 573899"/>
                <a:gd name="connsiteY67" fmla="*/ 222106 h 493757"/>
                <a:gd name="connsiteX68" fmla="*/ 207267 w 573899"/>
                <a:gd name="connsiteY68" fmla="*/ 218549 h 493757"/>
                <a:gd name="connsiteX69" fmla="*/ 205170 w 573899"/>
                <a:gd name="connsiteY69" fmla="*/ 218549 h 493757"/>
                <a:gd name="connsiteX70" fmla="*/ 200154 w 573899"/>
                <a:gd name="connsiteY70" fmla="*/ 221559 h 493757"/>
                <a:gd name="connsiteX71" fmla="*/ 191582 w 573899"/>
                <a:gd name="connsiteY71" fmla="*/ 228671 h 493757"/>
                <a:gd name="connsiteX72" fmla="*/ 184652 w 573899"/>
                <a:gd name="connsiteY72" fmla="*/ 241529 h 493757"/>
                <a:gd name="connsiteX73" fmla="*/ 184652 w 573899"/>
                <a:gd name="connsiteY73" fmla="*/ 255754 h 493757"/>
                <a:gd name="connsiteX74" fmla="*/ 181552 w 573899"/>
                <a:gd name="connsiteY74" fmla="*/ 263505 h 493757"/>
                <a:gd name="connsiteX75" fmla="*/ 183832 w 573899"/>
                <a:gd name="connsiteY75" fmla="*/ 266788 h 493757"/>
                <a:gd name="connsiteX76" fmla="*/ 183102 w 573899"/>
                <a:gd name="connsiteY76" fmla="*/ 271439 h 493757"/>
                <a:gd name="connsiteX77" fmla="*/ 181278 w 573899"/>
                <a:gd name="connsiteY77" fmla="*/ 272898 h 493757"/>
                <a:gd name="connsiteX78" fmla="*/ 157296 w 573899"/>
                <a:gd name="connsiteY78" fmla="*/ 279737 h 493757"/>
                <a:gd name="connsiteX79" fmla="*/ 125927 w 573899"/>
                <a:gd name="connsiteY79" fmla="*/ 282746 h 493757"/>
                <a:gd name="connsiteX80" fmla="*/ 121276 w 573899"/>
                <a:gd name="connsiteY80" fmla="*/ 283841 h 493757"/>
                <a:gd name="connsiteX81" fmla="*/ 109968 w 573899"/>
                <a:gd name="connsiteY81" fmla="*/ 289859 h 493757"/>
                <a:gd name="connsiteX82" fmla="*/ 96290 w 573899"/>
                <a:gd name="connsiteY82" fmla="*/ 286576 h 493757"/>
                <a:gd name="connsiteX83" fmla="*/ 94192 w 573899"/>
                <a:gd name="connsiteY83" fmla="*/ 286576 h 493757"/>
                <a:gd name="connsiteX84" fmla="*/ 60543 w 573899"/>
                <a:gd name="connsiteY84" fmla="*/ 289221 h 493757"/>
                <a:gd name="connsiteX85" fmla="*/ 57717 w 573899"/>
                <a:gd name="connsiteY85" fmla="*/ 289221 h 493757"/>
                <a:gd name="connsiteX86" fmla="*/ 85 w 573899"/>
                <a:gd name="connsiteY86" fmla="*/ 273080 h 493757"/>
                <a:gd name="connsiteX87" fmla="*/ 85 w 573899"/>
                <a:gd name="connsiteY87" fmla="*/ 273080 h 493757"/>
                <a:gd name="connsiteX88" fmla="*/ 85 w 573899"/>
                <a:gd name="connsiteY88" fmla="*/ 274266 h 493757"/>
                <a:gd name="connsiteX89" fmla="*/ 33825 w 573899"/>
                <a:gd name="connsiteY89" fmla="*/ 320590 h 493757"/>
                <a:gd name="connsiteX90" fmla="*/ 35558 w 573899"/>
                <a:gd name="connsiteY90" fmla="*/ 322049 h 493757"/>
                <a:gd name="connsiteX91" fmla="*/ 63827 w 573899"/>
                <a:gd name="connsiteY91" fmla="*/ 334542 h 493757"/>
                <a:gd name="connsiteX92" fmla="*/ 64465 w 573899"/>
                <a:gd name="connsiteY92" fmla="*/ 336092 h 493757"/>
                <a:gd name="connsiteX93" fmla="*/ 63917 w 573899"/>
                <a:gd name="connsiteY93" fmla="*/ 348220 h 493757"/>
                <a:gd name="connsiteX94" fmla="*/ 62914 w 573899"/>
                <a:gd name="connsiteY94" fmla="*/ 364178 h 493757"/>
                <a:gd name="connsiteX95" fmla="*/ 71486 w 573899"/>
                <a:gd name="connsiteY95" fmla="*/ 370197 h 493757"/>
                <a:gd name="connsiteX96" fmla="*/ 80605 w 573899"/>
                <a:gd name="connsiteY96" fmla="*/ 370197 h 493757"/>
                <a:gd name="connsiteX97" fmla="*/ 81152 w 573899"/>
                <a:gd name="connsiteY97" fmla="*/ 371656 h 493757"/>
                <a:gd name="connsiteX98" fmla="*/ 76593 w 573899"/>
                <a:gd name="connsiteY98" fmla="*/ 389894 h 493757"/>
                <a:gd name="connsiteX99" fmla="*/ 75225 w 573899"/>
                <a:gd name="connsiteY99" fmla="*/ 391262 h 493757"/>
                <a:gd name="connsiteX100" fmla="*/ 49875 w 573899"/>
                <a:gd name="connsiteY100" fmla="*/ 395274 h 493757"/>
                <a:gd name="connsiteX101" fmla="*/ 47595 w 573899"/>
                <a:gd name="connsiteY101" fmla="*/ 395821 h 493757"/>
                <a:gd name="connsiteX102" fmla="*/ 37290 w 573899"/>
                <a:gd name="connsiteY102" fmla="*/ 402934 h 493757"/>
                <a:gd name="connsiteX103" fmla="*/ 31637 w 573899"/>
                <a:gd name="connsiteY103" fmla="*/ 411323 h 493757"/>
                <a:gd name="connsiteX104" fmla="*/ 29357 w 573899"/>
                <a:gd name="connsiteY104" fmla="*/ 423178 h 493757"/>
                <a:gd name="connsiteX105" fmla="*/ 24159 w 573899"/>
                <a:gd name="connsiteY105" fmla="*/ 443422 h 493757"/>
                <a:gd name="connsiteX106" fmla="*/ 26530 w 573899"/>
                <a:gd name="connsiteY106" fmla="*/ 443422 h 493757"/>
                <a:gd name="connsiteX107" fmla="*/ 30178 w 573899"/>
                <a:gd name="connsiteY107" fmla="*/ 445884 h 493757"/>
                <a:gd name="connsiteX108" fmla="*/ 33187 w 573899"/>
                <a:gd name="connsiteY108" fmla="*/ 448711 h 493757"/>
                <a:gd name="connsiteX109" fmla="*/ 39297 w 573899"/>
                <a:gd name="connsiteY109" fmla="*/ 447434 h 493757"/>
                <a:gd name="connsiteX110" fmla="*/ 44403 w 573899"/>
                <a:gd name="connsiteY110" fmla="*/ 444699 h 493757"/>
                <a:gd name="connsiteX111" fmla="*/ 48780 w 573899"/>
                <a:gd name="connsiteY111" fmla="*/ 444699 h 493757"/>
                <a:gd name="connsiteX112" fmla="*/ 52428 w 573899"/>
                <a:gd name="connsiteY112" fmla="*/ 444699 h 493757"/>
                <a:gd name="connsiteX113" fmla="*/ 67839 w 573899"/>
                <a:gd name="connsiteY113" fmla="*/ 440869 h 493757"/>
                <a:gd name="connsiteX114" fmla="*/ 88904 w 573899"/>
                <a:gd name="connsiteY114" fmla="*/ 441416 h 493757"/>
                <a:gd name="connsiteX115" fmla="*/ 110333 w 573899"/>
                <a:gd name="connsiteY115" fmla="*/ 437403 h 493757"/>
                <a:gd name="connsiteX116" fmla="*/ 128024 w 573899"/>
                <a:gd name="connsiteY116" fmla="*/ 442783 h 493757"/>
                <a:gd name="connsiteX117" fmla="*/ 158572 w 573899"/>
                <a:gd name="connsiteY117" fmla="*/ 436674 h 493757"/>
                <a:gd name="connsiteX118" fmla="*/ 186932 w 573899"/>
                <a:gd name="connsiteY118" fmla="*/ 435944 h 493757"/>
                <a:gd name="connsiteX119" fmla="*/ 192768 w 573899"/>
                <a:gd name="connsiteY119" fmla="*/ 437221 h 493757"/>
                <a:gd name="connsiteX120" fmla="*/ 196598 w 573899"/>
                <a:gd name="connsiteY120" fmla="*/ 441416 h 493757"/>
                <a:gd name="connsiteX121" fmla="*/ 197510 w 573899"/>
                <a:gd name="connsiteY121" fmla="*/ 448437 h 493757"/>
                <a:gd name="connsiteX122" fmla="*/ 199607 w 573899"/>
                <a:gd name="connsiteY122" fmla="*/ 454182 h 493757"/>
                <a:gd name="connsiteX123" fmla="*/ 213924 w 573899"/>
                <a:gd name="connsiteY123" fmla="*/ 461021 h 493757"/>
                <a:gd name="connsiteX124" fmla="*/ 217845 w 573899"/>
                <a:gd name="connsiteY124" fmla="*/ 478712 h 493757"/>
                <a:gd name="connsiteX125" fmla="*/ 226964 w 573899"/>
                <a:gd name="connsiteY125" fmla="*/ 483819 h 493757"/>
                <a:gd name="connsiteX126" fmla="*/ 243105 w 573899"/>
                <a:gd name="connsiteY126" fmla="*/ 487831 h 493757"/>
                <a:gd name="connsiteX127" fmla="*/ 245202 w 573899"/>
                <a:gd name="connsiteY127" fmla="*/ 493302 h 493757"/>
                <a:gd name="connsiteX128" fmla="*/ 247847 w 573899"/>
                <a:gd name="connsiteY128" fmla="*/ 493302 h 493757"/>
                <a:gd name="connsiteX129" fmla="*/ 247847 w 573899"/>
                <a:gd name="connsiteY129" fmla="*/ 493302 h 493757"/>
                <a:gd name="connsiteX130" fmla="*/ 254594 w 573899"/>
                <a:gd name="connsiteY130" fmla="*/ 486645 h 493757"/>
                <a:gd name="connsiteX131" fmla="*/ 262345 w 573899"/>
                <a:gd name="connsiteY131" fmla="*/ 486645 h 493757"/>
                <a:gd name="connsiteX132" fmla="*/ 266905 w 573899"/>
                <a:gd name="connsiteY132" fmla="*/ 483271 h 493757"/>
                <a:gd name="connsiteX133" fmla="*/ 266905 w 573899"/>
                <a:gd name="connsiteY133" fmla="*/ 474153 h 493757"/>
                <a:gd name="connsiteX134" fmla="*/ 268182 w 573899"/>
                <a:gd name="connsiteY134" fmla="*/ 473423 h 493757"/>
                <a:gd name="connsiteX135" fmla="*/ 305751 w 573899"/>
                <a:gd name="connsiteY135" fmla="*/ 478256 h 493757"/>
                <a:gd name="connsiteX136" fmla="*/ 310220 w 573899"/>
                <a:gd name="connsiteY136" fmla="*/ 476979 h 493757"/>
                <a:gd name="connsiteX137" fmla="*/ 320615 w 573899"/>
                <a:gd name="connsiteY137" fmla="*/ 471417 h 493757"/>
                <a:gd name="connsiteX138" fmla="*/ 329005 w 573899"/>
                <a:gd name="connsiteY138" fmla="*/ 470140 h 493757"/>
                <a:gd name="connsiteX139" fmla="*/ 329005 w 573899"/>
                <a:gd name="connsiteY139" fmla="*/ 473150 h 493757"/>
                <a:gd name="connsiteX140" fmla="*/ 336573 w 573899"/>
                <a:gd name="connsiteY140" fmla="*/ 476615 h 493757"/>
                <a:gd name="connsiteX141" fmla="*/ 338671 w 573899"/>
                <a:gd name="connsiteY141" fmla="*/ 472876 h 493757"/>
                <a:gd name="connsiteX142" fmla="*/ 345784 w 573899"/>
                <a:gd name="connsiteY142" fmla="*/ 470140 h 493757"/>
                <a:gd name="connsiteX143" fmla="*/ 343504 w 573899"/>
                <a:gd name="connsiteY143" fmla="*/ 468772 h 493757"/>
                <a:gd name="connsiteX144" fmla="*/ 342866 w 573899"/>
                <a:gd name="connsiteY144" fmla="*/ 463301 h 493757"/>
                <a:gd name="connsiteX145" fmla="*/ 344689 w 573899"/>
                <a:gd name="connsiteY145" fmla="*/ 458651 h 493757"/>
                <a:gd name="connsiteX146" fmla="*/ 333291 w 573899"/>
                <a:gd name="connsiteY146" fmla="*/ 433665 h 493757"/>
                <a:gd name="connsiteX147" fmla="*/ 328823 w 573899"/>
                <a:gd name="connsiteY147" fmla="*/ 423178 h 493757"/>
                <a:gd name="connsiteX148" fmla="*/ 325448 w 573899"/>
                <a:gd name="connsiteY148" fmla="*/ 424546 h 493757"/>
                <a:gd name="connsiteX149" fmla="*/ 316877 w 573899"/>
                <a:gd name="connsiteY149" fmla="*/ 421901 h 493757"/>
                <a:gd name="connsiteX150" fmla="*/ 313046 w 573899"/>
                <a:gd name="connsiteY150" fmla="*/ 407858 h 493757"/>
                <a:gd name="connsiteX151" fmla="*/ 313867 w 573899"/>
                <a:gd name="connsiteY151" fmla="*/ 405578 h 493757"/>
                <a:gd name="connsiteX152" fmla="*/ 312864 w 573899"/>
                <a:gd name="connsiteY152" fmla="*/ 391809 h 493757"/>
                <a:gd name="connsiteX153" fmla="*/ 307028 w 573899"/>
                <a:gd name="connsiteY153" fmla="*/ 391809 h 493757"/>
                <a:gd name="connsiteX154" fmla="*/ 298912 w 573899"/>
                <a:gd name="connsiteY154" fmla="*/ 390076 h 493757"/>
                <a:gd name="connsiteX155" fmla="*/ 290979 w 573899"/>
                <a:gd name="connsiteY155" fmla="*/ 381687 h 493757"/>
                <a:gd name="connsiteX156" fmla="*/ 294627 w 573899"/>
                <a:gd name="connsiteY156" fmla="*/ 372568 h 493757"/>
                <a:gd name="connsiteX157" fmla="*/ 314779 w 573899"/>
                <a:gd name="connsiteY157" fmla="*/ 345211 h 493757"/>
                <a:gd name="connsiteX158" fmla="*/ 316786 w 573899"/>
                <a:gd name="connsiteY158" fmla="*/ 343843 h 493757"/>
                <a:gd name="connsiteX159" fmla="*/ 327181 w 573899"/>
                <a:gd name="connsiteY159" fmla="*/ 339648 h 493757"/>
                <a:gd name="connsiteX160" fmla="*/ 331831 w 573899"/>
                <a:gd name="connsiteY160" fmla="*/ 346397 h 493757"/>
                <a:gd name="connsiteX161" fmla="*/ 339902 w 573899"/>
                <a:gd name="connsiteY161" fmla="*/ 351239 h 493757"/>
                <a:gd name="connsiteX162" fmla="*/ 339947 w 573899"/>
                <a:gd name="connsiteY162" fmla="*/ 351230 h 493757"/>
                <a:gd name="connsiteX163" fmla="*/ 348337 w 573899"/>
                <a:gd name="connsiteY163" fmla="*/ 347126 h 493757"/>
                <a:gd name="connsiteX164" fmla="*/ 367304 w 573899"/>
                <a:gd name="connsiteY164" fmla="*/ 343843 h 493757"/>
                <a:gd name="connsiteX165" fmla="*/ 369037 w 573899"/>
                <a:gd name="connsiteY165" fmla="*/ 342111 h 493757"/>
                <a:gd name="connsiteX166" fmla="*/ 391378 w 573899"/>
                <a:gd name="connsiteY166" fmla="*/ 311927 h 493757"/>
                <a:gd name="connsiteX167" fmla="*/ 393384 w 573899"/>
                <a:gd name="connsiteY167" fmla="*/ 310012 h 493757"/>
                <a:gd name="connsiteX168" fmla="*/ 408613 w 573899"/>
                <a:gd name="connsiteY168" fmla="*/ 301623 h 493757"/>
                <a:gd name="connsiteX169" fmla="*/ 418735 w 573899"/>
                <a:gd name="connsiteY169" fmla="*/ 284296 h 493757"/>
                <a:gd name="connsiteX170" fmla="*/ 429769 w 573899"/>
                <a:gd name="connsiteY170" fmla="*/ 266059 h 493757"/>
                <a:gd name="connsiteX171" fmla="*/ 441988 w 573899"/>
                <a:gd name="connsiteY171" fmla="*/ 260314 h 493757"/>
                <a:gd name="connsiteX172" fmla="*/ 442444 w 573899"/>
                <a:gd name="connsiteY172" fmla="*/ 258308 h 493757"/>
                <a:gd name="connsiteX173" fmla="*/ 439253 w 573899"/>
                <a:gd name="connsiteY173" fmla="*/ 253748 h 493757"/>
                <a:gd name="connsiteX174" fmla="*/ 440256 w 573899"/>
                <a:gd name="connsiteY174" fmla="*/ 251651 h 493757"/>
                <a:gd name="connsiteX175" fmla="*/ 448554 w 573899"/>
                <a:gd name="connsiteY175" fmla="*/ 242532 h 493757"/>
                <a:gd name="connsiteX176" fmla="*/ 463965 w 573899"/>
                <a:gd name="connsiteY176" fmla="*/ 230130 h 493757"/>
                <a:gd name="connsiteX177" fmla="*/ 465059 w 573899"/>
                <a:gd name="connsiteY177" fmla="*/ 227851 h 493757"/>
                <a:gd name="connsiteX178" fmla="*/ 461503 w 573899"/>
                <a:gd name="connsiteY178" fmla="*/ 204050 h 493757"/>
                <a:gd name="connsiteX179" fmla="*/ 462506 w 573899"/>
                <a:gd name="connsiteY179" fmla="*/ 200767 h 493757"/>
                <a:gd name="connsiteX180" fmla="*/ 467248 w 573899"/>
                <a:gd name="connsiteY180" fmla="*/ 195478 h 493757"/>
                <a:gd name="connsiteX181" fmla="*/ 469071 w 573899"/>
                <a:gd name="connsiteY181" fmla="*/ 194749 h 493757"/>
                <a:gd name="connsiteX182" fmla="*/ 476184 w 573899"/>
                <a:gd name="connsiteY182" fmla="*/ 192925 h 493757"/>
                <a:gd name="connsiteX183" fmla="*/ 488312 w 573899"/>
                <a:gd name="connsiteY183" fmla="*/ 184809 h 493757"/>
                <a:gd name="connsiteX184" fmla="*/ 488312 w 573899"/>
                <a:gd name="connsiteY184" fmla="*/ 179520 h 493757"/>
                <a:gd name="connsiteX185" fmla="*/ 484118 w 573899"/>
                <a:gd name="connsiteY185" fmla="*/ 177514 h 493757"/>
                <a:gd name="connsiteX186" fmla="*/ 466791 w 573899"/>
                <a:gd name="connsiteY186" fmla="*/ 171678 h 493757"/>
                <a:gd name="connsiteX187" fmla="*/ 466791 w 573899"/>
                <a:gd name="connsiteY187" fmla="*/ 163562 h 493757"/>
                <a:gd name="connsiteX188" fmla="*/ 466791 w 573899"/>
                <a:gd name="connsiteY188" fmla="*/ 161556 h 493757"/>
                <a:gd name="connsiteX189" fmla="*/ 461959 w 573899"/>
                <a:gd name="connsiteY189" fmla="*/ 163653 h 493757"/>
                <a:gd name="connsiteX190" fmla="*/ 459861 w 573899"/>
                <a:gd name="connsiteY190" fmla="*/ 163653 h 493757"/>
                <a:gd name="connsiteX191" fmla="*/ 456214 w 573899"/>
                <a:gd name="connsiteY191" fmla="*/ 162833 h 493757"/>
                <a:gd name="connsiteX192" fmla="*/ 454572 w 573899"/>
                <a:gd name="connsiteY192" fmla="*/ 161647 h 493757"/>
                <a:gd name="connsiteX193" fmla="*/ 445453 w 573899"/>
                <a:gd name="connsiteY193" fmla="*/ 148881 h 493757"/>
                <a:gd name="connsiteX194" fmla="*/ 446821 w 573899"/>
                <a:gd name="connsiteY194" fmla="*/ 143592 h 493757"/>
                <a:gd name="connsiteX195" fmla="*/ 448372 w 573899"/>
                <a:gd name="connsiteY195" fmla="*/ 133470 h 493757"/>
                <a:gd name="connsiteX196" fmla="*/ 443994 w 573899"/>
                <a:gd name="connsiteY196" fmla="*/ 127633 h 493757"/>
                <a:gd name="connsiteX197" fmla="*/ 444450 w 573899"/>
                <a:gd name="connsiteY197" fmla="*/ 125445 h 493757"/>
                <a:gd name="connsiteX198" fmla="*/ 449010 w 573899"/>
                <a:gd name="connsiteY198" fmla="*/ 122800 h 493757"/>
                <a:gd name="connsiteX199" fmla="*/ 453113 w 573899"/>
                <a:gd name="connsiteY199" fmla="*/ 118606 h 493757"/>
                <a:gd name="connsiteX200" fmla="*/ 446274 w 573899"/>
                <a:gd name="connsiteY200" fmla="*/ 115323 h 493757"/>
                <a:gd name="connsiteX201" fmla="*/ 441714 w 573899"/>
                <a:gd name="connsiteY201" fmla="*/ 115323 h 493757"/>
                <a:gd name="connsiteX202" fmla="*/ 441714 w 573899"/>
                <a:gd name="connsiteY202" fmla="*/ 113408 h 493757"/>
                <a:gd name="connsiteX203" fmla="*/ 443265 w 573899"/>
                <a:gd name="connsiteY203" fmla="*/ 106204 h 493757"/>
                <a:gd name="connsiteX204" fmla="*/ 440894 w 573899"/>
                <a:gd name="connsiteY204" fmla="*/ 105292 h 493757"/>
                <a:gd name="connsiteX205" fmla="*/ 438614 w 573899"/>
                <a:gd name="connsiteY205" fmla="*/ 104563 h 493757"/>
                <a:gd name="connsiteX206" fmla="*/ 437337 w 573899"/>
                <a:gd name="connsiteY206" fmla="*/ 100733 h 493757"/>
                <a:gd name="connsiteX207" fmla="*/ 443265 w 573899"/>
                <a:gd name="connsiteY207" fmla="*/ 92890 h 493757"/>
                <a:gd name="connsiteX208" fmla="*/ 454937 w 573899"/>
                <a:gd name="connsiteY208" fmla="*/ 90611 h 493757"/>
                <a:gd name="connsiteX209" fmla="*/ 465059 w 573899"/>
                <a:gd name="connsiteY209" fmla="*/ 89972 h 493757"/>
                <a:gd name="connsiteX210" fmla="*/ 484756 w 573899"/>
                <a:gd name="connsiteY210" fmla="*/ 92526 h 493757"/>
                <a:gd name="connsiteX211" fmla="*/ 486306 w 573899"/>
                <a:gd name="connsiteY211" fmla="*/ 93255 h 493757"/>
                <a:gd name="connsiteX212" fmla="*/ 492325 w 573899"/>
                <a:gd name="connsiteY212" fmla="*/ 96173 h 493757"/>
                <a:gd name="connsiteX213" fmla="*/ 503541 w 573899"/>
                <a:gd name="connsiteY213" fmla="*/ 98088 h 493757"/>
                <a:gd name="connsiteX214" fmla="*/ 519682 w 573899"/>
                <a:gd name="connsiteY214" fmla="*/ 91340 h 493757"/>
                <a:gd name="connsiteX215" fmla="*/ 523967 w 573899"/>
                <a:gd name="connsiteY215" fmla="*/ 89972 h 493757"/>
                <a:gd name="connsiteX216" fmla="*/ 539287 w 573899"/>
                <a:gd name="connsiteY216" fmla="*/ 84410 h 493757"/>
                <a:gd name="connsiteX217" fmla="*/ 547038 w 573899"/>
                <a:gd name="connsiteY217" fmla="*/ 75291 h 493757"/>
                <a:gd name="connsiteX218" fmla="*/ 573848 w 573899"/>
                <a:gd name="connsiteY218" fmla="*/ 59698 h 493757"/>
                <a:gd name="connsiteX219" fmla="*/ 558254 w 573899"/>
                <a:gd name="connsiteY219" fmla="*/ 58694 h 493757"/>
                <a:gd name="connsiteX220" fmla="*/ 535183 w 573899"/>
                <a:gd name="connsiteY220" fmla="*/ 51764 h 493757"/>
                <a:gd name="connsiteX221" fmla="*/ 531080 w 573899"/>
                <a:gd name="connsiteY221" fmla="*/ 45381 h 493757"/>
                <a:gd name="connsiteX222" fmla="*/ 528801 w 573899"/>
                <a:gd name="connsiteY222" fmla="*/ 45381 h 493757"/>
                <a:gd name="connsiteX223" fmla="*/ 518952 w 573899"/>
                <a:gd name="connsiteY223" fmla="*/ 47661 h 493757"/>
                <a:gd name="connsiteX224" fmla="*/ 517219 w 573899"/>
                <a:gd name="connsiteY224" fmla="*/ 45928 h 493757"/>
                <a:gd name="connsiteX225" fmla="*/ 510106 w 573899"/>
                <a:gd name="connsiteY225" fmla="*/ 38542 h 493757"/>
                <a:gd name="connsiteX226" fmla="*/ 510106 w 573899"/>
                <a:gd name="connsiteY226" fmla="*/ 36079 h 493757"/>
                <a:gd name="connsiteX227" fmla="*/ 512113 w 573899"/>
                <a:gd name="connsiteY227" fmla="*/ 24772 h 493757"/>
                <a:gd name="connsiteX228" fmla="*/ 502994 w 573899"/>
                <a:gd name="connsiteY228" fmla="*/ 12188 h 493757"/>
                <a:gd name="connsiteX229" fmla="*/ 496702 w 573899"/>
                <a:gd name="connsiteY229" fmla="*/ 8449 h 493757"/>
                <a:gd name="connsiteX230" fmla="*/ 487583 w 573899"/>
                <a:gd name="connsiteY230" fmla="*/ 3251 h 493757"/>
                <a:gd name="connsiteX231" fmla="*/ 475181 w 573899"/>
                <a:gd name="connsiteY231" fmla="*/ 2248 h 493757"/>
                <a:gd name="connsiteX232" fmla="*/ 468068 w 573899"/>
                <a:gd name="connsiteY232" fmla="*/ -31 h 493757"/>
                <a:gd name="connsiteX233" fmla="*/ 464147 w 573899"/>
                <a:gd name="connsiteY233" fmla="*/ 880 h 493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573899" h="493757">
                  <a:moveTo>
                    <a:pt x="464147" y="880"/>
                  </a:moveTo>
                  <a:cubicBezTo>
                    <a:pt x="463317" y="1200"/>
                    <a:pt x="462524" y="1601"/>
                    <a:pt x="461776" y="2066"/>
                  </a:cubicBezTo>
                  <a:cubicBezTo>
                    <a:pt x="457354" y="4419"/>
                    <a:pt x="452785" y="6489"/>
                    <a:pt x="448098" y="8267"/>
                  </a:cubicBezTo>
                  <a:cubicBezTo>
                    <a:pt x="444414" y="8157"/>
                    <a:pt x="440767" y="7546"/>
                    <a:pt x="437246" y="6443"/>
                  </a:cubicBezTo>
                  <a:cubicBezTo>
                    <a:pt x="436426" y="6443"/>
                    <a:pt x="437246" y="5622"/>
                    <a:pt x="432595" y="5896"/>
                  </a:cubicBezTo>
                  <a:cubicBezTo>
                    <a:pt x="427945" y="6169"/>
                    <a:pt x="402959" y="7993"/>
                    <a:pt x="397852" y="9270"/>
                  </a:cubicBezTo>
                  <a:cubicBezTo>
                    <a:pt x="389545" y="13191"/>
                    <a:pt x="381612" y="17869"/>
                    <a:pt x="374143" y="23222"/>
                  </a:cubicBezTo>
                  <a:cubicBezTo>
                    <a:pt x="371909" y="24371"/>
                    <a:pt x="369265" y="24371"/>
                    <a:pt x="367031" y="23222"/>
                  </a:cubicBezTo>
                  <a:cubicBezTo>
                    <a:pt x="366027" y="22766"/>
                    <a:pt x="365754" y="22492"/>
                    <a:pt x="364933" y="23222"/>
                  </a:cubicBezTo>
                  <a:cubicBezTo>
                    <a:pt x="364113" y="23951"/>
                    <a:pt x="351620" y="36900"/>
                    <a:pt x="350616" y="38268"/>
                  </a:cubicBezTo>
                  <a:cubicBezTo>
                    <a:pt x="349613" y="39636"/>
                    <a:pt x="350616" y="39909"/>
                    <a:pt x="351620" y="40183"/>
                  </a:cubicBezTo>
                  <a:cubicBezTo>
                    <a:pt x="352121" y="40411"/>
                    <a:pt x="352532" y="40794"/>
                    <a:pt x="352805" y="41277"/>
                  </a:cubicBezTo>
                  <a:lnTo>
                    <a:pt x="363474" y="58968"/>
                  </a:lnTo>
                  <a:cubicBezTo>
                    <a:pt x="363958" y="61986"/>
                    <a:pt x="364113" y="65041"/>
                    <a:pt x="363930" y="68087"/>
                  </a:cubicBezTo>
                  <a:cubicBezTo>
                    <a:pt x="363930" y="69364"/>
                    <a:pt x="364477" y="70093"/>
                    <a:pt x="365207" y="70367"/>
                  </a:cubicBezTo>
                  <a:cubicBezTo>
                    <a:pt x="365936" y="70640"/>
                    <a:pt x="365207" y="72008"/>
                    <a:pt x="365207" y="72008"/>
                  </a:cubicBezTo>
                  <a:cubicBezTo>
                    <a:pt x="364113" y="73139"/>
                    <a:pt x="363073" y="74324"/>
                    <a:pt x="362106" y="75564"/>
                  </a:cubicBezTo>
                  <a:cubicBezTo>
                    <a:pt x="361195" y="76659"/>
                    <a:pt x="361195" y="78847"/>
                    <a:pt x="360648" y="80215"/>
                  </a:cubicBezTo>
                  <a:cubicBezTo>
                    <a:pt x="360100" y="81583"/>
                    <a:pt x="355906" y="82768"/>
                    <a:pt x="355267" y="83042"/>
                  </a:cubicBezTo>
                  <a:cubicBezTo>
                    <a:pt x="354574" y="83425"/>
                    <a:pt x="353936" y="83881"/>
                    <a:pt x="353353" y="84410"/>
                  </a:cubicBezTo>
                  <a:cubicBezTo>
                    <a:pt x="352349" y="85741"/>
                    <a:pt x="351556" y="87218"/>
                    <a:pt x="350982" y="88787"/>
                  </a:cubicBezTo>
                  <a:cubicBezTo>
                    <a:pt x="349915" y="89954"/>
                    <a:pt x="348647" y="90911"/>
                    <a:pt x="347242" y="91614"/>
                  </a:cubicBezTo>
                  <a:cubicBezTo>
                    <a:pt x="345747" y="92653"/>
                    <a:pt x="344452" y="93948"/>
                    <a:pt x="343413" y="95444"/>
                  </a:cubicBezTo>
                  <a:cubicBezTo>
                    <a:pt x="342683" y="96629"/>
                    <a:pt x="343413" y="98453"/>
                    <a:pt x="343413" y="99638"/>
                  </a:cubicBezTo>
                  <a:cubicBezTo>
                    <a:pt x="343413" y="100824"/>
                    <a:pt x="345510" y="102465"/>
                    <a:pt x="346878" y="103286"/>
                  </a:cubicBezTo>
                  <a:cubicBezTo>
                    <a:pt x="347635" y="103815"/>
                    <a:pt x="348136" y="104645"/>
                    <a:pt x="348245" y="105566"/>
                  </a:cubicBezTo>
                  <a:cubicBezTo>
                    <a:pt x="348245" y="105566"/>
                    <a:pt x="346969" y="109852"/>
                    <a:pt x="346695" y="111767"/>
                  </a:cubicBezTo>
                  <a:cubicBezTo>
                    <a:pt x="346422" y="113682"/>
                    <a:pt x="342957" y="115141"/>
                    <a:pt x="341315" y="115961"/>
                  </a:cubicBezTo>
                  <a:cubicBezTo>
                    <a:pt x="338981" y="117165"/>
                    <a:pt x="336573" y="118232"/>
                    <a:pt x="334111" y="119153"/>
                  </a:cubicBezTo>
                  <a:cubicBezTo>
                    <a:pt x="331722" y="119417"/>
                    <a:pt x="329306" y="119417"/>
                    <a:pt x="326907" y="119153"/>
                  </a:cubicBezTo>
                  <a:cubicBezTo>
                    <a:pt x="325722" y="119153"/>
                    <a:pt x="317789" y="117603"/>
                    <a:pt x="316603" y="117238"/>
                  </a:cubicBezTo>
                  <a:cubicBezTo>
                    <a:pt x="315418" y="116873"/>
                    <a:pt x="311041" y="115779"/>
                    <a:pt x="309946" y="115323"/>
                  </a:cubicBezTo>
                  <a:cubicBezTo>
                    <a:pt x="308770" y="115141"/>
                    <a:pt x="307566" y="115296"/>
                    <a:pt x="306481" y="115779"/>
                  </a:cubicBezTo>
                  <a:cubicBezTo>
                    <a:pt x="305660" y="115779"/>
                    <a:pt x="305660" y="115779"/>
                    <a:pt x="305478" y="117603"/>
                  </a:cubicBezTo>
                  <a:cubicBezTo>
                    <a:pt x="305387" y="118679"/>
                    <a:pt x="305204" y="119746"/>
                    <a:pt x="304931" y="120794"/>
                  </a:cubicBezTo>
                  <a:cubicBezTo>
                    <a:pt x="304931" y="120794"/>
                    <a:pt x="307940" y="125080"/>
                    <a:pt x="308214" y="125627"/>
                  </a:cubicBezTo>
                  <a:cubicBezTo>
                    <a:pt x="308688" y="126238"/>
                    <a:pt x="309317" y="126713"/>
                    <a:pt x="310038" y="126995"/>
                  </a:cubicBezTo>
                  <a:lnTo>
                    <a:pt x="311496" y="127725"/>
                  </a:lnTo>
                  <a:cubicBezTo>
                    <a:pt x="311496" y="127725"/>
                    <a:pt x="314506" y="133561"/>
                    <a:pt x="315509" y="135840"/>
                  </a:cubicBezTo>
                  <a:cubicBezTo>
                    <a:pt x="316539" y="138020"/>
                    <a:pt x="317998" y="139971"/>
                    <a:pt x="319794" y="141585"/>
                  </a:cubicBezTo>
                  <a:cubicBezTo>
                    <a:pt x="320798" y="142315"/>
                    <a:pt x="319794" y="142953"/>
                    <a:pt x="319794" y="142953"/>
                  </a:cubicBezTo>
                  <a:cubicBezTo>
                    <a:pt x="319794" y="142953"/>
                    <a:pt x="317059" y="145233"/>
                    <a:pt x="316512" y="145871"/>
                  </a:cubicBezTo>
                  <a:cubicBezTo>
                    <a:pt x="315226" y="146510"/>
                    <a:pt x="313886" y="147030"/>
                    <a:pt x="312499" y="147422"/>
                  </a:cubicBezTo>
                  <a:cubicBezTo>
                    <a:pt x="311223" y="147969"/>
                    <a:pt x="307210" y="150978"/>
                    <a:pt x="306481" y="151434"/>
                  </a:cubicBezTo>
                  <a:cubicBezTo>
                    <a:pt x="303782" y="151616"/>
                    <a:pt x="301065" y="151616"/>
                    <a:pt x="298365" y="151434"/>
                  </a:cubicBezTo>
                  <a:lnTo>
                    <a:pt x="295812" y="151434"/>
                  </a:lnTo>
                  <a:lnTo>
                    <a:pt x="292256" y="154078"/>
                  </a:lnTo>
                  <a:cubicBezTo>
                    <a:pt x="291435" y="154808"/>
                    <a:pt x="292256" y="155355"/>
                    <a:pt x="292256" y="156541"/>
                  </a:cubicBezTo>
                  <a:cubicBezTo>
                    <a:pt x="292256" y="157726"/>
                    <a:pt x="289976" y="166480"/>
                    <a:pt x="289885" y="167666"/>
                  </a:cubicBezTo>
                  <a:cubicBezTo>
                    <a:pt x="289693" y="168477"/>
                    <a:pt x="289356" y="169252"/>
                    <a:pt x="288882" y="169945"/>
                  </a:cubicBezTo>
                  <a:cubicBezTo>
                    <a:pt x="287459" y="171240"/>
                    <a:pt x="285972" y="172462"/>
                    <a:pt x="284413" y="173593"/>
                  </a:cubicBezTo>
                  <a:cubicBezTo>
                    <a:pt x="283410" y="174231"/>
                    <a:pt x="283866" y="175599"/>
                    <a:pt x="283866" y="175599"/>
                  </a:cubicBezTo>
                  <a:cubicBezTo>
                    <a:pt x="283866" y="175599"/>
                    <a:pt x="285964" y="193016"/>
                    <a:pt x="286146" y="193837"/>
                  </a:cubicBezTo>
                  <a:cubicBezTo>
                    <a:pt x="286328" y="194658"/>
                    <a:pt x="286146" y="195113"/>
                    <a:pt x="285598" y="195113"/>
                  </a:cubicBezTo>
                  <a:cubicBezTo>
                    <a:pt x="285216" y="195187"/>
                    <a:pt x="284869" y="195378"/>
                    <a:pt x="284596" y="195661"/>
                  </a:cubicBezTo>
                  <a:lnTo>
                    <a:pt x="272194" y="206512"/>
                  </a:lnTo>
                  <a:cubicBezTo>
                    <a:pt x="271729" y="206831"/>
                    <a:pt x="271109" y="206831"/>
                    <a:pt x="270644" y="206512"/>
                  </a:cubicBezTo>
                  <a:cubicBezTo>
                    <a:pt x="270644" y="206512"/>
                    <a:pt x="261525" y="200403"/>
                    <a:pt x="260887" y="199491"/>
                  </a:cubicBezTo>
                  <a:cubicBezTo>
                    <a:pt x="260230" y="199135"/>
                    <a:pt x="259446" y="199135"/>
                    <a:pt x="258789" y="199491"/>
                  </a:cubicBezTo>
                  <a:lnTo>
                    <a:pt x="247117" y="201588"/>
                  </a:lnTo>
                  <a:lnTo>
                    <a:pt x="244563" y="202409"/>
                  </a:lnTo>
                  <a:cubicBezTo>
                    <a:pt x="244563" y="202409"/>
                    <a:pt x="236721" y="207880"/>
                    <a:pt x="234715" y="208883"/>
                  </a:cubicBezTo>
                  <a:cubicBezTo>
                    <a:pt x="232709" y="209886"/>
                    <a:pt x="232253" y="209521"/>
                    <a:pt x="228879" y="209704"/>
                  </a:cubicBezTo>
                  <a:cubicBezTo>
                    <a:pt x="225505" y="209886"/>
                    <a:pt x="227329" y="211254"/>
                    <a:pt x="227329" y="211254"/>
                  </a:cubicBezTo>
                  <a:cubicBezTo>
                    <a:pt x="227329" y="211254"/>
                    <a:pt x="231432" y="214263"/>
                    <a:pt x="232891" y="215540"/>
                  </a:cubicBezTo>
                  <a:cubicBezTo>
                    <a:pt x="234350" y="216817"/>
                    <a:pt x="232891" y="217090"/>
                    <a:pt x="232891" y="217090"/>
                  </a:cubicBezTo>
                  <a:lnTo>
                    <a:pt x="221219" y="222106"/>
                  </a:lnTo>
                  <a:cubicBezTo>
                    <a:pt x="220644" y="222388"/>
                    <a:pt x="219970" y="222388"/>
                    <a:pt x="219396" y="222106"/>
                  </a:cubicBezTo>
                  <a:cubicBezTo>
                    <a:pt x="219396" y="222106"/>
                    <a:pt x="208544" y="219096"/>
                    <a:pt x="207267" y="218549"/>
                  </a:cubicBezTo>
                  <a:cubicBezTo>
                    <a:pt x="206620" y="218175"/>
                    <a:pt x="205817" y="218175"/>
                    <a:pt x="205170" y="218549"/>
                  </a:cubicBezTo>
                  <a:cubicBezTo>
                    <a:pt x="205170" y="218549"/>
                    <a:pt x="201614" y="220555"/>
                    <a:pt x="200154" y="221559"/>
                  </a:cubicBezTo>
                  <a:cubicBezTo>
                    <a:pt x="198695" y="222561"/>
                    <a:pt x="195321" y="225753"/>
                    <a:pt x="191582" y="228671"/>
                  </a:cubicBezTo>
                  <a:cubicBezTo>
                    <a:pt x="187579" y="231808"/>
                    <a:pt x="185072" y="236468"/>
                    <a:pt x="184652" y="241529"/>
                  </a:cubicBezTo>
                  <a:cubicBezTo>
                    <a:pt x="183886" y="246243"/>
                    <a:pt x="183886" y="251040"/>
                    <a:pt x="184652" y="255754"/>
                  </a:cubicBezTo>
                  <a:cubicBezTo>
                    <a:pt x="183959" y="258463"/>
                    <a:pt x="182920" y="261071"/>
                    <a:pt x="181552" y="263505"/>
                  </a:cubicBezTo>
                  <a:cubicBezTo>
                    <a:pt x="180549" y="265603"/>
                    <a:pt x="182829" y="265876"/>
                    <a:pt x="183832" y="266788"/>
                  </a:cubicBezTo>
                  <a:cubicBezTo>
                    <a:pt x="184834" y="267700"/>
                    <a:pt x="183832" y="270436"/>
                    <a:pt x="183102" y="271439"/>
                  </a:cubicBezTo>
                  <a:cubicBezTo>
                    <a:pt x="182692" y="272123"/>
                    <a:pt x="182044" y="272643"/>
                    <a:pt x="181278" y="272898"/>
                  </a:cubicBezTo>
                  <a:cubicBezTo>
                    <a:pt x="181278" y="272898"/>
                    <a:pt x="159575" y="279281"/>
                    <a:pt x="157296" y="279737"/>
                  </a:cubicBezTo>
                  <a:cubicBezTo>
                    <a:pt x="155016" y="280193"/>
                    <a:pt x="127841" y="282746"/>
                    <a:pt x="125927" y="282746"/>
                  </a:cubicBezTo>
                  <a:cubicBezTo>
                    <a:pt x="124312" y="282746"/>
                    <a:pt x="122716" y="283120"/>
                    <a:pt x="121276" y="283841"/>
                  </a:cubicBezTo>
                  <a:cubicBezTo>
                    <a:pt x="119087" y="284753"/>
                    <a:pt x="112704" y="288856"/>
                    <a:pt x="109968" y="289859"/>
                  </a:cubicBezTo>
                  <a:cubicBezTo>
                    <a:pt x="105235" y="289695"/>
                    <a:pt x="100585" y="288582"/>
                    <a:pt x="96290" y="286576"/>
                  </a:cubicBezTo>
                  <a:cubicBezTo>
                    <a:pt x="95615" y="286339"/>
                    <a:pt x="94876" y="286339"/>
                    <a:pt x="94192" y="286576"/>
                  </a:cubicBezTo>
                  <a:lnTo>
                    <a:pt x="60543" y="289221"/>
                  </a:lnTo>
                  <a:cubicBezTo>
                    <a:pt x="59613" y="289394"/>
                    <a:pt x="58647" y="289394"/>
                    <a:pt x="57717" y="289221"/>
                  </a:cubicBezTo>
                  <a:lnTo>
                    <a:pt x="85" y="273080"/>
                  </a:lnTo>
                  <a:lnTo>
                    <a:pt x="85" y="273080"/>
                  </a:lnTo>
                  <a:cubicBezTo>
                    <a:pt x="-97" y="273454"/>
                    <a:pt x="-97" y="273892"/>
                    <a:pt x="85" y="274266"/>
                  </a:cubicBezTo>
                  <a:cubicBezTo>
                    <a:pt x="997" y="275725"/>
                    <a:pt x="33825" y="320590"/>
                    <a:pt x="33825" y="320590"/>
                  </a:cubicBezTo>
                  <a:cubicBezTo>
                    <a:pt x="34336" y="321146"/>
                    <a:pt x="34919" y="321639"/>
                    <a:pt x="35558" y="322049"/>
                  </a:cubicBezTo>
                  <a:cubicBezTo>
                    <a:pt x="36561" y="322596"/>
                    <a:pt x="63827" y="334542"/>
                    <a:pt x="63827" y="334542"/>
                  </a:cubicBezTo>
                  <a:cubicBezTo>
                    <a:pt x="63827" y="334542"/>
                    <a:pt x="64465" y="334542"/>
                    <a:pt x="64465" y="336092"/>
                  </a:cubicBezTo>
                  <a:cubicBezTo>
                    <a:pt x="64465" y="337642"/>
                    <a:pt x="64465" y="347217"/>
                    <a:pt x="63917" y="348220"/>
                  </a:cubicBezTo>
                  <a:cubicBezTo>
                    <a:pt x="63243" y="353509"/>
                    <a:pt x="62906" y="358844"/>
                    <a:pt x="62914" y="364178"/>
                  </a:cubicBezTo>
                  <a:cubicBezTo>
                    <a:pt x="63553" y="366002"/>
                    <a:pt x="63917" y="370288"/>
                    <a:pt x="71486" y="370197"/>
                  </a:cubicBezTo>
                  <a:cubicBezTo>
                    <a:pt x="74523" y="369896"/>
                    <a:pt x="77569" y="369896"/>
                    <a:pt x="80605" y="370197"/>
                  </a:cubicBezTo>
                  <a:cubicBezTo>
                    <a:pt x="81071" y="370525"/>
                    <a:pt x="81289" y="371100"/>
                    <a:pt x="81152" y="371656"/>
                  </a:cubicBezTo>
                  <a:cubicBezTo>
                    <a:pt x="81152" y="372568"/>
                    <a:pt x="76593" y="389894"/>
                    <a:pt x="76593" y="389894"/>
                  </a:cubicBezTo>
                  <a:cubicBezTo>
                    <a:pt x="76593" y="389894"/>
                    <a:pt x="76593" y="391170"/>
                    <a:pt x="75225" y="391262"/>
                  </a:cubicBezTo>
                  <a:lnTo>
                    <a:pt x="49875" y="395274"/>
                  </a:lnTo>
                  <a:cubicBezTo>
                    <a:pt x="49072" y="395119"/>
                    <a:pt x="48242" y="395320"/>
                    <a:pt x="47595" y="395821"/>
                  </a:cubicBezTo>
                  <a:cubicBezTo>
                    <a:pt x="46683" y="396642"/>
                    <a:pt x="38476" y="402204"/>
                    <a:pt x="37290" y="402934"/>
                  </a:cubicBezTo>
                  <a:cubicBezTo>
                    <a:pt x="34190" y="404685"/>
                    <a:pt x="32092" y="407794"/>
                    <a:pt x="31637" y="411323"/>
                  </a:cubicBezTo>
                  <a:cubicBezTo>
                    <a:pt x="31154" y="415326"/>
                    <a:pt x="30387" y="419284"/>
                    <a:pt x="29357" y="423178"/>
                  </a:cubicBezTo>
                  <a:cubicBezTo>
                    <a:pt x="29357" y="424272"/>
                    <a:pt x="25892" y="436765"/>
                    <a:pt x="24159" y="443422"/>
                  </a:cubicBezTo>
                  <a:lnTo>
                    <a:pt x="26530" y="443422"/>
                  </a:lnTo>
                  <a:cubicBezTo>
                    <a:pt x="26530" y="443422"/>
                    <a:pt x="30178" y="443422"/>
                    <a:pt x="30178" y="445884"/>
                  </a:cubicBezTo>
                  <a:cubicBezTo>
                    <a:pt x="30178" y="448346"/>
                    <a:pt x="30725" y="449532"/>
                    <a:pt x="33187" y="448711"/>
                  </a:cubicBezTo>
                  <a:cubicBezTo>
                    <a:pt x="35166" y="448045"/>
                    <a:pt x="37217" y="447616"/>
                    <a:pt x="39297" y="447434"/>
                  </a:cubicBezTo>
                  <a:cubicBezTo>
                    <a:pt x="41175" y="446905"/>
                    <a:pt x="42926" y="445975"/>
                    <a:pt x="44403" y="444699"/>
                  </a:cubicBezTo>
                  <a:cubicBezTo>
                    <a:pt x="45589" y="443969"/>
                    <a:pt x="48780" y="442054"/>
                    <a:pt x="48780" y="444699"/>
                  </a:cubicBezTo>
                  <a:cubicBezTo>
                    <a:pt x="48780" y="447343"/>
                    <a:pt x="51425" y="446157"/>
                    <a:pt x="52428" y="444699"/>
                  </a:cubicBezTo>
                  <a:cubicBezTo>
                    <a:pt x="53431" y="443240"/>
                    <a:pt x="57352" y="440504"/>
                    <a:pt x="67839" y="440869"/>
                  </a:cubicBezTo>
                  <a:cubicBezTo>
                    <a:pt x="74815" y="441881"/>
                    <a:pt x="81882" y="442063"/>
                    <a:pt x="88904" y="441416"/>
                  </a:cubicBezTo>
                  <a:cubicBezTo>
                    <a:pt x="95524" y="438078"/>
                    <a:pt x="102956" y="436692"/>
                    <a:pt x="110333" y="437403"/>
                  </a:cubicBezTo>
                  <a:cubicBezTo>
                    <a:pt x="116133" y="439492"/>
                    <a:pt x="122042" y="441288"/>
                    <a:pt x="128024" y="442783"/>
                  </a:cubicBezTo>
                  <a:cubicBezTo>
                    <a:pt x="137963" y="439692"/>
                    <a:pt x="148204" y="437640"/>
                    <a:pt x="158572" y="436674"/>
                  </a:cubicBezTo>
                  <a:cubicBezTo>
                    <a:pt x="168876" y="436674"/>
                    <a:pt x="185929" y="436674"/>
                    <a:pt x="186932" y="435944"/>
                  </a:cubicBezTo>
                  <a:cubicBezTo>
                    <a:pt x="187935" y="435215"/>
                    <a:pt x="192039" y="435397"/>
                    <a:pt x="192768" y="437221"/>
                  </a:cubicBezTo>
                  <a:cubicBezTo>
                    <a:pt x="193498" y="439045"/>
                    <a:pt x="196051" y="440686"/>
                    <a:pt x="196598" y="441416"/>
                  </a:cubicBezTo>
                  <a:cubicBezTo>
                    <a:pt x="197938" y="443504"/>
                    <a:pt x="198267" y="446076"/>
                    <a:pt x="197510" y="448437"/>
                  </a:cubicBezTo>
                  <a:cubicBezTo>
                    <a:pt x="196598" y="452449"/>
                    <a:pt x="195230" y="454182"/>
                    <a:pt x="199607" y="454182"/>
                  </a:cubicBezTo>
                  <a:cubicBezTo>
                    <a:pt x="203985" y="454182"/>
                    <a:pt x="212009" y="455276"/>
                    <a:pt x="213924" y="461021"/>
                  </a:cubicBezTo>
                  <a:lnTo>
                    <a:pt x="217845" y="478712"/>
                  </a:lnTo>
                  <a:cubicBezTo>
                    <a:pt x="218994" y="482606"/>
                    <a:pt x="223043" y="484876"/>
                    <a:pt x="226964" y="483819"/>
                  </a:cubicBezTo>
                  <a:cubicBezTo>
                    <a:pt x="233986" y="482633"/>
                    <a:pt x="242193" y="482998"/>
                    <a:pt x="243105" y="487831"/>
                  </a:cubicBezTo>
                  <a:cubicBezTo>
                    <a:pt x="244016" y="492664"/>
                    <a:pt x="243834" y="494670"/>
                    <a:pt x="245202" y="493302"/>
                  </a:cubicBezTo>
                  <a:cubicBezTo>
                    <a:pt x="246570" y="491935"/>
                    <a:pt x="247299" y="492573"/>
                    <a:pt x="247847" y="493302"/>
                  </a:cubicBezTo>
                  <a:lnTo>
                    <a:pt x="247847" y="493302"/>
                  </a:lnTo>
                  <a:cubicBezTo>
                    <a:pt x="249488" y="490658"/>
                    <a:pt x="252223" y="486828"/>
                    <a:pt x="254594" y="486645"/>
                  </a:cubicBezTo>
                  <a:cubicBezTo>
                    <a:pt x="257175" y="486454"/>
                    <a:pt x="259765" y="486454"/>
                    <a:pt x="262345" y="486645"/>
                  </a:cubicBezTo>
                  <a:cubicBezTo>
                    <a:pt x="263713" y="486645"/>
                    <a:pt x="267179" y="486645"/>
                    <a:pt x="266905" y="483271"/>
                  </a:cubicBezTo>
                  <a:cubicBezTo>
                    <a:pt x="266631" y="479898"/>
                    <a:pt x="266905" y="474153"/>
                    <a:pt x="266905" y="474153"/>
                  </a:cubicBezTo>
                  <a:cubicBezTo>
                    <a:pt x="266905" y="474153"/>
                    <a:pt x="266266" y="473150"/>
                    <a:pt x="268182" y="473423"/>
                  </a:cubicBezTo>
                  <a:lnTo>
                    <a:pt x="305751" y="478256"/>
                  </a:lnTo>
                  <a:cubicBezTo>
                    <a:pt x="307357" y="478511"/>
                    <a:pt x="308998" y="478046"/>
                    <a:pt x="310220" y="476979"/>
                  </a:cubicBezTo>
                  <a:cubicBezTo>
                    <a:pt x="313429" y="474682"/>
                    <a:pt x="316922" y="472812"/>
                    <a:pt x="320615" y="471417"/>
                  </a:cubicBezTo>
                  <a:cubicBezTo>
                    <a:pt x="323716" y="470049"/>
                    <a:pt x="329734" y="468408"/>
                    <a:pt x="329005" y="470140"/>
                  </a:cubicBezTo>
                  <a:cubicBezTo>
                    <a:pt x="328276" y="471873"/>
                    <a:pt x="328002" y="472055"/>
                    <a:pt x="329005" y="473150"/>
                  </a:cubicBezTo>
                  <a:cubicBezTo>
                    <a:pt x="330008" y="474244"/>
                    <a:pt x="335571" y="477527"/>
                    <a:pt x="336573" y="476615"/>
                  </a:cubicBezTo>
                  <a:cubicBezTo>
                    <a:pt x="337576" y="475703"/>
                    <a:pt x="337668" y="472967"/>
                    <a:pt x="338671" y="472876"/>
                  </a:cubicBezTo>
                  <a:cubicBezTo>
                    <a:pt x="339674" y="472785"/>
                    <a:pt x="346240" y="471873"/>
                    <a:pt x="345784" y="470140"/>
                  </a:cubicBezTo>
                  <a:cubicBezTo>
                    <a:pt x="345328" y="468408"/>
                    <a:pt x="344142" y="468864"/>
                    <a:pt x="343504" y="468772"/>
                  </a:cubicBezTo>
                  <a:cubicBezTo>
                    <a:pt x="341872" y="467405"/>
                    <a:pt x="341598" y="465006"/>
                    <a:pt x="342866" y="463301"/>
                  </a:cubicBezTo>
                  <a:cubicBezTo>
                    <a:pt x="344689" y="460748"/>
                    <a:pt x="345784" y="460292"/>
                    <a:pt x="344689" y="458651"/>
                  </a:cubicBezTo>
                  <a:cubicBezTo>
                    <a:pt x="339966" y="450772"/>
                    <a:pt x="336145" y="442391"/>
                    <a:pt x="333291" y="433665"/>
                  </a:cubicBezTo>
                  <a:cubicBezTo>
                    <a:pt x="331740" y="426278"/>
                    <a:pt x="330829" y="422813"/>
                    <a:pt x="328823" y="423178"/>
                  </a:cubicBezTo>
                  <a:cubicBezTo>
                    <a:pt x="326816" y="423543"/>
                    <a:pt x="327272" y="424819"/>
                    <a:pt x="325448" y="424546"/>
                  </a:cubicBezTo>
                  <a:cubicBezTo>
                    <a:pt x="323625" y="424272"/>
                    <a:pt x="317424" y="423998"/>
                    <a:pt x="316877" y="421901"/>
                  </a:cubicBezTo>
                  <a:cubicBezTo>
                    <a:pt x="316329" y="419804"/>
                    <a:pt x="313046" y="407858"/>
                    <a:pt x="313046" y="407858"/>
                  </a:cubicBezTo>
                  <a:cubicBezTo>
                    <a:pt x="313548" y="407202"/>
                    <a:pt x="313831" y="406408"/>
                    <a:pt x="313867" y="405578"/>
                  </a:cubicBezTo>
                  <a:cubicBezTo>
                    <a:pt x="313867" y="404211"/>
                    <a:pt x="316420" y="393633"/>
                    <a:pt x="312864" y="391809"/>
                  </a:cubicBezTo>
                  <a:cubicBezTo>
                    <a:pt x="311068" y="390751"/>
                    <a:pt x="308824" y="390751"/>
                    <a:pt x="307028" y="391809"/>
                  </a:cubicBezTo>
                  <a:cubicBezTo>
                    <a:pt x="304220" y="391936"/>
                    <a:pt x="301420" y="391344"/>
                    <a:pt x="298912" y="390076"/>
                  </a:cubicBezTo>
                  <a:cubicBezTo>
                    <a:pt x="295994" y="388343"/>
                    <a:pt x="289793" y="387341"/>
                    <a:pt x="290979" y="381687"/>
                  </a:cubicBezTo>
                  <a:cubicBezTo>
                    <a:pt x="291335" y="378367"/>
                    <a:pt x="292602" y="375221"/>
                    <a:pt x="294627" y="372568"/>
                  </a:cubicBezTo>
                  <a:cubicBezTo>
                    <a:pt x="295994" y="370470"/>
                    <a:pt x="314779" y="345211"/>
                    <a:pt x="314779" y="345211"/>
                  </a:cubicBezTo>
                  <a:lnTo>
                    <a:pt x="316786" y="343843"/>
                  </a:lnTo>
                  <a:cubicBezTo>
                    <a:pt x="317424" y="343205"/>
                    <a:pt x="325266" y="338372"/>
                    <a:pt x="327181" y="339648"/>
                  </a:cubicBezTo>
                  <a:cubicBezTo>
                    <a:pt x="329716" y="341035"/>
                    <a:pt x="331440" y="343542"/>
                    <a:pt x="331831" y="346397"/>
                  </a:cubicBezTo>
                  <a:cubicBezTo>
                    <a:pt x="332725" y="349962"/>
                    <a:pt x="336336" y="352132"/>
                    <a:pt x="339902" y="351239"/>
                  </a:cubicBezTo>
                  <a:cubicBezTo>
                    <a:pt x="339920" y="351239"/>
                    <a:pt x="339929" y="351230"/>
                    <a:pt x="339947" y="351230"/>
                  </a:cubicBezTo>
                  <a:cubicBezTo>
                    <a:pt x="342628" y="349634"/>
                    <a:pt x="345428" y="348257"/>
                    <a:pt x="348337" y="347126"/>
                  </a:cubicBezTo>
                  <a:cubicBezTo>
                    <a:pt x="349522" y="347126"/>
                    <a:pt x="367304" y="343843"/>
                    <a:pt x="367304" y="343843"/>
                  </a:cubicBezTo>
                  <a:cubicBezTo>
                    <a:pt x="368052" y="343460"/>
                    <a:pt x="368654" y="342858"/>
                    <a:pt x="369037" y="342111"/>
                  </a:cubicBezTo>
                  <a:cubicBezTo>
                    <a:pt x="369493" y="340925"/>
                    <a:pt x="391378" y="311927"/>
                    <a:pt x="391378" y="311927"/>
                  </a:cubicBezTo>
                  <a:cubicBezTo>
                    <a:pt x="391925" y="311170"/>
                    <a:pt x="392609" y="310523"/>
                    <a:pt x="393384" y="310012"/>
                  </a:cubicBezTo>
                  <a:cubicBezTo>
                    <a:pt x="398846" y="307978"/>
                    <a:pt x="403971" y="305152"/>
                    <a:pt x="408613" y="301623"/>
                  </a:cubicBezTo>
                  <a:cubicBezTo>
                    <a:pt x="412416" y="296106"/>
                    <a:pt x="415799" y="290315"/>
                    <a:pt x="418735" y="284296"/>
                  </a:cubicBezTo>
                  <a:cubicBezTo>
                    <a:pt x="420194" y="280102"/>
                    <a:pt x="421015" y="269889"/>
                    <a:pt x="429769" y="266059"/>
                  </a:cubicBezTo>
                  <a:cubicBezTo>
                    <a:pt x="438523" y="262229"/>
                    <a:pt x="441988" y="260314"/>
                    <a:pt x="441988" y="260314"/>
                  </a:cubicBezTo>
                  <a:cubicBezTo>
                    <a:pt x="441988" y="260314"/>
                    <a:pt x="443447" y="259767"/>
                    <a:pt x="442444" y="258308"/>
                  </a:cubicBezTo>
                  <a:lnTo>
                    <a:pt x="439253" y="253748"/>
                  </a:lnTo>
                  <a:cubicBezTo>
                    <a:pt x="439271" y="252937"/>
                    <a:pt x="439636" y="252171"/>
                    <a:pt x="440256" y="251651"/>
                  </a:cubicBezTo>
                  <a:cubicBezTo>
                    <a:pt x="441441" y="250465"/>
                    <a:pt x="447003" y="243353"/>
                    <a:pt x="448554" y="242532"/>
                  </a:cubicBezTo>
                  <a:lnTo>
                    <a:pt x="463965" y="230130"/>
                  </a:lnTo>
                  <a:cubicBezTo>
                    <a:pt x="463965" y="230130"/>
                    <a:pt x="465333" y="229127"/>
                    <a:pt x="465059" y="227851"/>
                  </a:cubicBezTo>
                  <a:cubicBezTo>
                    <a:pt x="464786" y="226574"/>
                    <a:pt x="461412" y="205691"/>
                    <a:pt x="461503" y="204050"/>
                  </a:cubicBezTo>
                  <a:cubicBezTo>
                    <a:pt x="461594" y="202409"/>
                    <a:pt x="461503" y="202135"/>
                    <a:pt x="462506" y="200767"/>
                  </a:cubicBezTo>
                  <a:cubicBezTo>
                    <a:pt x="463509" y="199399"/>
                    <a:pt x="467248" y="195478"/>
                    <a:pt x="467248" y="195478"/>
                  </a:cubicBezTo>
                  <a:lnTo>
                    <a:pt x="469071" y="194749"/>
                  </a:lnTo>
                  <a:cubicBezTo>
                    <a:pt x="469892" y="194749"/>
                    <a:pt x="475090" y="193381"/>
                    <a:pt x="476184" y="192925"/>
                  </a:cubicBezTo>
                  <a:cubicBezTo>
                    <a:pt x="477278" y="192469"/>
                    <a:pt x="487583" y="188639"/>
                    <a:pt x="488312" y="184809"/>
                  </a:cubicBezTo>
                  <a:cubicBezTo>
                    <a:pt x="489042" y="180979"/>
                    <a:pt x="489407" y="180341"/>
                    <a:pt x="488312" y="179520"/>
                  </a:cubicBezTo>
                  <a:cubicBezTo>
                    <a:pt x="487136" y="178453"/>
                    <a:pt x="485686" y="177760"/>
                    <a:pt x="484118" y="177514"/>
                  </a:cubicBezTo>
                  <a:cubicBezTo>
                    <a:pt x="483115" y="177514"/>
                    <a:pt x="467521" y="175964"/>
                    <a:pt x="466791" y="171678"/>
                  </a:cubicBezTo>
                  <a:cubicBezTo>
                    <a:pt x="465898" y="169043"/>
                    <a:pt x="465898" y="166197"/>
                    <a:pt x="466791" y="163562"/>
                  </a:cubicBezTo>
                  <a:cubicBezTo>
                    <a:pt x="467612" y="162012"/>
                    <a:pt x="468068" y="161100"/>
                    <a:pt x="466791" y="161556"/>
                  </a:cubicBezTo>
                  <a:cubicBezTo>
                    <a:pt x="465114" y="162076"/>
                    <a:pt x="463490" y="162787"/>
                    <a:pt x="461959" y="163653"/>
                  </a:cubicBezTo>
                  <a:cubicBezTo>
                    <a:pt x="461229" y="164292"/>
                    <a:pt x="460409" y="163653"/>
                    <a:pt x="459861" y="163653"/>
                  </a:cubicBezTo>
                  <a:cubicBezTo>
                    <a:pt x="458630" y="163453"/>
                    <a:pt x="457418" y="163179"/>
                    <a:pt x="456214" y="162833"/>
                  </a:cubicBezTo>
                  <a:cubicBezTo>
                    <a:pt x="455585" y="162568"/>
                    <a:pt x="455028" y="162158"/>
                    <a:pt x="454572" y="161647"/>
                  </a:cubicBezTo>
                  <a:cubicBezTo>
                    <a:pt x="453934" y="160917"/>
                    <a:pt x="445453" y="149519"/>
                    <a:pt x="445453" y="148881"/>
                  </a:cubicBezTo>
                  <a:cubicBezTo>
                    <a:pt x="445453" y="148242"/>
                    <a:pt x="444450" y="146418"/>
                    <a:pt x="446821" y="143592"/>
                  </a:cubicBezTo>
                  <a:cubicBezTo>
                    <a:pt x="449156" y="140756"/>
                    <a:pt x="449749" y="136871"/>
                    <a:pt x="448372" y="133470"/>
                  </a:cubicBezTo>
                  <a:lnTo>
                    <a:pt x="443994" y="127633"/>
                  </a:lnTo>
                  <a:cubicBezTo>
                    <a:pt x="443994" y="127633"/>
                    <a:pt x="443265" y="126904"/>
                    <a:pt x="444450" y="125445"/>
                  </a:cubicBezTo>
                  <a:cubicBezTo>
                    <a:pt x="445636" y="123986"/>
                    <a:pt x="447551" y="123621"/>
                    <a:pt x="449010" y="122800"/>
                  </a:cubicBezTo>
                  <a:cubicBezTo>
                    <a:pt x="450469" y="121980"/>
                    <a:pt x="453569" y="120247"/>
                    <a:pt x="453113" y="118606"/>
                  </a:cubicBezTo>
                  <a:cubicBezTo>
                    <a:pt x="452657" y="116964"/>
                    <a:pt x="448827" y="115688"/>
                    <a:pt x="446274" y="115323"/>
                  </a:cubicBezTo>
                  <a:lnTo>
                    <a:pt x="441714" y="115323"/>
                  </a:lnTo>
                  <a:cubicBezTo>
                    <a:pt x="441195" y="114794"/>
                    <a:pt x="441195" y="113937"/>
                    <a:pt x="441714" y="113408"/>
                  </a:cubicBezTo>
                  <a:cubicBezTo>
                    <a:pt x="442444" y="112131"/>
                    <a:pt x="444542" y="107207"/>
                    <a:pt x="443265" y="106204"/>
                  </a:cubicBezTo>
                  <a:cubicBezTo>
                    <a:pt x="441988" y="105201"/>
                    <a:pt x="441532" y="105201"/>
                    <a:pt x="440894" y="105292"/>
                  </a:cubicBezTo>
                  <a:cubicBezTo>
                    <a:pt x="440064" y="105402"/>
                    <a:pt x="439225" y="105128"/>
                    <a:pt x="438614" y="104563"/>
                  </a:cubicBezTo>
                  <a:cubicBezTo>
                    <a:pt x="438614" y="104563"/>
                    <a:pt x="436426" y="102465"/>
                    <a:pt x="437337" y="100733"/>
                  </a:cubicBezTo>
                  <a:cubicBezTo>
                    <a:pt x="438851" y="97796"/>
                    <a:pt x="440848" y="95143"/>
                    <a:pt x="443265" y="92890"/>
                  </a:cubicBezTo>
                  <a:cubicBezTo>
                    <a:pt x="447013" y="91523"/>
                    <a:pt x="450952" y="90748"/>
                    <a:pt x="454937" y="90611"/>
                  </a:cubicBezTo>
                  <a:cubicBezTo>
                    <a:pt x="456670" y="90611"/>
                    <a:pt x="464056" y="89972"/>
                    <a:pt x="465059" y="89972"/>
                  </a:cubicBezTo>
                  <a:cubicBezTo>
                    <a:pt x="466062" y="89972"/>
                    <a:pt x="484756" y="92526"/>
                    <a:pt x="484756" y="92526"/>
                  </a:cubicBezTo>
                  <a:cubicBezTo>
                    <a:pt x="485294" y="92717"/>
                    <a:pt x="485814" y="92963"/>
                    <a:pt x="486306" y="93255"/>
                  </a:cubicBezTo>
                  <a:cubicBezTo>
                    <a:pt x="488184" y="94477"/>
                    <a:pt x="490200" y="95462"/>
                    <a:pt x="492325" y="96173"/>
                  </a:cubicBezTo>
                  <a:cubicBezTo>
                    <a:pt x="495972" y="97249"/>
                    <a:pt x="499738" y="97888"/>
                    <a:pt x="503541" y="98088"/>
                  </a:cubicBezTo>
                  <a:lnTo>
                    <a:pt x="519682" y="91340"/>
                  </a:lnTo>
                  <a:cubicBezTo>
                    <a:pt x="521022" y="90656"/>
                    <a:pt x="522472" y="90191"/>
                    <a:pt x="523967" y="89972"/>
                  </a:cubicBezTo>
                  <a:cubicBezTo>
                    <a:pt x="529667" y="90629"/>
                    <a:pt x="535339" y="88568"/>
                    <a:pt x="539287" y="84410"/>
                  </a:cubicBezTo>
                  <a:cubicBezTo>
                    <a:pt x="541631" y="81173"/>
                    <a:pt x="544220" y="78127"/>
                    <a:pt x="547038" y="75291"/>
                  </a:cubicBezTo>
                  <a:cubicBezTo>
                    <a:pt x="547038" y="75291"/>
                    <a:pt x="564455" y="64713"/>
                    <a:pt x="573848" y="59698"/>
                  </a:cubicBezTo>
                  <a:lnTo>
                    <a:pt x="558254" y="58694"/>
                  </a:lnTo>
                  <a:cubicBezTo>
                    <a:pt x="550120" y="58275"/>
                    <a:pt x="542205" y="55895"/>
                    <a:pt x="535183" y="51764"/>
                  </a:cubicBezTo>
                  <a:cubicBezTo>
                    <a:pt x="532949" y="50332"/>
                    <a:pt x="531454" y="48007"/>
                    <a:pt x="531080" y="45381"/>
                  </a:cubicBezTo>
                  <a:cubicBezTo>
                    <a:pt x="531080" y="43466"/>
                    <a:pt x="530168" y="44195"/>
                    <a:pt x="528801" y="45381"/>
                  </a:cubicBezTo>
                  <a:cubicBezTo>
                    <a:pt x="525636" y="46594"/>
                    <a:pt x="522326" y="47359"/>
                    <a:pt x="518952" y="47661"/>
                  </a:cubicBezTo>
                  <a:cubicBezTo>
                    <a:pt x="517675" y="47661"/>
                    <a:pt x="517493" y="46566"/>
                    <a:pt x="517219" y="45928"/>
                  </a:cubicBezTo>
                  <a:cubicBezTo>
                    <a:pt x="514994" y="43329"/>
                    <a:pt x="512623" y="40858"/>
                    <a:pt x="510106" y="38542"/>
                  </a:cubicBezTo>
                  <a:cubicBezTo>
                    <a:pt x="508921" y="37721"/>
                    <a:pt x="508921" y="37538"/>
                    <a:pt x="510106" y="36079"/>
                  </a:cubicBezTo>
                  <a:cubicBezTo>
                    <a:pt x="511593" y="32505"/>
                    <a:pt x="512277" y="28639"/>
                    <a:pt x="512113" y="24772"/>
                  </a:cubicBezTo>
                  <a:cubicBezTo>
                    <a:pt x="511283" y="19346"/>
                    <a:pt x="507891" y="14659"/>
                    <a:pt x="502994" y="12188"/>
                  </a:cubicBezTo>
                  <a:cubicBezTo>
                    <a:pt x="500668" y="11376"/>
                    <a:pt x="498526" y="10109"/>
                    <a:pt x="496702" y="8449"/>
                  </a:cubicBezTo>
                  <a:cubicBezTo>
                    <a:pt x="493948" y="6261"/>
                    <a:pt x="490865" y="4510"/>
                    <a:pt x="487583" y="3251"/>
                  </a:cubicBezTo>
                  <a:cubicBezTo>
                    <a:pt x="483525" y="2267"/>
                    <a:pt x="479339" y="1929"/>
                    <a:pt x="475181" y="2248"/>
                  </a:cubicBezTo>
                  <a:cubicBezTo>
                    <a:pt x="472728" y="1756"/>
                    <a:pt x="470348" y="990"/>
                    <a:pt x="468068" y="-31"/>
                  </a:cubicBezTo>
                  <a:cubicBezTo>
                    <a:pt x="466701" y="-68"/>
                    <a:pt x="465351" y="242"/>
                    <a:pt x="464147" y="880"/>
                  </a:cubicBezTo>
                  <a:close/>
                </a:path>
              </a:pathLst>
            </a:custGeom>
            <a:grpFill/>
            <a:ln w="4559" cap="flat">
              <a:solidFill>
                <a:srgbClr val="FFFFFF"/>
              </a:solidFill>
              <a:prstDash val="solid"/>
              <a:miter/>
            </a:ln>
          </p:spPr>
          <p:txBody>
            <a:bodyPr rtlCol="0" anchor="ctr"/>
            <a:lstStyle/>
            <a:p>
              <a:endParaRPr lang="en-US"/>
            </a:p>
          </p:txBody>
        </p:sp>
      </p:grpSp>
      <p:sp>
        <p:nvSpPr>
          <p:cNvPr id="948" name="Freeform: Shape 947">
            <a:extLst>
              <a:ext uri="{FF2B5EF4-FFF2-40B4-BE49-F238E27FC236}">
                <a16:creationId xmlns:a16="http://schemas.microsoft.com/office/drawing/2014/main" id="{C5E59DA6-BE43-BABE-785D-3AB9DB30BEF2}"/>
              </a:ext>
            </a:extLst>
          </p:cNvPr>
          <p:cNvSpPr/>
          <p:nvPr/>
        </p:nvSpPr>
        <p:spPr>
          <a:xfrm>
            <a:off x="7723894" y="3302643"/>
            <a:ext cx="227837" cy="148173"/>
          </a:xfrm>
          <a:custGeom>
            <a:avLst/>
            <a:gdLst>
              <a:gd name="connsiteX0" fmla="*/ 185721 w 262219"/>
              <a:gd name="connsiteY0" fmla="*/ 66596 h 170533"/>
              <a:gd name="connsiteX1" fmla="*/ 174596 w 262219"/>
              <a:gd name="connsiteY1" fmla="*/ 67052 h 170533"/>
              <a:gd name="connsiteX2" fmla="*/ 166754 w 262219"/>
              <a:gd name="connsiteY2" fmla="*/ 72432 h 170533"/>
              <a:gd name="connsiteX3" fmla="*/ 165295 w 262219"/>
              <a:gd name="connsiteY3" fmla="*/ 73344 h 170533"/>
              <a:gd name="connsiteX4" fmla="*/ 164200 w 262219"/>
              <a:gd name="connsiteY4" fmla="*/ 72614 h 170533"/>
              <a:gd name="connsiteX5" fmla="*/ 150249 w 262219"/>
              <a:gd name="connsiteY5" fmla="*/ 70334 h 170533"/>
              <a:gd name="connsiteX6" fmla="*/ 149063 w 262219"/>
              <a:gd name="connsiteY6" fmla="*/ 65775 h 170533"/>
              <a:gd name="connsiteX7" fmla="*/ 146236 w 262219"/>
              <a:gd name="connsiteY7" fmla="*/ 63495 h 170533"/>
              <a:gd name="connsiteX8" fmla="*/ 142498 w 262219"/>
              <a:gd name="connsiteY8" fmla="*/ 62492 h 170533"/>
              <a:gd name="connsiteX9" fmla="*/ 140583 w 262219"/>
              <a:gd name="connsiteY9" fmla="*/ 58298 h 170533"/>
              <a:gd name="connsiteX10" fmla="*/ 139397 w 262219"/>
              <a:gd name="connsiteY10" fmla="*/ 58298 h 170533"/>
              <a:gd name="connsiteX11" fmla="*/ 125993 w 262219"/>
              <a:gd name="connsiteY11" fmla="*/ 63860 h 170533"/>
              <a:gd name="connsiteX12" fmla="*/ 123713 w 262219"/>
              <a:gd name="connsiteY12" fmla="*/ 64407 h 170533"/>
              <a:gd name="connsiteX13" fmla="*/ 113773 w 262219"/>
              <a:gd name="connsiteY13" fmla="*/ 61671 h 170533"/>
              <a:gd name="connsiteX14" fmla="*/ 111219 w 262219"/>
              <a:gd name="connsiteY14" fmla="*/ 61033 h 170533"/>
              <a:gd name="connsiteX15" fmla="*/ 94532 w 262219"/>
              <a:gd name="connsiteY15" fmla="*/ 58845 h 170533"/>
              <a:gd name="connsiteX16" fmla="*/ 92253 w 262219"/>
              <a:gd name="connsiteY16" fmla="*/ 58845 h 170533"/>
              <a:gd name="connsiteX17" fmla="*/ 66902 w 262219"/>
              <a:gd name="connsiteY17" fmla="*/ 60030 h 170533"/>
              <a:gd name="connsiteX18" fmla="*/ 65899 w 262219"/>
              <a:gd name="connsiteY18" fmla="*/ 58571 h 170533"/>
              <a:gd name="connsiteX19" fmla="*/ 66446 w 262219"/>
              <a:gd name="connsiteY19" fmla="*/ 43342 h 170533"/>
              <a:gd name="connsiteX20" fmla="*/ 68178 w 262219"/>
              <a:gd name="connsiteY20" fmla="*/ 43342 h 170533"/>
              <a:gd name="connsiteX21" fmla="*/ 69729 w 262219"/>
              <a:gd name="connsiteY21" fmla="*/ 43342 h 170533"/>
              <a:gd name="connsiteX22" fmla="*/ 73468 w 262219"/>
              <a:gd name="connsiteY22" fmla="*/ 37780 h 170533"/>
              <a:gd name="connsiteX23" fmla="*/ 75291 w 262219"/>
              <a:gd name="connsiteY23" fmla="*/ 36594 h 170533"/>
              <a:gd name="connsiteX24" fmla="*/ 86963 w 262219"/>
              <a:gd name="connsiteY24" fmla="*/ 33311 h 170533"/>
              <a:gd name="connsiteX25" fmla="*/ 88969 w 262219"/>
              <a:gd name="connsiteY25" fmla="*/ 33311 h 170533"/>
              <a:gd name="connsiteX26" fmla="*/ 107207 w 262219"/>
              <a:gd name="connsiteY26" fmla="*/ 39695 h 170533"/>
              <a:gd name="connsiteX27" fmla="*/ 107207 w 262219"/>
              <a:gd name="connsiteY27" fmla="*/ 41154 h 170533"/>
              <a:gd name="connsiteX28" fmla="*/ 105019 w 262219"/>
              <a:gd name="connsiteY28" fmla="*/ 44072 h 170533"/>
              <a:gd name="connsiteX29" fmla="*/ 109305 w 262219"/>
              <a:gd name="connsiteY29" fmla="*/ 42066 h 170533"/>
              <a:gd name="connsiteX30" fmla="*/ 121251 w 262219"/>
              <a:gd name="connsiteY30" fmla="*/ 31579 h 170533"/>
              <a:gd name="connsiteX31" fmla="*/ 115870 w 262219"/>
              <a:gd name="connsiteY31" fmla="*/ 32673 h 170533"/>
              <a:gd name="connsiteX32" fmla="*/ 113773 w 262219"/>
              <a:gd name="connsiteY32" fmla="*/ 32673 h 170533"/>
              <a:gd name="connsiteX33" fmla="*/ 102648 w 262219"/>
              <a:gd name="connsiteY33" fmla="*/ 25196 h 170533"/>
              <a:gd name="connsiteX34" fmla="*/ 102101 w 262219"/>
              <a:gd name="connsiteY34" fmla="*/ 24102 h 170533"/>
              <a:gd name="connsiteX35" fmla="*/ 115323 w 262219"/>
              <a:gd name="connsiteY35" fmla="*/ 12976 h 170533"/>
              <a:gd name="connsiteX36" fmla="*/ 115323 w 262219"/>
              <a:gd name="connsiteY36" fmla="*/ 11244 h 170533"/>
              <a:gd name="connsiteX37" fmla="*/ 106204 w 262219"/>
              <a:gd name="connsiteY37" fmla="*/ 757 h 170533"/>
              <a:gd name="connsiteX38" fmla="*/ 104472 w 262219"/>
              <a:gd name="connsiteY38" fmla="*/ 210 h 170533"/>
              <a:gd name="connsiteX39" fmla="*/ 90246 w 262219"/>
              <a:gd name="connsiteY39" fmla="*/ 10150 h 170533"/>
              <a:gd name="connsiteX40" fmla="*/ 86142 w 262219"/>
              <a:gd name="connsiteY40" fmla="*/ 11973 h 170533"/>
              <a:gd name="connsiteX41" fmla="*/ 80124 w 262219"/>
              <a:gd name="connsiteY41" fmla="*/ 14709 h 170533"/>
              <a:gd name="connsiteX42" fmla="*/ 69181 w 262219"/>
              <a:gd name="connsiteY42" fmla="*/ 10879 h 170533"/>
              <a:gd name="connsiteX43" fmla="*/ 67385 w 262219"/>
              <a:gd name="connsiteY43" fmla="*/ 10669 h 170533"/>
              <a:gd name="connsiteX44" fmla="*/ 67175 w 262219"/>
              <a:gd name="connsiteY44" fmla="*/ 10879 h 170533"/>
              <a:gd name="connsiteX45" fmla="*/ 64896 w 262219"/>
              <a:gd name="connsiteY45" fmla="*/ 14618 h 170533"/>
              <a:gd name="connsiteX46" fmla="*/ 64896 w 262219"/>
              <a:gd name="connsiteY46" fmla="*/ 30758 h 170533"/>
              <a:gd name="connsiteX47" fmla="*/ 64896 w 262219"/>
              <a:gd name="connsiteY47" fmla="*/ 33129 h 170533"/>
              <a:gd name="connsiteX48" fmla="*/ 61978 w 262219"/>
              <a:gd name="connsiteY48" fmla="*/ 33129 h 170533"/>
              <a:gd name="connsiteX49" fmla="*/ 58512 w 262219"/>
              <a:gd name="connsiteY49" fmla="*/ 31579 h 170533"/>
              <a:gd name="connsiteX50" fmla="*/ 45017 w 262219"/>
              <a:gd name="connsiteY50" fmla="*/ 33038 h 170533"/>
              <a:gd name="connsiteX51" fmla="*/ 44378 w 262219"/>
              <a:gd name="connsiteY51" fmla="*/ 34953 h 170533"/>
              <a:gd name="connsiteX52" fmla="*/ 46020 w 262219"/>
              <a:gd name="connsiteY52" fmla="*/ 36321 h 170533"/>
              <a:gd name="connsiteX53" fmla="*/ 53406 w 262219"/>
              <a:gd name="connsiteY53" fmla="*/ 35409 h 170533"/>
              <a:gd name="connsiteX54" fmla="*/ 55686 w 262219"/>
              <a:gd name="connsiteY54" fmla="*/ 36959 h 170533"/>
              <a:gd name="connsiteX55" fmla="*/ 53406 w 262219"/>
              <a:gd name="connsiteY55" fmla="*/ 38145 h 170533"/>
              <a:gd name="connsiteX56" fmla="*/ 50214 w 262219"/>
              <a:gd name="connsiteY56" fmla="*/ 42704 h 170533"/>
              <a:gd name="connsiteX57" fmla="*/ 48938 w 262219"/>
              <a:gd name="connsiteY57" fmla="*/ 42704 h 170533"/>
              <a:gd name="connsiteX58" fmla="*/ 47387 w 262219"/>
              <a:gd name="connsiteY58" fmla="*/ 42157 h 170533"/>
              <a:gd name="connsiteX59" fmla="*/ 44104 w 262219"/>
              <a:gd name="connsiteY59" fmla="*/ 45622 h 170533"/>
              <a:gd name="connsiteX60" fmla="*/ 43010 w 262219"/>
              <a:gd name="connsiteY60" fmla="*/ 48175 h 170533"/>
              <a:gd name="connsiteX61" fmla="*/ 40183 w 262219"/>
              <a:gd name="connsiteY61" fmla="*/ 57294 h 170533"/>
              <a:gd name="connsiteX62" fmla="*/ 38815 w 262219"/>
              <a:gd name="connsiteY62" fmla="*/ 58845 h 170533"/>
              <a:gd name="connsiteX63" fmla="*/ 30335 w 262219"/>
              <a:gd name="connsiteY63" fmla="*/ 58845 h 170533"/>
              <a:gd name="connsiteX64" fmla="*/ 18298 w 262219"/>
              <a:gd name="connsiteY64" fmla="*/ 56382 h 170533"/>
              <a:gd name="connsiteX65" fmla="*/ 9817 w 262219"/>
              <a:gd name="connsiteY65" fmla="*/ 56382 h 170533"/>
              <a:gd name="connsiteX66" fmla="*/ 4072 w 262219"/>
              <a:gd name="connsiteY66" fmla="*/ 59939 h 170533"/>
              <a:gd name="connsiteX67" fmla="*/ 2340 w 262219"/>
              <a:gd name="connsiteY67" fmla="*/ 62127 h 170533"/>
              <a:gd name="connsiteX68" fmla="*/ 242 w 262219"/>
              <a:gd name="connsiteY68" fmla="*/ 68237 h 170533"/>
              <a:gd name="connsiteX69" fmla="*/ 242 w 262219"/>
              <a:gd name="connsiteY69" fmla="*/ 70061 h 170533"/>
              <a:gd name="connsiteX70" fmla="*/ 9361 w 262219"/>
              <a:gd name="connsiteY70" fmla="*/ 79180 h 170533"/>
              <a:gd name="connsiteX71" fmla="*/ 11641 w 262219"/>
              <a:gd name="connsiteY71" fmla="*/ 79909 h 170533"/>
              <a:gd name="connsiteX72" fmla="*/ 18389 w 262219"/>
              <a:gd name="connsiteY72" fmla="*/ 79909 h 170533"/>
              <a:gd name="connsiteX73" fmla="*/ 20395 w 262219"/>
              <a:gd name="connsiteY73" fmla="*/ 80456 h 170533"/>
              <a:gd name="connsiteX74" fmla="*/ 25775 w 262219"/>
              <a:gd name="connsiteY74" fmla="*/ 83466 h 170533"/>
              <a:gd name="connsiteX75" fmla="*/ 27052 w 262219"/>
              <a:gd name="connsiteY75" fmla="*/ 85016 h 170533"/>
              <a:gd name="connsiteX76" fmla="*/ 25046 w 262219"/>
              <a:gd name="connsiteY76" fmla="*/ 100244 h 170533"/>
              <a:gd name="connsiteX77" fmla="*/ 25593 w 262219"/>
              <a:gd name="connsiteY77" fmla="*/ 102524 h 170533"/>
              <a:gd name="connsiteX78" fmla="*/ 32341 w 262219"/>
              <a:gd name="connsiteY78" fmla="*/ 109546 h 170533"/>
              <a:gd name="connsiteX79" fmla="*/ 33344 w 262219"/>
              <a:gd name="connsiteY79" fmla="*/ 111369 h 170533"/>
              <a:gd name="connsiteX80" fmla="*/ 29606 w 262219"/>
              <a:gd name="connsiteY80" fmla="*/ 120488 h 170533"/>
              <a:gd name="connsiteX81" fmla="*/ 15106 w 262219"/>
              <a:gd name="connsiteY81" fmla="*/ 140641 h 170533"/>
              <a:gd name="connsiteX82" fmla="*/ 15106 w 262219"/>
              <a:gd name="connsiteY82" fmla="*/ 145201 h 170533"/>
              <a:gd name="connsiteX83" fmla="*/ 15106 w 262219"/>
              <a:gd name="connsiteY83" fmla="*/ 147572 h 170533"/>
              <a:gd name="connsiteX84" fmla="*/ 12918 w 262219"/>
              <a:gd name="connsiteY84" fmla="*/ 151584 h 170533"/>
              <a:gd name="connsiteX85" fmla="*/ 12918 w 262219"/>
              <a:gd name="connsiteY85" fmla="*/ 151584 h 170533"/>
              <a:gd name="connsiteX86" fmla="*/ 12918 w 262219"/>
              <a:gd name="connsiteY86" fmla="*/ 154684 h 170533"/>
              <a:gd name="connsiteX87" fmla="*/ 14286 w 262219"/>
              <a:gd name="connsiteY87" fmla="*/ 156508 h 170533"/>
              <a:gd name="connsiteX88" fmla="*/ 19574 w 262219"/>
              <a:gd name="connsiteY88" fmla="*/ 160703 h 170533"/>
              <a:gd name="connsiteX89" fmla="*/ 22857 w 262219"/>
              <a:gd name="connsiteY89" fmla="*/ 160247 h 170533"/>
              <a:gd name="connsiteX90" fmla="*/ 29423 w 262219"/>
              <a:gd name="connsiteY90" fmla="*/ 154867 h 170533"/>
              <a:gd name="connsiteX91" fmla="*/ 32524 w 262219"/>
              <a:gd name="connsiteY91" fmla="*/ 153590 h 170533"/>
              <a:gd name="connsiteX92" fmla="*/ 42646 w 262219"/>
              <a:gd name="connsiteY92" fmla="*/ 150125 h 170533"/>
              <a:gd name="connsiteX93" fmla="*/ 51217 w 262219"/>
              <a:gd name="connsiteY93" fmla="*/ 146295 h 170533"/>
              <a:gd name="connsiteX94" fmla="*/ 53223 w 262219"/>
              <a:gd name="connsiteY94" fmla="*/ 146751 h 170533"/>
              <a:gd name="connsiteX95" fmla="*/ 61522 w 262219"/>
              <a:gd name="connsiteY95" fmla="*/ 154411 h 170533"/>
              <a:gd name="connsiteX96" fmla="*/ 63619 w 262219"/>
              <a:gd name="connsiteY96" fmla="*/ 154411 h 170533"/>
              <a:gd name="connsiteX97" fmla="*/ 67905 w 262219"/>
              <a:gd name="connsiteY97" fmla="*/ 151402 h 170533"/>
              <a:gd name="connsiteX98" fmla="*/ 67905 w 262219"/>
              <a:gd name="connsiteY98" fmla="*/ 147116 h 170533"/>
              <a:gd name="connsiteX99" fmla="*/ 71917 w 262219"/>
              <a:gd name="connsiteY99" fmla="*/ 136720 h 170533"/>
              <a:gd name="connsiteX100" fmla="*/ 73468 w 262219"/>
              <a:gd name="connsiteY100" fmla="*/ 135717 h 170533"/>
              <a:gd name="connsiteX101" fmla="*/ 82586 w 262219"/>
              <a:gd name="connsiteY101" fmla="*/ 136447 h 170533"/>
              <a:gd name="connsiteX102" fmla="*/ 92708 w 262219"/>
              <a:gd name="connsiteY102" fmla="*/ 137632 h 170533"/>
              <a:gd name="connsiteX103" fmla="*/ 94532 w 262219"/>
              <a:gd name="connsiteY103" fmla="*/ 135717 h 170533"/>
              <a:gd name="connsiteX104" fmla="*/ 96265 w 262219"/>
              <a:gd name="connsiteY104" fmla="*/ 133073 h 170533"/>
              <a:gd name="connsiteX105" fmla="*/ 96265 w 262219"/>
              <a:gd name="connsiteY105" fmla="*/ 128787 h 170533"/>
              <a:gd name="connsiteX106" fmla="*/ 92526 w 262219"/>
              <a:gd name="connsiteY106" fmla="*/ 123315 h 170533"/>
              <a:gd name="connsiteX107" fmla="*/ 96538 w 262219"/>
              <a:gd name="connsiteY107" fmla="*/ 119759 h 170533"/>
              <a:gd name="connsiteX108" fmla="*/ 101645 w 262219"/>
              <a:gd name="connsiteY108" fmla="*/ 115929 h 170533"/>
              <a:gd name="connsiteX109" fmla="*/ 111585 w 262219"/>
              <a:gd name="connsiteY109" fmla="*/ 103527 h 170533"/>
              <a:gd name="connsiteX110" fmla="*/ 113864 w 262219"/>
              <a:gd name="connsiteY110" fmla="*/ 102433 h 170533"/>
              <a:gd name="connsiteX111" fmla="*/ 119609 w 262219"/>
              <a:gd name="connsiteY111" fmla="*/ 101248 h 170533"/>
              <a:gd name="connsiteX112" fmla="*/ 121980 w 262219"/>
              <a:gd name="connsiteY112" fmla="*/ 101977 h 170533"/>
              <a:gd name="connsiteX113" fmla="*/ 125536 w 262219"/>
              <a:gd name="connsiteY113" fmla="*/ 105077 h 170533"/>
              <a:gd name="connsiteX114" fmla="*/ 132011 w 262219"/>
              <a:gd name="connsiteY114" fmla="*/ 114196 h 170533"/>
              <a:gd name="connsiteX115" fmla="*/ 132011 w 262219"/>
              <a:gd name="connsiteY115" fmla="*/ 116111 h 170533"/>
              <a:gd name="connsiteX116" fmla="*/ 130734 w 262219"/>
              <a:gd name="connsiteY116" fmla="*/ 118756 h 170533"/>
              <a:gd name="connsiteX117" fmla="*/ 131281 w 262219"/>
              <a:gd name="connsiteY117" fmla="*/ 120215 h 170533"/>
              <a:gd name="connsiteX118" fmla="*/ 139853 w 262219"/>
              <a:gd name="connsiteY118" fmla="*/ 123771 h 170533"/>
              <a:gd name="connsiteX119" fmla="*/ 137391 w 262219"/>
              <a:gd name="connsiteY119" fmla="*/ 148666 h 170533"/>
              <a:gd name="connsiteX120" fmla="*/ 137938 w 262219"/>
              <a:gd name="connsiteY120" fmla="*/ 163256 h 170533"/>
              <a:gd name="connsiteX121" fmla="*/ 142498 w 262219"/>
              <a:gd name="connsiteY121" fmla="*/ 170095 h 170533"/>
              <a:gd name="connsiteX122" fmla="*/ 144778 w 262219"/>
              <a:gd name="connsiteY122" fmla="*/ 170095 h 170533"/>
              <a:gd name="connsiteX123" fmla="*/ 174414 w 262219"/>
              <a:gd name="connsiteY123" fmla="*/ 158332 h 170533"/>
              <a:gd name="connsiteX124" fmla="*/ 182256 w 262219"/>
              <a:gd name="connsiteY124" fmla="*/ 152496 h 170533"/>
              <a:gd name="connsiteX125" fmla="*/ 189369 w 262219"/>
              <a:gd name="connsiteY125" fmla="*/ 145930 h 170533"/>
              <a:gd name="connsiteX126" fmla="*/ 203504 w 262219"/>
              <a:gd name="connsiteY126" fmla="*/ 140915 h 170533"/>
              <a:gd name="connsiteX127" fmla="*/ 212622 w 262219"/>
              <a:gd name="connsiteY127" fmla="*/ 145201 h 170533"/>
              <a:gd name="connsiteX128" fmla="*/ 212622 w 262219"/>
              <a:gd name="connsiteY128" fmla="*/ 146477 h 170533"/>
              <a:gd name="connsiteX129" fmla="*/ 210525 w 262219"/>
              <a:gd name="connsiteY129" fmla="*/ 149487 h 170533"/>
              <a:gd name="connsiteX130" fmla="*/ 220647 w 262219"/>
              <a:gd name="connsiteY130" fmla="*/ 147936 h 170533"/>
              <a:gd name="connsiteX131" fmla="*/ 228854 w 262219"/>
              <a:gd name="connsiteY131" fmla="*/ 145383 h 170533"/>
              <a:gd name="connsiteX132" fmla="*/ 230313 w 262219"/>
              <a:gd name="connsiteY132" fmla="*/ 143651 h 170533"/>
              <a:gd name="connsiteX133" fmla="*/ 231681 w 262219"/>
              <a:gd name="connsiteY133" fmla="*/ 142191 h 170533"/>
              <a:gd name="connsiteX134" fmla="*/ 248095 w 262219"/>
              <a:gd name="connsiteY134" fmla="*/ 146477 h 170533"/>
              <a:gd name="connsiteX135" fmla="*/ 252472 w 262219"/>
              <a:gd name="connsiteY135" fmla="*/ 149213 h 170533"/>
              <a:gd name="connsiteX136" fmla="*/ 255116 w 262219"/>
              <a:gd name="connsiteY136" fmla="*/ 148301 h 170533"/>
              <a:gd name="connsiteX137" fmla="*/ 261317 w 262219"/>
              <a:gd name="connsiteY137" fmla="*/ 143742 h 170533"/>
              <a:gd name="connsiteX138" fmla="*/ 261317 w 262219"/>
              <a:gd name="connsiteY138" fmla="*/ 141462 h 170533"/>
              <a:gd name="connsiteX139" fmla="*/ 255755 w 262219"/>
              <a:gd name="connsiteY139" fmla="*/ 132343 h 170533"/>
              <a:gd name="connsiteX140" fmla="*/ 252198 w 262219"/>
              <a:gd name="connsiteY140" fmla="*/ 104986 h 170533"/>
              <a:gd name="connsiteX141" fmla="*/ 250192 w 262219"/>
              <a:gd name="connsiteY141" fmla="*/ 102980 h 170533"/>
              <a:gd name="connsiteX142" fmla="*/ 234143 w 262219"/>
              <a:gd name="connsiteY142" fmla="*/ 93132 h 170533"/>
              <a:gd name="connsiteX143" fmla="*/ 223747 w 262219"/>
              <a:gd name="connsiteY143" fmla="*/ 94135 h 170533"/>
              <a:gd name="connsiteX144" fmla="*/ 216178 w 262219"/>
              <a:gd name="connsiteY144" fmla="*/ 94135 h 170533"/>
              <a:gd name="connsiteX145" fmla="*/ 212804 w 262219"/>
              <a:gd name="connsiteY145" fmla="*/ 86201 h 170533"/>
              <a:gd name="connsiteX146" fmla="*/ 213899 w 262219"/>
              <a:gd name="connsiteY146" fmla="*/ 84013 h 170533"/>
              <a:gd name="connsiteX147" fmla="*/ 215905 w 262219"/>
              <a:gd name="connsiteY147" fmla="*/ 82645 h 170533"/>
              <a:gd name="connsiteX148" fmla="*/ 217182 w 262219"/>
              <a:gd name="connsiteY148" fmla="*/ 80730 h 170533"/>
              <a:gd name="connsiteX149" fmla="*/ 210616 w 262219"/>
              <a:gd name="connsiteY149" fmla="*/ 68967 h 170533"/>
              <a:gd name="connsiteX150" fmla="*/ 211254 w 262219"/>
              <a:gd name="connsiteY150" fmla="*/ 61762 h 170533"/>
              <a:gd name="connsiteX151" fmla="*/ 190007 w 262219"/>
              <a:gd name="connsiteY151" fmla="*/ 65045 h 170533"/>
              <a:gd name="connsiteX152" fmla="*/ 185721 w 262219"/>
              <a:gd name="connsiteY152" fmla="*/ 66596 h 17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262219" h="170533">
                <a:moveTo>
                  <a:pt x="185721" y="66596"/>
                </a:moveTo>
                <a:cubicBezTo>
                  <a:pt x="182010" y="66277"/>
                  <a:pt x="178271" y="66432"/>
                  <a:pt x="174596" y="67052"/>
                </a:cubicBezTo>
                <a:cubicBezTo>
                  <a:pt x="171532" y="68082"/>
                  <a:pt x="168815" y="69942"/>
                  <a:pt x="166754" y="72432"/>
                </a:cubicBezTo>
                <a:cubicBezTo>
                  <a:pt x="166207" y="73161"/>
                  <a:pt x="165204" y="73709"/>
                  <a:pt x="165295" y="73344"/>
                </a:cubicBezTo>
                <a:cubicBezTo>
                  <a:pt x="165386" y="72979"/>
                  <a:pt x="164200" y="72614"/>
                  <a:pt x="164200" y="72614"/>
                </a:cubicBezTo>
                <a:lnTo>
                  <a:pt x="150249" y="70334"/>
                </a:lnTo>
                <a:cubicBezTo>
                  <a:pt x="149519" y="70334"/>
                  <a:pt x="149246" y="68146"/>
                  <a:pt x="149063" y="65775"/>
                </a:cubicBezTo>
                <a:cubicBezTo>
                  <a:pt x="148881" y="63404"/>
                  <a:pt x="147331" y="63313"/>
                  <a:pt x="146236" y="63495"/>
                </a:cubicBezTo>
                <a:cubicBezTo>
                  <a:pt x="144923" y="63532"/>
                  <a:pt x="143619" y="63185"/>
                  <a:pt x="142498" y="62492"/>
                </a:cubicBezTo>
                <a:cubicBezTo>
                  <a:pt x="141166" y="61535"/>
                  <a:pt x="140437" y="59939"/>
                  <a:pt x="140583" y="58298"/>
                </a:cubicBezTo>
                <a:cubicBezTo>
                  <a:pt x="140583" y="57294"/>
                  <a:pt x="139397" y="58298"/>
                  <a:pt x="139397" y="58298"/>
                </a:cubicBezTo>
                <a:cubicBezTo>
                  <a:pt x="139397" y="58298"/>
                  <a:pt x="126996" y="63313"/>
                  <a:pt x="125993" y="63860"/>
                </a:cubicBezTo>
                <a:cubicBezTo>
                  <a:pt x="125281" y="64206"/>
                  <a:pt x="124506" y="64389"/>
                  <a:pt x="123713" y="64407"/>
                </a:cubicBezTo>
                <a:lnTo>
                  <a:pt x="113773" y="61671"/>
                </a:lnTo>
                <a:lnTo>
                  <a:pt x="111219" y="61033"/>
                </a:lnTo>
                <a:lnTo>
                  <a:pt x="94532" y="58845"/>
                </a:lnTo>
                <a:lnTo>
                  <a:pt x="92253" y="58845"/>
                </a:lnTo>
                <a:cubicBezTo>
                  <a:pt x="92253" y="58845"/>
                  <a:pt x="68178" y="59848"/>
                  <a:pt x="66902" y="60030"/>
                </a:cubicBezTo>
                <a:cubicBezTo>
                  <a:pt x="65625" y="60212"/>
                  <a:pt x="65899" y="58571"/>
                  <a:pt x="65899" y="58571"/>
                </a:cubicBezTo>
                <a:cubicBezTo>
                  <a:pt x="65899" y="58571"/>
                  <a:pt x="65899" y="44710"/>
                  <a:pt x="66446" y="43342"/>
                </a:cubicBezTo>
                <a:cubicBezTo>
                  <a:pt x="66993" y="41975"/>
                  <a:pt x="67631" y="42430"/>
                  <a:pt x="68178" y="43342"/>
                </a:cubicBezTo>
                <a:cubicBezTo>
                  <a:pt x="68726" y="44254"/>
                  <a:pt x="69729" y="43342"/>
                  <a:pt x="69729" y="43342"/>
                </a:cubicBezTo>
                <a:cubicBezTo>
                  <a:pt x="69729" y="43342"/>
                  <a:pt x="73102" y="38509"/>
                  <a:pt x="73468" y="37780"/>
                </a:cubicBezTo>
                <a:cubicBezTo>
                  <a:pt x="73832" y="37050"/>
                  <a:pt x="75291" y="36594"/>
                  <a:pt x="75291" y="36594"/>
                </a:cubicBezTo>
                <a:cubicBezTo>
                  <a:pt x="75291" y="36594"/>
                  <a:pt x="86142" y="33676"/>
                  <a:pt x="86963" y="33311"/>
                </a:cubicBezTo>
                <a:cubicBezTo>
                  <a:pt x="87611" y="33093"/>
                  <a:pt x="88322" y="33093"/>
                  <a:pt x="88969" y="33311"/>
                </a:cubicBezTo>
                <a:cubicBezTo>
                  <a:pt x="88969" y="33311"/>
                  <a:pt x="106022" y="38965"/>
                  <a:pt x="107207" y="39695"/>
                </a:cubicBezTo>
                <a:cubicBezTo>
                  <a:pt x="108393" y="40424"/>
                  <a:pt x="108484" y="40698"/>
                  <a:pt x="107207" y="41154"/>
                </a:cubicBezTo>
                <a:cubicBezTo>
                  <a:pt x="105931" y="41610"/>
                  <a:pt x="104380" y="43342"/>
                  <a:pt x="105019" y="44072"/>
                </a:cubicBezTo>
                <a:cubicBezTo>
                  <a:pt x="105657" y="44801"/>
                  <a:pt x="109305" y="42066"/>
                  <a:pt x="109305" y="42066"/>
                </a:cubicBezTo>
                <a:lnTo>
                  <a:pt x="121251" y="31579"/>
                </a:lnTo>
                <a:cubicBezTo>
                  <a:pt x="119481" y="32053"/>
                  <a:pt x="117685" y="32418"/>
                  <a:pt x="115870" y="32673"/>
                </a:cubicBezTo>
                <a:cubicBezTo>
                  <a:pt x="115177" y="32828"/>
                  <a:pt x="114466" y="32828"/>
                  <a:pt x="113773" y="32673"/>
                </a:cubicBezTo>
                <a:cubicBezTo>
                  <a:pt x="113773" y="32673"/>
                  <a:pt x="103742" y="25652"/>
                  <a:pt x="102648" y="25196"/>
                </a:cubicBezTo>
                <a:cubicBezTo>
                  <a:pt x="101553" y="24740"/>
                  <a:pt x="102101" y="24102"/>
                  <a:pt x="102101" y="24102"/>
                </a:cubicBezTo>
                <a:lnTo>
                  <a:pt x="115323" y="12976"/>
                </a:lnTo>
                <a:cubicBezTo>
                  <a:pt x="116600" y="11973"/>
                  <a:pt x="115323" y="11244"/>
                  <a:pt x="115323" y="11244"/>
                </a:cubicBezTo>
                <a:cubicBezTo>
                  <a:pt x="115323" y="11244"/>
                  <a:pt x="106751" y="2125"/>
                  <a:pt x="106204" y="757"/>
                </a:cubicBezTo>
                <a:cubicBezTo>
                  <a:pt x="105657" y="-611"/>
                  <a:pt x="104472" y="210"/>
                  <a:pt x="104472" y="210"/>
                </a:cubicBezTo>
                <a:lnTo>
                  <a:pt x="90246" y="10150"/>
                </a:lnTo>
                <a:cubicBezTo>
                  <a:pt x="88960" y="10925"/>
                  <a:pt x="87583" y="11535"/>
                  <a:pt x="86142" y="11973"/>
                </a:cubicBezTo>
                <a:cubicBezTo>
                  <a:pt x="84073" y="12739"/>
                  <a:pt x="82067" y="13660"/>
                  <a:pt x="80124" y="14709"/>
                </a:cubicBezTo>
                <a:cubicBezTo>
                  <a:pt x="77662" y="15803"/>
                  <a:pt x="70458" y="11882"/>
                  <a:pt x="69181" y="10879"/>
                </a:cubicBezTo>
                <a:cubicBezTo>
                  <a:pt x="68744" y="10323"/>
                  <a:pt x="67941" y="10232"/>
                  <a:pt x="67385" y="10669"/>
                </a:cubicBezTo>
                <a:cubicBezTo>
                  <a:pt x="67312" y="10724"/>
                  <a:pt x="67239" y="10797"/>
                  <a:pt x="67175" y="10879"/>
                </a:cubicBezTo>
                <a:lnTo>
                  <a:pt x="64896" y="14618"/>
                </a:lnTo>
                <a:cubicBezTo>
                  <a:pt x="62552" y="19743"/>
                  <a:pt x="62552" y="25634"/>
                  <a:pt x="64896" y="30758"/>
                </a:cubicBezTo>
                <a:cubicBezTo>
                  <a:pt x="65443" y="32309"/>
                  <a:pt x="65807" y="33129"/>
                  <a:pt x="64896" y="33129"/>
                </a:cubicBezTo>
                <a:cubicBezTo>
                  <a:pt x="63984" y="33129"/>
                  <a:pt x="63072" y="33676"/>
                  <a:pt x="61978" y="33129"/>
                </a:cubicBezTo>
                <a:lnTo>
                  <a:pt x="58512" y="31579"/>
                </a:lnTo>
                <a:cubicBezTo>
                  <a:pt x="58512" y="31579"/>
                  <a:pt x="47387" y="32673"/>
                  <a:pt x="45017" y="33038"/>
                </a:cubicBezTo>
                <a:cubicBezTo>
                  <a:pt x="42646" y="33403"/>
                  <a:pt x="43831" y="33950"/>
                  <a:pt x="44378" y="34953"/>
                </a:cubicBezTo>
                <a:cubicBezTo>
                  <a:pt x="44779" y="35564"/>
                  <a:pt x="45344" y="36038"/>
                  <a:pt x="46020" y="36321"/>
                </a:cubicBezTo>
                <a:lnTo>
                  <a:pt x="53406" y="35409"/>
                </a:lnTo>
                <a:cubicBezTo>
                  <a:pt x="54409" y="35409"/>
                  <a:pt x="55312" y="36029"/>
                  <a:pt x="55686" y="36959"/>
                </a:cubicBezTo>
                <a:cubicBezTo>
                  <a:pt x="55686" y="37415"/>
                  <a:pt x="55686" y="38874"/>
                  <a:pt x="53406" y="38145"/>
                </a:cubicBezTo>
                <a:cubicBezTo>
                  <a:pt x="51126" y="37415"/>
                  <a:pt x="49941" y="38965"/>
                  <a:pt x="50214" y="42704"/>
                </a:cubicBezTo>
                <a:cubicBezTo>
                  <a:pt x="50488" y="46443"/>
                  <a:pt x="49667" y="44437"/>
                  <a:pt x="48938" y="42704"/>
                </a:cubicBezTo>
                <a:cubicBezTo>
                  <a:pt x="48208" y="40971"/>
                  <a:pt x="47661" y="41701"/>
                  <a:pt x="47387" y="42157"/>
                </a:cubicBezTo>
                <a:cubicBezTo>
                  <a:pt x="47114" y="42613"/>
                  <a:pt x="44834" y="44893"/>
                  <a:pt x="44104" y="45622"/>
                </a:cubicBezTo>
                <a:cubicBezTo>
                  <a:pt x="43539" y="46379"/>
                  <a:pt x="43165" y="47245"/>
                  <a:pt x="43010" y="48175"/>
                </a:cubicBezTo>
                <a:cubicBezTo>
                  <a:pt x="43010" y="48175"/>
                  <a:pt x="40457" y="56018"/>
                  <a:pt x="40183" y="57294"/>
                </a:cubicBezTo>
                <a:cubicBezTo>
                  <a:pt x="39910" y="57942"/>
                  <a:pt x="39426" y="58489"/>
                  <a:pt x="38815" y="58845"/>
                </a:cubicBezTo>
                <a:cubicBezTo>
                  <a:pt x="35988" y="58990"/>
                  <a:pt x="33162" y="58990"/>
                  <a:pt x="30335" y="58845"/>
                </a:cubicBezTo>
                <a:cubicBezTo>
                  <a:pt x="26277" y="58279"/>
                  <a:pt x="22255" y="57458"/>
                  <a:pt x="18298" y="56382"/>
                </a:cubicBezTo>
                <a:cubicBezTo>
                  <a:pt x="15535" y="55553"/>
                  <a:pt x="12581" y="55553"/>
                  <a:pt x="9817" y="56382"/>
                </a:cubicBezTo>
                <a:cubicBezTo>
                  <a:pt x="8358" y="57021"/>
                  <a:pt x="5258" y="59574"/>
                  <a:pt x="4072" y="59939"/>
                </a:cubicBezTo>
                <a:cubicBezTo>
                  <a:pt x="2887" y="60304"/>
                  <a:pt x="2340" y="62127"/>
                  <a:pt x="2340" y="62127"/>
                </a:cubicBezTo>
                <a:cubicBezTo>
                  <a:pt x="2340" y="62127"/>
                  <a:pt x="789" y="67234"/>
                  <a:pt x="242" y="68237"/>
                </a:cubicBezTo>
                <a:cubicBezTo>
                  <a:pt x="-149" y="68784"/>
                  <a:pt x="-149" y="69514"/>
                  <a:pt x="242" y="70061"/>
                </a:cubicBezTo>
                <a:cubicBezTo>
                  <a:pt x="242" y="70061"/>
                  <a:pt x="9361" y="78542"/>
                  <a:pt x="9361" y="79180"/>
                </a:cubicBezTo>
                <a:cubicBezTo>
                  <a:pt x="9361" y="79818"/>
                  <a:pt x="11641" y="79909"/>
                  <a:pt x="11641" y="79909"/>
                </a:cubicBezTo>
                <a:cubicBezTo>
                  <a:pt x="11641" y="79909"/>
                  <a:pt x="17386" y="79909"/>
                  <a:pt x="18389" y="79909"/>
                </a:cubicBezTo>
                <a:cubicBezTo>
                  <a:pt x="19100" y="79845"/>
                  <a:pt x="19812" y="80046"/>
                  <a:pt x="20395" y="80456"/>
                </a:cubicBezTo>
                <a:cubicBezTo>
                  <a:pt x="20395" y="80456"/>
                  <a:pt x="24316" y="82554"/>
                  <a:pt x="25775" y="83466"/>
                </a:cubicBezTo>
                <a:cubicBezTo>
                  <a:pt x="27235" y="84378"/>
                  <a:pt x="27052" y="85016"/>
                  <a:pt x="27052" y="85016"/>
                </a:cubicBezTo>
                <a:cubicBezTo>
                  <a:pt x="27052" y="85016"/>
                  <a:pt x="25502" y="98968"/>
                  <a:pt x="25046" y="100244"/>
                </a:cubicBezTo>
                <a:cubicBezTo>
                  <a:pt x="24791" y="101047"/>
                  <a:pt x="25000" y="101922"/>
                  <a:pt x="25593" y="102524"/>
                </a:cubicBezTo>
                <a:cubicBezTo>
                  <a:pt x="25593" y="102524"/>
                  <a:pt x="31064" y="108634"/>
                  <a:pt x="32341" y="109546"/>
                </a:cubicBezTo>
                <a:cubicBezTo>
                  <a:pt x="33618" y="110458"/>
                  <a:pt x="33344" y="111369"/>
                  <a:pt x="33344" y="111369"/>
                </a:cubicBezTo>
                <a:cubicBezTo>
                  <a:pt x="33344" y="111369"/>
                  <a:pt x="30335" y="118756"/>
                  <a:pt x="29606" y="120488"/>
                </a:cubicBezTo>
                <a:cubicBezTo>
                  <a:pt x="28876" y="122221"/>
                  <a:pt x="16109" y="139456"/>
                  <a:pt x="15106" y="140641"/>
                </a:cubicBezTo>
                <a:cubicBezTo>
                  <a:pt x="14103" y="141827"/>
                  <a:pt x="15106" y="143833"/>
                  <a:pt x="15106" y="145201"/>
                </a:cubicBezTo>
                <a:cubicBezTo>
                  <a:pt x="15325" y="145976"/>
                  <a:pt x="15325" y="146797"/>
                  <a:pt x="15106" y="147572"/>
                </a:cubicBezTo>
                <a:lnTo>
                  <a:pt x="12918" y="151584"/>
                </a:lnTo>
                <a:lnTo>
                  <a:pt x="12918" y="151584"/>
                </a:lnTo>
                <a:lnTo>
                  <a:pt x="12918" y="154684"/>
                </a:lnTo>
                <a:cubicBezTo>
                  <a:pt x="12918" y="154684"/>
                  <a:pt x="12918" y="155870"/>
                  <a:pt x="14286" y="156508"/>
                </a:cubicBezTo>
                <a:cubicBezTo>
                  <a:pt x="16356" y="157475"/>
                  <a:pt x="18161" y="158907"/>
                  <a:pt x="19574" y="160703"/>
                </a:cubicBezTo>
                <a:cubicBezTo>
                  <a:pt x="20304" y="161980"/>
                  <a:pt x="22037" y="161250"/>
                  <a:pt x="22857" y="160247"/>
                </a:cubicBezTo>
                <a:cubicBezTo>
                  <a:pt x="23678" y="159244"/>
                  <a:pt x="29423" y="154867"/>
                  <a:pt x="29423" y="154867"/>
                </a:cubicBezTo>
                <a:lnTo>
                  <a:pt x="32524" y="153590"/>
                </a:lnTo>
                <a:cubicBezTo>
                  <a:pt x="34165" y="152952"/>
                  <a:pt x="40913" y="150855"/>
                  <a:pt x="42646" y="150125"/>
                </a:cubicBezTo>
                <a:lnTo>
                  <a:pt x="51217" y="146295"/>
                </a:lnTo>
                <a:cubicBezTo>
                  <a:pt x="51910" y="145994"/>
                  <a:pt x="52731" y="146177"/>
                  <a:pt x="53223" y="146751"/>
                </a:cubicBezTo>
                <a:lnTo>
                  <a:pt x="61522" y="154411"/>
                </a:lnTo>
                <a:cubicBezTo>
                  <a:pt x="62151" y="154849"/>
                  <a:pt x="62989" y="154849"/>
                  <a:pt x="63619" y="154411"/>
                </a:cubicBezTo>
                <a:cubicBezTo>
                  <a:pt x="64713" y="153681"/>
                  <a:pt x="68178" y="152587"/>
                  <a:pt x="67905" y="151402"/>
                </a:cubicBezTo>
                <a:cubicBezTo>
                  <a:pt x="67567" y="149997"/>
                  <a:pt x="67567" y="148520"/>
                  <a:pt x="67905" y="147116"/>
                </a:cubicBezTo>
                <a:lnTo>
                  <a:pt x="71917" y="136720"/>
                </a:lnTo>
                <a:cubicBezTo>
                  <a:pt x="72182" y="136100"/>
                  <a:pt x="72792" y="135699"/>
                  <a:pt x="73468" y="135717"/>
                </a:cubicBezTo>
                <a:lnTo>
                  <a:pt x="82586" y="136447"/>
                </a:lnTo>
                <a:cubicBezTo>
                  <a:pt x="83863" y="136447"/>
                  <a:pt x="92253" y="137723"/>
                  <a:pt x="92708" y="137632"/>
                </a:cubicBezTo>
                <a:cubicBezTo>
                  <a:pt x="93410" y="137085"/>
                  <a:pt x="94021" y="136438"/>
                  <a:pt x="94532" y="135717"/>
                </a:cubicBezTo>
                <a:cubicBezTo>
                  <a:pt x="95261" y="134942"/>
                  <a:pt x="95845" y="134048"/>
                  <a:pt x="96265" y="133073"/>
                </a:cubicBezTo>
                <a:cubicBezTo>
                  <a:pt x="96265" y="132161"/>
                  <a:pt x="97724" y="129516"/>
                  <a:pt x="96265" y="128787"/>
                </a:cubicBezTo>
                <a:cubicBezTo>
                  <a:pt x="94806" y="128057"/>
                  <a:pt x="92070" y="124318"/>
                  <a:pt x="92526" y="123315"/>
                </a:cubicBezTo>
                <a:cubicBezTo>
                  <a:pt x="93647" y="121902"/>
                  <a:pt x="95006" y="120698"/>
                  <a:pt x="96538" y="119759"/>
                </a:cubicBezTo>
                <a:cubicBezTo>
                  <a:pt x="98371" y="118665"/>
                  <a:pt x="100086" y="117388"/>
                  <a:pt x="101645" y="115929"/>
                </a:cubicBezTo>
                <a:cubicBezTo>
                  <a:pt x="101645" y="115200"/>
                  <a:pt x="111585" y="103527"/>
                  <a:pt x="111585" y="103527"/>
                </a:cubicBezTo>
                <a:cubicBezTo>
                  <a:pt x="111585" y="103527"/>
                  <a:pt x="111585" y="102707"/>
                  <a:pt x="113864" y="102433"/>
                </a:cubicBezTo>
                <a:cubicBezTo>
                  <a:pt x="116144" y="102160"/>
                  <a:pt x="119609" y="101248"/>
                  <a:pt x="119609" y="101248"/>
                </a:cubicBezTo>
                <a:cubicBezTo>
                  <a:pt x="120448" y="101266"/>
                  <a:pt x="121269" y="101521"/>
                  <a:pt x="121980" y="101977"/>
                </a:cubicBezTo>
                <a:cubicBezTo>
                  <a:pt x="122983" y="102707"/>
                  <a:pt x="125172" y="104166"/>
                  <a:pt x="125536" y="105077"/>
                </a:cubicBezTo>
                <a:cubicBezTo>
                  <a:pt x="125901" y="105989"/>
                  <a:pt x="132011" y="114196"/>
                  <a:pt x="132011" y="114196"/>
                </a:cubicBezTo>
                <a:cubicBezTo>
                  <a:pt x="132148" y="114826"/>
                  <a:pt x="132148" y="115482"/>
                  <a:pt x="132011" y="116111"/>
                </a:cubicBezTo>
                <a:cubicBezTo>
                  <a:pt x="131528" y="116959"/>
                  <a:pt x="131099" y="117844"/>
                  <a:pt x="130734" y="118756"/>
                </a:cubicBezTo>
                <a:cubicBezTo>
                  <a:pt x="130734" y="118756"/>
                  <a:pt x="129731" y="120215"/>
                  <a:pt x="131281" y="120215"/>
                </a:cubicBezTo>
                <a:cubicBezTo>
                  <a:pt x="132832" y="120215"/>
                  <a:pt x="139944" y="120671"/>
                  <a:pt x="139853" y="123771"/>
                </a:cubicBezTo>
                <a:cubicBezTo>
                  <a:pt x="139762" y="126872"/>
                  <a:pt x="138212" y="144836"/>
                  <a:pt x="137391" y="148666"/>
                </a:cubicBezTo>
                <a:cubicBezTo>
                  <a:pt x="136251" y="153490"/>
                  <a:pt x="136433" y="158533"/>
                  <a:pt x="137938" y="163256"/>
                </a:cubicBezTo>
                <a:cubicBezTo>
                  <a:pt x="139197" y="165700"/>
                  <a:pt x="140729" y="167998"/>
                  <a:pt x="142498" y="170095"/>
                </a:cubicBezTo>
                <a:cubicBezTo>
                  <a:pt x="143164" y="170634"/>
                  <a:pt x="144112" y="170634"/>
                  <a:pt x="144778" y="170095"/>
                </a:cubicBezTo>
                <a:lnTo>
                  <a:pt x="174414" y="158332"/>
                </a:lnTo>
                <a:cubicBezTo>
                  <a:pt x="177350" y="156864"/>
                  <a:pt x="180004" y="154885"/>
                  <a:pt x="182256" y="152496"/>
                </a:cubicBezTo>
                <a:cubicBezTo>
                  <a:pt x="184426" y="150098"/>
                  <a:pt x="186806" y="147900"/>
                  <a:pt x="189369" y="145930"/>
                </a:cubicBezTo>
                <a:cubicBezTo>
                  <a:pt x="193555" y="143031"/>
                  <a:pt x="198433" y="141298"/>
                  <a:pt x="203504" y="140915"/>
                </a:cubicBezTo>
                <a:cubicBezTo>
                  <a:pt x="206704" y="141973"/>
                  <a:pt x="209768" y="143404"/>
                  <a:pt x="212622" y="145201"/>
                </a:cubicBezTo>
                <a:cubicBezTo>
                  <a:pt x="212622" y="145201"/>
                  <a:pt x="214172" y="146204"/>
                  <a:pt x="212622" y="146477"/>
                </a:cubicBezTo>
                <a:cubicBezTo>
                  <a:pt x="211072" y="146751"/>
                  <a:pt x="208610" y="148484"/>
                  <a:pt x="210525" y="149487"/>
                </a:cubicBezTo>
                <a:cubicBezTo>
                  <a:pt x="212440" y="150490"/>
                  <a:pt x="216908" y="149487"/>
                  <a:pt x="220647" y="147936"/>
                </a:cubicBezTo>
                <a:cubicBezTo>
                  <a:pt x="224386" y="146386"/>
                  <a:pt x="227577" y="145657"/>
                  <a:pt x="228854" y="145383"/>
                </a:cubicBezTo>
                <a:cubicBezTo>
                  <a:pt x="230131" y="145110"/>
                  <a:pt x="230678" y="144927"/>
                  <a:pt x="230313" y="143651"/>
                </a:cubicBezTo>
                <a:cubicBezTo>
                  <a:pt x="229948" y="142374"/>
                  <a:pt x="231042" y="142374"/>
                  <a:pt x="231681" y="142191"/>
                </a:cubicBezTo>
                <a:cubicBezTo>
                  <a:pt x="237426" y="142210"/>
                  <a:pt x="243070" y="143687"/>
                  <a:pt x="248095" y="146477"/>
                </a:cubicBezTo>
                <a:lnTo>
                  <a:pt x="252472" y="149213"/>
                </a:lnTo>
                <a:cubicBezTo>
                  <a:pt x="253393" y="149040"/>
                  <a:pt x="254287" y="148730"/>
                  <a:pt x="255116" y="148301"/>
                </a:cubicBezTo>
                <a:cubicBezTo>
                  <a:pt x="257278" y="146915"/>
                  <a:pt x="259347" y="145392"/>
                  <a:pt x="261317" y="143742"/>
                </a:cubicBezTo>
                <a:cubicBezTo>
                  <a:pt x="261317" y="143742"/>
                  <a:pt x="263232" y="142739"/>
                  <a:pt x="261317" y="141462"/>
                </a:cubicBezTo>
                <a:cubicBezTo>
                  <a:pt x="258199" y="139401"/>
                  <a:pt x="256165" y="136054"/>
                  <a:pt x="255755" y="132343"/>
                </a:cubicBezTo>
                <a:cubicBezTo>
                  <a:pt x="255755" y="127784"/>
                  <a:pt x="252198" y="104986"/>
                  <a:pt x="252198" y="104986"/>
                </a:cubicBezTo>
                <a:cubicBezTo>
                  <a:pt x="251669" y="104193"/>
                  <a:pt x="250985" y="103509"/>
                  <a:pt x="250192" y="102980"/>
                </a:cubicBezTo>
                <a:cubicBezTo>
                  <a:pt x="245350" y="98931"/>
                  <a:pt x="239942" y="95612"/>
                  <a:pt x="234143" y="93132"/>
                </a:cubicBezTo>
                <a:cubicBezTo>
                  <a:pt x="230650" y="92922"/>
                  <a:pt x="227140" y="93259"/>
                  <a:pt x="223747" y="94135"/>
                </a:cubicBezTo>
                <a:cubicBezTo>
                  <a:pt x="222470" y="94682"/>
                  <a:pt x="217182" y="95867"/>
                  <a:pt x="216178" y="94135"/>
                </a:cubicBezTo>
                <a:cubicBezTo>
                  <a:pt x="215175" y="92402"/>
                  <a:pt x="212804" y="86201"/>
                  <a:pt x="212804" y="86201"/>
                </a:cubicBezTo>
                <a:cubicBezTo>
                  <a:pt x="212595" y="85308"/>
                  <a:pt x="213051" y="84387"/>
                  <a:pt x="213899" y="84013"/>
                </a:cubicBezTo>
                <a:cubicBezTo>
                  <a:pt x="215449" y="83192"/>
                  <a:pt x="214354" y="82645"/>
                  <a:pt x="215905" y="82645"/>
                </a:cubicBezTo>
                <a:cubicBezTo>
                  <a:pt x="217455" y="82645"/>
                  <a:pt x="218732" y="82645"/>
                  <a:pt x="217182" y="80730"/>
                </a:cubicBezTo>
                <a:cubicBezTo>
                  <a:pt x="213379" y="77949"/>
                  <a:pt x="210990" y="73654"/>
                  <a:pt x="210616" y="68967"/>
                </a:cubicBezTo>
                <a:cubicBezTo>
                  <a:pt x="210680" y="66550"/>
                  <a:pt x="210890" y="64152"/>
                  <a:pt x="211254" y="61762"/>
                </a:cubicBezTo>
                <a:cubicBezTo>
                  <a:pt x="204688" y="63222"/>
                  <a:pt x="190919" y="65045"/>
                  <a:pt x="190007" y="65045"/>
                </a:cubicBezTo>
                <a:cubicBezTo>
                  <a:pt x="188603" y="65638"/>
                  <a:pt x="187180" y="66158"/>
                  <a:pt x="185721" y="66596"/>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949" name="Freeform: Shape 948">
            <a:extLst>
              <a:ext uri="{FF2B5EF4-FFF2-40B4-BE49-F238E27FC236}">
                <a16:creationId xmlns:a16="http://schemas.microsoft.com/office/drawing/2014/main" id="{01C64443-2D91-55FE-3558-BF89FF6A0BDF}"/>
              </a:ext>
            </a:extLst>
          </p:cNvPr>
          <p:cNvSpPr/>
          <p:nvPr/>
        </p:nvSpPr>
        <p:spPr>
          <a:xfrm>
            <a:off x="7781197" y="3226228"/>
            <a:ext cx="322702" cy="140827"/>
          </a:xfrm>
          <a:custGeom>
            <a:avLst/>
            <a:gdLst>
              <a:gd name="connsiteX0" fmla="*/ 147310 w 371400"/>
              <a:gd name="connsiteY0" fmla="*/ 150804 h 162078"/>
              <a:gd name="connsiteX1" fmla="*/ 150411 w 371400"/>
              <a:gd name="connsiteY1" fmla="*/ 149801 h 162078"/>
              <a:gd name="connsiteX2" fmla="*/ 156794 w 371400"/>
              <a:gd name="connsiteY2" fmla="*/ 145150 h 162078"/>
              <a:gd name="connsiteX3" fmla="*/ 156794 w 371400"/>
              <a:gd name="connsiteY3" fmla="*/ 142323 h 162078"/>
              <a:gd name="connsiteX4" fmla="*/ 160533 w 371400"/>
              <a:gd name="connsiteY4" fmla="*/ 127460 h 162078"/>
              <a:gd name="connsiteX5" fmla="*/ 161992 w 371400"/>
              <a:gd name="connsiteY5" fmla="*/ 126092 h 162078"/>
              <a:gd name="connsiteX6" fmla="*/ 185610 w 371400"/>
              <a:gd name="connsiteY6" fmla="*/ 117611 h 162078"/>
              <a:gd name="connsiteX7" fmla="*/ 188892 w 371400"/>
              <a:gd name="connsiteY7" fmla="*/ 114784 h 162078"/>
              <a:gd name="connsiteX8" fmla="*/ 187707 w 371400"/>
              <a:gd name="connsiteY8" fmla="*/ 110225 h 162078"/>
              <a:gd name="connsiteX9" fmla="*/ 189075 w 371400"/>
              <a:gd name="connsiteY9" fmla="*/ 109678 h 162078"/>
              <a:gd name="connsiteX10" fmla="*/ 199835 w 371400"/>
              <a:gd name="connsiteY10" fmla="*/ 110772 h 162078"/>
              <a:gd name="connsiteX11" fmla="*/ 208954 w 371400"/>
              <a:gd name="connsiteY11" fmla="*/ 105939 h 162078"/>
              <a:gd name="connsiteX12" fmla="*/ 214608 w 371400"/>
              <a:gd name="connsiteY12" fmla="*/ 104845 h 162078"/>
              <a:gd name="connsiteX13" fmla="*/ 215064 w 371400"/>
              <a:gd name="connsiteY13" fmla="*/ 108401 h 162078"/>
              <a:gd name="connsiteX14" fmla="*/ 216796 w 371400"/>
              <a:gd name="connsiteY14" fmla="*/ 114237 h 162078"/>
              <a:gd name="connsiteX15" fmla="*/ 221721 w 371400"/>
              <a:gd name="connsiteY15" fmla="*/ 117885 h 162078"/>
              <a:gd name="connsiteX16" fmla="*/ 228560 w 371400"/>
              <a:gd name="connsiteY16" fmla="*/ 114784 h 162078"/>
              <a:gd name="connsiteX17" fmla="*/ 237679 w 371400"/>
              <a:gd name="connsiteY17" fmla="*/ 114055 h 162078"/>
              <a:gd name="connsiteX18" fmla="*/ 243333 w 371400"/>
              <a:gd name="connsiteY18" fmla="*/ 112505 h 162078"/>
              <a:gd name="connsiteX19" fmla="*/ 249351 w 371400"/>
              <a:gd name="connsiteY19" fmla="*/ 103933 h 162078"/>
              <a:gd name="connsiteX20" fmla="*/ 250901 w 371400"/>
              <a:gd name="connsiteY20" fmla="*/ 97550 h 162078"/>
              <a:gd name="connsiteX21" fmla="*/ 255917 w 371400"/>
              <a:gd name="connsiteY21" fmla="*/ 93264 h 162078"/>
              <a:gd name="connsiteX22" fmla="*/ 265856 w 371400"/>
              <a:gd name="connsiteY22" fmla="*/ 87610 h 162078"/>
              <a:gd name="connsiteX23" fmla="*/ 302332 w 371400"/>
              <a:gd name="connsiteY23" fmla="*/ 82777 h 162078"/>
              <a:gd name="connsiteX24" fmla="*/ 303974 w 371400"/>
              <a:gd name="connsiteY24" fmla="*/ 81318 h 162078"/>
              <a:gd name="connsiteX25" fmla="*/ 326497 w 371400"/>
              <a:gd name="connsiteY25" fmla="*/ 63810 h 162078"/>
              <a:gd name="connsiteX26" fmla="*/ 368809 w 371400"/>
              <a:gd name="connsiteY26" fmla="*/ 47943 h 162078"/>
              <a:gd name="connsiteX27" fmla="*/ 371271 w 371400"/>
              <a:gd name="connsiteY27" fmla="*/ 43565 h 162078"/>
              <a:gd name="connsiteX28" fmla="*/ 370450 w 371400"/>
              <a:gd name="connsiteY28" fmla="*/ 40556 h 162078"/>
              <a:gd name="connsiteX29" fmla="*/ 370450 w 371400"/>
              <a:gd name="connsiteY29" fmla="*/ 40556 h 162078"/>
              <a:gd name="connsiteX30" fmla="*/ 362882 w 371400"/>
              <a:gd name="connsiteY30" fmla="*/ 32623 h 162078"/>
              <a:gd name="connsiteX31" fmla="*/ 344644 w 371400"/>
              <a:gd name="connsiteY31" fmla="*/ 29249 h 162078"/>
              <a:gd name="connsiteX32" fmla="*/ 342455 w 371400"/>
              <a:gd name="connsiteY32" fmla="*/ 27790 h 162078"/>
              <a:gd name="connsiteX33" fmla="*/ 338352 w 371400"/>
              <a:gd name="connsiteY33" fmla="*/ 20495 h 162078"/>
              <a:gd name="connsiteX34" fmla="*/ 329233 w 371400"/>
              <a:gd name="connsiteY34" fmla="*/ 16847 h 162078"/>
              <a:gd name="connsiteX35" fmla="*/ 316193 w 371400"/>
              <a:gd name="connsiteY35" fmla="*/ 13838 h 162078"/>
              <a:gd name="connsiteX36" fmla="*/ 299596 w 371400"/>
              <a:gd name="connsiteY36" fmla="*/ 12652 h 162078"/>
              <a:gd name="connsiteX37" fmla="*/ 275522 w 371400"/>
              <a:gd name="connsiteY37" fmla="*/ 11923 h 162078"/>
              <a:gd name="connsiteX38" fmla="*/ 221994 w 371400"/>
              <a:gd name="connsiteY38" fmla="*/ 10646 h 162078"/>
              <a:gd name="connsiteX39" fmla="*/ 219258 w 371400"/>
              <a:gd name="connsiteY39" fmla="*/ 10646 h 162078"/>
              <a:gd name="connsiteX40" fmla="*/ 208316 w 371400"/>
              <a:gd name="connsiteY40" fmla="*/ 14203 h 162078"/>
              <a:gd name="connsiteX41" fmla="*/ 199197 w 371400"/>
              <a:gd name="connsiteY41" fmla="*/ 12835 h 162078"/>
              <a:gd name="connsiteX42" fmla="*/ 184515 w 371400"/>
              <a:gd name="connsiteY42" fmla="*/ 8275 h 162078"/>
              <a:gd name="connsiteX43" fmla="*/ 175396 w 371400"/>
              <a:gd name="connsiteY43" fmla="*/ 2165 h 162078"/>
              <a:gd name="connsiteX44" fmla="*/ 173391 w 371400"/>
              <a:gd name="connsiteY44" fmla="*/ 1345 h 162078"/>
              <a:gd name="connsiteX45" fmla="*/ 165822 w 371400"/>
              <a:gd name="connsiteY45" fmla="*/ 68 h 162078"/>
              <a:gd name="connsiteX46" fmla="*/ 161718 w 371400"/>
              <a:gd name="connsiteY46" fmla="*/ 68 h 162078"/>
              <a:gd name="connsiteX47" fmla="*/ 153602 w 371400"/>
              <a:gd name="connsiteY47" fmla="*/ 3077 h 162078"/>
              <a:gd name="connsiteX48" fmla="*/ 149772 w 371400"/>
              <a:gd name="connsiteY48" fmla="*/ 5266 h 162078"/>
              <a:gd name="connsiteX49" fmla="*/ 142477 w 371400"/>
              <a:gd name="connsiteY49" fmla="*/ 29614 h 162078"/>
              <a:gd name="connsiteX50" fmla="*/ 142477 w 371400"/>
              <a:gd name="connsiteY50" fmla="*/ 31711 h 162078"/>
              <a:gd name="connsiteX51" fmla="*/ 98159 w 371400"/>
              <a:gd name="connsiteY51" fmla="*/ 18580 h 162078"/>
              <a:gd name="connsiteX52" fmla="*/ 95150 w 371400"/>
              <a:gd name="connsiteY52" fmla="*/ 17941 h 162078"/>
              <a:gd name="connsiteX53" fmla="*/ 70256 w 371400"/>
              <a:gd name="connsiteY53" fmla="*/ 17941 h 162078"/>
              <a:gd name="connsiteX54" fmla="*/ 68523 w 371400"/>
              <a:gd name="connsiteY54" fmla="*/ 19400 h 162078"/>
              <a:gd name="connsiteX55" fmla="*/ 54115 w 371400"/>
              <a:gd name="connsiteY55" fmla="*/ 34811 h 162078"/>
              <a:gd name="connsiteX56" fmla="*/ 55392 w 371400"/>
              <a:gd name="connsiteY56" fmla="*/ 37091 h 162078"/>
              <a:gd name="connsiteX57" fmla="*/ 56486 w 371400"/>
              <a:gd name="connsiteY57" fmla="*/ 37547 h 162078"/>
              <a:gd name="connsiteX58" fmla="*/ 64511 w 371400"/>
              <a:gd name="connsiteY58" fmla="*/ 39462 h 162078"/>
              <a:gd name="connsiteX59" fmla="*/ 65878 w 371400"/>
              <a:gd name="connsiteY59" fmla="*/ 40739 h 162078"/>
              <a:gd name="connsiteX60" fmla="*/ 54024 w 371400"/>
              <a:gd name="connsiteY60" fmla="*/ 49128 h 162078"/>
              <a:gd name="connsiteX61" fmla="*/ 41439 w 371400"/>
              <a:gd name="connsiteY61" fmla="*/ 57153 h 162078"/>
              <a:gd name="connsiteX62" fmla="*/ 30223 w 371400"/>
              <a:gd name="connsiteY62" fmla="*/ 64995 h 162078"/>
              <a:gd name="connsiteX63" fmla="*/ 32594 w 371400"/>
              <a:gd name="connsiteY63" fmla="*/ 68095 h 162078"/>
              <a:gd name="connsiteX64" fmla="*/ 39342 w 371400"/>
              <a:gd name="connsiteY64" fmla="*/ 71287 h 162078"/>
              <a:gd name="connsiteX65" fmla="*/ 40892 w 371400"/>
              <a:gd name="connsiteY65" fmla="*/ 71925 h 162078"/>
              <a:gd name="connsiteX66" fmla="*/ 45726 w 371400"/>
              <a:gd name="connsiteY66" fmla="*/ 70284 h 162078"/>
              <a:gd name="connsiteX67" fmla="*/ 47148 w 371400"/>
              <a:gd name="connsiteY67" fmla="*/ 70247 h 162078"/>
              <a:gd name="connsiteX68" fmla="*/ 47184 w 371400"/>
              <a:gd name="connsiteY68" fmla="*/ 70284 h 162078"/>
              <a:gd name="connsiteX69" fmla="*/ 48461 w 371400"/>
              <a:gd name="connsiteY69" fmla="*/ 74935 h 162078"/>
              <a:gd name="connsiteX70" fmla="*/ 54115 w 371400"/>
              <a:gd name="connsiteY70" fmla="*/ 80406 h 162078"/>
              <a:gd name="connsiteX71" fmla="*/ 71259 w 371400"/>
              <a:gd name="connsiteY71" fmla="*/ 83142 h 162078"/>
              <a:gd name="connsiteX72" fmla="*/ 72535 w 371400"/>
              <a:gd name="connsiteY72" fmla="*/ 82230 h 162078"/>
              <a:gd name="connsiteX73" fmla="*/ 72535 w 371400"/>
              <a:gd name="connsiteY73" fmla="*/ 76211 h 162078"/>
              <a:gd name="connsiteX74" fmla="*/ 73538 w 371400"/>
              <a:gd name="connsiteY74" fmla="*/ 75117 h 162078"/>
              <a:gd name="connsiteX75" fmla="*/ 77095 w 371400"/>
              <a:gd name="connsiteY75" fmla="*/ 75664 h 162078"/>
              <a:gd name="connsiteX76" fmla="*/ 78189 w 371400"/>
              <a:gd name="connsiteY76" fmla="*/ 74387 h 162078"/>
              <a:gd name="connsiteX77" fmla="*/ 78189 w 371400"/>
              <a:gd name="connsiteY77" fmla="*/ 70010 h 162078"/>
              <a:gd name="connsiteX78" fmla="*/ 79101 w 371400"/>
              <a:gd name="connsiteY78" fmla="*/ 68825 h 162078"/>
              <a:gd name="connsiteX79" fmla="*/ 81654 w 371400"/>
              <a:gd name="connsiteY79" fmla="*/ 69554 h 162078"/>
              <a:gd name="connsiteX80" fmla="*/ 83660 w 371400"/>
              <a:gd name="connsiteY80" fmla="*/ 70557 h 162078"/>
              <a:gd name="connsiteX81" fmla="*/ 89770 w 371400"/>
              <a:gd name="connsiteY81" fmla="*/ 79676 h 162078"/>
              <a:gd name="connsiteX82" fmla="*/ 91594 w 371400"/>
              <a:gd name="connsiteY82" fmla="*/ 80680 h 162078"/>
              <a:gd name="connsiteX83" fmla="*/ 95423 w 371400"/>
              <a:gd name="connsiteY83" fmla="*/ 80680 h 162078"/>
              <a:gd name="connsiteX84" fmla="*/ 97156 w 371400"/>
              <a:gd name="connsiteY84" fmla="*/ 80680 h 162078"/>
              <a:gd name="connsiteX85" fmla="*/ 97886 w 371400"/>
              <a:gd name="connsiteY85" fmla="*/ 86607 h 162078"/>
              <a:gd name="connsiteX86" fmla="*/ 98707 w 371400"/>
              <a:gd name="connsiteY86" fmla="*/ 88157 h 162078"/>
              <a:gd name="connsiteX87" fmla="*/ 100895 w 371400"/>
              <a:gd name="connsiteY87" fmla="*/ 87427 h 162078"/>
              <a:gd name="connsiteX88" fmla="*/ 102992 w 371400"/>
              <a:gd name="connsiteY88" fmla="*/ 87427 h 162078"/>
              <a:gd name="connsiteX89" fmla="*/ 108828 w 371400"/>
              <a:gd name="connsiteY89" fmla="*/ 89069 h 162078"/>
              <a:gd name="connsiteX90" fmla="*/ 112020 w 371400"/>
              <a:gd name="connsiteY90" fmla="*/ 91987 h 162078"/>
              <a:gd name="connsiteX91" fmla="*/ 113388 w 371400"/>
              <a:gd name="connsiteY91" fmla="*/ 92899 h 162078"/>
              <a:gd name="connsiteX92" fmla="*/ 129984 w 371400"/>
              <a:gd name="connsiteY92" fmla="*/ 94632 h 162078"/>
              <a:gd name="connsiteX93" fmla="*/ 128525 w 371400"/>
              <a:gd name="connsiteY93" fmla="*/ 97458 h 162078"/>
              <a:gd name="connsiteX94" fmla="*/ 121139 w 371400"/>
              <a:gd name="connsiteY94" fmla="*/ 100194 h 162078"/>
              <a:gd name="connsiteX95" fmla="*/ 118859 w 371400"/>
              <a:gd name="connsiteY95" fmla="*/ 102200 h 162078"/>
              <a:gd name="connsiteX96" fmla="*/ 114026 w 371400"/>
              <a:gd name="connsiteY96" fmla="*/ 106942 h 162078"/>
              <a:gd name="connsiteX97" fmla="*/ 111291 w 371400"/>
              <a:gd name="connsiteY97" fmla="*/ 106942 h 162078"/>
              <a:gd name="connsiteX98" fmla="*/ 105546 w 371400"/>
              <a:gd name="connsiteY98" fmla="*/ 103568 h 162078"/>
              <a:gd name="connsiteX99" fmla="*/ 103904 w 371400"/>
              <a:gd name="connsiteY99" fmla="*/ 104389 h 162078"/>
              <a:gd name="connsiteX100" fmla="*/ 105272 w 371400"/>
              <a:gd name="connsiteY100" fmla="*/ 110681 h 162078"/>
              <a:gd name="connsiteX101" fmla="*/ 104269 w 371400"/>
              <a:gd name="connsiteY101" fmla="*/ 112231 h 162078"/>
              <a:gd name="connsiteX102" fmla="*/ 100621 w 371400"/>
              <a:gd name="connsiteY102" fmla="*/ 109951 h 162078"/>
              <a:gd name="connsiteX103" fmla="*/ 98707 w 371400"/>
              <a:gd name="connsiteY103" fmla="*/ 109951 h 162078"/>
              <a:gd name="connsiteX104" fmla="*/ 94786 w 371400"/>
              <a:gd name="connsiteY104" fmla="*/ 112778 h 162078"/>
              <a:gd name="connsiteX105" fmla="*/ 93509 w 371400"/>
              <a:gd name="connsiteY105" fmla="*/ 116152 h 162078"/>
              <a:gd name="connsiteX106" fmla="*/ 91867 w 371400"/>
              <a:gd name="connsiteY106" fmla="*/ 118158 h 162078"/>
              <a:gd name="connsiteX107" fmla="*/ 82748 w 371400"/>
              <a:gd name="connsiteY107" fmla="*/ 121259 h 162078"/>
              <a:gd name="connsiteX108" fmla="*/ 75271 w 371400"/>
              <a:gd name="connsiteY108" fmla="*/ 118067 h 162078"/>
              <a:gd name="connsiteX109" fmla="*/ 70985 w 371400"/>
              <a:gd name="connsiteY109" fmla="*/ 116426 h 162078"/>
              <a:gd name="connsiteX110" fmla="*/ 63234 w 371400"/>
              <a:gd name="connsiteY110" fmla="*/ 116882 h 162078"/>
              <a:gd name="connsiteX111" fmla="*/ 58674 w 371400"/>
              <a:gd name="connsiteY111" fmla="*/ 117611 h 162078"/>
              <a:gd name="connsiteX112" fmla="*/ 55939 w 371400"/>
              <a:gd name="connsiteY112" fmla="*/ 118614 h 162078"/>
              <a:gd name="connsiteX113" fmla="*/ 43355 w 371400"/>
              <a:gd name="connsiteY113" fmla="*/ 130469 h 162078"/>
              <a:gd name="connsiteX114" fmla="*/ 39068 w 371400"/>
              <a:gd name="connsiteY114" fmla="*/ 132475 h 162078"/>
              <a:gd name="connsiteX115" fmla="*/ 41257 w 371400"/>
              <a:gd name="connsiteY115" fmla="*/ 129557 h 162078"/>
              <a:gd name="connsiteX116" fmla="*/ 41257 w 371400"/>
              <a:gd name="connsiteY116" fmla="*/ 128098 h 162078"/>
              <a:gd name="connsiteX117" fmla="*/ 23019 w 371400"/>
              <a:gd name="connsiteY117" fmla="*/ 121715 h 162078"/>
              <a:gd name="connsiteX118" fmla="*/ 21013 w 371400"/>
              <a:gd name="connsiteY118" fmla="*/ 121715 h 162078"/>
              <a:gd name="connsiteX119" fmla="*/ 9341 w 371400"/>
              <a:gd name="connsiteY119" fmla="*/ 124997 h 162078"/>
              <a:gd name="connsiteX120" fmla="*/ 7517 w 371400"/>
              <a:gd name="connsiteY120" fmla="*/ 126183 h 162078"/>
              <a:gd name="connsiteX121" fmla="*/ 3778 w 371400"/>
              <a:gd name="connsiteY121" fmla="*/ 131746 h 162078"/>
              <a:gd name="connsiteX122" fmla="*/ 2228 w 371400"/>
              <a:gd name="connsiteY122" fmla="*/ 131746 h 162078"/>
              <a:gd name="connsiteX123" fmla="*/ 496 w 371400"/>
              <a:gd name="connsiteY123" fmla="*/ 131746 h 162078"/>
              <a:gd name="connsiteX124" fmla="*/ -52 w 371400"/>
              <a:gd name="connsiteY124" fmla="*/ 146974 h 162078"/>
              <a:gd name="connsiteX125" fmla="*/ 951 w 371400"/>
              <a:gd name="connsiteY125" fmla="*/ 148433 h 162078"/>
              <a:gd name="connsiteX126" fmla="*/ 26302 w 371400"/>
              <a:gd name="connsiteY126" fmla="*/ 147248 h 162078"/>
              <a:gd name="connsiteX127" fmla="*/ 28582 w 371400"/>
              <a:gd name="connsiteY127" fmla="*/ 147248 h 162078"/>
              <a:gd name="connsiteX128" fmla="*/ 45269 w 371400"/>
              <a:gd name="connsiteY128" fmla="*/ 149436 h 162078"/>
              <a:gd name="connsiteX129" fmla="*/ 47823 w 371400"/>
              <a:gd name="connsiteY129" fmla="*/ 150074 h 162078"/>
              <a:gd name="connsiteX130" fmla="*/ 57763 w 371400"/>
              <a:gd name="connsiteY130" fmla="*/ 152810 h 162078"/>
              <a:gd name="connsiteX131" fmla="*/ 60042 w 371400"/>
              <a:gd name="connsiteY131" fmla="*/ 152263 h 162078"/>
              <a:gd name="connsiteX132" fmla="*/ 73447 w 371400"/>
              <a:gd name="connsiteY132" fmla="*/ 146700 h 162078"/>
              <a:gd name="connsiteX133" fmla="*/ 74632 w 371400"/>
              <a:gd name="connsiteY133" fmla="*/ 146700 h 162078"/>
              <a:gd name="connsiteX134" fmla="*/ 76548 w 371400"/>
              <a:gd name="connsiteY134" fmla="*/ 150895 h 162078"/>
              <a:gd name="connsiteX135" fmla="*/ 80286 w 371400"/>
              <a:gd name="connsiteY135" fmla="*/ 151898 h 162078"/>
              <a:gd name="connsiteX136" fmla="*/ 83113 w 371400"/>
              <a:gd name="connsiteY136" fmla="*/ 154178 h 162078"/>
              <a:gd name="connsiteX137" fmla="*/ 84299 w 371400"/>
              <a:gd name="connsiteY137" fmla="*/ 158738 h 162078"/>
              <a:gd name="connsiteX138" fmla="*/ 98250 w 371400"/>
              <a:gd name="connsiteY138" fmla="*/ 161017 h 162078"/>
              <a:gd name="connsiteX139" fmla="*/ 99345 w 371400"/>
              <a:gd name="connsiteY139" fmla="*/ 161747 h 162078"/>
              <a:gd name="connsiteX140" fmla="*/ 100804 w 371400"/>
              <a:gd name="connsiteY140" fmla="*/ 160835 h 162078"/>
              <a:gd name="connsiteX141" fmla="*/ 108646 w 371400"/>
              <a:gd name="connsiteY141" fmla="*/ 155455 h 162078"/>
              <a:gd name="connsiteX142" fmla="*/ 119771 w 371400"/>
              <a:gd name="connsiteY142" fmla="*/ 154999 h 162078"/>
              <a:gd name="connsiteX143" fmla="*/ 126063 w 371400"/>
              <a:gd name="connsiteY143" fmla="*/ 154543 h 162078"/>
              <a:gd name="connsiteX144" fmla="*/ 147310 w 371400"/>
              <a:gd name="connsiteY144" fmla="*/ 150804 h 162078"/>
              <a:gd name="connsiteX145" fmla="*/ 47002 w 371400"/>
              <a:gd name="connsiteY145" fmla="*/ 136579 h 162078"/>
              <a:gd name="connsiteX146" fmla="*/ 44905 w 371400"/>
              <a:gd name="connsiteY146" fmla="*/ 137126 h 162078"/>
              <a:gd name="connsiteX147" fmla="*/ 43081 w 371400"/>
              <a:gd name="connsiteY147" fmla="*/ 137126 h 162078"/>
              <a:gd name="connsiteX148" fmla="*/ 41348 w 371400"/>
              <a:gd name="connsiteY148" fmla="*/ 134299 h 162078"/>
              <a:gd name="connsiteX149" fmla="*/ 45634 w 371400"/>
              <a:gd name="connsiteY149" fmla="*/ 135120 h 162078"/>
              <a:gd name="connsiteX150" fmla="*/ 46911 w 371400"/>
              <a:gd name="connsiteY150" fmla="*/ 136579 h 162078"/>
              <a:gd name="connsiteX151" fmla="*/ 65240 w 371400"/>
              <a:gd name="connsiteY151" fmla="*/ 128189 h 162078"/>
              <a:gd name="connsiteX152" fmla="*/ 61319 w 371400"/>
              <a:gd name="connsiteY152" fmla="*/ 132201 h 162078"/>
              <a:gd name="connsiteX153" fmla="*/ 60680 w 371400"/>
              <a:gd name="connsiteY153" fmla="*/ 127004 h 162078"/>
              <a:gd name="connsiteX154" fmla="*/ 64875 w 371400"/>
              <a:gd name="connsiteY154" fmla="*/ 128189 h 162078"/>
              <a:gd name="connsiteX155" fmla="*/ 82930 w 371400"/>
              <a:gd name="connsiteY155" fmla="*/ 132749 h 162078"/>
              <a:gd name="connsiteX156" fmla="*/ 84754 w 371400"/>
              <a:gd name="connsiteY156" fmla="*/ 129739 h 162078"/>
              <a:gd name="connsiteX157" fmla="*/ 82566 w 371400"/>
              <a:gd name="connsiteY157" fmla="*/ 132749 h 16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71400" h="162078">
                <a:moveTo>
                  <a:pt x="147310" y="150804"/>
                </a:moveTo>
                <a:cubicBezTo>
                  <a:pt x="148377" y="150594"/>
                  <a:pt x="149417" y="150257"/>
                  <a:pt x="150411" y="149801"/>
                </a:cubicBezTo>
                <a:cubicBezTo>
                  <a:pt x="153420" y="148251"/>
                  <a:pt x="157067" y="146700"/>
                  <a:pt x="156794" y="145150"/>
                </a:cubicBezTo>
                <a:cubicBezTo>
                  <a:pt x="156520" y="143600"/>
                  <a:pt x="155973" y="143874"/>
                  <a:pt x="156794" y="142323"/>
                </a:cubicBezTo>
                <a:cubicBezTo>
                  <a:pt x="157614" y="140773"/>
                  <a:pt x="160533" y="127460"/>
                  <a:pt x="160533" y="127460"/>
                </a:cubicBezTo>
                <a:cubicBezTo>
                  <a:pt x="160742" y="126776"/>
                  <a:pt x="161298" y="126256"/>
                  <a:pt x="161992" y="126092"/>
                </a:cubicBezTo>
                <a:lnTo>
                  <a:pt x="185610" y="117611"/>
                </a:lnTo>
                <a:cubicBezTo>
                  <a:pt x="185610" y="117611"/>
                  <a:pt x="189622" y="116335"/>
                  <a:pt x="188892" y="114784"/>
                </a:cubicBezTo>
                <a:cubicBezTo>
                  <a:pt x="188209" y="113352"/>
                  <a:pt x="187808" y="111802"/>
                  <a:pt x="187707" y="110225"/>
                </a:cubicBezTo>
                <a:cubicBezTo>
                  <a:pt x="187707" y="109495"/>
                  <a:pt x="187707" y="109495"/>
                  <a:pt x="189075" y="109678"/>
                </a:cubicBezTo>
                <a:cubicBezTo>
                  <a:pt x="192595" y="110517"/>
                  <a:pt x="196215" y="110881"/>
                  <a:pt x="199835" y="110772"/>
                </a:cubicBezTo>
                <a:cubicBezTo>
                  <a:pt x="203127" y="109687"/>
                  <a:pt x="206210" y="108054"/>
                  <a:pt x="208954" y="105939"/>
                </a:cubicBezTo>
                <a:cubicBezTo>
                  <a:pt x="210778" y="104206"/>
                  <a:pt x="214790" y="102930"/>
                  <a:pt x="214608" y="104845"/>
                </a:cubicBezTo>
                <a:cubicBezTo>
                  <a:pt x="214307" y="106048"/>
                  <a:pt x="214471" y="107316"/>
                  <a:pt x="215064" y="108401"/>
                </a:cubicBezTo>
                <a:cubicBezTo>
                  <a:pt x="215830" y="110289"/>
                  <a:pt x="216413" y="112240"/>
                  <a:pt x="216796" y="114237"/>
                </a:cubicBezTo>
                <a:cubicBezTo>
                  <a:pt x="217216" y="116563"/>
                  <a:pt x="219377" y="118167"/>
                  <a:pt x="221721" y="117885"/>
                </a:cubicBezTo>
                <a:cubicBezTo>
                  <a:pt x="224183" y="117319"/>
                  <a:pt x="226508" y="116261"/>
                  <a:pt x="228560" y="114784"/>
                </a:cubicBezTo>
                <a:cubicBezTo>
                  <a:pt x="231377" y="113325"/>
                  <a:pt x="234669" y="113061"/>
                  <a:pt x="237679" y="114055"/>
                </a:cubicBezTo>
                <a:cubicBezTo>
                  <a:pt x="241053" y="115058"/>
                  <a:pt x="242056" y="114055"/>
                  <a:pt x="243333" y="112505"/>
                </a:cubicBezTo>
                <a:cubicBezTo>
                  <a:pt x="244609" y="110954"/>
                  <a:pt x="249442" y="106212"/>
                  <a:pt x="249351" y="103933"/>
                </a:cubicBezTo>
                <a:cubicBezTo>
                  <a:pt x="249260" y="101653"/>
                  <a:pt x="249351" y="98735"/>
                  <a:pt x="250901" y="97550"/>
                </a:cubicBezTo>
                <a:cubicBezTo>
                  <a:pt x="252670" y="96236"/>
                  <a:pt x="254348" y="94805"/>
                  <a:pt x="255917" y="93264"/>
                </a:cubicBezTo>
                <a:cubicBezTo>
                  <a:pt x="258488" y="90300"/>
                  <a:pt x="261999" y="88312"/>
                  <a:pt x="265856" y="87610"/>
                </a:cubicBezTo>
                <a:cubicBezTo>
                  <a:pt x="271419" y="86698"/>
                  <a:pt x="302332" y="82777"/>
                  <a:pt x="302332" y="82777"/>
                </a:cubicBezTo>
                <a:cubicBezTo>
                  <a:pt x="303071" y="82558"/>
                  <a:pt x="303673" y="82029"/>
                  <a:pt x="303974" y="81318"/>
                </a:cubicBezTo>
                <a:cubicBezTo>
                  <a:pt x="310183" y="73986"/>
                  <a:pt x="317852" y="68023"/>
                  <a:pt x="326497" y="63810"/>
                </a:cubicBezTo>
                <a:cubicBezTo>
                  <a:pt x="336802" y="59797"/>
                  <a:pt x="368809" y="47943"/>
                  <a:pt x="368809" y="47943"/>
                </a:cubicBezTo>
                <a:cubicBezTo>
                  <a:pt x="370605" y="47304"/>
                  <a:pt x="371654" y="45435"/>
                  <a:pt x="371271" y="43565"/>
                </a:cubicBezTo>
                <a:cubicBezTo>
                  <a:pt x="371271" y="42745"/>
                  <a:pt x="370724" y="41651"/>
                  <a:pt x="370450" y="40556"/>
                </a:cubicBezTo>
                <a:lnTo>
                  <a:pt x="370450" y="40556"/>
                </a:lnTo>
                <a:cubicBezTo>
                  <a:pt x="367988" y="37821"/>
                  <a:pt x="364523" y="33991"/>
                  <a:pt x="362882" y="32623"/>
                </a:cubicBezTo>
                <a:cubicBezTo>
                  <a:pt x="357009" y="30589"/>
                  <a:pt x="350854" y="29449"/>
                  <a:pt x="344644" y="29249"/>
                </a:cubicBezTo>
                <a:cubicBezTo>
                  <a:pt x="343650" y="29376"/>
                  <a:pt x="342720" y="28756"/>
                  <a:pt x="342455" y="27790"/>
                </a:cubicBezTo>
                <a:lnTo>
                  <a:pt x="338352" y="20495"/>
                </a:lnTo>
                <a:cubicBezTo>
                  <a:pt x="336382" y="17485"/>
                  <a:pt x="332735" y="16026"/>
                  <a:pt x="329233" y="16847"/>
                </a:cubicBezTo>
                <a:cubicBezTo>
                  <a:pt x="324710" y="16865"/>
                  <a:pt x="320251" y="15835"/>
                  <a:pt x="316193" y="13838"/>
                </a:cubicBezTo>
                <a:cubicBezTo>
                  <a:pt x="310749" y="12661"/>
                  <a:pt x="305159" y="12260"/>
                  <a:pt x="299596" y="12652"/>
                </a:cubicBezTo>
                <a:cubicBezTo>
                  <a:pt x="291563" y="12826"/>
                  <a:pt x="283529" y="12579"/>
                  <a:pt x="275522" y="11923"/>
                </a:cubicBezTo>
                <a:cubicBezTo>
                  <a:pt x="269868" y="11923"/>
                  <a:pt x="222815" y="10646"/>
                  <a:pt x="221994" y="10646"/>
                </a:cubicBezTo>
                <a:cubicBezTo>
                  <a:pt x="221082" y="10591"/>
                  <a:pt x="220171" y="10591"/>
                  <a:pt x="219258" y="10646"/>
                </a:cubicBezTo>
                <a:cubicBezTo>
                  <a:pt x="219258" y="10646"/>
                  <a:pt x="210140" y="13564"/>
                  <a:pt x="208316" y="14203"/>
                </a:cubicBezTo>
                <a:cubicBezTo>
                  <a:pt x="205216" y="14294"/>
                  <a:pt x="202133" y="13829"/>
                  <a:pt x="199197" y="12835"/>
                </a:cubicBezTo>
                <a:lnTo>
                  <a:pt x="184515" y="8275"/>
                </a:lnTo>
                <a:cubicBezTo>
                  <a:pt x="183877" y="8275"/>
                  <a:pt x="175944" y="2622"/>
                  <a:pt x="175396" y="2165"/>
                </a:cubicBezTo>
                <a:lnTo>
                  <a:pt x="173391" y="1345"/>
                </a:lnTo>
                <a:lnTo>
                  <a:pt x="165822" y="68"/>
                </a:lnTo>
                <a:cubicBezTo>
                  <a:pt x="164454" y="-69"/>
                  <a:pt x="163086" y="-69"/>
                  <a:pt x="161718" y="68"/>
                </a:cubicBezTo>
                <a:cubicBezTo>
                  <a:pt x="160715" y="68"/>
                  <a:pt x="155700" y="2530"/>
                  <a:pt x="153602" y="3077"/>
                </a:cubicBezTo>
                <a:cubicBezTo>
                  <a:pt x="152180" y="3515"/>
                  <a:pt x="150876" y="4263"/>
                  <a:pt x="149772" y="5266"/>
                </a:cubicBezTo>
                <a:cubicBezTo>
                  <a:pt x="137371" y="17029"/>
                  <a:pt x="140653" y="26878"/>
                  <a:pt x="142477" y="29614"/>
                </a:cubicBezTo>
                <a:cubicBezTo>
                  <a:pt x="144301" y="32349"/>
                  <a:pt x="142477" y="31711"/>
                  <a:pt x="142477" y="31711"/>
                </a:cubicBezTo>
                <a:cubicBezTo>
                  <a:pt x="142477" y="31711"/>
                  <a:pt x="99618" y="19218"/>
                  <a:pt x="98159" y="18580"/>
                </a:cubicBezTo>
                <a:cubicBezTo>
                  <a:pt x="97193" y="18224"/>
                  <a:pt x="96180" y="18014"/>
                  <a:pt x="95150" y="17941"/>
                </a:cubicBezTo>
                <a:lnTo>
                  <a:pt x="70256" y="17941"/>
                </a:lnTo>
                <a:cubicBezTo>
                  <a:pt x="69480" y="18133"/>
                  <a:pt x="68842" y="18671"/>
                  <a:pt x="68523" y="19400"/>
                </a:cubicBezTo>
                <a:lnTo>
                  <a:pt x="54115" y="34811"/>
                </a:lnTo>
                <a:cubicBezTo>
                  <a:pt x="53112" y="35814"/>
                  <a:pt x="54115" y="35814"/>
                  <a:pt x="55392" y="37091"/>
                </a:cubicBezTo>
                <a:lnTo>
                  <a:pt x="56486" y="37547"/>
                </a:lnTo>
                <a:cubicBezTo>
                  <a:pt x="59085" y="38468"/>
                  <a:pt x="61774" y="39106"/>
                  <a:pt x="64511" y="39462"/>
                </a:cubicBezTo>
                <a:cubicBezTo>
                  <a:pt x="66972" y="39918"/>
                  <a:pt x="65878" y="40739"/>
                  <a:pt x="65878" y="40739"/>
                </a:cubicBezTo>
                <a:cubicBezTo>
                  <a:pt x="65878" y="40739"/>
                  <a:pt x="55574" y="48216"/>
                  <a:pt x="54024" y="49128"/>
                </a:cubicBezTo>
                <a:cubicBezTo>
                  <a:pt x="49966" y="52019"/>
                  <a:pt x="45771" y="54691"/>
                  <a:pt x="41439" y="57153"/>
                </a:cubicBezTo>
                <a:cubicBezTo>
                  <a:pt x="37281" y="59113"/>
                  <a:pt x="33488" y="61758"/>
                  <a:pt x="30223" y="64995"/>
                </a:cubicBezTo>
                <a:cubicBezTo>
                  <a:pt x="28673" y="67092"/>
                  <a:pt x="30953" y="68095"/>
                  <a:pt x="32594" y="68095"/>
                </a:cubicBezTo>
                <a:cubicBezTo>
                  <a:pt x="35093" y="68533"/>
                  <a:pt x="37418" y="69637"/>
                  <a:pt x="39342" y="71287"/>
                </a:cubicBezTo>
                <a:cubicBezTo>
                  <a:pt x="39625" y="71852"/>
                  <a:pt x="40291" y="72126"/>
                  <a:pt x="40892" y="71925"/>
                </a:cubicBezTo>
                <a:cubicBezTo>
                  <a:pt x="42534" y="71479"/>
                  <a:pt x="44148" y="70922"/>
                  <a:pt x="45726" y="70284"/>
                </a:cubicBezTo>
                <a:cubicBezTo>
                  <a:pt x="46109" y="69883"/>
                  <a:pt x="46738" y="69864"/>
                  <a:pt x="47148" y="70247"/>
                </a:cubicBezTo>
                <a:cubicBezTo>
                  <a:pt x="47157" y="70257"/>
                  <a:pt x="47176" y="70266"/>
                  <a:pt x="47184" y="70284"/>
                </a:cubicBezTo>
                <a:lnTo>
                  <a:pt x="48461" y="74935"/>
                </a:lnTo>
                <a:cubicBezTo>
                  <a:pt x="49136" y="77698"/>
                  <a:pt x="51334" y="79822"/>
                  <a:pt x="54115" y="80406"/>
                </a:cubicBezTo>
                <a:cubicBezTo>
                  <a:pt x="54753" y="80406"/>
                  <a:pt x="70073" y="82959"/>
                  <a:pt x="71259" y="83142"/>
                </a:cubicBezTo>
                <a:cubicBezTo>
                  <a:pt x="71851" y="83205"/>
                  <a:pt x="72398" y="82813"/>
                  <a:pt x="72535" y="82230"/>
                </a:cubicBezTo>
                <a:cubicBezTo>
                  <a:pt x="72535" y="82230"/>
                  <a:pt x="72535" y="77123"/>
                  <a:pt x="72535" y="76211"/>
                </a:cubicBezTo>
                <a:cubicBezTo>
                  <a:pt x="72535" y="75299"/>
                  <a:pt x="73082" y="74843"/>
                  <a:pt x="73538" y="75117"/>
                </a:cubicBezTo>
                <a:cubicBezTo>
                  <a:pt x="74696" y="75445"/>
                  <a:pt x="75891" y="75628"/>
                  <a:pt x="77095" y="75664"/>
                </a:cubicBezTo>
                <a:cubicBezTo>
                  <a:pt x="78189" y="75664"/>
                  <a:pt x="78189" y="74387"/>
                  <a:pt x="78189" y="74387"/>
                </a:cubicBezTo>
                <a:lnTo>
                  <a:pt x="78189" y="70010"/>
                </a:lnTo>
                <a:cubicBezTo>
                  <a:pt x="78189" y="68734"/>
                  <a:pt x="79101" y="68825"/>
                  <a:pt x="79101" y="68825"/>
                </a:cubicBezTo>
                <a:cubicBezTo>
                  <a:pt x="79903" y="69208"/>
                  <a:pt x="80769" y="69454"/>
                  <a:pt x="81654" y="69554"/>
                </a:cubicBezTo>
                <a:cubicBezTo>
                  <a:pt x="82420" y="69655"/>
                  <a:pt x="83122" y="70010"/>
                  <a:pt x="83660" y="70557"/>
                </a:cubicBezTo>
                <a:cubicBezTo>
                  <a:pt x="83660" y="70557"/>
                  <a:pt x="89496" y="78856"/>
                  <a:pt x="89770" y="79676"/>
                </a:cubicBezTo>
                <a:cubicBezTo>
                  <a:pt x="90043" y="80497"/>
                  <a:pt x="91594" y="80680"/>
                  <a:pt x="91594" y="80680"/>
                </a:cubicBezTo>
                <a:lnTo>
                  <a:pt x="95423" y="80680"/>
                </a:lnTo>
                <a:cubicBezTo>
                  <a:pt x="95998" y="80597"/>
                  <a:pt x="96582" y="80597"/>
                  <a:pt x="97156" y="80680"/>
                </a:cubicBezTo>
                <a:cubicBezTo>
                  <a:pt x="97594" y="82622"/>
                  <a:pt x="97840" y="84610"/>
                  <a:pt x="97886" y="86607"/>
                </a:cubicBezTo>
                <a:cubicBezTo>
                  <a:pt x="97886" y="88157"/>
                  <a:pt x="98707" y="88157"/>
                  <a:pt x="98707" y="88157"/>
                </a:cubicBezTo>
                <a:lnTo>
                  <a:pt x="100895" y="87427"/>
                </a:lnTo>
                <a:cubicBezTo>
                  <a:pt x="101579" y="87254"/>
                  <a:pt x="102308" y="87254"/>
                  <a:pt x="102992" y="87427"/>
                </a:cubicBezTo>
                <a:lnTo>
                  <a:pt x="108828" y="89069"/>
                </a:lnTo>
                <a:cubicBezTo>
                  <a:pt x="110114" y="89771"/>
                  <a:pt x="111208" y="90774"/>
                  <a:pt x="112020" y="91987"/>
                </a:cubicBezTo>
                <a:cubicBezTo>
                  <a:pt x="112020" y="91987"/>
                  <a:pt x="113388" y="92899"/>
                  <a:pt x="113388" y="92899"/>
                </a:cubicBezTo>
                <a:cubicBezTo>
                  <a:pt x="113388" y="92899"/>
                  <a:pt x="128799" y="94358"/>
                  <a:pt x="129984" y="94632"/>
                </a:cubicBezTo>
                <a:cubicBezTo>
                  <a:pt x="131170" y="94905"/>
                  <a:pt x="129072" y="97094"/>
                  <a:pt x="128525" y="97458"/>
                </a:cubicBezTo>
                <a:cubicBezTo>
                  <a:pt x="126109" y="98498"/>
                  <a:pt x="123647" y="99410"/>
                  <a:pt x="121139" y="100194"/>
                </a:cubicBezTo>
                <a:cubicBezTo>
                  <a:pt x="120100" y="100449"/>
                  <a:pt x="119242" y="101197"/>
                  <a:pt x="118859" y="102200"/>
                </a:cubicBezTo>
                <a:cubicBezTo>
                  <a:pt x="117336" y="103869"/>
                  <a:pt x="115722" y="105456"/>
                  <a:pt x="114026" y="106942"/>
                </a:cubicBezTo>
                <a:cubicBezTo>
                  <a:pt x="113023" y="108036"/>
                  <a:pt x="112020" y="106942"/>
                  <a:pt x="111291" y="106942"/>
                </a:cubicBezTo>
                <a:cubicBezTo>
                  <a:pt x="109284" y="105975"/>
                  <a:pt x="107360" y="104854"/>
                  <a:pt x="105546" y="103568"/>
                </a:cubicBezTo>
                <a:cubicBezTo>
                  <a:pt x="103995" y="102930"/>
                  <a:pt x="103904" y="104389"/>
                  <a:pt x="103904" y="104389"/>
                </a:cubicBezTo>
                <a:cubicBezTo>
                  <a:pt x="103904" y="104389"/>
                  <a:pt x="104907" y="108674"/>
                  <a:pt x="105272" y="110681"/>
                </a:cubicBezTo>
                <a:cubicBezTo>
                  <a:pt x="105637" y="112687"/>
                  <a:pt x="104269" y="112231"/>
                  <a:pt x="104269" y="112231"/>
                </a:cubicBezTo>
                <a:lnTo>
                  <a:pt x="100621" y="109951"/>
                </a:lnTo>
                <a:cubicBezTo>
                  <a:pt x="99345" y="109131"/>
                  <a:pt x="98707" y="109951"/>
                  <a:pt x="98707" y="109951"/>
                </a:cubicBezTo>
                <a:lnTo>
                  <a:pt x="94786" y="112778"/>
                </a:lnTo>
                <a:cubicBezTo>
                  <a:pt x="93892" y="113663"/>
                  <a:pt x="93426" y="114894"/>
                  <a:pt x="93509" y="116152"/>
                </a:cubicBezTo>
                <a:cubicBezTo>
                  <a:pt x="93509" y="117155"/>
                  <a:pt x="91867" y="118158"/>
                  <a:pt x="91867" y="118158"/>
                </a:cubicBezTo>
                <a:cubicBezTo>
                  <a:pt x="91867" y="118158"/>
                  <a:pt x="85667" y="120438"/>
                  <a:pt x="82748" y="121259"/>
                </a:cubicBezTo>
                <a:cubicBezTo>
                  <a:pt x="79830" y="122079"/>
                  <a:pt x="76091" y="118888"/>
                  <a:pt x="75271" y="118067"/>
                </a:cubicBezTo>
                <a:cubicBezTo>
                  <a:pt x="73976" y="117219"/>
                  <a:pt x="72517" y="116663"/>
                  <a:pt x="70985" y="116426"/>
                </a:cubicBezTo>
                <a:cubicBezTo>
                  <a:pt x="68395" y="116280"/>
                  <a:pt x="65796" y="116435"/>
                  <a:pt x="63234" y="116882"/>
                </a:cubicBezTo>
                <a:cubicBezTo>
                  <a:pt x="61684" y="116790"/>
                  <a:pt x="60124" y="117046"/>
                  <a:pt x="58674" y="117611"/>
                </a:cubicBezTo>
                <a:cubicBezTo>
                  <a:pt x="57790" y="118022"/>
                  <a:pt x="56878" y="118350"/>
                  <a:pt x="55939" y="118614"/>
                </a:cubicBezTo>
                <a:lnTo>
                  <a:pt x="43355" y="130469"/>
                </a:lnTo>
                <a:cubicBezTo>
                  <a:pt x="43355" y="130469"/>
                  <a:pt x="39798" y="133204"/>
                  <a:pt x="39068" y="132475"/>
                </a:cubicBezTo>
                <a:cubicBezTo>
                  <a:pt x="38339" y="131746"/>
                  <a:pt x="40254" y="129922"/>
                  <a:pt x="41257" y="129557"/>
                </a:cubicBezTo>
                <a:cubicBezTo>
                  <a:pt x="42260" y="129192"/>
                  <a:pt x="41805" y="128827"/>
                  <a:pt x="41257" y="128098"/>
                </a:cubicBezTo>
                <a:cubicBezTo>
                  <a:pt x="40710" y="127368"/>
                  <a:pt x="23019" y="121715"/>
                  <a:pt x="23019" y="121715"/>
                </a:cubicBezTo>
                <a:cubicBezTo>
                  <a:pt x="22372" y="121496"/>
                  <a:pt x="21660" y="121496"/>
                  <a:pt x="21013" y="121715"/>
                </a:cubicBezTo>
                <a:cubicBezTo>
                  <a:pt x="20192" y="121715"/>
                  <a:pt x="9341" y="124997"/>
                  <a:pt x="9341" y="124997"/>
                </a:cubicBezTo>
                <a:cubicBezTo>
                  <a:pt x="9341" y="124997"/>
                  <a:pt x="7791" y="125454"/>
                  <a:pt x="7517" y="126183"/>
                </a:cubicBezTo>
                <a:cubicBezTo>
                  <a:pt x="7244" y="126912"/>
                  <a:pt x="3778" y="131746"/>
                  <a:pt x="3778" y="131746"/>
                </a:cubicBezTo>
                <a:cubicBezTo>
                  <a:pt x="3778" y="131746"/>
                  <a:pt x="2775" y="132293"/>
                  <a:pt x="2228" y="131746"/>
                </a:cubicBezTo>
                <a:cubicBezTo>
                  <a:pt x="1681" y="131198"/>
                  <a:pt x="769" y="130469"/>
                  <a:pt x="496" y="131746"/>
                </a:cubicBezTo>
                <a:cubicBezTo>
                  <a:pt x="222" y="133022"/>
                  <a:pt x="-52" y="146974"/>
                  <a:pt x="-52" y="146974"/>
                </a:cubicBezTo>
                <a:cubicBezTo>
                  <a:pt x="-52" y="146974"/>
                  <a:pt x="-52" y="148524"/>
                  <a:pt x="951" y="148433"/>
                </a:cubicBezTo>
                <a:cubicBezTo>
                  <a:pt x="1954" y="148342"/>
                  <a:pt x="26302" y="147248"/>
                  <a:pt x="26302" y="147248"/>
                </a:cubicBezTo>
                <a:lnTo>
                  <a:pt x="28582" y="147248"/>
                </a:lnTo>
                <a:lnTo>
                  <a:pt x="45269" y="149436"/>
                </a:lnTo>
                <a:lnTo>
                  <a:pt x="47823" y="150074"/>
                </a:lnTo>
                <a:lnTo>
                  <a:pt x="57763" y="152810"/>
                </a:lnTo>
                <a:cubicBezTo>
                  <a:pt x="58556" y="152792"/>
                  <a:pt x="59331" y="152610"/>
                  <a:pt x="60042" y="152263"/>
                </a:cubicBezTo>
                <a:cubicBezTo>
                  <a:pt x="61045" y="151716"/>
                  <a:pt x="73447" y="146700"/>
                  <a:pt x="73447" y="146700"/>
                </a:cubicBezTo>
                <a:cubicBezTo>
                  <a:pt x="73447" y="146700"/>
                  <a:pt x="74724" y="145789"/>
                  <a:pt x="74632" y="146700"/>
                </a:cubicBezTo>
                <a:cubicBezTo>
                  <a:pt x="74487" y="148342"/>
                  <a:pt x="75216" y="149938"/>
                  <a:pt x="76548" y="150895"/>
                </a:cubicBezTo>
                <a:cubicBezTo>
                  <a:pt x="77669" y="151588"/>
                  <a:pt x="78973" y="151935"/>
                  <a:pt x="80286" y="151898"/>
                </a:cubicBezTo>
                <a:cubicBezTo>
                  <a:pt x="81380" y="151898"/>
                  <a:pt x="83022" y="151898"/>
                  <a:pt x="83113" y="154178"/>
                </a:cubicBezTo>
                <a:cubicBezTo>
                  <a:pt x="83204" y="156458"/>
                  <a:pt x="83569" y="158555"/>
                  <a:pt x="84299" y="158738"/>
                </a:cubicBezTo>
                <a:lnTo>
                  <a:pt x="98250" y="161017"/>
                </a:lnTo>
                <a:cubicBezTo>
                  <a:pt x="98250" y="161017"/>
                  <a:pt x="99527" y="161017"/>
                  <a:pt x="99345" y="161747"/>
                </a:cubicBezTo>
                <a:cubicBezTo>
                  <a:pt x="99162" y="162476"/>
                  <a:pt x="100257" y="161747"/>
                  <a:pt x="100804" y="160835"/>
                </a:cubicBezTo>
                <a:cubicBezTo>
                  <a:pt x="102865" y="158345"/>
                  <a:pt x="105582" y="156485"/>
                  <a:pt x="108646" y="155455"/>
                </a:cubicBezTo>
                <a:cubicBezTo>
                  <a:pt x="112321" y="154835"/>
                  <a:pt x="116059" y="154680"/>
                  <a:pt x="119771" y="154999"/>
                </a:cubicBezTo>
                <a:cubicBezTo>
                  <a:pt x="121877" y="154999"/>
                  <a:pt x="123984" y="154853"/>
                  <a:pt x="126063" y="154543"/>
                </a:cubicBezTo>
                <a:cubicBezTo>
                  <a:pt x="126975" y="154087"/>
                  <a:pt x="140745" y="152263"/>
                  <a:pt x="147310" y="150804"/>
                </a:cubicBezTo>
                <a:close/>
                <a:moveTo>
                  <a:pt x="47002" y="136579"/>
                </a:moveTo>
                <a:cubicBezTo>
                  <a:pt x="46263" y="136551"/>
                  <a:pt x="45534" y="136743"/>
                  <a:pt x="44905" y="137126"/>
                </a:cubicBezTo>
                <a:cubicBezTo>
                  <a:pt x="44339" y="137454"/>
                  <a:pt x="43646" y="137454"/>
                  <a:pt x="43081" y="137126"/>
                </a:cubicBezTo>
                <a:lnTo>
                  <a:pt x="41348" y="134299"/>
                </a:lnTo>
                <a:cubicBezTo>
                  <a:pt x="40345" y="132566"/>
                  <a:pt x="43902" y="134299"/>
                  <a:pt x="45634" y="135120"/>
                </a:cubicBezTo>
                <a:cubicBezTo>
                  <a:pt x="47367" y="135940"/>
                  <a:pt x="47549" y="136579"/>
                  <a:pt x="46911" y="136579"/>
                </a:cubicBezTo>
                <a:close/>
                <a:moveTo>
                  <a:pt x="65240" y="128189"/>
                </a:moveTo>
                <a:cubicBezTo>
                  <a:pt x="64145" y="130469"/>
                  <a:pt x="64693" y="132201"/>
                  <a:pt x="61319" y="132201"/>
                </a:cubicBezTo>
                <a:cubicBezTo>
                  <a:pt x="57945" y="132201"/>
                  <a:pt x="60680" y="127004"/>
                  <a:pt x="60680" y="127004"/>
                </a:cubicBezTo>
                <a:cubicBezTo>
                  <a:pt x="59769" y="121897"/>
                  <a:pt x="66061" y="125909"/>
                  <a:pt x="64875" y="128189"/>
                </a:cubicBezTo>
                <a:close/>
                <a:moveTo>
                  <a:pt x="82930" y="132749"/>
                </a:moveTo>
                <a:cubicBezTo>
                  <a:pt x="82110" y="132201"/>
                  <a:pt x="84754" y="129739"/>
                  <a:pt x="84754" y="129739"/>
                </a:cubicBezTo>
                <a:cubicBezTo>
                  <a:pt x="86396" y="130469"/>
                  <a:pt x="83387" y="133296"/>
                  <a:pt x="82566" y="132749"/>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950" name="Graphic 2">
            <a:extLst>
              <a:ext uri="{FF2B5EF4-FFF2-40B4-BE49-F238E27FC236}">
                <a16:creationId xmlns:a16="http://schemas.microsoft.com/office/drawing/2014/main" id="{B1A5E839-D5EA-1705-4337-18E60BF3076E}"/>
              </a:ext>
            </a:extLst>
          </p:cNvPr>
          <p:cNvGrpSpPr/>
          <p:nvPr/>
        </p:nvGrpSpPr>
        <p:grpSpPr>
          <a:xfrm>
            <a:off x="7749187" y="3491771"/>
            <a:ext cx="856821" cy="890010"/>
            <a:chOff x="7998481" y="3039923"/>
            <a:chExt cx="986120" cy="1024317"/>
          </a:xfrm>
          <a:solidFill>
            <a:srgbClr val="FFC354"/>
          </a:solidFill>
        </p:grpSpPr>
        <p:sp>
          <p:nvSpPr>
            <p:cNvPr id="951" name="Freeform: Shape 950">
              <a:extLst>
                <a:ext uri="{FF2B5EF4-FFF2-40B4-BE49-F238E27FC236}">
                  <a16:creationId xmlns:a16="http://schemas.microsoft.com/office/drawing/2014/main" id="{50F9E6C7-ADC4-D734-4FE9-490C42BC6634}"/>
                </a:ext>
              </a:extLst>
            </p:cNvPr>
            <p:cNvSpPr/>
            <p:nvPr/>
          </p:nvSpPr>
          <p:spPr>
            <a:xfrm>
              <a:off x="8821497" y="3832129"/>
              <a:ext cx="19058" cy="70522"/>
            </a:xfrm>
            <a:custGeom>
              <a:avLst/>
              <a:gdLst>
                <a:gd name="connsiteX0" fmla="*/ 12955 w 19058"/>
                <a:gd name="connsiteY0" fmla="*/ 12203 h 70522"/>
                <a:gd name="connsiteX1" fmla="*/ 9581 w 19058"/>
                <a:gd name="connsiteY1" fmla="*/ 24696 h 70522"/>
                <a:gd name="connsiteX2" fmla="*/ 9581 w 19058"/>
                <a:gd name="connsiteY2" fmla="*/ 40289 h 70522"/>
                <a:gd name="connsiteX3" fmla="*/ 6936 w 19058"/>
                <a:gd name="connsiteY3" fmla="*/ 46034 h 70522"/>
                <a:gd name="connsiteX4" fmla="*/ 5022 w 19058"/>
                <a:gd name="connsiteY4" fmla="*/ 50958 h 70522"/>
                <a:gd name="connsiteX5" fmla="*/ 1556 w 19058"/>
                <a:gd name="connsiteY5" fmla="*/ 57797 h 70522"/>
                <a:gd name="connsiteX6" fmla="*/ 1556 w 19058"/>
                <a:gd name="connsiteY6" fmla="*/ 63086 h 70522"/>
                <a:gd name="connsiteX7" fmla="*/ 6480 w 19058"/>
                <a:gd name="connsiteY7" fmla="*/ 70290 h 70522"/>
                <a:gd name="connsiteX8" fmla="*/ 8396 w 19058"/>
                <a:gd name="connsiteY8" fmla="*/ 54332 h 70522"/>
                <a:gd name="connsiteX9" fmla="*/ 15599 w 19058"/>
                <a:gd name="connsiteY9" fmla="*/ 38009 h 70522"/>
                <a:gd name="connsiteX10" fmla="*/ 13320 w 19058"/>
                <a:gd name="connsiteY10" fmla="*/ 22781 h 70522"/>
                <a:gd name="connsiteX11" fmla="*/ 16055 w 19058"/>
                <a:gd name="connsiteY11" fmla="*/ 17492 h 70522"/>
                <a:gd name="connsiteX12" fmla="*/ 17879 w 19058"/>
                <a:gd name="connsiteY12" fmla="*/ 9102 h 70522"/>
                <a:gd name="connsiteX13" fmla="*/ 18700 w 19058"/>
                <a:gd name="connsiteY13" fmla="*/ 4543 h 70522"/>
                <a:gd name="connsiteX14" fmla="*/ 12955 w 19058"/>
                <a:gd name="connsiteY14" fmla="*/ 12203 h 7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8" h="70522">
                  <a:moveTo>
                    <a:pt x="12955" y="12203"/>
                  </a:moveTo>
                  <a:cubicBezTo>
                    <a:pt x="11131" y="14118"/>
                    <a:pt x="11131" y="22051"/>
                    <a:pt x="9581" y="24696"/>
                  </a:cubicBezTo>
                  <a:cubicBezTo>
                    <a:pt x="8396" y="29830"/>
                    <a:pt x="8396" y="35155"/>
                    <a:pt x="9581" y="40289"/>
                  </a:cubicBezTo>
                  <a:cubicBezTo>
                    <a:pt x="10310" y="47128"/>
                    <a:pt x="8851" y="45578"/>
                    <a:pt x="6936" y="46034"/>
                  </a:cubicBezTo>
                  <a:cubicBezTo>
                    <a:pt x="5022" y="46490"/>
                    <a:pt x="5022" y="48314"/>
                    <a:pt x="5022" y="50958"/>
                  </a:cubicBezTo>
                  <a:cubicBezTo>
                    <a:pt x="5022" y="53603"/>
                    <a:pt x="4292" y="58162"/>
                    <a:pt x="1556" y="57797"/>
                  </a:cubicBezTo>
                  <a:cubicBezTo>
                    <a:pt x="-1179" y="57433"/>
                    <a:pt x="97" y="61992"/>
                    <a:pt x="1556" y="63086"/>
                  </a:cubicBezTo>
                  <a:cubicBezTo>
                    <a:pt x="3015" y="64181"/>
                    <a:pt x="3836" y="68375"/>
                    <a:pt x="6480" y="70290"/>
                  </a:cubicBezTo>
                  <a:cubicBezTo>
                    <a:pt x="9125" y="72205"/>
                    <a:pt x="9216" y="59712"/>
                    <a:pt x="8396" y="54332"/>
                  </a:cubicBezTo>
                  <a:cubicBezTo>
                    <a:pt x="7575" y="48952"/>
                    <a:pt x="12590" y="42569"/>
                    <a:pt x="15599" y="38009"/>
                  </a:cubicBezTo>
                  <a:cubicBezTo>
                    <a:pt x="18609" y="33450"/>
                    <a:pt x="13320" y="25516"/>
                    <a:pt x="13320" y="22781"/>
                  </a:cubicBezTo>
                  <a:cubicBezTo>
                    <a:pt x="13320" y="20045"/>
                    <a:pt x="13320" y="18221"/>
                    <a:pt x="16055" y="17492"/>
                  </a:cubicBezTo>
                  <a:cubicBezTo>
                    <a:pt x="18791" y="16762"/>
                    <a:pt x="19429" y="11838"/>
                    <a:pt x="17879" y="9102"/>
                  </a:cubicBezTo>
                  <a:cubicBezTo>
                    <a:pt x="17059" y="7579"/>
                    <a:pt x="17332" y="5674"/>
                    <a:pt x="18700" y="4543"/>
                  </a:cubicBezTo>
                  <a:cubicBezTo>
                    <a:pt x="20615" y="-9136"/>
                    <a:pt x="12955" y="12203"/>
                    <a:pt x="12955" y="12203"/>
                  </a:cubicBezTo>
                  <a:close/>
                </a:path>
              </a:pathLst>
            </a:custGeom>
            <a:grpFill/>
            <a:ln w="4559" cap="flat">
              <a:solidFill>
                <a:srgbClr val="FFFFFF"/>
              </a:solidFill>
              <a:prstDash val="solid"/>
              <a:miter/>
            </a:ln>
          </p:spPr>
          <p:txBody>
            <a:bodyPr rtlCol="0" anchor="ctr"/>
            <a:lstStyle/>
            <a:p>
              <a:endParaRPr lang="en-US"/>
            </a:p>
          </p:txBody>
        </p:sp>
        <p:sp>
          <p:nvSpPr>
            <p:cNvPr id="952" name="Freeform: Shape 951">
              <a:extLst>
                <a:ext uri="{FF2B5EF4-FFF2-40B4-BE49-F238E27FC236}">
                  <a16:creationId xmlns:a16="http://schemas.microsoft.com/office/drawing/2014/main" id="{7F78FA37-6AB4-A4C8-C68D-B8F831104537}"/>
                </a:ext>
              </a:extLst>
            </p:cNvPr>
            <p:cNvSpPr/>
            <p:nvPr/>
          </p:nvSpPr>
          <p:spPr>
            <a:xfrm>
              <a:off x="8816121" y="3924237"/>
              <a:ext cx="6618" cy="12987"/>
            </a:xfrm>
            <a:custGeom>
              <a:avLst/>
              <a:gdLst>
                <a:gd name="connsiteX0" fmla="*/ 549 w 6618"/>
                <a:gd name="connsiteY0" fmla="*/ 7454 h 12987"/>
                <a:gd name="connsiteX1" fmla="*/ 1643 w 6618"/>
                <a:gd name="connsiteY1" fmla="*/ 12742 h 12987"/>
                <a:gd name="connsiteX2" fmla="*/ 6567 w 6618"/>
                <a:gd name="connsiteY2" fmla="*/ 7454 h 12987"/>
                <a:gd name="connsiteX3" fmla="*/ 549 w 6618"/>
                <a:gd name="connsiteY3" fmla="*/ 7454 h 12987"/>
              </a:gdLst>
              <a:ahLst/>
              <a:cxnLst>
                <a:cxn ang="0">
                  <a:pos x="connsiteX0" y="connsiteY0"/>
                </a:cxn>
                <a:cxn ang="0">
                  <a:pos x="connsiteX1" y="connsiteY1"/>
                </a:cxn>
                <a:cxn ang="0">
                  <a:pos x="connsiteX2" y="connsiteY2"/>
                </a:cxn>
                <a:cxn ang="0">
                  <a:pos x="connsiteX3" y="connsiteY3"/>
                </a:cxn>
              </a:cxnLst>
              <a:rect l="l" t="t" r="r" b="b"/>
              <a:pathLst>
                <a:path w="6618" h="12987">
                  <a:moveTo>
                    <a:pt x="549" y="7454"/>
                  </a:moveTo>
                  <a:cubicBezTo>
                    <a:pt x="549" y="7454"/>
                    <a:pt x="-1366" y="11648"/>
                    <a:pt x="1643" y="12742"/>
                  </a:cubicBezTo>
                  <a:cubicBezTo>
                    <a:pt x="4653" y="13837"/>
                    <a:pt x="6567" y="10463"/>
                    <a:pt x="6567" y="7454"/>
                  </a:cubicBezTo>
                  <a:cubicBezTo>
                    <a:pt x="6567" y="4444"/>
                    <a:pt x="2373" y="-7775"/>
                    <a:pt x="549" y="7454"/>
                  </a:cubicBezTo>
                  <a:close/>
                </a:path>
              </a:pathLst>
            </a:custGeom>
            <a:grpFill/>
            <a:ln w="4559" cap="flat">
              <a:solidFill>
                <a:srgbClr val="FFFFFF"/>
              </a:solidFill>
              <a:prstDash val="solid"/>
              <a:miter/>
            </a:ln>
          </p:spPr>
          <p:txBody>
            <a:bodyPr rtlCol="0" anchor="ctr"/>
            <a:lstStyle/>
            <a:p>
              <a:endParaRPr lang="en-US"/>
            </a:p>
          </p:txBody>
        </p:sp>
        <p:sp>
          <p:nvSpPr>
            <p:cNvPr id="953" name="Freeform: Shape 952">
              <a:extLst>
                <a:ext uri="{FF2B5EF4-FFF2-40B4-BE49-F238E27FC236}">
                  <a16:creationId xmlns:a16="http://schemas.microsoft.com/office/drawing/2014/main" id="{AC40F642-EE40-F77D-142C-1707A67CE683}"/>
                </a:ext>
              </a:extLst>
            </p:cNvPr>
            <p:cNvSpPr/>
            <p:nvPr/>
          </p:nvSpPr>
          <p:spPr>
            <a:xfrm>
              <a:off x="8859368" y="4050936"/>
              <a:ext cx="8038" cy="13304"/>
            </a:xfrm>
            <a:custGeom>
              <a:avLst/>
              <a:gdLst>
                <a:gd name="connsiteX0" fmla="*/ 6270 w 8038"/>
                <a:gd name="connsiteY0" fmla="*/ 30 h 13304"/>
                <a:gd name="connsiteX1" fmla="*/ 1711 w 8038"/>
                <a:gd name="connsiteY1" fmla="*/ 5775 h 13304"/>
                <a:gd name="connsiteX2" fmla="*/ 3991 w 8038"/>
                <a:gd name="connsiteY2" fmla="*/ 9605 h 13304"/>
                <a:gd name="connsiteX3" fmla="*/ 6635 w 8038"/>
                <a:gd name="connsiteY3" fmla="*/ 8419 h 13304"/>
                <a:gd name="connsiteX4" fmla="*/ 6270 w 8038"/>
                <a:gd name="connsiteY4" fmla="*/ 30 h 13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8" h="13304">
                  <a:moveTo>
                    <a:pt x="6270" y="30"/>
                  </a:moveTo>
                  <a:cubicBezTo>
                    <a:pt x="2440" y="30"/>
                    <a:pt x="-2849" y="-1064"/>
                    <a:pt x="1711" y="5775"/>
                  </a:cubicBezTo>
                  <a:cubicBezTo>
                    <a:pt x="1711" y="5775"/>
                    <a:pt x="2440" y="6869"/>
                    <a:pt x="3991" y="9605"/>
                  </a:cubicBezTo>
                  <a:cubicBezTo>
                    <a:pt x="5541" y="12341"/>
                    <a:pt x="7000" y="16809"/>
                    <a:pt x="6635" y="8419"/>
                  </a:cubicBezTo>
                  <a:cubicBezTo>
                    <a:pt x="6270" y="30"/>
                    <a:pt x="10101" y="486"/>
                    <a:pt x="6270" y="30"/>
                  </a:cubicBezTo>
                  <a:close/>
                </a:path>
              </a:pathLst>
            </a:custGeom>
            <a:grpFill/>
            <a:ln w="4559" cap="flat">
              <a:solidFill>
                <a:srgbClr val="FFFFFF"/>
              </a:solidFill>
              <a:prstDash val="solid"/>
              <a:miter/>
            </a:ln>
          </p:spPr>
          <p:txBody>
            <a:bodyPr rtlCol="0" anchor="ctr"/>
            <a:lstStyle/>
            <a:p>
              <a:endParaRPr lang="en-US"/>
            </a:p>
          </p:txBody>
        </p:sp>
        <p:sp>
          <p:nvSpPr>
            <p:cNvPr id="954" name="Freeform: Shape 953">
              <a:extLst>
                <a:ext uri="{FF2B5EF4-FFF2-40B4-BE49-F238E27FC236}">
                  <a16:creationId xmlns:a16="http://schemas.microsoft.com/office/drawing/2014/main" id="{C2D5B029-283E-6F90-57FD-7AFDCF90CA4D}"/>
                </a:ext>
              </a:extLst>
            </p:cNvPr>
            <p:cNvSpPr/>
            <p:nvPr/>
          </p:nvSpPr>
          <p:spPr>
            <a:xfrm>
              <a:off x="8848182" y="4022659"/>
              <a:ext cx="4364" cy="5088"/>
            </a:xfrm>
            <a:custGeom>
              <a:avLst/>
              <a:gdLst>
                <a:gd name="connsiteX0" fmla="*/ -52 w 4364"/>
                <a:gd name="connsiteY0" fmla="*/ 2866 h 5088"/>
                <a:gd name="connsiteX1" fmla="*/ 4143 w 4364"/>
                <a:gd name="connsiteY1" fmla="*/ 2866 h 5088"/>
                <a:gd name="connsiteX2" fmla="*/ -52 w 4364"/>
                <a:gd name="connsiteY2" fmla="*/ 2866 h 5088"/>
              </a:gdLst>
              <a:ahLst/>
              <a:cxnLst>
                <a:cxn ang="0">
                  <a:pos x="connsiteX0" y="connsiteY0"/>
                </a:cxn>
                <a:cxn ang="0">
                  <a:pos x="connsiteX1" y="connsiteY1"/>
                </a:cxn>
                <a:cxn ang="0">
                  <a:pos x="connsiteX2" y="connsiteY2"/>
                </a:cxn>
              </a:cxnLst>
              <a:rect l="l" t="t" r="r" b="b"/>
              <a:pathLst>
                <a:path w="4364" h="5088">
                  <a:moveTo>
                    <a:pt x="-52" y="2866"/>
                  </a:moveTo>
                  <a:cubicBezTo>
                    <a:pt x="-52" y="2866"/>
                    <a:pt x="5328" y="7790"/>
                    <a:pt x="4143" y="2866"/>
                  </a:cubicBezTo>
                  <a:cubicBezTo>
                    <a:pt x="2957" y="-2059"/>
                    <a:pt x="1499" y="221"/>
                    <a:pt x="-52" y="2866"/>
                  </a:cubicBezTo>
                  <a:close/>
                </a:path>
              </a:pathLst>
            </a:custGeom>
            <a:grpFill/>
            <a:ln w="4559" cap="flat">
              <a:solidFill>
                <a:srgbClr val="FFFFFF"/>
              </a:solidFill>
              <a:prstDash val="solid"/>
              <a:miter/>
            </a:ln>
          </p:spPr>
          <p:txBody>
            <a:bodyPr rtlCol="0" anchor="ctr"/>
            <a:lstStyle/>
            <a:p>
              <a:endParaRPr lang="en-US"/>
            </a:p>
          </p:txBody>
        </p:sp>
        <p:sp>
          <p:nvSpPr>
            <p:cNvPr id="955" name="Freeform: Shape 954">
              <a:extLst>
                <a:ext uri="{FF2B5EF4-FFF2-40B4-BE49-F238E27FC236}">
                  <a16:creationId xmlns:a16="http://schemas.microsoft.com/office/drawing/2014/main" id="{CA981343-90C3-7F98-5750-D1EB8F97C81F}"/>
                </a:ext>
              </a:extLst>
            </p:cNvPr>
            <p:cNvSpPr/>
            <p:nvPr/>
          </p:nvSpPr>
          <p:spPr>
            <a:xfrm>
              <a:off x="8853927" y="4015221"/>
              <a:ext cx="2954" cy="4960"/>
            </a:xfrm>
            <a:custGeom>
              <a:avLst/>
              <a:gdLst>
                <a:gd name="connsiteX0" fmla="*/ -52 w 2954"/>
                <a:gd name="connsiteY0" fmla="*/ 3100 h 4960"/>
                <a:gd name="connsiteX1" fmla="*/ 2228 w 2954"/>
                <a:gd name="connsiteY1" fmla="*/ 2371 h 4960"/>
                <a:gd name="connsiteX2" fmla="*/ -52 w 2954"/>
                <a:gd name="connsiteY2" fmla="*/ 3100 h 4960"/>
              </a:gdLst>
              <a:ahLst/>
              <a:cxnLst>
                <a:cxn ang="0">
                  <a:pos x="connsiteX0" y="connsiteY0"/>
                </a:cxn>
                <a:cxn ang="0">
                  <a:pos x="connsiteX1" y="connsiteY1"/>
                </a:cxn>
                <a:cxn ang="0">
                  <a:pos x="connsiteX2" y="connsiteY2"/>
                </a:cxn>
              </a:cxnLst>
              <a:rect l="l" t="t" r="r" b="b"/>
              <a:pathLst>
                <a:path w="2954" h="4960">
                  <a:moveTo>
                    <a:pt x="-52" y="3100"/>
                  </a:moveTo>
                  <a:cubicBezTo>
                    <a:pt x="-52" y="3100"/>
                    <a:pt x="-52" y="7659"/>
                    <a:pt x="2228" y="2371"/>
                  </a:cubicBezTo>
                  <a:cubicBezTo>
                    <a:pt x="4508" y="-2918"/>
                    <a:pt x="313" y="2006"/>
                    <a:pt x="-52" y="3100"/>
                  </a:cubicBezTo>
                  <a:close/>
                </a:path>
              </a:pathLst>
            </a:custGeom>
            <a:grpFill/>
            <a:ln w="4559" cap="flat">
              <a:solidFill>
                <a:srgbClr val="FFFFFF"/>
              </a:solidFill>
              <a:prstDash val="solid"/>
              <a:miter/>
            </a:ln>
          </p:spPr>
          <p:txBody>
            <a:bodyPr rtlCol="0" anchor="ctr"/>
            <a:lstStyle/>
            <a:p>
              <a:endParaRPr lang="en-US"/>
            </a:p>
          </p:txBody>
        </p:sp>
        <p:sp>
          <p:nvSpPr>
            <p:cNvPr id="956" name="Freeform: Shape 955">
              <a:extLst>
                <a:ext uri="{FF2B5EF4-FFF2-40B4-BE49-F238E27FC236}">
                  <a16:creationId xmlns:a16="http://schemas.microsoft.com/office/drawing/2014/main" id="{739FBDD7-43B2-6640-F36A-219B5E875C39}"/>
                </a:ext>
              </a:extLst>
            </p:cNvPr>
            <p:cNvSpPr/>
            <p:nvPr/>
          </p:nvSpPr>
          <p:spPr>
            <a:xfrm>
              <a:off x="7998481" y="3039923"/>
              <a:ext cx="986120" cy="978466"/>
            </a:xfrm>
            <a:custGeom>
              <a:avLst/>
              <a:gdLst>
                <a:gd name="connsiteX0" fmla="*/ 362334 w 986120"/>
                <a:gd name="connsiteY0" fmla="*/ 79272 h 978466"/>
                <a:gd name="connsiteX1" fmla="*/ 355677 w 986120"/>
                <a:gd name="connsiteY1" fmla="*/ 55836 h 978466"/>
                <a:gd name="connsiteX2" fmla="*/ 358595 w 986120"/>
                <a:gd name="connsiteY2" fmla="*/ 53101 h 978466"/>
                <a:gd name="connsiteX3" fmla="*/ 363793 w 986120"/>
                <a:gd name="connsiteY3" fmla="*/ 45532 h 978466"/>
                <a:gd name="connsiteX4" fmla="*/ 363793 w 986120"/>
                <a:gd name="connsiteY4" fmla="*/ 43526 h 978466"/>
                <a:gd name="connsiteX5" fmla="*/ 348291 w 986120"/>
                <a:gd name="connsiteY5" fmla="*/ 37051 h 978466"/>
                <a:gd name="connsiteX6" fmla="*/ 340723 w 986120"/>
                <a:gd name="connsiteY6" fmla="*/ 29483 h 978466"/>
                <a:gd name="connsiteX7" fmla="*/ 336984 w 986120"/>
                <a:gd name="connsiteY7" fmla="*/ 18905 h 978466"/>
                <a:gd name="connsiteX8" fmla="*/ 332424 w 986120"/>
                <a:gd name="connsiteY8" fmla="*/ 9239 h 978466"/>
                <a:gd name="connsiteX9" fmla="*/ 333610 w 986120"/>
                <a:gd name="connsiteY9" fmla="*/ 1943 h 978466"/>
                <a:gd name="connsiteX10" fmla="*/ 330144 w 986120"/>
                <a:gd name="connsiteY10" fmla="*/ 211 h 978466"/>
                <a:gd name="connsiteX11" fmla="*/ 325950 w 986120"/>
                <a:gd name="connsiteY11" fmla="*/ 211 h 978466"/>
                <a:gd name="connsiteX12" fmla="*/ 299140 w 986120"/>
                <a:gd name="connsiteY12" fmla="*/ 15804 h 978466"/>
                <a:gd name="connsiteX13" fmla="*/ 291389 w 986120"/>
                <a:gd name="connsiteY13" fmla="*/ 24923 h 978466"/>
                <a:gd name="connsiteX14" fmla="*/ 276069 w 986120"/>
                <a:gd name="connsiteY14" fmla="*/ 30485 h 978466"/>
                <a:gd name="connsiteX15" fmla="*/ 271784 w 986120"/>
                <a:gd name="connsiteY15" fmla="*/ 31854 h 978466"/>
                <a:gd name="connsiteX16" fmla="*/ 255643 w 986120"/>
                <a:gd name="connsiteY16" fmla="*/ 38601 h 978466"/>
                <a:gd name="connsiteX17" fmla="*/ 244427 w 986120"/>
                <a:gd name="connsiteY17" fmla="*/ 36687 h 978466"/>
                <a:gd name="connsiteX18" fmla="*/ 238408 w 986120"/>
                <a:gd name="connsiteY18" fmla="*/ 33768 h 978466"/>
                <a:gd name="connsiteX19" fmla="*/ 236858 w 986120"/>
                <a:gd name="connsiteY19" fmla="*/ 33039 h 978466"/>
                <a:gd name="connsiteX20" fmla="*/ 217161 w 986120"/>
                <a:gd name="connsiteY20" fmla="*/ 30485 h 978466"/>
                <a:gd name="connsiteX21" fmla="*/ 207039 w 986120"/>
                <a:gd name="connsiteY21" fmla="*/ 31124 h 978466"/>
                <a:gd name="connsiteX22" fmla="*/ 195367 w 986120"/>
                <a:gd name="connsiteY22" fmla="*/ 33404 h 978466"/>
                <a:gd name="connsiteX23" fmla="*/ 189439 w 986120"/>
                <a:gd name="connsiteY23" fmla="*/ 41246 h 978466"/>
                <a:gd name="connsiteX24" fmla="*/ 190716 w 986120"/>
                <a:gd name="connsiteY24" fmla="*/ 45076 h 978466"/>
                <a:gd name="connsiteX25" fmla="*/ 192996 w 986120"/>
                <a:gd name="connsiteY25" fmla="*/ 45805 h 978466"/>
                <a:gd name="connsiteX26" fmla="*/ 195367 w 986120"/>
                <a:gd name="connsiteY26" fmla="*/ 46717 h 978466"/>
                <a:gd name="connsiteX27" fmla="*/ 193816 w 986120"/>
                <a:gd name="connsiteY27" fmla="*/ 53921 h 978466"/>
                <a:gd name="connsiteX28" fmla="*/ 193816 w 986120"/>
                <a:gd name="connsiteY28" fmla="*/ 55836 h 978466"/>
                <a:gd name="connsiteX29" fmla="*/ 198376 w 986120"/>
                <a:gd name="connsiteY29" fmla="*/ 55836 h 978466"/>
                <a:gd name="connsiteX30" fmla="*/ 205215 w 986120"/>
                <a:gd name="connsiteY30" fmla="*/ 59119 h 978466"/>
                <a:gd name="connsiteX31" fmla="*/ 201112 w 986120"/>
                <a:gd name="connsiteY31" fmla="*/ 63314 h 978466"/>
                <a:gd name="connsiteX32" fmla="*/ 196552 w 986120"/>
                <a:gd name="connsiteY32" fmla="*/ 65958 h 978466"/>
                <a:gd name="connsiteX33" fmla="*/ 196096 w 986120"/>
                <a:gd name="connsiteY33" fmla="*/ 68147 h 978466"/>
                <a:gd name="connsiteX34" fmla="*/ 200474 w 986120"/>
                <a:gd name="connsiteY34" fmla="*/ 73983 h 978466"/>
                <a:gd name="connsiteX35" fmla="*/ 198923 w 986120"/>
                <a:gd name="connsiteY35" fmla="*/ 84105 h 978466"/>
                <a:gd name="connsiteX36" fmla="*/ 197555 w 986120"/>
                <a:gd name="connsiteY36" fmla="*/ 89394 h 978466"/>
                <a:gd name="connsiteX37" fmla="*/ 206674 w 986120"/>
                <a:gd name="connsiteY37" fmla="*/ 102160 h 978466"/>
                <a:gd name="connsiteX38" fmla="*/ 208316 w 986120"/>
                <a:gd name="connsiteY38" fmla="*/ 103346 h 978466"/>
                <a:gd name="connsiteX39" fmla="*/ 211963 w 986120"/>
                <a:gd name="connsiteY39" fmla="*/ 104167 h 978466"/>
                <a:gd name="connsiteX40" fmla="*/ 214061 w 986120"/>
                <a:gd name="connsiteY40" fmla="*/ 104167 h 978466"/>
                <a:gd name="connsiteX41" fmla="*/ 218893 w 986120"/>
                <a:gd name="connsiteY41" fmla="*/ 102069 h 978466"/>
                <a:gd name="connsiteX42" fmla="*/ 218893 w 986120"/>
                <a:gd name="connsiteY42" fmla="*/ 104075 h 978466"/>
                <a:gd name="connsiteX43" fmla="*/ 218893 w 986120"/>
                <a:gd name="connsiteY43" fmla="*/ 112191 h 978466"/>
                <a:gd name="connsiteX44" fmla="*/ 236220 w 986120"/>
                <a:gd name="connsiteY44" fmla="*/ 118027 h 978466"/>
                <a:gd name="connsiteX45" fmla="*/ 240414 w 986120"/>
                <a:gd name="connsiteY45" fmla="*/ 120033 h 978466"/>
                <a:gd name="connsiteX46" fmla="*/ 240414 w 986120"/>
                <a:gd name="connsiteY46" fmla="*/ 125323 h 978466"/>
                <a:gd name="connsiteX47" fmla="*/ 228286 w 986120"/>
                <a:gd name="connsiteY47" fmla="*/ 133438 h 978466"/>
                <a:gd name="connsiteX48" fmla="*/ 221173 w 986120"/>
                <a:gd name="connsiteY48" fmla="*/ 135262 h 978466"/>
                <a:gd name="connsiteX49" fmla="*/ 219350 w 986120"/>
                <a:gd name="connsiteY49" fmla="*/ 135992 h 978466"/>
                <a:gd name="connsiteX50" fmla="*/ 214608 w 986120"/>
                <a:gd name="connsiteY50" fmla="*/ 141281 h 978466"/>
                <a:gd name="connsiteX51" fmla="*/ 213605 w 986120"/>
                <a:gd name="connsiteY51" fmla="*/ 144563 h 978466"/>
                <a:gd name="connsiteX52" fmla="*/ 217161 w 986120"/>
                <a:gd name="connsiteY52" fmla="*/ 168364 h 978466"/>
                <a:gd name="connsiteX53" fmla="*/ 216067 w 986120"/>
                <a:gd name="connsiteY53" fmla="*/ 170644 h 978466"/>
                <a:gd name="connsiteX54" fmla="*/ 200656 w 986120"/>
                <a:gd name="connsiteY54" fmla="*/ 183045 h 978466"/>
                <a:gd name="connsiteX55" fmla="*/ 192358 w 986120"/>
                <a:gd name="connsiteY55" fmla="*/ 192164 h 978466"/>
                <a:gd name="connsiteX56" fmla="*/ 191355 w 986120"/>
                <a:gd name="connsiteY56" fmla="*/ 194262 h 978466"/>
                <a:gd name="connsiteX57" fmla="*/ 194546 w 986120"/>
                <a:gd name="connsiteY57" fmla="*/ 198821 h 978466"/>
                <a:gd name="connsiteX58" fmla="*/ 194090 w 986120"/>
                <a:gd name="connsiteY58" fmla="*/ 200827 h 978466"/>
                <a:gd name="connsiteX59" fmla="*/ 181871 w 986120"/>
                <a:gd name="connsiteY59" fmla="*/ 206572 h 978466"/>
                <a:gd name="connsiteX60" fmla="*/ 170837 w 986120"/>
                <a:gd name="connsiteY60" fmla="*/ 224810 h 978466"/>
                <a:gd name="connsiteX61" fmla="*/ 160715 w 986120"/>
                <a:gd name="connsiteY61" fmla="*/ 242136 h 978466"/>
                <a:gd name="connsiteX62" fmla="*/ 145486 w 986120"/>
                <a:gd name="connsiteY62" fmla="*/ 250525 h 978466"/>
                <a:gd name="connsiteX63" fmla="*/ 143480 w 986120"/>
                <a:gd name="connsiteY63" fmla="*/ 252440 h 978466"/>
                <a:gd name="connsiteX64" fmla="*/ 121139 w 986120"/>
                <a:gd name="connsiteY64" fmla="*/ 282624 h 978466"/>
                <a:gd name="connsiteX65" fmla="*/ 119406 w 986120"/>
                <a:gd name="connsiteY65" fmla="*/ 284357 h 978466"/>
                <a:gd name="connsiteX66" fmla="*/ 100439 w 986120"/>
                <a:gd name="connsiteY66" fmla="*/ 287639 h 978466"/>
                <a:gd name="connsiteX67" fmla="*/ 92049 w 986120"/>
                <a:gd name="connsiteY67" fmla="*/ 291743 h 978466"/>
                <a:gd name="connsiteX68" fmla="*/ 83943 w 986120"/>
                <a:gd name="connsiteY68" fmla="*/ 286955 h 978466"/>
                <a:gd name="connsiteX69" fmla="*/ 83933 w 986120"/>
                <a:gd name="connsiteY69" fmla="*/ 286910 h 978466"/>
                <a:gd name="connsiteX70" fmla="*/ 79283 w 986120"/>
                <a:gd name="connsiteY70" fmla="*/ 280162 h 978466"/>
                <a:gd name="connsiteX71" fmla="*/ 68888 w 986120"/>
                <a:gd name="connsiteY71" fmla="*/ 284357 h 978466"/>
                <a:gd name="connsiteX72" fmla="*/ 66881 w 986120"/>
                <a:gd name="connsiteY72" fmla="*/ 285724 h 978466"/>
                <a:gd name="connsiteX73" fmla="*/ 46729 w 986120"/>
                <a:gd name="connsiteY73" fmla="*/ 313081 h 978466"/>
                <a:gd name="connsiteX74" fmla="*/ 43081 w 986120"/>
                <a:gd name="connsiteY74" fmla="*/ 322200 h 978466"/>
                <a:gd name="connsiteX75" fmla="*/ 51014 w 986120"/>
                <a:gd name="connsiteY75" fmla="*/ 330589 h 978466"/>
                <a:gd name="connsiteX76" fmla="*/ 59130 w 986120"/>
                <a:gd name="connsiteY76" fmla="*/ 332322 h 978466"/>
                <a:gd name="connsiteX77" fmla="*/ 64966 w 986120"/>
                <a:gd name="connsiteY77" fmla="*/ 332322 h 978466"/>
                <a:gd name="connsiteX78" fmla="*/ 65969 w 986120"/>
                <a:gd name="connsiteY78" fmla="*/ 346092 h 978466"/>
                <a:gd name="connsiteX79" fmla="*/ 65148 w 986120"/>
                <a:gd name="connsiteY79" fmla="*/ 348371 h 978466"/>
                <a:gd name="connsiteX80" fmla="*/ 68978 w 986120"/>
                <a:gd name="connsiteY80" fmla="*/ 362415 h 978466"/>
                <a:gd name="connsiteX81" fmla="*/ 77550 w 986120"/>
                <a:gd name="connsiteY81" fmla="*/ 365059 h 978466"/>
                <a:gd name="connsiteX82" fmla="*/ 80925 w 986120"/>
                <a:gd name="connsiteY82" fmla="*/ 363691 h 978466"/>
                <a:gd name="connsiteX83" fmla="*/ 85393 w 986120"/>
                <a:gd name="connsiteY83" fmla="*/ 374178 h 978466"/>
                <a:gd name="connsiteX84" fmla="*/ 96791 w 986120"/>
                <a:gd name="connsiteY84" fmla="*/ 399164 h 978466"/>
                <a:gd name="connsiteX85" fmla="*/ 94968 w 986120"/>
                <a:gd name="connsiteY85" fmla="*/ 403814 h 978466"/>
                <a:gd name="connsiteX86" fmla="*/ 95606 w 986120"/>
                <a:gd name="connsiteY86" fmla="*/ 409286 h 978466"/>
                <a:gd name="connsiteX87" fmla="*/ 97886 w 986120"/>
                <a:gd name="connsiteY87" fmla="*/ 410653 h 978466"/>
                <a:gd name="connsiteX88" fmla="*/ 90773 w 986120"/>
                <a:gd name="connsiteY88" fmla="*/ 413389 h 978466"/>
                <a:gd name="connsiteX89" fmla="*/ 88675 w 986120"/>
                <a:gd name="connsiteY89" fmla="*/ 417128 h 978466"/>
                <a:gd name="connsiteX90" fmla="*/ 81107 w 986120"/>
                <a:gd name="connsiteY90" fmla="*/ 413663 h 978466"/>
                <a:gd name="connsiteX91" fmla="*/ 81107 w 986120"/>
                <a:gd name="connsiteY91" fmla="*/ 410653 h 978466"/>
                <a:gd name="connsiteX92" fmla="*/ 72717 w 986120"/>
                <a:gd name="connsiteY92" fmla="*/ 411930 h 978466"/>
                <a:gd name="connsiteX93" fmla="*/ 62322 w 986120"/>
                <a:gd name="connsiteY93" fmla="*/ 417493 h 978466"/>
                <a:gd name="connsiteX94" fmla="*/ 57853 w 986120"/>
                <a:gd name="connsiteY94" fmla="*/ 418769 h 978466"/>
                <a:gd name="connsiteX95" fmla="*/ 20284 w 986120"/>
                <a:gd name="connsiteY95" fmla="*/ 413936 h 978466"/>
                <a:gd name="connsiteX96" fmla="*/ 19007 w 986120"/>
                <a:gd name="connsiteY96" fmla="*/ 414666 h 978466"/>
                <a:gd name="connsiteX97" fmla="*/ 19007 w 986120"/>
                <a:gd name="connsiteY97" fmla="*/ 423785 h 978466"/>
                <a:gd name="connsiteX98" fmla="*/ 14447 w 986120"/>
                <a:gd name="connsiteY98" fmla="*/ 427159 h 978466"/>
                <a:gd name="connsiteX99" fmla="*/ 6696 w 986120"/>
                <a:gd name="connsiteY99" fmla="*/ 427159 h 978466"/>
                <a:gd name="connsiteX100" fmla="*/ -52 w 986120"/>
                <a:gd name="connsiteY100" fmla="*/ 433816 h 978466"/>
                <a:gd name="connsiteX101" fmla="*/ 1134 w 986120"/>
                <a:gd name="connsiteY101" fmla="*/ 438102 h 978466"/>
                <a:gd name="connsiteX102" fmla="*/ 2684 w 986120"/>
                <a:gd name="connsiteY102" fmla="*/ 439652 h 978466"/>
                <a:gd name="connsiteX103" fmla="*/ 9523 w 986120"/>
                <a:gd name="connsiteY103" fmla="*/ 442479 h 978466"/>
                <a:gd name="connsiteX104" fmla="*/ 43901 w 986120"/>
                <a:gd name="connsiteY104" fmla="*/ 469835 h 978466"/>
                <a:gd name="connsiteX105" fmla="*/ 53750 w 986120"/>
                <a:gd name="connsiteY105" fmla="*/ 469835 h 978466"/>
                <a:gd name="connsiteX106" fmla="*/ 61501 w 986120"/>
                <a:gd name="connsiteY106" fmla="*/ 466370 h 978466"/>
                <a:gd name="connsiteX107" fmla="*/ 68158 w 986120"/>
                <a:gd name="connsiteY107" fmla="*/ 465093 h 978466"/>
                <a:gd name="connsiteX108" fmla="*/ 71988 w 986120"/>
                <a:gd name="connsiteY108" fmla="*/ 469653 h 978466"/>
                <a:gd name="connsiteX109" fmla="*/ 46546 w 986120"/>
                <a:gd name="connsiteY109" fmla="*/ 484790 h 978466"/>
                <a:gd name="connsiteX110" fmla="*/ 33597 w 986120"/>
                <a:gd name="connsiteY110" fmla="*/ 485611 h 978466"/>
                <a:gd name="connsiteX111" fmla="*/ 31135 w 986120"/>
                <a:gd name="connsiteY111" fmla="*/ 482146 h 978466"/>
                <a:gd name="connsiteX112" fmla="*/ 26576 w 986120"/>
                <a:gd name="connsiteY112" fmla="*/ 487070 h 978466"/>
                <a:gd name="connsiteX113" fmla="*/ 40619 w 986120"/>
                <a:gd name="connsiteY113" fmla="*/ 504396 h 978466"/>
                <a:gd name="connsiteX114" fmla="*/ 70073 w 986120"/>
                <a:gd name="connsiteY114" fmla="*/ 533485 h 978466"/>
                <a:gd name="connsiteX115" fmla="*/ 101624 w 986120"/>
                <a:gd name="connsiteY115" fmla="*/ 540142 h 978466"/>
                <a:gd name="connsiteX116" fmla="*/ 122871 w 986120"/>
                <a:gd name="connsiteY116" fmla="*/ 531753 h 978466"/>
                <a:gd name="connsiteX117" fmla="*/ 137735 w 986120"/>
                <a:gd name="connsiteY117" fmla="*/ 515065 h 978466"/>
                <a:gd name="connsiteX118" fmla="*/ 134270 w 986120"/>
                <a:gd name="connsiteY118" fmla="*/ 505946 h 978466"/>
                <a:gd name="connsiteX119" fmla="*/ 131808 w 986120"/>
                <a:gd name="connsiteY119" fmla="*/ 501934 h 978466"/>
                <a:gd name="connsiteX120" fmla="*/ 133358 w 986120"/>
                <a:gd name="connsiteY120" fmla="*/ 499837 h 978466"/>
                <a:gd name="connsiteX121" fmla="*/ 134453 w 986120"/>
                <a:gd name="connsiteY121" fmla="*/ 496827 h 978466"/>
                <a:gd name="connsiteX122" fmla="*/ 138465 w 986120"/>
                <a:gd name="connsiteY122" fmla="*/ 489259 h 978466"/>
                <a:gd name="connsiteX123" fmla="*/ 140015 w 986120"/>
                <a:gd name="connsiteY123" fmla="*/ 486888 h 978466"/>
                <a:gd name="connsiteX124" fmla="*/ 155426 w 986120"/>
                <a:gd name="connsiteY124" fmla="*/ 486888 h 978466"/>
                <a:gd name="connsiteX125" fmla="*/ 155426 w 986120"/>
                <a:gd name="connsiteY125" fmla="*/ 489350 h 978466"/>
                <a:gd name="connsiteX126" fmla="*/ 145486 w 986120"/>
                <a:gd name="connsiteY126" fmla="*/ 501296 h 978466"/>
                <a:gd name="connsiteX127" fmla="*/ 151414 w 986120"/>
                <a:gd name="connsiteY127" fmla="*/ 509229 h 978466"/>
                <a:gd name="connsiteX128" fmla="*/ 158070 w 986120"/>
                <a:gd name="connsiteY128" fmla="*/ 509229 h 978466"/>
                <a:gd name="connsiteX129" fmla="*/ 148951 w 986120"/>
                <a:gd name="connsiteY129" fmla="*/ 521175 h 978466"/>
                <a:gd name="connsiteX130" fmla="*/ 151961 w 986120"/>
                <a:gd name="connsiteY130" fmla="*/ 528926 h 978466"/>
                <a:gd name="connsiteX131" fmla="*/ 156338 w 986120"/>
                <a:gd name="connsiteY131" fmla="*/ 531023 h 978466"/>
                <a:gd name="connsiteX132" fmla="*/ 158435 w 986120"/>
                <a:gd name="connsiteY132" fmla="*/ 537315 h 978466"/>
                <a:gd name="connsiteX133" fmla="*/ 154241 w 986120"/>
                <a:gd name="connsiteY133" fmla="*/ 558562 h 978466"/>
                <a:gd name="connsiteX134" fmla="*/ 151049 w 986120"/>
                <a:gd name="connsiteY134" fmla="*/ 576071 h 978466"/>
                <a:gd name="connsiteX135" fmla="*/ 154788 w 986120"/>
                <a:gd name="connsiteY135" fmla="*/ 582910 h 978466"/>
                <a:gd name="connsiteX136" fmla="*/ 155791 w 986120"/>
                <a:gd name="connsiteY136" fmla="*/ 585555 h 978466"/>
                <a:gd name="connsiteX137" fmla="*/ 154788 w 986120"/>
                <a:gd name="connsiteY137" fmla="*/ 590114 h 978466"/>
                <a:gd name="connsiteX138" fmla="*/ 158800 w 986120"/>
                <a:gd name="connsiteY138" fmla="*/ 600601 h 978466"/>
                <a:gd name="connsiteX139" fmla="*/ 162265 w 986120"/>
                <a:gd name="connsiteY139" fmla="*/ 601148 h 978466"/>
                <a:gd name="connsiteX140" fmla="*/ 160897 w 986120"/>
                <a:gd name="connsiteY140" fmla="*/ 605525 h 978466"/>
                <a:gd name="connsiteX141" fmla="*/ 159712 w 986120"/>
                <a:gd name="connsiteY141" fmla="*/ 606619 h 978466"/>
                <a:gd name="connsiteX142" fmla="*/ 158983 w 986120"/>
                <a:gd name="connsiteY142" fmla="*/ 608717 h 978466"/>
                <a:gd name="connsiteX143" fmla="*/ 158253 w 986120"/>
                <a:gd name="connsiteY143" fmla="*/ 613039 h 978466"/>
                <a:gd name="connsiteX144" fmla="*/ 158435 w 986120"/>
                <a:gd name="connsiteY144" fmla="*/ 613276 h 978466"/>
                <a:gd name="connsiteX145" fmla="*/ 161080 w 986120"/>
                <a:gd name="connsiteY145" fmla="*/ 619568 h 978466"/>
                <a:gd name="connsiteX146" fmla="*/ 160350 w 986120"/>
                <a:gd name="connsiteY146" fmla="*/ 622577 h 978466"/>
                <a:gd name="connsiteX147" fmla="*/ 162447 w 986120"/>
                <a:gd name="connsiteY147" fmla="*/ 628870 h 978466"/>
                <a:gd name="connsiteX148" fmla="*/ 161080 w 986120"/>
                <a:gd name="connsiteY148" fmla="*/ 631696 h 978466"/>
                <a:gd name="connsiteX149" fmla="*/ 173664 w 986120"/>
                <a:gd name="connsiteY149" fmla="*/ 687960 h 978466"/>
                <a:gd name="connsiteX150" fmla="*/ 182783 w 986120"/>
                <a:gd name="connsiteY150" fmla="*/ 712672 h 978466"/>
                <a:gd name="connsiteX151" fmla="*/ 193360 w 986120"/>
                <a:gd name="connsiteY151" fmla="*/ 728448 h 978466"/>
                <a:gd name="connsiteX152" fmla="*/ 191446 w 986120"/>
                <a:gd name="connsiteY152" fmla="*/ 731093 h 978466"/>
                <a:gd name="connsiteX153" fmla="*/ 198103 w 986120"/>
                <a:gd name="connsiteY153" fmla="*/ 743859 h 978466"/>
                <a:gd name="connsiteX154" fmla="*/ 201750 w 986120"/>
                <a:gd name="connsiteY154" fmla="*/ 745500 h 978466"/>
                <a:gd name="connsiteX155" fmla="*/ 201750 w 986120"/>
                <a:gd name="connsiteY155" fmla="*/ 747598 h 978466"/>
                <a:gd name="connsiteX156" fmla="*/ 202297 w 986120"/>
                <a:gd name="connsiteY156" fmla="*/ 750060 h 978466"/>
                <a:gd name="connsiteX157" fmla="*/ 212419 w 986120"/>
                <a:gd name="connsiteY157" fmla="*/ 765836 h 978466"/>
                <a:gd name="connsiteX158" fmla="*/ 223544 w 986120"/>
                <a:gd name="connsiteY158" fmla="*/ 802311 h 978466"/>
                <a:gd name="connsiteX159" fmla="*/ 225824 w 986120"/>
                <a:gd name="connsiteY159" fmla="*/ 815625 h 978466"/>
                <a:gd name="connsiteX160" fmla="*/ 228104 w 986120"/>
                <a:gd name="connsiteY160" fmla="*/ 824197 h 978466"/>
                <a:gd name="connsiteX161" fmla="*/ 246341 w 986120"/>
                <a:gd name="connsiteY161" fmla="*/ 853013 h 978466"/>
                <a:gd name="connsiteX162" fmla="*/ 261205 w 986120"/>
                <a:gd name="connsiteY162" fmla="*/ 882467 h 978466"/>
                <a:gd name="connsiteX163" fmla="*/ 275796 w 986120"/>
                <a:gd name="connsiteY163" fmla="*/ 914565 h 978466"/>
                <a:gd name="connsiteX164" fmla="*/ 279990 w 986120"/>
                <a:gd name="connsiteY164" fmla="*/ 928882 h 978466"/>
                <a:gd name="connsiteX165" fmla="*/ 277529 w 986120"/>
                <a:gd name="connsiteY165" fmla="*/ 927332 h 978466"/>
                <a:gd name="connsiteX166" fmla="*/ 275249 w 986120"/>
                <a:gd name="connsiteY166" fmla="*/ 925599 h 978466"/>
                <a:gd name="connsiteX167" fmla="*/ 276343 w 986120"/>
                <a:gd name="connsiteY167" fmla="*/ 930341 h 978466"/>
                <a:gd name="connsiteX168" fmla="*/ 283364 w 986120"/>
                <a:gd name="connsiteY168" fmla="*/ 943290 h 978466"/>
                <a:gd name="connsiteX169" fmla="*/ 286465 w 986120"/>
                <a:gd name="connsiteY169" fmla="*/ 949400 h 978466"/>
                <a:gd name="connsiteX170" fmla="*/ 287377 w 986120"/>
                <a:gd name="connsiteY170" fmla="*/ 954324 h 978466"/>
                <a:gd name="connsiteX171" fmla="*/ 305614 w 986120"/>
                <a:gd name="connsiteY171" fmla="*/ 974477 h 978466"/>
                <a:gd name="connsiteX172" fmla="*/ 318928 w 986120"/>
                <a:gd name="connsiteY172" fmla="*/ 977668 h 978466"/>
                <a:gd name="connsiteX173" fmla="*/ 328047 w 986120"/>
                <a:gd name="connsiteY173" fmla="*/ 971194 h 978466"/>
                <a:gd name="connsiteX174" fmla="*/ 338078 w 986120"/>
                <a:gd name="connsiteY174" fmla="*/ 959431 h 978466"/>
                <a:gd name="connsiteX175" fmla="*/ 349476 w 986120"/>
                <a:gd name="connsiteY175" fmla="*/ 944020 h 978466"/>
                <a:gd name="connsiteX176" fmla="*/ 370541 w 986120"/>
                <a:gd name="connsiteY176" fmla="*/ 940281 h 978466"/>
                <a:gd name="connsiteX177" fmla="*/ 378201 w 986120"/>
                <a:gd name="connsiteY177" fmla="*/ 939460 h 978466"/>
                <a:gd name="connsiteX178" fmla="*/ 372274 w 986120"/>
                <a:gd name="connsiteY178" fmla="*/ 937545 h 978466"/>
                <a:gd name="connsiteX179" fmla="*/ 365617 w 986120"/>
                <a:gd name="connsiteY179" fmla="*/ 928882 h 978466"/>
                <a:gd name="connsiteX180" fmla="*/ 373642 w 986120"/>
                <a:gd name="connsiteY180" fmla="*/ 912286 h 978466"/>
                <a:gd name="connsiteX181" fmla="*/ 388597 w 986120"/>
                <a:gd name="connsiteY181" fmla="*/ 902620 h 978466"/>
                <a:gd name="connsiteX182" fmla="*/ 396439 w 986120"/>
                <a:gd name="connsiteY182" fmla="*/ 894868 h 978466"/>
                <a:gd name="connsiteX183" fmla="*/ 392427 w 986120"/>
                <a:gd name="connsiteY183" fmla="*/ 872983 h 978466"/>
                <a:gd name="connsiteX184" fmla="*/ 391697 w 986120"/>
                <a:gd name="connsiteY184" fmla="*/ 868424 h 978466"/>
                <a:gd name="connsiteX185" fmla="*/ 393521 w 986120"/>
                <a:gd name="connsiteY185" fmla="*/ 864046 h 978466"/>
                <a:gd name="connsiteX186" fmla="*/ 402640 w 986120"/>
                <a:gd name="connsiteY186" fmla="*/ 833316 h 978466"/>
                <a:gd name="connsiteX187" fmla="*/ 409662 w 986120"/>
                <a:gd name="connsiteY187" fmla="*/ 810153 h 978466"/>
                <a:gd name="connsiteX188" fmla="*/ 407199 w 986120"/>
                <a:gd name="connsiteY188" fmla="*/ 794378 h 978466"/>
                <a:gd name="connsiteX189" fmla="*/ 403734 w 986120"/>
                <a:gd name="connsiteY189" fmla="*/ 788998 h 978466"/>
                <a:gd name="connsiteX190" fmla="*/ 406744 w 986120"/>
                <a:gd name="connsiteY190" fmla="*/ 788451 h 978466"/>
                <a:gd name="connsiteX191" fmla="*/ 409115 w 986120"/>
                <a:gd name="connsiteY191" fmla="*/ 787356 h 978466"/>
                <a:gd name="connsiteX192" fmla="*/ 403552 w 986120"/>
                <a:gd name="connsiteY192" fmla="*/ 767568 h 978466"/>
                <a:gd name="connsiteX193" fmla="*/ 413218 w 986120"/>
                <a:gd name="connsiteY193" fmla="*/ 715682 h 978466"/>
                <a:gd name="connsiteX194" fmla="*/ 425802 w 986120"/>
                <a:gd name="connsiteY194" fmla="*/ 712855 h 978466"/>
                <a:gd name="connsiteX195" fmla="*/ 429541 w 986120"/>
                <a:gd name="connsiteY195" fmla="*/ 712125 h 978466"/>
                <a:gd name="connsiteX196" fmla="*/ 431638 w 986120"/>
                <a:gd name="connsiteY196" fmla="*/ 708478 h 978466"/>
                <a:gd name="connsiteX197" fmla="*/ 436471 w 986120"/>
                <a:gd name="connsiteY197" fmla="*/ 711122 h 978466"/>
                <a:gd name="connsiteX198" fmla="*/ 440574 w 986120"/>
                <a:gd name="connsiteY198" fmla="*/ 703006 h 978466"/>
                <a:gd name="connsiteX199" fmla="*/ 449693 w 986120"/>
                <a:gd name="connsiteY199" fmla="*/ 694617 h 978466"/>
                <a:gd name="connsiteX200" fmla="*/ 471214 w 986120"/>
                <a:gd name="connsiteY200" fmla="*/ 690422 h 978466"/>
                <a:gd name="connsiteX201" fmla="*/ 479148 w 986120"/>
                <a:gd name="connsiteY201" fmla="*/ 677108 h 978466"/>
                <a:gd name="connsiteX202" fmla="*/ 480205 w 986120"/>
                <a:gd name="connsiteY202" fmla="*/ 668017 h 978466"/>
                <a:gd name="connsiteX203" fmla="*/ 481062 w 986120"/>
                <a:gd name="connsiteY203" fmla="*/ 667442 h 978466"/>
                <a:gd name="connsiteX204" fmla="*/ 507143 w 986120"/>
                <a:gd name="connsiteY204" fmla="*/ 653217 h 978466"/>
                <a:gd name="connsiteX205" fmla="*/ 529666 w 986120"/>
                <a:gd name="connsiteY205" fmla="*/ 632334 h 978466"/>
                <a:gd name="connsiteX206" fmla="*/ 549454 w 986120"/>
                <a:gd name="connsiteY206" fmla="*/ 616376 h 978466"/>
                <a:gd name="connsiteX207" fmla="*/ 567692 w 986120"/>
                <a:gd name="connsiteY207" fmla="*/ 594856 h 978466"/>
                <a:gd name="connsiteX208" fmla="*/ 589942 w 986120"/>
                <a:gd name="connsiteY208" fmla="*/ 578168 h 978466"/>
                <a:gd name="connsiteX209" fmla="*/ 615567 w 986120"/>
                <a:gd name="connsiteY209" fmla="*/ 569049 h 978466"/>
                <a:gd name="connsiteX210" fmla="*/ 615567 w 986120"/>
                <a:gd name="connsiteY210" fmla="*/ 566405 h 978466"/>
                <a:gd name="connsiteX211" fmla="*/ 621859 w 986120"/>
                <a:gd name="connsiteY211" fmla="*/ 562575 h 978466"/>
                <a:gd name="connsiteX212" fmla="*/ 637270 w 986120"/>
                <a:gd name="connsiteY212" fmla="*/ 546070 h 978466"/>
                <a:gd name="connsiteX213" fmla="*/ 637270 w 986120"/>
                <a:gd name="connsiteY213" fmla="*/ 541054 h 978466"/>
                <a:gd name="connsiteX214" fmla="*/ 637270 w 986120"/>
                <a:gd name="connsiteY214" fmla="*/ 517345 h 978466"/>
                <a:gd name="connsiteX215" fmla="*/ 654687 w 986120"/>
                <a:gd name="connsiteY215" fmla="*/ 510506 h 978466"/>
                <a:gd name="connsiteX216" fmla="*/ 675022 w 986120"/>
                <a:gd name="connsiteY216" fmla="*/ 497192 h 978466"/>
                <a:gd name="connsiteX217" fmla="*/ 678670 w 986120"/>
                <a:gd name="connsiteY217" fmla="*/ 496645 h 978466"/>
                <a:gd name="connsiteX218" fmla="*/ 681132 w 986120"/>
                <a:gd name="connsiteY218" fmla="*/ 512238 h 978466"/>
                <a:gd name="connsiteX219" fmla="*/ 686968 w 986120"/>
                <a:gd name="connsiteY219" fmla="*/ 508226 h 978466"/>
                <a:gd name="connsiteX220" fmla="*/ 688700 w 986120"/>
                <a:gd name="connsiteY220" fmla="*/ 509959 h 978466"/>
                <a:gd name="connsiteX221" fmla="*/ 691801 w 986120"/>
                <a:gd name="connsiteY221" fmla="*/ 509959 h 978466"/>
                <a:gd name="connsiteX222" fmla="*/ 691163 w 986120"/>
                <a:gd name="connsiteY222" fmla="*/ 502390 h 978466"/>
                <a:gd name="connsiteX223" fmla="*/ 694628 w 986120"/>
                <a:gd name="connsiteY223" fmla="*/ 506311 h 978466"/>
                <a:gd name="connsiteX224" fmla="*/ 700920 w 986120"/>
                <a:gd name="connsiteY224" fmla="*/ 511874 h 978466"/>
                <a:gd name="connsiteX225" fmla="*/ 707303 w 986120"/>
                <a:gd name="connsiteY225" fmla="*/ 506676 h 978466"/>
                <a:gd name="connsiteX226" fmla="*/ 708215 w 986120"/>
                <a:gd name="connsiteY226" fmla="*/ 501752 h 978466"/>
                <a:gd name="connsiteX227" fmla="*/ 707030 w 986120"/>
                <a:gd name="connsiteY227" fmla="*/ 493271 h 978466"/>
                <a:gd name="connsiteX228" fmla="*/ 704841 w 986120"/>
                <a:gd name="connsiteY228" fmla="*/ 487070 h 978466"/>
                <a:gd name="connsiteX229" fmla="*/ 704841 w 986120"/>
                <a:gd name="connsiteY229" fmla="*/ 484517 h 978466"/>
                <a:gd name="connsiteX230" fmla="*/ 703109 w 986120"/>
                <a:gd name="connsiteY230" fmla="*/ 475398 h 978466"/>
                <a:gd name="connsiteX231" fmla="*/ 703109 w 986120"/>
                <a:gd name="connsiteY231" fmla="*/ 473118 h 978466"/>
                <a:gd name="connsiteX232" fmla="*/ 703109 w 986120"/>
                <a:gd name="connsiteY232" fmla="*/ 468285 h 978466"/>
                <a:gd name="connsiteX233" fmla="*/ 701011 w 986120"/>
                <a:gd name="connsiteY233" fmla="*/ 462176 h 978466"/>
                <a:gd name="connsiteX234" fmla="*/ 703382 w 986120"/>
                <a:gd name="connsiteY234" fmla="*/ 455610 h 978466"/>
                <a:gd name="connsiteX235" fmla="*/ 702653 w 986120"/>
                <a:gd name="connsiteY235" fmla="*/ 453604 h 978466"/>
                <a:gd name="connsiteX236" fmla="*/ 700282 w 986120"/>
                <a:gd name="connsiteY236" fmla="*/ 452783 h 978466"/>
                <a:gd name="connsiteX237" fmla="*/ 698367 w 986120"/>
                <a:gd name="connsiteY237" fmla="*/ 451324 h 978466"/>
                <a:gd name="connsiteX238" fmla="*/ 696725 w 986120"/>
                <a:gd name="connsiteY238" fmla="*/ 447676 h 978466"/>
                <a:gd name="connsiteX239" fmla="*/ 697546 w 986120"/>
                <a:gd name="connsiteY239" fmla="*/ 444394 h 978466"/>
                <a:gd name="connsiteX240" fmla="*/ 697546 w 986120"/>
                <a:gd name="connsiteY240" fmla="*/ 443117 h 978466"/>
                <a:gd name="connsiteX241" fmla="*/ 692895 w 986120"/>
                <a:gd name="connsiteY241" fmla="*/ 439834 h 978466"/>
                <a:gd name="connsiteX242" fmla="*/ 692895 w 986120"/>
                <a:gd name="connsiteY242" fmla="*/ 436278 h 978466"/>
                <a:gd name="connsiteX243" fmla="*/ 692895 w 986120"/>
                <a:gd name="connsiteY243" fmla="*/ 430442 h 978466"/>
                <a:gd name="connsiteX244" fmla="*/ 693898 w 986120"/>
                <a:gd name="connsiteY244" fmla="*/ 428800 h 978466"/>
                <a:gd name="connsiteX245" fmla="*/ 696178 w 986120"/>
                <a:gd name="connsiteY245" fmla="*/ 425973 h 978466"/>
                <a:gd name="connsiteX246" fmla="*/ 696178 w 986120"/>
                <a:gd name="connsiteY246" fmla="*/ 421596 h 978466"/>
                <a:gd name="connsiteX247" fmla="*/ 696725 w 986120"/>
                <a:gd name="connsiteY247" fmla="*/ 418313 h 978466"/>
                <a:gd name="connsiteX248" fmla="*/ 696725 w 986120"/>
                <a:gd name="connsiteY248" fmla="*/ 416763 h 978466"/>
                <a:gd name="connsiteX249" fmla="*/ 693351 w 986120"/>
                <a:gd name="connsiteY249" fmla="*/ 413845 h 978466"/>
                <a:gd name="connsiteX250" fmla="*/ 686785 w 986120"/>
                <a:gd name="connsiteY250" fmla="*/ 412295 h 978466"/>
                <a:gd name="connsiteX251" fmla="*/ 677119 w 986120"/>
                <a:gd name="connsiteY251" fmla="*/ 406732 h 978466"/>
                <a:gd name="connsiteX252" fmla="*/ 676208 w 986120"/>
                <a:gd name="connsiteY252" fmla="*/ 404361 h 978466"/>
                <a:gd name="connsiteX253" fmla="*/ 676937 w 986120"/>
                <a:gd name="connsiteY253" fmla="*/ 395242 h 978466"/>
                <a:gd name="connsiteX254" fmla="*/ 678761 w 986120"/>
                <a:gd name="connsiteY254" fmla="*/ 393966 h 978466"/>
                <a:gd name="connsiteX255" fmla="*/ 682774 w 986120"/>
                <a:gd name="connsiteY255" fmla="*/ 392507 h 978466"/>
                <a:gd name="connsiteX256" fmla="*/ 685782 w 986120"/>
                <a:gd name="connsiteY256" fmla="*/ 390227 h 978466"/>
                <a:gd name="connsiteX257" fmla="*/ 687606 w 986120"/>
                <a:gd name="connsiteY257" fmla="*/ 385212 h 978466"/>
                <a:gd name="connsiteX258" fmla="*/ 692895 w 986120"/>
                <a:gd name="connsiteY258" fmla="*/ 382385 h 978466"/>
                <a:gd name="connsiteX259" fmla="*/ 698275 w 986120"/>
                <a:gd name="connsiteY259" fmla="*/ 382385 h 978466"/>
                <a:gd name="connsiteX260" fmla="*/ 702835 w 986120"/>
                <a:gd name="connsiteY260" fmla="*/ 382932 h 978466"/>
                <a:gd name="connsiteX261" fmla="*/ 704020 w 986120"/>
                <a:gd name="connsiteY261" fmla="*/ 382202 h 978466"/>
                <a:gd name="connsiteX262" fmla="*/ 704841 w 986120"/>
                <a:gd name="connsiteY262" fmla="*/ 380379 h 978466"/>
                <a:gd name="connsiteX263" fmla="*/ 704841 w 986120"/>
                <a:gd name="connsiteY263" fmla="*/ 378464 h 978466"/>
                <a:gd name="connsiteX264" fmla="*/ 701923 w 986120"/>
                <a:gd name="connsiteY264" fmla="*/ 377461 h 978466"/>
                <a:gd name="connsiteX265" fmla="*/ 699643 w 986120"/>
                <a:gd name="connsiteY265" fmla="*/ 374360 h 978466"/>
                <a:gd name="connsiteX266" fmla="*/ 697911 w 986120"/>
                <a:gd name="connsiteY266" fmla="*/ 370348 h 978466"/>
                <a:gd name="connsiteX267" fmla="*/ 692622 w 986120"/>
                <a:gd name="connsiteY267" fmla="*/ 370804 h 978466"/>
                <a:gd name="connsiteX268" fmla="*/ 690616 w 986120"/>
                <a:gd name="connsiteY268" fmla="*/ 370257 h 978466"/>
                <a:gd name="connsiteX269" fmla="*/ 686238 w 986120"/>
                <a:gd name="connsiteY269" fmla="*/ 364694 h 978466"/>
                <a:gd name="connsiteX270" fmla="*/ 681041 w 986120"/>
                <a:gd name="connsiteY270" fmla="*/ 360591 h 978466"/>
                <a:gd name="connsiteX271" fmla="*/ 679217 w 986120"/>
                <a:gd name="connsiteY271" fmla="*/ 359952 h 978466"/>
                <a:gd name="connsiteX272" fmla="*/ 675660 w 986120"/>
                <a:gd name="connsiteY272" fmla="*/ 357673 h 978466"/>
                <a:gd name="connsiteX273" fmla="*/ 676846 w 986120"/>
                <a:gd name="connsiteY273" fmla="*/ 352110 h 978466"/>
                <a:gd name="connsiteX274" fmla="*/ 678852 w 986120"/>
                <a:gd name="connsiteY274" fmla="*/ 350013 h 978466"/>
                <a:gd name="connsiteX275" fmla="*/ 681497 w 986120"/>
                <a:gd name="connsiteY275" fmla="*/ 345271 h 978466"/>
                <a:gd name="connsiteX276" fmla="*/ 686968 w 986120"/>
                <a:gd name="connsiteY276" fmla="*/ 340711 h 978466"/>
                <a:gd name="connsiteX277" fmla="*/ 688062 w 986120"/>
                <a:gd name="connsiteY277" fmla="*/ 339982 h 978466"/>
                <a:gd name="connsiteX278" fmla="*/ 689065 w 986120"/>
                <a:gd name="connsiteY278" fmla="*/ 338888 h 978466"/>
                <a:gd name="connsiteX279" fmla="*/ 687515 w 986120"/>
                <a:gd name="connsiteY279" fmla="*/ 337611 h 978466"/>
                <a:gd name="connsiteX280" fmla="*/ 683047 w 986120"/>
                <a:gd name="connsiteY280" fmla="*/ 334055 h 978466"/>
                <a:gd name="connsiteX281" fmla="*/ 687789 w 986120"/>
                <a:gd name="connsiteY281" fmla="*/ 333325 h 978466"/>
                <a:gd name="connsiteX282" fmla="*/ 694901 w 986120"/>
                <a:gd name="connsiteY282" fmla="*/ 341441 h 978466"/>
                <a:gd name="connsiteX283" fmla="*/ 696452 w 986120"/>
                <a:gd name="connsiteY283" fmla="*/ 342444 h 978466"/>
                <a:gd name="connsiteX284" fmla="*/ 698914 w 986120"/>
                <a:gd name="connsiteY284" fmla="*/ 342444 h 978466"/>
                <a:gd name="connsiteX285" fmla="*/ 701285 w 986120"/>
                <a:gd name="connsiteY285" fmla="*/ 344633 h 978466"/>
                <a:gd name="connsiteX286" fmla="*/ 705571 w 986120"/>
                <a:gd name="connsiteY286" fmla="*/ 344633 h 978466"/>
                <a:gd name="connsiteX287" fmla="*/ 706482 w 986120"/>
                <a:gd name="connsiteY287" fmla="*/ 343575 h 978466"/>
                <a:gd name="connsiteX288" fmla="*/ 706482 w 986120"/>
                <a:gd name="connsiteY288" fmla="*/ 343356 h 978466"/>
                <a:gd name="connsiteX289" fmla="*/ 704841 w 986120"/>
                <a:gd name="connsiteY289" fmla="*/ 338705 h 978466"/>
                <a:gd name="connsiteX290" fmla="*/ 705844 w 986120"/>
                <a:gd name="connsiteY290" fmla="*/ 337976 h 978466"/>
                <a:gd name="connsiteX291" fmla="*/ 709765 w 986120"/>
                <a:gd name="connsiteY291" fmla="*/ 343356 h 978466"/>
                <a:gd name="connsiteX292" fmla="*/ 709765 w 986120"/>
                <a:gd name="connsiteY292" fmla="*/ 345088 h 978466"/>
                <a:gd name="connsiteX293" fmla="*/ 716513 w 986120"/>
                <a:gd name="connsiteY293" fmla="*/ 352657 h 978466"/>
                <a:gd name="connsiteX294" fmla="*/ 721073 w 986120"/>
                <a:gd name="connsiteY294" fmla="*/ 353204 h 978466"/>
                <a:gd name="connsiteX295" fmla="*/ 726453 w 986120"/>
                <a:gd name="connsiteY295" fmla="*/ 350560 h 978466"/>
                <a:gd name="connsiteX296" fmla="*/ 728915 w 986120"/>
                <a:gd name="connsiteY296" fmla="*/ 346639 h 978466"/>
                <a:gd name="connsiteX297" fmla="*/ 732015 w 986120"/>
                <a:gd name="connsiteY297" fmla="*/ 353113 h 978466"/>
                <a:gd name="connsiteX298" fmla="*/ 732562 w 986120"/>
                <a:gd name="connsiteY298" fmla="*/ 358767 h 978466"/>
                <a:gd name="connsiteX299" fmla="*/ 732562 w 986120"/>
                <a:gd name="connsiteY299" fmla="*/ 361229 h 978466"/>
                <a:gd name="connsiteX300" fmla="*/ 733565 w 986120"/>
                <a:gd name="connsiteY300" fmla="*/ 372445 h 978466"/>
                <a:gd name="connsiteX301" fmla="*/ 732928 w 986120"/>
                <a:gd name="connsiteY301" fmla="*/ 375728 h 978466"/>
                <a:gd name="connsiteX302" fmla="*/ 734113 w 986120"/>
                <a:gd name="connsiteY302" fmla="*/ 378008 h 978466"/>
                <a:gd name="connsiteX303" fmla="*/ 737852 w 986120"/>
                <a:gd name="connsiteY303" fmla="*/ 378920 h 978466"/>
                <a:gd name="connsiteX304" fmla="*/ 743323 w 986120"/>
                <a:gd name="connsiteY304" fmla="*/ 381291 h 978466"/>
                <a:gd name="connsiteX305" fmla="*/ 748521 w 986120"/>
                <a:gd name="connsiteY305" fmla="*/ 382294 h 978466"/>
                <a:gd name="connsiteX306" fmla="*/ 754083 w 986120"/>
                <a:gd name="connsiteY306" fmla="*/ 384026 h 978466"/>
                <a:gd name="connsiteX307" fmla="*/ 759190 w 986120"/>
                <a:gd name="connsiteY307" fmla="*/ 383023 h 978466"/>
                <a:gd name="connsiteX308" fmla="*/ 769585 w 986120"/>
                <a:gd name="connsiteY308" fmla="*/ 383570 h 978466"/>
                <a:gd name="connsiteX309" fmla="*/ 771318 w 986120"/>
                <a:gd name="connsiteY309" fmla="*/ 383570 h 978466"/>
                <a:gd name="connsiteX310" fmla="*/ 775877 w 986120"/>
                <a:gd name="connsiteY310" fmla="*/ 382385 h 978466"/>
                <a:gd name="connsiteX311" fmla="*/ 779798 w 986120"/>
                <a:gd name="connsiteY311" fmla="*/ 382385 h 978466"/>
                <a:gd name="connsiteX312" fmla="*/ 788917 w 986120"/>
                <a:gd name="connsiteY312" fmla="*/ 383570 h 978466"/>
                <a:gd name="connsiteX313" fmla="*/ 796760 w 986120"/>
                <a:gd name="connsiteY313" fmla="*/ 383570 h 978466"/>
                <a:gd name="connsiteX314" fmla="*/ 803508 w 986120"/>
                <a:gd name="connsiteY314" fmla="*/ 382294 h 978466"/>
                <a:gd name="connsiteX315" fmla="*/ 808615 w 986120"/>
                <a:gd name="connsiteY315" fmla="*/ 382294 h 978466"/>
                <a:gd name="connsiteX316" fmla="*/ 819739 w 986120"/>
                <a:gd name="connsiteY316" fmla="*/ 387400 h 978466"/>
                <a:gd name="connsiteX317" fmla="*/ 820742 w 986120"/>
                <a:gd name="connsiteY317" fmla="*/ 388586 h 978466"/>
                <a:gd name="connsiteX318" fmla="*/ 821563 w 986120"/>
                <a:gd name="connsiteY318" fmla="*/ 390136 h 978466"/>
                <a:gd name="connsiteX319" fmla="*/ 822749 w 986120"/>
                <a:gd name="connsiteY319" fmla="*/ 392598 h 978466"/>
                <a:gd name="connsiteX320" fmla="*/ 816274 w 986120"/>
                <a:gd name="connsiteY320" fmla="*/ 392598 h 978466"/>
                <a:gd name="connsiteX321" fmla="*/ 814907 w 986120"/>
                <a:gd name="connsiteY321" fmla="*/ 393328 h 978466"/>
                <a:gd name="connsiteX322" fmla="*/ 812718 w 986120"/>
                <a:gd name="connsiteY322" fmla="*/ 403906 h 978466"/>
                <a:gd name="connsiteX323" fmla="*/ 811897 w 986120"/>
                <a:gd name="connsiteY323" fmla="*/ 405456 h 978466"/>
                <a:gd name="connsiteX324" fmla="*/ 804875 w 986120"/>
                <a:gd name="connsiteY324" fmla="*/ 411748 h 978466"/>
                <a:gd name="connsiteX325" fmla="*/ 803781 w 986120"/>
                <a:gd name="connsiteY325" fmla="*/ 414027 h 978466"/>
                <a:gd name="connsiteX326" fmla="*/ 803052 w 986120"/>
                <a:gd name="connsiteY326" fmla="*/ 418131 h 978466"/>
                <a:gd name="connsiteX327" fmla="*/ 801957 w 986120"/>
                <a:gd name="connsiteY327" fmla="*/ 418952 h 978466"/>
                <a:gd name="connsiteX328" fmla="*/ 798036 w 986120"/>
                <a:gd name="connsiteY328" fmla="*/ 416581 h 978466"/>
                <a:gd name="connsiteX329" fmla="*/ 793204 w 986120"/>
                <a:gd name="connsiteY329" fmla="*/ 417584 h 978466"/>
                <a:gd name="connsiteX330" fmla="*/ 787276 w 986120"/>
                <a:gd name="connsiteY330" fmla="*/ 420228 h 978466"/>
                <a:gd name="connsiteX331" fmla="*/ 785817 w 986120"/>
                <a:gd name="connsiteY331" fmla="*/ 421505 h 978466"/>
                <a:gd name="connsiteX332" fmla="*/ 781440 w 986120"/>
                <a:gd name="connsiteY332" fmla="*/ 427068 h 978466"/>
                <a:gd name="connsiteX333" fmla="*/ 780802 w 986120"/>
                <a:gd name="connsiteY333" fmla="*/ 428709 h 978466"/>
                <a:gd name="connsiteX334" fmla="*/ 780802 w 986120"/>
                <a:gd name="connsiteY334" fmla="*/ 432083 h 978466"/>
                <a:gd name="connsiteX335" fmla="*/ 778522 w 986120"/>
                <a:gd name="connsiteY335" fmla="*/ 436916 h 978466"/>
                <a:gd name="connsiteX336" fmla="*/ 780072 w 986120"/>
                <a:gd name="connsiteY336" fmla="*/ 442387 h 978466"/>
                <a:gd name="connsiteX337" fmla="*/ 783082 w 986120"/>
                <a:gd name="connsiteY337" fmla="*/ 447220 h 978466"/>
                <a:gd name="connsiteX338" fmla="*/ 783082 w 986120"/>
                <a:gd name="connsiteY338" fmla="*/ 449044 h 978466"/>
                <a:gd name="connsiteX339" fmla="*/ 783082 w 986120"/>
                <a:gd name="connsiteY339" fmla="*/ 452145 h 978466"/>
                <a:gd name="connsiteX340" fmla="*/ 783902 w 986120"/>
                <a:gd name="connsiteY340" fmla="*/ 456613 h 978466"/>
                <a:gd name="connsiteX341" fmla="*/ 785179 w 986120"/>
                <a:gd name="connsiteY341" fmla="*/ 457707 h 978466"/>
                <a:gd name="connsiteX342" fmla="*/ 786182 w 986120"/>
                <a:gd name="connsiteY342" fmla="*/ 455610 h 978466"/>
                <a:gd name="connsiteX343" fmla="*/ 786729 w 986120"/>
                <a:gd name="connsiteY343" fmla="*/ 451780 h 978466"/>
                <a:gd name="connsiteX344" fmla="*/ 788279 w 986120"/>
                <a:gd name="connsiteY344" fmla="*/ 451780 h 978466"/>
                <a:gd name="connsiteX345" fmla="*/ 790012 w 986120"/>
                <a:gd name="connsiteY345" fmla="*/ 456157 h 978466"/>
                <a:gd name="connsiteX346" fmla="*/ 792474 w 986120"/>
                <a:gd name="connsiteY346" fmla="*/ 461172 h 978466"/>
                <a:gd name="connsiteX347" fmla="*/ 795027 w 986120"/>
                <a:gd name="connsiteY347" fmla="*/ 461172 h 978466"/>
                <a:gd name="connsiteX348" fmla="*/ 799313 w 986120"/>
                <a:gd name="connsiteY348" fmla="*/ 457890 h 978466"/>
                <a:gd name="connsiteX349" fmla="*/ 799860 w 986120"/>
                <a:gd name="connsiteY349" fmla="*/ 452509 h 978466"/>
                <a:gd name="connsiteX350" fmla="*/ 803964 w 986120"/>
                <a:gd name="connsiteY350" fmla="*/ 444394 h 978466"/>
                <a:gd name="connsiteX351" fmla="*/ 804693 w 986120"/>
                <a:gd name="connsiteY351" fmla="*/ 442387 h 978466"/>
                <a:gd name="connsiteX352" fmla="*/ 804693 w 986120"/>
                <a:gd name="connsiteY352" fmla="*/ 434819 h 978466"/>
                <a:gd name="connsiteX353" fmla="*/ 805788 w 986120"/>
                <a:gd name="connsiteY353" fmla="*/ 434819 h 978466"/>
                <a:gd name="connsiteX354" fmla="*/ 807338 w 986120"/>
                <a:gd name="connsiteY354" fmla="*/ 436551 h 978466"/>
                <a:gd name="connsiteX355" fmla="*/ 809253 w 986120"/>
                <a:gd name="connsiteY355" fmla="*/ 436004 h 978466"/>
                <a:gd name="connsiteX356" fmla="*/ 811533 w 986120"/>
                <a:gd name="connsiteY356" fmla="*/ 433998 h 978466"/>
                <a:gd name="connsiteX357" fmla="*/ 814907 w 986120"/>
                <a:gd name="connsiteY357" fmla="*/ 434454 h 978466"/>
                <a:gd name="connsiteX358" fmla="*/ 815636 w 986120"/>
                <a:gd name="connsiteY358" fmla="*/ 436460 h 978466"/>
                <a:gd name="connsiteX359" fmla="*/ 818919 w 986120"/>
                <a:gd name="connsiteY359" fmla="*/ 447859 h 978466"/>
                <a:gd name="connsiteX360" fmla="*/ 818919 w 986120"/>
                <a:gd name="connsiteY360" fmla="*/ 450686 h 978466"/>
                <a:gd name="connsiteX361" fmla="*/ 818919 w 986120"/>
                <a:gd name="connsiteY361" fmla="*/ 459348 h 978466"/>
                <a:gd name="connsiteX362" fmla="*/ 822019 w 986120"/>
                <a:gd name="connsiteY362" fmla="*/ 469471 h 978466"/>
                <a:gd name="connsiteX363" fmla="*/ 823752 w 986120"/>
                <a:gd name="connsiteY363" fmla="*/ 473027 h 978466"/>
                <a:gd name="connsiteX364" fmla="*/ 825393 w 986120"/>
                <a:gd name="connsiteY364" fmla="*/ 489441 h 978466"/>
                <a:gd name="connsiteX365" fmla="*/ 826214 w 986120"/>
                <a:gd name="connsiteY365" fmla="*/ 496372 h 978466"/>
                <a:gd name="connsiteX366" fmla="*/ 828402 w 986120"/>
                <a:gd name="connsiteY366" fmla="*/ 492177 h 978466"/>
                <a:gd name="connsiteX367" fmla="*/ 833144 w 986120"/>
                <a:gd name="connsiteY367" fmla="*/ 491265 h 978466"/>
                <a:gd name="connsiteX368" fmla="*/ 838707 w 986120"/>
                <a:gd name="connsiteY368" fmla="*/ 494001 h 978466"/>
                <a:gd name="connsiteX369" fmla="*/ 840075 w 986120"/>
                <a:gd name="connsiteY369" fmla="*/ 494137 h 978466"/>
                <a:gd name="connsiteX370" fmla="*/ 840257 w 986120"/>
                <a:gd name="connsiteY370" fmla="*/ 494001 h 978466"/>
                <a:gd name="connsiteX371" fmla="*/ 844361 w 986120"/>
                <a:gd name="connsiteY371" fmla="*/ 489623 h 978466"/>
                <a:gd name="connsiteX372" fmla="*/ 845272 w 986120"/>
                <a:gd name="connsiteY372" fmla="*/ 487800 h 978466"/>
                <a:gd name="connsiteX373" fmla="*/ 842810 w 986120"/>
                <a:gd name="connsiteY373" fmla="*/ 468924 h 978466"/>
                <a:gd name="connsiteX374" fmla="*/ 845637 w 986120"/>
                <a:gd name="connsiteY374" fmla="*/ 458254 h 978466"/>
                <a:gd name="connsiteX375" fmla="*/ 849194 w 986120"/>
                <a:gd name="connsiteY375" fmla="*/ 458254 h 978466"/>
                <a:gd name="connsiteX376" fmla="*/ 850835 w 986120"/>
                <a:gd name="connsiteY376" fmla="*/ 458254 h 978466"/>
                <a:gd name="connsiteX377" fmla="*/ 851929 w 986120"/>
                <a:gd name="connsiteY377" fmla="*/ 454698 h 978466"/>
                <a:gd name="connsiteX378" fmla="*/ 854027 w 986120"/>
                <a:gd name="connsiteY378" fmla="*/ 436460 h 978466"/>
                <a:gd name="connsiteX379" fmla="*/ 854027 w 986120"/>
                <a:gd name="connsiteY379" fmla="*/ 433816 h 978466"/>
                <a:gd name="connsiteX380" fmla="*/ 851017 w 986120"/>
                <a:gd name="connsiteY380" fmla="*/ 423694 h 978466"/>
                <a:gd name="connsiteX381" fmla="*/ 852203 w 986120"/>
                <a:gd name="connsiteY381" fmla="*/ 422964 h 978466"/>
                <a:gd name="connsiteX382" fmla="*/ 870441 w 986120"/>
                <a:gd name="connsiteY382" fmla="*/ 425517 h 978466"/>
                <a:gd name="connsiteX383" fmla="*/ 872265 w 986120"/>
                <a:gd name="connsiteY383" fmla="*/ 426247 h 978466"/>
                <a:gd name="connsiteX384" fmla="*/ 877006 w 986120"/>
                <a:gd name="connsiteY384" fmla="*/ 429074 h 978466"/>
                <a:gd name="connsiteX385" fmla="*/ 878283 w 986120"/>
                <a:gd name="connsiteY385" fmla="*/ 428536 h 978466"/>
                <a:gd name="connsiteX386" fmla="*/ 878374 w 986120"/>
                <a:gd name="connsiteY386" fmla="*/ 428344 h 978466"/>
                <a:gd name="connsiteX387" fmla="*/ 888952 w 986120"/>
                <a:gd name="connsiteY387" fmla="*/ 403997 h 978466"/>
                <a:gd name="connsiteX388" fmla="*/ 890320 w 986120"/>
                <a:gd name="connsiteY388" fmla="*/ 401991 h 978466"/>
                <a:gd name="connsiteX389" fmla="*/ 893786 w 986120"/>
                <a:gd name="connsiteY389" fmla="*/ 397340 h 978466"/>
                <a:gd name="connsiteX390" fmla="*/ 897523 w 986120"/>
                <a:gd name="connsiteY390" fmla="*/ 382476 h 978466"/>
                <a:gd name="connsiteX391" fmla="*/ 894515 w 986120"/>
                <a:gd name="connsiteY391" fmla="*/ 375455 h 978466"/>
                <a:gd name="connsiteX392" fmla="*/ 894515 w 986120"/>
                <a:gd name="connsiteY392" fmla="*/ 373084 h 978466"/>
                <a:gd name="connsiteX393" fmla="*/ 897342 w 986120"/>
                <a:gd name="connsiteY393" fmla="*/ 370804 h 978466"/>
                <a:gd name="connsiteX394" fmla="*/ 904090 w 986120"/>
                <a:gd name="connsiteY394" fmla="*/ 365424 h 978466"/>
                <a:gd name="connsiteX395" fmla="*/ 907464 w 986120"/>
                <a:gd name="connsiteY395" fmla="*/ 361958 h 978466"/>
                <a:gd name="connsiteX396" fmla="*/ 907464 w 986120"/>
                <a:gd name="connsiteY396" fmla="*/ 359952 h 978466"/>
                <a:gd name="connsiteX397" fmla="*/ 907464 w 986120"/>
                <a:gd name="connsiteY397" fmla="*/ 357582 h 978466"/>
                <a:gd name="connsiteX398" fmla="*/ 911567 w 986120"/>
                <a:gd name="connsiteY398" fmla="*/ 350104 h 978466"/>
                <a:gd name="connsiteX399" fmla="*/ 909744 w 986120"/>
                <a:gd name="connsiteY399" fmla="*/ 334419 h 978466"/>
                <a:gd name="connsiteX400" fmla="*/ 909744 w 986120"/>
                <a:gd name="connsiteY400" fmla="*/ 332504 h 978466"/>
                <a:gd name="connsiteX401" fmla="*/ 913118 w 986120"/>
                <a:gd name="connsiteY401" fmla="*/ 328036 h 978466"/>
                <a:gd name="connsiteX402" fmla="*/ 914667 w 986120"/>
                <a:gd name="connsiteY402" fmla="*/ 326942 h 978466"/>
                <a:gd name="connsiteX403" fmla="*/ 920412 w 986120"/>
                <a:gd name="connsiteY403" fmla="*/ 325483 h 978466"/>
                <a:gd name="connsiteX404" fmla="*/ 922145 w 986120"/>
                <a:gd name="connsiteY404" fmla="*/ 324480 h 978466"/>
                <a:gd name="connsiteX405" fmla="*/ 932632 w 986120"/>
                <a:gd name="connsiteY405" fmla="*/ 315908 h 978466"/>
                <a:gd name="connsiteX406" fmla="*/ 934821 w 986120"/>
                <a:gd name="connsiteY406" fmla="*/ 314814 h 978466"/>
                <a:gd name="connsiteX407" fmla="*/ 956432 w 986120"/>
                <a:gd name="connsiteY407" fmla="*/ 304144 h 978466"/>
                <a:gd name="connsiteX408" fmla="*/ 966281 w 986120"/>
                <a:gd name="connsiteY408" fmla="*/ 303233 h 978466"/>
                <a:gd name="connsiteX409" fmla="*/ 969289 w 986120"/>
                <a:gd name="connsiteY409" fmla="*/ 306971 h 978466"/>
                <a:gd name="connsiteX410" fmla="*/ 969289 w 986120"/>
                <a:gd name="connsiteY410" fmla="*/ 308978 h 978466"/>
                <a:gd name="connsiteX411" fmla="*/ 975673 w 986120"/>
                <a:gd name="connsiteY411" fmla="*/ 312534 h 978466"/>
                <a:gd name="connsiteX412" fmla="*/ 978317 w 986120"/>
                <a:gd name="connsiteY412" fmla="*/ 310710 h 978466"/>
                <a:gd name="connsiteX413" fmla="*/ 970293 w 986120"/>
                <a:gd name="connsiteY413" fmla="*/ 295846 h 978466"/>
                <a:gd name="connsiteX414" fmla="*/ 970293 w 986120"/>
                <a:gd name="connsiteY414" fmla="*/ 293384 h 978466"/>
                <a:gd name="connsiteX415" fmla="*/ 975673 w 986120"/>
                <a:gd name="connsiteY415" fmla="*/ 288004 h 978466"/>
                <a:gd name="connsiteX416" fmla="*/ 985521 w 986120"/>
                <a:gd name="connsiteY416" fmla="*/ 279888 h 978466"/>
                <a:gd name="connsiteX417" fmla="*/ 986069 w 986120"/>
                <a:gd name="connsiteY417" fmla="*/ 278156 h 978466"/>
                <a:gd name="connsiteX418" fmla="*/ 984792 w 986120"/>
                <a:gd name="connsiteY418" fmla="*/ 270313 h 978466"/>
                <a:gd name="connsiteX419" fmla="*/ 984245 w 986120"/>
                <a:gd name="connsiteY419" fmla="*/ 270313 h 978466"/>
                <a:gd name="connsiteX420" fmla="*/ 973667 w 986120"/>
                <a:gd name="connsiteY420" fmla="*/ 266119 h 978466"/>
                <a:gd name="connsiteX421" fmla="*/ 958165 w 986120"/>
                <a:gd name="connsiteY421" fmla="*/ 263748 h 978466"/>
                <a:gd name="connsiteX422" fmla="*/ 954425 w 986120"/>
                <a:gd name="connsiteY422" fmla="*/ 265207 h 978466"/>
                <a:gd name="connsiteX423" fmla="*/ 950140 w 986120"/>
                <a:gd name="connsiteY423" fmla="*/ 265207 h 978466"/>
                <a:gd name="connsiteX424" fmla="*/ 950870 w 986120"/>
                <a:gd name="connsiteY424" fmla="*/ 262745 h 978466"/>
                <a:gd name="connsiteX425" fmla="*/ 950870 w 986120"/>
                <a:gd name="connsiteY425" fmla="*/ 260374 h 978466"/>
                <a:gd name="connsiteX426" fmla="*/ 953423 w 986120"/>
                <a:gd name="connsiteY426" fmla="*/ 257911 h 978466"/>
                <a:gd name="connsiteX427" fmla="*/ 955611 w 986120"/>
                <a:gd name="connsiteY427" fmla="*/ 254902 h 978466"/>
                <a:gd name="connsiteX428" fmla="*/ 959167 w 986120"/>
                <a:gd name="connsiteY428" fmla="*/ 252076 h 978466"/>
                <a:gd name="connsiteX429" fmla="*/ 956979 w 986120"/>
                <a:gd name="connsiteY429" fmla="*/ 245692 h 978466"/>
                <a:gd name="connsiteX430" fmla="*/ 955976 w 986120"/>
                <a:gd name="connsiteY430" fmla="*/ 241953 h 978466"/>
                <a:gd name="connsiteX431" fmla="*/ 954973 w 986120"/>
                <a:gd name="connsiteY431" fmla="*/ 241224 h 978466"/>
                <a:gd name="connsiteX432" fmla="*/ 946857 w 986120"/>
                <a:gd name="connsiteY432" fmla="*/ 245783 h 978466"/>
                <a:gd name="connsiteX433" fmla="*/ 945763 w 986120"/>
                <a:gd name="connsiteY433" fmla="*/ 245236 h 978466"/>
                <a:gd name="connsiteX434" fmla="*/ 943940 w 986120"/>
                <a:gd name="connsiteY434" fmla="*/ 240586 h 978466"/>
                <a:gd name="connsiteX435" fmla="*/ 945580 w 986120"/>
                <a:gd name="connsiteY435" fmla="*/ 239400 h 978466"/>
                <a:gd name="connsiteX436" fmla="*/ 951690 w 986120"/>
                <a:gd name="connsiteY436" fmla="*/ 234385 h 978466"/>
                <a:gd name="connsiteX437" fmla="*/ 948316 w 986120"/>
                <a:gd name="connsiteY437" fmla="*/ 230737 h 978466"/>
                <a:gd name="connsiteX438" fmla="*/ 944304 w 986120"/>
                <a:gd name="connsiteY438" fmla="*/ 228275 h 978466"/>
                <a:gd name="connsiteX439" fmla="*/ 938012 w 986120"/>
                <a:gd name="connsiteY439" fmla="*/ 228822 h 978466"/>
                <a:gd name="connsiteX440" fmla="*/ 920412 w 986120"/>
                <a:gd name="connsiteY440" fmla="*/ 240586 h 978466"/>
                <a:gd name="connsiteX441" fmla="*/ 918497 w 986120"/>
                <a:gd name="connsiteY441" fmla="*/ 241406 h 978466"/>
                <a:gd name="connsiteX442" fmla="*/ 898983 w 986120"/>
                <a:gd name="connsiteY442" fmla="*/ 235023 h 978466"/>
                <a:gd name="connsiteX443" fmla="*/ 895700 w 986120"/>
                <a:gd name="connsiteY443" fmla="*/ 231558 h 978466"/>
                <a:gd name="connsiteX444" fmla="*/ 882933 w 986120"/>
                <a:gd name="connsiteY444" fmla="*/ 237667 h 978466"/>
                <a:gd name="connsiteX445" fmla="*/ 870349 w 986120"/>
                <a:gd name="connsiteY445" fmla="*/ 249522 h 978466"/>
                <a:gd name="connsiteX446" fmla="*/ 868708 w 986120"/>
                <a:gd name="connsiteY446" fmla="*/ 250708 h 978466"/>
                <a:gd name="connsiteX447" fmla="*/ 858860 w 986120"/>
                <a:gd name="connsiteY447" fmla="*/ 253261 h 978466"/>
                <a:gd name="connsiteX448" fmla="*/ 847552 w 986120"/>
                <a:gd name="connsiteY448" fmla="*/ 256088 h 978466"/>
                <a:gd name="connsiteX449" fmla="*/ 842263 w 986120"/>
                <a:gd name="connsiteY449" fmla="*/ 265207 h 978466"/>
                <a:gd name="connsiteX450" fmla="*/ 840713 w 986120"/>
                <a:gd name="connsiteY450" fmla="*/ 267122 h 978466"/>
                <a:gd name="connsiteX451" fmla="*/ 831594 w 986120"/>
                <a:gd name="connsiteY451" fmla="*/ 271681 h 978466"/>
                <a:gd name="connsiteX452" fmla="*/ 828311 w 986120"/>
                <a:gd name="connsiteY452" fmla="*/ 279797 h 978466"/>
                <a:gd name="connsiteX453" fmla="*/ 827034 w 986120"/>
                <a:gd name="connsiteY453" fmla="*/ 281803 h 978466"/>
                <a:gd name="connsiteX454" fmla="*/ 820195 w 986120"/>
                <a:gd name="connsiteY454" fmla="*/ 285907 h 978466"/>
                <a:gd name="connsiteX455" fmla="*/ 814359 w 986120"/>
                <a:gd name="connsiteY455" fmla="*/ 286636 h 978466"/>
                <a:gd name="connsiteX456" fmla="*/ 792109 w 986120"/>
                <a:gd name="connsiteY456" fmla="*/ 288095 h 978466"/>
                <a:gd name="connsiteX457" fmla="*/ 791562 w 986120"/>
                <a:gd name="connsiteY457" fmla="*/ 289463 h 978466"/>
                <a:gd name="connsiteX458" fmla="*/ 790650 w 986120"/>
                <a:gd name="connsiteY458" fmla="*/ 294752 h 978466"/>
                <a:gd name="connsiteX459" fmla="*/ 793112 w 986120"/>
                <a:gd name="connsiteY459" fmla="*/ 298035 h 978466"/>
                <a:gd name="connsiteX460" fmla="*/ 798766 w 986120"/>
                <a:gd name="connsiteY460" fmla="*/ 300315 h 978466"/>
                <a:gd name="connsiteX461" fmla="*/ 805879 w 986120"/>
                <a:gd name="connsiteY461" fmla="*/ 302321 h 978466"/>
                <a:gd name="connsiteX462" fmla="*/ 806791 w 986120"/>
                <a:gd name="connsiteY462" fmla="*/ 307245 h 978466"/>
                <a:gd name="connsiteX463" fmla="*/ 804237 w 986120"/>
                <a:gd name="connsiteY463" fmla="*/ 310984 h 978466"/>
                <a:gd name="connsiteX464" fmla="*/ 805331 w 986120"/>
                <a:gd name="connsiteY464" fmla="*/ 314358 h 978466"/>
                <a:gd name="connsiteX465" fmla="*/ 807794 w 986120"/>
                <a:gd name="connsiteY465" fmla="*/ 318370 h 978466"/>
                <a:gd name="connsiteX466" fmla="*/ 805879 w 986120"/>
                <a:gd name="connsiteY466" fmla="*/ 321106 h 978466"/>
                <a:gd name="connsiteX467" fmla="*/ 802049 w 986120"/>
                <a:gd name="connsiteY467" fmla="*/ 323112 h 978466"/>
                <a:gd name="connsiteX468" fmla="*/ 799951 w 986120"/>
                <a:gd name="connsiteY468" fmla="*/ 322656 h 978466"/>
                <a:gd name="connsiteX469" fmla="*/ 798492 w 986120"/>
                <a:gd name="connsiteY469" fmla="*/ 321470 h 978466"/>
                <a:gd name="connsiteX470" fmla="*/ 788006 w 986120"/>
                <a:gd name="connsiteY470" fmla="*/ 323203 h 978466"/>
                <a:gd name="connsiteX471" fmla="*/ 770588 w 986120"/>
                <a:gd name="connsiteY471" fmla="*/ 324115 h 978466"/>
                <a:gd name="connsiteX472" fmla="*/ 759646 w 986120"/>
                <a:gd name="connsiteY472" fmla="*/ 324115 h 978466"/>
                <a:gd name="connsiteX473" fmla="*/ 752077 w 986120"/>
                <a:gd name="connsiteY473" fmla="*/ 321835 h 978466"/>
                <a:gd name="connsiteX474" fmla="*/ 749250 w 986120"/>
                <a:gd name="connsiteY474" fmla="*/ 319829 h 978466"/>
                <a:gd name="connsiteX475" fmla="*/ 745785 w 986120"/>
                <a:gd name="connsiteY475" fmla="*/ 321379 h 978466"/>
                <a:gd name="connsiteX476" fmla="*/ 742776 w 986120"/>
                <a:gd name="connsiteY476" fmla="*/ 322291 h 978466"/>
                <a:gd name="connsiteX477" fmla="*/ 736666 w 986120"/>
                <a:gd name="connsiteY477" fmla="*/ 325848 h 978466"/>
                <a:gd name="connsiteX478" fmla="*/ 732380 w 986120"/>
                <a:gd name="connsiteY478" fmla="*/ 325848 h 978466"/>
                <a:gd name="connsiteX479" fmla="*/ 730374 w 986120"/>
                <a:gd name="connsiteY479" fmla="*/ 326942 h 978466"/>
                <a:gd name="connsiteX480" fmla="*/ 727000 w 986120"/>
                <a:gd name="connsiteY480" fmla="*/ 326303 h 978466"/>
                <a:gd name="connsiteX481" fmla="*/ 718884 w 986120"/>
                <a:gd name="connsiteY481" fmla="*/ 322565 h 978466"/>
                <a:gd name="connsiteX482" fmla="*/ 713595 w 986120"/>
                <a:gd name="connsiteY482" fmla="*/ 321744 h 978466"/>
                <a:gd name="connsiteX483" fmla="*/ 710130 w 986120"/>
                <a:gd name="connsiteY483" fmla="*/ 322565 h 978466"/>
                <a:gd name="connsiteX484" fmla="*/ 705206 w 986120"/>
                <a:gd name="connsiteY484" fmla="*/ 321015 h 978466"/>
                <a:gd name="connsiteX485" fmla="*/ 702743 w 986120"/>
                <a:gd name="connsiteY485" fmla="*/ 318826 h 978466"/>
                <a:gd name="connsiteX486" fmla="*/ 700920 w 986120"/>
                <a:gd name="connsiteY486" fmla="*/ 318279 h 978466"/>
                <a:gd name="connsiteX487" fmla="*/ 698914 w 986120"/>
                <a:gd name="connsiteY487" fmla="*/ 316455 h 978466"/>
                <a:gd name="connsiteX488" fmla="*/ 697364 w 986120"/>
                <a:gd name="connsiteY488" fmla="*/ 312625 h 978466"/>
                <a:gd name="connsiteX489" fmla="*/ 695175 w 986120"/>
                <a:gd name="connsiteY489" fmla="*/ 311622 h 978466"/>
                <a:gd name="connsiteX490" fmla="*/ 694537 w 986120"/>
                <a:gd name="connsiteY490" fmla="*/ 309889 h 978466"/>
                <a:gd name="connsiteX491" fmla="*/ 699096 w 986120"/>
                <a:gd name="connsiteY491" fmla="*/ 305877 h 978466"/>
                <a:gd name="connsiteX492" fmla="*/ 699735 w 986120"/>
                <a:gd name="connsiteY492" fmla="*/ 304418 h 978466"/>
                <a:gd name="connsiteX493" fmla="*/ 698458 w 986120"/>
                <a:gd name="connsiteY493" fmla="*/ 303597 h 978466"/>
                <a:gd name="connsiteX494" fmla="*/ 696361 w 986120"/>
                <a:gd name="connsiteY494" fmla="*/ 299311 h 978466"/>
                <a:gd name="connsiteX495" fmla="*/ 697090 w 986120"/>
                <a:gd name="connsiteY495" fmla="*/ 290922 h 978466"/>
                <a:gd name="connsiteX496" fmla="*/ 697637 w 986120"/>
                <a:gd name="connsiteY496" fmla="*/ 281803 h 978466"/>
                <a:gd name="connsiteX497" fmla="*/ 690342 w 986120"/>
                <a:gd name="connsiteY497" fmla="*/ 276058 h 978466"/>
                <a:gd name="connsiteX498" fmla="*/ 675113 w 986120"/>
                <a:gd name="connsiteY498" fmla="*/ 283627 h 978466"/>
                <a:gd name="connsiteX499" fmla="*/ 673289 w 986120"/>
                <a:gd name="connsiteY499" fmla="*/ 284265 h 978466"/>
                <a:gd name="connsiteX500" fmla="*/ 672104 w 986120"/>
                <a:gd name="connsiteY500" fmla="*/ 290466 h 978466"/>
                <a:gd name="connsiteX501" fmla="*/ 668821 w 986120"/>
                <a:gd name="connsiteY501" fmla="*/ 311713 h 978466"/>
                <a:gd name="connsiteX502" fmla="*/ 674566 w 986120"/>
                <a:gd name="connsiteY502" fmla="*/ 323203 h 978466"/>
                <a:gd name="connsiteX503" fmla="*/ 674566 w 986120"/>
                <a:gd name="connsiteY503" fmla="*/ 325665 h 978466"/>
                <a:gd name="connsiteX504" fmla="*/ 669004 w 986120"/>
                <a:gd name="connsiteY504" fmla="*/ 338158 h 978466"/>
                <a:gd name="connsiteX505" fmla="*/ 657787 w 986120"/>
                <a:gd name="connsiteY505" fmla="*/ 338158 h 978466"/>
                <a:gd name="connsiteX506" fmla="*/ 644200 w 986120"/>
                <a:gd name="connsiteY506" fmla="*/ 338158 h 978466"/>
                <a:gd name="connsiteX507" fmla="*/ 638911 w 986120"/>
                <a:gd name="connsiteY507" fmla="*/ 337246 h 978466"/>
                <a:gd name="connsiteX508" fmla="*/ 637361 w 986120"/>
                <a:gd name="connsiteY508" fmla="*/ 335149 h 978466"/>
                <a:gd name="connsiteX509" fmla="*/ 635628 w 986120"/>
                <a:gd name="connsiteY509" fmla="*/ 332595 h 978466"/>
                <a:gd name="connsiteX510" fmla="*/ 632710 w 986120"/>
                <a:gd name="connsiteY510" fmla="*/ 333963 h 978466"/>
                <a:gd name="connsiteX511" fmla="*/ 627239 w 986120"/>
                <a:gd name="connsiteY511" fmla="*/ 336973 h 978466"/>
                <a:gd name="connsiteX512" fmla="*/ 625871 w 986120"/>
                <a:gd name="connsiteY512" fmla="*/ 337520 h 978466"/>
                <a:gd name="connsiteX513" fmla="*/ 616752 w 986120"/>
                <a:gd name="connsiteY513" fmla="*/ 333416 h 978466"/>
                <a:gd name="connsiteX514" fmla="*/ 606813 w 986120"/>
                <a:gd name="connsiteY514" fmla="*/ 331410 h 978466"/>
                <a:gd name="connsiteX515" fmla="*/ 596508 w 986120"/>
                <a:gd name="connsiteY515" fmla="*/ 332140 h 978466"/>
                <a:gd name="connsiteX516" fmla="*/ 594867 w 986120"/>
                <a:gd name="connsiteY516" fmla="*/ 331593 h 978466"/>
                <a:gd name="connsiteX517" fmla="*/ 589305 w 986120"/>
                <a:gd name="connsiteY517" fmla="*/ 323203 h 978466"/>
                <a:gd name="connsiteX518" fmla="*/ 587754 w 986120"/>
                <a:gd name="connsiteY518" fmla="*/ 323203 h 978466"/>
                <a:gd name="connsiteX519" fmla="*/ 578635 w 986120"/>
                <a:gd name="connsiteY519" fmla="*/ 326395 h 978466"/>
                <a:gd name="connsiteX520" fmla="*/ 576629 w 986120"/>
                <a:gd name="connsiteY520" fmla="*/ 326395 h 978466"/>
                <a:gd name="connsiteX521" fmla="*/ 572890 w 986120"/>
                <a:gd name="connsiteY521" fmla="*/ 322838 h 978466"/>
                <a:gd name="connsiteX522" fmla="*/ 563771 w 986120"/>
                <a:gd name="connsiteY522" fmla="*/ 318644 h 978466"/>
                <a:gd name="connsiteX523" fmla="*/ 559850 w 986120"/>
                <a:gd name="connsiteY523" fmla="*/ 317641 h 978466"/>
                <a:gd name="connsiteX524" fmla="*/ 554470 w 986120"/>
                <a:gd name="connsiteY524" fmla="*/ 314814 h 978466"/>
                <a:gd name="connsiteX525" fmla="*/ 552920 w 986120"/>
                <a:gd name="connsiteY525" fmla="*/ 306424 h 978466"/>
                <a:gd name="connsiteX526" fmla="*/ 551734 w 986120"/>
                <a:gd name="connsiteY526" fmla="*/ 304692 h 978466"/>
                <a:gd name="connsiteX527" fmla="*/ 540335 w 986120"/>
                <a:gd name="connsiteY527" fmla="*/ 299859 h 978466"/>
                <a:gd name="connsiteX528" fmla="*/ 531216 w 986120"/>
                <a:gd name="connsiteY528" fmla="*/ 300315 h 978466"/>
                <a:gd name="connsiteX529" fmla="*/ 528572 w 986120"/>
                <a:gd name="connsiteY529" fmla="*/ 303597 h 978466"/>
                <a:gd name="connsiteX530" fmla="*/ 527031 w 986120"/>
                <a:gd name="connsiteY530" fmla="*/ 303698 h 978466"/>
                <a:gd name="connsiteX531" fmla="*/ 526931 w 986120"/>
                <a:gd name="connsiteY531" fmla="*/ 303597 h 978466"/>
                <a:gd name="connsiteX532" fmla="*/ 518724 w 986120"/>
                <a:gd name="connsiteY532" fmla="*/ 300041 h 978466"/>
                <a:gd name="connsiteX533" fmla="*/ 517174 w 986120"/>
                <a:gd name="connsiteY533" fmla="*/ 300041 h 978466"/>
                <a:gd name="connsiteX534" fmla="*/ 510334 w 986120"/>
                <a:gd name="connsiteY534" fmla="*/ 304327 h 978466"/>
                <a:gd name="connsiteX535" fmla="*/ 506596 w 986120"/>
                <a:gd name="connsiteY535" fmla="*/ 302138 h 978466"/>
                <a:gd name="connsiteX536" fmla="*/ 504772 w 986120"/>
                <a:gd name="connsiteY536" fmla="*/ 301591 h 978466"/>
                <a:gd name="connsiteX537" fmla="*/ 492461 w 986120"/>
                <a:gd name="connsiteY537" fmla="*/ 298856 h 978466"/>
                <a:gd name="connsiteX538" fmla="*/ 490638 w 986120"/>
                <a:gd name="connsiteY538" fmla="*/ 297488 h 978466"/>
                <a:gd name="connsiteX539" fmla="*/ 488540 w 986120"/>
                <a:gd name="connsiteY539" fmla="*/ 291925 h 978466"/>
                <a:gd name="connsiteX540" fmla="*/ 487081 w 986120"/>
                <a:gd name="connsiteY540" fmla="*/ 290466 h 978466"/>
                <a:gd name="connsiteX541" fmla="*/ 471943 w 986120"/>
                <a:gd name="connsiteY541" fmla="*/ 285907 h 978466"/>
                <a:gd name="connsiteX542" fmla="*/ 468114 w 986120"/>
                <a:gd name="connsiteY542" fmla="*/ 283900 h 978466"/>
                <a:gd name="connsiteX543" fmla="*/ 464557 w 986120"/>
                <a:gd name="connsiteY543" fmla="*/ 284904 h 978466"/>
                <a:gd name="connsiteX544" fmla="*/ 459269 w 986120"/>
                <a:gd name="connsiteY544" fmla="*/ 284904 h 978466"/>
                <a:gd name="connsiteX545" fmla="*/ 448599 w 986120"/>
                <a:gd name="connsiteY545" fmla="*/ 278247 h 978466"/>
                <a:gd name="connsiteX546" fmla="*/ 437018 w 986120"/>
                <a:gd name="connsiteY546" fmla="*/ 267395 h 978466"/>
                <a:gd name="connsiteX547" fmla="*/ 432915 w 986120"/>
                <a:gd name="connsiteY547" fmla="*/ 265936 h 978466"/>
                <a:gd name="connsiteX548" fmla="*/ 416136 w 986120"/>
                <a:gd name="connsiteY548" fmla="*/ 255814 h 978466"/>
                <a:gd name="connsiteX549" fmla="*/ 414950 w 986120"/>
                <a:gd name="connsiteY549" fmla="*/ 258276 h 978466"/>
                <a:gd name="connsiteX550" fmla="*/ 413674 w 986120"/>
                <a:gd name="connsiteY550" fmla="*/ 259371 h 978466"/>
                <a:gd name="connsiteX551" fmla="*/ 409115 w 986120"/>
                <a:gd name="connsiteY551" fmla="*/ 257000 h 978466"/>
                <a:gd name="connsiteX552" fmla="*/ 399996 w 986120"/>
                <a:gd name="connsiteY552" fmla="*/ 251164 h 978466"/>
                <a:gd name="connsiteX553" fmla="*/ 399996 w 986120"/>
                <a:gd name="connsiteY553" fmla="*/ 247881 h 978466"/>
                <a:gd name="connsiteX554" fmla="*/ 401637 w 986120"/>
                <a:gd name="connsiteY554" fmla="*/ 241862 h 978466"/>
                <a:gd name="connsiteX555" fmla="*/ 406835 w 986120"/>
                <a:gd name="connsiteY555" fmla="*/ 233382 h 978466"/>
                <a:gd name="connsiteX556" fmla="*/ 406835 w 986120"/>
                <a:gd name="connsiteY556" fmla="*/ 231467 h 978466"/>
                <a:gd name="connsiteX557" fmla="*/ 406105 w 986120"/>
                <a:gd name="connsiteY557" fmla="*/ 227819 h 978466"/>
                <a:gd name="connsiteX558" fmla="*/ 410756 w 986120"/>
                <a:gd name="connsiteY558" fmla="*/ 221801 h 978466"/>
                <a:gd name="connsiteX559" fmla="*/ 410756 w 986120"/>
                <a:gd name="connsiteY559" fmla="*/ 216785 h 978466"/>
                <a:gd name="connsiteX560" fmla="*/ 419875 w 986120"/>
                <a:gd name="connsiteY560" fmla="*/ 207666 h 978466"/>
                <a:gd name="connsiteX561" fmla="*/ 432094 w 986120"/>
                <a:gd name="connsiteY561" fmla="*/ 199550 h 978466"/>
                <a:gd name="connsiteX562" fmla="*/ 404737 w 986120"/>
                <a:gd name="connsiteY562" fmla="*/ 186784 h 978466"/>
                <a:gd name="connsiteX563" fmla="*/ 406014 w 986120"/>
                <a:gd name="connsiteY563" fmla="*/ 181221 h 978466"/>
                <a:gd name="connsiteX564" fmla="*/ 396348 w 986120"/>
                <a:gd name="connsiteY564" fmla="*/ 174838 h 978466"/>
                <a:gd name="connsiteX565" fmla="*/ 378110 w 986120"/>
                <a:gd name="connsiteY565" fmla="*/ 169549 h 978466"/>
                <a:gd name="connsiteX566" fmla="*/ 376833 w 986120"/>
                <a:gd name="connsiteY566" fmla="*/ 166449 h 978466"/>
                <a:gd name="connsiteX567" fmla="*/ 369812 w 986120"/>
                <a:gd name="connsiteY567" fmla="*/ 157330 h 978466"/>
                <a:gd name="connsiteX568" fmla="*/ 367441 w 986120"/>
                <a:gd name="connsiteY568" fmla="*/ 154776 h 978466"/>
                <a:gd name="connsiteX569" fmla="*/ 361058 w 986120"/>
                <a:gd name="connsiteY569" fmla="*/ 158424 h 978466"/>
                <a:gd name="connsiteX570" fmla="*/ 359252 w 986120"/>
                <a:gd name="connsiteY570" fmla="*/ 158534 h 978466"/>
                <a:gd name="connsiteX571" fmla="*/ 359142 w 986120"/>
                <a:gd name="connsiteY571" fmla="*/ 158424 h 978466"/>
                <a:gd name="connsiteX572" fmla="*/ 354766 w 986120"/>
                <a:gd name="connsiteY572" fmla="*/ 152953 h 978466"/>
                <a:gd name="connsiteX573" fmla="*/ 354766 w 986120"/>
                <a:gd name="connsiteY573" fmla="*/ 138089 h 978466"/>
                <a:gd name="connsiteX574" fmla="*/ 354766 w 986120"/>
                <a:gd name="connsiteY574" fmla="*/ 135353 h 978466"/>
                <a:gd name="connsiteX575" fmla="*/ 346468 w 986120"/>
                <a:gd name="connsiteY575" fmla="*/ 123681 h 978466"/>
                <a:gd name="connsiteX576" fmla="*/ 343458 w 986120"/>
                <a:gd name="connsiteY576" fmla="*/ 114562 h 978466"/>
                <a:gd name="connsiteX577" fmla="*/ 344917 w 986120"/>
                <a:gd name="connsiteY577" fmla="*/ 112556 h 978466"/>
                <a:gd name="connsiteX578" fmla="*/ 355313 w 986120"/>
                <a:gd name="connsiteY578" fmla="*/ 109820 h 978466"/>
                <a:gd name="connsiteX579" fmla="*/ 356316 w 986120"/>
                <a:gd name="connsiteY579" fmla="*/ 111371 h 978466"/>
                <a:gd name="connsiteX580" fmla="*/ 358687 w 986120"/>
                <a:gd name="connsiteY580" fmla="*/ 115839 h 978466"/>
                <a:gd name="connsiteX581" fmla="*/ 365526 w 986120"/>
                <a:gd name="connsiteY581" fmla="*/ 118483 h 978466"/>
                <a:gd name="connsiteX582" fmla="*/ 380846 w 986120"/>
                <a:gd name="connsiteY582" fmla="*/ 105717 h 978466"/>
                <a:gd name="connsiteX583" fmla="*/ 380846 w 986120"/>
                <a:gd name="connsiteY583" fmla="*/ 103710 h 978466"/>
                <a:gd name="connsiteX584" fmla="*/ 377837 w 986120"/>
                <a:gd name="connsiteY584" fmla="*/ 91035 h 978466"/>
                <a:gd name="connsiteX585" fmla="*/ 371818 w 986120"/>
                <a:gd name="connsiteY585" fmla="*/ 87570 h 978466"/>
                <a:gd name="connsiteX586" fmla="*/ 364887 w 986120"/>
                <a:gd name="connsiteY586" fmla="*/ 82919 h 978466"/>
                <a:gd name="connsiteX587" fmla="*/ 361696 w 986120"/>
                <a:gd name="connsiteY587" fmla="*/ 80184 h 97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Lst>
              <a:rect l="l" t="t" r="r" b="b"/>
              <a:pathLst>
                <a:path w="986120" h="978466">
                  <a:moveTo>
                    <a:pt x="362334" y="79272"/>
                  </a:moveTo>
                  <a:cubicBezTo>
                    <a:pt x="361149" y="74986"/>
                    <a:pt x="356042" y="57295"/>
                    <a:pt x="355677" y="55836"/>
                  </a:cubicBezTo>
                  <a:cubicBezTo>
                    <a:pt x="355313" y="54377"/>
                    <a:pt x="357045" y="53556"/>
                    <a:pt x="358595" y="53101"/>
                  </a:cubicBezTo>
                  <a:cubicBezTo>
                    <a:pt x="360146" y="52645"/>
                    <a:pt x="362882" y="47173"/>
                    <a:pt x="363793" y="45532"/>
                  </a:cubicBezTo>
                  <a:cubicBezTo>
                    <a:pt x="364705" y="43890"/>
                    <a:pt x="363793" y="43526"/>
                    <a:pt x="363793" y="43526"/>
                  </a:cubicBezTo>
                  <a:cubicBezTo>
                    <a:pt x="363793" y="43526"/>
                    <a:pt x="352850" y="39149"/>
                    <a:pt x="348291" y="37051"/>
                  </a:cubicBezTo>
                  <a:cubicBezTo>
                    <a:pt x="345045" y="35373"/>
                    <a:pt x="342400" y="32729"/>
                    <a:pt x="340723" y="29483"/>
                  </a:cubicBezTo>
                  <a:cubicBezTo>
                    <a:pt x="340266" y="28479"/>
                    <a:pt x="337257" y="20364"/>
                    <a:pt x="336984" y="18905"/>
                  </a:cubicBezTo>
                  <a:cubicBezTo>
                    <a:pt x="336710" y="17445"/>
                    <a:pt x="333154" y="11062"/>
                    <a:pt x="332424" y="9239"/>
                  </a:cubicBezTo>
                  <a:cubicBezTo>
                    <a:pt x="331695" y="7415"/>
                    <a:pt x="332880" y="4497"/>
                    <a:pt x="333610" y="1943"/>
                  </a:cubicBezTo>
                  <a:cubicBezTo>
                    <a:pt x="334339" y="-610"/>
                    <a:pt x="331330" y="-63"/>
                    <a:pt x="330144" y="211"/>
                  </a:cubicBezTo>
                  <a:cubicBezTo>
                    <a:pt x="328749" y="366"/>
                    <a:pt x="327345" y="366"/>
                    <a:pt x="325950" y="211"/>
                  </a:cubicBezTo>
                  <a:cubicBezTo>
                    <a:pt x="316831" y="5226"/>
                    <a:pt x="299140" y="15439"/>
                    <a:pt x="299140" y="15804"/>
                  </a:cubicBezTo>
                  <a:cubicBezTo>
                    <a:pt x="296322" y="18640"/>
                    <a:pt x="293733" y="21686"/>
                    <a:pt x="291389" y="24923"/>
                  </a:cubicBezTo>
                  <a:cubicBezTo>
                    <a:pt x="287441" y="29081"/>
                    <a:pt x="281769" y="31142"/>
                    <a:pt x="276069" y="30485"/>
                  </a:cubicBezTo>
                  <a:cubicBezTo>
                    <a:pt x="274574" y="30705"/>
                    <a:pt x="273124" y="31170"/>
                    <a:pt x="271784" y="31854"/>
                  </a:cubicBezTo>
                  <a:lnTo>
                    <a:pt x="255643" y="38601"/>
                  </a:lnTo>
                  <a:cubicBezTo>
                    <a:pt x="251840" y="38401"/>
                    <a:pt x="248074" y="37762"/>
                    <a:pt x="244427" y="36687"/>
                  </a:cubicBezTo>
                  <a:cubicBezTo>
                    <a:pt x="242302" y="35975"/>
                    <a:pt x="240286" y="34990"/>
                    <a:pt x="238408" y="33768"/>
                  </a:cubicBezTo>
                  <a:cubicBezTo>
                    <a:pt x="237915" y="33477"/>
                    <a:pt x="237396" y="33231"/>
                    <a:pt x="236858" y="33039"/>
                  </a:cubicBezTo>
                  <a:cubicBezTo>
                    <a:pt x="236858" y="33039"/>
                    <a:pt x="218164" y="30485"/>
                    <a:pt x="217161" y="30485"/>
                  </a:cubicBezTo>
                  <a:cubicBezTo>
                    <a:pt x="216158" y="30485"/>
                    <a:pt x="208771" y="31124"/>
                    <a:pt x="207039" y="31124"/>
                  </a:cubicBezTo>
                  <a:cubicBezTo>
                    <a:pt x="203054" y="31261"/>
                    <a:pt x="199115" y="32036"/>
                    <a:pt x="195367" y="33404"/>
                  </a:cubicBezTo>
                  <a:cubicBezTo>
                    <a:pt x="192950" y="35656"/>
                    <a:pt x="190953" y="38310"/>
                    <a:pt x="189439" y="41246"/>
                  </a:cubicBezTo>
                  <a:cubicBezTo>
                    <a:pt x="188528" y="42979"/>
                    <a:pt x="190260" y="44711"/>
                    <a:pt x="190716" y="45076"/>
                  </a:cubicBezTo>
                  <a:cubicBezTo>
                    <a:pt x="191327" y="45641"/>
                    <a:pt x="192166" y="45915"/>
                    <a:pt x="192996" y="45805"/>
                  </a:cubicBezTo>
                  <a:cubicBezTo>
                    <a:pt x="193634" y="45805"/>
                    <a:pt x="194090" y="45805"/>
                    <a:pt x="195367" y="46717"/>
                  </a:cubicBezTo>
                  <a:cubicBezTo>
                    <a:pt x="196643" y="47629"/>
                    <a:pt x="194546" y="52645"/>
                    <a:pt x="193816" y="53921"/>
                  </a:cubicBezTo>
                  <a:cubicBezTo>
                    <a:pt x="193297" y="54450"/>
                    <a:pt x="193297" y="55307"/>
                    <a:pt x="193816" y="55836"/>
                  </a:cubicBezTo>
                  <a:lnTo>
                    <a:pt x="198376" y="55836"/>
                  </a:lnTo>
                  <a:cubicBezTo>
                    <a:pt x="200929" y="55836"/>
                    <a:pt x="204759" y="57569"/>
                    <a:pt x="205215" y="59119"/>
                  </a:cubicBezTo>
                  <a:cubicBezTo>
                    <a:pt x="205671" y="60669"/>
                    <a:pt x="202479" y="62402"/>
                    <a:pt x="201112" y="63314"/>
                  </a:cubicBezTo>
                  <a:cubicBezTo>
                    <a:pt x="199744" y="64226"/>
                    <a:pt x="197647" y="64590"/>
                    <a:pt x="196552" y="65958"/>
                  </a:cubicBezTo>
                  <a:cubicBezTo>
                    <a:pt x="195458" y="67326"/>
                    <a:pt x="196096" y="68147"/>
                    <a:pt x="196096" y="68147"/>
                  </a:cubicBezTo>
                  <a:lnTo>
                    <a:pt x="200474" y="73983"/>
                  </a:lnTo>
                  <a:cubicBezTo>
                    <a:pt x="201850" y="77384"/>
                    <a:pt x="201258" y="81269"/>
                    <a:pt x="198923" y="84105"/>
                  </a:cubicBezTo>
                  <a:cubicBezTo>
                    <a:pt x="196552" y="86932"/>
                    <a:pt x="197282" y="88664"/>
                    <a:pt x="197555" y="89394"/>
                  </a:cubicBezTo>
                  <a:cubicBezTo>
                    <a:pt x="197829" y="90123"/>
                    <a:pt x="206036" y="101431"/>
                    <a:pt x="206674" y="102160"/>
                  </a:cubicBezTo>
                  <a:cubicBezTo>
                    <a:pt x="207130" y="102671"/>
                    <a:pt x="207687" y="103081"/>
                    <a:pt x="208316" y="103346"/>
                  </a:cubicBezTo>
                  <a:cubicBezTo>
                    <a:pt x="209520" y="103692"/>
                    <a:pt x="210732" y="103966"/>
                    <a:pt x="211963" y="104167"/>
                  </a:cubicBezTo>
                  <a:cubicBezTo>
                    <a:pt x="212511" y="104167"/>
                    <a:pt x="213331" y="104622"/>
                    <a:pt x="214061" y="104167"/>
                  </a:cubicBezTo>
                  <a:cubicBezTo>
                    <a:pt x="215592" y="103300"/>
                    <a:pt x="217216" y="102589"/>
                    <a:pt x="218893" y="102069"/>
                  </a:cubicBezTo>
                  <a:cubicBezTo>
                    <a:pt x="220353" y="101613"/>
                    <a:pt x="219897" y="102525"/>
                    <a:pt x="218893" y="104075"/>
                  </a:cubicBezTo>
                  <a:cubicBezTo>
                    <a:pt x="218000" y="106711"/>
                    <a:pt x="218000" y="109556"/>
                    <a:pt x="218893" y="112191"/>
                  </a:cubicBezTo>
                  <a:cubicBezTo>
                    <a:pt x="219623" y="116477"/>
                    <a:pt x="235217" y="118210"/>
                    <a:pt x="236220" y="118027"/>
                  </a:cubicBezTo>
                  <a:cubicBezTo>
                    <a:pt x="237788" y="118274"/>
                    <a:pt x="239238" y="118966"/>
                    <a:pt x="240414" y="120033"/>
                  </a:cubicBezTo>
                  <a:cubicBezTo>
                    <a:pt x="241417" y="120854"/>
                    <a:pt x="241053" y="121492"/>
                    <a:pt x="240414" y="125323"/>
                  </a:cubicBezTo>
                  <a:cubicBezTo>
                    <a:pt x="239776" y="129152"/>
                    <a:pt x="229472" y="132982"/>
                    <a:pt x="228286" y="133438"/>
                  </a:cubicBezTo>
                  <a:cubicBezTo>
                    <a:pt x="227101" y="133894"/>
                    <a:pt x="221994" y="134989"/>
                    <a:pt x="221173" y="135262"/>
                  </a:cubicBezTo>
                  <a:lnTo>
                    <a:pt x="219350" y="135992"/>
                  </a:lnTo>
                  <a:cubicBezTo>
                    <a:pt x="219350" y="135992"/>
                    <a:pt x="215793" y="139822"/>
                    <a:pt x="214608" y="141281"/>
                  </a:cubicBezTo>
                  <a:cubicBezTo>
                    <a:pt x="213422" y="142739"/>
                    <a:pt x="213787" y="142831"/>
                    <a:pt x="213605" y="144563"/>
                  </a:cubicBezTo>
                  <a:cubicBezTo>
                    <a:pt x="213422" y="146296"/>
                    <a:pt x="216887" y="167087"/>
                    <a:pt x="217161" y="168364"/>
                  </a:cubicBezTo>
                  <a:cubicBezTo>
                    <a:pt x="217435" y="169640"/>
                    <a:pt x="216067" y="170644"/>
                    <a:pt x="216067" y="170644"/>
                  </a:cubicBezTo>
                  <a:lnTo>
                    <a:pt x="200656" y="183045"/>
                  </a:lnTo>
                  <a:cubicBezTo>
                    <a:pt x="199105" y="184139"/>
                    <a:pt x="193543" y="191252"/>
                    <a:pt x="192358" y="192164"/>
                  </a:cubicBezTo>
                  <a:cubicBezTo>
                    <a:pt x="191738" y="192684"/>
                    <a:pt x="191373" y="193450"/>
                    <a:pt x="191355" y="194262"/>
                  </a:cubicBezTo>
                  <a:lnTo>
                    <a:pt x="194546" y="198821"/>
                  </a:lnTo>
                  <a:cubicBezTo>
                    <a:pt x="195549" y="200280"/>
                    <a:pt x="194090" y="200827"/>
                    <a:pt x="194090" y="200827"/>
                  </a:cubicBezTo>
                  <a:cubicBezTo>
                    <a:pt x="194090" y="200827"/>
                    <a:pt x="190534" y="202651"/>
                    <a:pt x="181871" y="206572"/>
                  </a:cubicBezTo>
                  <a:cubicBezTo>
                    <a:pt x="173208" y="210493"/>
                    <a:pt x="172752" y="220615"/>
                    <a:pt x="170837" y="224810"/>
                  </a:cubicBezTo>
                  <a:cubicBezTo>
                    <a:pt x="167901" y="230828"/>
                    <a:pt x="164518" y="236619"/>
                    <a:pt x="160715" y="242136"/>
                  </a:cubicBezTo>
                  <a:cubicBezTo>
                    <a:pt x="156073" y="245665"/>
                    <a:pt x="150948" y="248492"/>
                    <a:pt x="145486" y="250525"/>
                  </a:cubicBezTo>
                  <a:cubicBezTo>
                    <a:pt x="144711" y="251036"/>
                    <a:pt x="144027" y="251683"/>
                    <a:pt x="143480" y="252440"/>
                  </a:cubicBezTo>
                  <a:cubicBezTo>
                    <a:pt x="143480" y="252440"/>
                    <a:pt x="121595" y="281438"/>
                    <a:pt x="121139" y="282624"/>
                  </a:cubicBezTo>
                  <a:cubicBezTo>
                    <a:pt x="120756" y="283372"/>
                    <a:pt x="120154" y="283973"/>
                    <a:pt x="119406" y="284357"/>
                  </a:cubicBezTo>
                  <a:cubicBezTo>
                    <a:pt x="119406" y="284357"/>
                    <a:pt x="101168" y="287639"/>
                    <a:pt x="100439" y="287639"/>
                  </a:cubicBezTo>
                  <a:cubicBezTo>
                    <a:pt x="97530" y="288770"/>
                    <a:pt x="94730" y="290147"/>
                    <a:pt x="92049" y="291743"/>
                  </a:cubicBezTo>
                  <a:cubicBezTo>
                    <a:pt x="88493" y="292655"/>
                    <a:pt x="84863" y="290512"/>
                    <a:pt x="83943" y="286955"/>
                  </a:cubicBezTo>
                  <a:cubicBezTo>
                    <a:pt x="83943" y="286937"/>
                    <a:pt x="83933" y="286928"/>
                    <a:pt x="83933" y="286910"/>
                  </a:cubicBezTo>
                  <a:cubicBezTo>
                    <a:pt x="83542" y="284055"/>
                    <a:pt x="81818" y="281548"/>
                    <a:pt x="79283" y="280162"/>
                  </a:cubicBezTo>
                  <a:cubicBezTo>
                    <a:pt x="77368" y="278885"/>
                    <a:pt x="69526" y="283718"/>
                    <a:pt x="68888" y="284357"/>
                  </a:cubicBezTo>
                  <a:lnTo>
                    <a:pt x="66881" y="285724"/>
                  </a:lnTo>
                  <a:cubicBezTo>
                    <a:pt x="66881" y="285724"/>
                    <a:pt x="48096" y="310984"/>
                    <a:pt x="46729" y="313081"/>
                  </a:cubicBezTo>
                  <a:cubicBezTo>
                    <a:pt x="44704" y="315735"/>
                    <a:pt x="43436" y="318881"/>
                    <a:pt x="43081" y="322200"/>
                  </a:cubicBezTo>
                  <a:cubicBezTo>
                    <a:pt x="42351" y="327854"/>
                    <a:pt x="48096" y="328857"/>
                    <a:pt x="51014" y="330589"/>
                  </a:cubicBezTo>
                  <a:cubicBezTo>
                    <a:pt x="53522" y="331857"/>
                    <a:pt x="56321" y="332450"/>
                    <a:pt x="59130" y="332322"/>
                  </a:cubicBezTo>
                  <a:cubicBezTo>
                    <a:pt x="60926" y="331264"/>
                    <a:pt x="63170" y="331264"/>
                    <a:pt x="64966" y="332322"/>
                  </a:cubicBezTo>
                  <a:cubicBezTo>
                    <a:pt x="68522" y="334146"/>
                    <a:pt x="66151" y="344724"/>
                    <a:pt x="65969" y="346092"/>
                  </a:cubicBezTo>
                  <a:cubicBezTo>
                    <a:pt x="65933" y="346921"/>
                    <a:pt x="65650" y="347715"/>
                    <a:pt x="65148" y="348371"/>
                  </a:cubicBezTo>
                  <a:cubicBezTo>
                    <a:pt x="65148" y="348371"/>
                    <a:pt x="68431" y="360226"/>
                    <a:pt x="68978" y="362415"/>
                  </a:cubicBezTo>
                  <a:cubicBezTo>
                    <a:pt x="69526" y="364603"/>
                    <a:pt x="75727" y="364785"/>
                    <a:pt x="77550" y="365059"/>
                  </a:cubicBezTo>
                  <a:cubicBezTo>
                    <a:pt x="79374" y="365332"/>
                    <a:pt x="79009" y="363965"/>
                    <a:pt x="80925" y="363691"/>
                  </a:cubicBezTo>
                  <a:cubicBezTo>
                    <a:pt x="82839" y="363418"/>
                    <a:pt x="83842" y="366791"/>
                    <a:pt x="85393" y="374178"/>
                  </a:cubicBezTo>
                  <a:cubicBezTo>
                    <a:pt x="88247" y="382905"/>
                    <a:pt x="92068" y="391285"/>
                    <a:pt x="96791" y="399164"/>
                  </a:cubicBezTo>
                  <a:cubicBezTo>
                    <a:pt x="97886" y="400805"/>
                    <a:pt x="96791" y="401261"/>
                    <a:pt x="94968" y="403814"/>
                  </a:cubicBezTo>
                  <a:cubicBezTo>
                    <a:pt x="93700" y="405520"/>
                    <a:pt x="93973" y="407918"/>
                    <a:pt x="95606" y="409286"/>
                  </a:cubicBezTo>
                  <a:cubicBezTo>
                    <a:pt x="96244" y="409286"/>
                    <a:pt x="97521" y="409286"/>
                    <a:pt x="97886" y="410653"/>
                  </a:cubicBezTo>
                  <a:cubicBezTo>
                    <a:pt x="98250" y="412022"/>
                    <a:pt x="91776" y="413207"/>
                    <a:pt x="90773" y="413389"/>
                  </a:cubicBezTo>
                  <a:cubicBezTo>
                    <a:pt x="89770" y="413572"/>
                    <a:pt x="89678" y="416125"/>
                    <a:pt x="88675" y="417128"/>
                  </a:cubicBezTo>
                  <a:cubicBezTo>
                    <a:pt x="87672" y="418131"/>
                    <a:pt x="82110" y="414848"/>
                    <a:pt x="81107" y="413663"/>
                  </a:cubicBezTo>
                  <a:cubicBezTo>
                    <a:pt x="80104" y="412477"/>
                    <a:pt x="80104" y="412386"/>
                    <a:pt x="81107" y="410653"/>
                  </a:cubicBezTo>
                  <a:cubicBezTo>
                    <a:pt x="82110" y="408921"/>
                    <a:pt x="75817" y="410653"/>
                    <a:pt x="72717" y="411930"/>
                  </a:cubicBezTo>
                  <a:cubicBezTo>
                    <a:pt x="69024" y="413325"/>
                    <a:pt x="65531" y="415195"/>
                    <a:pt x="62322" y="417493"/>
                  </a:cubicBezTo>
                  <a:cubicBezTo>
                    <a:pt x="61100" y="418560"/>
                    <a:pt x="59459" y="419025"/>
                    <a:pt x="57853" y="418769"/>
                  </a:cubicBezTo>
                  <a:lnTo>
                    <a:pt x="20284" y="413936"/>
                  </a:lnTo>
                  <a:cubicBezTo>
                    <a:pt x="18368" y="413936"/>
                    <a:pt x="19007" y="414666"/>
                    <a:pt x="19007" y="414666"/>
                  </a:cubicBezTo>
                  <a:cubicBezTo>
                    <a:pt x="19007" y="414666"/>
                    <a:pt x="19007" y="420411"/>
                    <a:pt x="19007" y="423785"/>
                  </a:cubicBezTo>
                  <a:cubicBezTo>
                    <a:pt x="19007" y="427159"/>
                    <a:pt x="15815" y="427159"/>
                    <a:pt x="14447" y="427159"/>
                  </a:cubicBezTo>
                  <a:cubicBezTo>
                    <a:pt x="11866" y="426967"/>
                    <a:pt x="9277" y="426967"/>
                    <a:pt x="6696" y="427159"/>
                  </a:cubicBezTo>
                  <a:cubicBezTo>
                    <a:pt x="4325" y="427159"/>
                    <a:pt x="1590" y="431171"/>
                    <a:pt x="-52" y="433816"/>
                  </a:cubicBezTo>
                  <a:cubicBezTo>
                    <a:pt x="678" y="435001"/>
                    <a:pt x="2501" y="437190"/>
                    <a:pt x="1134" y="438102"/>
                  </a:cubicBezTo>
                  <a:cubicBezTo>
                    <a:pt x="-234" y="439013"/>
                    <a:pt x="1134" y="439652"/>
                    <a:pt x="2684" y="439652"/>
                  </a:cubicBezTo>
                  <a:cubicBezTo>
                    <a:pt x="4234" y="439652"/>
                    <a:pt x="8520" y="439652"/>
                    <a:pt x="9523" y="442479"/>
                  </a:cubicBezTo>
                  <a:cubicBezTo>
                    <a:pt x="10526" y="445306"/>
                    <a:pt x="14265" y="462084"/>
                    <a:pt x="43901" y="469835"/>
                  </a:cubicBezTo>
                  <a:cubicBezTo>
                    <a:pt x="43901" y="469835"/>
                    <a:pt x="50103" y="472297"/>
                    <a:pt x="53750" y="469835"/>
                  </a:cubicBezTo>
                  <a:cubicBezTo>
                    <a:pt x="56021" y="468084"/>
                    <a:pt x="58683" y="466899"/>
                    <a:pt x="61501" y="466370"/>
                  </a:cubicBezTo>
                  <a:cubicBezTo>
                    <a:pt x="63617" y="465531"/>
                    <a:pt x="65878" y="465103"/>
                    <a:pt x="68158" y="465093"/>
                  </a:cubicBezTo>
                  <a:cubicBezTo>
                    <a:pt x="71258" y="465093"/>
                    <a:pt x="74632" y="465093"/>
                    <a:pt x="71988" y="469653"/>
                  </a:cubicBezTo>
                  <a:cubicBezTo>
                    <a:pt x="69343" y="474212"/>
                    <a:pt x="67793" y="480049"/>
                    <a:pt x="46546" y="484790"/>
                  </a:cubicBezTo>
                  <a:cubicBezTo>
                    <a:pt x="46546" y="484790"/>
                    <a:pt x="31135" y="489623"/>
                    <a:pt x="33597" y="485611"/>
                  </a:cubicBezTo>
                  <a:cubicBezTo>
                    <a:pt x="36059" y="481599"/>
                    <a:pt x="32685" y="482146"/>
                    <a:pt x="31135" y="482146"/>
                  </a:cubicBezTo>
                  <a:cubicBezTo>
                    <a:pt x="29585" y="482146"/>
                    <a:pt x="25026" y="482146"/>
                    <a:pt x="26576" y="487070"/>
                  </a:cubicBezTo>
                  <a:cubicBezTo>
                    <a:pt x="28126" y="491994"/>
                    <a:pt x="29585" y="495642"/>
                    <a:pt x="40619" y="504396"/>
                  </a:cubicBezTo>
                  <a:cubicBezTo>
                    <a:pt x="51042" y="513460"/>
                    <a:pt x="60872" y="523181"/>
                    <a:pt x="70073" y="533485"/>
                  </a:cubicBezTo>
                  <a:cubicBezTo>
                    <a:pt x="78535" y="541392"/>
                    <a:pt x="90691" y="543954"/>
                    <a:pt x="101624" y="540142"/>
                  </a:cubicBezTo>
                  <a:cubicBezTo>
                    <a:pt x="109193" y="536677"/>
                    <a:pt x="117582" y="534215"/>
                    <a:pt x="122871" y="531753"/>
                  </a:cubicBezTo>
                  <a:cubicBezTo>
                    <a:pt x="130249" y="528944"/>
                    <a:pt x="135793" y="522716"/>
                    <a:pt x="137735" y="515065"/>
                  </a:cubicBezTo>
                  <a:cubicBezTo>
                    <a:pt x="137735" y="515065"/>
                    <a:pt x="140198" y="508226"/>
                    <a:pt x="134270" y="505946"/>
                  </a:cubicBezTo>
                  <a:cubicBezTo>
                    <a:pt x="128343" y="503667"/>
                    <a:pt x="129163" y="501934"/>
                    <a:pt x="131808" y="501934"/>
                  </a:cubicBezTo>
                  <a:cubicBezTo>
                    <a:pt x="134453" y="501934"/>
                    <a:pt x="135090" y="500748"/>
                    <a:pt x="133358" y="499837"/>
                  </a:cubicBezTo>
                  <a:cubicBezTo>
                    <a:pt x="131626" y="498925"/>
                    <a:pt x="133358" y="497557"/>
                    <a:pt x="134453" y="496827"/>
                  </a:cubicBezTo>
                  <a:cubicBezTo>
                    <a:pt x="135547" y="496098"/>
                    <a:pt x="142659" y="492815"/>
                    <a:pt x="138465" y="489259"/>
                  </a:cubicBezTo>
                  <a:cubicBezTo>
                    <a:pt x="134270" y="485702"/>
                    <a:pt x="138465" y="486888"/>
                    <a:pt x="140015" y="486888"/>
                  </a:cubicBezTo>
                  <a:lnTo>
                    <a:pt x="155426" y="486888"/>
                  </a:lnTo>
                  <a:cubicBezTo>
                    <a:pt x="155973" y="486888"/>
                    <a:pt x="163359" y="486888"/>
                    <a:pt x="155426" y="489350"/>
                  </a:cubicBezTo>
                  <a:cubicBezTo>
                    <a:pt x="147493" y="491812"/>
                    <a:pt x="145122" y="493271"/>
                    <a:pt x="145486" y="501296"/>
                  </a:cubicBezTo>
                  <a:cubicBezTo>
                    <a:pt x="145851" y="509320"/>
                    <a:pt x="148040" y="509594"/>
                    <a:pt x="151414" y="509229"/>
                  </a:cubicBezTo>
                  <a:cubicBezTo>
                    <a:pt x="154788" y="508864"/>
                    <a:pt x="161262" y="507588"/>
                    <a:pt x="158070" y="509229"/>
                  </a:cubicBezTo>
                  <a:cubicBezTo>
                    <a:pt x="154879" y="510871"/>
                    <a:pt x="148404" y="514153"/>
                    <a:pt x="148951" y="521175"/>
                  </a:cubicBezTo>
                  <a:cubicBezTo>
                    <a:pt x="149498" y="528197"/>
                    <a:pt x="149681" y="530294"/>
                    <a:pt x="151961" y="528926"/>
                  </a:cubicBezTo>
                  <a:cubicBezTo>
                    <a:pt x="154241" y="527558"/>
                    <a:pt x="155791" y="530841"/>
                    <a:pt x="156338" y="531023"/>
                  </a:cubicBezTo>
                  <a:cubicBezTo>
                    <a:pt x="156885" y="531206"/>
                    <a:pt x="158983" y="533121"/>
                    <a:pt x="158435" y="537315"/>
                  </a:cubicBezTo>
                  <a:cubicBezTo>
                    <a:pt x="157779" y="544519"/>
                    <a:pt x="156365" y="551641"/>
                    <a:pt x="154241" y="558562"/>
                  </a:cubicBezTo>
                  <a:cubicBezTo>
                    <a:pt x="152006" y="564125"/>
                    <a:pt x="150921" y="570080"/>
                    <a:pt x="151049" y="576071"/>
                  </a:cubicBezTo>
                  <a:cubicBezTo>
                    <a:pt x="151596" y="577804"/>
                    <a:pt x="153146" y="582363"/>
                    <a:pt x="154788" y="582910"/>
                  </a:cubicBezTo>
                  <a:cubicBezTo>
                    <a:pt x="156429" y="583457"/>
                    <a:pt x="157523" y="584004"/>
                    <a:pt x="155791" y="585555"/>
                  </a:cubicBezTo>
                  <a:cubicBezTo>
                    <a:pt x="154405" y="586631"/>
                    <a:pt x="153976" y="588555"/>
                    <a:pt x="154788" y="590114"/>
                  </a:cubicBezTo>
                  <a:cubicBezTo>
                    <a:pt x="155152" y="593907"/>
                    <a:pt x="156539" y="597537"/>
                    <a:pt x="158800" y="600601"/>
                  </a:cubicBezTo>
                  <a:cubicBezTo>
                    <a:pt x="162447" y="604704"/>
                    <a:pt x="159712" y="596041"/>
                    <a:pt x="162265" y="601148"/>
                  </a:cubicBezTo>
                  <a:cubicBezTo>
                    <a:pt x="164818" y="606254"/>
                    <a:pt x="160897" y="605525"/>
                    <a:pt x="160897" y="605525"/>
                  </a:cubicBezTo>
                  <a:cubicBezTo>
                    <a:pt x="160897" y="605525"/>
                    <a:pt x="158983" y="605525"/>
                    <a:pt x="159712" y="606619"/>
                  </a:cubicBezTo>
                  <a:cubicBezTo>
                    <a:pt x="160441" y="607714"/>
                    <a:pt x="159712" y="607987"/>
                    <a:pt x="158983" y="608717"/>
                  </a:cubicBezTo>
                  <a:cubicBezTo>
                    <a:pt x="157587" y="609711"/>
                    <a:pt x="157259" y="611644"/>
                    <a:pt x="158253" y="613039"/>
                  </a:cubicBezTo>
                  <a:cubicBezTo>
                    <a:pt x="158307" y="613121"/>
                    <a:pt x="158371" y="613203"/>
                    <a:pt x="158435" y="613276"/>
                  </a:cubicBezTo>
                  <a:cubicBezTo>
                    <a:pt x="159712" y="615556"/>
                    <a:pt x="163359" y="620115"/>
                    <a:pt x="161080" y="619568"/>
                  </a:cubicBezTo>
                  <a:cubicBezTo>
                    <a:pt x="158800" y="619021"/>
                    <a:pt x="158983" y="620662"/>
                    <a:pt x="160350" y="622577"/>
                  </a:cubicBezTo>
                  <a:cubicBezTo>
                    <a:pt x="161718" y="624492"/>
                    <a:pt x="167189" y="630237"/>
                    <a:pt x="162447" y="628870"/>
                  </a:cubicBezTo>
                  <a:cubicBezTo>
                    <a:pt x="162447" y="628870"/>
                    <a:pt x="160533" y="628322"/>
                    <a:pt x="161080" y="631696"/>
                  </a:cubicBezTo>
                  <a:cubicBezTo>
                    <a:pt x="161627" y="635070"/>
                    <a:pt x="172114" y="679024"/>
                    <a:pt x="173664" y="687960"/>
                  </a:cubicBezTo>
                  <a:cubicBezTo>
                    <a:pt x="174648" y="696815"/>
                    <a:pt x="177776" y="705304"/>
                    <a:pt x="182783" y="712672"/>
                  </a:cubicBezTo>
                  <a:cubicBezTo>
                    <a:pt x="190169" y="721791"/>
                    <a:pt x="197191" y="729360"/>
                    <a:pt x="193360" y="728448"/>
                  </a:cubicBezTo>
                  <a:cubicBezTo>
                    <a:pt x="189531" y="727536"/>
                    <a:pt x="190169" y="728448"/>
                    <a:pt x="191446" y="731093"/>
                  </a:cubicBezTo>
                  <a:cubicBezTo>
                    <a:pt x="192722" y="733737"/>
                    <a:pt x="198103" y="743859"/>
                    <a:pt x="198103" y="743859"/>
                  </a:cubicBezTo>
                  <a:cubicBezTo>
                    <a:pt x="199041" y="744880"/>
                    <a:pt x="200364" y="745473"/>
                    <a:pt x="201750" y="745500"/>
                  </a:cubicBezTo>
                  <a:cubicBezTo>
                    <a:pt x="204030" y="745500"/>
                    <a:pt x="203482" y="746686"/>
                    <a:pt x="201750" y="747598"/>
                  </a:cubicBezTo>
                  <a:cubicBezTo>
                    <a:pt x="200018" y="748510"/>
                    <a:pt x="201203" y="749513"/>
                    <a:pt x="202297" y="750060"/>
                  </a:cubicBezTo>
                  <a:cubicBezTo>
                    <a:pt x="207422" y="753963"/>
                    <a:pt x="211006" y="759553"/>
                    <a:pt x="212419" y="765836"/>
                  </a:cubicBezTo>
                  <a:cubicBezTo>
                    <a:pt x="215438" y="778192"/>
                    <a:pt x="219158" y="790375"/>
                    <a:pt x="223544" y="802311"/>
                  </a:cubicBezTo>
                  <a:cubicBezTo>
                    <a:pt x="225459" y="806470"/>
                    <a:pt x="226243" y="811065"/>
                    <a:pt x="225824" y="815625"/>
                  </a:cubicBezTo>
                  <a:cubicBezTo>
                    <a:pt x="225487" y="818671"/>
                    <a:pt x="226298" y="821726"/>
                    <a:pt x="228104" y="824197"/>
                  </a:cubicBezTo>
                  <a:cubicBezTo>
                    <a:pt x="233466" y="834237"/>
                    <a:pt x="239557" y="843875"/>
                    <a:pt x="246341" y="853013"/>
                  </a:cubicBezTo>
                  <a:cubicBezTo>
                    <a:pt x="253062" y="861840"/>
                    <a:pt x="258096" y="871825"/>
                    <a:pt x="261205" y="882467"/>
                  </a:cubicBezTo>
                  <a:cubicBezTo>
                    <a:pt x="264771" y="893710"/>
                    <a:pt x="269668" y="904489"/>
                    <a:pt x="275796" y="914565"/>
                  </a:cubicBezTo>
                  <a:cubicBezTo>
                    <a:pt x="278732" y="918742"/>
                    <a:pt x="280209" y="923775"/>
                    <a:pt x="279990" y="928882"/>
                  </a:cubicBezTo>
                  <a:cubicBezTo>
                    <a:pt x="279261" y="930797"/>
                    <a:pt x="278076" y="929429"/>
                    <a:pt x="277529" y="927332"/>
                  </a:cubicBezTo>
                  <a:cubicBezTo>
                    <a:pt x="276981" y="925235"/>
                    <a:pt x="276160" y="924687"/>
                    <a:pt x="275249" y="925599"/>
                  </a:cubicBezTo>
                  <a:cubicBezTo>
                    <a:pt x="274337" y="926511"/>
                    <a:pt x="276160" y="929064"/>
                    <a:pt x="276343" y="930341"/>
                  </a:cubicBezTo>
                  <a:cubicBezTo>
                    <a:pt x="277747" y="935101"/>
                    <a:pt x="280136" y="939515"/>
                    <a:pt x="283364" y="943290"/>
                  </a:cubicBezTo>
                  <a:cubicBezTo>
                    <a:pt x="286465" y="945387"/>
                    <a:pt x="287377" y="947667"/>
                    <a:pt x="286465" y="949400"/>
                  </a:cubicBezTo>
                  <a:cubicBezTo>
                    <a:pt x="285553" y="951132"/>
                    <a:pt x="285097" y="952226"/>
                    <a:pt x="287377" y="954324"/>
                  </a:cubicBezTo>
                  <a:cubicBezTo>
                    <a:pt x="292839" y="961583"/>
                    <a:pt x="298939" y="968321"/>
                    <a:pt x="305614" y="974477"/>
                  </a:cubicBezTo>
                  <a:cubicBezTo>
                    <a:pt x="311086" y="977668"/>
                    <a:pt x="317560" y="979583"/>
                    <a:pt x="318928" y="977668"/>
                  </a:cubicBezTo>
                  <a:cubicBezTo>
                    <a:pt x="321518" y="974933"/>
                    <a:pt x="324609" y="972735"/>
                    <a:pt x="328047" y="971194"/>
                  </a:cubicBezTo>
                  <a:cubicBezTo>
                    <a:pt x="333044" y="969051"/>
                    <a:pt x="336756" y="964701"/>
                    <a:pt x="338078" y="959431"/>
                  </a:cubicBezTo>
                  <a:cubicBezTo>
                    <a:pt x="338844" y="952628"/>
                    <a:pt x="343194" y="946746"/>
                    <a:pt x="349476" y="944020"/>
                  </a:cubicBezTo>
                  <a:cubicBezTo>
                    <a:pt x="355897" y="940490"/>
                    <a:pt x="363301" y="939177"/>
                    <a:pt x="370541" y="940281"/>
                  </a:cubicBezTo>
                  <a:cubicBezTo>
                    <a:pt x="379113" y="941740"/>
                    <a:pt x="383855" y="944020"/>
                    <a:pt x="378201" y="939460"/>
                  </a:cubicBezTo>
                  <a:cubicBezTo>
                    <a:pt x="376387" y="938402"/>
                    <a:pt x="374362" y="937746"/>
                    <a:pt x="372274" y="937545"/>
                  </a:cubicBezTo>
                  <a:cubicBezTo>
                    <a:pt x="369629" y="937545"/>
                    <a:pt x="363155" y="936815"/>
                    <a:pt x="365617" y="928882"/>
                  </a:cubicBezTo>
                  <a:cubicBezTo>
                    <a:pt x="368079" y="920949"/>
                    <a:pt x="371362" y="919763"/>
                    <a:pt x="373642" y="912286"/>
                  </a:cubicBezTo>
                  <a:cubicBezTo>
                    <a:pt x="375420" y="905711"/>
                    <a:pt x="381876" y="901543"/>
                    <a:pt x="388597" y="902620"/>
                  </a:cubicBezTo>
                  <a:cubicBezTo>
                    <a:pt x="395436" y="903622"/>
                    <a:pt x="396986" y="904534"/>
                    <a:pt x="396439" y="894868"/>
                  </a:cubicBezTo>
                  <a:cubicBezTo>
                    <a:pt x="397086" y="887345"/>
                    <a:pt x="395701" y="879786"/>
                    <a:pt x="392427" y="872983"/>
                  </a:cubicBezTo>
                  <a:cubicBezTo>
                    <a:pt x="388779" y="868059"/>
                    <a:pt x="390694" y="868971"/>
                    <a:pt x="391697" y="868424"/>
                  </a:cubicBezTo>
                  <a:cubicBezTo>
                    <a:pt x="392700" y="867876"/>
                    <a:pt x="394889" y="868424"/>
                    <a:pt x="393521" y="864046"/>
                  </a:cubicBezTo>
                  <a:cubicBezTo>
                    <a:pt x="392481" y="853013"/>
                    <a:pt x="395746" y="841997"/>
                    <a:pt x="402640" y="833316"/>
                  </a:cubicBezTo>
                  <a:cubicBezTo>
                    <a:pt x="406534" y="826157"/>
                    <a:pt x="408923" y="818269"/>
                    <a:pt x="409662" y="810153"/>
                  </a:cubicBezTo>
                  <a:cubicBezTo>
                    <a:pt x="410209" y="798299"/>
                    <a:pt x="410209" y="796019"/>
                    <a:pt x="407199" y="794378"/>
                  </a:cubicBezTo>
                  <a:cubicBezTo>
                    <a:pt x="404190" y="792737"/>
                    <a:pt x="401819" y="790366"/>
                    <a:pt x="403734" y="788998"/>
                  </a:cubicBezTo>
                  <a:cubicBezTo>
                    <a:pt x="405649" y="787630"/>
                    <a:pt x="405284" y="787356"/>
                    <a:pt x="406744" y="788451"/>
                  </a:cubicBezTo>
                  <a:cubicBezTo>
                    <a:pt x="408202" y="789545"/>
                    <a:pt x="410391" y="789818"/>
                    <a:pt x="409115" y="787356"/>
                  </a:cubicBezTo>
                  <a:cubicBezTo>
                    <a:pt x="406023" y="781174"/>
                    <a:pt x="404135" y="774453"/>
                    <a:pt x="403552" y="767568"/>
                  </a:cubicBezTo>
                  <a:cubicBezTo>
                    <a:pt x="403552" y="759361"/>
                    <a:pt x="399357" y="726715"/>
                    <a:pt x="413218" y="715682"/>
                  </a:cubicBezTo>
                  <a:cubicBezTo>
                    <a:pt x="413218" y="715682"/>
                    <a:pt x="419875" y="709754"/>
                    <a:pt x="425802" y="712855"/>
                  </a:cubicBezTo>
                  <a:cubicBezTo>
                    <a:pt x="431729" y="715955"/>
                    <a:pt x="428994" y="714131"/>
                    <a:pt x="429541" y="712125"/>
                  </a:cubicBezTo>
                  <a:cubicBezTo>
                    <a:pt x="430088" y="710119"/>
                    <a:pt x="430726" y="705286"/>
                    <a:pt x="431638" y="708478"/>
                  </a:cubicBezTo>
                  <a:cubicBezTo>
                    <a:pt x="432550" y="711669"/>
                    <a:pt x="434556" y="714314"/>
                    <a:pt x="436471" y="711122"/>
                  </a:cubicBezTo>
                  <a:cubicBezTo>
                    <a:pt x="438094" y="708550"/>
                    <a:pt x="439462" y="705833"/>
                    <a:pt x="440574" y="703006"/>
                  </a:cubicBezTo>
                  <a:cubicBezTo>
                    <a:pt x="441395" y="700726"/>
                    <a:pt x="444222" y="693887"/>
                    <a:pt x="449693" y="694617"/>
                  </a:cubicBezTo>
                  <a:cubicBezTo>
                    <a:pt x="457135" y="695529"/>
                    <a:pt x="464667" y="694061"/>
                    <a:pt x="471214" y="690422"/>
                  </a:cubicBezTo>
                  <a:cubicBezTo>
                    <a:pt x="480333" y="685863"/>
                    <a:pt x="481245" y="680574"/>
                    <a:pt x="479148" y="677108"/>
                  </a:cubicBezTo>
                  <a:cubicBezTo>
                    <a:pt x="476932" y="674300"/>
                    <a:pt x="477406" y="670233"/>
                    <a:pt x="480205" y="668017"/>
                  </a:cubicBezTo>
                  <a:cubicBezTo>
                    <a:pt x="480479" y="667798"/>
                    <a:pt x="480762" y="667607"/>
                    <a:pt x="481062" y="667442"/>
                  </a:cubicBezTo>
                  <a:cubicBezTo>
                    <a:pt x="485075" y="664616"/>
                    <a:pt x="502948" y="656591"/>
                    <a:pt x="507143" y="653217"/>
                  </a:cubicBezTo>
                  <a:cubicBezTo>
                    <a:pt x="514164" y="645748"/>
                    <a:pt x="521687" y="638763"/>
                    <a:pt x="529666" y="632334"/>
                  </a:cubicBezTo>
                  <a:cubicBezTo>
                    <a:pt x="537007" y="628012"/>
                    <a:pt x="543673" y="622641"/>
                    <a:pt x="549454" y="616376"/>
                  </a:cubicBezTo>
                  <a:cubicBezTo>
                    <a:pt x="554196" y="610996"/>
                    <a:pt x="557479" y="600965"/>
                    <a:pt x="567692" y="594856"/>
                  </a:cubicBezTo>
                  <a:cubicBezTo>
                    <a:pt x="577906" y="588746"/>
                    <a:pt x="585930" y="579627"/>
                    <a:pt x="589942" y="578168"/>
                  </a:cubicBezTo>
                  <a:cubicBezTo>
                    <a:pt x="593955" y="576709"/>
                    <a:pt x="617299" y="571147"/>
                    <a:pt x="615567" y="569049"/>
                  </a:cubicBezTo>
                  <a:cubicBezTo>
                    <a:pt x="613834" y="566952"/>
                    <a:pt x="613834" y="566405"/>
                    <a:pt x="615567" y="566405"/>
                  </a:cubicBezTo>
                  <a:cubicBezTo>
                    <a:pt x="618111" y="566067"/>
                    <a:pt x="620391" y="564681"/>
                    <a:pt x="621859" y="562575"/>
                  </a:cubicBezTo>
                  <a:cubicBezTo>
                    <a:pt x="622953" y="560660"/>
                    <a:pt x="637270" y="546070"/>
                    <a:pt x="637270" y="546070"/>
                  </a:cubicBezTo>
                  <a:cubicBezTo>
                    <a:pt x="637270" y="546070"/>
                    <a:pt x="638729" y="545067"/>
                    <a:pt x="637270" y="541054"/>
                  </a:cubicBezTo>
                  <a:cubicBezTo>
                    <a:pt x="635811" y="537042"/>
                    <a:pt x="631160" y="522816"/>
                    <a:pt x="637270" y="517345"/>
                  </a:cubicBezTo>
                  <a:cubicBezTo>
                    <a:pt x="642413" y="513643"/>
                    <a:pt x="648404" y="511299"/>
                    <a:pt x="654687" y="510506"/>
                  </a:cubicBezTo>
                  <a:cubicBezTo>
                    <a:pt x="662620" y="508180"/>
                    <a:pt x="669733" y="503548"/>
                    <a:pt x="675022" y="497192"/>
                  </a:cubicBezTo>
                  <a:cubicBezTo>
                    <a:pt x="675022" y="497192"/>
                    <a:pt x="678852" y="491082"/>
                    <a:pt x="678670" y="496645"/>
                  </a:cubicBezTo>
                  <a:cubicBezTo>
                    <a:pt x="678487" y="502208"/>
                    <a:pt x="676208" y="512238"/>
                    <a:pt x="681132" y="512238"/>
                  </a:cubicBezTo>
                  <a:cubicBezTo>
                    <a:pt x="686056" y="512238"/>
                    <a:pt x="686968" y="509959"/>
                    <a:pt x="686968" y="508226"/>
                  </a:cubicBezTo>
                  <a:cubicBezTo>
                    <a:pt x="686968" y="506493"/>
                    <a:pt x="687971" y="505034"/>
                    <a:pt x="688700" y="509959"/>
                  </a:cubicBezTo>
                  <a:cubicBezTo>
                    <a:pt x="689430" y="514883"/>
                    <a:pt x="691163" y="513150"/>
                    <a:pt x="691801" y="509959"/>
                  </a:cubicBezTo>
                  <a:cubicBezTo>
                    <a:pt x="692440" y="506767"/>
                    <a:pt x="690433" y="505034"/>
                    <a:pt x="691163" y="502390"/>
                  </a:cubicBezTo>
                  <a:cubicBezTo>
                    <a:pt x="691892" y="499746"/>
                    <a:pt x="694628" y="500293"/>
                    <a:pt x="694628" y="506311"/>
                  </a:cubicBezTo>
                  <a:cubicBezTo>
                    <a:pt x="694628" y="512330"/>
                    <a:pt x="698822" y="511874"/>
                    <a:pt x="700920" y="511874"/>
                  </a:cubicBezTo>
                  <a:cubicBezTo>
                    <a:pt x="703017" y="511874"/>
                    <a:pt x="709035" y="512421"/>
                    <a:pt x="707303" y="506676"/>
                  </a:cubicBezTo>
                  <a:cubicBezTo>
                    <a:pt x="706209" y="502846"/>
                    <a:pt x="707303" y="500931"/>
                    <a:pt x="708215" y="501752"/>
                  </a:cubicBezTo>
                  <a:cubicBezTo>
                    <a:pt x="707668" y="497739"/>
                    <a:pt x="707030" y="493636"/>
                    <a:pt x="707030" y="493271"/>
                  </a:cubicBezTo>
                  <a:cubicBezTo>
                    <a:pt x="706209" y="491247"/>
                    <a:pt x="705480" y="489177"/>
                    <a:pt x="704841" y="487070"/>
                  </a:cubicBezTo>
                  <a:cubicBezTo>
                    <a:pt x="704932" y="486222"/>
                    <a:pt x="704932" y="485365"/>
                    <a:pt x="704841" y="484517"/>
                  </a:cubicBezTo>
                  <a:cubicBezTo>
                    <a:pt x="704841" y="483696"/>
                    <a:pt x="703382" y="476310"/>
                    <a:pt x="703109" y="475398"/>
                  </a:cubicBezTo>
                  <a:cubicBezTo>
                    <a:pt x="702835" y="474659"/>
                    <a:pt x="702835" y="473857"/>
                    <a:pt x="703109" y="473118"/>
                  </a:cubicBezTo>
                  <a:cubicBezTo>
                    <a:pt x="703109" y="472115"/>
                    <a:pt x="703929" y="469288"/>
                    <a:pt x="703109" y="468285"/>
                  </a:cubicBezTo>
                  <a:cubicBezTo>
                    <a:pt x="702106" y="466361"/>
                    <a:pt x="701467" y="464300"/>
                    <a:pt x="701011" y="462176"/>
                  </a:cubicBezTo>
                  <a:cubicBezTo>
                    <a:pt x="701011" y="461446"/>
                    <a:pt x="703200" y="456339"/>
                    <a:pt x="703382" y="455610"/>
                  </a:cubicBezTo>
                  <a:cubicBezTo>
                    <a:pt x="703473" y="454862"/>
                    <a:pt x="703200" y="454096"/>
                    <a:pt x="702653" y="453604"/>
                  </a:cubicBezTo>
                  <a:cubicBezTo>
                    <a:pt x="701923" y="453130"/>
                    <a:pt x="701102" y="452847"/>
                    <a:pt x="700282" y="452783"/>
                  </a:cubicBezTo>
                  <a:cubicBezTo>
                    <a:pt x="699461" y="452573"/>
                    <a:pt x="698822" y="452044"/>
                    <a:pt x="698367" y="451324"/>
                  </a:cubicBezTo>
                  <a:cubicBezTo>
                    <a:pt x="697637" y="450175"/>
                    <a:pt x="697090" y="448953"/>
                    <a:pt x="696725" y="447676"/>
                  </a:cubicBezTo>
                  <a:cubicBezTo>
                    <a:pt x="696725" y="446536"/>
                    <a:pt x="696999" y="445415"/>
                    <a:pt x="697546" y="444394"/>
                  </a:cubicBezTo>
                  <a:cubicBezTo>
                    <a:pt x="697911" y="444038"/>
                    <a:pt x="697911" y="443472"/>
                    <a:pt x="697546" y="443117"/>
                  </a:cubicBezTo>
                  <a:cubicBezTo>
                    <a:pt x="696725" y="442661"/>
                    <a:pt x="692895" y="439834"/>
                    <a:pt x="692895" y="439834"/>
                  </a:cubicBezTo>
                  <a:cubicBezTo>
                    <a:pt x="692713" y="438658"/>
                    <a:pt x="692713" y="437454"/>
                    <a:pt x="692895" y="436278"/>
                  </a:cubicBezTo>
                  <a:cubicBezTo>
                    <a:pt x="692804" y="434335"/>
                    <a:pt x="692804" y="432384"/>
                    <a:pt x="692895" y="430442"/>
                  </a:cubicBezTo>
                  <a:cubicBezTo>
                    <a:pt x="693169" y="429867"/>
                    <a:pt x="693534" y="429320"/>
                    <a:pt x="693898" y="428800"/>
                  </a:cubicBezTo>
                  <a:cubicBezTo>
                    <a:pt x="694445" y="428162"/>
                    <a:pt x="696361" y="426429"/>
                    <a:pt x="696178" y="425973"/>
                  </a:cubicBezTo>
                  <a:cubicBezTo>
                    <a:pt x="695996" y="425517"/>
                    <a:pt x="696178" y="422417"/>
                    <a:pt x="696178" y="421596"/>
                  </a:cubicBezTo>
                  <a:cubicBezTo>
                    <a:pt x="696087" y="420475"/>
                    <a:pt x="696269" y="419353"/>
                    <a:pt x="696725" y="418313"/>
                  </a:cubicBezTo>
                  <a:cubicBezTo>
                    <a:pt x="696725" y="417675"/>
                    <a:pt x="696725" y="417310"/>
                    <a:pt x="696725" y="416763"/>
                  </a:cubicBezTo>
                  <a:cubicBezTo>
                    <a:pt x="696725" y="416216"/>
                    <a:pt x="695175" y="414301"/>
                    <a:pt x="693351" y="413845"/>
                  </a:cubicBezTo>
                  <a:cubicBezTo>
                    <a:pt x="691163" y="413508"/>
                    <a:pt x="688883" y="412988"/>
                    <a:pt x="686785" y="412295"/>
                  </a:cubicBezTo>
                  <a:lnTo>
                    <a:pt x="677119" y="406732"/>
                  </a:lnTo>
                  <a:cubicBezTo>
                    <a:pt x="677119" y="406732"/>
                    <a:pt x="676116" y="406732"/>
                    <a:pt x="676208" y="404361"/>
                  </a:cubicBezTo>
                  <a:lnTo>
                    <a:pt x="676937" y="395242"/>
                  </a:lnTo>
                  <a:cubicBezTo>
                    <a:pt x="676937" y="395242"/>
                    <a:pt x="676937" y="394331"/>
                    <a:pt x="678761" y="393966"/>
                  </a:cubicBezTo>
                  <a:cubicBezTo>
                    <a:pt x="680129" y="393683"/>
                    <a:pt x="681497" y="393191"/>
                    <a:pt x="682774" y="392507"/>
                  </a:cubicBezTo>
                  <a:cubicBezTo>
                    <a:pt x="683229" y="392051"/>
                    <a:pt x="685600" y="391048"/>
                    <a:pt x="685782" y="390227"/>
                  </a:cubicBezTo>
                  <a:cubicBezTo>
                    <a:pt x="686147" y="388476"/>
                    <a:pt x="686785" y="386789"/>
                    <a:pt x="687606" y="385212"/>
                  </a:cubicBezTo>
                  <a:cubicBezTo>
                    <a:pt x="689248" y="384090"/>
                    <a:pt x="691071" y="383142"/>
                    <a:pt x="692895" y="382385"/>
                  </a:cubicBezTo>
                  <a:cubicBezTo>
                    <a:pt x="694719" y="382166"/>
                    <a:pt x="696452" y="382166"/>
                    <a:pt x="698275" y="382385"/>
                  </a:cubicBezTo>
                  <a:lnTo>
                    <a:pt x="702835" y="382932"/>
                  </a:lnTo>
                  <a:cubicBezTo>
                    <a:pt x="702835" y="382932"/>
                    <a:pt x="704111" y="382932"/>
                    <a:pt x="704020" y="382202"/>
                  </a:cubicBezTo>
                  <a:cubicBezTo>
                    <a:pt x="703929" y="381473"/>
                    <a:pt x="704567" y="380743"/>
                    <a:pt x="704841" y="380379"/>
                  </a:cubicBezTo>
                  <a:cubicBezTo>
                    <a:pt x="705114" y="380014"/>
                    <a:pt x="706300" y="378920"/>
                    <a:pt x="704841" y="378464"/>
                  </a:cubicBezTo>
                  <a:cubicBezTo>
                    <a:pt x="703838" y="378299"/>
                    <a:pt x="702835" y="377962"/>
                    <a:pt x="701923" y="377461"/>
                  </a:cubicBezTo>
                  <a:cubicBezTo>
                    <a:pt x="700738" y="376859"/>
                    <a:pt x="699826" y="375701"/>
                    <a:pt x="699643" y="374360"/>
                  </a:cubicBezTo>
                  <a:cubicBezTo>
                    <a:pt x="699643" y="372810"/>
                    <a:pt x="698640" y="370074"/>
                    <a:pt x="697911" y="370348"/>
                  </a:cubicBezTo>
                  <a:cubicBezTo>
                    <a:pt x="696178" y="370603"/>
                    <a:pt x="694354" y="370758"/>
                    <a:pt x="692622" y="370804"/>
                  </a:cubicBezTo>
                  <a:cubicBezTo>
                    <a:pt x="692622" y="370804"/>
                    <a:pt x="691071" y="370804"/>
                    <a:pt x="690616" y="370257"/>
                  </a:cubicBezTo>
                  <a:cubicBezTo>
                    <a:pt x="689339" y="368241"/>
                    <a:pt x="687880" y="366381"/>
                    <a:pt x="686238" y="364694"/>
                  </a:cubicBezTo>
                  <a:lnTo>
                    <a:pt x="681041" y="360591"/>
                  </a:lnTo>
                  <a:cubicBezTo>
                    <a:pt x="680494" y="360290"/>
                    <a:pt x="679855" y="360071"/>
                    <a:pt x="679217" y="359952"/>
                  </a:cubicBezTo>
                  <a:cubicBezTo>
                    <a:pt x="678670" y="359952"/>
                    <a:pt x="675843" y="359952"/>
                    <a:pt x="675660" y="357673"/>
                  </a:cubicBezTo>
                  <a:cubicBezTo>
                    <a:pt x="675478" y="355739"/>
                    <a:pt x="675934" y="353806"/>
                    <a:pt x="676846" y="352110"/>
                  </a:cubicBezTo>
                  <a:cubicBezTo>
                    <a:pt x="677666" y="351599"/>
                    <a:pt x="678396" y="350879"/>
                    <a:pt x="678852" y="350013"/>
                  </a:cubicBezTo>
                  <a:cubicBezTo>
                    <a:pt x="679582" y="348335"/>
                    <a:pt x="680402" y="346748"/>
                    <a:pt x="681497" y="345271"/>
                  </a:cubicBezTo>
                  <a:cubicBezTo>
                    <a:pt x="682044" y="345271"/>
                    <a:pt x="686968" y="340711"/>
                    <a:pt x="686968" y="340711"/>
                  </a:cubicBezTo>
                  <a:cubicBezTo>
                    <a:pt x="686968" y="340711"/>
                    <a:pt x="687515" y="339982"/>
                    <a:pt x="688062" y="339982"/>
                  </a:cubicBezTo>
                  <a:cubicBezTo>
                    <a:pt x="688609" y="339982"/>
                    <a:pt x="689248" y="339982"/>
                    <a:pt x="689065" y="338888"/>
                  </a:cubicBezTo>
                  <a:cubicBezTo>
                    <a:pt x="688883" y="337793"/>
                    <a:pt x="688062" y="338158"/>
                    <a:pt x="687515" y="337611"/>
                  </a:cubicBezTo>
                  <a:cubicBezTo>
                    <a:pt x="686968" y="337064"/>
                    <a:pt x="682774" y="336152"/>
                    <a:pt x="683047" y="334055"/>
                  </a:cubicBezTo>
                  <a:cubicBezTo>
                    <a:pt x="683321" y="331957"/>
                    <a:pt x="686238" y="331775"/>
                    <a:pt x="687789" y="333325"/>
                  </a:cubicBezTo>
                  <a:cubicBezTo>
                    <a:pt x="689339" y="334875"/>
                    <a:pt x="694901" y="341441"/>
                    <a:pt x="694901" y="341441"/>
                  </a:cubicBezTo>
                  <a:cubicBezTo>
                    <a:pt x="694901" y="341441"/>
                    <a:pt x="695722" y="342900"/>
                    <a:pt x="696452" y="342444"/>
                  </a:cubicBezTo>
                  <a:cubicBezTo>
                    <a:pt x="697181" y="341806"/>
                    <a:pt x="698184" y="341806"/>
                    <a:pt x="698914" y="342444"/>
                  </a:cubicBezTo>
                  <a:cubicBezTo>
                    <a:pt x="699461" y="343356"/>
                    <a:pt x="700738" y="344633"/>
                    <a:pt x="701285" y="344633"/>
                  </a:cubicBezTo>
                  <a:lnTo>
                    <a:pt x="705571" y="344633"/>
                  </a:lnTo>
                  <a:cubicBezTo>
                    <a:pt x="706118" y="344605"/>
                    <a:pt x="706574" y="344131"/>
                    <a:pt x="706482" y="343575"/>
                  </a:cubicBezTo>
                  <a:cubicBezTo>
                    <a:pt x="706482" y="343502"/>
                    <a:pt x="706482" y="343429"/>
                    <a:pt x="706482" y="343356"/>
                  </a:cubicBezTo>
                  <a:cubicBezTo>
                    <a:pt x="706482" y="342262"/>
                    <a:pt x="705206" y="340073"/>
                    <a:pt x="704841" y="338705"/>
                  </a:cubicBezTo>
                  <a:cubicBezTo>
                    <a:pt x="704476" y="337338"/>
                    <a:pt x="704841" y="336881"/>
                    <a:pt x="705844" y="337976"/>
                  </a:cubicBezTo>
                  <a:cubicBezTo>
                    <a:pt x="706847" y="339070"/>
                    <a:pt x="710130" y="341076"/>
                    <a:pt x="709765" y="343356"/>
                  </a:cubicBezTo>
                  <a:cubicBezTo>
                    <a:pt x="709765" y="343356"/>
                    <a:pt x="709765" y="344541"/>
                    <a:pt x="709765" y="345088"/>
                  </a:cubicBezTo>
                  <a:cubicBezTo>
                    <a:pt x="709765" y="345635"/>
                    <a:pt x="715784" y="352475"/>
                    <a:pt x="716513" y="352657"/>
                  </a:cubicBezTo>
                  <a:cubicBezTo>
                    <a:pt x="717972" y="353259"/>
                    <a:pt x="719522" y="353441"/>
                    <a:pt x="721073" y="353204"/>
                  </a:cubicBezTo>
                  <a:cubicBezTo>
                    <a:pt x="722623" y="352657"/>
                    <a:pt x="725997" y="351563"/>
                    <a:pt x="726453" y="350560"/>
                  </a:cubicBezTo>
                  <a:cubicBezTo>
                    <a:pt x="726909" y="349557"/>
                    <a:pt x="728186" y="345271"/>
                    <a:pt x="728915" y="346639"/>
                  </a:cubicBezTo>
                  <a:cubicBezTo>
                    <a:pt x="730100" y="348727"/>
                    <a:pt x="731104" y="350897"/>
                    <a:pt x="732015" y="353113"/>
                  </a:cubicBezTo>
                  <a:cubicBezTo>
                    <a:pt x="732380" y="354983"/>
                    <a:pt x="732562" y="356870"/>
                    <a:pt x="732562" y="358767"/>
                  </a:cubicBezTo>
                  <a:cubicBezTo>
                    <a:pt x="732380" y="359579"/>
                    <a:pt x="732380" y="360417"/>
                    <a:pt x="732562" y="361229"/>
                  </a:cubicBezTo>
                  <a:cubicBezTo>
                    <a:pt x="733292" y="364913"/>
                    <a:pt x="733657" y="368679"/>
                    <a:pt x="733565" y="372445"/>
                  </a:cubicBezTo>
                  <a:cubicBezTo>
                    <a:pt x="733110" y="373466"/>
                    <a:pt x="732836" y="374597"/>
                    <a:pt x="732928" y="375728"/>
                  </a:cubicBezTo>
                  <a:cubicBezTo>
                    <a:pt x="732928" y="376549"/>
                    <a:pt x="732928" y="378281"/>
                    <a:pt x="734113" y="378008"/>
                  </a:cubicBezTo>
                  <a:cubicBezTo>
                    <a:pt x="735298" y="377734"/>
                    <a:pt x="736849" y="378555"/>
                    <a:pt x="737852" y="378920"/>
                  </a:cubicBezTo>
                  <a:cubicBezTo>
                    <a:pt x="738855" y="379284"/>
                    <a:pt x="742502" y="381108"/>
                    <a:pt x="743323" y="381291"/>
                  </a:cubicBezTo>
                  <a:lnTo>
                    <a:pt x="748521" y="382294"/>
                  </a:lnTo>
                  <a:cubicBezTo>
                    <a:pt x="750344" y="382996"/>
                    <a:pt x="752168" y="383579"/>
                    <a:pt x="754083" y="384026"/>
                  </a:cubicBezTo>
                  <a:cubicBezTo>
                    <a:pt x="755725" y="383461"/>
                    <a:pt x="757457" y="383124"/>
                    <a:pt x="759190" y="383023"/>
                  </a:cubicBezTo>
                  <a:lnTo>
                    <a:pt x="769585" y="383570"/>
                  </a:lnTo>
                  <a:cubicBezTo>
                    <a:pt x="770132" y="383698"/>
                    <a:pt x="770771" y="383698"/>
                    <a:pt x="771318" y="383570"/>
                  </a:cubicBezTo>
                  <a:cubicBezTo>
                    <a:pt x="772777" y="382932"/>
                    <a:pt x="774327" y="382531"/>
                    <a:pt x="775877" y="382385"/>
                  </a:cubicBezTo>
                  <a:lnTo>
                    <a:pt x="779798" y="382385"/>
                  </a:lnTo>
                  <a:lnTo>
                    <a:pt x="788917" y="383570"/>
                  </a:lnTo>
                  <a:cubicBezTo>
                    <a:pt x="790559" y="383570"/>
                    <a:pt x="795665" y="383570"/>
                    <a:pt x="796760" y="383570"/>
                  </a:cubicBezTo>
                  <a:lnTo>
                    <a:pt x="803508" y="382294"/>
                  </a:lnTo>
                  <a:cubicBezTo>
                    <a:pt x="805149" y="381911"/>
                    <a:pt x="806973" y="381911"/>
                    <a:pt x="808615" y="382294"/>
                  </a:cubicBezTo>
                  <a:cubicBezTo>
                    <a:pt x="810073" y="382841"/>
                    <a:pt x="818554" y="387035"/>
                    <a:pt x="819739" y="387400"/>
                  </a:cubicBezTo>
                  <a:cubicBezTo>
                    <a:pt x="820925" y="387765"/>
                    <a:pt x="820560" y="388130"/>
                    <a:pt x="820742" y="388586"/>
                  </a:cubicBezTo>
                  <a:cubicBezTo>
                    <a:pt x="820834" y="389179"/>
                    <a:pt x="821107" y="389717"/>
                    <a:pt x="821563" y="390136"/>
                  </a:cubicBezTo>
                  <a:cubicBezTo>
                    <a:pt x="822110" y="390683"/>
                    <a:pt x="823843" y="392598"/>
                    <a:pt x="822749" y="392598"/>
                  </a:cubicBezTo>
                  <a:lnTo>
                    <a:pt x="816274" y="392598"/>
                  </a:lnTo>
                  <a:cubicBezTo>
                    <a:pt x="816274" y="392598"/>
                    <a:pt x="814998" y="392598"/>
                    <a:pt x="814907" y="393328"/>
                  </a:cubicBezTo>
                  <a:cubicBezTo>
                    <a:pt x="814815" y="394057"/>
                    <a:pt x="812718" y="403906"/>
                    <a:pt x="812718" y="403906"/>
                  </a:cubicBezTo>
                  <a:cubicBezTo>
                    <a:pt x="812718" y="404526"/>
                    <a:pt x="812444" y="405100"/>
                    <a:pt x="811897" y="405456"/>
                  </a:cubicBezTo>
                  <a:cubicBezTo>
                    <a:pt x="811076" y="405912"/>
                    <a:pt x="805605" y="411292"/>
                    <a:pt x="804875" y="411748"/>
                  </a:cubicBezTo>
                  <a:cubicBezTo>
                    <a:pt x="804237" y="412340"/>
                    <a:pt x="803873" y="413152"/>
                    <a:pt x="803781" y="414027"/>
                  </a:cubicBezTo>
                  <a:cubicBezTo>
                    <a:pt x="803781" y="414757"/>
                    <a:pt x="803052" y="418131"/>
                    <a:pt x="803052" y="418131"/>
                  </a:cubicBezTo>
                  <a:cubicBezTo>
                    <a:pt x="803052" y="418131"/>
                    <a:pt x="803052" y="419955"/>
                    <a:pt x="801957" y="418952"/>
                  </a:cubicBezTo>
                  <a:cubicBezTo>
                    <a:pt x="800863" y="417839"/>
                    <a:pt x="799496" y="417028"/>
                    <a:pt x="798036" y="416581"/>
                  </a:cubicBezTo>
                  <a:cubicBezTo>
                    <a:pt x="796395" y="416708"/>
                    <a:pt x="794754" y="417046"/>
                    <a:pt x="793204" y="417584"/>
                  </a:cubicBezTo>
                  <a:cubicBezTo>
                    <a:pt x="792201" y="418131"/>
                    <a:pt x="787276" y="420228"/>
                    <a:pt x="787276" y="420228"/>
                  </a:cubicBezTo>
                  <a:cubicBezTo>
                    <a:pt x="786729" y="420611"/>
                    <a:pt x="786273" y="421031"/>
                    <a:pt x="785817" y="421505"/>
                  </a:cubicBezTo>
                  <a:lnTo>
                    <a:pt x="781440" y="427068"/>
                  </a:lnTo>
                  <a:lnTo>
                    <a:pt x="780802" y="428709"/>
                  </a:lnTo>
                  <a:cubicBezTo>
                    <a:pt x="780893" y="429831"/>
                    <a:pt x="780893" y="430961"/>
                    <a:pt x="780802" y="432083"/>
                  </a:cubicBezTo>
                  <a:cubicBezTo>
                    <a:pt x="780802" y="432995"/>
                    <a:pt x="778157" y="436095"/>
                    <a:pt x="778522" y="436916"/>
                  </a:cubicBezTo>
                  <a:cubicBezTo>
                    <a:pt x="778887" y="437737"/>
                    <a:pt x="779525" y="441658"/>
                    <a:pt x="780072" y="442387"/>
                  </a:cubicBezTo>
                  <a:cubicBezTo>
                    <a:pt x="781166" y="443947"/>
                    <a:pt x="782169" y="445552"/>
                    <a:pt x="783082" y="447220"/>
                  </a:cubicBezTo>
                  <a:cubicBezTo>
                    <a:pt x="783264" y="447822"/>
                    <a:pt x="783264" y="448442"/>
                    <a:pt x="783082" y="449044"/>
                  </a:cubicBezTo>
                  <a:cubicBezTo>
                    <a:pt x="782990" y="450075"/>
                    <a:pt x="782990" y="451114"/>
                    <a:pt x="783082" y="452145"/>
                  </a:cubicBezTo>
                  <a:cubicBezTo>
                    <a:pt x="783082" y="453148"/>
                    <a:pt x="783902" y="456613"/>
                    <a:pt x="783902" y="456613"/>
                  </a:cubicBezTo>
                  <a:cubicBezTo>
                    <a:pt x="783993" y="457242"/>
                    <a:pt x="784540" y="457716"/>
                    <a:pt x="785179" y="457707"/>
                  </a:cubicBezTo>
                  <a:cubicBezTo>
                    <a:pt x="786273" y="457707"/>
                    <a:pt x="786182" y="457707"/>
                    <a:pt x="786182" y="455610"/>
                  </a:cubicBezTo>
                  <a:cubicBezTo>
                    <a:pt x="786273" y="454315"/>
                    <a:pt x="786456" y="453038"/>
                    <a:pt x="786729" y="451780"/>
                  </a:cubicBezTo>
                  <a:cubicBezTo>
                    <a:pt x="786729" y="451051"/>
                    <a:pt x="787914" y="451233"/>
                    <a:pt x="788279" y="451780"/>
                  </a:cubicBezTo>
                  <a:cubicBezTo>
                    <a:pt x="788644" y="452327"/>
                    <a:pt x="789830" y="455610"/>
                    <a:pt x="790012" y="456157"/>
                  </a:cubicBezTo>
                  <a:cubicBezTo>
                    <a:pt x="790468" y="457990"/>
                    <a:pt x="791288" y="459704"/>
                    <a:pt x="792474" y="461172"/>
                  </a:cubicBezTo>
                  <a:cubicBezTo>
                    <a:pt x="793568" y="461993"/>
                    <a:pt x="793751" y="461902"/>
                    <a:pt x="795027" y="461172"/>
                  </a:cubicBezTo>
                  <a:cubicBezTo>
                    <a:pt x="796304" y="460443"/>
                    <a:pt x="799313" y="459166"/>
                    <a:pt x="799313" y="457890"/>
                  </a:cubicBezTo>
                  <a:cubicBezTo>
                    <a:pt x="799313" y="456613"/>
                    <a:pt x="799313" y="453330"/>
                    <a:pt x="799860" y="452509"/>
                  </a:cubicBezTo>
                  <a:cubicBezTo>
                    <a:pt x="800407" y="451689"/>
                    <a:pt x="803964" y="444394"/>
                    <a:pt x="803964" y="444394"/>
                  </a:cubicBezTo>
                  <a:cubicBezTo>
                    <a:pt x="803964" y="444394"/>
                    <a:pt x="804875" y="443208"/>
                    <a:pt x="804693" y="442387"/>
                  </a:cubicBezTo>
                  <a:cubicBezTo>
                    <a:pt x="804511" y="439871"/>
                    <a:pt x="804511" y="437335"/>
                    <a:pt x="804693" y="434819"/>
                  </a:cubicBezTo>
                  <a:cubicBezTo>
                    <a:pt x="804693" y="433633"/>
                    <a:pt x="805331" y="434271"/>
                    <a:pt x="805788" y="434819"/>
                  </a:cubicBezTo>
                  <a:cubicBezTo>
                    <a:pt x="806244" y="435366"/>
                    <a:pt x="806791" y="436460"/>
                    <a:pt x="807338" y="436551"/>
                  </a:cubicBezTo>
                  <a:cubicBezTo>
                    <a:pt x="807885" y="436642"/>
                    <a:pt x="808523" y="437190"/>
                    <a:pt x="809253" y="436004"/>
                  </a:cubicBezTo>
                  <a:cubicBezTo>
                    <a:pt x="809982" y="434819"/>
                    <a:pt x="810620" y="433998"/>
                    <a:pt x="811533" y="433998"/>
                  </a:cubicBezTo>
                  <a:cubicBezTo>
                    <a:pt x="812444" y="433998"/>
                    <a:pt x="814907" y="434454"/>
                    <a:pt x="814907" y="434454"/>
                  </a:cubicBezTo>
                  <a:cubicBezTo>
                    <a:pt x="814907" y="434454"/>
                    <a:pt x="815362" y="435822"/>
                    <a:pt x="815636" y="436460"/>
                  </a:cubicBezTo>
                  <a:cubicBezTo>
                    <a:pt x="815910" y="437099"/>
                    <a:pt x="818919" y="447859"/>
                    <a:pt x="818919" y="447859"/>
                  </a:cubicBezTo>
                  <a:cubicBezTo>
                    <a:pt x="819010" y="448798"/>
                    <a:pt x="819010" y="449746"/>
                    <a:pt x="818919" y="450686"/>
                  </a:cubicBezTo>
                  <a:cubicBezTo>
                    <a:pt x="818645" y="453567"/>
                    <a:pt x="818645" y="456467"/>
                    <a:pt x="818919" y="459348"/>
                  </a:cubicBezTo>
                  <a:cubicBezTo>
                    <a:pt x="819648" y="462814"/>
                    <a:pt x="820652" y="466197"/>
                    <a:pt x="822019" y="469471"/>
                  </a:cubicBezTo>
                  <a:cubicBezTo>
                    <a:pt x="823022" y="470410"/>
                    <a:pt x="823569" y="471677"/>
                    <a:pt x="823752" y="473027"/>
                  </a:cubicBezTo>
                  <a:cubicBezTo>
                    <a:pt x="823752" y="474759"/>
                    <a:pt x="825302" y="488438"/>
                    <a:pt x="825393" y="489441"/>
                  </a:cubicBezTo>
                  <a:cubicBezTo>
                    <a:pt x="825484" y="490444"/>
                    <a:pt x="825393" y="493362"/>
                    <a:pt x="826214" y="496372"/>
                  </a:cubicBezTo>
                  <a:lnTo>
                    <a:pt x="828402" y="492177"/>
                  </a:lnTo>
                  <a:cubicBezTo>
                    <a:pt x="829497" y="490645"/>
                    <a:pt x="831594" y="490234"/>
                    <a:pt x="833144" y="491265"/>
                  </a:cubicBezTo>
                  <a:lnTo>
                    <a:pt x="838707" y="494001"/>
                  </a:lnTo>
                  <a:cubicBezTo>
                    <a:pt x="839071" y="494429"/>
                    <a:pt x="839710" y="494493"/>
                    <a:pt x="840075" y="494137"/>
                  </a:cubicBezTo>
                  <a:cubicBezTo>
                    <a:pt x="840166" y="494101"/>
                    <a:pt x="840257" y="494055"/>
                    <a:pt x="840257" y="494001"/>
                  </a:cubicBezTo>
                  <a:cubicBezTo>
                    <a:pt x="840987" y="492997"/>
                    <a:pt x="844361" y="489623"/>
                    <a:pt x="844361" y="489623"/>
                  </a:cubicBezTo>
                  <a:cubicBezTo>
                    <a:pt x="844361" y="489623"/>
                    <a:pt x="845637" y="488803"/>
                    <a:pt x="845272" y="487800"/>
                  </a:cubicBezTo>
                  <a:cubicBezTo>
                    <a:pt x="843905" y="481590"/>
                    <a:pt x="843084" y="475270"/>
                    <a:pt x="842810" y="468924"/>
                  </a:cubicBezTo>
                  <a:cubicBezTo>
                    <a:pt x="842810" y="463361"/>
                    <a:pt x="843631" y="458528"/>
                    <a:pt x="845637" y="458254"/>
                  </a:cubicBezTo>
                  <a:cubicBezTo>
                    <a:pt x="846823" y="457999"/>
                    <a:pt x="848008" y="457999"/>
                    <a:pt x="849194" y="458254"/>
                  </a:cubicBezTo>
                  <a:cubicBezTo>
                    <a:pt x="849194" y="458254"/>
                    <a:pt x="850470" y="458984"/>
                    <a:pt x="850835" y="458254"/>
                  </a:cubicBezTo>
                  <a:cubicBezTo>
                    <a:pt x="851200" y="457525"/>
                    <a:pt x="852111" y="455792"/>
                    <a:pt x="851929" y="454698"/>
                  </a:cubicBezTo>
                  <a:cubicBezTo>
                    <a:pt x="851747" y="453604"/>
                    <a:pt x="854027" y="436460"/>
                    <a:pt x="854027" y="436460"/>
                  </a:cubicBezTo>
                  <a:cubicBezTo>
                    <a:pt x="854118" y="435585"/>
                    <a:pt x="854118" y="434691"/>
                    <a:pt x="854027" y="433816"/>
                  </a:cubicBezTo>
                  <a:cubicBezTo>
                    <a:pt x="854027" y="432630"/>
                    <a:pt x="851017" y="423694"/>
                    <a:pt x="851017" y="423694"/>
                  </a:cubicBezTo>
                  <a:cubicBezTo>
                    <a:pt x="851017" y="423694"/>
                    <a:pt x="850470" y="422691"/>
                    <a:pt x="852203" y="422964"/>
                  </a:cubicBezTo>
                  <a:lnTo>
                    <a:pt x="870441" y="425517"/>
                  </a:lnTo>
                  <a:cubicBezTo>
                    <a:pt x="871079" y="425682"/>
                    <a:pt x="871717" y="425928"/>
                    <a:pt x="872265" y="426247"/>
                  </a:cubicBezTo>
                  <a:lnTo>
                    <a:pt x="877006" y="429074"/>
                  </a:lnTo>
                  <a:cubicBezTo>
                    <a:pt x="877554" y="429283"/>
                    <a:pt x="878100" y="429046"/>
                    <a:pt x="878283" y="428536"/>
                  </a:cubicBezTo>
                  <a:cubicBezTo>
                    <a:pt x="878374" y="428472"/>
                    <a:pt x="878374" y="428408"/>
                    <a:pt x="878374" y="428344"/>
                  </a:cubicBezTo>
                  <a:lnTo>
                    <a:pt x="888952" y="403997"/>
                  </a:lnTo>
                  <a:cubicBezTo>
                    <a:pt x="888952" y="403997"/>
                    <a:pt x="889681" y="402811"/>
                    <a:pt x="890320" y="401991"/>
                  </a:cubicBezTo>
                  <a:cubicBezTo>
                    <a:pt x="891597" y="400559"/>
                    <a:pt x="892783" y="399000"/>
                    <a:pt x="893786" y="397340"/>
                  </a:cubicBezTo>
                  <a:cubicBezTo>
                    <a:pt x="894241" y="396154"/>
                    <a:pt x="898800" y="385941"/>
                    <a:pt x="897523" y="382476"/>
                  </a:cubicBezTo>
                  <a:cubicBezTo>
                    <a:pt x="896247" y="379011"/>
                    <a:pt x="894515" y="375455"/>
                    <a:pt x="894515" y="375455"/>
                  </a:cubicBezTo>
                  <a:cubicBezTo>
                    <a:pt x="894515" y="375455"/>
                    <a:pt x="894515" y="373631"/>
                    <a:pt x="894515" y="373084"/>
                  </a:cubicBezTo>
                  <a:cubicBezTo>
                    <a:pt x="895518" y="372391"/>
                    <a:pt x="896429" y="371634"/>
                    <a:pt x="897342" y="370804"/>
                  </a:cubicBezTo>
                  <a:cubicBezTo>
                    <a:pt x="897342" y="370257"/>
                    <a:pt x="903360" y="366336"/>
                    <a:pt x="904090" y="365424"/>
                  </a:cubicBezTo>
                  <a:cubicBezTo>
                    <a:pt x="905093" y="364184"/>
                    <a:pt x="906278" y="363025"/>
                    <a:pt x="907464" y="361958"/>
                  </a:cubicBezTo>
                  <a:cubicBezTo>
                    <a:pt x="907464" y="361958"/>
                    <a:pt x="907464" y="360864"/>
                    <a:pt x="907464" y="359952"/>
                  </a:cubicBezTo>
                  <a:cubicBezTo>
                    <a:pt x="907464" y="359040"/>
                    <a:pt x="907464" y="358220"/>
                    <a:pt x="907464" y="357582"/>
                  </a:cubicBezTo>
                  <a:cubicBezTo>
                    <a:pt x="907464" y="356943"/>
                    <a:pt x="911567" y="352292"/>
                    <a:pt x="911567" y="350104"/>
                  </a:cubicBezTo>
                  <a:cubicBezTo>
                    <a:pt x="911567" y="347915"/>
                    <a:pt x="909744" y="334419"/>
                    <a:pt x="909744" y="334419"/>
                  </a:cubicBezTo>
                  <a:cubicBezTo>
                    <a:pt x="909470" y="333799"/>
                    <a:pt x="909470" y="333125"/>
                    <a:pt x="909744" y="332504"/>
                  </a:cubicBezTo>
                  <a:lnTo>
                    <a:pt x="913118" y="328036"/>
                  </a:lnTo>
                  <a:cubicBezTo>
                    <a:pt x="913573" y="327562"/>
                    <a:pt x="914121" y="327188"/>
                    <a:pt x="914667" y="326942"/>
                  </a:cubicBezTo>
                  <a:lnTo>
                    <a:pt x="920412" y="325483"/>
                  </a:lnTo>
                  <a:cubicBezTo>
                    <a:pt x="921051" y="325282"/>
                    <a:pt x="921689" y="324945"/>
                    <a:pt x="922145" y="324480"/>
                  </a:cubicBezTo>
                  <a:cubicBezTo>
                    <a:pt x="922145" y="323933"/>
                    <a:pt x="932632" y="315908"/>
                    <a:pt x="932632" y="315908"/>
                  </a:cubicBezTo>
                  <a:lnTo>
                    <a:pt x="934821" y="314814"/>
                  </a:lnTo>
                  <a:lnTo>
                    <a:pt x="956432" y="304144"/>
                  </a:lnTo>
                  <a:cubicBezTo>
                    <a:pt x="958985" y="302868"/>
                    <a:pt x="963818" y="301409"/>
                    <a:pt x="966281" y="303233"/>
                  </a:cubicBezTo>
                  <a:cubicBezTo>
                    <a:pt x="968743" y="305056"/>
                    <a:pt x="969837" y="306516"/>
                    <a:pt x="969289" y="306971"/>
                  </a:cubicBezTo>
                  <a:cubicBezTo>
                    <a:pt x="968743" y="307427"/>
                    <a:pt x="968104" y="308430"/>
                    <a:pt x="969289" y="308978"/>
                  </a:cubicBezTo>
                  <a:cubicBezTo>
                    <a:pt x="971388" y="310291"/>
                    <a:pt x="973485" y="311485"/>
                    <a:pt x="975673" y="312534"/>
                  </a:cubicBezTo>
                  <a:cubicBezTo>
                    <a:pt x="976402" y="312534"/>
                    <a:pt x="979230" y="312534"/>
                    <a:pt x="978317" y="310710"/>
                  </a:cubicBezTo>
                  <a:lnTo>
                    <a:pt x="970293" y="295846"/>
                  </a:lnTo>
                  <a:cubicBezTo>
                    <a:pt x="969654" y="295135"/>
                    <a:pt x="969654" y="294096"/>
                    <a:pt x="970293" y="293384"/>
                  </a:cubicBezTo>
                  <a:cubicBezTo>
                    <a:pt x="971388" y="292472"/>
                    <a:pt x="974853" y="288733"/>
                    <a:pt x="975673" y="288004"/>
                  </a:cubicBezTo>
                  <a:lnTo>
                    <a:pt x="985521" y="279888"/>
                  </a:lnTo>
                  <a:cubicBezTo>
                    <a:pt x="985795" y="279350"/>
                    <a:pt x="985978" y="278767"/>
                    <a:pt x="986069" y="278156"/>
                  </a:cubicBezTo>
                  <a:cubicBezTo>
                    <a:pt x="986069" y="277700"/>
                    <a:pt x="985339" y="273414"/>
                    <a:pt x="984792" y="270313"/>
                  </a:cubicBezTo>
                  <a:lnTo>
                    <a:pt x="984245" y="270313"/>
                  </a:lnTo>
                  <a:cubicBezTo>
                    <a:pt x="980779" y="268717"/>
                    <a:pt x="977223" y="267313"/>
                    <a:pt x="973667" y="266119"/>
                  </a:cubicBezTo>
                  <a:cubicBezTo>
                    <a:pt x="968560" y="265033"/>
                    <a:pt x="963363" y="264240"/>
                    <a:pt x="958165" y="263748"/>
                  </a:cubicBezTo>
                  <a:cubicBezTo>
                    <a:pt x="956796" y="263629"/>
                    <a:pt x="955338" y="264167"/>
                    <a:pt x="954425" y="265207"/>
                  </a:cubicBezTo>
                  <a:cubicBezTo>
                    <a:pt x="952693" y="266757"/>
                    <a:pt x="951417" y="265207"/>
                    <a:pt x="950140" y="265207"/>
                  </a:cubicBezTo>
                  <a:cubicBezTo>
                    <a:pt x="948863" y="265207"/>
                    <a:pt x="950140" y="263748"/>
                    <a:pt x="950870" y="262745"/>
                  </a:cubicBezTo>
                  <a:cubicBezTo>
                    <a:pt x="951599" y="261742"/>
                    <a:pt x="951599" y="261377"/>
                    <a:pt x="950870" y="260374"/>
                  </a:cubicBezTo>
                  <a:cubicBezTo>
                    <a:pt x="950140" y="259371"/>
                    <a:pt x="952146" y="258823"/>
                    <a:pt x="953423" y="257911"/>
                  </a:cubicBezTo>
                  <a:cubicBezTo>
                    <a:pt x="954425" y="257164"/>
                    <a:pt x="955247" y="256106"/>
                    <a:pt x="955611" y="254902"/>
                  </a:cubicBezTo>
                  <a:cubicBezTo>
                    <a:pt x="956615" y="253772"/>
                    <a:pt x="957799" y="252814"/>
                    <a:pt x="959167" y="252076"/>
                  </a:cubicBezTo>
                  <a:cubicBezTo>
                    <a:pt x="960809" y="250981"/>
                    <a:pt x="957435" y="246786"/>
                    <a:pt x="956979" y="245692"/>
                  </a:cubicBezTo>
                  <a:cubicBezTo>
                    <a:pt x="956524" y="244598"/>
                    <a:pt x="955338" y="242865"/>
                    <a:pt x="955976" y="241953"/>
                  </a:cubicBezTo>
                  <a:cubicBezTo>
                    <a:pt x="956615" y="241042"/>
                    <a:pt x="955976" y="240677"/>
                    <a:pt x="954973" y="241224"/>
                  </a:cubicBezTo>
                  <a:cubicBezTo>
                    <a:pt x="953970" y="241771"/>
                    <a:pt x="948043" y="244780"/>
                    <a:pt x="946857" y="245783"/>
                  </a:cubicBezTo>
                  <a:cubicBezTo>
                    <a:pt x="945672" y="246786"/>
                    <a:pt x="945489" y="246695"/>
                    <a:pt x="945763" y="245236"/>
                  </a:cubicBezTo>
                  <a:cubicBezTo>
                    <a:pt x="945763" y="243513"/>
                    <a:pt x="945125" y="241853"/>
                    <a:pt x="943940" y="240586"/>
                  </a:cubicBezTo>
                  <a:cubicBezTo>
                    <a:pt x="943027" y="239674"/>
                    <a:pt x="944577" y="239856"/>
                    <a:pt x="945580" y="239400"/>
                  </a:cubicBezTo>
                  <a:cubicBezTo>
                    <a:pt x="947951" y="238124"/>
                    <a:pt x="949957" y="236418"/>
                    <a:pt x="951690" y="234385"/>
                  </a:cubicBezTo>
                  <a:cubicBezTo>
                    <a:pt x="953150" y="232470"/>
                    <a:pt x="949866" y="231102"/>
                    <a:pt x="948316" y="230737"/>
                  </a:cubicBezTo>
                  <a:cubicBezTo>
                    <a:pt x="946675" y="230664"/>
                    <a:pt x="945125" y="229734"/>
                    <a:pt x="944304" y="228275"/>
                  </a:cubicBezTo>
                  <a:cubicBezTo>
                    <a:pt x="942298" y="225722"/>
                    <a:pt x="938012" y="228822"/>
                    <a:pt x="938012" y="228822"/>
                  </a:cubicBezTo>
                  <a:lnTo>
                    <a:pt x="920412" y="240586"/>
                  </a:lnTo>
                  <a:cubicBezTo>
                    <a:pt x="919774" y="240932"/>
                    <a:pt x="919135" y="241206"/>
                    <a:pt x="918497" y="241406"/>
                  </a:cubicBezTo>
                  <a:cubicBezTo>
                    <a:pt x="918497" y="241406"/>
                    <a:pt x="900897" y="236026"/>
                    <a:pt x="898983" y="235023"/>
                  </a:cubicBezTo>
                  <a:cubicBezTo>
                    <a:pt x="897068" y="234020"/>
                    <a:pt x="897889" y="233382"/>
                    <a:pt x="895700" y="231558"/>
                  </a:cubicBezTo>
                  <a:cubicBezTo>
                    <a:pt x="893512" y="229734"/>
                    <a:pt x="885031" y="236026"/>
                    <a:pt x="882933" y="237667"/>
                  </a:cubicBezTo>
                  <a:cubicBezTo>
                    <a:pt x="880836" y="239309"/>
                    <a:pt x="871352" y="248519"/>
                    <a:pt x="870349" y="249522"/>
                  </a:cubicBezTo>
                  <a:cubicBezTo>
                    <a:pt x="869894" y="250042"/>
                    <a:pt x="869346" y="250443"/>
                    <a:pt x="868708" y="250708"/>
                  </a:cubicBezTo>
                  <a:cubicBezTo>
                    <a:pt x="865334" y="251373"/>
                    <a:pt x="862051" y="252221"/>
                    <a:pt x="858860" y="253261"/>
                  </a:cubicBezTo>
                  <a:cubicBezTo>
                    <a:pt x="856398" y="254264"/>
                    <a:pt x="850561" y="255267"/>
                    <a:pt x="847552" y="256088"/>
                  </a:cubicBezTo>
                  <a:cubicBezTo>
                    <a:pt x="844543" y="256909"/>
                    <a:pt x="842445" y="264386"/>
                    <a:pt x="842263" y="265207"/>
                  </a:cubicBezTo>
                  <a:cubicBezTo>
                    <a:pt x="842081" y="266027"/>
                    <a:pt x="840713" y="267122"/>
                    <a:pt x="840713" y="267122"/>
                  </a:cubicBezTo>
                  <a:cubicBezTo>
                    <a:pt x="837521" y="268289"/>
                    <a:pt x="834421" y="269821"/>
                    <a:pt x="831594" y="271681"/>
                  </a:cubicBezTo>
                  <a:cubicBezTo>
                    <a:pt x="828676" y="273213"/>
                    <a:pt x="827308" y="276651"/>
                    <a:pt x="828311" y="279797"/>
                  </a:cubicBezTo>
                  <a:cubicBezTo>
                    <a:pt x="828311" y="280891"/>
                    <a:pt x="827764" y="281074"/>
                    <a:pt x="827034" y="281803"/>
                  </a:cubicBezTo>
                  <a:cubicBezTo>
                    <a:pt x="826305" y="282533"/>
                    <a:pt x="820925" y="285360"/>
                    <a:pt x="820195" y="285907"/>
                  </a:cubicBezTo>
                  <a:cubicBezTo>
                    <a:pt x="818281" y="286372"/>
                    <a:pt x="816365" y="286618"/>
                    <a:pt x="814359" y="286636"/>
                  </a:cubicBezTo>
                  <a:lnTo>
                    <a:pt x="792109" y="288095"/>
                  </a:lnTo>
                  <a:cubicBezTo>
                    <a:pt x="791927" y="288560"/>
                    <a:pt x="791744" y="289016"/>
                    <a:pt x="791562" y="289463"/>
                  </a:cubicBezTo>
                  <a:cubicBezTo>
                    <a:pt x="790833" y="291114"/>
                    <a:pt x="790468" y="292937"/>
                    <a:pt x="790650" y="294752"/>
                  </a:cubicBezTo>
                  <a:cubicBezTo>
                    <a:pt x="791106" y="296065"/>
                    <a:pt x="792018" y="297205"/>
                    <a:pt x="793112" y="298035"/>
                  </a:cubicBezTo>
                  <a:cubicBezTo>
                    <a:pt x="794936" y="298901"/>
                    <a:pt x="796851" y="299658"/>
                    <a:pt x="798766" y="300315"/>
                  </a:cubicBezTo>
                  <a:cubicBezTo>
                    <a:pt x="800499" y="300315"/>
                    <a:pt x="805514" y="301135"/>
                    <a:pt x="805879" y="302321"/>
                  </a:cubicBezTo>
                  <a:cubicBezTo>
                    <a:pt x="806244" y="303506"/>
                    <a:pt x="807794" y="306698"/>
                    <a:pt x="806791" y="307245"/>
                  </a:cubicBezTo>
                  <a:cubicBezTo>
                    <a:pt x="805514" y="308148"/>
                    <a:pt x="804602" y="309470"/>
                    <a:pt x="804237" y="310984"/>
                  </a:cubicBezTo>
                  <a:cubicBezTo>
                    <a:pt x="804420" y="312169"/>
                    <a:pt x="804784" y="313318"/>
                    <a:pt x="805331" y="314358"/>
                  </a:cubicBezTo>
                  <a:cubicBezTo>
                    <a:pt x="805788" y="315087"/>
                    <a:pt x="808067" y="317549"/>
                    <a:pt x="807794" y="318370"/>
                  </a:cubicBezTo>
                  <a:cubicBezTo>
                    <a:pt x="807520" y="319191"/>
                    <a:pt x="807246" y="320650"/>
                    <a:pt x="805879" y="321106"/>
                  </a:cubicBezTo>
                  <a:cubicBezTo>
                    <a:pt x="804511" y="321644"/>
                    <a:pt x="803234" y="322319"/>
                    <a:pt x="802049" y="323112"/>
                  </a:cubicBezTo>
                  <a:cubicBezTo>
                    <a:pt x="802049" y="323112"/>
                    <a:pt x="800225" y="323112"/>
                    <a:pt x="799951" y="322656"/>
                  </a:cubicBezTo>
                  <a:cubicBezTo>
                    <a:pt x="799678" y="322200"/>
                    <a:pt x="799496" y="321197"/>
                    <a:pt x="798492" y="321470"/>
                  </a:cubicBezTo>
                  <a:cubicBezTo>
                    <a:pt x="795209" y="322811"/>
                    <a:pt x="791562" y="323404"/>
                    <a:pt x="788006" y="323203"/>
                  </a:cubicBezTo>
                  <a:cubicBezTo>
                    <a:pt x="782169" y="323084"/>
                    <a:pt x="776333" y="323386"/>
                    <a:pt x="770588" y="324115"/>
                  </a:cubicBezTo>
                  <a:cubicBezTo>
                    <a:pt x="766941" y="324434"/>
                    <a:pt x="763293" y="324434"/>
                    <a:pt x="759646" y="324115"/>
                  </a:cubicBezTo>
                  <a:cubicBezTo>
                    <a:pt x="757092" y="323623"/>
                    <a:pt x="754539" y="322866"/>
                    <a:pt x="752077" y="321835"/>
                  </a:cubicBezTo>
                  <a:cubicBezTo>
                    <a:pt x="751165" y="321015"/>
                    <a:pt x="750253" y="319556"/>
                    <a:pt x="749250" y="319829"/>
                  </a:cubicBezTo>
                  <a:cubicBezTo>
                    <a:pt x="748247" y="320103"/>
                    <a:pt x="747062" y="321379"/>
                    <a:pt x="745785" y="321379"/>
                  </a:cubicBezTo>
                  <a:cubicBezTo>
                    <a:pt x="744782" y="321507"/>
                    <a:pt x="743688" y="321817"/>
                    <a:pt x="742776" y="322291"/>
                  </a:cubicBezTo>
                  <a:cubicBezTo>
                    <a:pt x="741955" y="322291"/>
                    <a:pt x="737669" y="325665"/>
                    <a:pt x="736666" y="325848"/>
                  </a:cubicBezTo>
                  <a:lnTo>
                    <a:pt x="732380" y="325848"/>
                  </a:lnTo>
                  <a:cubicBezTo>
                    <a:pt x="731742" y="326331"/>
                    <a:pt x="731104" y="326705"/>
                    <a:pt x="730374" y="326942"/>
                  </a:cubicBezTo>
                  <a:cubicBezTo>
                    <a:pt x="729189" y="327097"/>
                    <a:pt x="728003" y="326869"/>
                    <a:pt x="727000" y="326303"/>
                  </a:cubicBezTo>
                  <a:cubicBezTo>
                    <a:pt x="724356" y="324908"/>
                    <a:pt x="721620" y="323659"/>
                    <a:pt x="718884" y="322565"/>
                  </a:cubicBezTo>
                  <a:cubicBezTo>
                    <a:pt x="717881" y="322565"/>
                    <a:pt x="715328" y="321106"/>
                    <a:pt x="713595" y="321744"/>
                  </a:cubicBezTo>
                  <a:cubicBezTo>
                    <a:pt x="712501" y="322200"/>
                    <a:pt x="711315" y="322474"/>
                    <a:pt x="710130" y="322565"/>
                  </a:cubicBezTo>
                  <a:cubicBezTo>
                    <a:pt x="708398" y="322355"/>
                    <a:pt x="706756" y="321826"/>
                    <a:pt x="705206" y="321015"/>
                  </a:cubicBezTo>
                  <a:cubicBezTo>
                    <a:pt x="704659" y="320467"/>
                    <a:pt x="703656" y="318279"/>
                    <a:pt x="702743" y="318826"/>
                  </a:cubicBezTo>
                  <a:cubicBezTo>
                    <a:pt x="701832" y="319373"/>
                    <a:pt x="701376" y="318826"/>
                    <a:pt x="700920" y="318279"/>
                  </a:cubicBezTo>
                  <a:cubicBezTo>
                    <a:pt x="700190" y="317750"/>
                    <a:pt x="699552" y="317139"/>
                    <a:pt x="698914" y="316455"/>
                  </a:cubicBezTo>
                  <a:cubicBezTo>
                    <a:pt x="698914" y="315725"/>
                    <a:pt x="697911" y="312899"/>
                    <a:pt x="697364" y="312625"/>
                  </a:cubicBezTo>
                  <a:cubicBezTo>
                    <a:pt x="696634" y="312242"/>
                    <a:pt x="695904" y="311905"/>
                    <a:pt x="695175" y="311622"/>
                  </a:cubicBezTo>
                  <a:cubicBezTo>
                    <a:pt x="695175" y="311622"/>
                    <a:pt x="693260" y="310892"/>
                    <a:pt x="694537" y="309889"/>
                  </a:cubicBezTo>
                  <a:cubicBezTo>
                    <a:pt x="696178" y="308713"/>
                    <a:pt x="697728" y="307373"/>
                    <a:pt x="699096" y="305877"/>
                  </a:cubicBezTo>
                  <a:cubicBezTo>
                    <a:pt x="699369" y="305403"/>
                    <a:pt x="699552" y="304920"/>
                    <a:pt x="699735" y="304418"/>
                  </a:cubicBezTo>
                  <a:cubicBezTo>
                    <a:pt x="699279" y="304236"/>
                    <a:pt x="698822" y="303953"/>
                    <a:pt x="698458" y="303597"/>
                  </a:cubicBezTo>
                  <a:cubicBezTo>
                    <a:pt x="697637" y="302777"/>
                    <a:pt x="697455" y="301318"/>
                    <a:pt x="696361" y="299311"/>
                  </a:cubicBezTo>
                  <a:cubicBezTo>
                    <a:pt x="695448" y="296539"/>
                    <a:pt x="695722" y="293494"/>
                    <a:pt x="697090" y="290922"/>
                  </a:cubicBezTo>
                  <a:cubicBezTo>
                    <a:pt x="698184" y="288004"/>
                    <a:pt x="698367" y="284831"/>
                    <a:pt x="697637" y="281803"/>
                  </a:cubicBezTo>
                  <a:cubicBezTo>
                    <a:pt x="697090" y="277791"/>
                    <a:pt x="693807" y="276788"/>
                    <a:pt x="690342" y="276058"/>
                  </a:cubicBezTo>
                  <a:cubicBezTo>
                    <a:pt x="686877" y="275329"/>
                    <a:pt x="676572" y="282350"/>
                    <a:pt x="675113" y="283627"/>
                  </a:cubicBezTo>
                  <a:cubicBezTo>
                    <a:pt x="674566" y="283964"/>
                    <a:pt x="673928" y="284183"/>
                    <a:pt x="673289" y="284265"/>
                  </a:cubicBezTo>
                  <a:cubicBezTo>
                    <a:pt x="673016" y="286362"/>
                    <a:pt x="672651" y="288433"/>
                    <a:pt x="672104" y="290466"/>
                  </a:cubicBezTo>
                  <a:cubicBezTo>
                    <a:pt x="671466" y="292928"/>
                    <a:pt x="669004" y="309707"/>
                    <a:pt x="668821" y="311713"/>
                  </a:cubicBezTo>
                  <a:cubicBezTo>
                    <a:pt x="670098" y="315835"/>
                    <a:pt x="672013" y="319720"/>
                    <a:pt x="674566" y="323203"/>
                  </a:cubicBezTo>
                  <a:cubicBezTo>
                    <a:pt x="674931" y="323978"/>
                    <a:pt x="674931" y="324890"/>
                    <a:pt x="674566" y="325665"/>
                  </a:cubicBezTo>
                  <a:cubicBezTo>
                    <a:pt x="672925" y="329933"/>
                    <a:pt x="671101" y="334109"/>
                    <a:pt x="669004" y="338158"/>
                  </a:cubicBezTo>
                  <a:cubicBezTo>
                    <a:pt x="667910" y="339617"/>
                    <a:pt x="658881" y="338158"/>
                    <a:pt x="657787" y="338158"/>
                  </a:cubicBezTo>
                  <a:cubicBezTo>
                    <a:pt x="656693" y="338158"/>
                    <a:pt x="645477" y="337702"/>
                    <a:pt x="644200" y="338158"/>
                  </a:cubicBezTo>
                  <a:cubicBezTo>
                    <a:pt x="642413" y="338058"/>
                    <a:pt x="640635" y="337748"/>
                    <a:pt x="638911" y="337246"/>
                  </a:cubicBezTo>
                  <a:cubicBezTo>
                    <a:pt x="637908" y="337246"/>
                    <a:pt x="637817" y="337246"/>
                    <a:pt x="637361" y="335149"/>
                  </a:cubicBezTo>
                  <a:cubicBezTo>
                    <a:pt x="636905" y="333052"/>
                    <a:pt x="636267" y="332687"/>
                    <a:pt x="635628" y="332595"/>
                  </a:cubicBezTo>
                  <a:cubicBezTo>
                    <a:pt x="634516" y="332660"/>
                    <a:pt x="633477" y="333152"/>
                    <a:pt x="632710" y="333963"/>
                  </a:cubicBezTo>
                  <a:cubicBezTo>
                    <a:pt x="630969" y="335103"/>
                    <a:pt x="629136" y="336106"/>
                    <a:pt x="627239" y="336973"/>
                  </a:cubicBezTo>
                  <a:cubicBezTo>
                    <a:pt x="626819" y="337237"/>
                    <a:pt x="626355" y="337429"/>
                    <a:pt x="625871" y="337520"/>
                  </a:cubicBezTo>
                  <a:lnTo>
                    <a:pt x="616752" y="333416"/>
                  </a:lnTo>
                  <a:cubicBezTo>
                    <a:pt x="616752" y="333416"/>
                    <a:pt x="608363" y="331866"/>
                    <a:pt x="606813" y="331410"/>
                  </a:cubicBezTo>
                  <a:cubicBezTo>
                    <a:pt x="603366" y="331328"/>
                    <a:pt x="599910" y="331574"/>
                    <a:pt x="596508" y="332140"/>
                  </a:cubicBezTo>
                  <a:cubicBezTo>
                    <a:pt x="595140" y="332140"/>
                    <a:pt x="594867" y="331593"/>
                    <a:pt x="594867" y="331593"/>
                  </a:cubicBezTo>
                  <a:cubicBezTo>
                    <a:pt x="594867" y="331593"/>
                    <a:pt x="589852" y="323841"/>
                    <a:pt x="589305" y="323203"/>
                  </a:cubicBezTo>
                  <a:cubicBezTo>
                    <a:pt x="588830" y="322902"/>
                    <a:pt x="588228" y="322902"/>
                    <a:pt x="587754" y="323203"/>
                  </a:cubicBezTo>
                  <a:cubicBezTo>
                    <a:pt x="587754" y="323203"/>
                    <a:pt x="580003" y="325665"/>
                    <a:pt x="578635" y="326395"/>
                  </a:cubicBezTo>
                  <a:cubicBezTo>
                    <a:pt x="577268" y="327124"/>
                    <a:pt x="576629" y="326395"/>
                    <a:pt x="576629" y="326395"/>
                  </a:cubicBezTo>
                  <a:cubicBezTo>
                    <a:pt x="575307" y="325291"/>
                    <a:pt x="574057" y="324106"/>
                    <a:pt x="572890" y="322838"/>
                  </a:cubicBezTo>
                  <a:cubicBezTo>
                    <a:pt x="569972" y="321197"/>
                    <a:pt x="566917" y="319793"/>
                    <a:pt x="563771" y="318644"/>
                  </a:cubicBezTo>
                  <a:cubicBezTo>
                    <a:pt x="562540" y="318060"/>
                    <a:pt x="561209" y="317723"/>
                    <a:pt x="559850" y="317641"/>
                  </a:cubicBezTo>
                  <a:cubicBezTo>
                    <a:pt x="557789" y="317339"/>
                    <a:pt x="555883" y="316346"/>
                    <a:pt x="554470" y="314814"/>
                  </a:cubicBezTo>
                  <a:cubicBezTo>
                    <a:pt x="553312" y="312178"/>
                    <a:pt x="552783" y="309306"/>
                    <a:pt x="552920" y="306424"/>
                  </a:cubicBezTo>
                  <a:cubicBezTo>
                    <a:pt x="552920" y="305148"/>
                    <a:pt x="551734" y="304692"/>
                    <a:pt x="551734" y="304692"/>
                  </a:cubicBezTo>
                  <a:cubicBezTo>
                    <a:pt x="548068" y="302786"/>
                    <a:pt x="544257" y="301172"/>
                    <a:pt x="540335" y="299859"/>
                  </a:cubicBezTo>
                  <a:cubicBezTo>
                    <a:pt x="537299" y="299366"/>
                    <a:pt x="534190" y="299521"/>
                    <a:pt x="531216" y="300315"/>
                  </a:cubicBezTo>
                  <a:cubicBezTo>
                    <a:pt x="530122" y="300315"/>
                    <a:pt x="529211" y="302412"/>
                    <a:pt x="528572" y="303597"/>
                  </a:cubicBezTo>
                  <a:cubicBezTo>
                    <a:pt x="528171" y="304053"/>
                    <a:pt x="527478" y="304090"/>
                    <a:pt x="527031" y="303698"/>
                  </a:cubicBezTo>
                  <a:cubicBezTo>
                    <a:pt x="526995" y="303661"/>
                    <a:pt x="526958" y="303634"/>
                    <a:pt x="526931" y="303597"/>
                  </a:cubicBezTo>
                  <a:lnTo>
                    <a:pt x="518724" y="300041"/>
                  </a:lnTo>
                  <a:cubicBezTo>
                    <a:pt x="518249" y="299740"/>
                    <a:pt x="517648" y="299740"/>
                    <a:pt x="517174" y="300041"/>
                  </a:cubicBezTo>
                  <a:cubicBezTo>
                    <a:pt x="514803" y="301327"/>
                    <a:pt x="512523" y="302758"/>
                    <a:pt x="510334" y="304327"/>
                  </a:cubicBezTo>
                  <a:cubicBezTo>
                    <a:pt x="509423" y="305148"/>
                    <a:pt x="507143" y="302777"/>
                    <a:pt x="506596" y="302138"/>
                  </a:cubicBezTo>
                  <a:cubicBezTo>
                    <a:pt x="506058" y="301765"/>
                    <a:pt x="505419" y="301582"/>
                    <a:pt x="504772" y="301591"/>
                  </a:cubicBezTo>
                  <a:cubicBezTo>
                    <a:pt x="504772" y="301591"/>
                    <a:pt x="493920" y="299038"/>
                    <a:pt x="492461" y="298856"/>
                  </a:cubicBezTo>
                  <a:cubicBezTo>
                    <a:pt x="491641" y="298774"/>
                    <a:pt x="490938" y="298254"/>
                    <a:pt x="490638" y="297488"/>
                  </a:cubicBezTo>
                  <a:cubicBezTo>
                    <a:pt x="489808" y="295682"/>
                    <a:pt x="489115" y="293822"/>
                    <a:pt x="488540" y="291925"/>
                  </a:cubicBezTo>
                  <a:cubicBezTo>
                    <a:pt x="488540" y="290922"/>
                    <a:pt x="487081" y="290466"/>
                    <a:pt x="487081" y="290466"/>
                  </a:cubicBezTo>
                  <a:cubicBezTo>
                    <a:pt x="487081" y="290466"/>
                    <a:pt x="473403" y="286180"/>
                    <a:pt x="471943" y="285907"/>
                  </a:cubicBezTo>
                  <a:cubicBezTo>
                    <a:pt x="470549" y="285505"/>
                    <a:pt x="469245" y="284822"/>
                    <a:pt x="468114" y="283900"/>
                  </a:cubicBezTo>
                  <a:cubicBezTo>
                    <a:pt x="467293" y="283353"/>
                    <a:pt x="466290" y="283900"/>
                    <a:pt x="464557" y="284904"/>
                  </a:cubicBezTo>
                  <a:cubicBezTo>
                    <a:pt x="462889" y="285724"/>
                    <a:pt x="460937" y="285724"/>
                    <a:pt x="459269" y="284904"/>
                  </a:cubicBezTo>
                  <a:cubicBezTo>
                    <a:pt x="458539" y="284357"/>
                    <a:pt x="450150" y="278976"/>
                    <a:pt x="448599" y="278247"/>
                  </a:cubicBezTo>
                  <a:cubicBezTo>
                    <a:pt x="444542" y="274845"/>
                    <a:pt x="440684" y="271216"/>
                    <a:pt x="437018" y="267395"/>
                  </a:cubicBezTo>
                  <a:cubicBezTo>
                    <a:pt x="436197" y="266392"/>
                    <a:pt x="435195" y="266575"/>
                    <a:pt x="432915" y="265936"/>
                  </a:cubicBezTo>
                  <a:cubicBezTo>
                    <a:pt x="427133" y="262881"/>
                    <a:pt x="421534" y="259498"/>
                    <a:pt x="416136" y="255814"/>
                  </a:cubicBezTo>
                  <a:cubicBezTo>
                    <a:pt x="415133" y="255267"/>
                    <a:pt x="414950" y="256726"/>
                    <a:pt x="414950" y="258276"/>
                  </a:cubicBezTo>
                  <a:cubicBezTo>
                    <a:pt x="414950" y="259827"/>
                    <a:pt x="413674" y="259371"/>
                    <a:pt x="413674" y="259371"/>
                  </a:cubicBezTo>
                  <a:cubicBezTo>
                    <a:pt x="412114" y="258668"/>
                    <a:pt x="410592" y="257875"/>
                    <a:pt x="409115" y="257000"/>
                  </a:cubicBezTo>
                  <a:cubicBezTo>
                    <a:pt x="408020" y="256179"/>
                    <a:pt x="401272" y="251711"/>
                    <a:pt x="399996" y="251164"/>
                  </a:cubicBezTo>
                  <a:cubicBezTo>
                    <a:pt x="398719" y="250616"/>
                    <a:pt x="399448" y="249613"/>
                    <a:pt x="399996" y="247881"/>
                  </a:cubicBezTo>
                  <a:cubicBezTo>
                    <a:pt x="400442" y="245847"/>
                    <a:pt x="400990" y="243841"/>
                    <a:pt x="401637" y="241862"/>
                  </a:cubicBezTo>
                  <a:cubicBezTo>
                    <a:pt x="402457" y="240038"/>
                    <a:pt x="406470" y="233929"/>
                    <a:pt x="406835" y="233382"/>
                  </a:cubicBezTo>
                  <a:cubicBezTo>
                    <a:pt x="407199" y="232834"/>
                    <a:pt x="406835" y="232196"/>
                    <a:pt x="406835" y="231467"/>
                  </a:cubicBezTo>
                  <a:cubicBezTo>
                    <a:pt x="406205" y="230363"/>
                    <a:pt x="405950" y="229078"/>
                    <a:pt x="406105" y="227819"/>
                  </a:cubicBezTo>
                  <a:cubicBezTo>
                    <a:pt x="406105" y="226178"/>
                    <a:pt x="410117" y="222074"/>
                    <a:pt x="410756" y="221801"/>
                  </a:cubicBezTo>
                  <a:cubicBezTo>
                    <a:pt x="411394" y="221527"/>
                    <a:pt x="410756" y="219703"/>
                    <a:pt x="410756" y="216785"/>
                  </a:cubicBezTo>
                  <a:cubicBezTo>
                    <a:pt x="410756" y="213867"/>
                    <a:pt x="417960" y="208669"/>
                    <a:pt x="419875" y="207666"/>
                  </a:cubicBezTo>
                  <a:lnTo>
                    <a:pt x="432094" y="199550"/>
                  </a:lnTo>
                  <a:lnTo>
                    <a:pt x="404737" y="186784"/>
                  </a:lnTo>
                  <a:cubicBezTo>
                    <a:pt x="403825" y="186784"/>
                    <a:pt x="404737" y="184139"/>
                    <a:pt x="406014" y="181221"/>
                  </a:cubicBezTo>
                  <a:cubicBezTo>
                    <a:pt x="407291" y="178303"/>
                    <a:pt x="398172" y="175659"/>
                    <a:pt x="396348" y="174838"/>
                  </a:cubicBezTo>
                  <a:cubicBezTo>
                    <a:pt x="394524" y="174018"/>
                    <a:pt x="379113" y="170187"/>
                    <a:pt x="378110" y="169549"/>
                  </a:cubicBezTo>
                  <a:cubicBezTo>
                    <a:pt x="377107" y="168911"/>
                    <a:pt x="377563" y="167816"/>
                    <a:pt x="376833" y="166449"/>
                  </a:cubicBezTo>
                  <a:cubicBezTo>
                    <a:pt x="374672" y="163275"/>
                    <a:pt x="372329" y="160230"/>
                    <a:pt x="369812" y="157330"/>
                  </a:cubicBezTo>
                  <a:cubicBezTo>
                    <a:pt x="369174" y="156345"/>
                    <a:pt x="368371" y="155479"/>
                    <a:pt x="367441" y="154776"/>
                  </a:cubicBezTo>
                  <a:cubicBezTo>
                    <a:pt x="366164" y="153865"/>
                    <a:pt x="361969" y="157330"/>
                    <a:pt x="361058" y="158424"/>
                  </a:cubicBezTo>
                  <a:cubicBezTo>
                    <a:pt x="360592" y="158953"/>
                    <a:pt x="359781" y="159008"/>
                    <a:pt x="359252" y="158534"/>
                  </a:cubicBezTo>
                  <a:cubicBezTo>
                    <a:pt x="359215" y="158506"/>
                    <a:pt x="359179" y="158461"/>
                    <a:pt x="359142" y="158424"/>
                  </a:cubicBezTo>
                  <a:lnTo>
                    <a:pt x="354766" y="152953"/>
                  </a:lnTo>
                  <a:cubicBezTo>
                    <a:pt x="353644" y="148065"/>
                    <a:pt x="353644" y="142977"/>
                    <a:pt x="354766" y="138089"/>
                  </a:cubicBezTo>
                  <a:cubicBezTo>
                    <a:pt x="354939" y="137186"/>
                    <a:pt x="354939" y="136256"/>
                    <a:pt x="354766" y="135353"/>
                  </a:cubicBezTo>
                  <a:cubicBezTo>
                    <a:pt x="354766" y="135353"/>
                    <a:pt x="347015" y="124593"/>
                    <a:pt x="346468" y="123681"/>
                  </a:cubicBezTo>
                  <a:cubicBezTo>
                    <a:pt x="345236" y="120717"/>
                    <a:pt x="344233" y="117672"/>
                    <a:pt x="343458" y="114562"/>
                  </a:cubicBezTo>
                  <a:cubicBezTo>
                    <a:pt x="343458" y="112829"/>
                    <a:pt x="343914" y="113103"/>
                    <a:pt x="344917" y="112556"/>
                  </a:cubicBezTo>
                  <a:cubicBezTo>
                    <a:pt x="348337" y="111462"/>
                    <a:pt x="351802" y="110550"/>
                    <a:pt x="355313" y="109820"/>
                  </a:cubicBezTo>
                  <a:cubicBezTo>
                    <a:pt x="356042" y="109820"/>
                    <a:pt x="356772" y="109820"/>
                    <a:pt x="356316" y="111371"/>
                  </a:cubicBezTo>
                  <a:cubicBezTo>
                    <a:pt x="355860" y="112921"/>
                    <a:pt x="357137" y="113924"/>
                    <a:pt x="358687" y="115839"/>
                  </a:cubicBezTo>
                  <a:cubicBezTo>
                    <a:pt x="360383" y="117808"/>
                    <a:pt x="362945" y="118802"/>
                    <a:pt x="365526" y="118483"/>
                  </a:cubicBezTo>
                  <a:cubicBezTo>
                    <a:pt x="371070" y="114781"/>
                    <a:pt x="376204" y="110495"/>
                    <a:pt x="380846" y="105717"/>
                  </a:cubicBezTo>
                  <a:cubicBezTo>
                    <a:pt x="381301" y="105124"/>
                    <a:pt x="381301" y="104303"/>
                    <a:pt x="380846" y="103710"/>
                  </a:cubicBezTo>
                  <a:cubicBezTo>
                    <a:pt x="378894" y="99771"/>
                    <a:pt x="377873" y="95431"/>
                    <a:pt x="377837" y="91035"/>
                  </a:cubicBezTo>
                  <a:cubicBezTo>
                    <a:pt x="377837" y="88300"/>
                    <a:pt x="373551" y="88208"/>
                    <a:pt x="371818" y="87570"/>
                  </a:cubicBezTo>
                  <a:cubicBezTo>
                    <a:pt x="369311" y="86330"/>
                    <a:pt x="366985" y="84770"/>
                    <a:pt x="364887" y="82919"/>
                  </a:cubicBezTo>
                  <a:cubicBezTo>
                    <a:pt x="363976" y="82008"/>
                    <a:pt x="361696" y="80184"/>
                    <a:pt x="361696" y="80184"/>
                  </a:cubicBezTo>
                  <a:close/>
                </a:path>
              </a:pathLst>
            </a:custGeom>
            <a:grpFill/>
            <a:ln w="4559" cap="flat">
              <a:solidFill>
                <a:srgbClr val="FFFFFF"/>
              </a:solidFill>
              <a:prstDash val="solid"/>
              <a:miter/>
            </a:ln>
          </p:spPr>
          <p:txBody>
            <a:bodyPr rtlCol="0" anchor="ctr"/>
            <a:lstStyle/>
            <a:p>
              <a:endParaRPr lang="en-US"/>
            </a:p>
          </p:txBody>
        </p:sp>
      </p:grpSp>
      <p:sp>
        <p:nvSpPr>
          <p:cNvPr id="957" name="Freeform: Shape 956">
            <a:extLst>
              <a:ext uri="{FF2B5EF4-FFF2-40B4-BE49-F238E27FC236}">
                <a16:creationId xmlns:a16="http://schemas.microsoft.com/office/drawing/2014/main" id="{A3C11741-2CEB-274B-1467-A83633D489AC}"/>
              </a:ext>
            </a:extLst>
          </p:cNvPr>
          <p:cNvSpPr/>
          <p:nvPr/>
        </p:nvSpPr>
        <p:spPr>
          <a:xfrm>
            <a:off x="8031255" y="3476939"/>
            <a:ext cx="74928" cy="83739"/>
          </a:xfrm>
          <a:custGeom>
            <a:avLst/>
            <a:gdLst>
              <a:gd name="connsiteX0" fmla="*/ 5055 w 86235"/>
              <a:gd name="connsiteY0" fmla="*/ 17281 h 96376"/>
              <a:gd name="connsiteX1" fmla="*/ 8520 w 86235"/>
              <a:gd name="connsiteY1" fmla="*/ 19014 h 96376"/>
              <a:gd name="connsiteX2" fmla="*/ 7335 w 86235"/>
              <a:gd name="connsiteY2" fmla="*/ 26309 h 96376"/>
              <a:gd name="connsiteX3" fmla="*/ 11894 w 86235"/>
              <a:gd name="connsiteY3" fmla="*/ 35975 h 96376"/>
              <a:gd name="connsiteX4" fmla="*/ 15633 w 86235"/>
              <a:gd name="connsiteY4" fmla="*/ 46553 h 96376"/>
              <a:gd name="connsiteX5" fmla="*/ 23202 w 86235"/>
              <a:gd name="connsiteY5" fmla="*/ 54122 h 96376"/>
              <a:gd name="connsiteX6" fmla="*/ 38704 w 86235"/>
              <a:gd name="connsiteY6" fmla="*/ 60596 h 96376"/>
              <a:gd name="connsiteX7" fmla="*/ 38704 w 86235"/>
              <a:gd name="connsiteY7" fmla="*/ 62602 h 96376"/>
              <a:gd name="connsiteX8" fmla="*/ 33506 w 86235"/>
              <a:gd name="connsiteY8" fmla="*/ 70171 h 96376"/>
              <a:gd name="connsiteX9" fmla="*/ 30588 w 86235"/>
              <a:gd name="connsiteY9" fmla="*/ 72906 h 96376"/>
              <a:gd name="connsiteX10" fmla="*/ 37245 w 86235"/>
              <a:gd name="connsiteY10" fmla="*/ 96342 h 96376"/>
              <a:gd name="connsiteX11" fmla="*/ 37245 w 86235"/>
              <a:gd name="connsiteY11" fmla="*/ 91236 h 96376"/>
              <a:gd name="connsiteX12" fmla="*/ 40437 w 86235"/>
              <a:gd name="connsiteY12" fmla="*/ 88135 h 96376"/>
              <a:gd name="connsiteX13" fmla="*/ 38339 w 86235"/>
              <a:gd name="connsiteY13" fmla="*/ 80840 h 96376"/>
              <a:gd name="connsiteX14" fmla="*/ 37063 w 86235"/>
              <a:gd name="connsiteY14" fmla="*/ 75460 h 96376"/>
              <a:gd name="connsiteX15" fmla="*/ 42352 w 86235"/>
              <a:gd name="connsiteY15" fmla="*/ 74457 h 96376"/>
              <a:gd name="connsiteX16" fmla="*/ 51471 w 86235"/>
              <a:gd name="connsiteY16" fmla="*/ 72177 h 96376"/>
              <a:gd name="connsiteX17" fmla="*/ 58036 w 86235"/>
              <a:gd name="connsiteY17" fmla="*/ 66067 h 96376"/>
              <a:gd name="connsiteX18" fmla="*/ 58857 w 86235"/>
              <a:gd name="connsiteY18" fmla="*/ 58772 h 96376"/>
              <a:gd name="connsiteX19" fmla="*/ 62869 w 86235"/>
              <a:gd name="connsiteY19" fmla="*/ 58772 h 96376"/>
              <a:gd name="connsiteX20" fmla="*/ 70711 w 86235"/>
              <a:gd name="connsiteY20" fmla="*/ 51112 h 96376"/>
              <a:gd name="connsiteX21" fmla="*/ 79830 w 86235"/>
              <a:gd name="connsiteY21" fmla="*/ 37616 h 96376"/>
              <a:gd name="connsiteX22" fmla="*/ 86122 w 86235"/>
              <a:gd name="connsiteY22" fmla="*/ 20017 h 96376"/>
              <a:gd name="connsiteX23" fmla="*/ 83387 w 86235"/>
              <a:gd name="connsiteY23" fmla="*/ 16643 h 96376"/>
              <a:gd name="connsiteX24" fmla="*/ 77551 w 86235"/>
              <a:gd name="connsiteY24" fmla="*/ 19926 h 96376"/>
              <a:gd name="connsiteX25" fmla="*/ 73940 w 86235"/>
              <a:gd name="connsiteY25" fmla="*/ 19843 h 96376"/>
              <a:gd name="connsiteX26" fmla="*/ 73447 w 86235"/>
              <a:gd name="connsiteY26" fmla="*/ 19105 h 96376"/>
              <a:gd name="connsiteX27" fmla="*/ 72535 w 86235"/>
              <a:gd name="connsiteY27" fmla="*/ 16734 h 96376"/>
              <a:gd name="connsiteX28" fmla="*/ 52474 w 86235"/>
              <a:gd name="connsiteY28" fmla="*/ 958 h 96376"/>
              <a:gd name="connsiteX29" fmla="*/ 45817 w 86235"/>
              <a:gd name="connsiteY29" fmla="*/ 411 h 96376"/>
              <a:gd name="connsiteX30" fmla="*/ 34509 w 86235"/>
              <a:gd name="connsiteY30" fmla="*/ 411 h 96376"/>
              <a:gd name="connsiteX31" fmla="*/ 28673 w 86235"/>
              <a:gd name="connsiteY31" fmla="*/ 3603 h 96376"/>
              <a:gd name="connsiteX32" fmla="*/ 23567 w 86235"/>
              <a:gd name="connsiteY32" fmla="*/ 6794 h 96376"/>
              <a:gd name="connsiteX33" fmla="*/ 16545 w 86235"/>
              <a:gd name="connsiteY33" fmla="*/ 9439 h 96376"/>
              <a:gd name="connsiteX34" fmla="*/ 3596 w 86235"/>
              <a:gd name="connsiteY34" fmla="*/ 15731 h 96376"/>
              <a:gd name="connsiteX35" fmla="*/ -52 w 86235"/>
              <a:gd name="connsiteY35" fmla="*/ 17646 h 96376"/>
              <a:gd name="connsiteX36" fmla="*/ 5055 w 86235"/>
              <a:gd name="connsiteY36" fmla="*/ 17281 h 9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6235" h="96376">
                <a:moveTo>
                  <a:pt x="5055" y="17281"/>
                </a:moveTo>
                <a:cubicBezTo>
                  <a:pt x="6241" y="17281"/>
                  <a:pt x="9250" y="16461"/>
                  <a:pt x="8520" y="19014"/>
                </a:cubicBezTo>
                <a:cubicBezTo>
                  <a:pt x="7791" y="21567"/>
                  <a:pt x="6605" y="24485"/>
                  <a:pt x="7335" y="26309"/>
                </a:cubicBezTo>
                <a:cubicBezTo>
                  <a:pt x="8064" y="28133"/>
                  <a:pt x="11621" y="34698"/>
                  <a:pt x="11894" y="35975"/>
                </a:cubicBezTo>
                <a:cubicBezTo>
                  <a:pt x="12168" y="37252"/>
                  <a:pt x="15177" y="45550"/>
                  <a:pt x="15633" y="46553"/>
                </a:cubicBezTo>
                <a:cubicBezTo>
                  <a:pt x="17311" y="49799"/>
                  <a:pt x="19955" y="52444"/>
                  <a:pt x="23202" y="54122"/>
                </a:cubicBezTo>
                <a:cubicBezTo>
                  <a:pt x="27761" y="56219"/>
                  <a:pt x="38704" y="60596"/>
                  <a:pt x="38704" y="60596"/>
                </a:cubicBezTo>
                <a:cubicBezTo>
                  <a:pt x="38704" y="60596"/>
                  <a:pt x="39981" y="60596"/>
                  <a:pt x="38704" y="62602"/>
                </a:cubicBezTo>
                <a:cubicBezTo>
                  <a:pt x="37427" y="64609"/>
                  <a:pt x="35147" y="69715"/>
                  <a:pt x="33506" y="70171"/>
                </a:cubicBezTo>
                <a:cubicBezTo>
                  <a:pt x="31865" y="70627"/>
                  <a:pt x="30132" y="71174"/>
                  <a:pt x="30588" y="72906"/>
                </a:cubicBezTo>
                <a:cubicBezTo>
                  <a:pt x="31044" y="74639"/>
                  <a:pt x="36060" y="92056"/>
                  <a:pt x="37245" y="96342"/>
                </a:cubicBezTo>
                <a:cubicBezTo>
                  <a:pt x="37154" y="94637"/>
                  <a:pt x="37154" y="92941"/>
                  <a:pt x="37245" y="91236"/>
                </a:cubicBezTo>
                <a:cubicBezTo>
                  <a:pt x="37245" y="88682"/>
                  <a:pt x="38157" y="89138"/>
                  <a:pt x="40437" y="88135"/>
                </a:cubicBezTo>
                <a:cubicBezTo>
                  <a:pt x="42716" y="87132"/>
                  <a:pt x="38613" y="82025"/>
                  <a:pt x="38339" y="80840"/>
                </a:cubicBezTo>
                <a:cubicBezTo>
                  <a:pt x="38066" y="79655"/>
                  <a:pt x="36515" y="77192"/>
                  <a:pt x="37063" y="75460"/>
                </a:cubicBezTo>
                <a:cubicBezTo>
                  <a:pt x="37610" y="73727"/>
                  <a:pt x="40801" y="74183"/>
                  <a:pt x="42352" y="74457"/>
                </a:cubicBezTo>
                <a:cubicBezTo>
                  <a:pt x="45479" y="74128"/>
                  <a:pt x="48552" y="73363"/>
                  <a:pt x="51471" y="72177"/>
                </a:cubicBezTo>
                <a:cubicBezTo>
                  <a:pt x="54015" y="70563"/>
                  <a:pt x="56239" y="68493"/>
                  <a:pt x="58036" y="66067"/>
                </a:cubicBezTo>
                <a:cubicBezTo>
                  <a:pt x="59039" y="64517"/>
                  <a:pt x="58036" y="59684"/>
                  <a:pt x="58857" y="58772"/>
                </a:cubicBezTo>
                <a:cubicBezTo>
                  <a:pt x="59677" y="57860"/>
                  <a:pt x="61592" y="57769"/>
                  <a:pt x="62869" y="58772"/>
                </a:cubicBezTo>
                <a:cubicBezTo>
                  <a:pt x="64145" y="59776"/>
                  <a:pt x="69435" y="52298"/>
                  <a:pt x="70711" y="51112"/>
                </a:cubicBezTo>
                <a:cubicBezTo>
                  <a:pt x="71988" y="49927"/>
                  <a:pt x="79375" y="38437"/>
                  <a:pt x="79830" y="37616"/>
                </a:cubicBezTo>
                <a:cubicBezTo>
                  <a:pt x="80286" y="36796"/>
                  <a:pt x="85667" y="21020"/>
                  <a:pt x="86122" y="20017"/>
                </a:cubicBezTo>
                <a:cubicBezTo>
                  <a:pt x="86578" y="19014"/>
                  <a:pt x="84390" y="17464"/>
                  <a:pt x="83387" y="16643"/>
                </a:cubicBezTo>
                <a:cubicBezTo>
                  <a:pt x="82383" y="15822"/>
                  <a:pt x="79557" y="18102"/>
                  <a:pt x="77551" y="19926"/>
                </a:cubicBezTo>
                <a:cubicBezTo>
                  <a:pt x="76529" y="20902"/>
                  <a:pt x="74915" y="20865"/>
                  <a:pt x="73940" y="19843"/>
                </a:cubicBezTo>
                <a:cubicBezTo>
                  <a:pt x="73730" y="19625"/>
                  <a:pt x="73566" y="19378"/>
                  <a:pt x="73447" y="19105"/>
                </a:cubicBezTo>
                <a:lnTo>
                  <a:pt x="72535" y="16734"/>
                </a:lnTo>
                <a:cubicBezTo>
                  <a:pt x="72535" y="16734"/>
                  <a:pt x="54753" y="2417"/>
                  <a:pt x="52474" y="958"/>
                </a:cubicBezTo>
                <a:cubicBezTo>
                  <a:pt x="50421" y="-136"/>
                  <a:pt x="48014" y="-337"/>
                  <a:pt x="45817" y="411"/>
                </a:cubicBezTo>
                <a:cubicBezTo>
                  <a:pt x="42051" y="749"/>
                  <a:pt x="38275" y="749"/>
                  <a:pt x="34509" y="411"/>
                </a:cubicBezTo>
                <a:cubicBezTo>
                  <a:pt x="32111" y="256"/>
                  <a:pt x="29831" y="1496"/>
                  <a:pt x="28673" y="3603"/>
                </a:cubicBezTo>
                <a:cubicBezTo>
                  <a:pt x="27287" y="5107"/>
                  <a:pt x="25527" y="6211"/>
                  <a:pt x="23567" y="6794"/>
                </a:cubicBezTo>
                <a:cubicBezTo>
                  <a:pt x="21177" y="7533"/>
                  <a:pt x="18834" y="8418"/>
                  <a:pt x="16545" y="9439"/>
                </a:cubicBezTo>
                <a:cubicBezTo>
                  <a:pt x="14265" y="10624"/>
                  <a:pt x="10891" y="12083"/>
                  <a:pt x="3596" y="15731"/>
                </a:cubicBezTo>
                <a:cubicBezTo>
                  <a:pt x="2347" y="16296"/>
                  <a:pt x="1125" y="16944"/>
                  <a:pt x="-52" y="17646"/>
                </a:cubicBezTo>
                <a:cubicBezTo>
                  <a:pt x="1663" y="17755"/>
                  <a:pt x="3377" y="17628"/>
                  <a:pt x="5055" y="1728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958" name="Graphic 2">
            <a:extLst>
              <a:ext uri="{FF2B5EF4-FFF2-40B4-BE49-F238E27FC236}">
                <a16:creationId xmlns:a16="http://schemas.microsoft.com/office/drawing/2014/main" id="{A3B9AAD9-4B36-D85F-78E0-9BA6B2ED8C3B}"/>
              </a:ext>
            </a:extLst>
          </p:cNvPr>
          <p:cNvGrpSpPr/>
          <p:nvPr/>
        </p:nvGrpSpPr>
        <p:grpSpPr>
          <a:xfrm>
            <a:off x="7906701" y="2833948"/>
            <a:ext cx="1798990" cy="1206298"/>
            <a:chOff x="8179765" y="2282831"/>
            <a:chExt cx="2070468" cy="1388335"/>
          </a:xfrm>
          <a:solidFill>
            <a:schemeClr val="bg1">
              <a:lumMod val="75000"/>
            </a:schemeClr>
          </a:solidFill>
        </p:grpSpPr>
        <p:sp>
          <p:nvSpPr>
            <p:cNvPr id="959" name="Freeform: Shape 958">
              <a:extLst>
                <a:ext uri="{FF2B5EF4-FFF2-40B4-BE49-F238E27FC236}">
                  <a16:creationId xmlns:a16="http://schemas.microsoft.com/office/drawing/2014/main" id="{ED1AFADF-C15B-3067-D121-C86ABB407549}"/>
                </a:ext>
              </a:extLst>
            </p:cNvPr>
            <p:cNvSpPr/>
            <p:nvPr/>
          </p:nvSpPr>
          <p:spPr>
            <a:xfrm>
              <a:off x="9423738" y="3571671"/>
              <a:ext cx="6777" cy="3322"/>
            </a:xfrm>
            <a:custGeom>
              <a:avLst/>
              <a:gdLst>
                <a:gd name="connsiteX0" fmla="*/ 1894 w 6777"/>
                <a:gd name="connsiteY0" fmla="*/ 917 h 3322"/>
                <a:gd name="connsiteX1" fmla="*/ 6726 w 6777"/>
                <a:gd name="connsiteY1" fmla="*/ 3288 h 3322"/>
                <a:gd name="connsiteX2" fmla="*/ 1894 w 6777"/>
                <a:gd name="connsiteY2" fmla="*/ 917 h 3322"/>
              </a:gdLst>
              <a:ahLst/>
              <a:cxnLst>
                <a:cxn ang="0">
                  <a:pos x="connsiteX0" y="connsiteY0"/>
                </a:cxn>
                <a:cxn ang="0">
                  <a:pos x="connsiteX1" y="connsiteY1"/>
                </a:cxn>
                <a:cxn ang="0">
                  <a:pos x="connsiteX2" y="connsiteY2"/>
                </a:cxn>
              </a:cxnLst>
              <a:rect l="l" t="t" r="r" b="b"/>
              <a:pathLst>
                <a:path w="6777" h="3322">
                  <a:moveTo>
                    <a:pt x="1894" y="917"/>
                  </a:moveTo>
                  <a:cubicBezTo>
                    <a:pt x="-3030" y="4108"/>
                    <a:pt x="2441" y="917"/>
                    <a:pt x="6726" y="3288"/>
                  </a:cubicBezTo>
                  <a:cubicBezTo>
                    <a:pt x="6726" y="3288"/>
                    <a:pt x="6726" y="-2184"/>
                    <a:pt x="1894" y="917"/>
                  </a:cubicBezTo>
                  <a:close/>
                </a:path>
              </a:pathLst>
            </a:custGeom>
            <a:grpFill/>
            <a:ln w="4559" cap="flat">
              <a:solidFill>
                <a:srgbClr val="FFFFFF"/>
              </a:solidFill>
              <a:prstDash val="solid"/>
              <a:miter/>
            </a:ln>
          </p:spPr>
          <p:txBody>
            <a:bodyPr rtlCol="0" anchor="ctr"/>
            <a:lstStyle/>
            <a:p>
              <a:endParaRPr lang="en-US"/>
            </a:p>
          </p:txBody>
        </p:sp>
        <p:sp>
          <p:nvSpPr>
            <p:cNvPr id="960" name="Freeform: Shape 959">
              <a:extLst>
                <a:ext uri="{FF2B5EF4-FFF2-40B4-BE49-F238E27FC236}">
                  <a16:creationId xmlns:a16="http://schemas.microsoft.com/office/drawing/2014/main" id="{F9890878-87EC-E5CA-6A2A-326C8C176CD3}"/>
                </a:ext>
              </a:extLst>
            </p:cNvPr>
            <p:cNvSpPr/>
            <p:nvPr/>
          </p:nvSpPr>
          <p:spPr>
            <a:xfrm>
              <a:off x="9427476" y="3565387"/>
              <a:ext cx="4407" cy="3314"/>
            </a:xfrm>
            <a:custGeom>
              <a:avLst/>
              <a:gdLst>
                <a:gd name="connsiteX0" fmla="*/ 709 w 4407"/>
                <a:gd name="connsiteY0" fmla="*/ 453 h 3314"/>
                <a:gd name="connsiteX1" fmla="*/ 4356 w 4407"/>
                <a:gd name="connsiteY1" fmla="*/ 3280 h 3314"/>
                <a:gd name="connsiteX2" fmla="*/ 709 w 4407"/>
                <a:gd name="connsiteY2" fmla="*/ 453 h 3314"/>
              </a:gdLst>
              <a:ahLst/>
              <a:cxnLst>
                <a:cxn ang="0">
                  <a:pos x="connsiteX0" y="connsiteY0"/>
                </a:cxn>
                <a:cxn ang="0">
                  <a:pos x="connsiteX1" y="connsiteY1"/>
                </a:cxn>
                <a:cxn ang="0">
                  <a:pos x="connsiteX2" y="connsiteY2"/>
                </a:cxn>
              </a:cxnLst>
              <a:rect l="l" t="t" r="r" b="b"/>
              <a:pathLst>
                <a:path w="4407" h="3314">
                  <a:moveTo>
                    <a:pt x="709" y="453"/>
                  </a:moveTo>
                  <a:cubicBezTo>
                    <a:pt x="-1844" y="2368"/>
                    <a:pt x="2716" y="3007"/>
                    <a:pt x="4356" y="3280"/>
                  </a:cubicBezTo>
                  <a:cubicBezTo>
                    <a:pt x="4356" y="3280"/>
                    <a:pt x="3262" y="-1553"/>
                    <a:pt x="709" y="453"/>
                  </a:cubicBezTo>
                  <a:close/>
                </a:path>
              </a:pathLst>
            </a:custGeom>
            <a:grpFill/>
            <a:ln w="4559" cap="flat">
              <a:solidFill>
                <a:srgbClr val="FFFFFF"/>
              </a:solidFill>
              <a:prstDash val="solid"/>
              <a:miter/>
            </a:ln>
          </p:spPr>
          <p:txBody>
            <a:bodyPr rtlCol="0" anchor="ctr"/>
            <a:lstStyle/>
            <a:p>
              <a:endParaRPr lang="en-US"/>
            </a:p>
          </p:txBody>
        </p:sp>
        <p:sp>
          <p:nvSpPr>
            <p:cNvPr id="961" name="Freeform: Shape 960">
              <a:extLst>
                <a:ext uri="{FF2B5EF4-FFF2-40B4-BE49-F238E27FC236}">
                  <a16:creationId xmlns:a16="http://schemas.microsoft.com/office/drawing/2014/main" id="{A08C0A83-95A8-B9D5-7D0D-2975683175F6}"/>
                </a:ext>
              </a:extLst>
            </p:cNvPr>
            <p:cNvSpPr/>
            <p:nvPr/>
          </p:nvSpPr>
          <p:spPr>
            <a:xfrm>
              <a:off x="9368043" y="3602797"/>
              <a:ext cx="79809" cy="68369"/>
            </a:xfrm>
            <a:custGeom>
              <a:avLst/>
              <a:gdLst>
                <a:gd name="connsiteX0" fmla="*/ 1416 w 79809"/>
                <a:gd name="connsiteY0" fmla="*/ 57606 h 68369"/>
                <a:gd name="connsiteX1" fmla="*/ 22482 w 79809"/>
                <a:gd name="connsiteY1" fmla="*/ 66725 h 68369"/>
                <a:gd name="connsiteX2" fmla="*/ 37344 w 79809"/>
                <a:gd name="connsiteY2" fmla="*/ 63898 h 68369"/>
                <a:gd name="connsiteX3" fmla="*/ 42999 w 79809"/>
                <a:gd name="connsiteY3" fmla="*/ 60706 h 68369"/>
                <a:gd name="connsiteX4" fmla="*/ 50750 w 79809"/>
                <a:gd name="connsiteY4" fmla="*/ 54505 h 68369"/>
                <a:gd name="connsiteX5" fmla="*/ 57498 w 79809"/>
                <a:gd name="connsiteY5" fmla="*/ 51314 h 68369"/>
                <a:gd name="connsiteX6" fmla="*/ 61237 w 79809"/>
                <a:gd name="connsiteY6" fmla="*/ 48760 h 68369"/>
                <a:gd name="connsiteX7" fmla="*/ 64063 w 79809"/>
                <a:gd name="connsiteY7" fmla="*/ 42195 h 68369"/>
                <a:gd name="connsiteX8" fmla="*/ 70082 w 79809"/>
                <a:gd name="connsiteY8" fmla="*/ 24869 h 68369"/>
                <a:gd name="connsiteX9" fmla="*/ 74368 w 79809"/>
                <a:gd name="connsiteY9" fmla="*/ 19397 h 68369"/>
                <a:gd name="connsiteX10" fmla="*/ 77195 w 79809"/>
                <a:gd name="connsiteY10" fmla="*/ 19397 h 68369"/>
                <a:gd name="connsiteX11" fmla="*/ 79475 w 79809"/>
                <a:gd name="connsiteY11" fmla="*/ 12558 h 68369"/>
                <a:gd name="connsiteX12" fmla="*/ 71540 w 79809"/>
                <a:gd name="connsiteY12" fmla="*/ 3439 h 68369"/>
                <a:gd name="connsiteX13" fmla="*/ 67529 w 79809"/>
                <a:gd name="connsiteY13" fmla="*/ 1707 h 68369"/>
                <a:gd name="connsiteX14" fmla="*/ 62421 w 79809"/>
                <a:gd name="connsiteY14" fmla="*/ 5993 h 68369"/>
                <a:gd name="connsiteX15" fmla="*/ 50750 w 79809"/>
                <a:gd name="connsiteY15" fmla="*/ 4898 h 68369"/>
                <a:gd name="connsiteX16" fmla="*/ 43272 w 79809"/>
                <a:gd name="connsiteY16" fmla="*/ 7178 h 68369"/>
                <a:gd name="connsiteX17" fmla="*/ 31053 w 79809"/>
                <a:gd name="connsiteY17" fmla="*/ 7178 h 68369"/>
                <a:gd name="connsiteX18" fmla="*/ 25308 w 79809"/>
                <a:gd name="connsiteY18" fmla="*/ 10005 h 68369"/>
                <a:gd name="connsiteX19" fmla="*/ 21386 w 79809"/>
                <a:gd name="connsiteY19" fmla="*/ 11464 h 68369"/>
                <a:gd name="connsiteX20" fmla="*/ 17648 w 79809"/>
                <a:gd name="connsiteY20" fmla="*/ 18303 h 68369"/>
                <a:gd name="connsiteX21" fmla="*/ 5976 w 79809"/>
                <a:gd name="connsiteY21" fmla="*/ 26237 h 68369"/>
                <a:gd name="connsiteX22" fmla="*/ -43 w 79809"/>
                <a:gd name="connsiteY22" fmla="*/ 37635 h 68369"/>
                <a:gd name="connsiteX23" fmla="*/ 869 w 79809"/>
                <a:gd name="connsiteY23" fmla="*/ 53046 h 68369"/>
                <a:gd name="connsiteX24" fmla="*/ 1416 w 79809"/>
                <a:gd name="connsiteY24" fmla="*/ 57606 h 6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9809" h="68369">
                  <a:moveTo>
                    <a:pt x="1416" y="57606"/>
                  </a:moveTo>
                  <a:cubicBezTo>
                    <a:pt x="8073" y="61490"/>
                    <a:pt x="15095" y="64545"/>
                    <a:pt x="22482" y="66725"/>
                  </a:cubicBezTo>
                  <a:cubicBezTo>
                    <a:pt x="29321" y="68457"/>
                    <a:pt x="35339" y="70190"/>
                    <a:pt x="37344" y="63898"/>
                  </a:cubicBezTo>
                  <a:cubicBezTo>
                    <a:pt x="39351" y="57606"/>
                    <a:pt x="40172" y="61344"/>
                    <a:pt x="42999" y="60706"/>
                  </a:cubicBezTo>
                  <a:cubicBezTo>
                    <a:pt x="46191" y="59484"/>
                    <a:pt x="48834" y="57323"/>
                    <a:pt x="50750" y="54505"/>
                  </a:cubicBezTo>
                  <a:cubicBezTo>
                    <a:pt x="52573" y="52700"/>
                    <a:pt x="54944" y="51569"/>
                    <a:pt x="57498" y="51314"/>
                  </a:cubicBezTo>
                  <a:cubicBezTo>
                    <a:pt x="59869" y="50767"/>
                    <a:pt x="60416" y="50493"/>
                    <a:pt x="61237" y="48760"/>
                  </a:cubicBezTo>
                  <a:cubicBezTo>
                    <a:pt x="62057" y="47028"/>
                    <a:pt x="62695" y="49946"/>
                    <a:pt x="64063" y="42195"/>
                  </a:cubicBezTo>
                  <a:cubicBezTo>
                    <a:pt x="64793" y="36048"/>
                    <a:pt x="66800" y="30130"/>
                    <a:pt x="70082" y="24869"/>
                  </a:cubicBezTo>
                  <a:cubicBezTo>
                    <a:pt x="72636" y="22042"/>
                    <a:pt x="74094" y="15750"/>
                    <a:pt x="74368" y="19397"/>
                  </a:cubicBezTo>
                  <a:cubicBezTo>
                    <a:pt x="74642" y="23045"/>
                    <a:pt x="74368" y="21130"/>
                    <a:pt x="77195" y="19397"/>
                  </a:cubicBezTo>
                  <a:cubicBezTo>
                    <a:pt x="80022" y="17665"/>
                    <a:pt x="80022" y="17756"/>
                    <a:pt x="79475" y="12558"/>
                  </a:cubicBezTo>
                  <a:cubicBezTo>
                    <a:pt x="78927" y="7360"/>
                    <a:pt x="73820" y="5445"/>
                    <a:pt x="71540" y="3439"/>
                  </a:cubicBezTo>
                  <a:cubicBezTo>
                    <a:pt x="69261" y="1433"/>
                    <a:pt x="68623" y="-2214"/>
                    <a:pt x="67529" y="1707"/>
                  </a:cubicBezTo>
                  <a:cubicBezTo>
                    <a:pt x="66434" y="5628"/>
                    <a:pt x="66617" y="7452"/>
                    <a:pt x="62421" y="5993"/>
                  </a:cubicBezTo>
                  <a:cubicBezTo>
                    <a:pt x="58227" y="4533"/>
                    <a:pt x="51844" y="2892"/>
                    <a:pt x="50750" y="4898"/>
                  </a:cubicBezTo>
                  <a:cubicBezTo>
                    <a:pt x="49656" y="6904"/>
                    <a:pt x="47011" y="7725"/>
                    <a:pt x="43272" y="7178"/>
                  </a:cubicBezTo>
                  <a:cubicBezTo>
                    <a:pt x="39534" y="6631"/>
                    <a:pt x="32512" y="4898"/>
                    <a:pt x="31053" y="7178"/>
                  </a:cubicBezTo>
                  <a:cubicBezTo>
                    <a:pt x="30233" y="9494"/>
                    <a:pt x="27679" y="10743"/>
                    <a:pt x="25308" y="10005"/>
                  </a:cubicBezTo>
                  <a:cubicBezTo>
                    <a:pt x="22482" y="9458"/>
                    <a:pt x="20749" y="8637"/>
                    <a:pt x="21386" y="11464"/>
                  </a:cubicBezTo>
                  <a:cubicBezTo>
                    <a:pt x="22025" y="14291"/>
                    <a:pt x="19928" y="16297"/>
                    <a:pt x="17648" y="18303"/>
                  </a:cubicBezTo>
                  <a:cubicBezTo>
                    <a:pt x="15369" y="20309"/>
                    <a:pt x="9988" y="23410"/>
                    <a:pt x="5976" y="26237"/>
                  </a:cubicBezTo>
                  <a:cubicBezTo>
                    <a:pt x="5976" y="26237"/>
                    <a:pt x="-316" y="27969"/>
                    <a:pt x="-43" y="37635"/>
                  </a:cubicBezTo>
                  <a:cubicBezTo>
                    <a:pt x="-43" y="49034"/>
                    <a:pt x="1143" y="51314"/>
                    <a:pt x="869" y="53046"/>
                  </a:cubicBezTo>
                  <a:cubicBezTo>
                    <a:pt x="596" y="54779"/>
                    <a:pt x="-589" y="56147"/>
                    <a:pt x="1416" y="57606"/>
                  </a:cubicBezTo>
                  <a:close/>
                </a:path>
              </a:pathLst>
            </a:custGeom>
            <a:grpFill/>
            <a:ln w="4559" cap="flat">
              <a:solidFill>
                <a:srgbClr val="FFFFFF"/>
              </a:solidFill>
              <a:prstDash val="solid"/>
              <a:miter/>
            </a:ln>
          </p:spPr>
          <p:txBody>
            <a:bodyPr rtlCol="0" anchor="ctr"/>
            <a:lstStyle/>
            <a:p>
              <a:endParaRPr lang="en-US"/>
            </a:p>
          </p:txBody>
        </p:sp>
        <p:sp>
          <p:nvSpPr>
            <p:cNvPr id="962" name="Freeform: Shape 961">
              <a:extLst>
                <a:ext uri="{FF2B5EF4-FFF2-40B4-BE49-F238E27FC236}">
                  <a16:creationId xmlns:a16="http://schemas.microsoft.com/office/drawing/2014/main" id="{C6B0AFE6-96A7-D2CD-D8DD-64F72EB46949}"/>
                </a:ext>
              </a:extLst>
            </p:cNvPr>
            <p:cNvSpPr/>
            <p:nvPr/>
          </p:nvSpPr>
          <p:spPr>
            <a:xfrm>
              <a:off x="9694692" y="3447984"/>
              <a:ext cx="4967" cy="3988"/>
            </a:xfrm>
            <a:custGeom>
              <a:avLst/>
              <a:gdLst>
                <a:gd name="connsiteX0" fmla="*/ 4781 w 4967"/>
                <a:gd name="connsiteY0" fmla="*/ 1224 h 3988"/>
                <a:gd name="connsiteX1" fmla="*/ -52 w 4967"/>
                <a:gd name="connsiteY1" fmla="*/ 3869 h 3988"/>
                <a:gd name="connsiteX2" fmla="*/ 4781 w 4967"/>
                <a:gd name="connsiteY2" fmla="*/ 1224 h 3988"/>
              </a:gdLst>
              <a:ahLst/>
              <a:cxnLst>
                <a:cxn ang="0">
                  <a:pos x="connsiteX0" y="connsiteY0"/>
                </a:cxn>
                <a:cxn ang="0">
                  <a:pos x="connsiteX1" y="connsiteY1"/>
                </a:cxn>
                <a:cxn ang="0">
                  <a:pos x="connsiteX2" y="connsiteY2"/>
                </a:cxn>
              </a:cxnLst>
              <a:rect l="l" t="t" r="r" b="b"/>
              <a:pathLst>
                <a:path w="4967" h="3988">
                  <a:moveTo>
                    <a:pt x="4781" y="1224"/>
                  </a:moveTo>
                  <a:cubicBezTo>
                    <a:pt x="3596" y="-2150"/>
                    <a:pt x="1043" y="2136"/>
                    <a:pt x="-52" y="3869"/>
                  </a:cubicBezTo>
                  <a:cubicBezTo>
                    <a:pt x="-52" y="3869"/>
                    <a:pt x="5876" y="4690"/>
                    <a:pt x="4781" y="1224"/>
                  </a:cubicBezTo>
                  <a:close/>
                </a:path>
              </a:pathLst>
            </a:custGeom>
            <a:grpFill/>
            <a:ln w="4559" cap="flat">
              <a:solidFill>
                <a:srgbClr val="FFFFFF"/>
              </a:solidFill>
              <a:prstDash val="solid"/>
              <a:miter/>
            </a:ln>
          </p:spPr>
          <p:txBody>
            <a:bodyPr rtlCol="0" anchor="ctr"/>
            <a:lstStyle/>
            <a:p>
              <a:endParaRPr lang="en-US"/>
            </a:p>
          </p:txBody>
        </p:sp>
        <p:sp>
          <p:nvSpPr>
            <p:cNvPr id="963" name="Freeform: Shape 962">
              <a:extLst>
                <a:ext uri="{FF2B5EF4-FFF2-40B4-BE49-F238E27FC236}">
                  <a16:creationId xmlns:a16="http://schemas.microsoft.com/office/drawing/2014/main" id="{3E1B8D4F-F434-BF0F-4E41-AE25217A7D11}"/>
                </a:ext>
              </a:extLst>
            </p:cNvPr>
            <p:cNvSpPr/>
            <p:nvPr/>
          </p:nvSpPr>
          <p:spPr>
            <a:xfrm>
              <a:off x="9687516" y="3446963"/>
              <a:ext cx="3001" cy="3465"/>
            </a:xfrm>
            <a:custGeom>
              <a:avLst/>
              <a:gdLst>
                <a:gd name="connsiteX0" fmla="*/ 1653 w 3001"/>
                <a:gd name="connsiteY0" fmla="*/ -34 h 3465"/>
                <a:gd name="connsiteX1" fmla="*/ 1653 w 3001"/>
                <a:gd name="connsiteY1" fmla="*/ 3431 h 3465"/>
                <a:gd name="connsiteX2" fmla="*/ 1653 w 3001"/>
                <a:gd name="connsiteY2" fmla="*/ -34 h 3465"/>
              </a:gdLst>
              <a:ahLst/>
              <a:cxnLst>
                <a:cxn ang="0">
                  <a:pos x="connsiteX0" y="connsiteY0"/>
                </a:cxn>
                <a:cxn ang="0">
                  <a:pos x="connsiteX1" y="connsiteY1"/>
                </a:cxn>
                <a:cxn ang="0">
                  <a:pos x="connsiteX2" y="connsiteY2"/>
                </a:cxn>
              </a:cxnLst>
              <a:rect l="l" t="t" r="r" b="b"/>
              <a:pathLst>
                <a:path w="3001" h="3465">
                  <a:moveTo>
                    <a:pt x="1653" y="-34"/>
                  </a:moveTo>
                  <a:cubicBezTo>
                    <a:pt x="-1174" y="-34"/>
                    <a:pt x="11" y="1698"/>
                    <a:pt x="1653" y="3431"/>
                  </a:cubicBezTo>
                  <a:cubicBezTo>
                    <a:pt x="1653" y="3431"/>
                    <a:pt x="4571" y="330"/>
                    <a:pt x="1653" y="-34"/>
                  </a:cubicBezTo>
                  <a:close/>
                </a:path>
              </a:pathLst>
            </a:custGeom>
            <a:grpFill/>
            <a:ln w="4559" cap="flat">
              <a:solidFill>
                <a:srgbClr val="FFFFFF"/>
              </a:solidFill>
              <a:prstDash val="solid"/>
              <a:miter/>
            </a:ln>
          </p:spPr>
          <p:txBody>
            <a:bodyPr rtlCol="0" anchor="ctr"/>
            <a:lstStyle/>
            <a:p>
              <a:endParaRPr lang="en-US"/>
            </a:p>
          </p:txBody>
        </p:sp>
        <p:sp>
          <p:nvSpPr>
            <p:cNvPr id="964" name="Freeform: Shape 963">
              <a:extLst>
                <a:ext uri="{FF2B5EF4-FFF2-40B4-BE49-F238E27FC236}">
                  <a16:creationId xmlns:a16="http://schemas.microsoft.com/office/drawing/2014/main" id="{C1290404-6A54-6275-189C-76C27B217CD0}"/>
                </a:ext>
              </a:extLst>
            </p:cNvPr>
            <p:cNvSpPr/>
            <p:nvPr/>
          </p:nvSpPr>
          <p:spPr>
            <a:xfrm>
              <a:off x="9742566" y="3407300"/>
              <a:ext cx="3920" cy="6926"/>
            </a:xfrm>
            <a:custGeom>
              <a:avLst/>
              <a:gdLst>
                <a:gd name="connsiteX0" fmla="*/ 769 w 3920"/>
                <a:gd name="connsiteY0" fmla="*/ 1512 h 6926"/>
                <a:gd name="connsiteX1" fmla="*/ -52 w 3920"/>
                <a:gd name="connsiteY1" fmla="*/ 6892 h 6926"/>
                <a:gd name="connsiteX2" fmla="*/ 3869 w 3920"/>
                <a:gd name="connsiteY2" fmla="*/ 4339 h 6926"/>
                <a:gd name="connsiteX3" fmla="*/ 769 w 3920"/>
                <a:gd name="connsiteY3" fmla="*/ 1512 h 6926"/>
              </a:gdLst>
              <a:ahLst/>
              <a:cxnLst>
                <a:cxn ang="0">
                  <a:pos x="connsiteX0" y="connsiteY0"/>
                </a:cxn>
                <a:cxn ang="0">
                  <a:pos x="connsiteX1" y="connsiteY1"/>
                </a:cxn>
                <a:cxn ang="0">
                  <a:pos x="connsiteX2" y="connsiteY2"/>
                </a:cxn>
                <a:cxn ang="0">
                  <a:pos x="connsiteX3" y="connsiteY3"/>
                </a:cxn>
              </a:cxnLst>
              <a:rect l="l" t="t" r="r" b="b"/>
              <a:pathLst>
                <a:path w="3920" h="6926">
                  <a:moveTo>
                    <a:pt x="769" y="1512"/>
                  </a:moveTo>
                  <a:cubicBezTo>
                    <a:pt x="221" y="5433"/>
                    <a:pt x="-52" y="6892"/>
                    <a:pt x="-52" y="6892"/>
                  </a:cubicBezTo>
                  <a:cubicBezTo>
                    <a:pt x="-52" y="6892"/>
                    <a:pt x="3869" y="6345"/>
                    <a:pt x="3869" y="4339"/>
                  </a:cubicBezTo>
                  <a:cubicBezTo>
                    <a:pt x="3869" y="2333"/>
                    <a:pt x="1317" y="-2500"/>
                    <a:pt x="769" y="1512"/>
                  </a:cubicBezTo>
                  <a:close/>
                </a:path>
              </a:pathLst>
            </a:custGeom>
            <a:grpFill/>
            <a:ln w="4559" cap="flat">
              <a:solidFill>
                <a:srgbClr val="FFFFFF"/>
              </a:solidFill>
              <a:prstDash val="solid"/>
              <a:miter/>
            </a:ln>
          </p:spPr>
          <p:txBody>
            <a:bodyPr rtlCol="0" anchor="ctr"/>
            <a:lstStyle/>
            <a:p>
              <a:endParaRPr lang="en-US"/>
            </a:p>
          </p:txBody>
        </p:sp>
        <p:sp>
          <p:nvSpPr>
            <p:cNvPr id="965" name="Freeform: Shape 964">
              <a:extLst>
                <a:ext uri="{FF2B5EF4-FFF2-40B4-BE49-F238E27FC236}">
                  <a16:creationId xmlns:a16="http://schemas.microsoft.com/office/drawing/2014/main" id="{3B825D5D-EF3B-3770-CD6C-D5EF1116B578}"/>
                </a:ext>
              </a:extLst>
            </p:cNvPr>
            <p:cNvSpPr/>
            <p:nvPr/>
          </p:nvSpPr>
          <p:spPr>
            <a:xfrm>
              <a:off x="9755310" y="3420903"/>
              <a:ext cx="63252" cy="120511"/>
            </a:xfrm>
            <a:custGeom>
              <a:avLst/>
              <a:gdLst>
                <a:gd name="connsiteX0" fmla="*/ 61524 w 63252"/>
                <a:gd name="connsiteY0" fmla="*/ 6967 h 120511"/>
                <a:gd name="connsiteX1" fmla="*/ 48758 w 63252"/>
                <a:gd name="connsiteY1" fmla="*/ 1222 h 120511"/>
                <a:gd name="connsiteX2" fmla="*/ 43833 w 63252"/>
                <a:gd name="connsiteY2" fmla="*/ 1861 h 120511"/>
                <a:gd name="connsiteX3" fmla="*/ 31888 w 63252"/>
                <a:gd name="connsiteY3" fmla="*/ 10068 h 120511"/>
                <a:gd name="connsiteX4" fmla="*/ 27054 w 63252"/>
                <a:gd name="connsiteY4" fmla="*/ 15539 h 120511"/>
                <a:gd name="connsiteX5" fmla="*/ 20489 w 63252"/>
                <a:gd name="connsiteY5" fmla="*/ 26026 h 120511"/>
                <a:gd name="connsiteX6" fmla="*/ 1430 w 63252"/>
                <a:gd name="connsiteY6" fmla="*/ 64234 h 120511"/>
                <a:gd name="connsiteX7" fmla="*/ 1430 w 63252"/>
                <a:gd name="connsiteY7" fmla="*/ 85299 h 120511"/>
                <a:gd name="connsiteX8" fmla="*/ 9637 w 63252"/>
                <a:gd name="connsiteY8" fmla="*/ 98704 h 120511"/>
                <a:gd name="connsiteX9" fmla="*/ 17114 w 63252"/>
                <a:gd name="connsiteY9" fmla="*/ 111561 h 120511"/>
                <a:gd name="connsiteX10" fmla="*/ 23953 w 63252"/>
                <a:gd name="connsiteY10" fmla="*/ 119495 h 120511"/>
                <a:gd name="connsiteX11" fmla="*/ 25869 w 63252"/>
                <a:gd name="connsiteY11" fmla="*/ 116121 h 120511"/>
                <a:gd name="connsiteX12" fmla="*/ 33620 w 63252"/>
                <a:gd name="connsiteY12" fmla="*/ 92138 h 120511"/>
                <a:gd name="connsiteX13" fmla="*/ 56143 w 63252"/>
                <a:gd name="connsiteY13" fmla="*/ 35783 h 120511"/>
                <a:gd name="connsiteX14" fmla="*/ 62071 w 63252"/>
                <a:gd name="connsiteY14" fmla="*/ 12074 h 120511"/>
                <a:gd name="connsiteX15" fmla="*/ 61524 w 63252"/>
                <a:gd name="connsiteY15" fmla="*/ 6967 h 120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252" h="120511">
                  <a:moveTo>
                    <a:pt x="61524" y="6967"/>
                  </a:moveTo>
                  <a:cubicBezTo>
                    <a:pt x="57146" y="5390"/>
                    <a:pt x="52861" y="3475"/>
                    <a:pt x="48758" y="1222"/>
                  </a:cubicBezTo>
                  <a:cubicBezTo>
                    <a:pt x="47298" y="-419"/>
                    <a:pt x="46478" y="-692"/>
                    <a:pt x="43833" y="1861"/>
                  </a:cubicBezTo>
                  <a:cubicBezTo>
                    <a:pt x="40094" y="4961"/>
                    <a:pt x="36082" y="7706"/>
                    <a:pt x="31888" y="10068"/>
                  </a:cubicBezTo>
                  <a:cubicBezTo>
                    <a:pt x="29881" y="11253"/>
                    <a:pt x="27328" y="12074"/>
                    <a:pt x="27054" y="15539"/>
                  </a:cubicBezTo>
                  <a:cubicBezTo>
                    <a:pt x="26781" y="19004"/>
                    <a:pt x="23680" y="22105"/>
                    <a:pt x="20489" y="26026"/>
                  </a:cubicBezTo>
                  <a:cubicBezTo>
                    <a:pt x="17297" y="29947"/>
                    <a:pt x="1704" y="53383"/>
                    <a:pt x="1430" y="64234"/>
                  </a:cubicBezTo>
                  <a:cubicBezTo>
                    <a:pt x="1156" y="75086"/>
                    <a:pt x="-1762" y="78733"/>
                    <a:pt x="1430" y="85299"/>
                  </a:cubicBezTo>
                  <a:cubicBezTo>
                    <a:pt x="3345" y="90223"/>
                    <a:pt x="6172" y="94755"/>
                    <a:pt x="9637" y="98704"/>
                  </a:cubicBezTo>
                  <a:cubicBezTo>
                    <a:pt x="12828" y="102570"/>
                    <a:pt x="15291" y="106911"/>
                    <a:pt x="17114" y="111561"/>
                  </a:cubicBezTo>
                  <a:cubicBezTo>
                    <a:pt x="19394" y="116668"/>
                    <a:pt x="22221" y="119221"/>
                    <a:pt x="23953" y="119495"/>
                  </a:cubicBezTo>
                  <a:cubicBezTo>
                    <a:pt x="23953" y="119495"/>
                    <a:pt x="25321" y="123234"/>
                    <a:pt x="25869" y="116121"/>
                  </a:cubicBezTo>
                  <a:cubicBezTo>
                    <a:pt x="27054" y="107750"/>
                    <a:pt x="29698" y="99634"/>
                    <a:pt x="33620" y="92138"/>
                  </a:cubicBezTo>
                  <a:cubicBezTo>
                    <a:pt x="43377" y="74320"/>
                    <a:pt x="50946" y="55398"/>
                    <a:pt x="56143" y="35783"/>
                  </a:cubicBezTo>
                  <a:cubicBezTo>
                    <a:pt x="56873" y="27613"/>
                    <a:pt x="58879" y="19606"/>
                    <a:pt x="62071" y="12074"/>
                  </a:cubicBezTo>
                  <a:cubicBezTo>
                    <a:pt x="63256" y="9247"/>
                    <a:pt x="64077" y="8426"/>
                    <a:pt x="61524" y="6967"/>
                  </a:cubicBezTo>
                  <a:close/>
                </a:path>
              </a:pathLst>
            </a:custGeom>
            <a:grpFill/>
            <a:ln w="4559" cap="flat">
              <a:solidFill>
                <a:srgbClr val="FFFFFF"/>
              </a:solidFill>
              <a:prstDash val="solid"/>
              <a:miter/>
            </a:ln>
          </p:spPr>
          <p:txBody>
            <a:bodyPr rtlCol="0" anchor="ctr"/>
            <a:lstStyle/>
            <a:p>
              <a:endParaRPr lang="en-US"/>
            </a:p>
          </p:txBody>
        </p:sp>
        <p:sp>
          <p:nvSpPr>
            <p:cNvPr id="966" name="Freeform: Shape 965">
              <a:extLst>
                <a:ext uri="{FF2B5EF4-FFF2-40B4-BE49-F238E27FC236}">
                  <a16:creationId xmlns:a16="http://schemas.microsoft.com/office/drawing/2014/main" id="{15C3DC32-7F1E-DEE2-AE2D-DC9A39ED8D83}"/>
                </a:ext>
              </a:extLst>
            </p:cNvPr>
            <p:cNvSpPr/>
            <p:nvPr/>
          </p:nvSpPr>
          <p:spPr>
            <a:xfrm>
              <a:off x="8179765" y="2282831"/>
              <a:ext cx="2070468" cy="1319313"/>
            </a:xfrm>
            <a:custGeom>
              <a:avLst/>
              <a:gdLst>
                <a:gd name="connsiteX0" fmla="*/ 252269 w 2070468"/>
                <a:gd name="connsiteY0" fmla="*/ 957099 h 1319313"/>
                <a:gd name="connsiteX1" fmla="*/ 253272 w 2070468"/>
                <a:gd name="connsiteY1" fmla="*/ 960381 h 1319313"/>
                <a:gd name="connsiteX2" fmla="*/ 255734 w 2070468"/>
                <a:gd name="connsiteY2" fmla="*/ 963208 h 1319313"/>
                <a:gd name="connsiteX3" fmla="*/ 260111 w 2070468"/>
                <a:gd name="connsiteY3" fmla="*/ 962479 h 1319313"/>
                <a:gd name="connsiteX4" fmla="*/ 261114 w 2070468"/>
                <a:gd name="connsiteY4" fmla="*/ 960564 h 1319313"/>
                <a:gd name="connsiteX5" fmla="*/ 271236 w 2070468"/>
                <a:gd name="connsiteY5" fmla="*/ 949256 h 1319313"/>
                <a:gd name="connsiteX6" fmla="*/ 285188 w 2070468"/>
                <a:gd name="connsiteY6" fmla="*/ 951718 h 1319313"/>
                <a:gd name="connsiteX7" fmla="*/ 286374 w 2070468"/>
                <a:gd name="connsiteY7" fmla="*/ 953724 h 1319313"/>
                <a:gd name="connsiteX8" fmla="*/ 301420 w 2070468"/>
                <a:gd name="connsiteY8" fmla="*/ 966218 h 1319313"/>
                <a:gd name="connsiteX9" fmla="*/ 303609 w 2070468"/>
                <a:gd name="connsiteY9" fmla="*/ 967676 h 1319313"/>
                <a:gd name="connsiteX10" fmla="*/ 313548 w 2070468"/>
                <a:gd name="connsiteY10" fmla="*/ 976795 h 1319313"/>
                <a:gd name="connsiteX11" fmla="*/ 315828 w 2070468"/>
                <a:gd name="connsiteY11" fmla="*/ 977434 h 1319313"/>
                <a:gd name="connsiteX12" fmla="*/ 333245 w 2070468"/>
                <a:gd name="connsiteY12" fmla="*/ 986553 h 1319313"/>
                <a:gd name="connsiteX13" fmla="*/ 342364 w 2070468"/>
                <a:gd name="connsiteY13" fmla="*/ 994851 h 1319313"/>
                <a:gd name="connsiteX14" fmla="*/ 351483 w 2070468"/>
                <a:gd name="connsiteY14" fmla="*/ 993665 h 1319313"/>
                <a:gd name="connsiteX15" fmla="*/ 358778 w 2070468"/>
                <a:gd name="connsiteY15" fmla="*/ 994121 h 1319313"/>
                <a:gd name="connsiteX16" fmla="*/ 359598 w 2070468"/>
                <a:gd name="connsiteY16" fmla="*/ 999228 h 1319313"/>
                <a:gd name="connsiteX17" fmla="*/ 360875 w 2070468"/>
                <a:gd name="connsiteY17" fmla="*/ 1003696 h 1319313"/>
                <a:gd name="connsiteX18" fmla="*/ 361331 w 2070468"/>
                <a:gd name="connsiteY18" fmla="*/ 1005794 h 1319313"/>
                <a:gd name="connsiteX19" fmla="*/ 371453 w 2070468"/>
                <a:gd name="connsiteY19" fmla="*/ 1013089 h 1319313"/>
                <a:gd name="connsiteX20" fmla="*/ 384402 w 2070468"/>
                <a:gd name="connsiteY20" fmla="*/ 1018469 h 1319313"/>
                <a:gd name="connsiteX21" fmla="*/ 391059 w 2070468"/>
                <a:gd name="connsiteY21" fmla="*/ 1017375 h 1319313"/>
                <a:gd name="connsiteX22" fmla="*/ 392062 w 2070468"/>
                <a:gd name="connsiteY22" fmla="*/ 1018925 h 1319313"/>
                <a:gd name="connsiteX23" fmla="*/ 389782 w 2070468"/>
                <a:gd name="connsiteY23" fmla="*/ 1026220 h 1319313"/>
                <a:gd name="connsiteX24" fmla="*/ 393977 w 2070468"/>
                <a:gd name="connsiteY24" fmla="*/ 1027588 h 1319313"/>
                <a:gd name="connsiteX25" fmla="*/ 409935 w 2070468"/>
                <a:gd name="connsiteY25" fmla="*/ 1027588 h 1319313"/>
                <a:gd name="connsiteX26" fmla="*/ 417139 w 2070468"/>
                <a:gd name="connsiteY26" fmla="*/ 1036707 h 1319313"/>
                <a:gd name="connsiteX27" fmla="*/ 422337 w 2070468"/>
                <a:gd name="connsiteY27" fmla="*/ 1042087 h 1319313"/>
                <a:gd name="connsiteX28" fmla="*/ 425255 w 2070468"/>
                <a:gd name="connsiteY28" fmla="*/ 1035065 h 1319313"/>
                <a:gd name="connsiteX29" fmla="*/ 426714 w 2070468"/>
                <a:gd name="connsiteY29" fmla="*/ 1035065 h 1319313"/>
                <a:gd name="connsiteX30" fmla="*/ 431273 w 2070468"/>
                <a:gd name="connsiteY30" fmla="*/ 1039625 h 1319313"/>
                <a:gd name="connsiteX31" fmla="*/ 437657 w 2070468"/>
                <a:gd name="connsiteY31" fmla="*/ 1040901 h 1319313"/>
                <a:gd name="connsiteX32" fmla="*/ 439389 w 2070468"/>
                <a:gd name="connsiteY32" fmla="*/ 1039716 h 1319313"/>
                <a:gd name="connsiteX33" fmla="*/ 445681 w 2070468"/>
                <a:gd name="connsiteY33" fmla="*/ 1036889 h 1319313"/>
                <a:gd name="connsiteX34" fmla="*/ 454800 w 2070468"/>
                <a:gd name="connsiteY34" fmla="*/ 1041722 h 1319313"/>
                <a:gd name="connsiteX35" fmla="*/ 476959 w 2070468"/>
                <a:gd name="connsiteY35" fmla="*/ 1045552 h 1319313"/>
                <a:gd name="connsiteX36" fmla="*/ 479877 w 2070468"/>
                <a:gd name="connsiteY36" fmla="*/ 1045552 h 1319313"/>
                <a:gd name="connsiteX37" fmla="*/ 492826 w 2070468"/>
                <a:gd name="connsiteY37" fmla="*/ 1043911 h 1319313"/>
                <a:gd name="connsiteX38" fmla="*/ 494650 w 2070468"/>
                <a:gd name="connsiteY38" fmla="*/ 1043272 h 1319313"/>
                <a:gd name="connsiteX39" fmla="*/ 509879 w 2070468"/>
                <a:gd name="connsiteY39" fmla="*/ 1035704 h 1319313"/>
                <a:gd name="connsiteX40" fmla="*/ 517174 w 2070468"/>
                <a:gd name="connsiteY40" fmla="*/ 1041449 h 1319313"/>
                <a:gd name="connsiteX41" fmla="*/ 516626 w 2070468"/>
                <a:gd name="connsiteY41" fmla="*/ 1050568 h 1319313"/>
                <a:gd name="connsiteX42" fmla="*/ 515897 w 2070468"/>
                <a:gd name="connsiteY42" fmla="*/ 1058957 h 1319313"/>
                <a:gd name="connsiteX43" fmla="*/ 517994 w 2070468"/>
                <a:gd name="connsiteY43" fmla="*/ 1063243 h 1319313"/>
                <a:gd name="connsiteX44" fmla="*/ 519271 w 2070468"/>
                <a:gd name="connsiteY44" fmla="*/ 1064063 h 1319313"/>
                <a:gd name="connsiteX45" fmla="*/ 521003 w 2070468"/>
                <a:gd name="connsiteY45" fmla="*/ 1060689 h 1319313"/>
                <a:gd name="connsiteX46" fmla="*/ 526292 w 2070468"/>
                <a:gd name="connsiteY46" fmla="*/ 1054397 h 1319313"/>
                <a:gd name="connsiteX47" fmla="*/ 529393 w 2070468"/>
                <a:gd name="connsiteY47" fmla="*/ 1048197 h 1319313"/>
                <a:gd name="connsiteX48" fmla="*/ 532858 w 2070468"/>
                <a:gd name="connsiteY48" fmla="*/ 1044914 h 1319313"/>
                <a:gd name="connsiteX49" fmla="*/ 535411 w 2070468"/>
                <a:gd name="connsiteY49" fmla="*/ 1041996 h 1319313"/>
                <a:gd name="connsiteX50" fmla="*/ 540427 w 2070468"/>
                <a:gd name="connsiteY50" fmla="*/ 1036068 h 1319313"/>
                <a:gd name="connsiteX51" fmla="*/ 549546 w 2070468"/>
                <a:gd name="connsiteY51" fmla="*/ 1030597 h 1319313"/>
                <a:gd name="connsiteX52" fmla="*/ 552555 w 2070468"/>
                <a:gd name="connsiteY52" fmla="*/ 1029503 h 1319313"/>
                <a:gd name="connsiteX53" fmla="*/ 560033 w 2070468"/>
                <a:gd name="connsiteY53" fmla="*/ 1028044 h 1319313"/>
                <a:gd name="connsiteX54" fmla="*/ 568057 w 2070468"/>
                <a:gd name="connsiteY54" fmla="*/ 1031053 h 1319313"/>
                <a:gd name="connsiteX55" fmla="*/ 569334 w 2070468"/>
                <a:gd name="connsiteY55" fmla="*/ 1035430 h 1319313"/>
                <a:gd name="connsiteX56" fmla="*/ 570793 w 2070468"/>
                <a:gd name="connsiteY56" fmla="*/ 1036889 h 1319313"/>
                <a:gd name="connsiteX57" fmla="*/ 579912 w 2070468"/>
                <a:gd name="connsiteY57" fmla="*/ 1036889 h 1319313"/>
                <a:gd name="connsiteX58" fmla="*/ 583377 w 2070468"/>
                <a:gd name="connsiteY58" fmla="*/ 1037801 h 1319313"/>
                <a:gd name="connsiteX59" fmla="*/ 588939 w 2070468"/>
                <a:gd name="connsiteY59" fmla="*/ 1039898 h 1319313"/>
                <a:gd name="connsiteX60" fmla="*/ 590946 w 2070468"/>
                <a:gd name="connsiteY60" fmla="*/ 1039351 h 1319313"/>
                <a:gd name="connsiteX61" fmla="*/ 597420 w 2070468"/>
                <a:gd name="connsiteY61" fmla="*/ 1036615 h 1319313"/>
                <a:gd name="connsiteX62" fmla="*/ 598788 w 2070468"/>
                <a:gd name="connsiteY62" fmla="*/ 1036615 h 1319313"/>
                <a:gd name="connsiteX63" fmla="*/ 604715 w 2070468"/>
                <a:gd name="connsiteY63" fmla="*/ 1039625 h 1319313"/>
                <a:gd name="connsiteX64" fmla="*/ 611554 w 2070468"/>
                <a:gd name="connsiteY64" fmla="*/ 1042087 h 1319313"/>
                <a:gd name="connsiteX65" fmla="*/ 611007 w 2070468"/>
                <a:gd name="connsiteY65" fmla="*/ 1047376 h 1319313"/>
                <a:gd name="connsiteX66" fmla="*/ 633257 w 2070468"/>
                <a:gd name="connsiteY66" fmla="*/ 1045917 h 1319313"/>
                <a:gd name="connsiteX67" fmla="*/ 639094 w 2070468"/>
                <a:gd name="connsiteY67" fmla="*/ 1045187 h 1319313"/>
                <a:gd name="connsiteX68" fmla="*/ 645933 w 2070468"/>
                <a:gd name="connsiteY68" fmla="*/ 1041084 h 1319313"/>
                <a:gd name="connsiteX69" fmla="*/ 647209 w 2070468"/>
                <a:gd name="connsiteY69" fmla="*/ 1039078 h 1319313"/>
                <a:gd name="connsiteX70" fmla="*/ 650492 w 2070468"/>
                <a:gd name="connsiteY70" fmla="*/ 1030962 h 1319313"/>
                <a:gd name="connsiteX71" fmla="*/ 659611 w 2070468"/>
                <a:gd name="connsiteY71" fmla="*/ 1026402 h 1319313"/>
                <a:gd name="connsiteX72" fmla="*/ 661161 w 2070468"/>
                <a:gd name="connsiteY72" fmla="*/ 1024487 h 1319313"/>
                <a:gd name="connsiteX73" fmla="*/ 666450 w 2070468"/>
                <a:gd name="connsiteY73" fmla="*/ 1015368 h 1319313"/>
                <a:gd name="connsiteX74" fmla="*/ 677758 w 2070468"/>
                <a:gd name="connsiteY74" fmla="*/ 1012542 h 1319313"/>
                <a:gd name="connsiteX75" fmla="*/ 687606 w 2070468"/>
                <a:gd name="connsiteY75" fmla="*/ 1009988 h 1319313"/>
                <a:gd name="connsiteX76" fmla="*/ 689248 w 2070468"/>
                <a:gd name="connsiteY76" fmla="*/ 1008803 h 1319313"/>
                <a:gd name="connsiteX77" fmla="*/ 701832 w 2070468"/>
                <a:gd name="connsiteY77" fmla="*/ 996948 h 1319313"/>
                <a:gd name="connsiteX78" fmla="*/ 714598 w 2070468"/>
                <a:gd name="connsiteY78" fmla="*/ 990838 h 1319313"/>
                <a:gd name="connsiteX79" fmla="*/ 717881 w 2070468"/>
                <a:gd name="connsiteY79" fmla="*/ 994304 h 1319313"/>
                <a:gd name="connsiteX80" fmla="*/ 737396 w 2070468"/>
                <a:gd name="connsiteY80" fmla="*/ 1000687 h 1319313"/>
                <a:gd name="connsiteX81" fmla="*/ 739310 w 2070468"/>
                <a:gd name="connsiteY81" fmla="*/ 999866 h 1319313"/>
                <a:gd name="connsiteX82" fmla="*/ 756910 w 2070468"/>
                <a:gd name="connsiteY82" fmla="*/ 988103 h 1319313"/>
                <a:gd name="connsiteX83" fmla="*/ 763202 w 2070468"/>
                <a:gd name="connsiteY83" fmla="*/ 987556 h 1319313"/>
                <a:gd name="connsiteX84" fmla="*/ 767215 w 2070468"/>
                <a:gd name="connsiteY84" fmla="*/ 990018 h 1319313"/>
                <a:gd name="connsiteX85" fmla="*/ 770589 w 2070468"/>
                <a:gd name="connsiteY85" fmla="*/ 993665 h 1319313"/>
                <a:gd name="connsiteX86" fmla="*/ 764479 w 2070468"/>
                <a:gd name="connsiteY86" fmla="*/ 998681 h 1319313"/>
                <a:gd name="connsiteX87" fmla="*/ 762837 w 2070468"/>
                <a:gd name="connsiteY87" fmla="*/ 999866 h 1319313"/>
                <a:gd name="connsiteX88" fmla="*/ 764661 w 2070468"/>
                <a:gd name="connsiteY88" fmla="*/ 1004517 h 1319313"/>
                <a:gd name="connsiteX89" fmla="*/ 765755 w 2070468"/>
                <a:gd name="connsiteY89" fmla="*/ 1005064 h 1319313"/>
                <a:gd name="connsiteX90" fmla="*/ 773871 w 2070468"/>
                <a:gd name="connsiteY90" fmla="*/ 1000504 h 1319313"/>
                <a:gd name="connsiteX91" fmla="*/ 774874 w 2070468"/>
                <a:gd name="connsiteY91" fmla="*/ 1001234 h 1319313"/>
                <a:gd name="connsiteX92" fmla="*/ 775877 w 2070468"/>
                <a:gd name="connsiteY92" fmla="*/ 1004973 h 1319313"/>
                <a:gd name="connsiteX93" fmla="*/ 778066 w 2070468"/>
                <a:gd name="connsiteY93" fmla="*/ 1011356 h 1319313"/>
                <a:gd name="connsiteX94" fmla="*/ 774509 w 2070468"/>
                <a:gd name="connsiteY94" fmla="*/ 1014183 h 1319313"/>
                <a:gd name="connsiteX95" fmla="*/ 772321 w 2070468"/>
                <a:gd name="connsiteY95" fmla="*/ 1017192 h 1319313"/>
                <a:gd name="connsiteX96" fmla="*/ 769767 w 2070468"/>
                <a:gd name="connsiteY96" fmla="*/ 1019654 h 1319313"/>
                <a:gd name="connsiteX97" fmla="*/ 769767 w 2070468"/>
                <a:gd name="connsiteY97" fmla="*/ 1022025 h 1319313"/>
                <a:gd name="connsiteX98" fmla="*/ 769038 w 2070468"/>
                <a:gd name="connsiteY98" fmla="*/ 1024487 h 1319313"/>
                <a:gd name="connsiteX99" fmla="*/ 773324 w 2070468"/>
                <a:gd name="connsiteY99" fmla="*/ 1024487 h 1319313"/>
                <a:gd name="connsiteX100" fmla="*/ 777063 w 2070468"/>
                <a:gd name="connsiteY100" fmla="*/ 1023028 h 1319313"/>
                <a:gd name="connsiteX101" fmla="*/ 792565 w 2070468"/>
                <a:gd name="connsiteY101" fmla="*/ 1025399 h 1319313"/>
                <a:gd name="connsiteX102" fmla="*/ 803143 w 2070468"/>
                <a:gd name="connsiteY102" fmla="*/ 1029594 h 1319313"/>
                <a:gd name="connsiteX103" fmla="*/ 803691 w 2070468"/>
                <a:gd name="connsiteY103" fmla="*/ 1029594 h 1319313"/>
                <a:gd name="connsiteX104" fmla="*/ 804876 w 2070468"/>
                <a:gd name="connsiteY104" fmla="*/ 1028955 h 1319313"/>
                <a:gd name="connsiteX105" fmla="*/ 812991 w 2070468"/>
                <a:gd name="connsiteY105" fmla="*/ 1018651 h 1319313"/>
                <a:gd name="connsiteX106" fmla="*/ 816366 w 2070468"/>
                <a:gd name="connsiteY106" fmla="*/ 1020201 h 1319313"/>
                <a:gd name="connsiteX107" fmla="*/ 817915 w 2070468"/>
                <a:gd name="connsiteY107" fmla="*/ 1023758 h 1319313"/>
                <a:gd name="connsiteX108" fmla="*/ 825028 w 2070468"/>
                <a:gd name="connsiteY108" fmla="*/ 1026767 h 1319313"/>
                <a:gd name="connsiteX109" fmla="*/ 830773 w 2070468"/>
                <a:gd name="connsiteY109" fmla="*/ 1033333 h 1319313"/>
                <a:gd name="connsiteX110" fmla="*/ 834785 w 2070468"/>
                <a:gd name="connsiteY110" fmla="*/ 1048470 h 1319313"/>
                <a:gd name="connsiteX111" fmla="*/ 835879 w 2070468"/>
                <a:gd name="connsiteY111" fmla="*/ 1049747 h 1319313"/>
                <a:gd name="connsiteX112" fmla="*/ 839163 w 2070468"/>
                <a:gd name="connsiteY112" fmla="*/ 1051388 h 1319313"/>
                <a:gd name="connsiteX113" fmla="*/ 840348 w 2070468"/>
                <a:gd name="connsiteY113" fmla="*/ 1051388 h 1319313"/>
                <a:gd name="connsiteX114" fmla="*/ 842446 w 2070468"/>
                <a:gd name="connsiteY114" fmla="*/ 1050659 h 1319313"/>
                <a:gd name="connsiteX115" fmla="*/ 847735 w 2070468"/>
                <a:gd name="connsiteY115" fmla="*/ 1053485 h 1319313"/>
                <a:gd name="connsiteX116" fmla="*/ 849740 w 2070468"/>
                <a:gd name="connsiteY116" fmla="*/ 1054397 h 1319313"/>
                <a:gd name="connsiteX117" fmla="*/ 852294 w 2070468"/>
                <a:gd name="connsiteY117" fmla="*/ 1080569 h 1319313"/>
                <a:gd name="connsiteX118" fmla="*/ 852294 w 2070468"/>
                <a:gd name="connsiteY118" fmla="*/ 1092514 h 1319313"/>
                <a:gd name="connsiteX119" fmla="*/ 851200 w 2070468"/>
                <a:gd name="connsiteY119" fmla="*/ 1096709 h 1319313"/>
                <a:gd name="connsiteX120" fmla="*/ 847005 w 2070468"/>
                <a:gd name="connsiteY120" fmla="*/ 1108746 h 1319313"/>
                <a:gd name="connsiteX121" fmla="*/ 850014 w 2070468"/>
                <a:gd name="connsiteY121" fmla="*/ 1116041 h 1319313"/>
                <a:gd name="connsiteX122" fmla="*/ 850014 w 2070468"/>
                <a:gd name="connsiteY122" fmla="*/ 1118321 h 1319313"/>
                <a:gd name="connsiteX123" fmla="*/ 842992 w 2070468"/>
                <a:gd name="connsiteY123" fmla="*/ 1123884 h 1319313"/>
                <a:gd name="connsiteX124" fmla="*/ 833874 w 2070468"/>
                <a:gd name="connsiteY124" fmla="*/ 1126619 h 1319313"/>
                <a:gd name="connsiteX125" fmla="*/ 832324 w 2070468"/>
                <a:gd name="connsiteY125" fmla="*/ 1127166 h 1319313"/>
                <a:gd name="connsiteX126" fmla="*/ 830591 w 2070468"/>
                <a:gd name="connsiteY126" fmla="*/ 1133002 h 1319313"/>
                <a:gd name="connsiteX127" fmla="*/ 829497 w 2070468"/>
                <a:gd name="connsiteY127" fmla="*/ 1134188 h 1319313"/>
                <a:gd name="connsiteX128" fmla="*/ 820378 w 2070468"/>
                <a:gd name="connsiteY128" fmla="*/ 1143307 h 1319313"/>
                <a:gd name="connsiteX129" fmla="*/ 819830 w 2070468"/>
                <a:gd name="connsiteY129" fmla="*/ 1151696 h 1319313"/>
                <a:gd name="connsiteX130" fmla="*/ 818827 w 2070468"/>
                <a:gd name="connsiteY130" fmla="*/ 1154523 h 1319313"/>
                <a:gd name="connsiteX131" fmla="*/ 813173 w 2070468"/>
                <a:gd name="connsiteY131" fmla="*/ 1157259 h 1319313"/>
                <a:gd name="connsiteX132" fmla="*/ 811897 w 2070468"/>
                <a:gd name="connsiteY132" fmla="*/ 1159083 h 1319313"/>
                <a:gd name="connsiteX133" fmla="*/ 811259 w 2070468"/>
                <a:gd name="connsiteY133" fmla="*/ 1166743 h 1319313"/>
                <a:gd name="connsiteX134" fmla="*/ 813447 w 2070468"/>
                <a:gd name="connsiteY134" fmla="*/ 1168019 h 1319313"/>
                <a:gd name="connsiteX135" fmla="*/ 816730 w 2070468"/>
                <a:gd name="connsiteY135" fmla="*/ 1171211 h 1319313"/>
                <a:gd name="connsiteX136" fmla="*/ 817733 w 2070468"/>
                <a:gd name="connsiteY136" fmla="*/ 1174767 h 1319313"/>
                <a:gd name="connsiteX137" fmla="*/ 817278 w 2070468"/>
                <a:gd name="connsiteY137" fmla="*/ 1176591 h 1319313"/>
                <a:gd name="connsiteX138" fmla="*/ 811988 w 2070468"/>
                <a:gd name="connsiteY138" fmla="*/ 1184980 h 1319313"/>
                <a:gd name="connsiteX139" fmla="*/ 814268 w 2070468"/>
                <a:gd name="connsiteY139" fmla="*/ 1188172 h 1319313"/>
                <a:gd name="connsiteX140" fmla="*/ 816456 w 2070468"/>
                <a:gd name="connsiteY140" fmla="*/ 1188263 h 1319313"/>
                <a:gd name="connsiteX141" fmla="*/ 816547 w 2070468"/>
                <a:gd name="connsiteY141" fmla="*/ 1188172 h 1319313"/>
                <a:gd name="connsiteX142" fmla="*/ 833782 w 2070468"/>
                <a:gd name="connsiteY142" fmla="*/ 1180512 h 1319313"/>
                <a:gd name="connsiteX143" fmla="*/ 845729 w 2070468"/>
                <a:gd name="connsiteY143" fmla="*/ 1180512 h 1319313"/>
                <a:gd name="connsiteX144" fmla="*/ 849194 w 2070468"/>
                <a:gd name="connsiteY144" fmla="*/ 1180512 h 1319313"/>
                <a:gd name="connsiteX145" fmla="*/ 856033 w 2070468"/>
                <a:gd name="connsiteY145" fmla="*/ 1178688 h 1319313"/>
                <a:gd name="connsiteX146" fmla="*/ 856033 w 2070468"/>
                <a:gd name="connsiteY146" fmla="*/ 1179965 h 1319313"/>
                <a:gd name="connsiteX147" fmla="*/ 851291 w 2070468"/>
                <a:gd name="connsiteY147" fmla="*/ 1188354 h 1319313"/>
                <a:gd name="connsiteX148" fmla="*/ 851291 w 2070468"/>
                <a:gd name="connsiteY148" fmla="*/ 1190725 h 1319313"/>
                <a:gd name="connsiteX149" fmla="*/ 858404 w 2070468"/>
                <a:gd name="connsiteY149" fmla="*/ 1211699 h 1319313"/>
                <a:gd name="connsiteX150" fmla="*/ 859590 w 2070468"/>
                <a:gd name="connsiteY150" fmla="*/ 1213158 h 1319313"/>
                <a:gd name="connsiteX151" fmla="*/ 868708 w 2070468"/>
                <a:gd name="connsiteY151" fmla="*/ 1216258 h 1319313"/>
                <a:gd name="connsiteX152" fmla="*/ 876915 w 2070468"/>
                <a:gd name="connsiteY152" fmla="*/ 1217079 h 1319313"/>
                <a:gd name="connsiteX153" fmla="*/ 878922 w 2070468"/>
                <a:gd name="connsiteY153" fmla="*/ 1218356 h 1319313"/>
                <a:gd name="connsiteX154" fmla="*/ 877554 w 2070468"/>
                <a:gd name="connsiteY154" fmla="*/ 1223827 h 1319313"/>
                <a:gd name="connsiteX155" fmla="*/ 873632 w 2070468"/>
                <a:gd name="connsiteY155" fmla="*/ 1227475 h 1319313"/>
                <a:gd name="connsiteX156" fmla="*/ 868800 w 2070468"/>
                <a:gd name="connsiteY156" fmla="*/ 1244618 h 1319313"/>
                <a:gd name="connsiteX157" fmla="*/ 866701 w 2070468"/>
                <a:gd name="connsiteY157" fmla="*/ 1248995 h 1319313"/>
                <a:gd name="connsiteX158" fmla="*/ 867704 w 2070468"/>
                <a:gd name="connsiteY158" fmla="*/ 1250181 h 1319313"/>
                <a:gd name="connsiteX159" fmla="*/ 892326 w 2070468"/>
                <a:gd name="connsiteY159" fmla="*/ 1253464 h 1319313"/>
                <a:gd name="connsiteX160" fmla="*/ 893603 w 2070468"/>
                <a:gd name="connsiteY160" fmla="*/ 1254740 h 1319313"/>
                <a:gd name="connsiteX161" fmla="*/ 893603 w 2070468"/>
                <a:gd name="connsiteY161" fmla="*/ 1261671 h 1319313"/>
                <a:gd name="connsiteX162" fmla="*/ 893603 w 2070468"/>
                <a:gd name="connsiteY162" fmla="*/ 1263586 h 1319313"/>
                <a:gd name="connsiteX163" fmla="*/ 901445 w 2070468"/>
                <a:gd name="connsiteY163" fmla="*/ 1274802 h 1319313"/>
                <a:gd name="connsiteX164" fmla="*/ 903268 w 2070468"/>
                <a:gd name="connsiteY164" fmla="*/ 1274802 h 1319313"/>
                <a:gd name="connsiteX165" fmla="*/ 927981 w 2070468"/>
                <a:gd name="connsiteY165" fmla="*/ 1265683 h 1319313"/>
                <a:gd name="connsiteX166" fmla="*/ 931082 w 2070468"/>
                <a:gd name="connsiteY166" fmla="*/ 1264224 h 1319313"/>
                <a:gd name="connsiteX167" fmla="*/ 932358 w 2070468"/>
                <a:gd name="connsiteY167" fmla="*/ 1264224 h 1319313"/>
                <a:gd name="connsiteX168" fmla="*/ 933635 w 2070468"/>
                <a:gd name="connsiteY168" fmla="*/ 1270607 h 1319313"/>
                <a:gd name="connsiteX169" fmla="*/ 935367 w 2070468"/>
                <a:gd name="connsiteY169" fmla="*/ 1277902 h 1319313"/>
                <a:gd name="connsiteX170" fmla="*/ 939015 w 2070468"/>
                <a:gd name="connsiteY170" fmla="*/ 1284468 h 1319313"/>
                <a:gd name="connsiteX171" fmla="*/ 942024 w 2070468"/>
                <a:gd name="connsiteY171" fmla="*/ 1283100 h 1319313"/>
                <a:gd name="connsiteX172" fmla="*/ 945034 w 2070468"/>
                <a:gd name="connsiteY172" fmla="*/ 1283100 h 1319313"/>
                <a:gd name="connsiteX173" fmla="*/ 951873 w 2070468"/>
                <a:gd name="connsiteY173" fmla="*/ 1285653 h 1319313"/>
                <a:gd name="connsiteX174" fmla="*/ 953514 w 2070468"/>
                <a:gd name="connsiteY174" fmla="*/ 1285808 h 1319313"/>
                <a:gd name="connsiteX175" fmla="*/ 953696 w 2070468"/>
                <a:gd name="connsiteY175" fmla="*/ 1285653 h 1319313"/>
                <a:gd name="connsiteX176" fmla="*/ 956432 w 2070468"/>
                <a:gd name="connsiteY176" fmla="*/ 1283647 h 1319313"/>
                <a:gd name="connsiteX177" fmla="*/ 956432 w 2070468"/>
                <a:gd name="connsiteY177" fmla="*/ 1282097 h 1319313"/>
                <a:gd name="connsiteX178" fmla="*/ 953605 w 2070468"/>
                <a:gd name="connsiteY178" fmla="*/ 1276535 h 1319313"/>
                <a:gd name="connsiteX179" fmla="*/ 953605 w 2070468"/>
                <a:gd name="connsiteY179" fmla="*/ 1259573 h 1319313"/>
                <a:gd name="connsiteX180" fmla="*/ 947495 w 2070468"/>
                <a:gd name="connsiteY180" fmla="*/ 1247536 h 1319313"/>
                <a:gd name="connsiteX181" fmla="*/ 950049 w 2070468"/>
                <a:gd name="connsiteY181" fmla="*/ 1244071 h 1319313"/>
                <a:gd name="connsiteX182" fmla="*/ 951325 w 2070468"/>
                <a:gd name="connsiteY182" fmla="*/ 1241609 h 1319313"/>
                <a:gd name="connsiteX183" fmla="*/ 956159 w 2070468"/>
                <a:gd name="connsiteY183" fmla="*/ 1238235 h 1319313"/>
                <a:gd name="connsiteX184" fmla="*/ 962450 w 2070468"/>
                <a:gd name="connsiteY184" fmla="*/ 1240241 h 1319313"/>
                <a:gd name="connsiteX185" fmla="*/ 967283 w 2070468"/>
                <a:gd name="connsiteY185" fmla="*/ 1241518 h 1319313"/>
                <a:gd name="connsiteX186" fmla="*/ 967831 w 2070468"/>
                <a:gd name="connsiteY186" fmla="*/ 1241518 h 1319313"/>
                <a:gd name="connsiteX187" fmla="*/ 972663 w 2070468"/>
                <a:gd name="connsiteY187" fmla="*/ 1236958 h 1319313"/>
                <a:gd name="connsiteX188" fmla="*/ 975491 w 2070468"/>
                <a:gd name="connsiteY188" fmla="*/ 1233858 h 1319313"/>
                <a:gd name="connsiteX189" fmla="*/ 980507 w 2070468"/>
                <a:gd name="connsiteY189" fmla="*/ 1229298 h 1319313"/>
                <a:gd name="connsiteX190" fmla="*/ 986524 w 2070468"/>
                <a:gd name="connsiteY190" fmla="*/ 1231669 h 1319313"/>
                <a:gd name="connsiteX191" fmla="*/ 991905 w 2070468"/>
                <a:gd name="connsiteY191" fmla="*/ 1234861 h 1319313"/>
                <a:gd name="connsiteX192" fmla="*/ 996920 w 2070468"/>
                <a:gd name="connsiteY192" fmla="*/ 1239968 h 1319313"/>
                <a:gd name="connsiteX193" fmla="*/ 998926 w 2070468"/>
                <a:gd name="connsiteY193" fmla="*/ 1239238 h 1319313"/>
                <a:gd name="connsiteX194" fmla="*/ 1000750 w 2070468"/>
                <a:gd name="connsiteY194" fmla="*/ 1237232 h 1319313"/>
                <a:gd name="connsiteX195" fmla="*/ 1002300 w 2070468"/>
                <a:gd name="connsiteY195" fmla="*/ 1235408 h 1319313"/>
                <a:gd name="connsiteX196" fmla="*/ 1002939 w 2070468"/>
                <a:gd name="connsiteY196" fmla="*/ 1233438 h 1319313"/>
                <a:gd name="connsiteX197" fmla="*/ 1003304 w 2070468"/>
                <a:gd name="connsiteY197" fmla="*/ 1233311 h 1319313"/>
                <a:gd name="connsiteX198" fmla="*/ 1005856 w 2070468"/>
                <a:gd name="connsiteY198" fmla="*/ 1231304 h 1319313"/>
                <a:gd name="connsiteX199" fmla="*/ 1008410 w 2070468"/>
                <a:gd name="connsiteY199" fmla="*/ 1227839 h 1319313"/>
                <a:gd name="connsiteX200" fmla="*/ 1011419 w 2070468"/>
                <a:gd name="connsiteY200" fmla="*/ 1230392 h 1319313"/>
                <a:gd name="connsiteX201" fmla="*/ 1014246 w 2070468"/>
                <a:gd name="connsiteY201" fmla="*/ 1234678 h 1319313"/>
                <a:gd name="connsiteX202" fmla="*/ 1016526 w 2070468"/>
                <a:gd name="connsiteY202" fmla="*/ 1231396 h 1319313"/>
                <a:gd name="connsiteX203" fmla="*/ 1019262 w 2070468"/>
                <a:gd name="connsiteY203" fmla="*/ 1229025 h 1319313"/>
                <a:gd name="connsiteX204" fmla="*/ 1028381 w 2070468"/>
                <a:gd name="connsiteY204" fmla="*/ 1237232 h 1319313"/>
                <a:gd name="connsiteX205" fmla="*/ 1030387 w 2070468"/>
                <a:gd name="connsiteY205" fmla="*/ 1237232 h 1319313"/>
                <a:gd name="connsiteX206" fmla="*/ 1038776 w 2070468"/>
                <a:gd name="connsiteY206" fmla="*/ 1227201 h 1319313"/>
                <a:gd name="connsiteX207" fmla="*/ 1040052 w 2070468"/>
                <a:gd name="connsiteY207" fmla="*/ 1227201 h 1319313"/>
                <a:gd name="connsiteX208" fmla="*/ 1042332 w 2070468"/>
                <a:gd name="connsiteY208" fmla="*/ 1230666 h 1319313"/>
                <a:gd name="connsiteX209" fmla="*/ 1043609 w 2070468"/>
                <a:gd name="connsiteY209" fmla="*/ 1231213 h 1319313"/>
                <a:gd name="connsiteX210" fmla="*/ 1056741 w 2070468"/>
                <a:gd name="connsiteY210" fmla="*/ 1224648 h 1319313"/>
                <a:gd name="connsiteX211" fmla="*/ 1063580 w 2070468"/>
                <a:gd name="connsiteY211" fmla="*/ 1215529 h 1319313"/>
                <a:gd name="connsiteX212" fmla="*/ 1065586 w 2070468"/>
                <a:gd name="connsiteY212" fmla="*/ 1213067 h 1319313"/>
                <a:gd name="connsiteX213" fmla="*/ 1070600 w 2070468"/>
                <a:gd name="connsiteY213" fmla="*/ 1209784 h 1319313"/>
                <a:gd name="connsiteX214" fmla="*/ 1076255 w 2070468"/>
                <a:gd name="connsiteY214" fmla="*/ 1207504 h 1319313"/>
                <a:gd name="connsiteX215" fmla="*/ 1077350 w 2070468"/>
                <a:gd name="connsiteY215" fmla="*/ 1209784 h 1319313"/>
                <a:gd name="connsiteX216" fmla="*/ 1082090 w 2070468"/>
                <a:gd name="connsiteY216" fmla="*/ 1214526 h 1319313"/>
                <a:gd name="connsiteX217" fmla="*/ 1084097 w 2070468"/>
                <a:gd name="connsiteY217" fmla="*/ 1217626 h 1319313"/>
                <a:gd name="connsiteX218" fmla="*/ 1090480 w 2070468"/>
                <a:gd name="connsiteY218" fmla="*/ 1222095 h 1319313"/>
                <a:gd name="connsiteX219" fmla="*/ 1100602 w 2070468"/>
                <a:gd name="connsiteY219" fmla="*/ 1225377 h 1319313"/>
                <a:gd name="connsiteX220" fmla="*/ 1119570 w 2070468"/>
                <a:gd name="connsiteY220" fmla="*/ 1225377 h 1319313"/>
                <a:gd name="connsiteX221" fmla="*/ 1121394 w 2070468"/>
                <a:gd name="connsiteY221" fmla="*/ 1225377 h 1319313"/>
                <a:gd name="connsiteX222" fmla="*/ 1124676 w 2070468"/>
                <a:gd name="connsiteY222" fmla="*/ 1227657 h 1319313"/>
                <a:gd name="connsiteX223" fmla="*/ 1125405 w 2070468"/>
                <a:gd name="connsiteY223" fmla="*/ 1228660 h 1319313"/>
                <a:gd name="connsiteX224" fmla="*/ 1117472 w 2070468"/>
                <a:gd name="connsiteY224" fmla="*/ 1240241 h 1319313"/>
                <a:gd name="connsiteX225" fmla="*/ 1117472 w 2070468"/>
                <a:gd name="connsiteY225" fmla="*/ 1242247 h 1319313"/>
                <a:gd name="connsiteX226" fmla="*/ 1120391 w 2070468"/>
                <a:gd name="connsiteY226" fmla="*/ 1246807 h 1319313"/>
                <a:gd name="connsiteX227" fmla="*/ 1122214 w 2070468"/>
                <a:gd name="connsiteY227" fmla="*/ 1254193 h 1319313"/>
                <a:gd name="connsiteX228" fmla="*/ 1122214 w 2070468"/>
                <a:gd name="connsiteY228" fmla="*/ 1257020 h 1319313"/>
                <a:gd name="connsiteX229" fmla="*/ 1127776 w 2070468"/>
                <a:gd name="connsiteY229" fmla="*/ 1257841 h 1319313"/>
                <a:gd name="connsiteX230" fmla="*/ 1134160 w 2070468"/>
                <a:gd name="connsiteY230" fmla="*/ 1259573 h 1319313"/>
                <a:gd name="connsiteX231" fmla="*/ 1143279 w 2070468"/>
                <a:gd name="connsiteY231" fmla="*/ 1269148 h 1319313"/>
                <a:gd name="connsiteX232" fmla="*/ 1145559 w 2070468"/>
                <a:gd name="connsiteY232" fmla="*/ 1269148 h 1319313"/>
                <a:gd name="connsiteX233" fmla="*/ 1149115 w 2070468"/>
                <a:gd name="connsiteY233" fmla="*/ 1267963 h 1319313"/>
                <a:gd name="connsiteX234" fmla="*/ 1165803 w 2070468"/>
                <a:gd name="connsiteY234" fmla="*/ 1271884 h 1319313"/>
                <a:gd name="connsiteX235" fmla="*/ 1174374 w 2070468"/>
                <a:gd name="connsiteY235" fmla="*/ 1269513 h 1319313"/>
                <a:gd name="connsiteX236" fmla="*/ 1176836 w 2070468"/>
                <a:gd name="connsiteY236" fmla="*/ 1270881 h 1319313"/>
                <a:gd name="connsiteX237" fmla="*/ 1179481 w 2070468"/>
                <a:gd name="connsiteY237" fmla="*/ 1268601 h 1319313"/>
                <a:gd name="connsiteX238" fmla="*/ 1184678 w 2070468"/>
                <a:gd name="connsiteY238" fmla="*/ 1267051 h 1319313"/>
                <a:gd name="connsiteX239" fmla="*/ 1184223 w 2070468"/>
                <a:gd name="connsiteY239" fmla="*/ 1257932 h 1319313"/>
                <a:gd name="connsiteX240" fmla="*/ 1191426 w 2070468"/>
                <a:gd name="connsiteY240" fmla="*/ 1265774 h 1319313"/>
                <a:gd name="connsiteX241" fmla="*/ 1195986 w 2070468"/>
                <a:gd name="connsiteY241" fmla="*/ 1268236 h 1319313"/>
                <a:gd name="connsiteX242" fmla="*/ 1198904 w 2070468"/>
                <a:gd name="connsiteY242" fmla="*/ 1268966 h 1319313"/>
                <a:gd name="connsiteX243" fmla="*/ 1201913 w 2070468"/>
                <a:gd name="connsiteY243" fmla="*/ 1270698 h 1319313"/>
                <a:gd name="connsiteX244" fmla="*/ 1204558 w 2070468"/>
                <a:gd name="connsiteY244" fmla="*/ 1273707 h 1319313"/>
                <a:gd name="connsiteX245" fmla="*/ 1207841 w 2070468"/>
                <a:gd name="connsiteY245" fmla="*/ 1276535 h 1319313"/>
                <a:gd name="connsiteX246" fmla="*/ 1219057 w 2070468"/>
                <a:gd name="connsiteY246" fmla="*/ 1270516 h 1319313"/>
                <a:gd name="connsiteX247" fmla="*/ 1220151 w 2070468"/>
                <a:gd name="connsiteY247" fmla="*/ 1267051 h 1319313"/>
                <a:gd name="connsiteX248" fmla="*/ 1229270 w 2070468"/>
                <a:gd name="connsiteY248" fmla="*/ 1276717 h 1319313"/>
                <a:gd name="connsiteX249" fmla="*/ 1226444 w 2070468"/>
                <a:gd name="connsiteY249" fmla="*/ 1281276 h 1319313"/>
                <a:gd name="connsiteX250" fmla="*/ 1224893 w 2070468"/>
                <a:gd name="connsiteY250" fmla="*/ 1285289 h 1319313"/>
                <a:gd name="connsiteX251" fmla="*/ 1222613 w 2070468"/>
                <a:gd name="connsiteY251" fmla="*/ 1288115 h 1319313"/>
                <a:gd name="connsiteX252" fmla="*/ 1224347 w 2070468"/>
                <a:gd name="connsiteY252" fmla="*/ 1300335 h 1319313"/>
                <a:gd name="connsiteX253" fmla="*/ 1229635 w 2070468"/>
                <a:gd name="connsiteY253" fmla="*/ 1312098 h 1319313"/>
                <a:gd name="connsiteX254" fmla="*/ 1236292 w 2070468"/>
                <a:gd name="connsiteY254" fmla="*/ 1319275 h 1319313"/>
                <a:gd name="connsiteX255" fmla="*/ 1239210 w 2070468"/>
                <a:gd name="connsiteY255" fmla="*/ 1318755 h 1319313"/>
                <a:gd name="connsiteX256" fmla="*/ 1249970 w 2070468"/>
                <a:gd name="connsiteY256" fmla="*/ 1308086 h 1319313"/>
                <a:gd name="connsiteX257" fmla="*/ 1244316 w 2070468"/>
                <a:gd name="connsiteY257" fmla="*/ 1301976 h 1319313"/>
                <a:gd name="connsiteX258" fmla="*/ 1246779 w 2070468"/>
                <a:gd name="connsiteY258" fmla="*/ 1298420 h 1319313"/>
                <a:gd name="connsiteX259" fmla="*/ 1240122 w 2070468"/>
                <a:gd name="connsiteY259" fmla="*/ 1296140 h 1319313"/>
                <a:gd name="connsiteX260" fmla="*/ 1241216 w 2070468"/>
                <a:gd name="connsiteY260" fmla="*/ 1288571 h 1319313"/>
                <a:gd name="connsiteX261" fmla="*/ 1246050 w 2070468"/>
                <a:gd name="connsiteY261" fmla="*/ 1282097 h 1319313"/>
                <a:gd name="connsiteX262" fmla="*/ 1248511 w 2070468"/>
                <a:gd name="connsiteY262" fmla="*/ 1280182 h 1319313"/>
                <a:gd name="connsiteX263" fmla="*/ 1255533 w 2070468"/>
                <a:gd name="connsiteY263" fmla="*/ 1280729 h 1319313"/>
                <a:gd name="connsiteX264" fmla="*/ 1289182 w 2070468"/>
                <a:gd name="connsiteY264" fmla="*/ 1270516 h 1319313"/>
                <a:gd name="connsiteX265" fmla="*/ 1292920 w 2070468"/>
                <a:gd name="connsiteY265" fmla="*/ 1265136 h 1319313"/>
                <a:gd name="connsiteX266" fmla="*/ 1296933 w 2070468"/>
                <a:gd name="connsiteY266" fmla="*/ 1265136 h 1319313"/>
                <a:gd name="connsiteX267" fmla="*/ 1300763 w 2070468"/>
                <a:gd name="connsiteY267" fmla="*/ 1263038 h 1319313"/>
                <a:gd name="connsiteX268" fmla="*/ 1300763 w 2070468"/>
                <a:gd name="connsiteY268" fmla="*/ 1259482 h 1319313"/>
                <a:gd name="connsiteX269" fmla="*/ 1309882 w 2070468"/>
                <a:gd name="connsiteY269" fmla="*/ 1263859 h 1319313"/>
                <a:gd name="connsiteX270" fmla="*/ 1313165 w 2070468"/>
                <a:gd name="connsiteY270" fmla="*/ 1261397 h 1319313"/>
                <a:gd name="connsiteX271" fmla="*/ 1316903 w 2070468"/>
                <a:gd name="connsiteY271" fmla="*/ 1257932 h 1319313"/>
                <a:gd name="connsiteX272" fmla="*/ 1325110 w 2070468"/>
                <a:gd name="connsiteY272" fmla="*/ 1258479 h 1319313"/>
                <a:gd name="connsiteX273" fmla="*/ 1332679 w 2070468"/>
                <a:gd name="connsiteY273" fmla="*/ 1258479 h 1319313"/>
                <a:gd name="connsiteX274" fmla="*/ 1336874 w 2070468"/>
                <a:gd name="connsiteY274" fmla="*/ 1255105 h 1319313"/>
                <a:gd name="connsiteX275" fmla="*/ 1340704 w 2070468"/>
                <a:gd name="connsiteY275" fmla="*/ 1249178 h 1319313"/>
                <a:gd name="connsiteX276" fmla="*/ 1346996 w 2070468"/>
                <a:gd name="connsiteY276" fmla="*/ 1251093 h 1319313"/>
                <a:gd name="connsiteX277" fmla="*/ 1346539 w 2070468"/>
                <a:gd name="connsiteY277" fmla="*/ 1245803 h 1319313"/>
                <a:gd name="connsiteX278" fmla="*/ 1349640 w 2070468"/>
                <a:gd name="connsiteY278" fmla="*/ 1248266 h 1319313"/>
                <a:gd name="connsiteX279" fmla="*/ 1353835 w 2070468"/>
                <a:gd name="connsiteY279" fmla="*/ 1246533 h 1319313"/>
                <a:gd name="connsiteX280" fmla="*/ 1348272 w 2070468"/>
                <a:gd name="connsiteY280" fmla="*/ 1228295 h 1319313"/>
                <a:gd name="connsiteX281" fmla="*/ 1348272 w 2070468"/>
                <a:gd name="connsiteY281" fmla="*/ 1223371 h 1319313"/>
                <a:gd name="connsiteX282" fmla="*/ 1352467 w 2070468"/>
                <a:gd name="connsiteY282" fmla="*/ 1220179 h 1319313"/>
                <a:gd name="connsiteX283" fmla="*/ 1355112 w 2070468"/>
                <a:gd name="connsiteY283" fmla="*/ 1217626 h 1319313"/>
                <a:gd name="connsiteX284" fmla="*/ 1357574 w 2070468"/>
                <a:gd name="connsiteY284" fmla="*/ 1222459 h 1319313"/>
                <a:gd name="connsiteX285" fmla="*/ 1358577 w 2070468"/>
                <a:gd name="connsiteY285" fmla="*/ 1228660 h 1319313"/>
                <a:gd name="connsiteX286" fmla="*/ 1361951 w 2070468"/>
                <a:gd name="connsiteY286" fmla="*/ 1232125 h 1319313"/>
                <a:gd name="connsiteX287" fmla="*/ 1367696 w 2070468"/>
                <a:gd name="connsiteY287" fmla="*/ 1238235 h 1319313"/>
                <a:gd name="connsiteX288" fmla="*/ 1369155 w 2070468"/>
                <a:gd name="connsiteY288" fmla="*/ 1240059 h 1319313"/>
                <a:gd name="connsiteX289" fmla="*/ 1370522 w 2070468"/>
                <a:gd name="connsiteY289" fmla="*/ 1243524 h 1319313"/>
                <a:gd name="connsiteX290" fmla="*/ 1377726 w 2070468"/>
                <a:gd name="connsiteY290" fmla="*/ 1245621 h 1319313"/>
                <a:gd name="connsiteX291" fmla="*/ 1382103 w 2070468"/>
                <a:gd name="connsiteY291" fmla="*/ 1242521 h 1319313"/>
                <a:gd name="connsiteX292" fmla="*/ 1380006 w 2070468"/>
                <a:gd name="connsiteY292" fmla="*/ 1238782 h 1319313"/>
                <a:gd name="connsiteX293" fmla="*/ 1378274 w 2070468"/>
                <a:gd name="connsiteY293" fmla="*/ 1235317 h 1319313"/>
                <a:gd name="connsiteX294" fmla="*/ 1384019 w 2070468"/>
                <a:gd name="connsiteY294" fmla="*/ 1234770 h 1319313"/>
                <a:gd name="connsiteX295" fmla="*/ 1388578 w 2070468"/>
                <a:gd name="connsiteY295" fmla="*/ 1238600 h 1319313"/>
                <a:gd name="connsiteX296" fmla="*/ 1389490 w 2070468"/>
                <a:gd name="connsiteY296" fmla="*/ 1234587 h 1319313"/>
                <a:gd name="connsiteX297" fmla="*/ 1389490 w 2070468"/>
                <a:gd name="connsiteY297" fmla="*/ 1230575 h 1319313"/>
                <a:gd name="connsiteX298" fmla="*/ 1395052 w 2070468"/>
                <a:gd name="connsiteY298" fmla="*/ 1229663 h 1319313"/>
                <a:gd name="connsiteX299" fmla="*/ 1398426 w 2070468"/>
                <a:gd name="connsiteY299" fmla="*/ 1235499 h 1319313"/>
                <a:gd name="connsiteX300" fmla="*/ 1402257 w 2070468"/>
                <a:gd name="connsiteY300" fmla="*/ 1233858 h 1319313"/>
                <a:gd name="connsiteX301" fmla="*/ 1414019 w 2070468"/>
                <a:gd name="connsiteY301" fmla="*/ 1225833 h 1319313"/>
                <a:gd name="connsiteX302" fmla="*/ 1417850 w 2070468"/>
                <a:gd name="connsiteY302" fmla="*/ 1229298 h 1319313"/>
                <a:gd name="connsiteX303" fmla="*/ 1422956 w 2070468"/>
                <a:gd name="connsiteY303" fmla="*/ 1229298 h 1319313"/>
                <a:gd name="connsiteX304" fmla="*/ 1421041 w 2070468"/>
                <a:gd name="connsiteY304" fmla="*/ 1223006 h 1319313"/>
                <a:gd name="connsiteX305" fmla="*/ 1427698 w 2070468"/>
                <a:gd name="connsiteY305" fmla="*/ 1224283 h 1319313"/>
                <a:gd name="connsiteX306" fmla="*/ 1430069 w 2070468"/>
                <a:gd name="connsiteY306" fmla="*/ 1228414 h 1319313"/>
                <a:gd name="connsiteX307" fmla="*/ 1431528 w 2070468"/>
                <a:gd name="connsiteY307" fmla="*/ 1228478 h 1319313"/>
                <a:gd name="connsiteX308" fmla="*/ 1437547 w 2070468"/>
                <a:gd name="connsiteY308" fmla="*/ 1224101 h 1319313"/>
                <a:gd name="connsiteX309" fmla="*/ 1442653 w 2070468"/>
                <a:gd name="connsiteY309" fmla="*/ 1223553 h 1319313"/>
                <a:gd name="connsiteX310" fmla="*/ 1455785 w 2070468"/>
                <a:gd name="connsiteY310" fmla="*/ 1216714 h 1319313"/>
                <a:gd name="connsiteX311" fmla="*/ 1459979 w 2070468"/>
                <a:gd name="connsiteY311" fmla="*/ 1211060 h 1319313"/>
                <a:gd name="connsiteX312" fmla="*/ 1462076 w 2070468"/>
                <a:gd name="connsiteY312" fmla="*/ 1208507 h 1319313"/>
                <a:gd name="connsiteX313" fmla="*/ 1461347 w 2070468"/>
                <a:gd name="connsiteY313" fmla="*/ 1205680 h 1319313"/>
                <a:gd name="connsiteX314" fmla="*/ 1466636 w 2070468"/>
                <a:gd name="connsiteY314" fmla="*/ 1201486 h 1319313"/>
                <a:gd name="connsiteX315" fmla="*/ 1471924 w 2070468"/>
                <a:gd name="connsiteY315" fmla="*/ 1196926 h 1319313"/>
                <a:gd name="connsiteX316" fmla="*/ 1477852 w 2070468"/>
                <a:gd name="connsiteY316" fmla="*/ 1198294 h 1319313"/>
                <a:gd name="connsiteX317" fmla="*/ 1486971 w 2070468"/>
                <a:gd name="connsiteY317" fmla="*/ 1191090 h 1319313"/>
                <a:gd name="connsiteX318" fmla="*/ 1489981 w 2070468"/>
                <a:gd name="connsiteY318" fmla="*/ 1188446 h 1319313"/>
                <a:gd name="connsiteX319" fmla="*/ 1491348 w 2070468"/>
                <a:gd name="connsiteY319" fmla="*/ 1193005 h 1319313"/>
                <a:gd name="connsiteX320" fmla="*/ 1499464 w 2070468"/>
                <a:gd name="connsiteY320" fmla="*/ 1185163 h 1319313"/>
                <a:gd name="connsiteX321" fmla="*/ 1506942 w 2070468"/>
                <a:gd name="connsiteY321" fmla="*/ 1170208 h 1319313"/>
                <a:gd name="connsiteX322" fmla="*/ 1503659 w 2070468"/>
                <a:gd name="connsiteY322" fmla="*/ 1167107 h 1319313"/>
                <a:gd name="connsiteX323" fmla="*/ 1509951 w 2070468"/>
                <a:gd name="connsiteY323" fmla="*/ 1162365 h 1319313"/>
                <a:gd name="connsiteX324" fmla="*/ 1514693 w 2070468"/>
                <a:gd name="connsiteY324" fmla="*/ 1162365 h 1319313"/>
                <a:gd name="connsiteX325" fmla="*/ 1518887 w 2070468"/>
                <a:gd name="connsiteY325" fmla="*/ 1162365 h 1319313"/>
                <a:gd name="connsiteX326" fmla="*/ 1523812 w 2070468"/>
                <a:gd name="connsiteY326" fmla="*/ 1161089 h 1319313"/>
                <a:gd name="connsiteX327" fmla="*/ 1528554 w 2070468"/>
                <a:gd name="connsiteY327" fmla="*/ 1162001 h 1319313"/>
                <a:gd name="connsiteX328" fmla="*/ 1529922 w 2070468"/>
                <a:gd name="connsiteY328" fmla="*/ 1156712 h 1319313"/>
                <a:gd name="connsiteX329" fmla="*/ 1530468 w 2070468"/>
                <a:gd name="connsiteY329" fmla="*/ 1153885 h 1319313"/>
                <a:gd name="connsiteX330" fmla="*/ 1536578 w 2070468"/>
                <a:gd name="connsiteY330" fmla="*/ 1152882 h 1319313"/>
                <a:gd name="connsiteX331" fmla="*/ 1538858 w 2070468"/>
                <a:gd name="connsiteY331" fmla="*/ 1148505 h 1319313"/>
                <a:gd name="connsiteX332" fmla="*/ 1538219 w 2070468"/>
                <a:gd name="connsiteY332" fmla="*/ 1140754 h 1319313"/>
                <a:gd name="connsiteX333" fmla="*/ 1550621 w 2070468"/>
                <a:gd name="connsiteY333" fmla="*/ 1137744 h 1319313"/>
                <a:gd name="connsiteX334" fmla="*/ 1546061 w 2070468"/>
                <a:gd name="connsiteY334" fmla="*/ 1134644 h 1319313"/>
                <a:gd name="connsiteX335" fmla="*/ 1553266 w 2070468"/>
                <a:gd name="connsiteY335" fmla="*/ 1127440 h 1319313"/>
                <a:gd name="connsiteX336" fmla="*/ 1559558 w 2070468"/>
                <a:gd name="connsiteY336" fmla="*/ 1133550 h 1319313"/>
                <a:gd name="connsiteX337" fmla="*/ 1558008 w 2070468"/>
                <a:gd name="connsiteY337" fmla="*/ 1125160 h 1319313"/>
                <a:gd name="connsiteX338" fmla="*/ 1562202 w 2070468"/>
                <a:gd name="connsiteY338" fmla="*/ 1114947 h 1319313"/>
                <a:gd name="connsiteX339" fmla="*/ 1556913 w 2070468"/>
                <a:gd name="connsiteY339" fmla="*/ 1113032 h 1319313"/>
                <a:gd name="connsiteX340" fmla="*/ 1556093 w 2070468"/>
                <a:gd name="connsiteY340" fmla="*/ 1109749 h 1319313"/>
                <a:gd name="connsiteX341" fmla="*/ 1563114 w 2070468"/>
                <a:gd name="connsiteY341" fmla="*/ 1103092 h 1319313"/>
                <a:gd name="connsiteX342" fmla="*/ 1565029 w 2070468"/>
                <a:gd name="connsiteY342" fmla="*/ 1099536 h 1319313"/>
                <a:gd name="connsiteX343" fmla="*/ 1562202 w 2070468"/>
                <a:gd name="connsiteY343" fmla="*/ 1093973 h 1319313"/>
                <a:gd name="connsiteX344" fmla="*/ 1564847 w 2070468"/>
                <a:gd name="connsiteY344" fmla="*/ 1089597 h 1319313"/>
                <a:gd name="connsiteX345" fmla="*/ 1563935 w 2070468"/>
                <a:gd name="connsiteY345" fmla="*/ 1084490 h 1319313"/>
                <a:gd name="connsiteX346" fmla="*/ 1572415 w 2070468"/>
                <a:gd name="connsiteY346" fmla="*/ 1084490 h 1319313"/>
                <a:gd name="connsiteX347" fmla="*/ 1576792 w 2070468"/>
                <a:gd name="connsiteY347" fmla="*/ 1086405 h 1319313"/>
                <a:gd name="connsiteX348" fmla="*/ 1577796 w 2070468"/>
                <a:gd name="connsiteY348" fmla="*/ 1080751 h 1319313"/>
                <a:gd name="connsiteX349" fmla="*/ 1580805 w 2070468"/>
                <a:gd name="connsiteY349" fmla="*/ 1077833 h 1319313"/>
                <a:gd name="connsiteX350" fmla="*/ 1582902 w 2070468"/>
                <a:gd name="connsiteY350" fmla="*/ 1071176 h 1319313"/>
                <a:gd name="connsiteX351" fmla="*/ 1586915 w 2070468"/>
                <a:gd name="connsiteY351" fmla="*/ 1068988 h 1319313"/>
                <a:gd name="connsiteX352" fmla="*/ 1589741 w 2070468"/>
                <a:gd name="connsiteY352" fmla="*/ 1065522 h 1319313"/>
                <a:gd name="connsiteX353" fmla="*/ 1595851 w 2070468"/>
                <a:gd name="connsiteY353" fmla="*/ 1054853 h 1319313"/>
                <a:gd name="connsiteX354" fmla="*/ 1598495 w 2070468"/>
                <a:gd name="connsiteY354" fmla="*/ 1047467 h 1319313"/>
                <a:gd name="connsiteX355" fmla="*/ 1601688 w 2070468"/>
                <a:gd name="connsiteY355" fmla="*/ 1040263 h 1319313"/>
                <a:gd name="connsiteX356" fmla="*/ 1604605 w 2070468"/>
                <a:gd name="connsiteY356" fmla="*/ 1035339 h 1319313"/>
                <a:gd name="connsiteX357" fmla="*/ 1610259 w 2070468"/>
                <a:gd name="connsiteY357" fmla="*/ 1029776 h 1319313"/>
                <a:gd name="connsiteX358" fmla="*/ 1615913 w 2070468"/>
                <a:gd name="connsiteY358" fmla="*/ 1029776 h 1319313"/>
                <a:gd name="connsiteX359" fmla="*/ 1621292 w 2070468"/>
                <a:gd name="connsiteY359" fmla="*/ 1029776 h 1319313"/>
                <a:gd name="connsiteX360" fmla="*/ 1626765 w 2070468"/>
                <a:gd name="connsiteY360" fmla="*/ 1021205 h 1319313"/>
                <a:gd name="connsiteX361" fmla="*/ 1621840 w 2070468"/>
                <a:gd name="connsiteY361" fmla="*/ 1014365 h 1319313"/>
                <a:gd name="connsiteX362" fmla="*/ 1626217 w 2070468"/>
                <a:gd name="connsiteY362" fmla="*/ 1011538 h 1319313"/>
                <a:gd name="connsiteX363" fmla="*/ 1628862 w 2070468"/>
                <a:gd name="connsiteY363" fmla="*/ 1007982 h 1319313"/>
                <a:gd name="connsiteX364" fmla="*/ 1628862 w 2070468"/>
                <a:gd name="connsiteY364" fmla="*/ 1003423 h 1319313"/>
                <a:gd name="connsiteX365" fmla="*/ 1630776 w 2070468"/>
                <a:gd name="connsiteY365" fmla="*/ 999957 h 1319313"/>
                <a:gd name="connsiteX366" fmla="*/ 1624302 w 2070468"/>
                <a:gd name="connsiteY366" fmla="*/ 996766 h 1319313"/>
                <a:gd name="connsiteX367" fmla="*/ 1631142 w 2070468"/>
                <a:gd name="connsiteY367" fmla="*/ 993848 h 1319313"/>
                <a:gd name="connsiteX368" fmla="*/ 1634333 w 2070468"/>
                <a:gd name="connsiteY368" fmla="*/ 993848 h 1319313"/>
                <a:gd name="connsiteX369" fmla="*/ 1638163 w 2070468"/>
                <a:gd name="connsiteY369" fmla="*/ 992206 h 1319313"/>
                <a:gd name="connsiteX370" fmla="*/ 1640443 w 2070468"/>
                <a:gd name="connsiteY370" fmla="*/ 987009 h 1319313"/>
                <a:gd name="connsiteX371" fmla="*/ 1637069 w 2070468"/>
                <a:gd name="connsiteY371" fmla="*/ 979805 h 1319313"/>
                <a:gd name="connsiteX372" fmla="*/ 1640260 w 2070468"/>
                <a:gd name="connsiteY372" fmla="*/ 972783 h 1319313"/>
                <a:gd name="connsiteX373" fmla="*/ 1637616 w 2070468"/>
                <a:gd name="connsiteY373" fmla="*/ 968406 h 1319313"/>
                <a:gd name="connsiteX374" fmla="*/ 1622752 w 2070468"/>
                <a:gd name="connsiteY374" fmla="*/ 960290 h 1319313"/>
                <a:gd name="connsiteX375" fmla="*/ 1613086 w 2070468"/>
                <a:gd name="connsiteY375" fmla="*/ 954910 h 1319313"/>
                <a:gd name="connsiteX376" fmla="*/ 1596215 w 2070468"/>
                <a:gd name="connsiteY376" fmla="*/ 960655 h 1319313"/>
                <a:gd name="connsiteX377" fmla="*/ 1594666 w 2070468"/>
                <a:gd name="connsiteY377" fmla="*/ 951536 h 1319313"/>
                <a:gd name="connsiteX378" fmla="*/ 1606976 w 2070468"/>
                <a:gd name="connsiteY378" fmla="*/ 945062 h 1319313"/>
                <a:gd name="connsiteX379" fmla="*/ 1620472 w 2070468"/>
                <a:gd name="connsiteY379" fmla="*/ 936946 h 1319313"/>
                <a:gd name="connsiteX380" fmla="*/ 1636613 w 2070468"/>
                <a:gd name="connsiteY380" fmla="*/ 926641 h 1319313"/>
                <a:gd name="connsiteX381" fmla="*/ 1626034 w 2070468"/>
                <a:gd name="connsiteY381" fmla="*/ 914513 h 1319313"/>
                <a:gd name="connsiteX382" fmla="*/ 1615001 w 2070468"/>
                <a:gd name="connsiteY382" fmla="*/ 906124 h 1319313"/>
                <a:gd name="connsiteX383" fmla="*/ 1603055 w 2070468"/>
                <a:gd name="connsiteY383" fmla="*/ 900196 h 1319313"/>
                <a:gd name="connsiteX384" fmla="*/ 1597675 w 2070468"/>
                <a:gd name="connsiteY384" fmla="*/ 895090 h 1319313"/>
                <a:gd name="connsiteX385" fmla="*/ 1594483 w 2070468"/>
                <a:gd name="connsiteY385" fmla="*/ 890713 h 1319313"/>
                <a:gd name="connsiteX386" fmla="*/ 1596215 w 2070468"/>
                <a:gd name="connsiteY386" fmla="*/ 887703 h 1319313"/>
                <a:gd name="connsiteX387" fmla="*/ 1608344 w 2070468"/>
                <a:gd name="connsiteY387" fmla="*/ 894907 h 1319313"/>
                <a:gd name="connsiteX388" fmla="*/ 1623208 w 2070468"/>
                <a:gd name="connsiteY388" fmla="*/ 895910 h 1319313"/>
                <a:gd name="connsiteX389" fmla="*/ 1636065 w 2070468"/>
                <a:gd name="connsiteY389" fmla="*/ 897552 h 1319313"/>
                <a:gd name="connsiteX390" fmla="*/ 1626946 w 2070468"/>
                <a:gd name="connsiteY390" fmla="*/ 888980 h 1319313"/>
                <a:gd name="connsiteX391" fmla="*/ 1619195 w 2070468"/>
                <a:gd name="connsiteY391" fmla="*/ 881958 h 1319313"/>
                <a:gd name="connsiteX392" fmla="*/ 1611536 w 2070468"/>
                <a:gd name="connsiteY392" fmla="*/ 870560 h 1319313"/>
                <a:gd name="connsiteX393" fmla="*/ 1602963 w 2070468"/>
                <a:gd name="connsiteY393" fmla="*/ 861441 h 1319313"/>
                <a:gd name="connsiteX394" fmla="*/ 1598404 w 2070468"/>
                <a:gd name="connsiteY394" fmla="*/ 841106 h 1319313"/>
                <a:gd name="connsiteX395" fmla="*/ 1586093 w 2070468"/>
                <a:gd name="connsiteY395" fmla="*/ 811105 h 1319313"/>
                <a:gd name="connsiteX396" fmla="*/ 1576063 w 2070468"/>
                <a:gd name="connsiteY396" fmla="*/ 801074 h 1319313"/>
                <a:gd name="connsiteX397" fmla="*/ 1561747 w 2070468"/>
                <a:gd name="connsiteY397" fmla="*/ 792502 h 1319313"/>
                <a:gd name="connsiteX398" fmla="*/ 1550803 w 2070468"/>
                <a:gd name="connsiteY398" fmla="*/ 786027 h 1319313"/>
                <a:gd name="connsiteX399" fmla="*/ 1546061 w 2070468"/>
                <a:gd name="connsiteY399" fmla="*/ 783018 h 1319313"/>
                <a:gd name="connsiteX400" fmla="*/ 1549435 w 2070468"/>
                <a:gd name="connsiteY400" fmla="*/ 773899 h 1319313"/>
                <a:gd name="connsiteX401" fmla="*/ 1557187 w 2070468"/>
                <a:gd name="connsiteY401" fmla="*/ 761315 h 1319313"/>
                <a:gd name="connsiteX402" fmla="*/ 1565212 w 2070468"/>
                <a:gd name="connsiteY402" fmla="*/ 754294 h 1319313"/>
                <a:gd name="connsiteX403" fmla="*/ 1574331 w 2070468"/>
                <a:gd name="connsiteY403" fmla="*/ 747637 h 1319313"/>
                <a:gd name="connsiteX404" fmla="*/ 1580076 w 2070468"/>
                <a:gd name="connsiteY404" fmla="*/ 741983 h 1319313"/>
                <a:gd name="connsiteX405" fmla="*/ 1582356 w 2070468"/>
                <a:gd name="connsiteY405" fmla="*/ 737606 h 1319313"/>
                <a:gd name="connsiteX406" fmla="*/ 1580257 w 2070468"/>
                <a:gd name="connsiteY406" fmla="*/ 731314 h 1319313"/>
                <a:gd name="connsiteX407" fmla="*/ 1585182 w 2070468"/>
                <a:gd name="connsiteY407" fmla="*/ 733594 h 1319313"/>
                <a:gd name="connsiteX408" fmla="*/ 1589924 w 2070468"/>
                <a:gd name="connsiteY408" fmla="*/ 735873 h 1319313"/>
                <a:gd name="connsiteX409" fmla="*/ 1596034 w 2070468"/>
                <a:gd name="connsiteY409" fmla="*/ 730402 h 1319313"/>
                <a:gd name="connsiteX410" fmla="*/ 1598951 w 2070468"/>
                <a:gd name="connsiteY410" fmla="*/ 724347 h 1319313"/>
                <a:gd name="connsiteX411" fmla="*/ 1599954 w 2070468"/>
                <a:gd name="connsiteY411" fmla="*/ 724110 h 1319313"/>
                <a:gd name="connsiteX412" fmla="*/ 1606247 w 2070468"/>
                <a:gd name="connsiteY412" fmla="*/ 718639 h 1319313"/>
                <a:gd name="connsiteX413" fmla="*/ 1606247 w 2070468"/>
                <a:gd name="connsiteY413" fmla="*/ 714809 h 1319313"/>
                <a:gd name="connsiteX414" fmla="*/ 1615366 w 2070468"/>
                <a:gd name="connsiteY414" fmla="*/ 712529 h 1319313"/>
                <a:gd name="connsiteX415" fmla="*/ 1644820 w 2070468"/>
                <a:gd name="connsiteY415" fmla="*/ 701130 h 1319313"/>
                <a:gd name="connsiteX416" fmla="*/ 1647829 w 2070468"/>
                <a:gd name="connsiteY416" fmla="*/ 702042 h 1319313"/>
                <a:gd name="connsiteX417" fmla="*/ 1652845 w 2070468"/>
                <a:gd name="connsiteY417" fmla="*/ 706538 h 1319313"/>
                <a:gd name="connsiteX418" fmla="*/ 1654668 w 2070468"/>
                <a:gd name="connsiteY418" fmla="*/ 706054 h 1319313"/>
                <a:gd name="connsiteX419" fmla="*/ 1658862 w 2070468"/>
                <a:gd name="connsiteY419" fmla="*/ 700583 h 1319313"/>
                <a:gd name="connsiteX420" fmla="*/ 1656219 w 2070468"/>
                <a:gd name="connsiteY420" fmla="*/ 699763 h 1319313"/>
                <a:gd name="connsiteX421" fmla="*/ 1656219 w 2070468"/>
                <a:gd name="connsiteY421" fmla="*/ 697118 h 1319313"/>
                <a:gd name="connsiteX422" fmla="*/ 1663878 w 2070468"/>
                <a:gd name="connsiteY422" fmla="*/ 684169 h 1319313"/>
                <a:gd name="connsiteX423" fmla="*/ 1648832 w 2070468"/>
                <a:gd name="connsiteY423" fmla="*/ 681525 h 1319313"/>
                <a:gd name="connsiteX424" fmla="*/ 1641629 w 2070468"/>
                <a:gd name="connsiteY424" fmla="*/ 679610 h 1319313"/>
                <a:gd name="connsiteX425" fmla="*/ 1638710 w 2070468"/>
                <a:gd name="connsiteY425" fmla="*/ 683440 h 1319313"/>
                <a:gd name="connsiteX426" fmla="*/ 1633421 w 2070468"/>
                <a:gd name="connsiteY426" fmla="*/ 682528 h 1319313"/>
                <a:gd name="connsiteX427" fmla="*/ 1603055 w 2070468"/>
                <a:gd name="connsiteY427" fmla="*/ 671129 h 1319313"/>
                <a:gd name="connsiteX428" fmla="*/ 1594483 w 2070468"/>
                <a:gd name="connsiteY428" fmla="*/ 669579 h 1319313"/>
                <a:gd name="connsiteX429" fmla="*/ 1586367 w 2070468"/>
                <a:gd name="connsiteY429" fmla="*/ 672041 h 1319313"/>
                <a:gd name="connsiteX430" fmla="*/ 1581534 w 2070468"/>
                <a:gd name="connsiteY430" fmla="*/ 675233 h 1319313"/>
                <a:gd name="connsiteX431" fmla="*/ 1580257 w 2070468"/>
                <a:gd name="connsiteY431" fmla="*/ 680430 h 1319313"/>
                <a:gd name="connsiteX432" fmla="*/ 1565393 w 2070468"/>
                <a:gd name="connsiteY432" fmla="*/ 690644 h 1319313"/>
                <a:gd name="connsiteX433" fmla="*/ 1554816 w 2070468"/>
                <a:gd name="connsiteY433" fmla="*/ 694473 h 1319313"/>
                <a:gd name="connsiteX434" fmla="*/ 1541138 w 2070468"/>
                <a:gd name="connsiteY434" fmla="*/ 689549 h 1319313"/>
                <a:gd name="connsiteX435" fmla="*/ 1539041 w 2070468"/>
                <a:gd name="connsiteY435" fmla="*/ 684990 h 1319313"/>
                <a:gd name="connsiteX436" fmla="*/ 1539770 w 2070468"/>
                <a:gd name="connsiteY436" fmla="*/ 659913 h 1319313"/>
                <a:gd name="connsiteX437" fmla="*/ 1529283 w 2070468"/>
                <a:gd name="connsiteY437" fmla="*/ 654806 h 1319313"/>
                <a:gd name="connsiteX438" fmla="*/ 1527823 w 2070468"/>
                <a:gd name="connsiteY438" fmla="*/ 656630 h 1319313"/>
                <a:gd name="connsiteX439" fmla="*/ 1525726 w 2070468"/>
                <a:gd name="connsiteY439" fmla="*/ 660825 h 1319313"/>
                <a:gd name="connsiteX440" fmla="*/ 1519070 w 2070468"/>
                <a:gd name="connsiteY440" fmla="*/ 656630 h 1319313"/>
                <a:gd name="connsiteX441" fmla="*/ 1505756 w 2070468"/>
                <a:gd name="connsiteY441" fmla="*/ 653438 h 1319313"/>
                <a:gd name="connsiteX442" fmla="*/ 1491166 w 2070468"/>
                <a:gd name="connsiteY442" fmla="*/ 632556 h 1319313"/>
                <a:gd name="connsiteX443" fmla="*/ 1509404 w 2070468"/>
                <a:gd name="connsiteY443" fmla="*/ 615960 h 1319313"/>
                <a:gd name="connsiteX444" fmla="*/ 1522717 w 2070468"/>
                <a:gd name="connsiteY444" fmla="*/ 618695 h 1319313"/>
                <a:gd name="connsiteX445" fmla="*/ 1531197 w 2070468"/>
                <a:gd name="connsiteY445" fmla="*/ 617327 h 1319313"/>
                <a:gd name="connsiteX446" fmla="*/ 1540316 w 2070468"/>
                <a:gd name="connsiteY446" fmla="*/ 612768 h 1319313"/>
                <a:gd name="connsiteX447" fmla="*/ 1545515 w 2070468"/>
                <a:gd name="connsiteY447" fmla="*/ 608208 h 1319313"/>
                <a:gd name="connsiteX448" fmla="*/ 1549254 w 2070468"/>
                <a:gd name="connsiteY448" fmla="*/ 599090 h 1319313"/>
                <a:gd name="connsiteX449" fmla="*/ 1562202 w 2070468"/>
                <a:gd name="connsiteY449" fmla="*/ 584681 h 1319313"/>
                <a:gd name="connsiteX450" fmla="*/ 1594118 w 2070468"/>
                <a:gd name="connsiteY450" fmla="*/ 565441 h 1319313"/>
                <a:gd name="connsiteX451" fmla="*/ 1616733 w 2070468"/>
                <a:gd name="connsiteY451" fmla="*/ 547203 h 1319313"/>
                <a:gd name="connsiteX452" fmla="*/ 1633239 w 2070468"/>
                <a:gd name="connsiteY452" fmla="*/ 545835 h 1319313"/>
                <a:gd name="connsiteX453" fmla="*/ 1635701 w 2070468"/>
                <a:gd name="connsiteY453" fmla="*/ 546564 h 1319313"/>
                <a:gd name="connsiteX454" fmla="*/ 1641629 w 2070468"/>
                <a:gd name="connsiteY454" fmla="*/ 551945 h 1319313"/>
                <a:gd name="connsiteX455" fmla="*/ 1649197 w 2070468"/>
                <a:gd name="connsiteY455" fmla="*/ 557781 h 1319313"/>
                <a:gd name="connsiteX456" fmla="*/ 1649926 w 2070468"/>
                <a:gd name="connsiteY456" fmla="*/ 562979 h 1319313"/>
                <a:gd name="connsiteX457" fmla="*/ 1641629 w 2070468"/>
                <a:gd name="connsiteY457" fmla="*/ 574560 h 1319313"/>
                <a:gd name="connsiteX458" fmla="*/ 1635336 w 2070468"/>
                <a:gd name="connsiteY458" fmla="*/ 580578 h 1319313"/>
                <a:gd name="connsiteX459" fmla="*/ 1634424 w 2070468"/>
                <a:gd name="connsiteY459" fmla="*/ 582858 h 1319313"/>
                <a:gd name="connsiteX460" fmla="*/ 1627950 w 2070468"/>
                <a:gd name="connsiteY460" fmla="*/ 586505 h 1319313"/>
                <a:gd name="connsiteX461" fmla="*/ 1622205 w 2070468"/>
                <a:gd name="connsiteY461" fmla="*/ 592159 h 1319313"/>
                <a:gd name="connsiteX462" fmla="*/ 1620746 w 2070468"/>
                <a:gd name="connsiteY462" fmla="*/ 596719 h 1319313"/>
                <a:gd name="connsiteX463" fmla="*/ 1617281 w 2070468"/>
                <a:gd name="connsiteY463" fmla="*/ 599454 h 1319313"/>
                <a:gd name="connsiteX464" fmla="*/ 1632510 w 2070468"/>
                <a:gd name="connsiteY464" fmla="*/ 605837 h 1319313"/>
                <a:gd name="connsiteX465" fmla="*/ 1631688 w 2070468"/>
                <a:gd name="connsiteY465" fmla="*/ 608756 h 1319313"/>
                <a:gd name="connsiteX466" fmla="*/ 1630230 w 2070468"/>
                <a:gd name="connsiteY466" fmla="*/ 613862 h 1319313"/>
                <a:gd name="connsiteX467" fmla="*/ 1629226 w 2070468"/>
                <a:gd name="connsiteY467" fmla="*/ 617054 h 1319313"/>
                <a:gd name="connsiteX468" fmla="*/ 1618010 w 2070468"/>
                <a:gd name="connsiteY468" fmla="*/ 621066 h 1319313"/>
                <a:gd name="connsiteX469" fmla="*/ 1613450 w 2070468"/>
                <a:gd name="connsiteY469" fmla="*/ 623710 h 1319313"/>
                <a:gd name="connsiteX470" fmla="*/ 1611809 w 2070468"/>
                <a:gd name="connsiteY470" fmla="*/ 626173 h 1319313"/>
                <a:gd name="connsiteX471" fmla="*/ 1617281 w 2070468"/>
                <a:gd name="connsiteY471" fmla="*/ 629455 h 1319313"/>
                <a:gd name="connsiteX472" fmla="*/ 1665701 w 2070468"/>
                <a:gd name="connsiteY472" fmla="*/ 597357 h 1319313"/>
                <a:gd name="connsiteX473" fmla="*/ 1685490 w 2070468"/>
                <a:gd name="connsiteY473" fmla="*/ 589879 h 1319313"/>
                <a:gd name="connsiteX474" fmla="*/ 1712847 w 2070468"/>
                <a:gd name="connsiteY474" fmla="*/ 585958 h 1319313"/>
                <a:gd name="connsiteX475" fmla="*/ 1718957 w 2070468"/>
                <a:gd name="connsiteY475" fmla="*/ 579119 h 1319313"/>
                <a:gd name="connsiteX476" fmla="*/ 1722148 w 2070468"/>
                <a:gd name="connsiteY476" fmla="*/ 576657 h 1319313"/>
                <a:gd name="connsiteX477" fmla="*/ 1754794 w 2070468"/>
                <a:gd name="connsiteY477" fmla="*/ 555501 h 1319313"/>
                <a:gd name="connsiteX478" fmla="*/ 1764460 w 2070468"/>
                <a:gd name="connsiteY478" fmla="*/ 547385 h 1319313"/>
                <a:gd name="connsiteX479" fmla="*/ 1766010 w 2070468"/>
                <a:gd name="connsiteY479" fmla="*/ 546564 h 1319313"/>
                <a:gd name="connsiteX480" fmla="*/ 1773031 w 2070468"/>
                <a:gd name="connsiteY480" fmla="*/ 545288 h 1319313"/>
                <a:gd name="connsiteX481" fmla="*/ 1792546 w 2070468"/>
                <a:gd name="connsiteY481" fmla="*/ 523585 h 1319313"/>
                <a:gd name="connsiteX482" fmla="*/ 1797379 w 2070468"/>
                <a:gd name="connsiteY482" fmla="*/ 515195 h 1319313"/>
                <a:gd name="connsiteX483" fmla="*/ 1805130 w 2070468"/>
                <a:gd name="connsiteY483" fmla="*/ 509633 h 1319313"/>
                <a:gd name="connsiteX484" fmla="*/ 1810329 w 2070468"/>
                <a:gd name="connsiteY484" fmla="*/ 513919 h 1319313"/>
                <a:gd name="connsiteX485" fmla="*/ 1812061 w 2070468"/>
                <a:gd name="connsiteY485" fmla="*/ 515742 h 1319313"/>
                <a:gd name="connsiteX486" fmla="*/ 1824007 w 2070468"/>
                <a:gd name="connsiteY486" fmla="*/ 522491 h 1319313"/>
                <a:gd name="connsiteX487" fmla="*/ 1846986 w 2070468"/>
                <a:gd name="connsiteY487" fmla="*/ 525500 h 1319313"/>
                <a:gd name="connsiteX488" fmla="*/ 1852822 w 2070468"/>
                <a:gd name="connsiteY488" fmla="*/ 518661 h 1319313"/>
                <a:gd name="connsiteX489" fmla="*/ 1848993 w 2070468"/>
                <a:gd name="connsiteY489" fmla="*/ 512916 h 1319313"/>
                <a:gd name="connsiteX490" fmla="*/ 1844889 w 2070468"/>
                <a:gd name="connsiteY490" fmla="*/ 502794 h 1319313"/>
                <a:gd name="connsiteX491" fmla="*/ 1845527 w 2070468"/>
                <a:gd name="connsiteY491" fmla="*/ 501243 h 1319313"/>
                <a:gd name="connsiteX492" fmla="*/ 1876349 w 2070468"/>
                <a:gd name="connsiteY492" fmla="*/ 496957 h 1319313"/>
                <a:gd name="connsiteX493" fmla="*/ 1878173 w 2070468"/>
                <a:gd name="connsiteY493" fmla="*/ 495955 h 1319313"/>
                <a:gd name="connsiteX494" fmla="*/ 1882915 w 2070468"/>
                <a:gd name="connsiteY494" fmla="*/ 491304 h 1319313"/>
                <a:gd name="connsiteX495" fmla="*/ 1883461 w 2070468"/>
                <a:gd name="connsiteY495" fmla="*/ 488021 h 1319313"/>
                <a:gd name="connsiteX496" fmla="*/ 1890574 w 2070468"/>
                <a:gd name="connsiteY496" fmla="*/ 482003 h 1319313"/>
                <a:gd name="connsiteX497" fmla="*/ 1899693 w 2070468"/>
                <a:gd name="connsiteY497" fmla="*/ 478902 h 1319313"/>
                <a:gd name="connsiteX498" fmla="*/ 1903432 w 2070468"/>
                <a:gd name="connsiteY498" fmla="*/ 469145 h 1319313"/>
                <a:gd name="connsiteX499" fmla="*/ 1905530 w 2070468"/>
                <a:gd name="connsiteY499" fmla="*/ 462032 h 1319313"/>
                <a:gd name="connsiteX500" fmla="*/ 1907262 w 2070468"/>
                <a:gd name="connsiteY500" fmla="*/ 459935 h 1319313"/>
                <a:gd name="connsiteX501" fmla="*/ 1915286 w 2070468"/>
                <a:gd name="connsiteY501" fmla="*/ 461759 h 1319313"/>
                <a:gd name="connsiteX502" fmla="*/ 1919664 w 2070468"/>
                <a:gd name="connsiteY502" fmla="*/ 470877 h 1319313"/>
                <a:gd name="connsiteX503" fmla="*/ 1929330 w 2070468"/>
                <a:gd name="connsiteY503" fmla="*/ 482094 h 1319313"/>
                <a:gd name="connsiteX504" fmla="*/ 1930698 w 2070468"/>
                <a:gd name="connsiteY504" fmla="*/ 483553 h 1319313"/>
                <a:gd name="connsiteX505" fmla="*/ 1930698 w 2070468"/>
                <a:gd name="connsiteY505" fmla="*/ 477078 h 1319313"/>
                <a:gd name="connsiteX506" fmla="*/ 1925500 w 2070468"/>
                <a:gd name="connsiteY506" fmla="*/ 472975 h 1319313"/>
                <a:gd name="connsiteX507" fmla="*/ 1925500 w 2070468"/>
                <a:gd name="connsiteY507" fmla="*/ 470877 h 1319313"/>
                <a:gd name="connsiteX508" fmla="*/ 1937811 w 2070468"/>
                <a:gd name="connsiteY508" fmla="*/ 465862 h 1319313"/>
                <a:gd name="connsiteX509" fmla="*/ 1945471 w 2070468"/>
                <a:gd name="connsiteY509" fmla="*/ 464038 h 1319313"/>
                <a:gd name="connsiteX510" fmla="*/ 1953860 w 2070468"/>
                <a:gd name="connsiteY510" fmla="*/ 443338 h 1319313"/>
                <a:gd name="connsiteX511" fmla="*/ 1953860 w 2070468"/>
                <a:gd name="connsiteY511" fmla="*/ 441332 h 1319313"/>
                <a:gd name="connsiteX512" fmla="*/ 1953130 w 2070468"/>
                <a:gd name="connsiteY512" fmla="*/ 435040 h 1319313"/>
                <a:gd name="connsiteX513" fmla="*/ 1951945 w 2070468"/>
                <a:gd name="connsiteY513" fmla="*/ 408960 h 1319313"/>
                <a:gd name="connsiteX514" fmla="*/ 1948662 w 2070468"/>
                <a:gd name="connsiteY514" fmla="*/ 396285 h 1319313"/>
                <a:gd name="connsiteX515" fmla="*/ 1943737 w 2070468"/>
                <a:gd name="connsiteY515" fmla="*/ 384248 h 1319313"/>
                <a:gd name="connsiteX516" fmla="*/ 1944741 w 2070468"/>
                <a:gd name="connsiteY516" fmla="*/ 382789 h 1319313"/>
                <a:gd name="connsiteX517" fmla="*/ 1958237 w 2070468"/>
                <a:gd name="connsiteY517" fmla="*/ 378229 h 1319313"/>
                <a:gd name="connsiteX518" fmla="*/ 1960700 w 2070468"/>
                <a:gd name="connsiteY518" fmla="*/ 376770 h 1319313"/>
                <a:gd name="connsiteX519" fmla="*/ 1967903 w 2070468"/>
                <a:gd name="connsiteY519" fmla="*/ 369202 h 1319313"/>
                <a:gd name="connsiteX520" fmla="*/ 1971185 w 2070468"/>
                <a:gd name="connsiteY520" fmla="*/ 364095 h 1319313"/>
                <a:gd name="connsiteX521" fmla="*/ 1976749 w 2070468"/>
                <a:gd name="connsiteY521" fmla="*/ 366101 h 1319313"/>
                <a:gd name="connsiteX522" fmla="*/ 1979484 w 2070468"/>
                <a:gd name="connsiteY522" fmla="*/ 367378 h 1319313"/>
                <a:gd name="connsiteX523" fmla="*/ 2004106 w 2070468"/>
                <a:gd name="connsiteY523" fmla="*/ 374217 h 1319313"/>
                <a:gd name="connsiteX524" fmla="*/ 2006932 w 2070468"/>
                <a:gd name="connsiteY524" fmla="*/ 374217 h 1319313"/>
                <a:gd name="connsiteX525" fmla="*/ 2015139 w 2070468"/>
                <a:gd name="connsiteY525" fmla="*/ 371572 h 1319313"/>
                <a:gd name="connsiteX526" fmla="*/ 2015686 w 2070468"/>
                <a:gd name="connsiteY526" fmla="*/ 367651 h 1319313"/>
                <a:gd name="connsiteX527" fmla="*/ 2015686 w 2070468"/>
                <a:gd name="connsiteY527" fmla="*/ 360812 h 1319313"/>
                <a:gd name="connsiteX528" fmla="*/ 2016963 w 2070468"/>
                <a:gd name="connsiteY528" fmla="*/ 358897 h 1319313"/>
                <a:gd name="connsiteX529" fmla="*/ 2023255 w 2070468"/>
                <a:gd name="connsiteY529" fmla="*/ 353882 h 1319313"/>
                <a:gd name="connsiteX530" fmla="*/ 2028453 w 2070468"/>
                <a:gd name="connsiteY530" fmla="*/ 343213 h 1319313"/>
                <a:gd name="connsiteX531" fmla="*/ 2029455 w 2070468"/>
                <a:gd name="connsiteY531" fmla="*/ 340477 h 1319313"/>
                <a:gd name="connsiteX532" fmla="*/ 2038574 w 2070468"/>
                <a:gd name="connsiteY532" fmla="*/ 327802 h 1319313"/>
                <a:gd name="connsiteX533" fmla="*/ 2039851 w 2070468"/>
                <a:gd name="connsiteY533" fmla="*/ 324519 h 1319313"/>
                <a:gd name="connsiteX534" fmla="*/ 2041128 w 2070468"/>
                <a:gd name="connsiteY534" fmla="*/ 313120 h 1319313"/>
                <a:gd name="connsiteX535" fmla="*/ 2044137 w 2070468"/>
                <a:gd name="connsiteY535" fmla="*/ 309381 h 1319313"/>
                <a:gd name="connsiteX536" fmla="*/ 2045961 w 2070468"/>
                <a:gd name="connsiteY536" fmla="*/ 305460 h 1319313"/>
                <a:gd name="connsiteX537" fmla="*/ 2049700 w 2070468"/>
                <a:gd name="connsiteY537" fmla="*/ 291326 h 1319313"/>
                <a:gd name="connsiteX538" fmla="*/ 2051797 w 2070468"/>
                <a:gd name="connsiteY538" fmla="*/ 281386 h 1319313"/>
                <a:gd name="connsiteX539" fmla="*/ 2066753 w 2070468"/>
                <a:gd name="connsiteY539" fmla="*/ 268255 h 1319313"/>
                <a:gd name="connsiteX540" fmla="*/ 2069761 w 2070468"/>
                <a:gd name="connsiteY540" fmla="*/ 259136 h 1319313"/>
                <a:gd name="connsiteX541" fmla="*/ 2064746 w 2070468"/>
                <a:gd name="connsiteY541" fmla="*/ 250017 h 1319313"/>
                <a:gd name="connsiteX542" fmla="*/ 2069670 w 2070468"/>
                <a:gd name="connsiteY542" fmla="*/ 239166 h 1319313"/>
                <a:gd name="connsiteX543" fmla="*/ 2069670 w 2070468"/>
                <a:gd name="connsiteY543" fmla="*/ 237342 h 1319313"/>
                <a:gd name="connsiteX544" fmla="*/ 2061828 w 2070468"/>
                <a:gd name="connsiteY544" fmla="*/ 233329 h 1319313"/>
                <a:gd name="connsiteX545" fmla="*/ 2059001 w 2070468"/>
                <a:gd name="connsiteY545" fmla="*/ 232509 h 1319313"/>
                <a:gd name="connsiteX546" fmla="*/ 2048150 w 2070468"/>
                <a:gd name="connsiteY546" fmla="*/ 234606 h 1319313"/>
                <a:gd name="connsiteX547" fmla="*/ 2023255 w 2070468"/>
                <a:gd name="connsiteY547" fmla="*/ 244728 h 1319313"/>
                <a:gd name="connsiteX548" fmla="*/ 2015413 w 2070468"/>
                <a:gd name="connsiteY548" fmla="*/ 244728 h 1319313"/>
                <a:gd name="connsiteX549" fmla="*/ 2005109 w 2070468"/>
                <a:gd name="connsiteY549" fmla="*/ 248102 h 1319313"/>
                <a:gd name="connsiteX550" fmla="*/ 1995990 w 2070468"/>
                <a:gd name="connsiteY550" fmla="*/ 259957 h 1319313"/>
                <a:gd name="connsiteX551" fmla="*/ 1993710 w 2070468"/>
                <a:gd name="connsiteY551" fmla="*/ 261689 h 1319313"/>
                <a:gd name="connsiteX552" fmla="*/ 1983040 w 2070468"/>
                <a:gd name="connsiteY552" fmla="*/ 262784 h 1319313"/>
                <a:gd name="connsiteX553" fmla="*/ 1972645 w 2070468"/>
                <a:gd name="connsiteY553" fmla="*/ 263331 h 1319313"/>
                <a:gd name="connsiteX554" fmla="*/ 1945744 w 2070468"/>
                <a:gd name="connsiteY554" fmla="*/ 262328 h 1319313"/>
                <a:gd name="connsiteX555" fmla="*/ 1941185 w 2070468"/>
                <a:gd name="connsiteY555" fmla="*/ 256218 h 1319313"/>
                <a:gd name="connsiteX556" fmla="*/ 1936625 w 2070468"/>
                <a:gd name="connsiteY556" fmla="*/ 250656 h 1319313"/>
                <a:gd name="connsiteX557" fmla="*/ 1932157 w 2070468"/>
                <a:gd name="connsiteY557" fmla="*/ 245002 h 1319313"/>
                <a:gd name="connsiteX558" fmla="*/ 1937628 w 2070468"/>
                <a:gd name="connsiteY558" fmla="*/ 235883 h 1319313"/>
                <a:gd name="connsiteX559" fmla="*/ 1936169 w 2070468"/>
                <a:gd name="connsiteY559" fmla="*/ 229682 h 1319313"/>
                <a:gd name="connsiteX560" fmla="*/ 1934618 w 2070468"/>
                <a:gd name="connsiteY560" fmla="*/ 226764 h 1319313"/>
                <a:gd name="connsiteX561" fmla="*/ 1928327 w 2070468"/>
                <a:gd name="connsiteY561" fmla="*/ 222204 h 1319313"/>
                <a:gd name="connsiteX562" fmla="*/ 1930789 w 2070468"/>
                <a:gd name="connsiteY562" fmla="*/ 213085 h 1319313"/>
                <a:gd name="connsiteX563" fmla="*/ 1930789 w 2070468"/>
                <a:gd name="connsiteY563" fmla="*/ 211627 h 1319313"/>
                <a:gd name="connsiteX564" fmla="*/ 1922765 w 2070468"/>
                <a:gd name="connsiteY564" fmla="*/ 212356 h 1319313"/>
                <a:gd name="connsiteX565" fmla="*/ 1915469 w 2070468"/>
                <a:gd name="connsiteY565" fmla="*/ 209894 h 1319313"/>
                <a:gd name="connsiteX566" fmla="*/ 1893583 w 2070468"/>
                <a:gd name="connsiteY566" fmla="*/ 189012 h 1319313"/>
                <a:gd name="connsiteX567" fmla="*/ 1891031 w 2070468"/>
                <a:gd name="connsiteY567" fmla="*/ 187279 h 1319313"/>
                <a:gd name="connsiteX568" fmla="*/ 1888751 w 2070468"/>
                <a:gd name="connsiteY568" fmla="*/ 187279 h 1319313"/>
                <a:gd name="connsiteX569" fmla="*/ 1886015 w 2070468"/>
                <a:gd name="connsiteY569" fmla="*/ 188920 h 1319313"/>
                <a:gd name="connsiteX570" fmla="*/ 1884283 w 2070468"/>
                <a:gd name="connsiteY570" fmla="*/ 188920 h 1319313"/>
                <a:gd name="connsiteX571" fmla="*/ 1860391 w 2070468"/>
                <a:gd name="connsiteY571" fmla="*/ 180440 h 1319313"/>
                <a:gd name="connsiteX572" fmla="*/ 1857929 w 2070468"/>
                <a:gd name="connsiteY572" fmla="*/ 179619 h 1319313"/>
                <a:gd name="connsiteX573" fmla="*/ 1849539 w 2070468"/>
                <a:gd name="connsiteY573" fmla="*/ 179619 h 1319313"/>
                <a:gd name="connsiteX574" fmla="*/ 1839600 w 2070468"/>
                <a:gd name="connsiteY574" fmla="*/ 179619 h 1319313"/>
                <a:gd name="connsiteX575" fmla="*/ 1833672 w 2070468"/>
                <a:gd name="connsiteY575" fmla="*/ 176154 h 1319313"/>
                <a:gd name="connsiteX576" fmla="*/ 1826013 w 2070468"/>
                <a:gd name="connsiteY576" fmla="*/ 164755 h 1319313"/>
                <a:gd name="connsiteX577" fmla="*/ 1826013 w 2070468"/>
                <a:gd name="connsiteY577" fmla="*/ 161655 h 1319313"/>
                <a:gd name="connsiteX578" fmla="*/ 1827836 w 2070468"/>
                <a:gd name="connsiteY578" fmla="*/ 153539 h 1319313"/>
                <a:gd name="connsiteX579" fmla="*/ 1823916 w 2070468"/>
                <a:gd name="connsiteY579" fmla="*/ 145514 h 1319313"/>
                <a:gd name="connsiteX580" fmla="*/ 1814158 w 2070468"/>
                <a:gd name="connsiteY580" fmla="*/ 122626 h 1319313"/>
                <a:gd name="connsiteX581" fmla="*/ 1810784 w 2070468"/>
                <a:gd name="connsiteY581" fmla="*/ 119161 h 1319313"/>
                <a:gd name="connsiteX582" fmla="*/ 1809598 w 2070468"/>
                <a:gd name="connsiteY582" fmla="*/ 117154 h 1319313"/>
                <a:gd name="connsiteX583" fmla="*/ 1807958 w 2070468"/>
                <a:gd name="connsiteY583" fmla="*/ 104479 h 1319313"/>
                <a:gd name="connsiteX584" fmla="*/ 1807410 w 2070468"/>
                <a:gd name="connsiteY584" fmla="*/ 103613 h 1319313"/>
                <a:gd name="connsiteX585" fmla="*/ 1806954 w 2070468"/>
                <a:gd name="connsiteY585" fmla="*/ 103658 h 1319313"/>
                <a:gd name="connsiteX586" fmla="*/ 1803671 w 2070468"/>
                <a:gd name="connsiteY586" fmla="*/ 103658 h 1319313"/>
                <a:gd name="connsiteX587" fmla="*/ 1802213 w 2070468"/>
                <a:gd name="connsiteY587" fmla="*/ 101652 h 1319313"/>
                <a:gd name="connsiteX588" fmla="*/ 1797835 w 2070468"/>
                <a:gd name="connsiteY588" fmla="*/ 90254 h 1319313"/>
                <a:gd name="connsiteX589" fmla="*/ 1790814 w 2070468"/>
                <a:gd name="connsiteY589" fmla="*/ 74387 h 1319313"/>
                <a:gd name="connsiteX590" fmla="*/ 1790814 w 2070468"/>
                <a:gd name="connsiteY590" fmla="*/ 66180 h 1319313"/>
                <a:gd name="connsiteX591" fmla="*/ 1784430 w 2070468"/>
                <a:gd name="connsiteY591" fmla="*/ 56331 h 1319313"/>
                <a:gd name="connsiteX592" fmla="*/ 1774034 w 2070468"/>
                <a:gd name="connsiteY592" fmla="*/ 45936 h 1319313"/>
                <a:gd name="connsiteX593" fmla="*/ 1776041 w 2070468"/>
                <a:gd name="connsiteY593" fmla="*/ 38640 h 1319313"/>
                <a:gd name="connsiteX594" fmla="*/ 1773214 w 2070468"/>
                <a:gd name="connsiteY594" fmla="*/ 32987 h 1319313"/>
                <a:gd name="connsiteX595" fmla="*/ 1766010 w 2070468"/>
                <a:gd name="connsiteY595" fmla="*/ 27151 h 1319313"/>
                <a:gd name="connsiteX596" fmla="*/ 1757621 w 2070468"/>
                <a:gd name="connsiteY596" fmla="*/ 22226 h 1319313"/>
                <a:gd name="connsiteX597" fmla="*/ 1749231 w 2070468"/>
                <a:gd name="connsiteY597" fmla="*/ 18032 h 1319313"/>
                <a:gd name="connsiteX598" fmla="*/ 1740112 w 2070468"/>
                <a:gd name="connsiteY598" fmla="*/ 17393 h 1319313"/>
                <a:gd name="connsiteX599" fmla="*/ 1730447 w 2070468"/>
                <a:gd name="connsiteY599" fmla="*/ 17393 h 1319313"/>
                <a:gd name="connsiteX600" fmla="*/ 1727254 w 2070468"/>
                <a:gd name="connsiteY600" fmla="*/ 16664 h 1319313"/>
                <a:gd name="connsiteX601" fmla="*/ 1699897 w 2070468"/>
                <a:gd name="connsiteY601" fmla="*/ 3077 h 1319313"/>
                <a:gd name="connsiteX602" fmla="*/ 1684943 w 2070468"/>
                <a:gd name="connsiteY602" fmla="*/ -24 h 1319313"/>
                <a:gd name="connsiteX603" fmla="*/ 1679928 w 2070468"/>
                <a:gd name="connsiteY603" fmla="*/ 1709 h 1319313"/>
                <a:gd name="connsiteX604" fmla="*/ 1674274 w 2070468"/>
                <a:gd name="connsiteY604" fmla="*/ 3441 h 1319313"/>
                <a:gd name="connsiteX605" fmla="*/ 1664426 w 2070468"/>
                <a:gd name="connsiteY605" fmla="*/ 5721 h 1319313"/>
                <a:gd name="connsiteX606" fmla="*/ 1641446 w 2070468"/>
                <a:gd name="connsiteY606" fmla="*/ 6724 h 1319313"/>
                <a:gd name="connsiteX607" fmla="*/ 1621201 w 2070468"/>
                <a:gd name="connsiteY607" fmla="*/ 10919 h 1319313"/>
                <a:gd name="connsiteX608" fmla="*/ 1608162 w 2070468"/>
                <a:gd name="connsiteY608" fmla="*/ 11648 h 1319313"/>
                <a:gd name="connsiteX609" fmla="*/ 1596124 w 2070468"/>
                <a:gd name="connsiteY609" fmla="*/ 16390 h 1319313"/>
                <a:gd name="connsiteX610" fmla="*/ 1585456 w 2070468"/>
                <a:gd name="connsiteY610" fmla="*/ 26786 h 1319313"/>
                <a:gd name="connsiteX611" fmla="*/ 1574512 w 2070468"/>
                <a:gd name="connsiteY611" fmla="*/ 34355 h 1319313"/>
                <a:gd name="connsiteX612" fmla="*/ 1573783 w 2070468"/>
                <a:gd name="connsiteY612" fmla="*/ 43473 h 1319313"/>
                <a:gd name="connsiteX613" fmla="*/ 1575516 w 2070468"/>
                <a:gd name="connsiteY613" fmla="*/ 44841 h 1319313"/>
                <a:gd name="connsiteX614" fmla="*/ 1575516 w 2070468"/>
                <a:gd name="connsiteY614" fmla="*/ 44841 h 1319313"/>
                <a:gd name="connsiteX615" fmla="*/ 1583631 w 2070468"/>
                <a:gd name="connsiteY615" fmla="*/ 42835 h 1319313"/>
                <a:gd name="connsiteX616" fmla="*/ 1589650 w 2070468"/>
                <a:gd name="connsiteY616" fmla="*/ 44568 h 1319313"/>
                <a:gd name="connsiteX617" fmla="*/ 1593844 w 2070468"/>
                <a:gd name="connsiteY617" fmla="*/ 46118 h 1319313"/>
                <a:gd name="connsiteX618" fmla="*/ 1595578 w 2070468"/>
                <a:gd name="connsiteY618" fmla="*/ 48124 h 1319313"/>
                <a:gd name="connsiteX619" fmla="*/ 1594757 w 2070468"/>
                <a:gd name="connsiteY619" fmla="*/ 56696 h 1319313"/>
                <a:gd name="connsiteX620" fmla="*/ 1595578 w 2070468"/>
                <a:gd name="connsiteY620" fmla="*/ 59979 h 1319313"/>
                <a:gd name="connsiteX621" fmla="*/ 1596580 w 2070468"/>
                <a:gd name="connsiteY621" fmla="*/ 61803 h 1319313"/>
                <a:gd name="connsiteX622" fmla="*/ 1596580 w 2070468"/>
                <a:gd name="connsiteY622" fmla="*/ 64538 h 1319313"/>
                <a:gd name="connsiteX623" fmla="*/ 1594209 w 2070468"/>
                <a:gd name="connsiteY623" fmla="*/ 69827 h 1319313"/>
                <a:gd name="connsiteX624" fmla="*/ 1572051 w 2070468"/>
                <a:gd name="connsiteY624" fmla="*/ 92989 h 1319313"/>
                <a:gd name="connsiteX625" fmla="*/ 1561290 w 2070468"/>
                <a:gd name="connsiteY625" fmla="*/ 110589 h 1319313"/>
                <a:gd name="connsiteX626" fmla="*/ 1550712 w 2070468"/>
                <a:gd name="connsiteY626" fmla="*/ 130742 h 1319313"/>
                <a:gd name="connsiteX627" fmla="*/ 1548160 w 2070468"/>
                <a:gd name="connsiteY627" fmla="*/ 148979 h 1319313"/>
                <a:gd name="connsiteX628" fmla="*/ 1548706 w 2070468"/>
                <a:gd name="connsiteY628" fmla="*/ 152627 h 1319313"/>
                <a:gd name="connsiteX629" fmla="*/ 1547977 w 2070468"/>
                <a:gd name="connsiteY629" fmla="*/ 155910 h 1319313"/>
                <a:gd name="connsiteX630" fmla="*/ 1538858 w 2070468"/>
                <a:gd name="connsiteY630" fmla="*/ 161016 h 1319313"/>
                <a:gd name="connsiteX631" fmla="*/ 1532565 w 2070468"/>
                <a:gd name="connsiteY631" fmla="*/ 162384 h 1319313"/>
                <a:gd name="connsiteX632" fmla="*/ 1519890 w 2070468"/>
                <a:gd name="connsiteY632" fmla="*/ 165849 h 1319313"/>
                <a:gd name="connsiteX633" fmla="*/ 1500194 w 2070468"/>
                <a:gd name="connsiteY633" fmla="*/ 180531 h 1319313"/>
                <a:gd name="connsiteX634" fmla="*/ 1498552 w 2070468"/>
                <a:gd name="connsiteY634" fmla="*/ 180531 h 1319313"/>
                <a:gd name="connsiteX635" fmla="*/ 1460891 w 2070468"/>
                <a:gd name="connsiteY635" fmla="*/ 168403 h 1319313"/>
                <a:gd name="connsiteX636" fmla="*/ 1459614 w 2070468"/>
                <a:gd name="connsiteY636" fmla="*/ 167856 h 1319313"/>
                <a:gd name="connsiteX637" fmla="*/ 1429704 w 2070468"/>
                <a:gd name="connsiteY637" fmla="*/ 225396 h 1319313"/>
                <a:gd name="connsiteX638" fmla="*/ 1429704 w 2070468"/>
                <a:gd name="connsiteY638" fmla="*/ 227676 h 1319313"/>
                <a:gd name="connsiteX639" fmla="*/ 1429704 w 2070468"/>
                <a:gd name="connsiteY639" fmla="*/ 233147 h 1319313"/>
                <a:gd name="connsiteX640" fmla="*/ 1422683 w 2070468"/>
                <a:gd name="connsiteY640" fmla="*/ 240807 h 1319313"/>
                <a:gd name="connsiteX641" fmla="*/ 1421132 w 2070468"/>
                <a:gd name="connsiteY641" fmla="*/ 248467 h 1319313"/>
                <a:gd name="connsiteX642" fmla="*/ 1423412 w 2070468"/>
                <a:gd name="connsiteY642" fmla="*/ 252935 h 1319313"/>
                <a:gd name="connsiteX643" fmla="*/ 1432531 w 2070468"/>
                <a:gd name="connsiteY643" fmla="*/ 260322 h 1319313"/>
                <a:gd name="connsiteX644" fmla="*/ 1435631 w 2070468"/>
                <a:gd name="connsiteY644" fmla="*/ 258589 h 1319313"/>
                <a:gd name="connsiteX645" fmla="*/ 1444750 w 2070468"/>
                <a:gd name="connsiteY645" fmla="*/ 256492 h 1319313"/>
                <a:gd name="connsiteX646" fmla="*/ 1465998 w 2070468"/>
                <a:gd name="connsiteY646" fmla="*/ 253756 h 1319313"/>
                <a:gd name="connsiteX647" fmla="*/ 1467547 w 2070468"/>
                <a:gd name="connsiteY647" fmla="*/ 254303 h 1319313"/>
                <a:gd name="connsiteX648" fmla="*/ 1480405 w 2070468"/>
                <a:gd name="connsiteY648" fmla="*/ 262145 h 1319313"/>
                <a:gd name="connsiteX649" fmla="*/ 1482959 w 2070468"/>
                <a:gd name="connsiteY649" fmla="*/ 261416 h 1319313"/>
                <a:gd name="connsiteX650" fmla="*/ 1485147 w 2070468"/>
                <a:gd name="connsiteY650" fmla="*/ 259045 h 1319313"/>
                <a:gd name="connsiteX651" fmla="*/ 1491622 w 2070468"/>
                <a:gd name="connsiteY651" fmla="*/ 252023 h 1319313"/>
                <a:gd name="connsiteX652" fmla="*/ 1493627 w 2070468"/>
                <a:gd name="connsiteY652" fmla="*/ 251385 h 1319313"/>
                <a:gd name="connsiteX653" fmla="*/ 1515787 w 2070468"/>
                <a:gd name="connsiteY653" fmla="*/ 248740 h 1319313"/>
                <a:gd name="connsiteX654" fmla="*/ 1524177 w 2070468"/>
                <a:gd name="connsiteY654" fmla="*/ 252297 h 1319313"/>
                <a:gd name="connsiteX655" fmla="*/ 1533296 w 2070468"/>
                <a:gd name="connsiteY655" fmla="*/ 258863 h 1319313"/>
                <a:gd name="connsiteX656" fmla="*/ 1542415 w 2070468"/>
                <a:gd name="connsiteY656" fmla="*/ 265337 h 1319313"/>
                <a:gd name="connsiteX657" fmla="*/ 1546518 w 2070468"/>
                <a:gd name="connsiteY657" fmla="*/ 269441 h 1319313"/>
                <a:gd name="connsiteX658" fmla="*/ 1552900 w 2070468"/>
                <a:gd name="connsiteY658" fmla="*/ 276006 h 1319313"/>
                <a:gd name="connsiteX659" fmla="*/ 1558373 w 2070468"/>
                <a:gd name="connsiteY659" fmla="*/ 280839 h 1319313"/>
                <a:gd name="connsiteX660" fmla="*/ 1567492 w 2070468"/>
                <a:gd name="connsiteY660" fmla="*/ 303089 h 1319313"/>
                <a:gd name="connsiteX661" fmla="*/ 1565941 w 2070468"/>
                <a:gd name="connsiteY661" fmla="*/ 304913 h 1319313"/>
                <a:gd name="connsiteX662" fmla="*/ 1521076 w 2070468"/>
                <a:gd name="connsiteY662" fmla="*/ 303727 h 1319313"/>
                <a:gd name="connsiteX663" fmla="*/ 1518887 w 2070468"/>
                <a:gd name="connsiteY663" fmla="*/ 304366 h 1319313"/>
                <a:gd name="connsiteX664" fmla="*/ 1491530 w 2070468"/>
                <a:gd name="connsiteY664" fmla="*/ 314762 h 1319313"/>
                <a:gd name="connsiteX665" fmla="*/ 1467639 w 2070468"/>
                <a:gd name="connsiteY665" fmla="*/ 317315 h 1319313"/>
                <a:gd name="connsiteX666" fmla="*/ 1465633 w 2070468"/>
                <a:gd name="connsiteY666" fmla="*/ 317315 h 1319313"/>
                <a:gd name="connsiteX667" fmla="*/ 1455875 w 2070468"/>
                <a:gd name="connsiteY667" fmla="*/ 320689 h 1319313"/>
                <a:gd name="connsiteX668" fmla="*/ 1454325 w 2070468"/>
                <a:gd name="connsiteY668" fmla="*/ 322148 h 1319313"/>
                <a:gd name="connsiteX669" fmla="*/ 1444659 w 2070468"/>
                <a:gd name="connsiteY669" fmla="*/ 334732 h 1319313"/>
                <a:gd name="connsiteX670" fmla="*/ 1444659 w 2070468"/>
                <a:gd name="connsiteY670" fmla="*/ 341936 h 1319313"/>
                <a:gd name="connsiteX671" fmla="*/ 1435540 w 2070468"/>
                <a:gd name="connsiteY671" fmla="*/ 349960 h 1319313"/>
                <a:gd name="connsiteX672" fmla="*/ 1421224 w 2070468"/>
                <a:gd name="connsiteY672" fmla="*/ 356617 h 1319313"/>
                <a:gd name="connsiteX673" fmla="*/ 1392773 w 2070468"/>
                <a:gd name="connsiteY673" fmla="*/ 357165 h 1319313"/>
                <a:gd name="connsiteX674" fmla="*/ 1390310 w 2070468"/>
                <a:gd name="connsiteY674" fmla="*/ 357894 h 1319313"/>
                <a:gd name="connsiteX675" fmla="*/ 1374809 w 2070468"/>
                <a:gd name="connsiteY675" fmla="*/ 372849 h 1319313"/>
                <a:gd name="connsiteX676" fmla="*/ 1359306 w 2070468"/>
                <a:gd name="connsiteY676" fmla="*/ 383427 h 1319313"/>
                <a:gd name="connsiteX677" fmla="*/ 1348181 w 2070468"/>
                <a:gd name="connsiteY677" fmla="*/ 385251 h 1319313"/>
                <a:gd name="connsiteX678" fmla="*/ 1340885 w 2070468"/>
                <a:gd name="connsiteY678" fmla="*/ 383974 h 1319313"/>
                <a:gd name="connsiteX679" fmla="*/ 1339336 w 2070468"/>
                <a:gd name="connsiteY679" fmla="*/ 383427 h 1319313"/>
                <a:gd name="connsiteX680" fmla="*/ 1316811 w 2070468"/>
                <a:gd name="connsiteY680" fmla="*/ 373578 h 1319313"/>
                <a:gd name="connsiteX681" fmla="*/ 1314714 w 2070468"/>
                <a:gd name="connsiteY681" fmla="*/ 372758 h 1319313"/>
                <a:gd name="connsiteX682" fmla="*/ 1300398 w 2070468"/>
                <a:gd name="connsiteY682" fmla="*/ 371299 h 1319313"/>
                <a:gd name="connsiteX683" fmla="*/ 1298574 w 2070468"/>
                <a:gd name="connsiteY683" fmla="*/ 372484 h 1319313"/>
                <a:gd name="connsiteX684" fmla="*/ 1288908 w 2070468"/>
                <a:gd name="connsiteY684" fmla="*/ 382697 h 1319313"/>
                <a:gd name="connsiteX685" fmla="*/ 1283801 w 2070468"/>
                <a:gd name="connsiteY685" fmla="*/ 394917 h 1319313"/>
                <a:gd name="connsiteX686" fmla="*/ 1281066 w 2070468"/>
                <a:gd name="connsiteY686" fmla="*/ 401118 h 1319313"/>
                <a:gd name="connsiteX687" fmla="*/ 1291279 w 2070468"/>
                <a:gd name="connsiteY687" fmla="*/ 416346 h 1319313"/>
                <a:gd name="connsiteX688" fmla="*/ 1298301 w 2070468"/>
                <a:gd name="connsiteY688" fmla="*/ 425465 h 1319313"/>
                <a:gd name="connsiteX689" fmla="*/ 1283072 w 2070468"/>
                <a:gd name="connsiteY689" fmla="*/ 437320 h 1319313"/>
                <a:gd name="connsiteX690" fmla="*/ 1281612 w 2070468"/>
                <a:gd name="connsiteY690" fmla="*/ 438323 h 1319313"/>
                <a:gd name="connsiteX691" fmla="*/ 1279515 w 2070468"/>
                <a:gd name="connsiteY691" fmla="*/ 438323 h 1319313"/>
                <a:gd name="connsiteX692" fmla="*/ 1265654 w 2070468"/>
                <a:gd name="connsiteY692" fmla="*/ 445436 h 1319313"/>
                <a:gd name="connsiteX693" fmla="*/ 1264287 w 2070468"/>
                <a:gd name="connsiteY693" fmla="*/ 446530 h 1319313"/>
                <a:gd name="connsiteX694" fmla="*/ 1248329 w 2070468"/>
                <a:gd name="connsiteY694" fmla="*/ 464768 h 1319313"/>
                <a:gd name="connsiteX695" fmla="*/ 1247053 w 2070468"/>
                <a:gd name="connsiteY695" fmla="*/ 466044 h 1319313"/>
                <a:gd name="connsiteX696" fmla="*/ 1214406 w 2070468"/>
                <a:gd name="connsiteY696" fmla="*/ 479632 h 1319313"/>
                <a:gd name="connsiteX697" fmla="*/ 1210941 w 2070468"/>
                <a:gd name="connsiteY697" fmla="*/ 480179 h 1319313"/>
                <a:gd name="connsiteX698" fmla="*/ 1170818 w 2070468"/>
                <a:gd name="connsiteY698" fmla="*/ 480726 h 1319313"/>
                <a:gd name="connsiteX699" fmla="*/ 1164617 w 2070468"/>
                <a:gd name="connsiteY699" fmla="*/ 480726 h 1319313"/>
                <a:gd name="connsiteX700" fmla="*/ 1125041 w 2070468"/>
                <a:gd name="connsiteY700" fmla="*/ 486197 h 1319313"/>
                <a:gd name="connsiteX701" fmla="*/ 1121028 w 2070468"/>
                <a:gd name="connsiteY701" fmla="*/ 487200 h 1319313"/>
                <a:gd name="connsiteX702" fmla="*/ 1072060 w 2070468"/>
                <a:gd name="connsiteY702" fmla="*/ 507809 h 1319313"/>
                <a:gd name="connsiteX703" fmla="*/ 1063489 w 2070468"/>
                <a:gd name="connsiteY703" fmla="*/ 514375 h 1319313"/>
                <a:gd name="connsiteX704" fmla="*/ 1061664 w 2070468"/>
                <a:gd name="connsiteY704" fmla="*/ 515013 h 1319313"/>
                <a:gd name="connsiteX705" fmla="*/ 1052545 w 2070468"/>
                <a:gd name="connsiteY705" fmla="*/ 513554 h 1319313"/>
                <a:gd name="connsiteX706" fmla="*/ 1043426 w 2070468"/>
                <a:gd name="connsiteY706" fmla="*/ 505164 h 1319313"/>
                <a:gd name="connsiteX707" fmla="*/ 1041420 w 2070468"/>
                <a:gd name="connsiteY707" fmla="*/ 504435 h 1319313"/>
                <a:gd name="connsiteX708" fmla="*/ 1021632 w 2070468"/>
                <a:gd name="connsiteY708" fmla="*/ 506259 h 1319313"/>
                <a:gd name="connsiteX709" fmla="*/ 998835 w 2070468"/>
                <a:gd name="connsiteY709" fmla="*/ 498325 h 1319313"/>
                <a:gd name="connsiteX710" fmla="*/ 991995 w 2070468"/>
                <a:gd name="connsiteY710" fmla="*/ 496410 h 1319313"/>
                <a:gd name="connsiteX711" fmla="*/ 981418 w 2070468"/>
                <a:gd name="connsiteY711" fmla="*/ 494313 h 1319313"/>
                <a:gd name="connsiteX712" fmla="*/ 962177 w 2070468"/>
                <a:gd name="connsiteY712" fmla="*/ 489571 h 1319313"/>
                <a:gd name="connsiteX713" fmla="*/ 954882 w 2070468"/>
                <a:gd name="connsiteY713" fmla="*/ 480908 h 1319313"/>
                <a:gd name="connsiteX714" fmla="*/ 952785 w 2070468"/>
                <a:gd name="connsiteY714" fmla="*/ 480087 h 1319313"/>
                <a:gd name="connsiteX715" fmla="*/ 935367 w 2070468"/>
                <a:gd name="connsiteY715" fmla="*/ 477170 h 1319313"/>
                <a:gd name="connsiteX716" fmla="*/ 895609 w 2070468"/>
                <a:gd name="connsiteY716" fmla="*/ 470513 h 1319313"/>
                <a:gd name="connsiteX717" fmla="*/ 882113 w 2070468"/>
                <a:gd name="connsiteY717" fmla="*/ 473340 h 1319313"/>
                <a:gd name="connsiteX718" fmla="*/ 879377 w 2070468"/>
                <a:gd name="connsiteY718" fmla="*/ 473978 h 1319313"/>
                <a:gd name="connsiteX719" fmla="*/ 851474 w 2070468"/>
                <a:gd name="connsiteY719" fmla="*/ 473066 h 1319313"/>
                <a:gd name="connsiteX720" fmla="*/ 821107 w 2070468"/>
                <a:gd name="connsiteY720" fmla="*/ 469783 h 1319313"/>
                <a:gd name="connsiteX721" fmla="*/ 799586 w 2070468"/>
                <a:gd name="connsiteY721" fmla="*/ 465953 h 1319313"/>
                <a:gd name="connsiteX722" fmla="*/ 796760 w 2070468"/>
                <a:gd name="connsiteY722" fmla="*/ 465953 h 1319313"/>
                <a:gd name="connsiteX723" fmla="*/ 771683 w 2070468"/>
                <a:gd name="connsiteY723" fmla="*/ 468689 h 1319313"/>
                <a:gd name="connsiteX724" fmla="*/ 770680 w 2070468"/>
                <a:gd name="connsiteY724" fmla="*/ 465315 h 1319313"/>
                <a:gd name="connsiteX725" fmla="*/ 770132 w 2070468"/>
                <a:gd name="connsiteY725" fmla="*/ 463856 h 1319313"/>
                <a:gd name="connsiteX726" fmla="*/ 763750 w 2070468"/>
                <a:gd name="connsiteY726" fmla="*/ 458020 h 1319313"/>
                <a:gd name="connsiteX727" fmla="*/ 751438 w 2070468"/>
                <a:gd name="connsiteY727" fmla="*/ 439782 h 1319313"/>
                <a:gd name="connsiteX728" fmla="*/ 744599 w 2070468"/>
                <a:gd name="connsiteY728" fmla="*/ 421544 h 1319313"/>
                <a:gd name="connsiteX729" fmla="*/ 737760 w 2070468"/>
                <a:gd name="connsiteY729" fmla="*/ 415434 h 1319313"/>
                <a:gd name="connsiteX730" fmla="*/ 736028 w 2070468"/>
                <a:gd name="connsiteY730" fmla="*/ 411969 h 1319313"/>
                <a:gd name="connsiteX731" fmla="*/ 738581 w 2070468"/>
                <a:gd name="connsiteY731" fmla="*/ 405312 h 1319313"/>
                <a:gd name="connsiteX732" fmla="*/ 737670 w 2070468"/>
                <a:gd name="connsiteY732" fmla="*/ 404400 h 1319313"/>
                <a:gd name="connsiteX733" fmla="*/ 731651 w 2070468"/>
                <a:gd name="connsiteY733" fmla="*/ 405586 h 1319313"/>
                <a:gd name="connsiteX734" fmla="*/ 713413 w 2070468"/>
                <a:gd name="connsiteY734" fmla="*/ 399750 h 1319313"/>
                <a:gd name="connsiteX735" fmla="*/ 675934 w 2070468"/>
                <a:gd name="connsiteY735" fmla="*/ 377044 h 1319313"/>
                <a:gd name="connsiteX736" fmla="*/ 673837 w 2070468"/>
                <a:gd name="connsiteY736" fmla="*/ 376041 h 1319313"/>
                <a:gd name="connsiteX737" fmla="*/ 641920 w 2070468"/>
                <a:gd name="connsiteY737" fmla="*/ 372849 h 1319313"/>
                <a:gd name="connsiteX738" fmla="*/ 604442 w 2070468"/>
                <a:gd name="connsiteY738" fmla="*/ 369384 h 1319313"/>
                <a:gd name="connsiteX739" fmla="*/ 601706 w 2070468"/>
                <a:gd name="connsiteY739" fmla="*/ 369384 h 1319313"/>
                <a:gd name="connsiteX740" fmla="*/ 600429 w 2070468"/>
                <a:gd name="connsiteY740" fmla="*/ 369384 h 1319313"/>
                <a:gd name="connsiteX741" fmla="*/ 589669 w 2070468"/>
                <a:gd name="connsiteY741" fmla="*/ 367104 h 1319313"/>
                <a:gd name="connsiteX742" fmla="*/ 583194 w 2070468"/>
                <a:gd name="connsiteY742" fmla="*/ 362545 h 1319313"/>
                <a:gd name="connsiteX743" fmla="*/ 578270 w 2070468"/>
                <a:gd name="connsiteY743" fmla="*/ 353426 h 1319313"/>
                <a:gd name="connsiteX744" fmla="*/ 578270 w 2070468"/>
                <a:gd name="connsiteY744" fmla="*/ 351875 h 1319313"/>
                <a:gd name="connsiteX745" fmla="*/ 589122 w 2070468"/>
                <a:gd name="connsiteY745" fmla="*/ 332543 h 1319313"/>
                <a:gd name="connsiteX746" fmla="*/ 589122 w 2070468"/>
                <a:gd name="connsiteY746" fmla="*/ 325795 h 1319313"/>
                <a:gd name="connsiteX747" fmla="*/ 589122 w 2070468"/>
                <a:gd name="connsiteY747" fmla="*/ 319595 h 1319313"/>
                <a:gd name="connsiteX748" fmla="*/ 590581 w 2070468"/>
                <a:gd name="connsiteY748" fmla="*/ 303910 h 1319313"/>
                <a:gd name="connsiteX749" fmla="*/ 589760 w 2070468"/>
                <a:gd name="connsiteY749" fmla="*/ 301174 h 1319313"/>
                <a:gd name="connsiteX750" fmla="*/ 573620 w 2070468"/>
                <a:gd name="connsiteY750" fmla="*/ 275550 h 1319313"/>
                <a:gd name="connsiteX751" fmla="*/ 567966 w 2070468"/>
                <a:gd name="connsiteY751" fmla="*/ 264243 h 1319313"/>
                <a:gd name="connsiteX752" fmla="*/ 558847 w 2070468"/>
                <a:gd name="connsiteY752" fmla="*/ 253756 h 1319313"/>
                <a:gd name="connsiteX753" fmla="*/ 557114 w 2070468"/>
                <a:gd name="connsiteY753" fmla="*/ 253300 h 1319313"/>
                <a:gd name="connsiteX754" fmla="*/ 547996 w 2070468"/>
                <a:gd name="connsiteY754" fmla="*/ 252297 h 1319313"/>
                <a:gd name="connsiteX755" fmla="*/ 538877 w 2070468"/>
                <a:gd name="connsiteY755" fmla="*/ 245914 h 1319313"/>
                <a:gd name="connsiteX756" fmla="*/ 537600 w 2070468"/>
                <a:gd name="connsiteY756" fmla="*/ 245458 h 1319313"/>
                <a:gd name="connsiteX757" fmla="*/ 528481 w 2070468"/>
                <a:gd name="connsiteY757" fmla="*/ 246917 h 1319313"/>
                <a:gd name="connsiteX758" fmla="*/ 519362 w 2070468"/>
                <a:gd name="connsiteY758" fmla="*/ 244363 h 1319313"/>
                <a:gd name="connsiteX759" fmla="*/ 511429 w 2070468"/>
                <a:gd name="connsiteY759" fmla="*/ 238892 h 1319313"/>
                <a:gd name="connsiteX760" fmla="*/ 508328 w 2070468"/>
                <a:gd name="connsiteY760" fmla="*/ 233056 h 1319313"/>
                <a:gd name="connsiteX761" fmla="*/ 507143 w 2070468"/>
                <a:gd name="connsiteY761" fmla="*/ 230959 h 1319313"/>
                <a:gd name="connsiteX762" fmla="*/ 498024 w 2070468"/>
                <a:gd name="connsiteY762" fmla="*/ 226217 h 1319313"/>
                <a:gd name="connsiteX763" fmla="*/ 488267 w 2070468"/>
                <a:gd name="connsiteY763" fmla="*/ 222843 h 1319313"/>
                <a:gd name="connsiteX764" fmla="*/ 488267 w 2070468"/>
                <a:gd name="connsiteY764" fmla="*/ 219286 h 1319313"/>
                <a:gd name="connsiteX765" fmla="*/ 489999 w 2070468"/>
                <a:gd name="connsiteY765" fmla="*/ 216551 h 1319313"/>
                <a:gd name="connsiteX766" fmla="*/ 484436 w 2070468"/>
                <a:gd name="connsiteY766" fmla="*/ 213541 h 1319313"/>
                <a:gd name="connsiteX767" fmla="*/ 480059 w 2070468"/>
                <a:gd name="connsiteY767" fmla="*/ 206702 h 1319313"/>
                <a:gd name="connsiteX768" fmla="*/ 482613 w 2070468"/>
                <a:gd name="connsiteY768" fmla="*/ 199133 h 1319313"/>
                <a:gd name="connsiteX769" fmla="*/ 482613 w 2070468"/>
                <a:gd name="connsiteY769" fmla="*/ 197127 h 1319313"/>
                <a:gd name="connsiteX770" fmla="*/ 481883 w 2070468"/>
                <a:gd name="connsiteY770" fmla="*/ 195304 h 1319313"/>
                <a:gd name="connsiteX771" fmla="*/ 467658 w 2070468"/>
                <a:gd name="connsiteY771" fmla="*/ 198586 h 1319313"/>
                <a:gd name="connsiteX772" fmla="*/ 465014 w 2070468"/>
                <a:gd name="connsiteY772" fmla="*/ 198586 h 1319313"/>
                <a:gd name="connsiteX773" fmla="*/ 458721 w 2070468"/>
                <a:gd name="connsiteY773" fmla="*/ 197766 h 1319313"/>
                <a:gd name="connsiteX774" fmla="*/ 450970 w 2070468"/>
                <a:gd name="connsiteY774" fmla="*/ 197766 h 1319313"/>
                <a:gd name="connsiteX775" fmla="*/ 446411 w 2070468"/>
                <a:gd name="connsiteY775" fmla="*/ 205061 h 1319313"/>
                <a:gd name="connsiteX776" fmla="*/ 447049 w 2070468"/>
                <a:gd name="connsiteY776" fmla="*/ 209164 h 1319313"/>
                <a:gd name="connsiteX777" fmla="*/ 445316 w 2070468"/>
                <a:gd name="connsiteY777" fmla="*/ 215183 h 1319313"/>
                <a:gd name="connsiteX778" fmla="*/ 435742 w 2070468"/>
                <a:gd name="connsiteY778" fmla="*/ 224302 h 1319313"/>
                <a:gd name="connsiteX779" fmla="*/ 420331 w 2070468"/>
                <a:gd name="connsiteY779" fmla="*/ 227493 h 1319313"/>
                <a:gd name="connsiteX780" fmla="*/ 412215 w 2070468"/>
                <a:gd name="connsiteY780" fmla="*/ 229591 h 1319313"/>
                <a:gd name="connsiteX781" fmla="*/ 406014 w 2070468"/>
                <a:gd name="connsiteY781" fmla="*/ 243543 h 1319313"/>
                <a:gd name="connsiteX782" fmla="*/ 405375 w 2070468"/>
                <a:gd name="connsiteY782" fmla="*/ 247555 h 1319313"/>
                <a:gd name="connsiteX783" fmla="*/ 408932 w 2070468"/>
                <a:gd name="connsiteY783" fmla="*/ 274912 h 1319313"/>
                <a:gd name="connsiteX784" fmla="*/ 405011 w 2070468"/>
                <a:gd name="connsiteY784" fmla="*/ 284031 h 1319313"/>
                <a:gd name="connsiteX785" fmla="*/ 386773 w 2070468"/>
                <a:gd name="connsiteY785" fmla="*/ 293149 h 1319313"/>
                <a:gd name="connsiteX786" fmla="*/ 384219 w 2070468"/>
                <a:gd name="connsiteY786" fmla="*/ 293879 h 1319313"/>
                <a:gd name="connsiteX787" fmla="*/ 377107 w 2070468"/>
                <a:gd name="connsiteY787" fmla="*/ 291782 h 1319313"/>
                <a:gd name="connsiteX788" fmla="*/ 371635 w 2070468"/>
                <a:gd name="connsiteY788" fmla="*/ 290323 h 1319313"/>
                <a:gd name="connsiteX789" fmla="*/ 366255 w 2070468"/>
                <a:gd name="connsiteY789" fmla="*/ 290323 h 1319313"/>
                <a:gd name="connsiteX790" fmla="*/ 359142 w 2070468"/>
                <a:gd name="connsiteY790" fmla="*/ 290323 h 1319313"/>
                <a:gd name="connsiteX791" fmla="*/ 348473 w 2070468"/>
                <a:gd name="connsiteY791" fmla="*/ 291143 h 1319313"/>
                <a:gd name="connsiteX792" fmla="*/ 326041 w 2070468"/>
                <a:gd name="connsiteY792" fmla="*/ 282024 h 1319313"/>
                <a:gd name="connsiteX793" fmla="*/ 318190 w 2070468"/>
                <a:gd name="connsiteY793" fmla="*/ 283547 h 1319313"/>
                <a:gd name="connsiteX794" fmla="*/ 317378 w 2070468"/>
                <a:gd name="connsiteY794" fmla="*/ 285399 h 1319313"/>
                <a:gd name="connsiteX795" fmla="*/ 295037 w 2070468"/>
                <a:gd name="connsiteY795" fmla="*/ 349869 h 1319313"/>
                <a:gd name="connsiteX796" fmla="*/ 295037 w 2070468"/>
                <a:gd name="connsiteY796" fmla="*/ 352149 h 1319313"/>
                <a:gd name="connsiteX797" fmla="*/ 302514 w 2070468"/>
                <a:gd name="connsiteY797" fmla="*/ 354064 h 1319313"/>
                <a:gd name="connsiteX798" fmla="*/ 304703 w 2070468"/>
                <a:gd name="connsiteY798" fmla="*/ 364369 h 1319313"/>
                <a:gd name="connsiteX799" fmla="*/ 303335 w 2070468"/>
                <a:gd name="connsiteY799" fmla="*/ 365919 h 1319313"/>
                <a:gd name="connsiteX800" fmla="*/ 278987 w 2070468"/>
                <a:gd name="connsiteY800" fmla="*/ 366739 h 1319313"/>
                <a:gd name="connsiteX801" fmla="*/ 277255 w 2070468"/>
                <a:gd name="connsiteY801" fmla="*/ 364916 h 1319313"/>
                <a:gd name="connsiteX802" fmla="*/ 275978 w 2070468"/>
                <a:gd name="connsiteY802" fmla="*/ 361086 h 1319313"/>
                <a:gd name="connsiteX803" fmla="*/ 263120 w 2070468"/>
                <a:gd name="connsiteY803" fmla="*/ 362545 h 1319313"/>
                <a:gd name="connsiteX804" fmla="*/ 222085 w 2070468"/>
                <a:gd name="connsiteY804" fmla="*/ 372667 h 1319313"/>
                <a:gd name="connsiteX805" fmla="*/ 212966 w 2070468"/>
                <a:gd name="connsiteY805" fmla="*/ 378320 h 1319313"/>
                <a:gd name="connsiteX806" fmla="*/ 214425 w 2070468"/>
                <a:gd name="connsiteY806" fmla="*/ 382333 h 1319313"/>
                <a:gd name="connsiteX807" fmla="*/ 218803 w 2070468"/>
                <a:gd name="connsiteY807" fmla="*/ 382880 h 1319313"/>
                <a:gd name="connsiteX808" fmla="*/ 231478 w 2070468"/>
                <a:gd name="connsiteY808" fmla="*/ 384430 h 1319313"/>
                <a:gd name="connsiteX809" fmla="*/ 232754 w 2070468"/>
                <a:gd name="connsiteY809" fmla="*/ 386345 h 1319313"/>
                <a:gd name="connsiteX810" fmla="*/ 229107 w 2070468"/>
                <a:gd name="connsiteY810" fmla="*/ 389901 h 1319313"/>
                <a:gd name="connsiteX811" fmla="*/ 230201 w 2070468"/>
                <a:gd name="connsiteY811" fmla="*/ 411787 h 1319313"/>
                <a:gd name="connsiteX812" fmla="*/ 239320 w 2070468"/>
                <a:gd name="connsiteY812" fmla="*/ 435314 h 1319313"/>
                <a:gd name="connsiteX813" fmla="*/ 242967 w 2070468"/>
                <a:gd name="connsiteY813" fmla="*/ 447442 h 1319313"/>
                <a:gd name="connsiteX814" fmla="*/ 237770 w 2070468"/>
                <a:gd name="connsiteY814" fmla="*/ 451819 h 1319313"/>
                <a:gd name="connsiteX815" fmla="*/ 230383 w 2070468"/>
                <a:gd name="connsiteY815" fmla="*/ 454555 h 1319313"/>
                <a:gd name="connsiteX816" fmla="*/ 233210 w 2070468"/>
                <a:gd name="connsiteY816" fmla="*/ 460117 h 1319313"/>
                <a:gd name="connsiteX817" fmla="*/ 233210 w 2070468"/>
                <a:gd name="connsiteY817" fmla="*/ 462944 h 1319313"/>
                <a:gd name="connsiteX818" fmla="*/ 227739 w 2070468"/>
                <a:gd name="connsiteY818" fmla="*/ 464403 h 1319313"/>
                <a:gd name="connsiteX819" fmla="*/ 223818 w 2070468"/>
                <a:gd name="connsiteY819" fmla="*/ 465771 h 1319313"/>
                <a:gd name="connsiteX820" fmla="*/ 223818 w 2070468"/>
                <a:gd name="connsiteY820" fmla="*/ 482094 h 1319313"/>
                <a:gd name="connsiteX821" fmla="*/ 225368 w 2070468"/>
                <a:gd name="connsiteY821" fmla="*/ 486197 h 1319313"/>
                <a:gd name="connsiteX822" fmla="*/ 223727 w 2070468"/>
                <a:gd name="connsiteY822" fmla="*/ 489662 h 1319313"/>
                <a:gd name="connsiteX823" fmla="*/ 223727 w 2070468"/>
                <a:gd name="connsiteY823" fmla="*/ 489662 h 1319313"/>
                <a:gd name="connsiteX824" fmla="*/ 224547 w 2070468"/>
                <a:gd name="connsiteY824" fmla="*/ 492672 h 1319313"/>
                <a:gd name="connsiteX825" fmla="*/ 222085 w 2070468"/>
                <a:gd name="connsiteY825" fmla="*/ 497049 h 1319313"/>
                <a:gd name="connsiteX826" fmla="*/ 179773 w 2070468"/>
                <a:gd name="connsiteY826" fmla="*/ 512916 h 1319313"/>
                <a:gd name="connsiteX827" fmla="*/ 157250 w 2070468"/>
                <a:gd name="connsiteY827" fmla="*/ 530424 h 1319313"/>
                <a:gd name="connsiteX828" fmla="*/ 155608 w 2070468"/>
                <a:gd name="connsiteY828" fmla="*/ 531883 h 1319313"/>
                <a:gd name="connsiteX829" fmla="*/ 119132 w 2070468"/>
                <a:gd name="connsiteY829" fmla="*/ 536716 h 1319313"/>
                <a:gd name="connsiteX830" fmla="*/ 109193 w 2070468"/>
                <a:gd name="connsiteY830" fmla="*/ 542370 h 1319313"/>
                <a:gd name="connsiteX831" fmla="*/ 104178 w 2070468"/>
                <a:gd name="connsiteY831" fmla="*/ 546656 h 1319313"/>
                <a:gd name="connsiteX832" fmla="*/ 102627 w 2070468"/>
                <a:gd name="connsiteY832" fmla="*/ 553039 h 1319313"/>
                <a:gd name="connsiteX833" fmla="*/ 96609 w 2070468"/>
                <a:gd name="connsiteY833" fmla="*/ 561611 h 1319313"/>
                <a:gd name="connsiteX834" fmla="*/ 90955 w 2070468"/>
                <a:gd name="connsiteY834" fmla="*/ 563161 h 1319313"/>
                <a:gd name="connsiteX835" fmla="*/ 81836 w 2070468"/>
                <a:gd name="connsiteY835" fmla="*/ 563890 h 1319313"/>
                <a:gd name="connsiteX836" fmla="*/ 74997 w 2070468"/>
                <a:gd name="connsiteY836" fmla="*/ 566991 h 1319313"/>
                <a:gd name="connsiteX837" fmla="*/ 70072 w 2070468"/>
                <a:gd name="connsiteY837" fmla="*/ 563343 h 1319313"/>
                <a:gd name="connsiteX838" fmla="*/ 68340 w 2070468"/>
                <a:gd name="connsiteY838" fmla="*/ 557507 h 1319313"/>
                <a:gd name="connsiteX839" fmla="*/ 67884 w 2070468"/>
                <a:gd name="connsiteY839" fmla="*/ 553951 h 1319313"/>
                <a:gd name="connsiteX840" fmla="*/ 62230 w 2070468"/>
                <a:gd name="connsiteY840" fmla="*/ 555045 h 1319313"/>
                <a:gd name="connsiteX841" fmla="*/ 53111 w 2070468"/>
                <a:gd name="connsiteY841" fmla="*/ 559878 h 1319313"/>
                <a:gd name="connsiteX842" fmla="*/ 42351 w 2070468"/>
                <a:gd name="connsiteY842" fmla="*/ 558784 h 1319313"/>
                <a:gd name="connsiteX843" fmla="*/ 40984 w 2070468"/>
                <a:gd name="connsiteY843" fmla="*/ 559331 h 1319313"/>
                <a:gd name="connsiteX844" fmla="*/ 42169 w 2070468"/>
                <a:gd name="connsiteY844" fmla="*/ 563890 h 1319313"/>
                <a:gd name="connsiteX845" fmla="*/ 38886 w 2070468"/>
                <a:gd name="connsiteY845" fmla="*/ 566717 h 1319313"/>
                <a:gd name="connsiteX846" fmla="*/ 15268 w 2070468"/>
                <a:gd name="connsiteY846" fmla="*/ 575198 h 1319313"/>
                <a:gd name="connsiteX847" fmla="*/ 13809 w 2070468"/>
                <a:gd name="connsiteY847" fmla="*/ 576566 h 1319313"/>
                <a:gd name="connsiteX848" fmla="*/ 10070 w 2070468"/>
                <a:gd name="connsiteY848" fmla="*/ 591430 h 1319313"/>
                <a:gd name="connsiteX849" fmla="*/ 10070 w 2070468"/>
                <a:gd name="connsiteY849" fmla="*/ 594257 h 1319313"/>
                <a:gd name="connsiteX850" fmla="*/ 3687 w 2070468"/>
                <a:gd name="connsiteY850" fmla="*/ 598907 h 1319313"/>
                <a:gd name="connsiteX851" fmla="*/ 586 w 2070468"/>
                <a:gd name="connsiteY851" fmla="*/ 599910 h 1319313"/>
                <a:gd name="connsiteX852" fmla="*/ -52 w 2070468"/>
                <a:gd name="connsiteY852" fmla="*/ 607114 h 1319313"/>
                <a:gd name="connsiteX853" fmla="*/ 6514 w 2070468"/>
                <a:gd name="connsiteY853" fmla="*/ 618877 h 1319313"/>
                <a:gd name="connsiteX854" fmla="*/ 5237 w 2070468"/>
                <a:gd name="connsiteY854" fmla="*/ 620793 h 1319313"/>
                <a:gd name="connsiteX855" fmla="*/ 3231 w 2070468"/>
                <a:gd name="connsiteY855" fmla="*/ 622160 h 1319313"/>
                <a:gd name="connsiteX856" fmla="*/ 2137 w 2070468"/>
                <a:gd name="connsiteY856" fmla="*/ 624349 h 1319313"/>
                <a:gd name="connsiteX857" fmla="*/ 5511 w 2070468"/>
                <a:gd name="connsiteY857" fmla="*/ 632282 h 1319313"/>
                <a:gd name="connsiteX858" fmla="*/ 13079 w 2070468"/>
                <a:gd name="connsiteY858" fmla="*/ 632282 h 1319313"/>
                <a:gd name="connsiteX859" fmla="*/ 23475 w 2070468"/>
                <a:gd name="connsiteY859" fmla="*/ 631279 h 1319313"/>
                <a:gd name="connsiteX860" fmla="*/ 39524 w 2070468"/>
                <a:gd name="connsiteY860" fmla="*/ 641128 h 1319313"/>
                <a:gd name="connsiteX861" fmla="*/ 41531 w 2070468"/>
                <a:gd name="connsiteY861" fmla="*/ 643134 h 1319313"/>
                <a:gd name="connsiteX862" fmla="*/ 45087 w 2070468"/>
                <a:gd name="connsiteY862" fmla="*/ 670491 h 1319313"/>
                <a:gd name="connsiteX863" fmla="*/ 50650 w 2070468"/>
                <a:gd name="connsiteY863" fmla="*/ 679610 h 1319313"/>
                <a:gd name="connsiteX864" fmla="*/ 50650 w 2070468"/>
                <a:gd name="connsiteY864" fmla="*/ 681889 h 1319313"/>
                <a:gd name="connsiteX865" fmla="*/ 44448 w 2070468"/>
                <a:gd name="connsiteY865" fmla="*/ 686449 h 1319313"/>
                <a:gd name="connsiteX866" fmla="*/ 41804 w 2070468"/>
                <a:gd name="connsiteY866" fmla="*/ 687361 h 1319313"/>
                <a:gd name="connsiteX867" fmla="*/ 28034 w 2070468"/>
                <a:gd name="connsiteY867" fmla="*/ 689093 h 1319313"/>
                <a:gd name="connsiteX868" fmla="*/ 26210 w 2070468"/>
                <a:gd name="connsiteY868" fmla="*/ 691920 h 1319313"/>
                <a:gd name="connsiteX869" fmla="*/ 30952 w 2070468"/>
                <a:gd name="connsiteY869" fmla="*/ 695750 h 1319313"/>
                <a:gd name="connsiteX870" fmla="*/ 35877 w 2070468"/>
                <a:gd name="connsiteY870" fmla="*/ 694930 h 1319313"/>
                <a:gd name="connsiteX871" fmla="*/ 42990 w 2070468"/>
                <a:gd name="connsiteY871" fmla="*/ 697209 h 1319313"/>
                <a:gd name="connsiteX872" fmla="*/ 55391 w 2070468"/>
                <a:gd name="connsiteY872" fmla="*/ 698212 h 1319313"/>
                <a:gd name="connsiteX873" fmla="*/ 64510 w 2070468"/>
                <a:gd name="connsiteY873" fmla="*/ 703410 h 1319313"/>
                <a:gd name="connsiteX874" fmla="*/ 70802 w 2070468"/>
                <a:gd name="connsiteY874" fmla="*/ 707149 h 1319313"/>
                <a:gd name="connsiteX875" fmla="*/ 79921 w 2070468"/>
                <a:gd name="connsiteY875" fmla="*/ 719733 h 1319313"/>
                <a:gd name="connsiteX876" fmla="*/ 77915 w 2070468"/>
                <a:gd name="connsiteY876" fmla="*/ 731040 h 1319313"/>
                <a:gd name="connsiteX877" fmla="*/ 77915 w 2070468"/>
                <a:gd name="connsiteY877" fmla="*/ 733502 h 1319313"/>
                <a:gd name="connsiteX878" fmla="*/ 85028 w 2070468"/>
                <a:gd name="connsiteY878" fmla="*/ 740889 h 1319313"/>
                <a:gd name="connsiteX879" fmla="*/ 86760 w 2070468"/>
                <a:gd name="connsiteY879" fmla="*/ 742621 h 1319313"/>
                <a:gd name="connsiteX880" fmla="*/ 96609 w 2070468"/>
                <a:gd name="connsiteY880" fmla="*/ 740342 h 1319313"/>
                <a:gd name="connsiteX881" fmla="*/ 98889 w 2070468"/>
                <a:gd name="connsiteY881" fmla="*/ 740342 h 1319313"/>
                <a:gd name="connsiteX882" fmla="*/ 102992 w 2070468"/>
                <a:gd name="connsiteY882" fmla="*/ 746725 h 1319313"/>
                <a:gd name="connsiteX883" fmla="*/ 126063 w 2070468"/>
                <a:gd name="connsiteY883" fmla="*/ 753655 h 1319313"/>
                <a:gd name="connsiteX884" fmla="*/ 141656 w 2070468"/>
                <a:gd name="connsiteY884" fmla="*/ 754658 h 1319313"/>
                <a:gd name="connsiteX885" fmla="*/ 145304 w 2070468"/>
                <a:gd name="connsiteY885" fmla="*/ 752743 h 1319313"/>
                <a:gd name="connsiteX886" fmla="*/ 158253 w 2070468"/>
                <a:gd name="connsiteY886" fmla="*/ 746451 h 1319313"/>
                <a:gd name="connsiteX887" fmla="*/ 165274 w 2070468"/>
                <a:gd name="connsiteY887" fmla="*/ 743807 h 1319313"/>
                <a:gd name="connsiteX888" fmla="*/ 170381 w 2070468"/>
                <a:gd name="connsiteY888" fmla="*/ 740615 h 1319313"/>
                <a:gd name="connsiteX889" fmla="*/ 176217 w 2070468"/>
                <a:gd name="connsiteY889" fmla="*/ 737423 h 1319313"/>
                <a:gd name="connsiteX890" fmla="*/ 187524 w 2070468"/>
                <a:gd name="connsiteY890" fmla="*/ 737423 h 1319313"/>
                <a:gd name="connsiteX891" fmla="*/ 194181 w 2070468"/>
                <a:gd name="connsiteY891" fmla="*/ 737971 h 1319313"/>
                <a:gd name="connsiteX892" fmla="*/ 214243 w 2070468"/>
                <a:gd name="connsiteY892" fmla="*/ 753746 h 1319313"/>
                <a:gd name="connsiteX893" fmla="*/ 215155 w 2070468"/>
                <a:gd name="connsiteY893" fmla="*/ 756117 h 1319313"/>
                <a:gd name="connsiteX894" fmla="*/ 218520 w 2070468"/>
                <a:gd name="connsiteY894" fmla="*/ 757430 h 1319313"/>
                <a:gd name="connsiteX895" fmla="*/ 219258 w 2070468"/>
                <a:gd name="connsiteY895" fmla="*/ 756938 h 1319313"/>
                <a:gd name="connsiteX896" fmla="*/ 225094 w 2070468"/>
                <a:gd name="connsiteY896" fmla="*/ 753655 h 1319313"/>
                <a:gd name="connsiteX897" fmla="*/ 227830 w 2070468"/>
                <a:gd name="connsiteY897" fmla="*/ 757029 h 1319313"/>
                <a:gd name="connsiteX898" fmla="*/ 221538 w 2070468"/>
                <a:gd name="connsiteY898" fmla="*/ 774629 h 1319313"/>
                <a:gd name="connsiteX899" fmla="*/ 212419 w 2070468"/>
                <a:gd name="connsiteY899" fmla="*/ 788125 h 1319313"/>
                <a:gd name="connsiteX900" fmla="*/ 204577 w 2070468"/>
                <a:gd name="connsiteY900" fmla="*/ 795785 h 1319313"/>
                <a:gd name="connsiteX901" fmla="*/ 200565 w 2070468"/>
                <a:gd name="connsiteY901" fmla="*/ 795785 h 1319313"/>
                <a:gd name="connsiteX902" fmla="*/ 199744 w 2070468"/>
                <a:gd name="connsiteY902" fmla="*/ 803080 h 1319313"/>
                <a:gd name="connsiteX903" fmla="*/ 193178 w 2070468"/>
                <a:gd name="connsiteY903" fmla="*/ 809190 h 1319313"/>
                <a:gd name="connsiteX904" fmla="*/ 184059 w 2070468"/>
                <a:gd name="connsiteY904" fmla="*/ 811469 h 1319313"/>
                <a:gd name="connsiteX905" fmla="*/ 178770 w 2070468"/>
                <a:gd name="connsiteY905" fmla="*/ 812472 h 1319313"/>
                <a:gd name="connsiteX906" fmla="*/ 180047 w 2070468"/>
                <a:gd name="connsiteY906" fmla="*/ 817852 h 1319313"/>
                <a:gd name="connsiteX907" fmla="*/ 182144 w 2070468"/>
                <a:gd name="connsiteY907" fmla="*/ 825148 h 1319313"/>
                <a:gd name="connsiteX908" fmla="*/ 178952 w 2070468"/>
                <a:gd name="connsiteY908" fmla="*/ 828248 h 1319313"/>
                <a:gd name="connsiteX909" fmla="*/ 178952 w 2070468"/>
                <a:gd name="connsiteY909" fmla="*/ 833355 h 1319313"/>
                <a:gd name="connsiteX910" fmla="*/ 178952 w 2070468"/>
                <a:gd name="connsiteY910" fmla="*/ 834267 h 1319313"/>
                <a:gd name="connsiteX911" fmla="*/ 182144 w 2070468"/>
                <a:gd name="connsiteY911" fmla="*/ 837002 h 1319313"/>
                <a:gd name="connsiteX912" fmla="*/ 189075 w 2070468"/>
                <a:gd name="connsiteY912" fmla="*/ 841653 h 1319313"/>
                <a:gd name="connsiteX913" fmla="*/ 195093 w 2070468"/>
                <a:gd name="connsiteY913" fmla="*/ 845118 h 1319313"/>
                <a:gd name="connsiteX914" fmla="*/ 198103 w 2070468"/>
                <a:gd name="connsiteY914" fmla="*/ 857793 h 1319313"/>
                <a:gd name="connsiteX915" fmla="*/ 198103 w 2070468"/>
                <a:gd name="connsiteY915" fmla="*/ 859800 h 1319313"/>
                <a:gd name="connsiteX916" fmla="*/ 182783 w 2070468"/>
                <a:gd name="connsiteY916" fmla="*/ 872566 h 1319313"/>
                <a:gd name="connsiteX917" fmla="*/ 175944 w 2070468"/>
                <a:gd name="connsiteY917" fmla="*/ 869921 h 1319313"/>
                <a:gd name="connsiteX918" fmla="*/ 173573 w 2070468"/>
                <a:gd name="connsiteY918" fmla="*/ 865453 h 1319313"/>
                <a:gd name="connsiteX919" fmla="*/ 172570 w 2070468"/>
                <a:gd name="connsiteY919" fmla="*/ 863903 h 1319313"/>
                <a:gd name="connsiteX920" fmla="*/ 162174 w 2070468"/>
                <a:gd name="connsiteY920" fmla="*/ 866639 h 1319313"/>
                <a:gd name="connsiteX921" fmla="*/ 160715 w 2070468"/>
                <a:gd name="connsiteY921" fmla="*/ 868645 h 1319313"/>
                <a:gd name="connsiteX922" fmla="*/ 163724 w 2070468"/>
                <a:gd name="connsiteY922" fmla="*/ 877764 h 1319313"/>
                <a:gd name="connsiteX923" fmla="*/ 172023 w 2070468"/>
                <a:gd name="connsiteY923" fmla="*/ 889436 h 1319313"/>
                <a:gd name="connsiteX924" fmla="*/ 172023 w 2070468"/>
                <a:gd name="connsiteY924" fmla="*/ 892172 h 1319313"/>
                <a:gd name="connsiteX925" fmla="*/ 172023 w 2070468"/>
                <a:gd name="connsiteY925" fmla="*/ 907036 h 1319313"/>
                <a:gd name="connsiteX926" fmla="*/ 176399 w 2070468"/>
                <a:gd name="connsiteY926" fmla="*/ 912507 h 1319313"/>
                <a:gd name="connsiteX927" fmla="*/ 178205 w 2070468"/>
                <a:gd name="connsiteY927" fmla="*/ 912616 h 1319313"/>
                <a:gd name="connsiteX928" fmla="*/ 178315 w 2070468"/>
                <a:gd name="connsiteY928" fmla="*/ 912507 h 1319313"/>
                <a:gd name="connsiteX929" fmla="*/ 184697 w 2070468"/>
                <a:gd name="connsiteY929" fmla="*/ 908859 h 1319313"/>
                <a:gd name="connsiteX930" fmla="*/ 187068 w 2070468"/>
                <a:gd name="connsiteY930" fmla="*/ 911413 h 1319313"/>
                <a:gd name="connsiteX931" fmla="*/ 194090 w 2070468"/>
                <a:gd name="connsiteY931" fmla="*/ 920532 h 1319313"/>
                <a:gd name="connsiteX932" fmla="*/ 195367 w 2070468"/>
                <a:gd name="connsiteY932" fmla="*/ 923632 h 1319313"/>
                <a:gd name="connsiteX933" fmla="*/ 213605 w 2070468"/>
                <a:gd name="connsiteY933" fmla="*/ 928921 h 1319313"/>
                <a:gd name="connsiteX934" fmla="*/ 223271 w 2070468"/>
                <a:gd name="connsiteY934" fmla="*/ 935304 h 1319313"/>
                <a:gd name="connsiteX935" fmla="*/ 221994 w 2070468"/>
                <a:gd name="connsiteY935" fmla="*/ 940867 h 1319313"/>
                <a:gd name="connsiteX936" fmla="*/ 249351 w 2070468"/>
                <a:gd name="connsiteY936" fmla="*/ 953633 h 1319313"/>
                <a:gd name="connsiteX937" fmla="*/ 249077 w 2070468"/>
                <a:gd name="connsiteY937" fmla="*/ 956825 h 1319313"/>
                <a:gd name="connsiteX938" fmla="*/ 252269 w 2070468"/>
                <a:gd name="connsiteY938" fmla="*/ 957099 h 131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Lst>
              <a:rect l="l" t="t" r="r" b="b"/>
              <a:pathLst>
                <a:path w="2070468" h="1319313">
                  <a:moveTo>
                    <a:pt x="252269" y="957099"/>
                  </a:moveTo>
                  <a:cubicBezTo>
                    <a:pt x="252269" y="957828"/>
                    <a:pt x="252999" y="959469"/>
                    <a:pt x="253272" y="960381"/>
                  </a:cubicBezTo>
                  <a:cubicBezTo>
                    <a:pt x="253546" y="961293"/>
                    <a:pt x="254457" y="963390"/>
                    <a:pt x="255734" y="963208"/>
                  </a:cubicBezTo>
                  <a:lnTo>
                    <a:pt x="260111" y="962479"/>
                  </a:lnTo>
                  <a:cubicBezTo>
                    <a:pt x="260503" y="961868"/>
                    <a:pt x="260831" y="961229"/>
                    <a:pt x="261114" y="960564"/>
                  </a:cubicBezTo>
                  <a:cubicBezTo>
                    <a:pt x="261570" y="959378"/>
                    <a:pt x="264944" y="949256"/>
                    <a:pt x="271236" y="949256"/>
                  </a:cubicBezTo>
                  <a:cubicBezTo>
                    <a:pt x="275960" y="949621"/>
                    <a:pt x="280629" y="950451"/>
                    <a:pt x="285188" y="951718"/>
                  </a:cubicBezTo>
                  <a:cubicBezTo>
                    <a:pt x="286647" y="951718"/>
                    <a:pt x="285827" y="952721"/>
                    <a:pt x="286374" y="953724"/>
                  </a:cubicBezTo>
                  <a:cubicBezTo>
                    <a:pt x="289538" y="959716"/>
                    <a:pt x="294945" y="964202"/>
                    <a:pt x="301420" y="966218"/>
                  </a:cubicBezTo>
                  <a:cubicBezTo>
                    <a:pt x="302222" y="966582"/>
                    <a:pt x="302961" y="967075"/>
                    <a:pt x="303609" y="967676"/>
                  </a:cubicBezTo>
                  <a:lnTo>
                    <a:pt x="313548" y="976795"/>
                  </a:lnTo>
                  <a:cubicBezTo>
                    <a:pt x="314223" y="977242"/>
                    <a:pt x="315016" y="977461"/>
                    <a:pt x="315828" y="977434"/>
                  </a:cubicBezTo>
                  <a:cubicBezTo>
                    <a:pt x="322585" y="978136"/>
                    <a:pt x="328822" y="981391"/>
                    <a:pt x="333245" y="986553"/>
                  </a:cubicBezTo>
                  <a:cubicBezTo>
                    <a:pt x="337804" y="993665"/>
                    <a:pt x="338899" y="994304"/>
                    <a:pt x="342364" y="994851"/>
                  </a:cubicBezTo>
                  <a:cubicBezTo>
                    <a:pt x="345446" y="994969"/>
                    <a:pt x="348528" y="994568"/>
                    <a:pt x="351483" y="993665"/>
                  </a:cubicBezTo>
                  <a:cubicBezTo>
                    <a:pt x="354036" y="993665"/>
                    <a:pt x="358322" y="992753"/>
                    <a:pt x="358778" y="994121"/>
                  </a:cubicBezTo>
                  <a:cubicBezTo>
                    <a:pt x="359234" y="995489"/>
                    <a:pt x="358778" y="998225"/>
                    <a:pt x="359598" y="999228"/>
                  </a:cubicBezTo>
                  <a:cubicBezTo>
                    <a:pt x="360374" y="1000596"/>
                    <a:pt x="360812" y="1002128"/>
                    <a:pt x="360875" y="1003696"/>
                  </a:cubicBezTo>
                  <a:cubicBezTo>
                    <a:pt x="360875" y="1004790"/>
                    <a:pt x="360875" y="1005246"/>
                    <a:pt x="361331" y="1005794"/>
                  </a:cubicBezTo>
                  <a:cubicBezTo>
                    <a:pt x="361787" y="1006341"/>
                    <a:pt x="370450" y="1012359"/>
                    <a:pt x="371453" y="1013089"/>
                  </a:cubicBezTo>
                  <a:cubicBezTo>
                    <a:pt x="375483" y="1015505"/>
                    <a:pt x="379851" y="1017311"/>
                    <a:pt x="384402" y="1018469"/>
                  </a:cubicBezTo>
                  <a:cubicBezTo>
                    <a:pt x="386499" y="1018469"/>
                    <a:pt x="389782" y="1017375"/>
                    <a:pt x="391059" y="1017375"/>
                  </a:cubicBezTo>
                  <a:cubicBezTo>
                    <a:pt x="392335" y="1017375"/>
                    <a:pt x="393521" y="1016919"/>
                    <a:pt x="392062" y="1018925"/>
                  </a:cubicBezTo>
                  <a:cubicBezTo>
                    <a:pt x="390603" y="1020931"/>
                    <a:pt x="388962" y="1025764"/>
                    <a:pt x="389782" y="1026220"/>
                  </a:cubicBezTo>
                  <a:cubicBezTo>
                    <a:pt x="391023" y="1027068"/>
                    <a:pt x="392481" y="1027542"/>
                    <a:pt x="393977" y="1027588"/>
                  </a:cubicBezTo>
                  <a:cubicBezTo>
                    <a:pt x="395801" y="1027588"/>
                    <a:pt x="406288" y="1025491"/>
                    <a:pt x="409935" y="1027588"/>
                  </a:cubicBezTo>
                  <a:cubicBezTo>
                    <a:pt x="412908" y="1030123"/>
                    <a:pt x="415361" y="1033223"/>
                    <a:pt x="417139" y="1036707"/>
                  </a:cubicBezTo>
                  <a:cubicBezTo>
                    <a:pt x="418689" y="1038713"/>
                    <a:pt x="421881" y="1043546"/>
                    <a:pt x="422337" y="1042087"/>
                  </a:cubicBezTo>
                  <a:cubicBezTo>
                    <a:pt x="423030" y="1039643"/>
                    <a:pt x="424006" y="1037281"/>
                    <a:pt x="425255" y="1035065"/>
                  </a:cubicBezTo>
                  <a:cubicBezTo>
                    <a:pt x="426440" y="1033515"/>
                    <a:pt x="426896" y="1033241"/>
                    <a:pt x="426714" y="1035065"/>
                  </a:cubicBezTo>
                  <a:cubicBezTo>
                    <a:pt x="426531" y="1036889"/>
                    <a:pt x="429085" y="1038895"/>
                    <a:pt x="431273" y="1039625"/>
                  </a:cubicBezTo>
                  <a:cubicBezTo>
                    <a:pt x="433371" y="1040208"/>
                    <a:pt x="435505" y="1040637"/>
                    <a:pt x="437657" y="1040901"/>
                  </a:cubicBezTo>
                  <a:cubicBezTo>
                    <a:pt x="438377" y="1040774"/>
                    <a:pt x="439006" y="1040345"/>
                    <a:pt x="439389" y="1039716"/>
                  </a:cubicBezTo>
                  <a:cubicBezTo>
                    <a:pt x="439937" y="1038713"/>
                    <a:pt x="443766" y="1035795"/>
                    <a:pt x="445681" y="1036889"/>
                  </a:cubicBezTo>
                  <a:cubicBezTo>
                    <a:pt x="448526" y="1038850"/>
                    <a:pt x="451581" y="1040473"/>
                    <a:pt x="454800" y="1041722"/>
                  </a:cubicBezTo>
                  <a:cubicBezTo>
                    <a:pt x="456624" y="1042178"/>
                    <a:pt x="476959" y="1045552"/>
                    <a:pt x="476959" y="1045552"/>
                  </a:cubicBezTo>
                  <a:lnTo>
                    <a:pt x="479877" y="1045552"/>
                  </a:lnTo>
                  <a:cubicBezTo>
                    <a:pt x="484254" y="1045297"/>
                    <a:pt x="488540" y="1044750"/>
                    <a:pt x="492826" y="1043911"/>
                  </a:cubicBezTo>
                  <a:cubicBezTo>
                    <a:pt x="493465" y="1043829"/>
                    <a:pt x="494102" y="1043610"/>
                    <a:pt x="494650" y="1043272"/>
                  </a:cubicBezTo>
                  <a:cubicBezTo>
                    <a:pt x="496109" y="1041996"/>
                    <a:pt x="506505" y="1034974"/>
                    <a:pt x="509879" y="1035704"/>
                  </a:cubicBezTo>
                  <a:cubicBezTo>
                    <a:pt x="513252" y="1036433"/>
                    <a:pt x="516626" y="1037436"/>
                    <a:pt x="517174" y="1041449"/>
                  </a:cubicBezTo>
                  <a:cubicBezTo>
                    <a:pt x="517903" y="1044476"/>
                    <a:pt x="517721" y="1047649"/>
                    <a:pt x="516626" y="1050568"/>
                  </a:cubicBezTo>
                  <a:cubicBezTo>
                    <a:pt x="515258" y="1053139"/>
                    <a:pt x="514985" y="1056185"/>
                    <a:pt x="515897" y="1058957"/>
                  </a:cubicBezTo>
                  <a:cubicBezTo>
                    <a:pt x="516991" y="1060963"/>
                    <a:pt x="517174" y="1062422"/>
                    <a:pt x="517994" y="1063243"/>
                  </a:cubicBezTo>
                  <a:cubicBezTo>
                    <a:pt x="518359" y="1063598"/>
                    <a:pt x="518815" y="1063881"/>
                    <a:pt x="519271" y="1064063"/>
                  </a:cubicBezTo>
                  <a:cubicBezTo>
                    <a:pt x="519727" y="1062887"/>
                    <a:pt x="520274" y="1061756"/>
                    <a:pt x="521003" y="1060689"/>
                  </a:cubicBezTo>
                  <a:cubicBezTo>
                    <a:pt x="521916" y="1059687"/>
                    <a:pt x="525745" y="1055309"/>
                    <a:pt x="526292" y="1054397"/>
                  </a:cubicBezTo>
                  <a:cubicBezTo>
                    <a:pt x="527113" y="1052245"/>
                    <a:pt x="528208" y="1050166"/>
                    <a:pt x="529393" y="1048197"/>
                  </a:cubicBezTo>
                  <a:cubicBezTo>
                    <a:pt x="530487" y="1047002"/>
                    <a:pt x="531582" y="1045908"/>
                    <a:pt x="532858" y="1044914"/>
                  </a:cubicBezTo>
                  <a:cubicBezTo>
                    <a:pt x="533953" y="1044139"/>
                    <a:pt x="534773" y="1043145"/>
                    <a:pt x="535411" y="1041996"/>
                  </a:cubicBezTo>
                  <a:cubicBezTo>
                    <a:pt x="536870" y="1039816"/>
                    <a:pt x="538512" y="1037828"/>
                    <a:pt x="540427" y="1036068"/>
                  </a:cubicBezTo>
                  <a:lnTo>
                    <a:pt x="549546" y="1030597"/>
                  </a:lnTo>
                  <a:cubicBezTo>
                    <a:pt x="550549" y="1030123"/>
                    <a:pt x="551552" y="1029758"/>
                    <a:pt x="552555" y="1029503"/>
                  </a:cubicBezTo>
                  <a:cubicBezTo>
                    <a:pt x="555017" y="1028728"/>
                    <a:pt x="557479" y="1028235"/>
                    <a:pt x="560033" y="1028044"/>
                  </a:cubicBezTo>
                  <a:cubicBezTo>
                    <a:pt x="561309" y="1028044"/>
                    <a:pt x="567783" y="1028773"/>
                    <a:pt x="568057" y="1031053"/>
                  </a:cubicBezTo>
                  <a:cubicBezTo>
                    <a:pt x="568604" y="1032485"/>
                    <a:pt x="568969" y="1033943"/>
                    <a:pt x="569334" y="1035430"/>
                  </a:cubicBezTo>
                  <a:cubicBezTo>
                    <a:pt x="569334" y="1036798"/>
                    <a:pt x="569334" y="1036889"/>
                    <a:pt x="570793" y="1036889"/>
                  </a:cubicBezTo>
                  <a:cubicBezTo>
                    <a:pt x="572252" y="1036889"/>
                    <a:pt x="579273" y="1036889"/>
                    <a:pt x="579912" y="1036889"/>
                  </a:cubicBezTo>
                  <a:cubicBezTo>
                    <a:pt x="581097" y="1036980"/>
                    <a:pt x="582283" y="1037290"/>
                    <a:pt x="583377" y="1037801"/>
                  </a:cubicBezTo>
                  <a:cubicBezTo>
                    <a:pt x="585201" y="1038613"/>
                    <a:pt x="587024" y="1039315"/>
                    <a:pt x="588939" y="1039898"/>
                  </a:cubicBezTo>
                  <a:cubicBezTo>
                    <a:pt x="589669" y="1039816"/>
                    <a:pt x="590307" y="1039625"/>
                    <a:pt x="590946" y="1039351"/>
                  </a:cubicBezTo>
                  <a:cubicBezTo>
                    <a:pt x="591493" y="1038895"/>
                    <a:pt x="597420" y="1036615"/>
                    <a:pt x="597420" y="1036615"/>
                  </a:cubicBezTo>
                  <a:cubicBezTo>
                    <a:pt x="597420" y="1036615"/>
                    <a:pt x="598605" y="1036615"/>
                    <a:pt x="598788" y="1036615"/>
                  </a:cubicBezTo>
                  <a:cubicBezTo>
                    <a:pt x="600612" y="1037883"/>
                    <a:pt x="602618" y="1038895"/>
                    <a:pt x="604715" y="1039625"/>
                  </a:cubicBezTo>
                  <a:cubicBezTo>
                    <a:pt x="606904" y="1040445"/>
                    <a:pt x="611737" y="1040081"/>
                    <a:pt x="611554" y="1042087"/>
                  </a:cubicBezTo>
                  <a:cubicBezTo>
                    <a:pt x="611463" y="1043865"/>
                    <a:pt x="611281" y="1045625"/>
                    <a:pt x="611007" y="1047376"/>
                  </a:cubicBezTo>
                  <a:lnTo>
                    <a:pt x="633257" y="1045917"/>
                  </a:lnTo>
                  <a:cubicBezTo>
                    <a:pt x="635264" y="1045898"/>
                    <a:pt x="637178" y="1045652"/>
                    <a:pt x="639094" y="1045187"/>
                  </a:cubicBezTo>
                  <a:cubicBezTo>
                    <a:pt x="639823" y="1044640"/>
                    <a:pt x="645203" y="1041722"/>
                    <a:pt x="645933" y="1041084"/>
                  </a:cubicBezTo>
                  <a:cubicBezTo>
                    <a:pt x="646662" y="1040445"/>
                    <a:pt x="647574" y="1040172"/>
                    <a:pt x="647209" y="1039078"/>
                  </a:cubicBezTo>
                  <a:cubicBezTo>
                    <a:pt x="646207" y="1035932"/>
                    <a:pt x="647574" y="1032494"/>
                    <a:pt x="650492" y="1030962"/>
                  </a:cubicBezTo>
                  <a:cubicBezTo>
                    <a:pt x="653319" y="1029102"/>
                    <a:pt x="656420" y="1027570"/>
                    <a:pt x="659611" y="1026402"/>
                  </a:cubicBezTo>
                  <a:cubicBezTo>
                    <a:pt x="659611" y="1026402"/>
                    <a:pt x="661070" y="1025217"/>
                    <a:pt x="661161" y="1024487"/>
                  </a:cubicBezTo>
                  <a:cubicBezTo>
                    <a:pt x="661252" y="1023758"/>
                    <a:pt x="663532" y="1016372"/>
                    <a:pt x="666450" y="1015368"/>
                  </a:cubicBezTo>
                  <a:cubicBezTo>
                    <a:pt x="669368" y="1014365"/>
                    <a:pt x="675569" y="1013544"/>
                    <a:pt x="677758" y="1012542"/>
                  </a:cubicBezTo>
                  <a:cubicBezTo>
                    <a:pt x="680950" y="1011502"/>
                    <a:pt x="684232" y="1010654"/>
                    <a:pt x="687606" y="1009988"/>
                  </a:cubicBezTo>
                  <a:cubicBezTo>
                    <a:pt x="688245" y="1009724"/>
                    <a:pt x="688791" y="1009323"/>
                    <a:pt x="689248" y="1008803"/>
                  </a:cubicBezTo>
                  <a:cubicBezTo>
                    <a:pt x="690251" y="1007800"/>
                    <a:pt x="699643" y="998681"/>
                    <a:pt x="701832" y="996948"/>
                  </a:cubicBezTo>
                  <a:cubicBezTo>
                    <a:pt x="704020" y="995216"/>
                    <a:pt x="712501" y="989015"/>
                    <a:pt x="714598" y="990838"/>
                  </a:cubicBezTo>
                  <a:cubicBezTo>
                    <a:pt x="716696" y="992662"/>
                    <a:pt x="716058" y="993300"/>
                    <a:pt x="717881" y="994304"/>
                  </a:cubicBezTo>
                  <a:cubicBezTo>
                    <a:pt x="719704" y="995307"/>
                    <a:pt x="737396" y="1000687"/>
                    <a:pt x="737396" y="1000687"/>
                  </a:cubicBezTo>
                  <a:cubicBezTo>
                    <a:pt x="738034" y="1000486"/>
                    <a:pt x="738673" y="1000213"/>
                    <a:pt x="739310" y="999866"/>
                  </a:cubicBezTo>
                  <a:lnTo>
                    <a:pt x="756910" y="988103"/>
                  </a:lnTo>
                  <a:cubicBezTo>
                    <a:pt x="756910" y="988103"/>
                    <a:pt x="761196" y="985002"/>
                    <a:pt x="763202" y="987556"/>
                  </a:cubicBezTo>
                  <a:cubicBezTo>
                    <a:pt x="764022" y="989015"/>
                    <a:pt x="765573" y="989945"/>
                    <a:pt x="767215" y="990018"/>
                  </a:cubicBezTo>
                  <a:cubicBezTo>
                    <a:pt x="768764" y="990018"/>
                    <a:pt x="772047" y="991750"/>
                    <a:pt x="770589" y="993665"/>
                  </a:cubicBezTo>
                  <a:cubicBezTo>
                    <a:pt x="768856" y="995699"/>
                    <a:pt x="766850" y="997404"/>
                    <a:pt x="764479" y="998681"/>
                  </a:cubicBezTo>
                  <a:cubicBezTo>
                    <a:pt x="763476" y="999137"/>
                    <a:pt x="761925" y="998681"/>
                    <a:pt x="762837" y="999866"/>
                  </a:cubicBezTo>
                  <a:cubicBezTo>
                    <a:pt x="764022" y="1001134"/>
                    <a:pt x="764661" y="1002793"/>
                    <a:pt x="764661" y="1004517"/>
                  </a:cubicBezTo>
                  <a:cubicBezTo>
                    <a:pt x="764661" y="1005976"/>
                    <a:pt x="764661" y="1006067"/>
                    <a:pt x="765755" y="1005064"/>
                  </a:cubicBezTo>
                  <a:cubicBezTo>
                    <a:pt x="766850" y="1004061"/>
                    <a:pt x="772960" y="1001143"/>
                    <a:pt x="773871" y="1000504"/>
                  </a:cubicBezTo>
                  <a:cubicBezTo>
                    <a:pt x="774783" y="999866"/>
                    <a:pt x="775604" y="1000504"/>
                    <a:pt x="774874" y="1001234"/>
                  </a:cubicBezTo>
                  <a:cubicBezTo>
                    <a:pt x="774145" y="1001964"/>
                    <a:pt x="775512" y="1003787"/>
                    <a:pt x="775877" y="1004973"/>
                  </a:cubicBezTo>
                  <a:cubicBezTo>
                    <a:pt x="776242" y="1006158"/>
                    <a:pt x="779708" y="1010262"/>
                    <a:pt x="778066" y="1011356"/>
                  </a:cubicBezTo>
                  <a:cubicBezTo>
                    <a:pt x="776698" y="1012095"/>
                    <a:pt x="775512" y="1013052"/>
                    <a:pt x="774509" y="1014183"/>
                  </a:cubicBezTo>
                  <a:cubicBezTo>
                    <a:pt x="774145" y="1015387"/>
                    <a:pt x="773324" y="1016444"/>
                    <a:pt x="772321" y="1017192"/>
                  </a:cubicBezTo>
                  <a:cubicBezTo>
                    <a:pt x="771044" y="1018104"/>
                    <a:pt x="769038" y="1018651"/>
                    <a:pt x="769767" y="1019654"/>
                  </a:cubicBezTo>
                  <a:cubicBezTo>
                    <a:pt x="770498" y="1020657"/>
                    <a:pt x="770589" y="1021022"/>
                    <a:pt x="769767" y="1022025"/>
                  </a:cubicBezTo>
                  <a:cubicBezTo>
                    <a:pt x="768947" y="1023028"/>
                    <a:pt x="767761" y="1024031"/>
                    <a:pt x="769038" y="1024487"/>
                  </a:cubicBezTo>
                  <a:cubicBezTo>
                    <a:pt x="770315" y="1024943"/>
                    <a:pt x="771592" y="1026493"/>
                    <a:pt x="773324" y="1024487"/>
                  </a:cubicBezTo>
                  <a:cubicBezTo>
                    <a:pt x="774235" y="1023448"/>
                    <a:pt x="775695" y="1022910"/>
                    <a:pt x="777063" y="1023028"/>
                  </a:cubicBezTo>
                  <a:cubicBezTo>
                    <a:pt x="782260" y="1023521"/>
                    <a:pt x="787459" y="1024314"/>
                    <a:pt x="792565" y="1025399"/>
                  </a:cubicBezTo>
                  <a:cubicBezTo>
                    <a:pt x="796121" y="1026594"/>
                    <a:pt x="799678" y="1027998"/>
                    <a:pt x="803143" y="1029594"/>
                  </a:cubicBezTo>
                  <a:lnTo>
                    <a:pt x="803691" y="1029594"/>
                  </a:lnTo>
                  <a:cubicBezTo>
                    <a:pt x="804146" y="1029722"/>
                    <a:pt x="804693" y="1029439"/>
                    <a:pt x="804876" y="1028955"/>
                  </a:cubicBezTo>
                  <a:cubicBezTo>
                    <a:pt x="804876" y="1027953"/>
                    <a:pt x="809982" y="1018651"/>
                    <a:pt x="812991" y="1018651"/>
                  </a:cubicBezTo>
                  <a:cubicBezTo>
                    <a:pt x="816001" y="1018651"/>
                    <a:pt x="816092" y="1019198"/>
                    <a:pt x="816366" y="1020201"/>
                  </a:cubicBezTo>
                  <a:cubicBezTo>
                    <a:pt x="816639" y="1021205"/>
                    <a:pt x="816913" y="1023211"/>
                    <a:pt x="817915" y="1023758"/>
                  </a:cubicBezTo>
                  <a:cubicBezTo>
                    <a:pt x="818918" y="1024305"/>
                    <a:pt x="823934" y="1025308"/>
                    <a:pt x="825028" y="1026767"/>
                  </a:cubicBezTo>
                  <a:cubicBezTo>
                    <a:pt x="826123" y="1028226"/>
                    <a:pt x="830317" y="1031600"/>
                    <a:pt x="830773" y="1033333"/>
                  </a:cubicBezTo>
                  <a:lnTo>
                    <a:pt x="834785" y="1048470"/>
                  </a:lnTo>
                  <a:cubicBezTo>
                    <a:pt x="834968" y="1049008"/>
                    <a:pt x="835424" y="1049455"/>
                    <a:pt x="835879" y="1049747"/>
                  </a:cubicBezTo>
                  <a:cubicBezTo>
                    <a:pt x="836792" y="1049747"/>
                    <a:pt x="839163" y="1051388"/>
                    <a:pt x="839163" y="1051388"/>
                  </a:cubicBezTo>
                  <a:cubicBezTo>
                    <a:pt x="839163" y="1051388"/>
                    <a:pt x="840348" y="1051388"/>
                    <a:pt x="840348" y="1051388"/>
                  </a:cubicBezTo>
                  <a:cubicBezTo>
                    <a:pt x="840348" y="1051388"/>
                    <a:pt x="841352" y="1049838"/>
                    <a:pt x="842446" y="1050659"/>
                  </a:cubicBezTo>
                  <a:cubicBezTo>
                    <a:pt x="843540" y="1051479"/>
                    <a:pt x="846275" y="1053668"/>
                    <a:pt x="847735" y="1053485"/>
                  </a:cubicBezTo>
                  <a:cubicBezTo>
                    <a:pt x="849194" y="1053303"/>
                    <a:pt x="849285" y="1053485"/>
                    <a:pt x="849740" y="1054397"/>
                  </a:cubicBezTo>
                  <a:cubicBezTo>
                    <a:pt x="850197" y="1055309"/>
                    <a:pt x="852568" y="1077468"/>
                    <a:pt x="852294" y="1080569"/>
                  </a:cubicBezTo>
                  <a:cubicBezTo>
                    <a:pt x="852020" y="1083669"/>
                    <a:pt x="852294" y="1091420"/>
                    <a:pt x="852294" y="1092514"/>
                  </a:cubicBezTo>
                  <a:cubicBezTo>
                    <a:pt x="852203" y="1093964"/>
                    <a:pt x="851838" y="1095387"/>
                    <a:pt x="851200" y="1096709"/>
                  </a:cubicBezTo>
                  <a:cubicBezTo>
                    <a:pt x="850562" y="1097530"/>
                    <a:pt x="846002" y="1105190"/>
                    <a:pt x="847005" y="1108746"/>
                  </a:cubicBezTo>
                  <a:cubicBezTo>
                    <a:pt x="847826" y="1111263"/>
                    <a:pt x="848829" y="1113707"/>
                    <a:pt x="850014" y="1116041"/>
                  </a:cubicBezTo>
                  <a:cubicBezTo>
                    <a:pt x="850014" y="1116041"/>
                    <a:pt x="851017" y="1117500"/>
                    <a:pt x="850014" y="1118321"/>
                  </a:cubicBezTo>
                  <a:cubicBezTo>
                    <a:pt x="849011" y="1119142"/>
                    <a:pt x="844452" y="1122607"/>
                    <a:pt x="842992" y="1123884"/>
                  </a:cubicBezTo>
                  <a:cubicBezTo>
                    <a:pt x="840439" y="1125954"/>
                    <a:pt x="837156" y="1126939"/>
                    <a:pt x="833874" y="1126619"/>
                  </a:cubicBezTo>
                  <a:cubicBezTo>
                    <a:pt x="833874" y="1126619"/>
                    <a:pt x="832506" y="1126163"/>
                    <a:pt x="832324" y="1127166"/>
                  </a:cubicBezTo>
                  <a:cubicBezTo>
                    <a:pt x="832142" y="1128169"/>
                    <a:pt x="830591" y="1133002"/>
                    <a:pt x="830591" y="1133002"/>
                  </a:cubicBezTo>
                  <a:cubicBezTo>
                    <a:pt x="830408" y="1133550"/>
                    <a:pt x="830044" y="1133996"/>
                    <a:pt x="829497" y="1134188"/>
                  </a:cubicBezTo>
                  <a:cubicBezTo>
                    <a:pt x="828494" y="1134188"/>
                    <a:pt x="821107" y="1138018"/>
                    <a:pt x="820378" y="1143307"/>
                  </a:cubicBezTo>
                  <a:cubicBezTo>
                    <a:pt x="819830" y="1146070"/>
                    <a:pt x="819649" y="1148888"/>
                    <a:pt x="819830" y="1151696"/>
                  </a:cubicBezTo>
                  <a:cubicBezTo>
                    <a:pt x="819830" y="1152699"/>
                    <a:pt x="819830" y="1153703"/>
                    <a:pt x="818827" y="1154523"/>
                  </a:cubicBezTo>
                  <a:cubicBezTo>
                    <a:pt x="817824" y="1155344"/>
                    <a:pt x="813995" y="1156803"/>
                    <a:pt x="813173" y="1157259"/>
                  </a:cubicBezTo>
                  <a:cubicBezTo>
                    <a:pt x="812444" y="1157532"/>
                    <a:pt x="811897" y="1158262"/>
                    <a:pt x="811897" y="1159083"/>
                  </a:cubicBezTo>
                  <a:cubicBezTo>
                    <a:pt x="811441" y="1161618"/>
                    <a:pt x="811259" y="1164180"/>
                    <a:pt x="811259" y="1166743"/>
                  </a:cubicBezTo>
                  <a:cubicBezTo>
                    <a:pt x="811259" y="1168019"/>
                    <a:pt x="812809" y="1167928"/>
                    <a:pt x="813447" y="1168019"/>
                  </a:cubicBezTo>
                  <a:cubicBezTo>
                    <a:pt x="814907" y="1168585"/>
                    <a:pt x="816092" y="1169734"/>
                    <a:pt x="816730" y="1171211"/>
                  </a:cubicBezTo>
                  <a:cubicBezTo>
                    <a:pt x="817004" y="1172415"/>
                    <a:pt x="817278" y="1173609"/>
                    <a:pt x="817733" y="1174767"/>
                  </a:cubicBezTo>
                  <a:cubicBezTo>
                    <a:pt x="817824" y="1175405"/>
                    <a:pt x="817642" y="1176044"/>
                    <a:pt x="817278" y="1176591"/>
                  </a:cubicBezTo>
                  <a:cubicBezTo>
                    <a:pt x="816730" y="1177321"/>
                    <a:pt x="811988" y="1182883"/>
                    <a:pt x="811988" y="1184980"/>
                  </a:cubicBezTo>
                  <a:cubicBezTo>
                    <a:pt x="811988" y="1187078"/>
                    <a:pt x="813721" y="1187625"/>
                    <a:pt x="814268" y="1188172"/>
                  </a:cubicBezTo>
                  <a:cubicBezTo>
                    <a:pt x="814815" y="1188801"/>
                    <a:pt x="815818" y="1188838"/>
                    <a:pt x="816456" y="1188263"/>
                  </a:cubicBezTo>
                  <a:cubicBezTo>
                    <a:pt x="816456" y="1188236"/>
                    <a:pt x="816547" y="1188199"/>
                    <a:pt x="816547" y="1188172"/>
                  </a:cubicBezTo>
                  <a:cubicBezTo>
                    <a:pt x="821928" y="1184953"/>
                    <a:pt x="827765" y="1182382"/>
                    <a:pt x="833782" y="1180512"/>
                  </a:cubicBezTo>
                  <a:cubicBezTo>
                    <a:pt x="837795" y="1180074"/>
                    <a:pt x="841716" y="1180074"/>
                    <a:pt x="845729" y="1180512"/>
                  </a:cubicBezTo>
                  <a:cubicBezTo>
                    <a:pt x="846823" y="1180877"/>
                    <a:pt x="848100" y="1180877"/>
                    <a:pt x="849194" y="1180512"/>
                  </a:cubicBezTo>
                  <a:lnTo>
                    <a:pt x="856033" y="1178688"/>
                  </a:lnTo>
                  <a:cubicBezTo>
                    <a:pt x="856033" y="1178688"/>
                    <a:pt x="857491" y="1178050"/>
                    <a:pt x="856033" y="1179965"/>
                  </a:cubicBezTo>
                  <a:cubicBezTo>
                    <a:pt x="854574" y="1181880"/>
                    <a:pt x="851291" y="1188354"/>
                    <a:pt x="851291" y="1188354"/>
                  </a:cubicBezTo>
                  <a:cubicBezTo>
                    <a:pt x="851291" y="1188354"/>
                    <a:pt x="851291" y="1189996"/>
                    <a:pt x="851291" y="1190725"/>
                  </a:cubicBezTo>
                  <a:cubicBezTo>
                    <a:pt x="851291" y="1191455"/>
                    <a:pt x="858404" y="1211699"/>
                    <a:pt x="858404" y="1211699"/>
                  </a:cubicBezTo>
                  <a:cubicBezTo>
                    <a:pt x="858404" y="1212401"/>
                    <a:pt x="858951" y="1212994"/>
                    <a:pt x="859590" y="1213158"/>
                  </a:cubicBezTo>
                  <a:cubicBezTo>
                    <a:pt x="860684" y="1213158"/>
                    <a:pt x="867978" y="1216076"/>
                    <a:pt x="868708" y="1216258"/>
                  </a:cubicBezTo>
                  <a:lnTo>
                    <a:pt x="876915" y="1217079"/>
                  </a:lnTo>
                  <a:cubicBezTo>
                    <a:pt x="877645" y="1217079"/>
                    <a:pt x="878557" y="1217079"/>
                    <a:pt x="878922" y="1218356"/>
                  </a:cubicBezTo>
                  <a:cubicBezTo>
                    <a:pt x="879742" y="1220280"/>
                    <a:pt x="879194" y="1222523"/>
                    <a:pt x="877554" y="1223827"/>
                  </a:cubicBezTo>
                  <a:cubicBezTo>
                    <a:pt x="875365" y="1225104"/>
                    <a:pt x="873814" y="1226471"/>
                    <a:pt x="873632" y="1227475"/>
                  </a:cubicBezTo>
                  <a:cubicBezTo>
                    <a:pt x="872446" y="1233293"/>
                    <a:pt x="870806" y="1239019"/>
                    <a:pt x="868800" y="1244618"/>
                  </a:cubicBezTo>
                  <a:cubicBezTo>
                    <a:pt x="867978" y="1246004"/>
                    <a:pt x="867249" y="1247472"/>
                    <a:pt x="866701" y="1248995"/>
                  </a:cubicBezTo>
                  <a:cubicBezTo>
                    <a:pt x="866701" y="1248995"/>
                    <a:pt x="865972" y="1249998"/>
                    <a:pt x="867704" y="1250181"/>
                  </a:cubicBezTo>
                  <a:cubicBezTo>
                    <a:pt x="869438" y="1250363"/>
                    <a:pt x="892326" y="1253464"/>
                    <a:pt x="892326" y="1253464"/>
                  </a:cubicBezTo>
                  <a:cubicBezTo>
                    <a:pt x="892326" y="1253464"/>
                    <a:pt x="893786" y="1253464"/>
                    <a:pt x="893603" y="1254740"/>
                  </a:cubicBezTo>
                  <a:cubicBezTo>
                    <a:pt x="893420" y="1256017"/>
                    <a:pt x="893603" y="1261671"/>
                    <a:pt x="893603" y="1261671"/>
                  </a:cubicBezTo>
                  <a:cubicBezTo>
                    <a:pt x="893603" y="1261671"/>
                    <a:pt x="893603" y="1263130"/>
                    <a:pt x="893603" y="1263586"/>
                  </a:cubicBezTo>
                  <a:cubicBezTo>
                    <a:pt x="893603" y="1264041"/>
                    <a:pt x="901445" y="1274802"/>
                    <a:pt x="901445" y="1274802"/>
                  </a:cubicBezTo>
                  <a:cubicBezTo>
                    <a:pt x="901445" y="1274802"/>
                    <a:pt x="901992" y="1275714"/>
                    <a:pt x="903268" y="1274802"/>
                  </a:cubicBezTo>
                  <a:cubicBezTo>
                    <a:pt x="904545" y="1273890"/>
                    <a:pt x="923969" y="1267051"/>
                    <a:pt x="927981" y="1265683"/>
                  </a:cubicBezTo>
                  <a:cubicBezTo>
                    <a:pt x="929076" y="1265300"/>
                    <a:pt x="930079" y="1264807"/>
                    <a:pt x="931082" y="1264224"/>
                  </a:cubicBezTo>
                  <a:cubicBezTo>
                    <a:pt x="931537" y="1263768"/>
                    <a:pt x="932176" y="1263038"/>
                    <a:pt x="932358" y="1264224"/>
                  </a:cubicBezTo>
                  <a:cubicBezTo>
                    <a:pt x="932541" y="1265409"/>
                    <a:pt x="932996" y="1267598"/>
                    <a:pt x="933635" y="1270607"/>
                  </a:cubicBezTo>
                  <a:cubicBezTo>
                    <a:pt x="934273" y="1273616"/>
                    <a:pt x="935185" y="1277629"/>
                    <a:pt x="935367" y="1277902"/>
                  </a:cubicBezTo>
                  <a:cubicBezTo>
                    <a:pt x="935550" y="1278176"/>
                    <a:pt x="937647" y="1285197"/>
                    <a:pt x="939015" y="1284468"/>
                  </a:cubicBezTo>
                  <a:lnTo>
                    <a:pt x="942024" y="1283100"/>
                  </a:lnTo>
                  <a:cubicBezTo>
                    <a:pt x="942936" y="1282617"/>
                    <a:pt x="944121" y="1282617"/>
                    <a:pt x="945034" y="1283100"/>
                  </a:cubicBezTo>
                  <a:cubicBezTo>
                    <a:pt x="947405" y="1283638"/>
                    <a:pt x="949685" y="1284504"/>
                    <a:pt x="951873" y="1285653"/>
                  </a:cubicBezTo>
                  <a:cubicBezTo>
                    <a:pt x="952328" y="1286155"/>
                    <a:pt x="953059" y="1286228"/>
                    <a:pt x="953514" y="1285808"/>
                  </a:cubicBezTo>
                  <a:cubicBezTo>
                    <a:pt x="953605" y="1285763"/>
                    <a:pt x="953605" y="1285708"/>
                    <a:pt x="953696" y="1285653"/>
                  </a:cubicBezTo>
                  <a:lnTo>
                    <a:pt x="956432" y="1283647"/>
                  </a:lnTo>
                  <a:cubicBezTo>
                    <a:pt x="956432" y="1283647"/>
                    <a:pt x="957709" y="1282644"/>
                    <a:pt x="956432" y="1282097"/>
                  </a:cubicBezTo>
                  <a:cubicBezTo>
                    <a:pt x="954608" y="1280875"/>
                    <a:pt x="953514" y="1278759"/>
                    <a:pt x="953605" y="1276535"/>
                  </a:cubicBezTo>
                  <a:cubicBezTo>
                    <a:pt x="954699" y="1270935"/>
                    <a:pt x="954699" y="1265172"/>
                    <a:pt x="953605" y="1259573"/>
                  </a:cubicBezTo>
                  <a:cubicBezTo>
                    <a:pt x="951417" y="1255926"/>
                    <a:pt x="946766" y="1249907"/>
                    <a:pt x="947495" y="1247536"/>
                  </a:cubicBezTo>
                  <a:cubicBezTo>
                    <a:pt x="947769" y="1246059"/>
                    <a:pt x="948680" y="1244782"/>
                    <a:pt x="950049" y="1244071"/>
                  </a:cubicBezTo>
                  <a:cubicBezTo>
                    <a:pt x="950688" y="1243405"/>
                    <a:pt x="951143" y="1242539"/>
                    <a:pt x="951325" y="1241609"/>
                  </a:cubicBezTo>
                  <a:cubicBezTo>
                    <a:pt x="951964" y="1239521"/>
                    <a:pt x="953970" y="1238135"/>
                    <a:pt x="956159" y="1238235"/>
                  </a:cubicBezTo>
                  <a:cubicBezTo>
                    <a:pt x="958347" y="1238600"/>
                    <a:pt x="960444" y="1239275"/>
                    <a:pt x="962450" y="1240241"/>
                  </a:cubicBezTo>
                  <a:cubicBezTo>
                    <a:pt x="963910" y="1241053"/>
                    <a:pt x="965551" y="1241500"/>
                    <a:pt x="967283" y="1241518"/>
                  </a:cubicBezTo>
                  <a:cubicBezTo>
                    <a:pt x="967283" y="1241518"/>
                    <a:pt x="967740" y="1241518"/>
                    <a:pt x="967831" y="1241518"/>
                  </a:cubicBezTo>
                  <a:cubicBezTo>
                    <a:pt x="967922" y="1241518"/>
                    <a:pt x="971388" y="1238417"/>
                    <a:pt x="972663" y="1236958"/>
                  </a:cubicBezTo>
                  <a:cubicBezTo>
                    <a:pt x="973758" y="1236037"/>
                    <a:pt x="974670" y="1234998"/>
                    <a:pt x="975491" y="1233858"/>
                  </a:cubicBezTo>
                  <a:cubicBezTo>
                    <a:pt x="975491" y="1233037"/>
                    <a:pt x="978136" y="1229025"/>
                    <a:pt x="980507" y="1229298"/>
                  </a:cubicBezTo>
                  <a:cubicBezTo>
                    <a:pt x="982604" y="1229836"/>
                    <a:pt x="984610" y="1230639"/>
                    <a:pt x="986524" y="1231669"/>
                  </a:cubicBezTo>
                  <a:cubicBezTo>
                    <a:pt x="987801" y="1232125"/>
                    <a:pt x="991358" y="1233675"/>
                    <a:pt x="991905" y="1234861"/>
                  </a:cubicBezTo>
                  <a:cubicBezTo>
                    <a:pt x="993181" y="1236922"/>
                    <a:pt x="994914" y="1238673"/>
                    <a:pt x="996920" y="1239968"/>
                  </a:cubicBezTo>
                  <a:cubicBezTo>
                    <a:pt x="998288" y="1240423"/>
                    <a:pt x="998653" y="1239968"/>
                    <a:pt x="998926" y="1239238"/>
                  </a:cubicBezTo>
                  <a:cubicBezTo>
                    <a:pt x="999200" y="1238353"/>
                    <a:pt x="999929" y="1237633"/>
                    <a:pt x="1000750" y="1237232"/>
                  </a:cubicBezTo>
                  <a:cubicBezTo>
                    <a:pt x="1001571" y="1237232"/>
                    <a:pt x="1002756" y="1236411"/>
                    <a:pt x="1002300" y="1235408"/>
                  </a:cubicBezTo>
                  <a:cubicBezTo>
                    <a:pt x="1001936" y="1234688"/>
                    <a:pt x="1002209" y="1233812"/>
                    <a:pt x="1002939" y="1233438"/>
                  </a:cubicBezTo>
                  <a:cubicBezTo>
                    <a:pt x="1003030" y="1233384"/>
                    <a:pt x="1003213" y="1233338"/>
                    <a:pt x="1003304" y="1233311"/>
                  </a:cubicBezTo>
                  <a:cubicBezTo>
                    <a:pt x="1004398" y="1232973"/>
                    <a:pt x="1005310" y="1232262"/>
                    <a:pt x="1005856" y="1231304"/>
                  </a:cubicBezTo>
                  <a:cubicBezTo>
                    <a:pt x="1006495" y="1230119"/>
                    <a:pt x="1007316" y="1227839"/>
                    <a:pt x="1008410" y="1227839"/>
                  </a:cubicBezTo>
                  <a:cubicBezTo>
                    <a:pt x="1009504" y="1227839"/>
                    <a:pt x="1010416" y="1229116"/>
                    <a:pt x="1011419" y="1230392"/>
                  </a:cubicBezTo>
                  <a:cubicBezTo>
                    <a:pt x="1012423" y="1231669"/>
                    <a:pt x="1013426" y="1235590"/>
                    <a:pt x="1014246" y="1234678"/>
                  </a:cubicBezTo>
                  <a:cubicBezTo>
                    <a:pt x="1015249" y="1233803"/>
                    <a:pt x="1016069" y="1232672"/>
                    <a:pt x="1016526" y="1231396"/>
                  </a:cubicBezTo>
                  <a:cubicBezTo>
                    <a:pt x="1016526" y="1230119"/>
                    <a:pt x="1018258" y="1227748"/>
                    <a:pt x="1019262" y="1229025"/>
                  </a:cubicBezTo>
                  <a:cubicBezTo>
                    <a:pt x="1020265" y="1230301"/>
                    <a:pt x="1027559" y="1236594"/>
                    <a:pt x="1028381" y="1237232"/>
                  </a:cubicBezTo>
                  <a:cubicBezTo>
                    <a:pt x="1029201" y="1237870"/>
                    <a:pt x="1029657" y="1238144"/>
                    <a:pt x="1030387" y="1237232"/>
                  </a:cubicBezTo>
                  <a:cubicBezTo>
                    <a:pt x="1031116" y="1236320"/>
                    <a:pt x="1038776" y="1227201"/>
                    <a:pt x="1038776" y="1227201"/>
                  </a:cubicBezTo>
                  <a:cubicBezTo>
                    <a:pt x="1038776" y="1227201"/>
                    <a:pt x="1039597" y="1226380"/>
                    <a:pt x="1040052" y="1227201"/>
                  </a:cubicBezTo>
                  <a:cubicBezTo>
                    <a:pt x="1040509" y="1228022"/>
                    <a:pt x="1042332" y="1230666"/>
                    <a:pt x="1042332" y="1230666"/>
                  </a:cubicBezTo>
                  <a:cubicBezTo>
                    <a:pt x="1042332" y="1230666"/>
                    <a:pt x="1042880" y="1231669"/>
                    <a:pt x="1043609" y="1231213"/>
                  </a:cubicBezTo>
                  <a:cubicBezTo>
                    <a:pt x="1048168" y="1229490"/>
                    <a:pt x="1052636" y="1227283"/>
                    <a:pt x="1056741" y="1224648"/>
                  </a:cubicBezTo>
                  <a:cubicBezTo>
                    <a:pt x="1057835" y="1223006"/>
                    <a:pt x="1062758" y="1216805"/>
                    <a:pt x="1063580" y="1215529"/>
                  </a:cubicBezTo>
                  <a:cubicBezTo>
                    <a:pt x="1063944" y="1214489"/>
                    <a:pt x="1064674" y="1213614"/>
                    <a:pt x="1065586" y="1213067"/>
                  </a:cubicBezTo>
                  <a:cubicBezTo>
                    <a:pt x="1066315" y="1213067"/>
                    <a:pt x="1068960" y="1210969"/>
                    <a:pt x="1070600" y="1209784"/>
                  </a:cubicBezTo>
                  <a:cubicBezTo>
                    <a:pt x="1072242" y="1208598"/>
                    <a:pt x="1075981" y="1206227"/>
                    <a:pt x="1076255" y="1207504"/>
                  </a:cubicBezTo>
                  <a:cubicBezTo>
                    <a:pt x="1076528" y="1208781"/>
                    <a:pt x="1076255" y="1209510"/>
                    <a:pt x="1077350" y="1209784"/>
                  </a:cubicBezTo>
                  <a:cubicBezTo>
                    <a:pt x="1079355" y="1210924"/>
                    <a:pt x="1080996" y="1212556"/>
                    <a:pt x="1082090" y="1214526"/>
                  </a:cubicBezTo>
                  <a:cubicBezTo>
                    <a:pt x="1082547" y="1215684"/>
                    <a:pt x="1083185" y="1216742"/>
                    <a:pt x="1084097" y="1217626"/>
                  </a:cubicBezTo>
                  <a:cubicBezTo>
                    <a:pt x="1086103" y="1219240"/>
                    <a:pt x="1088292" y="1220736"/>
                    <a:pt x="1090480" y="1222095"/>
                  </a:cubicBezTo>
                  <a:cubicBezTo>
                    <a:pt x="1093580" y="1223836"/>
                    <a:pt x="1097046" y="1224958"/>
                    <a:pt x="1100602" y="1225377"/>
                  </a:cubicBezTo>
                  <a:cubicBezTo>
                    <a:pt x="1102791" y="1225377"/>
                    <a:pt x="1119570" y="1225377"/>
                    <a:pt x="1119570" y="1225377"/>
                  </a:cubicBezTo>
                  <a:cubicBezTo>
                    <a:pt x="1119570" y="1225377"/>
                    <a:pt x="1121028" y="1225377"/>
                    <a:pt x="1121394" y="1225377"/>
                  </a:cubicBezTo>
                  <a:cubicBezTo>
                    <a:pt x="1121759" y="1225377"/>
                    <a:pt x="1123856" y="1227930"/>
                    <a:pt x="1124676" y="1227657"/>
                  </a:cubicBezTo>
                  <a:cubicBezTo>
                    <a:pt x="1125497" y="1227383"/>
                    <a:pt x="1126136" y="1227657"/>
                    <a:pt x="1125405" y="1228660"/>
                  </a:cubicBezTo>
                  <a:lnTo>
                    <a:pt x="1117472" y="1240241"/>
                  </a:lnTo>
                  <a:cubicBezTo>
                    <a:pt x="1117472" y="1240241"/>
                    <a:pt x="1116469" y="1241609"/>
                    <a:pt x="1117472" y="1242247"/>
                  </a:cubicBezTo>
                  <a:cubicBezTo>
                    <a:pt x="1118566" y="1243661"/>
                    <a:pt x="1119570" y="1245193"/>
                    <a:pt x="1120391" y="1246807"/>
                  </a:cubicBezTo>
                  <a:cubicBezTo>
                    <a:pt x="1121394" y="1248357"/>
                    <a:pt x="1122944" y="1253190"/>
                    <a:pt x="1122214" y="1254193"/>
                  </a:cubicBezTo>
                  <a:cubicBezTo>
                    <a:pt x="1121485" y="1255196"/>
                    <a:pt x="1121394" y="1256473"/>
                    <a:pt x="1122214" y="1257020"/>
                  </a:cubicBezTo>
                  <a:cubicBezTo>
                    <a:pt x="1124038" y="1257658"/>
                    <a:pt x="1125862" y="1257932"/>
                    <a:pt x="1127776" y="1257841"/>
                  </a:cubicBezTo>
                  <a:cubicBezTo>
                    <a:pt x="1129053" y="1257841"/>
                    <a:pt x="1132883" y="1257841"/>
                    <a:pt x="1134160" y="1259573"/>
                  </a:cubicBezTo>
                  <a:cubicBezTo>
                    <a:pt x="1135437" y="1261306"/>
                    <a:pt x="1143279" y="1269148"/>
                    <a:pt x="1143279" y="1269148"/>
                  </a:cubicBezTo>
                  <a:cubicBezTo>
                    <a:pt x="1143917" y="1269723"/>
                    <a:pt x="1144920" y="1269723"/>
                    <a:pt x="1145559" y="1269148"/>
                  </a:cubicBezTo>
                  <a:cubicBezTo>
                    <a:pt x="1147017" y="1268236"/>
                    <a:pt x="1147291" y="1267689"/>
                    <a:pt x="1149115" y="1267963"/>
                  </a:cubicBezTo>
                  <a:cubicBezTo>
                    <a:pt x="1150939" y="1268236"/>
                    <a:pt x="1160787" y="1270698"/>
                    <a:pt x="1165803" y="1271884"/>
                  </a:cubicBezTo>
                  <a:cubicBezTo>
                    <a:pt x="1168174" y="1270425"/>
                    <a:pt x="1174010" y="1266230"/>
                    <a:pt x="1174374" y="1269513"/>
                  </a:cubicBezTo>
                  <a:cubicBezTo>
                    <a:pt x="1174739" y="1272796"/>
                    <a:pt x="1176290" y="1273160"/>
                    <a:pt x="1176836" y="1270881"/>
                  </a:cubicBezTo>
                  <a:cubicBezTo>
                    <a:pt x="1177384" y="1268601"/>
                    <a:pt x="1176836" y="1266686"/>
                    <a:pt x="1179481" y="1268601"/>
                  </a:cubicBezTo>
                  <a:cubicBezTo>
                    <a:pt x="1182126" y="1270516"/>
                    <a:pt x="1186503" y="1269878"/>
                    <a:pt x="1184678" y="1267051"/>
                  </a:cubicBezTo>
                  <a:cubicBezTo>
                    <a:pt x="1182855" y="1264224"/>
                    <a:pt x="1181396" y="1255652"/>
                    <a:pt x="1184223" y="1257932"/>
                  </a:cubicBezTo>
                  <a:cubicBezTo>
                    <a:pt x="1187232" y="1259865"/>
                    <a:pt x="1189785" y="1262573"/>
                    <a:pt x="1191426" y="1265774"/>
                  </a:cubicBezTo>
                  <a:cubicBezTo>
                    <a:pt x="1192977" y="1268966"/>
                    <a:pt x="1193797" y="1269513"/>
                    <a:pt x="1195986" y="1268236"/>
                  </a:cubicBezTo>
                  <a:cubicBezTo>
                    <a:pt x="1198175" y="1266959"/>
                    <a:pt x="1197354" y="1267233"/>
                    <a:pt x="1198904" y="1268966"/>
                  </a:cubicBezTo>
                  <a:cubicBezTo>
                    <a:pt x="1200455" y="1270698"/>
                    <a:pt x="1200545" y="1270333"/>
                    <a:pt x="1201913" y="1270698"/>
                  </a:cubicBezTo>
                  <a:cubicBezTo>
                    <a:pt x="1203373" y="1270917"/>
                    <a:pt x="1204558" y="1272194"/>
                    <a:pt x="1204558" y="1273707"/>
                  </a:cubicBezTo>
                  <a:cubicBezTo>
                    <a:pt x="1204558" y="1275623"/>
                    <a:pt x="1204558" y="1276899"/>
                    <a:pt x="1207841" y="1276535"/>
                  </a:cubicBezTo>
                  <a:cubicBezTo>
                    <a:pt x="1211123" y="1276170"/>
                    <a:pt x="1221702" y="1273890"/>
                    <a:pt x="1219057" y="1270516"/>
                  </a:cubicBezTo>
                  <a:cubicBezTo>
                    <a:pt x="1216413" y="1267142"/>
                    <a:pt x="1215592" y="1265136"/>
                    <a:pt x="1220151" y="1267051"/>
                  </a:cubicBezTo>
                  <a:cubicBezTo>
                    <a:pt x="1224711" y="1268966"/>
                    <a:pt x="1233647" y="1273525"/>
                    <a:pt x="1229270" y="1276717"/>
                  </a:cubicBezTo>
                  <a:cubicBezTo>
                    <a:pt x="1224893" y="1279908"/>
                    <a:pt x="1226626" y="1279361"/>
                    <a:pt x="1226444" y="1281276"/>
                  </a:cubicBezTo>
                  <a:cubicBezTo>
                    <a:pt x="1226261" y="1283191"/>
                    <a:pt x="1226444" y="1285289"/>
                    <a:pt x="1224893" y="1285289"/>
                  </a:cubicBezTo>
                  <a:cubicBezTo>
                    <a:pt x="1223342" y="1285289"/>
                    <a:pt x="1222248" y="1285289"/>
                    <a:pt x="1222613" y="1288115"/>
                  </a:cubicBezTo>
                  <a:cubicBezTo>
                    <a:pt x="1222978" y="1290942"/>
                    <a:pt x="1221702" y="1296505"/>
                    <a:pt x="1224347" y="1300335"/>
                  </a:cubicBezTo>
                  <a:cubicBezTo>
                    <a:pt x="1227173" y="1303709"/>
                    <a:pt x="1228997" y="1307776"/>
                    <a:pt x="1229635" y="1312098"/>
                  </a:cubicBezTo>
                  <a:cubicBezTo>
                    <a:pt x="1229453" y="1315919"/>
                    <a:pt x="1232461" y="1319138"/>
                    <a:pt x="1236292" y="1319275"/>
                  </a:cubicBezTo>
                  <a:cubicBezTo>
                    <a:pt x="1237295" y="1319311"/>
                    <a:pt x="1238298" y="1319138"/>
                    <a:pt x="1239210" y="1318755"/>
                  </a:cubicBezTo>
                  <a:cubicBezTo>
                    <a:pt x="1246050" y="1316840"/>
                    <a:pt x="1254712" y="1312645"/>
                    <a:pt x="1249970" y="1308086"/>
                  </a:cubicBezTo>
                  <a:cubicBezTo>
                    <a:pt x="1245228" y="1303526"/>
                    <a:pt x="1242766" y="1303526"/>
                    <a:pt x="1244316" y="1301976"/>
                  </a:cubicBezTo>
                  <a:cubicBezTo>
                    <a:pt x="1245867" y="1300426"/>
                    <a:pt x="1249605" y="1299696"/>
                    <a:pt x="1246779" y="1298420"/>
                  </a:cubicBezTo>
                  <a:cubicBezTo>
                    <a:pt x="1243951" y="1297143"/>
                    <a:pt x="1240851" y="1298420"/>
                    <a:pt x="1240122" y="1296140"/>
                  </a:cubicBezTo>
                  <a:cubicBezTo>
                    <a:pt x="1238663" y="1293678"/>
                    <a:pt x="1239119" y="1290505"/>
                    <a:pt x="1241216" y="1288571"/>
                  </a:cubicBezTo>
                  <a:cubicBezTo>
                    <a:pt x="1243405" y="1286939"/>
                    <a:pt x="1245137" y="1284687"/>
                    <a:pt x="1246050" y="1282097"/>
                  </a:cubicBezTo>
                  <a:cubicBezTo>
                    <a:pt x="1246596" y="1279999"/>
                    <a:pt x="1244864" y="1276170"/>
                    <a:pt x="1248511" y="1280182"/>
                  </a:cubicBezTo>
                  <a:cubicBezTo>
                    <a:pt x="1252159" y="1284194"/>
                    <a:pt x="1252706" y="1281459"/>
                    <a:pt x="1255533" y="1280729"/>
                  </a:cubicBezTo>
                  <a:cubicBezTo>
                    <a:pt x="1266567" y="1276726"/>
                    <a:pt x="1277783" y="1273315"/>
                    <a:pt x="1289182" y="1270516"/>
                  </a:cubicBezTo>
                  <a:cubicBezTo>
                    <a:pt x="1299759" y="1268601"/>
                    <a:pt x="1294288" y="1267233"/>
                    <a:pt x="1292920" y="1265136"/>
                  </a:cubicBezTo>
                  <a:cubicBezTo>
                    <a:pt x="1291553" y="1263038"/>
                    <a:pt x="1294105" y="1265136"/>
                    <a:pt x="1296933" y="1265136"/>
                  </a:cubicBezTo>
                  <a:cubicBezTo>
                    <a:pt x="1299759" y="1265136"/>
                    <a:pt x="1303589" y="1265136"/>
                    <a:pt x="1300763" y="1263038"/>
                  </a:cubicBezTo>
                  <a:cubicBezTo>
                    <a:pt x="1297936" y="1260941"/>
                    <a:pt x="1295200" y="1258297"/>
                    <a:pt x="1300763" y="1259482"/>
                  </a:cubicBezTo>
                  <a:cubicBezTo>
                    <a:pt x="1304319" y="1259610"/>
                    <a:pt x="1307602" y="1261196"/>
                    <a:pt x="1309882" y="1263859"/>
                  </a:cubicBezTo>
                  <a:cubicBezTo>
                    <a:pt x="1311979" y="1266139"/>
                    <a:pt x="1312162" y="1264771"/>
                    <a:pt x="1313165" y="1261397"/>
                  </a:cubicBezTo>
                  <a:cubicBezTo>
                    <a:pt x="1314168" y="1258023"/>
                    <a:pt x="1314988" y="1255470"/>
                    <a:pt x="1316903" y="1257932"/>
                  </a:cubicBezTo>
                  <a:cubicBezTo>
                    <a:pt x="1318818" y="1260394"/>
                    <a:pt x="1320368" y="1260576"/>
                    <a:pt x="1325110" y="1258479"/>
                  </a:cubicBezTo>
                  <a:cubicBezTo>
                    <a:pt x="1327481" y="1257211"/>
                    <a:pt x="1330308" y="1257211"/>
                    <a:pt x="1332679" y="1258479"/>
                  </a:cubicBezTo>
                  <a:cubicBezTo>
                    <a:pt x="1334411" y="1258479"/>
                    <a:pt x="1336145" y="1258479"/>
                    <a:pt x="1336874" y="1255105"/>
                  </a:cubicBezTo>
                  <a:cubicBezTo>
                    <a:pt x="1337603" y="1251731"/>
                    <a:pt x="1338424" y="1245986"/>
                    <a:pt x="1340704" y="1249178"/>
                  </a:cubicBezTo>
                  <a:cubicBezTo>
                    <a:pt x="1342984" y="1252369"/>
                    <a:pt x="1344259" y="1253919"/>
                    <a:pt x="1346996" y="1251093"/>
                  </a:cubicBezTo>
                  <a:cubicBezTo>
                    <a:pt x="1349732" y="1248266"/>
                    <a:pt x="1346539" y="1247536"/>
                    <a:pt x="1346539" y="1245803"/>
                  </a:cubicBezTo>
                  <a:cubicBezTo>
                    <a:pt x="1346539" y="1244071"/>
                    <a:pt x="1347907" y="1246898"/>
                    <a:pt x="1349640" y="1248266"/>
                  </a:cubicBezTo>
                  <a:cubicBezTo>
                    <a:pt x="1351372" y="1249634"/>
                    <a:pt x="1353835" y="1250728"/>
                    <a:pt x="1353835" y="1246533"/>
                  </a:cubicBezTo>
                  <a:cubicBezTo>
                    <a:pt x="1353014" y="1240195"/>
                    <a:pt x="1351099" y="1234040"/>
                    <a:pt x="1348272" y="1228295"/>
                  </a:cubicBezTo>
                  <a:cubicBezTo>
                    <a:pt x="1346358" y="1224921"/>
                    <a:pt x="1345445" y="1224283"/>
                    <a:pt x="1348272" y="1223371"/>
                  </a:cubicBezTo>
                  <a:cubicBezTo>
                    <a:pt x="1351099" y="1222459"/>
                    <a:pt x="1352467" y="1222824"/>
                    <a:pt x="1352467" y="1220179"/>
                  </a:cubicBezTo>
                  <a:cubicBezTo>
                    <a:pt x="1352467" y="1217535"/>
                    <a:pt x="1352467" y="1216532"/>
                    <a:pt x="1355112" y="1217626"/>
                  </a:cubicBezTo>
                  <a:cubicBezTo>
                    <a:pt x="1357756" y="1218720"/>
                    <a:pt x="1357026" y="1218812"/>
                    <a:pt x="1357574" y="1222459"/>
                  </a:cubicBezTo>
                  <a:cubicBezTo>
                    <a:pt x="1358120" y="1226107"/>
                    <a:pt x="1356480" y="1227930"/>
                    <a:pt x="1358577" y="1228660"/>
                  </a:cubicBezTo>
                  <a:cubicBezTo>
                    <a:pt x="1360674" y="1229390"/>
                    <a:pt x="1361039" y="1230392"/>
                    <a:pt x="1361951" y="1232125"/>
                  </a:cubicBezTo>
                  <a:cubicBezTo>
                    <a:pt x="1362862" y="1233858"/>
                    <a:pt x="1364048" y="1238964"/>
                    <a:pt x="1367696" y="1238235"/>
                  </a:cubicBezTo>
                  <a:cubicBezTo>
                    <a:pt x="1371344" y="1237506"/>
                    <a:pt x="1370705" y="1238235"/>
                    <a:pt x="1369155" y="1240059"/>
                  </a:cubicBezTo>
                  <a:cubicBezTo>
                    <a:pt x="1367604" y="1241882"/>
                    <a:pt x="1367239" y="1242977"/>
                    <a:pt x="1370522" y="1243524"/>
                  </a:cubicBezTo>
                  <a:cubicBezTo>
                    <a:pt x="1373805" y="1244071"/>
                    <a:pt x="1375447" y="1245621"/>
                    <a:pt x="1377726" y="1245621"/>
                  </a:cubicBezTo>
                  <a:cubicBezTo>
                    <a:pt x="1380006" y="1245621"/>
                    <a:pt x="1381009" y="1244071"/>
                    <a:pt x="1382103" y="1242521"/>
                  </a:cubicBezTo>
                  <a:cubicBezTo>
                    <a:pt x="1383197" y="1240970"/>
                    <a:pt x="1382651" y="1237597"/>
                    <a:pt x="1380006" y="1238782"/>
                  </a:cubicBezTo>
                  <a:cubicBezTo>
                    <a:pt x="1377361" y="1239968"/>
                    <a:pt x="1375629" y="1237232"/>
                    <a:pt x="1378274" y="1235317"/>
                  </a:cubicBezTo>
                  <a:cubicBezTo>
                    <a:pt x="1380918" y="1233402"/>
                    <a:pt x="1382286" y="1232125"/>
                    <a:pt x="1384019" y="1234770"/>
                  </a:cubicBezTo>
                  <a:cubicBezTo>
                    <a:pt x="1385751" y="1237414"/>
                    <a:pt x="1387393" y="1239329"/>
                    <a:pt x="1388578" y="1238600"/>
                  </a:cubicBezTo>
                  <a:cubicBezTo>
                    <a:pt x="1389763" y="1237870"/>
                    <a:pt x="1390858" y="1236502"/>
                    <a:pt x="1389490" y="1234587"/>
                  </a:cubicBezTo>
                  <a:cubicBezTo>
                    <a:pt x="1388122" y="1232672"/>
                    <a:pt x="1387210" y="1232125"/>
                    <a:pt x="1389490" y="1230575"/>
                  </a:cubicBezTo>
                  <a:cubicBezTo>
                    <a:pt x="1391770" y="1229025"/>
                    <a:pt x="1395964" y="1225468"/>
                    <a:pt x="1395052" y="1229663"/>
                  </a:cubicBezTo>
                  <a:cubicBezTo>
                    <a:pt x="1394141" y="1233858"/>
                    <a:pt x="1396512" y="1234587"/>
                    <a:pt x="1398426" y="1235499"/>
                  </a:cubicBezTo>
                  <a:cubicBezTo>
                    <a:pt x="1400341" y="1236411"/>
                    <a:pt x="1401071" y="1235499"/>
                    <a:pt x="1402257" y="1233858"/>
                  </a:cubicBezTo>
                  <a:cubicBezTo>
                    <a:pt x="1403441" y="1232216"/>
                    <a:pt x="1415296" y="1222003"/>
                    <a:pt x="1414019" y="1225833"/>
                  </a:cubicBezTo>
                  <a:cubicBezTo>
                    <a:pt x="1412743" y="1229663"/>
                    <a:pt x="1415570" y="1228295"/>
                    <a:pt x="1417850" y="1229298"/>
                  </a:cubicBezTo>
                  <a:cubicBezTo>
                    <a:pt x="1420130" y="1230301"/>
                    <a:pt x="1423869" y="1231761"/>
                    <a:pt x="1422956" y="1229298"/>
                  </a:cubicBezTo>
                  <a:cubicBezTo>
                    <a:pt x="1422044" y="1226836"/>
                    <a:pt x="1418032" y="1224101"/>
                    <a:pt x="1421041" y="1223006"/>
                  </a:cubicBezTo>
                  <a:cubicBezTo>
                    <a:pt x="1424050" y="1221912"/>
                    <a:pt x="1428245" y="1221638"/>
                    <a:pt x="1427698" y="1224283"/>
                  </a:cubicBezTo>
                  <a:cubicBezTo>
                    <a:pt x="1427243" y="1226079"/>
                    <a:pt x="1428245" y="1227930"/>
                    <a:pt x="1430069" y="1228414"/>
                  </a:cubicBezTo>
                  <a:cubicBezTo>
                    <a:pt x="1430525" y="1228542"/>
                    <a:pt x="1431072" y="1228560"/>
                    <a:pt x="1431528" y="1228478"/>
                  </a:cubicBezTo>
                  <a:cubicBezTo>
                    <a:pt x="1433990" y="1228478"/>
                    <a:pt x="1435449" y="1225651"/>
                    <a:pt x="1437547" y="1224101"/>
                  </a:cubicBezTo>
                  <a:cubicBezTo>
                    <a:pt x="1439644" y="1222550"/>
                    <a:pt x="1441194" y="1224101"/>
                    <a:pt x="1442653" y="1223553"/>
                  </a:cubicBezTo>
                  <a:cubicBezTo>
                    <a:pt x="1444112" y="1223006"/>
                    <a:pt x="1456331" y="1225833"/>
                    <a:pt x="1455785" y="1216714"/>
                  </a:cubicBezTo>
                  <a:cubicBezTo>
                    <a:pt x="1455237" y="1207595"/>
                    <a:pt x="1457517" y="1210605"/>
                    <a:pt x="1459979" y="1211060"/>
                  </a:cubicBezTo>
                  <a:cubicBezTo>
                    <a:pt x="1462441" y="1211517"/>
                    <a:pt x="1465085" y="1210057"/>
                    <a:pt x="1462076" y="1208507"/>
                  </a:cubicBezTo>
                  <a:cubicBezTo>
                    <a:pt x="1459067" y="1206957"/>
                    <a:pt x="1458611" y="1206045"/>
                    <a:pt x="1461347" y="1205680"/>
                  </a:cubicBezTo>
                  <a:cubicBezTo>
                    <a:pt x="1463718" y="1205261"/>
                    <a:pt x="1465724" y="1203683"/>
                    <a:pt x="1466636" y="1201486"/>
                  </a:cubicBezTo>
                  <a:cubicBezTo>
                    <a:pt x="1467821" y="1199388"/>
                    <a:pt x="1468733" y="1195649"/>
                    <a:pt x="1471924" y="1196926"/>
                  </a:cubicBezTo>
                  <a:cubicBezTo>
                    <a:pt x="1475117" y="1198203"/>
                    <a:pt x="1475755" y="1199844"/>
                    <a:pt x="1477852" y="1198294"/>
                  </a:cubicBezTo>
                  <a:cubicBezTo>
                    <a:pt x="1479949" y="1196744"/>
                    <a:pt x="1486971" y="1193187"/>
                    <a:pt x="1486971" y="1191090"/>
                  </a:cubicBezTo>
                  <a:cubicBezTo>
                    <a:pt x="1486971" y="1188993"/>
                    <a:pt x="1487882" y="1186166"/>
                    <a:pt x="1489981" y="1188446"/>
                  </a:cubicBezTo>
                  <a:cubicBezTo>
                    <a:pt x="1492078" y="1190725"/>
                    <a:pt x="1488887" y="1193370"/>
                    <a:pt x="1491348" y="1193005"/>
                  </a:cubicBezTo>
                  <a:cubicBezTo>
                    <a:pt x="1493810" y="1192640"/>
                    <a:pt x="1494540" y="1188993"/>
                    <a:pt x="1499464" y="1185163"/>
                  </a:cubicBezTo>
                  <a:cubicBezTo>
                    <a:pt x="1504388" y="1181333"/>
                    <a:pt x="1513507" y="1171302"/>
                    <a:pt x="1506942" y="1170208"/>
                  </a:cubicBezTo>
                  <a:cubicBezTo>
                    <a:pt x="1500375" y="1169114"/>
                    <a:pt x="1499281" y="1169387"/>
                    <a:pt x="1503659" y="1167107"/>
                  </a:cubicBezTo>
                  <a:cubicBezTo>
                    <a:pt x="1506029" y="1165949"/>
                    <a:pt x="1508219" y="1164335"/>
                    <a:pt x="1509951" y="1162365"/>
                  </a:cubicBezTo>
                  <a:cubicBezTo>
                    <a:pt x="1511319" y="1161198"/>
                    <a:pt x="1513325" y="1161198"/>
                    <a:pt x="1514693" y="1162365"/>
                  </a:cubicBezTo>
                  <a:cubicBezTo>
                    <a:pt x="1516607" y="1163733"/>
                    <a:pt x="1517155" y="1164463"/>
                    <a:pt x="1518887" y="1162365"/>
                  </a:cubicBezTo>
                  <a:cubicBezTo>
                    <a:pt x="1520620" y="1160268"/>
                    <a:pt x="1522535" y="1157624"/>
                    <a:pt x="1523812" y="1161089"/>
                  </a:cubicBezTo>
                  <a:cubicBezTo>
                    <a:pt x="1525088" y="1164554"/>
                    <a:pt x="1526638" y="1163551"/>
                    <a:pt x="1528554" y="1162001"/>
                  </a:cubicBezTo>
                  <a:cubicBezTo>
                    <a:pt x="1530468" y="1160451"/>
                    <a:pt x="1532383" y="1157441"/>
                    <a:pt x="1529922" y="1156712"/>
                  </a:cubicBezTo>
                  <a:cubicBezTo>
                    <a:pt x="1527459" y="1155982"/>
                    <a:pt x="1528006" y="1154432"/>
                    <a:pt x="1530468" y="1153885"/>
                  </a:cubicBezTo>
                  <a:cubicBezTo>
                    <a:pt x="1532931" y="1153338"/>
                    <a:pt x="1534845" y="1153429"/>
                    <a:pt x="1536578" y="1152882"/>
                  </a:cubicBezTo>
                  <a:cubicBezTo>
                    <a:pt x="1538310" y="1152335"/>
                    <a:pt x="1540316" y="1151970"/>
                    <a:pt x="1538858" y="1148505"/>
                  </a:cubicBezTo>
                  <a:cubicBezTo>
                    <a:pt x="1537399" y="1145039"/>
                    <a:pt x="1533477" y="1139386"/>
                    <a:pt x="1538219" y="1140754"/>
                  </a:cubicBezTo>
                  <a:cubicBezTo>
                    <a:pt x="1542961" y="1142121"/>
                    <a:pt x="1552719" y="1140024"/>
                    <a:pt x="1550621" y="1137744"/>
                  </a:cubicBezTo>
                  <a:cubicBezTo>
                    <a:pt x="1548524" y="1135465"/>
                    <a:pt x="1543782" y="1139386"/>
                    <a:pt x="1546061" y="1134644"/>
                  </a:cubicBezTo>
                  <a:cubicBezTo>
                    <a:pt x="1548341" y="1129902"/>
                    <a:pt x="1549618" y="1124613"/>
                    <a:pt x="1553266" y="1127440"/>
                  </a:cubicBezTo>
                  <a:cubicBezTo>
                    <a:pt x="1556913" y="1130267"/>
                    <a:pt x="1557825" y="1136559"/>
                    <a:pt x="1559558" y="1133550"/>
                  </a:cubicBezTo>
                  <a:cubicBezTo>
                    <a:pt x="1561290" y="1130540"/>
                    <a:pt x="1557096" y="1128443"/>
                    <a:pt x="1558008" y="1125160"/>
                  </a:cubicBezTo>
                  <a:cubicBezTo>
                    <a:pt x="1559102" y="1121631"/>
                    <a:pt x="1560470" y="1118212"/>
                    <a:pt x="1562202" y="1114947"/>
                  </a:cubicBezTo>
                  <a:cubicBezTo>
                    <a:pt x="1563296" y="1113032"/>
                    <a:pt x="1559740" y="1112211"/>
                    <a:pt x="1556913" y="1113032"/>
                  </a:cubicBezTo>
                  <a:cubicBezTo>
                    <a:pt x="1554086" y="1113853"/>
                    <a:pt x="1554177" y="1111482"/>
                    <a:pt x="1556093" y="1109749"/>
                  </a:cubicBezTo>
                  <a:cubicBezTo>
                    <a:pt x="1558008" y="1108017"/>
                    <a:pt x="1559740" y="1104278"/>
                    <a:pt x="1563114" y="1103092"/>
                  </a:cubicBezTo>
                  <a:cubicBezTo>
                    <a:pt x="1566488" y="1101907"/>
                    <a:pt x="1566944" y="1101086"/>
                    <a:pt x="1565029" y="1099536"/>
                  </a:cubicBezTo>
                  <a:cubicBezTo>
                    <a:pt x="1563114" y="1097986"/>
                    <a:pt x="1559376" y="1095706"/>
                    <a:pt x="1562202" y="1093973"/>
                  </a:cubicBezTo>
                  <a:cubicBezTo>
                    <a:pt x="1565029" y="1092241"/>
                    <a:pt x="1566579" y="1089870"/>
                    <a:pt x="1564847" y="1089597"/>
                  </a:cubicBezTo>
                  <a:cubicBezTo>
                    <a:pt x="1563114" y="1089323"/>
                    <a:pt x="1557460" y="1086405"/>
                    <a:pt x="1563935" y="1084490"/>
                  </a:cubicBezTo>
                  <a:cubicBezTo>
                    <a:pt x="1570409" y="1082575"/>
                    <a:pt x="1571138" y="1083395"/>
                    <a:pt x="1572415" y="1084490"/>
                  </a:cubicBezTo>
                  <a:cubicBezTo>
                    <a:pt x="1573692" y="1085584"/>
                    <a:pt x="1575880" y="1087955"/>
                    <a:pt x="1576792" y="1086405"/>
                  </a:cubicBezTo>
                  <a:cubicBezTo>
                    <a:pt x="1577705" y="1084855"/>
                    <a:pt x="1576792" y="1082028"/>
                    <a:pt x="1577796" y="1080751"/>
                  </a:cubicBezTo>
                  <a:cubicBezTo>
                    <a:pt x="1578799" y="1079474"/>
                    <a:pt x="1579254" y="1079566"/>
                    <a:pt x="1580805" y="1077833"/>
                  </a:cubicBezTo>
                  <a:cubicBezTo>
                    <a:pt x="1582356" y="1076100"/>
                    <a:pt x="1579893" y="1072179"/>
                    <a:pt x="1582902" y="1071176"/>
                  </a:cubicBezTo>
                  <a:cubicBezTo>
                    <a:pt x="1585911" y="1070173"/>
                    <a:pt x="1586915" y="1069535"/>
                    <a:pt x="1586915" y="1068988"/>
                  </a:cubicBezTo>
                  <a:cubicBezTo>
                    <a:pt x="1587462" y="1067538"/>
                    <a:pt x="1588464" y="1066316"/>
                    <a:pt x="1589741" y="1065522"/>
                  </a:cubicBezTo>
                  <a:cubicBezTo>
                    <a:pt x="1593389" y="1063161"/>
                    <a:pt x="1595669" y="1059185"/>
                    <a:pt x="1595851" y="1054853"/>
                  </a:cubicBezTo>
                  <a:cubicBezTo>
                    <a:pt x="1595851" y="1049017"/>
                    <a:pt x="1597128" y="1049200"/>
                    <a:pt x="1598495" y="1047467"/>
                  </a:cubicBezTo>
                  <a:cubicBezTo>
                    <a:pt x="1599863" y="1045734"/>
                    <a:pt x="1603420" y="1042907"/>
                    <a:pt x="1601688" y="1040263"/>
                  </a:cubicBezTo>
                  <a:cubicBezTo>
                    <a:pt x="1599954" y="1037619"/>
                    <a:pt x="1601688" y="1037436"/>
                    <a:pt x="1604605" y="1035339"/>
                  </a:cubicBezTo>
                  <a:cubicBezTo>
                    <a:pt x="1607523" y="1033241"/>
                    <a:pt x="1609712" y="1031874"/>
                    <a:pt x="1610259" y="1029776"/>
                  </a:cubicBezTo>
                  <a:cubicBezTo>
                    <a:pt x="1610807" y="1027679"/>
                    <a:pt x="1613086" y="1026038"/>
                    <a:pt x="1615913" y="1029776"/>
                  </a:cubicBezTo>
                  <a:cubicBezTo>
                    <a:pt x="1618740" y="1033515"/>
                    <a:pt x="1618831" y="1031326"/>
                    <a:pt x="1621292" y="1029776"/>
                  </a:cubicBezTo>
                  <a:cubicBezTo>
                    <a:pt x="1623755" y="1028226"/>
                    <a:pt x="1629226" y="1027861"/>
                    <a:pt x="1626765" y="1021205"/>
                  </a:cubicBezTo>
                  <a:cubicBezTo>
                    <a:pt x="1624302" y="1014548"/>
                    <a:pt x="1621475" y="1017101"/>
                    <a:pt x="1621840" y="1014365"/>
                  </a:cubicBezTo>
                  <a:cubicBezTo>
                    <a:pt x="1622205" y="1011630"/>
                    <a:pt x="1624666" y="1012268"/>
                    <a:pt x="1626217" y="1011538"/>
                  </a:cubicBezTo>
                  <a:cubicBezTo>
                    <a:pt x="1627768" y="1010809"/>
                    <a:pt x="1631142" y="1010809"/>
                    <a:pt x="1628862" y="1007982"/>
                  </a:cubicBezTo>
                  <a:cubicBezTo>
                    <a:pt x="1626582" y="1005155"/>
                    <a:pt x="1625670" y="1003240"/>
                    <a:pt x="1628862" y="1003423"/>
                  </a:cubicBezTo>
                  <a:cubicBezTo>
                    <a:pt x="1632053" y="1003605"/>
                    <a:pt x="1632053" y="1001508"/>
                    <a:pt x="1630776" y="999957"/>
                  </a:cubicBezTo>
                  <a:cubicBezTo>
                    <a:pt x="1629500" y="998407"/>
                    <a:pt x="1621657" y="999957"/>
                    <a:pt x="1624302" y="996766"/>
                  </a:cubicBezTo>
                  <a:cubicBezTo>
                    <a:pt x="1626946" y="993574"/>
                    <a:pt x="1628679" y="991750"/>
                    <a:pt x="1631142" y="993848"/>
                  </a:cubicBezTo>
                  <a:cubicBezTo>
                    <a:pt x="1633604" y="995945"/>
                    <a:pt x="1633604" y="995216"/>
                    <a:pt x="1634333" y="993848"/>
                  </a:cubicBezTo>
                  <a:cubicBezTo>
                    <a:pt x="1635062" y="992480"/>
                    <a:pt x="1636065" y="993848"/>
                    <a:pt x="1638163" y="992206"/>
                  </a:cubicBezTo>
                  <a:cubicBezTo>
                    <a:pt x="1639804" y="991048"/>
                    <a:pt x="1640716" y="989033"/>
                    <a:pt x="1640443" y="987009"/>
                  </a:cubicBezTo>
                  <a:cubicBezTo>
                    <a:pt x="1640443" y="984911"/>
                    <a:pt x="1636430" y="982267"/>
                    <a:pt x="1637069" y="979805"/>
                  </a:cubicBezTo>
                  <a:cubicBezTo>
                    <a:pt x="1637342" y="977178"/>
                    <a:pt x="1638436" y="974725"/>
                    <a:pt x="1640260" y="972783"/>
                  </a:cubicBezTo>
                  <a:cubicBezTo>
                    <a:pt x="1643087" y="969227"/>
                    <a:pt x="1642175" y="969956"/>
                    <a:pt x="1637616" y="968406"/>
                  </a:cubicBezTo>
                  <a:cubicBezTo>
                    <a:pt x="1632236" y="966564"/>
                    <a:pt x="1627220" y="963819"/>
                    <a:pt x="1622752" y="960290"/>
                  </a:cubicBezTo>
                  <a:cubicBezTo>
                    <a:pt x="1620655" y="958010"/>
                    <a:pt x="1617098" y="951171"/>
                    <a:pt x="1613086" y="954910"/>
                  </a:cubicBezTo>
                  <a:cubicBezTo>
                    <a:pt x="1609073" y="958649"/>
                    <a:pt x="1598678" y="964485"/>
                    <a:pt x="1596215" y="960655"/>
                  </a:cubicBezTo>
                  <a:cubicBezTo>
                    <a:pt x="1593754" y="956825"/>
                    <a:pt x="1588556" y="952995"/>
                    <a:pt x="1594666" y="951536"/>
                  </a:cubicBezTo>
                  <a:cubicBezTo>
                    <a:pt x="1599498" y="951153"/>
                    <a:pt x="1603967" y="948809"/>
                    <a:pt x="1606976" y="945062"/>
                  </a:cubicBezTo>
                  <a:cubicBezTo>
                    <a:pt x="1610624" y="941131"/>
                    <a:pt x="1615275" y="938313"/>
                    <a:pt x="1620472" y="936946"/>
                  </a:cubicBezTo>
                  <a:cubicBezTo>
                    <a:pt x="1624302" y="935943"/>
                    <a:pt x="1638710" y="932933"/>
                    <a:pt x="1636613" y="926641"/>
                  </a:cubicBezTo>
                  <a:cubicBezTo>
                    <a:pt x="1634879" y="921334"/>
                    <a:pt x="1631050" y="916966"/>
                    <a:pt x="1626034" y="914513"/>
                  </a:cubicBezTo>
                  <a:cubicBezTo>
                    <a:pt x="1621749" y="912616"/>
                    <a:pt x="1618010" y="909744"/>
                    <a:pt x="1615001" y="906124"/>
                  </a:cubicBezTo>
                  <a:cubicBezTo>
                    <a:pt x="1611536" y="903197"/>
                    <a:pt x="1607433" y="901154"/>
                    <a:pt x="1603055" y="900196"/>
                  </a:cubicBezTo>
                  <a:cubicBezTo>
                    <a:pt x="1599772" y="899284"/>
                    <a:pt x="1597310" y="897552"/>
                    <a:pt x="1597675" y="895090"/>
                  </a:cubicBezTo>
                  <a:cubicBezTo>
                    <a:pt x="1598040" y="892628"/>
                    <a:pt x="1597675" y="890348"/>
                    <a:pt x="1594483" y="890713"/>
                  </a:cubicBezTo>
                  <a:cubicBezTo>
                    <a:pt x="1591292" y="891077"/>
                    <a:pt x="1589103" y="884877"/>
                    <a:pt x="1596215" y="887703"/>
                  </a:cubicBezTo>
                  <a:cubicBezTo>
                    <a:pt x="1603328" y="890530"/>
                    <a:pt x="1603602" y="894543"/>
                    <a:pt x="1608344" y="894907"/>
                  </a:cubicBezTo>
                  <a:cubicBezTo>
                    <a:pt x="1613359" y="894761"/>
                    <a:pt x="1618284" y="895099"/>
                    <a:pt x="1623208" y="895910"/>
                  </a:cubicBezTo>
                  <a:cubicBezTo>
                    <a:pt x="1628497" y="897187"/>
                    <a:pt x="1639075" y="902111"/>
                    <a:pt x="1636065" y="897552"/>
                  </a:cubicBezTo>
                  <a:cubicBezTo>
                    <a:pt x="1633785" y="893986"/>
                    <a:pt x="1630685" y="891041"/>
                    <a:pt x="1626946" y="888980"/>
                  </a:cubicBezTo>
                  <a:cubicBezTo>
                    <a:pt x="1622934" y="886518"/>
                    <a:pt x="1618557" y="885606"/>
                    <a:pt x="1619195" y="881958"/>
                  </a:cubicBezTo>
                  <a:cubicBezTo>
                    <a:pt x="1619834" y="876770"/>
                    <a:pt x="1616551" y="871891"/>
                    <a:pt x="1611536" y="870560"/>
                  </a:cubicBezTo>
                  <a:cubicBezTo>
                    <a:pt x="1604696" y="868098"/>
                    <a:pt x="1601869" y="865636"/>
                    <a:pt x="1602963" y="861441"/>
                  </a:cubicBezTo>
                  <a:cubicBezTo>
                    <a:pt x="1602963" y="854410"/>
                    <a:pt x="1601414" y="847471"/>
                    <a:pt x="1598404" y="841106"/>
                  </a:cubicBezTo>
                  <a:cubicBezTo>
                    <a:pt x="1596580" y="836820"/>
                    <a:pt x="1586093" y="811105"/>
                    <a:pt x="1586093" y="811105"/>
                  </a:cubicBezTo>
                  <a:cubicBezTo>
                    <a:pt x="1584270" y="806545"/>
                    <a:pt x="1580622" y="802925"/>
                    <a:pt x="1576063" y="801074"/>
                  </a:cubicBezTo>
                  <a:cubicBezTo>
                    <a:pt x="1570683" y="799377"/>
                    <a:pt x="1565758" y="796441"/>
                    <a:pt x="1561747" y="792502"/>
                  </a:cubicBezTo>
                  <a:cubicBezTo>
                    <a:pt x="1559467" y="789857"/>
                    <a:pt x="1553813" y="785116"/>
                    <a:pt x="1550803" y="786027"/>
                  </a:cubicBezTo>
                  <a:cubicBezTo>
                    <a:pt x="1547794" y="786939"/>
                    <a:pt x="1546061" y="786027"/>
                    <a:pt x="1546061" y="783018"/>
                  </a:cubicBezTo>
                  <a:cubicBezTo>
                    <a:pt x="1546244" y="779717"/>
                    <a:pt x="1547429" y="776544"/>
                    <a:pt x="1549435" y="773899"/>
                  </a:cubicBezTo>
                  <a:cubicBezTo>
                    <a:pt x="1552445" y="769996"/>
                    <a:pt x="1555089" y="765774"/>
                    <a:pt x="1557187" y="761315"/>
                  </a:cubicBezTo>
                  <a:cubicBezTo>
                    <a:pt x="1558828" y="758042"/>
                    <a:pt x="1561747" y="755534"/>
                    <a:pt x="1565212" y="754294"/>
                  </a:cubicBezTo>
                  <a:cubicBezTo>
                    <a:pt x="1568677" y="752780"/>
                    <a:pt x="1571869" y="750509"/>
                    <a:pt x="1574331" y="747637"/>
                  </a:cubicBezTo>
                  <a:cubicBezTo>
                    <a:pt x="1575880" y="745375"/>
                    <a:pt x="1577796" y="743451"/>
                    <a:pt x="1580076" y="741983"/>
                  </a:cubicBezTo>
                  <a:cubicBezTo>
                    <a:pt x="1581899" y="740798"/>
                    <a:pt x="1586093" y="738883"/>
                    <a:pt x="1582356" y="737606"/>
                  </a:cubicBezTo>
                  <a:cubicBezTo>
                    <a:pt x="1578616" y="736329"/>
                    <a:pt x="1576975" y="732043"/>
                    <a:pt x="1580257" y="731314"/>
                  </a:cubicBezTo>
                  <a:cubicBezTo>
                    <a:pt x="1583540" y="730584"/>
                    <a:pt x="1583631" y="730220"/>
                    <a:pt x="1585182" y="733594"/>
                  </a:cubicBezTo>
                  <a:cubicBezTo>
                    <a:pt x="1586732" y="736968"/>
                    <a:pt x="1588191" y="736238"/>
                    <a:pt x="1589924" y="735873"/>
                  </a:cubicBezTo>
                  <a:cubicBezTo>
                    <a:pt x="1591656" y="735509"/>
                    <a:pt x="1596946" y="732864"/>
                    <a:pt x="1596034" y="730402"/>
                  </a:cubicBezTo>
                  <a:cubicBezTo>
                    <a:pt x="1595121" y="727931"/>
                    <a:pt x="1596489" y="725223"/>
                    <a:pt x="1598951" y="724347"/>
                  </a:cubicBezTo>
                  <a:cubicBezTo>
                    <a:pt x="1599225" y="724228"/>
                    <a:pt x="1599589" y="724156"/>
                    <a:pt x="1599954" y="724110"/>
                  </a:cubicBezTo>
                  <a:cubicBezTo>
                    <a:pt x="1603602" y="723198"/>
                    <a:pt x="1609073" y="719915"/>
                    <a:pt x="1606247" y="718639"/>
                  </a:cubicBezTo>
                  <a:cubicBezTo>
                    <a:pt x="1603420" y="717362"/>
                    <a:pt x="1600593" y="713805"/>
                    <a:pt x="1606247" y="714809"/>
                  </a:cubicBezTo>
                  <a:cubicBezTo>
                    <a:pt x="1609438" y="715374"/>
                    <a:pt x="1612812" y="714544"/>
                    <a:pt x="1615366" y="712529"/>
                  </a:cubicBezTo>
                  <a:cubicBezTo>
                    <a:pt x="1617281" y="711526"/>
                    <a:pt x="1642723" y="701860"/>
                    <a:pt x="1644820" y="701130"/>
                  </a:cubicBezTo>
                  <a:cubicBezTo>
                    <a:pt x="1646917" y="700401"/>
                    <a:pt x="1647464" y="700401"/>
                    <a:pt x="1647829" y="702042"/>
                  </a:cubicBezTo>
                  <a:cubicBezTo>
                    <a:pt x="1647920" y="704659"/>
                    <a:pt x="1650200" y="706675"/>
                    <a:pt x="1652845" y="706538"/>
                  </a:cubicBezTo>
                  <a:cubicBezTo>
                    <a:pt x="1653482" y="706510"/>
                    <a:pt x="1654121" y="706346"/>
                    <a:pt x="1654668" y="706054"/>
                  </a:cubicBezTo>
                  <a:cubicBezTo>
                    <a:pt x="1659866" y="704139"/>
                    <a:pt x="1658681" y="701495"/>
                    <a:pt x="1658862" y="700583"/>
                  </a:cubicBezTo>
                  <a:cubicBezTo>
                    <a:pt x="1659045" y="699671"/>
                    <a:pt x="1657587" y="699580"/>
                    <a:pt x="1656219" y="699763"/>
                  </a:cubicBezTo>
                  <a:cubicBezTo>
                    <a:pt x="1654851" y="699945"/>
                    <a:pt x="1654851" y="698851"/>
                    <a:pt x="1656219" y="697118"/>
                  </a:cubicBezTo>
                  <a:cubicBezTo>
                    <a:pt x="1657587" y="695385"/>
                    <a:pt x="1669349" y="683987"/>
                    <a:pt x="1663878" y="684169"/>
                  </a:cubicBezTo>
                  <a:cubicBezTo>
                    <a:pt x="1658681" y="684871"/>
                    <a:pt x="1653482" y="683950"/>
                    <a:pt x="1648832" y="681525"/>
                  </a:cubicBezTo>
                  <a:cubicBezTo>
                    <a:pt x="1644455" y="678698"/>
                    <a:pt x="1642904" y="676783"/>
                    <a:pt x="1641629" y="679610"/>
                  </a:cubicBezTo>
                  <a:cubicBezTo>
                    <a:pt x="1640352" y="682436"/>
                    <a:pt x="1639349" y="684625"/>
                    <a:pt x="1638710" y="683440"/>
                  </a:cubicBezTo>
                  <a:cubicBezTo>
                    <a:pt x="1638072" y="682254"/>
                    <a:pt x="1635884" y="681889"/>
                    <a:pt x="1633421" y="682528"/>
                  </a:cubicBezTo>
                  <a:cubicBezTo>
                    <a:pt x="1630959" y="683166"/>
                    <a:pt x="1622023" y="686084"/>
                    <a:pt x="1603055" y="671129"/>
                  </a:cubicBezTo>
                  <a:cubicBezTo>
                    <a:pt x="1600866" y="668776"/>
                    <a:pt x="1597401" y="668147"/>
                    <a:pt x="1594483" y="669579"/>
                  </a:cubicBezTo>
                  <a:cubicBezTo>
                    <a:pt x="1592204" y="671357"/>
                    <a:pt x="1589285" y="672232"/>
                    <a:pt x="1586367" y="672041"/>
                  </a:cubicBezTo>
                  <a:cubicBezTo>
                    <a:pt x="1584635" y="672041"/>
                    <a:pt x="1581170" y="673409"/>
                    <a:pt x="1581534" y="675233"/>
                  </a:cubicBezTo>
                  <a:cubicBezTo>
                    <a:pt x="1581899" y="677065"/>
                    <a:pt x="1581443" y="678962"/>
                    <a:pt x="1580257" y="680430"/>
                  </a:cubicBezTo>
                  <a:cubicBezTo>
                    <a:pt x="1575060" y="683494"/>
                    <a:pt x="1570135" y="686905"/>
                    <a:pt x="1565393" y="690644"/>
                  </a:cubicBezTo>
                  <a:cubicBezTo>
                    <a:pt x="1562750" y="693662"/>
                    <a:pt x="1558737" y="695112"/>
                    <a:pt x="1554816" y="694473"/>
                  </a:cubicBezTo>
                  <a:cubicBezTo>
                    <a:pt x="1550621" y="693744"/>
                    <a:pt x="1543782" y="689914"/>
                    <a:pt x="1541138" y="689549"/>
                  </a:cubicBezTo>
                  <a:cubicBezTo>
                    <a:pt x="1538493" y="689185"/>
                    <a:pt x="1538219" y="687269"/>
                    <a:pt x="1539041" y="684990"/>
                  </a:cubicBezTo>
                  <a:cubicBezTo>
                    <a:pt x="1539861" y="682710"/>
                    <a:pt x="1545880" y="664108"/>
                    <a:pt x="1539770" y="659913"/>
                  </a:cubicBezTo>
                  <a:cubicBezTo>
                    <a:pt x="1533660" y="655718"/>
                    <a:pt x="1533477" y="654989"/>
                    <a:pt x="1529283" y="654806"/>
                  </a:cubicBezTo>
                  <a:cubicBezTo>
                    <a:pt x="1525088" y="654624"/>
                    <a:pt x="1527459" y="655353"/>
                    <a:pt x="1527823" y="656630"/>
                  </a:cubicBezTo>
                  <a:cubicBezTo>
                    <a:pt x="1528189" y="657906"/>
                    <a:pt x="1527823" y="662375"/>
                    <a:pt x="1525726" y="660825"/>
                  </a:cubicBezTo>
                  <a:cubicBezTo>
                    <a:pt x="1523629" y="659275"/>
                    <a:pt x="1522535" y="657268"/>
                    <a:pt x="1519070" y="656630"/>
                  </a:cubicBezTo>
                  <a:cubicBezTo>
                    <a:pt x="1515604" y="655992"/>
                    <a:pt x="1508036" y="653985"/>
                    <a:pt x="1505756" y="653438"/>
                  </a:cubicBezTo>
                  <a:cubicBezTo>
                    <a:pt x="1503477" y="652891"/>
                    <a:pt x="1488704" y="644319"/>
                    <a:pt x="1491166" y="632556"/>
                  </a:cubicBezTo>
                  <a:cubicBezTo>
                    <a:pt x="1493627" y="620793"/>
                    <a:pt x="1500285" y="608573"/>
                    <a:pt x="1509404" y="615960"/>
                  </a:cubicBezTo>
                  <a:cubicBezTo>
                    <a:pt x="1518523" y="623346"/>
                    <a:pt x="1521714" y="618877"/>
                    <a:pt x="1522717" y="618695"/>
                  </a:cubicBezTo>
                  <a:cubicBezTo>
                    <a:pt x="1525544" y="617993"/>
                    <a:pt x="1528371" y="617537"/>
                    <a:pt x="1531197" y="617327"/>
                  </a:cubicBezTo>
                  <a:cubicBezTo>
                    <a:pt x="1534754" y="617218"/>
                    <a:pt x="1538128" y="615549"/>
                    <a:pt x="1540316" y="612768"/>
                  </a:cubicBezTo>
                  <a:cubicBezTo>
                    <a:pt x="1542779" y="609759"/>
                    <a:pt x="1543964" y="608756"/>
                    <a:pt x="1545515" y="608208"/>
                  </a:cubicBezTo>
                  <a:cubicBezTo>
                    <a:pt x="1547064" y="607661"/>
                    <a:pt x="1548524" y="602737"/>
                    <a:pt x="1549254" y="599090"/>
                  </a:cubicBezTo>
                  <a:cubicBezTo>
                    <a:pt x="1550712" y="592342"/>
                    <a:pt x="1555637" y="586870"/>
                    <a:pt x="1562202" y="584681"/>
                  </a:cubicBezTo>
                  <a:cubicBezTo>
                    <a:pt x="1572233" y="580669"/>
                    <a:pt x="1591018" y="570639"/>
                    <a:pt x="1594118" y="565441"/>
                  </a:cubicBezTo>
                  <a:cubicBezTo>
                    <a:pt x="1597218" y="560243"/>
                    <a:pt x="1607614" y="547203"/>
                    <a:pt x="1616733" y="547203"/>
                  </a:cubicBezTo>
                  <a:cubicBezTo>
                    <a:pt x="1625852" y="547203"/>
                    <a:pt x="1631962" y="547203"/>
                    <a:pt x="1633239" y="545835"/>
                  </a:cubicBezTo>
                  <a:cubicBezTo>
                    <a:pt x="1634515" y="544467"/>
                    <a:pt x="1634789" y="543191"/>
                    <a:pt x="1635701" y="546564"/>
                  </a:cubicBezTo>
                  <a:cubicBezTo>
                    <a:pt x="1636704" y="549173"/>
                    <a:pt x="1638892" y="551160"/>
                    <a:pt x="1641629" y="551945"/>
                  </a:cubicBezTo>
                  <a:cubicBezTo>
                    <a:pt x="1643269" y="552674"/>
                    <a:pt x="1648285" y="555501"/>
                    <a:pt x="1649197" y="557781"/>
                  </a:cubicBezTo>
                  <a:cubicBezTo>
                    <a:pt x="1650108" y="560061"/>
                    <a:pt x="1651659" y="560881"/>
                    <a:pt x="1649926" y="562979"/>
                  </a:cubicBezTo>
                  <a:cubicBezTo>
                    <a:pt x="1648194" y="565076"/>
                    <a:pt x="1644090" y="571642"/>
                    <a:pt x="1641629" y="574560"/>
                  </a:cubicBezTo>
                  <a:cubicBezTo>
                    <a:pt x="1639804" y="576839"/>
                    <a:pt x="1637707" y="578864"/>
                    <a:pt x="1635336" y="580578"/>
                  </a:cubicBezTo>
                  <a:cubicBezTo>
                    <a:pt x="1633968" y="581399"/>
                    <a:pt x="1635336" y="581946"/>
                    <a:pt x="1634424" y="582858"/>
                  </a:cubicBezTo>
                  <a:cubicBezTo>
                    <a:pt x="1633513" y="583770"/>
                    <a:pt x="1629591" y="586688"/>
                    <a:pt x="1627950" y="586505"/>
                  </a:cubicBezTo>
                  <a:cubicBezTo>
                    <a:pt x="1626308" y="586323"/>
                    <a:pt x="1621657" y="588238"/>
                    <a:pt x="1622205" y="592159"/>
                  </a:cubicBezTo>
                  <a:cubicBezTo>
                    <a:pt x="1622752" y="596080"/>
                    <a:pt x="1622205" y="596354"/>
                    <a:pt x="1620746" y="596719"/>
                  </a:cubicBezTo>
                  <a:cubicBezTo>
                    <a:pt x="1619286" y="597083"/>
                    <a:pt x="1615183" y="597357"/>
                    <a:pt x="1617281" y="599454"/>
                  </a:cubicBezTo>
                  <a:cubicBezTo>
                    <a:pt x="1621749" y="602865"/>
                    <a:pt x="1626946" y="605062"/>
                    <a:pt x="1632510" y="605837"/>
                  </a:cubicBezTo>
                  <a:cubicBezTo>
                    <a:pt x="1636248" y="605837"/>
                    <a:pt x="1634971" y="606658"/>
                    <a:pt x="1631688" y="608756"/>
                  </a:cubicBezTo>
                  <a:cubicBezTo>
                    <a:pt x="1628405" y="610853"/>
                    <a:pt x="1629226" y="611947"/>
                    <a:pt x="1630230" y="613862"/>
                  </a:cubicBezTo>
                  <a:cubicBezTo>
                    <a:pt x="1631233" y="615777"/>
                    <a:pt x="1632144" y="615595"/>
                    <a:pt x="1629226" y="617054"/>
                  </a:cubicBezTo>
                  <a:cubicBezTo>
                    <a:pt x="1626308" y="618513"/>
                    <a:pt x="1619560" y="619334"/>
                    <a:pt x="1618010" y="621066"/>
                  </a:cubicBezTo>
                  <a:cubicBezTo>
                    <a:pt x="1616460" y="622799"/>
                    <a:pt x="1614636" y="624896"/>
                    <a:pt x="1613450" y="623710"/>
                  </a:cubicBezTo>
                  <a:cubicBezTo>
                    <a:pt x="1612265" y="622525"/>
                    <a:pt x="1610441" y="623163"/>
                    <a:pt x="1611809" y="626173"/>
                  </a:cubicBezTo>
                  <a:cubicBezTo>
                    <a:pt x="1613176" y="629182"/>
                    <a:pt x="1612904" y="633012"/>
                    <a:pt x="1617281" y="629455"/>
                  </a:cubicBezTo>
                  <a:cubicBezTo>
                    <a:pt x="1621657" y="625899"/>
                    <a:pt x="1660413" y="601643"/>
                    <a:pt x="1665701" y="597357"/>
                  </a:cubicBezTo>
                  <a:cubicBezTo>
                    <a:pt x="1671538" y="593253"/>
                    <a:pt x="1678377" y="590691"/>
                    <a:pt x="1685490" y="589879"/>
                  </a:cubicBezTo>
                  <a:cubicBezTo>
                    <a:pt x="1690415" y="589879"/>
                    <a:pt x="1709655" y="589879"/>
                    <a:pt x="1712847" y="585958"/>
                  </a:cubicBezTo>
                  <a:cubicBezTo>
                    <a:pt x="1714853" y="583770"/>
                    <a:pt x="1717224" y="580669"/>
                    <a:pt x="1718957" y="579119"/>
                  </a:cubicBezTo>
                  <a:cubicBezTo>
                    <a:pt x="1719777" y="578006"/>
                    <a:pt x="1720871" y="577149"/>
                    <a:pt x="1722148" y="576657"/>
                  </a:cubicBezTo>
                  <a:lnTo>
                    <a:pt x="1754794" y="555501"/>
                  </a:lnTo>
                  <a:cubicBezTo>
                    <a:pt x="1756618" y="554407"/>
                    <a:pt x="1763912" y="547841"/>
                    <a:pt x="1764460" y="547385"/>
                  </a:cubicBezTo>
                  <a:lnTo>
                    <a:pt x="1766010" y="546564"/>
                  </a:lnTo>
                  <a:cubicBezTo>
                    <a:pt x="1768381" y="546519"/>
                    <a:pt x="1770752" y="546090"/>
                    <a:pt x="1773031" y="545288"/>
                  </a:cubicBezTo>
                  <a:cubicBezTo>
                    <a:pt x="1779141" y="543738"/>
                    <a:pt x="1791269" y="524588"/>
                    <a:pt x="1792546" y="523585"/>
                  </a:cubicBezTo>
                  <a:cubicBezTo>
                    <a:pt x="1793823" y="522582"/>
                    <a:pt x="1795829" y="518022"/>
                    <a:pt x="1797379" y="515195"/>
                  </a:cubicBezTo>
                  <a:cubicBezTo>
                    <a:pt x="1799111" y="512405"/>
                    <a:pt x="1801939" y="510417"/>
                    <a:pt x="1805130" y="509633"/>
                  </a:cubicBezTo>
                  <a:cubicBezTo>
                    <a:pt x="1807501" y="509633"/>
                    <a:pt x="1809963" y="512460"/>
                    <a:pt x="1810329" y="513919"/>
                  </a:cubicBezTo>
                  <a:cubicBezTo>
                    <a:pt x="1810601" y="514776"/>
                    <a:pt x="1811240" y="515451"/>
                    <a:pt x="1812061" y="515742"/>
                  </a:cubicBezTo>
                  <a:cubicBezTo>
                    <a:pt x="1818809" y="522764"/>
                    <a:pt x="1822456" y="522217"/>
                    <a:pt x="1824007" y="522491"/>
                  </a:cubicBezTo>
                  <a:cubicBezTo>
                    <a:pt x="1825556" y="522764"/>
                    <a:pt x="1843248" y="525317"/>
                    <a:pt x="1846986" y="525500"/>
                  </a:cubicBezTo>
                  <a:cubicBezTo>
                    <a:pt x="1850725" y="525682"/>
                    <a:pt x="1852822" y="518661"/>
                    <a:pt x="1852822" y="518661"/>
                  </a:cubicBezTo>
                  <a:cubicBezTo>
                    <a:pt x="1853552" y="516472"/>
                    <a:pt x="1851728" y="515013"/>
                    <a:pt x="1848993" y="512916"/>
                  </a:cubicBezTo>
                  <a:cubicBezTo>
                    <a:pt x="1846530" y="510071"/>
                    <a:pt x="1845162" y="506523"/>
                    <a:pt x="1844889" y="502794"/>
                  </a:cubicBezTo>
                  <a:cubicBezTo>
                    <a:pt x="1844889" y="501243"/>
                    <a:pt x="1845527" y="501243"/>
                    <a:pt x="1845527" y="501243"/>
                  </a:cubicBezTo>
                  <a:lnTo>
                    <a:pt x="1876349" y="496957"/>
                  </a:lnTo>
                  <a:cubicBezTo>
                    <a:pt x="1877079" y="496821"/>
                    <a:pt x="1877716" y="496465"/>
                    <a:pt x="1878173" y="495955"/>
                  </a:cubicBezTo>
                  <a:lnTo>
                    <a:pt x="1882915" y="491304"/>
                  </a:lnTo>
                  <a:cubicBezTo>
                    <a:pt x="1883735" y="490428"/>
                    <a:pt x="1884009" y="489125"/>
                    <a:pt x="1883461" y="488021"/>
                  </a:cubicBezTo>
                  <a:cubicBezTo>
                    <a:pt x="1882915" y="486836"/>
                    <a:pt x="1888569" y="482823"/>
                    <a:pt x="1890574" y="482003"/>
                  </a:cubicBezTo>
                  <a:cubicBezTo>
                    <a:pt x="1892580" y="481182"/>
                    <a:pt x="1897140" y="480270"/>
                    <a:pt x="1899693" y="478902"/>
                  </a:cubicBezTo>
                  <a:cubicBezTo>
                    <a:pt x="1902247" y="477534"/>
                    <a:pt x="1903159" y="472701"/>
                    <a:pt x="1903432" y="469145"/>
                  </a:cubicBezTo>
                  <a:cubicBezTo>
                    <a:pt x="1903798" y="466683"/>
                    <a:pt x="1904435" y="464275"/>
                    <a:pt x="1905530" y="462032"/>
                  </a:cubicBezTo>
                  <a:cubicBezTo>
                    <a:pt x="1905530" y="462032"/>
                    <a:pt x="1907080" y="460938"/>
                    <a:pt x="1907262" y="459935"/>
                  </a:cubicBezTo>
                  <a:cubicBezTo>
                    <a:pt x="1907444" y="458932"/>
                    <a:pt x="1912004" y="459935"/>
                    <a:pt x="1915286" y="461759"/>
                  </a:cubicBezTo>
                  <a:cubicBezTo>
                    <a:pt x="1918570" y="463582"/>
                    <a:pt x="1918843" y="467595"/>
                    <a:pt x="1919664" y="470877"/>
                  </a:cubicBezTo>
                  <a:cubicBezTo>
                    <a:pt x="1922035" y="475273"/>
                    <a:pt x="1925318" y="479103"/>
                    <a:pt x="1929330" y="482094"/>
                  </a:cubicBezTo>
                  <a:cubicBezTo>
                    <a:pt x="1929878" y="482495"/>
                    <a:pt x="1930333" y="482987"/>
                    <a:pt x="1930698" y="483553"/>
                  </a:cubicBezTo>
                  <a:cubicBezTo>
                    <a:pt x="1931154" y="481419"/>
                    <a:pt x="1931154" y="479212"/>
                    <a:pt x="1930698" y="477078"/>
                  </a:cubicBezTo>
                  <a:cubicBezTo>
                    <a:pt x="1930698" y="472154"/>
                    <a:pt x="1927141" y="472792"/>
                    <a:pt x="1925500" y="472975"/>
                  </a:cubicBezTo>
                  <a:cubicBezTo>
                    <a:pt x="1923859" y="473157"/>
                    <a:pt x="1924497" y="471880"/>
                    <a:pt x="1925500" y="470877"/>
                  </a:cubicBezTo>
                  <a:cubicBezTo>
                    <a:pt x="1929421" y="468725"/>
                    <a:pt x="1933524" y="467038"/>
                    <a:pt x="1937811" y="465862"/>
                  </a:cubicBezTo>
                  <a:cubicBezTo>
                    <a:pt x="1940455" y="465743"/>
                    <a:pt x="1943100" y="465123"/>
                    <a:pt x="1945471" y="464038"/>
                  </a:cubicBezTo>
                  <a:cubicBezTo>
                    <a:pt x="1950850" y="462032"/>
                    <a:pt x="1953769" y="444159"/>
                    <a:pt x="1953860" y="443338"/>
                  </a:cubicBezTo>
                  <a:cubicBezTo>
                    <a:pt x="1954133" y="442700"/>
                    <a:pt x="1954133" y="441970"/>
                    <a:pt x="1953860" y="441332"/>
                  </a:cubicBezTo>
                  <a:cubicBezTo>
                    <a:pt x="1953860" y="440603"/>
                    <a:pt x="1953860" y="440511"/>
                    <a:pt x="1953130" y="435040"/>
                  </a:cubicBezTo>
                  <a:cubicBezTo>
                    <a:pt x="1952401" y="429569"/>
                    <a:pt x="1951853" y="410875"/>
                    <a:pt x="1951945" y="408960"/>
                  </a:cubicBezTo>
                  <a:cubicBezTo>
                    <a:pt x="1951307" y="404628"/>
                    <a:pt x="1950213" y="400388"/>
                    <a:pt x="1948662" y="396285"/>
                  </a:cubicBezTo>
                  <a:cubicBezTo>
                    <a:pt x="1948024" y="394643"/>
                    <a:pt x="1944468" y="385251"/>
                    <a:pt x="1943737" y="384248"/>
                  </a:cubicBezTo>
                  <a:cubicBezTo>
                    <a:pt x="1943008" y="383244"/>
                    <a:pt x="1944741" y="382789"/>
                    <a:pt x="1944741" y="382789"/>
                  </a:cubicBezTo>
                  <a:lnTo>
                    <a:pt x="1958237" y="378229"/>
                  </a:lnTo>
                  <a:cubicBezTo>
                    <a:pt x="1959149" y="377919"/>
                    <a:pt x="1959969" y="377418"/>
                    <a:pt x="1960700" y="376770"/>
                  </a:cubicBezTo>
                  <a:cubicBezTo>
                    <a:pt x="1962979" y="374126"/>
                    <a:pt x="1965350" y="371600"/>
                    <a:pt x="1967903" y="369202"/>
                  </a:cubicBezTo>
                  <a:cubicBezTo>
                    <a:pt x="1969362" y="368381"/>
                    <a:pt x="1969362" y="366283"/>
                    <a:pt x="1971185" y="364095"/>
                  </a:cubicBezTo>
                  <a:cubicBezTo>
                    <a:pt x="1973010" y="361906"/>
                    <a:pt x="1976019" y="365280"/>
                    <a:pt x="1976749" y="366101"/>
                  </a:cubicBezTo>
                  <a:cubicBezTo>
                    <a:pt x="1977569" y="366767"/>
                    <a:pt x="1978481" y="367213"/>
                    <a:pt x="1979484" y="367378"/>
                  </a:cubicBezTo>
                  <a:cubicBezTo>
                    <a:pt x="1979484" y="367378"/>
                    <a:pt x="2002555" y="373487"/>
                    <a:pt x="2004106" y="374217"/>
                  </a:cubicBezTo>
                  <a:cubicBezTo>
                    <a:pt x="2005017" y="374563"/>
                    <a:pt x="2006020" y="374563"/>
                    <a:pt x="2006932" y="374217"/>
                  </a:cubicBezTo>
                  <a:lnTo>
                    <a:pt x="2015139" y="371572"/>
                  </a:lnTo>
                  <a:cubicBezTo>
                    <a:pt x="2015960" y="371116"/>
                    <a:pt x="2015777" y="369293"/>
                    <a:pt x="2015686" y="367651"/>
                  </a:cubicBezTo>
                  <a:cubicBezTo>
                    <a:pt x="2015504" y="365371"/>
                    <a:pt x="2015504" y="363092"/>
                    <a:pt x="2015686" y="360812"/>
                  </a:cubicBezTo>
                  <a:cubicBezTo>
                    <a:pt x="2015868" y="360037"/>
                    <a:pt x="2016325" y="359344"/>
                    <a:pt x="2016963" y="358897"/>
                  </a:cubicBezTo>
                  <a:lnTo>
                    <a:pt x="2023255" y="353882"/>
                  </a:lnTo>
                  <a:cubicBezTo>
                    <a:pt x="2026355" y="351182"/>
                    <a:pt x="2028270" y="347325"/>
                    <a:pt x="2028453" y="343213"/>
                  </a:cubicBezTo>
                  <a:cubicBezTo>
                    <a:pt x="2028544" y="342237"/>
                    <a:pt x="2028909" y="341297"/>
                    <a:pt x="2029455" y="340477"/>
                  </a:cubicBezTo>
                  <a:cubicBezTo>
                    <a:pt x="2029455" y="340477"/>
                    <a:pt x="2038574" y="328622"/>
                    <a:pt x="2038574" y="327802"/>
                  </a:cubicBezTo>
                  <a:cubicBezTo>
                    <a:pt x="2039213" y="326808"/>
                    <a:pt x="2039669" y="325686"/>
                    <a:pt x="2039851" y="324519"/>
                  </a:cubicBezTo>
                  <a:cubicBezTo>
                    <a:pt x="2039851" y="324519"/>
                    <a:pt x="2041128" y="314579"/>
                    <a:pt x="2041128" y="313120"/>
                  </a:cubicBezTo>
                  <a:cubicBezTo>
                    <a:pt x="2041128" y="311661"/>
                    <a:pt x="2043134" y="310293"/>
                    <a:pt x="2044137" y="309381"/>
                  </a:cubicBezTo>
                  <a:cubicBezTo>
                    <a:pt x="2045050" y="308214"/>
                    <a:pt x="2045596" y="306874"/>
                    <a:pt x="2045961" y="305460"/>
                  </a:cubicBezTo>
                  <a:cubicBezTo>
                    <a:pt x="2045961" y="305460"/>
                    <a:pt x="2049244" y="292785"/>
                    <a:pt x="2049700" y="291326"/>
                  </a:cubicBezTo>
                  <a:cubicBezTo>
                    <a:pt x="2050976" y="288143"/>
                    <a:pt x="2051615" y="284787"/>
                    <a:pt x="2051797" y="281386"/>
                  </a:cubicBezTo>
                  <a:cubicBezTo>
                    <a:pt x="2051797" y="275824"/>
                    <a:pt x="2061919" y="270535"/>
                    <a:pt x="2066753" y="268255"/>
                  </a:cubicBezTo>
                  <a:cubicBezTo>
                    <a:pt x="2070035" y="266486"/>
                    <a:pt x="2071312" y="262492"/>
                    <a:pt x="2069761" y="259136"/>
                  </a:cubicBezTo>
                  <a:cubicBezTo>
                    <a:pt x="2068941" y="257130"/>
                    <a:pt x="2065111" y="254394"/>
                    <a:pt x="2064746" y="250017"/>
                  </a:cubicBezTo>
                  <a:cubicBezTo>
                    <a:pt x="2065111" y="245950"/>
                    <a:pt x="2066843" y="242129"/>
                    <a:pt x="2069670" y="239166"/>
                  </a:cubicBezTo>
                  <a:cubicBezTo>
                    <a:pt x="2071038" y="237707"/>
                    <a:pt x="2069670" y="237342"/>
                    <a:pt x="2069670" y="237342"/>
                  </a:cubicBezTo>
                  <a:lnTo>
                    <a:pt x="2061828" y="233329"/>
                  </a:lnTo>
                  <a:cubicBezTo>
                    <a:pt x="2060916" y="232937"/>
                    <a:pt x="2060004" y="232664"/>
                    <a:pt x="2059001" y="232509"/>
                  </a:cubicBezTo>
                  <a:cubicBezTo>
                    <a:pt x="2059001" y="232509"/>
                    <a:pt x="2049882" y="234515"/>
                    <a:pt x="2048150" y="234606"/>
                  </a:cubicBezTo>
                  <a:cubicBezTo>
                    <a:pt x="2046417" y="234697"/>
                    <a:pt x="2024532" y="244181"/>
                    <a:pt x="2023255" y="244728"/>
                  </a:cubicBezTo>
                  <a:cubicBezTo>
                    <a:pt x="2020610" y="244993"/>
                    <a:pt x="2018057" y="244993"/>
                    <a:pt x="2015413" y="244728"/>
                  </a:cubicBezTo>
                  <a:cubicBezTo>
                    <a:pt x="2014500" y="244728"/>
                    <a:pt x="2009394" y="247008"/>
                    <a:pt x="2005109" y="248102"/>
                  </a:cubicBezTo>
                  <a:cubicBezTo>
                    <a:pt x="2000822" y="249196"/>
                    <a:pt x="1995990" y="258406"/>
                    <a:pt x="1995990" y="259957"/>
                  </a:cubicBezTo>
                  <a:cubicBezTo>
                    <a:pt x="1995990" y="261507"/>
                    <a:pt x="1993710" y="261689"/>
                    <a:pt x="1993710" y="261689"/>
                  </a:cubicBezTo>
                  <a:cubicBezTo>
                    <a:pt x="1993710" y="261689"/>
                    <a:pt x="1984135" y="262784"/>
                    <a:pt x="1983040" y="262784"/>
                  </a:cubicBezTo>
                  <a:cubicBezTo>
                    <a:pt x="1981946" y="262784"/>
                    <a:pt x="1973922" y="263604"/>
                    <a:pt x="1972645" y="263331"/>
                  </a:cubicBezTo>
                  <a:cubicBezTo>
                    <a:pt x="1971368" y="263057"/>
                    <a:pt x="1950030" y="262510"/>
                    <a:pt x="1945744" y="262328"/>
                  </a:cubicBezTo>
                  <a:cubicBezTo>
                    <a:pt x="1941458" y="262145"/>
                    <a:pt x="1941549" y="259045"/>
                    <a:pt x="1941185" y="256218"/>
                  </a:cubicBezTo>
                  <a:cubicBezTo>
                    <a:pt x="1940455" y="253820"/>
                    <a:pt x="1938814" y="251804"/>
                    <a:pt x="1936625" y="250656"/>
                  </a:cubicBezTo>
                  <a:cubicBezTo>
                    <a:pt x="1934437" y="249461"/>
                    <a:pt x="1932795" y="247418"/>
                    <a:pt x="1932157" y="245002"/>
                  </a:cubicBezTo>
                  <a:cubicBezTo>
                    <a:pt x="1932157" y="242995"/>
                    <a:pt x="1936898" y="237251"/>
                    <a:pt x="1937628" y="235883"/>
                  </a:cubicBezTo>
                  <a:cubicBezTo>
                    <a:pt x="1938358" y="234515"/>
                    <a:pt x="1936443" y="230959"/>
                    <a:pt x="1936169" y="229682"/>
                  </a:cubicBezTo>
                  <a:cubicBezTo>
                    <a:pt x="1935895" y="228405"/>
                    <a:pt x="1936169" y="227676"/>
                    <a:pt x="1934618" y="226764"/>
                  </a:cubicBezTo>
                  <a:cubicBezTo>
                    <a:pt x="1933069" y="225852"/>
                    <a:pt x="1929056" y="224484"/>
                    <a:pt x="1928327" y="222204"/>
                  </a:cubicBezTo>
                  <a:cubicBezTo>
                    <a:pt x="1928418" y="219013"/>
                    <a:pt x="1929239" y="215885"/>
                    <a:pt x="1930789" y="213085"/>
                  </a:cubicBezTo>
                  <a:cubicBezTo>
                    <a:pt x="1931336" y="211900"/>
                    <a:pt x="1930789" y="211627"/>
                    <a:pt x="1930789" y="211627"/>
                  </a:cubicBezTo>
                  <a:lnTo>
                    <a:pt x="1922765" y="212356"/>
                  </a:lnTo>
                  <a:cubicBezTo>
                    <a:pt x="1920120" y="212465"/>
                    <a:pt x="1917476" y="211590"/>
                    <a:pt x="1915469" y="209894"/>
                  </a:cubicBezTo>
                  <a:cubicBezTo>
                    <a:pt x="1914101" y="208344"/>
                    <a:pt x="1894131" y="189650"/>
                    <a:pt x="1893583" y="189012"/>
                  </a:cubicBezTo>
                  <a:cubicBezTo>
                    <a:pt x="1892763" y="188327"/>
                    <a:pt x="1891943" y="187753"/>
                    <a:pt x="1891031" y="187279"/>
                  </a:cubicBezTo>
                  <a:cubicBezTo>
                    <a:pt x="1890392" y="186741"/>
                    <a:pt x="1889389" y="186741"/>
                    <a:pt x="1888751" y="187279"/>
                  </a:cubicBezTo>
                  <a:cubicBezTo>
                    <a:pt x="1887839" y="187890"/>
                    <a:pt x="1886927" y="188446"/>
                    <a:pt x="1886015" y="188920"/>
                  </a:cubicBezTo>
                  <a:cubicBezTo>
                    <a:pt x="1885468" y="189559"/>
                    <a:pt x="1884283" y="188920"/>
                    <a:pt x="1884283" y="188920"/>
                  </a:cubicBezTo>
                  <a:lnTo>
                    <a:pt x="1860391" y="180440"/>
                  </a:lnTo>
                  <a:cubicBezTo>
                    <a:pt x="1859570" y="180285"/>
                    <a:pt x="1858749" y="180011"/>
                    <a:pt x="1857929" y="179619"/>
                  </a:cubicBezTo>
                  <a:cubicBezTo>
                    <a:pt x="1855102" y="179400"/>
                    <a:pt x="1852367" y="179400"/>
                    <a:pt x="1849539" y="179619"/>
                  </a:cubicBezTo>
                  <a:cubicBezTo>
                    <a:pt x="1846257" y="179820"/>
                    <a:pt x="1842883" y="179820"/>
                    <a:pt x="1839600" y="179619"/>
                  </a:cubicBezTo>
                  <a:cubicBezTo>
                    <a:pt x="1837138" y="179555"/>
                    <a:pt x="1834949" y="178251"/>
                    <a:pt x="1833672" y="176154"/>
                  </a:cubicBezTo>
                  <a:cubicBezTo>
                    <a:pt x="1832852" y="174877"/>
                    <a:pt x="1826468" y="165667"/>
                    <a:pt x="1826013" y="164755"/>
                  </a:cubicBezTo>
                  <a:cubicBezTo>
                    <a:pt x="1825648" y="163752"/>
                    <a:pt x="1825648" y="162658"/>
                    <a:pt x="1826013" y="161655"/>
                  </a:cubicBezTo>
                  <a:cubicBezTo>
                    <a:pt x="1826833" y="158992"/>
                    <a:pt x="1827381" y="156284"/>
                    <a:pt x="1827836" y="153539"/>
                  </a:cubicBezTo>
                  <a:cubicBezTo>
                    <a:pt x="1827836" y="151350"/>
                    <a:pt x="1825739" y="149071"/>
                    <a:pt x="1823916" y="145514"/>
                  </a:cubicBezTo>
                  <a:cubicBezTo>
                    <a:pt x="1822091" y="141958"/>
                    <a:pt x="1814797" y="123629"/>
                    <a:pt x="1814158" y="122626"/>
                  </a:cubicBezTo>
                  <a:cubicBezTo>
                    <a:pt x="1813337" y="121185"/>
                    <a:pt x="1812243" y="119990"/>
                    <a:pt x="1810784" y="119161"/>
                  </a:cubicBezTo>
                  <a:cubicBezTo>
                    <a:pt x="1809963" y="119161"/>
                    <a:pt x="1809598" y="117154"/>
                    <a:pt x="1809598" y="117154"/>
                  </a:cubicBezTo>
                  <a:cubicBezTo>
                    <a:pt x="1809598" y="117154"/>
                    <a:pt x="1807958" y="105665"/>
                    <a:pt x="1807958" y="104479"/>
                  </a:cubicBezTo>
                  <a:cubicBezTo>
                    <a:pt x="1808049" y="104087"/>
                    <a:pt x="1807775" y="103695"/>
                    <a:pt x="1807410" y="103613"/>
                  </a:cubicBezTo>
                  <a:cubicBezTo>
                    <a:pt x="1807227" y="103585"/>
                    <a:pt x="1807136" y="103595"/>
                    <a:pt x="1806954" y="103658"/>
                  </a:cubicBezTo>
                  <a:lnTo>
                    <a:pt x="1803671" y="103658"/>
                  </a:lnTo>
                  <a:cubicBezTo>
                    <a:pt x="1802485" y="103658"/>
                    <a:pt x="1802213" y="103658"/>
                    <a:pt x="1802213" y="101652"/>
                  </a:cubicBezTo>
                  <a:cubicBezTo>
                    <a:pt x="1801027" y="97749"/>
                    <a:pt x="1799568" y="93938"/>
                    <a:pt x="1797835" y="90254"/>
                  </a:cubicBezTo>
                  <a:cubicBezTo>
                    <a:pt x="1797835" y="88977"/>
                    <a:pt x="1791269" y="76575"/>
                    <a:pt x="1790814" y="74387"/>
                  </a:cubicBezTo>
                  <a:cubicBezTo>
                    <a:pt x="1789992" y="71715"/>
                    <a:pt x="1789992" y="68851"/>
                    <a:pt x="1790814" y="66180"/>
                  </a:cubicBezTo>
                  <a:cubicBezTo>
                    <a:pt x="1792091" y="63991"/>
                    <a:pt x="1786163" y="57608"/>
                    <a:pt x="1784430" y="56331"/>
                  </a:cubicBezTo>
                  <a:cubicBezTo>
                    <a:pt x="1780692" y="53194"/>
                    <a:pt x="1777136" y="49711"/>
                    <a:pt x="1774034" y="45936"/>
                  </a:cubicBezTo>
                  <a:cubicBezTo>
                    <a:pt x="1772302" y="43382"/>
                    <a:pt x="1774034" y="41103"/>
                    <a:pt x="1776041" y="38640"/>
                  </a:cubicBezTo>
                  <a:cubicBezTo>
                    <a:pt x="1778047" y="36178"/>
                    <a:pt x="1774765" y="34355"/>
                    <a:pt x="1773214" y="32987"/>
                  </a:cubicBezTo>
                  <a:cubicBezTo>
                    <a:pt x="1771663" y="31619"/>
                    <a:pt x="1767378" y="28245"/>
                    <a:pt x="1766010" y="27151"/>
                  </a:cubicBezTo>
                  <a:cubicBezTo>
                    <a:pt x="1763457" y="25108"/>
                    <a:pt x="1760630" y="23448"/>
                    <a:pt x="1757621" y="22226"/>
                  </a:cubicBezTo>
                  <a:cubicBezTo>
                    <a:pt x="1754794" y="20977"/>
                    <a:pt x="1751967" y="19573"/>
                    <a:pt x="1749231" y="18032"/>
                  </a:cubicBezTo>
                  <a:cubicBezTo>
                    <a:pt x="1746314" y="16764"/>
                    <a:pt x="1743121" y="16536"/>
                    <a:pt x="1740112" y="17393"/>
                  </a:cubicBezTo>
                  <a:cubicBezTo>
                    <a:pt x="1736921" y="17667"/>
                    <a:pt x="1733638" y="17667"/>
                    <a:pt x="1730447" y="17393"/>
                  </a:cubicBezTo>
                  <a:cubicBezTo>
                    <a:pt x="1729353" y="17348"/>
                    <a:pt x="1728258" y="17102"/>
                    <a:pt x="1727254" y="16664"/>
                  </a:cubicBezTo>
                  <a:lnTo>
                    <a:pt x="1699897" y="3077"/>
                  </a:lnTo>
                  <a:cubicBezTo>
                    <a:pt x="1695065" y="1472"/>
                    <a:pt x="1690049" y="432"/>
                    <a:pt x="1684943" y="-24"/>
                  </a:cubicBezTo>
                  <a:cubicBezTo>
                    <a:pt x="1683119" y="-124"/>
                    <a:pt x="1681296" y="496"/>
                    <a:pt x="1679928" y="1709"/>
                  </a:cubicBezTo>
                  <a:cubicBezTo>
                    <a:pt x="1678194" y="2612"/>
                    <a:pt x="1676280" y="3195"/>
                    <a:pt x="1674274" y="3441"/>
                  </a:cubicBezTo>
                  <a:cubicBezTo>
                    <a:pt x="1670900" y="3879"/>
                    <a:pt x="1667617" y="4645"/>
                    <a:pt x="1664426" y="5721"/>
                  </a:cubicBezTo>
                  <a:cubicBezTo>
                    <a:pt x="1656765" y="6496"/>
                    <a:pt x="1649106" y="6834"/>
                    <a:pt x="1641446" y="6724"/>
                  </a:cubicBezTo>
                  <a:cubicBezTo>
                    <a:pt x="1638436" y="6724"/>
                    <a:pt x="1623208" y="10554"/>
                    <a:pt x="1621201" y="10919"/>
                  </a:cubicBezTo>
                  <a:cubicBezTo>
                    <a:pt x="1616915" y="11548"/>
                    <a:pt x="1612539" y="11794"/>
                    <a:pt x="1608162" y="11648"/>
                  </a:cubicBezTo>
                  <a:cubicBezTo>
                    <a:pt x="1603785" y="12132"/>
                    <a:pt x="1599681" y="13773"/>
                    <a:pt x="1596124" y="16390"/>
                  </a:cubicBezTo>
                  <a:cubicBezTo>
                    <a:pt x="1594575" y="17758"/>
                    <a:pt x="1587005" y="25509"/>
                    <a:pt x="1585456" y="26786"/>
                  </a:cubicBezTo>
                  <a:cubicBezTo>
                    <a:pt x="1583905" y="28062"/>
                    <a:pt x="1577248" y="31619"/>
                    <a:pt x="1574512" y="34355"/>
                  </a:cubicBezTo>
                  <a:cubicBezTo>
                    <a:pt x="1571777" y="37090"/>
                    <a:pt x="1573601" y="41923"/>
                    <a:pt x="1573783" y="43473"/>
                  </a:cubicBezTo>
                  <a:cubicBezTo>
                    <a:pt x="1573874" y="44322"/>
                    <a:pt x="1574604" y="44942"/>
                    <a:pt x="1575516" y="44841"/>
                  </a:cubicBezTo>
                  <a:cubicBezTo>
                    <a:pt x="1575516" y="44841"/>
                    <a:pt x="1575516" y="44841"/>
                    <a:pt x="1575516" y="44841"/>
                  </a:cubicBezTo>
                  <a:cubicBezTo>
                    <a:pt x="1575972" y="44841"/>
                    <a:pt x="1582082" y="43291"/>
                    <a:pt x="1583631" y="42835"/>
                  </a:cubicBezTo>
                  <a:cubicBezTo>
                    <a:pt x="1585729" y="42771"/>
                    <a:pt x="1587918" y="43373"/>
                    <a:pt x="1589650" y="44568"/>
                  </a:cubicBezTo>
                  <a:cubicBezTo>
                    <a:pt x="1590927" y="45361"/>
                    <a:pt x="1592386" y="45890"/>
                    <a:pt x="1593844" y="46118"/>
                  </a:cubicBezTo>
                  <a:cubicBezTo>
                    <a:pt x="1594757" y="46455"/>
                    <a:pt x="1595395" y="47212"/>
                    <a:pt x="1595578" y="48124"/>
                  </a:cubicBezTo>
                  <a:cubicBezTo>
                    <a:pt x="1595578" y="50997"/>
                    <a:pt x="1595304" y="53869"/>
                    <a:pt x="1594757" y="56696"/>
                  </a:cubicBezTo>
                  <a:cubicBezTo>
                    <a:pt x="1594483" y="57854"/>
                    <a:pt x="1594757" y="59103"/>
                    <a:pt x="1595578" y="59979"/>
                  </a:cubicBezTo>
                  <a:cubicBezTo>
                    <a:pt x="1596307" y="60526"/>
                    <a:pt x="1596763" y="61347"/>
                    <a:pt x="1596580" y="61803"/>
                  </a:cubicBezTo>
                  <a:cubicBezTo>
                    <a:pt x="1596398" y="62258"/>
                    <a:pt x="1596580" y="62623"/>
                    <a:pt x="1596580" y="64538"/>
                  </a:cubicBezTo>
                  <a:cubicBezTo>
                    <a:pt x="1596580" y="66453"/>
                    <a:pt x="1595030" y="68642"/>
                    <a:pt x="1594209" y="69827"/>
                  </a:cubicBezTo>
                  <a:cubicBezTo>
                    <a:pt x="1593389" y="71013"/>
                    <a:pt x="1574240" y="90710"/>
                    <a:pt x="1572051" y="92989"/>
                  </a:cubicBezTo>
                  <a:cubicBezTo>
                    <a:pt x="1569862" y="95269"/>
                    <a:pt x="1561290" y="110589"/>
                    <a:pt x="1561290" y="110589"/>
                  </a:cubicBezTo>
                  <a:cubicBezTo>
                    <a:pt x="1560287" y="112412"/>
                    <a:pt x="1552171" y="128827"/>
                    <a:pt x="1550712" y="130742"/>
                  </a:cubicBezTo>
                  <a:cubicBezTo>
                    <a:pt x="1549344" y="136733"/>
                    <a:pt x="1548432" y="142833"/>
                    <a:pt x="1548160" y="148979"/>
                  </a:cubicBezTo>
                  <a:cubicBezTo>
                    <a:pt x="1548250" y="150210"/>
                    <a:pt x="1548432" y="151432"/>
                    <a:pt x="1548706" y="152627"/>
                  </a:cubicBezTo>
                  <a:cubicBezTo>
                    <a:pt x="1548706" y="153174"/>
                    <a:pt x="1548706" y="153721"/>
                    <a:pt x="1547977" y="155910"/>
                  </a:cubicBezTo>
                  <a:cubicBezTo>
                    <a:pt x="1547247" y="158098"/>
                    <a:pt x="1539770" y="160469"/>
                    <a:pt x="1538858" y="161016"/>
                  </a:cubicBezTo>
                  <a:cubicBezTo>
                    <a:pt x="1536942" y="161974"/>
                    <a:pt x="1534754" y="162448"/>
                    <a:pt x="1532565" y="162384"/>
                  </a:cubicBezTo>
                  <a:cubicBezTo>
                    <a:pt x="1528189" y="162886"/>
                    <a:pt x="1523903" y="164053"/>
                    <a:pt x="1519890" y="165849"/>
                  </a:cubicBezTo>
                  <a:cubicBezTo>
                    <a:pt x="1516881" y="167400"/>
                    <a:pt x="1501106" y="180075"/>
                    <a:pt x="1500194" y="180531"/>
                  </a:cubicBezTo>
                  <a:cubicBezTo>
                    <a:pt x="1499646" y="180659"/>
                    <a:pt x="1499100" y="180659"/>
                    <a:pt x="1498552" y="180531"/>
                  </a:cubicBezTo>
                  <a:lnTo>
                    <a:pt x="1460891" y="168403"/>
                  </a:lnTo>
                  <a:lnTo>
                    <a:pt x="1459614" y="167856"/>
                  </a:lnTo>
                  <a:cubicBezTo>
                    <a:pt x="1454234" y="178342"/>
                    <a:pt x="1430251" y="224484"/>
                    <a:pt x="1429704" y="225396"/>
                  </a:cubicBezTo>
                  <a:cubicBezTo>
                    <a:pt x="1429431" y="226135"/>
                    <a:pt x="1429431" y="226937"/>
                    <a:pt x="1429704" y="227676"/>
                  </a:cubicBezTo>
                  <a:cubicBezTo>
                    <a:pt x="1429704" y="227676"/>
                    <a:pt x="1429704" y="230229"/>
                    <a:pt x="1429704" y="233147"/>
                  </a:cubicBezTo>
                  <a:cubicBezTo>
                    <a:pt x="1429704" y="236065"/>
                    <a:pt x="1426330" y="239348"/>
                    <a:pt x="1422683" y="240807"/>
                  </a:cubicBezTo>
                  <a:cubicBezTo>
                    <a:pt x="1419035" y="242266"/>
                    <a:pt x="1420859" y="245914"/>
                    <a:pt x="1421132" y="248467"/>
                  </a:cubicBezTo>
                  <a:cubicBezTo>
                    <a:pt x="1421406" y="251020"/>
                    <a:pt x="1421770" y="250747"/>
                    <a:pt x="1423412" y="252935"/>
                  </a:cubicBezTo>
                  <a:cubicBezTo>
                    <a:pt x="1425874" y="256026"/>
                    <a:pt x="1428975" y="258552"/>
                    <a:pt x="1432531" y="260322"/>
                  </a:cubicBezTo>
                  <a:cubicBezTo>
                    <a:pt x="1434628" y="260322"/>
                    <a:pt x="1433352" y="260322"/>
                    <a:pt x="1435631" y="258589"/>
                  </a:cubicBezTo>
                  <a:cubicBezTo>
                    <a:pt x="1438459" y="257066"/>
                    <a:pt x="1441559" y="256346"/>
                    <a:pt x="1444750" y="256492"/>
                  </a:cubicBezTo>
                  <a:cubicBezTo>
                    <a:pt x="1446392" y="256492"/>
                    <a:pt x="1465176" y="253938"/>
                    <a:pt x="1465998" y="253756"/>
                  </a:cubicBezTo>
                  <a:cubicBezTo>
                    <a:pt x="1466545" y="253665"/>
                    <a:pt x="1467183" y="253874"/>
                    <a:pt x="1467547" y="254303"/>
                  </a:cubicBezTo>
                  <a:cubicBezTo>
                    <a:pt x="1467547" y="254303"/>
                    <a:pt x="1478400" y="261051"/>
                    <a:pt x="1480405" y="262145"/>
                  </a:cubicBezTo>
                  <a:cubicBezTo>
                    <a:pt x="1482411" y="263239"/>
                    <a:pt x="1482959" y="261416"/>
                    <a:pt x="1482959" y="261416"/>
                  </a:cubicBezTo>
                  <a:cubicBezTo>
                    <a:pt x="1483414" y="260394"/>
                    <a:pt x="1484145" y="259565"/>
                    <a:pt x="1485147" y="259045"/>
                  </a:cubicBezTo>
                  <a:cubicBezTo>
                    <a:pt x="1487427" y="256856"/>
                    <a:pt x="1489616" y="254513"/>
                    <a:pt x="1491622" y="252023"/>
                  </a:cubicBezTo>
                  <a:cubicBezTo>
                    <a:pt x="1492261" y="251731"/>
                    <a:pt x="1492898" y="251522"/>
                    <a:pt x="1493627" y="251385"/>
                  </a:cubicBezTo>
                  <a:lnTo>
                    <a:pt x="1515787" y="248740"/>
                  </a:lnTo>
                  <a:cubicBezTo>
                    <a:pt x="1519070" y="248120"/>
                    <a:pt x="1522352" y="249525"/>
                    <a:pt x="1524177" y="252297"/>
                  </a:cubicBezTo>
                  <a:cubicBezTo>
                    <a:pt x="1526547" y="255288"/>
                    <a:pt x="1529739" y="257568"/>
                    <a:pt x="1533296" y="258863"/>
                  </a:cubicBezTo>
                  <a:cubicBezTo>
                    <a:pt x="1536761" y="260330"/>
                    <a:pt x="1539861" y="262537"/>
                    <a:pt x="1542415" y="265337"/>
                  </a:cubicBezTo>
                  <a:cubicBezTo>
                    <a:pt x="1543052" y="266158"/>
                    <a:pt x="1544694" y="268711"/>
                    <a:pt x="1546518" y="269441"/>
                  </a:cubicBezTo>
                  <a:cubicBezTo>
                    <a:pt x="1548980" y="271228"/>
                    <a:pt x="1551168" y="273453"/>
                    <a:pt x="1552900" y="276006"/>
                  </a:cubicBezTo>
                  <a:cubicBezTo>
                    <a:pt x="1554542" y="277793"/>
                    <a:pt x="1556366" y="279407"/>
                    <a:pt x="1558373" y="280839"/>
                  </a:cubicBezTo>
                  <a:cubicBezTo>
                    <a:pt x="1565212" y="286064"/>
                    <a:pt x="1568677" y="294572"/>
                    <a:pt x="1567492" y="303089"/>
                  </a:cubicBezTo>
                  <a:cubicBezTo>
                    <a:pt x="1567492" y="304913"/>
                    <a:pt x="1567492" y="304913"/>
                    <a:pt x="1565941" y="304913"/>
                  </a:cubicBezTo>
                  <a:lnTo>
                    <a:pt x="1521076" y="303727"/>
                  </a:lnTo>
                  <a:cubicBezTo>
                    <a:pt x="1520346" y="303791"/>
                    <a:pt x="1519526" y="304010"/>
                    <a:pt x="1518887" y="304366"/>
                  </a:cubicBezTo>
                  <a:cubicBezTo>
                    <a:pt x="1518887" y="304366"/>
                    <a:pt x="1500649" y="310476"/>
                    <a:pt x="1491530" y="314762"/>
                  </a:cubicBezTo>
                  <a:cubicBezTo>
                    <a:pt x="1483871" y="317406"/>
                    <a:pt x="1475663" y="318281"/>
                    <a:pt x="1467639" y="317315"/>
                  </a:cubicBezTo>
                  <a:lnTo>
                    <a:pt x="1465633" y="317315"/>
                  </a:lnTo>
                  <a:lnTo>
                    <a:pt x="1455875" y="320689"/>
                  </a:lnTo>
                  <a:cubicBezTo>
                    <a:pt x="1455328" y="321135"/>
                    <a:pt x="1454781" y="321619"/>
                    <a:pt x="1454325" y="322148"/>
                  </a:cubicBezTo>
                  <a:cubicBezTo>
                    <a:pt x="1454325" y="322148"/>
                    <a:pt x="1445753" y="333090"/>
                    <a:pt x="1444659" y="334732"/>
                  </a:cubicBezTo>
                  <a:cubicBezTo>
                    <a:pt x="1443565" y="336373"/>
                    <a:pt x="1444659" y="338380"/>
                    <a:pt x="1444659" y="341936"/>
                  </a:cubicBezTo>
                  <a:cubicBezTo>
                    <a:pt x="1444659" y="345492"/>
                    <a:pt x="1436817" y="349322"/>
                    <a:pt x="1435540" y="349960"/>
                  </a:cubicBezTo>
                  <a:cubicBezTo>
                    <a:pt x="1430889" y="352450"/>
                    <a:pt x="1426148" y="354675"/>
                    <a:pt x="1421224" y="356617"/>
                  </a:cubicBezTo>
                  <a:cubicBezTo>
                    <a:pt x="1411740" y="357684"/>
                    <a:pt x="1402257" y="357867"/>
                    <a:pt x="1392773" y="357165"/>
                  </a:cubicBezTo>
                  <a:cubicBezTo>
                    <a:pt x="1391861" y="357146"/>
                    <a:pt x="1391040" y="357402"/>
                    <a:pt x="1390310" y="357894"/>
                  </a:cubicBezTo>
                  <a:cubicBezTo>
                    <a:pt x="1390310" y="357894"/>
                    <a:pt x="1375629" y="371846"/>
                    <a:pt x="1374809" y="372849"/>
                  </a:cubicBezTo>
                  <a:cubicBezTo>
                    <a:pt x="1373987" y="373852"/>
                    <a:pt x="1362680" y="380965"/>
                    <a:pt x="1359306" y="383427"/>
                  </a:cubicBezTo>
                  <a:cubicBezTo>
                    <a:pt x="1355841" y="385023"/>
                    <a:pt x="1352011" y="385652"/>
                    <a:pt x="1348181" y="385251"/>
                  </a:cubicBezTo>
                  <a:cubicBezTo>
                    <a:pt x="1346996" y="385251"/>
                    <a:pt x="1341433" y="383701"/>
                    <a:pt x="1340885" y="383974"/>
                  </a:cubicBezTo>
                  <a:cubicBezTo>
                    <a:pt x="1340339" y="384248"/>
                    <a:pt x="1339336" y="383427"/>
                    <a:pt x="1339336" y="383427"/>
                  </a:cubicBezTo>
                  <a:cubicBezTo>
                    <a:pt x="1339336" y="383427"/>
                    <a:pt x="1317268" y="374308"/>
                    <a:pt x="1316811" y="373578"/>
                  </a:cubicBezTo>
                  <a:cubicBezTo>
                    <a:pt x="1316174" y="373186"/>
                    <a:pt x="1315444" y="372904"/>
                    <a:pt x="1314714" y="372758"/>
                  </a:cubicBezTo>
                  <a:lnTo>
                    <a:pt x="1300398" y="371299"/>
                  </a:lnTo>
                  <a:cubicBezTo>
                    <a:pt x="1299759" y="371299"/>
                    <a:pt x="1298574" y="372484"/>
                    <a:pt x="1298574" y="372484"/>
                  </a:cubicBezTo>
                  <a:cubicBezTo>
                    <a:pt x="1298574" y="372484"/>
                    <a:pt x="1289455" y="381603"/>
                    <a:pt x="1288908" y="382697"/>
                  </a:cubicBezTo>
                  <a:cubicBezTo>
                    <a:pt x="1286902" y="386618"/>
                    <a:pt x="1285169" y="390704"/>
                    <a:pt x="1283801" y="394917"/>
                  </a:cubicBezTo>
                  <a:cubicBezTo>
                    <a:pt x="1283072" y="398108"/>
                    <a:pt x="1280246" y="396102"/>
                    <a:pt x="1281066" y="401118"/>
                  </a:cubicBezTo>
                  <a:cubicBezTo>
                    <a:pt x="1283072" y="407009"/>
                    <a:pt x="1286537" y="412270"/>
                    <a:pt x="1291279" y="416346"/>
                  </a:cubicBezTo>
                  <a:cubicBezTo>
                    <a:pt x="1294653" y="418398"/>
                    <a:pt x="1297207" y="421653"/>
                    <a:pt x="1298301" y="425465"/>
                  </a:cubicBezTo>
                  <a:cubicBezTo>
                    <a:pt x="1299304" y="429751"/>
                    <a:pt x="1283072" y="437320"/>
                    <a:pt x="1283072" y="437320"/>
                  </a:cubicBezTo>
                  <a:lnTo>
                    <a:pt x="1281612" y="438323"/>
                  </a:lnTo>
                  <a:lnTo>
                    <a:pt x="1279515" y="438323"/>
                  </a:lnTo>
                  <a:cubicBezTo>
                    <a:pt x="1279515" y="438323"/>
                    <a:pt x="1266385" y="445162"/>
                    <a:pt x="1265654" y="445436"/>
                  </a:cubicBezTo>
                  <a:cubicBezTo>
                    <a:pt x="1265108" y="445691"/>
                    <a:pt x="1264651" y="446065"/>
                    <a:pt x="1264287" y="446530"/>
                  </a:cubicBezTo>
                  <a:cubicBezTo>
                    <a:pt x="1264287" y="446530"/>
                    <a:pt x="1248693" y="464768"/>
                    <a:pt x="1248329" y="464768"/>
                  </a:cubicBezTo>
                  <a:cubicBezTo>
                    <a:pt x="1247964" y="465242"/>
                    <a:pt x="1247508" y="465670"/>
                    <a:pt x="1247053" y="466044"/>
                  </a:cubicBezTo>
                  <a:cubicBezTo>
                    <a:pt x="1247053" y="466044"/>
                    <a:pt x="1215774" y="478902"/>
                    <a:pt x="1214406" y="479632"/>
                  </a:cubicBezTo>
                  <a:cubicBezTo>
                    <a:pt x="1213312" y="480087"/>
                    <a:pt x="1212126" y="480270"/>
                    <a:pt x="1210941" y="480179"/>
                  </a:cubicBezTo>
                  <a:cubicBezTo>
                    <a:pt x="1210941" y="480179"/>
                    <a:pt x="1172185" y="480908"/>
                    <a:pt x="1170818" y="480726"/>
                  </a:cubicBezTo>
                  <a:cubicBezTo>
                    <a:pt x="1169450" y="480544"/>
                    <a:pt x="1164617" y="480726"/>
                    <a:pt x="1164617" y="480726"/>
                  </a:cubicBezTo>
                  <a:cubicBezTo>
                    <a:pt x="1164617" y="480726"/>
                    <a:pt x="1126500" y="486197"/>
                    <a:pt x="1125041" y="486197"/>
                  </a:cubicBezTo>
                  <a:cubicBezTo>
                    <a:pt x="1123673" y="486343"/>
                    <a:pt x="1122305" y="486681"/>
                    <a:pt x="1121028" y="487200"/>
                  </a:cubicBezTo>
                  <a:cubicBezTo>
                    <a:pt x="1121028" y="487200"/>
                    <a:pt x="1073063" y="507262"/>
                    <a:pt x="1072060" y="507809"/>
                  </a:cubicBezTo>
                  <a:cubicBezTo>
                    <a:pt x="1071057" y="508356"/>
                    <a:pt x="1064309" y="513645"/>
                    <a:pt x="1063489" y="514375"/>
                  </a:cubicBezTo>
                  <a:cubicBezTo>
                    <a:pt x="1062941" y="514812"/>
                    <a:pt x="1062303" y="515040"/>
                    <a:pt x="1061664" y="515013"/>
                  </a:cubicBezTo>
                  <a:lnTo>
                    <a:pt x="1052545" y="513554"/>
                  </a:lnTo>
                  <a:cubicBezTo>
                    <a:pt x="1048351" y="512378"/>
                    <a:pt x="1044977" y="509259"/>
                    <a:pt x="1043426" y="505164"/>
                  </a:cubicBezTo>
                  <a:cubicBezTo>
                    <a:pt x="1043426" y="503979"/>
                    <a:pt x="1043426" y="503979"/>
                    <a:pt x="1041420" y="504435"/>
                  </a:cubicBezTo>
                  <a:cubicBezTo>
                    <a:pt x="1034855" y="505584"/>
                    <a:pt x="1028290" y="506195"/>
                    <a:pt x="1021632" y="506259"/>
                  </a:cubicBezTo>
                  <a:cubicBezTo>
                    <a:pt x="1013698" y="504581"/>
                    <a:pt x="1006039" y="501909"/>
                    <a:pt x="998835" y="498325"/>
                  </a:cubicBezTo>
                  <a:cubicBezTo>
                    <a:pt x="996646" y="497322"/>
                    <a:pt x="994366" y="496675"/>
                    <a:pt x="991995" y="496410"/>
                  </a:cubicBezTo>
                  <a:cubicBezTo>
                    <a:pt x="991084" y="496410"/>
                    <a:pt x="982421" y="494587"/>
                    <a:pt x="981418" y="494313"/>
                  </a:cubicBezTo>
                  <a:cubicBezTo>
                    <a:pt x="980415" y="494039"/>
                    <a:pt x="964730" y="490027"/>
                    <a:pt x="962177" y="489571"/>
                  </a:cubicBezTo>
                  <a:cubicBezTo>
                    <a:pt x="959624" y="489115"/>
                    <a:pt x="955247" y="481638"/>
                    <a:pt x="954882" y="480908"/>
                  </a:cubicBezTo>
                  <a:cubicBezTo>
                    <a:pt x="954517" y="480179"/>
                    <a:pt x="952785" y="480087"/>
                    <a:pt x="952785" y="480087"/>
                  </a:cubicBezTo>
                  <a:cubicBezTo>
                    <a:pt x="952785" y="480087"/>
                    <a:pt x="935824" y="477078"/>
                    <a:pt x="935367" y="477170"/>
                  </a:cubicBezTo>
                  <a:cubicBezTo>
                    <a:pt x="934912" y="477261"/>
                    <a:pt x="898892" y="470968"/>
                    <a:pt x="895609" y="470513"/>
                  </a:cubicBezTo>
                  <a:cubicBezTo>
                    <a:pt x="890958" y="470823"/>
                    <a:pt x="886490" y="471771"/>
                    <a:pt x="882113" y="473340"/>
                  </a:cubicBezTo>
                  <a:cubicBezTo>
                    <a:pt x="881293" y="473805"/>
                    <a:pt x="880289" y="474024"/>
                    <a:pt x="879377" y="473978"/>
                  </a:cubicBezTo>
                  <a:cubicBezTo>
                    <a:pt x="878283" y="473978"/>
                    <a:pt x="853297" y="473340"/>
                    <a:pt x="851474" y="473066"/>
                  </a:cubicBezTo>
                  <a:cubicBezTo>
                    <a:pt x="849649" y="472792"/>
                    <a:pt x="822110" y="470057"/>
                    <a:pt x="821107" y="469783"/>
                  </a:cubicBezTo>
                  <a:cubicBezTo>
                    <a:pt x="820104" y="469510"/>
                    <a:pt x="800498" y="466227"/>
                    <a:pt x="799586" y="465953"/>
                  </a:cubicBezTo>
                  <a:cubicBezTo>
                    <a:pt x="798675" y="465835"/>
                    <a:pt x="797672" y="465835"/>
                    <a:pt x="796760" y="465953"/>
                  </a:cubicBezTo>
                  <a:cubicBezTo>
                    <a:pt x="796760" y="465953"/>
                    <a:pt x="772960" y="468689"/>
                    <a:pt x="771683" y="468689"/>
                  </a:cubicBezTo>
                  <a:cubicBezTo>
                    <a:pt x="770406" y="468689"/>
                    <a:pt x="770680" y="465953"/>
                    <a:pt x="770680" y="465315"/>
                  </a:cubicBezTo>
                  <a:cubicBezTo>
                    <a:pt x="770589" y="464786"/>
                    <a:pt x="770406" y="464284"/>
                    <a:pt x="770132" y="463856"/>
                  </a:cubicBezTo>
                  <a:cubicBezTo>
                    <a:pt x="768126" y="461749"/>
                    <a:pt x="766029" y="459798"/>
                    <a:pt x="763750" y="458020"/>
                  </a:cubicBezTo>
                  <a:cubicBezTo>
                    <a:pt x="758551" y="452749"/>
                    <a:pt x="754357" y="446566"/>
                    <a:pt x="751438" y="439782"/>
                  </a:cubicBezTo>
                  <a:cubicBezTo>
                    <a:pt x="750435" y="436225"/>
                    <a:pt x="745603" y="425465"/>
                    <a:pt x="744599" y="421544"/>
                  </a:cubicBezTo>
                  <a:cubicBezTo>
                    <a:pt x="743323" y="418608"/>
                    <a:pt x="740861" y="416374"/>
                    <a:pt x="737760" y="415434"/>
                  </a:cubicBezTo>
                  <a:cubicBezTo>
                    <a:pt x="736757" y="415434"/>
                    <a:pt x="736210" y="413975"/>
                    <a:pt x="736028" y="411969"/>
                  </a:cubicBezTo>
                  <a:cubicBezTo>
                    <a:pt x="736393" y="409607"/>
                    <a:pt x="737304" y="407346"/>
                    <a:pt x="738581" y="405312"/>
                  </a:cubicBezTo>
                  <a:cubicBezTo>
                    <a:pt x="739493" y="403580"/>
                    <a:pt x="737670" y="404400"/>
                    <a:pt x="737670" y="404400"/>
                  </a:cubicBezTo>
                  <a:lnTo>
                    <a:pt x="731651" y="405586"/>
                  </a:lnTo>
                  <a:cubicBezTo>
                    <a:pt x="725085" y="405586"/>
                    <a:pt x="718702" y="403553"/>
                    <a:pt x="713413" y="399750"/>
                  </a:cubicBezTo>
                  <a:cubicBezTo>
                    <a:pt x="713413" y="399750"/>
                    <a:pt x="676937" y="377773"/>
                    <a:pt x="675934" y="377044"/>
                  </a:cubicBezTo>
                  <a:cubicBezTo>
                    <a:pt x="675296" y="376633"/>
                    <a:pt x="674566" y="376296"/>
                    <a:pt x="673837" y="376041"/>
                  </a:cubicBezTo>
                  <a:lnTo>
                    <a:pt x="641920" y="372849"/>
                  </a:lnTo>
                  <a:cubicBezTo>
                    <a:pt x="641920" y="372849"/>
                    <a:pt x="605445" y="369657"/>
                    <a:pt x="604442" y="369384"/>
                  </a:cubicBezTo>
                  <a:cubicBezTo>
                    <a:pt x="603529" y="369101"/>
                    <a:pt x="602618" y="369101"/>
                    <a:pt x="601706" y="369384"/>
                  </a:cubicBezTo>
                  <a:cubicBezTo>
                    <a:pt x="601250" y="369493"/>
                    <a:pt x="600885" y="369493"/>
                    <a:pt x="600429" y="369384"/>
                  </a:cubicBezTo>
                  <a:cubicBezTo>
                    <a:pt x="600429" y="369384"/>
                    <a:pt x="593499" y="367651"/>
                    <a:pt x="589669" y="367104"/>
                  </a:cubicBezTo>
                  <a:cubicBezTo>
                    <a:pt x="587024" y="366438"/>
                    <a:pt x="584745" y="364815"/>
                    <a:pt x="583194" y="362545"/>
                  </a:cubicBezTo>
                  <a:cubicBezTo>
                    <a:pt x="583194" y="362545"/>
                    <a:pt x="579091" y="354793"/>
                    <a:pt x="578270" y="353426"/>
                  </a:cubicBezTo>
                  <a:cubicBezTo>
                    <a:pt x="577450" y="352058"/>
                    <a:pt x="578270" y="351875"/>
                    <a:pt x="578270" y="351875"/>
                  </a:cubicBezTo>
                  <a:cubicBezTo>
                    <a:pt x="578270" y="351875"/>
                    <a:pt x="588119" y="334823"/>
                    <a:pt x="589122" y="332543"/>
                  </a:cubicBezTo>
                  <a:cubicBezTo>
                    <a:pt x="589942" y="330373"/>
                    <a:pt x="589942" y="327966"/>
                    <a:pt x="589122" y="325795"/>
                  </a:cubicBezTo>
                  <a:cubicBezTo>
                    <a:pt x="588301" y="324154"/>
                    <a:pt x="589122" y="321418"/>
                    <a:pt x="589122" y="319595"/>
                  </a:cubicBezTo>
                  <a:cubicBezTo>
                    <a:pt x="589122" y="317771"/>
                    <a:pt x="590581" y="304913"/>
                    <a:pt x="590581" y="303910"/>
                  </a:cubicBezTo>
                  <a:cubicBezTo>
                    <a:pt x="590489" y="302962"/>
                    <a:pt x="590216" y="302040"/>
                    <a:pt x="589760" y="301174"/>
                  </a:cubicBezTo>
                  <a:cubicBezTo>
                    <a:pt x="589760" y="301174"/>
                    <a:pt x="574076" y="276827"/>
                    <a:pt x="573620" y="275550"/>
                  </a:cubicBezTo>
                  <a:cubicBezTo>
                    <a:pt x="571523" y="271893"/>
                    <a:pt x="569607" y="268118"/>
                    <a:pt x="567966" y="264243"/>
                  </a:cubicBezTo>
                  <a:cubicBezTo>
                    <a:pt x="565412" y="260340"/>
                    <a:pt x="562404" y="256811"/>
                    <a:pt x="558847" y="253756"/>
                  </a:cubicBezTo>
                  <a:cubicBezTo>
                    <a:pt x="558391" y="253254"/>
                    <a:pt x="557753" y="253072"/>
                    <a:pt x="557114" y="253300"/>
                  </a:cubicBezTo>
                  <a:cubicBezTo>
                    <a:pt x="554014" y="253282"/>
                    <a:pt x="551005" y="252944"/>
                    <a:pt x="547996" y="252297"/>
                  </a:cubicBezTo>
                  <a:cubicBezTo>
                    <a:pt x="544713" y="250519"/>
                    <a:pt x="541703" y="248376"/>
                    <a:pt x="538877" y="245914"/>
                  </a:cubicBezTo>
                  <a:cubicBezTo>
                    <a:pt x="538877" y="245366"/>
                    <a:pt x="537600" y="245458"/>
                    <a:pt x="537600" y="245458"/>
                  </a:cubicBezTo>
                  <a:cubicBezTo>
                    <a:pt x="537600" y="245458"/>
                    <a:pt x="532037" y="246278"/>
                    <a:pt x="528481" y="246917"/>
                  </a:cubicBezTo>
                  <a:cubicBezTo>
                    <a:pt x="525290" y="246798"/>
                    <a:pt x="522189" y="245923"/>
                    <a:pt x="519362" y="244363"/>
                  </a:cubicBezTo>
                  <a:cubicBezTo>
                    <a:pt x="518542" y="243725"/>
                    <a:pt x="511976" y="239439"/>
                    <a:pt x="511429" y="238892"/>
                  </a:cubicBezTo>
                  <a:cubicBezTo>
                    <a:pt x="510334" y="237004"/>
                    <a:pt x="509240" y="235053"/>
                    <a:pt x="508328" y="233056"/>
                  </a:cubicBezTo>
                  <a:cubicBezTo>
                    <a:pt x="508328" y="232509"/>
                    <a:pt x="507143" y="230959"/>
                    <a:pt x="507143" y="230959"/>
                  </a:cubicBezTo>
                  <a:cubicBezTo>
                    <a:pt x="507143" y="230959"/>
                    <a:pt x="500486" y="227220"/>
                    <a:pt x="498024" y="226217"/>
                  </a:cubicBezTo>
                  <a:cubicBezTo>
                    <a:pt x="495562" y="225214"/>
                    <a:pt x="490728" y="223937"/>
                    <a:pt x="488267" y="222843"/>
                  </a:cubicBezTo>
                  <a:cubicBezTo>
                    <a:pt x="485804" y="221748"/>
                    <a:pt x="487720" y="219834"/>
                    <a:pt x="488267" y="219286"/>
                  </a:cubicBezTo>
                  <a:cubicBezTo>
                    <a:pt x="489178" y="218657"/>
                    <a:pt x="489817" y="217663"/>
                    <a:pt x="489999" y="216551"/>
                  </a:cubicBezTo>
                  <a:cubicBezTo>
                    <a:pt x="489999" y="214818"/>
                    <a:pt x="486716" y="214362"/>
                    <a:pt x="484436" y="213541"/>
                  </a:cubicBezTo>
                  <a:cubicBezTo>
                    <a:pt x="481975" y="212073"/>
                    <a:pt x="480333" y="209538"/>
                    <a:pt x="480059" y="206702"/>
                  </a:cubicBezTo>
                  <a:cubicBezTo>
                    <a:pt x="480333" y="204030"/>
                    <a:pt x="481245" y="201450"/>
                    <a:pt x="482613" y="199133"/>
                  </a:cubicBezTo>
                  <a:cubicBezTo>
                    <a:pt x="483342" y="198313"/>
                    <a:pt x="482613" y="197127"/>
                    <a:pt x="482613" y="197127"/>
                  </a:cubicBezTo>
                  <a:lnTo>
                    <a:pt x="481883" y="195304"/>
                  </a:lnTo>
                  <a:cubicBezTo>
                    <a:pt x="477141" y="196489"/>
                    <a:pt x="469117" y="198130"/>
                    <a:pt x="467658" y="198586"/>
                  </a:cubicBezTo>
                  <a:cubicBezTo>
                    <a:pt x="466782" y="198732"/>
                    <a:pt x="465889" y="198732"/>
                    <a:pt x="465014" y="198586"/>
                  </a:cubicBezTo>
                  <a:cubicBezTo>
                    <a:pt x="462551" y="198586"/>
                    <a:pt x="459359" y="197766"/>
                    <a:pt x="458721" y="197766"/>
                  </a:cubicBezTo>
                  <a:lnTo>
                    <a:pt x="450970" y="197766"/>
                  </a:lnTo>
                  <a:cubicBezTo>
                    <a:pt x="448599" y="197766"/>
                    <a:pt x="446866" y="202781"/>
                    <a:pt x="446411" y="205061"/>
                  </a:cubicBezTo>
                  <a:cubicBezTo>
                    <a:pt x="445964" y="206456"/>
                    <a:pt x="446201" y="207970"/>
                    <a:pt x="447049" y="209164"/>
                  </a:cubicBezTo>
                  <a:cubicBezTo>
                    <a:pt x="447687" y="210350"/>
                    <a:pt x="447049" y="212629"/>
                    <a:pt x="445316" y="215183"/>
                  </a:cubicBezTo>
                  <a:cubicBezTo>
                    <a:pt x="443174" y="219159"/>
                    <a:pt x="439818" y="222350"/>
                    <a:pt x="435742" y="224302"/>
                  </a:cubicBezTo>
                  <a:cubicBezTo>
                    <a:pt x="430827" y="226226"/>
                    <a:pt x="425610" y="227311"/>
                    <a:pt x="420331" y="227493"/>
                  </a:cubicBezTo>
                  <a:cubicBezTo>
                    <a:pt x="417504" y="227493"/>
                    <a:pt x="414403" y="227493"/>
                    <a:pt x="412215" y="229591"/>
                  </a:cubicBezTo>
                  <a:cubicBezTo>
                    <a:pt x="409625" y="233995"/>
                    <a:pt x="407546" y="238673"/>
                    <a:pt x="406014" y="243543"/>
                  </a:cubicBezTo>
                  <a:cubicBezTo>
                    <a:pt x="405549" y="244828"/>
                    <a:pt x="405339" y="246187"/>
                    <a:pt x="405375" y="247555"/>
                  </a:cubicBezTo>
                  <a:cubicBezTo>
                    <a:pt x="405375" y="247555"/>
                    <a:pt x="408841" y="269623"/>
                    <a:pt x="408932" y="274912"/>
                  </a:cubicBezTo>
                  <a:cubicBezTo>
                    <a:pt x="408722" y="278313"/>
                    <a:pt x="407336" y="281541"/>
                    <a:pt x="405011" y="284031"/>
                  </a:cubicBezTo>
                  <a:cubicBezTo>
                    <a:pt x="405011" y="284031"/>
                    <a:pt x="388050" y="292147"/>
                    <a:pt x="386773" y="293149"/>
                  </a:cubicBezTo>
                  <a:cubicBezTo>
                    <a:pt x="385496" y="294153"/>
                    <a:pt x="385496" y="294153"/>
                    <a:pt x="384219" y="293879"/>
                  </a:cubicBezTo>
                  <a:cubicBezTo>
                    <a:pt x="381803" y="293332"/>
                    <a:pt x="379432" y="292639"/>
                    <a:pt x="377107" y="291782"/>
                  </a:cubicBezTo>
                  <a:cubicBezTo>
                    <a:pt x="375402" y="290925"/>
                    <a:pt x="373542" y="290432"/>
                    <a:pt x="371635" y="290323"/>
                  </a:cubicBezTo>
                  <a:cubicBezTo>
                    <a:pt x="369857" y="290633"/>
                    <a:pt x="368034" y="290633"/>
                    <a:pt x="366255" y="290323"/>
                  </a:cubicBezTo>
                  <a:cubicBezTo>
                    <a:pt x="363903" y="289876"/>
                    <a:pt x="361495" y="289876"/>
                    <a:pt x="359142" y="290323"/>
                  </a:cubicBezTo>
                  <a:cubicBezTo>
                    <a:pt x="355668" y="291253"/>
                    <a:pt x="352048" y="291536"/>
                    <a:pt x="348473" y="291143"/>
                  </a:cubicBezTo>
                  <a:cubicBezTo>
                    <a:pt x="340823" y="288545"/>
                    <a:pt x="333336" y="285499"/>
                    <a:pt x="326041" y="282024"/>
                  </a:cubicBezTo>
                  <a:cubicBezTo>
                    <a:pt x="323451" y="280274"/>
                    <a:pt x="319940" y="280958"/>
                    <a:pt x="318190" y="283547"/>
                  </a:cubicBezTo>
                  <a:cubicBezTo>
                    <a:pt x="317807" y="284113"/>
                    <a:pt x="317533" y="284733"/>
                    <a:pt x="317378" y="285399"/>
                  </a:cubicBezTo>
                  <a:cubicBezTo>
                    <a:pt x="317378" y="285399"/>
                    <a:pt x="295857" y="348137"/>
                    <a:pt x="295037" y="349869"/>
                  </a:cubicBezTo>
                  <a:cubicBezTo>
                    <a:pt x="294216" y="351602"/>
                    <a:pt x="295037" y="352149"/>
                    <a:pt x="295037" y="352149"/>
                  </a:cubicBezTo>
                  <a:cubicBezTo>
                    <a:pt x="297617" y="352377"/>
                    <a:pt x="300143" y="353024"/>
                    <a:pt x="302514" y="354064"/>
                  </a:cubicBezTo>
                  <a:cubicBezTo>
                    <a:pt x="306891" y="355979"/>
                    <a:pt x="304885" y="363183"/>
                    <a:pt x="304703" y="364369"/>
                  </a:cubicBezTo>
                  <a:cubicBezTo>
                    <a:pt x="304712" y="365162"/>
                    <a:pt x="304119" y="365827"/>
                    <a:pt x="303335" y="365919"/>
                  </a:cubicBezTo>
                  <a:lnTo>
                    <a:pt x="278987" y="366739"/>
                  </a:lnTo>
                  <a:cubicBezTo>
                    <a:pt x="277528" y="366739"/>
                    <a:pt x="276981" y="365645"/>
                    <a:pt x="277255" y="364916"/>
                  </a:cubicBezTo>
                  <a:cubicBezTo>
                    <a:pt x="277528" y="364186"/>
                    <a:pt x="278076" y="363183"/>
                    <a:pt x="275978" y="361086"/>
                  </a:cubicBezTo>
                  <a:cubicBezTo>
                    <a:pt x="273881" y="358988"/>
                    <a:pt x="268136" y="360630"/>
                    <a:pt x="263120" y="362545"/>
                  </a:cubicBezTo>
                  <a:cubicBezTo>
                    <a:pt x="258105" y="364460"/>
                    <a:pt x="225368" y="371664"/>
                    <a:pt x="222085" y="372667"/>
                  </a:cubicBezTo>
                  <a:cubicBezTo>
                    <a:pt x="218766" y="374062"/>
                    <a:pt x="215693" y="375968"/>
                    <a:pt x="212966" y="378320"/>
                  </a:cubicBezTo>
                  <a:cubicBezTo>
                    <a:pt x="211598" y="379597"/>
                    <a:pt x="213514" y="381330"/>
                    <a:pt x="214425" y="382333"/>
                  </a:cubicBezTo>
                  <a:cubicBezTo>
                    <a:pt x="215337" y="383336"/>
                    <a:pt x="215702" y="383427"/>
                    <a:pt x="218803" y="382880"/>
                  </a:cubicBezTo>
                  <a:cubicBezTo>
                    <a:pt x="223079" y="382779"/>
                    <a:pt x="227347" y="383299"/>
                    <a:pt x="231478" y="384430"/>
                  </a:cubicBezTo>
                  <a:cubicBezTo>
                    <a:pt x="233484" y="384977"/>
                    <a:pt x="232754" y="386345"/>
                    <a:pt x="232754" y="386345"/>
                  </a:cubicBezTo>
                  <a:cubicBezTo>
                    <a:pt x="231432" y="387412"/>
                    <a:pt x="230210" y="388607"/>
                    <a:pt x="229107" y="389901"/>
                  </a:cubicBezTo>
                  <a:cubicBezTo>
                    <a:pt x="226098" y="393002"/>
                    <a:pt x="228651" y="404218"/>
                    <a:pt x="230201" y="411787"/>
                  </a:cubicBezTo>
                  <a:cubicBezTo>
                    <a:pt x="232426" y="419921"/>
                    <a:pt x="235481" y="427809"/>
                    <a:pt x="239320" y="435314"/>
                  </a:cubicBezTo>
                  <a:cubicBezTo>
                    <a:pt x="240879" y="439244"/>
                    <a:pt x="242101" y="443302"/>
                    <a:pt x="242967" y="447442"/>
                  </a:cubicBezTo>
                  <a:cubicBezTo>
                    <a:pt x="243788" y="450998"/>
                    <a:pt x="240049" y="451181"/>
                    <a:pt x="237770" y="451819"/>
                  </a:cubicBezTo>
                  <a:cubicBezTo>
                    <a:pt x="235134" y="452165"/>
                    <a:pt x="232608" y="453095"/>
                    <a:pt x="230383" y="454555"/>
                  </a:cubicBezTo>
                  <a:cubicBezTo>
                    <a:pt x="227283" y="456834"/>
                    <a:pt x="230930" y="458658"/>
                    <a:pt x="233210" y="460117"/>
                  </a:cubicBezTo>
                  <a:cubicBezTo>
                    <a:pt x="235490" y="461576"/>
                    <a:pt x="233849" y="462488"/>
                    <a:pt x="233210" y="462944"/>
                  </a:cubicBezTo>
                  <a:cubicBezTo>
                    <a:pt x="231533" y="463874"/>
                    <a:pt x="229654" y="464376"/>
                    <a:pt x="227739" y="464403"/>
                  </a:cubicBezTo>
                  <a:cubicBezTo>
                    <a:pt x="226316" y="464394"/>
                    <a:pt x="224931" y="464877"/>
                    <a:pt x="223818" y="465771"/>
                  </a:cubicBezTo>
                  <a:cubicBezTo>
                    <a:pt x="218803" y="471242"/>
                    <a:pt x="223818" y="482094"/>
                    <a:pt x="223818" y="482094"/>
                  </a:cubicBezTo>
                  <a:lnTo>
                    <a:pt x="225368" y="486197"/>
                  </a:lnTo>
                  <a:lnTo>
                    <a:pt x="223727" y="489662"/>
                  </a:lnTo>
                  <a:lnTo>
                    <a:pt x="223727" y="489662"/>
                  </a:lnTo>
                  <a:cubicBezTo>
                    <a:pt x="223727" y="490757"/>
                    <a:pt x="224274" y="491851"/>
                    <a:pt x="224547" y="492672"/>
                  </a:cubicBezTo>
                  <a:cubicBezTo>
                    <a:pt x="224931" y="494541"/>
                    <a:pt x="223881" y="496410"/>
                    <a:pt x="222085" y="497049"/>
                  </a:cubicBezTo>
                  <a:cubicBezTo>
                    <a:pt x="222085" y="497049"/>
                    <a:pt x="190078" y="508903"/>
                    <a:pt x="179773" y="512916"/>
                  </a:cubicBezTo>
                  <a:cubicBezTo>
                    <a:pt x="171129" y="517129"/>
                    <a:pt x="163460" y="523092"/>
                    <a:pt x="157250" y="530424"/>
                  </a:cubicBezTo>
                  <a:cubicBezTo>
                    <a:pt x="156949" y="531135"/>
                    <a:pt x="156347" y="531673"/>
                    <a:pt x="155608" y="531883"/>
                  </a:cubicBezTo>
                  <a:cubicBezTo>
                    <a:pt x="155608" y="531883"/>
                    <a:pt x="124239" y="535804"/>
                    <a:pt x="119132" y="536716"/>
                  </a:cubicBezTo>
                  <a:cubicBezTo>
                    <a:pt x="115275" y="537418"/>
                    <a:pt x="111764" y="539406"/>
                    <a:pt x="109193" y="542370"/>
                  </a:cubicBezTo>
                  <a:cubicBezTo>
                    <a:pt x="107625" y="543911"/>
                    <a:pt x="105947" y="545343"/>
                    <a:pt x="104178" y="546656"/>
                  </a:cubicBezTo>
                  <a:cubicBezTo>
                    <a:pt x="102627" y="547841"/>
                    <a:pt x="102445" y="550759"/>
                    <a:pt x="102627" y="553039"/>
                  </a:cubicBezTo>
                  <a:cubicBezTo>
                    <a:pt x="102810" y="555319"/>
                    <a:pt x="97886" y="560061"/>
                    <a:pt x="96609" y="561611"/>
                  </a:cubicBezTo>
                  <a:cubicBezTo>
                    <a:pt x="95332" y="563161"/>
                    <a:pt x="94329" y="564164"/>
                    <a:pt x="90955" y="563161"/>
                  </a:cubicBezTo>
                  <a:cubicBezTo>
                    <a:pt x="87946" y="562167"/>
                    <a:pt x="84654" y="562422"/>
                    <a:pt x="81836" y="563890"/>
                  </a:cubicBezTo>
                  <a:cubicBezTo>
                    <a:pt x="79784" y="565368"/>
                    <a:pt x="77459" y="566426"/>
                    <a:pt x="74997" y="566991"/>
                  </a:cubicBezTo>
                  <a:cubicBezTo>
                    <a:pt x="72653" y="567274"/>
                    <a:pt x="70492" y="565669"/>
                    <a:pt x="70072" y="563343"/>
                  </a:cubicBezTo>
                  <a:cubicBezTo>
                    <a:pt x="69690" y="561346"/>
                    <a:pt x="69106" y="559395"/>
                    <a:pt x="68340" y="557507"/>
                  </a:cubicBezTo>
                  <a:cubicBezTo>
                    <a:pt x="67748" y="556422"/>
                    <a:pt x="67583" y="555155"/>
                    <a:pt x="67884" y="553951"/>
                  </a:cubicBezTo>
                  <a:cubicBezTo>
                    <a:pt x="67884" y="552036"/>
                    <a:pt x="64054" y="553312"/>
                    <a:pt x="62230" y="555045"/>
                  </a:cubicBezTo>
                  <a:cubicBezTo>
                    <a:pt x="59486" y="557161"/>
                    <a:pt x="56404" y="558793"/>
                    <a:pt x="53111" y="559878"/>
                  </a:cubicBezTo>
                  <a:cubicBezTo>
                    <a:pt x="49491" y="559988"/>
                    <a:pt x="45871" y="559623"/>
                    <a:pt x="42351" y="558784"/>
                  </a:cubicBezTo>
                  <a:cubicBezTo>
                    <a:pt x="41439" y="558784"/>
                    <a:pt x="41166" y="558784"/>
                    <a:pt x="40984" y="559331"/>
                  </a:cubicBezTo>
                  <a:cubicBezTo>
                    <a:pt x="41084" y="560909"/>
                    <a:pt x="41485" y="562459"/>
                    <a:pt x="42169" y="563890"/>
                  </a:cubicBezTo>
                  <a:cubicBezTo>
                    <a:pt x="42898" y="565441"/>
                    <a:pt x="38886" y="566717"/>
                    <a:pt x="38886" y="566717"/>
                  </a:cubicBezTo>
                  <a:lnTo>
                    <a:pt x="15268" y="575198"/>
                  </a:lnTo>
                  <a:cubicBezTo>
                    <a:pt x="14575" y="575362"/>
                    <a:pt x="14019" y="575882"/>
                    <a:pt x="13809" y="576566"/>
                  </a:cubicBezTo>
                  <a:cubicBezTo>
                    <a:pt x="13809" y="576566"/>
                    <a:pt x="10526" y="589788"/>
                    <a:pt x="10070" y="591430"/>
                  </a:cubicBezTo>
                  <a:cubicBezTo>
                    <a:pt x="9615" y="593071"/>
                    <a:pt x="10070" y="592706"/>
                    <a:pt x="10070" y="594257"/>
                  </a:cubicBezTo>
                  <a:cubicBezTo>
                    <a:pt x="10070" y="595807"/>
                    <a:pt x="6696" y="597357"/>
                    <a:pt x="3687" y="598907"/>
                  </a:cubicBezTo>
                  <a:cubicBezTo>
                    <a:pt x="2693" y="599363"/>
                    <a:pt x="1653" y="599700"/>
                    <a:pt x="586" y="599910"/>
                  </a:cubicBezTo>
                  <a:cubicBezTo>
                    <a:pt x="222" y="602299"/>
                    <a:pt x="12" y="604698"/>
                    <a:pt x="-52" y="607114"/>
                  </a:cubicBezTo>
                  <a:cubicBezTo>
                    <a:pt x="313" y="611801"/>
                    <a:pt x="2711" y="616096"/>
                    <a:pt x="6514" y="618877"/>
                  </a:cubicBezTo>
                  <a:cubicBezTo>
                    <a:pt x="8064" y="620337"/>
                    <a:pt x="6514" y="620793"/>
                    <a:pt x="5237" y="620793"/>
                  </a:cubicBezTo>
                  <a:cubicBezTo>
                    <a:pt x="3960" y="620793"/>
                    <a:pt x="4781" y="621340"/>
                    <a:pt x="3231" y="622160"/>
                  </a:cubicBezTo>
                  <a:cubicBezTo>
                    <a:pt x="2383" y="622534"/>
                    <a:pt x="1927" y="623455"/>
                    <a:pt x="2137" y="624349"/>
                  </a:cubicBezTo>
                  <a:cubicBezTo>
                    <a:pt x="2137" y="624349"/>
                    <a:pt x="4508" y="630550"/>
                    <a:pt x="5511" y="632282"/>
                  </a:cubicBezTo>
                  <a:cubicBezTo>
                    <a:pt x="6514" y="634015"/>
                    <a:pt x="11803" y="632829"/>
                    <a:pt x="13079" y="632282"/>
                  </a:cubicBezTo>
                  <a:cubicBezTo>
                    <a:pt x="16472" y="631407"/>
                    <a:pt x="19982" y="631070"/>
                    <a:pt x="23475" y="631279"/>
                  </a:cubicBezTo>
                  <a:cubicBezTo>
                    <a:pt x="29274" y="633760"/>
                    <a:pt x="34682" y="637079"/>
                    <a:pt x="39524" y="641128"/>
                  </a:cubicBezTo>
                  <a:cubicBezTo>
                    <a:pt x="40317" y="641657"/>
                    <a:pt x="41001" y="642340"/>
                    <a:pt x="41531" y="643134"/>
                  </a:cubicBezTo>
                  <a:cubicBezTo>
                    <a:pt x="41531" y="643134"/>
                    <a:pt x="44722" y="666387"/>
                    <a:pt x="45087" y="670491"/>
                  </a:cubicBezTo>
                  <a:cubicBezTo>
                    <a:pt x="45497" y="674202"/>
                    <a:pt x="47531" y="677549"/>
                    <a:pt x="50650" y="679610"/>
                  </a:cubicBezTo>
                  <a:cubicBezTo>
                    <a:pt x="52564" y="680886"/>
                    <a:pt x="50650" y="681889"/>
                    <a:pt x="50650" y="681889"/>
                  </a:cubicBezTo>
                  <a:cubicBezTo>
                    <a:pt x="48680" y="683540"/>
                    <a:pt x="46609" y="685063"/>
                    <a:pt x="44448" y="686449"/>
                  </a:cubicBezTo>
                  <a:cubicBezTo>
                    <a:pt x="43618" y="686877"/>
                    <a:pt x="42725" y="687187"/>
                    <a:pt x="41804" y="687361"/>
                  </a:cubicBezTo>
                  <a:cubicBezTo>
                    <a:pt x="37883" y="688090"/>
                    <a:pt x="31408" y="688546"/>
                    <a:pt x="28034" y="689093"/>
                  </a:cubicBezTo>
                  <a:cubicBezTo>
                    <a:pt x="24660" y="689640"/>
                    <a:pt x="26210" y="691920"/>
                    <a:pt x="26210" y="691920"/>
                  </a:cubicBezTo>
                  <a:lnTo>
                    <a:pt x="30952" y="695750"/>
                  </a:lnTo>
                  <a:cubicBezTo>
                    <a:pt x="32466" y="694957"/>
                    <a:pt x="34190" y="694665"/>
                    <a:pt x="35877" y="694930"/>
                  </a:cubicBezTo>
                  <a:cubicBezTo>
                    <a:pt x="38156" y="695951"/>
                    <a:pt x="40537" y="696717"/>
                    <a:pt x="42990" y="697209"/>
                  </a:cubicBezTo>
                  <a:cubicBezTo>
                    <a:pt x="47148" y="696890"/>
                    <a:pt x="51333" y="697227"/>
                    <a:pt x="55391" y="698212"/>
                  </a:cubicBezTo>
                  <a:cubicBezTo>
                    <a:pt x="58674" y="699471"/>
                    <a:pt x="61756" y="701221"/>
                    <a:pt x="64510" y="703410"/>
                  </a:cubicBezTo>
                  <a:cubicBezTo>
                    <a:pt x="66334" y="705070"/>
                    <a:pt x="68477" y="706337"/>
                    <a:pt x="70802" y="707149"/>
                  </a:cubicBezTo>
                  <a:cubicBezTo>
                    <a:pt x="75699" y="709620"/>
                    <a:pt x="79091" y="714307"/>
                    <a:pt x="79921" y="719733"/>
                  </a:cubicBezTo>
                  <a:cubicBezTo>
                    <a:pt x="80085" y="723599"/>
                    <a:pt x="79401" y="727466"/>
                    <a:pt x="77915" y="731040"/>
                  </a:cubicBezTo>
                  <a:cubicBezTo>
                    <a:pt x="77003" y="732499"/>
                    <a:pt x="77003" y="732682"/>
                    <a:pt x="77915" y="733502"/>
                  </a:cubicBezTo>
                  <a:cubicBezTo>
                    <a:pt x="80432" y="735819"/>
                    <a:pt x="82803" y="738290"/>
                    <a:pt x="85028" y="740889"/>
                  </a:cubicBezTo>
                  <a:cubicBezTo>
                    <a:pt x="85028" y="741527"/>
                    <a:pt x="85483" y="742621"/>
                    <a:pt x="86760" y="742621"/>
                  </a:cubicBezTo>
                  <a:cubicBezTo>
                    <a:pt x="90134" y="742320"/>
                    <a:pt x="93445" y="741554"/>
                    <a:pt x="96609" y="740342"/>
                  </a:cubicBezTo>
                  <a:cubicBezTo>
                    <a:pt x="97977" y="739339"/>
                    <a:pt x="98524" y="738609"/>
                    <a:pt x="98889" y="740342"/>
                  </a:cubicBezTo>
                  <a:cubicBezTo>
                    <a:pt x="99263" y="742968"/>
                    <a:pt x="100758" y="745293"/>
                    <a:pt x="102992" y="746725"/>
                  </a:cubicBezTo>
                  <a:cubicBezTo>
                    <a:pt x="110013" y="750856"/>
                    <a:pt x="117929" y="753236"/>
                    <a:pt x="126063" y="753655"/>
                  </a:cubicBezTo>
                  <a:lnTo>
                    <a:pt x="141656" y="754658"/>
                  </a:lnTo>
                  <a:cubicBezTo>
                    <a:pt x="142832" y="753956"/>
                    <a:pt x="144055" y="753309"/>
                    <a:pt x="145304" y="752743"/>
                  </a:cubicBezTo>
                  <a:cubicBezTo>
                    <a:pt x="152599" y="749096"/>
                    <a:pt x="155973" y="747637"/>
                    <a:pt x="158253" y="746451"/>
                  </a:cubicBezTo>
                  <a:cubicBezTo>
                    <a:pt x="160541" y="745430"/>
                    <a:pt x="162885" y="744545"/>
                    <a:pt x="165274" y="743807"/>
                  </a:cubicBezTo>
                  <a:cubicBezTo>
                    <a:pt x="167235" y="743223"/>
                    <a:pt x="168995" y="742120"/>
                    <a:pt x="170381" y="740615"/>
                  </a:cubicBezTo>
                  <a:cubicBezTo>
                    <a:pt x="171539" y="738509"/>
                    <a:pt x="173819" y="737268"/>
                    <a:pt x="176217" y="737423"/>
                  </a:cubicBezTo>
                  <a:cubicBezTo>
                    <a:pt x="179983" y="737761"/>
                    <a:pt x="183767" y="737761"/>
                    <a:pt x="187524" y="737423"/>
                  </a:cubicBezTo>
                  <a:cubicBezTo>
                    <a:pt x="189722" y="736676"/>
                    <a:pt x="192129" y="736876"/>
                    <a:pt x="194181" y="737971"/>
                  </a:cubicBezTo>
                  <a:cubicBezTo>
                    <a:pt x="196461" y="739430"/>
                    <a:pt x="214243" y="753746"/>
                    <a:pt x="214243" y="753746"/>
                  </a:cubicBezTo>
                  <a:lnTo>
                    <a:pt x="215155" y="756117"/>
                  </a:lnTo>
                  <a:cubicBezTo>
                    <a:pt x="215720" y="757412"/>
                    <a:pt x="217225" y="757996"/>
                    <a:pt x="218520" y="757430"/>
                  </a:cubicBezTo>
                  <a:cubicBezTo>
                    <a:pt x="218793" y="757312"/>
                    <a:pt x="219040" y="757148"/>
                    <a:pt x="219258" y="756938"/>
                  </a:cubicBezTo>
                  <a:cubicBezTo>
                    <a:pt x="221264" y="755114"/>
                    <a:pt x="224091" y="752834"/>
                    <a:pt x="225094" y="753655"/>
                  </a:cubicBezTo>
                  <a:cubicBezTo>
                    <a:pt x="226098" y="754476"/>
                    <a:pt x="228195" y="756117"/>
                    <a:pt x="227830" y="757029"/>
                  </a:cubicBezTo>
                  <a:cubicBezTo>
                    <a:pt x="227465" y="757941"/>
                    <a:pt x="222267" y="773717"/>
                    <a:pt x="221538" y="774629"/>
                  </a:cubicBezTo>
                  <a:cubicBezTo>
                    <a:pt x="220809" y="775541"/>
                    <a:pt x="213422" y="787030"/>
                    <a:pt x="212419" y="788125"/>
                  </a:cubicBezTo>
                  <a:cubicBezTo>
                    <a:pt x="211416" y="789219"/>
                    <a:pt x="205853" y="796423"/>
                    <a:pt x="204577" y="795785"/>
                  </a:cubicBezTo>
                  <a:cubicBezTo>
                    <a:pt x="203300" y="795146"/>
                    <a:pt x="201021" y="795785"/>
                    <a:pt x="200565" y="795785"/>
                  </a:cubicBezTo>
                  <a:cubicBezTo>
                    <a:pt x="200108" y="795785"/>
                    <a:pt x="200565" y="801529"/>
                    <a:pt x="199744" y="803080"/>
                  </a:cubicBezTo>
                  <a:cubicBezTo>
                    <a:pt x="197947" y="805505"/>
                    <a:pt x="195723" y="807576"/>
                    <a:pt x="193178" y="809190"/>
                  </a:cubicBezTo>
                  <a:cubicBezTo>
                    <a:pt x="190260" y="810375"/>
                    <a:pt x="187187" y="811141"/>
                    <a:pt x="184059" y="811469"/>
                  </a:cubicBezTo>
                  <a:cubicBezTo>
                    <a:pt x="182509" y="811469"/>
                    <a:pt x="179318" y="810740"/>
                    <a:pt x="178770" y="812472"/>
                  </a:cubicBezTo>
                  <a:cubicBezTo>
                    <a:pt x="178223" y="814205"/>
                    <a:pt x="179773" y="816758"/>
                    <a:pt x="180047" y="817852"/>
                  </a:cubicBezTo>
                  <a:cubicBezTo>
                    <a:pt x="180320" y="818947"/>
                    <a:pt x="184424" y="824145"/>
                    <a:pt x="182144" y="825148"/>
                  </a:cubicBezTo>
                  <a:cubicBezTo>
                    <a:pt x="179865" y="826151"/>
                    <a:pt x="179044" y="825695"/>
                    <a:pt x="178952" y="828248"/>
                  </a:cubicBezTo>
                  <a:cubicBezTo>
                    <a:pt x="178862" y="829953"/>
                    <a:pt x="178862" y="831649"/>
                    <a:pt x="178952" y="833355"/>
                  </a:cubicBezTo>
                  <a:lnTo>
                    <a:pt x="178952" y="834267"/>
                  </a:lnTo>
                  <a:cubicBezTo>
                    <a:pt x="178952" y="834267"/>
                    <a:pt x="181232" y="836090"/>
                    <a:pt x="182144" y="837002"/>
                  </a:cubicBezTo>
                  <a:cubicBezTo>
                    <a:pt x="184242" y="838853"/>
                    <a:pt x="186567" y="840413"/>
                    <a:pt x="189075" y="841653"/>
                  </a:cubicBezTo>
                  <a:cubicBezTo>
                    <a:pt x="190807" y="842291"/>
                    <a:pt x="194820" y="842382"/>
                    <a:pt x="195093" y="845118"/>
                  </a:cubicBezTo>
                  <a:cubicBezTo>
                    <a:pt x="195120" y="849513"/>
                    <a:pt x="196151" y="853854"/>
                    <a:pt x="198103" y="857793"/>
                  </a:cubicBezTo>
                  <a:cubicBezTo>
                    <a:pt x="198558" y="858386"/>
                    <a:pt x="198558" y="859207"/>
                    <a:pt x="198103" y="859800"/>
                  </a:cubicBezTo>
                  <a:cubicBezTo>
                    <a:pt x="193461" y="864578"/>
                    <a:pt x="188327" y="868864"/>
                    <a:pt x="182783" y="872566"/>
                  </a:cubicBezTo>
                  <a:cubicBezTo>
                    <a:pt x="180202" y="872885"/>
                    <a:pt x="177639" y="871891"/>
                    <a:pt x="175944" y="869921"/>
                  </a:cubicBezTo>
                  <a:cubicBezTo>
                    <a:pt x="174393" y="868007"/>
                    <a:pt x="173117" y="866912"/>
                    <a:pt x="173573" y="865453"/>
                  </a:cubicBezTo>
                  <a:cubicBezTo>
                    <a:pt x="174028" y="863994"/>
                    <a:pt x="173573" y="863721"/>
                    <a:pt x="172570" y="863903"/>
                  </a:cubicBezTo>
                  <a:cubicBezTo>
                    <a:pt x="169059" y="864633"/>
                    <a:pt x="165594" y="865545"/>
                    <a:pt x="162174" y="866639"/>
                  </a:cubicBezTo>
                  <a:cubicBezTo>
                    <a:pt x="161171" y="867186"/>
                    <a:pt x="160441" y="866639"/>
                    <a:pt x="160715" y="868645"/>
                  </a:cubicBezTo>
                  <a:cubicBezTo>
                    <a:pt x="161490" y="871754"/>
                    <a:pt x="162493" y="874800"/>
                    <a:pt x="163724" y="877764"/>
                  </a:cubicBezTo>
                  <a:cubicBezTo>
                    <a:pt x="164271" y="878676"/>
                    <a:pt x="172023" y="889436"/>
                    <a:pt x="172023" y="889436"/>
                  </a:cubicBezTo>
                  <a:cubicBezTo>
                    <a:pt x="172196" y="890339"/>
                    <a:pt x="172196" y="891269"/>
                    <a:pt x="172023" y="892172"/>
                  </a:cubicBezTo>
                  <a:cubicBezTo>
                    <a:pt x="170900" y="897059"/>
                    <a:pt x="170900" y="902148"/>
                    <a:pt x="172023" y="907036"/>
                  </a:cubicBezTo>
                  <a:lnTo>
                    <a:pt x="176399" y="912507"/>
                  </a:lnTo>
                  <a:cubicBezTo>
                    <a:pt x="176865" y="913036"/>
                    <a:pt x="177676" y="913090"/>
                    <a:pt x="178205" y="912616"/>
                  </a:cubicBezTo>
                  <a:cubicBezTo>
                    <a:pt x="178241" y="912589"/>
                    <a:pt x="178278" y="912543"/>
                    <a:pt x="178315" y="912507"/>
                  </a:cubicBezTo>
                  <a:cubicBezTo>
                    <a:pt x="179226" y="911413"/>
                    <a:pt x="183421" y="907947"/>
                    <a:pt x="184697" y="908859"/>
                  </a:cubicBezTo>
                  <a:cubicBezTo>
                    <a:pt x="185628" y="909562"/>
                    <a:pt x="186430" y="910428"/>
                    <a:pt x="187068" y="911413"/>
                  </a:cubicBezTo>
                  <a:cubicBezTo>
                    <a:pt x="189585" y="914312"/>
                    <a:pt x="191929" y="917358"/>
                    <a:pt x="194090" y="920532"/>
                  </a:cubicBezTo>
                  <a:cubicBezTo>
                    <a:pt x="194820" y="921899"/>
                    <a:pt x="194090" y="923085"/>
                    <a:pt x="195367" y="923632"/>
                  </a:cubicBezTo>
                  <a:cubicBezTo>
                    <a:pt x="196643" y="924179"/>
                    <a:pt x="211872" y="928100"/>
                    <a:pt x="213605" y="928921"/>
                  </a:cubicBezTo>
                  <a:cubicBezTo>
                    <a:pt x="215337" y="929742"/>
                    <a:pt x="224274" y="932477"/>
                    <a:pt x="223271" y="935304"/>
                  </a:cubicBezTo>
                  <a:cubicBezTo>
                    <a:pt x="222267" y="938131"/>
                    <a:pt x="221082" y="940502"/>
                    <a:pt x="221994" y="940867"/>
                  </a:cubicBezTo>
                  <a:lnTo>
                    <a:pt x="249351" y="953633"/>
                  </a:lnTo>
                  <a:cubicBezTo>
                    <a:pt x="248393" y="954436"/>
                    <a:pt x="248275" y="955867"/>
                    <a:pt x="249077" y="956825"/>
                  </a:cubicBezTo>
                  <a:cubicBezTo>
                    <a:pt x="249880" y="957782"/>
                    <a:pt x="251311" y="957901"/>
                    <a:pt x="252269" y="957099"/>
                  </a:cubicBezTo>
                  <a:close/>
                </a:path>
              </a:pathLst>
            </a:custGeom>
            <a:grpFill/>
            <a:ln w="4559" cap="flat">
              <a:solidFill>
                <a:srgbClr val="FFFFFF"/>
              </a:solidFill>
              <a:prstDash val="solid"/>
              <a:miter/>
            </a:ln>
          </p:spPr>
          <p:txBody>
            <a:bodyPr rtlCol="0" anchor="ctr"/>
            <a:lstStyle/>
            <a:p>
              <a:endParaRPr lang="en-US"/>
            </a:p>
          </p:txBody>
        </p:sp>
      </p:grpSp>
      <p:sp>
        <p:nvSpPr>
          <p:cNvPr id="967" name="Freeform: Shape 966">
            <a:extLst>
              <a:ext uri="{FF2B5EF4-FFF2-40B4-BE49-F238E27FC236}">
                <a16:creationId xmlns:a16="http://schemas.microsoft.com/office/drawing/2014/main" id="{19EFC229-6801-56AC-07B6-C19A888DEE78}"/>
              </a:ext>
            </a:extLst>
          </p:cNvPr>
          <p:cNvSpPr/>
          <p:nvPr/>
        </p:nvSpPr>
        <p:spPr>
          <a:xfrm>
            <a:off x="8324811" y="2893758"/>
            <a:ext cx="945048" cy="390003"/>
          </a:xfrm>
          <a:custGeom>
            <a:avLst/>
            <a:gdLst>
              <a:gd name="connsiteX0" fmla="*/ 2502 w 1087661"/>
              <a:gd name="connsiteY0" fmla="*/ 132941 h 448857"/>
              <a:gd name="connsiteX1" fmla="*/ -52 w 1087661"/>
              <a:gd name="connsiteY1" fmla="*/ 140510 h 448857"/>
              <a:gd name="connsiteX2" fmla="*/ 4326 w 1087661"/>
              <a:gd name="connsiteY2" fmla="*/ 147349 h 448857"/>
              <a:gd name="connsiteX3" fmla="*/ 9888 w 1087661"/>
              <a:gd name="connsiteY3" fmla="*/ 150359 h 448857"/>
              <a:gd name="connsiteX4" fmla="*/ 8156 w 1087661"/>
              <a:gd name="connsiteY4" fmla="*/ 153094 h 448857"/>
              <a:gd name="connsiteX5" fmla="*/ 8156 w 1087661"/>
              <a:gd name="connsiteY5" fmla="*/ 156651 h 448857"/>
              <a:gd name="connsiteX6" fmla="*/ 17913 w 1087661"/>
              <a:gd name="connsiteY6" fmla="*/ 160025 h 448857"/>
              <a:gd name="connsiteX7" fmla="*/ 27032 w 1087661"/>
              <a:gd name="connsiteY7" fmla="*/ 164766 h 448857"/>
              <a:gd name="connsiteX8" fmla="*/ 28217 w 1087661"/>
              <a:gd name="connsiteY8" fmla="*/ 166864 h 448857"/>
              <a:gd name="connsiteX9" fmla="*/ 31318 w 1087661"/>
              <a:gd name="connsiteY9" fmla="*/ 172700 h 448857"/>
              <a:gd name="connsiteX10" fmla="*/ 39251 w 1087661"/>
              <a:gd name="connsiteY10" fmla="*/ 178171 h 448857"/>
              <a:gd name="connsiteX11" fmla="*/ 48370 w 1087661"/>
              <a:gd name="connsiteY11" fmla="*/ 180724 h 448857"/>
              <a:gd name="connsiteX12" fmla="*/ 57489 w 1087661"/>
              <a:gd name="connsiteY12" fmla="*/ 179266 h 448857"/>
              <a:gd name="connsiteX13" fmla="*/ 58766 w 1087661"/>
              <a:gd name="connsiteY13" fmla="*/ 179722 h 448857"/>
              <a:gd name="connsiteX14" fmla="*/ 67885 w 1087661"/>
              <a:gd name="connsiteY14" fmla="*/ 186105 h 448857"/>
              <a:gd name="connsiteX15" fmla="*/ 77003 w 1087661"/>
              <a:gd name="connsiteY15" fmla="*/ 187108 h 448857"/>
              <a:gd name="connsiteX16" fmla="*/ 78736 w 1087661"/>
              <a:gd name="connsiteY16" fmla="*/ 187564 h 448857"/>
              <a:gd name="connsiteX17" fmla="*/ 87855 w 1087661"/>
              <a:gd name="connsiteY17" fmla="*/ 198051 h 448857"/>
              <a:gd name="connsiteX18" fmla="*/ 93509 w 1087661"/>
              <a:gd name="connsiteY18" fmla="*/ 209358 h 448857"/>
              <a:gd name="connsiteX19" fmla="*/ 109649 w 1087661"/>
              <a:gd name="connsiteY19" fmla="*/ 234982 h 448857"/>
              <a:gd name="connsiteX20" fmla="*/ 110470 w 1087661"/>
              <a:gd name="connsiteY20" fmla="*/ 237718 h 448857"/>
              <a:gd name="connsiteX21" fmla="*/ 109011 w 1087661"/>
              <a:gd name="connsiteY21" fmla="*/ 253402 h 448857"/>
              <a:gd name="connsiteX22" fmla="*/ 109011 w 1087661"/>
              <a:gd name="connsiteY22" fmla="*/ 259603 h 448857"/>
              <a:gd name="connsiteX23" fmla="*/ 109011 w 1087661"/>
              <a:gd name="connsiteY23" fmla="*/ 266351 h 448857"/>
              <a:gd name="connsiteX24" fmla="*/ 98159 w 1087661"/>
              <a:gd name="connsiteY24" fmla="*/ 285683 h 448857"/>
              <a:gd name="connsiteX25" fmla="*/ 98159 w 1087661"/>
              <a:gd name="connsiteY25" fmla="*/ 287234 h 448857"/>
              <a:gd name="connsiteX26" fmla="*/ 103083 w 1087661"/>
              <a:gd name="connsiteY26" fmla="*/ 296353 h 448857"/>
              <a:gd name="connsiteX27" fmla="*/ 109558 w 1087661"/>
              <a:gd name="connsiteY27" fmla="*/ 300912 h 448857"/>
              <a:gd name="connsiteX28" fmla="*/ 120318 w 1087661"/>
              <a:gd name="connsiteY28" fmla="*/ 303192 h 448857"/>
              <a:gd name="connsiteX29" fmla="*/ 121595 w 1087661"/>
              <a:gd name="connsiteY29" fmla="*/ 303192 h 448857"/>
              <a:gd name="connsiteX30" fmla="*/ 124331 w 1087661"/>
              <a:gd name="connsiteY30" fmla="*/ 303192 h 448857"/>
              <a:gd name="connsiteX31" fmla="*/ 161809 w 1087661"/>
              <a:gd name="connsiteY31" fmla="*/ 306657 h 448857"/>
              <a:gd name="connsiteX32" fmla="*/ 193726 w 1087661"/>
              <a:gd name="connsiteY32" fmla="*/ 309848 h 448857"/>
              <a:gd name="connsiteX33" fmla="*/ 195823 w 1087661"/>
              <a:gd name="connsiteY33" fmla="*/ 310852 h 448857"/>
              <a:gd name="connsiteX34" fmla="*/ 233302 w 1087661"/>
              <a:gd name="connsiteY34" fmla="*/ 333558 h 448857"/>
              <a:gd name="connsiteX35" fmla="*/ 251540 w 1087661"/>
              <a:gd name="connsiteY35" fmla="*/ 339394 h 448857"/>
              <a:gd name="connsiteX36" fmla="*/ 257559 w 1087661"/>
              <a:gd name="connsiteY36" fmla="*/ 338208 h 448857"/>
              <a:gd name="connsiteX37" fmla="*/ 258470 w 1087661"/>
              <a:gd name="connsiteY37" fmla="*/ 339120 h 448857"/>
              <a:gd name="connsiteX38" fmla="*/ 255917 w 1087661"/>
              <a:gd name="connsiteY38" fmla="*/ 345777 h 448857"/>
              <a:gd name="connsiteX39" fmla="*/ 257650 w 1087661"/>
              <a:gd name="connsiteY39" fmla="*/ 349242 h 448857"/>
              <a:gd name="connsiteX40" fmla="*/ 264489 w 1087661"/>
              <a:gd name="connsiteY40" fmla="*/ 355352 h 448857"/>
              <a:gd name="connsiteX41" fmla="*/ 271328 w 1087661"/>
              <a:gd name="connsiteY41" fmla="*/ 373590 h 448857"/>
              <a:gd name="connsiteX42" fmla="*/ 283639 w 1087661"/>
              <a:gd name="connsiteY42" fmla="*/ 391828 h 448857"/>
              <a:gd name="connsiteX43" fmla="*/ 290021 w 1087661"/>
              <a:gd name="connsiteY43" fmla="*/ 397664 h 448857"/>
              <a:gd name="connsiteX44" fmla="*/ 290569 w 1087661"/>
              <a:gd name="connsiteY44" fmla="*/ 399123 h 448857"/>
              <a:gd name="connsiteX45" fmla="*/ 291572 w 1087661"/>
              <a:gd name="connsiteY45" fmla="*/ 402497 h 448857"/>
              <a:gd name="connsiteX46" fmla="*/ 316649 w 1087661"/>
              <a:gd name="connsiteY46" fmla="*/ 399761 h 448857"/>
              <a:gd name="connsiteX47" fmla="*/ 319475 w 1087661"/>
              <a:gd name="connsiteY47" fmla="*/ 399761 h 448857"/>
              <a:gd name="connsiteX48" fmla="*/ 340996 w 1087661"/>
              <a:gd name="connsiteY48" fmla="*/ 403591 h 448857"/>
              <a:gd name="connsiteX49" fmla="*/ 371363 w 1087661"/>
              <a:gd name="connsiteY49" fmla="*/ 406874 h 448857"/>
              <a:gd name="connsiteX50" fmla="*/ 399266 w 1087661"/>
              <a:gd name="connsiteY50" fmla="*/ 407786 h 448857"/>
              <a:gd name="connsiteX51" fmla="*/ 402002 w 1087661"/>
              <a:gd name="connsiteY51" fmla="*/ 407148 h 448857"/>
              <a:gd name="connsiteX52" fmla="*/ 415498 w 1087661"/>
              <a:gd name="connsiteY52" fmla="*/ 404321 h 448857"/>
              <a:gd name="connsiteX53" fmla="*/ 455256 w 1087661"/>
              <a:gd name="connsiteY53" fmla="*/ 410977 h 448857"/>
              <a:gd name="connsiteX54" fmla="*/ 472674 w 1087661"/>
              <a:gd name="connsiteY54" fmla="*/ 413895 h 448857"/>
              <a:gd name="connsiteX55" fmla="*/ 474771 w 1087661"/>
              <a:gd name="connsiteY55" fmla="*/ 414716 h 448857"/>
              <a:gd name="connsiteX56" fmla="*/ 482066 w 1087661"/>
              <a:gd name="connsiteY56" fmla="*/ 423379 h 448857"/>
              <a:gd name="connsiteX57" fmla="*/ 501307 w 1087661"/>
              <a:gd name="connsiteY57" fmla="*/ 428121 h 448857"/>
              <a:gd name="connsiteX58" fmla="*/ 511884 w 1087661"/>
              <a:gd name="connsiteY58" fmla="*/ 430218 h 448857"/>
              <a:gd name="connsiteX59" fmla="*/ 518724 w 1087661"/>
              <a:gd name="connsiteY59" fmla="*/ 432133 h 448857"/>
              <a:gd name="connsiteX60" fmla="*/ 541521 w 1087661"/>
              <a:gd name="connsiteY60" fmla="*/ 440067 h 448857"/>
              <a:gd name="connsiteX61" fmla="*/ 561309 w 1087661"/>
              <a:gd name="connsiteY61" fmla="*/ 438243 h 448857"/>
              <a:gd name="connsiteX62" fmla="*/ 563315 w 1087661"/>
              <a:gd name="connsiteY62" fmla="*/ 438972 h 448857"/>
              <a:gd name="connsiteX63" fmla="*/ 572434 w 1087661"/>
              <a:gd name="connsiteY63" fmla="*/ 447362 h 448857"/>
              <a:gd name="connsiteX64" fmla="*/ 581553 w 1087661"/>
              <a:gd name="connsiteY64" fmla="*/ 448821 h 448857"/>
              <a:gd name="connsiteX65" fmla="*/ 583378 w 1087661"/>
              <a:gd name="connsiteY65" fmla="*/ 448183 h 448857"/>
              <a:gd name="connsiteX66" fmla="*/ 591949 w 1087661"/>
              <a:gd name="connsiteY66" fmla="*/ 441617 h 448857"/>
              <a:gd name="connsiteX67" fmla="*/ 640917 w 1087661"/>
              <a:gd name="connsiteY67" fmla="*/ 421008 h 448857"/>
              <a:gd name="connsiteX68" fmla="*/ 644930 w 1087661"/>
              <a:gd name="connsiteY68" fmla="*/ 420005 h 448857"/>
              <a:gd name="connsiteX69" fmla="*/ 684506 w 1087661"/>
              <a:gd name="connsiteY69" fmla="*/ 414534 h 448857"/>
              <a:gd name="connsiteX70" fmla="*/ 690707 w 1087661"/>
              <a:gd name="connsiteY70" fmla="*/ 414534 h 448857"/>
              <a:gd name="connsiteX71" fmla="*/ 730830 w 1087661"/>
              <a:gd name="connsiteY71" fmla="*/ 413987 h 448857"/>
              <a:gd name="connsiteX72" fmla="*/ 734295 w 1087661"/>
              <a:gd name="connsiteY72" fmla="*/ 413440 h 448857"/>
              <a:gd name="connsiteX73" fmla="*/ 766942 w 1087661"/>
              <a:gd name="connsiteY73" fmla="*/ 399852 h 448857"/>
              <a:gd name="connsiteX74" fmla="*/ 768218 w 1087661"/>
              <a:gd name="connsiteY74" fmla="*/ 398576 h 448857"/>
              <a:gd name="connsiteX75" fmla="*/ 784176 w 1087661"/>
              <a:gd name="connsiteY75" fmla="*/ 380338 h 448857"/>
              <a:gd name="connsiteX76" fmla="*/ 785543 w 1087661"/>
              <a:gd name="connsiteY76" fmla="*/ 379244 h 448857"/>
              <a:gd name="connsiteX77" fmla="*/ 799404 w 1087661"/>
              <a:gd name="connsiteY77" fmla="*/ 372131 h 448857"/>
              <a:gd name="connsiteX78" fmla="*/ 801502 w 1087661"/>
              <a:gd name="connsiteY78" fmla="*/ 372131 h 448857"/>
              <a:gd name="connsiteX79" fmla="*/ 802961 w 1087661"/>
              <a:gd name="connsiteY79" fmla="*/ 371128 h 448857"/>
              <a:gd name="connsiteX80" fmla="*/ 818190 w 1087661"/>
              <a:gd name="connsiteY80" fmla="*/ 359273 h 448857"/>
              <a:gd name="connsiteX81" fmla="*/ 811168 w 1087661"/>
              <a:gd name="connsiteY81" fmla="*/ 350154 h 448857"/>
              <a:gd name="connsiteX82" fmla="*/ 800955 w 1087661"/>
              <a:gd name="connsiteY82" fmla="*/ 334926 h 448857"/>
              <a:gd name="connsiteX83" fmla="*/ 803690 w 1087661"/>
              <a:gd name="connsiteY83" fmla="*/ 328725 h 448857"/>
              <a:gd name="connsiteX84" fmla="*/ 808797 w 1087661"/>
              <a:gd name="connsiteY84" fmla="*/ 316505 h 448857"/>
              <a:gd name="connsiteX85" fmla="*/ 818464 w 1087661"/>
              <a:gd name="connsiteY85" fmla="*/ 306292 h 448857"/>
              <a:gd name="connsiteX86" fmla="*/ 820287 w 1087661"/>
              <a:gd name="connsiteY86" fmla="*/ 305107 h 448857"/>
              <a:gd name="connsiteX87" fmla="*/ 834603 w 1087661"/>
              <a:gd name="connsiteY87" fmla="*/ 306566 h 448857"/>
              <a:gd name="connsiteX88" fmla="*/ 836702 w 1087661"/>
              <a:gd name="connsiteY88" fmla="*/ 307386 h 448857"/>
              <a:gd name="connsiteX89" fmla="*/ 859225 w 1087661"/>
              <a:gd name="connsiteY89" fmla="*/ 317235 h 448857"/>
              <a:gd name="connsiteX90" fmla="*/ 860775 w 1087661"/>
              <a:gd name="connsiteY90" fmla="*/ 317782 h 448857"/>
              <a:gd name="connsiteX91" fmla="*/ 868070 w 1087661"/>
              <a:gd name="connsiteY91" fmla="*/ 319059 h 448857"/>
              <a:gd name="connsiteX92" fmla="*/ 879195 w 1087661"/>
              <a:gd name="connsiteY92" fmla="*/ 317235 h 448857"/>
              <a:gd name="connsiteX93" fmla="*/ 894698 w 1087661"/>
              <a:gd name="connsiteY93" fmla="*/ 306657 h 448857"/>
              <a:gd name="connsiteX94" fmla="*/ 910199 w 1087661"/>
              <a:gd name="connsiteY94" fmla="*/ 291702 h 448857"/>
              <a:gd name="connsiteX95" fmla="*/ 912662 w 1087661"/>
              <a:gd name="connsiteY95" fmla="*/ 290973 h 448857"/>
              <a:gd name="connsiteX96" fmla="*/ 941113 w 1087661"/>
              <a:gd name="connsiteY96" fmla="*/ 290425 h 448857"/>
              <a:gd name="connsiteX97" fmla="*/ 955429 w 1087661"/>
              <a:gd name="connsiteY97" fmla="*/ 283768 h 448857"/>
              <a:gd name="connsiteX98" fmla="*/ 964548 w 1087661"/>
              <a:gd name="connsiteY98" fmla="*/ 275744 h 448857"/>
              <a:gd name="connsiteX99" fmla="*/ 964548 w 1087661"/>
              <a:gd name="connsiteY99" fmla="*/ 268540 h 448857"/>
              <a:gd name="connsiteX100" fmla="*/ 974214 w 1087661"/>
              <a:gd name="connsiteY100" fmla="*/ 255956 h 448857"/>
              <a:gd name="connsiteX101" fmla="*/ 975765 w 1087661"/>
              <a:gd name="connsiteY101" fmla="*/ 254497 h 448857"/>
              <a:gd name="connsiteX102" fmla="*/ 985522 w 1087661"/>
              <a:gd name="connsiteY102" fmla="*/ 251123 h 448857"/>
              <a:gd name="connsiteX103" fmla="*/ 987528 w 1087661"/>
              <a:gd name="connsiteY103" fmla="*/ 251123 h 448857"/>
              <a:gd name="connsiteX104" fmla="*/ 1011419 w 1087661"/>
              <a:gd name="connsiteY104" fmla="*/ 248569 h 448857"/>
              <a:gd name="connsiteX105" fmla="*/ 1038776 w 1087661"/>
              <a:gd name="connsiteY105" fmla="*/ 238174 h 448857"/>
              <a:gd name="connsiteX106" fmla="*/ 1040965 w 1087661"/>
              <a:gd name="connsiteY106" fmla="*/ 237535 h 448857"/>
              <a:gd name="connsiteX107" fmla="*/ 1085830 w 1087661"/>
              <a:gd name="connsiteY107" fmla="*/ 238721 h 448857"/>
              <a:gd name="connsiteX108" fmla="*/ 1087381 w 1087661"/>
              <a:gd name="connsiteY108" fmla="*/ 236897 h 448857"/>
              <a:gd name="connsiteX109" fmla="*/ 1078262 w 1087661"/>
              <a:gd name="connsiteY109" fmla="*/ 214647 h 448857"/>
              <a:gd name="connsiteX110" fmla="*/ 1072789 w 1087661"/>
              <a:gd name="connsiteY110" fmla="*/ 209814 h 448857"/>
              <a:gd name="connsiteX111" fmla="*/ 1066407 w 1087661"/>
              <a:gd name="connsiteY111" fmla="*/ 203248 h 448857"/>
              <a:gd name="connsiteX112" fmla="*/ 1062304 w 1087661"/>
              <a:gd name="connsiteY112" fmla="*/ 199145 h 448857"/>
              <a:gd name="connsiteX113" fmla="*/ 1053185 w 1087661"/>
              <a:gd name="connsiteY113" fmla="*/ 192670 h 448857"/>
              <a:gd name="connsiteX114" fmla="*/ 1044066 w 1087661"/>
              <a:gd name="connsiteY114" fmla="*/ 186105 h 448857"/>
              <a:gd name="connsiteX115" fmla="*/ 1035676 w 1087661"/>
              <a:gd name="connsiteY115" fmla="*/ 182548 h 448857"/>
              <a:gd name="connsiteX116" fmla="*/ 1013516 w 1087661"/>
              <a:gd name="connsiteY116" fmla="*/ 185193 h 448857"/>
              <a:gd name="connsiteX117" fmla="*/ 1011511 w 1087661"/>
              <a:gd name="connsiteY117" fmla="*/ 185831 h 448857"/>
              <a:gd name="connsiteX118" fmla="*/ 1005036 w 1087661"/>
              <a:gd name="connsiteY118" fmla="*/ 192853 h 448857"/>
              <a:gd name="connsiteX119" fmla="*/ 1002848 w 1087661"/>
              <a:gd name="connsiteY119" fmla="*/ 195224 h 448857"/>
              <a:gd name="connsiteX120" fmla="*/ 1000294 w 1087661"/>
              <a:gd name="connsiteY120" fmla="*/ 195953 h 448857"/>
              <a:gd name="connsiteX121" fmla="*/ 987436 w 1087661"/>
              <a:gd name="connsiteY121" fmla="*/ 188111 h 448857"/>
              <a:gd name="connsiteX122" fmla="*/ 985887 w 1087661"/>
              <a:gd name="connsiteY122" fmla="*/ 187564 h 448857"/>
              <a:gd name="connsiteX123" fmla="*/ 964639 w 1087661"/>
              <a:gd name="connsiteY123" fmla="*/ 190300 h 448857"/>
              <a:gd name="connsiteX124" fmla="*/ 955520 w 1087661"/>
              <a:gd name="connsiteY124" fmla="*/ 192397 h 448857"/>
              <a:gd name="connsiteX125" fmla="*/ 952420 w 1087661"/>
              <a:gd name="connsiteY125" fmla="*/ 194129 h 448857"/>
              <a:gd name="connsiteX126" fmla="*/ 943301 w 1087661"/>
              <a:gd name="connsiteY126" fmla="*/ 186743 h 448857"/>
              <a:gd name="connsiteX127" fmla="*/ 941021 w 1087661"/>
              <a:gd name="connsiteY127" fmla="*/ 182275 h 448857"/>
              <a:gd name="connsiteX128" fmla="*/ 942572 w 1087661"/>
              <a:gd name="connsiteY128" fmla="*/ 174615 h 448857"/>
              <a:gd name="connsiteX129" fmla="*/ 949593 w 1087661"/>
              <a:gd name="connsiteY129" fmla="*/ 166955 h 448857"/>
              <a:gd name="connsiteX130" fmla="*/ 949593 w 1087661"/>
              <a:gd name="connsiteY130" fmla="*/ 161484 h 448857"/>
              <a:gd name="connsiteX131" fmla="*/ 949593 w 1087661"/>
              <a:gd name="connsiteY131" fmla="*/ 159204 h 448857"/>
              <a:gd name="connsiteX132" fmla="*/ 979503 w 1087661"/>
              <a:gd name="connsiteY132" fmla="*/ 101664 h 448857"/>
              <a:gd name="connsiteX133" fmla="*/ 964093 w 1087661"/>
              <a:gd name="connsiteY133" fmla="*/ 93639 h 448857"/>
              <a:gd name="connsiteX134" fmla="*/ 961995 w 1087661"/>
              <a:gd name="connsiteY134" fmla="*/ 93639 h 448857"/>
              <a:gd name="connsiteX135" fmla="*/ 940019 w 1087661"/>
              <a:gd name="connsiteY135" fmla="*/ 99201 h 448857"/>
              <a:gd name="connsiteX136" fmla="*/ 937921 w 1087661"/>
              <a:gd name="connsiteY136" fmla="*/ 98472 h 448857"/>
              <a:gd name="connsiteX137" fmla="*/ 916218 w 1087661"/>
              <a:gd name="connsiteY137" fmla="*/ 84976 h 448857"/>
              <a:gd name="connsiteX138" fmla="*/ 914303 w 1087661"/>
              <a:gd name="connsiteY138" fmla="*/ 84246 h 448857"/>
              <a:gd name="connsiteX139" fmla="*/ 894333 w 1087661"/>
              <a:gd name="connsiteY139" fmla="*/ 84246 h 448857"/>
              <a:gd name="connsiteX140" fmla="*/ 891870 w 1087661"/>
              <a:gd name="connsiteY140" fmla="*/ 84976 h 448857"/>
              <a:gd name="connsiteX141" fmla="*/ 876915 w 1087661"/>
              <a:gd name="connsiteY141" fmla="*/ 92545 h 448857"/>
              <a:gd name="connsiteX142" fmla="*/ 867796 w 1087661"/>
              <a:gd name="connsiteY142" fmla="*/ 98381 h 448857"/>
              <a:gd name="connsiteX143" fmla="*/ 851383 w 1087661"/>
              <a:gd name="connsiteY143" fmla="*/ 113701 h 448857"/>
              <a:gd name="connsiteX144" fmla="*/ 849194 w 1087661"/>
              <a:gd name="connsiteY144" fmla="*/ 115342 h 448857"/>
              <a:gd name="connsiteX145" fmla="*/ 827035 w 1087661"/>
              <a:gd name="connsiteY145" fmla="*/ 119263 h 448857"/>
              <a:gd name="connsiteX146" fmla="*/ 781440 w 1087661"/>
              <a:gd name="connsiteY146" fmla="*/ 131665 h 448857"/>
              <a:gd name="connsiteX147" fmla="*/ 778887 w 1087661"/>
              <a:gd name="connsiteY147" fmla="*/ 131665 h 448857"/>
              <a:gd name="connsiteX148" fmla="*/ 733292 w 1087661"/>
              <a:gd name="connsiteY148" fmla="*/ 125373 h 448857"/>
              <a:gd name="connsiteX149" fmla="*/ 726362 w 1087661"/>
              <a:gd name="connsiteY149" fmla="*/ 123275 h 448857"/>
              <a:gd name="connsiteX150" fmla="*/ 723718 w 1087661"/>
              <a:gd name="connsiteY150" fmla="*/ 123275 h 448857"/>
              <a:gd name="connsiteX151" fmla="*/ 704112 w 1087661"/>
              <a:gd name="connsiteY151" fmla="*/ 124826 h 448857"/>
              <a:gd name="connsiteX152" fmla="*/ 701924 w 1087661"/>
              <a:gd name="connsiteY152" fmla="*/ 124096 h 448857"/>
              <a:gd name="connsiteX153" fmla="*/ 686968 w 1087661"/>
              <a:gd name="connsiteY153" fmla="*/ 113336 h 448857"/>
              <a:gd name="connsiteX154" fmla="*/ 685965 w 1087661"/>
              <a:gd name="connsiteY154" fmla="*/ 111603 h 448857"/>
              <a:gd name="connsiteX155" fmla="*/ 684050 w 1087661"/>
              <a:gd name="connsiteY155" fmla="*/ 100296 h 448857"/>
              <a:gd name="connsiteX156" fmla="*/ 682864 w 1087661"/>
              <a:gd name="connsiteY156" fmla="*/ 98016 h 448857"/>
              <a:gd name="connsiteX157" fmla="*/ 663532 w 1087661"/>
              <a:gd name="connsiteY157" fmla="*/ 95463 h 448857"/>
              <a:gd name="connsiteX158" fmla="*/ 661526 w 1087661"/>
              <a:gd name="connsiteY158" fmla="*/ 94368 h 448857"/>
              <a:gd name="connsiteX159" fmla="*/ 644291 w 1087661"/>
              <a:gd name="connsiteY159" fmla="*/ 82331 h 448857"/>
              <a:gd name="connsiteX160" fmla="*/ 622316 w 1087661"/>
              <a:gd name="connsiteY160" fmla="*/ 80781 h 448857"/>
              <a:gd name="connsiteX161" fmla="*/ 619579 w 1087661"/>
              <a:gd name="connsiteY161" fmla="*/ 78957 h 448857"/>
              <a:gd name="connsiteX162" fmla="*/ 616752 w 1087661"/>
              <a:gd name="connsiteY162" fmla="*/ 78137 h 448857"/>
              <a:gd name="connsiteX163" fmla="*/ 595414 w 1087661"/>
              <a:gd name="connsiteY163" fmla="*/ 73577 h 448857"/>
              <a:gd name="connsiteX164" fmla="*/ 567054 w 1087661"/>
              <a:gd name="connsiteY164" fmla="*/ 80508 h 448857"/>
              <a:gd name="connsiteX165" fmla="*/ 552190 w 1087661"/>
              <a:gd name="connsiteY165" fmla="*/ 88350 h 448857"/>
              <a:gd name="connsiteX166" fmla="*/ 549911 w 1087661"/>
              <a:gd name="connsiteY166" fmla="*/ 88897 h 448857"/>
              <a:gd name="connsiteX167" fmla="*/ 503496 w 1087661"/>
              <a:gd name="connsiteY167" fmla="*/ 77407 h 448857"/>
              <a:gd name="connsiteX168" fmla="*/ 501216 w 1087661"/>
              <a:gd name="connsiteY168" fmla="*/ 76222 h 448857"/>
              <a:gd name="connsiteX169" fmla="*/ 492097 w 1087661"/>
              <a:gd name="connsiteY169" fmla="*/ 68835 h 448857"/>
              <a:gd name="connsiteX170" fmla="*/ 491094 w 1087661"/>
              <a:gd name="connsiteY170" fmla="*/ 66829 h 448857"/>
              <a:gd name="connsiteX171" fmla="*/ 486899 w 1087661"/>
              <a:gd name="connsiteY171" fmla="*/ 40476 h 448857"/>
              <a:gd name="connsiteX172" fmla="*/ 488997 w 1087661"/>
              <a:gd name="connsiteY172" fmla="*/ 36919 h 448857"/>
              <a:gd name="connsiteX173" fmla="*/ 482887 w 1087661"/>
              <a:gd name="connsiteY173" fmla="*/ 33910 h 448857"/>
              <a:gd name="connsiteX174" fmla="*/ 458813 w 1087661"/>
              <a:gd name="connsiteY174" fmla="*/ 27800 h 448857"/>
              <a:gd name="connsiteX175" fmla="*/ 436836 w 1087661"/>
              <a:gd name="connsiteY175" fmla="*/ 19684 h 448857"/>
              <a:gd name="connsiteX176" fmla="*/ 433462 w 1087661"/>
              <a:gd name="connsiteY176" fmla="*/ 19228 h 448857"/>
              <a:gd name="connsiteX177" fmla="*/ 412306 w 1087661"/>
              <a:gd name="connsiteY177" fmla="*/ 16858 h 448857"/>
              <a:gd name="connsiteX178" fmla="*/ 409479 w 1087661"/>
              <a:gd name="connsiteY178" fmla="*/ 16128 h 448857"/>
              <a:gd name="connsiteX179" fmla="*/ 378840 w 1087661"/>
              <a:gd name="connsiteY179" fmla="*/ 170 h 448857"/>
              <a:gd name="connsiteX180" fmla="*/ 376560 w 1087661"/>
              <a:gd name="connsiteY180" fmla="*/ 899 h 448857"/>
              <a:gd name="connsiteX181" fmla="*/ 358322 w 1087661"/>
              <a:gd name="connsiteY181" fmla="*/ 17678 h 448857"/>
              <a:gd name="connsiteX182" fmla="*/ 354493 w 1087661"/>
              <a:gd name="connsiteY182" fmla="*/ 28256 h 448857"/>
              <a:gd name="connsiteX183" fmla="*/ 350480 w 1087661"/>
              <a:gd name="connsiteY183" fmla="*/ 29259 h 448857"/>
              <a:gd name="connsiteX184" fmla="*/ 345374 w 1087661"/>
              <a:gd name="connsiteY184" fmla="*/ 34366 h 448857"/>
              <a:gd name="connsiteX185" fmla="*/ 342090 w 1087661"/>
              <a:gd name="connsiteY185" fmla="*/ 46220 h 448857"/>
              <a:gd name="connsiteX186" fmla="*/ 344370 w 1087661"/>
              <a:gd name="connsiteY186" fmla="*/ 60172 h 448857"/>
              <a:gd name="connsiteX187" fmla="*/ 355404 w 1087661"/>
              <a:gd name="connsiteY187" fmla="*/ 71298 h 448857"/>
              <a:gd name="connsiteX188" fmla="*/ 356316 w 1087661"/>
              <a:gd name="connsiteY188" fmla="*/ 73440 h 448857"/>
              <a:gd name="connsiteX189" fmla="*/ 356042 w 1087661"/>
              <a:gd name="connsiteY189" fmla="*/ 73851 h 448857"/>
              <a:gd name="connsiteX190" fmla="*/ 351848 w 1087661"/>
              <a:gd name="connsiteY190" fmla="*/ 88623 h 448857"/>
              <a:gd name="connsiteX191" fmla="*/ 350115 w 1087661"/>
              <a:gd name="connsiteY191" fmla="*/ 92180 h 448857"/>
              <a:gd name="connsiteX192" fmla="*/ 347835 w 1087661"/>
              <a:gd name="connsiteY192" fmla="*/ 93730 h 448857"/>
              <a:gd name="connsiteX193" fmla="*/ 333610 w 1087661"/>
              <a:gd name="connsiteY193" fmla="*/ 98198 h 448857"/>
              <a:gd name="connsiteX194" fmla="*/ 331239 w 1087661"/>
              <a:gd name="connsiteY194" fmla="*/ 100022 h 448857"/>
              <a:gd name="connsiteX195" fmla="*/ 324856 w 1087661"/>
              <a:gd name="connsiteY195" fmla="*/ 106132 h 448857"/>
              <a:gd name="connsiteX196" fmla="*/ 316740 w 1087661"/>
              <a:gd name="connsiteY196" fmla="*/ 104217 h 448857"/>
              <a:gd name="connsiteX197" fmla="*/ 312636 w 1087661"/>
              <a:gd name="connsiteY197" fmla="*/ 102758 h 448857"/>
              <a:gd name="connsiteX198" fmla="*/ 279443 w 1087661"/>
              <a:gd name="connsiteY198" fmla="*/ 95098 h 448857"/>
              <a:gd name="connsiteX199" fmla="*/ 262209 w 1087661"/>
              <a:gd name="connsiteY199" fmla="*/ 98928 h 448857"/>
              <a:gd name="connsiteX200" fmla="*/ 259747 w 1087661"/>
              <a:gd name="connsiteY200" fmla="*/ 98928 h 448857"/>
              <a:gd name="connsiteX201" fmla="*/ 232390 w 1087661"/>
              <a:gd name="connsiteY201" fmla="*/ 93274 h 448857"/>
              <a:gd name="connsiteX202" fmla="*/ 228560 w 1087661"/>
              <a:gd name="connsiteY202" fmla="*/ 89718 h 448857"/>
              <a:gd name="connsiteX203" fmla="*/ 223727 w 1087661"/>
              <a:gd name="connsiteY203" fmla="*/ 80599 h 448857"/>
              <a:gd name="connsiteX204" fmla="*/ 221174 w 1087661"/>
              <a:gd name="connsiteY204" fmla="*/ 72757 h 448857"/>
              <a:gd name="connsiteX205" fmla="*/ 215702 w 1087661"/>
              <a:gd name="connsiteY205" fmla="*/ 69747 h 448857"/>
              <a:gd name="connsiteX206" fmla="*/ 195367 w 1087661"/>
              <a:gd name="connsiteY206" fmla="*/ 67923 h 448857"/>
              <a:gd name="connsiteX207" fmla="*/ 184060 w 1087661"/>
              <a:gd name="connsiteY207" fmla="*/ 65917 h 448857"/>
              <a:gd name="connsiteX208" fmla="*/ 176217 w 1087661"/>
              <a:gd name="connsiteY208" fmla="*/ 60446 h 448857"/>
              <a:gd name="connsiteX209" fmla="*/ 160715 w 1087661"/>
              <a:gd name="connsiteY209" fmla="*/ 58896 h 448857"/>
              <a:gd name="connsiteX210" fmla="*/ 157159 w 1087661"/>
              <a:gd name="connsiteY210" fmla="*/ 57346 h 448857"/>
              <a:gd name="connsiteX211" fmla="*/ 154059 w 1087661"/>
              <a:gd name="connsiteY211" fmla="*/ 59078 h 448857"/>
              <a:gd name="connsiteX212" fmla="*/ 147766 w 1087661"/>
              <a:gd name="connsiteY212" fmla="*/ 64732 h 448857"/>
              <a:gd name="connsiteX213" fmla="*/ 134271 w 1087661"/>
              <a:gd name="connsiteY213" fmla="*/ 65735 h 448857"/>
              <a:gd name="connsiteX214" fmla="*/ 131079 w 1087661"/>
              <a:gd name="connsiteY214" fmla="*/ 66465 h 448857"/>
              <a:gd name="connsiteX215" fmla="*/ 93509 w 1087661"/>
              <a:gd name="connsiteY215" fmla="*/ 85158 h 448857"/>
              <a:gd name="connsiteX216" fmla="*/ 76821 w 1087661"/>
              <a:gd name="connsiteY216" fmla="*/ 94277 h 448857"/>
              <a:gd name="connsiteX217" fmla="*/ 73356 w 1087661"/>
              <a:gd name="connsiteY217" fmla="*/ 96831 h 448857"/>
              <a:gd name="connsiteX218" fmla="*/ 63234 w 1087661"/>
              <a:gd name="connsiteY218" fmla="*/ 98928 h 448857"/>
              <a:gd name="connsiteX219" fmla="*/ 63234 w 1087661"/>
              <a:gd name="connsiteY219" fmla="*/ 102484 h 448857"/>
              <a:gd name="connsiteX220" fmla="*/ 65422 w 1087661"/>
              <a:gd name="connsiteY220" fmla="*/ 105767 h 448857"/>
              <a:gd name="connsiteX221" fmla="*/ 60863 w 1087661"/>
              <a:gd name="connsiteY221" fmla="*/ 110235 h 448857"/>
              <a:gd name="connsiteX222" fmla="*/ 51744 w 1087661"/>
              <a:gd name="connsiteY222" fmla="*/ 113609 h 448857"/>
              <a:gd name="connsiteX223" fmla="*/ 36060 w 1087661"/>
              <a:gd name="connsiteY223" fmla="*/ 116345 h 448857"/>
              <a:gd name="connsiteX224" fmla="*/ 18642 w 1087661"/>
              <a:gd name="connsiteY224" fmla="*/ 117622 h 448857"/>
              <a:gd name="connsiteX225" fmla="*/ 13262 w 1087661"/>
              <a:gd name="connsiteY225" fmla="*/ 123184 h 448857"/>
              <a:gd name="connsiteX226" fmla="*/ 4873 w 1087661"/>
              <a:gd name="connsiteY226" fmla="*/ 130297 h 448857"/>
              <a:gd name="connsiteX227" fmla="*/ 1225 w 1087661"/>
              <a:gd name="connsiteY227" fmla="*/ 131300 h 448857"/>
              <a:gd name="connsiteX228" fmla="*/ 1955 w 1087661"/>
              <a:gd name="connsiteY228" fmla="*/ 133124 h 448857"/>
              <a:gd name="connsiteX229" fmla="*/ 2502 w 1087661"/>
              <a:gd name="connsiteY229" fmla="*/ 132941 h 44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1087661" h="448857">
                <a:moveTo>
                  <a:pt x="2502" y="132941"/>
                </a:moveTo>
                <a:cubicBezTo>
                  <a:pt x="1134" y="135258"/>
                  <a:pt x="222" y="137838"/>
                  <a:pt x="-52" y="140510"/>
                </a:cubicBezTo>
                <a:cubicBezTo>
                  <a:pt x="222" y="143346"/>
                  <a:pt x="1864" y="145881"/>
                  <a:pt x="4326" y="147349"/>
                </a:cubicBezTo>
                <a:cubicBezTo>
                  <a:pt x="6606" y="148170"/>
                  <a:pt x="10162" y="148626"/>
                  <a:pt x="9888" y="150359"/>
                </a:cubicBezTo>
                <a:cubicBezTo>
                  <a:pt x="9706" y="151471"/>
                  <a:pt x="9067" y="152465"/>
                  <a:pt x="8156" y="153094"/>
                </a:cubicBezTo>
                <a:cubicBezTo>
                  <a:pt x="7609" y="153641"/>
                  <a:pt x="5785" y="155465"/>
                  <a:pt x="8156" y="156651"/>
                </a:cubicBezTo>
                <a:cubicBezTo>
                  <a:pt x="10527" y="157836"/>
                  <a:pt x="15633" y="159022"/>
                  <a:pt x="17913" y="160025"/>
                </a:cubicBezTo>
                <a:cubicBezTo>
                  <a:pt x="20193" y="161028"/>
                  <a:pt x="27032" y="164766"/>
                  <a:pt x="27032" y="164766"/>
                </a:cubicBezTo>
                <a:cubicBezTo>
                  <a:pt x="27032" y="164766"/>
                  <a:pt x="27852" y="166317"/>
                  <a:pt x="28217" y="166864"/>
                </a:cubicBezTo>
                <a:cubicBezTo>
                  <a:pt x="29129" y="168861"/>
                  <a:pt x="30223" y="170812"/>
                  <a:pt x="31318" y="172700"/>
                </a:cubicBezTo>
                <a:cubicBezTo>
                  <a:pt x="31865" y="173247"/>
                  <a:pt x="38431" y="177533"/>
                  <a:pt x="39251" y="178171"/>
                </a:cubicBezTo>
                <a:cubicBezTo>
                  <a:pt x="42078" y="179731"/>
                  <a:pt x="45179" y="180606"/>
                  <a:pt x="48370" y="180724"/>
                </a:cubicBezTo>
                <a:cubicBezTo>
                  <a:pt x="51471" y="180086"/>
                  <a:pt x="57489" y="179266"/>
                  <a:pt x="57489" y="179266"/>
                </a:cubicBezTo>
                <a:cubicBezTo>
                  <a:pt x="57489" y="179266"/>
                  <a:pt x="58401" y="179266"/>
                  <a:pt x="58766" y="179722"/>
                </a:cubicBezTo>
                <a:cubicBezTo>
                  <a:pt x="61592" y="182184"/>
                  <a:pt x="64602" y="184327"/>
                  <a:pt x="67885" y="186105"/>
                </a:cubicBezTo>
                <a:cubicBezTo>
                  <a:pt x="70894" y="186752"/>
                  <a:pt x="73903" y="187089"/>
                  <a:pt x="77003" y="187108"/>
                </a:cubicBezTo>
                <a:cubicBezTo>
                  <a:pt x="77642" y="186880"/>
                  <a:pt x="78280" y="187062"/>
                  <a:pt x="78736" y="187564"/>
                </a:cubicBezTo>
                <a:cubicBezTo>
                  <a:pt x="82293" y="190610"/>
                  <a:pt x="85301" y="194148"/>
                  <a:pt x="87855" y="198051"/>
                </a:cubicBezTo>
                <a:cubicBezTo>
                  <a:pt x="89496" y="201926"/>
                  <a:pt x="91412" y="205701"/>
                  <a:pt x="93509" y="209358"/>
                </a:cubicBezTo>
                <a:cubicBezTo>
                  <a:pt x="93509" y="210635"/>
                  <a:pt x="109649" y="234982"/>
                  <a:pt x="109649" y="234982"/>
                </a:cubicBezTo>
                <a:cubicBezTo>
                  <a:pt x="110105" y="235848"/>
                  <a:pt x="110379" y="236770"/>
                  <a:pt x="110470" y="237718"/>
                </a:cubicBezTo>
                <a:cubicBezTo>
                  <a:pt x="110470" y="238721"/>
                  <a:pt x="108646" y="251487"/>
                  <a:pt x="109011" y="253402"/>
                </a:cubicBezTo>
                <a:cubicBezTo>
                  <a:pt x="109376" y="255317"/>
                  <a:pt x="109011" y="257962"/>
                  <a:pt x="109011" y="259603"/>
                </a:cubicBezTo>
                <a:cubicBezTo>
                  <a:pt x="109831" y="261773"/>
                  <a:pt x="109831" y="264181"/>
                  <a:pt x="109011" y="266351"/>
                </a:cubicBezTo>
                <a:cubicBezTo>
                  <a:pt x="108008" y="268631"/>
                  <a:pt x="98159" y="285683"/>
                  <a:pt x="98159" y="285683"/>
                </a:cubicBezTo>
                <a:cubicBezTo>
                  <a:pt x="98159" y="285683"/>
                  <a:pt x="96883" y="286231"/>
                  <a:pt x="98159" y="287234"/>
                </a:cubicBezTo>
                <a:cubicBezTo>
                  <a:pt x="99436" y="288237"/>
                  <a:pt x="103083" y="296353"/>
                  <a:pt x="103083" y="296353"/>
                </a:cubicBezTo>
                <a:cubicBezTo>
                  <a:pt x="104634" y="298623"/>
                  <a:pt x="106914" y="300246"/>
                  <a:pt x="109558" y="300912"/>
                </a:cubicBezTo>
                <a:cubicBezTo>
                  <a:pt x="113388" y="301459"/>
                  <a:pt x="120318" y="303192"/>
                  <a:pt x="120318" y="303192"/>
                </a:cubicBezTo>
                <a:cubicBezTo>
                  <a:pt x="120774" y="303301"/>
                  <a:pt x="121139" y="303301"/>
                  <a:pt x="121595" y="303192"/>
                </a:cubicBezTo>
                <a:cubicBezTo>
                  <a:pt x="122507" y="302909"/>
                  <a:pt x="123419" y="302909"/>
                  <a:pt x="124331" y="303192"/>
                </a:cubicBezTo>
                <a:cubicBezTo>
                  <a:pt x="125152" y="303192"/>
                  <a:pt x="161809" y="306657"/>
                  <a:pt x="161809" y="306657"/>
                </a:cubicBezTo>
                <a:lnTo>
                  <a:pt x="193726" y="309848"/>
                </a:lnTo>
                <a:cubicBezTo>
                  <a:pt x="194455" y="310104"/>
                  <a:pt x="195185" y="310441"/>
                  <a:pt x="195823" y="310852"/>
                </a:cubicBezTo>
                <a:cubicBezTo>
                  <a:pt x="196826" y="311581"/>
                  <a:pt x="233302" y="333558"/>
                  <a:pt x="233302" y="333558"/>
                </a:cubicBezTo>
                <a:cubicBezTo>
                  <a:pt x="238591" y="337360"/>
                  <a:pt x="244974" y="339394"/>
                  <a:pt x="251540" y="339394"/>
                </a:cubicBezTo>
                <a:lnTo>
                  <a:pt x="257559" y="338208"/>
                </a:lnTo>
                <a:cubicBezTo>
                  <a:pt x="257559" y="338208"/>
                  <a:pt x="259382" y="337388"/>
                  <a:pt x="258470" y="339120"/>
                </a:cubicBezTo>
                <a:cubicBezTo>
                  <a:pt x="257194" y="341154"/>
                  <a:pt x="256282" y="343415"/>
                  <a:pt x="255917" y="345777"/>
                </a:cubicBezTo>
                <a:cubicBezTo>
                  <a:pt x="255917" y="347783"/>
                  <a:pt x="256646" y="348969"/>
                  <a:pt x="257650" y="349242"/>
                </a:cubicBezTo>
                <a:cubicBezTo>
                  <a:pt x="260750" y="350182"/>
                  <a:pt x="263212" y="352416"/>
                  <a:pt x="264489" y="355352"/>
                </a:cubicBezTo>
                <a:cubicBezTo>
                  <a:pt x="265492" y="359091"/>
                  <a:pt x="270324" y="369851"/>
                  <a:pt x="271328" y="373590"/>
                </a:cubicBezTo>
                <a:cubicBezTo>
                  <a:pt x="274246" y="380374"/>
                  <a:pt x="278440" y="386557"/>
                  <a:pt x="283639" y="391828"/>
                </a:cubicBezTo>
                <a:cubicBezTo>
                  <a:pt x="285918" y="393606"/>
                  <a:pt x="288016" y="395557"/>
                  <a:pt x="290021" y="397664"/>
                </a:cubicBezTo>
                <a:cubicBezTo>
                  <a:pt x="290295" y="398092"/>
                  <a:pt x="290478" y="398594"/>
                  <a:pt x="290569" y="399123"/>
                </a:cubicBezTo>
                <a:cubicBezTo>
                  <a:pt x="290569" y="399761"/>
                  <a:pt x="290569" y="402497"/>
                  <a:pt x="291572" y="402497"/>
                </a:cubicBezTo>
                <a:cubicBezTo>
                  <a:pt x="292575" y="402497"/>
                  <a:pt x="316649" y="399761"/>
                  <a:pt x="316649" y="399761"/>
                </a:cubicBezTo>
                <a:cubicBezTo>
                  <a:pt x="317561" y="399643"/>
                  <a:pt x="318564" y="399643"/>
                  <a:pt x="319475" y="399761"/>
                </a:cubicBezTo>
                <a:cubicBezTo>
                  <a:pt x="320387" y="399761"/>
                  <a:pt x="339993" y="403317"/>
                  <a:pt x="340996" y="403591"/>
                </a:cubicBezTo>
                <a:cubicBezTo>
                  <a:pt x="342000" y="403865"/>
                  <a:pt x="369538" y="406600"/>
                  <a:pt x="371363" y="406874"/>
                </a:cubicBezTo>
                <a:cubicBezTo>
                  <a:pt x="373186" y="407148"/>
                  <a:pt x="398172" y="407786"/>
                  <a:pt x="399266" y="407786"/>
                </a:cubicBezTo>
                <a:cubicBezTo>
                  <a:pt x="400178" y="407831"/>
                  <a:pt x="401182" y="407613"/>
                  <a:pt x="402002" y="407148"/>
                </a:cubicBezTo>
                <a:cubicBezTo>
                  <a:pt x="406379" y="405579"/>
                  <a:pt x="410847" y="404631"/>
                  <a:pt x="415498" y="404321"/>
                </a:cubicBezTo>
                <a:cubicBezTo>
                  <a:pt x="418689" y="404777"/>
                  <a:pt x="454891" y="411160"/>
                  <a:pt x="455256" y="410977"/>
                </a:cubicBezTo>
                <a:cubicBezTo>
                  <a:pt x="455621" y="410795"/>
                  <a:pt x="472674" y="413895"/>
                  <a:pt x="472674" y="413895"/>
                </a:cubicBezTo>
                <a:cubicBezTo>
                  <a:pt x="472674" y="413895"/>
                  <a:pt x="474497" y="413895"/>
                  <a:pt x="474771" y="414716"/>
                </a:cubicBezTo>
                <a:cubicBezTo>
                  <a:pt x="475045" y="415537"/>
                  <a:pt x="479513" y="423014"/>
                  <a:pt x="482066" y="423379"/>
                </a:cubicBezTo>
                <a:cubicBezTo>
                  <a:pt x="484619" y="423744"/>
                  <a:pt x="500304" y="427847"/>
                  <a:pt x="501307" y="428121"/>
                </a:cubicBezTo>
                <a:cubicBezTo>
                  <a:pt x="502310" y="428394"/>
                  <a:pt x="510973" y="430218"/>
                  <a:pt x="511884" y="430218"/>
                </a:cubicBezTo>
                <a:cubicBezTo>
                  <a:pt x="514255" y="430483"/>
                  <a:pt x="516535" y="431130"/>
                  <a:pt x="518724" y="432133"/>
                </a:cubicBezTo>
                <a:cubicBezTo>
                  <a:pt x="525928" y="435717"/>
                  <a:pt x="533588" y="438389"/>
                  <a:pt x="541521" y="440067"/>
                </a:cubicBezTo>
                <a:cubicBezTo>
                  <a:pt x="548179" y="440003"/>
                  <a:pt x="554744" y="439392"/>
                  <a:pt x="561309" y="438243"/>
                </a:cubicBezTo>
                <a:cubicBezTo>
                  <a:pt x="563134" y="437787"/>
                  <a:pt x="562860" y="437787"/>
                  <a:pt x="563315" y="438972"/>
                </a:cubicBezTo>
                <a:cubicBezTo>
                  <a:pt x="564866" y="443067"/>
                  <a:pt x="568240" y="446186"/>
                  <a:pt x="572434" y="447362"/>
                </a:cubicBezTo>
                <a:lnTo>
                  <a:pt x="581553" y="448821"/>
                </a:lnTo>
                <a:cubicBezTo>
                  <a:pt x="582192" y="448848"/>
                  <a:pt x="582830" y="448620"/>
                  <a:pt x="583378" y="448183"/>
                </a:cubicBezTo>
                <a:cubicBezTo>
                  <a:pt x="584198" y="447453"/>
                  <a:pt x="590946" y="442255"/>
                  <a:pt x="591949" y="441617"/>
                </a:cubicBezTo>
                <a:cubicBezTo>
                  <a:pt x="592952" y="440979"/>
                  <a:pt x="640917" y="421008"/>
                  <a:pt x="640917" y="421008"/>
                </a:cubicBezTo>
                <a:cubicBezTo>
                  <a:pt x="642194" y="420488"/>
                  <a:pt x="643562" y="420151"/>
                  <a:pt x="644930" y="420005"/>
                </a:cubicBezTo>
                <a:cubicBezTo>
                  <a:pt x="646389" y="420005"/>
                  <a:pt x="684506" y="414534"/>
                  <a:pt x="684506" y="414534"/>
                </a:cubicBezTo>
                <a:cubicBezTo>
                  <a:pt x="684506" y="414534"/>
                  <a:pt x="689248" y="414534"/>
                  <a:pt x="690707" y="414534"/>
                </a:cubicBezTo>
                <a:cubicBezTo>
                  <a:pt x="692166" y="414534"/>
                  <a:pt x="730830" y="413987"/>
                  <a:pt x="730830" y="413987"/>
                </a:cubicBezTo>
                <a:cubicBezTo>
                  <a:pt x="732015" y="414078"/>
                  <a:pt x="733201" y="413895"/>
                  <a:pt x="734295" y="413440"/>
                </a:cubicBezTo>
                <a:cubicBezTo>
                  <a:pt x="735663" y="412710"/>
                  <a:pt x="766942" y="399852"/>
                  <a:pt x="766942" y="399852"/>
                </a:cubicBezTo>
                <a:cubicBezTo>
                  <a:pt x="767397" y="399478"/>
                  <a:pt x="767853" y="399050"/>
                  <a:pt x="768218" y="398576"/>
                </a:cubicBezTo>
                <a:cubicBezTo>
                  <a:pt x="768218" y="398029"/>
                  <a:pt x="784176" y="380338"/>
                  <a:pt x="784176" y="380338"/>
                </a:cubicBezTo>
                <a:cubicBezTo>
                  <a:pt x="784540" y="379873"/>
                  <a:pt x="784997" y="379499"/>
                  <a:pt x="785543" y="379244"/>
                </a:cubicBezTo>
                <a:cubicBezTo>
                  <a:pt x="786274" y="379244"/>
                  <a:pt x="799404" y="372131"/>
                  <a:pt x="799404" y="372131"/>
                </a:cubicBezTo>
                <a:lnTo>
                  <a:pt x="801502" y="372131"/>
                </a:lnTo>
                <a:lnTo>
                  <a:pt x="802961" y="371128"/>
                </a:lnTo>
                <a:cubicBezTo>
                  <a:pt x="802961" y="371128"/>
                  <a:pt x="819193" y="363559"/>
                  <a:pt x="818190" y="359273"/>
                </a:cubicBezTo>
                <a:cubicBezTo>
                  <a:pt x="817096" y="355461"/>
                  <a:pt x="814542" y="352206"/>
                  <a:pt x="811168" y="350154"/>
                </a:cubicBezTo>
                <a:cubicBezTo>
                  <a:pt x="806426" y="346078"/>
                  <a:pt x="802961" y="340816"/>
                  <a:pt x="800955" y="334926"/>
                </a:cubicBezTo>
                <a:cubicBezTo>
                  <a:pt x="800135" y="329910"/>
                  <a:pt x="802961" y="331916"/>
                  <a:pt x="803690" y="328725"/>
                </a:cubicBezTo>
                <a:cubicBezTo>
                  <a:pt x="805058" y="324512"/>
                  <a:pt x="806791" y="320426"/>
                  <a:pt x="808797" y="316505"/>
                </a:cubicBezTo>
                <a:cubicBezTo>
                  <a:pt x="808797" y="315776"/>
                  <a:pt x="818464" y="306292"/>
                  <a:pt x="818464" y="306292"/>
                </a:cubicBezTo>
                <a:cubicBezTo>
                  <a:pt x="818464" y="306292"/>
                  <a:pt x="819648" y="305107"/>
                  <a:pt x="820287" y="305107"/>
                </a:cubicBezTo>
                <a:lnTo>
                  <a:pt x="834603" y="306566"/>
                </a:lnTo>
                <a:cubicBezTo>
                  <a:pt x="835333" y="306712"/>
                  <a:pt x="836063" y="306994"/>
                  <a:pt x="836702" y="307386"/>
                </a:cubicBezTo>
                <a:cubicBezTo>
                  <a:pt x="836702" y="307842"/>
                  <a:pt x="859225" y="317235"/>
                  <a:pt x="859225" y="317235"/>
                </a:cubicBezTo>
                <a:cubicBezTo>
                  <a:pt x="859225" y="317235"/>
                  <a:pt x="860228" y="318055"/>
                  <a:pt x="860775" y="317782"/>
                </a:cubicBezTo>
                <a:cubicBezTo>
                  <a:pt x="861322" y="317508"/>
                  <a:pt x="866885" y="319059"/>
                  <a:pt x="868070" y="319059"/>
                </a:cubicBezTo>
                <a:cubicBezTo>
                  <a:pt x="871900" y="319460"/>
                  <a:pt x="875730" y="318831"/>
                  <a:pt x="879195" y="317235"/>
                </a:cubicBezTo>
                <a:cubicBezTo>
                  <a:pt x="882569" y="314773"/>
                  <a:pt x="893876" y="307660"/>
                  <a:pt x="894698" y="306657"/>
                </a:cubicBezTo>
                <a:cubicBezTo>
                  <a:pt x="895518" y="305654"/>
                  <a:pt x="910199" y="291702"/>
                  <a:pt x="910199" y="291702"/>
                </a:cubicBezTo>
                <a:cubicBezTo>
                  <a:pt x="910929" y="291209"/>
                  <a:pt x="911750" y="290954"/>
                  <a:pt x="912662" y="290973"/>
                </a:cubicBezTo>
                <a:cubicBezTo>
                  <a:pt x="922146" y="291675"/>
                  <a:pt x="931629" y="291492"/>
                  <a:pt x="941113" y="290425"/>
                </a:cubicBezTo>
                <a:cubicBezTo>
                  <a:pt x="946037" y="288483"/>
                  <a:pt x="950778" y="286258"/>
                  <a:pt x="955429" y="283768"/>
                </a:cubicBezTo>
                <a:cubicBezTo>
                  <a:pt x="956523" y="283130"/>
                  <a:pt x="964548" y="279300"/>
                  <a:pt x="964548" y="275744"/>
                </a:cubicBezTo>
                <a:cubicBezTo>
                  <a:pt x="964548" y="272187"/>
                  <a:pt x="963181" y="270090"/>
                  <a:pt x="964548" y="268540"/>
                </a:cubicBezTo>
                <a:cubicBezTo>
                  <a:pt x="965916" y="266990"/>
                  <a:pt x="974214" y="255956"/>
                  <a:pt x="974214" y="255956"/>
                </a:cubicBezTo>
                <a:cubicBezTo>
                  <a:pt x="974670" y="255427"/>
                  <a:pt x="975217" y="254943"/>
                  <a:pt x="975765" y="254497"/>
                </a:cubicBezTo>
                <a:lnTo>
                  <a:pt x="985522" y="251123"/>
                </a:lnTo>
                <a:lnTo>
                  <a:pt x="987528" y="251123"/>
                </a:lnTo>
                <a:cubicBezTo>
                  <a:pt x="995552" y="252089"/>
                  <a:pt x="1003760" y="251214"/>
                  <a:pt x="1011419" y="248569"/>
                </a:cubicBezTo>
                <a:cubicBezTo>
                  <a:pt x="1020538" y="244283"/>
                  <a:pt x="1038776" y="238174"/>
                  <a:pt x="1038776" y="238174"/>
                </a:cubicBezTo>
                <a:cubicBezTo>
                  <a:pt x="1039415" y="237818"/>
                  <a:pt x="1040235" y="237599"/>
                  <a:pt x="1040965" y="237535"/>
                </a:cubicBezTo>
                <a:lnTo>
                  <a:pt x="1085830" y="238721"/>
                </a:lnTo>
                <a:cubicBezTo>
                  <a:pt x="1087198" y="238721"/>
                  <a:pt x="1087653" y="238721"/>
                  <a:pt x="1087381" y="236897"/>
                </a:cubicBezTo>
                <a:cubicBezTo>
                  <a:pt x="1088566" y="228380"/>
                  <a:pt x="1085101" y="219872"/>
                  <a:pt x="1078262" y="214647"/>
                </a:cubicBezTo>
                <a:cubicBezTo>
                  <a:pt x="1076255" y="213215"/>
                  <a:pt x="1074431" y="211601"/>
                  <a:pt x="1072789" y="209814"/>
                </a:cubicBezTo>
                <a:cubicBezTo>
                  <a:pt x="1071057" y="207261"/>
                  <a:pt x="1068869" y="205036"/>
                  <a:pt x="1066407" y="203248"/>
                </a:cubicBezTo>
                <a:cubicBezTo>
                  <a:pt x="1064583" y="202519"/>
                  <a:pt x="1062941" y="199966"/>
                  <a:pt x="1062304" y="199145"/>
                </a:cubicBezTo>
                <a:cubicBezTo>
                  <a:pt x="1059750" y="196345"/>
                  <a:pt x="1056650" y="194138"/>
                  <a:pt x="1053185" y="192670"/>
                </a:cubicBezTo>
                <a:cubicBezTo>
                  <a:pt x="1049628" y="191375"/>
                  <a:pt x="1046437" y="189096"/>
                  <a:pt x="1044066" y="186105"/>
                </a:cubicBezTo>
                <a:cubicBezTo>
                  <a:pt x="1042241" y="183333"/>
                  <a:pt x="1038959" y="181928"/>
                  <a:pt x="1035676" y="182548"/>
                </a:cubicBezTo>
                <a:lnTo>
                  <a:pt x="1013516" y="185193"/>
                </a:lnTo>
                <a:cubicBezTo>
                  <a:pt x="1012787" y="185330"/>
                  <a:pt x="1012150" y="185539"/>
                  <a:pt x="1011511" y="185831"/>
                </a:cubicBezTo>
                <a:cubicBezTo>
                  <a:pt x="1009505" y="188321"/>
                  <a:pt x="1007316" y="190664"/>
                  <a:pt x="1005036" y="192853"/>
                </a:cubicBezTo>
                <a:cubicBezTo>
                  <a:pt x="1004034" y="193373"/>
                  <a:pt x="1003303" y="194203"/>
                  <a:pt x="1002848" y="195224"/>
                </a:cubicBezTo>
                <a:cubicBezTo>
                  <a:pt x="1002848" y="195224"/>
                  <a:pt x="1002300" y="197139"/>
                  <a:pt x="1000294" y="195953"/>
                </a:cubicBezTo>
                <a:cubicBezTo>
                  <a:pt x="998289" y="194768"/>
                  <a:pt x="987436" y="188111"/>
                  <a:pt x="987436" y="188111"/>
                </a:cubicBezTo>
                <a:cubicBezTo>
                  <a:pt x="987072" y="187682"/>
                  <a:pt x="986434" y="187473"/>
                  <a:pt x="985887" y="187564"/>
                </a:cubicBezTo>
                <a:cubicBezTo>
                  <a:pt x="985065" y="187564"/>
                  <a:pt x="966281" y="190300"/>
                  <a:pt x="964639" y="190300"/>
                </a:cubicBezTo>
                <a:cubicBezTo>
                  <a:pt x="961448" y="190145"/>
                  <a:pt x="958348" y="190874"/>
                  <a:pt x="955520" y="192397"/>
                </a:cubicBezTo>
                <a:cubicBezTo>
                  <a:pt x="953241" y="194403"/>
                  <a:pt x="954517" y="194403"/>
                  <a:pt x="952420" y="194129"/>
                </a:cubicBezTo>
                <a:cubicBezTo>
                  <a:pt x="948864" y="192360"/>
                  <a:pt x="945763" y="189835"/>
                  <a:pt x="943301" y="186743"/>
                </a:cubicBezTo>
                <a:cubicBezTo>
                  <a:pt x="941659" y="184555"/>
                  <a:pt x="941295" y="184828"/>
                  <a:pt x="941021" y="182275"/>
                </a:cubicBezTo>
                <a:cubicBezTo>
                  <a:pt x="940748" y="179722"/>
                  <a:pt x="939016" y="176074"/>
                  <a:pt x="942572" y="174615"/>
                </a:cubicBezTo>
                <a:cubicBezTo>
                  <a:pt x="946129" y="173156"/>
                  <a:pt x="949867" y="169782"/>
                  <a:pt x="949593" y="166955"/>
                </a:cubicBezTo>
                <a:cubicBezTo>
                  <a:pt x="949320" y="164128"/>
                  <a:pt x="949593" y="161484"/>
                  <a:pt x="949593" y="161484"/>
                </a:cubicBezTo>
                <a:cubicBezTo>
                  <a:pt x="949320" y="160745"/>
                  <a:pt x="949320" y="159943"/>
                  <a:pt x="949593" y="159204"/>
                </a:cubicBezTo>
                <a:cubicBezTo>
                  <a:pt x="950140" y="158292"/>
                  <a:pt x="974123" y="112150"/>
                  <a:pt x="979503" y="101664"/>
                </a:cubicBezTo>
                <a:cubicBezTo>
                  <a:pt x="975491" y="99840"/>
                  <a:pt x="964913" y="94186"/>
                  <a:pt x="964093" y="93639"/>
                </a:cubicBezTo>
                <a:cubicBezTo>
                  <a:pt x="963454" y="93402"/>
                  <a:pt x="962633" y="93402"/>
                  <a:pt x="961995" y="93639"/>
                </a:cubicBezTo>
                <a:lnTo>
                  <a:pt x="940019" y="99201"/>
                </a:lnTo>
                <a:cubicBezTo>
                  <a:pt x="939198" y="99201"/>
                  <a:pt x="937921" y="98472"/>
                  <a:pt x="937921" y="98472"/>
                </a:cubicBezTo>
                <a:cubicBezTo>
                  <a:pt x="937921" y="98472"/>
                  <a:pt x="917130" y="85705"/>
                  <a:pt x="916218" y="84976"/>
                </a:cubicBezTo>
                <a:cubicBezTo>
                  <a:pt x="915671" y="84529"/>
                  <a:pt x="915033" y="84274"/>
                  <a:pt x="914303" y="84246"/>
                </a:cubicBezTo>
                <a:lnTo>
                  <a:pt x="894333" y="84246"/>
                </a:lnTo>
                <a:cubicBezTo>
                  <a:pt x="893421" y="84246"/>
                  <a:pt x="892599" y="84502"/>
                  <a:pt x="891870" y="84976"/>
                </a:cubicBezTo>
                <a:cubicBezTo>
                  <a:pt x="891870" y="84976"/>
                  <a:pt x="878466" y="91542"/>
                  <a:pt x="876915" y="92545"/>
                </a:cubicBezTo>
                <a:cubicBezTo>
                  <a:pt x="875366" y="93548"/>
                  <a:pt x="869529" y="96922"/>
                  <a:pt x="867796" y="98381"/>
                </a:cubicBezTo>
                <a:cubicBezTo>
                  <a:pt x="866064" y="99840"/>
                  <a:pt x="851838" y="113427"/>
                  <a:pt x="851383" y="113701"/>
                </a:cubicBezTo>
                <a:cubicBezTo>
                  <a:pt x="850926" y="113974"/>
                  <a:pt x="849741" y="115342"/>
                  <a:pt x="849194" y="115342"/>
                </a:cubicBezTo>
                <a:cubicBezTo>
                  <a:pt x="848647" y="115342"/>
                  <a:pt x="830957" y="118625"/>
                  <a:pt x="827035" y="119263"/>
                </a:cubicBezTo>
                <a:cubicBezTo>
                  <a:pt x="823113" y="119901"/>
                  <a:pt x="782352" y="131300"/>
                  <a:pt x="781440" y="131665"/>
                </a:cubicBezTo>
                <a:cubicBezTo>
                  <a:pt x="780529" y="132029"/>
                  <a:pt x="780255" y="131665"/>
                  <a:pt x="778887" y="131665"/>
                </a:cubicBezTo>
                <a:cubicBezTo>
                  <a:pt x="777519" y="131665"/>
                  <a:pt x="734386" y="125555"/>
                  <a:pt x="733292" y="125373"/>
                </a:cubicBezTo>
                <a:cubicBezTo>
                  <a:pt x="730921" y="124871"/>
                  <a:pt x="728641" y="124169"/>
                  <a:pt x="726362" y="123275"/>
                </a:cubicBezTo>
                <a:cubicBezTo>
                  <a:pt x="725541" y="123029"/>
                  <a:pt x="724538" y="123029"/>
                  <a:pt x="723718" y="123275"/>
                </a:cubicBezTo>
                <a:lnTo>
                  <a:pt x="704112" y="124826"/>
                </a:lnTo>
                <a:cubicBezTo>
                  <a:pt x="703292" y="124908"/>
                  <a:pt x="702470" y="124643"/>
                  <a:pt x="701924" y="124096"/>
                </a:cubicBezTo>
                <a:lnTo>
                  <a:pt x="686968" y="113336"/>
                </a:lnTo>
                <a:cubicBezTo>
                  <a:pt x="686512" y="112825"/>
                  <a:pt x="686148" y="112242"/>
                  <a:pt x="685965" y="111603"/>
                </a:cubicBezTo>
                <a:cubicBezTo>
                  <a:pt x="685144" y="107874"/>
                  <a:pt x="684506" y="104098"/>
                  <a:pt x="684050" y="100296"/>
                </a:cubicBezTo>
                <a:cubicBezTo>
                  <a:pt x="684050" y="99393"/>
                  <a:pt x="683594" y="98554"/>
                  <a:pt x="682864" y="98016"/>
                </a:cubicBezTo>
                <a:cubicBezTo>
                  <a:pt x="676481" y="96821"/>
                  <a:pt x="670007" y="95973"/>
                  <a:pt x="663532" y="95463"/>
                </a:cubicBezTo>
                <a:cubicBezTo>
                  <a:pt x="662712" y="95362"/>
                  <a:pt x="662074" y="94970"/>
                  <a:pt x="661526" y="94368"/>
                </a:cubicBezTo>
                <a:cubicBezTo>
                  <a:pt x="661526" y="94368"/>
                  <a:pt x="648396" y="85249"/>
                  <a:pt x="644291" y="82331"/>
                </a:cubicBezTo>
                <a:cubicBezTo>
                  <a:pt x="637088" y="80544"/>
                  <a:pt x="629701" y="80024"/>
                  <a:pt x="622316" y="80781"/>
                </a:cubicBezTo>
                <a:cubicBezTo>
                  <a:pt x="621130" y="80790"/>
                  <a:pt x="620036" y="80070"/>
                  <a:pt x="619579" y="78957"/>
                </a:cubicBezTo>
                <a:cubicBezTo>
                  <a:pt x="619579" y="77772"/>
                  <a:pt x="618576" y="78410"/>
                  <a:pt x="616752" y="78137"/>
                </a:cubicBezTo>
                <a:lnTo>
                  <a:pt x="595414" y="73577"/>
                </a:lnTo>
                <a:cubicBezTo>
                  <a:pt x="585749" y="74854"/>
                  <a:pt x="576265" y="77179"/>
                  <a:pt x="567054" y="80508"/>
                </a:cubicBezTo>
                <a:cubicBezTo>
                  <a:pt x="565048" y="81237"/>
                  <a:pt x="553102" y="87803"/>
                  <a:pt x="552190" y="88350"/>
                </a:cubicBezTo>
                <a:cubicBezTo>
                  <a:pt x="551461" y="88706"/>
                  <a:pt x="550731" y="88897"/>
                  <a:pt x="549911" y="88897"/>
                </a:cubicBezTo>
                <a:cubicBezTo>
                  <a:pt x="549911" y="88897"/>
                  <a:pt x="504316" y="77772"/>
                  <a:pt x="503496" y="77407"/>
                </a:cubicBezTo>
                <a:lnTo>
                  <a:pt x="501216" y="76222"/>
                </a:lnTo>
                <a:cubicBezTo>
                  <a:pt x="501216" y="76222"/>
                  <a:pt x="492917" y="69565"/>
                  <a:pt x="492097" y="68835"/>
                </a:cubicBezTo>
                <a:cubicBezTo>
                  <a:pt x="491641" y="68234"/>
                  <a:pt x="491277" y="67550"/>
                  <a:pt x="491094" y="66829"/>
                </a:cubicBezTo>
                <a:cubicBezTo>
                  <a:pt x="491094" y="66829"/>
                  <a:pt x="486899" y="41752"/>
                  <a:pt x="486899" y="40476"/>
                </a:cubicBezTo>
                <a:cubicBezTo>
                  <a:pt x="486899" y="39199"/>
                  <a:pt x="487993" y="38196"/>
                  <a:pt x="488997" y="36919"/>
                </a:cubicBezTo>
                <a:cubicBezTo>
                  <a:pt x="490000" y="35643"/>
                  <a:pt x="485258" y="34183"/>
                  <a:pt x="482887" y="33910"/>
                </a:cubicBezTo>
                <a:cubicBezTo>
                  <a:pt x="480516" y="33636"/>
                  <a:pt x="461913" y="28621"/>
                  <a:pt x="458813" y="27800"/>
                </a:cubicBezTo>
                <a:cubicBezTo>
                  <a:pt x="455713" y="26980"/>
                  <a:pt x="437839" y="20414"/>
                  <a:pt x="436836" y="19684"/>
                </a:cubicBezTo>
                <a:cubicBezTo>
                  <a:pt x="435742" y="19228"/>
                  <a:pt x="434647" y="19064"/>
                  <a:pt x="433462" y="19228"/>
                </a:cubicBezTo>
                <a:lnTo>
                  <a:pt x="412306" y="16858"/>
                </a:lnTo>
                <a:cubicBezTo>
                  <a:pt x="411304" y="16693"/>
                  <a:pt x="410392" y="16447"/>
                  <a:pt x="409479" y="16128"/>
                </a:cubicBezTo>
                <a:cubicBezTo>
                  <a:pt x="409479" y="16128"/>
                  <a:pt x="379843" y="899"/>
                  <a:pt x="378840" y="170"/>
                </a:cubicBezTo>
                <a:cubicBezTo>
                  <a:pt x="377837" y="-560"/>
                  <a:pt x="376560" y="899"/>
                  <a:pt x="376560" y="899"/>
                </a:cubicBezTo>
                <a:cubicBezTo>
                  <a:pt x="376560" y="899"/>
                  <a:pt x="361241" y="14851"/>
                  <a:pt x="358322" y="17678"/>
                </a:cubicBezTo>
                <a:cubicBezTo>
                  <a:pt x="356316" y="20888"/>
                  <a:pt x="354948" y="24499"/>
                  <a:pt x="354493" y="28256"/>
                </a:cubicBezTo>
                <a:cubicBezTo>
                  <a:pt x="354493" y="29350"/>
                  <a:pt x="353216" y="29077"/>
                  <a:pt x="350480" y="29259"/>
                </a:cubicBezTo>
                <a:cubicBezTo>
                  <a:pt x="347744" y="29442"/>
                  <a:pt x="345829" y="32816"/>
                  <a:pt x="345374" y="34366"/>
                </a:cubicBezTo>
                <a:cubicBezTo>
                  <a:pt x="344918" y="35916"/>
                  <a:pt x="343003" y="43485"/>
                  <a:pt x="342090" y="46220"/>
                </a:cubicBezTo>
                <a:cubicBezTo>
                  <a:pt x="341178" y="48956"/>
                  <a:pt x="341361" y="51054"/>
                  <a:pt x="344370" y="60172"/>
                </a:cubicBezTo>
                <a:cubicBezTo>
                  <a:pt x="345829" y="65544"/>
                  <a:pt x="350024" y="69756"/>
                  <a:pt x="355404" y="71298"/>
                </a:cubicBezTo>
                <a:cubicBezTo>
                  <a:pt x="356225" y="71644"/>
                  <a:pt x="356590" y="72611"/>
                  <a:pt x="356316" y="73440"/>
                </a:cubicBezTo>
                <a:cubicBezTo>
                  <a:pt x="356225" y="73595"/>
                  <a:pt x="356134" y="73732"/>
                  <a:pt x="356042" y="73851"/>
                </a:cubicBezTo>
                <a:lnTo>
                  <a:pt x="351848" y="88623"/>
                </a:lnTo>
                <a:cubicBezTo>
                  <a:pt x="351392" y="89900"/>
                  <a:pt x="350662" y="90903"/>
                  <a:pt x="350115" y="92180"/>
                </a:cubicBezTo>
                <a:cubicBezTo>
                  <a:pt x="349568" y="93000"/>
                  <a:pt x="348748" y="93566"/>
                  <a:pt x="347835" y="93730"/>
                </a:cubicBezTo>
                <a:cubicBezTo>
                  <a:pt x="347835" y="93730"/>
                  <a:pt x="334522" y="97742"/>
                  <a:pt x="333610" y="98198"/>
                </a:cubicBezTo>
                <a:cubicBezTo>
                  <a:pt x="332698" y="98654"/>
                  <a:pt x="332151" y="97469"/>
                  <a:pt x="331239" y="100022"/>
                </a:cubicBezTo>
                <a:cubicBezTo>
                  <a:pt x="329871" y="102730"/>
                  <a:pt x="327591" y="104892"/>
                  <a:pt x="324856" y="106132"/>
                </a:cubicBezTo>
                <a:cubicBezTo>
                  <a:pt x="323123" y="106861"/>
                  <a:pt x="317743" y="104582"/>
                  <a:pt x="316740" y="104217"/>
                </a:cubicBezTo>
                <a:cubicBezTo>
                  <a:pt x="315737" y="103852"/>
                  <a:pt x="312636" y="102758"/>
                  <a:pt x="312636" y="102758"/>
                </a:cubicBezTo>
                <a:cubicBezTo>
                  <a:pt x="312636" y="102758"/>
                  <a:pt x="285279" y="96010"/>
                  <a:pt x="279443" y="95098"/>
                </a:cubicBezTo>
                <a:cubicBezTo>
                  <a:pt x="273517" y="95061"/>
                  <a:pt x="267589" y="96365"/>
                  <a:pt x="262209" y="98928"/>
                </a:cubicBezTo>
                <a:cubicBezTo>
                  <a:pt x="261388" y="99238"/>
                  <a:pt x="260567" y="99238"/>
                  <a:pt x="259747" y="98928"/>
                </a:cubicBezTo>
                <a:lnTo>
                  <a:pt x="232390" y="93274"/>
                </a:lnTo>
                <a:cubicBezTo>
                  <a:pt x="230293" y="92818"/>
                  <a:pt x="229380" y="90721"/>
                  <a:pt x="228560" y="89718"/>
                </a:cubicBezTo>
                <a:cubicBezTo>
                  <a:pt x="227740" y="88715"/>
                  <a:pt x="224457" y="81693"/>
                  <a:pt x="223727" y="80599"/>
                </a:cubicBezTo>
                <a:cubicBezTo>
                  <a:pt x="222541" y="78109"/>
                  <a:pt x="221721" y="75474"/>
                  <a:pt x="221174" y="72757"/>
                </a:cubicBezTo>
                <a:cubicBezTo>
                  <a:pt x="221174" y="70294"/>
                  <a:pt x="217618" y="69474"/>
                  <a:pt x="215702" y="69747"/>
                </a:cubicBezTo>
                <a:cubicBezTo>
                  <a:pt x="213787" y="70021"/>
                  <a:pt x="197465" y="68015"/>
                  <a:pt x="195367" y="67923"/>
                </a:cubicBezTo>
                <a:cubicBezTo>
                  <a:pt x="193270" y="67832"/>
                  <a:pt x="187525" y="66647"/>
                  <a:pt x="184060" y="65917"/>
                </a:cubicBezTo>
                <a:cubicBezTo>
                  <a:pt x="180868" y="65106"/>
                  <a:pt x="178041" y="63163"/>
                  <a:pt x="176217" y="60446"/>
                </a:cubicBezTo>
                <a:cubicBezTo>
                  <a:pt x="174120" y="57802"/>
                  <a:pt x="162174" y="58805"/>
                  <a:pt x="160715" y="58896"/>
                </a:cubicBezTo>
                <a:cubicBezTo>
                  <a:pt x="159256" y="58987"/>
                  <a:pt x="157980" y="58896"/>
                  <a:pt x="157159" y="57346"/>
                </a:cubicBezTo>
                <a:cubicBezTo>
                  <a:pt x="156338" y="55795"/>
                  <a:pt x="155882" y="55795"/>
                  <a:pt x="154059" y="59078"/>
                </a:cubicBezTo>
                <a:cubicBezTo>
                  <a:pt x="152508" y="61531"/>
                  <a:pt x="150411" y="63501"/>
                  <a:pt x="147766" y="64732"/>
                </a:cubicBezTo>
                <a:cubicBezTo>
                  <a:pt x="143298" y="65480"/>
                  <a:pt x="138830" y="65817"/>
                  <a:pt x="134271" y="65735"/>
                </a:cubicBezTo>
                <a:cubicBezTo>
                  <a:pt x="133176" y="65854"/>
                  <a:pt x="132082" y="66100"/>
                  <a:pt x="131079" y="66465"/>
                </a:cubicBezTo>
                <a:cubicBezTo>
                  <a:pt x="131079" y="66465"/>
                  <a:pt x="95788" y="84155"/>
                  <a:pt x="93509" y="85158"/>
                </a:cubicBezTo>
                <a:cubicBezTo>
                  <a:pt x="91229" y="86161"/>
                  <a:pt x="77915" y="93548"/>
                  <a:pt x="76821" y="94277"/>
                </a:cubicBezTo>
                <a:cubicBezTo>
                  <a:pt x="75727" y="95216"/>
                  <a:pt x="74541" y="96074"/>
                  <a:pt x="73356" y="96831"/>
                </a:cubicBezTo>
                <a:cubicBezTo>
                  <a:pt x="72261" y="96831"/>
                  <a:pt x="64237" y="98563"/>
                  <a:pt x="63234" y="98928"/>
                </a:cubicBezTo>
                <a:cubicBezTo>
                  <a:pt x="62231" y="99293"/>
                  <a:pt x="63234" y="100569"/>
                  <a:pt x="63234" y="102484"/>
                </a:cubicBezTo>
                <a:cubicBezTo>
                  <a:pt x="63234" y="104399"/>
                  <a:pt x="64146" y="104399"/>
                  <a:pt x="65422" y="105767"/>
                </a:cubicBezTo>
                <a:cubicBezTo>
                  <a:pt x="66699" y="107135"/>
                  <a:pt x="62687" y="109323"/>
                  <a:pt x="60863" y="110235"/>
                </a:cubicBezTo>
                <a:cubicBezTo>
                  <a:pt x="59039" y="111147"/>
                  <a:pt x="51744" y="113609"/>
                  <a:pt x="51744" y="113609"/>
                </a:cubicBezTo>
                <a:cubicBezTo>
                  <a:pt x="46637" y="115059"/>
                  <a:pt x="41349" y="115980"/>
                  <a:pt x="36060" y="116345"/>
                </a:cubicBezTo>
                <a:cubicBezTo>
                  <a:pt x="31773" y="116892"/>
                  <a:pt x="22199" y="117348"/>
                  <a:pt x="18642" y="117622"/>
                </a:cubicBezTo>
                <a:cubicBezTo>
                  <a:pt x="15086" y="117895"/>
                  <a:pt x="14265" y="117622"/>
                  <a:pt x="13262" y="123184"/>
                </a:cubicBezTo>
                <a:cubicBezTo>
                  <a:pt x="12259" y="128747"/>
                  <a:pt x="6241" y="129567"/>
                  <a:pt x="4873" y="130297"/>
                </a:cubicBezTo>
                <a:lnTo>
                  <a:pt x="1225" y="131300"/>
                </a:lnTo>
                <a:lnTo>
                  <a:pt x="1955" y="133124"/>
                </a:lnTo>
                <a:cubicBezTo>
                  <a:pt x="1955" y="133124"/>
                  <a:pt x="3231" y="132121"/>
                  <a:pt x="2502" y="13294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968" name="Freeform: Shape 967">
            <a:extLst>
              <a:ext uri="{FF2B5EF4-FFF2-40B4-BE49-F238E27FC236}">
                <a16:creationId xmlns:a16="http://schemas.microsoft.com/office/drawing/2014/main" id="{4D5FA293-79B7-AB83-234E-345E160BC46F}"/>
              </a:ext>
            </a:extLst>
          </p:cNvPr>
          <p:cNvSpPr/>
          <p:nvPr/>
        </p:nvSpPr>
        <p:spPr>
          <a:xfrm>
            <a:off x="9399919" y="3232901"/>
            <a:ext cx="186593" cy="183832"/>
          </a:xfrm>
          <a:custGeom>
            <a:avLst/>
            <a:gdLst>
              <a:gd name="connsiteX0" fmla="*/ 211690 w 214751"/>
              <a:gd name="connsiteY0" fmla="*/ 23940 h 211573"/>
              <a:gd name="connsiteX1" fmla="*/ 210323 w 214751"/>
              <a:gd name="connsiteY1" fmla="*/ 22481 h 211573"/>
              <a:gd name="connsiteX2" fmla="*/ 200656 w 214751"/>
              <a:gd name="connsiteY2" fmla="*/ 11264 h 211573"/>
              <a:gd name="connsiteX3" fmla="*/ 196279 w 214751"/>
              <a:gd name="connsiteY3" fmla="*/ 2146 h 211573"/>
              <a:gd name="connsiteX4" fmla="*/ 188254 w 214751"/>
              <a:gd name="connsiteY4" fmla="*/ 322 h 211573"/>
              <a:gd name="connsiteX5" fmla="*/ 186521 w 214751"/>
              <a:gd name="connsiteY5" fmla="*/ 2419 h 211573"/>
              <a:gd name="connsiteX6" fmla="*/ 184424 w 214751"/>
              <a:gd name="connsiteY6" fmla="*/ 9532 h 211573"/>
              <a:gd name="connsiteX7" fmla="*/ 180686 w 214751"/>
              <a:gd name="connsiteY7" fmla="*/ 19289 h 211573"/>
              <a:gd name="connsiteX8" fmla="*/ 171567 w 214751"/>
              <a:gd name="connsiteY8" fmla="*/ 22390 h 211573"/>
              <a:gd name="connsiteX9" fmla="*/ 164454 w 214751"/>
              <a:gd name="connsiteY9" fmla="*/ 28408 h 211573"/>
              <a:gd name="connsiteX10" fmla="*/ 163907 w 214751"/>
              <a:gd name="connsiteY10" fmla="*/ 31691 h 211573"/>
              <a:gd name="connsiteX11" fmla="*/ 159165 w 214751"/>
              <a:gd name="connsiteY11" fmla="*/ 36342 h 211573"/>
              <a:gd name="connsiteX12" fmla="*/ 157341 w 214751"/>
              <a:gd name="connsiteY12" fmla="*/ 37345 h 211573"/>
              <a:gd name="connsiteX13" fmla="*/ 126519 w 214751"/>
              <a:gd name="connsiteY13" fmla="*/ 41631 h 211573"/>
              <a:gd name="connsiteX14" fmla="*/ 125881 w 214751"/>
              <a:gd name="connsiteY14" fmla="*/ 43181 h 211573"/>
              <a:gd name="connsiteX15" fmla="*/ 129984 w 214751"/>
              <a:gd name="connsiteY15" fmla="*/ 53303 h 211573"/>
              <a:gd name="connsiteX16" fmla="*/ 133815 w 214751"/>
              <a:gd name="connsiteY16" fmla="*/ 59048 h 211573"/>
              <a:gd name="connsiteX17" fmla="*/ 127979 w 214751"/>
              <a:gd name="connsiteY17" fmla="*/ 65887 h 211573"/>
              <a:gd name="connsiteX18" fmla="*/ 104999 w 214751"/>
              <a:gd name="connsiteY18" fmla="*/ 62878 h 211573"/>
              <a:gd name="connsiteX19" fmla="*/ 93052 w 214751"/>
              <a:gd name="connsiteY19" fmla="*/ 56130 h 211573"/>
              <a:gd name="connsiteX20" fmla="*/ 91320 w 214751"/>
              <a:gd name="connsiteY20" fmla="*/ 54306 h 211573"/>
              <a:gd name="connsiteX21" fmla="*/ 86122 w 214751"/>
              <a:gd name="connsiteY21" fmla="*/ 50020 h 211573"/>
              <a:gd name="connsiteX22" fmla="*/ 78371 w 214751"/>
              <a:gd name="connsiteY22" fmla="*/ 55583 h 211573"/>
              <a:gd name="connsiteX23" fmla="*/ 73539 w 214751"/>
              <a:gd name="connsiteY23" fmla="*/ 63972 h 211573"/>
              <a:gd name="connsiteX24" fmla="*/ 54024 w 214751"/>
              <a:gd name="connsiteY24" fmla="*/ 85675 h 211573"/>
              <a:gd name="connsiteX25" fmla="*/ 47002 w 214751"/>
              <a:gd name="connsiteY25" fmla="*/ 86952 h 211573"/>
              <a:gd name="connsiteX26" fmla="*/ 45452 w 214751"/>
              <a:gd name="connsiteY26" fmla="*/ 87772 h 211573"/>
              <a:gd name="connsiteX27" fmla="*/ 35786 w 214751"/>
              <a:gd name="connsiteY27" fmla="*/ 95888 h 211573"/>
              <a:gd name="connsiteX28" fmla="*/ 3140 w 214751"/>
              <a:gd name="connsiteY28" fmla="*/ 117044 h 211573"/>
              <a:gd name="connsiteX29" fmla="*/ -52 w 214751"/>
              <a:gd name="connsiteY29" fmla="*/ 119506 h 211573"/>
              <a:gd name="connsiteX30" fmla="*/ 2228 w 214751"/>
              <a:gd name="connsiteY30" fmla="*/ 120418 h 211573"/>
              <a:gd name="connsiteX31" fmla="*/ 314 w 214751"/>
              <a:gd name="connsiteY31" fmla="*/ 125707 h 211573"/>
              <a:gd name="connsiteX32" fmla="*/ 9433 w 214751"/>
              <a:gd name="connsiteY32" fmla="*/ 133367 h 211573"/>
              <a:gd name="connsiteX33" fmla="*/ 12533 w 214751"/>
              <a:gd name="connsiteY33" fmla="*/ 135464 h 211573"/>
              <a:gd name="connsiteX34" fmla="*/ 16818 w 214751"/>
              <a:gd name="connsiteY34" fmla="*/ 133367 h 211573"/>
              <a:gd name="connsiteX35" fmla="*/ 31682 w 214751"/>
              <a:gd name="connsiteY35" fmla="*/ 138838 h 211573"/>
              <a:gd name="connsiteX36" fmla="*/ 37518 w 214751"/>
              <a:gd name="connsiteY36" fmla="*/ 142304 h 211573"/>
              <a:gd name="connsiteX37" fmla="*/ 29950 w 214751"/>
              <a:gd name="connsiteY37" fmla="*/ 163915 h 211573"/>
              <a:gd name="connsiteX38" fmla="*/ 30770 w 214751"/>
              <a:gd name="connsiteY38" fmla="*/ 169022 h 211573"/>
              <a:gd name="connsiteX39" fmla="*/ 41349 w 214751"/>
              <a:gd name="connsiteY39" fmla="*/ 173946 h 211573"/>
              <a:gd name="connsiteX40" fmla="*/ 35330 w 214751"/>
              <a:gd name="connsiteY40" fmla="*/ 173946 h 211573"/>
              <a:gd name="connsiteX41" fmla="*/ 24479 w 214751"/>
              <a:gd name="connsiteY41" fmla="*/ 179600 h 211573"/>
              <a:gd name="connsiteX42" fmla="*/ 19737 w 214751"/>
              <a:gd name="connsiteY42" fmla="*/ 191181 h 211573"/>
              <a:gd name="connsiteX43" fmla="*/ 18369 w 214751"/>
              <a:gd name="connsiteY43" fmla="*/ 193096 h 211573"/>
              <a:gd name="connsiteX44" fmla="*/ 12715 w 214751"/>
              <a:gd name="connsiteY44" fmla="*/ 195740 h 211573"/>
              <a:gd name="connsiteX45" fmla="*/ 26211 w 214751"/>
              <a:gd name="connsiteY45" fmla="*/ 201850 h 211573"/>
              <a:gd name="connsiteX46" fmla="*/ 22928 w 214751"/>
              <a:gd name="connsiteY46" fmla="*/ 204130 h 211573"/>
              <a:gd name="connsiteX47" fmla="*/ 32047 w 214751"/>
              <a:gd name="connsiteY47" fmla="*/ 206774 h 211573"/>
              <a:gd name="connsiteX48" fmla="*/ 39616 w 214751"/>
              <a:gd name="connsiteY48" fmla="*/ 206774 h 211573"/>
              <a:gd name="connsiteX49" fmla="*/ 36424 w 214751"/>
              <a:gd name="connsiteY49" fmla="*/ 209054 h 211573"/>
              <a:gd name="connsiteX50" fmla="*/ 36424 w 214751"/>
              <a:gd name="connsiteY50" fmla="*/ 211516 h 211573"/>
              <a:gd name="connsiteX51" fmla="*/ 44631 w 214751"/>
              <a:gd name="connsiteY51" fmla="*/ 206227 h 211573"/>
              <a:gd name="connsiteX52" fmla="*/ 48734 w 214751"/>
              <a:gd name="connsiteY52" fmla="*/ 203583 h 211573"/>
              <a:gd name="connsiteX53" fmla="*/ 63781 w 214751"/>
              <a:gd name="connsiteY53" fmla="*/ 209601 h 211573"/>
              <a:gd name="connsiteX54" fmla="*/ 79557 w 214751"/>
              <a:gd name="connsiteY54" fmla="*/ 207504 h 211573"/>
              <a:gd name="connsiteX55" fmla="*/ 90135 w 214751"/>
              <a:gd name="connsiteY55" fmla="*/ 192822 h 211573"/>
              <a:gd name="connsiteX56" fmla="*/ 93691 w 214751"/>
              <a:gd name="connsiteY56" fmla="*/ 190269 h 211573"/>
              <a:gd name="connsiteX57" fmla="*/ 118768 w 214751"/>
              <a:gd name="connsiteY57" fmla="*/ 188810 h 211573"/>
              <a:gd name="connsiteX58" fmla="*/ 130076 w 214751"/>
              <a:gd name="connsiteY58" fmla="*/ 185983 h 211573"/>
              <a:gd name="connsiteX59" fmla="*/ 136276 w 214751"/>
              <a:gd name="connsiteY59" fmla="*/ 175679 h 211573"/>
              <a:gd name="connsiteX60" fmla="*/ 132721 w 214751"/>
              <a:gd name="connsiteY60" fmla="*/ 171484 h 211573"/>
              <a:gd name="connsiteX61" fmla="*/ 117218 w 214751"/>
              <a:gd name="connsiteY61" fmla="*/ 157167 h 211573"/>
              <a:gd name="connsiteX62" fmla="*/ 112384 w 214751"/>
              <a:gd name="connsiteY62" fmla="*/ 154523 h 211573"/>
              <a:gd name="connsiteX63" fmla="*/ 103265 w 214751"/>
              <a:gd name="connsiteY63" fmla="*/ 149234 h 211573"/>
              <a:gd name="connsiteX64" fmla="*/ 105728 w 214751"/>
              <a:gd name="connsiteY64" fmla="*/ 145951 h 211573"/>
              <a:gd name="connsiteX65" fmla="*/ 108190 w 214751"/>
              <a:gd name="connsiteY65" fmla="*/ 144857 h 211573"/>
              <a:gd name="connsiteX66" fmla="*/ 108919 w 214751"/>
              <a:gd name="connsiteY66" fmla="*/ 139294 h 211573"/>
              <a:gd name="connsiteX67" fmla="*/ 108373 w 214751"/>
              <a:gd name="connsiteY67" fmla="*/ 135373 h 211573"/>
              <a:gd name="connsiteX68" fmla="*/ 108919 w 214751"/>
              <a:gd name="connsiteY68" fmla="*/ 130631 h 211573"/>
              <a:gd name="connsiteX69" fmla="*/ 127705 w 214751"/>
              <a:gd name="connsiteY69" fmla="*/ 121512 h 211573"/>
              <a:gd name="connsiteX70" fmla="*/ 145943 w 214751"/>
              <a:gd name="connsiteY70" fmla="*/ 113305 h 211573"/>
              <a:gd name="connsiteX71" fmla="*/ 170290 w 214751"/>
              <a:gd name="connsiteY71" fmla="*/ 95067 h 211573"/>
              <a:gd name="connsiteX72" fmla="*/ 183147 w 214751"/>
              <a:gd name="connsiteY72" fmla="*/ 79474 h 211573"/>
              <a:gd name="connsiteX73" fmla="*/ 184150 w 214751"/>
              <a:gd name="connsiteY73" fmla="*/ 69626 h 211573"/>
              <a:gd name="connsiteX74" fmla="*/ 184881 w 214751"/>
              <a:gd name="connsiteY74" fmla="*/ 64702 h 211573"/>
              <a:gd name="connsiteX75" fmla="*/ 204668 w 214751"/>
              <a:gd name="connsiteY75" fmla="*/ 28226 h 211573"/>
              <a:gd name="connsiteX76" fmla="*/ 210687 w 214751"/>
              <a:gd name="connsiteY76" fmla="*/ 27314 h 211573"/>
              <a:gd name="connsiteX77" fmla="*/ 214700 w 214751"/>
              <a:gd name="connsiteY77" fmla="*/ 28043 h 211573"/>
              <a:gd name="connsiteX78" fmla="*/ 211690 w 214751"/>
              <a:gd name="connsiteY78" fmla="*/ 23940 h 21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14751" h="211573">
                <a:moveTo>
                  <a:pt x="211690" y="23940"/>
                </a:moveTo>
                <a:cubicBezTo>
                  <a:pt x="211326" y="23374"/>
                  <a:pt x="210869" y="22873"/>
                  <a:pt x="210323" y="22481"/>
                </a:cubicBezTo>
                <a:cubicBezTo>
                  <a:pt x="206310" y="19490"/>
                  <a:pt x="203027" y="15660"/>
                  <a:pt x="200656" y="11264"/>
                </a:cubicBezTo>
                <a:cubicBezTo>
                  <a:pt x="199836" y="8073"/>
                  <a:pt x="199562" y="3696"/>
                  <a:pt x="196279" y="2146"/>
                </a:cubicBezTo>
                <a:cubicBezTo>
                  <a:pt x="192996" y="596"/>
                  <a:pt x="188437" y="-681"/>
                  <a:pt x="188254" y="322"/>
                </a:cubicBezTo>
                <a:cubicBezTo>
                  <a:pt x="188072" y="1325"/>
                  <a:pt x="186704" y="2055"/>
                  <a:pt x="186521" y="2419"/>
                </a:cubicBezTo>
                <a:cubicBezTo>
                  <a:pt x="185427" y="4662"/>
                  <a:pt x="184789" y="7070"/>
                  <a:pt x="184424" y="9532"/>
                </a:cubicBezTo>
                <a:cubicBezTo>
                  <a:pt x="184424" y="13088"/>
                  <a:pt x="183512" y="17830"/>
                  <a:pt x="180686" y="19289"/>
                </a:cubicBezTo>
                <a:cubicBezTo>
                  <a:pt x="177859" y="20748"/>
                  <a:pt x="173299" y="21569"/>
                  <a:pt x="171567" y="22390"/>
                </a:cubicBezTo>
                <a:cubicBezTo>
                  <a:pt x="169834" y="23210"/>
                  <a:pt x="163907" y="27223"/>
                  <a:pt x="164454" y="28408"/>
                </a:cubicBezTo>
                <a:cubicBezTo>
                  <a:pt x="165001" y="29512"/>
                  <a:pt x="164728" y="30816"/>
                  <a:pt x="163907" y="31691"/>
                </a:cubicBezTo>
                <a:lnTo>
                  <a:pt x="159165" y="36342"/>
                </a:lnTo>
                <a:cubicBezTo>
                  <a:pt x="158709" y="36852"/>
                  <a:pt x="158070" y="37208"/>
                  <a:pt x="157341" y="37345"/>
                </a:cubicBezTo>
                <a:lnTo>
                  <a:pt x="126519" y="41631"/>
                </a:lnTo>
                <a:cubicBezTo>
                  <a:pt x="126519" y="41631"/>
                  <a:pt x="125881" y="41631"/>
                  <a:pt x="125881" y="43181"/>
                </a:cubicBezTo>
                <a:cubicBezTo>
                  <a:pt x="126154" y="46910"/>
                  <a:pt x="127522" y="50458"/>
                  <a:pt x="129984" y="53303"/>
                </a:cubicBezTo>
                <a:cubicBezTo>
                  <a:pt x="132721" y="55400"/>
                  <a:pt x="134544" y="56859"/>
                  <a:pt x="133815" y="59048"/>
                </a:cubicBezTo>
                <a:cubicBezTo>
                  <a:pt x="133815" y="59048"/>
                  <a:pt x="131716" y="65978"/>
                  <a:pt x="127979" y="65887"/>
                </a:cubicBezTo>
                <a:cubicBezTo>
                  <a:pt x="124239" y="65796"/>
                  <a:pt x="106639" y="63151"/>
                  <a:pt x="104999" y="62878"/>
                </a:cubicBezTo>
                <a:cubicBezTo>
                  <a:pt x="103357" y="62604"/>
                  <a:pt x="99800" y="62878"/>
                  <a:pt x="93052" y="56130"/>
                </a:cubicBezTo>
                <a:cubicBezTo>
                  <a:pt x="92232" y="55838"/>
                  <a:pt x="91594" y="55163"/>
                  <a:pt x="91320" y="54306"/>
                </a:cubicBezTo>
                <a:cubicBezTo>
                  <a:pt x="91320" y="52847"/>
                  <a:pt x="88493" y="49564"/>
                  <a:pt x="86122" y="50020"/>
                </a:cubicBezTo>
                <a:cubicBezTo>
                  <a:pt x="82930" y="50804"/>
                  <a:pt x="80104" y="52792"/>
                  <a:pt x="78371" y="55583"/>
                </a:cubicBezTo>
                <a:cubicBezTo>
                  <a:pt x="76821" y="58409"/>
                  <a:pt x="74359" y="62969"/>
                  <a:pt x="73539" y="63972"/>
                </a:cubicBezTo>
                <a:cubicBezTo>
                  <a:pt x="72717" y="64975"/>
                  <a:pt x="60133" y="84125"/>
                  <a:pt x="54024" y="85675"/>
                </a:cubicBezTo>
                <a:cubicBezTo>
                  <a:pt x="51744" y="86478"/>
                  <a:pt x="49373" y="86906"/>
                  <a:pt x="47002" y="86952"/>
                </a:cubicBezTo>
                <a:lnTo>
                  <a:pt x="45452" y="87772"/>
                </a:lnTo>
                <a:cubicBezTo>
                  <a:pt x="44814" y="88228"/>
                  <a:pt x="37610" y="94794"/>
                  <a:pt x="35786" y="95888"/>
                </a:cubicBezTo>
                <a:lnTo>
                  <a:pt x="3140" y="117044"/>
                </a:lnTo>
                <a:cubicBezTo>
                  <a:pt x="1863" y="117537"/>
                  <a:pt x="769" y="118394"/>
                  <a:pt x="-52" y="119506"/>
                </a:cubicBezTo>
                <a:cubicBezTo>
                  <a:pt x="1408" y="118230"/>
                  <a:pt x="2411" y="118047"/>
                  <a:pt x="2228" y="120418"/>
                </a:cubicBezTo>
                <a:cubicBezTo>
                  <a:pt x="2228" y="125707"/>
                  <a:pt x="-1054" y="124248"/>
                  <a:pt x="314" y="125707"/>
                </a:cubicBezTo>
                <a:cubicBezTo>
                  <a:pt x="3505" y="128069"/>
                  <a:pt x="6514" y="130631"/>
                  <a:pt x="9433" y="133367"/>
                </a:cubicBezTo>
                <a:cubicBezTo>
                  <a:pt x="10982" y="135647"/>
                  <a:pt x="11165" y="137744"/>
                  <a:pt x="12533" y="135464"/>
                </a:cubicBezTo>
                <a:cubicBezTo>
                  <a:pt x="13901" y="133185"/>
                  <a:pt x="14175" y="132364"/>
                  <a:pt x="16818" y="133367"/>
                </a:cubicBezTo>
                <a:cubicBezTo>
                  <a:pt x="19463" y="134370"/>
                  <a:pt x="28217" y="139386"/>
                  <a:pt x="31682" y="138838"/>
                </a:cubicBezTo>
                <a:cubicBezTo>
                  <a:pt x="35147" y="138291"/>
                  <a:pt x="39252" y="138838"/>
                  <a:pt x="37518" y="142304"/>
                </a:cubicBezTo>
                <a:cubicBezTo>
                  <a:pt x="35786" y="145769"/>
                  <a:pt x="31136" y="162183"/>
                  <a:pt x="29950" y="163915"/>
                </a:cubicBezTo>
                <a:cubicBezTo>
                  <a:pt x="28765" y="165648"/>
                  <a:pt x="27853" y="167198"/>
                  <a:pt x="30770" y="169022"/>
                </a:cubicBezTo>
                <a:cubicBezTo>
                  <a:pt x="33688" y="170846"/>
                  <a:pt x="39889" y="172487"/>
                  <a:pt x="41349" y="173946"/>
                </a:cubicBezTo>
                <a:cubicBezTo>
                  <a:pt x="42807" y="175405"/>
                  <a:pt x="40619" y="173946"/>
                  <a:pt x="35330" y="173946"/>
                </a:cubicBezTo>
                <a:cubicBezTo>
                  <a:pt x="30041" y="173946"/>
                  <a:pt x="26211" y="173946"/>
                  <a:pt x="24479" y="179600"/>
                </a:cubicBezTo>
                <a:cubicBezTo>
                  <a:pt x="22746" y="185254"/>
                  <a:pt x="18734" y="190452"/>
                  <a:pt x="19737" y="191181"/>
                </a:cubicBezTo>
                <a:cubicBezTo>
                  <a:pt x="20740" y="191910"/>
                  <a:pt x="20284" y="192731"/>
                  <a:pt x="18369" y="193096"/>
                </a:cubicBezTo>
                <a:cubicBezTo>
                  <a:pt x="16454" y="193461"/>
                  <a:pt x="9797" y="194646"/>
                  <a:pt x="12715" y="195740"/>
                </a:cubicBezTo>
                <a:cubicBezTo>
                  <a:pt x="15633" y="196835"/>
                  <a:pt x="30314" y="201485"/>
                  <a:pt x="26211" y="201850"/>
                </a:cubicBezTo>
                <a:cubicBezTo>
                  <a:pt x="22108" y="202215"/>
                  <a:pt x="20831" y="202944"/>
                  <a:pt x="22928" y="204130"/>
                </a:cubicBezTo>
                <a:cubicBezTo>
                  <a:pt x="25664" y="205935"/>
                  <a:pt x="28765" y="206866"/>
                  <a:pt x="32047" y="206774"/>
                </a:cubicBezTo>
                <a:cubicBezTo>
                  <a:pt x="34692" y="206045"/>
                  <a:pt x="39616" y="204039"/>
                  <a:pt x="39616" y="206774"/>
                </a:cubicBezTo>
                <a:cubicBezTo>
                  <a:pt x="39616" y="209510"/>
                  <a:pt x="37153" y="208598"/>
                  <a:pt x="36424" y="209054"/>
                </a:cubicBezTo>
                <a:cubicBezTo>
                  <a:pt x="35695" y="209510"/>
                  <a:pt x="34783" y="211790"/>
                  <a:pt x="36424" y="211516"/>
                </a:cubicBezTo>
                <a:cubicBezTo>
                  <a:pt x="38066" y="211243"/>
                  <a:pt x="43992" y="209054"/>
                  <a:pt x="44631" y="206227"/>
                </a:cubicBezTo>
                <a:cubicBezTo>
                  <a:pt x="45269" y="203400"/>
                  <a:pt x="44631" y="201121"/>
                  <a:pt x="48734" y="203583"/>
                </a:cubicBezTo>
                <a:cubicBezTo>
                  <a:pt x="52839" y="206045"/>
                  <a:pt x="60407" y="211881"/>
                  <a:pt x="63781" y="209601"/>
                </a:cubicBezTo>
                <a:cubicBezTo>
                  <a:pt x="67155" y="207321"/>
                  <a:pt x="77551" y="205224"/>
                  <a:pt x="79557" y="207504"/>
                </a:cubicBezTo>
                <a:lnTo>
                  <a:pt x="90135" y="192822"/>
                </a:lnTo>
                <a:cubicBezTo>
                  <a:pt x="91138" y="191737"/>
                  <a:pt x="92323" y="190871"/>
                  <a:pt x="93691" y="190269"/>
                </a:cubicBezTo>
                <a:cubicBezTo>
                  <a:pt x="95151" y="189813"/>
                  <a:pt x="115758" y="189084"/>
                  <a:pt x="118768" y="188810"/>
                </a:cubicBezTo>
                <a:cubicBezTo>
                  <a:pt x="121777" y="188536"/>
                  <a:pt x="127887" y="188263"/>
                  <a:pt x="130076" y="185983"/>
                </a:cubicBezTo>
                <a:cubicBezTo>
                  <a:pt x="132264" y="183703"/>
                  <a:pt x="134270" y="179144"/>
                  <a:pt x="136276" y="175679"/>
                </a:cubicBezTo>
                <a:cubicBezTo>
                  <a:pt x="135273" y="174147"/>
                  <a:pt x="134087" y="172742"/>
                  <a:pt x="132721" y="171484"/>
                </a:cubicBezTo>
                <a:cubicBezTo>
                  <a:pt x="126884" y="166651"/>
                  <a:pt x="118494" y="158353"/>
                  <a:pt x="117218" y="157167"/>
                </a:cubicBezTo>
                <a:cubicBezTo>
                  <a:pt x="115941" y="155754"/>
                  <a:pt x="114209" y="154824"/>
                  <a:pt x="112384" y="154523"/>
                </a:cubicBezTo>
                <a:cubicBezTo>
                  <a:pt x="109741" y="154523"/>
                  <a:pt x="102536" y="153428"/>
                  <a:pt x="103265" y="149234"/>
                </a:cubicBezTo>
                <a:cubicBezTo>
                  <a:pt x="103996" y="145039"/>
                  <a:pt x="104178" y="144127"/>
                  <a:pt x="105728" y="145951"/>
                </a:cubicBezTo>
                <a:cubicBezTo>
                  <a:pt x="107278" y="147775"/>
                  <a:pt x="108007" y="148687"/>
                  <a:pt x="108190" y="144857"/>
                </a:cubicBezTo>
                <a:cubicBezTo>
                  <a:pt x="108373" y="141027"/>
                  <a:pt x="108190" y="140480"/>
                  <a:pt x="108919" y="139294"/>
                </a:cubicBezTo>
                <a:cubicBezTo>
                  <a:pt x="109558" y="137999"/>
                  <a:pt x="109376" y="136440"/>
                  <a:pt x="108373" y="135373"/>
                </a:cubicBezTo>
                <a:cubicBezTo>
                  <a:pt x="107370" y="134553"/>
                  <a:pt x="106458" y="132729"/>
                  <a:pt x="108919" y="130631"/>
                </a:cubicBezTo>
                <a:cubicBezTo>
                  <a:pt x="114755" y="126710"/>
                  <a:pt x="121048" y="123637"/>
                  <a:pt x="127705" y="121512"/>
                </a:cubicBezTo>
                <a:cubicBezTo>
                  <a:pt x="134270" y="120099"/>
                  <a:pt x="140471" y="117300"/>
                  <a:pt x="145943" y="113305"/>
                </a:cubicBezTo>
                <a:cubicBezTo>
                  <a:pt x="153420" y="106439"/>
                  <a:pt x="161627" y="100329"/>
                  <a:pt x="170290" y="95067"/>
                </a:cubicBezTo>
                <a:cubicBezTo>
                  <a:pt x="177859" y="91238"/>
                  <a:pt x="185063" y="86952"/>
                  <a:pt x="183147" y="79474"/>
                </a:cubicBezTo>
                <a:cubicBezTo>
                  <a:pt x="181233" y="71997"/>
                  <a:pt x="183147" y="71723"/>
                  <a:pt x="184150" y="69626"/>
                </a:cubicBezTo>
                <a:cubicBezTo>
                  <a:pt x="184881" y="68085"/>
                  <a:pt x="185063" y="66379"/>
                  <a:pt x="184881" y="64702"/>
                </a:cubicBezTo>
                <a:cubicBezTo>
                  <a:pt x="185246" y="50075"/>
                  <a:pt x="192631" y="36506"/>
                  <a:pt x="204668" y="28226"/>
                </a:cubicBezTo>
                <a:cubicBezTo>
                  <a:pt x="206492" y="27241"/>
                  <a:pt x="208681" y="26922"/>
                  <a:pt x="210687" y="27314"/>
                </a:cubicBezTo>
                <a:cubicBezTo>
                  <a:pt x="212511" y="27314"/>
                  <a:pt x="213697" y="28043"/>
                  <a:pt x="214700" y="28043"/>
                </a:cubicBezTo>
                <a:cubicBezTo>
                  <a:pt x="213787" y="26603"/>
                  <a:pt x="212784" y="25235"/>
                  <a:pt x="211690" y="23940"/>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969" name="Graphic 2">
            <a:extLst>
              <a:ext uri="{FF2B5EF4-FFF2-40B4-BE49-F238E27FC236}">
                <a16:creationId xmlns:a16="http://schemas.microsoft.com/office/drawing/2014/main" id="{D4BC5A9A-F266-57D8-A121-6B6F9BEBCB33}"/>
              </a:ext>
            </a:extLst>
          </p:cNvPr>
          <p:cNvGrpSpPr/>
          <p:nvPr/>
        </p:nvGrpSpPr>
        <p:grpSpPr>
          <a:xfrm>
            <a:off x="9453322" y="3386129"/>
            <a:ext cx="100619" cy="180925"/>
            <a:chOff x="9959779" y="2918339"/>
            <a:chExt cx="115803" cy="208228"/>
          </a:xfrm>
          <a:solidFill>
            <a:schemeClr val="bg1">
              <a:lumMod val="75000"/>
            </a:schemeClr>
          </a:solidFill>
        </p:grpSpPr>
        <p:sp>
          <p:nvSpPr>
            <p:cNvPr id="970" name="Freeform: Shape 969">
              <a:extLst>
                <a:ext uri="{FF2B5EF4-FFF2-40B4-BE49-F238E27FC236}">
                  <a16:creationId xmlns:a16="http://schemas.microsoft.com/office/drawing/2014/main" id="{75CACDC9-DBA2-AFF6-34F6-54C5F8BC751E}"/>
                </a:ext>
              </a:extLst>
            </p:cNvPr>
            <p:cNvSpPr/>
            <p:nvPr/>
          </p:nvSpPr>
          <p:spPr>
            <a:xfrm>
              <a:off x="9960890" y="3116083"/>
              <a:ext cx="24449" cy="10484"/>
            </a:xfrm>
            <a:custGeom>
              <a:avLst/>
              <a:gdLst>
                <a:gd name="connsiteX0" fmla="*/ 20996 w 24449"/>
                <a:gd name="connsiteY0" fmla="*/ 923 h 10484"/>
                <a:gd name="connsiteX1" fmla="*/ 7590 w 24449"/>
                <a:gd name="connsiteY1" fmla="*/ 2017 h 10484"/>
                <a:gd name="connsiteX2" fmla="*/ 1025 w 24449"/>
                <a:gd name="connsiteY2" fmla="*/ 9677 h 10484"/>
                <a:gd name="connsiteX3" fmla="*/ 24096 w 24449"/>
                <a:gd name="connsiteY3" fmla="*/ 2929 h 10484"/>
                <a:gd name="connsiteX4" fmla="*/ 20996 w 24449"/>
                <a:gd name="connsiteY4" fmla="*/ 923 h 10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49" h="10484">
                  <a:moveTo>
                    <a:pt x="20996" y="923"/>
                  </a:moveTo>
                  <a:cubicBezTo>
                    <a:pt x="16072" y="11"/>
                    <a:pt x="10966" y="-1083"/>
                    <a:pt x="7590" y="2017"/>
                  </a:cubicBezTo>
                  <a:cubicBezTo>
                    <a:pt x="4217" y="5118"/>
                    <a:pt x="-2713" y="7762"/>
                    <a:pt x="1025" y="9677"/>
                  </a:cubicBezTo>
                  <a:cubicBezTo>
                    <a:pt x="9415" y="11884"/>
                    <a:pt x="18260" y="9285"/>
                    <a:pt x="24096" y="2929"/>
                  </a:cubicBezTo>
                  <a:cubicBezTo>
                    <a:pt x="24096" y="2929"/>
                    <a:pt x="25828" y="1744"/>
                    <a:pt x="20996" y="923"/>
                  </a:cubicBezTo>
                  <a:close/>
                </a:path>
              </a:pathLst>
            </a:custGeom>
            <a:grpFill/>
            <a:ln w="4559" cap="flat">
              <a:solidFill>
                <a:srgbClr val="FFFFFF"/>
              </a:solidFill>
              <a:prstDash val="solid"/>
              <a:miter/>
            </a:ln>
          </p:spPr>
          <p:txBody>
            <a:bodyPr rtlCol="0" anchor="ctr"/>
            <a:lstStyle/>
            <a:p>
              <a:endParaRPr lang="en-US"/>
            </a:p>
          </p:txBody>
        </p:sp>
        <p:sp>
          <p:nvSpPr>
            <p:cNvPr id="971" name="Freeform: Shape 970">
              <a:extLst>
                <a:ext uri="{FF2B5EF4-FFF2-40B4-BE49-F238E27FC236}">
                  <a16:creationId xmlns:a16="http://schemas.microsoft.com/office/drawing/2014/main" id="{868A9355-11F6-6508-961C-E21FEBB309E7}"/>
                </a:ext>
              </a:extLst>
            </p:cNvPr>
            <p:cNvSpPr/>
            <p:nvPr/>
          </p:nvSpPr>
          <p:spPr>
            <a:xfrm>
              <a:off x="9959779" y="3075743"/>
              <a:ext cx="7743" cy="5201"/>
            </a:xfrm>
            <a:custGeom>
              <a:avLst/>
              <a:gdLst>
                <a:gd name="connsiteX0" fmla="*/ 5875 w 7743"/>
                <a:gd name="connsiteY0" fmla="*/ 502 h 5201"/>
                <a:gd name="connsiteX1" fmla="*/ 130 w 7743"/>
                <a:gd name="connsiteY1" fmla="*/ 3876 h 5201"/>
                <a:gd name="connsiteX2" fmla="*/ 6149 w 7743"/>
                <a:gd name="connsiteY2" fmla="*/ 3328 h 5201"/>
                <a:gd name="connsiteX3" fmla="*/ 5875 w 7743"/>
                <a:gd name="connsiteY3" fmla="*/ 502 h 5201"/>
              </a:gdLst>
              <a:ahLst/>
              <a:cxnLst>
                <a:cxn ang="0">
                  <a:pos x="connsiteX0" y="connsiteY0"/>
                </a:cxn>
                <a:cxn ang="0">
                  <a:pos x="connsiteX1" y="connsiteY1"/>
                </a:cxn>
                <a:cxn ang="0">
                  <a:pos x="connsiteX2" y="connsiteY2"/>
                </a:cxn>
                <a:cxn ang="0">
                  <a:pos x="connsiteX3" y="connsiteY3"/>
                </a:cxn>
              </a:cxnLst>
              <a:rect l="l" t="t" r="r" b="b"/>
              <a:pathLst>
                <a:path w="7743" h="5201">
                  <a:moveTo>
                    <a:pt x="5875" y="502"/>
                  </a:moveTo>
                  <a:cubicBezTo>
                    <a:pt x="1862" y="-1231"/>
                    <a:pt x="1315" y="1596"/>
                    <a:pt x="130" y="3876"/>
                  </a:cubicBezTo>
                  <a:cubicBezTo>
                    <a:pt x="-1056" y="6155"/>
                    <a:pt x="3869" y="5061"/>
                    <a:pt x="6149" y="3328"/>
                  </a:cubicBezTo>
                  <a:cubicBezTo>
                    <a:pt x="6149" y="3328"/>
                    <a:pt x="9797" y="2234"/>
                    <a:pt x="5875" y="502"/>
                  </a:cubicBezTo>
                  <a:close/>
                </a:path>
              </a:pathLst>
            </a:custGeom>
            <a:grpFill/>
            <a:ln w="4559" cap="flat">
              <a:solidFill>
                <a:srgbClr val="FFFFFF"/>
              </a:solidFill>
              <a:prstDash val="solid"/>
              <a:miter/>
            </a:ln>
          </p:spPr>
          <p:txBody>
            <a:bodyPr rtlCol="0" anchor="ctr"/>
            <a:lstStyle/>
            <a:p>
              <a:endParaRPr lang="en-US"/>
            </a:p>
          </p:txBody>
        </p:sp>
        <p:sp>
          <p:nvSpPr>
            <p:cNvPr id="972" name="Freeform: Shape 971">
              <a:extLst>
                <a:ext uri="{FF2B5EF4-FFF2-40B4-BE49-F238E27FC236}">
                  <a16:creationId xmlns:a16="http://schemas.microsoft.com/office/drawing/2014/main" id="{AF1BE213-7BBB-BA4D-2292-E539B420F7C0}"/>
                </a:ext>
              </a:extLst>
            </p:cNvPr>
            <p:cNvSpPr/>
            <p:nvPr/>
          </p:nvSpPr>
          <p:spPr>
            <a:xfrm>
              <a:off x="10040416" y="3061282"/>
              <a:ext cx="5900" cy="6718"/>
            </a:xfrm>
            <a:custGeom>
              <a:avLst/>
              <a:gdLst>
                <a:gd name="connsiteX0" fmla="*/ 378 w 5900"/>
                <a:gd name="connsiteY0" fmla="*/ 6664 h 6718"/>
                <a:gd name="connsiteX1" fmla="*/ 5575 w 5900"/>
                <a:gd name="connsiteY1" fmla="*/ 2652 h 6718"/>
                <a:gd name="connsiteX2" fmla="*/ 378 w 5900"/>
                <a:gd name="connsiteY2" fmla="*/ 6664 h 6718"/>
              </a:gdLst>
              <a:ahLst/>
              <a:cxnLst>
                <a:cxn ang="0">
                  <a:pos x="connsiteX0" y="connsiteY0"/>
                </a:cxn>
                <a:cxn ang="0">
                  <a:pos x="connsiteX1" y="connsiteY1"/>
                </a:cxn>
                <a:cxn ang="0">
                  <a:pos x="connsiteX2" y="connsiteY2"/>
                </a:cxn>
              </a:cxnLst>
              <a:rect l="l" t="t" r="r" b="b"/>
              <a:pathLst>
                <a:path w="5900" h="6718">
                  <a:moveTo>
                    <a:pt x="378" y="6664"/>
                  </a:moveTo>
                  <a:cubicBezTo>
                    <a:pt x="378" y="6664"/>
                    <a:pt x="3569" y="7211"/>
                    <a:pt x="5575" y="2652"/>
                  </a:cubicBezTo>
                  <a:cubicBezTo>
                    <a:pt x="7582" y="-1908"/>
                    <a:pt x="-2176" y="-722"/>
                    <a:pt x="378" y="6664"/>
                  </a:cubicBezTo>
                  <a:close/>
                </a:path>
              </a:pathLst>
            </a:custGeom>
            <a:grpFill/>
            <a:ln w="4559" cap="flat">
              <a:solidFill>
                <a:srgbClr val="FFFFFF"/>
              </a:solidFill>
              <a:prstDash val="solid"/>
              <a:miter/>
            </a:ln>
          </p:spPr>
          <p:txBody>
            <a:bodyPr rtlCol="0" anchor="ctr"/>
            <a:lstStyle/>
            <a:p>
              <a:endParaRPr lang="en-US"/>
            </a:p>
          </p:txBody>
        </p:sp>
        <p:sp>
          <p:nvSpPr>
            <p:cNvPr id="973" name="Freeform: Shape 972">
              <a:extLst>
                <a:ext uri="{FF2B5EF4-FFF2-40B4-BE49-F238E27FC236}">
                  <a16:creationId xmlns:a16="http://schemas.microsoft.com/office/drawing/2014/main" id="{6EB2895C-C944-DD55-0847-97BFEB2C27D0}"/>
                </a:ext>
              </a:extLst>
            </p:cNvPr>
            <p:cNvSpPr/>
            <p:nvPr/>
          </p:nvSpPr>
          <p:spPr>
            <a:xfrm>
              <a:off x="10065713" y="3071817"/>
              <a:ext cx="6258" cy="11861"/>
            </a:xfrm>
            <a:custGeom>
              <a:avLst/>
              <a:gdLst>
                <a:gd name="connsiteX0" fmla="*/ 4444 w 6258"/>
                <a:gd name="connsiteY0" fmla="*/ 6160 h 11861"/>
                <a:gd name="connsiteX1" fmla="*/ 4444 w 6258"/>
                <a:gd name="connsiteY1" fmla="*/ 689 h 11861"/>
                <a:gd name="connsiteX2" fmla="*/ 523 w 6258"/>
                <a:gd name="connsiteY2" fmla="*/ 8075 h 11861"/>
                <a:gd name="connsiteX3" fmla="*/ 1344 w 6258"/>
                <a:gd name="connsiteY3" fmla="*/ 11814 h 11861"/>
                <a:gd name="connsiteX4" fmla="*/ 4444 w 6258"/>
                <a:gd name="connsiteY4" fmla="*/ 6160 h 11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8" h="11861">
                  <a:moveTo>
                    <a:pt x="4444" y="6160"/>
                  </a:moveTo>
                  <a:cubicBezTo>
                    <a:pt x="5355" y="1874"/>
                    <a:pt x="7909" y="-1591"/>
                    <a:pt x="4444" y="689"/>
                  </a:cubicBezTo>
                  <a:cubicBezTo>
                    <a:pt x="1709" y="2038"/>
                    <a:pt x="67" y="5020"/>
                    <a:pt x="523" y="8075"/>
                  </a:cubicBezTo>
                  <a:cubicBezTo>
                    <a:pt x="523" y="8075"/>
                    <a:pt x="-1210" y="12087"/>
                    <a:pt x="1344" y="11814"/>
                  </a:cubicBezTo>
                  <a:cubicBezTo>
                    <a:pt x="3897" y="11540"/>
                    <a:pt x="3623" y="10355"/>
                    <a:pt x="4444" y="6160"/>
                  </a:cubicBezTo>
                  <a:close/>
                </a:path>
              </a:pathLst>
            </a:custGeom>
            <a:grpFill/>
            <a:ln w="4559" cap="flat">
              <a:solidFill>
                <a:srgbClr val="FFFFFF"/>
              </a:solidFill>
              <a:prstDash val="solid"/>
              <a:miter/>
            </a:ln>
          </p:spPr>
          <p:txBody>
            <a:bodyPr rtlCol="0" anchor="ctr"/>
            <a:lstStyle/>
            <a:p>
              <a:endParaRPr lang="en-US"/>
            </a:p>
          </p:txBody>
        </p:sp>
        <p:sp>
          <p:nvSpPr>
            <p:cNvPr id="974" name="Freeform: Shape 973">
              <a:extLst>
                <a:ext uri="{FF2B5EF4-FFF2-40B4-BE49-F238E27FC236}">
                  <a16:creationId xmlns:a16="http://schemas.microsoft.com/office/drawing/2014/main" id="{1BCE5A61-44B7-44A5-D82D-4515E2B3D5BD}"/>
                </a:ext>
              </a:extLst>
            </p:cNvPr>
            <p:cNvSpPr/>
            <p:nvPr/>
          </p:nvSpPr>
          <p:spPr>
            <a:xfrm>
              <a:off x="10063096" y="3085282"/>
              <a:ext cx="3659" cy="6037"/>
            </a:xfrm>
            <a:custGeom>
              <a:avLst/>
              <a:gdLst>
                <a:gd name="connsiteX0" fmla="*/ -52 w 3659"/>
                <a:gd name="connsiteY0" fmla="*/ 3182 h 6037"/>
                <a:gd name="connsiteX1" fmla="*/ 2501 w 3659"/>
                <a:gd name="connsiteY1" fmla="*/ 4002 h 6037"/>
                <a:gd name="connsiteX2" fmla="*/ 1681 w 3659"/>
                <a:gd name="connsiteY2" fmla="*/ 355 h 6037"/>
                <a:gd name="connsiteX3" fmla="*/ -52 w 3659"/>
                <a:gd name="connsiteY3" fmla="*/ 3182 h 6037"/>
              </a:gdLst>
              <a:ahLst/>
              <a:cxnLst>
                <a:cxn ang="0">
                  <a:pos x="connsiteX0" y="connsiteY0"/>
                </a:cxn>
                <a:cxn ang="0">
                  <a:pos x="connsiteX1" y="connsiteY1"/>
                </a:cxn>
                <a:cxn ang="0">
                  <a:pos x="connsiteX2" y="connsiteY2"/>
                </a:cxn>
                <a:cxn ang="0">
                  <a:pos x="connsiteX3" y="connsiteY3"/>
                </a:cxn>
              </a:cxnLst>
              <a:rect l="l" t="t" r="r" b="b"/>
              <a:pathLst>
                <a:path w="3659" h="6037">
                  <a:moveTo>
                    <a:pt x="-52" y="3182"/>
                  </a:moveTo>
                  <a:cubicBezTo>
                    <a:pt x="-52" y="6647"/>
                    <a:pt x="-52" y="6920"/>
                    <a:pt x="2501" y="4002"/>
                  </a:cubicBezTo>
                  <a:cubicBezTo>
                    <a:pt x="5054" y="1084"/>
                    <a:pt x="2501" y="1175"/>
                    <a:pt x="1681" y="355"/>
                  </a:cubicBezTo>
                  <a:cubicBezTo>
                    <a:pt x="860" y="-466"/>
                    <a:pt x="-52" y="-192"/>
                    <a:pt x="-52" y="3182"/>
                  </a:cubicBezTo>
                  <a:close/>
                </a:path>
              </a:pathLst>
            </a:custGeom>
            <a:grpFill/>
            <a:ln w="4559" cap="flat">
              <a:solidFill>
                <a:srgbClr val="FFFFFF"/>
              </a:solidFill>
              <a:prstDash val="solid"/>
              <a:miter/>
            </a:ln>
          </p:spPr>
          <p:txBody>
            <a:bodyPr rtlCol="0" anchor="ctr"/>
            <a:lstStyle/>
            <a:p>
              <a:endParaRPr lang="en-US"/>
            </a:p>
          </p:txBody>
        </p:sp>
        <p:sp>
          <p:nvSpPr>
            <p:cNvPr id="975" name="Freeform: Shape 974">
              <a:extLst>
                <a:ext uri="{FF2B5EF4-FFF2-40B4-BE49-F238E27FC236}">
                  <a16:creationId xmlns:a16="http://schemas.microsoft.com/office/drawing/2014/main" id="{31A3A806-2536-240D-EE5A-52251A22E0D9}"/>
                </a:ext>
              </a:extLst>
            </p:cNvPr>
            <p:cNvSpPr/>
            <p:nvPr/>
          </p:nvSpPr>
          <p:spPr>
            <a:xfrm>
              <a:off x="10016782" y="3062495"/>
              <a:ext cx="7178" cy="7921"/>
            </a:xfrm>
            <a:custGeom>
              <a:avLst/>
              <a:gdLst>
                <a:gd name="connsiteX0" fmla="*/ 4953 w 7178"/>
                <a:gd name="connsiteY0" fmla="*/ 7731 h 7921"/>
                <a:gd name="connsiteX1" fmla="*/ 5774 w 7178"/>
                <a:gd name="connsiteY1" fmla="*/ 3172 h 7921"/>
                <a:gd name="connsiteX2" fmla="*/ 394 w 7178"/>
                <a:gd name="connsiteY2" fmla="*/ 3992 h 7921"/>
                <a:gd name="connsiteX3" fmla="*/ 4953 w 7178"/>
                <a:gd name="connsiteY3" fmla="*/ 7731 h 7921"/>
              </a:gdLst>
              <a:ahLst/>
              <a:cxnLst>
                <a:cxn ang="0">
                  <a:pos x="connsiteX0" y="connsiteY0"/>
                </a:cxn>
                <a:cxn ang="0">
                  <a:pos x="connsiteX1" y="connsiteY1"/>
                </a:cxn>
                <a:cxn ang="0">
                  <a:pos x="connsiteX2" y="connsiteY2"/>
                </a:cxn>
                <a:cxn ang="0">
                  <a:pos x="connsiteX3" y="connsiteY3"/>
                </a:cxn>
              </a:cxnLst>
              <a:rect l="l" t="t" r="r" b="b"/>
              <a:pathLst>
                <a:path w="7178" h="7921">
                  <a:moveTo>
                    <a:pt x="4953" y="7731"/>
                  </a:moveTo>
                  <a:cubicBezTo>
                    <a:pt x="4953" y="7731"/>
                    <a:pt x="9239" y="9190"/>
                    <a:pt x="5774" y="3172"/>
                  </a:cubicBezTo>
                  <a:cubicBezTo>
                    <a:pt x="2309" y="-2847"/>
                    <a:pt x="-1339" y="892"/>
                    <a:pt x="394" y="3992"/>
                  </a:cubicBezTo>
                  <a:cubicBezTo>
                    <a:pt x="1306" y="5825"/>
                    <a:pt x="2947" y="7184"/>
                    <a:pt x="4953" y="7731"/>
                  </a:cubicBezTo>
                  <a:close/>
                </a:path>
              </a:pathLst>
            </a:custGeom>
            <a:grpFill/>
            <a:ln w="4559" cap="flat">
              <a:solidFill>
                <a:srgbClr val="FFFFFF"/>
              </a:solidFill>
              <a:prstDash val="solid"/>
              <a:miter/>
            </a:ln>
          </p:spPr>
          <p:txBody>
            <a:bodyPr rtlCol="0" anchor="ctr"/>
            <a:lstStyle/>
            <a:p>
              <a:endParaRPr lang="en-US"/>
            </a:p>
          </p:txBody>
        </p:sp>
        <p:sp>
          <p:nvSpPr>
            <p:cNvPr id="976" name="Freeform: Shape 975">
              <a:extLst>
                <a:ext uri="{FF2B5EF4-FFF2-40B4-BE49-F238E27FC236}">
                  <a16:creationId xmlns:a16="http://schemas.microsoft.com/office/drawing/2014/main" id="{A13F1D73-F87F-D832-8610-D08FCFC4DD7E}"/>
                </a:ext>
              </a:extLst>
            </p:cNvPr>
            <p:cNvSpPr/>
            <p:nvPr/>
          </p:nvSpPr>
          <p:spPr>
            <a:xfrm>
              <a:off x="9960772" y="2918339"/>
              <a:ext cx="114810" cy="167101"/>
            </a:xfrm>
            <a:custGeom>
              <a:avLst/>
              <a:gdLst>
                <a:gd name="connsiteX0" fmla="*/ 56130 w 114810"/>
                <a:gd name="connsiteY0" fmla="*/ 12823 h 167101"/>
                <a:gd name="connsiteX1" fmla="*/ 31053 w 114810"/>
                <a:gd name="connsiteY1" fmla="*/ 14282 h 167101"/>
                <a:gd name="connsiteX2" fmla="*/ 27497 w 114810"/>
                <a:gd name="connsiteY2" fmla="*/ 16836 h 167101"/>
                <a:gd name="connsiteX3" fmla="*/ 16918 w 114810"/>
                <a:gd name="connsiteY3" fmla="*/ 31517 h 167101"/>
                <a:gd name="connsiteX4" fmla="*/ 16918 w 114810"/>
                <a:gd name="connsiteY4" fmla="*/ 31517 h 167101"/>
                <a:gd name="connsiteX5" fmla="*/ 18286 w 114810"/>
                <a:gd name="connsiteY5" fmla="*/ 37262 h 167101"/>
                <a:gd name="connsiteX6" fmla="*/ 12541 w 114810"/>
                <a:gd name="connsiteY6" fmla="*/ 35894 h 167101"/>
                <a:gd name="connsiteX7" fmla="*/ 16554 w 114810"/>
                <a:gd name="connsiteY7" fmla="*/ 42369 h 167101"/>
                <a:gd name="connsiteX8" fmla="*/ 20931 w 114810"/>
                <a:gd name="connsiteY8" fmla="*/ 50028 h 167101"/>
                <a:gd name="connsiteX9" fmla="*/ 20111 w 114810"/>
                <a:gd name="connsiteY9" fmla="*/ 54132 h 167101"/>
                <a:gd name="connsiteX10" fmla="*/ 17284 w 114810"/>
                <a:gd name="connsiteY10" fmla="*/ 57962 h 167101"/>
                <a:gd name="connsiteX11" fmla="*/ 20566 w 114810"/>
                <a:gd name="connsiteY11" fmla="*/ 59147 h 167101"/>
                <a:gd name="connsiteX12" fmla="*/ 20566 w 114810"/>
                <a:gd name="connsiteY12" fmla="*/ 62704 h 167101"/>
                <a:gd name="connsiteX13" fmla="*/ 25491 w 114810"/>
                <a:gd name="connsiteY13" fmla="*/ 66534 h 167101"/>
                <a:gd name="connsiteX14" fmla="*/ 21114 w 114810"/>
                <a:gd name="connsiteY14" fmla="*/ 66534 h 167101"/>
                <a:gd name="connsiteX15" fmla="*/ 17284 w 114810"/>
                <a:gd name="connsiteY15" fmla="*/ 64801 h 167101"/>
                <a:gd name="connsiteX16" fmla="*/ 13544 w 114810"/>
                <a:gd name="connsiteY16" fmla="*/ 64072 h 167101"/>
                <a:gd name="connsiteX17" fmla="*/ 9715 w 114810"/>
                <a:gd name="connsiteY17" fmla="*/ 63433 h 167101"/>
                <a:gd name="connsiteX18" fmla="*/ 6250 w 114810"/>
                <a:gd name="connsiteY18" fmla="*/ 65531 h 167101"/>
                <a:gd name="connsiteX19" fmla="*/ 3423 w 114810"/>
                <a:gd name="connsiteY19" fmla="*/ 68814 h 167101"/>
                <a:gd name="connsiteX20" fmla="*/ 231 w 114810"/>
                <a:gd name="connsiteY20" fmla="*/ 70729 h 167101"/>
                <a:gd name="connsiteX21" fmla="*/ 5520 w 114810"/>
                <a:gd name="connsiteY21" fmla="*/ 73738 h 167101"/>
                <a:gd name="connsiteX22" fmla="*/ 9533 w 114810"/>
                <a:gd name="connsiteY22" fmla="*/ 75288 h 167101"/>
                <a:gd name="connsiteX23" fmla="*/ 10809 w 114810"/>
                <a:gd name="connsiteY23" fmla="*/ 85683 h 167101"/>
                <a:gd name="connsiteX24" fmla="*/ 12359 w 114810"/>
                <a:gd name="connsiteY24" fmla="*/ 94073 h 167101"/>
                <a:gd name="connsiteX25" fmla="*/ 14275 w 114810"/>
                <a:gd name="connsiteY25" fmla="*/ 98268 h 167101"/>
                <a:gd name="connsiteX26" fmla="*/ 18652 w 114810"/>
                <a:gd name="connsiteY26" fmla="*/ 102371 h 167101"/>
                <a:gd name="connsiteX27" fmla="*/ 16918 w 114810"/>
                <a:gd name="connsiteY27" fmla="*/ 107751 h 167101"/>
                <a:gd name="connsiteX28" fmla="*/ 16918 w 114810"/>
                <a:gd name="connsiteY28" fmla="*/ 110943 h 167101"/>
                <a:gd name="connsiteX29" fmla="*/ 10079 w 114810"/>
                <a:gd name="connsiteY29" fmla="*/ 117053 h 167101"/>
                <a:gd name="connsiteX30" fmla="*/ 13363 w 114810"/>
                <a:gd name="connsiteY30" fmla="*/ 120883 h 167101"/>
                <a:gd name="connsiteX31" fmla="*/ 4973 w 114810"/>
                <a:gd name="connsiteY31" fmla="*/ 131461 h 167101"/>
                <a:gd name="connsiteX32" fmla="*/ 5885 w 114810"/>
                <a:gd name="connsiteY32" fmla="*/ 137388 h 167101"/>
                <a:gd name="connsiteX33" fmla="*/ 3240 w 114810"/>
                <a:gd name="connsiteY33" fmla="*/ 139668 h 167101"/>
                <a:gd name="connsiteX34" fmla="*/ 7618 w 114810"/>
                <a:gd name="connsiteY34" fmla="*/ 147783 h 167101"/>
                <a:gd name="connsiteX35" fmla="*/ 12177 w 114810"/>
                <a:gd name="connsiteY35" fmla="*/ 148604 h 167101"/>
                <a:gd name="connsiteX36" fmla="*/ 11083 w 114810"/>
                <a:gd name="connsiteY36" fmla="*/ 152160 h 167101"/>
                <a:gd name="connsiteX37" fmla="*/ 10627 w 114810"/>
                <a:gd name="connsiteY37" fmla="*/ 155443 h 167101"/>
                <a:gd name="connsiteX38" fmla="*/ 5338 w 114810"/>
                <a:gd name="connsiteY38" fmla="*/ 155443 h 167101"/>
                <a:gd name="connsiteX39" fmla="*/ 3240 w 114810"/>
                <a:gd name="connsiteY39" fmla="*/ 155991 h 167101"/>
                <a:gd name="connsiteX40" fmla="*/ 8347 w 114810"/>
                <a:gd name="connsiteY40" fmla="*/ 159820 h 167101"/>
                <a:gd name="connsiteX41" fmla="*/ 13180 w 114810"/>
                <a:gd name="connsiteY41" fmla="*/ 166021 h 167101"/>
                <a:gd name="connsiteX42" fmla="*/ 31965 w 114810"/>
                <a:gd name="connsiteY42" fmla="*/ 151431 h 167101"/>
                <a:gd name="connsiteX43" fmla="*/ 34975 w 114810"/>
                <a:gd name="connsiteY43" fmla="*/ 154258 h 167101"/>
                <a:gd name="connsiteX44" fmla="*/ 34975 w 114810"/>
                <a:gd name="connsiteY44" fmla="*/ 159820 h 167101"/>
                <a:gd name="connsiteX45" fmla="*/ 42726 w 114810"/>
                <a:gd name="connsiteY45" fmla="*/ 159820 h 167101"/>
                <a:gd name="connsiteX46" fmla="*/ 43181 w 114810"/>
                <a:gd name="connsiteY46" fmla="*/ 152981 h 167101"/>
                <a:gd name="connsiteX47" fmla="*/ 44275 w 114810"/>
                <a:gd name="connsiteY47" fmla="*/ 146598 h 167101"/>
                <a:gd name="connsiteX48" fmla="*/ 49200 w 114810"/>
                <a:gd name="connsiteY48" fmla="*/ 154714 h 167101"/>
                <a:gd name="connsiteX49" fmla="*/ 53030 w 114810"/>
                <a:gd name="connsiteY49" fmla="*/ 146142 h 167101"/>
                <a:gd name="connsiteX50" fmla="*/ 58501 w 114810"/>
                <a:gd name="connsiteY50" fmla="*/ 140123 h 167101"/>
                <a:gd name="connsiteX51" fmla="*/ 63699 w 114810"/>
                <a:gd name="connsiteY51" fmla="*/ 140123 h 167101"/>
                <a:gd name="connsiteX52" fmla="*/ 70720 w 114810"/>
                <a:gd name="connsiteY52" fmla="*/ 144136 h 167101"/>
                <a:gd name="connsiteX53" fmla="*/ 76374 w 114810"/>
                <a:gd name="connsiteY53" fmla="*/ 144136 h 167101"/>
                <a:gd name="connsiteX54" fmla="*/ 80022 w 114810"/>
                <a:gd name="connsiteY54" fmla="*/ 140488 h 167101"/>
                <a:gd name="connsiteX55" fmla="*/ 82667 w 114810"/>
                <a:gd name="connsiteY55" fmla="*/ 136932 h 167101"/>
                <a:gd name="connsiteX56" fmla="*/ 84764 w 114810"/>
                <a:gd name="connsiteY56" fmla="*/ 134652 h 167101"/>
                <a:gd name="connsiteX57" fmla="*/ 92515 w 114810"/>
                <a:gd name="connsiteY57" fmla="*/ 135199 h 167101"/>
                <a:gd name="connsiteX58" fmla="*/ 95159 w 114810"/>
                <a:gd name="connsiteY58" fmla="*/ 137114 h 167101"/>
                <a:gd name="connsiteX59" fmla="*/ 99354 w 114810"/>
                <a:gd name="connsiteY59" fmla="*/ 137114 h 167101"/>
                <a:gd name="connsiteX60" fmla="*/ 108473 w 114810"/>
                <a:gd name="connsiteY60" fmla="*/ 121886 h 167101"/>
                <a:gd name="connsiteX61" fmla="*/ 113397 w 114810"/>
                <a:gd name="connsiteY61" fmla="*/ 100365 h 167101"/>
                <a:gd name="connsiteX62" fmla="*/ 108655 w 114810"/>
                <a:gd name="connsiteY62" fmla="*/ 97356 h 167101"/>
                <a:gd name="connsiteX63" fmla="*/ 105464 w 114810"/>
                <a:gd name="connsiteY63" fmla="*/ 53494 h 167101"/>
                <a:gd name="connsiteX64" fmla="*/ 73820 w 114810"/>
                <a:gd name="connsiteY64" fmla="*/ -34 h 167101"/>
                <a:gd name="connsiteX65" fmla="*/ 67620 w 114810"/>
                <a:gd name="connsiteY65" fmla="*/ 10270 h 167101"/>
                <a:gd name="connsiteX66" fmla="*/ 56130 w 114810"/>
                <a:gd name="connsiteY66" fmla="*/ 12823 h 167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14810" h="167101">
                  <a:moveTo>
                    <a:pt x="56130" y="12823"/>
                  </a:moveTo>
                  <a:cubicBezTo>
                    <a:pt x="53121" y="12823"/>
                    <a:pt x="32513" y="13827"/>
                    <a:pt x="31053" y="14282"/>
                  </a:cubicBezTo>
                  <a:cubicBezTo>
                    <a:pt x="29685" y="14884"/>
                    <a:pt x="28500" y="15751"/>
                    <a:pt x="27497" y="16836"/>
                  </a:cubicBezTo>
                  <a:lnTo>
                    <a:pt x="16918" y="31517"/>
                  </a:lnTo>
                  <a:lnTo>
                    <a:pt x="16918" y="31517"/>
                  </a:lnTo>
                  <a:cubicBezTo>
                    <a:pt x="18469" y="34253"/>
                    <a:pt x="21114" y="39907"/>
                    <a:pt x="18286" y="37262"/>
                  </a:cubicBezTo>
                  <a:cubicBezTo>
                    <a:pt x="15460" y="34618"/>
                    <a:pt x="10627" y="33067"/>
                    <a:pt x="12541" y="35894"/>
                  </a:cubicBezTo>
                  <a:cubicBezTo>
                    <a:pt x="14092" y="37900"/>
                    <a:pt x="15460" y="40071"/>
                    <a:pt x="16554" y="42369"/>
                  </a:cubicBezTo>
                  <a:cubicBezTo>
                    <a:pt x="17649" y="45132"/>
                    <a:pt x="19107" y="47712"/>
                    <a:pt x="20931" y="50028"/>
                  </a:cubicBezTo>
                  <a:cubicBezTo>
                    <a:pt x="22208" y="51305"/>
                    <a:pt x="22026" y="53038"/>
                    <a:pt x="20111" y="54132"/>
                  </a:cubicBezTo>
                  <a:cubicBezTo>
                    <a:pt x="18195" y="55226"/>
                    <a:pt x="14821" y="58327"/>
                    <a:pt x="17284" y="57962"/>
                  </a:cubicBezTo>
                  <a:cubicBezTo>
                    <a:pt x="19746" y="57597"/>
                    <a:pt x="22026" y="56777"/>
                    <a:pt x="20566" y="59147"/>
                  </a:cubicBezTo>
                  <a:cubicBezTo>
                    <a:pt x="19107" y="61518"/>
                    <a:pt x="18286" y="61974"/>
                    <a:pt x="20566" y="62704"/>
                  </a:cubicBezTo>
                  <a:cubicBezTo>
                    <a:pt x="22846" y="63433"/>
                    <a:pt x="26768" y="64801"/>
                    <a:pt x="25491" y="66534"/>
                  </a:cubicBezTo>
                  <a:cubicBezTo>
                    <a:pt x="24214" y="68266"/>
                    <a:pt x="22208" y="68449"/>
                    <a:pt x="21114" y="66534"/>
                  </a:cubicBezTo>
                  <a:cubicBezTo>
                    <a:pt x="20020" y="64619"/>
                    <a:pt x="19381" y="64072"/>
                    <a:pt x="17284" y="64801"/>
                  </a:cubicBezTo>
                  <a:cubicBezTo>
                    <a:pt x="15186" y="65531"/>
                    <a:pt x="14275" y="65531"/>
                    <a:pt x="13544" y="64072"/>
                  </a:cubicBezTo>
                  <a:cubicBezTo>
                    <a:pt x="12815" y="62613"/>
                    <a:pt x="9898" y="60606"/>
                    <a:pt x="9715" y="63433"/>
                  </a:cubicBezTo>
                  <a:cubicBezTo>
                    <a:pt x="9533" y="66260"/>
                    <a:pt x="6888" y="62522"/>
                    <a:pt x="6250" y="65531"/>
                  </a:cubicBezTo>
                  <a:cubicBezTo>
                    <a:pt x="5611" y="68540"/>
                    <a:pt x="3970" y="69725"/>
                    <a:pt x="3423" y="68814"/>
                  </a:cubicBezTo>
                  <a:cubicBezTo>
                    <a:pt x="2876" y="67902"/>
                    <a:pt x="-1137" y="67446"/>
                    <a:pt x="231" y="70729"/>
                  </a:cubicBezTo>
                  <a:cubicBezTo>
                    <a:pt x="1599" y="74011"/>
                    <a:pt x="3788" y="73555"/>
                    <a:pt x="5520" y="73738"/>
                  </a:cubicBezTo>
                  <a:cubicBezTo>
                    <a:pt x="7253" y="73920"/>
                    <a:pt x="9533" y="72005"/>
                    <a:pt x="9533" y="75288"/>
                  </a:cubicBezTo>
                  <a:cubicBezTo>
                    <a:pt x="9441" y="78799"/>
                    <a:pt x="9806" y="82310"/>
                    <a:pt x="10809" y="85683"/>
                  </a:cubicBezTo>
                  <a:cubicBezTo>
                    <a:pt x="11812" y="88355"/>
                    <a:pt x="12359" y="91201"/>
                    <a:pt x="12359" y="94073"/>
                  </a:cubicBezTo>
                  <a:cubicBezTo>
                    <a:pt x="12359" y="95349"/>
                    <a:pt x="10627" y="97082"/>
                    <a:pt x="14275" y="98268"/>
                  </a:cubicBezTo>
                  <a:cubicBezTo>
                    <a:pt x="17922" y="99453"/>
                    <a:pt x="24305" y="99727"/>
                    <a:pt x="18652" y="102371"/>
                  </a:cubicBezTo>
                  <a:cubicBezTo>
                    <a:pt x="12998" y="105016"/>
                    <a:pt x="15824" y="106384"/>
                    <a:pt x="16918" y="107751"/>
                  </a:cubicBezTo>
                  <a:cubicBezTo>
                    <a:pt x="18013" y="109119"/>
                    <a:pt x="19563" y="110031"/>
                    <a:pt x="16918" y="110943"/>
                  </a:cubicBezTo>
                  <a:cubicBezTo>
                    <a:pt x="14275" y="111855"/>
                    <a:pt x="8347" y="115685"/>
                    <a:pt x="10079" y="117053"/>
                  </a:cubicBezTo>
                  <a:cubicBezTo>
                    <a:pt x="11812" y="118420"/>
                    <a:pt x="15824" y="118785"/>
                    <a:pt x="13363" y="120883"/>
                  </a:cubicBezTo>
                  <a:cubicBezTo>
                    <a:pt x="10901" y="122980"/>
                    <a:pt x="2876" y="127539"/>
                    <a:pt x="4973" y="131461"/>
                  </a:cubicBezTo>
                  <a:cubicBezTo>
                    <a:pt x="7070" y="135382"/>
                    <a:pt x="7618" y="138300"/>
                    <a:pt x="5885" y="137388"/>
                  </a:cubicBezTo>
                  <a:cubicBezTo>
                    <a:pt x="4153" y="136476"/>
                    <a:pt x="1964" y="136658"/>
                    <a:pt x="3240" y="139668"/>
                  </a:cubicBezTo>
                  <a:cubicBezTo>
                    <a:pt x="4517" y="142677"/>
                    <a:pt x="5156" y="148057"/>
                    <a:pt x="7618" y="147783"/>
                  </a:cubicBezTo>
                  <a:cubicBezTo>
                    <a:pt x="10079" y="147510"/>
                    <a:pt x="14457" y="145960"/>
                    <a:pt x="12177" y="148604"/>
                  </a:cubicBezTo>
                  <a:cubicBezTo>
                    <a:pt x="9898" y="151249"/>
                    <a:pt x="10079" y="151066"/>
                    <a:pt x="11083" y="152160"/>
                  </a:cubicBezTo>
                  <a:cubicBezTo>
                    <a:pt x="12086" y="153255"/>
                    <a:pt x="13180" y="154440"/>
                    <a:pt x="10627" y="155443"/>
                  </a:cubicBezTo>
                  <a:cubicBezTo>
                    <a:pt x="8073" y="156446"/>
                    <a:pt x="6067" y="156355"/>
                    <a:pt x="5338" y="155443"/>
                  </a:cubicBezTo>
                  <a:cubicBezTo>
                    <a:pt x="4608" y="154532"/>
                    <a:pt x="1143" y="154075"/>
                    <a:pt x="3240" y="155991"/>
                  </a:cubicBezTo>
                  <a:cubicBezTo>
                    <a:pt x="5338" y="157905"/>
                    <a:pt x="7435" y="157541"/>
                    <a:pt x="8347" y="159820"/>
                  </a:cubicBezTo>
                  <a:cubicBezTo>
                    <a:pt x="9259" y="162100"/>
                    <a:pt x="10901" y="169851"/>
                    <a:pt x="13180" y="166021"/>
                  </a:cubicBezTo>
                  <a:cubicBezTo>
                    <a:pt x="17649" y="159191"/>
                    <a:pt x="24214" y="154057"/>
                    <a:pt x="31965" y="151431"/>
                  </a:cubicBezTo>
                  <a:cubicBezTo>
                    <a:pt x="41084" y="149334"/>
                    <a:pt x="39169" y="150701"/>
                    <a:pt x="34975" y="154258"/>
                  </a:cubicBezTo>
                  <a:cubicBezTo>
                    <a:pt x="30779" y="157814"/>
                    <a:pt x="29685" y="158270"/>
                    <a:pt x="34975" y="159820"/>
                  </a:cubicBezTo>
                  <a:cubicBezTo>
                    <a:pt x="40263" y="161371"/>
                    <a:pt x="41266" y="161462"/>
                    <a:pt x="42726" y="159820"/>
                  </a:cubicBezTo>
                  <a:cubicBezTo>
                    <a:pt x="44094" y="157796"/>
                    <a:pt x="44275" y="155170"/>
                    <a:pt x="43181" y="152981"/>
                  </a:cubicBezTo>
                  <a:cubicBezTo>
                    <a:pt x="42178" y="150519"/>
                    <a:pt x="42543" y="143862"/>
                    <a:pt x="44275" y="146598"/>
                  </a:cubicBezTo>
                  <a:cubicBezTo>
                    <a:pt x="46008" y="149334"/>
                    <a:pt x="47468" y="156994"/>
                    <a:pt x="49200" y="154714"/>
                  </a:cubicBezTo>
                  <a:cubicBezTo>
                    <a:pt x="51023" y="152115"/>
                    <a:pt x="52300" y="149215"/>
                    <a:pt x="53030" y="146142"/>
                  </a:cubicBezTo>
                  <a:cubicBezTo>
                    <a:pt x="53850" y="143388"/>
                    <a:pt x="55856" y="141163"/>
                    <a:pt x="58501" y="140123"/>
                  </a:cubicBezTo>
                  <a:cubicBezTo>
                    <a:pt x="60781" y="139485"/>
                    <a:pt x="63061" y="138573"/>
                    <a:pt x="63699" y="140123"/>
                  </a:cubicBezTo>
                  <a:cubicBezTo>
                    <a:pt x="64337" y="141674"/>
                    <a:pt x="67985" y="142586"/>
                    <a:pt x="70720" y="144136"/>
                  </a:cubicBezTo>
                  <a:cubicBezTo>
                    <a:pt x="73456" y="145686"/>
                    <a:pt x="75827" y="148513"/>
                    <a:pt x="76374" y="144136"/>
                  </a:cubicBezTo>
                  <a:cubicBezTo>
                    <a:pt x="76922" y="139759"/>
                    <a:pt x="78290" y="141218"/>
                    <a:pt x="80022" y="140488"/>
                  </a:cubicBezTo>
                  <a:cubicBezTo>
                    <a:pt x="81755" y="139759"/>
                    <a:pt x="83213" y="138756"/>
                    <a:pt x="82667" y="136932"/>
                  </a:cubicBezTo>
                  <a:cubicBezTo>
                    <a:pt x="82119" y="135108"/>
                    <a:pt x="82667" y="132737"/>
                    <a:pt x="84764" y="134652"/>
                  </a:cubicBezTo>
                  <a:cubicBezTo>
                    <a:pt x="86861" y="136567"/>
                    <a:pt x="91238" y="134652"/>
                    <a:pt x="92515" y="135199"/>
                  </a:cubicBezTo>
                  <a:cubicBezTo>
                    <a:pt x="93791" y="135747"/>
                    <a:pt x="94065" y="136111"/>
                    <a:pt x="95159" y="137114"/>
                  </a:cubicBezTo>
                  <a:cubicBezTo>
                    <a:pt x="96254" y="138117"/>
                    <a:pt x="97803" y="137661"/>
                    <a:pt x="99354" y="137114"/>
                  </a:cubicBezTo>
                  <a:cubicBezTo>
                    <a:pt x="100904" y="136567"/>
                    <a:pt x="104278" y="134378"/>
                    <a:pt x="108473" y="121886"/>
                  </a:cubicBezTo>
                  <a:cubicBezTo>
                    <a:pt x="112667" y="109393"/>
                    <a:pt x="117045" y="100000"/>
                    <a:pt x="113397" y="100365"/>
                  </a:cubicBezTo>
                  <a:cubicBezTo>
                    <a:pt x="109750" y="100730"/>
                    <a:pt x="108473" y="100365"/>
                    <a:pt x="108655" y="97356"/>
                  </a:cubicBezTo>
                  <a:cubicBezTo>
                    <a:pt x="108838" y="94347"/>
                    <a:pt x="110387" y="60880"/>
                    <a:pt x="105464" y="53494"/>
                  </a:cubicBezTo>
                  <a:cubicBezTo>
                    <a:pt x="100539" y="46107"/>
                    <a:pt x="82667" y="12641"/>
                    <a:pt x="73820" y="-34"/>
                  </a:cubicBezTo>
                  <a:cubicBezTo>
                    <a:pt x="71814" y="3431"/>
                    <a:pt x="68806" y="9085"/>
                    <a:pt x="67620" y="10270"/>
                  </a:cubicBezTo>
                  <a:cubicBezTo>
                    <a:pt x="66435" y="11456"/>
                    <a:pt x="59413" y="12550"/>
                    <a:pt x="56130" y="12823"/>
                  </a:cubicBezTo>
                  <a:close/>
                </a:path>
              </a:pathLst>
            </a:custGeom>
            <a:grpFill/>
            <a:ln w="4559" cap="flat">
              <a:solidFill>
                <a:srgbClr val="FFFFFF"/>
              </a:solidFill>
              <a:prstDash val="solid"/>
              <a:miter/>
            </a:ln>
          </p:spPr>
          <p:txBody>
            <a:bodyPr rtlCol="0" anchor="ctr"/>
            <a:lstStyle/>
            <a:p>
              <a:endParaRPr lang="en-US"/>
            </a:p>
          </p:txBody>
        </p:sp>
      </p:grpSp>
      <p:sp>
        <p:nvSpPr>
          <p:cNvPr id="977" name="Freeform: Shape 976">
            <a:extLst>
              <a:ext uri="{FF2B5EF4-FFF2-40B4-BE49-F238E27FC236}">
                <a16:creationId xmlns:a16="http://schemas.microsoft.com/office/drawing/2014/main" id="{1C8B44DD-D533-81DD-5781-E4BC4317C4A4}"/>
              </a:ext>
            </a:extLst>
          </p:cNvPr>
          <p:cNvSpPr/>
          <p:nvPr/>
        </p:nvSpPr>
        <p:spPr>
          <a:xfrm>
            <a:off x="8353588" y="3726909"/>
            <a:ext cx="98807" cy="50908"/>
          </a:xfrm>
          <a:custGeom>
            <a:avLst/>
            <a:gdLst>
              <a:gd name="connsiteX0" fmla="*/ 97321 w 113718"/>
              <a:gd name="connsiteY0" fmla="*/ 19298 h 58590"/>
              <a:gd name="connsiteX1" fmla="*/ 97868 w 113718"/>
              <a:gd name="connsiteY1" fmla="*/ 14009 h 58590"/>
              <a:gd name="connsiteX2" fmla="*/ 91029 w 113718"/>
              <a:gd name="connsiteY2" fmla="*/ 11547 h 58590"/>
              <a:gd name="connsiteX3" fmla="*/ 85102 w 113718"/>
              <a:gd name="connsiteY3" fmla="*/ 8537 h 58590"/>
              <a:gd name="connsiteX4" fmla="*/ 83734 w 113718"/>
              <a:gd name="connsiteY4" fmla="*/ 8537 h 58590"/>
              <a:gd name="connsiteX5" fmla="*/ 77260 w 113718"/>
              <a:gd name="connsiteY5" fmla="*/ 11273 h 58590"/>
              <a:gd name="connsiteX6" fmla="*/ 75254 w 113718"/>
              <a:gd name="connsiteY6" fmla="*/ 11820 h 58590"/>
              <a:gd name="connsiteX7" fmla="*/ 69691 w 113718"/>
              <a:gd name="connsiteY7" fmla="*/ 9723 h 58590"/>
              <a:gd name="connsiteX8" fmla="*/ 66226 w 113718"/>
              <a:gd name="connsiteY8" fmla="*/ 8811 h 58590"/>
              <a:gd name="connsiteX9" fmla="*/ 57107 w 113718"/>
              <a:gd name="connsiteY9" fmla="*/ 8811 h 58590"/>
              <a:gd name="connsiteX10" fmla="*/ 55648 w 113718"/>
              <a:gd name="connsiteY10" fmla="*/ 7352 h 58590"/>
              <a:gd name="connsiteX11" fmla="*/ 54372 w 113718"/>
              <a:gd name="connsiteY11" fmla="*/ 2975 h 58590"/>
              <a:gd name="connsiteX12" fmla="*/ 46347 w 113718"/>
              <a:gd name="connsiteY12" fmla="*/ -34 h 58590"/>
              <a:gd name="connsiteX13" fmla="*/ 38869 w 113718"/>
              <a:gd name="connsiteY13" fmla="*/ 1425 h 58590"/>
              <a:gd name="connsiteX14" fmla="*/ 35860 w 113718"/>
              <a:gd name="connsiteY14" fmla="*/ 2519 h 58590"/>
              <a:gd name="connsiteX15" fmla="*/ 26741 w 113718"/>
              <a:gd name="connsiteY15" fmla="*/ 7990 h 58590"/>
              <a:gd name="connsiteX16" fmla="*/ 21726 w 113718"/>
              <a:gd name="connsiteY16" fmla="*/ 13918 h 58590"/>
              <a:gd name="connsiteX17" fmla="*/ 19172 w 113718"/>
              <a:gd name="connsiteY17" fmla="*/ 16836 h 58590"/>
              <a:gd name="connsiteX18" fmla="*/ 15707 w 113718"/>
              <a:gd name="connsiteY18" fmla="*/ 20118 h 58590"/>
              <a:gd name="connsiteX19" fmla="*/ 12607 w 113718"/>
              <a:gd name="connsiteY19" fmla="*/ 26319 h 58590"/>
              <a:gd name="connsiteX20" fmla="*/ 7318 w 113718"/>
              <a:gd name="connsiteY20" fmla="*/ 32611 h 58590"/>
              <a:gd name="connsiteX21" fmla="*/ 5585 w 113718"/>
              <a:gd name="connsiteY21" fmla="*/ 35985 h 58590"/>
              <a:gd name="connsiteX22" fmla="*/ 4947 w 113718"/>
              <a:gd name="connsiteY22" fmla="*/ 37444 h 58590"/>
              <a:gd name="connsiteX23" fmla="*/ 387 w 113718"/>
              <a:gd name="connsiteY23" fmla="*/ 41457 h 58590"/>
              <a:gd name="connsiteX24" fmla="*/ 1026 w 113718"/>
              <a:gd name="connsiteY24" fmla="*/ 43189 h 58590"/>
              <a:gd name="connsiteX25" fmla="*/ 3214 w 113718"/>
              <a:gd name="connsiteY25" fmla="*/ 44192 h 58590"/>
              <a:gd name="connsiteX26" fmla="*/ 4765 w 113718"/>
              <a:gd name="connsiteY26" fmla="*/ 48022 h 58590"/>
              <a:gd name="connsiteX27" fmla="*/ 6770 w 113718"/>
              <a:gd name="connsiteY27" fmla="*/ 49846 h 58590"/>
              <a:gd name="connsiteX28" fmla="*/ 8594 w 113718"/>
              <a:gd name="connsiteY28" fmla="*/ 50393 h 58590"/>
              <a:gd name="connsiteX29" fmla="*/ 11057 w 113718"/>
              <a:gd name="connsiteY29" fmla="*/ 52582 h 58590"/>
              <a:gd name="connsiteX30" fmla="*/ 15981 w 113718"/>
              <a:gd name="connsiteY30" fmla="*/ 54132 h 58590"/>
              <a:gd name="connsiteX31" fmla="*/ 19446 w 113718"/>
              <a:gd name="connsiteY31" fmla="*/ 53311 h 58590"/>
              <a:gd name="connsiteX32" fmla="*/ 24735 w 113718"/>
              <a:gd name="connsiteY32" fmla="*/ 54132 h 58590"/>
              <a:gd name="connsiteX33" fmla="*/ 32850 w 113718"/>
              <a:gd name="connsiteY33" fmla="*/ 57871 h 58590"/>
              <a:gd name="connsiteX34" fmla="*/ 36224 w 113718"/>
              <a:gd name="connsiteY34" fmla="*/ 58509 h 58590"/>
              <a:gd name="connsiteX35" fmla="*/ 38231 w 113718"/>
              <a:gd name="connsiteY35" fmla="*/ 57415 h 58590"/>
              <a:gd name="connsiteX36" fmla="*/ 42517 w 113718"/>
              <a:gd name="connsiteY36" fmla="*/ 57415 h 58590"/>
              <a:gd name="connsiteX37" fmla="*/ 48627 w 113718"/>
              <a:gd name="connsiteY37" fmla="*/ 53859 h 58590"/>
              <a:gd name="connsiteX38" fmla="*/ 51635 w 113718"/>
              <a:gd name="connsiteY38" fmla="*/ 52947 h 58590"/>
              <a:gd name="connsiteX39" fmla="*/ 55101 w 113718"/>
              <a:gd name="connsiteY39" fmla="*/ 51396 h 58590"/>
              <a:gd name="connsiteX40" fmla="*/ 57928 w 113718"/>
              <a:gd name="connsiteY40" fmla="*/ 53402 h 58590"/>
              <a:gd name="connsiteX41" fmla="*/ 65496 w 113718"/>
              <a:gd name="connsiteY41" fmla="*/ 55682 h 58590"/>
              <a:gd name="connsiteX42" fmla="*/ 76439 w 113718"/>
              <a:gd name="connsiteY42" fmla="*/ 55682 h 58590"/>
              <a:gd name="connsiteX43" fmla="*/ 93856 w 113718"/>
              <a:gd name="connsiteY43" fmla="*/ 54770 h 58590"/>
              <a:gd name="connsiteX44" fmla="*/ 104343 w 113718"/>
              <a:gd name="connsiteY44" fmla="*/ 53038 h 58590"/>
              <a:gd name="connsiteX45" fmla="*/ 105802 w 113718"/>
              <a:gd name="connsiteY45" fmla="*/ 54223 h 58590"/>
              <a:gd name="connsiteX46" fmla="*/ 107900 w 113718"/>
              <a:gd name="connsiteY46" fmla="*/ 54679 h 58590"/>
              <a:gd name="connsiteX47" fmla="*/ 111729 w 113718"/>
              <a:gd name="connsiteY47" fmla="*/ 52673 h 58590"/>
              <a:gd name="connsiteX48" fmla="*/ 113645 w 113718"/>
              <a:gd name="connsiteY48" fmla="*/ 49937 h 58590"/>
              <a:gd name="connsiteX49" fmla="*/ 111182 w 113718"/>
              <a:gd name="connsiteY49" fmla="*/ 45925 h 58590"/>
              <a:gd name="connsiteX50" fmla="*/ 110088 w 113718"/>
              <a:gd name="connsiteY50" fmla="*/ 42551 h 58590"/>
              <a:gd name="connsiteX51" fmla="*/ 112641 w 113718"/>
              <a:gd name="connsiteY51" fmla="*/ 38812 h 58590"/>
              <a:gd name="connsiteX52" fmla="*/ 111729 w 113718"/>
              <a:gd name="connsiteY52" fmla="*/ 33888 h 58590"/>
              <a:gd name="connsiteX53" fmla="*/ 104616 w 113718"/>
              <a:gd name="connsiteY53" fmla="*/ 31882 h 58590"/>
              <a:gd name="connsiteX54" fmla="*/ 98963 w 113718"/>
              <a:gd name="connsiteY54" fmla="*/ 29602 h 58590"/>
              <a:gd name="connsiteX55" fmla="*/ 96501 w 113718"/>
              <a:gd name="connsiteY55" fmla="*/ 26319 h 58590"/>
              <a:gd name="connsiteX56" fmla="*/ 97413 w 113718"/>
              <a:gd name="connsiteY56" fmla="*/ 21030 h 58590"/>
              <a:gd name="connsiteX57" fmla="*/ 97321 w 113718"/>
              <a:gd name="connsiteY57" fmla="*/ 19298 h 58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13718" h="58590">
                <a:moveTo>
                  <a:pt x="97321" y="19298"/>
                </a:moveTo>
                <a:cubicBezTo>
                  <a:pt x="97595" y="17547"/>
                  <a:pt x="97777" y="15787"/>
                  <a:pt x="97868" y="14009"/>
                </a:cubicBezTo>
                <a:cubicBezTo>
                  <a:pt x="97868" y="12003"/>
                  <a:pt x="93218" y="12367"/>
                  <a:pt x="91029" y="11547"/>
                </a:cubicBezTo>
                <a:cubicBezTo>
                  <a:pt x="88932" y="10817"/>
                  <a:pt x="86926" y="9805"/>
                  <a:pt x="85102" y="8537"/>
                </a:cubicBezTo>
                <a:cubicBezTo>
                  <a:pt x="85102" y="8537"/>
                  <a:pt x="83734" y="8537"/>
                  <a:pt x="83734" y="8537"/>
                </a:cubicBezTo>
                <a:cubicBezTo>
                  <a:pt x="83734" y="8537"/>
                  <a:pt x="77807" y="10817"/>
                  <a:pt x="77260" y="11273"/>
                </a:cubicBezTo>
                <a:cubicBezTo>
                  <a:pt x="76622" y="11547"/>
                  <a:pt x="75983" y="11729"/>
                  <a:pt x="75254" y="11820"/>
                </a:cubicBezTo>
                <a:cubicBezTo>
                  <a:pt x="73339" y="11237"/>
                  <a:pt x="71515" y="10534"/>
                  <a:pt x="69691" y="9723"/>
                </a:cubicBezTo>
                <a:cubicBezTo>
                  <a:pt x="68597" y="9203"/>
                  <a:pt x="67412" y="8902"/>
                  <a:pt x="66226" y="8811"/>
                </a:cubicBezTo>
                <a:cubicBezTo>
                  <a:pt x="65223" y="8811"/>
                  <a:pt x="58019" y="8811"/>
                  <a:pt x="57107" y="8811"/>
                </a:cubicBezTo>
                <a:cubicBezTo>
                  <a:pt x="56195" y="8811"/>
                  <a:pt x="55830" y="8811"/>
                  <a:pt x="55648" y="7352"/>
                </a:cubicBezTo>
                <a:cubicBezTo>
                  <a:pt x="55283" y="5866"/>
                  <a:pt x="54919" y="4407"/>
                  <a:pt x="54372" y="2975"/>
                </a:cubicBezTo>
                <a:cubicBezTo>
                  <a:pt x="54372" y="695"/>
                  <a:pt x="47623" y="239"/>
                  <a:pt x="46347" y="-34"/>
                </a:cubicBezTo>
                <a:cubicBezTo>
                  <a:pt x="43793" y="157"/>
                  <a:pt x="41331" y="649"/>
                  <a:pt x="38869" y="1425"/>
                </a:cubicBezTo>
                <a:cubicBezTo>
                  <a:pt x="37866" y="1680"/>
                  <a:pt x="36863" y="2045"/>
                  <a:pt x="35860" y="2519"/>
                </a:cubicBezTo>
                <a:lnTo>
                  <a:pt x="26741" y="7990"/>
                </a:lnTo>
                <a:cubicBezTo>
                  <a:pt x="24826" y="9750"/>
                  <a:pt x="23184" y="11738"/>
                  <a:pt x="21726" y="13918"/>
                </a:cubicBezTo>
                <a:cubicBezTo>
                  <a:pt x="21087" y="15067"/>
                  <a:pt x="20266" y="16060"/>
                  <a:pt x="19172" y="16836"/>
                </a:cubicBezTo>
                <a:cubicBezTo>
                  <a:pt x="17896" y="17829"/>
                  <a:pt x="16802" y="18924"/>
                  <a:pt x="15707" y="20118"/>
                </a:cubicBezTo>
                <a:cubicBezTo>
                  <a:pt x="14522" y="22088"/>
                  <a:pt x="13427" y="24167"/>
                  <a:pt x="12607" y="26319"/>
                </a:cubicBezTo>
                <a:cubicBezTo>
                  <a:pt x="12060" y="27231"/>
                  <a:pt x="8230" y="31608"/>
                  <a:pt x="7318" y="32611"/>
                </a:cubicBezTo>
                <a:cubicBezTo>
                  <a:pt x="6588" y="33678"/>
                  <a:pt x="6041" y="34809"/>
                  <a:pt x="5585" y="35985"/>
                </a:cubicBezTo>
                <a:cubicBezTo>
                  <a:pt x="5403" y="36487"/>
                  <a:pt x="5220" y="36970"/>
                  <a:pt x="4947" y="37444"/>
                </a:cubicBezTo>
                <a:cubicBezTo>
                  <a:pt x="3579" y="38940"/>
                  <a:pt x="2028" y="40280"/>
                  <a:pt x="387" y="41457"/>
                </a:cubicBezTo>
                <a:cubicBezTo>
                  <a:pt x="-889" y="42460"/>
                  <a:pt x="1026" y="43189"/>
                  <a:pt x="1026" y="43189"/>
                </a:cubicBezTo>
                <a:cubicBezTo>
                  <a:pt x="1755" y="43472"/>
                  <a:pt x="2485" y="43809"/>
                  <a:pt x="3214" y="44192"/>
                </a:cubicBezTo>
                <a:cubicBezTo>
                  <a:pt x="3761" y="44192"/>
                  <a:pt x="4308" y="47293"/>
                  <a:pt x="4765" y="48022"/>
                </a:cubicBezTo>
                <a:cubicBezTo>
                  <a:pt x="5403" y="48706"/>
                  <a:pt x="6041" y="49317"/>
                  <a:pt x="6770" y="49846"/>
                </a:cubicBezTo>
                <a:cubicBezTo>
                  <a:pt x="6770" y="50302"/>
                  <a:pt x="7773" y="51032"/>
                  <a:pt x="8594" y="50393"/>
                </a:cubicBezTo>
                <a:cubicBezTo>
                  <a:pt x="9415" y="49755"/>
                  <a:pt x="10510" y="52035"/>
                  <a:pt x="11057" y="52582"/>
                </a:cubicBezTo>
                <a:cubicBezTo>
                  <a:pt x="12607" y="53393"/>
                  <a:pt x="14248" y="53922"/>
                  <a:pt x="15981" y="54132"/>
                </a:cubicBezTo>
                <a:cubicBezTo>
                  <a:pt x="17166" y="54041"/>
                  <a:pt x="18352" y="53767"/>
                  <a:pt x="19446" y="53311"/>
                </a:cubicBezTo>
                <a:cubicBezTo>
                  <a:pt x="21179" y="52673"/>
                  <a:pt x="23732" y="53859"/>
                  <a:pt x="24735" y="54132"/>
                </a:cubicBezTo>
                <a:cubicBezTo>
                  <a:pt x="27471" y="55226"/>
                  <a:pt x="30206" y="56476"/>
                  <a:pt x="32850" y="57871"/>
                </a:cubicBezTo>
                <a:cubicBezTo>
                  <a:pt x="33854" y="58436"/>
                  <a:pt x="35039" y="58664"/>
                  <a:pt x="36224" y="58509"/>
                </a:cubicBezTo>
                <a:cubicBezTo>
                  <a:pt x="36954" y="58272"/>
                  <a:pt x="37593" y="57898"/>
                  <a:pt x="38231" y="57415"/>
                </a:cubicBezTo>
                <a:lnTo>
                  <a:pt x="42517" y="57415"/>
                </a:lnTo>
                <a:cubicBezTo>
                  <a:pt x="43520" y="57415"/>
                  <a:pt x="47806" y="54132"/>
                  <a:pt x="48627" y="53859"/>
                </a:cubicBezTo>
                <a:cubicBezTo>
                  <a:pt x="49538" y="53384"/>
                  <a:pt x="50632" y="53074"/>
                  <a:pt x="51635" y="52947"/>
                </a:cubicBezTo>
                <a:cubicBezTo>
                  <a:pt x="52912" y="52947"/>
                  <a:pt x="54098" y="51670"/>
                  <a:pt x="55101" y="51396"/>
                </a:cubicBezTo>
                <a:cubicBezTo>
                  <a:pt x="56104" y="51123"/>
                  <a:pt x="57016" y="52582"/>
                  <a:pt x="57928" y="53402"/>
                </a:cubicBezTo>
                <a:cubicBezTo>
                  <a:pt x="60390" y="54433"/>
                  <a:pt x="62943" y="55190"/>
                  <a:pt x="65496" y="55682"/>
                </a:cubicBezTo>
                <a:cubicBezTo>
                  <a:pt x="69144" y="56001"/>
                  <a:pt x="72791" y="56001"/>
                  <a:pt x="76439" y="55682"/>
                </a:cubicBezTo>
                <a:cubicBezTo>
                  <a:pt x="82184" y="54953"/>
                  <a:pt x="88020" y="54652"/>
                  <a:pt x="93856" y="54770"/>
                </a:cubicBezTo>
                <a:cubicBezTo>
                  <a:pt x="97413" y="54971"/>
                  <a:pt x="101060" y="54378"/>
                  <a:pt x="104343" y="53038"/>
                </a:cubicBezTo>
                <a:cubicBezTo>
                  <a:pt x="105346" y="53038"/>
                  <a:pt x="105529" y="53494"/>
                  <a:pt x="105802" y="54223"/>
                </a:cubicBezTo>
                <a:cubicBezTo>
                  <a:pt x="106076" y="54953"/>
                  <a:pt x="107900" y="54679"/>
                  <a:pt x="107900" y="54679"/>
                </a:cubicBezTo>
                <a:cubicBezTo>
                  <a:pt x="109085" y="53886"/>
                  <a:pt x="110361" y="53211"/>
                  <a:pt x="111729" y="52673"/>
                </a:cubicBezTo>
                <a:cubicBezTo>
                  <a:pt x="113097" y="52217"/>
                  <a:pt x="113371" y="50849"/>
                  <a:pt x="113645" y="49937"/>
                </a:cubicBezTo>
                <a:cubicBezTo>
                  <a:pt x="113918" y="49025"/>
                  <a:pt x="111638" y="46654"/>
                  <a:pt x="111182" y="45925"/>
                </a:cubicBezTo>
                <a:cubicBezTo>
                  <a:pt x="110635" y="44885"/>
                  <a:pt x="110271" y="43736"/>
                  <a:pt x="110088" y="42551"/>
                </a:cubicBezTo>
                <a:cubicBezTo>
                  <a:pt x="110453" y="41037"/>
                  <a:pt x="111365" y="39715"/>
                  <a:pt x="112641" y="38812"/>
                </a:cubicBezTo>
                <a:cubicBezTo>
                  <a:pt x="113645" y="38265"/>
                  <a:pt x="112185" y="34982"/>
                  <a:pt x="111729" y="33888"/>
                </a:cubicBezTo>
                <a:cubicBezTo>
                  <a:pt x="111274" y="32794"/>
                  <a:pt x="106349" y="32247"/>
                  <a:pt x="104616" y="31882"/>
                </a:cubicBezTo>
                <a:cubicBezTo>
                  <a:pt x="102702" y="31225"/>
                  <a:pt x="100787" y="30468"/>
                  <a:pt x="98963" y="29602"/>
                </a:cubicBezTo>
                <a:cubicBezTo>
                  <a:pt x="97868" y="28772"/>
                  <a:pt x="96957" y="27632"/>
                  <a:pt x="96501" y="26319"/>
                </a:cubicBezTo>
                <a:cubicBezTo>
                  <a:pt x="96318" y="24505"/>
                  <a:pt x="96683" y="22681"/>
                  <a:pt x="97413" y="21030"/>
                </a:cubicBezTo>
                <a:cubicBezTo>
                  <a:pt x="97413" y="20456"/>
                  <a:pt x="97413" y="19872"/>
                  <a:pt x="97321" y="19298"/>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978" name="Freeform: Shape 977">
            <a:extLst>
              <a:ext uri="{FF2B5EF4-FFF2-40B4-BE49-F238E27FC236}">
                <a16:creationId xmlns:a16="http://schemas.microsoft.com/office/drawing/2014/main" id="{274D7D35-B870-CAF7-BC8B-512071308330}"/>
              </a:ext>
            </a:extLst>
          </p:cNvPr>
          <p:cNvSpPr/>
          <p:nvPr/>
        </p:nvSpPr>
        <p:spPr>
          <a:xfrm>
            <a:off x="8335631" y="3782327"/>
            <a:ext cx="132994" cy="179967"/>
          </a:xfrm>
          <a:custGeom>
            <a:avLst/>
            <a:gdLst>
              <a:gd name="connsiteX0" fmla="*/ 150541 w 153064"/>
              <a:gd name="connsiteY0" fmla="*/ 164066 h 207125"/>
              <a:gd name="connsiteX1" fmla="*/ 149721 w 153064"/>
              <a:gd name="connsiteY1" fmla="*/ 157136 h 207125"/>
              <a:gd name="connsiteX2" fmla="*/ 148079 w 153064"/>
              <a:gd name="connsiteY2" fmla="*/ 140722 h 207125"/>
              <a:gd name="connsiteX3" fmla="*/ 146347 w 153064"/>
              <a:gd name="connsiteY3" fmla="*/ 137166 h 207125"/>
              <a:gd name="connsiteX4" fmla="*/ 143246 w 153064"/>
              <a:gd name="connsiteY4" fmla="*/ 127043 h 207125"/>
              <a:gd name="connsiteX5" fmla="*/ 143246 w 153064"/>
              <a:gd name="connsiteY5" fmla="*/ 118380 h 207125"/>
              <a:gd name="connsiteX6" fmla="*/ 143246 w 153064"/>
              <a:gd name="connsiteY6" fmla="*/ 115553 h 207125"/>
              <a:gd name="connsiteX7" fmla="*/ 139964 w 153064"/>
              <a:gd name="connsiteY7" fmla="*/ 104155 h 207125"/>
              <a:gd name="connsiteX8" fmla="*/ 139234 w 153064"/>
              <a:gd name="connsiteY8" fmla="*/ 102149 h 207125"/>
              <a:gd name="connsiteX9" fmla="*/ 135860 w 153064"/>
              <a:gd name="connsiteY9" fmla="*/ 101693 h 207125"/>
              <a:gd name="connsiteX10" fmla="*/ 133580 w 153064"/>
              <a:gd name="connsiteY10" fmla="*/ 103699 h 207125"/>
              <a:gd name="connsiteX11" fmla="*/ 131665 w 153064"/>
              <a:gd name="connsiteY11" fmla="*/ 104246 h 207125"/>
              <a:gd name="connsiteX12" fmla="*/ 130115 w 153064"/>
              <a:gd name="connsiteY12" fmla="*/ 102513 h 207125"/>
              <a:gd name="connsiteX13" fmla="*/ 129021 w 153064"/>
              <a:gd name="connsiteY13" fmla="*/ 102513 h 207125"/>
              <a:gd name="connsiteX14" fmla="*/ 129021 w 153064"/>
              <a:gd name="connsiteY14" fmla="*/ 110082 h 207125"/>
              <a:gd name="connsiteX15" fmla="*/ 128291 w 153064"/>
              <a:gd name="connsiteY15" fmla="*/ 112089 h 207125"/>
              <a:gd name="connsiteX16" fmla="*/ 124188 w 153064"/>
              <a:gd name="connsiteY16" fmla="*/ 120204 h 207125"/>
              <a:gd name="connsiteX17" fmla="*/ 123641 w 153064"/>
              <a:gd name="connsiteY17" fmla="*/ 125584 h 207125"/>
              <a:gd name="connsiteX18" fmla="*/ 119355 w 153064"/>
              <a:gd name="connsiteY18" fmla="*/ 128867 h 207125"/>
              <a:gd name="connsiteX19" fmla="*/ 116801 w 153064"/>
              <a:gd name="connsiteY19" fmla="*/ 128867 h 207125"/>
              <a:gd name="connsiteX20" fmla="*/ 114340 w 153064"/>
              <a:gd name="connsiteY20" fmla="*/ 123852 h 207125"/>
              <a:gd name="connsiteX21" fmla="*/ 112607 w 153064"/>
              <a:gd name="connsiteY21" fmla="*/ 119475 h 207125"/>
              <a:gd name="connsiteX22" fmla="*/ 111056 w 153064"/>
              <a:gd name="connsiteY22" fmla="*/ 119475 h 207125"/>
              <a:gd name="connsiteX23" fmla="*/ 110509 w 153064"/>
              <a:gd name="connsiteY23" fmla="*/ 123305 h 207125"/>
              <a:gd name="connsiteX24" fmla="*/ 109506 w 153064"/>
              <a:gd name="connsiteY24" fmla="*/ 125402 h 207125"/>
              <a:gd name="connsiteX25" fmla="*/ 108230 w 153064"/>
              <a:gd name="connsiteY25" fmla="*/ 124308 h 207125"/>
              <a:gd name="connsiteX26" fmla="*/ 107409 w 153064"/>
              <a:gd name="connsiteY26" fmla="*/ 119839 h 207125"/>
              <a:gd name="connsiteX27" fmla="*/ 107409 w 153064"/>
              <a:gd name="connsiteY27" fmla="*/ 116739 h 207125"/>
              <a:gd name="connsiteX28" fmla="*/ 107409 w 153064"/>
              <a:gd name="connsiteY28" fmla="*/ 114915 h 207125"/>
              <a:gd name="connsiteX29" fmla="*/ 104400 w 153064"/>
              <a:gd name="connsiteY29" fmla="*/ 110082 h 207125"/>
              <a:gd name="connsiteX30" fmla="*/ 102850 w 153064"/>
              <a:gd name="connsiteY30" fmla="*/ 104611 h 207125"/>
              <a:gd name="connsiteX31" fmla="*/ 105129 w 153064"/>
              <a:gd name="connsiteY31" fmla="*/ 99778 h 207125"/>
              <a:gd name="connsiteX32" fmla="*/ 105129 w 153064"/>
              <a:gd name="connsiteY32" fmla="*/ 96404 h 207125"/>
              <a:gd name="connsiteX33" fmla="*/ 105768 w 153064"/>
              <a:gd name="connsiteY33" fmla="*/ 94762 h 207125"/>
              <a:gd name="connsiteX34" fmla="*/ 110145 w 153064"/>
              <a:gd name="connsiteY34" fmla="*/ 89200 h 207125"/>
              <a:gd name="connsiteX35" fmla="*/ 111604 w 153064"/>
              <a:gd name="connsiteY35" fmla="*/ 87923 h 207125"/>
              <a:gd name="connsiteX36" fmla="*/ 117531 w 153064"/>
              <a:gd name="connsiteY36" fmla="*/ 85279 h 207125"/>
              <a:gd name="connsiteX37" fmla="*/ 122364 w 153064"/>
              <a:gd name="connsiteY37" fmla="*/ 84276 h 207125"/>
              <a:gd name="connsiteX38" fmla="*/ 126285 w 153064"/>
              <a:gd name="connsiteY38" fmla="*/ 86647 h 207125"/>
              <a:gd name="connsiteX39" fmla="*/ 127380 w 153064"/>
              <a:gd name="connsiteY39" fmla="*/ 85826 h 207125"/>
              <a:gd name="connsiteX40" fmla="*/ 128109 w 153064"/>
              <a:gd name="connsiteY40" fmla="*/ 81722 h 207125"/>
              <a:gd name="connsiteX41" fmla="*/ 129204 w 153064"/>
              <a:gd name="connsiteY41" fmla="*/ 79443 h 207125"/>
              <a:gd name="connsiteX42" fmla="*/ 136225 w 153064"/>
              <a:gd name="connsiteY42" fmla="*/ 73151 h 207125"/>
              <a:gd name="connsiteX43" fmla="*/ 137046 w 153064"/>
              <a:gd name="connsiteY43" fmla="*/ 71600 h 207125"/>
              <a:gd name="connsiteX44" fmla="*/ 139234 w 153064"/>
              <a:gd name="connsiteY44" fmla="*/ 61022 h 207125"/>
              <a:gd name="connsiteX45" fmla="*/ 140602 w 153064"/>
              <a:gd name="connsiteY45" fmla="*/ 60293 h 207125"/>
              <a:gd name="connsiteX46" fmla="*/ 147076 w 153064"/>
              <a:gd name="connsiteY46" fmla="*/ 60293 h 207125"/>
              <a:gd name="connsiteX47" fmla="*/ 145891 w 153064"/>
              <a:gd name="connsiteY47" fmla="*/ 57831 h 207125"/>
              <a:gd name="connsiteX48" fmla="*/ 145070 w 153064"/>
              <a:gd name="connsiteY48" fmla="*/ 56280 h 207125"/>
              <a:gd name="connsiteX49" fmla="*/ 144067 w 153064"/>
              <a:gd name="connsiteY49" fmla="*/ 55095 h 207125"/>
              <a:gd name="connsiteX50" fmla="*/ 132942 w 153064"/>
              <a:gd name="connsiteY50" fmla="*/ 49988 h 207125"/>
              <a:gd name="connsiteX51" fmla="*/ 127835 w 153064"/>
              <a:gd name="connsiteY51" fmla="*/ 49988 h 207125"/>
              <a:gd name="connsiteX52" fmla="*/ 121088 w 153064"/>
              <a:gd name="connsiteY52" fmla="*/ 51265 h 207125"/>
              <a:gd name="connsiteX53" fmla="*/ 113245 w 153064"/>
              <a:gd name="connsiteY53" fmla="*/ 51265 h 207125"/>
              <a:gd name="connsiteX54" fmla="*/ 104126 w 153064"/>
              <a:gd name="connsiteY54" fmla="*/ 50080 h 207125"/>
              <a:gd name="connsiteX55" fmla="*/ 100205 w 153064"/>
              <a:gd name="connsiteY55" fmla="*/ 50080 h 207125"/>
              <a:gd name="connsiteX56" fmla="*/ 95645 w 153064"/>
              <a:gd name="connsiteY56" fmla="*/ 51265 h 207125"/>
              <a:gd name="connsiteX57" fmla="*/ 93913 w 153064"/>
              <a:gd name="connsiteY57" fmla="*/ 51265 h 207125"/>
              <a:gd name="connsiteX58" fmla="*/ 83518 w 153064"/>
              <a:gd name="connsiteY58" fmla="*/ 50718 h 207125"/>
              <a:gd name="connsiteX59" fmla="*/ 78411 w 153064"/>
              <a:gd name="connsiteY59" fmla="*/ 51721 h 207125"/>
              <a:gd name="connsiteX60" fmla="*/ 72848 w 153064"/>
              <a:gd name="connsiteY60" fmla="*/ 49988 h 207125"/>
              <a:gd name="connsiteX61" fmla="*/ 67651 w 153064"/>
              <a:gd name="connsiteY61" fmla="*/ 48985 h 207125"/>
              <a:gd name="connsiteX62" fmla="*/ 62179 w 153064"/>
              <a:gd name="connsiteY62" fmla="*/ 46614 h 207125"/>
              <a:gd name="connsiteX63" fmla="*/ 58441 w 153064"/>
              <a:gd name="connsiteY63" fmla="*/ 45703 h 207125"/>
              <a:gd name="connsiteX64" fmla="*/ 57255 w 153064"/>
              <a:gd name="connsiteY64" fmla="*/ 43423 h 207125"/>
              <a:gd name="connsiteX65" fmla="*/ 57893 w 153064"/>
              <a:gd name="connsiteY65" fmla="*/ 40140 h 207125"/>
              <a:gd name="connsiteX66" fmla="*/ 56890 w 153064"/>
              <a:gd name="connsiteY66" fmla="*/ 28924 h 207125"/>
              <a:gd name="connsiteX67" fmla="*/ 56890 w 153064"/>
              <a:gd name="connsiteY67" fmla="*/ 26462 h 207125"/>
              <a:gd name="connsiteX68" fmla="*/ 56343 w 153064"/>
              <a:gd name="connsiteY68" fmla="*/ 20808 h 207125"/>
              <a:gd name="connsiteX69" fmla="*/ 53243 w 153064"/>
              <a:gd name="connsiteY69" fmla="*/ 14334 h 207125"/>
              <a:gd name="connsiteX70" fmla="*/ 50780 w 153064"/>
              <a:gd name="connsiteY70" fmla="*/ 18255 h 207125"/>
              <a:gd name="connsiteX71" fmla="*/ 45401 w 153064"/>
              <a:gd name="connsiteY71" fmla="*/ 20899 h 207125"/>
              <a:gd name="connsiteX72" fmla="*/ 40841 w 153064"/>
              <a:gd name="connsiteY72" fmla="*/ 20352 h 207125"/>
              <a:gd name="connsiteX73" fmla="*/ 34093 w 153064"/>
              <a:gd name="connsiteY73" fmla="*/ 12783 h 207125"/>
              <a:gd name="connsiteX74" fmla="*/ 34093 w 153064"/>
              <a:gd name="connsiteY74" fmla="*/ 11051 h 207125"/>
              <a:gd name="connsiteX75" fmla="*/ 30172 w 153064"/>
              <a:gd name="connsiteY75" fmla="*/ 5671 h 207125"/>
              <a:gd name="connsiteX76" fmla="*/ 29169 w 153064"/>
              <a:gd name="connsiteY76" fmla="*/ 6400 h 207125"/>
              <a:gd name="connsiteX77" fmla="*/ 30810 w 153064"/>
              <a:gd name="connsiteY77" fmla="*/ 11051 h 207125"/>
              <a:gd name="connsiteX78" fmla="*/ 30080 w 153064"/>
              <a:gd name="connsiteY78" fmla="*/ 12291 h 207125"/>
              <a:gd name="connsiteX79" fmla="*/ 29898 w 153064"/>
              <a:gd name="connsiteY79" fmla="*/ 12327 h 207125"/>
              <a:gd name="connsiteX80" fmla="*/ 25612 w 153064"/>
              <a:gd name="connsiteY80" fmla="*/ 12327 h 207125"/>
              <a:gd name="connsiteX81" fmla="*/ 23241 w 153064"/>
              <a:gd name="connsiteY81" fmla="*/ 10139 h 207125"/>
              <a:gd name="connsiteX82" fmla="*/ 20779 w 153064"/>
              <a:gd name="connsiteY82" fmla="*/ 10139 h 207125"/>
              <a:gd name="connsiteX83" fmla="*/ 19229 w 153064"/>
              <a:gd name="connsiteY83" fmla="*/ 9136 h 207125"/>
              <a:gd name="connsiteX84" fmla="*/ 12116 w 153064"/>
              <a:gd name="connsiteY84" fmla="*/ 1020 h 207125"/>
              <a:gd name="connsiteX85" fmla="*/ 7374 w 153064"/>
              <a:gd name="connsiteY85" fmla="*/ 1749 h 207125"/>
              <a:gd name="connsiteX86" fmla="*/ 11842 w 153064"/>
              <a:gd name="connsiteY86" fmla="*/ 5306 h 207125"/>
              <a:gd name="connsiteX87" fmla="*/ 13393 w 153064"/>
              <a:gd name="connsiteY87" fmla="*/ 6582 h 207125"/>
              <a:gd name="connsiteX88" fmla="*/ 12390 w 153064"/>
              <a:gd name="connsiteY88" fmla="*/ 7677 h 207125"/>
              <a:gd name="connsiteX89" fmla="*/ 11295 w 153064"/>
              <a:gd name="connsiteY89" fmla="*/ 8406 h 207125"/>
              <a:gd name="connsiteX90" fmla="*/ 5824 w 153064"/>
              <a:gd name="connsiteY90" fmla="*/ 12966 h 207125"/>
              <a:gd name="connsiteX91" fmla="*/ 3180 w 153064"/>
              <a:gd name="connsiteY91" fmla="*/ 17708 h 207125"/>
              <a:gd name="connsiteX92" fmla="*/ 1173 w 153064"/>
              <a:gd name="connsiteY92" fmla="*/ 19805 h 207125"/>
              <a:gd name="connsiteX93" fmla="*/ -12 w 153064"/>
              <a:gd name="connsiteY93" fmla="*/ 25367 h 207125"/>
              <a:gd name="connsiteX94" fmla="*/ 3544 w 153064"/>
              <a:gd name="connsiteY94" fmla="*/ 27647 h 207125"/>
              <a:gd name="connsiteX95" fmla="*/ 5368 w 153064"/>
              <a:gd name="connsiteY95" fmla="*/ 28286 h 207125"/>
              <a:gd name="connsiteX96" fmla="*/ 10566 w 153064"/>
              <a:gd name="connsiteY96" fmla="*/ 32389 h 207125"/>
              <a:gd name="connsiteX97" fmla="*/ 14943 w 153064"/>
              <a:gd name="connsiteY97" fmla="*/ 37952 h 207125"/>
              <a:gd name="connsiteX98" fmla="*/ 16950 w 153064"/>
              <a:gd name="connsiteY98" fmla="*/ 38499 h 207125"/>
              <a:gd name="connsiteX99" fmla="*/ 22238 w 153064"/>
              <a:gd name="connsiteY99" fmla="*/ 38043 h 207125"/>
              <a:gd name="connsiteX100" fmla="*/ 23971 w 153064"/>
              <a:gd name="connsiteY100" fmla="*/ 42055 h 207125"/>
              <a:gd name="connsiteX101" fmla="*/ 26251 w 153064"/>
              <a:gd name="connsiteY101" fmla="*/ 45155 h 207125"/>
              <a:gd name="connsiteX102" fmla="*/ 29169 w 153064"/>
              <a:gd name="connsiteY102" fmla="*/ 46159 h 207125"/>
              <a:gd name="connsiteX103" fmla="*/ 29169 w 153064"/>
              <a:gd name="connsiteY103" fmla="*/ 48073 h 207125"/>
              <a:gd name="connsiteX104" fmla="*/ 28348 w 153064"/>
              <a:gd name="connsiteY104" fmla="*/ 49897 h 207125"/>
              <a:gd name="connsiteX105" fmla="*/ 27163 w 153064"/>
              <a:gd name="connsiteY105" fmla="*/ 50627 h 207125"/>
              <a:gd name="connsiteX106" fmla="*/ 22603 w 153064"/>
              <a:gd name="connsiteY106" fmla="*/ 50080 h 207125"/>
              <a:gd name="connsiteX107" fmla="*/ 17223 w 153064"/>
              <a:gd name="connsiteY107" fmla="*/ 50080 h 207125"/>
              <a:gd name="connsiteX108" fmla="*/ 11934 w 153064"/>
              <a:gd name="connsiteY108" fmla="*/ 52907 h 207125"/>
              <a:gd name="connsiteX109" fmla="*/ 10110 w 153064"/>
              <a:gd name="connsiteY109" fmla="*/ 57922 h 207125"/>
              <a:gd name="connsiteX110" fmla="*/ 7101 w 153064"/>
              <a:gd name="connsiteY110" fmla="*/ 60202 h 207125"/>
              <a:gd name="connsiteX111" fmla="*/ 3089 w 153064"/>
              <a:gd name="connsiteY111" fmla="*/ 61661 h 207125"/>
              <a:gd name="connsiteX112" fmla="*/ 1265 w 153064"/>
              <a:gd name="connsiteY112" fmla="*/ 62937 h 207125"/>
              <a:gd name="connsiteX113" fmla="*/ 535 w 153064"/>
              <a:gd name="connsiteY113" fmla="*/ 72056 h 207125"/>
              <a:gd name="connsiteX114" fmla="*/ 1447 w 153064"/>
              <a:gd name="connsiteY114" fmla="*/ 74427 h 207125"/>
              <a:gd name="connsiteX115" fmla="*/ 11113 w 153064"/>
              <a:gd name="connsiteY115" fmla="*/ 79990 h 207125"/>
              <a:gd name="connsiteX116" fmla="*/ 17679 w 153064"/>
              <a:gd name="connsiteY116" fmla="*/ 81540 h 207125"/>
              <a:gd name="connsiteX117" fmla="*/ 21053 w 153064"/>
              <a:gd name="connsiteY117" fmla="*/ 84458 h 207125"/>
              <a:gd name="connsiteX118" fmla="*/ 21053 w 153064"/>
              <a:gd name="connsiteY118" fmla="*/ 86008 h 207125"/>
              <a:gd name="connsiteX119" fmla="*/ 20506 w 153064"/>
              <a:gd name="connsiteY119" fmla="*/ 89291 h 207125"/>
              <a:gd name="connsiteX120" fmla="*/ 20506 w 153064"/>
              <a:gd name="connsiteY120" fmla="*/ 93668 h 207125"/>
              <a:gd name="connsiteX121" fmla="*/ 18226 w 153064"/>
              <a:gd name="connsiteY121" fmla="*/ 96495 h 207125"/>
              <a:gd name="connsiteX122" fmla="*/ 17223 w 153064"/>
              <a:gd name="connsiteY122" fmla="*/ 98137 h 207125"/>
              <a:gd name="connsiteX123" fmla="*/ 17223 w 153064"/>
              <a:gd name="connsiteY123" fmla="*/ 103973 h 207125"/>
              <a:gd name="connsiteX124" fmla="*/ 17223 w 153064"/>
              <a:gd name="connsiteY124" fmla="*/ 107529 h 207125"/>
              <a:gd name="connsiteX125" fmla="*/ 21874 w 153064"/>
              <a:gd name="connsiteY125" fmla="*/ 110812 h 207125"/>
              <a:gd name="connsiteX126" fmla="*/ 21874 w 153064"/>
              <a:gd name="connsiteY126" fmla="*/ 112089 h 207125"/>
              <a:gd name="connsiteX127" fmla="*/ 21053 w 153064"/>
              <a:gd name="connsiteY127" fmla="*/ 115371 h 207125"/>
              <a:gd name="connsiteX128" fmla="*/ 22694 w 153064"/>
              <a:gd name="connsiteY128" fmla="*/ 119019 h 207125"/>
              <a:gd name="connsiteX129" fmla="*/ 24609 w 153064"/>
              <a:gd name="connsiteY129" fmla="*/ 120478 h 207125"/>
              <a:gd name="connsiteX130" fmla="*/ 26980 w 153064"/>
              <a:gd name="connsiteY130" fmla="*/ 121298 h 207125"/>
              <a:gd name="connsiteX131" fmla="*/ 27710 w 153064"/>
              <a:gd name="connsiteY131" fmla="*/ 123305 h 207125"/>
              <a:gd name="connsiteX132" fmla="*/ 25339 w 153064"/>
              <a:gd name="connsiteY132" fmla="*/ 129870 h 207125"/>
              <a:gd name="connsiteX133" fmla="*/ 27436 w 153064"/>
              <a:gd name="connsiteY133" fmla="*/ 135980 h 207125"/>
              <a:gd name="connsiteX134" fmla="*/ 27436 w 153064"/>
              <a:gd name="connsiteY134" fmla="*/ 140813 h 207125"/>
              <a:gd name="connsiteX135" fmla="*/ 27436 w 153064"/>
              <a:gd name="connsiteY135" fmla="*/ 143093 h 207125"/>
              <a:gd name="connsiteX136" fmla="*/ 29169 w 153064"/>
              <a:gd name="connsiteY136" fmla="*/ 152212 h 207125"/>
              <a:gd name="connsiteX137" fmla="*/ 29169 w 153064"/>
              <a:gd name="connsiteY137" fmla="*/ 154765 h 207125"/>
              <a:gd name="connsiteX138" fmla="*/ 31357 w 153064"/>
              <a:gd name="connsiteY138" fmla="*/ 160966 h 207125"/>
              <a:gd name="connsiteX139" fmla="*/ 32543 w 153064"/>
              <a:gd name="connsiteY139" fmla="*/ 169446 h 207125"/>
              <a:gd name="connsiteX140" fmla="*/ 34549 w 153064"/>
              <a:gd name="connsiteY140" fmla="*/ 172547 h 207125"/>
              <a:gd name="connsiteX141" fmla="*/ 38926 w 153064"/>
              <a:gd name="connsiteY141" fmla="*/ 174371 h 207125"/>
              <a:gd name="connsiteX142" fmla="*/ 42482 w 153064"/>
              <a:gd name="connsiteY142" fmla="*/ 171726 h 207125"/>
              <a:gd name="connsiteX143" fmla="*/ 46312 w 153064"/>
              <a:gd name="connsiteY143" fmla="*/ 169082 h 207125"/>
              <a:gd name="connsiteX144" fmla="*/ 48957 w 153064"/>
              <a:gd name="connsiteY144" fmla="*/ 170085 h 207125"/>
              <a:gd name="connsiteX145" fmla="*/ 50689 w 153064"/>
              <a:gd name="connsiteY145" fmla="*/ 169264 h 207125"/>
              <a:gd name="connsiteX146" fmla="*/ 54884 w 153064"/>
              <a:gd name="connsiteY146" fmla="*/ 168717 h 207125"/>
              <a:gd name="connsiteX147" fmla="*/ 59444 w 153064"/>
              <a:gd name="connsiteY147" fmla="*/ 164887 h 207125"/>
              <a:gd name="connsiteX148" fmla="*/ 63182 w 153064"/>
              <a:gd name="connsiteY148" fmla="*/ 164340 h 207125"/>
              <a:gd name="connsiteX149" fmla="*/ 70021 w 153064"/>
              <a:gd name="connsiteY149" fmla="*/ 170267 h 207125"/>
              <a:gd name="connsiteX150" fmla="*/ 75766 w 153064"/>
              <a:gd name="connsiteY150" fmla="*/ 162243 h 207125"/>
              <a:gd name="connsiteX151" fmla="*/ 80144 w 153064"/>
              <a:gd name="connsiteY151" fmla="*/ 158048 h 207125"/>
              <a:gd name="connsiteX152" fmla="*/ 83335 w 153064"/>
              <a:gd name="connsiteY152" fmla="*/ 154035 h 207125"/>
              <a:gd name="connsiteX153" fmla="*/ 80326 w 153064"/>
              <a:gd name="connsiteY153" fmla="*/ 142454 h 207125"/>
              <a:gd name="connsiteX154" fmla="*/ 77864 w 153064"/>
              <a:gd name="connsiteY154" fmla="*/ 135433 h 207125"/>
              <a:gd name="connsiteX155" fmla="*/ 80326 w 153064"/>
              <a:gd name="connsiteY155" fmla="*/ 130326 h 207125"/>
              <a:gd name="connsiteX156" fmla="*/ 80873 w 153064"/>
              <a:gd name="connsiteY156" fmla="*/ 125584 h 207125"/>
              <a:gd name="connsiteX157" fmla="*/ 79505 w 153064"/>
              <a:gd name="connsiteY157" fmla="*/ 119110 h 207125"/>
              <a:gd name="connsiteX158" fmla="*/ 77681 w 153064"/>
              <a:gd name="connsiteY158" fmla="*/ 114186 h 207125"/>
              <a:gd name="connsiteX159" fmla="*/ 84247 w 153064"/>
              <a:gd name="connsiteY159" fmla="*/ 113274 h 207125"/>
              <a:gd name="connsiteX160" fmla="*/ 86344 w 153064"/>
              <a:gd name="connsiteY160" fmla="*/ 119931 h 207125"/>
              <a:gd name="connsiteX161" fmla="*/ 89627 w 153064"/>
              <a:gd name="connsiteY161" fmla="*/ 132241 h 207125"/>
              <a:gd name="connsiteX162" fmla="*/ 111604 w 153064"/>
              <a:gd name="connsiteY162" fmla="*/ 134338 h 207125"/>
              <a:gd name="connsiteX163" fmla="*/ 115251 w 153064"/>
              <a:gd name="connsiteY163" fmla="*/ 136436 h 207125"/>
              <a:gd name="connsiteX164" fmla="*/ 125100 w 153064"/>
              <a:gd name="connsiteY164" fmla="*/ 156771 h 207125"/>
              <a:gd name="connsiteX165" fmla="*/ 128747 w 153064"/>
              <a:gd name="connsiteY165" fmla="*/ 171544 h 207125"/>
              <a:gd name="connsiteX166" fmla="*/ 133489 w 153064"/>
              <a:gd name="connsiteY166" fmla="*/ 195527 h 207125"/>
              <a:gd name="connsiteX167" fmla="*/ 139964 w 153064"/>
              <a:gd name="connsiteY167" fmla="*/ 203278 h 207125"/>
              <a:gd name="connsiteX168" fmla="*/ 138870 w 153064"/>
              <a:gd name="connsiteY168" fmla="*/ 197624 h 207125"/>
              <a:gd name="connsiteX169" fmla="*/ 137593 w 153064"/>
              <a:gd name="connsiteY169" fmla="*/ 195070 h 207125"/>
              <a:gd name="connsiteX170" fmla="*/ 137593 w 153064"/>
              <a:gd name="connsiteY170" fmla="*/ 192882 h 207125"/>
              <a:gd name="connsiteX171" fmla="*/ 142335 w 153064"/>
              <a:gd name="connsiteY171" fmla="*/ 184402 h 207125"/>
              <a:gd name="connsiteX172" fmla="*/ 144341 w 153064"/>
              <a:gd name="connsiteY172" fmla="*/ 186316 h 207125"/>
              <a:gd name="connsiteX173" fmla="*/ 148353 w 153064"/>
              <a:gd name="connsiteY173" fmla="*/ 186316 h 207125"/>
              <a:gd name="connsiteX174" fmla="*/ 151910 w 153064"/>
              <a:gd name="connsiteY174" fmla="*/ 188505 h 207125"/>
              <a:gd name="connsiteX175" fmla="*/ 153004 w 153064"/>
              <a:gd name="connsiteY175" fmla="*/ 187775 h 207125"/>
              <a:gd name="connsiteX176" fmla="*/ 151271 w 153064"/>
              <a:gd name="connsiteY176" fmla="*/ 169993 h 207125"/>
              <a:gd name="connsiteX177" fmla="*/ 150541 w 153064"/>
              <a:gd name="connsiteY177" fmla="*/ 164066 h 20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153064" h="207125">
                <a:moveTo>
                  <a:pt x="150541" y="164066"/>
                </a:moveTo>
                <a:cubicBezTo>
                  <a:pt x="150541" y="161057"/>
                  <a:pt x="149812" y="157683"/>
                  <a:pt x="149721" y="157136"/>
                </a:cubicBezTo>
                <a:cubicBezTo>
                  <a:pt x="149630" y="156589"/>
                  <a:pt x="148170" y="142454"/>
                  <a:pt x="148079" y="140722"/>
                </a:cubicBezTo>
                <a:cubicBezTo>
                  <a:pt x="147897" y="139372"/>
                  <a:pt x="147350" y="138105"/>
                  <a:pt x="146347" y="137166"/>
                </a:cubicBezTo>
                <a:cubicBezTo>
                  <a:pt x="144979" y="133892"/>
                  <a:pt x="143976" y="130509"/>
                  <a:pt x="143246" y="127043"/>
                </a:cubicBezTo>
                <a:cubicBezTo>
                  <a:pt x="142973" y="124162"/>
                  <a:pt x="142973" y="121262"/>
                  <a:pt x="143246" y="118380"/>
                </a:cubicBezTo>
                <a:cubicBezTo>
                  <a:pt x="143338" y="117441"/>
                  <a:pt x="143338" y="116493"/>
                  <a:pt x="143246" y="115553"/>
                </a:cubicBezTo>
                <a:cubicBezTo>
                  <a:pt x="143246" y="115553"/>
                  <a:pt x="140237" y="104702"/>
                  <a:pt x="139964" y="104155"/>
                </a:cubicBezTo>
                <a:cubicBezTo>
                  <a:pt x="139690" y="103608"/>
                  <a:pt x="139234" y="102149"/>
                  <a:pt x="139234" y="102149"/>
                </a:cubicBezTo>
                <a:cubicBezTo>
                  <a:pt x="139234" y="102149"/>
                  <a:pt x="136681" y="101693"/>
                  <a:pt x="135860" y="101693"/>
                </a:cubicBezTo>
                <a:cubicBezTo>
                  <a:pt x="135039" y="101693"/>
                  <a:pt x="134219" y="102513"/>
                  <a:pt x="133580" y="103699"/>
                </a:cubicBezTo>
                <a:cubicBezTo>
                  <a:pt x="132942" y="104884"/>
                  <a:pt x="132212" y="104428"/>
                  <a:pt x="131665" y="104246"/>
                </a:cubicBezTo>
                <a:cubicBezTo>
                  <a:pt x="131118" y="104064"/>
                  <a:pt x="130571" y="103243"/>
                  <a:pt x="130115" y="102513"/>
                </a:cubicBezTo>
                <a:cubicBezTo>
                  <a:pt x="129659" y="101784"/>
                  <a:pt x="129112" y="101237"/>
                  <a:pt x="129021" y="102513"/>
                </a:cubicBezTo>
                <a:cubicBezTo>
                  <a:pt x="128838" y="105030"/>
                  <a:pt x="128838" y="107566"/>
                  <a:pt x="129021" y="110082"/>
                </a:cubicBezTo>
                <a:cubicBezTo>
                  <a:pt x="129021" y="110903"/>
                  <a:pt x="128291" y="112089"/>
                  <a:pt x="128291" y="112089"/>
                </a:cubicBezTo>
                <a:cubicBezTo>
                  <a:pt x="128291" y="112089"/>
                  <a:pt x="124917" y="119292"/>
                  <a:pt x="124188" y="120204"/>
                </a:cubicBezTo>
                <a:cubicBezTo>
                  <a:pt x="123459" y="121116"/>
                  <a:pt x="123641" y="124308"/>
                  <a:pt x="123641" y="125584"/>
                </a:cubicBezTo>
                <a:cubicBezTo>
                  <a:pt x="123641" y="126861"/>
                  <a:pt x="120632" y="128138"/>
                  <a:pt x="119355" y="128867"/>
                </a:cubicBezTo>
                <a:cubicBezTo>
                  <a:pt x="118078" y="129597"/>
                  <a:pt x="117896" y="129688"/>
                  <a:pt x="116801" y="128867"/>
                </a:cubicBezTo>
                <a:cubicBezTo>
                  <a:pt x="115616" y="127399"/>
                  <a:pt x="114795" y="125685"/>
                  <a:pt x="114340" y="123852"/>
                </a:cubicBezTo>
                <a:cubicBezTo>
                  <a:pt x="114340" y="123305"/>
                  <a:pt x="113063" y="120295"/>
                  <a:pt x="112607" y="119475"/>
                </a:cubicBezTo>
                <a:cubicBezTo>
                  <a:pt x="112151" y="118654"/>
                  <a:pt x="111239" y="118472"/>
                  <a:pt x="111056" y="119475"/>
                </a:cubicBezTo>
                <a:cubicBezTo>
                  <a:pt x="110783" y="120733"/>
                  <a:pt x="110601" y="122010"/>
                  <a:pt x="110509" y="123305"/>
                </a:cubicBezTo>
                <a:cubicBezTo>
                  <a:pt x="110509" y="125129"/>
                  <a:pt x="110509" y="125584"/>
                  <a:pt x="109506" y="125402"/>
                </a:cubicBezTo>
                <a:cubicBezTo>
                  <a:pt x="108868" y="125411"/>
                  <a:pt x="108321" y="124937"/>
                  <a:pt x="108230" y="124308"/>
                </a:cubicBezTo>
                <a:cubicBezTo>
                  <a:pt x="108230" y="124308"/>
                  <a:pt x="107500" y="120843"/>
                  <a:pt x="107409" y="119839"/>
                </a:cubicBezTo>
                <a:cubicBezTo>
                  <a:pt x="107318" y="118809"/>
                  <a:pt x="107318" y="117769"/>
                  <a:pt x="107409" y="116739"/>
                </a:cubicBezTo>
                <a:cubicBezTo>
                  <a:pt x="107591" y="116137"/>
                  <a:pt x="107591" y="115517"/>
                  <a:pt x="107409" y="114915"/>
                </a:cubicBezTo>
                <a:cubicBezTo>
                  <a:pt x="106497" y="113246"/>
                  <a:pt x="105494" y="111642"/>
                  <a:pt x="104400" y="110082"/>
                </a:cubicBezTo>
                <a:cubicBezTo>
                  <a:pt x="103853" y="109353"/>
                  <a:pt x="103306" y="105523"/>
                  <a:pt x="102850" y="104611"/>
                </a:cubicBezTo>
                <a:cubicBezTo>
                  <a:pt x="102394" y="103699"/>
                  <a:pt x="104856" y="100690"/>
                  <a:pt x="105129" y="99778"/>
                </a:cubicBezTo>
                <a:cubicBezTo>
                  <a:pt x="105221" y="98656"/>
                  <a:pt x="105221" y="97525"/>
                  <a:pt x="105129" y="96404"/>
                </a:cubicBezTo>
                <a:lnTo>
                  <a:pt x="105768" y="94762"/>
                </a:lnTo>
                <a:lnTo>
                  <a:pt x="110145" y="89200"/>
                </a:lnTo>
                <a:cubicBezTo>
                  <a:pt x="110601" y="88726"/>
                  <a:pt x="111056" y="88306"/>
                  <a:pt x="111604" y="87923"/>
                </a:cubicBezTo>
                <a:cubicBezTo>
                  <a:pt x="111604" y="87923"/>
                  <a:pt x="116528" y="85826"/>
                  <a:pt x="117531" y="85279"/>
                </a:cubicBezTo>
                <a:cubicBezTo>
                  <a:pt x="119081" y="84741"/>
                  <a:pt x="120722" y="84403"/>
                  <a:pt x="122364" y="84276"/>
                </a:cubicBezTo>
                <a:cubicBezTo>
                  <a:pt x="123823" y="84723"/>
                  <a:pt x="125191" y="85534"/>
                  <a:pt x="126285" y="86647"/>
                </a:cubicBezTo>
                <a:cubicBezTo>
                  <a:pt x="127106" y="87650"/>
                  <a:pt x="127380" y="85826"/>
                  <a:pt x="127380" y="85826"/>
                </a:cubicBezTo>
                <a:cubicBezTo>
                  <a:pt x="127380" y="85826"/>
                  <a:pt x="127927" y="82452"/>
                  <a:pt x="128109" y="81722"/>
                </a:cubicBezTo>
                <a:cubicBezTo>
                  <a:pt x="128200" y="80847"/>
                  <a:pt x="128565" y="80035"/>
                  <a:pt x="129204" y="79443"/>
                </a:cubicBezTo>
                <a:cubicBezTo>
                  <a:pt x="129933" y="78987"/>
                  <a:pt x="135404" y="73607"/>
                  <a:pt x="136225" y="73151"/>
                </a:cubicBezTo>
                <a:cubicBezTo>
                  <a:pt x="136772" y="72795"/>
                  <a:pt x="137046" y="72220"/>
                  <a:pt x="137046" y="71600"/>
                </a:cubicBezTo>
                <a:cubicBezTo>
                  <a:pt x="137046" y="71600"/>
                  <a:pt x="139052" y="62482"/>
                  <a:pt x="139234" y="61022"/>
                </a:cubicBezTo>
                <a:cubicBezTo>
                  <a:pt x="139417" y="59563"/>
                  <a:pt x="140602" y="60293"/>
                  <a:pt x="140602" y="60293"/>
                </a:cubicBezTo>
                <a:lnTo>
                  <a:pt x="147076" y="60293"/>
                </a:lnTo>
                <a:cubicBezTo>
                  <a:pt x="148170" y="60293"/>
                  <a:pt x="146438" y="58378"/>
                  <a:pt x="145891" y="57831"/>
                </a:cubicBezTo>
                <a:cubicBezTo>
                  <a:pt x="145435" y="57411"/>
                  <a:pt x="145162" y="56873"/>
                  <a:pt x="145070" y="56280"/>
                </a:cubicBezTo>
                <a:cubicBezTo>
                  <a:pt x="145070" y="55825"/>
                  <a:pt x="145070" y="55551"/>
                  <a:pt x="144067" y="55095"/>
                </a:cubicBezTo>
                <a:cubicBezTo>
                  <a:pt x="143064" y="54639"/>
                  <a:pt x="134401" y="50536"/>
                  <a:pt x="132942" y="49988"/>
                </a:cubicBezTo>
                <a:cubicBezTo>
                  <a:pt x="131301" y="49605"/>
                  <a:pt x="129477" y="49605"/>
                  <a:pt x="127835" y="49988"/>
                </a:cubicBezTo>
                <a:lnTo>
                  <a:pt x="121088" y="51265"/>
                </a:lnTo>
                <a:cubicBezTo>
                  <a:pt x="119993" y="51265"/>
                  <a:pt x="114887" y="51265"/>
                  <a:pt x="113245" y="51265"/>
                </a:cubicBezTo>
                <a:lnTo>
                  <a:pt x="104126" y="50080"/>
                </a:lnTo>
                <a:lnTo>
                  <a:pt x="100205" y="50080"/>
                </a:lnTo>
                <a:cubicBezTo>
                  <a:pt x="98655" y="50225"/>
                  <a:pt x="97105" y="50627"/>
                  <a:pt x="95645" y="51265"/>
                </a:cubicBezTo>
                <a:cubicBezTo>
                  <a:pt x="95098" y="51393"/>
                  <a:pt x="94460" y="51393"/>
                  <a:pt x="93913" y="51265"/>
                </a:cubicBezTo>
                <a:lnTo>
                  <a:pt x="83518" y="50718"/>
                </a:lnTo>
                <a:cubicBezTo>
                  <a:pt x="81785" y="50818"/>
                  <a:pt x="80052" y="51156"/>
                  <a:pt x="78411" y="51721"/>
                </a:cubicBezTo>
                <a:cubicBezTo>
                  <a:pt x="76496" y="51274"/>
                  <a:pt x="74672" y="50691"/>
                  <a:pt x="72848" y="49988"/>
                </a:cubicBezTo>
                <a:lnTo>
                  <a:pt x="67651" y="48985"/>
                </a:lnTo>
                <a:cubicBezTo>
                  <a:pt x="66830" y="48985"/>
                  <a:pt x="63091" y="46888"/>
                  <a:pt x="62179" y="46614"/>
                </a:cubicBezTo>
                <a:cubicBezTo>
                  <a:pt x="61267" y="46341"/>
                  <a:pt x="59170" y="45429"/>
                  <a:pt x="58441" y="45703"/>
                </a:cubicBezTo>
                <a:cubicBezTo>
                  <a:pt x="57711" y="45976"/>
                  <a:pt x="57437" y="44244"/>
                  <a:pt x="57255" y="43423"/>
                </a:cubicBezTo>
                <a:cubicBezTo>
                  <a:pt x="57164" y="42292"/>
                  <a:pt x="57437" y="41161"/>
                  <a:pt x="57893" y="40140"/>
                </a:cubicBezTo>
                <a:cubicBezTo>
                  <a:pt x="57985" y="36374"/>
                  <a:pt x="57620" y="32608"/>
                  <a:pt x="56890" y="28924"/>
                </a:cubicBezTo>
                <a:cubicBezTo>
                  <a:pt x="56708" y="28112"/>
                  <a:pt x="56708" y="27273"/>
                  <a:pt x="56890" y="26462"/>
                </a:cubicBezTo>
                <a:cubicBezTo>
                  <a:pt x="56890" y="24565"/>
                  <a:pt x="56708" y="22677"/>
                  <a:pt x="56343" y="20808"/>
                </a:cubicBezTo>
                <a:cubicBezTo>
                  <a:pt x="55431" y="18592"/>
                  <a:pt x="54428" y="16431"/>
                  <a:pt x="53243" y="14334"/>
                </a:cubicBezTo>
                <a:cubicBezTo>
                  <a:pt x="52513" y="12966"/>
                  <a:pt x="51236" y="17251"/>
                  <a:pt x="50780" y="18255"/>
                </a:cubicBezTo>
                <a:cubicBezTo>
                  <a:pt x="50325" y="19258"/>
                  <a:pt x="46951" y="20352"/>
                  <a:pt x="45401" y="20899"/>
                </a:cubicBezTo>
                <a:cubicBezTo>
                  <a:pt x="43850" y="21136"/>
                  <a:pt x="42300" y="20954"/>
                  <a:pt x="40841" y="20352"/>
                </a:cubicBezTo>
                <a:cubicBezTo>
                  <a:pt x="40111" y="20352"/>
                  <a:pt x="34822" y="13330"/>
                  <a:pt x="34093" y="12783"/>
                </a:cubicBezTo>
                <a:cubicBezTo>
                  <a:pt x="33364" y="12236"/>
                  <a:pt x="34093" y="11051"/>
                  <a:pt x="34093" y="11051"/>
                </a:cubicBezTo>
                <a:cubicBezTo>
                  <a:pt x="34093" y="8771"/>
                  <a:pt x="31448" y="6856"/>
                  <a:pt x="30172" y="5671"/>
                </a:cubicBezTo>
                <a:cubicBezTo>
                  <a:pt x="28895" y="4485"/>
                  <a:pt x="28895" y="4941"/>
                  <a:pt x="29169" y="6400"/>
                </a:cubicBezTo>
                <a:cubicBezTo>
                  <a:pt x="29442" y="7859"/>
                  <a:pt x="30537" y="9956"/>
                  <a:pt x="30810" y="11051"/>
                </a:cubicBezTo>
                <a:cubicBezTo>
                  <a:pt x="30993" y="11580"/>
                  <a:pt x="30628" y="12136"/>
                  <a:pt x="30080" y="12291"/>
                </a:cubicBezTo>
                <a:cubicBezTo>
                  <a:pt x="30080" y="12309"/>
                  <a:pt x="29990" y="12327"/>
                  <a:pt x="29898" y="12327"/>
                </a:cubicBezTo>
                <a:lnTo>
                  <a:pt x="25612" y="12327"/>
                </a:lnTo>
                <a:cubicBezTo>
                  <a:pt x="25065" y="12327"/>
                  <a:pt x="23789" y="11051"/>
                  <a:pt x="23241" y="10139"/>
                </a:cubicBezTo>
                <a:cubicBezTo>
                  <a:pt x="22512" y="9501"/>
                  <a:pt x="21509" y="9501"/>
                  <a:pt x="20779" y="10139"/>
                </a:cubicBezTo>
                <a:cubicBezTo>
                  <a:pt x="20050" y="10595"/>
                  <a:pt x="19229" y="9136"/>
                  <a:pt x="19229" y="9136"/>
                </a:cubicBezTo>
                <a:cubicBezTo>
                  <a:pt x="19229" y="9136"/>
                  <a:pt x="13666" y="2570"/>
                  <a:pt x="12116" y="1020"/>
                </a:cubicBezTo>
                <a:cubicBezTo>
                  <a:pt x="10566" y="-530"/>
                  <a:pt x="7739" y="-439"/>
                  <a:pt x="7374" y="1749"/>
                </a:cubicBezTo>
                <a:cubicBezTo>
                  <a:pt x="7010" y="3938"/>
                  <a:pt x="11295" y="4759"/>
                  <a:pt x="11842" y="5306"/>
                </a:cubicBezTo>
                <a:cubicBezTo>
                  <a:pt x="12390" y="5853"/>
                  <a:pt x="13211" y="5306"/>
                  <a:pt x="13393" y="6582"/>
                </a:cubicBezTo>
                <a:cubicBezTo>
                  <a:pt x="13575" y="7859"/>
                  <a:pt x="13393" y="7677"/>
                  <a:pt x="12390" y="7677"/>
                </a:cubicBezTo>
                <a:cubicBezTo>
                  <a:pt x="11387" y="7677"/>
                  <a:pt x="11295" y="8406"/>
                  <a:pt x="11295" y="8406"/>
                </a:cubicBezTo>
                <a:cubicBezTo>
                  <a:pt x="11295" y="8406"/>
                  <a:pt x="6371" y="12601"/>
                  <a:pt x="5824" y="12966"/>
                </a:cubicBezTo>
                <a:cubicBezTo>
                  <a:pt x="4730" y="14443"/>
                  <a:pt x="3909" y="16030"/>
                  <a:pt x="3180" y="17708"/>
                </a:cubicBezTo>
                <a:cubicBezTo>
                  <a:pt x="2724" y="18574"/>
                  <a:pt x="1994" y="19294"/>
                  <a:pt x="1173" y="19805"/>
                </a:cubicBezTo>
                <a:cubicBezTo>
                  <a:pt x="262" y="21501"/>
                  <a:pt x="-194" y="23434"/>
                  <a:pt x="-12" y="25367"/>
                </a:cubicBezTo>
                <a:cubicBezTo>
                  <a:pt x="-12" y="27556"/>
                  <a:pt x="2997" y="27647"/>
                  <a:pt x="3544" y="27647"/>
                </a:cubicBezTo>
                <a:cubicBezTo>
                  <a:pt x="4183" y="27766"/>
                  <a:pt x="4821" y="27984"/>
                  <a:pt x="5368" y="28286"/>
                </a:cubicBezTo>
                <a:lnTo>
                  <a:pt x="10566" y="32389"/>
                </a:lnTo>
                <a:cubicBezTo>
                  <a:pt x="12208" y="34076"/>
                  <a:pt x="13666" y="35936"/>
                  <a:pt x="14943" y="37952"/>
                </a:cubicBezTo>
                <a:cubicBezTo>
                  <a:pt x="15399" y="38499"/>
                  <a:pt x="16950" y="38499"/>
                  <a:pt x="16950" y="38499"/>
                </a:cubicBezTo>
                <a:cubicBezTo>
                  <a:pt x="18682" y="38453"/>
                  <a:pt x="20506" y="38298"/>
                  <a:pt x="22238" y="38043"/>
                </a:cubicBezTo>
                <a:cubicBezTo>
                  <a:pt x="22968" y="38043"/>
                  <a:pt x="23789" y="40505"/>
                  <a:pt x="23971" y="42055"/>
                </a:cubicBezTo>
                <a:cubicBezTo>
                  <a:pt x="24153" y="43395"/>
                  <a:pt x="25065" y="44554"/>
                  <a:pt x="26251" y="45155"/>
                </a:cubicBezTo>
                <a:cubicBezTo>
                  <a:pt x="27163" y="45657"/>
                  <a:pt x="28166" y="45994"/>
                  <a:pt x="29169" y="46159"/>
                </a:cubicBezTo>
                <a:cubicBezTo>
                  <a:pt x="30354" y="46614"/>
                  <a:pt x="29169" y="47618"/>
                  <a:pt x="29169" y="48073"/>
                </a:cubicBezTo>
                <a:cubicBezTo>
                  <a:pt x="29169" y="48530"/>
                  <a:pt x="28166" y="49077"/>
                  <a:pt x="28348" y="49897"/>
                </a:cubicBezTo>
                <a:cubicBezTo>
                  <a:pt x="28530" y="50718"/>
                  <a:pt x="27163" y="50627"/>
                  <a:pt x="27163" y="50627"/>
                </a:cubicBezTo>
                <a:lnTo>
                  <a:pt x="22603" y="50080"/>
                </a:lnTo>
                <a:cubicBezTo>
                  <a:pt x="20779" y="49861"/>
                  <a:pt x="19047" y="49861"/>
                  <a:pt x="17223" y="50080"/>
                </a:cubicBezTo>
                <a:cubicBezTo>
                  <a:pt x="15399" y="50837"/>
                  <a:pt x="13575" y="51785"/>
                  <a:pt x="11934" y="52907"/>
                </a:cubicBezTo>
                <a:cubicBezTo>
                  <a:pt x="11113" y="54484"/>
                  <a:pt x="10475" y="56171"/>
                  <a:pt x="10110" y="57922"/>
                </a:cubicBezTo>
                <a:cubicBezTo>
                  <a:pt x="10110" y="58743"/>
                  <a:pt x="7557" y="59746"/>
                  <a:pt x="7101" y="60202"/>
                </a:cubicBezTo>
                <a:cubicBezTo>
                  <a:pt x="5824" y="60886"/>
                  <a:pt x="4456" y="61378"/>
                  <a:pt x="3089" y="61661"/>
                </a:cubicBezTo>
                <a:cubicBezTo>
                  <a:pt x="1539" y="61661"/>
                  <a:pt x="1265" y="62937"/>
                  <a:pt x="1265" y="62937"/>
                </a:cubicBezTo>
                <a:lnTo>
                  <a:pt x="535" y="72056"/>
                </a:lnTo>
                <a:cubicBezTo>
                  <a:pt x="535" y="74336"/>
                  <a:pt x="1447" y="74427"/>
                  <a:pt x="1447" y="74427"/>
                </a:cubicBezTo>
                <a:lnTo>
                  <a:pt x="11113" y="79990"/>
                </a:lnTo>
                <a:cubicBezTo>
                  <a:pt x="13211" y="80683"/>
                  <a:pt x="15490" y="81202"/>
                  <a:pt x="17679" y="81540"/>
                </a:cubicBezTo>
                <a:cubicBezTo>
                  <a:pt x="19503" y="81996"/>
                  <a:pt x="20506" y="83820"/>
                  <a:pt x="21053" y="84458"/>
                </a:cubicBezTo>
                <a:cubicBezTo>
                  <a:pt x="21600" y="85096"/>
                  <a:pt x="21509" y="85370"/>
                  <a:pt x="21053" y="86008"/>
                </a:cubicBezTo>
                <a:cubicBezTo>
                  <a:pt x="20597" y="87048"/>
                  <a:pt x="20414" y="88169"/>
                  <a:pt x="20506" y="89291"/>
                </a:cubicBezTo>
                <a:cubicBezTo>
                  <a:pt x="20506" y="90112"/>
                  <a:pt x="20506" y="93212"/>
                  <a:pt x="20506" y="93668"/>
                </a:cubicBezTo>
                <a:cubicBezTo>
                  <a:pt x="20506" y="94124"/>
                  <a:pt x="18773" y="95857"/>
                  <a:pt x="18226" y="96495"/>
                </a:cubicBezTo>
                <a:cubicBezTo>
                  <a:pt x="17861" y="97015"/>
                  <a:pt x="17497" y="97562"/>
                  <a:pt x="17223" y="98137"/>
                </a:cubicBezTo>
                <a:cubicBezTo>
                  <a:pt x="17132" y="100079"/>
                  <a:pt x="17132" y="102030"/>
                  <a:pt x="17223" y="103973"/>
                </a:cubicBezTo>
                <a:cubicBezTo>
                  <a:pt x="17040" y="105149"/>
                  <a:pt x="17040" y="106352"/>
                  <a:pt x="17223" y="107529"/>
                </a:cubicBezTo>
                <a:cubicBezTo>
                  <a:pt x="17223" y="107529"/>
                  <a:pt x="21053" y="110356"/>
                  <a:pt x="21874" y="110812"/>
                </a:cubicBezTo>
                <a:cubicBezTo>
                  <a:pt x="22238" y="111167"/>
                  <a:pt x="22238" y="111733"/>
                  <a:pt x="21874" y="112089"/>
                </a:cubicBezTo>
                <a:cubicBezTo>
                  <a:pt x="21326" y="113110"/>
                  <a:pt x="21053" y="114231"/>
                  <a:pt x="21053" y="115371"/>
                </a:cubicBezTo>
                <a:cubicBezTo>
                  <a:pt x="21418" y="116648"/>
                  <a:pt x="21965" y="117870"/>
                  <a:pt x="22694" y="119019"/>
                </a:cubicBezTo>
                <a:cubicBezTo>
                  <a:pt x="23150" y="119739"/>
                  <a:pt x="23789" y="120268"/>
                  <a:pt x="24609" y="120478"/>
                </a:cubicBezTo>
                <a:cubicBezTo>
                  <a:pt x="25430" y="120541"/>
                  <a:pt x="26251" y="120824"/>
                  <a:pt x="26980" y="121298"/>
                </a:cubicBezTo>
                <a:cubicBezTo>
                  <a:pt x="27527" y="121791"/>
                  <a:pt x="27801" y="122557"/>
                  <a:pt x="27710" y="123305"/>
                </a:cubicBezTo>
                <a:cubicBezTo>
                  <a:pt x="27710" y="124034"/>
                  <a:pt x="25430" y="129141"/>
                  <a:pt x="25339" y="129870"/>
                </a:cubicBezTo>
                <a:cubicBezTo>
                  <a:pt x="25703" y="131995"/>
                  <a:pt x="26433" y="134047"/>
                  <a:pt x="27436" y="135980"/>
                </a:cubicBezTo>
                <a:cubicBezTo>
                  <a:pt x="27983" y="136983"/>
                  <a:pt x="27436" y="139810"/>
                  <a:pt x="27436" y="140813"/>
                </a:cubicBezTo>
                <a:cubicBezTo>
                  <a:pt x="27163" y="141552"/>
                  <a:pt x="27163" y="142354"/>
                  <a:pt x="27436" y="143093"/>
                </a:cubicBezTo>
                <a:cubicBezTo>
                  <a:pt x="27436" y="143731"/>
                  <a:pt x="28986" y="151117"/>
                  <a:pt x="29169" y="152212"/>
                </a:cubicBezTo>
                <a:cubicBezTo>
                  <a:pt x="29260" y="153060"/>
                  <a:pt x="29260" y="153917"/>
                  <a:pt x="29169" y="154765"/>
                </a:cubicBezTo>
                <a:cubicBezTo>
                  <a:pt x="29807" y="156871"/>
                  <a:pt x="30537" y="158942"/>
                  <a:pt x="31357" y="160966"/>
                </a:cubicBezTo>
                <a:cubicBezTo>
                  <a:pt x="31357" y="160966"/>
                  <a:pt x="31995" y="165434"/>
                  <a:pt x="32543" y="169446"/>
                </a:cubicBezTo>
                <a:cubicBezTo>
                  <a:pt x="33455" y="170267"/>
                  <a:pt x="34184" y="171343"/>
                  <a:pt x="34549" y="172547"/>
                </a:cubicBezTo>
                <a:cubicBezTo>
                  <a:pt x="36646" y="177836"/>
                  <a:pt x="38105" y="177471"/>
                  <a:pt x="38926" y="174371"/>
                </a:cubicBezTo>
                <a:cubicBezTo>
                  <a:pt x="39747" y="171270"/>
                  <a:pt x="41388" y="166802"/>
                  <a:pt x="42482" y="171726"/>
                </a:cubicBezTo>
                <a:cubicBezTo>
                  <a:pt x="43577" y="176650"/>
                  <a:pt x="46130" y="172547"/>
                  <a:pt x="46312" y="169082"/>
                </a:cubicBezTo>
                <a:cubicBezTo>
                  <a:pt x="46495" y="165617"/>
                  <a:pt x="47406" y="164887"/>
                  <a:pt x="48957" y="170085"/>
                </a:cubicBezTo>
                <a:cubicBezTo>
                  <a:pt x="50507" y="175283"/>
                  <a:pt x="50507" y="170085"/>
                  <a:pt x="50689" y="169264"/>
                </a:cubicBezTo>
                <a:cubicBezTo>
                  <a:pt x="50872" y="168443"/>
                  <a:pt x="52149" y="167531"/>
                  <a:pt x="54884" y="168717"/>
                </a:cubicBezTo>
                <a:cubicBezTo>
                  <a:pt x="57620" y="169902"/>
                  <a:pt x="59444" y="168717"/>
                  <a:pt x="59444" y="164887"/>
                </a:cubicBezTo>
                <a:cubicBezTo>
                  <a:pt x="59444" y="161057"/>
                  <a:pt x="61449" y="161878"/>
                  <a:pt x="63182" y="164340"/>
                </a:cubicBezTo>
                <a:cubicBezTo>
                  <a:pt x="64550" y="167167"/>
                  <a:pt x="67012" y="169310"/>
                  <a:pt x="70021" y="170267"/>
                </a:cubicBezTo>
                <a:cubicBezTo>
                  <a:pt x="74034" y="171362"/>
                  <a:pt x="74034" y="167349"/>
                  <a:pt x="75766" y="162243"/>
                </a:cubicBezTo>
                <a:cubicBezTo>
                  <a:pt x="77499" y="157136"/>
                  <a:pt x="76678" y="155403"/>
                  <a:pt x="80144" y="158048"/>
                </a:cubicBezTo>
                <a:cubicBezTo>
                  <a:pt x="83609" y="160692"/>
                  <a:pt x="84065" y="156589"/>
                  <a:pt x="83335" y="154035"/>
                </a:cubicBezTo>
                <a:cubicBezTo>
                  <a:pt x="83335" y="149978"/>
                  <a:pt x="82332" y="145983"/>
                  <a:pt x="80326" y="142454"/>
                </a:cubicBezTo>
                <a:cubicBezTo>
                  <a:pt x="76860" y="137895"/>
                  <a:pt x="75766" y="136436"/>
                  <a:pt x="77864" y="135433"/>
                </a:cubicBezTo>
                <a:cubicBezTo>
                  <a:pt x="79961" y="134430"/>
                  <a:pt x="81602" y="132788"/>
                  <a:pt x="80326" y="130326"/>
                </a:cubicBezTo>
                <a:cubicBezTo>
                  <a:pt x="79049" y="127864"/>
                  <a:pt x="79140" y="126952"/>
                  <a:pt x="80873" y="125584"/>
                </a:cubicBezTo>
                <a:cubicBezTo>
                  <a:pt x="82605" y="124217"/>
                  <a:pt x="84065" y="122575"/>
                  <a:pt x="79505" y="119110"/>
                </a:cubicBezTo>
                <a:cubicBezTo>
                  <a:pt x="74946" y="115645"/>
                  <a:pt x="73486" y="112818"/>
                  <a:pt x="77681" y="114186"/>
                </a:cubicBezTo>
                <a:cubicBezTo>
                  <a:pt x="81876" y="115553"/>
                  <a:pt x="83882" y="106982"/>
                  <a:pt x="84247" y="113274"/>
                </a:cubicBezTo>
                <a:cubicBezTo>
                  <a:pt x="84612" y="119566"/>
                  <a:pt x="86983" y="117195"/>
                  <a:pt x="86344" y="119931"/>
                </a:cubicBezTo>
                <a:cubicBezTo>
                  <a:pt x="85706" y="122666"/>
                  <a:pt x="83153" y="129050"/>
                  <a:pt x="89627" y="132241"/>
                </a:cubicBezTo>
                <a:cubicBezTo>
                  <a:pt x="96466" y="135405"/>
                  <a:pt x="104217" y="136144"/>
                  <a:pt x="111604" y="134338"/>
                </a:cubicBezTo>
                <a:cubicBezTo>
                  <a:pt x="114157" y="132241"/>
                  <a:pt x="113701" y="132241"/>
                  <a:pt x="115251" y="136436"/>
                </a:cubicBezTo>
                <a:cubicBezTo>
                  <a:pt x="116801" y="140631"/>
                  <a:pt x="122820" y="151026"/>
                  <a:pt x="125100" y="156771"/>
                </a:cubicBezTo>
                <a:cubicBezTo>
                  <a:pt x="127106" y="161467"/>
                  <a:pt x="128291" y="166455"/>
                  <a:pt x="128747" y="171544"/>
                </a:cubicBezTo>
                <a:cubicBezTo>
                  <a:pt x="129294" y="179714"/>
                  <a:pt x="130845" y="187775"/>
                  <a:pt x="133489" y="195527"/>
                </a:cubicBezTo>
                <a:cubicBezTo>
                  <a:pt x="136133" y="200998"/>
                  <a:pt x="143794" y="213308"/>
                  <a:pt x="139964" y="203278"/>
                </a:cubicBezTo>
                <a:cubicBezTo>
                  <a:pt x="137775" y="197533"/>
                  <a:pt x="137957" y="196621"/>
                  <a:pt x="138870" y="197624"/>
                </a:cubicBezTo>
                <a:cubicBezTo>
                  <a:pt x="138504" y="196730"/>
                  <a:pt x="138140" y="195873"/>
                  <a:pt x="137593" y="195070"/>
                </a:cubicBezTo>
                <a:cubicBezTo>
                  <a:pt x="136863" y="194250"/>
                  <a:pt x="137593" y="192882"/>
                  <a:pt x="137593" y="192882"/>
                </a:cubicBezTo>
                <a:cubicBezTo>
                  <a:pt x="137593" y="192882"/>
                  <a:pt x="141605" y="185861"/>
                  <a:pt x="142335" y="184402"/>
                </a:cubicBezTo>
                <a:cubicBezTo>
                  <a:pt x="143064" y="182942"/>
                  <a:pt x="143885" y="185313"/>
                  <a:pt x="144341" y="186316"/>
                </a:cubicBezTo>
                <a:cubicBezTo>
                  <a:pt x="144797" y="187320"/>
                  <a:pt x="147168" y="186955"/>
                  <a:pt x="148353" y="186316"/>
                </a:cubicBezTo>
                <a:cubicBezTo>
                  <a:pt x="149539" y="185678"/>
                  <a:pt x="150633" y="187502"/>
                  <a:pt x="151910" y="188505"/>
                </a:cubicBezTo>
                <a:cubicBezTo>
                  <a:pt x="153186" y="189508"/>
                  <a:pt x="153004" y="187775"/>
                  <a:pt x="153004" y="187775"/>
                </a:cubicBezTo>
                <a:cubicBezTo>
                  <a:pt x="153004" y="187775"/>
                  <a:pt x="151271" y="170632"/>
                  <a:pt x="151271" y="169993"/>
                </a:cubicBezTo>
                <a:cubicBezTo>
                  <a:pt x="151271" y="169355"/>
                  <a:pt x="150815" y="166437"/>
                  <a:pt x="150541" y="164066"/>
                </a:cubicBezTo>
                <a:close/>
              </a:path>
            </a:pathLst>
          </a:custGeom>
          <a:solidFill>
            <a:srgbClr val="F9F37B"/>
          </a:solidFill>
          <a:ln w="4559" cap="flat">
            <a:solidFill>
              <a:srgbClr val="FFFFFF"/>
            </a:solidFill>
            <a:prstDash val="solid"/>
            <a:miter/>
          </a:ln>
        </p:spPr>
        <p:txBody>
          <a:bodyPr rtlCol="0" anchor="ctr"/>
          <a:lstStyle/>
          <a:p>
            <a:endParaRPr lang="en-US"/>
          </a:p>
        </p:txBody>
      </p:sp>
      <p:sp>
        <p:nvSpPr>
          <p:cNvPr id="979" name="Freeform: Shape 978">
            <a:extLst>
              <a:ext uri="{FF2B5EF4-FFF2-40B4-BE49-F238E27FC236}">
                <a16:creationId xmlns:a16="http://schemas.microsoft.com/office/drawing/2014/main" id="{D1C77953-9B69-A5D4-2C15-8D732A396897}"/>
              </a:ext>
            </a:extLst>
          </p:cNvPr>
          <p:cNvSpPr/>
          <p:nvPr/>
        </p:nvSpPr>
        <p:spPr>
          <a:xfrm>
            <a:off x="8097691" y="3657184"/>
            <a:ext cx="239085" cy="129773"/>
          </a:xfrm>
          <a:custGeom>
            <a:avLst/>
            <a:gdLst>
              <a:gd name="connsiteX0" fmla="*/ 11302 w 275164"/>
              <a:gd name="connsiteY0" fmla="*/ 27140 h 149357"/>
              <a:gd name="connsiteX1" fmla="*/ 11302 w 275164"/>
              <a:gd name="connsiteY1" fmla="*/ 32155 h 149357"/>
              <a:gd name="connsiteX2" fmla="*/ 6651 w 275164"/>
              <a:gd name="connsiteY2" fmla="*/ 38174 h 149357"/>
              <a:gd name="connsiteX3" fmla="*/ 7381 w 275164"/>
              <a:gd name="connsiteY3" fmla="*/ 41822 h 149357"/>
              <a:gd name="connsiteX4" fmla="*/ 7381 w 275164"/>
              <a:gd name="connsiteY4" fmla="*/ 43737 h 149357"/>
              <a:gd name="connsiteX5" fmla="*/ 2183 w 275164"/>
              <a:gd name="connsiteY5" fmla="*/ 52217 h 149357"/>
              <a:gd name="connsiteX6" fmla="*/ 542 w 275164"/>
              <a:gd name="connsiteY6" fmla="*/ 58236 h 149357"/>
              <a:gd name="connsiteX7" fmla="*/ 542 w 275164"/>
              <a:gd name="connsiteY7" fmla="*/ 61518 h 149357"/>
              <a:gd name="connsiteX8" fmla="*/ 9661 w 275164"/>
              <a:gd name="connsiteY8" fmla="*/ 67355 h 149357"/>
              <a:gd name="connsiteX9" fmla="*/ 14220 w 275164"/>
              <a:gd name="connsiteY9" fmla="*/ 69726 h 149357"/>
              <a:gd name="connsiteX10" fmla="*/ 15497 w 275164"/>
              <a:gd name="connsiteY10" fmla="*/ 68631 h 149357"/>
              <a:gd name="connsiteX11" fmla="*/ 16682 w 275164"/>
              <a:gd name="connsiteY11" fmla="*/ 66169 h 149357"/>
              <a:gd name="connsiteX12" fmla="*/ 33461 w 275164"/>
              <a:gd name="connsiteY12" fmla="*/ 76291 h 149357"/>
              <a:gd name="connsiteX13" fmla="*/ 37565 w 275164"/>
              <a:gd name="connsiteY13" fmla="*/ 77750 h 149357"/>
              <a:gd name="connsiteX14" fmla="*/ 48872 w 275164"/>
              <a:gd name="connsiteY14" fmla="*/ 88602 h 149357"/>
              <a:gd name="connsiteX15" fmla="*/ 59541 w 275164"/>
              <a:gd name="connsiteY15" fmla="*/ 95258 h 149357"/>
              <a:gd name="connsiteX16" fmla="*/ 64830 w 275164"/>
              <a:gd name="connsiteY16" fmla="*/ 95258 h 149357"/>
              <a:gd name="connsiteX17" fmla="*/ 68387 w 275164"/>
              <a:gd name="connsiteY17" fmla="*/ 94256 h 149357"/>
              <a:gd name="connsiteX18" fmla="*/ 72216 w 275164"/>
              <a:gd name="connsiteY18" fmla="*/ 96262 h 149357"/>
              <a:gd name="connsiteX19" fmla="*/ 87354 w 275164"/>
              <a:gd name="connsiteY19" fmla="*/ 100821 h 149357"/>
              <a:gd name="connsiteX20" fmla="*/ 88813 w 275164"/>
              <a:gd name="connsiteY20" fmla="*/ 102280 h 149357"/>
              <a:gd name="connsiteX21" fmla="*/ 90910 w 275164"/>
              <a:gd name="connsiteY21" fmla="*/ 107843 h 149357"/>
              <a:gd name="connsiteX22" fmla="*/ 92734 w 275164"/>
              <a:gd name="connsiteY22" fmla="*/ 109210 h 149357"/>
              <a:gd name="connsiteX23" fmla="*/ 105044 w 275164"/>
              <a:gd name="connsiteY23" fmla="*/ 111946 h 149357"/>
              <a:gd name="connsiteX24" fmla="*/ 106868 w 275164"/>
              <a:gd name="connsiteY24" fmla="*/ 112493 h 149357"/>
              <a:gd name="connsiteX25" fmla="*/ 110607 w 275164"/>
              <a:gd name="connsiteY25" fmla="*/ 114682 h 149357"/>
              <a:gd name="connsiteX26" fmla="*/ 117446 w 275164"/>
              <a:gd name="connsiteY26" fmla="*/ 110396 h 149357"/>
              <a:gd name="connsiteX27" fmla="*/ 118997 w 275164"/>
              <a:gd name="connsiteY27" fmla="*/ 110396 h 149357"/>
              <a:gd name="connsiteX28" fmla="*/ 127204 w 275164"/>
              <a:gd name="connsiteY28" fmla="*/ 113952 h 149357"/>
              <a:gd name="connsiteX29" fmla="*/ 128744 w 275164"/>
              <a:gd name="connsiteY29" fmla="*/ 114053 h 149357"/>
              <a:gd name="connsiteX30" fmla="*/ 128845 w 275164"/>
              <a:gd name="connsiteY30" fmla="*/ 113952 h 149357"/>
              <a:gd name="connsiteX31" fmla="*/ 131489 w 275164"/>
              <a:gd name="connsiteY31" fmla="*/ 110670 h 149357"/>
              <a:gd name="connsiteX32" fmla="*/ 140608 w 275164"/>
              <a:gd name="connsiteY32" fmla="*/ 110214 h 149357"/>
              <a:gd name="connsiteX33" fmla="*/ 152007 w 275164"/>
              <a:gd name="connsiteY33" fmla="*/ 115047 h 149357"/>
              <a:gd name="connsiteX34" fmla="*/ 153193 w 275164"/>
              <a:gd name="connsiteY34" fmla="*/ 116779 h 149357"/>
              <a:gd name="connsiteX35" fmla="*/ 154743 w 275164"/>
              <a:gd name="connsiteY35" fmla="*/ 125169 h 149357"/>
              <a:gd name="connsiteX36" fmla="*/ 160123 w 275164"/>
              <a:gd name="connsiteY36" fmla="*/ 127995 h 149357"/>
              <a:gd name="connsiteX37" fmla="*/ 164044 w 275164"/>
              <a:gd name="connsiteY37" fmla="*/ 128999 h 149357"/>
              <a:gd name="connsiteX38" fmla="*/ 173163 w 275164"/>
              <a:gd name="connsiteY38" fmla="*/ 133193 h 149357"/>
              <a:gd name="connsiteX39" fmla="*/ 176901 w 275164"/>
              <a:gd name="connsiteY39" fmla="*/ 136749 h 149357"/>
              <a:gd name="connsiteX40" fmla="*/ 178908 w 275164"/>
              <a:gd name="connsiteY40" fmla="*/ 136749 h 149357"/>
              <a:gd name="connsiteX41" fmla="*/ 188027 w 275164"/>
              <a:gd name="connsiteY41" fmla="*/ 133558 h 149357"/>
              <a:gd name="connsiteX42" fmla="*/ 189577 w 275164"/>
              <a:gd name="connsiteY42" fmla="*/ 133558 h 149357"/>
              <a:gd name="connsiteX43" fmla="*/ 195139 w 275164"/>
              <a:gd name="connsiteY43" fmla="*/ 141947 h 149357"/>
              <a:gd name="connsiteX44" fmla="*/ 196781 w 275164"/>
              <a:gd name="connsiteY44" fmla="*/ 142494 h 149357"/>
              <a:gd name="connsiteX45" fmla="*/ 207085 w 275164"/>
              <a:gd name="connsiteY45" fmla="*/ 141765 h 149357"/>
              <a:gd name="connsiteX46" fmla="*/ 217025 w 275164"/>
              <a:gd name="connsiteY46" fmla="*/ 143771 h 149357"/>
              <a:gd name="connsiteX47" fmla="*/ 226144 w 275164"/>
              <a:gd name="connsiteY47" fmla="*/ 147875 h 149357"/>
              <a:gd name="connsiteX48" fmla="*/ 227512 w 275164"/>
              <a:gd name="connsiteY48" fmla="*/ 147327 h 149357"/>
              <a:gd name="connsiteX49" fmla="*/ 232983 w 275164"/>
              <a:gd name="connsiteY49" fmla="*/ 144318 h 149357"/>
              <a:gd name="connsiteX50" fmla="*/ 235901 w 275164"/>
              <a:gd name="connsiteY50" fmla="*/ 142951 h 149357"/>
              <a:gd name="connsiteX51" fmla="*/ 237634 w 275164"/>
              <a:gd name="connsiteY51" fmla="*/ 145504 h 149357"/>
              <a:gd name="connsiteX52" fmla="*/ 239184 w 275164"/>
              <a:gd name="connsiteY52" fmla="*/ 147601 h 149357"/>
              <a:gd name="connsiteX53" fmla="*/ 244473 w 275164"/>
              <a:gd name="connsiteY53" fmla="*/ 148513 h 149357"/>
              <a:gd name="connsiteX54" fmla="*/ 258060 w 275164"/>
              <a:gd name="connsiteY54" fmla="*/ 148513 h 149357"/>
              <a:gd name="connsiteX55" fmla="*/ 269276 w 275164"/>
              <a:gd name="connsiteY55" fmla="*/ 148513 h 149357"/>
              <a:gd name="connsiteX56" fmla="*/ 274839 w 275164"/>
              <a:gd name="connsiteY56" fmla="*/ 136020 h 149357"/>
              <a:gd name="connsiteX57" fmla="*/ 274839 w 275164"/>
              <a:gd name="connsiteY57" fmla="*/ 133558 h 149357"/>
              <a:gd name="connsiteX58" fmla="*/ 269094 w 275164"/>
              <a:gd name="connsiteY58" fmla="*/ 122068 h 149357"/>
              <a:gd name="connsiteX59" fmla="*/ 272377 w 275164"/>
              <a:gd name="connsiteY59" fmla="*/ 100821 h 149357"/>
              <a:gd name="connsiteX60" fmla="*/ 273562 w 275164"/>
              <a:gd name="connsiteY60" fmla="*/ 94620 h 149357"/>
              <a:gd name="connsiteX61" fmla="*/ 260613 w 275164"/>
              <a:gd name="connsiteY61" fmla="*/ 96262 h 149357"/>
              <a:gd name="connsiteX62" fmla="*/ 257696 w 275164"/>
              <a:gd name="connsiteY62" fmla="*/ 96262 h 149357"/>
              <a:gd name="connsiteX63" fmla="*/ 235536 w 275164"/>
              <a:gd name="connsiteY63" fmla="*/ 92432 h 149357"/>
              <a:gd name="connsiteX64" fmla="*/ 226417 w 275164"/>
              <a:gd name="connsiteY64" fmla="*/ 87599 h 149357"/>
              <a:gd name="connsiteX65" fmla="*/ 220126 w 275164"/>
              <a:gd name="connsiteY65" fmla="*/ 90425 h 149357"/>
              <a:gd name="connsiteX66" fmla="*/ 218393 w 275164"/>
              <a:gd name="connsiteY66" fmla="*/ 91611 h 149357"/>
              <a:gd name="connsiteX67" fmla="*/ 212010 w 275164"/>
              <a:gd name="connsiteY67" fmla="*/ 90334 h 149357"/>
              <a:gd name="connsiteX68" fmla="*/ 207450 w 275164"/>
              <a:gd name="connsiteY68" fmla="*/ 85775 h 149357"/>
              <a:gd name="connsiteX69" fmla="*/ 205991 w 275164"/>
              <a:gd name="connsiteY69" fmla="*/ 85775 h 149357"/>
              <a:gd name="connsiteX70" fmla="*/ 203073 w 275164"/>
              <a:gd name="connsiteY70" fmla="*/ 92796 h 149357"/>
              <a:gd name="connsiteX71" fmla="*/ 197875 w 275164"/>
              <a:gd name="connsiteY71" fmla="*/ 87416 h 149357"/>
              <a:gd name="connsiteX72" fmla="*/ 190671 w 275164"/>
              <a:gd name="connsiteY72" fmla="*/ 78297 h 149357"/>
              <a:gd name="connsiteX73" fmla="*/ 174713 w 275164"/>
              <a:gd name="connsiteY73" fmla="*/ 78297 h 149357"/>
              <a:gd name="connsiteX74" fmla="*/ 170519 w 275164"/>
              <a:gd name="connsiteY74" fmla="*/ 76929 h 149357"/>
              <a:gd name="connsiteX75" fmla="*/ 172798 w 275164"/>
              <a:gd name="connsiteY75" fmla="*/ 69634 h 149357"/>
              <a:gd name="connsiteX76" fmla="*/ 171795 w 275164"/>
              <a:gd name="connsiteY76" fmla="*/ 68084 h 149357"/>
              <a:gd name="connsiteX77" fmla="*/ 165138 w 275164"/>
              <a:gd name="connsiteY77" fmla="*/ 69179 h 149357"/>
              <a:gd name="connsiteX78" fmla="*/ 152190 w 275164"/>
              <a:gd name="connsiteY78" fmla="*/ 63798 h 149357"/>
              <a:gd name="connsiteX79" fmla="*/ 142067 w 275164"/>
              <a:gd name="connsiteY79" fmla="*/ 56503 h 149357"/>
              <a:gd name="connsiteX80" fmla="*/ 141611 w 275164"/>
              <a:gd name="connsiteY80" fmla="*/ 54406 h 149357"/>
              <a:gd name="connsiteX81" fmla="*/ 140335 w 275164"/>
              <a:gd name="connsiteY81" fmla="*/ 49937 h 149357"/>
              <a:gd name="connsiteX82" fmla="*/ 139514 w 275164"/>
              <a:gd name="connsiteY82" fmla="*/ 44831 h 149357"/>
              <a:gd name="connsiteX83" fmla="*/ 132219 w 275164"/>
              <a:gd name="connsiteY83" fmla="*/ 44375 h 149357"/>
              <a:gd name="connsiteX84" fmla="*/ 123100 w 275164"/>
              <a:gd name="connsiteY84" fmla="*/ 45560 h 149357"/>
              <a:gd name="connsiteX85" fmla="*/ 113981 w 275164"/>
              <a:gd name="connsiteY85" fmla="*/ 37262 h 149357"/>
              <a:gd name="connsiteX86" fmla="*/ 96564 w 275164"/>
              <a:gd name="connsiteY86" fmla="*/ 28143 h 149357"/>
              <a:gd name="connsiteX87" fmla="*/ 94284 w 275164"/>
              <a:gd name="connsiteY87" fmla="*/ 27505 h 149357"/>
              <a:gd name="connsiteX88" fmla="*/ 84345 w 275164"/>
              <a:gd name="connsiteY88" fmla="*/ 18386 h 149357"/>
              <a:gd name="connsiteX89" fmla="*/ 82156 w 275164"/>
              <a:gd name="connsiteY89" fmla="*/ 16927 h 149357"/>
              <a:gd name="connsiteX90" fmla="*/ 67110 w 275164"/>
              <a:gd name="connsiteY90" fmla="*/ 4434 h 149357"/>
              <a:gd name="connsiteX91" fmla="*/ 65924 w 275164"/>
              <a:gd name="connsiteY91" fmla="*/ 2428 h 149357"/>
              <a:gd name="connsiteX92" fmla="*/ 51973 w 275164"/>
              <a:gd name="connsiteY92" fmla="*/ -34 h 149357"/>
              <a:gd name="connsiteX93" fmla="*/ 41850 w 275164"/>
              <a:gd name="connsiteY93" fmla="*/ 11273 h 149357"/>
              <a:gd name="connsiteX94" fmla="*/ 40847 w 275164"/>
              <a:gd name="connsiteY94" fmla="*/ 13188 h 149357"/>
              <a:gd name="connsiteX95" fmla="*/ 36470 w 275164"/>
              <a:gd name="connsiteY95" fmla="*/ 13918 h 149357"/>
              <a:gd name="connsiteX96" fmla="*/ 34008 w 275164"/>
              <a:gd name="connsiteY96" fmla="*/ 11091 h 149357"/>
              <a:gd name="connsiteX97" fmla="*/ 33005 w 275164"/>
              <a:gd name="connsiteY97" fmla="*/ 7808 h 149357"/>
              <a:gd name="connsiteX98" fmla="*/ 20786 w 275164"/>
              <a:gd name="connsiteY98" fmla="*/ 15924 h 149357"/>
              <a:gd name="connsiteX99" fmla="*/ 11302 w 275164"/>
              <a:gd name="connsiteY99" fmla="*/ 27140 h 14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275164" h="149357">
                <a:moveTo>
                  <a:pt x="11302" y="27140"/>
                </a:moveTo>
                <a:cubicBezTo>
                  <a:pt x="11302" y="30058"/>
                  <a:pt x="11302" y="31882"/>
                  <a:pt x="11302" y="32155"/>
                </a:cubicBezTo>
                <a:cubicBezTo>
                  <a:pt x="11302" y="32429"/>
                  <a:pt x="6651" y="36533"/>
                  <a:pt x="6651" y="38174"/>
                </a:cubicBezTo>
                <a:cubicBezTo>
                  <a:pt x="6497" y="39432"/>
                  <a:pt x="6752" y="40718"/>
                  <a:pt x="7381" y="41822"/>
                </a:cubicBezTo>
                <a:cubicBezTo>
                  <a:pt x="7928" y="42551"/>
                  <a:pt x="8201" y="43098"/>
                  <a:pt x="7381" y="43737"/>
                </a:cubicBezTo>
                <a:cubicBezTo>
                  <a:pt x="6560" y="44375"/>
                  <a:pt x="3004" y="50393"/>
                  <a:pt x="2183" y="52217"/>
                </a:cubicBezTo>
                <a:cubicBezTo>
                  <a:pt x="1536" y="54196"/>
                  <a:pt x="989" y="56202"/>
                  <a:pt x="542" y="58236"/>
                </a:cubicBezTo>
                <a:cubicBezTo>
                  <a:pt x="-5" y="59968"/>
                  <a:pt x="-461" y="60971"/>
                  <a:pt x="542" y="61518"/>
                </a:cubicBezTo>
                <a:cubicBezTo>
                  <a:pt x="1545" y="62066"/>
                  <a:pt x="8293" y="66534"/>
                  <a:pt x="9661" y="67355"/>
                </a:cubicBezTo>
                <a:cubicBezTo>
                  <a:pt x="11138" y="68230"/>
                  <a:pt x="12661" y="69024"/>
                  <a:pt x="14220" y="69726"/>
                </a:cubicBezTo>
                <a:cubicBezTo>
                  <a:pt x="14220" y="69726"/>
                  <a:pt x="15497" y="69726"/>
                  <a:pt x="15497" y="68631"/>
                </a:cubicBezTo>
                <a:cubicBezTo>
                  <a:pt x="15497" y="67537"/>
                  <a:pt x="15497" y="65622"/>
                  <a:pt x="16682" y="66169"/>
                </a:cubicBezTo>
                <a:cubicBezTo>
                  <a:pt x="22081" y="69853"/>
                  <a:pt x="27680" y="73236"/>
                  <a:pt x="33461" y="76291"/>
                </a:cubicBezTo>
                <a:cubicBezTo>
                  <a:pt x="35741" y="76929"/>
                  <a:pt x="36744" y="76747"/>
                  <a:pt x="37565" y="77750"/>
                </a:cubicBezTo>
                <a:cubicBezTo>
                  <a:pt x="41139" y="81571"/>
                  <a:pt x="44914" y="85191"/>
                  <a:pt x="48872" y="88602"/>
                </a:cubicBezTo>
                <a:cubicBezTo>
                  <a:pt x="50331" y="89331"/>
                  <a:pt x="58812" y="94711"/>
                  <a:pt x="59541" y="95258"/>
                </a:cubicBezTo>
                <a:cubicBezTo>
                  <a:pt x="61210" y="96079"/>
                  <a:pt x="63162" y="96079"/>
                  <a:pt x="64830" y="95258"/>
                </a:cubicBezTo>
                <a:cubicBezTo>
                  <a:pt x="66563" y="94256"/>
                  <a:pt x="67566" y="93708"/>
                  <a:pt x="68387" y="94256"/>
                </a:cubicBezTo>
                <a:cubicBezTo>
                  <a:pt x="69517" y="95176"/>
                  <a:pt x="70821" y="95860"/>
                  <a:pt x="72216" y="96262"/>
                </a:cubicBezTo>
                <a:cubicBezTo>
                  <a:pt x="73675" y="96262"/>
                  <a:pt x="87354" y="100821"/>
                  <a:pt x="87354" y="100821"/>
                </a:cubicBezTo>
                <a:cubicBezTo>
                  <a:pt x="87354" y="100821"/>
                  <a:pt x="88630" y="101277"/>
                  <a:pt x="88813" y="102280"/>
                </a:cubicBezTo>
                <a:cubicBezTo>
                  <a:pt x="89387" y="104177"/>
                  <a:pt x="90080" y="106037"/>
                  <a:pt x="90910" y="107843"/>
                </a:cubicBezTo>
                <a:cubicBezTo>
                  <a:pt x="91211" y="108600"/>
                  <a:pt x="91913" y="109128"/>
                  <a:pt x="92734" y="109210"/>
                </a:cubicBezTo>
                <a:cubicBezTo>
                  <a:pt x="94193" y="109210"/>
                  <a:pt x="105044" y="111946"/>
                  <a:pt x="105044" y="111946"/>
                </a:cubicBezTo>
                <a:cubicBezTo>
                  <a:pt x="105692" y="111937"/>
                  <a:pt x="106331" y="112129"/>
                  <a:pt x="106868" y="112493"/>
                </a:cubicBezTo>
                <a:cubicBezTo>
                  <a:pt x="107415" y="113132"/>
                  <a:pt x="109695" y="115503"/>
                  <a:pt x="110607" y="114682"/>
                </a:cubicBezTo>
                <a:cubicBezTo>
                  <a:pt x="112796" y="113113"/>
                  <a:pt x="115075" y="111682"/>
                  <a:pt x="117446" y="110396"/>
                </a:cubicBezTo>
                <a:cubicBezTo>
                  <a:pt x="117921" y="110095"/>
                  <a:pt x="118522" y="110095"/>
                  <a:pt x="118997" y="110396"/>
                </a:cubicBezTo>
                <a:lnTo>
                  <a:pt x="127204" y="113952"/>
                </a:lnTo>
                <a:cubicBezTo>
                  <a:pt x="127605" y="114408"/>
                  <a:pt x="128298" y="114445"/>
                  <a:pt x="128744" y="114053"/>
                </a:cubicBezTo>
                <a:cubicBezTo>
                  <a:pt x="128781" y="114016"/>
                  <a:pt x="128818" y="113989"/>
                  <a:pt x="128845" y="113952"/>
                </a:cubicBezTo>
                <a:cubicBezTo>
                  <a:pt x="129484" y="112767"/>
                  <a:pt x="130395" y="110761"/>
                  <a:pt x="131489" y="110670"/>
                </a:cubicBezTo>
                <a:cubicBezTo>
                  <a:pt x="134462" y="109876"/>
                  <a:pt x="137572" y="109721"/>
                  <a:pt x="140608" y="110214"/>
                </a:cubicBezTo>
                <a:cubicBezTo>
                  <a:pt x="144529" y="111527"/>
                  <a:pt x="148341" y="113141"/>
                  <a:pt x="152007" y="115047"/>
                </a:cubicBezTo>
                <a:cubicBezTo>
                  <a:pt x="152007" y="115047"/>
                  <a:pt x="153466" y="115503"/>
                  <a:pt x="153193" y="116779"/>
                </a:cubicBezTo>
                <a:cubicBezTo>
                  <a:pt x="153056" y="119661"/>
                  <a:pt x="153584" y="122533"/>
                  <a:pt x="154743" y="125169"/>
                </a:cubicBezTo>
                <a:cubicBezTo>
                  <a:pt x="156156" y="126701"/>
                  <a:pt x="158062" y="127695"/>
                  <a:pt x="160123" y="127995"/>
                </a:cubicBezTo>
                <a:cubicBezTo>
                  <a:pt x="161482" y="128077"/>
                  <a:pt x="162813" y="128424"/>
                  <a:pt x="164044" y="128999"/>
                </a:cubicBezTo>
                <a:cubicBezTo>
                  <a:pt x="167190" y="130147"/>
                  <a:pt x="170245" y="131552"/>
                  <a:pt x="173163" y="133193"/>
                </a:cubicBezTo>
                <a:cubicBezTo>
                  <a:pt x="174330" y="134461"/>
                  <a:pt x="175580" y="135646"/>
                  <a:pt x="176901" y="136749"/>
                </a:cubicBezTo>
                <a:cubicBezTo>
                  <a:pt x="176901" y="136749"/>
                  <a:pt x="177449" y="137753"/>
                  <a:pt x="178908" y="136749"/>
                </a:cubicBezTo>
                <a:cubicBezTo>
                  <a:pt x="180367" y="135747"/>
                  <a:pt x="188027" y="133558"/>
                  <a:pt x="188027" y="133558"/>
                </a:cubicBezTo>
                <a:cubicBezTo>
                  <a:pt x="188501" y="133257"/>
                  <a:pt x="189103" y="133257"/>
                  <a:pt x="189577" y="133558"/>
                </a:cubicBezTo>
                <a:cubicBezTo>
                  <a:pt x="190124" y="134196"/>
                  <a:pt x="195139" y="141947"/>
                  <a:pt x="195139" y="141947"/>
                </a:cubicBezTo>
                <a:cubicBezTo>
                  <a:pt x="195139" y="141947"/>
                  <a:pt x="195139" y="142677"/>
                  <a:pt x="196781" y="142494"/>
                </a:cubicBezTo>
                <a:cubicBezTo>
                  <a:pt x="200182" y="141929"/>
                  <a:pt x="203638" y="141683"/>
                  <a:pt x="207085" y="141765"/>
                </a:cubicBezTo>
                <a:cubicBezTo>
                  <a:pt x="208636" y="142221"/>
                  <a:pt x="217025" y="143771"/>
                  <a:pt x="217025" y="143771"/>
                </a:cubicBezTo>
                <a:lnTo>
                  <a:pt x="226144" y="147875"/>
                </a:lnTo>
                <a:cubicBezTo>
                  <a:pt x="226627" y="147784"/>
                  <a:pt x="227092" y="147592"/>
                  <a:pt x="227512" y="147327"/>
                </a:cubicBezTo>
                <a:cubicBezTo>
                  <a:pt x="229408" y="146461"/>
                  <a:pt x="231242" y="145458"/>
                  <a:pt x="232983" y="144318"/>
                </a:cubicBezTo>
                <a:cubicBezTo>
                  <a:pt x="233749" y="143507"/>
                  <a:pt x="234789" y="143014"/>
                  <a:pt x="235901" y="142951"/>
                </a:cubicBezTo>
                <a:cubicBezTo>
                  <a:pt x="236540" y="142951"/>
                  <a:pt x="237178" y="143771"/>
                  <a:pt x="237634" y="145504"/>
                </a:cubicBezTo>
                <a:cubicBezTo>
                  <a:pt x="238090" y="147236"/>
                  <a:pt x="238181" y="147327"/>
                  <a:pt x="239184" y="147601"/>
                </a:cubicBezTo>
                <a:cubicBezTo>
                  <a:pt x="240908" y="148103"/>
                  <a:pt x="242676" y="148413"/>
                  <a:pt x="244473" y="148513"/>
                </a:cubicBezTo>
                <a:cubicBezTo>
                  <a:pt x="245750" y="148513"/>
                  <a:pt x="256875" y="148513"/>
                  <a:pt x="258060" y="148513"/>
                </a:cubicBezTo>
                <a:cubicBezTo>
                  <a:pt x="259246" y="148513"/>
                  <a:pt x="268182" y="150337"/>
                  <a:pt x="269276" y="148513"/>
                </a:cubicBezTo>
                <a:cubicBezTo>
                  <a:pt x="271374" y="144464"/>
                  <a:pt x="273197" y="140288"/>
                  <a:pt x="274839" y="136020"/>
                </a:cubicBezTo>
                <a:cubicBezTo>
                  <a:pt x="275204" y="135245"/>
                  <a:pt x="275204" y="134333"/>
                  <a:pt x="274839" y="133558"/>
                </a:cubicBezTo>
                <a:cubicBezTo>
                  <a:pt x="272286" y="130074"/>
                  <a:pt x="270370" y="126190"/>
                  <a:pt x="269094" y="122068"/>
                </a:cubicBezTo>
                <a:cubicBezTo>
                  <a:pt x="269094" y="120062"/>
                  <a:pt x="271739" y="103283"/>
                  <a:pt x="272377" y="100821"/>
                </a:cubicBezTo>
                <a:cubicBezTo>
                  <a:pt x="272924" y="98787"/>
                  <a:pt x="273289" y="96718"/>
                  <a:pt x="273562" y="94620"/>
                </a:cubicBezTo>
                <a:cubicBezTo>
                  <a:pt x="269276" y="95459"/>
                  <a:pt x="264991" y="96006"/>
                  <a:pt x="260613" y="96262"/>
                </a:cubicBezTo>
                <a:lnTo>
                  <a:pt x="257696" y="96262"/>
                </a:lnTo>
                <a:cubicBezTo>
                  <a:pt x="257696" y="96262"/>
                  <a:pt x="237360" y="92887"/>
                  <a:pt x="235536" y="92432"/>
                </a:cubicBezTo>
                <a:cubicBezTo>
                  <a:pt x="232317" y="91182"/>
                  <a:pt x="229262" y="89559"/>
                  <a:pt x="226417" y="87599"/>
                </a:cubicBezTo>
                <a:cubicBezTo>
                  <a:pt x="224503" y="86504"/>
                  <a:pt x="220673" y="89423"/>
                  <a:pt x="220126" y="90425"/>
                </a:cubicBezTo>
                <a:cubicBezTo>
                  <a:pt x="219742" y="91055"/>
                  <a:pt x="219113" y="91483"/>
                  <a:pt x="218393" y="91611"/>
                </a:cubicBezTo>
                <a:cubicBezTo>
                  <a:pt x="216241" y="91347"/>
                  <a:pt x="214107" y="90918"/>
                  <a:pt x="212010" y="90334"/>
                </a:cubicBezTo>
                <a:cubicBezTo>
                  <a:pt x="209821" y="89605"/>
                  <a:pt x="207268" y="87143"/>
                  <a:pt x="207450" y="85775"/>
                </a:cubicBezTo>
                <a:cubicBezTo>
                  <a:pt x="207632" y="84407"/>
                  <a:pt x="207450" y="84589"/>
                  <a:pt x="205991" y="85775"/>
                </a:cubicBezTo>
                <a:cubicBezTo>
                  <a:pt x="204742" y="87991"/>
                  <a:pt x="203766" y="90353"/>
                  <a:pt x="203073" y="92796"/>
                </a:cubicBezTo>
                <a:cubicBezTo>
                  <a:pt x="203073" y="94256"/>
                  <a:pt x="199426" y="89423"/>
                  <a:pt x="197875" y="87416"/>
                </a:cubicBezTo>
                <a:cubicBezTo>
                  <a:pt x="196097" y="83933"/>
                  <a:pt x="193644" y="80832"/>
                  <a:pt x="190671" y="78297"/>
                </a:cubicBezTo>
                <a:cubicBezTo>
                  <a:pt x="187024" y="76200"/>
                  <a:pt x="176537" y="78297"/>
                  <a:pt x="174713" y="78297"/>
                </a:cubicBezTo>
                <a:cubicBezTo>
                  <a:pt x="173209" y="78252"/>
                  <a:pt x="171759" y="77778"/>
                  <a:pt x="170519" y="76929"/>
                </a:cubicBezTo>
                <a:cubicBezTo>
                  <a:pt x="169698" y="76474"/>
                  <a:pt x="171430" y="71641"/>
                  <a:pt x="172798" y="69634"/>
                </a:cubicBezTo>
                <a:cubicBezTo>
                  <a:pt x="174166" y="67628"/>
                  <a:pt x="172798" y="68084"/>
                  <a:pt x="171795" y="68084"/>
                </a:cubicBezTo>
                <a:cubicBezTo>
                  <a:pt x="170792" y="68084"/>
                  <a:pt x="167235" y="68905"/>
                  <a:pt x="165138" y="69179"/>
                </a:cubicBezTo>
                <a:cubicBezTo>
                  <a:pt x="160588" y="68020"/>
                  <a:pt x="156220" y="66215"/>
                  <a:pt x="152190" y="63798"/>
                </a:cubicBezTo>
                <a:cubicBezTo>
                  <a:pt x="150913" y="63069"/>
                  <a:pt x="143071" y="57141"/>
                  <a:pt x="142067" y="56503"/>
                </a:cubicBezTo>
                <a:cubicBezTo>
                  <a:pt x="141064" y="55865"/>
                  <a:pt x="141338" y="55500"/>
                  <a:pt x="141611" y="54406"/>
                </a:cubicBezTo>
                <a:cubicBezTo>
                  <a:pt x="141548" y="52837"/>
                  <a:pt x="141110" y="51305"/>
                  <a:pt x="140335" y="49937"/>
                </a:cubicBezTo>
                <a:cubicBezTo>
                  <a:pt x="140335" y="48934"/>
                  <a:pt x="140335" y="46290"/>
                  <a:pt x="139514" y="44831"/>
                </a:cubicBezTo>
                <a:cubicBezTo>
                  <a:pt x="138693" y="43372"/>
                  <a:pt x="134772" y="44010"/>
                  <a:pt x="132219" y="44375"/>
                </a:cubicBezTo>
                <a:cubicBezTo>
                  <a:pt x="129264" y="45278"/>
                  <a:pt x="126182" y="45679"/>
                  <a:pt x="123100" y="45560"/>
                </a:cubicBezTo>
                <a:cubicBezTo>
                  <a:pt x="119635" y="45013"/>
                  <a:pt x="118541" y="44375"/>
                  <a:pt x="113981" y="37262"/>
                </a:cubicBezTo>
                <a:cubicBezTo>
                  <a:pt x="109559" y="32101"/>
                  <a:pt x="103321" y="28845"/>
                  <a:pt x="96564" y="28143"/>
                </a:cubicBezTo>
                <a:cubicBezTo>
                  <a:pt x="95752" y="28171"/>
                  <a:pt x="94959" y="27952"/>
                  <a:pt x="94284" y="27505"/>
                </a:cubicBezTo>
                <a:lnTo>
                  <a:pt x="84345" y="18386"/>
                </a:lnTo>
                <a:cubicBezTo>
                  <a:pt x="83697" y="17784"/>
                  <a:pt x="82958" y="17292"/>
                  <a:pt x="82156" y="16927"/>
                </a:cubicBezTo>
                <a:cubicBezTo>
                  <a:pt x="75691" y="14912"/>
                  <a:pt x="70274" y="10425"/>
                  <a:pt x="67110" y="4434"/>
                </a:cubicBezTo>
                <a:cubicBezTo>
                  <a:pt x="66563" y="3431"/>
                  <a:pt x="67110" y="2428"/>
                  <a:pt x="65924" y="2428"/>
                </a:cubicBezTo>
                <a:cubicBezTo>
                  <a:pt x="61365" y="1160"/>
                  <a:pt x="56696" y="330"/>
                  <a:pt x="51973" y="-34"/>
                </a:cubicBezTo>
                <a:cubicBezTo>
                  <a:pt x="45681" y="-34"/>
                  <a:pt x="42307" y="10088"/>
                  <a:pt x="41850" y="11273"/>
                </a:cubicBezTo>
                <a:cubicBezTo>
                  <a:pt x="41568" y="11939"/>
                  <a:pt x="41240" y="12577"/>
                  <a:pt x="40847" y="13188"/>
                </a:cubicBezTo>
                <a:lnTo>
                  <a:pt x="36470" y="13918"/>
                </a:lnTo>
                <a:cubicBezTo>
                  <a:pt x="35194" y="13918"/>
                  <a:pt x="34373" y="12185"/>
                  <a:pt x="34008" y="11091"/>
                </a:cubicBezTo>
                <a:cubicBezTo>
                  <a:pt x="33644" y="9997"/>
                  <a:pt x="33188" y="8537"/>
                  <a:pt x="33005" y="7808"/>
                </a:cubicBezTo>
                <a:lnTo>
                  <a:pt x="20786" y="15924"/>
                </a:lnTo>
                <a:cubicBezTo>
                  <a:pt x="18506" y="19024"/>
                  <a:pt x="11302" y="24313"/>
                  <a:pt x="11302" y="27140"/>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980" name="Graphic 2">
            <a:extLst>
              <a:ext uri="{FF2B5EF4-FFF2-40B4-BE49-F238E27FC236}">
                <a16:creationId xmlns:a16="http://schemas.microsoft.com/office/drawing/2014/main" id="{6E5DFE78-00D6-DE70-847D-7E7811DFD148}"/>
              </a:ext>
            </a:extLst>
          </p:cNvPr>
          <p:cNvGrpSpPr/>
          <p:nvPr/>
        </p:nvGrpSpPr>
        <p:grpSpPr>
          <a:xfrm>
            <a:off x="8455316" y="3718906"/>
            <a:ext cx="262568" cy="565483"/>
            <a:chOff x="8811169" y="3301334"/>
            <a:chExt cx="302191" cy="650817"/>
          </a:xfrm>
          <a:solidFill>
            <a:schemeClr val="bg1">
              <a:lumMod val="75000"/>
            </a:schemeClr>
          </a:solidFill>
        </p:grpSpPr>
        <p:sp>
          <p:nvSpPr>
            <p:cNvPr id="981" name="Freeform: Shape 980">
              <a:extLst>
                <a:ext uri="{FF2B5EF4-FFF2-40B4-BE49-F238E27FC236}">
                  <a16:creationId xmlns:a16="http://schemas.microsoft.com/office/drawing/2014/main" id="{1CCB6449-D3E8-E632-FDDB-D3D8BA7A5550}"/>
                </a:ext>
              </a:extLst>
            </p:cNvPr>
            <p:cNvSpPr/>
            <p:nvPr/>
          </p:nvSpPr>
          <p:spPr>
            <a:xfrm>
              <a:off x="9015238" y="3844851"/>
              <a:ext cx="2200" cy="5898"/>
            </a:xfrm>
            <a:custGeom>
              <a:avLst/>
              <a:gdLst>
                <a:gd name="connsiteX0" fmla="*/ 2049 w 2200"/>
                <a:gd name="connsiteY0" fmla="*/ 5864 h 5898"/>
                <a:gd name="connsiteX1" fmla="*/ 1137 w 2200"/>
                <a:gd name="connsiteY1" fmla="*/ 210 h 5898"/>
                <a:gd name="connsiteX2" fmla="*/ 2049 w 2200"/>
                <a:gd name="connsiteY2" fmla="*/ 5864 h 5898"/>
              </a:gdLst>
              <a:ahLst/>
              <a:cxnLst>
                <a:cxn ang="0">
                  <a:pos x="connsiteX0" y="connsiteY0"/>
                </a:cxn>
                <a:cxn ang="0">
                  <a:pos x="connsiteX1" y="connsiteY1"/>
                </a:cxn>
                <a:cxn ang="0">
                  <a:pos x="connsiteX2" y="connsiteY2"/>
                </a:cxn>
              </a:cxnLst>
              <a:rect l="l" t="t" r="r" b="b"/>
              <a:pathLst>
                <a:path w="2200" h="5898">
                  <a:moveTo>
                    <a:pt x="2049" y="5864"/>
                  </a:moveTo>
                  <a:cubicBezTo>
                    <a:pt x="2049" y="5864"/>
                    <a:pt x="2595" y="1669"/>
                    <a:pt x="1137" y="210"/>
                  </a:cubicBezTo>
                  <a:cubicBezTo>
                    <a:pt x="-322" y="-1249"/>
                    <a:pt x="-869" y="4223"/>
                    <a:pt x="2049" y="5864"/>
                  </a:cubicBezTo>
                  <a:close/>
                </a:path>
              </a:pathLst>
            </a:custGeom>
            <a:grpFill/>
            <a:ln w="4559" cap="flat">
              <a:solidFill>
                <a:srgbClr val="FFFFFF"/>
              </a:solidFill>
              <a:prstDash val="solid"/>
              <a:miter/>
            </a:ln>
          </p:spPr>
          <p:txBody>
            <a:bodyPr rtlCol="0" anchor="ctr"/>
            <a:lstStyle/>
            <a:p>
              <a:endParaRPr lang="en-US"/>
            </a:p>
          </p:txBody>
        </p:sp>
        <p:sp>
          <p:nvSpPr>
            <p:cNvPr id="982" name="Freeform: Shape 981">
              <a:extLst>
                <a:ext uri="{FF2B5EF4-FFF2-40B4-BE49-F238E27FC236}">
                  <a16:creationId xmlns:a16="http://schemas.microsoft.com/office/drawing/2014/main" id="{317BDFA4-54DA-8083-9A40-008843BA7274}"/>
                </a:ext>
              </a:extLst>
            </p:cNvPr>
            <p:cNvSpPr/>
            <p:nvPr/>
          </p:nvSpPr>
          <p:spPr>
            <a:xfrm>
              <a:off x="9017535" y="3863626"/>
              <a:ext cx="5038" cy="9837"/>
            </a:xfrm>
            <a:custGeom>
              <a:avLst/>
              <a:gdLst>
                <a:gd name="connsiteX0" fmla="*/ 298 w 5038"/>
                <a:gd name="connsiteY0" fmla="*/ 2499 h 9837"/>
                <a:gd name="connsiteX1" fmla="*/ 2578 w 5038"/>
                <a:gd name="connsiteY1" fmla="*/ 9612 h 9837"/>
                <a:gd name="connsiteX2" fmla="*/ 3399 w 5038"/>
                <a:gd name="connsiteY2" fmla="*/ 1679 h 9837"/>
                <a:gd name="connsiteX3" fmla="*/ 298 w 5038"/>
                <a:gd name="connsiteY3" fmla="*/ 2499 h 9837"/>
              </a:gdLst>
              <a:ahLst/>
              <a:cxnLst>
                <a:cxn ang="0">
                  <a:pos x="connsiteX0" y="connsiteY0"/>
                </a:cxn>
                <a:cxn ang="0">
                  <a:pos x="connsiteX1" y="connsiteY1"/>
                </a:cxn>
                <a:cxn ang="0">
                  <a:pos x="connsiteX2" y="connsiteY2"/>
                </a:cxn>
                <a:cxn ang="0">
                  <a:pos x="connsiteX3" y="connsiteY3"/>
                </a:cxn>
              </a:cxnLst>
              <a:rect l="l" t="t" r="r" b="b"/>
              <a:pathLst>
                <a:path w="5038" h="9837">
                  <a:moveTo>
                    <a:pt x="298" y="2499"/>
                  </a:moveTo>
                  <a:cubicBezTo>
                    <a:pt x="-614" y="6238"/>
                    <a:pt x="298" y="10798"/>
                    <a:pt x="2578" y="9612"/>
                  </a:cubicBezTo>
                  <a:cubicBezTo>
                    <a:pt x="4857" y="8427"/>
                    <a:pt x="6225" y="5965"/>
                    <a:pt x="3399" y="1679"/>
                  </a:cubicBezTo>
                  <a:cubicBezTo>
                    <a:pt x="572" y="-2607"/>
                    <a:pt x="298" y="2499"/>
                    <a:pt x="298" y="2499"/>
                  </a:cubicBezTo>
                  <a:close/>
                </a:path>
              </a:pathLst>
            </a:custGeom>
            <a:grpFill/>
            <a:ln w="4559" cap="flat">
              <a:solidFill>
                <a:srgbClr val="FFFFFF"/>
              </a:solidFill>
              <a:prstDash val="solid"/>
              <a:miter/>
            </a:ln>
          </p:spPr>
          <p:txBody>
            <a:bodyPr rtlCol="0" anchor="ctr"/>
            <a:lstStyle/>
            <a:p>
              <a:endParaRPr lang="en-US"/>
            </a:p>
          </p:txBody>
        </p:sp>
        <p:sp>
          <p:nvSpPr>
            <p:cNvPr id="983" name="Freeform: Shape 982">
              <a:extLst>
                <a:ext uri="{FF2B5EF4-FFF2-40B4-BE49-F238E27FC236}">
                  <a16:creationId xmlns:a16="http://schemas.microsoft.com/office/drawing/2014/main" id="{31DFAC20-91A8-3F0C-E694-28D039B607C9}"/>
                </a:ext>
              </a:extLst>
            </p:cNvPr>
            <p:cNvSpPr/>
            <p:nvPr/>
          </p:nvSpPr>
          <p:spPr>
            <a:xfrm>
              <a:off x="9012413" y="3894397"/>
              <a:ext cx="5068" cy="10106"/>
            </a:xfrm>
            <a:custGeom>
              <a:avLst/>
              <a:gdLst>
                <a:gd name="connsiteX0" fmla="*/ 4873 w 5068"/>
                <a:gd name="connsiteY0" fmla="*/ 5104 h 10106"/>
                <a:gd name="connsiteX1" fmla="*/ -52 w 5068"/>
                <a:gd name="connsiteY1" fmla="*/ 9663 h 10106"/>
                <a:gd name="connsiteX2" fmla="*/ 4873 w 5068"/>
                <a:gd name="connsiteY2" fmla="*/ 5104 h 10106"/>
              </a:gdLst>
              <a:ahLst/>
              <a:cxnLst>
                <a:cxn ang="0">
                  <a:pos x="connsiteX0" y="connsiteY0"/>
                </a:cxn>
                <a:cxn ang="0">
                  <a:pos x="connsiteX1" y="connsiteY1"/>
                </a:cxn>
                <a:cxn ang="0">
                  <a:pos x="connsiteX2" y="connsiteY2"/>
                </a:cxn>
              </a:cxnLst>
              <a:rect l="l" t="t" r="r" b="b"/>
              <a:pathLst>
                <a:path w="5068" h="10106">
                  <a:moveTo>
                    <a:pt x="4873" y="5104"/>
                  </a:moveTo>
                  <a:cubicBezTo>
                    <a:pt x="5693" y="-1462"/>
                    <a:pt x="2867" y="-3468"/>
                    <a:pt x="-52" y="9663"/>
                  </a:cubicBezTo>
                  <a:cubicBezTo>
                    <a:pt x="-52" y="9937"/>
                    <a:pt x="3961" y="11669"/>
                    <a:pt x="4873" y="5104"/>
                  </a:cubicBezTo>
                  <a:close/>
                </a:path>
              </a:pathLst>
            </a:custGeom>
            <a:grpFill/>
            <a:ln w="4559" cap="flat">
              <a:solidFill>
                <a:srgbClr val="FFFFFF"/>
              </a:solidFill>
              <a:prstDash val="solid"/>
              <a:miter/>
            </a:ln>
          </p:spPr>
          <p:txBody>
            <a:bodyPr rtlCol="0" anchor="ctr"/>
            <a:lstStyle/>
            <a:p>
              <a:endParaRPr lang="en-US"/>
            </a:p>
          </p:txBody>
        </p:sp>
        <p:sp>
          <p:nvSpPr>
            <p:cNvPr id="984" name="Freeform: Shape 983">
              <a:extLst>
                <a:ext uri="{FF2B5EF4-FFF2-40B4-BE49-F238E27FC236}">
                  <a16:creationId xmlns:a16="http://schemas.microsoft.com/office/drawing/2014/main" id="{D4D0BEEC-8340-4EEB-753D-F758C056B680}"/>
                </a:ext>
              </a:extLst>
            </p:cNvPr>
            <p:cNvSpPr/>
            <p:nvPr/>
          </p:nvSpPr>
          <p:spPr>
            <a:xfrm>
              <a:off x="9021623" y="3884635"/>
              <a:ext cx="4515" cy="5234"/>
            </a:xfrm>
            <a:custGeom>
              <a:avLst/>
              <a:gdLst>
                <a:gd name="connsiteX0" fmla="*/ 1317 w 4515"/>
                <a:gd name="connsiteY0" fmla="*/ 2 h 5234"/>
                <a:gd name="connsiteX1" fmla="*/ 2685 w 4515"/>
                <a:gd name="connsiteY1" fmla="*/ 5200 h 5234"/>
                <a:gd name="connsiteX2" fmla="*/ 1317 w 4515"/>
                <a:gd name="connsiteY2" fmla="*/ 2 h 5234"/>
              </a:gdLst>
              <a:ahLst/>
              <a:cxnLst>
                <a:cxn ang="0">
                  <a:pos x="connsiteX0" y="connsiteY0"/>
                </a:cxn>
                <a:cxn ang="0">
                  <a:pos x="connsiteX1" y="connsiteY1"/>
                </a:cxn>
                <a:cxn ang="0">
                  <a:pos x="connsiteX2" y="connsiteY2"/>
                </a:cxn>
              </a:cxnLst>
              <a:rect l="l" t="t" r="r" b="b"/>
              <a:pathLst>
                <a:path w="4515" h="5234">
                  <a:moveTo>
                    <a:pt x="1317" y="2"/>
                  </a:moveTo>
                  <a:cubicBezTo>
                    <a:pt x="-2422" y="-545"/>
                    <a:pt x="2685" y="5200"/>
                    <a:pt x="2685" y="5200"/>
                  </a:cubicBezTo>
                  <a:cubicBezTo>
                    <a:pt x="5603" y="1461"/>
                    <a:pt x="4782" y="641"/>
                    <a:pt x="1317" y="2"/>
                  </a:cubicBezTo>
                  <a:close/>
                </a:path>
              </a:pathLst>
            </a:custGeom>
            <a:grpFill/>
            <a:ln w="4559" cap="flat">
              <a:solidFill>
                <a:srgbClr val="FFFFFF"/>
              </a:solidFill>
              <a:prstDash val="solid"/>
              <a:miter/>
            </a:ln>
          </p:spPr>
          <p:txBody>
            <a:bodyPr rtlCol="0" anchor="ctr"/>
            <a:lstStyle/>
            <a:p>
              <a:endParaRPr lang="en-US"/>
            </a:p>
          </p:txBody>
        </p:sp>
        <p:sp>
          <p:nvSpPr>
            <p:cNvPr id="985" name="Freeform: Shape 984">
              <a:extLst>
                <a:ext uri="{FF2B5EF4-FFF2-40B4-BE49-F238E27FC236}">
                  <a16:creationId xmlns:a16="http://schemas.microsoft.com/office/drawing/2014/main" id="{AF74CD4F-D7BE-62DF-4843-28765BFD19EB}"/>
                </a:ext>
              </a:extLst>
            </p:cNvPr>
            <p:cNvSpPr/>
            <p:nvPr/>
          </p:nvSpPr>
          <p:spPr>
            <a:xfrm>
              <a:off x="9019250" y="3893104"/>
              <a:ext cx="6812" cy="9605"/>
            </a:xfrm>
            <a:custGeom>
              <a:avLst/>
              <a:gdLst>
                <a:gd name="connsiteX0" fmla="*/ 2595 w 6812"/>
                <a:gd name="connsiteY0" fmla="*/ 378 h 9605"/>
                <a:gd name="connsiteX1" fmla="*/ 1410 w 6812"/>
                <a:gd name="connsiteY1" fmla="*/ 4390 h 9605"/>
                <a:gd name="connsiteX2" fmla="*/ 6517 w 6812"/>
                <a:gd name="connsiteY2" fmla="*/ 8950 h 9605"/>
                <a:gd name="connsiteX3" fmla="*/ 5969 w 6812"/>
                <a:gd name="connsiteY3" fmla="*/ 2931 h 9605"/>
                <a:gd name="connsiteX4" fmla="*/ 2595 w 6812"/>
                <a:gd name="connsiteY4" fmla="*/ 378 h 9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2" h="9605">
                  <a:moveTo>
                    <a:pt x="2595" y="378"/>
                  </a:moveTo>
                  <a:cubicBezTo>
                    <a:pt x="-1144" y="2111"/>
                    <a:pt x="-322" y="2111"/>
                    <a:pt x="1410" y="4390"/>
                  </a:cubicBezTo>
                  <a:cubicBezTo>
                    <a:pt x="3142" y="6670"/>
                    <a:pt x="5969" y="11230"/>
                    <a:pt x="6517" y="8950"/>
                  </a:cubicBezTo>
                  <a:cubicBezTo>
                    <a:pt x="6972" y="6935"/>
                    <a:pt x="6790" y="4828"/>
                    <a:pt x="5969" y="2931"/>
                  </a:cubicBezTo>
                  <a:cubicBezTo>
                    <a:pt x="5969" y="2931"/>
                    <a:pt x="6243" y="-1354"/>
                    <a:pt x="2595" y="378"/>
                  </a:cubicBezTo>
                  <a:close/>
                </a:path>
              </a:pathLst>
            </a:custGeom>
            <a:grpFill/>
            <a:ln w="4559" cap="flat">
              <a:solidFill>
                <a:srgbClr val="FFFFFF"/>
              </a:solidFill>
              <a:prstDash val="solid"/>
              <a:miter/>
            </a:ln>
          </p:spPr>
          <p:txBody>
            <a:bodyPr rtlCol="0" anchor="ctr"/>
            <a:lstStyle/>
            <a:p>
              <a:endParaRPr lang="en-US"/>
            </a:p>
          </p:txBody>
        </p:sp>
        <p:sp>
          <p:nvSpPr>
            <p:cNvPr id="986" name="Freeform: Shape 985">
              <a:extLst>
                <a:ext uri="{FF2B5EF4-FFF2-40B4-BE49-F238E27FC236}">
                  <a16:creationId xmlns:a16="http://schemas.microsoft.com/office/drawing/2014/main" id="{6E230C27-D2C3-FD37-91FC-CE5557772502}"/>
                </a:ext>
              </a:extLst>
            </p:cNvPr>
            <p:cNvSpPr/>
            <p:nvPr/>
          </p:nvSpPr>
          <p:spPr>
            <a:xfrm>
              <a:off x="9010023" y="3921580"/>
              <a:ext cx="5882" cy="6455"/>
            </a:xfrm>
            <a:custGeom>
              <a:avLst/>
              <a:gdLst>
                <a:gd name="connsiteX0" fmla="*/ 333 w 5882"/>
                <a:gd name="connsiteY0" fmla="*/ 444 h 6455"/>
                <a:gd name="connsiteX1" fmla="*/ 3798 w 5882"/>
                <a:gd name="connsiteY1" fmla="*/ 5825 h 6455"/>
                <a:gd name="connsiteX2" fmla="*/ 5530 w 5882"/>
                <a:gd name="connsiteY2" fmla="*/ 2998 h 6455"/>
                <a:gd name="connsiteX3" fmla="*/ 333 w 5882"/>
                <a:gd name="connsiteY3" fmla="*/ 444 h 6455"/>
              </a:gdLst>
              <a:ahLst/>
              <a:cxnLst>
                <a:cxn ang="0">
                  <a:pos x="connsiteX0" y="connsiteY0"/>
                </a:cxn>
                <a:cxn ang="0">
                  <a:pos x="connsiteX1" y="connsiteY1"/>
                </a:cxn>
                <a:cxn ang="0">
                  <a:pos x="connsiteX2" y="connsiteY2"/>
                </a:cxn>
                <a:cxn ang="0">
                  <a:pos x="connsiteX3" y="connsiteY3"/>
                </a:cxn>
              </a:cxnLst>
              <a:rect l="l" t="t" r="r" b="b"/>
              <a:pathLst>
                <a:path w="5882" h="6455">
                  <a:moveTo>
                    <a:pt x="333" y="444"/>
                  </a:moveTo>
                  <a:cubicBezTo>
                    <a:pt x="-1036" y="2086"/>
                    <a:pt x="1518" y="5004"/>
                    <a:pt x="3798" y="5825"/>
                  </a:cubicBezTo>
                  <a:cubicBezTo>
                    <a:pt x="6078" y="6645"/>
                    <a:pt x="6078" y="7284"/>
                    <a:pt x="5530" y="2998"/>
                  </a:cubicBezTo>
                  <a:cubicBezTo>
                    <a:pt x="5348" y="2177"/>
                    <a:pt x="1792" y="-1288"/>
                    <a:pt x="333" y="444"/>
                  </a:cubicBezTo>
                  <a:close/>
                </a:path>
              </a:pathLst>
            </a:custGeom>
            <a:grpFill/>
            <a:ln w="4559" cap="flat">
              <a:solidFill>
                <a:srgbClr val="FFFFFF"/>
              </a:solidFill>
              <a:prstDash val="solid"/>
              <a:miter/>
            </a:ln>
          </p:spPr>
          <p:txBody>
            <a:bodyPr rtlCol="0" anchor="ctr"/>
            <a:lstStyle/>
            <a:p>
              <a:endParaRPr lang="en-US"/>
            </a:p>
          </p:txBody>
        </p:sp>
        <p:sp>
          <p:nvSpPr>
            <p:cNvPr id="987" name="Freeform: Shape 986">
              <a:extLst>
                <a:ext uri="{FF2B5EF4-FFF2-40B4-BE49-F238E27FC236}">
                  <a16:creationId xmlns:a16="http://schemas.microsoft.com/office/drawing/2014/main" id="{BF95F0F6-B7BF-7378-1E02-68A989D264C7}"/>
                </a:ext>
              </a:extLst>
            </p:cNvPr>
            <p:cNvSpPr/>
            <p:nvPr/>
          </p:nvSpPr>
          <p:spPr>
            <a:xfrm>
              <a:off x="8988396" y="3730880"/>
              <a:ext cx="3604" cy="9126"/>
            </a:xfrm>
            <a:custGeom>
              <a:avLst/>
              <a:gdLst>
                <a:gd name="connsiteX0" fmla="*/ 3357 w 3604"/>
                <a:gd name="connsiteY0" fmla="*/ 5119 h 9126"/>
                <a:gd name="connsiteX1" fmla="*/ -17 w 3604"/>
                <a:gd name="connsiteY1" fmla="*/ 5119 h 9126"/>
                <a:gd name="connsiteX2" fmla="*/ 3357 w 3604"/>
                <a:gd name="connsiteY2" fmla="*/ 5119 h 9126"/>
              </a:gdLst>
              <a:ahLst/>
              <a:cxnLst>
                <a:cxn ang="0">
                  <a:pos x="connsiteX0" y="connsiteY0"/>
                </a:cxn>
                <a:cxn ang="0">
                  <a:pos x="connsiteX1" y="connsiteY1"/>
                </a:cxn>
                <a:cxn ang="0">
                  <a:pos x="connsiteX2" y="connsiteY2"/>
                </a:cxn>
              </a:cxnLst>
              <a:rect l="l" t="t" r="r" b="b"/>
              <a:pathLst>
                <a:path w="3604" h="9126">
                  <a:moveTo>
                    <a:pt x="3357" y="5119"/>
                  </a:moveTo>
                  <a:cubicBezTo>
                    <a:pt x="2262" y="-4000"/>
                    <a:pt x="-381" y="924"/>
                    <a:pt x="-17" y="5119"/>
                  </a:cubicBezTo>
                  <a:cubicBezTo>
                    <a:pt x="-17" y="4754"/>
                    <a:pt x="4542" y="14238"/>
                    <a:pt x="3357" y="5119"/>
                  </a:cubicBezTo>
                  <a:close/>
                </a:path>
              </a:pathLst>
            </a:custGeom>
            <a:grpFill/>
            <a:ln w="4559" cap="flat">
              <a:solidFill>
                <a:srgbClr val="FFFFFF"/>
              </a:solidFill>
              <a:prstDash val="solid"/>
              <a:miter/>
            </a:ln>
          </p:spPr>
          <p:txBody>
            <a:bodyPr rtlCol="0" anchor="ctr"/>
            <a:lstStyle/>
            <a:p>
              <a:endParaRPr lang="en-US"/>
            </a:p>
          </p:txBody>
        </p:sp>
        <p:sp>
          <p:nvSpPr>
            <p:cNvPr id="988" name="Freeform: Shape 987">
              <a:extLst>
                <a:ext uri="{FF2B5EF4-FFF2-40B4-BE49-F238E27FC236}">
                  <a16:creationId xmlns:a16="http://schemas.microsoft.com/office/drawing/2014/main" id="{4300C9FF-E7ED-8A15-9D30-3D8C25DCF866}"/>
                </a:ext>
              </a:extLst>
            </p:cNvPr>
            <p:cNvSpPr/>
            <p:nvPr/>
          </p:nvSpPr>
          <p:spPr>
            <a:xfrm>
              <a:off x="8811169" y="3301334"/>
              <a:ext cx="302191" cy="650817"/>
            </a:xfrm>
            <a:custGeom>
              <a:avLst/>
              <a:gdLst>
                <a:gd name="connsiteX0" fmla="*/ 220890 w 302191"/>
                <a:gd name="connsiteY0" fmla="*/ 639476 h 650817"/>
                <a:gd name="connsiteX1" fmla="*/ 224993 w 302191"/>
                <a:gd name="connsiteY1" fmla="*/ 627986 h 650817"/>
                <a:gd name="connsiteX2" fmla="*/ 226178 w 302191"/>
                <a:gd name="connsiteY2" fmla="*/ 626071 h 650817"/>
                <a:gd name="connsiteX3" fmla="*/ 233839 w 302191"/>
                <a:gd name="connsiteY3" fmla="*/ 618229 h 650817"/>
                <a:gd name="connsiteX4" fmla="*/ 250526 w 302191"/>
                <a:gd name="connsiteY4" fmla="*/ 592331 h 650817"/>
                <a:gd name="connsiteX5" fmla="*/ 250526 w 302191"/>
                <a:gd name="connsiteY5" fmla="*/ 590507 h 650817"/>
                <a:gd name="connsiteX6" fmla="*/ 248794 w 302191"/>
                <a:gd name="connsiteY6" fmla="*/ 586495 h 650817"/>
                <a:gd name="connsiteX7" fmla="*/ 247061 w 302191"/>
                <a:gd name="connsiteY7" fmla="*/ 580385 h 650817"/>
                <a:gd name="connsiteX8" fmla="*/ 245329 w 302191"/>
                <a:gd name="connsiteY8" fmla="*/ 578379 h 650817"/>
                <a:gd name="connsiteX9" fmla="*/ 243778 w 302191"/>
                <a:gd name="connsiteY9" fmla="*/ 567163 h 650817"/>
                <a:gd name="connsiteX10" fmla="*/ 242958 w 302191"/>
                <a:gd name="connsiteY10" fmla="*/ 564701 h 650817"/>
                <a:gd name="connsiteX11" fmla="*/ 233839 w 302191"/>
                <a:gd name="connsiteY11" fmla="*/ 550749 h 650817"/>
                <a:gd name="connsiteX12" fmla="*/ 233839 w 302191"/>
                <a:gd name="connsiteY12" fmla="*/ 545642 h 650817"/>
                <a:gd name="connsiteX13" fmla="*/ 235297 w 302191"/>
                <a:gd name="connsiteY13" fmla="*/ 542086 h 650817"/>
                <a:gd name="connsiteX14" fmla="*/ 234659 w 302191"/>
                <a:gd name="connsiteY14" fmla="*/ 526675 h 650817"/>
                <a:gd name="connsiteX15" fmla="*/ 233839 w 302191"/>
                <a:gd name="connsiteY15" fmla="*/ 525124 h 650817"/>
                <a:gd name="connsiteX16" fmla="*/ 208943 w 302191"/>
                <a:gd name="connsiteY16" fmla="*/ 495579 h 650817"/>
                <a:gd name="connsiteX17" fmla="*/ 206938 w 302191"/>
                <a:gd name="connsiteY17" fmla="*/ 492205 h 650817"/>
                <a:gd name="connsiteX18" fmla="*/ 202469 w 302191"/>
                <a:gd name="connsiteY18" fmla="*/ 483086 h 650817"/>
                <a:gd name="connsiteX19" fmla="*/ 201740 w 302191"/>
                <a:gd name="connsiteY19" fmla="*/ 480807 h 650817"/>
                <a:gd name="connsiteX20" fmla="*/ 201740 w 302191"/>
                <a:gd name="connsiteY20" fmla="*/ 474970 h 650817"/>
                <a:gd name="connsiteX21" fmla="*/ 202926 w 302191"/>
                <a:gd name="connsiteY21" fmla="*/ 473511 h 650817"/>
                <a:gd name="connsiteX22" fmla="*/ 212045 w 302191"/>
                <a:gd name="connsiteY22" fmla="*/ 471505 h 650817"/>
                <a:gd name="connsiteX23" fmla="*/ 214780 w 302191"/>
                <a:gd name="connsiteY23" fmla="*/ 463389 h 650817"/>
                <a:gd name="connsiteX24" fmla="*/ 214324 w 302191"/>
                <a:gd name="connsiteY24" fmla="*/ 453267 h 650817"/>
                <a:gd name="connsiteX25" fmla="*/ 214324 w 302191"/>
                <a:gd name="connsiteY25" fmla="*/ 446611 h 650817"/>
                <a:gd name="connsiteX26" fmla="*/ 215053 w 302191"/>
                <a:gd name="connsiteY26" fmla="*/ 445152 h 650817"/>
                <a:gd name="connsiteX27" fmla="*/ 221437 w 302191"/>
                <a:gd name="connsiteY27" fmla="*/ 443601 h 650817"/>
                <a:gd name="connsiteX28" fmla="*/ 224264 w 302191"/>
                <a:gd name="connsiteY28" fmla="*/ 439771 h 650817"/>
                <a:gd name="connsiteX29" fmla="*/ 225175 w 302191"/>
                <a:gd name="connsiteY29" fmla="*/ 433571 h 650817"/>
                <a:gd name="connsiteX30" fmla="*/ 223169 w 302191"/>
                <a:gd name="connsiteY30" fmla="*/ 431564 h 650817"/>
                <a:gd name="connsiteX31" fmla="*/ 219887 w 302191"/>
                <a:gd name="connsiteY31" fmla="*/ 436580 h 650817"/>
                <a:gd name="connsiteX32" fmla="*/ 218154 w 302191"/>
                <a:gd name="connsiteY32" fmla="*/ 436580 h 650817"/>
                <a:gd name="connsiteX33" fmla="*/ 216056 w 302191"/>
                <a:gd name="connsiteY33" fmla="*/ 426640 h 650817"/>
                <a:gd name="connsiteX34" fmla="*/ 206938 w 302191"/>
                <a:gd name="connsiteY34" fmla="*/ 410682 h 650817"/>
                <a:gd name="connsiteX35" fmla="*/ 204749 w 302191"/>
                <a:gd name="connsiteY35" fmla="*/ 409132 h 650817"/>
                <a:gd name="connsiteX36" fmla="*/ 185234 w 302191"/>
                <a:gd name="connsiteY36" fmla="*/ 384420 h 650817"/>
                <a:gd name="connsiteX37" fmla="*/ 185234 w 302191"/>
                <a:gd name="connsiteY37" fmla="*/ 382778 h 650817"/>
                <a:gd name="connsiteX38" fmla="*/ 185234 w 302191"/>
                <a:gd name="connsiteY38" fmla="*/ 372747 h 650817"/>
                <a:gd name="connsiteX39" fmla="*/ 181223 w 302191"/>
                <a:gd name="connsiteY39" fmla="*/ 368370 h 650817"/>
                <a:gd name="connsiteX40" fmla="*/ 175660 w 302191"/>
                <a:gd name="connsiteY40" fmla="*/ 364631 h 650817"/>
                <a:gd name="connsiteX41" fmla="*/ 173836 w 302191"/>
                <a:gd name="connsiteY41" fmla="*/ 358795 h 650817"/>
                <a:gd name="connsiteX42" fmla="*/ 175113 w 302191"/>
                <a:gd name="connsiteY42" fmla="*/ 357975 h 650817"/>
                <a:gd name="connsiteX43" fmla="*/ 184231 w 302191"/>
                <a:gd name="connsiteY43" fmla="*/ 357975 h 650817"/>
                <a:gd name="connsiteX44" fmla="*/ 187971 w 302191"/>
                <a:gd name="connsiteY44" fmla="*/ 353142 h 650817"/>
                <a:gd name="connsiteX45" fmla="*/ 189703 w 302191"/>
                <a:gd name="connsiteY45" fmla="*/ 337184 h 650817"/>
                <a:gd name="connsiteX46" fmla="*/ 190524 w 302191"/>
                <a:gd name="connsiteY46" fmla="*/ 334083 h 650817"/>
                <a:gd name="connsiteX47" fmla="*/ 190524 w 302191"/>
                <a:gd name="connsiteY47" fmla="*/ 323687 h 650817"/>
                <a:gd name="connsiteX48" fmla="*/ 191345 w 302191"/>
                <a:gd name="connsiteY48" fmla="*/ 321773 h 650817"/>
                <a:gd name="connsiteX49" fmla="*/ 197727 w 302191"/>
                <a:gd name="connsiteY49" fmla="*/ 315116 h 650817"/>
                <a:gd name="connsiteX50" fmla="*/ 205479 w 302191"/>
                <a:gd name="connsiteY50" fmla="*/ 316666 h 650817"/>
                <a:gd name="connsiteX51" fmla="*/ 212045 w 302191"/>
                <a:gd name="connsiteY51" fmla="*/ 318399 h 650817"/>
                <a:gd name="connsiteX52" fmla="*/ 227091 w 302191"/>
                <a:gd name="connsiteY52" fmla="*/ 315845 h 650817"/>
                <a:gd name="connsiteX53" fmla="*/ 232288 w 302191"/>
                <a:gd name="connsiteY53" fmla="*/ 309371 h 650817"/>
                <a:gd name="connsiteX54" fmla="*/ 233839 w 302191"/>
                <a:gd name="connsiteY54" fmla="*/ 304264 h 650817"/>
                <a:gd name="connsiteX55" fmla="*/ 235206 w 302191"/>
                <a:gd name="connsiteY55" fmla="*/ 303261 h 650817"/>
                <a:gd name="connsiteX56" fmla="*/ 245510 w 302191"/>
                <a:gd name="connsiteY56" fmla="*/ 302440 h 650817"/>
                <a:gd name="connsiteX57" fmla="*/ 246241 w 302191"/>
                <a:gd name="connsiteY57" fmla="*/ 300708 h 650817"/>
                <a:gd name="connsiteX58" fmla="*/ 244325 w 302191"/>
                <a:gd name="connsiteY58" fmla="*/ 295054 h 650817"/>
                <a:gd name="connsiteX59" fmla="*/ 245784 w 302191"/>
                <a:gd name="connsiteY59" fmla="*/ 294142 h 650817"/>
                <a:gd name="connsiteX60" fmla="*/ 250618 w 302191"/>
                <a:gd name="connsiteY60" fmla="*/ 296148 h 650817"/>
                <a:gd name="connsiteX61" fmla="*/ 253444 w 302191"/>
                <a:gd name="connsiteY61" fmla="*/ 295054 h 650817"/>
                <a:gd name="connsiteX62" fmla="*/ 261925 w 302191"/>
                <a:gd name="connsiteY62" fmla="*/ 292136 h 650817"/>
                <a:gd name="connsiteX63" fmla="*/ 266028 w 302191"/>
                <a:gd name="connsiteY63" fmla="*/ 295510 h 650817"/>
                <a:gd name="connsiteX64" fmla="*/ 269402 w 302191"/>
                <a:gd name="connsiteY64" fmla="*/ 285206 h 650817"/>
                <a:gd name="connsiteX65" fmla="*/ 277974 w 302191"/>
                <a:gd name="connsiteY65" fmla="*/ 278366 h 650817"/>
                <a:gd name="connsiteX66" fmla="*/ 283537 w 302191"/>
                <a:gd name="connsiteY66" fmla="*/ 277363 h 650817"/>
                <a:gd name="connsiteX67" fmla="*/ 281805 w 302191"/>
                <a:gd name="connsiteY67" fmla="*/ 274080 h 650817"/>
                <a:gd name="connsiteX68" fmla="*/ 281805 w 302191"/>
                <a:gd name="connsiteY68" fmla="*/ 272348 h 650817"/>
                <a:gd name="connsiteX69" fmla="*/ 285360 w 302191"/>
                <a:gd name="connsiteY69" fmla="*/ 264962 h 650817"/>
                <a:gd name="connsiteX70" fmla="*/ 291927 w 302191"/>
                <a:gd name="connsiteY70" fmla="*/ 258122 h 650817"/>
                <a:gd name="connsiteX71" fmla="*/ 302140 w 302191"/>
                <a:gd name="connsiteY71" fmla="*/ 251922 h 650817"/>
                <a:gd name="connsiteX72" fmla="*/ 300863 w 302191"/>
                <a:gd name="connsiteY72" fmla="*/ 245538 h 650817"/>
                <a:gd name="connsiteX73" fmla="*/ 299586 w 302191"/>
                <a:gd name="connsiteY73" fmla="*/ 245538 h 650817"/>
                <a:gd name="connsiteX74" fmla="*/ 296486 w 302191"/>
                <a:gd name="connsiteY74" fmla="*/ 246997 h 650817"/>
                <a:gd name="connsiteX75" fmla="*/ 271773 w 302191"/>
                <a:gd name="connsiteY75" fmla="*/ 256116 h 650817"/>
                <a:gd name="connsiteX76" fmla="*/ 269950 w 302191"/>
                <a:gd name="connsiteY76" fmla="*/ 256116 h 650817"/>
                <a:gd name="connsiteX77" fmla="*/ 262107 w 302191"/>
                <a:gd name="connsiteY77" fmla="*/ 244900 h 650817"/>
                <a:gd name="connsiteX78" fmla="*/ 262107 w 302191"/>
                <a:gd name="connsiteY78" fmla="*/ 242985 h 650817"/>
                <a:gd name="connsiteX79" fmla="*/ 262107 w 302191"/>
                <a:gd name="connsiteY79" fmla="*/ 236055 h 650817"/>
                <a:gd name="connsiteX80" fmla="*/ 260831 w 302191"/>
                <a:gd name="connsiteY80" fmla="*/ 234778 h 650817"/>
                <a:gd name="connsiteX81" fmla="*/ 236210 w 302191"/>
                <a:gd name="connsiteY81" fmla="*/ 231495 h 650817"/>
                <a:gd name="connsiteX82" fmla="*/ 235206 w 302191"/>
                <a:gd name="connsiteY82" fmla="*/ 230310 h 650817"/>
                <a:gd name="connsiteX83" fmla="*/ 237304 w 302191"/>
                <a:gd name="connsiteY83" fmla="*/ 225933 h 650817"/>
                <a:gd name="connsiteX84" fmla="*/ 242136 w 302191"/>
                <a:gd name="connsiteY84" fmla="*/ 208789 h 650817"/>
                <a:gd name="connsiteX85" fmla="*/ 246058 w 302191"/>
                <a:gd name="connsiteY85" fmla="*/ 205141 h 650817"/>
                <a:gd name="connsiteX86" fmla="*/ 247426 w 302191"/>
                <a:gd name="connsiteY86" fmla="*/ 199670 h 650817"/>
                <a:gd name="connsiteX87" fmla="*/ 245419 w 302191"/>
                <a:gd name="connsiteY87" fmla="*/ 198394 h 650817"/>
                <a:gd name="connsiteX88" fmla="*/ 237213 w 302191"/>
                <a:gd name="connsiteY88" fmla="*/ 197573 h 650817"/>
                <a:gd name="connsiteX89" fmla="*/ 228094 w 302191"/>
                <a:gd name="connsiteY89" fmla="*/ 194472 h 650817"/>
                <a:gd name="connsiteX90" fmla="*/ 226909 w 302191"/>
                <a:gd name="connsiteY90" fmla="*/ 193013 h 650817"/>
                <a:gd name="connsiteX91" fmla="*/ 219796 w 302191"/>
                <a:gd name="connsiteY91" fmla="*/ 172040 h 650817"/>
                <a:gd name="connsiteX92" fmla="*/ 219796 w 302191"/>
                <a:gd name="connsiteY92" fmla="*/ 169669 h 650817"/>
                <a:gd name="connsiteX93" fmla="*/ 224538 w 302191"/>
                <a:gd name="connsiteY93" fmla="*/ 161279 h 650817"/>
                <a:gd name="connsiteX94" fmla="*/ 224538 w 302191"/>
                <a:gd name="connsiteY94" fmla="*/ 160003 h 650817"/>
                <a:gd name="connsiteX95" fmla="*/ 217698 w 302191"/>
                <a:gd name="connsiteY95" fmla="*/ 161827 h 650817"/>
                <a:gd name="connsiteX96" fmla="*/ 214233 w 302191"/>
                <a:gd name="connsiteY96" fmla="*/ 161827 h 650817"/>
                <a:gd name="connsiteX97" fmla="*/ 202287 w 302191"/>
                <a:gd name="connsiteY97" fmla="*/ 161827 h 650817"/>
                <a:gd name="connsiteX98" fmla="*/ 185052 w 302191"/>
                <a:gd name="connsiteY98" fmla="*/ 169486 h 650817"/>
                <a:gd name="connsiteX99" fmla="*/ 182863 w 302191"/>
                <a:gd name="connsiteY99" fmla="*/ 169578 h 650817"/>
                <a:gd name="connsiteX100" fmla="*/ 182772 w 302191"/>
                <a:gd name="connsiteY100" fmla="*/ 169486 h 650817"/>
                <a:gd name="connsiteX101" fmla="*/ 180492 w 302191"/>
                <a:gd name="connsiteY101" fmla="*/ 166295 h 650817"/>
                <a:gd name="connsiteX102" fmla="*/ 185782 w 302191"/>
                <a:gd name="connsiteY102" fmla="*/ 157905 h 650817"/>
                <a:gd name="connsiteX103" fmla="*/ 186237 w 302191"/>
                <a:gd name="connsiteY103" fmla="*/ 156082 h 650817"/>
                <a:gd name="connsiteX104" fmla="*/ 185234 w 302191"/>
                <a:gd name="connsiteY104" fmla="*/ 152525 h 650817"/>
                <a:gd name="connsiteX105" fmla="*/ 181952 w 302191"/>
                <a:gd name="connsiteY105" fmla="*/ 149334 h 650817"/>
                <a:gd name="connsiteX106" fmla="*/ 179763 w 302191"/>
                <a:gd name="connsiteY106" fmla="*/ 148057 h 650817"/>
                <a:gd name="connsiteX107" fmla="*/ 180402 w 302191"/>
                <a:gd name="connsiteY107" fmla="*/ 140397 h 650817"/>
                <a:gd name="connsiteX108" fmla="*/ 181678 w 302191"/>
                <a:gd name="connsiteY108" fmla="*/ 138573 h 650817"/>
                <a:gd name="connsiteX109" fmla="*/ 187332 w 302191"/>
                <a:gd name="connsiteY109" fmla="*/ 135838 h 650817"/>
                <a:gd name="connsiteX110" fmla="*/ 188336 w 302191"/>
                <a:gd name="connsiteY110" fmla="*/ 133011 h 650817"/>
                <a:gd name="connsiteX111" fmla="*/ 188882 w 302191"/>
                <a:gd name="connsiteY111" fmla="*/ 124621 h 650817"/>
                <a:gd name="connsiteX112" fmla="*/ 198001 w 302191"/>
                <a:gd name="connsiteY112" fmla="*/ 115503 h 650817"/>
                <a:gd name="connsiteX113" fmla="*/ 199095 w 302191"/>
                <a:gd name="connsiteY113" fmla="*/ 114317 h 650817"/>
                <a:gd name="connsiteX114" fmla="*/ 200829 w 302191"/>
                <a:gd name="connsiteY114" fmla="*/ 108481 h 650817"/>
                <a:gd name="connsiteX115" fmla="*/ 202378 w 302191"/>
                <a:gd name="connsiteY115" fmla="*/ 107934 h 650817"/>
                <a:gd name="connsiteX116" fmla="*/ 211497 w 302191"/>
                <a:gd name="connsiteY116" fmla="*/ 105198 h 650817"/>
                <a:gd name="connsiteX117" fmla="*/ 218519 w 302191"/>
                <a:gd name="connsiteY117" fmla="*/ 99635 h 650817"/>
                <a:gd name="connsiteX118" fmla="*/ 218519 w 302191"/>
                <a:gd name="connsiteY118" fmla="*/ 97356 h 650817"/>
                <a:gd name="connsiteX119" fmla="*/ 215510 w 302191"/>
                <a:gd name="connsiteY119" fmla="*/ 90061 h 650817"/>
                <a:gd name="connsiteX120" fmla="*/ 219704 w 302191"/>
                <a:gd name="connsiteY120" fmla="*/ 78024 h 650817"/>
                <a:gd name="connsiteX121" fmla="*/ 220798 w 302191"/>
                <a:gd name="connsiteY121" fmla="*/ 73829 h 650817"/>
                <a:gd name="connsiteX122" fmla="*/ 220798 w 302191"/>
                <a:gd name="connsiteY122" fmla="*/ 61883 h 650817"/>
                <a:gd name="connsiteX123" fmla="*/ 218245 w 302191"/>
                <a:gd name="connsiteY123" fmla="*/ 35712 h 650817"/>
                <a:gd name="connsiteX124" fmla="*/ 216239 w 302191"/>
                <a:gd name="connsiteY124" fmla="*/ 34800 h 650817"/>
                <a:gd name="connsiteX125" fmla="*/ 210950 w 302191"/>
                <a:gd name="connsiteY125" fmla="*/ 31973 h 650817"/>
                <a:gd name="connsiteX126" fmla="*/ 208853 w 302191"/>
                <a:gd name="connsiteY126" fmla="*/ 32703 h 650817"/>
                <a:gd name="connsiteX127" fmla="*/ 207668 w 302191"/>
                <a:gd name="connsiteY127" fmla="*/ 32703 h 650817"/>
                <a:gd name="connsiteX128" fmla="*/ 204384 w 302191"/>
                <a:gd name="connsiteY128" fmla="*/ 31061 h 650817"/>
                <a:gd name="connsiteX129" fmla="*/ 203290 w 302191"/>
                <a:gd name="connsiteY129" fmla="*/ 29785 h 650817"/>
                <a:gd name="connsiteX130" fmla="*/ 199278 w 302191"/>
                <a:gd name="connsiteY130" fmla="*/ 14647 h 650817"/>
                <a:gd name="connsiteX131" fmla="*/ 193533 w 302191"/>
                <a:gd name="connsiteY131" fmla="*/ 8082 h 650817"/>
                <a:gd name="connsiteX132" fmla="*/ 186420 w 302191"/>
                <a:gd name="connsiteY132" fmla="*/ 5072 h 650817"/>
                <a:gd name="connsiteX133" fmla="*/ 184870 w 302191"/>
                <a:gd name="connsiteY133" fmla="*/ 1516 h 650817"/>
                <a:gd name="connsiteX134" fmla="*/ 181496 w 302191"/>
                <a:gd name="connsiteY134" fmla="*/ -34 h 650817"/>
                <a:gd name="connsiteX135" fmla="*/ 173381 w 302191"/>
                <a:gd name="connsiteY135" fmla="*/ 10270 h 650817"/>
                <a:gd name="connsiteX136" fmla="*/ 172195 w 302191"/>
                <a:gd name="connsiteY136" fmla="*/ 10908 h 650817"/>
                <a:gd name="connsiteX137" fmla="*/ 173472 w 302191"/>
                <a:gd name="connsiteY137" fmla="*/ 18751 h 650817"/>
                <a:gd name="connsiteX138" fmla="*/ 172924 w 302191"/>
                <a:gd name="connsiteY138" fmla="*/ 20483 h 650817"/>
                <a:gd name="connsiteX139" fmla="*/ 163076 w 302191"/>
                <a:gd name="connsiteY139" fmla="*/ 28599 h 650817"/>
                <a:gd name="connsiteX140" fmla="*/ 157695 w 302191"/>
                <a:gd name="connsiteY140" fmla="*/ 33979 h 650817"/>
                <a:gd name="connsiteX141" fmla="*/ 157695 w 302191"/>
                <a:gd name="connsiteY141" fmla="*/ 36441 h 650817"/>
                <a:gd name="connsiteX142" fmla="*/ 165720 w 302191"/>
                <a:gd name="connsiteY142" fmla="*/ 51305 h 650817"/>
                <a:gd name="connsiteX143" fmla="*/ 163076 w 302191"/>
                <a:gd name="connsiteY143" fmla="*/ 53129 h 650817"/>
                <a:gd name="connsiteX144" fmla="*/ 156692 w 302191"/>
                <a:gd name="connsiteY144" fmla="*/ 49573 h 650817"/>
                <a:gd name="connsiteX145" fmla="*/ 156692 w 302191"/>
                <a:gd name="connsiteY145" fmla="*/ 47566 h 650817"/>
                <a:gd name="connsiteX146" fmla="*/ 153683 w 302191"/>
                <a:gd name="connsiteY146" fmla="*/ 43828 h 650817"/>
                <a:gd name="connsiteX147" fmla="*/ 143835 w 302191"/>
                <a:gd name="connsiteY147" fmla="*/ 44740 h 650817"/>
                <a:gd name="connsiteX148" fmla="*/ 122223 w 302191"/>
                <a:gd name="connsiteY148" fmla="*/ 55409 h 650817"/>
                <a:gd name="connsiteX149" fmla="*/ 120034 w 302191"/>
                <a:gd name="connsiteY149" fmla="*/ 56503 h 650817"/>
                <a:gd name="connsiteX150" fmla="*/ 109548 w 302191"/>
                <a:gd name="connsiteY150" fmla="*/ 65075 h 650817"/>
                <a:gd name="connsiteX151" fmla="*/ 107815 w 302191"/>
                <a:gd name="connsiteY151" fmla="*/ 66078 h 650817"/>
                <a:gd name="connsiteX152" fmla="*/ 102070 w 302191"/>
                <a:gd name="connsiteY152" fmla="*/ 67537 h 650817"/>
                <a:gd name="connsiteX153" fmla="*/ 100520 w 302191"/>
                <a:gd name="connsiteY153" fmla="*/ 68631 h 650817"/>
                <a:gd name="connsiteX154" fmla="*/ 97146 w 302191"/>
                <a:gd name="connsiteY154" fmla="*/ 73100 h 650817"/>
                <a:gd name="connsiteX155" fmla="*/ 97146 w 302191"/>
                <a:gd name="connsiteY155" fmla="*/ 75014 h 650817"/>
                <a:gd name="connsiteX156" fmla="*/ 98970 w 302191"/>
                <a:gd name="connsiteY156" fmla="*/ 90699 h 650817"/>
                <a:gd name="connsiteX157" fmla="*/ 94867 w 302191"/>
                <a:gd name="connsiteY157" fmla="*/ 98177 h 650817"/>
                <a:gd name="connsiteX158" fmla="*/ 94867 w 302191"/>
                <a:gd name="connsiteY158" fmla="*/ 100547 h 650817"/>
                <a:gd name="connsiteX159" fmla="*/ 94867 w 302191"/>
                <a:gd name="connsiteY159" fmla="*/ 102554 h 650817"/>
                <a:gd name="connsiteX160" fmla="*/ 91493 w 302191"/>
                <a:gd name="connsiteY160" fmla="*/ 106019 h 650817"/>
                <a:gd name="connsiteX161" fmla="*/ 84744 w 302191"/>
                <a:gd name="connsiteY161" fmla="*/ 111399 h 650817"/>
                <a:gd name="connsiteX162" fmla="*/ 81917 w 302191"/>
                <a:gd name="connsiteY162" fmla="*/ 113679 h 650817"/>
                <a:gd name="connsiteX163" fmla="*/ 81917 w 302191"/>
                <a:gd name="connsiteY163" fmla="*/ 116050 h 650817"/>
                <a:gd name="connsiteX164" fmla="*/ 84926 w 302191"/>
                <a:gd name="connsiteY164" fmla="*/ 123071 h 650817"/>
                <a:gd name="connsiteX165" fmla="*/ 81188 w 302191"/>
                <a:gd name="connsiteY165" fmla="*/ 137935 h 650817"/>
                <a:gd name="connsiteX166" fmla="*/ 77723 w 302191"/>
                <a:gd name="connsiteY166" fmla="*/ 142586 h 650817"/>
                <a:gd name="connsiteX167" fmla="*/ 76355 w 302191"/>
                <a:gd name="connsiteY167" fmla="*/ 144592 h 650817"/>
                <a:gd name="connsiteX168" fmla="*/ 65777 w 302191"/>
                <a:gd name="connsiteY168" fmla="*/ 168939 h 650817"/>
                <a:gd name="connsiteX169" fmla="*/ 64591 w 302191"/>
                <a:gd name="connsiteY169" fmla="*/ 169723 h 650817"/>
                <a:gd name="connsiteX170" fmla="*/ 64409 w 302191"/>
                <a:gd name="connsiteY170" fmla="*/ 169669 h 650817"/>
                <a:gd name="connsiteX171" fmla="*/ 59667 w 302191"/>
                <a:gd name="connsiteY171" fmla="*/ 166842 h 650817"/>
                <a:gd name="connsiteX172" fmla="*/ 57843 w 302191"/>
                <a:gd name="connsiteY172" fmla="*/ 166112 h 650817"/>
                <a:gd name="connsiteX173" fmla="*/ 39605 w 302191"/>
                <a:gd name="connsiteY173" fmla="*/ 163559 h 650817"/>
                <a:gd name="connsiteX174" fmla="*/ 38420 w 302191"/>
                <a:gd name="connsiteY174" fmla="*/ 164289 h 650817"/>
                <a:gd name="connsiteX175" fmla="*/ 41429 w 302191"/>
                <a:gd name="connsiteY175" fmla="*/ 174411 h 650817"/>
                <a:gd name="connsiteX176" fmla="*/ 41429 w 302191"/>
                <a:gd name="connsiteY176" fmla="*/ 177055 h 650817"/>
                <a:gd name="connsiteX177" fmla="*/ 39332 w 302191"/>
                <a:gd name="connsiteY177" fmla="*/ 195293 h 650817"/>
                <a:gd name="connsiteX178" fmla="*/ 38237 w 302191"/>
                <a:gd name="connsiteY178" fmla="*/ 198849 h 650817"/>
                <a:gd name="connsiteX179" fmla="*/ 36596 w 302191"/>
                <a:gd name="connsiteY179" fmla="*/ 198849 h 650817"/>
                <a:gd name="connsiteX180" fmla="*/ 33040 w 302191"/>
                <a:gd name="connsiteY180" fmla="*/ 198849 h 650817"/>
                <a:gd name="connsiteX181" fmla="*/ 30213 w 302191"/>
                <a:gd name="connsiteY181" fmla="*/ 209519 h 650817"/>
                <a:gd name="connsiteX182" fmla="*/ 32675 w 302191"/>
                <a:gd name="connsiteY182" fmla="*/ 228395 h 650817"/>
                <a:gd name="connsiteX183" fmla="*/ 31763 w 302191"/>
                <a:gd name="connsiteY183" fmla="*/ 230218 h 650817"/>
                <a:gd name="connsiteX184" fmla="*/ 27660 w 302191"/>
                <a:gd name="connsiteY184" fmla="*/ 234596 h 650817"/>
                <a:gd name="connsiteX185" fmla="*/ 26292 w 302191"/>
                <a:gd name="connsiteY185" fmla="*/ 234732 h 650817"/>
                <a:gd name="connsiteX186" fmla="*/ 26110 w 302191"/>
                <a:gd name="connsiteY186" fmla="*/ 234596 h 650817"/>
                <a:gd name="connsiteX187" fmla="*/ 20547 w 302191"/>
                <a:gd name="connsiteY187" fmla="*/ 231860 h 650817"/>
                <a:gd name="connsiteX188" fmla="*/ 15805 w 302191"/>
                <a:gd name="connsiteY188" fmla="*/ 232772 h 650817"/>
                <a:gd name="connsiteX189" fmla="*/ 13617 w 302191"/>
                <a:gd name="connsiteY189" fmla="*/ 236966 h 650817"/>
                <a:gd name="connsiteX190" fmla="*/ 14073 w 302191"/>
                <a:gd name="connsiteY190" fmla="*/ 241891 h 650817"/>
                <a:gd name="connsiteX191" fmla="*/ 15805 w 302191"/>
                <a:gd name="connsiteY191" fmla="*/ 259673 h 650817"/>
                <a:gd name="connsiteX192" fmla="*/ 14711 w 302191"/>
                <a:gd name="connsiteY192" fmla="*/ 260402 h 650817"/>
                <a:gd name="connsiteX193" fmla="*/ 11154 w 302191"/>
                <a:gd name="connsiteY193" fmla="*/ 258214 h 650817"/>
                <a:gd name="connsiteX194" fmla="*/ 7142 w 302191"/>
                <a:gd name="connsiteY194" fmla="*/ 258214 h 650817"/>
                <a:gd name="connsiteX195" fmla="*/ 5136 w 302191"/>
                <a:gd name="connsiteY195" fmla="*/ 256299 h 650817"/>
                <a:gd name="connsiteX196" fmla="*/ 394 w 302191"/>
                <a:gd name="connsiteY196" fmla="*/ 264779 h 650817"/>
                <a:gd name="connsiteX197" fmla="*/ 394 w 302191"/>
                <a:gd name="connsiteY197" fmla="*/ 266968 h 650817"/>
                <a:gd name="connsiteX198" fmla="*/ 1671 w 302191"/>
                <a:gd name="connsiteY198" fmla="*/ 269521 h 650817"/>
                <a:gd name="connsiteX199" fmla="*/ 4498 w 302191"/>
                <a:gd name="connsiteY199" fmla="*/ 273898 h 650817"/>
                <a:gd name="connsiteX200" fmla="*/ 16079 w 302191"/>
                <a:gd name="connsiteY200" fmla="*/ 294781 h 650817"/>
                <a:gd name="connsiteX201" fmla="*/ 18723 w 302191"/>
                <a:gd name="connsiteY201" fmla="*/ 293777 h 650817"/>
                <a:gd name="connsiteX202" fmla="*/ 21003 w 302191"/>
                <a:gd name="connsiteY202" fmla="*/ 291133 h 650817"/>
                <a:gd name="connsiteX203" fmla="*/ 23465 w 302191"/>
                <a:gd name="connsiteY203" fmla="*/ 299158 h 650817"/>
                <a:gd name="connsiteX204" fmla="*/ 26474 w 302191"/>
                <a:gd name="connsiteY204" fmla="*/ 297060 h 650817"/>
                <a:gd name="connsiteX205" fmla="*/ 28937 w 302191"/>
                <a:gd name="connsiteY205" fmla="*/ 298884 h 650817"/>
                <a:gd name="connsiteX206" fmla="*/ 28937 w 302191"/>
                <a:gd name="connsiteY206" fmla="*/ 308003 h 650817"/>
                <a:gd name="connsiteX207" fmla="*/ 31946 w 302191"/>
                <a:gd name="connsiteY207" fmla="*/ 308733 h 650817"/>
                <a:gd name="connsiteX208" fmla="*/ 38237 w 302191"/>
                <a:gd name="connsiteY208" fmla="*/ 305723 h 650817"/>
                <a:gd name="connsiteX209" fmla="*/ 49454 w 302191"/>
                <a:gd name="connsiteY209" fmla="*/ 311012 h 650817"/>
                <a:gd name="connsiteX210" fmla="*/ 53011 w 302191"/>
                <a:gd name="connsiteY210" fmla="*/ 317669 h 650817"/>
                <a:gd name="connsiteX211" fmla="*/ 53011 w 302191"/>
                <a:gd name="connsiteY211" fmla="*/ 320131 h 650817"/>
                <a:gd name="connsiteX212" fmla="*/ 56475 w 302191"/>
                <a:gd name="connsiteY212" fmla="*/ 324144 h 650817"/>
                <a:gd name="connsiteX213" fmla="*/ 57023 w 302191"/>
                <a:gd name="connsiteY213" fmla="*/ 332077 h 650817"/>
                <a:gd name="connsiteX214" fmla="*/ 49272 w 302191"/>
                <a:gd name="connsiteY214" fmla="*/ 330527 h 650817"/>
                <a:gd name="connsiteX215" fmla="*/ 45989 w 302191"/>
                <a:gd name="connsiteY215" fmla="*/ 331712 h 650817"/>
                <a:gd name="connsiteX216" fmla="*/ 55655 w 302191"/>
                <a:gd name="connsiteY216" fmla="*/ 344479 h 650817"/>
                <a:gd name="connsiteX217" fmla="*/ 58755 w 302191"/>
                <a:gd name="connsiteY217" fmla="*/ 336454 h 650817"/>
                <a:gd name="connsiteX218" fmla="*/ 62494 w 302191"/>
                <a:gd name="connsiteY218" fmla="*/ 334904 h 650817"/>
                <a:gd name="connsiteX219" fmla="*/ 65048 w 302191"/>
                <a:gd name="connsiteY219" fmla="*/ 349950 h 650817"/>
                <a:gd name="connsiteX220" fmla="*/ 80184 w 302191"/>
                <a:gd name="connsiteY220" fmla="*/ 395545 h 650817"/>
                <a:gd name="connsiteX221" fmla="*/ 70154 w 302191"/>
                <a:gd name="connsiteY221" fmla="*/ 444331 h 650817"/>
                <a:gd name="connsiteX222" fmla="*/ 74896 w 302191"/>
                <a:gd name="connsiteY222" fmla="*/ 443601 h 650817"/>
                <a:gd name="connsiteX223" fmla="*/ 81917 w 302191"/>
                <a:gd name="connsiteY223" fmla="*/ 436215 h 650817"/>
                <a:gd name="connsiteX224" fmla="*/ 83649 w 302191"/>
                <a:gd name="connsiteY224" fmla="*/ 439771 h 650817"/>
                <a:gd name="connsiteX225" fmla="*/ 81188 w 302191"/>
                <a:gd name="connsiteY225" fmla="*/ 448890 h 650817"/>
                <a:gd name="connsiteX226" fmla="*/ 85565 w 302191"/>
                <a:gd name="connsiteY226" fmla="*/ 448890 h 650817"/>
                <a:gd name="connsiteX227" fmla="*/ 88757 w 302191"/>
                <a:gd name="connsiteY227" fmla="*/ 447614 h 650817"/>
                <a:gd name="connsiteX228" fmla="*/ 92951 w 302191"/>
                <a:gd name="connsiteY228" fmla="*/ 451444 h 650817"/>
                <a:gd name="connsiteX229" fmla="*/ 96325 w 302191"/>
                <a:gd name="connsiteY229" fmla="*/ 450440 h 650817"/>
                <a:gd name="connsiteX230" fmla="*/ 98970 w 302191"/>
                <a:gd name="connsiteY230" fmla="*/ 452173 h 650817"/>
                <a:gd name="connsiteX231" fmla="*/ 102070 w 302191"/>
                <a:gd name="connsiteY231" fmla="*/ 452720 h 650817"/>
                <a:gd name="connsiteX232" fmla="*/ 105080 w 302191"/>
                <a:gd name="connsiteY232" fmla="*/ 455182 h 650817"/>
                <a:gd name="connsiteX233" fmla="*/ 110368 w 302191"/>
                <a:gd name="connsiteY233" fmla="*/ 454453 h 650817"/>
                <a:gd name="connsiteX234" fmla="*/ 122953 w 302191"/>
                <a:gd name="connsiteY234" fmla="*/ 439589 h 650817"/>
                <a:gd name="connsiteX235" fmla="*/ 129609 w 302191"/>
                <a:gd name="connsiteY235" fmla="*/ 435850 h 650817"/>
                <a:gd name="connsiteX236" fmla="*/ 131342 w 302191"/>
                <a:gd name="connsiteY236" fmla="*/ 433388 h 650817"/>
                <a:gd name="connsiteX237" fmla="*/ 138182 w 302191"/>
                <a:gd name="connsiteY237" fmla="*/ 429376 h 650817"/>
                <a:gd name="connsiteX238" fmla="*/ 141190 w 302191"/>
                <a:gd name="connsiteY238" fmla="*/ 428829 h 650817"/>
                <a:gd name="connsiteX239" fmla="*/ 155507 w 302191"/>
                <a:gd name="connsiteY239" fmla="*/ 417822 h 650817"/>
                <a:gd name="connsiteX240" fmla="*/ 155598 w 302191"/>
                <a:gd name="connsiteY240" fmla="*/ 416792 h 650817"/>
                <a:gd name="connsiteX241" fmla="*/ 162802 w 302191"/>
                <a:gd name="connsiteY241" fmla="*/ 401654 h 650817"/>
                <a:gd name="connsiteX242" fmla="*/ 171192 w 302191"/>
                <a:gd name="connsiteY242" fmla="*/ 419892 h 650817"/>
                <a:gd name="connsiteX243" fmla="*/ 178031 w 302191"/>
                <a:gd name="connsiteY243" fmla="*/ 428373 h 650817"/>
                <a:gd name="connsiteX244" fmla="*/ 184688 w 302191"/>
                <a:gd name="connsiteY244" fmla="*/ 429376 h 650817"/>
                <a:gd name="connsiteX245" fmla="*/ 184688 w 302191"/>
                <a:gd name="connsiteY245" fmla="*/ 451444 h 650817"/>
                <a:gd name="connsiteX246" fmla="*/ 187971 w 302191"/>
                <a:gd name="connsiteY246" fmla="*/ 477615 h 650817"/>
                <a:gd name="connsiteX247" fmla="*/ 194171 w 302191"/>
                <a:gd name="connsiteY247" fmla="*/ 491293 h 650817"/>
                <a:gd name="connsiteX248" fmla="*/ 196451 w 302191"/>
                <a:gd name="connsiteY248" fmla="*/ 497950 h 650817"/>
                <a:gd name="connsiteX249" fmla="*/ 200098 w 302191"/>
                <a:gd name="connsiteY249" fmla="*/ 528955 h 650817"/>
                <a:gd name="connsiteX250" fmla="*/ 202195 w 302191"/>
                <a:gd name="connsiteY250" fmla="*/ 527040 h 650817"/>
                <a:gd name="connsiteX251" fmla="*/ 205205 w 302191"/>
                <a:gd name="connsiteY251" fmla="*/ 519197 h 650817"/>
                <a:gd name="connsiteX252" fmla="*/ 210311 w 302191"/>
                <a:gd name="connsiteY252" fmla="*/ 535976 h 650817"/>
                <a:gd name="connsiteX253" fmla="*/ 216787 w 302191"/>
                <a:gd name="connsiteY253" fmla="*/ 549654 h 650817"/>
                <a:gd name="connsiteX254" fmla="*/ 217972 w 302191"/>
                <a:gd name="connsiteY254" fmla="*/ 565977 h 650817"/>
                <a:gd name="connsiteX255" fmla="*/ 216422 w 302191"/>
                <a:gd name="connsiteY255" fmla="*/ 572634 h 650817"/>
                <a:gd name="connsiteX256" fmla="*/ 215510 w 302191"/>
                <a:gd name="connsiteY256" fmla="*/ 576008 h 650817"/>
                <a:gd name="connsiteX257" fmla="*/ 218336 w 302191"/>
                <a:gd name="connsiteY257" fmla="*/ 580203 h 650817"/>
                <a:gd name="connsiteX258" fmla="*/ 215874 w 302191"/>
                <a:gd name="connsiteY258" fmla="*/ 587589 h 650817"/>
                <a:gd name="connsiteX259" fmla="*/ 215874 w 302191"/>
                <a:gd name="connsiteY259" fmla="*/ 593516 h 650817"/>
                <a:gd name="connsiteX260" fmla="*/ 220890 w 302191"/>
                <a:gd name="connsiteY260" fmla="*/ 593152 h 650817"/>
                <a:gd name="connsiteX261" fmla="*/ 221164 w 302191"/>
                <a:gd name="connsiteY261" fmla="*/ 592787 h 650817"/>
                <a:gd name="connsiteX262" fmla="*/ 224629 w 302191"/>
                <a:gd name="connsiteY262" fmla="*/ 592787 h 650817"/>
                <a:gd name="connsiteX263" fmla="*/ 221528 w 302191"/>
                <a:gd name="connsiteY263" fmla="*/ 601085 h 650817"/>
                <a:gd name="connsiteX264" fmla="*/ 215327 w 302191"/>
                <a:gd name="connsiteY264" fmla="*/ 625068 h 650817"/>
                <a:gd name="connsiteX265" fmla="*/ 212774 w 302191"/>
                <a:gd name="connsiteY265" fmla="*/ 635463 h 650817"/>
                <a:gd name="connsiteX266" fmla="*/ 214051 w 302191"/>
                <a:gd name="connsiteY266" fmla="*/ 650783 h 650817"/>
                <a:gd name="connsiteX267" fmla="*/ 219887 w 302191"/>
                <a:gd name="connsiteY267" fmla="*/ 642668 h 650817"/>
                <a:gd name="connsiteX268" fmla="*/ 220890 w 302191"/>
                <a:gd name="connsiteY268" fmla="*/ 639476 h 650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Lst>
              <a:rect l="l" t="t" r="r" b="b"/>
              <a:pathLst>
                <a:path w="302191" h="650817">
                  <a:moveTo>
                    <a:pt x="220890" y="639476"/>
                  </a:moveTo>
                  <a:cubicBezTo>
                    <a:pt x="220890" y="638108"/>
                    <a:pt x="224993" y="627986"/>
                    <a:pt x="224993" y="627986"/>
                  </a:cubicBezTo>
                  <a:cubicBezTo>
                    <a:pt x="225175" y="627247"/>
                    <a:pt x="225632" y="626591"/>
                    <a:pt x="226178" y="626071"/>
                  </a:cubicBezTo>
                  <a:cubicBezTo>
                    <a:pt x="228914" y="623618"/>
                    <a:pt x="231468" y="620992"/>
                    <a:pt x="233839" y="618229"/>
                  </a:cubicBezTo>
                  <a:cubicBezTo>
                    <a:pt x="235025" y="616679"/>
                    <a:pt x="250526" y="592331"/>
                    <a:pt x="250526" y="592331"/>
                  </a:cubicBezTo>
                  <a:cubicBezTo>
                    <a:pt x="250800" y="591747"/>
                    <a:pt x="250800" y="591091"/>
                    <a:pt x="250526" y="590507"/>
                  </a:cubicBezTo>
                  <a:cubicBezTo>
                    <a:pt x="249523" y="589367"/>
                    <a:pt x="248976" y="587972"/>
                    <a:pt x="248794" y="586495"/>
                  </a:cubicBezTo>
                  <a:cubicBezTo>
                    <a:pt x="248794" y="584489"/>
                    <a:pt x="248247" y="580476"/>
                    <a:pt x="247061" y="580385"/>
                  </a:cubicBezTo>
                  <a:cubicBezTo>
                    <a:pt x="245875" y="580294"/>
                    <a:pt x="245329" y="579929"/>
                    <a:pt x="245329" y="578379"/>
                  </a:cubicBezTo>
                  <a:cubicBezTo>
                    <a:pt x="245329" y="576829"/>
                    <a:pt x="243687" y="567527"/>
                    <a:pt x="243778" y="567163"/>
                  </a:cubicBezTo>
                  <a:cubicBezTo>
                    <a:pt x="243870" y="566798"/>
                    <a:pt x="243778" y="565521"/>
                    <a:pt x="242958" y="564701"/>
                  </a:cubicBezTo>
                  <a:cubicBezTo>
                    <a:pt x="242136" y="563880"/>
                    <a:pt x="234568" y="552755"/>
                    <a:pt x="233839" y="550749"/>
                  </a:cubicBezTo>
                  <a:cubicBezTo>
                    <a:pt x="232836" y="549199"/>
                    <a:pt x="232836" y="547192"/>
                    <a:pt x="233839" y="545642"/>
                  </a:cubicBezTo>
                  <a:cubicBezTo>
                    <a:pt x="235116" y="544001"/>
                    <a:pt x="235389" y="543454"/>
                    <a:pt x="235297" y="542086"/>
                  </a:cubicBezTo>
                  <a:cubicBezTo>
                    <a:pt x="235206" y="540718"/>
                    <a:pt x="234659" y="526675"/>
                    <a:pt x="234659" y="526675"/>
                  </a:cubicBezTo>
                  <a:cubicBezTo>
                    <a:pt x="234659" y="526064"/>
                    <a:pt x="234294" y="525489"/>
                    <a:pt x="233839" y="525124"/>
                  </a:cubicBezTo>
                  <a:cubicBezTo>
                    <a:pt x="233017" y="524486"/>
                    <a:pt x="208943" y="495579"/>
                    <a:pt x="208943" y="495579"/>
                  </a:cubicBezTo>
                  <a:cubicBezTo>
                    <a:pt x="208123" y="494549"/>
                    <a:pt x="207485" y="493409"/>
                    <a:pt x="206938" y="492205"/>
                  </a:cubicBezTo>
                  <a:cubicBezTo>
                    <a:pt x="206938" y="491020"/>
                    <a:pt x="202469" y="483086"/>
                    <a:pt x="202469" y="483086"/>
                  </a:cubicBezTo>
                  <a:cubicBezTo>
                    <a:pt x="202104" y="482357"/>
                    <a:pt x="201923" y="481591"/>
                    <a:pt x="201740" y="480807"/>
                  </a:cubicBezTo>
                  <a:cubicBezTo>
                    <a:pt x="201740" y="479621"/>
                    <a:pt x="201740" y="474970"/>
                    <a:pt x="201740" y="474970"/>
                  </a:cubicBezTo>
                  <a:cubicBezTo>
                    <a:pt x="201740" y="474268"/>
                    <a:pt x="202287" y="473675"/>
                    <a:pt x="202926" y="473511"/>
                  </a:cubicBezTo>
                  <a:cubicBezTo>
                    <a:pt x="206026" y="473174"/>
                    <a:pt x="209126" y="472499"/>
                    <a:pt x="212045" y="471505"/>
                  </a:cubicBezTo>
                  <a:cubicBezTo>
                    <a:pt x="214507" y="469563"/>
                    <a:pt x="215510" y="466399"/>
                    <a:pt x="214780" y="463389"/>
                  </a:cubicBezTo>
                  <a:cubicBezTo>
                    <a:pt x="214416" y="460025"/>
                    <a:pt x="214233" y="456650"/>
                    <a:pt x="214324" y="453267"/>
                  </a:cubicBezTo>
                  <a:cubicBezTo>
                    <a:pt x="214324" y="450988"/>
                    <a:pt x="214324" y="446611"/>
                    <a:pt x="214324" y="446611"/>
                  </a:cubicBezTo>
                  <a:cubicBezTo>
                    <a:pt x="214324" y="446611"/>
                    <a:pt x="214324" y="445243"/>
                    <a:pt x="215053" y="445152"/>
                  </a:cubicBezTo>
                  <a:cubicBezTo>
                    <a:pt x="217242" y="444796"/>
                    <a:pt x="219339" y="444276"/>
                    <a:pt x="221437" y="443601"/>
                  </a:cubicBezTo>
                  <a:cubicBezTo>
                    <a:pt x="222804" y="442690"/>
                    <a:pt x="223807" y="441331"/>
                    <a:pt x="224264" y="439771"/>
                  </a:cubicBezTo>
                  <a:cubicBezTo>
                    <a:pt x="224264" y="438039"/>
                    <a:pt x="226178" y="435850"/>
                    <a:pt x="225175" y="433571"/>
                  </a:cubicBezTo>
                  <a:cubicBezTo>
                    <a:pt x="224172" y="431291"/>
                    <a:pt x="223990" y="430653"/>
                    <a:pt x="223169" y="431564"/>
                  </a:cubicBezTo>
                  <a:cubicBezTo>
                    <a:pt x="221984" y="433179"/>
                    <a:pt x="220890" y="434847"/>
                    <a:pt x="219887" y="436580"/>
                  </a:cubicBezTo>
                  <a:cubicBezTo>
                    <a:pt x="219887" y="436580"/>
                    <a:pt x="218610" y="438312"/>
                    <a:pt x="218154" y="436580"/>
                  </a:cubicBezTo>
                  <a:cubicBezTo>
                    <a:pt x="217698" y="434847"/>
                    <a:pt x="216330" y="428646"/>
                    <a:pt x="216056" y="426640"/>
                  </a:cubicBezTo>
                  <a:cubicBezTo>
                    <a:pt x="215783" y="420147"/>
                    <a:pt x="212409" y="414184"/>
                    <a:pt x="206938" y="410682"/>
                  </a:cubicBezTo>
                  <a:cubicBezTo>
                    <a:pt x="206117" y="410344"/>
                    <a:pt x="205388" y="409816"/>
                    <a:pt x="204749" y="409132"/>
                  </a:cubicBezTo>
                  <a:cubicBezTo>
                    <a:pt x="204749" y="408220"/>
                    <a:pt x="185234" y="384420"/>
                    <a:pt x="185234" y="384420"/>
                  </a:cubicBezTo>
                  <a:cubicBezTo>
                    <a:pt x="184870" y="383936"/>
                    <a:pt x="184870" y="383262"/>
                    <a:pt x="185234" y="382778"/>
                  </a:cubicBezTo>
                  <a:cubicBezTo>
                    <a:pt x="186146" y="379495"/>
                    <a:pt x="186146" y="376030"/>
                    <a:pt x="185234" y="372747"/>
                  </a:cubicBezTo>
                  <a:cubicBezTo>
                    <a:pt x="183958" y="369465"/>
                    <a:pt x="182955" y="368188"/>
                    <a:pt x="181223" y="368370"/>
                  </a:cubicBezTo>
                  <a:cubicBezTo>
                    <a:pt x="179489" y="368553"/>
                    <a:pt x="177210" y="369191"/>
                    <a:pt x="175660" y="364631"/>
                  </a:cubicBezTo>
                  <a:cubicBezTo>
                    <a:pt x="174110" y="360072"/>
                    <a:pt x="173836" y="358795"/>
                    <a:pt x="173836" y="358795"/>
                  </a:cubicBezTo>
                  <a:cubicBezTo>
                    <a:pt x="173836" y="358795"/>
                    <a:pt x="173836" y="357792"/>
                    <a:pt x="175113" y="357975"/>
                  </a:cubicBezTo>
                  <a:cubicBezTo>
                    <a:pt x="178123" y="358276"/>
                    <a:pt x="181223" y="358276"/>
                    <a:pt x="184231" y="357975"/>
                  </a:cubicBezTo>
                  <a:cubicBezTo>
                    <a:pt x="185782" y="357975"/>
                    <a:pt x="189430" y="356880"/>
                    <a:pt x="187971" y="353142"/>
                  </a:cubicBezTo>
                  <a:cubicBezTo>
                    <a:pt x="186968" y="347770"/>
                    <a:pt x="187605" y="342226"/>
                    <a:pt x="189703" y="337184"/>
                  </a:cubicBezTo>
                  <a:cubicBezTo>
                    <a:pt x="190068" y="336180"/>
                    <a:pt x="190342" y="335141"/>
                    <a:pt x="190524" y="334083"/>
                  </a:cubicBezTo>
                  <a:cubicBezTo>
                    <a:pt x="190524" y="332624"/>
                    <a:pt x="190524" y="323687"/>
                    <a:pt x="190524" y="323687"/>
                  </a:cubicBezTo>
                  <a:cubicBezTo>
                    <a:pt x="190615" y="322985"/>
                    <a:pt x="190888" y="322320"/>
                    <a:pt x="191345" y="321773"/>
                  </a:cubicBezTo>
                  <a:cubicBezTo>
                    <a:pt x="192256" y="320678"/>
                    <a:pt x="195175" y="315116"/>
                    <a:pt x="197727" y="315116"/>
                  </a:cubicBezTo>
                  <a:cubicBezTo>
                    <a:pt x="200372" y="315234"/>
                    <a:pt x="203017" y="315754"/>
                    <a:pt x="205479" y="316666"/>
                  </a:cubicBezTo>
                  <a:cubicBezTo>
                    <a:pt x="207576" y="317560"/>
                    <a:pt x="209765" y="318143"/>
                    <a:pt x="212045" y="318399"/>
                  </a:cubicBezTo>
                  <a:cubicBezTo>
                    <a:pt x="213594" y="318399"/>
                    <a:pt x="226270" y="316210"/>
                    <a:pt x="227091" y="315845"/>
                  </a:cubicBezTo>
                  <a:cubicBezTo>
                    <a:pt x="229644" y="314532"/>
                    <a:pt x="231559" y="312170"/>
                    <a:pt x="232288" y="309371"/>
                  </a:cubicBezTo>
                  <a:cubicBezTo>
                    <a:pt x="232471" y="307583"/>
                    <a:pt x="233017" y="305842"/>
                    <a:pt x="233839" y="304264"/>
                  </a:cubicBezTo>
                  <a:cubicBezTo>
                    <a:pt x="233839" y="304264"/>
                    <a:pt x="233839" y="303443"/>
                    <a:pt x="235206" y="303261"/>
                  </a:cubicBezTo>
                  <a:lnTo>
                    <a:pt x="245510" y="302440"/>
                  </a:lnTo>
                  <a:cubicBezTo>
                    <a:pt x="245510" y="302440"/>
                    <a:pt x="246970" y="302440"/>
                    <a:pt x="246241" y="300708"/>
                  </a:cubicBezTo>
                  <a:cubicBezTo>
                    <a:pt x="245419" y="298902"/>
                    <a:pt x="244781" y="297006"/>
                    <a:pt x="244325" y="295054"/>
                  </a:cubicBezTo>
                  <a:cubicBezTo>
                    <a:pt x="244325" y="294051"/>
                    <a:pt x="244325" y="293139"/>
                    <a:pt x="245784" y="294142"/>
                  </a:cubicBezTo>
                  <a:cubicBezTo>
                    <a:pt x="247244" y="295127"/>
                    <a:pt x="248884" y="295811"/>
                    <a:pt x="250618" y="296148"/>
                  </a:cubicBezTo>
                  <a:cubicBezTo>
                    <a:pt x="251620" y="296048"/>
                    <a:pt x="252623" y="295674"/>
                    <a:pt x="253444" y="295054"/>
                  </a:cubicBezTo>
                  <a:cubicBezTo>
                    <a:pt x="254448" y="294324"/>
                    <a:pt x="259645" y="291042"/>
                    <a:pt x="261925" y="292136"/>
                  </a:cubicBezTo>
                  <a:cubicBezTo>
                    <a:pt x="263567" y="292948"/>
                    <a:pt x="264934" y="294097"/>
                    <a:pt x="266028" y="295510"/>
                  </a:cubicBezTo>
                  <a:cubicBezTo>
                    <a:pt x="266941" y="292410"/>
                    <a:pt x="268855" y="286391"/>
                    <a:pt x="269402" y="285206"/>
                  </a:cubicBezTo>
                  <a:cubicBezTo>
                    <a:pt x="271044" y="281740"/>
                    <a:pt x="274235" y="279233"/>
                    <a:pt x="277974" y="278366"/>
                  </a:cubicBezTo>
                  <a:cubicBezTo>
                    <a:pt x="282808" y="277819"/>
                    <a:pt x="284722" y="278913"/>
                    <a:pt x="283537" y="277363"/>
                  </a:cubicBezTo>
                  <a:cubicBezTo>
                    <a:pt x="282808" y="276342"/>
                    <a:pt x="282260" y="275239"/>
                    <a:pt x="281805" y="274080"/>
                  </a:cubicBezTo>
                  <a:cubicBezTo>
                    <a:pt x="281348" y="273588"/>
                    <a:pt x="281348" y="272840"/>
                    <a:pt x="281805" y="272348"/>
                  </a:cubicBezTo>
                  <a:cubicBezTo>
                    <a:pt x="282351" y="271345"/>
                    <a:pt x="284631" y="266512"/>
                    <a:pt x="285360" y="264962"/>
                  </a:cubicBezTo>
                  <a:cubicBezTo>
                    <a:pt x="287002" y="262244"/>
                    <a:pt x="289282" y="259919"/>
                    <a:pt x="291927" y="258122"/>
                  </a:cubicBezTo>
                  <a:lnTo>
                    <a:pt x="302140" y="251922"/>
                  </a:lnTo>
                  <a:cubicBezTo>
                    <a:pt x="301501" y="248912"/>
                    <a:pt x="300954" y="246085"/>
                    <a:pt x="300863" y="245538"/>
                  </a:cubicBezTo>
                  <a:cubicBezTo>
                    <a:pt x="300772" y="244991"/>
                    <a:pt x="300042" y="245538"/>
                    <a:pt x="299586" y="245538"/>
                  </a:cubicBezTo>
                  <a:cubicBezTo>
                    <a:pt x="298583" y="246122"/>
                    <a:pt x="297580" y="246614"/>
                    <a:pt x="296486" y="246997"/>
                  </a:cubicBezTo>
                  <a:cubicBezTo>
                    <a:pt x="292473" y="248639"/>
                    <a:pt x="273050" y="255660"/>
                    <a:pt x="271773" y="256116"/>
                  </a:cubicBezTo>
                  <a:cubicBezTo>
                    <a:pt x="270496" y="256572"/>
                    <a:pt x="269950" y="256116"/>
                    <a:pt x="269950" y="256116"/>
                  </a:cubicBezTo>
                  <a:cubicBezTo>
                    <a:pt x="269950" y="256116"/>
                    <a:pt x="262563" y="245265"/>
                    <a:pt x="262107" y="244900"/>
                  </a:cubicBezTo>
                  <a:cubicBezTo>
                    <a:pt x="261651" y="244535"/>
                    <a:pt x="262107" y="242985"/>
                    <a:pt x="262107" y="242985"/>
                  </a:cubicBezTo>
                  <a:cubicBezTo>
                    <a:pt x="262107" y="242985"/>
                    <a:pt x="262107" y="237514"/>
                    <a:pt x="262107" y="236055"/>
                  </a:cubicBezTo>
                  <a:cubicBezTo>
                    <a:pt x="262107" y="234596"/>
                    <a:pt x="260831" y="234778"/>
                    <a:pt x="260831" y="234778"/>
                  </a:cubicBezTo>
                  <a:cubicBezTo>
                    <a:pt x="260831" y="234778"/>
                    <a:pt x="237942" y="231586"/>
                    <a:pt x="236210" y="231495"/>
                  </a:cubicBezTo>
                  <a:cubicBezTo>
                    <a:pt x="234477" y="231404"/>
                    <a:pt x="235206" y="230310"/>
                    <a:pt x="235206" y="230310"/>
                  </a:cubicBezTo>
                  <a:cubicBezTo>
                    <a:pt x="235754" y="228787"/>
                    <a:pt x="236483" y="227319"/>
                    <a:pt x="237304" y="225933"/>
                  </a:cubicBezTo>
                  <a:cubicBezTo>
                    <a:pt x="239310" y="220334"/>
                    <a:pt x="240951" y="214607"/>
                    <a:pt x="242136" y="208789"/>
                  </a:cubicBezTo>
                  <a:cubicBezTo>
                    <a:pt x="242136" y="207786"/>
                    <a:pt x="243870" y="206418"/>
                    <a:pt x="246058" y="205141"/>
                  </a:cubicBezTo>
                  <a:cubicBezTo>
                    <a:pt x="247699" y="203837"/>
                    <a:pt x="248247" y="201594"/>
                    <a:pt x="247426" y="199670"/>
                  </a:cubicBezTo>
                  <a:cubicBezTo>
                    <a:pt x="247426" y="198394"/>
                    <a:pt x="246149" y="198576"/>
                    <a:pt x="245419" y="198394"/>
                  </a:cubicBezTo>
                  <a:lnTo>
                    <a:pt x="237213" y="197573"/>
                  </a:lnTo>
                  <a:cubicBezTo>
                    <a:pt x="236210" y="197573"/>
                    <a:pt x="228914" y="194746"/>
                    <a:pt x="228094" y="194472"/>
                  </a:cubicBezTo>
                  <a:cubicBezTo>
                    <a:pt x="227455" y="194308"/>
                    <a:pt x="226909" y="193715"/>
                    <a:pt x="226909" y="193013"/>
                  </a:cubicBezTo>
                  <a:cubicBezTo>
                    <a:pt x="226909" y="193013"/>
                    <a:pt x="220252" y="172769"/>
                    <a:pt x="219796" y="172040"/>
                  </a:cubicBezTo>
                  <a:cubicBezTo>
                    <a:pt x="219339" y="171310"/>
                    <a:pt x="219796" y="169669"/>
                    <a:pt x="219796" y="169669"/>
                  </a:cubicBezTo>
                  <a:cubicBezTo>
                    <a:pt x="219796" y="169669"/>
                    <a:pt x="223169" y="163103"/>
                    <a:pt x="224538" y="161279"/>
                  </a:cubicBezTo>
                  <a:cubicBezTo>
                    <a:pt x="225906" y="159456"/>
                    <a:pt x="224538" y="160003"/>
                    <a:pt x="224538" y="160003"/>
                  </a:cubicBezTo>
                  <a:lnTo>
                    <a:pt x="217698" y="161827"/>
                  </a:lnTo>
                  <a:cubicBezTo>
                    <a:pt x="216604" y="162191"/>
                    <a:pt x="215327" y="162191"/>
                    <a:pt x="214233" y="161827"/>
                  </a:cubicBezTo>
                  <a:cubicBezTo>
                    <a:pt x="210220" y="161389"/>
                    <a:pt x="206300" y="161389"/>
                    <a:pt x="202287" y="161827"/>
                  </a:cubicBezTo>
                  <a:cubicBezTo>
                    <a:pt x="196269" y="163696"/>
                    <a:pt x="190433" y="166267"/>
                    <a:pt x="185052" y="169486"/>
                  </a:cubicBezTo>
                  <a:cubicBezTo>
                    <a:pt x="184505" y="170116"/>
                    <a:pt x="183502" y="170152"/>
                    <a:pt x="182863" y="169578"/>
                  </a:cubicBezTo>
                  <a:cubicBezTo>
                    <a:pt x="182863" y="169550"/>
                    <a:pt x="182772" y="169514"/>
                    <a:pt x="182772" y="169486"/>
                  </a:cubicBezTo>
                  <a:cubicBezTo>
                    <a:pt x="182226" y="168939"/>
                    <a:pt x="180492" y="168483"/>
                    <a:pt x="180492" y="166295"/>
                  </a:cubicBezTo>
                  <a:cubicBezTo>
                    <a:pt x="180492" y="164106"/>
                    <a:pt x="185234" y="158635"/>
                    <a:pt x="185782" y="157905"/>
                  </a:cubicBezTo>
                  <a:cubicBezTo>
                    <a:pt x="186146" y="157358"/>
                    <a:pt x="186329" y="156720"/>
                    <a:pt x="186237" y="156082"/>
                  </a:cubicBezTo>
                  <a:cubicBezTo>
                    <a:pt x="185782" y="154924"/>
                    <a:pt x="185508" y="153729"/>
                    <a:pt x="185234" y="152525"/>
                  </a:cubicBezTo>
                  <a:cubicBezTo>
                    <a:pt x="184597" y="151048"/>
                    <a:pt x="183411" y="149899"/>
                    <a:pt x="181952" y="149334"/>
                  </a:cubicBezTo>
                  <a:cubicBezTo>
                    <a:pt x="181314" y="149334"/>
                    <a:pt x="180220" y="149334"/>
                    <a:pt x="179763" y="148057"/>
                  </a:cubicBezTo>
                  <a:cubicBezTo>
                    <a:pt x="179763" y="145495"/>
                    <a:pt x="179946" y="142932"/>
                    <a:pt x="180402" y="140397"/>
                  </a:cubicBezTo>
                  <a:cubicBezTo>
                    <a:pt x="180402" y="139576"/>
                    <a:pt x="180949" y="138847"/>
                    <a:pt x="181678" y="138573"/>
                  </a:cubicBezTo>
                  <a:cubicBezTo>
                    <a:pt x="182499" y="138117"/>
                    <a:pt x="185873" y="136658"/>
                    <a:pt x="187332" y="135838"/>
                  </a:cubicBezTo>
                  <a:cubicBezTo>
                    <a:pt x="188791" y="135017"/>
                    <a:pt x="188517" y="134014"/>
                    <a:pt x="188336" y="133011"/>
                  </a:cubicBezTo>
                  <a:cubicBezTo>
                    <a:pt x="188153" y="130202"/>
                    <a:pt x="188336" y="127384"/>
                    <a:pt x="188882" y="124621"/>
                  </a:cubicBezTo>
                  <a:cubicBezTo>
                    <a:pt x="189794" y="119332"/>
                    <a:pt x="197181" y="115503"/>
                    <a:pt x="198001" y="115503"/>
                  </a:cubicBezTo>
                  <a:cubicBezTo>
                    <a:pt x="198549" y="115311"/>
                    <a:pt x="198913" y="114864"/>
                    <a:pt x="199095" y="114317"/>
                  </a:cubicBezTo>
                  <a:cubicBezTo>
                    <a:pt x="199095" y="114317"/>
                    <a:pt x="200737" y="109484"/>
                    <a:pt x="200829" y="108481"/>
                  </a:cubicBezTo>
                  <a:cubicBezTo>
                    <a:pt x="200920" y="107478"/>
                    <a:pt x="202378" y="107934"/>
                    <a:pt x="202378" y="107934"/>
                  </a:cubicBezTo>
                  <a:cubicBezTo>
                    <a:pt x="205661" y="108253"/>
                    <a:pt x="208943" y="107268"/>
                    <a:pt x="211497" y="105198"/>
                  </a:cubicBezTo>
                  <a:cubicBezTo>
                    <a:pt x="212956" y="103921"/>
                    <a:pt x="217242" y="100547"/>
                    <a:pt x="218519" y="99635"/>
                  </a:cubicBezTo>
                  <a:cubicBezTo>
                    <a:pt x="219796" y="98724"/>
                    <a:pt x="218519" y="97356"/>
                    <a:pt x="218519" y="97356"/>
                  </a:cubicBezTo>
                  <a:cubicBezTo>
                    <a:pt x="217333" y="95021"/>
                    <a:pt x="216239" y="92577"/>
                    <a:pt x="215510" y="90061"/>
                  </a:cubicBezTo>
                  <a:cubicBezTo>
                    <a:pt x="214507" y="86504"/>
                    <a:pt x="219066" y="78844"/>
                    <a:pt x="219704" y="78024"/>
                  </a:cubicBezTo>
                  <a:cubicBezTo>
                    <a:pt x="220342" y="76701"/>
                    <a:pt x="220707" y="75279"/>
                    <a:pt x="220798" y="73829"/>
                  </a:cubicBezTo>
                  <a:cubicBezTo>
                    <a:pt x="220798" y="72735"/>
                    <a:pt x="220798" y="64710"/>
                    <a:pt x="220798" y="61883"/>
                  </a:cubicBezTo>
                  <a:cubicBezTo>
                    <a:pt x="220798" y="59056"/>
                    <a:pt x="218610" y="36806"/>
                    <a:pt x="218245" y="35712"/>
                  </a:cubicBezTo>
                  <a:cubicBezTo>
                    <a:pt x="217881" y="34618"/>
                    <a:pt x="217607" y="34709"/>
                    <a:pt x="216239" y="34800"/>
                  </a:cubicBezTo>
                  <a:cubicBezTo>
                    <a:pt x="214871" y="34891"/>
                    <a:pt x="212045" y="32794"/>
                    <a:pt x="210950" y="31973"/>
                  </a:cubicBezTo>
                  <a:cubicBezTo>
                    <a:pt x="209856" y="31152"/>
                    <a:pt x="208853" y="31973"/>
                    <a:pt x="208853" y="32703"/>
                  </a:cubicBezTo>
                  <a:cubicBezTo>
                    <a:pt x="208853" y="33432"/>
                    <a:pt x="207668" y="32703"/>
                    <a:pt x="207668" y="32703"/>
                  </a:cubicBezTo>
                  <a:cubicBezTo>
                    <a:pt x="207668" y="32703"/>
                    <a:pt x="205297" y="31426"/>
                    <a:pt x="204384" y="31061"/>
                  </a:cubicBezTo>
                  <a:cubicBezTo>
                    <a:pt x="203929" y="30769"/>
                    <a:pt x="203472" y="30323"/>
                    <a:pt x="203290" y="29785"/>
                  </a:cubicBezTo>
                  <a:lnTo>
                    <a:pt x="199278" y="14647"/>
                  </a:lnTo>
                  <a:cubicBezTo>
                    <a:pt x="199278" y="12915"/>
                    <a:pt x="194718" y="9541"/>
                    <a:pt x="193533" y="8082"/>
                  </a:cubicBezTo>
                  <a:cubicBezTo>
                    <a:pt x="192347" y="6623"/>
                    <a:pt x="187423" y="5711"/>
                    <a:pt x="186420" y="5072"/>
                  </a:cubicBezTo>
                  <a:cubicBezTo>
                    <a:pt x="185417" y="4434"/>
                    <a:pt x="185143" y="2519"/>
                    <a:pt x="184870" y="1516"/>
                  </a:cubicBezTo>
                  <a:cubicBezTo>
                    <a:pt x="184597" y="513"/>
                    <a:pt x="184414" y="-34"/>
                    <a:pt x="181496" y="-34"/>
                  </a:cubicBezTo>
                  <a:cubicBezTo>
                    <a:pt x="178578" y="-34"/>
                    <a:pt x="173653" y="9085"/>
                    <a:pt x="173381" y="10270"/>
                  </a:cubicBezTo>
                  <a:cubicBezTo>
                    <a:pt x="173198" y="10753"/>
                    <a:pt x="172650" y="11036"/>
                    <a:pt x="172195" y="10908"/>
                  </a:cubicBezTo>
                  <a:cubicBezTo>
                    <a:pt x="172742" y="14009"/>
                    <a:pt x="173472" y="18295"/>
                    <a:pt x="173472" y="18751"/>
                  </a:cubicBezTo>
                  <a:cubicBezTo>
                    <a:pt x="173381" y="19362"/>
                    <a:pt x="173198" y="19945"/>
                    <a:pt x="172924" y="20483"/>
                  </a:cubicBezTo>
                  <a:lnTo>
                    <a:pt x="163076" y="28599"/>
                  </a:lnTo>
                  <a:cubicBezTo>
                    <a:pt x="162255" y="29329"/>
                    <a:pt x="158789" y="33067"/>
                    <a:pt x="157695" y="33979"/>
                  </a:cubicBezTo>
                  <a:cubicBezTo>
                    <a:pt x="157057" y="34691"/>
                    <a:pt x="157057" y="35730"/>
                    <a:pt x="157695" y="36441"/>
                  </a:cubicBezTo>
                  <a:lnTo>
                    <a:pt x="165720" y="51305"/>
                  </a:lnTo>
                  <a:cubicBezTo>
                    <a:pt x="166633" y="53129"/>
                    <a:pt x="163805" y="53129"/>
                    <a:pt x="163076" y="53129"/>
                  </a:cubicBezTo>
                  <a:cubicBezTo>
                    <a:pt x="160888" y="52080"/>
                    <a:pt x="158789" y="50886"/>
                    <a:pt x="156692" y="49573"/>
                  </a:cubicBezTo>
                  <a:cubicBezTo>
                    <a:pt x="155689" y="49025"/>
                    <a:pt x="156692" y="48023"/>
                    <a:pt x="156692" y="47566"/>
                  </a:cubicBezTo>
                  <a:cubicBezTo>
                    <a:pt x="156692" y="47111"/>
                    <a:pt x="156054" y="45743"/>
                    <a:pt x="153683" y="43828"/>
                  </a:cubicBezTo>
                  <a:cubicBezTo>
                    <a:pt x="151312" y="41913"/>
                    <a:pt x="146388" y="43828"/>
                    <a:pt x="143835" y="44740"/>
                  </a:cubicBezTo>
                  <a:lnTo>
                    <a:pt x="122223" y="55409"/>
                  </a:lnTo>
                  <a:lnTo>
                    <a:pt x="120034" y="56503"/>
                  </a:lnTo>
                  <a:cubicBezTo>
                    <a:pt x="120034" y="56503"/>
                    <a:pt x="109821" y="64528"/>
                    <a:pt x="109548" y="65075"/>
                  </a:cubicBezTo>
                  <a:cubicBezTo>
                    <a:pt x="109092" y="65540"/>
                    <a:pt x="108454" y="65877"/>
                    <a:pt x="107815" y="66078"/>
                  </a:cubicBezTo>
                  <a:lnTo>
                    <a:pt x="102070" y="67537"/>
                  </a:lnTo>
                  <a:cubicBezTo>
                    <a:pt x="101523" y="67783"/>
                    <a:pt x="100976" y="68157"/>
                    <a:pt x="100520" y="68631"/>
                  </a:cubicBezTo>
                  <a:lnTo>
                    <a:pt x="97146" y="73100"/>
                  </a:lnTo>
                  <a:cubicBezTo>
                    <a:pt x="96873" y="73720"/>
                    <a:pt x="96873" y="74394"/>
                    <a:pt x="97146" y="75014"/>
                  </a:cubicBezTo>
                  <a:cubicBezTo>
                    <a:pt x="97146" y="75014"/>
                    <a:pt x="98970" y="88602"/>
                    <a:pt x="98970" y="90699"/>
                  </a:cubicBezTo>
                  <a:cubicBezTo>
                    <a:pt x="98970" y="92796"/>
                    <a:pt x="95413" y="97447"/>
                    <a:pt x="94867" y="98177"/>
                  </a:cubicBezTo>
                  <a:cubicBezTo>
                    <a:pt x="94319" y="98906"/>
                    <a:pt x="94867" y="99727"/>
                    <a:pt x="94867" y="100547"/>
                  </a:cubicBezTo>
                  <a:cubicBezTo>
                    <a:pt x="94867" y="101368"/>
                    <a:pt x="94867" y="102554"/>
                    <a:pt x="94867" y="102554"/>
                  </a:cubicBezTo>
                  <a:cubicBezTo>
                    <a:pt x="93681" y="103620"/>
                    <a:pt x="92496" y="104779"/>
                    <a:pt x="91493" y="106019"/>
                  </a:cubicBezTo>
                  <a:cubicBezTo>
                    <a:pt x="90763" y="106931"/>
                    <a:pt x="85200" y="110852"/>
                    <a:pt x="84744" y="111399"/>
                  </a:cubicBezTo>
                  <a:cubicBezTo>
                    <a:pt x="83832" y="112229"/>
                    <a:pt x="82920" y="112986"/>
                    <a:pt x="81917" y="113679"/>
                  </a:cubicBezTo>
                  <a:cubicBezTo>
                    <a:pt x="81188" y="114226"/>
                    <a:pt x="81917" y="116050"/>
                    <a:pt x="81917" y="116050"/>
                  </a:cubicBezTo>
                  <a:cubicBezTo>
                    <a:pt x="81917" y="116050"/>
                    <a:pt x="83649" y="119697"/>
                    <a:pt x="84926" y="123071"/>
                  </a:cubicBezTo>
                  <a:cubicBezTo>
                    <a:pt x="86203" y="126445"/>
                    <a:pt x="81644" y="136749"/>
                    <a:pt x="81188" y="137935"/>
                  </a:cubicBezTo>
                  <a:cubicBezTo>
                    <a:pt x="80184" y="139595"/>
                    <a:pt x="78999" y="141154"/>
                    <a:pt x="77723" y="142586"/>
                  </a:cubicBezTo>
                  <a:cubicBezTo>
                    <a:pt x="77084" y="143406"/>
                    <a:pt x="76355" y="144592"/>
                    <a:pt x="76355" y="144592"/>
                  </a:cubicBezTo>
                  <a:lnTo>
                    <a:pt x="65777" y="168939"/>
                  </a:lnTo>
                  <a:cubicBezTo>
                    <a:pt x="65685" y="169486"/>
                    <a:pt x="65139" y="169833"/>
                    <a:pt x="64591" y="169723"/>
                  </a:cubicBezTo>
                  <a:cubicBezTo>
                    <a:pt x="64500" y="169714"/>
                    <a:pt x="64500" y="169696"/>
                    <a:pt x="64409" y="169669"/>
                  </a:cubicBezTo>
                  <a:lnTo>
                    <a:pt x="59667" y="166842"/>
                  </a:lnTo>
                  <a:cubicBezTo>
                    <a:pt x="59120" y="166523"/>
                    <a:pt x="58481" y="166277"/>
                    <a:pt x="57843" y="166112"/>
                  </a:cubicBezTo>
                  <a:lnTo>
                    <a:pt x="39605" y="163559"/>
                  </a:lnTo>
                  <a:cubicBezTo>
                    <a:pt x="37873" y="163559"/>
                    <a:pt x="38420" y="164289"/>
                    <a:pt x="38420" y="164289"/>
                  </a:cubicBezTo>
                  <a:cubicBezTo>
                    <a:pt x="38420" y="164289"/>
                    <a:pt x="41156" y="173408"/>
                    <a:pt x="41429" y="174411"/>
                  </a:cubicBezTo>
                  <a:cubicBezTo>
                    <a:pt x="41521" y="175286"/>
                    <a:pt x="41521" y="176180"/>
                    <a:pt x="41429" y="177055"/>
                  </a:cubicBezTo>
                  <a:cubicBezTo>
                    <a:pt x="41429" y="177055"/>
                    <a:pt x="39150" y="194016"/>
                    <a:pt x="39332" y="195293"/>
                  </a:cubicBezTo>
                  <a:cubicBezTo>
                    <a:pt x="39514" y="196570"/>
                    <a:pt x="38511" y="197937"/>
                    <a:pt x="38237" y="198849"/>
                  </a:cubicBezTo>
                  <a:cubicBezTo>
                    <a:pt x="37964" y="199761"/>
                    <a:pt x="36596" y="198849"/>
                    <a:pt x="36596" y="198849"/>
                  </a:cubicBezTo>
                  <a:cubicBezTo>
                    <a:pt x="35411" y="198594"/>
                    <a:pt x="34226" y="198594"/>
                    <a:pt x="33040" y="198849"/>
                  </a:cubicBezTo>
                  <a:cubicBezTo>
                    <a:pt x="31034" y="198849"/>
                    <a:pt x="30213" y="203956"/>
                    <a:pt x="30213" y="209519"/>
                  </a:cubicBezTo>
                  <a:cubicBezTo>
                    <a:pt x="30487" y="215865"/>
                    <a:pt x="31308" y="222185"/>
                    <a:pt x="32675" y="228395"/>
                  </a:cubicBezTo>
                  <a:cubicBezTo>
                    <a:pt x="32675" y="229398"/>
                    <a:pt x="31763" y="230218"/>
                    <a:pt x="31763" y="230218"/>
                  </a:cubicBezTo>
                  <a:cubicBezTo>
                    <a:pt x="31763" y="230218"/>
                    <a:pt x="28389" y="233592"/>
                    <a:pt x="27660" y="234596"/>
                  </a:cubicBezTo>
                  <a:cubicBezTo>
                    <a:pt x="27295" y="235024"/>
                    <a:pt x="26657" y="235088"/>
                    <a:pt x="26292" y="234732"/>
                  </a:cubicBezTo>
                  <a:cubicBezTo>
                    <a:pt x="26201" y="234696"/>
                    <a:pt x="26110" y="234650"/>
                    <a:pt x="26110" y="234596"/>
                  </a:cubicBezTo>
                  <a:lnTo>
                    <a:pt x="20547" y="231860"/>
                  </a:lnTo>
                  <a:cubicBezTo>
                    <a:pt x="18997" y="230830"/>
                    <a:pt x="16899" y="231240"/>
                    <a:pt x="15805" y="232772"/>
                  </a:cubicBezTo>
                  <a:lnTo>
                    <a:pt x="13617" y="236966"/>
                  </a:lnTo>
                  <a:cubicBezTo>
                    <a:pt x="13617" y="239337"/>
                    <a:pt x="14073" y="241526"/>
                    <a:pt x="14073" y="241891"/>
                  </a:cubicBezTo>
                  <a:cubicBezTo>
                    <a:pt x="14073" y="242256"/>
                    <a:pt x="15805" y="259673"/>
                    <a:pt x="15805" y="259673"/>
                  </a:cubicBezTo>
                  <a:cubicBezTo>
                    <a:pt x="15805" y="259673"/>
                    <a:pt x="15805" y="261405"/>
                    <a:pt x="14711" y="260402"/>
                  </a:cubicBezTo>
                  <a:cubicBezTo>
                    <a:pt x="13617" y="259399"/>
                    <a:pt x="12249" y="257940"/>
                    <a:pt x="11154" y="258214"/>
                  </a:cubicBezTo>
                  <a:cubicBezTo>
                    <a:pt x="10060" y="258487"/>
                    <a:pt x="7598" y="258852"/>
                    <a:pt x="7142" y="258214"/>
                  </a:cubicBezTo>
                  <a:cubicBezTo>
                    <a:pt x="6686" y="257575"/>
                    <a:pt x="5865" y="254931"/>
                    <a:pt x="5136" y="256299"/>
                  </a:cubicBezTo>
                  <a:cubicBezTo>
                    <a:pt x="4407" y="257667"/>
                    <a:pt x="394" y="264779"/>
                    <a:pt x="394" y="264779"/>
                  </a:cubicBezTo>
                  <a:cubicBezTo>
                    <a:pt x="394" y="264779"/>
                    <a:pt x="-609" y="266147"/>
                    <a:pt x="394" y="266968"/>
                  </a:cubicBezTo>
                  <a:cubicBezTo>
                    <a:pt x="941" y="267770"/>
                    <a:pt x="1306" y="268627"/>
                    <a:pt x="1671" y="269521"/>
                  </a:cubicBezTo>
                  <a:cubicBezTo>
                    <a:pt x="2765" y="270889"/>
                    <a:pt x="3677" y="272357"/>
                    <a:pt x="4498" y="273898"/>
                  </a:cubicBezTo>
                  <a:lnTo>
                    <a:pt x="16079" y="294781"/>
                  </a:lnTo>
                  <a:cubicBezTo>
                    <a:pt x="17173" y="296878"/>
                    <a:pt x="20000" y="299340"/>
                    <a:pt x="18723" y="293777"/>
                  </a:cubicBezTo>
                  <a:cubicBezTo>
                    <a:pt x="17447" y="288215"/>
                    <a:pt x="18723" y="286026"/>
                    <a:pt x="21003" y="291133"/>
                  </a:cubicBezTo>
                  <a:cubicBezTo>
                    <a:pt x="23283" y="296239"/>
                    <a:pt x="21003" y="296695"/>
                    <a:pt x="23465" y="299158"/>
                  </a:cubicBezTo>
                  <a:cubicBezTo>
                    <a:pt x="25927" y="301620"/>
                    <a:pt x="26110" y="298337"/>
                    <a:pt x="26474" y="297060"/>
                  </a:cubicBezTo>
                  <a:cubicBezTo>
                    <a:pt x="26839" y="295784"/>
                    <a:pt x="30487" y="293413"/>
                    <a:pt x="28937" y="298884"/>
                  </a:cubicBezTo>
                  <a:cubicBezTo>
                    <a:pt x="27386" y="304355"/>
                    <a:pt x="27295" y="305358"/>
                    <a:pt x="28937" y="308003"/>
                  </a:cubicBezTo>
                  <a:cubicBezTo>
                    <a:pt x="30578" y="310647"/>
                    <a:pt x="31763" y="312745"/>
                    <a:pt x="31946" y="308733"/>
                  </a:cubicBezTo>
                  <a:cubicBezTo>
                    <a:pt x="32128" y="304720"/>
                    <a:pt x="34773" y="304902"/>
                    <a:pt x="38237" y="305723"/>
                  </a:cubicBezTo>
                  <a:cubicBezTo>
                    <a:pt x="41703" y="306544"/>
                    <a:pt x="55290" y="307547"/>
                    <a:pt x="49454" y="311012"/>
                  </a:cubicBezTo>
                  <a:cubicBezTo>
                    <a:pt x="43618" y="314477"/>
                    <a:pt x="51460" y="317304"/>
                    <a:pt x="53011" y="317669"/>
                  </a:cubicBezTo>
                  <a:cubicBezTo>
                    <a:pt x="54561" y="318034"/>
                    <a:pt x="54196" y="319128"/>
                    <a:pt x="53011" y="320131"/>
                  </a:cubicBezTo>
                  <a:cubicBezTo>
                    <a:pt x="51825" y="321134"/>
                    <a:pt x="55746" y="323140"/>
                    <a:pt x="56475" y="324144"/>
                  </a:cubicBezTo>
                  <a:cubicBezTo>
                    <a:pt x="57206" y="325146"/>
                    <a:pt x="63680" y="329250"/>
                    <a:pt x="57023" y="332077"/>
                  </a:cubicBezTo>
                  <a:cubicBezTo>
                    <a:pt x="50366" y="334904"/>
                    <a:pt x="51369" y="333262"/>
                    <a:pt x="49272" y="330527"/>
                  </a:cubicBezTo>
                  <a:cubicBezTo>
                    <a:pt x="47174" y="327791"/>
                    <a:pt x="43709" y="325420"/>
                    <a:pt x="45989" y="331712"/>
                  </a:cubicBezTo>
                  <a:cubicBezTo>
                    <a:pt x="48269" y="338004"/>
                    <a:pt x="52645" y="345573"/>
                    <a:pt x="55655" y="344479"/>
                  </a:cubicBezTo>
                  <a:cubicBezTo>
                    <a:pt x="58664" y="343384"/>
                    <a:pt x="58026" y="340649"/>
                    <a:pt x="58755" y="336454"/>
                  </a:cubicBezTo>
                  <a:cubicBezTo>
                    <a:pt x="59485" y="332259"/>
                    <a:pt x="62494" y="329797"/>
                    <a:pt x="62494" y="334904"/>
                  </a:cubicBezTo>
                  <a:cubicBezTo>
                    <a:pt x="61674" y="340065"/>
                    <a:pt x="62585" y="345363"/>
                    <a:pt x="65048" y="349950"/>
                  </a:cubicBezTo>
                  <a:cubicBezTo>
                    <a:pt x="68239" y="354145"/>
                    <a:pt x="82829" y="382778"/>
                    <a:pt x="80184" y="395545"/>
                  </a:cubicBezTo>
                  <a:cubicBezTo>
                    <a:pt x="77541" y="408311"/>
                    <a:pt x="70519" y="435394"/>
                    <a:pt x="70154" y="444331"/>
                  </a:cubicBezTo>
                  <a:cubicBezTo>
                    <a:pt x="69790" y="453267"/>
                    <a:pt x="68786" y="447614"/>
                    <a:pt x="74896" y="443601"/>
                  </a:cubicBezTo>
                  <a:cubicBezTo>
                    <a:pt x="77905" y="441823"/>
                    <a:pt x="80276" y="439270"/>
                    <a:pt x="81917" y="436215"/>
                  </a:cubicBezTo>
                  <a:cubicBezTo>
                    <a:pt x="83012" y="435029"/>
                    <a:pt x="85474" y="434847"/>
                    <a:pt x="83649" y="439771"/>
                  </a:cubicBezTo>
                  <a:cubicBezTo>
                    <a:pt x="81826" y="444696"/>
                    <a:pt x="78726" y="448890"/>
                    <a:pt x="81188" y="448890"/>
                  </a:cubicBezTo>
                  <a:cubicBezTo>
                    <a:pt x="83649" y="448890"/>
                    <a:pt x="86842" y="442872"/>
                    <a:pt x="85565" y="448890"/>
                  </a:cubicBezTo>
                  <a:cubicBezTo>
                    <a:pt x="84288" y="454909"/>
                    <a:pt x="86842" y="448890"/>
                    <a:pt x="88757" y="447614"/>
                  </a:cubicBezTo>
                  <a:cubicBezTo>
                    <a:pt x="90671" y="446337"/>
                    <a:pt x="91401" y="444787"/>
                    <a:pt x="92951" y="451444"/>
                  </a:cubicBezTo>
                  <a:cubicBezTo>
                    <a:pt x="94502" y="458100"/>
                    <a:pt x="95778" y="453632"/>
                    <a:pt x="96325" y="450440"/>
                  </a:cubicBezTo>
                  <a:cubicBezTo>
                    <a:pt x="96873" y="447249"/>
                    <a:pt x="98970" y="445881"/>
                    <a:pt x="98970" y="452173"/>
                  </a:cubicBezTo>
                  <a:cubicBezTo>
                    <a:pt x="98970" y="458465"/>
                    <a:pt x="102070" y="452720"/>
                    <a:pt x="102070" y="452720"/>
                  </a:cubicBezTo>
                  <a:cubicBezTo>
                    <a:pt x="102070" y="452720"/>
                    <a:pt x="104715" y="449711"/>
                    <a:pt x="105080" y="455182"/>
                  </a:cubicBezTo>
                  <a:cubicBezTo>
                    <a:pt x="105444" y="460654"/>
                    <a:pt x="108909" y="457097"/>
                    <a:pt x="110368" y="454453"/>
                  </a:cubicBezTo>
                  <a:cubicBezTo>
                    <a:pt x="111828" y="451808"/>
                    <a:pt x="118028" y="438859"/>
                    <a:pt x="122953" y="439589"/>
                  </a:cubicBezTo>
                  <a:cubicBezTo>
                    <a:pt x="127877" y="440319"/>
                    <a:pt x="130521" y="437492"/>
                    <a:pt x="129609" y="435850"/>
                  </a:cubicBezTo>
                  <a:cubicBezTo>
                    <a:pt x="128698" y="434209"/>
                    <a:pt x="128424" y="433388"/>
                    <a:pt x="131342" y="433388"/>
                  </a:cubicBezTo>
                  <a:cubicBezTo>
                    <a:pt x="134260" y="433388"/>
                    <a:pt x="139822" y="433388"/>
                    <a:pt x="138182" y="429376"/>
                  </a:cubicBezTo>
                  <a:cubicBezTo>
                    <a:pt x="136540" y="425363"/>
                    <a:pt x="140825" y="428190"/>
                    <a:pt x="141190" y="428829"/>
                  </a:cubicBezTo>
                  <a:cubicBezTo>
                    <a:pt x="148212" y="429741"/>
                    <a:pt x="154595" y="424816"/>
                    <a:pt x="155507" y="417822"/>
                  </a:cubicBezTo>
                  <a:cubicBezTo>
                    <a:pt x="155507" y="417485"/>
                    <a:pt x="155598" y="417138"/>
                    <a:pt x="155598" y="416792"/>
                  </a:cubicBezTo>
                  <a:cubicBezTo>
                    <a:pt x="158060" y="403478"/>
                    <a:pt x="157878" y="394815"/>
                    <a:pt x="162802" y="401654"/>
                  </a:cubicBezTo>
                  <a:cubicBezTo>
                    <a:pt x="167088" y="406907"/>
                    <a:pt x="170007" y="413190"/>
                    <a:pt x="171192" y="419892"/>
                  </a:cubicBezTo>
                  <a:cubicBezTo>
                    <a:pt x="172924" y="427826"/>
                    <a:pt x="174475" y="429011"/>
                    <a:pt x="178031" y="428373"/>
                  </a:cubicBezTo>
                  <a:cubicBezTo>
                    <a:pt x="178031" y="428373"/>
                    <a:pt x="186056" y="425363"/>
                    <a:pt x="184688" y="429376"/>
                  </a:cubicBezTo>
                  <a:cubicBezTo>
                    <a:pt x="182591" y="436580"/>
                    <a:pt x="182591" y="444240"/>
                    <a:pt x="184688" y="451444"/>
                  </a:cubicBezTo>
                  <a:cubicBezTo>
                    <a:pt x="186876" y="459997"/>
                    <a:pt x="187971" y="468788"/>
                    <a:pt x="187971" y="477615"/>
                  </a:cubicBezTo>
                  <a:cubicBezTo>
                    <a:pt x="188244" y="482804"/>
                    <a:pt x="190433" y="487700"/>
                    <a:pt x="194171" y="491293"/>
                  </a:cubicBezTo>
                  <a:cubicBezTo>
                    <a:pt x="195904" y="493072"/>
                    <a:pt x="196724" y="495506"/>
                    <a:pt x="196451" y="497950"/>
                  </a:cubicBezTo>
                  <a:cubicBezTo>
                    <a:pt x="196998" y="508355"/>
                    <a:pt x="198184" y="518714"/>
                    <a:pt x="200098" y="528955"/>
                  </a:cubicBezTo>
                  <a:cubicBezTo>
                    <a:pt x="201193" y="531964"/>
                    <a:pt x="202195" y="534608"/>
                    <a:pt x="202195" y="527040"/>
                  </a:cubicBezTo>
                  <a:cubicBezTo>
                    <a:pt x="202195" y="519471"/>
                    <a:pt x="202195" y="512540"/>
                    <a:pt x="205205" y="519197"/>
                  </a:cubicBezTo>
                  <a:cubicBezTo>
                    <a:pt x="207303" y="524650"/>
                    <a:pt x="209035" y="530259"/>
                    <a:pt x="210311" y="535976"/>
                  </a:cubicBezTo>
                  <a:cubicBezTo>
                    <a:pt x="211314" y="537617"/>
                    <a:pt x="214688" y="545642"/>
                    <a:pt x="216787" y="549654"/>
                  </a:cubicBezTo>
                  <a:cubicBezTo>
                    <a:pt x="219430" y="554679"/>
                    <a:pt x="219887" y="560615"/>
                    <a:pt x="217972" y="565977"/>
                  </a:cubicBezTo>
                  <a:cubicBezTo>
                    <a:pt x="215510" y="571084"/>
                    <a:pt x="216422" y="571449"/>
                    <a:pt x="216422" y="572634"/>
                  </a:cubicBezTo>
                  <a:cubicBezTo>
                    <a:pt x="216422" y="573819"/>
                    <a:pt x="212591" y="576008"/>
                    <a:pt x="215510" y="576008"/>
                  </a:cubicBezTo>
                  <a:cubicBezTo>
                    <a:pt x="218427" y="576008"/>
                    <a:pt x="218519" y="576008"/>
                    <a:pt x="218336" y="580203"/>
                  </a:cubicBezTo>
                  <a:cubicBezTo>
                    <a:pt x="218154" y="584397"/>
                    <a:pt x="217790" y="586860"/>
                    <a:pt x="215874" y="587589"/>
                  </a:cubicBezTo>
                  <a:cubicBezTo>
                    <a:pt x="213959" y="588319"/>
                    <a:pt x="214324" y="592331"/>
                    <a:pt x="215874" y="593516"/>
                  </a:cubicBezTo>
                  <a:cubicBezTo>
                    <a:pt x="217333" y="594802"/>
                    <a:pt x="219613" y="594638"/>
                    <a:pt x="220890" y="593152"/>
                  </a:cubicBezTo>
                  <a:cubicBezTo>
                    <a:pt x="220981" y="593033"/>
                    <a:pt x="221072" y="592915"/>
                    <a:pt x="221164" y="592787"/>
                  </a:cubicBezTo>
                  <a:cubicBezTo>
                    <a:pt x="222349" y="590416"/>
                    <a:pt x="225175" y="590690"/>
                    <a:pt x="224629" y="592787"/>
                  </a:cubicBezTo>
                  <a:cubicBezTo>
                    <a:pt x="224081" y="594884"/>
                    <a:pt x="221528" y="595796"/>
                    <a:pt x="221528" y="601085"/>
                  </a:cubicBezTo>
                  <a:cubicBezTo>
                    <a:pt x="221528" y="606374"/>
                    <a:pt x="221528" y="619961"/>
                    <a:pt x="215327" y="625068"/>
                  </a:cubicBezTo>
                  <a:cubicBezTo>
                    <a:pt x="209126" y="630175"/>
                    <a:pt x="212227" y="630357"/>
                    <a:pt x="212774" y="635463"/>
                  </a:cubicBezTo>
                  <a:cubicBezTo>
                    <a:pt x="213321" y="640570"/>
                    <a:pt x="213594" y="648048"/>
                    <a:pt x="214051" y="650783"/>
                  </a:cubicBezTo>
                  <a:lnTo>
                    <a:pt x="219887" y="642668"/>
                  </a:lnTo>
                  <a:cubicBezTo>
                    <a:pt x="220252" y="641628"/>
                    <a:pt x="220616" y="640561"/>
                    <a:pt x="220890" y="639476"/>
                  </a:cubicBezTo>
                  <a:close/>
                </a:path>
              </a:pathLst>
            </a:custGeom>
            <a:grpFill/>
            <a:ln w="4559" cap="flat">
              <a:solidFill>
                <a:srgbClr val="FFFFFF"/>
              </a:solidFill>
              <a:prstDash val="solid"/>
              <a:miter/>
            </a:ln>
          </p:spPr>
          <p:txBody>
            <a:bodyPr rtlCol="0" anchor="ctr"/>
            <a:lstStyle/>
            <a:p>
              <a:endParaRPr lang="en-US"/>
            </a:p>
          </p:txBody>
        </p:sp>
      </p:grpSp>
      <p:sp>
        <p:nvSpPr>
          <p:cNvPr id="989" name="Freeform: Shape 988">
            <a:extLst>
              <a:ext uri="{FF2B5EF4-FFF2-40B4-BE49-F238E27FC236}">
                <a16:creationId xmlns:a16="http://schemas.microsoft.com/office/drawing/2014/main" id="{2D1ECB07-C56C-900F-5F34-F126F3759695}"/>
              </a:ext>
            </a:extLst>
          </p:cNvPr>
          <p:cNvSpPr/>
          <p:nvPr/>
        </p:nvSpPr>
        <p:spPr>
          <a:xfrm>
            <a:off x="8686350" y="3909139"/>
            <a:ext cx="222554" cy="260125"/>
          </a:xfrm>
          <a:custGeom>
            <a:avLst/>
            <a:gdLst>
              <a:gd name="connsiteX0" fmla="*/ 19281 w 256139"/>
              <a:gd name="connsiteY0" fmla="*/ 45383 h 299379"/>
              <a:gd name="connsiteX1" fmla="*/ 15724 w 256139"/>
              <a:gd name="connsiteY1" fmla="*/ 52769 h 299379"/>
              <a:gd name="connsiteX2" fmla="*/ 15724 w 256139"/>
              <a:gd name="connsiteY2" fmla="*/ 54502 h 299379"/>
              <a:gd name="connsiteX3" fmla="*/ 17456 w 256139"/>
              <a:gd name="connsiteY3" fmla="*/ 57785 h 299379"/>
              <a:gd name="connsiteX4" fmla="*/ 11894 w 256139"/>
              <a:gd name="connsiteY4" fmla="*/ 58788 h 299379"/>
              <a:gd name="connsiteX5" fmla="*/ 3322 w 256139"/>
              <a:gd name="connsiteY5" fmla="*/ 65627 h 299379"/>
              <a:gd name="connsiteX6" fmla="*/ -52 w 256139"/>
              <a:gd name="connsiteY6" fmla="*/ 75931 h 299379"/>
              <a:gd name="connsiteX7" fmla="*/ 495 w 256139"/>
              <a:gd name="connsiteY7" fmla="*/ 76570 h 299379"/>
              <a:gd name="connsiteX8" fmla="*/ 2683 w 256139"/>
              <a:gd name="connsiteY8" fmla="*/ 79123 h 299379"/>
              <a:gd name="connsiteX9" fmla="*/ 7791 w 256139"/>
              <a:gd name="connsiteY9" fmla="*/ 75019 h 299379"/>
              <a:gd name="connsiteX10" fmla="*/ 12805 w 256139"/>
              <a:gd name="connsiteY10" fmla="*/ 78576 h 299379"/>
              <a:gd name="connsiteX11" fmla="*/ 15633 w 256139"/>
              <a:gd name="connsiteY11" fmla="*/ 81585 h 299379"/>
              <a:gd name="connsiteX12" fmla="*/ 16179 w 256139"/>
              <a:gd name="connsiteY12" fmla="*/ 83299 h 299379"/>
              <a:gd name="connsiteX13" fmla="*/ 16179 w 256139"/>
              <a:gd name="connsiteY13" fmla="*/ 83318 h 299379"/>
              <a:gd name="connsiteX14" fmla="*/ 14356 w 256139"/>
              <a:gd name="connsiteY14" fmla="*/ 91434 h 299379"/>
              <a:gd name="connsiteX15" fmla="*/ 13170 w 256139"/>
              <a:gd name="connsiteY15" fmla="*/ 93531 h 299379"/>
              <a:gd name="connsiteX16" fmla="*/ 11347 w 256139"/>
              <a:gd name="connsiteY16" fmla="*/ 96358 h 299379"/>
              <a:gd name="connsiteX17" fmla="*/ 11347 w 256139"/>
              <a:gd name="connsiteY17" fmla="*/ 97634 h 299379"/>
              <a:gd name="connsiteX18" fmla="*/ 16362 w 256139"/>
              <a:gd name="connsiteY18" fmla="*/ 104930 h 299379"/>
              <a:gd name="connsiteX19" fmla="*/ 17912 w 256139"/>
              <a:gd name="connsiteY19" fmla="*/ 105477 h 299379"/>
              <a:gd name="connsiteX20" fmla="*/ 39159 w 256139"/>
              <a:gd name="connsiteY20" fmla="*/ 103197 h 299379"/>
              <a:gd name="connsiteX21" fmla="*/ 40345 w 256139"/>
              <a:gd name="connsiteY21" fmla="*/ 104838 h 299379"/>
              <a:gd name="connsiteX22" fmla="*/ 38977 w 256139"/>
              <a:gd name="connsiteY22" fmla="*/ 105933 h 299379"/>
              <a:gd name="connsiteX23" fmla="*/ 37700 w 256139"/>
              <a:gd name="connsiteY23" fmla="*/ 109945 h 299379"/>
              <a:gd name="connsiteX24" fmla="*/ 40436 w 256139"/>
              <a:gd name="connsiteY24" fmla="*/ 117058 h 299379"/>
              <a:gd name="connsiteX25" fmla="*/ 42898 w 256139"/>
              <a:gd name="connsiteY25" fmla="*/ 121708 h 299379"/>
              <a:gd name="connsiteX26" fmla="*/ 42169 w 256139"/>
              <a:gd name="connsiteY26" fmla="*/ 123350 h 299379"/>
              <a:gd name="connsiteX27" fmla="*/ 40436 w 256139"/>
              <a:gd name="connsiteY27" fmla="*/ 125447 h 299379"/>
              <a:gd name="connsiteX28" fmla="*/ 39433 w 256139"/>
              <a:gd name="connsiteY28" fmla="*/ 129824 h 299379"/>
              <a:gd name="connsiteX29" fmla="*/ 38885 w 256139"/>
              <a:gd name="connsiteY29" fmla="*/ 134566 h 299379"/>
              <a:gd name="connsiteX30" fmla="*/ 36150 w 256139"/>
              <a:gd name="connsiteY30" fmla="*/ 139581 h 299379"/>
              <a:gd name="connsiteX31" fmla="*/ 34144 w 256139"/>
              <a:gd name="connsiteY31" fmla="*/ 144688 h 299379"/>
              <a:gd name="connsiteX32" fmla="*/ 35056 w 256139"/>
              <a:gd name="connsiteY32" fmla="*/ 147971 h 299379"/>
              <a:gd name="connsiteX33" fmla="*/ 37336 w 256139"/>
              <a:gd name="connsiteY33" fmla="*/ 155631 h 299379"/>
              <a:gd name="connsiteX34" fmla="*/ 36150 w 256139"/>
              <a:gd name="connsiteY34" fmla="*/ 156907 h 299379"/>
              <a:gd name="connsiteX35" fmla="*/ 35056 w 256139"/>
              <a:gd name="connsiteY35" fmla="*/ 158822 h 299379"/>
              <a:gd name="connsiteX36" fmla="*/ 31500 w 256139"/>
              <a:gd name="connsiteY36" fmla="*/ 164932 h 299379"/>
              <a:gd name="connsiteX37" fmla="*/ 29858 w 256139"/>
              <a:gd name="connsiteY37" fmla="*/ 167941 h 299379"/>
              <a:gd name="connsiteX38" fmla="*/ 28763 w 256139"/>
              <a:gd name="connsiteY38" fmla="*/ 172318 h 299379"/>
              <a:gd name="connsiteX39" fmla="*/ 29220 w 256139"/>
              <a:gd name="connsiteY39" fmla="*/ 173869 h 299379"/>
              <a:gd name="connsiteX40" fmla="*/ 36697 w 256139"/>
              <a:gd name="connsiteY40" fmla="*/ 176148 h 299379"/>
              <a:gd name="connsiteX41" fmla="*/ 47823 w 256139"/>
              <a:gd name="connsiteY41" fmla="*/ 166209 h 299379"/>
              <a:gd name="connsiteX42" fmla="*/ 54388 w 256139"/>
              <a:gd name="connsiteY42" fmla="*/ 160828 h 299379"/>
              <a:gd name="connsiteX43" fmla="*/ 67701 w 256139"/>
              <a:gd name="connsiteY43" fmla="*/ 151710 h 299379"/>
              <a:gd name="connsiteX44" fmla="*/ 69526 w 256139"/>
              <a:gd name="connsiteY44" fmla="*/ 151710 h 299379"/>
              <a:gd name="connsiteX45" fmla="*/ 86031 w 256139"/>
              <a:gd name="connsiteY45" fmla="*/ 164294 h 299379"/>
              <a:gd name="connsiteX46" fmla="*/ 87854 w 256139"/>
              <a:gd name="connsiteY46" fmla="*/ 164294 h 299379"/>
              <a:gd name="connsiteX47" fmla="*/ 92596 w 256139"/>
              <a:gd name="connsiteY47" fmla="*/ 159917 h 299379"/>
              <a:gd name="connsiteX48" fmla="*/ 98250 w 256139"/>
              <a:gd name="connsiteY48" fmla="*/ 158731 h 299379"/>
              <a:gd name="connsiteX49" fmla="*/ 101715 w 256139"/>
              <a:gd name="connsiteY49" fmla="*/ 154628 h 299379"/>
              <a:gd name="connsiteX50" fmla="*/ 103174 w 256139"/>
              <a:gd name="connsiteY50" fmla="*/ 151892 h 299379"/>
              <a:gd name="connsiteX51" fmla="*/ 108828 w 256139"/>
              <a:gd name="connsiteY51" fmla="*/ 146056 h 299379"/>
              <a:gd name="connsiteX52" fmla="*/ 116396 w 256139"/>
              <a:gd name="connsiteY52" fmla="*/ 143594 h 299379"/>
              <a:gd name="connsiteX53" fmla="*/ 123327 w 256139"/>
              <a:gd name="connsiteY53" fmla="*/ 145053 h 299379"/>
              <a:gd name="connsiteX54" fmla="*/ 135456 w 256139"/>
              <a:gd name="connsiteY54" fmla="*/ 151619 h 299379"/>
              <a:gd name="connsiteX55" fmla="*/ 138008 w 256139"/>
              <a:gd name="connsiteY55" fmla="*/ 156634 h 299379"/>
              <a:gd name="connsiteX56" fmla="*/ 140015 w 256139"/>
              <a:gd name="connsiteY56" fmla="*/ 159734 h 299379"/>
              <a:gd name="connsiteX57" fmla="*/ 142295 w 256139"/>
              <a:gd name="connsiteY57" fmla="*/ 163291 h 299379"/>
              <a:gd name="connsiteX58" fmla="*/ 148586 w 256139"/>
              <a:gd name="connsiteY58" fmla="*/ 168306 h 299379"/>
              <a:gd name="connsiteX59" fmla="*/ 159256 w 256139"/>
              <a:gd name="connsiteY59" fmla="*/ 179796 h 299379"/>
              <a:gd name="connsiteX60" fmla="*/ 159256 w 256139"/>
              <a:gd name="connsiteY60" fmla="*/ 188915 h 299379"/>
              <a:gd name="connsiteX61" fmla="*/ 157250 w 256139"/>
              <a:gd name="connsiteY61" fmla="*/ 195663 h 299379"/>
              <a:gd name="connsiteX62" fmla="*/ 157888 w 256139"/>
              <a:gd name="connsiteY62" fmla="*/ 208065 h 299379"/>
              <a:gd name="connsiteX63" fmla="*/ 162538 w 256139"/>
              <a:gd name="connsiteY63" fmla="*/ 214448 h 299379"/>
              <a:gd name="connsiteX64" fmla="*/ 166278 w 256139"/>
              <a:gd name="connsiteY64" fmla="*/ 219190 h 299379"/>
              <a:gd name="connsiteX65" fmla="*/ 169652 w 256139"/>
              <a:gd name="connsiteY65" fmla="*/ 224752 h 299379"/>
              <a:gd name="connsiteX66" fmla="*/ 178770 w 256139"/>
              <a:gd name="connsiteY66" fmla="*/ 227123 h 299379"/>
              <a:gd name="connsiteX67" fmla="*/ 179408 w 256139"/>
              <a:gd name="connsiteY67" fmla="*/ 228126 h 299379"/>
              <a:gd name="connsiteX68" fmla="*/ 178223 w 256139"/>
              <a:gd name="connsiteY68" fmla="*/ 232412 h 299379"/>
              <a:gd name="connsiteX69" fmla="*/ 180959 w 256139"/>
              <a:gd name="connsiteY69" fmla="*/ 236151 h 299379"/>
              <a:gd name="connsiteX70" fmla="*/ 184788 w 256139"/>
              <a:gd name="connsiteY70" fmla="*/ 238704 h 299379"/>
              <a:gd name="connsiteX71" fmla="*/ 186521 w 256139"/>
              <a:gd name="connsiteY71" fmla="*/ 242534 h 299379"/>
              <a:gd name="connsiteX72" fmla="*/ 186521 w 256139"/>
              <a:gd name="connsiteY72" fmla="*/ 246090 h 299379"/>
              <a:gd name="connsiteX73" fmla="*/ 185518 w 256139"/>
              <a:gd name="connsiteY73" fmla="*/ 247641 h 299379"/>
              <a:gd name="connsiteX74" fmla="*/ 181688 w 256139"/>
              <a:gd name="connsiteY74" fmla="*/ 254480 h 299379"/>
              <a:gd name="connsiteX75" fmla="*/ 183239 w 256139"/>
              <a:gd name="connsiteY75" fmla="*/ 265879 h 299379"/>
              <a:gd name="connsiteX76" fmla="*/ 181141 w 256139"/>
              <a:gd name="connsiteY76" fmla="*/ 281290 h 299379"/>
              <a:gd name="connsiteX77" fmla="*/ 174028 w 256139"/>
              <a:gd name="connsiteY77" fmla="*/ 284299 h 299379"/>
              <a:gd name="connsiteX78" fmla="*/ 172752 w 256139"/>
              <a:gd name="connsiteY78" fmla="*/ 285119 h 299379"/>
              <a:gd name="connsiteX79" fmla="*/ 178497 w 256139"/>
              <a:gd name="connsiteY79" fmla="*/ 292141 h 299379"/>
              <a:gd name="connsiteX80" fmla="*/ 180411 w 256139"/>
              <a:gd name="connsiteY80" fmla="*/ 293235 h 299379"/>
              <a:gd name="connsiteX81" fmla="*/ 193269 w 256139"/>
              <a:gd name="connsiteY81" fmla="*/ 295697 h 299379"/>
              <a:gd name="connsiteX82" fmla="*/ 195914 w 256139"/>
              <a:gd name="connsiteY82" fmla="*/ 298524 h 299379"/>
              <a:gd name="connsiteX83" fmla="*/ 197555 w 256139"/>
              <a:gd name="connsiteY83" fmla="*/ 299345 h 299379"/>
              <a:gd name="connsiteX84" fmla="*/ 202388 w 256139"/>
              <a:gd name="connsiteY84" fmla="*/ 299345 h 299379"/>
              <a:gd name="connsiteX85" fmla="*/ 203482 w 256139"/>
              <a:gd name="connsiteY85" fmla="*/ 298433 h 299379"/>
              <a:gd name="connsiteX86" fmla="*/ 204485 w 256139"/>
              <a:gd name="connsiteY86" fmla="*/ 290864 h 299379"/>
              <a:gd name="connsiteX87" fmla="*/ 199926 w 256139"/>
              <a:gd name="connsiteY87" fmla="*/ 285028 h 299379"/>
              <a:gd name="connsiteX88" fmla="*/ 200474 w 256139"/>
              <a:gd name="connsiteY88" fmla="*/ 284025 h 299379"/>
              <a:gd name="connsiteX89" fmla="*/ 205397 w 256139"/>
              <a:gd name="connsiteY89" fmla="*/ 283022 h 299379"/>
              <a:gd name="connsiteX90" fmla="*/ 210778 w 256139"/>
              <a:gd name="connsiteY90" fmla="*/ 279374 h 299379"/>
              <a:gd name="connsiteX91" fmla="*/ 218346 w 256139"/>
              <a:gd name="connsiteY91" fmla="*/ 276821 h 299379"/>
              <a:gd name="connsiteX92" fmla="*/ 221446 w 256139"/>
              <a:gd name="connsiteY92" fmla="*/ 280651 h 299379"/>
              <a:gd name="connsiteX93" fmla="*/ 231842 w 256139"/>
              <a:gd name="connsiteY93" fmla="*/ 284481 h 299379"/>
              <a:gd name="connsiteX94" fmla="*/ 234031 w 256139"/>
              <a:gd name="connsiteY94" fmla="*/ 284481 h 299379"/>
              <a:gd name="connsiteX95" fmla="*/ 251722 w 256139"/>
              <a:gd name="connsiteY95" fmla="*/ 272718 h 299379"/>
              <a:gd name="connsiteX96" fmla="*/ 251722 w 256139"/>
              <a:gd name="connsiteY96" fmla="*/ 270620 h 299379"/>
              <a:gd name="connsiteX97" fmla="*/ 249897 w 256139"/>
              <a:gd name="connsiteY97" fmla="*/ 262960 h 299379"/>
              <a:gd name="connsiteX98" fmla="*/ 249897 w 256139"/>
              <a:gd name="connsiteY98" fmla="*/ 261137 h 299379"/>
              <a:gd name="connsiteX99" fmla="*/ 255642 w 256139"/>
              <a:gd name="connsiteY99" fmla="*/ 255118 h 299379"/>
              <a:gd name="connsiteX100" fmla="*/ 255642 w 256139"/>
              <a:gd name="connsiteY100" fmla="*/ 252838 h 299379"/>
              <a:gd name="connsiteX101" fmla="*/ 254184 w 256139"/>
              <a:gd name="connsiteY101" fmla="*/ 249009 h 299379"/>
              <a:gd name="connsiteX102" fmla="*/ 252360 w 256139"/>
              <a:gd name="connsiteY102" fmla="*/ 246820 h 299379"/>
              <a:gd name="connsiteX103" fmla="*/ 239229 w 256139"/>
              <a:gd name="connsiteY103" fmla="*/ 234874 h 299379"/>
              <a:gd name="connsiteX104" fmla="*/ 240506 w 256139"/>
              <a:gd name="connsiteY104" fmla="*/ 232777 h 299379"/>
              <a:gd name="connsiteX105" fmla="*/ 242329 w 256139"/>
              <a:gd name="connsiteY105" fmla="*/ 232047 h 299379"/>
              <a:gd name="connsiteX106" fmla="*/ 244700 w 256139"/>
              <a:gd name="connsiteY106" fmla="*/ 230771 h 299379"/>
              <a:gd name="connsiteX107" fmla="*/ 248529 w 256139"/>
              <a:gd name="connsiteY107" fmla="*/ 227761 h 299379"/>
              <a:gd name="connsiteX108" fmla="*/ 249077 w 256139"/>
              <a:gd name="connsiteY108" fmla="*/ 225664 h 299379"/>
              <a:gd name="connsiteX109" fmla="*/ 239958 w 256139"/>
              <a:gd name="connsiteY109" fmla="*/ 220193 h 299379"/>
              <a:gd name="connsiteX110" fmla="*/ 237404 w 256139"/>
              <a:gd name="connsiteY110" fmla="*/ 217548 h 299379"/>
              <a:gd name="connsiteX111" fmla="*/ 234122 w 256139"/>
              <a:gd name="connsiteY111" fmla="*/ 217548 h 299379"/>
              <a:gd name="connsiteX112" fmla="*/ 232754 w 256139"/>
              <a:gd name="connsiteY112" fmla="*/ 215725 h 299379"/>
              <a:gd name="connsiteX113" fmla="*/ 229836 w 256139"/>
              <a:gd name="connsiteY113" fmla="*/ 209980 h 299379"/>
              <a:gd name="connsiteX114" fmla="*/ 227283 w 256139"/>
              <a:gd name="connsiteY114" fmla="*/ 209980 h 299379"/>
              <a:gd name="connsiteX115" fmla="*/ 224000 w 256139"/>
              <a:gd name="connsiteY115" fmla="*/ 211621 h 299379"/>
              <a:gd name="connsiteX116" fmla="*/ 219623 w 256139"/>
              <a:gd name="connsiteY116" fmla="*/ 204235 h 299379"/>
              <a:gd name="connsiteX117" fmla="*/ 218711 w 256139"/>
              <a:gd name="connsiteY117" fmla="*/ 195572 h 299379"/>
              <a:gd name="connsiteX118" fmla="*/ 218072 w 256139"/>
              <a:gd name="connsiteY118" fmla="*/ 194021 h 299379"/>
              <a:gd name="connsiteX119" fmla="*/ 215064 w 256139"/>
              <a:gd name="connsiteY119" fmla="*/ 192745 h 299379"/>
              <a:gd name="connsiteX120" fmla="*/ 213604 w 256139"/>
              <a:gd name="connsiteY120" fmla="*/ 191012 h 299379"/>
              <a:gd name="connsiteX121" fmla="*/ 197191 w 256139"/>
              <a:gd name="connsiteY121" fmla="*/ 173777 h 299379"/>
              <a:gd name="connsiteX122" fmla="*/ 188072 w 256139"/>
              <a:gd name="connsiteY122" fmla="*/ 159643 h 299379"/>
              <a:gd name="connsiteX123" fmla="*/ 186247 w 256139"/>
              <a:gd name="connsiteY123" fmla="*/ 158093 h 299379"/>
              <a:gd name="connsiteX124" fmla="*/ 177676 w 256139"/>
              <a:gd name="connsiteY124" fmla="*/ 151983 h 299379"/>
              <a:gd name="connsiteX125" fmla="*/ 170289 w 256139"/>
              <a:gd name="connsiteY125" fmla="*/ 143594 h 299379"/>
              <a:gd name="connsiteX126" fmla="*/ 172478 w 256139"/>
              <a:gd name="connsiteY126" fmla="*/ 137028 h 299379"/>
              <a:gd name="connsiteX127" fmla="*/ 172478 w 256139"/>
              <a:gd name="connsiteY127" fmla="*/ 135478 h 299379"/>
              <a:gd name="connsiteX128" fmla="*/ 153511 w 256139"/>
              <a:gd name="connsiteY128" fmla="*/ 125721 h 299379"/>
              <a:gd name="connsiteX129" fmla="*/ 129437 w 256139"/>
              <a:gd name="connsiteY129" fmla="*/ 112316 h 299379"/>
              <a:gd name="connsiteX130" fmla="*/ 129437 w 256139"/>
              <a:gd name="connsiteY130" fmla="*/ 111313 h 299379"/>
              <a:gd name="connsiteX131" fmla="*/ 131716 w 256139"/>
              <a:gd name="connsiteY131" fmla="*/ 109489 h 299379"/>
              <a:gd name="connsiteX132" fmla="*/ 132719 w 256139"/>
              <a:gd name="connsiteY132" fmla="*/ 103653 h 299379"/>
              <a:gd name="connsiteX133" fmla="*/ 133358 w 256139"/>
              <a:gd name="connsiteY133" fmla="*/ 99276 h 299379"/>
              <a:gd name="connsiteX134" fmla="*/ 135547 w 256139"/>
              <a:gd name="connsiteY134" fmla="*/ 98638 h 299379"/>
              <a:gd name="connsiteX135" fmla="*/ 139102 w 256139"/>
              <a:gd name="connsiteY135" fmla="*/ 98638 h 299379"/>
              <a:gd name="connsiteX136" fmla="*/ 152781 w 256139"/>
              <a:gd name="connsiteY136" fmla="*/ 101100 h 299379"/>
              <a:gd name="connsiteX137" fmla="*/ 155060 w 256139"/>
              <a:gd name="connsiteY137" fmla="*/ 99367 h 299379"/>
              <a:gd name="connsiteX138" fmla="*/ 156337 w 256139"/>
              <a:gd name="connsiteY138" fmla="*/ 97543 h 299379"/>
              <a:gd name="connsiteX139" fmla="*/ 164453 w 256139"/>
              <a:gd name="connsiteY139" fmla="*/ 89154 h 299379"/>
              <a:gd name="connsiteX140" fmla="*/ 164453 w 256139"/>
              <a:gd name="connsiteY140" fmla="*/ 84686 h 299379"/>
              <a:gd name="connsiteX141" fmla="*/ 161900 w 256139"/>
              <a:gd name="connsiteY141" fmla="*/ 79397 h 299379"/>
              <a:gd name="connsiteX142" fmla="*/ 154696 w 256139"/>
              <a:gd name="connsiteY142" fmla="*/ 74563 h 299379"/>
              <a:gd name="connsiteX143" fmla="*/ 146398 w 256139"/>
              <a:gd name="connsiteY143" fmla="*/ 72284 h 299379"/>
              <a:gd name="connsiteX144" fmla="*/ 146398 w 256139"/>
              <a:gd name="connsiteY144" fmla="*/ 70734 h 299379"/>
              <a:gd name="connsiteX145" fmla="*/ 150592 w 256139"/>
              <a:gd name="connsiteY145" fmla="*/ 69457 h 299379"/>
              <a:gd name="connsiteX146" fmla="*/ 152234 w 256139"/>
              <a:gd name="connsiteY146" fmla="*/ 68454 h 299379"/>
              <a:gd name="connsiteX147" fmla="*/ 153966 w 256139"/>
              <a:gd name="connsiteY147" fmla="*/ 65627 h 299379"/>
              <a:gd name="connsiteX148" fmla="*/ 153420 w 256139"/>
              <a:gd name="connsiteY148" fmla="*/ 64077 h 299379"/>
              <a:gd name="connsiteX149" fmla="*/ 141473 w 256139"/>
              <a:gd name="connsiteY149" fmla="*/ 54958 h 299379"/>
              <a:gd name="connsiteX150" fmla="*/ 133085 w 256139"/>
              <a:gd name="connsiteY150" fmla="*/ 54958 h 299379"/>
              <a:gd name="connsiteX151" fmla="*/ 129163 w 256139"/>
              <a:gd name="connsiteY151" fmla="*/ 56964 h 299379"/>
              <a:gd name="connsiteX152" fmla="*/ 126519 w 256139"/>
              <a:gd name="connsiteY152" fmla="*/ 60064 h 299379"/>
              <a:gd name="connsiteX153" fmla="*/ 124239 w 256139"/>
              <a:gd name="connsiteY153" fmla="*/ 62983 h 299379"/>
              <a:gd name="connsiteX154" fmla="*/ 120956 w 256139"/>
              <a:gd name="connsiteY154" fmla="*/ 64077 h 299379"/>
              <a:gd name="connsiteX155" fmla="*/ 109284 w 256139"/>
              <a:gd name="connsiteY155" fmla="*/ 58788 h 299379"/>
              <a:gd name="connsiteX156" fmla="*/ 107277 w 256139"/>
              <a:gd name="connsiteY156" fmla="*/ 58788 h 299379"/>
              <a:gd name="connsiteX157" fmla="*/ 105545 w 256139"/>
              <a:gd name="connsiteY157" fmla="*/ 58788 h 299379"/>
              <a:gd name="connsiteX158" fmla="*/ 96426 w 256139"/>
              <a:gd name="connsiteY158" fmla="*/ 48210 h 299379"/>
              <a:gd name="connsiteX159" fmla="*/ 95515 w 256139"/>
              <a:gd name="connsiteY159" fmla="*/ 45748 h 299379"/>
              <a:gd name="connsiteX160" fmla="*/ 95515 w 256139"/>
              <a:gd name="connsiteY160" fmla="*/ 36629 h 299379"/>
              <a:gd name="connsiteX161" fmla="*/ 97064 w 256139"/>
              <a:gd name="connsiteY161" fmla="*/ 32890 h 299379"/>
              <a:gd name="connsiteX162" fmla="*/ 98250 w 256139"/>
              <a:gd name="connsiteY162" fmla="*/ 28330 h 299379"/>
              <a:gd name="connsiteX163" fmla="*/ 94147 w 256139"/>
              <a:gd name="connsiteY163" fmla="*/ 27510 h 299379"/>
              <a:gd name="connsiteX164" fmla="*/ 88402 w 256139"/>
              <a:gd name="connsiteY164" fmla="*/ 29425 h 299379"/>
              <a:gd name="connsiteX165" fmla="*/ 87034 w 256139"/>
              <a:gd name="connsiteY165" fmla="*/ 27328 h 299379"/>
              <a:gd name="connsiteX166" fmla="*/ 83842 w 256139"/>
              <a:gd name="connsiteY166" fmla="*/ 18938 h 299379"/>
              <a:gd name="connsiteX167" fmla="*/ 76729 w 256139"/>
              <a:gd name="connsiteY167" fmla="*/ 10913 h 299379"/>
              <a:gd name="connsiteX168" fmla="*/ 69343 w 256139"/>
              <a:gd name="connsiteY168" fmla="*/ 3253 h 299379"/>
              <a:gd name="connsiteX169" fmla="*/ 64510 w 256139"/>
              <a:gd name="connsiteY169" fmla="*/ 1977 h 299379"/>
              <a:gd name="connsiteX170" fmla="*/ 58217 w 256139"/>
              <a:gd name="connsiteY170" fmla="*/ -29 h 299379"/>
              <a:gd name="connsiteX171" fmla="*/ 53385 w 256139"/>
              <a:gd name="connsiteY171" fmla="*/ 3345 h 299379"/>
              <a:gd name="connsiteX172" fmla="*/ 52108 w 256139"/>
              <a:gd name="connsiteY172" fmla="*/ 5807 h 299379"/>
              <a:gd name="connsiteX173" fmla="*/ 49555 w 256139"/>
              <a:gd name="connsiteY173" fmla="*/ 9272 h 299379"/>
              <a:gd name="connsiteX174" fmla="*/ 55665 w 256139"/>
              <a:gd name="connsiteY174" fmla="*/ 21309 h 299379"/>
              <a:gd name="connsiteX175" fmla="*/ 55665 w 256139"/>
              <a:gd name="connsiteY175" fmla="*/ 38270 h 299379"/>
              <a:gd name="connsiteX176" fmla="*/ 58491 w 256139"/>
              <a:gd name="connsiteY176" fmla="*/ 43833 h 299379"/>
              <a:gd name="connsiteX177" fmla="*/ 58491 w 256139"/>
              <a:gd name="connsiteY177" fmla="*/ 45383 h 299379"/>
              <a:gd name="connsiteX178" fmla="*/ 55756 w 256139"/>
              <a:gd name="connsiteY178" fmla="*/ 47389 h 299379"/>
              <a:gd name="connsiteX179" fmla="*/ 54114 w 256139"/>
              <a:gd name="connsiteY179" fmla="*/ 47544 h 299379"/>
              <a:gd name="connsiteX180" fmla="*/ 53932 w 256139"/>
              <a:gd name="connsiteY180" fmla="*/ 47389 h 299379"/>
              <a:gd name="connsiteX181" fmla="*/ 47093 w 256139"/>
              <a:gd name="connsiteY181" fmla="*/ 44836 h 299379"/>
              <a:gd name="connsiteX182" fmla="*/ 44084 w 256139"/>
              <a:gd name="connsiteY182" fmla="*/ 44836 h 299379"/>
              <a:gd name="connsiteX183" fmla="*/ 41074 w 256139"/>
              <a:gd name="connsiteY183" fmla="*/ 46204 h 299379"/>
              <a:gd name="connsiteX184" fmla="*/ 37427 w 256139"/>
              <a:gd name="connsiteY184" fmla="*/ 39638 h 299379"/>
              <a:gd name="connsiteX185" fmla="*/ 35694 w 256139"/>
              <a:gd name="connsiteY185" fmla="*/ 32343 h 299379"/>
              <a:gd name="connsiteX186" fmla="*/ 25481 w 256139"/>
              <a:gd name="connsiteY186" fmla="*/ 38544 h 299379"/>
              <a:gd name="connsiteX187" fmla="*/ 19281 w 256139"/>
              <a:gd name="connsiteY187" fmla="*/ 45383 h 29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256139" h="299379">
                <a:moveTo>
                  <a:pt x="19281" y="45383"/>
                </a:moveTo>
                <a:cubicBezTo>
                  <a:pt x="18550" y="46933"/>
                  <a:pt x="16271" y="51766"/>
                  <a:pt x="15724" y="52769"/>
                </a:cubicBezTo>
                <a:cubicBezTo>
                  <a:pt x="15268" y="53262"/>
                  <a:pt x="15268" y="54009"/>
                  <a:pt x="15724" y="54502"/>
                </a:cubicBezTo>
                <a:cubicBezTo>
                  <a:pt x="16179" y="55660"/>
                  <a:pt x="16727" y="56763"/>
                  <a:pt x="17456" y="57785"/>
                </a:cubicBezTo>
                <a:cubicBezTo>
                  <a:pt x="18642" y="59335"/>
                  <a:pt x="16727" y="57785"/>
                  <a:pt x="11894" y="58788"/>
                </a:cubicBezTo>
                <a:cubicBezTo>
                  <a:pt x="8155" y="59645"/>
                  <a:pt x="4963" y="62162"/>
                  <a:pt x="3322" y="65627"/>
                </a:cubicBezTo>
                <a:cubicBezTo>
                  <a:pt x="2775" y="66721"/>
                  <a:pt x="860" y="72831"/>
                  <a:pt x="-52" y="75931"/>
                </a:cubicBezTo>
                <a:lnTo>
                  <a:pt x="495" y="76570"/>
                </a:lnTo>
                <a:cubicBezTo>
                  <a:pt x="1224" y="77755"/>
                  <a:pt x="1772" y="80035"/>
                  <a:pt x="2683" y="79123"/>
                </a:cubicBezTo>
                <a:cubicBezTo>
                  <a:pt x="3595" y="78211"/>
                  <a:pt x="5875" y="74837"/>
                  <a:pt x="7791" y="75019"/>
                </a:cubicBezTo>
                <a:cubicBezTo>
                  <a:pt x="9888" y="75530"/>
                  <a:pt x="11620" y="76798"/>
                  <a:pt x="12805" y="78576"/>
                </a:cubicBezTo>
                <a:cubicBezTo>
                  <a:pt x="13627" y="79652"/>
                  <a:pt x="14630" y="80664"/>
                  <a:pt x="15633" y="81585"/>
                </a:cubicBezTo>
                <a:cubicBezTo>
                  <a:pt x="16271" y="81904"/>
                  <a:pt x="16544" y="82679"/>
                  <a:pt x="16179" y="83299"/>
                </a:cubicBezTo>
                <a:cubicBezTo>
                  <a:pt x="16179" y="83309"/>
                  <a:pt x="16179" y="83309"/>
                  <a:pt x="16179" y="83318"/>
                </a:cubicBezTo>
                <a:cubicBezTo>
                  <a:pt x="15268" y="85935"/>
                  <a:pt x="14630" y="88661"/>
                  <a:pt x="14356" y="91434"/>
                </a:cubicBezTo>
                <a:cubicBezTo>
                  <a:pt x="14356" y="92072"/>
                  <a:pt x="13444" y="93075"/>
                  <a:pt x="13170" y="93531"/>
                </a:cubicBezTo>
                <a:lnTo>
                  <a:pt x="11347" y="96358"/>
                </a:lnTo>
                <a:cubicBezTo>
                  <a:pt x="11073" y="96750"/>
                  <a:pt x="11073" y="97242"/>
                  <a:pt x="11347" y="97634"/>
                </a:cubicBezTo>
                <a:lnTo>
                  <a:pt x="16362" y="104930"/>
                </a:lnTo>
                <a:cubicBezTo>
                  <a:pt x="16727" y="105413"/>
                  <a:pt x="17365" y="105632"/>
                  <a:pt x="17912" y="105477"/>
                </a:cubicBezTo>
                <a:cubicBezTo>
                  <a:pt x="19098" y="105477"/>
                  <a:pt x="37974" y="103471"/>
                  <a:pt x="39159" y="103197"/>
                </a:cubicBezTo>
                <a:cubicBezTo>
                  <a:pt x="40345" y="102923"/>
                  <a:pt x="40619" y="103926"/>
                  <a:pt x="40345" y="104838"/>
                </a:cubicBezTo>
                <a:cubicBezTo>
                  <a:pt x="40162" y="105440"/>
                  <a:pt x="39616" y="105860"/>
                  <a:pt x="38977" y="105933"/>
                </a:cubicBezTo>
                <a:cubicBezTo>
                  <a:pt x="37700" y="106863"/>
                  <a:pt x="37245" y="108468"/>
                  <a:pt x="37700" y="109945"/>
                </a:cubicBezTo>
                <a:cubicBezTo>
                  <a:pt x="38430" y="112398"/>
                  <a:pt x="39342" y="114778"/>
                  <a:pt x="40436" y="117058"/>
                </a:cubicBezTo>
                <a:cubicBezTo>
                  <a:pt x="41530" y="118462"/>
                  <a:pt x="42351" y="120040"/>
                  <a:pt x="42898" y="121708"/>
                </a:cubicBezTo>
                <a:cubicBezTo>
                  <a:pt x="42898" y="122347"/>
                  <a:pt x="42624" y="122958"/>
                  <a:pt x="42169" y="123350"/>
                </a:cubicBezTo>
                <a:cubicBezTo>
                  <a:pt x="41348" y="123851"/>
                  <a:pt x="40801" y="124581"/>
                  <a:pt x="40436" y="125447"/>
                </a:cubicBezTo>
                <a:cubicBezTo>
                  <a:pt x="39980" y="126888"/>
                  <a:pt x="39707" y="128347"/>
                  <a:pt x="39433" y="129824"/>
                </a:cubicBezTo>
                <a:cubicBezTo>
                  <a:pt x="39433" y="131420"/>
                  <a:pt x="39250" y="133007"/>
                  <a:pt x="38885" y="134566"/>
                </a:cubicBezTo>
                <a:cubicBezTo>
                  <a:pt x="38156" y="136335"/>
                  <a:pt x="37245" y="138013"/>
                  <a:pt x="36150" y="139581"/>
                </a:cubicBezTo>
                <a:cubicBezTo>
                  <a:pt x="36150" y="140129"/>
                  <a:pt x="33871" y="143503"/>
                  <a:pt x="34144" y="144688"/>
                </a:cubicBezTo>
                <a:cubicBezTo>
                  <a:pt x="34235" y="145828"/>
                  <a:pt x="34600" y="146940"/>
                  <a:pt x="35056" y="147971"/>
                </a:cubicBezTo>
                <a:cubicBezTo>
                  <a:pt x="36333" y="150342"/>
                  <a:pt x="37153" y="152950"/>
                  <a:pt x="37336" y="155631"/>
                </a:cubicBezTo>
                <a:cubicBezTo>
                  <a:pt x="37336" y="157546"/>
                  <a:pt x="36606" y="156634"/>
                  <a:pt x="36150" y="156907"/>
                </a:cubicBezTo>
                <a:cubicBezTo>
                  <a:pt x="35603" y="157454"/>
                  <a:pt x="35239" y="158111"/>
                  <a:pt x="35056" y="158822"/>
                </a:cubicBezTo>
                <a:cubicBezTo>
                  <a:pt x="35056" y="159643"/>
                  <a:pt x="32503" y="163473"/>
                  <a:pt x="31500" y="164932"/>
                </a:cubicBezTo>
                <a:cubicBezTo>
                  <a:pt x="30679" y="165789"/>
                  <a:pt x="30132" y="166820"/>
                  <a:pt x="29858" y="167941"/>
                </a:cubicBezTo>
                <a:cubicBezTo>
                  <a:pt x="29585" y="169428"/>
                  <a:pt x="29220" y="170887"/>
                  <a:pt x="28763" y="172318"/>
                </a:cubicBezTo>
                <a:cubicBezTo>
                  <a:pt x="28763" y="173230"/>
                  <a:pt x="28763" y="173777"/>
                  <a:pt x="29220" y="173869"/>
                </a:cubicBezTo>
                <a:cubicBezTo>
                  <a:pt x="29675" y="173960"/>
                  <a:pt x="34874" y="177607"/>
                  <a:pt x="36697" y="176148"/>
                </a:cubicBezTo>
                <a:cubicBezTo>
                  <a:pt x="40619" y="173030"/>
                  <a:pt x="44266" y="169710"/>
                  <a:pt x="47823" y="166209"/>
                </a:cubicBezTo>
                <a:cubicBezTo>
                  <a:pt x="49829" y="164212"/>
                  <a:pt x="52017" y="162415"/>
                  <a:pt x="54388" y="160828"/>
                </a:cubicBezTo>
                <a:lnTo>
                  <a:pt x="67701" y="151710"/>
                </a:lnTo>
                <a:cubicBezTo>
                  <a:pt x="67701" y="151710"/>
                  <a:pt x="68340" y="150889"/>
                  <a:pt x="69526" y="151710"/>
                </a:cubicBezTo>
                <a:cubicBezTo>
                  <a:pt x="70710" y="152530"/>
                  <a:pt x="86031" y="164294"/>
                  <a:pt x="86031" y="164294"/>
                </a:cubicBezTo>
                <a:cubicBezTo>
                  <a:pt x="86031" y="164294"/>
                  <a:pt x="88310" y="166665"/>
                  <a:pt x="87854" y="164294"/>
                </a:cubicBezTo>
                <a:cubicBezTo>
                  <a:pt x="87399" y="161923"/>
                  <a:pt x="90499" y="160281"/>
                  <a:pt x="92596" y="159917"/>
                </a:cubicBezTo>
                <a:cubicBezTo>
                  <a:pt x="94693" y="159552"/>
                  <a:pt x="97612" y="159005"/>
                  <a:pt x="98250" y="158731"/>
                </a:cubicBezTo>
                <a:cubicBezTo>
                  <a:pt x="100074" y="158066"/>
                  <a:pt x="101351" y="156506"/>
                  <a:pt x="101715" y="154628"/>
                </a:cubicBezTo>
                <a:cubicBezTo>
                  <a:pt x="101715" y="152074"/>
                  <a:pt x="102445" y="152621"/>
                  <a:pt x="103174" y="151892"/>
                </a:cubicBezTo>
                <a:cubicBezTo>
                  <a:pt x="104998" y="149849"/>
                  <a:pt x="106822" y="147907"/>
                  <a:pt x="108828" y="146056"/>
                </a:cubicBezTo>
                <a:cubicBezTo>
                  <a:pt x="110379" y="144779"/>
                  <a:pt x="114208" y="142773"/>
                  <a:pt x="116396" y="143594"/>
                </a:cubicBezTo>
                <a:cubicBezTo>
                  <a:pt x="118585" y="144487"/>
                  <a:pt x="120956" y="144980"/>
                  <a:pt x="123327" y="145053"/>
                </a:cubicBezTo>
                <a:cubicBezTo>
                  <a:pt x="125606" y="145053"/>
                  <a:pt x="133176" y="145053"/>
                  <a:pt x="135456" y="151619"/>
                </a:cubicBezTo>
                <a:cubicBezTo>
                  <a:pt x="136185" y="153360"/>
                  <a:pt x="137005" y="155038"/>
                  <a:pt x="138008" y="156634"/>
                </a:cubicBezTo>
                <a:cubicBezTo>
                  <a:pt x="138830" y="157527"/>
                  <a:pt x="139559" y="158585"/>
                  <a:pt x="140015" y="159734"/>
                </a:cubicBezTo>
                <a:cubicBezTo>
                  <a:pt x="140470" y="161075"/>
                  <a:pt x="141292" y="162287"/>
                  <a:pt x="142295" y="163291"/>
                </a:cubicBezTo>
                <a:lnTo>
                  <a:pt x="148586" y="168306"/>
                </a:lnTo>
                <a:cubicBezTo>
                  <a:pt x="152599" y="171671"/>
                  <a:pt x="156156" y="175528"/>
                  <a:pt x="159256" y="179796"/>
                </a:cubicBezTo>
                <a:cubicBezTo>
                  <a:pt x="160441" y="182714"/>
                  <a:pt x="160441" y="185997"/>
                  <a:pt x="159256" y="188915"/>
                </a:cubicBezTo>
                <a:cubicBezTo>
                  <a:pt x="158162" y="191030"/>
                  <a:pt x="157523" y="193310"/>
                  <a:pt x="157250" y="195663"/>
                </a:cubicBezTo>
                <a:cubicBezTo>
                  <a:pt x="157159" y="199803"/>
                  <a:pt x="157340" y="203952"/>
                  <a:pt x="157888" y="208065"/>
                </a:cubicBezTo>
                <a:cubicBezTo>
                  <a:pt x="159165" y="210390"/>
                  <a:pt x="160715" y="212533"/>
                  <a:pt x="162538" y="214448"/>
                </a:cubicBezTo>
                <a:cubicBezTo>
                  <a:pt x="163907" y="215916"/>
                  <a:pt x="165183" y="217503"/>
                  <a:pt x="166278" y="219190"/>
                </a:cubicBezTo>
                <a:cubicBezTo>
                  <a:pt x="167189" y="221187"/>
                  <a:pt x="168283" y="223056"/>
                  <a:pt x="169652" y="224752"/>
                </a:cubicBezTo>
                <a:cubicBezTo>
                  <a:pt x="170381" y="224752"/>
                  <a:pt x="178770" y="227123"/>
                  <a:pt x="178770" y="227123"/>
                </a:cubicBezTo>
                <a:cubicBezTo>
                  <a:pt x="178770" y="227123"/>
                  <a:pt x="180411" y="227123"/>
                  <a:pt x="179408" y="228126"/>
                </a:cubicBezTo>
                <a:cubicBezTo>
                  <a:pt x="178314" y="229275"/>
                  <a:pt x="177858" y="230880"/>
                  <a:pt x="178223" y="232412"/>
                </a:cubicBezTo>
                <a:cubicBezTo>
                  <a:pt x="178679" y="233926"/>
                  <a:pt x="179682" y="235239"/>
                  <a:pt x="180959" y="236151"/>
                </a:cubicBezTo>
                <a:cubicBezTo>
                  <a:pt x="182327" y="236853"/>
                  <a:pt x="183603" y="237710"/>
                  <a:pt x="184788" y="238704"/>
                </a:cubicBezTo>
                <a:cubicBezTo>
                  <a:pt x="185792" y="239735"/>
                  <a:pt x="186430" y="241093"/>
                  <a:pt x="186521" y="242534"/>
                </a:cubicBezTo>
                <a:cubicBezTo>
                  <a:pt x="186430" y="243719"/>
                  <a:pt x="186430" y="244905"/>
                  <a:pt x="186521" y="246090"/>
                </a:cubicBezTo>
                <a:cubicBezTo>
                  <a:pt x="186430" y="246747"/>
                  <a:pt x="186065" y="247331"/>
                  <a:pt x="185518" y="247641"/>
                </a:cubicBezTo>
                <a:cubicBezTo>
                  <a:pt x="183239" y="249227"/>
                  <a:pt x="181871" y="251744"/>
                  <a:pt x="181688" y="254480"/>
                </a:cubicBezTo>
                <a:cubicBezTo>
                  <a:pt x="181962" y="258310"/>
                  <a:pt x="182508" y="262121"/>
                  <a:pt x="183239" y="265879"/>
                </a:cubicBezTo>
                <a:cubicBezTo>
                  <a:pt x="184150" y="269617"/>
                  <a:pt x="185427" y="278554"/>
                  <a:pt x="181141" y="281290"/>
                </a:cubicBezTo>
                <a:cubicBezTo>
                  <a:pt x="178953" y="282739"/>
                  <a:pt x="176582" y="283761"/>
                  <a:pt x="174028" y="284299"/>
                </a:cubicBezTo>
                <a:cubicBezTo>
                  <a:pt x="173572" y="284454"/>
                  <a:pt x="173117" y="284736"/>
                  <a:pt x="172752" y="285119"/>
                </a:cubicBezTo>
                <a:lnTo>
                  <a:pt x="178497" y="292141"/>
                </a:lnTo>
                <a:cubicBezTo>
                  <a:pt x="178770" y="292943"/>
                  <a:pt x="179591" y="293418"/>
                  <a:pt x="180411" y="293235"/>
                </a:cubicBezTo>
                <a:cubicBezTo>
                  <a:pt x="181962" y="293235"/>
                  <a:pt x="189530" y="291685"/>
                  <a:pt x="193269" y="295697"/>
                </a:cubicBezTo>
                <a:lnTo>
                  <a:pt x="195914" y="298524"/>
                </a:lnTo>
                <a:cubicBezTo>
                  <a:pt x="196369" y="298926"/>
                  <a:pt x="196917" y="299208"/>
                  <a:pt x="197555" y="299345"/>
                </a:cubicBezTo>
                <a:lnTo>
                  <a:pt x="202388" y="299345"/>
                </a:lnTo>
                <a:cubicBezTo>
                  <a:pt x="202935" y="299318"/>
                  <a:pt x="203391" y="298944"/>
                  <a:pt x="203482" y="298433"/>
                </a:cubicBezTo>
                <a:cubicBezTo>
                  <a:pt x="203482" y="297612"/>
                  <a:pt x="206218" y="293418"/>
                  <a:pt x="204485" y="290864"/>
                </a:cubicBezTo>
                <a:cubicBezTo>
                  <a:pt x="202753" y="288311"/>
                  <a:pt x="200382" y="285758"/>
                  <a:pt x="199926" y="285028"/>
                </a:cubicBezTo>
                <a:cubicBezTo>
                  <a:pt x="199471" y="284299"/>
                  <a:pt x="199197" y="283660"/>
                  <a:pt x="200474" y="284025"/>
                </a:cubicBezTo>
                <a:cubicBezTo>
                  <a:pt x="202206" y="284581"/>
                  <a:pt x="204030" y="284199"/>
                  <a:pt x="205397" y="283022"/>
                </a:cubicBezTo>
                <a:cubicBezTo>
                  <a:pt x="207313" y="281654"/>
                  <a:pt x="209774" y="279922"/>
                  <a:pt x="210778" y="279374"/>
                </a:cubicBezTo>
                <a:cubicBezTo>
                  <a:pt x="211781" y="278827"/>
                  <a:pt x="217069" y="274906"/>
                  <a:pt x="218346" y="276821"/>
                </a:cubicBezTo>
                <a:cubicBezTo>
                  <a:pt x="219167" y="278235"/>
                  <a:pt x="220261" y="279529"/>
                  <a:pt x="221446" y="280651"/>
                </a:cubicBezTo>
                <a:cubicBezTo>
                  <a:pt x="222358" y="281198"/>
                  <a:pt x="231842" y="284481"/>
                  <a:pt x="231842" y="284481"/>
                </a:cubicBezTo>
                <a:cubicBezTo>
                  <a:pt x="231842" y="284481"/>
                  <a:pt x="233301" y="285028"/>
                  <a:pt x="234031" y="284481"/>
                </a:cubicBezTo>
                <a:cubicBezTo>
                  <a:pt x="234761" y="283934"/>
                  <a:pt x="245429" y="276821"/>
                  <a:pt x="251722" y="272718"/>
                </a:cubicBezTo>
                <a:cubicBezTo>
                  <a:pt x="251813" y="272025"/>
                  <a:pt x="251813" y="271313"/>
                  <a:pt x="251722" y="270620"/>
                </a:cubicBezTo>
                <a:cubicBezTo>
                  <a:pt x="251722" y="270620"/>
                  <a:pt x="249897" y="263416"/>
                  <a:pt x="249897" y="262960"/>
                </a:cubicBezTo>
                <a:cubicBezTo>
                  <a:pt x="249715" y="262368"/>
                  <a:pt x="249715" y="261729"/>
                  <a:pt x="249897" y="261137"/>
                </a:cubicBezTo>
                <a:cubicBezTo>
                  <a:pt x="251631" y="258975"/>
                  <a:pt x="253545" y="256960"/>
                  <a:pt x="255642" y="255118"/>
                </a:cubicBezTo>
                <a:cubicBezTo>
                  <a:pt x="256645" y="254571"/>
                  <a:pt x="255642" y="253568"/>
                  <a:pt x="255642" y="252838"/>
                </a:cubicBezTo>
                <a:cubicBezTo>
                  <a:pt x="255642" y="252109"/>
                  <a:pt x="254457" y="250011"/>
                  <a:pt x="254184" y="249009"/>
                </a:cubicBezTo>
                <a:cubicBezTo>
                  <a:pt x="253728" y="248142"/>
                  <a:pt x="253180" y="247394"/>
                  <a:pt x="252360" y="246820"/>
                </a:cubicBezTo>
                <a:cubicBezTo>
                  <a:pt x="247435" y="243528"/>
                  <a:pt x="242967" y="239507"/>
                  <a:pt x="239229" y="234874"/>
                </a:cubicBezTo>
                <a:cubicBezTo>
                  <a:pt x="238499" y="233324"/>
                  <a:pt x="240141" y="232321"/>
                  <a:pt x="240506" y="232777"/>
                </a:cubicBezTo>
                <a:cubicBezTo>
                  <a:pt x="240870" y="233233"/>
                  <a:pt x="241964" y="232321"/>
                  <a:pt x="242329" y="232047"/>
                </a:cubicBezTo>
                <a:cubicBezTo>
                  <a:pt x="242694" y="231774"/>
                  <a:pt x="243515" y="230771"/>
                  <a:pt x="244700" y="230771"/>
                </a:cubicBezTo>
                <a:cubicBezTo>
                  <a:pt x="245886" y="230771"/>
                  <a:pt x="247800" y="228491"/>
                  <a:pt x="248529" y="227761"/>
                </a:cubicBezTo>
                <a:cubicBezTo>
                  <a:pt x="249260" y="227032"/>
                  <a:pt x="249533" y="226303"/>
                  <a:pt x="249077" y="225664"/>
                </a:cubicBezTo>
                <a:cubicBezTo>
                  <a:pt x="246159" y="223585"/>
                  <a:pt x="243149" y="221752"/>
                  <a:pt x="239958" y="220193"/>
                </a:cubicBezTo>
                <a:cubicBezTo>
                  <a:pt x="238864" y="219636"/>
                  <a:pt x="237952" y="218697"/>
                  <a:pt x="237404" y="217548"/>
                </a:cubicBezTo>
                <a:cubicBezTo>
                  <a:pt x="237404" y="216636"/>
                  <a:pt x="235033" y="217548"/>
                  <a:pt x="234122" y="217548"/>
                </a:cubicBezTo>
                <a:cubicBezTo>
                  <a:pt x="233210" y="217548"/>
                  <a:pt x="233119" y="217092"/>
                  <a:pt x="232754" y="215725"/>
                </a:cubicBezTo>
                <a:cubicBezTo>
                  <a:pt x="232025" y="213709"/>
                  <a:pt x="231022" y="211776"/>
                  <a:pt x="229836" y="209980"/>
                </a:cubicBezTo>
                <a:cubicBezTo>
                  <a:pt x="228833" y="208612"/>
                  <a:pt x="227739" y="209980"/>
                  <a:pt x="227283" y="209980"/>
                </a:cubicBezTo>
                <a:cubicBezTo>
                  <a:pt x="226280" y="210745"/>
                  <a:pt x="225185" y="211302"/>
                  <a:pt x="224000" y="211621"/>
                </a:cubicBezTo>
                <a:cubicBezTo>
                  <a:pt x="222632" y="212077"/>
                  <a:pt x="220900" y="206970"/>
                  <a:pt x="219623" y="204235"/>
                </a:cubicBezTo>
                <a:cubicBezTo>
                  <a:pt x="218711" y="201444"/>
                  <a:pt x="218438" y="198490"/>
                  <a:pt x="218711" y="195572"/>
                </a:cubicBezTo>
                <a:cubicBezTo>
                  <a:pt x="218803" y="194970"/>
                  <a:pt x="218529" y="194368"/>
                  <a:pt x="218072" y="194021"/>
                </a:cubicBezTo>
                <a:cubicBezTo>
                  <a:pt x="217069" y="193529"/>
                  <a:pt x="216067" y="193100"/>
                  <a:pt x="215064" y="192745"/>
                </a:cubicBezTo>
                <a:cubicBezTo>
                  <a:pt x="214061" y="192745"/>
                  <a:pt x="213604" y="191012"/>
                  <a:pt x="213604" y="191012"/>
                </a:cubicBezTo>
                <a:cubicBezTo>
                  <a:pt x="211233" y="182623"/>
                  <a:pt x="204485" y="178610"/>
                  <a:pt x="197191" y="173777"/>
                </a:cubicBezTo>
                <a:cubicBezTo>
                  <a:pt x="192631" y="170276"/>
                  <a:pt x="189348" y="165269"/>
                  <a:pt x="188072" y="159643"/>
                </a:cubicBezTo>
                <a:cubicBezTo>
                  <a:pt x="188072" y="158822"/>
                  <a:pt x="186247" y="158093"/>
                  <a:pt x="186247" y="158093"/>
                </a:cubicBezTo>
                <a:cubicBezTo>
                  <a:pt x="186247" y="158093"/>
                  <a:pt x="179408" y="153351"/>
                  <a:pt x="177676" y="151983"/>
                </a:cubicBezTo>
                <a:cubicBezTo>
                  <a:pt x="174849" y="149558"/>
                  <a:pt x="172295" y="146731"/>
                  <a:pt x="170289" y="143594"/>
                </a:cubicBezTo>
                <a:cubicBezTo>
                  <a:pt x="169195" y="141041"/>
                  <a:pt x="171566" y="138122"/>
                  <a:pt x="172478" y="137028"/>
                </a:cubicBezTo>
                <a:cubicBezTo>
                  <a:pt x="173389" y="135934"/>
                  <a:pt x="172478" y="135478"/>
                  <a:pt x="172478" y="135478"/>
                </a:cubicBezTo>
                <a:cubicBezTo>
                  <a:pt x="172478" y="135478"/>
                  <a:pt x="156064" y="127180"/>
                  <a:pt x="153511" y="125721"/>
                </a:cubicBezTo>
                <a:cubicBezTo>
                  <a:pt x="150957" y="124262"/>
                  <a:pt x="130896" y="113228"/>
                  <a:pt x="129437" y="112316"/>
                </a:cubicBezTo>
                <a:cubicBezTo>
                  <a:pt x="127977" y="111404"/>
                  <a:pt x="129437" y="111313"/>
                  <a:pt x="129437" y="111313"/>
                </a:cubicBezTo>
                <a:lnTo>
                  <a:pt x="131716" y="109489"/>
                </a:lnTo>
                <a:cubicBezTo>
                  <a:pt x="133996" y="107665"/>
                  <a:pt x="133085" y="105203"/>
                  <a:pt x="132719" y="103653"/>
                </a:cubicBezTo>
                <a:cubicBezTo>
                  <a:pt x="132537" y="102167"/>
                  <a:pt x="132719" y="100644"/>
                  <a:pt x="133358" y="99276"/>
                </a:cubicBezTo>
                <a:cubicBezTo>
                  <a:pt x="133814" y="97999"/>
                  <a:pt x="134817" y="98638"/>
                  <a:pt x="135547" y="98638"/>
                </a:cubicBezTo>
                <a:lnTo>
                  <a:pt x="139102" y="98638"/>
                </a:lnTo>
                <a:cubicBezTo>
                  <a:pt x="143572" y="100033"/>
                  <a:pt x="148131" y="100862"/>
                  <a:pt x="152781" y="101100"/>
                </a:cubicBezTo>
                <a:cubicBezTo>
                  <a:pt x="153785" y="101045"/>
                  <a:pt x="154696" y="100352"/>
                  <a:pt x="155060" y="99367"/>
                </a:cubicBezTo>
                <a:cubicBezTo>
                  <a:pt x="155060" y="98820"/>
                  <a:pt x="154331" y="98364"/>
                  <a:pt x="156337" y="97543"/>
                </a:cubicBezTo>
                <a:cubicBezTo>
                  <a:pt x="159347" y="95054"/>
                  <a:pt x="162082" y="92236"/>
                  <a:pt x="164453" y="89154"/>
                </a:cubicBezTo>
                <a:cubicBezTo>
                  <a:pt x="165275" y="88242"/>
                  <a:pt x="164453" y="87695"/>
                  <a:pt x="164453" y="84686"/>
                </a:cubicBezTo>
                <a:cubicBezTo>
                  <a:pt x="164544" y="82606"/>
                  <a:pt x="163633" y="80609"/>
                  <a:pt x="161900" y="79397"/>
                </a:cubicBezTo>
                <a:cubicBezTo>
                  <a:pt x="161079" y="78758"/>
                  <a:pt x="156794" y="75749"/>
                  <a:pt x="154696" y="74563"/>
                </a:cubicBezTo>
                <a:cubicBezTo>
                  <a:pt x="152051" y="73542"/>
                  <a:pt x="149225" y="72785"/>
                  <a:pt x="146398" y="72284"/>
                </a:cubicBezTo>
                <a:cubicBezTo>
                  <a:pt x="144847" y="72284"/>
                  <a:pt x="145121" y="71463"/>
                  <a:pt x="146398" y="70734"/>
                </a:cubicBezTo>
                <a:cubicBezTo>
                  <a:pt x="147675" y="70013"/>
                  <a:pt x="149134" y="69575"/>
                  <a:pt x="150592" y="69457"/>
                </a:cubicBezTo>
                <a:cubicBezTo>
                  <a:pt x="151414" y="69457"/>
                  <a:pt x="152234" y="68454"/>
                  <a:pt x="152234" y="68454"/>
                </a:cubicBezTo>
                <a:lnTo>
                  <a:pt x="153966" y="65627"/>
                </a:lnTo>
                <a:cubicBezTo>
                  <a:pt x="154605" y="64806"/>
                  <a:pt x="153420" y="64077"/>
                  <a:pt x="153420" y="64077"/>
                </a:cubicBezTo>
                <a:cubicBezTo>
                  <a:pt x="153420" y="64077"/>
                  <a:pt x="144301" y="57055"/>
                  <a:pt x="141473" y="54958"/>
                </a:cubicBezTo>
                <a:cubicBezTo>
                  <a:pt x="138830" y="53772"/>
                  <a:pt x="135728" y="53772"/>
                  <a:pt x="133085" y="54958"/>
                </a:cubicBezTo>
                <a:cubicBezTo>
                  <a:pt x="132354" y="55414"/>
                  <a:pt x="130166" y="56234"/>
                  <a:pt x="129163" y="56964"/>
                </a:cubicBezTo>
                <a:cubicBezTo>
                  <a:pt x="128160" y="57693"/>
                  <a:pt x="126609" y="58788"/>
                  <a:pt x="126519" y="60064"/>
                </a:cubicBezTo>
                <a:cubicBezTo>
                  <a:pt x="126428" y="61341"/>
                  <a:pt x="124786" y="61979"/>
                  <a:pt x="124239" y="62983"/>
                </a:cubicBezTo>
                <a:cubicBezTo>
                  <a:pt x="123418" y="63922"/>
                  <a:pt x="122141" y="64341"/>
                  <a:pt x="120956" y="64077"/>
                </a:cubicBezTo>
                <a:cubicBezTo>
                  <a:pt x="116944" y="62645"/>
                  <a:pt x="113022" y="60876"/>
                  <a:pt x="109284" y="58788"/>
                </a:cubicBezTo>
                <a:cubicBezTo>
                  <a:pt x="108645" y="58387"/>
                  <a:pt x="107916" y="58387"/>
                  <a:pt x="107277" y="58788"/>
                </a:cubicBezTo>
                <a:cubicBezTo>
                  <a:pt x="106731" y="58988"/>
                  <a:pt x="106092" y="58988"/>
                  <a:pt x="105545" y="58788"/>
                </a:cubicBezTo>
                <a:cubicBezTo>
                  <a:pt x="105545" y="58788"/>
                  <a:pt x="97429" y="49031"/>
                  <a:pt x="96426" y="48210"/>
                </a:cubicBezTo>
                <a:cubicBezTo>
                  <a:pt x="95879" y="47526"/>
                  <a:pt x="95515" y="46650"/>
                  <a:pt x="95515" y="45748"/>
                </a:cubicBezTo>
                <a:cubicBezTo>
                  <a:pt x="95515" y="45748"/>
                  <a:pt x="95515" y="38544"/>
                  <a:pt x="95515" y="36629"/>
                </a:cubicBezTo>
                <a:cubicBezTo>
                  <a:pt x="95606" y="35243"/>
                  <a:pt x="96152" y="33911"/>
                  <a:pt x="97064" y="32890"/>
                </a:cubicBezTo>
                <a:cubicBezTo>
                  <a:pt x="97977" y="31577"/>
                  <a:pt x="98432" y="29945"/>
                  <a:pt x="98250" y="28330"/>
                </a:cubicBezTo>
                <a:cubicBezTo>
                  <a:pt x="98250" y="26051"/>
                  <a:pt x="95150" y="26871"/>
                  <a:pt x="94147" y="27510"/>
                </a:cubicBezTo>
                <a:cubicBezTo>
                  <a:pt x="93144" y="28148"/>
                  <a:pt x="89131" y="29151"/>
                  <a:pt x="88402" y="29425"/>
                </a:cubicBezTo>
                <a:cubicBezTo>
                  <a:pt x="87672" y="29699"/>
                  <a:pt x="87125" y="28878"/>
                  <a:pt x="87034" y="27328"/>
                </a:cubicBezTo>
                <a:cubicBezTo>
                  <a:pt x="86304" y="24400"/>
                  <a:pt x="85301" y="21583"/>
                  <a:pt x="83842" y="18938"/>
                </a:cubicBezTo>
                <a:cubicBezTo>
                  <a:pt x="83022" y="17661"/>
                  <a:pt x="76729" y="10913"/>
                  <a:pt x="76729" y="10913"/>
                </a:cubicBezTo>
                <a:lnTo>
                  <a:pt x="69343" y="3253"/>
                </a:lnTo>
                <a:cubicBezTo>
                  <a:pt x="67610" y="3235"/>
                  <a:pt x="65969" y="2788"/>
                  <a:pt x="64510" y="1977"/>
                </a:cubicBezTo>
                <a:cubicBezTo>
                  <a:pt x="62504" y="1010"/>
                  <a:pt x="60407" y="336"/>
                  <a:pt x="58217" y="-29"/>
                </a:cubicBezTo>
                <a:cubicBezTo>
                  <a:pt x="56029" y="-130"/>
                  <a:pt x="54023" y="1256"/>
                  <a:pt x="53385" y="3345"/>
                </a:cubicBezTo>
                <a:cubicBezTo>
                  <a:pt x="53203" y="4275"/>
                  <a:pt x="52746" y="5141"/>
                  <a:pt x="52108" y="5807"/>
                </a:cubicBezTo>
                <a:cubicBezTo>
                  <a:pt x="50740" y="6518"/>
                  <a:pt x="49829" y="7795"/>
                  <a:pt x="49555" y="9272"/>
                </a:cubicBezTo>
                <a:cubicBezTo>
                  <a:pt x="48826" y="11643"/>
                  <a:pt x="53477" y="17661"/>
                  <a:pt x="55665" y="21309"/>
                </a:cubicBezTo>
                <a:cubicBezTo>
                  <a:pt x="56759" y="26908"/>
                  <a:pt x="56759" y="32671"/>
                  <a:pt x="55665" y="38270"/>
                </a:cubicBezTo>
                <a:cubicBezTo>
                  <a:pt x="55574" y="40495"/>
                  <a:pt x="56668" y="42611"/>
                  <a:pt x="58491" y="43833"/>
                </a:cubicBezTo>
                <a:cubicBezTo>
                  <a:pt x="59494" y="44380"/>
                  <a:pt x="58491" y="45383"/>
                  <a:pt x="58491" y="45383"/>
                </a:cubicBezTo>
                <a:lnTo>
                  <a:pt x="55756" y="47389"/>
                </a:lnTo>
                <a:cubicBezTo>
                  <a:pt x="55300" y="47891"/>
                  <a:pt x="54571" y="47964"/>
                  <a:pt x="54114" y="47544"/>
                </a:cubicBezTo>
                <a:cubicBezTo>
                  <a:pt x="54023" y="47499"/>
                  <a:pt x="54023" y="47444"/>
                  <a:pt x="53932" y="47389"/>
                </a:cubicBezTo>
                <a:cubicBezTo>
                  <a:pt x="51743" y="46240"/>
                  <a:pt x="49464" y="45374"/>
                  <a:pt x="47093" y="44836"/>
                </a:cubicBezTo>
                <a:cubicBezTo>
                  <a:pt x="46181" y="44353"/>
                  <a:pt x="44995" y="44353"/>
                  <a:pt x="44084" y="44836"/>
                </a:cubicBezTo>
                <a:lnTo>
                  <a:pt x="41074" y="46204"/>
                </a:lnTo>
                <a:cubicBezTo>
                  <a:pt x="39707" y="46933"/>
                  <a:pt x="37700" y="40276"/>
                  <a:pt x="37427" y="39638"/>
                </a:cubicBezTo>
                <a:cubicBezTo>
                  <a:pt x="37153" y="39000"/>
                  <a:pt x="36424" y="35808"/>
                  <a:pt x="35694" y="32343"/>
                </a:cubicBezTo>
                <a:lnTo>
                  <a:pt x="25481" y="38544"/>
                </a:lnTo>
                <a:cubicBezTo>
                  <a:pt x="22927" y="40377"/>
                  <a:pt x="20830" y="42702"/>
                  <a:pt x="19281" y="45383"/>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990" name="Graphic 2">
            <a:extLst>
              <a:ext uri="{FF2B5EF4-FFF2-40B4-BE49-F238E27FC236}">
                <a16:creationId xmlns:a16="http://schemas.microsoft.com/office/drawing/2014/main" id="{5507E56E-CE0B-0B2A-252B-EE9931626B32}"/>
              </a:ext>
            </a:extLst>
          </p:cNvPr>
          <p:cNvGrpSpPr/>
          <p:nvPr/>
        </p:nvGrpSpPr>
        <p:grpSpPr>
          <a:xfrm>
            <a:off x="8753440" y="4146524"/>
            <a:ext cx="155038" cy="145475"/>
            <a:chOff x="9154281" y="3793482"/>
            <a:chExt cx="178434" cy="167428"/>
          </a:xfrm>
          <a:solidFill>
            <a:schemeClr val="bg1">
              <a:lumMod val="75000"/>
            </a:schemeClr>
          </a:solidFill>
        </p:grpSpPr>
        <p:sp>
          <p:nvSpPr>
            <p:cNvPr id="991" name="Freeform: Shape 990">
              <a:extLst>
                <a:ext uri="{FF2B5EF4-FFF2-40B4-BE49-F238E27FC236}">
                  <a16:creationId xmlns:a16="http://schemas.microsoft.com/office/drawing/2014/main" id="{203C48F9-2931-7E85-0900-C758A163F108}"/>
                </a:ext>
              </a:extLst>
            </p:cNvPr>
            <p:cNvSpPr/>
            <p:nvPr/>
          </p:nvSpPr>
          <p:spPr>
            <a:xfrm>
              <a:off x="9281850" y="3945608"/>
              <a:ext cx="20727" cy="15303"/>
            </a:xfrm>
            <a:custGeom>
              <a:avLst/>
              <a:gdLst>
                <a:gd name="connsiteX0" fmla="*/ 2438 w 20727"/>
                <a:gd name="connsiteY0" fmla="*/ 4321 h 15303"/>
                <a:gd name="connsiteX1" fmla="*/ 9277 w 20727"/>
                <a:gd name="connsiteY1" fmla="*/ 9974 h 15303"/>
                <a:gd name="connsiteX2" fmla="*/ 19217 w 20727"/>
                <a:gd name="connsiteY2" fmla="*/ 14534 h 15303"/>
                <a:gd name="connsiteX3" fmla="*/ 14384 w 20727"/>
                <a:gd name="connsiteY3" fmla="*/ 9974 h 15303"/>
                <a:gd name="connsiteX4" fmla="*/ 11557 w 20727"/>
                <a:gd name="connsiteY4" fmla="*/ 6053 h 15303"/>
                <a:gd name="connsiteX5" fmla="*/ 18123 w 20727"/>
                <a:gd name="connsiteY5" fmla="*/ 6600 h 15303"/>
                <a:gd name="connsiteX6" fmla="*/ 18669 w 20727"/>
                <a:gd name="connsiteY6" fmla="*/ 4047 h 15303"/>
                <a:gd name="connsiteX7" fmla="*/ 17757 w 20727"/>
                <a:gd name="connsiteY7" fmla="*/ 1129 h 15303"/>
                <a:gd name="connsiteX8" fmla="*/ 6086 w 20727"/>
                <a:gd name="connsiteY8" fmla="*/ 35 h 15303"/>
                <a:gd name="connsiteX9" fmla="*/ 6086 w 20727"/>
                <a:gd name="connsiteY9" fmla="*/ 2315 h 15303"/>
                <a:gd name="connsiteX10" fmla="*/ 1799 w 20727"/>
                <a:gd name="connsiteY10" fmla="*/ 1494 h 15303"/>
                <a:gd name="connsiteX11" fmla="*/ 2438 w 20727"/>
                <a:gd name="connsiteY11" fmla="*/ 4321 h 15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27" h="15303">
                  <a:moveTo>
                    <a:pt x="2438" y="4321"/>
                  </a:moveTo>
                  <a:cubicBezTo>
                    <a:pt x="6359" y="7148"/>
                    <a:pt x="7544" y="9154"/>
                    <a:pt x="9277" y="9974"/>
                  </a:cubicBezTo>
                  <a:cubicBezTo>
                    <a:pt x="11010" y="10795"/>
                    <a:pt x="19764" y="17452"/>
                    <a:pt x="19217" y="14534"/>
                  </a:cubicBezTo>
                  <a:cubicBezTo>
                    <a:pt x="18669" y="11616"/>
                    <a:pt x="16389" y="11160"/>
                    <a:pt x="14384" y="9974"/>
                  </a:cubicBezTo>
                  <a:cubicBezTo>
                    <a:pt x="12378" y="8789"/>
                    <a:pt x="6359" y="1767"/>
                    <a:pt x="11557" y="6053"/>
                  </a:cubicBezTo>
                  <a:cubicBezTo>
                    <a:pt x="16755" y="10339"/>
                    <a:pt x="18396" y="11981"/>
                    <a:pt x="18123" y="6600"/>
                  </a:cubicBezTo>
                  <a:cubicBezTo>
                    <a:pt x="18123" y="6600"/>
                    <a:pt x="16389" y="4594"/>
                    <a:pt x="18669" y="4047"/>
                  </a:cubicBezTo>
                  <a:cubicBezTo>
                    <a:pt x="20949" y="3500"/>
                    <a:pt x="22044" y="2041"/>
                    <a:pt x="17757" y="1129"/>
                  </a:cubicBezTo>
                  <a:cubicBezTo>
                    <a:pt x="13928" y="172"/>
                    <a:pt x="10007" y="-202"/>
                    <a:pt x="6086" y="35"/>
                  </a:cubicBezTo>
                  <a:cubicBezTo>
                    <a:pt x="3806" y="582"/>
                    <a:pt x="3806" y="1494"/>
                    <a:pt x="6086" y="2315"/>
                  </a:cubicBezTo>
                  <a:cubicBezTo>
                    <a:pt x="8366" y="3135"/>
                    <a:pt x="3533" y="2315"/>
                    <a:pt x="1799" y="1494"/>
                  </a:cubicBezTo>
                  <a:cubicBezTo>
                    <a:pt x="67" y="673"/>
                    <a:pt x="-1575" y="1220"/>
                    <a:pt x="2438" y="4321"/>
                  </a:cubicBezTo>
                  <a:close/>
                </a:path>
              </a:pathLst>
            </a:custGeom>
            <a:grpFill/>
            <a:ln w="4559" cap="flat">
              <a:solidFill>
                <a:srgbClr val="FFFFFF"/>
              </a:solidFill>
              <a:prstDash val="solid"/>
              <a:miter/>
            </a:ln>
          </p:spPr>
          <p:txBody>
            <a:bodyPr rtlCol="0" anchor="ctr"/>
            <a:lstStyle/>
            <a:p>
              <a:endParaRPr lang="en-US"/>
            </a:p>
          </p:txBody>
        </p:sp>
        <p:sp>
          <p:nvSpPr>
            <p:cNvPr id="992" name="Freeform: Shape 991">
              <a:extLst>
                <a:ext uri="{FF2B5EF4-FFF2-40B4-BE49-F238E27FC236}">
                  <a16:creationId xmlns:a16="http://schemas.microsoft.com/office/drawing/2014/main" id="{8941A376-04B9-8E34-8449-115A7FB01D8A}"/>
                </a:ext>
              </a:extLst>
            </p:cNvPr>
            <p:cNvSpPr/>
            <p:nvPr/>
          </p:nvSpPr>
          <p:spPr>
            <a:xfrm>
              <a:off x="9304485" y="3932668"/>
              <a:ext cx="3198" cy="8723"/>
            </a:xfrm>
            <a:custGeom>
              <a:avLst/>
              <a:gdLst>
                <a:gd name="connsiteX0" fmla="*/ 1141 w 3198"/>
                <a:gd name="connsiteY0" fmla="*/ 117 h 8723"/>
                <a:gd name="connsiteX1" fmla="*/ 3147 w 3198"/>
                <a:gd name="connsiteY1" fmla="*/ 8689 h 8723"/>
                <a:gd name="connsiteX2" fmla="*/ 1141 w 3198"/>
                <a:gd name="connsiteY2" fmla="*/ 117 h 8723"/>
              </a:gdLst>
              <a:ahLst/>
              <a:cxnLst>
                <a:cxn ang="0">
                  <a:pos x="connsiteX0" y="connsiteY0"/>
                </a:cxn>
                <a:cxn ang="0">
                  <a:pos x="connsiteX1" y="connsiteY1"/>
                </a:cxn>
                <a:cxn ang="0">
                  <a:pos x="connsiteX2" y="connsiteY2"/>
                </a:cxn>
              </a:cxnLst>
              <a:rect l="l" t="t" r="r" b="b"/>
              <a:pathLst>
                <a:path w="3198" h="8723">
                  <a:moveTo>
                    <a:pt x="1141" y="117"/>
                  </a:moveTo>
                  <a:cubicBezTo>
                    <a:pt x="-1686" y="-1251"/>
                    <a:pt x="1141" y="7048"/>
                    <a:pt x="3147" y="8689"/>
                  </a:cubicBezTo>
                  <a:cubicBezTo>
                    <a:pt x="2873" y="8689"/>
                    <a:pt x="3695" y="1576"/>
                    <a:pt x="1141" y="117"/>
                  </a:cubicBezTo>
                  <a:close/>
                </a:path>
              </a:pathLst>
            </a:custGeom>
            <a:grpFill/>
            <a:ln w="4559" cap="flat">
              <a:solidFill>
                <a:srgbClr val="FFFFFF"/>
              </a:solidFill>
              <a:prstDash val="solid"/>
              <a:miter/>
            </a:ln>
          </p:spPr>
          <p:txBody>
            <a:bodyPr rtlCol="0" anchor="ctr"/>
            <a:lstStyle/>
            <a:p>
              <a:endParaRPr lang="en-US"/>
            </a:p>
          </p:txBody>
        </p:sp>
        <p:sp>
          <p:nvSpPr>
            <p:cNvPr id="993" name="Freeform: Shape 992">
              <a:extLst>
                <a:ext uri="{FF2B5EF4-FFF2-40B4-BE49-F238E27FC236}">
                  <a16:creationId xmlns:a16="http://schemas.microsoft.com/office/drawing/2014/main" id="{ED5B3BE7-C2B9-3009-BB5A-31459418E762}"/>
                </a:ext>
              </a:extLst>
            </p:cNvPr>
            <p:cNvSpPr/>
            <p:nvPr/>
          </p:nvSpPr>
          <p:spPr>
            <a:xfrm>
              <a:off x="9205920" y="3939933"/>
              <a:ext cx="7025" cy="11352"/>
            </a:xfrm>
            <a:custGeom>
              <a:avLst/>
              <a:gdLst>
                <a:gd name="connsiteX0" fmla="*/ 858 w 7025"/>
                <a:gd name="connsiteY0" fmla="*/ 4342 h 11352"/>
                <a:gd name="connsiteX1" fmla="*/ 6238 w 7025"/>
                <a:gd name="connsiteY1" fmla="*/ 9722 h 11352"/>
                <a:gd name="connsiteX2" fmla="*/ 5052 w 7025"/>
                <a:gd name="connsiteY2" fmla="*/ 56 h 11352"/>
                <a:gd name="connsiteX3" fmla="*/ 858 w 7025"/>
                <a:gd name="connsiteY3" fmla="*/ 4342 h 11352"/>
              </a:gdLst>
              <a:ahLst/>
              <a:cxnLst>
                <a:cxn ang="0">
                  <a:pos x="connsiteX0" y="connsiteY0"/>
                </a:cxn>
                <a:cxn ang="0">
                  <a:pos x="connsiteX1" y="connsiteY1"/>
                </a:cxn>
                <a:cxn ang="0">
                  <a:pos x="connsiteX2" y="connsiteY2"/>
                </a:cxn>
                <a:cxn ang="0">
                  <a:pos x="connsiteX3" y="connsiteY3"/>
                </a:cxn>
              </a:cxnLst>
              <a:rect l="l" t="t" r="r" b="b"/>
              <a:pathLst>
                <a:path w="7025" h="11352">
                  <a:moveTo>
                    <a:pt x="858" y="4342"/>
                  </a:moveTo>
                  <a:cubicBezTo>
                    <a:pt x="3410" y="7990"/>
                    <a:pt x="4778" y="14282"/>
                    <a:pt x="6238" y="9722"/>
                  </a:cubicBezTo>
                  <a:cubicBezTo>
                    <a:pt x="6238" y="9722"/>
                    <a:pt x="8517" y="-1129"/>
                    <a:pt x="5052" y="56"/>
                  </a:cubicBezTo>
                  <a:cubicBezTo>
                    <a:pt x="1587" y="1242"/>
                    <a:pt x="-1696" y="877"/>
                    <a:pt x="858" y="4342"/>
                  </a:cubicBezTo>
                  <a:close/>
                </a:path>
              </a:pathLst>
            </a:custGeom>
            <a:grpFill/>
            <a:ln w="4559" cap="flat">
              <a:solidFill>
                <a:srgbClr val="FFFFFF"/>
              </a:solidFill>
              <a:prstDash val="solid"/>
              <a:miter/>
            </a:ln>
          </p:spPr>
          <p:txBody>
            <a:bodyPr rtlCol="0" anchor="ctr"/>
            <a:lstStyle/>
            <a:p>
              <a:endParaRPr lang="en-US"/>
            </a:p>
          </p:txBody>
        </p:sp>
        <p:sp>
          <p:nvSpPr>
            <p:cNvPr id="994" name="Freeform: Shape 993">
              <a:extLst>
                <a:ext uri="{FF2B5EF4-FFF2-40B4-BE49-F238E27FC236}">
                  <a16:creationId xmlns:a16="http://schemas.microsoft.com/office/drawing/2014/main" id="{E1C7F2E5-ABF5-AE54-865D-0953E3A9313F}"/>
                </a:ext>
              </a:extLst>
            </p:cNvPr>
            <p:cNvSpPr/>
            <p:nvPr/>
          </p:nvSpPr>
          <p:spPr>
            <a:xfrm>
              <a:off x="9154281" y="3793482"/>
              <a:ext cx="178434" cy="146267"/>
            </a:xfrm>
            <a:custGeom>
              <a:avLst/>
              <a:gdLst>
                <a:gd name="connsiteX0" fmla="*/ 78394 w 178434"/>
                <a:gd name="connsiteY0" fmla="*/ 142768 h 146267"/>
                <a:gd name="connsiteX1" fmla="*/ 80856 w 178434"/>
                <a:gd name="connsiteY1" fmla="*/ 142768 h 146267"/>
                <a:gd name="connsiteX2" fmla="*/ 89245 w 178434"/>
                <a:gd name="connsiteY2" fmla="*/ 138664 h 146267"/>
                <a:gd name="connsiteX3" fmla="*/ 90249 w 178434"/>
                <a:gd name="connsiteY3" fmla="*/ 136841 h 146267"/>
                <a:gd name="connsiteX4" fmla="*/ 90795 w 178434"/>
                <a:gd name="connsiteY4" fmla="*/ 131369 h 146267"/>
                <a:gd name="connsiteX5" fmla="*/ 91981 w 178434"/>
                <a:gd name="connsiteY5" fmla="*/ 128998 h 146267"/>
                <a:gd name="connsiteX6" fmla="*/ 93258 w 178434"/>
                <a:gd name="connsiteY6" fmla="*/ 129545 h 146267"/>
                <a:gd name="connsiteX7" fmla="*/ 95720 w 178434"/>
                <a:gd name="connsiteY7" fmla="*/ 130093 h 146267"/>
                <a:gd name="connsiteX8" fmla="*/ 101374 w 178434"/>
                <a:gd name="connsiteY8" fmla="*/ 130093 h 146267"/>
                <a:gd name="connsiteX9" fmla="*/ 103927 w 178434"/>
                <a:gd name="connsiteY9" fmla="*/ 128816 h 146267"/>
                <a:gd name="connsiteX10" fmla="*/ 106662 w 178434"/>
                <a:gd name="connsiteY10" fmla="*/ 128816 h 146267"/>
                <a:gd name="connsiteX11" fmla="*/ 115235 w 178434"/>
                <a:gd name="connsiteY11" fmla="*/ 126901 h 146267"/>
                <a:gd name="connsiteX12" fmla="*/ 116784 w 178434"/>
                <a:gd name="connsiteY12" fmla="*/ 126901 h 146267"/>
                <a:gd name="connsiteX13" fmla="*/ 123441 w 178434"/>
                <a:gd name="connsiteY13" fmla="*/ 131916 h 146267"/>
                <a:gd name="connsiteX14" fmla="*/ 129186 w 178434"/>
                <a:gd name="connsiteY14" fmla="*/ 133923 h 146267"/>
                <a:gd name="connsiteX15" fmla="*/ 129186 w 178434"/>
                <a:gd name="connsiteY15" fmla="*/ 133193 h 146267"/>
                <a:gd name="connsiteX16" fmla="*/ 128639 w 178434"/>
                <a:gd name="connsiteY16" fmla="*/ 128634 h 146267"/>
                <a:gd name="connsiteX17" fmla="*/ 129916 w 178434"/>
                <a:gd name="connsiteY17" fmla="*/ 128087 h 146267"/>
                <a:gd name="connsiteX18" fmla="*/ 127089 w 178434"/>
                <a:gd name="connsiteY18" fmla="*/ 124804 h 146267"/>
                <a:gd name="connsiteX19" fmla="*/ 121071 w 178434"/>
                <a:gd name="connsiteY19" fmla="*/ 119515 h 146267"/>
                <a:gd name="connsiteX20" fmla="*/ 119246 w 178434"/>
                <a:gd name="connsiteY20" fmla="*/ 117235 h 146267"/>
                <a:gd name="connsiteX21" fmla="*/ 118152 w 178434"/>
                <a:gd name="connsiteY21" fmla="*/ 115229 h 146267"/>
                <a:gd name="connsiteX22" fmla="*/ 116511 w 178434"/>
                <a:gd name="connsiteY22" fmla="*/ 106839 h 146267"/>
                <a:gd name="connsiteX23" fmla="*/ 117241 w 178434"/>
                <a:gd name="connsiteY23" fmla="*/ 105289 h 146267"/>
                <a:gd name="connsiteX24" fmla="*/ 123077 w 178434"/>
                <a:gd name="connsiteY24" fmla="*/ 100821 h 146267"/>
                <a:gd name="connsiteX25" fmla="*/ 125083 w 178434"/>
                <a:gd name="connsiteY25" fmla="*/ 100821 h 146267"/>
                <a:gd name="connsiteX26" fmla="*/ 137210 w 178434"/>
                <a:gd name="connsiteY26" fmla="*/ 104104 h 146267"/>
                <a:gd name="connsiteX27" fmla="*/ 138214 w 178434"/>
                <a:gd name="connsiteY27" fmla="*/ 102736 h 146267"/>
                <a:gd name="connsiteX28" fmla="*/ 137302 w 178434"/>
                <a:gd name="connsiteY28" fmla="*/ 94985 h 146267"/>
                <a:gd name="connsiteX29" fmla="*/ 138305 w 178434"/>
                <a:gd name="connsiteY29" fmla="*/ 93526 h 146267"/>
                <a:gd name="connsiteX30" fmla="*/ 151345 w 178434"/>
                <a:gd name="connsiteY30" fmla="*/ 89969 h 146267"/>
                <a:gd name="connsiteX31" fmla="*/ 161012 w 178434"/>
                <a:gd name="connsiteY31" fmla="*/ 83951 h 146267"/>
                <a:gd name="connsiteX32" fmla="*/ 170677 w 178434"/>
                <a:gd name="connsiteY32" fmla="*/ 83130 h 146267"/>
                <a:gd name="connsiteX33" fmla="*/ 176514 w 178434"/>
                <a:gd name="connsiteY33" fmla="*/ 77841 h 146267"/>
                <a:gd name="connsiteX34" fmla="*/ 174690 w 178434"/>
                <a:gd name="connsiteY34" fmla="*/ 62157 h 146267"/>
                <a:gd name="connsiteX35" fmla="*/ 176422 w 178434"/>
                <a:gd name="connsiteY35" fmla="*/ 53038 h 146267"/>
                <a:gd name="connsiteX36" fmla="*/ 178246 w 178434"/>
                <a:gd name="connsiteY36" fmla="*/ 45469 h 146267"/>
                <a:gd name="connsiteX37" fmla="*/ 178246 w 178434"/>
                <a:gd name="connsiteY37" fmla="*/ 43372 h 146267"/>
                <a:gd name="connsiteX38" fmla="*/ 173413 w 178434"/>
                <a:gd name="connsiteY38" fmla="*/ 31973 h 146267"/>
                <a:gd name="connsiteX39" fmla="*/ 172774 w 178434"/>
                <a:gd name="connsiteY39" fmla="*/ 30241 h 146267"/>
                <a:gd name="connsiteX40" fmla="*/ 172774 w 178434"/>
                <a:gd name="connsiteY40" fmla="*/ 27687 h 146267"/>
                <a:gd name="connsiteX41" fmla="*/ 172228 w 178434"/>
                <a:gd name="connsiteY41" fmla="*/ 25955 h 146267"/>
                <a:gd name="connsiteX42" fmla="*/ 169035 w 178434"/>
                <a:gd name="connsiteY42" fmla="*/ 21577 h 146267"/>
                <a:gd name="connsiteX43" fmla="*/ 169035 w 178434"/>
                <a:gd name="connsiteY43" fmla="*/ 19571 h 146267"/>
                <a:gd name="connsiteX44" fmla="*/ 175145 w 178434"/>
                <a:gd name="connsiteY44" fmla="*/ 513 h 146267"/>
                <a:gd name="connsiteX45" fmla="*/ 175145 w 178434"/>
                <a:gd name="connsiteY45" fmla="*/ -34 h 146267"/>
                <a:gd name="connsiteX46" fmla="*/ 157455 w 178434"/>
                <a:gd name="connsiteY46" fmla="*/ 11729 h 146267"/>
                <a:gd name="connsiteX47" fmla="*/ 155267 w 178434"/>
                <a:gd name="connsiteY47" fmla="*/ 11729 h 146267"/>
                <a:gd name="connsiteX48" fmla="*/ 144871 w 178434"/>
                <a:gd name="connsiteY48" fmla="*/ 7899 h 146267"/>
                <a:gd name="connsiteX49" fmla="*/ 141770 w 178434"/>
                <a:gd name="connsiteY49" fmla="*/ 4069 h 146267"/>
                <a:gd name="connsiteX50" fmla="*/ 134202 w 178434"/>
                <a:gd name="connsiteY50" fmla="*/ 6623 h 146267"/>
                <a:gd name="connsiteX51" fmla="*/ 128822 w 178434"/>
                <a:gd name="connsiteY51" fmla="*/ 10270 h 146267"/>
                <a:gd name="connsiteX52" fmla="*/ 123897 w 178434"/>
                <a:gd name="connsiteY52" fmla="*/ 11273 h 146267"/>
                <a:gd name="connsiteX53" fmla="*/ 123351 w 178434"/>
                <a:gd name="connsiteY53" fmla="*/ 12276 h 146267"/>
                <a:gd name="connsiteX54" fmla="*/ 127910 w 178434"/>
                <a:gd name="connsiteY54" fmla="*/ 18112 h 146267"/>
                <a:gd name="connsiteX55" fmla="*/ 126906 w 178434"/>
                <a:gd name="connsiteY55" fmla="*/ 25681 h 146267"/>
                <a:gd name="connsiteX56" fmla="*/ 125812 w 178434"/>
                <a:gd name="connsiteY56" fmla="*/ 26593 h 146267"/>
                <a:gd name="connsiteX57" fmla="*/ 120980 w 178434"/>
                <a:gd name="connsiteY57" fmla="*/ 26593 h 146267"/>
                <a:gd name="connsiteX58" fmla="*/ 119338 w 178434"/>
                <a:gd name="connsiteY58" fmla="*/ 25772 h 146267"/>
                <a:gd name="connsiteX59" fmla="*/ 116693 w 178434"/>
                <a:gd name="connsiteY59" fmla="*/ 22945 h 146267"/>
                <a:gd name="connsiteX60" fmla="*/ 103836 w 178434"/>
                <a:gd name="connsiteY60" fmla="*/ 20483 h 146267"/>
                <a:gd name="connsiteX61" fmla="*/ 101920 w 178434"/>
                <a:gd name="connsiteY61" fmla="*/ 19389 h 146267"/>
                <a:gd name="connsiteX62" fmla="*/ 96175 w 178434"/>
                <a:gd name="connsiteY62" fmla="*/ 12368 h 146267"/>
                <a:gd name="connsiteX63" fmla="*/ 95446 w 178434"/>
                <a:gd name="connsiteY63" fmla="*/ 13370 h 146267"/>
                <a:gd name="connsiteX64" fmla="*/ 91981 w 178434"/>
                <a:gd name="connsiteY64" fmla="*/ 15650 h 146267"/>
                <a:gd name="connsiteX65" fmla="*/ 89336 w 178434"/>
                <a:gd name="connsiteY65" fmla="*/ 13097 h 146267"/>
                <a:gd name="connsiteX66" fmla="*/ 89336 w 178434"/>
                <a:gd name="connsiteY66" fmla="*/ 10635 h 146267"/>
                <a:gd name="connsiteX67" fmla="*/ 85324 w 178434"/>
                <a:gd name="connsiteY67" fmla="*/ 10635 h 146267"/>
                <a:gd name="connsiteX68" fmla="*/ 58605 w 178434"/>
                <a:gd name="connsiteY68" fmla="*/ 12185 h 146267"/>
                <a:gd name="connsiteX69" fmla="*/ 38088 w 178434"/>
                <a:gd name="connsiteY69" fmla="*/ 11091 h 146267"/>
                <a:gd name="connsiteX70" fmla="*/ 34623 w 178434"/>
                <a:gd name="connsiteY70" fmla="*/ 11091 h 146267"/>
                <a:gd name="connsiteX71" fmla="*/ 29334 w 178434"/>
                <a:gd name="connsiteY71" fmla="*/ 13097 h 146267"/>
                <a:gd name="connsiteX72" fmla="*/ 22677 w 178434"/>
                <a:gd name="connsiteY72" fmla="*/ 16197 h 146267"/>
                <a:gd name="connsiteX73" fmla="*/ 19212 w 178434"/>
                <a:gd name="connsiteY73" fmla="*/ 18660 h 146267"/>
                <a:gd name="connsiteX74" fmla="*/ 14105 w 178434"/>
                <a:gd name="connsiteY74" fmla="*/ 28599 h 146267"/>
                <a:gd name="connsiteX75" fmla="*/ 12008 w 178434"/>
                <a:gd name="connsiteY75" fmla="*/ 31335 h 146267"/>
                <a:gd name="connsiteX76" fmla="*/ 1612 w 178434"/>
                <a:gd name="connsiteY76" fmla="*/ 40910 h 146267"/>
                <a:gd name="connsiteX77" fmla="*/ 154 w 178434"/>
                <a:gd name="connsiteY77" fmla="*/ 43007 h 146267"/>
                <a:gd name="connsiteX78" fmla="*/ 154 w 178434"/>
                <a:gd name="connsiteY78" fmla="*/ 46837 h 146267"/>
                <a:gd name="connsiteX79" fmla="*/ 154 w 178434"/>
                <a:gd name="connsiteY79" fmla="*/ 49117 h 146267"/>
                <a:gd name="connsiteX80" fmla="*/ 3254 w 178434"/>
                <a:gd name="connsiteY80" fmla="*/ 55956 h 146267"/>
                <a:gd name="connsiteX81" fmla="*/ 4895 w 178434"/>
                <a:gd name="connsiteY81" fmla="*/ 57962 h 146267"/>
                <a:gd name="connsiteX82" fmla="*/ 5534 w 178434"/>
                <a:gd name="connsiteY82" fmla="*/ 60151 h 146267"/>
                <a:gd name="connsiteX83" fmla="*/ 5534 w 178434"/>
                <a:gd name="connsiteY83" fmla="*/ 69270 h 146267"/>
                <a:gd name="connsiteX84" fmla="*/ 6537 w 178434"/>
                <a:gd name="connsiteY84" fmla="*/ 71184 h 146267"/>
                <a:gd name="connsiteX85" fmla="*/ 13102 w 178434"/>
                <a:gd name="connsiteY85" fmla="*/ 76200 h 146267"/>
                <a:gd name="connsiteX86" fmla="*/ 15109 w 178434"/>
                <a:gd name="connsiteY86" fmla="*/ 79483 h 146267"/>
                <a:gd name="connsiteX87" fmla="*/ 15109 w 178434"/>
                <a:gd name="connsiteY87" fmla="*/ 89422 h 146267"/>
                <a:gd name="connsiteX88" fmla="*/ 15109 w 178434"/>
                <a:gd name="connsiteY88" fmla="*/ 93617 h 146267"/>
                <a:gd name="connsiteX89" fmla="*/ 16932 w 178434"/>
                <a:gd name="connsiteY89" fmla="*/ 96353 h 146267"/>
                <a:gd name="connsiteX90" fmla="*/ 19395 w 178434"/>
                <a:gd name="connsiteY90" fmla="*/ 100639 h 146267"/>
                <a:gd name="connsiteX91" fmla="*/ 23224 w 178434"/>
                <a:gd name="connsiteY91" fmla="*/ 104651 h 146267"/>
                <a:gd name="connsiteX92" fmla="*/ 24683 w 178434"/>
                <a:gd name="connsiteY92" fmla="*/ 108116 h 146267"/>
                <a:gd name="connsiteX93" fmla="*/ 28148 w 178434"/>
                <a:gd name="connsiteY93" fmla="*/ 114955 h 146267"/>
                <a:gd name="connsiteX94" fmla="*/ 26051 w 178434"/>
                <a:gd name="connsiteY94" fmla="*/ 126172 h 146267"/>
                <a:gd name="connsiteX95" fmla="*/ 33985 w 178434"/>
                <a:gd name="connsiteY95" fmla="*/ 131278 h 146267"/>
                <a:gd name="connsiteX96" fmla="*/ 39730 w 178434"/>
                <a:gd name="connsiteY96" fmla="*/ 125716 h 146267"/>
                <a:gd name="connsiteX97" fmla="*/ 42921 w 178434"/>
                <a:gd name="connsiteY97" fmla="*/ 127083 h 146267"/>
                <a:gd name="connsiteX98" fmla="*/ 44472 w 178434"/>
                <a:gd name="connsiteY98" fmla="*/ 136202 h 146267"/>
                <a:gd name="connsiteX99" fmla="*/ 41462 w 178434"/>
                <a:gd name="connsiteY99" fmla="*/ 139212 h 146267"/>
                <a:gd name="connsiteX100" fmla="*/ 45566 w 178434"/>
                <a:gd name="connsiteY100" fmla="*/ 140944 h 146267"/>
                <a:gd name="connsiteX101" fmla="*/ 71555 w 178434"/>
                <a:gd name="connsiteY101" fmla="*/ 146233 h 146267"/>
                <a:gd name="connsiteX102" fmla="*/ 75749 w 178434"/>
                <a:gd name="connsiteY102" fmla="*/ 143406 h 146267"/>
                <a:gd name="connsiteX103" fmla="*/ 78394 w 178434"/>
                <a:gd name="connsiteY103" fmla="*/ 142768 h 146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78434" h="146267">
                  <a:moveTo>
                    <a:pt x="78394" y="142768"/>
                  </a:moveTo>
                  <a:cubicBezTo>
                    <a:pt x="79214" y="143042"/>
                    <a:pt x="80036" y="143042"/>
                    <a:pt x="80856" y="142768"/>
                  </a:cubicBezTo>
                  <a:cubicBezTo>
                    <a:pt x="80856" y="142768"/>
                    <a:pt x="88424" y="139212"/>
                    <a:pt x="89245" y="138664"/>
                  </a:cubicBezTo>
                  <a:cubicBezTo>
                    <a:pt x="89792" y="138227"/>
                    <a:pt x="90158" y="137561"/>
                    <a:pt x="90249" y="136841"/>
                  </a:cubicBezTo>
                  <a:cubicBezTo>
                    <a:pt x="90249" y="136841"/>
                    <a:pt x="90249" y="132008"/>
                    <a:pt x="90795" y="131369"/>
                  </a:cubicBezTo>
                  <a:cubicBezTo>
                    <a:pt x="91069" y="130512"/>
                    <a:pt x="91434" y="129710"/>
                    <a:pt x="91981" y="128998"/>
                  </a:cubicBezTo>
                  <a:cubicBezTo>
                    <a:pt x="92529" y="128451"/>
                    <a:pt x="93258" y="128998"/>
                    <a:pt x="93258" y="129545"/>
                  </a:cubicBezTo>
                  <a:cubicBezTo>
                    <a:pt x="93258" y="130093"/>
                    <a:pt x="94990" y="130002"/>
                    <a:pt x="95720" y="130093"/>
                  </a:cubicBezTo>
                  <a:cubicBezTo>
                    <a:pt x="96449" y="130184"/>
                    <a:pt x="100553" y="130093"/>
                    <a:pt x="101374" y="130093"/>
                  </a:cubicBezTo>
                  <a:cubicBezTo>
                    <a:pt x="102194" y="130093"/>
                    <a:pt x="103197" y="129454"/>
                    <a:pt x="103927" y="128816"/>
                  </a:cubicBezTo>
                  <a:cubicBezTo>
                    <a:pt x="104656" y="128178"/>
                    <a:pt x="105659" y="128816"/>
                    <a:pt x="106662" y="128816"/>
                  </a:cubicBezTo>
                  <a:cubicBezTo>
                    <a:pt x="109581" y="128561"/>
                    <a:pt x="112499" y="127913"/>
                    <a:pt x="115235" y="126901"/>
                  </a:cubicBezTo>
                  <a:cubicBezTo>
                    <a:pt x="115872" y="126901"/>
                    <a:pt x="116784" y="126901"/>
                    <a:pt x="116784" y="126901"/>
                  </a:cubicBezTo>
                  <a:cubicBezTo>
                    <a:pt x="116784" y="126901"/>
                    <a:pt x="122074" y="131005"/>
                    <a:pt x="123441" y="131916"/>
                  </a:cubicBezTo>
                  <a:cubicBezTo>
                    <a:pt x="125265" y="132828"/>
                    <a:pt x="127180" y="133503"/>
                    <a:pt x="129186" y="133923"/>
                  </a:cubicBezTo>
                  <a:cubicBezTo>
                    <a:pt x="130554" y="133923"/>
                    <a:pt x="129186" y="133193"/>
                    <a:pt x="129186" y="133193"/>
                  </a:cubicBezTo>
                  <a:cubicBezTo>
                    <a:pt x="129186" y="133193"/>
                    <a:pt x="129186" y="129728"/>
                    <a:pt x="128639" y="128634"/>
                  </a:cubicBezTo>
                  <a:cubicBezTo>
                    <a:pt x="128092" y="127539"/>
                    <a:pt x="129186" y="127904"/>
                    <a:pt x="129916" y="128087"/>
                  </a:cubicBezTo>
                  <a:cubicBezTo>
                    <a:pt x="130645" y="128269"/>
                    <a:pt x="128183" y="125898"/>
                    <a:pt x="127089" y="124804"/>
                  </a:cubicBezTo>
                  <a:cubicBezTo>
                    <a:pt x="125994" y="123709"/>
                    <a:pt x="121526" y="120062"/>
                    <a:pt x="121071" y="119515"/>
                  </a:cubicBezTo>
                  <a:cubicBezTo>
                    <a:pt x="120614" y="118968"/>
                    <a:pt x="119520" y="117965"/>
                    <a:pt x="119246" y="117235"/>
                  </a:cubicBezTo>
                  <a:cubicBezTo>
                    <a:pt x="118973" y="116542"/>
                    <a:pt x="118609" y="115867"/>
                    <a:pt x="118152" y="115229"/>
                  </a:cubicBezTo>
                  <a:cubicBezTo>
                    <a:pt x="118152" y="115229"/>
                    <a:pt x="116967" y="108207"/>
                    <a:pt x="116511" y="106839"/>
                  </a:cubicBezTo>
                  <a:cubicBezTo>
                    <a:pt x="116055" y="105472"/>
                    <a:pt x="117241" y="105289"/>
                    <a:pt x="117241" y="105289"/>
                  </a:cubicBezTo>
                  <a:lnTo>
                    <a:pt x="123077" y="100821"/>
                  </a:lnTo>
                  <a:cubicBezTo>
                    <a:pt x="123715" y="100420"/>
                    <a:pt x="124445" y="100420"/>
                    <a:pt x="125083" y="100821"/>
                  </a:cubicBezTo>
                  <a:lnTo>
                    <a:pt x="137210" y="104104"/>
                  </a:lnTo>
                  <a:cubicBezTo>
                    <a:pt x="138944" y="104104"/>
                    <a:pt x="138214" y="102736"/>
                    <a:pt x="138214" y="102736"/>
                  </a:cubicBezTo>
                  <a:cubicBezTo>
                    <a:pt x="138214" y="102736"/>
                    <a:pt x="137302" y="96626"/>
                    <a:pt x="137302" y="94985"/>
                  </a:cubicBezTo>
                  <a:cubicBezTo>
                    <a:pt x="137302" y="93343"/>
                    <a:pt x="138305" y="93526"/>
                    <a:pt x="138305" y="93526"/>
                  </a:cubicBezTo>
                  <a:cubicBezTo>
                    <a:pt x="142591" y="92076"/>
                    <a:pt x="146968" y="90890"/>
                    <a:pt x="151345" y="89969"/>
                  </a:cubicBezTo>
                  <a:cubicBezTo>
                    <a:pt x="155084" y="89049"/>
                    <a:pt x="158550" y="86933"/>
                    <a:pt x="161012" y="83951"/>
                  </a:cubicBezTo>
                  <a:cubicBezTo>
                    <a:pt x="162835" y="82127"/>
                    <a:pt x="167303" y="82401"/>
                    <a:pt x="170677" y="83130"/>
                  </a:cubicBezTo>
                  <a:cubicBezTo>
                    <a:pt x="174051" y="83860"/>
                    <a:pt x="175693" y="79938"/>
                    <a:pt x="176514" y="77841"/>
                  </a:cubicBezTo>
                  <a:cubicBezTo>
                    <a:pt x="176605" y="72561"/>
                    <a:pt x="175966" y="67291"/>
                    <a:pt x="174690" y="62157"/>
                  </a:cubicBezTo>
                  <a:cubicBezTo>
                    <a:pt x="174599" y="59029"/>
                    <a:pt x="175237" y="55920"/>
                    <a:pt x="176422" y="53038"/>
                  </a:cubicBezTo>
                  <a:cubicBezTo>
                    <a:pt x="176970" y="51214"/>
                    <a:pt x="177973" y="46199"/>
                    <a:pt x="178246" y="45469"/>
                  </a:cubicBezTo>
                  <a:cubicBezTo>
                    <a:pt x="178428" y="44785"/>
                    <a:pt x="178428" y="44056"/>
                    <a:pt x="178246" y="43372"/>
                  </a:cubicBezTo>
                  <a:cubicBezTo>
                    <a:pt x="178246" y="43372"/>
                    <a:pt x="173777" y="33067"/>
                    <a:pt x="173413" y="31973"/>
                  </a:cubicBezTo>
                  <a:lnTo>
                    <a:pt x="172774" y="30241"/>
                  </a:lnTo>
                  <a:cubicBezTo>
                    <a:pt x="172683" y="29392"/>
                    <a:pt x="172683" y="28535"/>
                    <a:pt x="172774" y="27687"/>
                  </a:cubicBezTo>
                  <a:cubicBezTo>
                    <a:pt x="172774" y="27140"/>
                    <a:pt x="172228" y="25955"/>
                    <a:pt x="172228" y="25955"/>
                  </a:cubicBezTo>
                  <a:lnTo>
                    <a:pt x="169035" y="21577"/>
                  </a:lnTo>
                  <a:cubicBezTo>
                    <a:pt x="168763" y="20939"/>
                    <a:pt x="168763" y="20210"/>
                    <a:pt x="169035" y="19571"/>
                  </a:cubicBezTo>
                  <a:cubicBezTo>
                    <a:pt x="169035" y="19571"/>
                    <a:pt x="174780" y="1881"/>
                    <a:pt x="175145" y="513"/>
                  </a:cubicBezTo>
                  <a:cubicBezTo>
                    <a:pt x="175145" y="330"/>
                    <a:pt x="175145" y="148"/>
                    <a:pt x="175145" y="-34"/>
                  </a:cubicBezTo>
                  <a:cubicBezTo>
                    <a:pt x="168854" y="4069"/>
                    <a:pt x="157911" y="11091"/>
                    <a:pt x="157455" y="11729"/>
                  </a:cubicBezTo>
                  <a:cubicBezTo>
                    <a:pt x="156999" y="12368"/>
                    <a:pt x="155267" y="11729"/>
                    <a:pt x="155267" y="11729"/>
                  </a:cubicBezTo>
                  <a:cubicBezTo>
                    <a:pt x="155267" y="11729"/>
                    <a:pt x="146148" y="8446"/>
                    <a:pt x="144871" y="7899"/>
                  </a:cubicBezTo>
                  <a:cubicBezTo>
                    <a:pt x="143686" y="6778"/>
                    <a:pt x="142591" y="5483"/>
                    <a:pt x="141770" y="4069"/>
                  </a:cubicBezTo>
                  <a:cubicBezTo>
                    <a:pt x="140494" y="2154"/>
                    <a:pt x="135205" y="6075"/>
                    <a:pt x="134202" y="6623"/>
                  </a:cubicBezTo>
                  <a:cubicBezTo>
                    <a:pt x="133199" y="7170"/>
                    <a:pt x="130736" y="8902"/>
                    <a:pt x="128822" y="10270"/>
                  </a:cubicBezTo>
                  <a:cubicBezTo>
                    <a:pt x="127454" y="11446"/>
                    <a:pt x="125630" y="11829"/>
                    <a:pt x="123897" y="11273"/>
                  </a:cubicBezTo>
                  <a:cubicBezTo>
                    <a:pt x="122620" y="11273"/>
                    <a:pt x="122985" y="11273"/>
                    <a:pt x="123351" y="12276"/>
                  </a:cubicBezTo>
                  <a:cubicBezTo>
                    <a:pt x="123715" y="13279"/>
                    <a:pt x="126177" y="15559"/>
                    <a:pt x="127910" y="18112"/>
                  </a:cubicBezTo>
                  <a:cubicBezTo>
                    <a:pt x="129642" y="20665"/>
                    <a:pt x="127180" y="24860"/>
                    <a:pt x="126906" y="25681"/>
                  </a:cubicBezTo>
                  <a:cubicBezTo>
                    <a:pt x="126816" y="26192"/>
                    <a:pt x="126359" y="26565"/>
                    <a:pt x="125812" y="26593"/>
                  </a:cubicBezTo>
                  <a:lnTo>
                    <a:pt x="120980" y="26593"/>
                  </a:lnTo>
                  <a:cubicBezTo>
                    <a:pt x="120341" y="26456"/>
                    <a:pt x="119794" y="26183"/>
                    <a:pt x="119338" y="25772"/>
                  </a:cubicBezTo>
                  <a:lnTo>
                    <a:pt x="116693" y="22945"/>
                  </a:lnTo>
                  <a:cubicBezTo>
                    <a:pt x="113410" y="18933"/>
                    <a:pt x="105385" y="20392"/>
                    <a:pt x="103836" y="20483"/>
                  </a:cubicBezTo>
                  <a:cubicBezTo>
                    <a:pt x="103014" y="20665"/>
                    <a:pt x="102194" y="20192"/>
                    <a:pt x="101920" y="19389"/>
                  </a:cubicBezTo>
                  <a:lnTo>
                    <a:pt x="96175" y="12368"/>
                  </a:lnTo>
                  <a:lnTo>
                    <a:pt x="95446" y="13370"/>
                  </a:lnTo>
                  <a:cubicBezTo>
                    <a:pt x="94900" y="14100"/>
                    <a:pt x="93714" y="16836"/>
                    <a:pt x="91981" y="15650"/>
                  </a:cubicBezTo>
                  <a:cubicBezTo>
                    <a:pt x="90249" y="14465"/>
                    <a:pt x="89336" y="13826"/>
                    <a:pt x="89336" y="13097"/>
                  </a:cubicBezTo>
                  <a:cubicBezTo>
                    <a:pt x="89336" y="12368"/>
                    <a:pt x="89336" y="10999"/>
                    <a:pt x="89336" y="10635"/>
                  </a:cubicBezTo>
                  <a:cubicBezTo>
                    <a:pt x="88060" y="10334"/>
                    <a:pt x="86601" y="10334"/>
                    <a:pt x="85324" y="10635"/>
                  </a:cubicBezTo>
                  <a:cubicBezTo>
                    <a:pt x="84230" y="10635"/>
                    <a:pt x="63804" y="12550"/>
                    <a:pt x="58605" y="12185"/>
                  </a:cubicBezTo>
                  <a:cubicBezTo>
                    <a:pt x="53408" y="11820"/>
                    <a:pt x="39730" y="10908"/>
                    <a:pt x="38088" y="11091"/>
                  </a:cubicBezTo>
                  <a:cubicBezTo>
                    <a:pt x="36447" y="11273"/>
                    <a:pt x="35899" y="11091"/>
                    <a:pt x="34623" y="11091"/>
                  </a:cubicBezTo>
                  <a:cubicBezTo>
                    <a:pt x="33347" y="11091"/>
                    <a:pt x="30519" y="12550"/>
                    <a:pt x="29334" y="13097"/>
                  </a:cubicBezTo>
                  <a:lnTo>
                    <a:pt x="22677" y="16197"/>
                  </a:lnTo>
                  <a:cubicBezTo>
                    <a:pt x="21401" y="16763"/>
                    <a:pt x="20215" y="17602"/>
                    <a:pt x="19212" y="18660"/>
                  </a:cubicBezTo>
                  <a:cubicBezTo>
                    <a:pt x="19212" y="19480"/>
                    <a:pt x="14926" y="27779"/>
                    <a:pt x="14105" y="28599"/>
                  </a:cubicBezTo>
                  <a:cubicBezTo>
                    <a:pt x="13558" y="29639"/>
                    <a:pt x="12829" y="30569"/>
                    <a:pt x="12008" y="31335"/>
                  </a:cubicBezTo>
                  <a:cubicBezTo>
                    <a:pt x="11005" y="32064"/>
                    <a:pt x="2889" y="40454"/>
                    <a:pt x="1612" y="40910"/>
                  </a:cubicBezTo>
                  <a:cubicBezTo>
                    <a:pt x="335" y="41366"/>
                    <a:pt x="-29" y="41730"/>
                    <a:pt x="154" y="43007"/>
                  </a:cubicBezTo>
                  <a:cubicBezTo>
                    <a:pt x="245" y="44284"/>
                    <a:pt x="245" y="45560"/>
                    <a:pt x="154" y="46837"/>
                  </a:cubicBezTo>
                  <a:cubicBezTo>
                    <a:pt x="-120" y="47576"/>
                    <a:pt x="-120" y="48378"/>
                    <a:pt x="154" y="49117"/>
                  </a:cubicBezTo>
                  <a:cubicBezTo>
                    <a:pt x="700" y="50302"/>
                    <a:pt x="3163" y="55591"/>
                    <a:pt x="3254" y="55956"/>
                  </a:cubicBezTo>
                  <a:cubicBezTo>
                    <a:pt x="3710" y="56722"/>
                    <a:pt x="4257" y="57406"/>
                    <a:pt x="4895" y="57962"/>
                  </a:cubicBezTo>
                  <a:cubicBezTo>
                    <a:pt x="5351" y="58591"/>
                    <a:pt x="5625" y="59366"/>
                    <a:pt x="5534" y="60151"/>
                  </a:cubicBezTo>
                  <a:cubicBezTo>
                    <a:pt x="5534" y="60971"/>
                    <a:pt x="5534" y="68814"/>
                    <a:pt x="5534" y="69270"/>
                  </a:cubicBezTo>
                  <a:cubicBezTo>
                    <a:pt x="5351" y="70072"/>
                    <a:pt x="5808" y="70884"/>
                    <a:pt x="6537" y="71184"/>
                  </a:cubicBezTo>
                  <a:cubicBezTo>
                    <a:pt x="8816" y="72689"/>
                    <a:pt x="11005" y="74367"/>
                    <a:pt x="13102" y="76200"/>
                  </a:cubicBezTo>
                  <a:cubicBezTo>
                    <a:pt x="13832" y="77112"/>
                    <a:pt x="15109" y="78480"/>
                    <a:pt x="15109" y="79483"/>
                  </a:cubicBezTo>
                  <a:cubicBezTo>
                    <a:pt x="15109" y="80486"/>
                    <a:pt x="15109" y="88602"/>
                    <a:pt x="15109" y="89422"/>
                  </a:cubicBezTo>
                  <a:cubicBezTo>
                    <a:pt x="15018" y="90818"/>
                    <a:pt x="15018" y="92222"/>
                    <a:pt x="15109" y="93617"/>
                  </a:cubicBezTo>
                  <a:cubicBezTo>
                    <a:pt x="15838" y="94410"/>
                    <a:pt x="16476" y="95341"/>
                    <a:pt x="16932" y="96353"/>
                  </a:cubicBezTo>
                  <a:cubicBezTo>
                    <a:pt x="17844" y="98815"/>
                    <a:pt x="17661" y="101277"/>
                    <a:pt x="19395" y="100639"/>
                  </a:cubicBezTo>
                  <a:cubicBezTo>
                    <a:pt x="21127" y="100000"/>
                    <a:pt x="23406" y="102918"/>
                    <a:pt x="23224" y="104651"/>
                  </a:cubicBezTo>
                  <a:cubicBezTo>
                    <a:pt x="23042" y="106384"/>
                    <a:pt x="23224" y="106748"/>
                    <a:pt x="24683" y="108116"/>
                  </a:cubicBezTo>
                  <a:cubicBezTo>
                    <a:pt x="27054" y="109539"/>
                    <a:pt x="28422" y="112201"/>
                    <a:pt x="28148" y="114955"/>
                  </a:cubicBezTo>
                  <a:cubicBezTo>
                    <a:pt x="27328" y="117782"/>
                    <a:pt x="23772" y="120427"/>
                    <a:pt x="26051" y="126172"/>
                  </a:cubicBezTo>
                  <a:cubicBezTo>
                    <a:pt x="28331" y="131916"/>
                    <a:pt x="30976" y="132190"/>
                    <a:pt x="33985" y="131278"/>
                  </a:cubicBezTo>
                  <a:cubicBezTo>
                    <a:pt x="36538" y="130266"/>
                    <a:pt x="38635" y="128260"/>
                    <a:pt x="39730" y="125716"/>
                  </a:cubicBezTo>
                  <a:cubicBezTo>
                    <a:pt x="40824" y="123709"/>
                    <a:pt x="41462" y="122889"/>
                    <a:pt x="42921" y="127083"/>
                  </a:cubicBezTo>
                  <a:cubicBezTo>
                    <a:pt x="44380" y="131278"/>
                    <a:pt x="46751" y="134835"/>
                    <a:pt x="44472" y="136202"/>
                  </a:cubicBezTo>
                  <a:cubicBezTo>
                    <a:pt x="42192" y="137570"/>
                    <a:pt x="41006" y="137935"/>
                    <a:pt x="41462" y="139212"/>
                  </a:cubicBezTo>
                  <a:cubicBezTo>
                    <a:pt x="41918" y="140488"/>
                    <a:pt x="43286" y="141127"/>
                    <a:pt x="45566" y="140944"/>
                  </a:cubicBezTo>
                  <a:cubicBezTo>
                    <a:pt x="47846" y="140762"/>
                    <a:pt x="66995" y="140944"/>
                    <a:pt x="71555" y="146233"/>
                  </a:cubicBezTo>
                  <a:lnTo>
                    <a:pt x="75749" y="143406"/>
                  </a:lnTo>
                  <a:cubicBezTo>
                    <a:pt x="75840" y="142950"/>
                    <a:pt x="77391" y="142312"/>
                    <a:pt x="78394" y="142768"/>
                  </a:cubicBezTo>
                  <a:close/>
                </a:path>
              </a:pathLst>
            </a:custGeom>
            <a:grpFill/>
            <a:ln w="4559" cap="flat">
              <a:solidFill>
                <a:srgbClr val="FFFFFF"/>
              </a:solidFill>
              <a:prstDash val="solid"/>
              <a:miter/>
            </a:ln>
          </p:spPr>
          <p:txBody>
            <a:bodyPr rtlCol="0" anchor="ctr"/>
            <a:lstStyle/>
            <a:p>
              <a:endParaRPr lang="en-US"/>
            </a:p>
          </p:txBody>
        </p:sp>
      </p:grpSp>
      <p:grpSp>
        <p:nvGrpSpPr>
          <p:cNvPr id="995" name="Graphic 2">
            <a:extLst>
              <a:ext uri="{FF2B5EF4-FFF2-40B4-BE49-F238E27FC236}">
                <a16:creationId xmlns:a16="http://schemas.microsoft.com/office/drawing/2014/main" id="{7DF2BF3C-05A5-D0C2-1DAF-F543A5252022}"/>
              </a:ext>
            </a:extLst>
          </p:cNvPr>
          <p:cNvGrpSpPr/>
          <p:nvPr/>
        </p:nvGrpSpPr>
        <p:grpSpPr>
          <a:xfrm>
            <a:off x="8746962" y="3881576"/>
            <a:ext cx="216747" cy="446496"/>
            <a:chOff x="9146826" y="3488552"/>
            <a:chExt cx="249455" cy="513875"/>
          </a:xfrm>
          <a:solidFill>
            <a:schemeClr val="bg1">
              <a:lumMod val="75000"/>
            </a:schemeClr>
          </a:solidFill>
        </p:grpSpPr>
        <p:sp>
          <p:nvSpPr>
            <p:cNvPr id="996" name="Freeform: Shape 995">
              <a:extLst>
                <a:ext uri="{FF2B5EF4-FFF2-40B4-BE49-F238E27FC236}">
                  <a16:creationId xmlns:a16="http://schemas.microsoft.com/office/drawing/2014/main" id="{1CB0AC28-E503-6F5B-5275-595981F5BD90}"/>
                </a:ext>
              </a:extLst>
            </p:cNvPr>
            <p:cNvSpPr/>
            <p:nvPr/>
          </p:nvSpPr>
          <p:spPr>
            <a:xfrm>
              <a:off x="9311296" y="3578024"/>
              <a:ext cx="2943" cy="4354"/>
            </a:xfrm>
            <a:custGeom>
              <a:avLst/>
              <a:gdLst>
                <a:gd name="connsiteX0" fmla="*/ 2630 w 2943"/>
                <a:gd name="connsiteY0" fmla="*/ 4320 h 4354"/>
                <a:gd name="connsiteX1" fmla="*/ 1444 w 2943"/>
                <a:gd name="connsiteY1" fmla="*/ 35 h 4354"/>
                <a:gd name="connsiteX2" fmla="*/ 2630 w 2943"/>
                <a:gd name="connsiteY2" fmla="*/ 4320 h 4354"/>
              </a:gdLst>
              <a:ahLst/>
              <a:cxnLst>
                <a:cxn ang="0">
                  <a:pos x="connsiteX0" y="connsiteY0"/>
                </a:cxn>
                <a:cxn ang="0">
                  <a:pos x="connsiteX1" y="connsiteY1"/>
                </a:cxn>
                <a:cxn ang="0">
                  <a:pos x="connsiteX2" y="connsiteY2"/>
                </a:cxn>
              </a:cxnLst>
              <a:rect l="l" t="t" r="r" b="b"/>
              <a:pathLst>
                <a:path w="2943" h="4354">
                  <a:moveTo>
                    <a:pt x="2630" y="4320"/>
                  </a:moveTo>
                  <a:cubicBezTo>
                    <a:pt x="2630" y="4320"/>
                    <a:pt x="3724" y="582"/>
                    <a:pt x="1444" y="35"/>
                  </a:cubicBezTo>
                  <a:cubicBezTo>
                    <a:pt x="-836" y="-513"/>
                    <a:pt x="-562" y="2314"/>
                    <a:pt x="2630" y="4320"/>
                  </a:cubicBezTo>
                  <a:close/>
                </a:path>
              </a:pathLst>
            </a:custGeom>
            <a:grpFill/>
            <a:ln w="4559" cap="flat">
              <a:solidFill>
                <a:srgbClr val="FFFFFF"/>
              </a:solidFill>
              <a:prstDash val="solid"/>
              <a:miter/>
            </a:ln>
          </p:spPr>
          <p:txBody>
            <a:bodyPr rtlCol="0" anchor="ctr"/>
            <a:lstStyle/>
            <a:p>
              <a:endParaRPr lang="en-US"/>
            </a:p>
          </p:txBody>
        </p:sp>
        <p:sp>
          <p:nvSpPr>
            <p:cNvPr id="997" name="Freeform: Shape 996">
              <a:extLst>
                <a:ext uri="{FF2B5EF4-FFF2-40B4-BE49-F238E27FC236}">
                  <a16:creationId xmlns:a16="http://schemas.microsoft.com/office/drawing/2014/main" id="{C304950D-B6EE-C8D2-7A86-099B4580CBC3}"/>
                </a:ext>
              </a:extLst>
            </p:cNvPr>
            <p:cNvSpPr/>
            <p:nvPr/>
          </p:nvSpPr>
          <p:spPr>
            <a:xfrm>
              <a:off x="9324648" y="3564141"/>
              <a:ext cx="7541" cy="5298"/>
            </a:xfrm>
            <a:custGeom>
              <a:avLst/>
              <a:gdLst>
                <a:gd name="connsiteX0" fmla="*/ 6603 w 7541"/>
                <a:gd name="connsiteY0" fmla="*/ -34 h 5298"/>
                <a:gd name="connsiteX1" fmla="*/ 4596 w 7541"/>
                <a:gd name="connsiteY1" fmla="*/ 4525 h 5298"/>
                <a:gd name="connsiteX2" fmla="*/ 6603 w 7541"/>
                <a:gd name="connsiteY2" fmla="*/ -34 h 5298"/>
              </a:gdLst>
              <a:ahLst/>
              <a:cxnLst>
                <a:cxn ang="0">
                  <a:pos x="connsiteX0" y="connsiteY0"/>
                </a:cxn>
                <a:cxn ang="0">
                  <a:pos x="connsiteX1" y="connsiteY1"/>
                </a:cxn>
                <a:cxn ang="0">
                  <a:pos x="connsiteX2" y="connsiteY2"/>
                </a:cxn>
              </a:cxnLst>
              <a:rect l="l" t="t" r="r" b="b"/>
              <a:pathLst>
                <a:path w="7541" h="5298">
                  <a:moveTo>
                    <a:pt x="6603" y="-34"/>
                  </a:moveTo>
                  <a:cubicBezTo>
                    <a:pt x="3775" y="-34"/>
                    <a:pt x="-5617" y="7625"/>
                    <a:pt x="4596" y="4525"/>
                  </a:cubicBezTo>
                  <a:cubicBezTo>
                    <a:pt x="4596" y="4525"/>
                    <a:pt x="9429" y="239"/>
                    <a:pt x="6603" y="-34"/>
                  </a:cubicBezTo>
                  <a:close/>
                </a:path>
              </a:pathLst>
            </a:custGeom>
            <a:grpFill/>
            <a:ln w="4559" cap="flat">
              <a:solidFill>
                <a:srgbClr val="FFFFFF"/>
              </a:solidFill>
              <a:prstDash val="solid"/>
              <a:miter/>
            </a:ln>
          </p:spPr>
          <p:txBody>
            <a:bodyPr rtlCol="0" anchor="ctr"/>
            <a:lstStyle/>
            <a:p>
              <a:endParaRPr lang="en-US"/>
            </a:p>
          </p:txBody>
        </p:sp>
        <p:sp>
          <p:nvSpPr>
            <p:cNvPr id="998" name="Freeform: Shape 997">
              <a:extLst>
                <a:ext uri="{FF2B5EF4-FFF2-40B4-BE49-F238E27FC236}">
                  <a16:creationId xmlns:a16="http://schemas.microsoft.com/office/drawing/2014/main" id="{7B53FF0E-9993-54AD-8862-87365E834C9B}"/>
                </a:ext>
              </a:extLst>
            </p:cNvPr>
            <p:cNvSpPr/>
            <p:nvPr/>
          </p:nvSpPr>
          <p:spPr>
            <a:xfrm>
              <a:off x="9326196" y="3571719"/>
              <a:ext cx="4600" cy="4367"/>
            </a:xfrm>
            <a:custGeom>
              <a:avLst/>
              <a:gdLst>
                <a:gd name="connsiteX0" fmla="*/ -52 w 4600"/>
                <a:gd name="connsiteY0" fmla="*/ 4334 h 4367"/>
                <a:gd name="connsiteX1" fmla="*/ 4508 w 4600"/>
                <a:gd name="connsiteY1" fmla="*/ 595 h 4367"/>
                <a:gd name="connsiteX2" fmla="*/ -52 w 4600"/>
                <a:gd name="connsiteY2" fmla="*/ 4334 h 4367"/>
              </a:gdLst>
              <a:ahLst/>
              <a:cxnLst>
                <a:cxn ang="0">
                  <a:pos x="connsiteX0" y="connsiteY0"/>
                </a:cxn>
                <a:cxn ang="0">
                  <a:pos x="connsiteX1" y="connsiteY1"/>
                </a:cxn>
                <a:cxn ang="0">
                  <a:pos x="connsiteX2" y="connsiteY2"/>
                </a:cxn>
              </a:cxnLst>
              <a:rect l="l" t="t" r="r" b="b"/>
              <a:pathLst>
                <a:path w="4600" h="4367">
                  <a:moveTo>
                    <a:pt x="-52" y="4334"/>
                  </a:moveTo>
                  <a:cubicBezTo>
                    <a:pt x="-52" y="4334"/>
                    <a:pt x="5056" y="2966"/>
                    <a:pt x="4508" y="595"/>
                  </a:cubicBezTo>
                  <a:cubicBezTo>
                    <a:pt x="3960" y="-1776"/>
                    <a:pt x="769" y="3239"/>
                    <a:pt x="-52" y="4334"/>
                  </a:cubicBezTo>
                  <a:close/>
                </a:path>
              </a:pathLst>
            </a:custGeom>
            <a:grpFill/>
            <a:ln w="4559" cap="flat">
              <a:solidFill>
                <a:srgbClr val="FFFFFF"/>
              </a:solidFill>
              <a:prstDash val="solid"/>
              <a:miter/>
            </a:ln>
          </p:spPr>
          <p:txBody>
            <a:bodyPr rtlCol="0" anchor="ctr"/>
            <a:lstStyle/>
            <a:p>
              <a:endParaRPr lang="en-US"/>
            </a:p>
          </p:txBody>
        </p:sp>
        <p:sp>
          <p:nvSpPr>
            <p:cNvPr id="999" name="Freeform: Shape 998">
              <a:extLst>
                <a:ext uri="{FF2B5EF4-FFF2-40B4-BE49-F238E27FC236}">
                  <a16:creationId xmlns:a16="http://schemas.microsoft.com/office/drawing/2014/main" id="{236B2160-96E6-0EAD-FCB3-4C39B6BF4179}"/>
                </a:ext>
              </a:extLst>
            </p:cNvPr>
            <p:cNvSpPr/>
            <p:nvPr/>
          </p:nvSpPr>
          <p:spPr>
            <a:xfrm>
              <a:off x="9146826" y="3488552"/>
              <a:ext cx="249455" cy="513875"/>
            </a:xfrm>
            <a:custGeom>
              <a:avLst/>
              <a:gdLst>
                <a:gd name="connsiteX0" fmla="*/ 182510 w 249455"/>
                <a:gd name="connsiteY0" fmla="*/ 304714 h 513875"/>
                <a:gd name="connsiteX1" fmla="*/ 182510 w 249455"/>
                <a:gd name="connsiteY1" fmla="*/ 305261 h 513875"/>
                <a:gd name="connsiteX2" fmla="*/ 176401 w 249455"/>
                <a:gd name="connsiteY2" fmla="*/ 324319 h 513875"/>
                <a:gd name="connsiteX3" fmla="*/ 176401 w 249455"/>
                <a:gd name="connsiteY3" fmla="*/ 326325 h 513875"/>
                <a:gd name="connsiteX4" fmla="*/ 179592 w 249455"/>
                <a:gd name="connsiteY4" fmla="*/ 330703 h 513875"/>
                <a:gd name="connsiteX5" fmla="*/ 180138 w 249455"/>
                <a:gd name="connsiteY5" fmla="*/ 332435 h 513875"/>
                <a:gd name="connsiteX6" fmla="*/ 180138 w 249455"/>
                <a:gd name="connsiteY6" fmla="*/ 334989 h 513875"/>
                <a:gd name="connsiteX7" fmla="*/ 180777 w 249455"/>
                <a:gd name="connsiteY7" fmla="*/ 336721 h 513875"/>
                <a:gd name="connsiteX8" fmla="*/ 185610 w 249455"/>
                <a:gd name="connsiteY8" fmla="*/ 348120 h 513875"/>
                <a:gd name="connsiteX9" fmla="*/ 185610 w 249455"/>
                <a:gd name="connsiteY9" fmla="*/ 350217 h 513875"/>
                <a:gd name="connsiteX10" fmla="*/ 183786 w 249455"/>
                <a:gd name="connsiteY10" fmla="*/ 357786 h 513875"/>
                <a:gd name="connsiteX11" fmla="*/ 182054 w 249455"/>
                <a:gd name="connsiteY11" fmla="*/ 366905 h 513875"/>
                <a:gd name="connsiteX12" fmla="*/ 183878 w 249455"/>
                <a:gd name="connsiteY12" fmla="*/ 382589 h 513875"/>
                <a:gd name="connsiteX13" fmla="*/ 178041 w 249455"/>
                <a:gd name="connsiteY13" fmla="*/ 387878 h 513875"/>
                <a:gd name="connsiteX14" fmla="*/ 168376 w 249455"/>
                <a:gd name="connsiteY14" fmla="*/ 388699 h 513875"/>
                <a:gd name="connsiteX15" fmla="*/ 158709 w 249455"/>
                <a:gd name="connsiteY15" fmla="*/ 394717 h 513875"/>
                <a:gd name="connsiteX16" fmla="*/ 145670 w 249455"/>
                <a:gd name="connsiteY16" fmla="*/ 398274 h 513875"/>
                <a:gd name="connsiteX17" fmla="*/ 144666 w 249455"/>
                <a:gd name="connsiteY17" fmla="*/ 399733 h 513875"/>
                <a:gd name="connsiteX18" fmla="*/ 145579 w 249455"/>
                <a:gd name="connsiteY18" fmla="*/ 407484 h 513875"/>
                <a:gd name="connsiteX19" fmla="*/ 144574 w 249455"/>
                <a:gd name="connsiteY19" fmla="*/ 408852 h 513875"/>
                <a:gd name="connsiteX20" fmla="*/ 132447 w 249455"/>
                <a:gd name="connsiteY20" fmla="*/ 405569 h 513875"/>
                <a:gd name="connsiteX21" fmla="*/ 130441 w 249455"/>
                <a:gd name="connsiteY21" fmla="*/ 405569 h 513875"/>
                <a:gd name="connsiteX22" fmla="*/ 124605 w 249455"/>
                <a:gd name="connsiteY22" fmla="*/ 410037 h 513875"/>
                <a:gd name="connsiteX23" fmla="*/ 123875 w 249455"/>
                <a:gd name="connsiteY23" fmla="*/ 411587 h 513875"/>
                <a:gd name="connsiteX24" fmla="*/ 125516 w 249455"/>
                <a:gd name="connsiteY24" fmla="*/ 419977 h 513875"/>
                <a:gd name="connsiteX25" fmla="*/ 126610 w 249455"/>
                <a:gd name="connsiteY25" fmla="*/ 421983 h 513875"/>
                <a:gd name="connsiteX26" fmla="*/ 128435 w 249455"/>
                <a:gd name="connsiteY26" fmla="*/ 424263 h 513875"/>
                <a:gd name="connsiteX27" fmla="*/ 134453 w 249455"/>
                <a:gd name="connsiteY27" fmla="*/ 429552 h 513875"/>
                <a:gd name="connsiteX28" fmla="*/ 137280 w 249455"/>
                <a:gd name="connsiteY28" fmla="*/ 432834 h 513875"/>
                <a:gd name="connsiteX29" fmla="*/ 136003 w 249455"/>
                <a:gd name="connsiteY29" fmla="*/ 433382 h 513875"/>
                <a:gd name="connsiteX30" fmla="*/ 136551 w 249455"/>
                <a:gd name="connsiteY30" fmla="*/ 437941 h 513875"/>
                <a:gd name="connsiteX31" fmla="*/ 136551 w 249455"/>
                <a:gd name="connsiteY31" fmla="*/ 438671 h 513875"/>
                <a:gd name="connsiteX32" fmla="*/ 130806 w 249455"/>
                <a:gd name="connsiteY32" fmla="*/ 436664 h 513875"/>
                <a:gd name="connsiteX33" fmla="*/ 124148 w 249455"/>
                <a:gd name="connsiteY33" fmla="*/ 431649 h 513875"/>
                <a:gd name="connsiteX34" fmla="*/ 122599 w 249455"/>
                <a:gd name="connsiteY34" fmla="*/ 431649 h 513875"/>
                <a:gd name="connsiteX35" fmla="*/ 114026 w 249455"/>
                <a:gd name="connsiteY35" fmla="*/ 433564 h 513875"/>
                <a:gd name="connsiteX36" fmla="*/ 111291 w 249455"/>
                <a:gd name="connsiteY36" fmla="*/ 433564 h 513875"/>
                <a:gd name="connsiteX37" fmla="*/ 108738 w 249455"/>
                <a:gd name="connsiteY37" fmla="*/ 434841 h 513875"/>
                <a:gd name="connsiteX38" fmla="*/ 103084 w 249455"/>
                <a:gd name="connsiteY38" fmla="*/ 434841 h 513875"/>
                <a:gd name="connsiteX39" fmla="*/ 100622 w 249455"/>
                <a:gd name="connsiteY39" fmla="*/ 434293 h 513875"/>
                <a:gd name="connsiteX40" fmla="*/ 99345 w 249455"/>
                <a:gd name="connsiteY40" fmla="*/ 433746 h 513875"/>
                <a:gd name="connsiteX41" fmla="*/ 98159 w 249455"/>
                <a:gd name="connsiteY41" fmla="*/ 436117 h 513875"/>
                <a:gd name="connsiteX42" fmla="*/ 97613 w 249455"/>
                <a:gd name="connsiteY42" fmla="*/ 441589 h 513875"/>
                <a:gd name="connsiteX43" fmla="*/ 96610 w 249455"/>
                <a:gd name="connsiteY43" fmla="*/ 443412 h 513875"/>
                <a:gd name="connsiteX44" fmla="*/ 88220 w 249455"/>
                <a:gd name="connsiteY44" fmla="*/ 447516 h 513875"/>
                <a:gd name="connsiteX45" fmla="*/ 85758 w 249455"/>
                <a:gd name="connsiteY45" fmla="*/ 447516 h 513875"/>
                <a:gd name="connsiteX46" fmla="*/ 82658 w 249455"/>
                <a:gd name="connsiteY46" fmla="*/ 448063 h 513875"/>
                <a:gd name="connsiteX47" fmla="*/ 78462 w 249455"/>
                <a:gd name="connsiteY47" fmla="*/ 450890 h 513875"/>
                <a:gd name="connsiteX48" fmla="*/ 79284 w 249455"/>
                <a:gd name="connsiteY48" fmla="*/ 451893 h 513875"/>
                <a:gd name="connsiteX49" fmla="*/ 91046 w 249455"/>
                <a:gd name="connsiteY49" fmla="*/ 463109 h 513875"/>
                <a:gd name="connsiteX50" fmla="*/ 98251 w 249455"/>
                <a:gd name="connsiteY50" fmla="*/ 469766 h 513875"/>
                <a:gd name="connsiteX51" fmla="*/ 91229 w 249455"/>
                <a:gd name="connsiteY51" fmla="*/ 485086 h 513875"/>
                <a:gd name="connsiteX52" fmla="*/ 91229 w 249455"/>
                <a:gd name="connsiteY52" fmla="*/ 501500 h 513875"/>
                <a:gd name="connsiteX53" fmla="*/ 92414 w 249455"/>
                <a:gd name="connsiteY53" fmla="*/ 509616 h 513875"/>
                <a:gd name="connsiteX54" fmla="*/ 92414 w 249455"/>
                <a:gd name="connsiteY54" fmla="*/ 512260 h 513875"/>
                <a:gd name="connsiteX55" fmla="*/ 94877 w 249455"/>
                <a:gd name="connsiteY55" fmla="*/ 513811 h 513875"/>
                <a:gd name="connsiteX56" fmla="*/ 107643 w 249455"/>
                <a:gd name="connsiteY56" fmla="*/ 505695 h 513875"/>
                <a:gd name="connsiteX57" fmla="*/ 121868 w 249455"/>
                <a:gd name="connsiteY57" fmla="*/ 492928 h 513875"/>
                <a:gd name="connsiteX58" fmla="*/ 134726 w 249455"/>
                <a:gd name="connsiteY58" fmla="*/ 482897 h 513875"/>
                <a:gd name="connsiteX59" fmla="*/ 130806 w 249455"/>
                <a:gd name="connsiteY59" fmla="*/ 468945 h 513875"/>
                <a:gd name="connsiteX60" fmla="*/ 149044 w 249455"/>
                <a:gd name="connsiteY60" fmla="*/ 479432 h 513875"/>
                <a:gd name="connsiteX61" fmla="*/ 144028 w 249455"/>
                <a:gd name="connsiteY61" fmla="*/ 467669 h 513875"/>
                <a:gd name="connsiteX62" fmla="*/ 114391 w 249455"/>
                <a:gd name="connsiteY62" fmla="*/ 450707 h 513875"/>
                <a:gd name="connsiteX63" fmla="*/ 110652 w 249455"/>
                <a:gd name="connsiteY63" fmla="*/ 443868 h 513875"/>
                <a:gd name="connsiteX64" fmla="*/ 120501 w 249455"/>
                <a:gd name="connsiteY64" fmla="*/ 449978 h 513875"/>
                <a:gd name="connsiteX65" fmla="*/ 135912 w 249455"/>
                <a:gd name="connsiteY65" fmla="*/ 456452 h 513875"/>
                <a:gd name="connsiteX66" fmla="*/ 148861 w 249455"/>
                <a:gd name="connsiteY66" fmla="*/ 455540 h 513875"/>
                <a:gd name="connsiteX67" fmla="*/ 157980 w 249455"/>
                <a:gd name="connsiteY67" fmla="*/ 454720 h 513875"/>
                <a:gd name="connsiteX68" fmla="*/ 155335 w 249455"/>
                <a:gd name="connsiteY68" fmla="*/ 448884 h 513875"/>
                <a:gd name="connsiteX69" fmla="*/ 157250 w 249455"/>
                <a:gd name="connsiteY69" fmla="*/ 444871 h 513875"/>
                <a:gd name="connsiteX70" fmla="*/ 160715 w 249455"/>
                <a:gd name="connsiteY70" fmla="*/ 444324 h 513875"/>
                <a:gd name="connsiteX71" fmla="*/ 175124 w 249455"/>
                <a:gd name="connsiteY71" fmla="*/ 452258 h 513875"/>
                <a:gd name="connsiteX72" fmla="*/ 216888 w 249455"/>
                <a:gd name="connsiteY72" fmla="*/ 429096 h 513875"/>
                <a:gd name="connsiteX73" fmla="*/ 230932 w 249455"/>
                <a:gd name="connsiteY73" fmla="*/ 417150 h 513875"/>
                <a:gd name="connsiteX74" fmla="*/ 236859 w 249455"/>
                <a:gd name="connsiteY74" fmla="*/ 409672 h 513875"/>
                <a:gd name="connsiteX75" fmla="*/ 239594 w 249455"/>
                <a:gd name="connsiteY75" fmla="*/ 403955 h 513875"/>
                <a:gd name="connsiteX76" fmla="*/ 238956 w 249455"/>
                <a:gd name="connsiteY76" fmla="*/ 402833 h 513875"/>
                <a:gd name="connsiteX77" fmla="*/ 238956 w 249455"/>
                <a:gd name="connsiteY77" fmla="*/ 393714 h 513875"/>
                <a:gd name="connsiteX78" fmla="*/ 241783 w 249455"/>
                <a:gd name="connsiteY78" fmla="*/ 393167 h 513875"/>
                <a:gd name="connsiteX79" fmla="*/ 240688 w 249455"/>
                <a:gd name="connsiteY79" fmla="*/ 382407 h 513875"/>
                <a:gd name="connsiteX80" fmla="*/ 242968 w 249455"/>
                <a:gd name="connsiteY80" fmla="*/ 376844 h 513875"/>
                <a:gd name="connsiteX81" fmla="*/ 245795 w 249455"/>
                <a:gd name="connsiteY81" fmla="*/ 370370 h 513875"/>
                <a:gd name="connsiteX82" fmla="*/ 249261 w 249455"/>
                <a:gd name="connsiteY82" fmla="*/ 364625 h 513875"/>
                <a:gd name="connsiteX83" fmla="*/ 248622 w 249455"/>
                <a:gd name="connsiteY83" fmla="*/ 363166 h 513875"/>
                <a:gd name="connsiteX84" fmla="*/ 242148 w 249455"/>
                <a:gd name="connsiteY84" fmla="*/ 336356 h 513875"/>
                <a:gd name="connsiteX85" fmla="*/ 242148 w 249455"/>
                <a:gd name="connsiteY85" fmla="*/ 326143 h 513875"/>
                <a:gd name="connsiteX86" fmla="*/ 231023 w 249455"/>
                <a:gd name="connsiteY86" fmla="*/ 292129 h 513875"/>
                <a:gd name="connsiteX87" fmla="*/ 228469 w 249455"/>
                <a:gd name="connsiteY87" fmla="*/ 282281 h 513875"/>
                <a:gd name="connsiteX88" fmla="*/ 210687 w 249455"/>
                <a:gd name="connsiteY88" fmla="*/ 261125 h 513875"/>
                <a:gd name="connsiteX89" fmla="*/ 208772 w 249455"/>
                <a:gd name="connsiteY89" fmla="*/ 253739 h 513875"/>
                <a:gd name="connsiteX90" fmla="*/ 205489 w 249455"/>
                <a:gd name="connsiteY90" fmla="*/ 252827 h 513875"/>
                <a:gd name="connsiteX91" fmla="*/ 199653 w 249455"/>
                <a:gd name="connsiteY91" fmla="*/ 248815 h 513875"/>
                <a:gd name="connsiteX92" fmla="*/ 184607 w 249455"/>
                <a:gd name="connsiteY92" fmla="*/ 239696 h 513875"/>
                <a:gd name="connsiteX93" fmla="*/ 174576 w 249455"/>
                <a:gd name="connsiteY93" fmla="*/ 230577 h 513875"/>
                <a:gd name="connsiteX94" fmla="*/ 168102 w 249455"/>
                <a:gd name="connsiteY94" fmla="*/ 223738 h 513875"/>
                <a:gd name="connsiteX95" fmla="*/ 161992 w 249455"/>
                <a:gd name="connsiteY95" fmla="*/ 215713 h 513875"/>
                <a:gd name="connsiteX96" fmla="*/ 144574 w 249455"/>
                <a:gd name="connsiteY96" fmla="*/ 198113 h 513875"/>
                <a:gd name="connsiteX97" fmla="*/ 147037 w 249455"/>
                <a:gd name="connsiteY97" fmla="*/ 195651 h 513875"/>
                <a:gd name="connsiteX98" fmla="*/ 147037 w 249455"/>
                <a:gd name="connsiteY98" fmla="*/ 191821 h 513875"/>
                <a:gd name="connsiteX99" fmla="*/ 145487 w 249455"/>
                <a:gd name="connsiteY99" fmla="*/ 187627 h 513875"/>
                <a:gd name="connsiteX100" fmla="*/ 121960 w 249455"/>
                <a:gd name="connsiteY100" fmla="*/ 165377 h 513875"/>
                <a:gd name="connsiteX101" fmla="*/ 119680 w 249455"/>
                <a:gd name="connsiteY101" fmla="*/ 150421 h 513875"/>
                <a:gd name="connsiteX102" fmla="*/ 124787 w 249455"/>
                <a:gd name="connsiteY102" fmla="*/ 138476 h 513875"/>
                <a:gd name="connsiteX103" fmla="*/ 128616 w 249455"/>
                <a:gd name="connsiteY103" fmla="*/ 125709 h 513875"/>
                <a:gd name="connsiteX104" fmla="*/ 143025 w 249455"/>
                <a:gd name="connsiteY104" fmla="*/ 111301 h 513875"/>
                <a:gd name="connsiteX105" fmla="*/ 150411 w 249455"/>
                <a:gd name="connsiteY105" fmla="*/ 106104 h 513875"/>
                <a:gd name="connsiteX106" fmla="*/ 154059 w 249455"/>
                <a:gd name="connsiteY106" fmla="*/ 95708 h 513875"/>
                <a:gd name="connsiteX107" fmla="*/ 156886 w 249455"/>
                <a:gd name="connsiteY107" fmla="*/ 92243 h 513875"/>
                <a:gd name="connsiteX108" fmla="*/ 157432 w 249455"/>
                <a:gd name="connsiteY108" fmla="*/ 86589 h 513875"/>
                <a:gd name="connsiteX109" fmla="*/ 162448 w 249455"/>
                <a:gd name="connsiteY109" fmla="*/ 87319 h 513875"/>
                <a:gd name="connsiteX110" fmla="*/ 167554 w 249455"/>
                <a:gd name="connsiteY110" fmla="*/ 85859 h 513875"/>
                <a:gd name="connsiteX111" fmla="*/ 175944 w 249455"/>
                <a:gd name="connsiteY111" fmla="*/ 84674 h 513875"/>
                <a:gd name="connsiteX112" fmla="*/ 179683 w 249455"/>
                <a:gd name="connsiteY112" fmla="*/ 75555 h 513875"/>
                <a:gd name="connsiteX113" fmla="*/ 197921 w 249455"/>
                <a:gd name="connsiteY113" fmla="*/ 64704 h 513875"/>
                <a:gd name="connsiteX114" fmla="*/ 198468 w 249455"/>
                <a:gd name="connsiteY114" fmla="*/ 64704 h 513875"/>
                <a:gd name="connsiteX115" fmla="*/ 181780 w 249455"/>
                <a:gd name="connsiteY115" fmla="*/ 60782 h 513875"/>
                <a:gd name="connsiteX116" fmla="*/ 178224 w 249455"/>
                <a:gd name="connsiteY116" fmla="*/ 61968 h 513875"/>
                <a:gd name="connsiteX117" fmla="*/ 175944 w 249455"/>
                <a:gd name="connsiteY117" fmla="*/ 61968 h 513875"/>
                <a:gd name="connsiteX118" fmla="*/ 166825 w 249455"/>
                <a:gd name="connsiteY118" fmla="*/ 52393 h 513875"/>
                <a:gd name="connsiteX119" fmla="*/ 160442 w 249455"/>
                <a:gd name="connsiteY119" fmla="*/ 50660 h 513875"/>
                <a:gd name="connsiteX120" fmla="*/ 154879 w 249455"/>
                <a:gd name="connsiteY120" fmla="*/ 49840 h 513875"/>
                <a:gd name="connsiteX121" fmla="*/ 154879 w 249455"/>
                <a:gd name="connsiteY121" fmla="*/ 47013 h 513875"/>
                <a:gd name="connsiteX122" fmla="*/ 153056 w 249455"/>
                <a:gd name="connsiteY122" fmla="*/ 39626 h 513875"/>
                <a:gd name="connsiteX123" fmla="*/ 150138 w 249455"/>
                <a:gd name="connsiteY123" fmla="*/ 35067 h 513875"/>
                <a:gd name="connsiteX124" fmla="*/ 150138 w 249455"/>
                <a:gd name="connsiteY124" fmla="*/ 33061 h 513875"/>
                <a:gd name="connsiteX125" fmla="*/ 158071 w 249455"/>
                <a:gd name="connsiteY125" fmla="*/ 21480 h 513875"/>
                <a:gd name="connsiteX126" fmla="*/ 157341 w 249455"/>
                <a:gd name="connsiteY126" fmla="*/ 20477 h 513875"/>
                <a:gd name="connsiteX127" fmla="*/ 154059 w 249455"/>
                <a:gd name="connsiteY127" fmla="*/ 18197 h 513875"/>
                <a:gd name="connsiteX128" fmla="*/ 152235 w 249455"/>
                <a:gd name="connsiteY128" fmla="*/ 18197 h 513875"/>
                <a:gd name="connsiteX129" fmla="*/ 133267 w 249455"/>
                <a:gd name="connsiteY129" fmla="*/ 18197 h 513875"/>
                <a:gd name="connsiteX130" fmla="*/ 123145 w 249455"/>
                <a:gd name="connsiteY130" fmla="*/ 14914 h 513875"/>
                <a:gd name="connsiteX131" fmla="*/ 116762 w 249455"/>
                <a:gd name="connsiteY131" fmla="*/ 10446 h 513875"/>
                <a:gd name="connsiteX132" fmla="*/ 114757 w 249455"/>
                <a:gd name="connsiteY132" fmla="*/ 7345 h 513875"/>
                <a:gd name="connsiteX133" fmla="*/ 110015 w 249455"/>
                <a:gd name="connsiteY133" fmla="*/ 2604 h 513875"/>
                <a:gd name="connsiteX134" fmla="*/ 108920 w 249455"/>
                <a:gd name="connsiteY134" fmla="*/ 324 h 513875"/>
                <a:gd name="connsiteX135" fmla="*/ 103267 w 249455"/>
                <a:gd name="connsiteY135" fmla="*/ 2604 h 513875"/>
                <a:gd name="connsiteX136" fmla="*/ 98251 w 249455"/>
                <a:gd name="connsiteY136" fmla="*/ 5886 h 513875"/>
                <a:gd name="connsiteX137" fmla="*/ 96245 w 249455"/>
                <a:gd name="connsiteY137" fmla="*/ 8349 h 513875"/>
                <a:gd name="connsiteX138" fmla="*/ 89406 w 249455"/>
                <a:gd name="connsiteY138" fmla="*/ 17468 h 513875"/>
                <a:gd name="connsiteX139" fmla="*/ 76274 w 249455"/>
                <a:gd name="connsiteY139" fmla="*/ 24033 h 513875"/>
                <a:gd name="connsiteX140" fmla="*/ 74998 w 249455"/>
                <a:gd name="connsiteY140" fmla="*/ 23486 h 513875"/>
                <a:gd name="connsiteX141" fmla="*/ 72718 w 249455"/>
                <a:gd name="connsiteY141" fmla="*/ 20021 h 513875"/>
                <a:gd name="connsiteX142" fmla="*/ 71442 w 249455"/>
                <a:gd name="connsiteY142" fmla="*/ 20021 h 513875"/>
                <a:gd name="connsiteX143" fmla="*/ 63052 w 249455"/>
                <a:gd name="connsiteY143" fmla="*/ 30052 h 513875"/>
                <a:gd name="connsiteX144" fmla="*/ 61046 w 249455"/>
                <a:gd name="connsiteY144" fmla="*/ 30052 h 513875"/>
                <a:gd name="connsiteX145" fmla="*/ 51927 w 249455"/>
                <a:gd name="connsiteY145" fmla="*/ 21844 h 513875"/>
                <a:gd name="connsiteX146" fmla="*/ 49191 w 249455"/>
                <a:gd name="connsiteY146" fmla="*/ 24215 h 513875"/>
                <a:gd name="connsiteX147" fmla="*/ 46911 w 249455"/>
                <a:gd name="connsiteY147" fmla="*/ 27498 h 513875"/>
                <a:gd name="connsiteX148" fmla="*/ 44085 w 249455"/>
                <a:gd name="connsiteY148" fmla="*/ 23213 h 513875"/>
                <a:gd name="connsiteX149" fmla="*/ 41075 w 249455"/>
                <a:gd name="connsiteY149" fmla="*/ 20659 h 513875"/>
                <a:gd name="connsiteX150" fmla="*/ 38522 w 249455"/>
                <a:gd name="connsiteY150" fmla="*/ 24124 h 513875"/>
                <a:gd name="connsiteX151" fmla="*/ 35969 w 249455"/>
                <a:gd name="connsiteY151" fmla="*/ 26130 h 513875"/>
                <a:gd name="connsiteX152" fmla="*/ 34875 w 249455"/>
                <a:gd name="connsiteY152" fmla="*/ 27854 h 513875"/>
                <a:gd name="connsiteX153" fmla="*/ 34966 w 249455"/>
                <a:gd name="connsiteY153" fmla="*/ 28228 h 513875"/>
                <a:gd name="connsiteX154" fmla="*/ 33415 w 249455"/>
                <a:gd name="connsiteY154" fmla="*/ 30052 h 513875"/>
                <a:gd name="connsiteX155" fmla="*/ 31592 w 249455"/>
                <a:gd name="connsiteY155" fmla="*/ 32058 h 513875"/>
                <a:gd name="connsiteX156" fmla="*/ 29585 w 249455"/>
                <a:gd name="connsiteY156" fmla="*/ 32787 h 513875"/>
                <a:gd name="connsiteX157" fmla="*/ 24570 w 249455"/>
                <a:gd name="connsiteY157" fmla="*/ 27681 h 513875"/>
                <a:gd name="connsiteX158" fmla="*/ 19189 w 249455"/>
                <a:gd name="connsiteY158" fmla="*/ 24489 h 513875"/>
                <a:gd name="connsiteX159" fmla="*/ 13172 w 249455"/>
                <a:gd name="connsiteY159" fmla="*/ 22118 h 513875"/>
                <a:gd name="connsiteX160" fmla="*/ 8156 w 249455"/>
                <a:gd name="connsiteY160" fmla="*/ 26677 h 513875"/>
                <a:gd name="connsiteX161" fmla="*/ 5329 w 249455"/>
                <a:gd name="connsiteY161" fmla="*/ 29778 h 513875"/>
                <a:gd name="connsiteX162" fmla="*/ 496 w 249455"/>
                <a:gd name="connsiteY162" fmla="*/ 34338 h 513875"/>
                <a:gd name="connsiteX163" fmla="*/ -52 w 249455"/>
                <a:gd name="connsiteY163" fmla="*/ 34338 h 513875"/>
                <a:gd name="connsiteX164" fmla="*/ 7335 w 249455"/>
                <a:gd name="connsiteY164" fmla="*/ 41997 h 513875"/>
                <a:gd name="connsiteX165" fmla="*/ 14448 w 249455"/>
                <a:gd name="connsiteY165" fmla="*/ 50022 h 513875"/>
                <a:gd name="connsiteX166" fmla="*/ 17640 w 249455"/>
                <a:gd name="connsiteY166" fmla="*/ 58411 h 513875"/>
                <a:gd name="connsiteX167" fmla="*/ 19008 w 249455"/>
                <a:gd name="connsiteY167" fmla="*/ 60509 h 513875"/>
                <a:gd name="connsiteX168" fmla="*/ 24753 w 249455"/>
                <a:gd name="connsiteY168" fmla="*/ 58594 h 513875"/>
                <a:gd name="connsiteX169" fmla="*/ 28856 w 249455"/>
                <a:gd name="connsiteY169" fmla="*/ 59415 h 513875"/>
                <a:gd name="connsiteX170" fmla="*/ 27670 w 249455"/>
                <a:gd name="connsiteY170" fmla="*/ 63974 h 513875"/>
                <a:gd name="connsiteX171" fmla="*/ 26120 w 249455"/>
                <a:gd name="connsiteY171" fmla="*/ 67713 h 513875"/>
                <a:gd name="connsiteX172" fmla="*/ 26120 w 249455"/>
                <a:gd name="connsiteY172" fmla="*/ 76832 h 513875"/>
                <a:gd name="connsiteX173" fmla="*/ 27033 w 249455"/>
                <a:gd name="connsiteY173" fmla="*/ 79294 h 513875"/>
                <a:gd name="connsiteX174" fmla="*/ 36151 w 249455"/>
                <a:gd name="connsiteY174" fmla="*/ 89872 h 513875"/>
                <a:gd name="connsiteX175" fmla="*/ 37884 w 249455"/>
                <a:gd name="connsiteY175" fmla="*/ 89872 h 513875"/>
                <a:gd name="connsiteX176" fmla="*/ 39889 w 249455"/>
                <a:gd name="connsiteY176" fmla="*/ 89872 h 513875"/>
                <a:gd name="connsiteX177" fmla="*/ 51562 w 249455"/>
                <a:gd name="connsiteY177" fmla="*/ 95161 h 513875"/>
                <a:gd name="connsiteX178" fmla="*/ 54845 w 249455"/>
                <a:gd name="connsiteY178" fmla="*/ 94066 h 513875"/>
                <a:gd name="connsiteX179" fmla="*/ 57124 w 249455"/>
                <a:gd name="connsiteY179" fmla="*/ 91148 h 513875"/>
                <a:gd name="connsiteX180" fmla="*/ 59769 w 249455"/>
                <a:gd name="connsiteY180" fmla="*/ 88048 h 513875"/>
                <a:gd name="connsiteX181" fmla="*/ 63690 w 249455"/>
                <a:gd name="connsiteY181" fmla="*/ 86042 h 513875"/>
                <a:gd name="connsiteX182" fmla="*/ 72079 w 249455"/>
                <a:gd name="connsiteY182" fmla="*/ 86042 h 513875"/>
                <a:gd name="connsiteX183" fmla="*/ 84026 w 249455"/>
                <a:gd name="connsiteY183" fmla="*/ 95161 h 513875"/>
                <a:gd name="connsiteX184" fmla="*/ 84572 w 249455"/>
                <a:gd name="connsiteY184" fmla="*/ 96711 h 513875"/>
                <a:gd name="connsiteX185" fmla="*/ 82840 w 249455"/>
                <a:gd name="connsiteY185" fmla="*/ 99538 h 513875"/>
                <a:gd name="connsiteX186" fmla="*/ 81198 w 249455"/>
                <a:gd name="connsiteY186" fmla="*/ 100541 h 513875"/>
                <a:gd name="connsiteX187" fmla="*/ 77004 w 249455"/>
                <a:gd name="connsiteY187" fmla="*/ 101818 h 513875"/>
                <a:gd name="connsiteX188" fmla="*/ 77004 w 249455"/>
                <a:gd name="connsiteY188" fmla="*/ 103368 h 513875"/>
                <a:gd name="connsiteX189" fmla="*/ 85301 w 249455"/>
                <a:gd name="connsiteY189" fmla="*/ 105647 h 513875"/>
                <a:gd name="connsiteX190" fmla="*/ 92506 w 249455"/>
                <a:gd name="connsiteY190" fmla="*/ 110480 h 513875"/>
                <a:gd name="connsiteX191" fmla="*/ 95059 w 249455"/>
                <a:gd name="connsiteY191" fmla="*/ 115770 h 513875"/>
                <a:gd name="connsiteX192" fmla="*/ 95059 w 249455"/>
                <a:gd name="connsiteY192" fmla="*/ 120238 h 513875"/>
                <a:gd name="connsiteX193" fmla="*/ 86943 w 249455"/>
                <a:gd name="connsiteY193" fmla="*/ 128627 h 513875"/>
                <a:gd name="connsiteX194" fmla="*/ 85667 w 249455"/>
                <a:gd name="connsiteY194" fmla="*/ 130451 h 513875"/>
                <a:gd name="connsiteX195" fmla="*/ 83387 w 249455"/>
                <a:gd name="connsiteY195" fmla="*/ 132183 h 513875"/>
                <a:gd name="connsiteX196" fmla="*/ 69708 w 249455"/>
                <a:gd name="connsiteY196" fmla="*/ 129721 h 513875"/>
                <a:gd name="connsiteX197" fmla="*/ 66152 w 249455"/>
                <a:gd name="connsiteY197" fmla="*/ 129721 h 513875"/>
                <a:gd name="connsiteX198" fmla="*/ 63963 w 249455"/>
                <a:gd name="connsiteY198" fmla="*/ 130360 h 513875"/>
                <a:gd name="connsiteX199" fmla="*/ 63326 w 249455"/>
                <a:gd name="connsiteY199" fmla="*/ 134737 h 513875"/>
                <a:gd name="connsiteX200" fmla="*/ 62323 w 249455"/>
                <a:gd name="connsiteY200" fmla="*/ 140573 h 513875"/>
                <a:gd name="connsiteX201" fmla="*/ 60043 w 249455"/>
                <a:gd name="connsiteY201" fmla="*/ 142397 h 513875"/>
                <a:gd name="connsiteX202" fmla="*/ 60043 w 249455"/>
                <a:gd name="connsiteY202" fmla="*/ 143400 h 513875"/>
                <a:gd name="connsiteX203" fmla="*/ 84117 w 249455"/>
                <a:gd name="connsiteY203" fmla="*/ 156805 h 513875"/>
                <a:gd name="connsiteX204" fmla="*/ 103084 w 249455"/>
                <a:gd name="connsiteY204" fmla="*/ 166562 h 513875"/>
                <a:gd name="connsiteX205" fmla="*/ 103084 w 249455"/>
                <a:gd name="connsiteY205" fmla="*/ 168112 h 513875"/>
                <a:gd name="connsiteX206" fmla="*/ 100896 w 249455"/>
                <a:gd name="connsiteY206" fmla="*/ 174678 h 513875"/>
                <a:gd name="connsiteX207" fmla="*/ 108281 w 249455"/>
                <a:gd name="connsiteY207" fmla="*/ 183067 h 513875"/>
                <a:gd name="connsiteX208" fmla="*/ 116854 w 249455"/>
                <a:gd name="connsiteY208" fmla="*/ 189177 h 513875"/>
                <a:gd name="connsiteX209" fmla="*/ 118677 w 249455"/>
                <a:gd name="connsiteY209" fmla="*/ 190727 h 513875"/>
                <a:gd name="connsiteX210" fmla="*/ 127796 w 249455"/>
                <a:gd name="connsiteY210" fmla="*/ 204861 h 513875"/>
                <a:gd name="connsiteX211" fmla="*/ 144210 w 249455"/>
                <a:gd name="connsiteY211" fmla="*/ 222096 h 513875"/>
                <a:gd name="connsiteX212" fmla="*/ 145670 w 249455"/>
                <a:gd name="connsiteY212" fmla="*/ 223829 h 513875"/>
                <a:gd name="connsiteX213" fmla="*/ 148679 w 249455"/>
                <a:gd name="connsiteY213" fmla="*/ 225105 h 513875"/>
                <a:gd name="connsiteX214" fmla="*/ 149316 w 249455"/>
                <a:gd name="connsiteY214" fmla="*/ 226656 h 513875"/>
                <a:gd name="connsiteX215" fmla="*/ 150229 w 249455"/>
                <a:gd name="connsiteY215" fmla="*/ 235318 h 513875"/>
                <a:gd name="connsiteX216" fmla="*/ 154606 w 249455"/>
                <a:gd name="connsiteY216" fmla="*/ 242705 h 513875"/>
                <a:gd name="connsiteX217" fmla="*/ 157889 w 249455"/>
                <a:gd name="connsiteY217" fmla="*/ 241063 h 513875"/>
                <a:gd name="connsiteX218" fmla="*/ 160442 w 249455"/>
                <a:gd name="connsiteY218" fmla="*/ 241063 h 513875"/>
                <a:gd name="connsiteX219" fmla="*/ 163360 w 249455"/>
                <a:gd name="connsiteY219" fmla="*/ 246808 h 513875"/>
                <a:gd name="connsiteX220" fmla="*/ 164728 w 249455"/>
                <a:gd name="connsiteY220" fmla="*/ 248632 h 513875"/>
                <a:gd name="connsiteX221" fmla="*/ 168011 w 249455"/>
                <a:gd name="connsiteY221" fmla="*/ 248632 h 513875"/>
                <a:gd name="connsiteX222" fmla="*/ 170564 w 249455"/>
                <a:gd name="connsiteY222" fmla="*/ 251277 h 513875"/>
                <a:gd name="connsiteX223" fmla="*/ 179683 w 249455"/>
                <a:gd name="connsiteY223" fmla="*/ 256748 h 513875"/>
                <a:gd name="connsiteX224" fmla="*/ 179136 w 249455"/>
                <a:gd name="connsiteY224" fmla="*/ 258845 h 513875"/>
                <a:gd name="connsiteX225" fmla="*/ 175306 w 249455"/>
                <a:gd name="connsiteY225" fmla="*/ 261855 h 513875"/>
                <a:gd name="connsiteX226" fmla="*/ 172935 w 249455"/>
                <a:gd name="connsiteY226" fmla="*/ 263131 h 513875"/>
                <a:gd name="connsiteX227" fmla="*/ 171111 w 249455"/>
                <a:gd name="connsiteY227" fmla="*/ 263861 h 513875"/>
                <a:gd name="connsiteX228" fmla="*/ 169834 w 249455"/>
                <a:gd name="connsiteY228" fmla="*/ 265958 h 513875"/>
                <a:gd name="connsiteX229" fmla="*/ 182966 w 249455"/>
                <a:gd name="connsiteY229" fmla="*/ 277904 h 513875"/>
                <a:gd name="connsiteX230" fmla="*/ 184789 w 249455"/>
                <a:gd name="connsiteY230" fmla="*/ 280092 h 513875"/>
                <a:gd name="connsiteX231" fmla="*/ 186249 w 249455"/>
                <a:gd name="connsiteY231" fmla="*/ 283923 h 513875"/>
                <a:gd name="connsiteX232" fmla="*/ 186249 w 249455"/>
                <a:gd name="connsiteY232" fmla="*/ 286202 h 513875"/>
                <a:gd name="connsiteX233" fmla="*/ 180504 w 249455"/>
                <a:gd name="connsiteY233" fmla="*/ 292221 h 513875"/>
                <a:gd name="connsiteX234" fmla="*/ 180504 w 249455"/>
                <a:gd name="connsiteY234" fmla="*/ 294044 h 513875"/>
                <a:gd name="connsiteX235" fmla="*/ 182327 w 249455"/>
                <a:gd name="connsiteY235" fmla="*/ 301704 h 513875"/>
                <a:gd name="connsiteX236" fmla="*/ 182510 w 249455"/>
                <a:gd name="connsiteY236" fmla="*/ 304714 h 51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249455" h="513875">
                  <a:moveTo>
                    <a:pt x="182510" y="304714"/>
                  </a:moveTo>
                  <a:cubicBezTo>
                    <a:pt x="182510" y="304896"/>
                    <a:pt x="182510" y="305078"/>
                    <a:pt x="182510" y="305261"/>
                  </a:cubicBezTo>
                  <a:cubicBezTo>
                    <a:pt x="182510" y="306629"/>
                    <a:pt x="176401" y="324319"/>
                    <a:pt x="176401" y="324319"/>
                  </a:cubicBezTo>
                  <a:cubicBezTo>
                    <a:pt x="176127" y="324958"/>
                    <a:pt x="176127" y="325687"/>
                    <a:pt x="176401" y="326325"/>
                  </a:cubicBezTo>
                  <a:lnTo>
                    <a:pt x="179592" y="330703"/>
                  </a:lnTo>
                  <a:cubicBezTo>
                    <a:pt x="179592" y="330703"/>
                    <a:pt x="180321" y="331888"/>
                    <a:pt x="180138" y="332435"/>
                  </a:cubicBezTo>
                  <a:cubicBezTo>
                    <a:pt x="180047" y="333283"/>
                    <a:pt x="180047" y="334140"/>
                    <a:pt x="180138" y="334989"/>
                  </a:cubicBezTo>
                  <a:lnTo>
                    <a:pt x="180777" y="336721"/>
                  </a:lnTo>
                  <a:cubicBezTo>
                    <a:pt x="180777" y="337815"/>
                    <a:pt x="185610" y="348120"/>
                    <a:pt x="185610" y="348120"/>
                  </a:cubicBezTo>
                  <a:cubicBezTo>
                    <a:pt x="185792" y="348804"/>
                    <a:pt x="185792" y="349533"/>
                    <a:pt x="185610" y="350217"/>
                  </a:cubicBezTo>
                  <a:cubicBezTo>
                    <a:pt x="185610" y="350947"/>
                    <a:pt x="184334" y="355962"/>
                    <a:pt x="183786" y="357786"/>
                  </a:cubicBezTo>
                  <a:cubicBezTo>
                    <a:pt x="182601" y="360667"/>
                    <a:pt x="181963" y="363777"/>
                    <a:pt x="182054" y="366905"/>
                  </a:cubicBezTo>
                  <a:cubicBezTo>
                    <a:pt x="183330" y="372039"/>
                    <a:pt x="183969" y="377309"/>
                    <a:pt x="183878" y="382589"/>
                  </a:cubicBezTo>
                  <a:cubicBezTo>
                    <a:pt x="183057" y="384687"/>
                    <a:pt x="181507" y="388608"/>
                    <a:pt x="178041" y="387878"/>
                  </a:cubicBezTo>
                  <a:cubicBezTo>
                    <a:pt x="174576" y="387149"/>
                    <a:pt x="170199" y="386875"/>
                    <a:pt x="168376" y="388699"/>
                  </a:cubicBezTo>
                  <a:cubicBezTo>
                    <a:pt x="165914" y="391681"/>
                    <a:pt x="162448" y="393796"/>
                    <a:pt x="158709" y="394717"/>
                  </a:cubicBezTo>
                  <a:cubicBezTo>
                    <a:pt x="154332" y="395638"/>
                    <a:pt x="149955" y="396824"/>
                    <a:pt x="145670" y="398274"/>
                  </a:cubicBezTo>
                  <a:cubicBezTo>
                    <a:pt x="145670" y="398274"/>
                    <a:pt x="144666" y="398274"/>
                    <a:pt x="144666" y="399733"/>
                  </a:cubicBezTo>
                  <a:cubicBezTo>
                    <a:pt x="144666" y="401192"/>
                    <a:pt x="145579" y="407484"/>
                    <a:pt x="145579" y="407484"/>
                  </a:cubicBezTo>
                  <a:cubicBezTo>
                    <a:pt x="145579" y="407484"/>
                    <a:pt x="146308" y="409216"/>
                    <a:pt x="144574" y="408852"/>
                  </a:cubicBezTo>
                  <a:lnTo>
                    <a:pt x="132447" y="405569"/>
                  </a:lnTo>
                  <a:cubicBezTo>
                    <a:pt x="131809" y="405168"/>
                    <a:pt x="131079" y="405168"/>
                    <a:pt x="130441" y="405569"/>
                  </a:cubicBezTo>
                  <a:lnTo>
                    <a:pt x="124605" y="410037"/>
                  </a:lnTo>
                  <a:cubicBezTo>
                    <a:pt x="124605" y="410037"/>
                    <a:pt x="123510" y="410037"/>
                    <a:pt x="123875" y="411587"/>
                  </a:cubicBezTo>
                  <a:cubicBezTo>
                    <a:pt x="124239" y="413138"/>
                    <a:pt x="125516" y="419977"/>
                    <a:pt x="125516" y="419977"/>
                  </a:cubicBezTo>
                  <a:cubicBezTo>
                    <a:pt x="125973" y="420615"/>
                    <a:pt x="126337" y="421290"/>
                    <a:pt x="126610" y="421983"/>
                  </a:cubicBezTo>
                  <a:cubicBezTo>
                    <a:pt x="126610" y="422713"/>
                    <a:pt x="128070" y="423716"/>
                    <a:pt x="128435" y="424263"/>
                  </a:cubicBezTo>
                  <a:cubicBezTo>
                    <a:pt x="128799" y="424810"/>
                    <a:pt x="133267" y="428366"/>
                    <a:pt x="134453" y="429552"/>
                  </a:cubicBezTo>
                  <a:cubicBezTo>
                    <a:pt x="135638" y="430737"/>
                    <a:pt x="138009" y="432926"/>
                    <a:pt x="137280" y="432834"/>
                  </a:cubicBezTo>
                  <a:cubicBezTo>
                    <a:pt x="136551" y="432743"/>
                    <a:pt x="135729" y="432196"/>
                    <a:pt x="136003" y="433382"/>
                  </a:cubicBezTo>
                  <a:cubicBezTo>
                    <a:pt x="136277" y="434567"/>
                    <a:pt x="136551" y="437941"/>
                    <a:pt x="136551" y="437941"/>
                  </a:cubicBezTo>
                  <a:cubicBezTo>
                    <a:pt x="136551" y="437941"/>
                    <a:pt x="137554" y="438944"/>
                    <a:pt x="136551" y="438671"/>
                  </a:cubicBezTo>
                  <a:cubicBezTo>
                    <a:pt x="134544" y="438251"/>
                    <a:pt x="132629" y="437576"/>
                    <a:pt x="130806" y="436664"/>
                  </a:cubicBezTo>
                  <a:cubicBezTo>
                    <a:pt x="129438" y="435753"/>
                    <a:pt x="124148" y="431649"/>
                    <a:pt x="124148" y="431649"/>
                  </a:cubicBezTo>
                  <a:cubicBezTo>
                    <a:pt x="124148" y="431649"/>
                    <a:pt x="123237" y="431102"/>
                    <a:pt x="122599" y="431649"/>
                  </a:cubicBezTo>
                  <a:cubicBezTo>
                    <a:pt x="119863" y="432661"/>
                    <a:pt x="116945" y="433309"/>
                    <a:pt x="114026" y="433564"/>
                  </a:cubicBezTo>
                  <a:cubicBezTo>
                    <a:pt x="113023" y="433564"/>
                    <a:pt x="112020" y="433017"/>
                    <a:pt x="111291" y="433564"/>
                  </a:cubicBezTo>
                  <a:cubicBezTo>
                    <a:pt x="110561" y="434111"/>
                    <a:pt x="109558" y="435023"/>
                    <a:pt x="108738" y="434841"/>
                  </a:cubicBezTo>
                  <a:cubicBezTo>
                    <a:pt x="107917" y="434658"/>
                    <a:pt x="103722" y="434841"/>
                    <a:pt x="103084" y="434841"/>
                  </a:cubicBezTo>
                  <a:cubicBezTo>
                    <a:pt x="102445" y="434841"/>
                    <a:pt x="100622" y="434841"/>
                    <a:pt x="100622" y="434293"/>
                  </a:cubicBezTo>
                  <a:cubicBezTo>
                    <a:pt x="100622" y="433746"/>
                    <a:pt x="99893" y="433199"/>
                    <a:pt x="99345" y="433746"/>
                  </a:cubicBezTo>
                  <a:cubicBezTo>
                    <a:pt x="98798" y="434458"/>
                    <a:pt x="98433" y="435260"/>
                    <a:pt x="98159" y="436117"/>
                  </a:cubicBezTo>
                  <a:cubicBezTo>
                    <a:pt x="98159" y="436755"/>
                    <a:pt x="97613" y="441589"/>
                    <a:pt x="97613" y="441589"/>
                  </a:cubicBezTo>
                  <a:cubicBezTo>
                    <a:pt x="97522" y="442309"/>
                    <a:pt x="97157" y="442975"/>
                    <a:pt x="96610" y="443412"/>
                  </a:cubicBezTo>
                  <a:cubicBezTo>
                    <a:pt x="95788" y="443960"/>
                    <a:pt x="88220" y="447516"/>
                    <a:pt x="88220" y="447516"/>
                  </a:cubicBezTo>
                  <a:cubicBezTo>
                    <a:pt x="87400" y="447790"/>
                    <a:pt x="86578" y="447790"/>
                    <a:pt x="85758" y="447516"/>
                  </a:cubicBezTo>
                  <a:cubicBezTo>
                    <a:pt x="84937" y="447060"/>
                    <a:pt x="83387" y="447516"/>
                    <a:pt x="82658" y="448063"/>
                  </a:cubicBezTo>
                  <a:lnTo>
                    <a:pt x="78462" y="450890"/>
                  </a:lnTo>
                  <a:cubicBezTo>
                    <a:pt x="78736" y="451200"/>
                    <a:pt x="79010" y="451537"/>
                    <a:pt x="79284" y="451893"/>
                  </a:cubicBezTo>
                  <a:cubicBezTo>
                    <a:pt x="81016" y="457428"/>
                    <a:pt x="85393" y="461678"/>
                    <a:pt x="91046" y="463109"/>
                  </a:cubicBezTo>
                  <a:cubicBezTo>
                    <a:pt x="97522" y="465207"/>
                    <a:pt x="103267" y="466848"/>
                    <a:pt x="98251" y="469766"/>
                  </a:cubicBezTo>
                  <a:cubicBezTo>
                    <a:pt x="92688" y="472675"/>
                    <a:pt x="89771" y="478976"/>
                    <a:pt x="91229" y="485086"/>
                  </a:cubicBezTo>
                  <a:cubicBezTo>
                    <a:pt x="91959" y="490539"/>
                    <a:pt x="91959" y="496047"/>
                    <a:pt x="91229" y="501500"/>
                  </a:cubicBezTo>
                  <a:cubicBezTo>
                    <a:pt x="91229" y="503324"/>
                    <a:pt x="90500" y="508522"/>
                    <a:pt x="92414" y="509616"/>
                  </a:cubicBezTo>
                  <a:cubicBezTo>
                    <a:pt x="94330" y="510710"/>
                    <a:pt x="93326" y="511166"/>
                    <a:pt x="92414" y="512260"/>
                  </a:cubicBezTo>
                  <a:cubicBezTo>
                    <a:pt x="91503" y="513355"/>
                    <a:pt x="92414" y="513993"/>
                    <a:pt x="94877" y="513811"/>
                  </a:cubicBezTo>
                  <a:cubicBezTo>
                    <a:pt x="99801" y="512406"/>
                    <a:pt x="104270" y="509588"/>
                    <a:pt x="107643" y="505695"/>
                  </a:cubicBezTo>
                  <a:cubicBezTo>
                    <a:pt x="111291" y="500342"/>
                    <a:pt x="116123" y="495956"/>
                    <a:pt x="121868" y="492928"/>
                  </a:cubicBezTo>
                  <a:cubicBezTo>
                    <a:pt x="127522" y="490831"/>
                    <a:pt x="137645" y="487639"/>
                    <a:pt x="134726" y="482897"/>
                  </a:cubicBezTo>
                  <a:cubicBezTo>
                    <a:pt x="131809" y="478155"/>
                    <a:pt x="123145" y="462380"/>
                    <a:pt x="130806" y="468945"/>
                  </a:cubicBezTo>
                  <a:cubicBezTo>
                    <a:pt x="138466" y="475511"/>
                    <a:pt x="146125" y="481347"/>
                    <a:pt x="149044" y="479432"/>
                  </a:cubicBezTo>
                  <a:cubicBezTo>
                    <a:pt x="151961" y="477517"/>
                    <a:pt x="153512" y="473140"/>
                    <a:pt x="144028" y="467669"/>
                  </a:cubicBezTo>
                  <a:cubicBezTo>
                    <a:pt x="134544" y="462197"/>
                    <a:pt x="118768" y="452440"/>
                    <a:pt x="114391" y="450707"/>
                  </a:cubicBezTo>
                  <a:cubicBezTo>
                    <a:pt x="110015" y="448975"/>
                    <a:pt x="105729" y="442774"/>
                    <a:pt x="110652" y="443868"/>
                  </a:cubicBezTo>
                  <a:cubicBezTo>
                    <a:pt x="114574" y="444716"/>
                    <a:pt x="118039" y="446868"/>
                    <a:pt x="120501" y="449978"/>
                  </a:cubicBezTo>
                  <a:cubicBezTo>
                    <a:pt x="124513" y="454227"/>
                    <a:pt x="130076" y="456580"/>
                    <a:pt x="135912" y="456452"/>
                  </a:cubicBezTo>
                  <a:cubicBezTo>
                    <a:pt x="140106" y="455203"/>
                    <a:pt x="144484" y="454893"/>
                    <a:pt x="148861" y="455540"/>
                  </a:cubicBezTo>
                  <a:cubicBezTo>
                    <a:pt x="152599" y="456270"/>
                    <a:pt x="160169" y="457364"/>
                    <a:pt x="157980" y="454720"/>
                  </a:cubicBezTo>
                  <a:cubicBezTo>
                    <a:pt x="155792" y="452075"/>
                    <a:pt x="152873" y="450890"/>
                    <a:pt x="155335" y="448884"/>
                  </a:cubicBezTo>
                  <a:cubicBezTo>
                    <a:pt x="156703" y="448036"/>
                    <a:pt x="157432" y="446467"/>
                    <a:pt x="157250" y="444871"/>
                  </a:cubicBezTo>
                  <a:cubicBezTo>
                    <a:pt x="157250" y="443868"/>
                    <a:pt x="157980" y="442227"/>
                    <a:pt x="160715" y="444324"/>
                  </a:cubicBezTo>
                  <a:cubicBezTo>
                    <a:pt x="163451" y="446422"/>
                    <a:pt x="169834" y="454720"/>
                    <a:pt x="175124" y="452258"/>
                  </a:cubicBezTo>
                  <a:cubicBezTo>
                    <a:pt x="180412" y="449796"/>
                    <a:pt x="209684" y="433108"/>
                    <a:pt x="216888" y="429096"/>
                  </a:cubicBezTo>
                  <a:cubicBezTo>
                    <a:pt x="222177" y="425941"/>
                    <a:pt x="226919" y="421901"/>
                    <a:pt x="230932" y="417150"/>
                  </a:cubicBezTo>
                  <a:cubicBezTo>
                    <a:pt x="232755" y="414551"/>
                    <a:pt x="234761" y="412062"/>
                    <a:pt x="236859" y="409672"/>
                  </a:cubicBezTo>
                  <a:cubicBezTo>
                    <a:pt x="239139" y="408834"/>
                    <a:pt x="240414" y="406280"/>
                    <a:pt x="239594" y="403955"/>
                  </a:cubicBezTo>
                  <a:cubicBezTo>
                    <a:pt x="239411" y="403554"/>
                    <a:pt x="239229" y="403180"/>
                    <a:pt x="238956" y="402833"/>
                  </a:cubicBezTo>
                  <a:cubicBezTo>
                    <a:pt x="236859" y="398456"/>
                    <a:pt x="237040" y="392802"/>
                    <a:pt x="238956" y="393714"/>
                  </a:cubicBezTo>
                  <a:cubicBezTo>
                    <a:pt x="240871" y="394626"/>
                    <a:pt x="241783" y="396632"/>
                    <a:pt x="241783" y="393167"/>
                  </a:cubicBezTo>
                  <a:cubicBezTo>
                    <a:pt x="241783" y="389702"/>
                    <a:pt x="236859" y="383501"/>
                    <a:pt x="240688" y="382407"/>
                  </a:cubicBezTo>
                  <a:cubicBezTo>
                    <a:pt x="244519" y="381313"/>
                    <a:pt x="243516" y="381768"/>
                    <a:pt x="242968" y="376844"/>
                  </a:cubicBezTo>
                  <a:cubicBezTo>
                    <a:pt x="242421" y="371920"/>
                    <a:pt x="242968" y="371555"/>
                    <a:pt x="245795" y="370370"/>
                  </a:cubicBezTo>
                  <a:cubicBezTo>
                    <a:pt x="248348" y="369741"/>
                    <a:pt x="249898" y="367169"/>
                    <a:pt x="249261" y="364625"/>
                  </a:cubicBezTo>
                  <a:cubicBezTo>
                    <a:pt x="249169" y="364105"/>
                    <a:pt x="248896" y="363613"/>
                    <a:pt x="248622" y="363166"/>
                  </a:cubicBezTo>
                  <a:cubicBezTo>
                    <a:pt x="244974" y="354658"/>
                    <a:pt x="242785" y="345594"/>
                    <a:pt x="242148" y="336356"/>
                  </a:cubicBezTo>
                  <a:cubicBezTo>
                    <a:pt x="243151" y="333019"/>
                    <a:pt x="243151" y="329481"/>
                    <a:pt x="242148" y="326143"/>
                  </a:cubicBezTo>
                  <a:cubicBezTo>
                    <a:pt x="241419" y="323134"/>
                    <a:pt x="231387" y="295503"/>
                    <a:pt x="231023" y="292129"/>
                  </a:cubicBezTo>
                  <a:cubicBezTo>
                    <a:pt x="230658" y="288756"/>
                    <a:pt x="232300" y="285655"/>
                    <a:pt x="228469" y="282281"/>
                  </a:cubicBezTo>
                  <a:cubicBezTo>
                    <a:pt x="221721" y="275916"/>
                    <a:pt x="215794" y="268822"/>
                    <a:pt x="210687" y="261125"/>
                  </a:cubicBezTo>
                  <a:cubicBezTo>
                    <a:pt x="209866" y="258116"/>
                    <a:pt x="210687" y="252006"/>
                    <a:pt x="208772" y="253739"/>
                  </a:cubicBezTo>
                  <a:cubicBezTo>
                    <a:pt x="206857" y="255472"/>
                    <a:pt x="205307" y="256019"/>
                    <a:pt x="205489" y="252827"/>
                  </a:cubicBezTo>
                  <a:cubicBezTo>
                    <a:pt x="205672" y="249635"/>
                    <a:pt x="202298" y="250274"/>
                    <a:pt x="199653" y="248815"/>
                  </a:cubicBezTo>
                  <a:cubicBezTo>
                    <a:pt x="194365" y="246234"/>
                    <a:pt x="189349" y="243179"/>
                    <a:pt x="184607" y="239696"/>
                  </a:cubicBezTo>
                  <a:cubicBezTo>
                    <a:pt x="182054" y="235920"/>
                    <a:pt x="178589" y="232793"/>
                    <a:pt x="174576" y="230577"/>
                  </a:cubicBezTo>
                  <a:cubicBezTo>
                    <a:pt x="171567" y="229328"/>
                    <a:pt x="169196" y="226838"/>
                    <a:pt x="168102" y="223738"/>
                  </a:cubicBezTo>
                  <a:cubicBezTo>
                    <a:pt x="167008" y="220473"/>
                    <a:pt x="164819" y="217655"/>
                    <a:pt x="161992" y="215713"/>
                  </a:cubicBezTo>
                  <a:cubicBezTo>
                    <a:pt x="158253" y="213707"/>
                    <a:pt x="137463" y="195287"/>
                    <a:pt x="144574" y="198113"/>
                  </a:cubicBezTo>
                  <a:cubicBezTo>
                    <a:pt x="151687" y="200940"/>
                    <a:pt x="147219" y="197110"/>
                    <a:pt x="147037" y="195651"/>
                  </a:cubicBezTo>
                  <a:cubicBezTo>
                    <a:pt x="146945" y="194375"/>
                    <a:pt x="146945" y="193098"/>
                    <a:pt x="147037" y="191821"/>
                  </a:cubicBezTo>
                  <a:cubicBezTo>
                    <a:pt x="147037" y="190089"/>
                    <a:pt x="147037" y="188812"/>
                    <a:pt x="145487" y="187627"/>
                  </a:cubicBezTo>
                  <a:cubicBezTo>
                    <a:pt x="136915" y="180997"/>
                    <a:pt x="129073" y="173547"/>
                    <a:pt x="121960" y="165377"/>
                  </a:cubicBezTo>
                  <a:cubicBezTo>
                    <a:pt x="120045" y="161455"/>
                    <a:pt x="116671" y="153978"/>
                    <a:pt x="119680" y="150421"/>
                  </a:cubicBezTo>
                  <a:cubicBezTo>
                    <a:pt x="122690" y="146865"/>
                    <a:pt x="125790" y="142761"/>
                    <a:pt x="124787" y="138476"/>
                  </a:cubicBezTo>
                  <a:cubicBezTo>
                    <a:pt x="124422" y="133889"/>
                    <a:pt x="125790" y="129329"/>
                    <a:pt x="128616" y="125709"/>
                  </a:cubicBezTo>
                  <a:cubicBezTo>
                    <a:pt x="130715" y="122700"/>
                    <a:pt x="138283" y="112943"/>
                    <a:pt x="143025" y="111301"/>
                  </a:cubicBezTo>
                  <a:cubicBezTo>
                    <a:pt x="147767" y="109660"/>
                    <a:pt x="150047" y="109204"/>
                    <a:pt x="150411" y="106104"/>
                  </a:cubicBezTo>
                  <a:cubicBezTo>
                    <a:pt x="150776" y="103003"/>
                    <a:pt x="150411" y="96985"/>
                    <a:pt x="154059" y="95708"/>
                  </a:cubicBezTo>
                  <a:cubicBezTo>
                    <a:pt x="157706" y="94431"/>
                    <a:pt x="157432" y="94522"/>
                    <a:pt x="156886" y="92243"/>
                  </a:cubicBezTo>
                  <a:cubicBezTo>
                    <a:pt x="156338" y="89963"/>
                    <a:pt x="152873" y="83944"/>
                    <a:pt x="157432" y="86589"/>
                  </a:cubicBezTo>
                  <a:cubicBezTo>
                    <a:pt x="161992" y="89233"/>
                    <a:pt x="161628" y="88321"/>
                    <a:pt x="162448" y="87319"/>
                  </a:cubicBezTo>
                  <a:cubicBezTo>
                    <a:pt x="163816" y="86024"/>
                    <a:pt x="165731" y="85485"/>
                    <a:pt x="167554" y="85859"/>
                  </a:cubicBezTo>
                  <a:cubicBezTo>
                    <a:pt x="170199" y="85859"/>
                    <a:pt x="174576" y="86407"/>
                    <a:pt x="175944" y="84674"/>
                  </a:cubicBezTo>
                  <a:cubicBezTo>
                    <a:pt x="177312" y="82941"/>
                    <a:pt x="177403" y="76923"/>
                    <a:pt x="179683" y="75555"/>
                  </a:cubicBezTo>
                  <a:cubicBezTo>
                    <a:pt x="181963" y="74187"/>
                    <a:pt x="195641" y="65706"/>
                    <a:pt x="197921" y="64704"/>
                  </a:cubicBezTo>
                  <a:lnTo>
                    <a:pt x="198468" y="64704"/>
                  </a:lnTo>
                  <a:cubicBezTo>
                    <a:pt x="193453" y="63518"/>
                    <a:pt x="183240" y="60965"/>
                    <a:pt x="181780" y="60782"/>
                  </a:cubicBezTo>
                  <a:cubicBezTo>
                    <a:pt x="180321" y="60600"/>
                    <a:pt x="179683" y="60782"/>
                    <a:pt x="178224" y="61968"/>
                  </a:cubicBezTo>
                  <a:cubicBezTo>
                    <a:pt x="177586" y="62542"/>
                    <a:pt x="176582" y="62542"/>
                    <a:pt x="175944" y="61968"/>
                  </a:cubicBezTo>
                  <a:cubicBezTo>
                    <a:pt x="175944" y="61968"/>
                    <a:pt x="168102" y="54126"/>
                    <a:pt x="166825" y="52393"/>
                  </a:cubicBezTo>
                  <a:cubicBezTo>
                    <a:pt x="165548" y="50660"/>
                    <a:pt x="161718" y="50569"/>
                    <a:pt x="160442" y="50660"/>
                  </a:cubicBezTo>
                  <a:cubicBezTo>
                    <a:pt x="158527" y="50752"/>
                    <a:pt x="156703" y="50478"/>
                    <a:pt x="154879" y="49840"/>
                  </a:cubicBezTo>
                  <a:cubicBezTo>
                    <a:pt x="153785" y="49293"/>
                    <a:pt x="153876" y="48016"/>
                    <a:pt x="154879" y="47013"/>
                  </a:cubicBezTo>
                  <a:cubicBezTo>
                    <a:pt x="155883" y="46010"/>
                    <a:pt x="154059" y="41177"/>
                    <a:pt x="153056" y="39626"/>
                  </a:cubicBezTo>
                  <a:cubicBezTo>
                    <a:pt x="152235" y="38012"/>
                    <a:pt x="151232" y="36480"/>
                    <a:pt x="150138" y="35067"/>
                  </a:cubicBezTo>
                  <a:cubicBezTo>
                    <a:pt x="149499" y="34429"/>
                    <a:pt x="150138" y="33061"/>
                    <a:pt x="150138" y="33061"/>
                  </a:cubicBezTo>
                  <a:lnTo>
                    <a:pt x="158071" y="21480"/>
                  </a:lnTo>
                  <a:cubicBezTo>
                    <a:pt x="158801" y="20477"/>
                    <a:pt x="158071" y="20203"/>
                    <a:pt x="157341" y="20477"/>
                  </a:cubicBezTo>
                  <a:cubicBezTo>
                    <a:pt x="156612" y="20750"/>
                    <a:pt x="154515" y="18744"/>
                    <a:pt x="154059" y="18197"/>
                  </a:cubicBezTo>
                  <a:cubicBezTo>
                    <a:pt x="153603" y="17650"/>
                    <a:pt x="152235" y="18197"/>
                    <a:pt x="152235" y="18197"/>
                  </a:cubicBezTo>
                  <a:cubicBezTo>
                    <a:pt x="152235" y="18197"/>
                    <a:pt x="135456" y="18197"/>
                    <a:pt x="133267" y="18197"/>
                  </a:cubicBezTo>
                  <a:cubicBezTo>
                    <a:pt x="129712" y="17778"/>
                    <a:pt x="126246" y="16656"/>
                    <a:pt x="123145" y="14914"/>
                  </a:cubicBezTo>
                  <a:cubicBezTo>
                    <a:pt x="120957" y="13555"/>
                    <a:pt x="118768" y="12060"/>
                    <a:pt x="116762" y="10446"/>
                  </a:cubicBezTo>
                  <a:cubicBezTo>
                    <a:pt x="115851" y="9561"/>
                    <a:pt x="115212" y="8504"/>
                    <a:pt x="114757" y="7345"/>
                  </a:cubicBezTo>
                  <a:cubicBezTo>
                    <a:pt x="113662" y="5376"/>
                    <a:pt x="112020" y="3744"/>
                    <a:pt x="110015" y="2604"/>
                  </a:cubicBezTo>
                  <a:cubicBezTo>
                    <a:pt x="109194" y="2604"/>
                    <a:pt x="109194" y="1600"/>
                    <a:pt x="108920" y="324"/>
                  </a:cubicBezTo>
                  <a:cubicBezTo>
                    <a:pt x="108646" y="-953"/>
                    <a:pt x="104816" y="1509"/>
                    <a:pt x="103267" y="2604"/>
                  </a:cubicBezTo>
                  <a:cubicBezTo>
                    <a:pt x="101716" y="3698"/>
                    <a:pt x="98980" y="5431"/>
                    <a:pt x="98251" y="5886"/>
                  </a:cubicBezTo>
                  <a:cubicBezTo>
                    <a:pt x="97339" y="6433"/>
                    <a:pt x="96610" y="7309"/>
                    <a:pt x="96245" y="8349"/>
                  </a:cubicBezTo>
                  <a:cubicBezTo>
                    <a:pt x="95424" y="9990"/>
                    <a:pt x="90500" y="16191"/>
                    <a:pt x="89406" y="17468"/>
                  </a:cubicBezTo>
                  <a:cubicBezTo>
                    <a:pt x="85301" y="20103"/>
                    <a:pt x="80833" y="22310"/>
                    <a:pt x="76274" y="24033"/>
                  </a:cubicBezTo>
                  <a:cubicBezTo>
                    <a:pt x="75545" y="24489"/>
                    <a:pt x="74998" y="23486"/>
                    <a:pt x="74998" y="23486"/>
                  </a:cubicBezTo>
                  <a:cubicBezTo>
                    <a:pt x="74998" y="23486"/>
                    <a:pt x="73174" y="20933"/>
                    <a:pt x="72718" y="20021"/>
                  </a:cubicBezTo>
                  <a:cubicBezTo>
                    <a:pt x="72262" y="19109"/>
                    <a:pt x="71442" y="20021"/>
                    <a:pt x="71442" y="20021"/>
                  </a:cubicBezTo>
                  <a:cubicBezTo>
                    <a:pt x="71442" y="20021"/>
                    <a:pt x="63781" y="29140"/>
                    <a:pt x="63052" y="30052"/>
                  </a:cubicBezTo>
                  <a:cubicBezTo>
                    <a:pt x="62323" y="30963"/>
                    <a:pt x="61592" y="30872"/>
                    <a:pt x="61046" y="30052"/>
                  </a:cubicBezTo>
                  <a:cubicBezTo>
                    <a:pt x="60498" y="29231"/>
                    <a:pt x="53204" y="23121"/>
                    <a:pt x="51927" y="21844"/>
                  </a:cubicBezTo>
                  <a:cubicBezTo>
                    <a:pt x="50650" y="20568"/>
                    <a:pt x="49647" y="22939"/>
                    <a:pt x="49191" y="24215"/>
                  </a:cubicBezTo>
                  <a:cubicBezTo>
                    <a:pt x="48736" y="25492"/>
                    <a:pt x="47914" y="26623"/>
                    <a:pt x="46911" y="27498"/>
                  </a:cubicBezTo>
                  <a:cubicBezTo>
                    <a:pt x="46091" y="28410"/>
                    <a:pt x="45088" y="24489"/>
                    <a:pt x="44085" y="23213"/>
                  </a:cubicBezTo>
                  <a:cubicBezTo>
                    <a:pt x="43082" y="21936"/>
                    <a:pt x="42260" y="20659"/>
                    <a:pt x="41075" y="20659"/>
                  </a:cubicBezTo>
                  <a:cubicBezTo>
                    <a:pt x="39889" y="20659"/>
                    <a:pt x="39160" y="22939"/>
                    <a:pt x="38522" y="24124"/>
                  </a:cubicBezTo>
                  <a:cubicBezTo>
                    <a:pt x="37975" y="25082"/>
                    <a:pt x="37063" y="25793"/>
                    <a:pt x="35969" y="26130"/>
                  </a:cubicBezTo>
                  <a:cubicBezTo>
                    <a:pt x="35147" y="26295"/>
                    <a:pt x="34692" y="27061"/>
                    <a:pt x="34875" y="27854"/>
                  </a:cubicBezTo>
                  <a:cubicBezTo>
                    <a:pt x="34875" y="27982"/>
                    <a:pt x="34875" y="28109"/>
                    <a:pt x="34966" y="28228"/>
                  </a:cubicBezTo>
                  <a:cubicBezTo>
                    <a:pt x="34966" y="29231"/>
                    <a:pt x="34236" y="29778"/>
                    <a:pt x="33415" y="30052"/>
                  </a:cubicBezTo>
                  <a:cubicBezTo>
                    <a:pt x="32595" y="30453"/>
                    <a:pt x="31865" y="31173"/>
                    <a:pt x="31592" y="32058"/>
                  </a:cubicBezTo>
                  <a:cubicBezTo>
                    <a:pt x="31592" y="32970"/>
                    <a:pt x="30953" y="33243"/>
                    <a:pt x="29585" y="32787"/>
                  </a:cubicBezTo>
                  <a:cubicBezTo>
                    <a:pt x="27579" y="31492"/>
                    <a:pt x="25847" y="29741"/>
                    <a:pt x="24570" y="27681"/>
                  </a:cubicBezTo>
                  <a:cubicBezTo>
                    <a:pt x="24023" y="26495"/>
                    <a:pt x="20466" y="24945"/>
                    <a:pt x="19189" y="24489"/>
                  </a:cubicBezTo>
                  <a:cubicBezTo>
                    <a:pt x="17275" y="23459"/>
                    <a:pt x="15269" y="22656"/>
                    <a:pt x="13172" y="22118"/>
                  </a:cubicBezTo>
                  <a:cubicBezTo>
                    <a:pt x="10801" y="22118"/>
                    <a:pt x="8612" y="25857"/>
                    <a:pt x="8156" y="26677"/>
                  </a:cubicBezTo>
                  <a:cubicBezTo>
                    <a:pt x="7335" y="27817"/>
                    <a:pt x="6424" y="28857"/>
                    <a:pt x="5329" y="29778"/>
                  </a:cubicBezTo>
                  <a:cubicBezTo>
                    <a:pt x="4053" y="31237"/>
                    <a:pt x="1317" y="33243"/>
                    <a:pt x="496" y="34338"/>
                  </a:cubicBezTo>
                  <a:cubicBezTo>
                    <a:pt x="-324" y="35432"/>
                    <a:pt x="496" y="34338"/>
                    <a:pt x="-52" y="34338"/>
                  </a:cubicBezTo>
                  <a:lnTo>
                    <a:pt x="7335" y="41997"/>
                  </a:lnTo>
                  <a:cubicBezTo>
                    <a:pt x="7335" y="41997"/>
                    <a:pt x="13627" y="48745"/>
                    <a:pt x="14448" y="50022"/>
                  </a:cubicBezTo>
                  <a:cubicBezTo>
                    <a:pt x="15907" y="52666"/>
                    <a:pt x="16910" y="55484"/>
                    <a:pt x="17640" y="58411"/>
                  </a:cubicBezTo>
                  <a:cubicBezTo>
                    <a:pt x="17640" y="59962"/>
                    <a:pt x="18278" y="60782"/>
                    <a:pt x="19008" y="60509"/>
                  </a:cubicBezTo>
                  <a:cubicBezTo>
                    <a:pt x="19737" y="60235"/>
                    <a:pt x="23749" y="59141"/>
                    <a:pt x="24753" y="58594"/>
                  </a:cubicBezTo>
                  <a:cubicBezTo>
                    <a:pt x="25756" y="58047"/>
                    <a:pt x="28856" y="57135"/>
                    <a:pt x="28856" y="59415"/>
                  </a:cubicBezTo>
                  <a:cubicBezTo>
                    <a:pt x="29038" y="61028"/>
                    <a:pt x="28582" y="62661"/>
                    <a:pt x="27670" y="63974"/>
                  </a:cubicBezTo>
                  <a:cubicBezTo>
                    <a:pt x="26759" y="65004"/>
                    <a:pt x="26211" y="66327"/>
                    <a:pt x="26120" y="67713"/>
                  </a:cubicBezTo>
                  <a:cubicBezTo>
                    <a:pt x="26120" y="69263"/>
                    <a:pt x="26120" y="76832"/>
                    <a:pt x="26120" y="76832"/>
                  </a:cubicBezTo>
                  <a:cubicBezTo>
                    <a:pt x="26120" y="77734"/>
                    <a:pt x="26485" y="78610"/>
                    <a:pt x="27033" y="79294"/>
                  </a:cubicBezTo>
                  <a:cubicBezTo>
                    <a:pt x="27853" y="80115"/>
                    <a:pt x="36151" y="89872"/>
                    <a:pt x="36151" y="89872"/>
                  </a:cubicBezTo>
                  <a:cubicBezTo>
                    <a:pt x="36698" y="90072"/>
                    <a:pt x="37337" y="90072"/>
                    <a:pt x="37884" y="89872"/>
                  </a:cubicBezTo>
                  <a:cubicBezTo>
                    <a:pt x="38522" y="89471"/>
                    <a:pt x="39252" y="89471"/>
                    <a:pt x="39889" y="89872"/>
                  </a:cubicBezTo>
                  <a:cubicBezTo>
                    <a:pt x="43628" y="91960"/>
                    <a:pt x="47550" y="93729"/>
                    <a:pt x="51562" y="95161"/>
                  </a:cubicBezTo>
                  <a:cubicBezTo>
                    <a:pt x="52747" y="95425"/>
                    <a:pt x="54024" y="95006"/>
                    <a:pt x="54845" y="94066"/>
                  </a:cubicBezTo>
                  <a:cubicBezTo>
                    <a:pt x="55392" y="93063"/>
                    <a:pt x="56942" y="92425"/>
                    <a:pt x="57124" y="91148"/>
                  </a:cubicBezTo>
                  <a:cubicBezTo>
                    <a:pt x="57307" y="89872"/>
                    <a:pt x="58766" y="88778"/>
                    <a:pt x="59769" y="88048"/>
                  </a:cubicBezTo>
                  <a:cubicBezTo>
                    <a:pt x="60772" y="87319"/>
                    <a:pt x="62961" y="86498"/>
                    <a:pt x="63690" y="86042"/>
                  </a:cubicBezTo>
                  <a:cubicBezTo>
                    <a:pt x="66335" y="84856"/>
                    <a:pt x="69435" y="84856"/>
                    <a:pt x="72079" y="86042"/>
                  </a:cubicBezTo>
                  <a:cubicBezTo>
                    <a:pt x="74450" y="88048"/>
                    <a:pt x="84026" y="95161"/>
                    <a:pt x="84026" y="95161"/>
                  </a:cubicBezTo>
                  <a:cubicBezTo>
                    <a:pt x="84026" y="95161"/>
                    <a:pt x="85211" y="95890"/>
                    <a:pt x="84572" y="96711"/>
                  </a:cubicBezTo>
                  <a:lnTo>
                    <a:pt x="82840" y="99538"/>
                  </a:lnTo>
                  <a:cubicBezTo>
                    <a:pt x="82840" y="99538"/>
                    <a:pt x="82019" y="100541"/>
                    <a:pt x="81198" y="100541"/>
                  </a:cubicBezTo>
                  <a:cubicBezTo>
                    <a:pt x="79739" y="100659"/>
                    <a:pt x="78281" y="101097"/>
                    <a:pt x="77004" y="101818"/>
                  </a:cubicBezTo>
                  <a:cubicBezTo>
                    <a:pt x="75910" y="102547"/>
                    <a:pt x="75636" y="103094"/>
                    <a:pt x="77004" y="103368"/>
                  </a:cubicBezTo>
                  <a:cubicBezTo>
                    <a:pt x="79830" y="103869"/>
                    <a:pt x="82658" y="104626"/>
                    <a:pt x="85301" y="105647"/>
                  </a:cubicBezTo>
                  <a:cubicBezTo>
                    <a:pt x="87400" y="106833"/>
                    <a:pt x="91685" y="109842"/>
                    <a:pt x="92506" y="110480"/>
                  </a:cubicBezTo>
                  <a:cubicBezTo>
                    <a:pt x="94239" y="111693"/>
                    <a:pt x="95151" y="113690"/>
                    <a:pt x="95059" y="115770"/>
                  </a:cubicBezTo>
                  <a:cubicBezTo>
                    <a:pt x="95059" y="118779"/>
                    <a:pt x="96062" y="119326"/>
                    <a:pt x="95059" y="120238"/>
                  </a:cubicBezTo>
                  <a:cubicBezTo>
                    <a:pt x="92688" y="123320"/>
                    <a:pt x="89952" y="126138"/>
                    <a:pt x="86943" y="128627"/>
                  </a:cubicBezTo>
                  <a:cubicBezTo>
                    <a:pt x="84937" y="129448"/>
                    <a:pt x="85758" y="129904"/>
                    <a:pt x="85667" y="130451"/>
                  </a:cubicBezTo>
                  <a:cubicBezTo>
                    <a:pt x="85301" y="131436"/>
                    <a:pt x="84390" y="132129"/>
                    <a:pt x="83387" y="132183"/>
                  </a:cubicBezTo>
                  <a:cubicBezTo>
                    <a:pt x="78736" y="131946"/>
                    <a:pt x="74177" y="131117"/>
                    <a:pt x="69708" y="129721"/>
                  </a:cubicBezTo>
                  <a:lnTo>
                    <a:pt x="66152" y="129721"/>
                  </a:lnTo>
                  <a:cubicBezTo>
                    <a:pt x="65423" y="129721"/>
                    <a:pt x="64420" y="129083"/>
                    <a:pt x="63963" y="130360"/>
                  </a:cubicBezTo>
                  <a:cubicBezTo>
                    <a:pt x="63326" y="131728"/>
                    <a:pt x="63143" y="133250"/>
                    <a:pt x="63326" y="134737"/>
                  </a:cubicBezTo>
                  <a:cubicBezTo>
                    <a:pt x="63326" y="136287"/>
                    <a:pt x="64602" y="138749"/>
                    <a:pt x="62323" y="140573"/>
                  </a:cubicBezTo>
                  <a:lnTo>
                    <a:pt x="60043" y="142397"/>
                  </a:lnTo>
                  <a:cubicBezTo>
                    <a:pt x="60043" y="142397"/>
                    <a:pt x="58401" y="142397"/>
                    <a:pt x="60043" y="143400"/>
                  </a:cubicBezTo>
                  <a:cubicBezTo>
                    <a:pt x="61684" y="144403"/>
                    <a:pt x="81564" y="155437"/>
                    <a:pt x="84117" y="156805"/>
                  </a:cubicBezTo>
                  <a:cubicBezTo>
                    <a:pt x="86670" y="158172"/>
                    <a:pt x="103084" y="166562"/>
                    <a:pt x="103084" y="166562"/>
                  </a:cubicBezTo>
                  <a:cubicBezTo>
                    <a:pt x="103084" y="166562"/>
                    <a:pt x="104087" y="166562"/>
                    <a:pt x="103084" y="168112"/>
                  </a:cubicBezTo>
                  <a:cubicBezTo>
                    <a:pt x="102081" y="169662"/>
                    <a:pt x="99801" y="172124"/>
                    <a:pt x="100896" y="174678"/>
                  </a:cubicBezTo>
                  <a:cubicBezTo>
                    <a:pt x="102901" y="177815"/>
                    <a:pt x="105455" y="180641"/>
                    <a:pt x="108281" y="183067"/>
                  </a:cubicBezTo>
                  <a:cubicBezTo>
                    <a:pt x="110015" y="184435"/>
                    <a:pt x="116854" y="189177"/>
                    <a:pt x="116854" y="189177"/>
                  </a:cubicBezTo>
                  <a:cubicBezTo>
                    <a:pt x="116854" y="189177"/>
                    <a:pt x="118586" y="189906"/>
                    <a:pt x="118677" y="190727"/>
                  </a:cubicBezTo>
                  <a:cubicBezTo>
                    <a:pt x="119954" y="196354"/>
                    <a:pt x="123237" y="201360"/>
                    <a:pt x="127796" y="204861"/>
                  </a:cubicBezTo>
                  <a:cubicBezTo>
                    <a:pt x="135000" y="209694"/>
                    <a:pt x="141839" y="213980"/>
                    <a:pt x="144210" y="222096"/>
                  </a:cubicBezTo>
                  <a:cubicBezTo>
                    <a:pt x="144210" y="222096"/>
                    <a:pt x="144210" y="223555"/>
                    <a:pt x="145670" y="223829"/>
                  </a:cubicBezTo>
                  <a:cubicBezTo>
                    <a:pt x="146673" y="224184"/>
                    <a:pt x="147676" y="224613"/>
                    <a:pt x="148679" y="225105"/>
                  </a:cubicBezTo>
                  <a:cubicBezTo>
                    <a:pt x="149134" y="225452"/>
                    <a:pt x="149408" y="226063"/>
                    <a:pt x="149316" y="226656"/>
                  </a:cubicBezTo>
                  <a:cubicBezTo>
                    <a:pt x="149044" y="229574"/>
                    <a:pt x="149316" y="232528"/>
                    <a:pt x="150229" y="235318"/>
                  </a:cubicBezTo>
                  <a:cubicBezTo>
                    <a:pt x="151505" y="238054"/>
                    <a:pt x="153238" y="243161"/>
                    <a:pt x="154606" y="242705"/>
                  </a:cubicBezTo>
                  <a:cubicBezTo>
                    <a:pt x="155792" y="242386"/>
                    <a:pt x="156886" y="241830"/>
                    <a:pt x="157889" y="241063"/>
                  </a:cubicBezTo>
                  <a:cubicBezTo>
                    <a:pt x="157889" y="240608"/>
                    <a:pt x="159438" y="239513"/>
                    <a:pt x="160442" y="241063"/>
                  </a:cubicBezTo>
                  <a:cubicBezTo>
                    <a:pt x="161628" y="242860"/>
                    <a:pt x="162631" y="244793"/>
                    <a:pt x="163360" y="246808"/>
                  </a:cubicBezTo>
                  <a:cubicBezTo>
                    <a:pt x="163360" y="248176"/>
                    <a:pt x="163908" y="248632"/>
                    <a:pt x="164728" y="248632"/>
                  </a:cubicBezTo>
                  <a:cubicBezTo>
                    <a:pt x="165548" y="248632"/>
                    <a:pt x="167554" y="247903"/>
                    <a:pt x="168011" y="248632"/>
                  </a:cubicBezTo>
                  <a:cubicBezTo>
                    <a:pt x="168557" y="249781"/>
                    <a:pt x="169470" y="250720"/>
                    <a:pt x="170564" y="251277"/>
                  </a:cubicBezTo>
                  <a:cubicBezTo>
                    <a:pt x="173756" y="252836"/>
                    <a:pt x="176765" y="254669"/>
                    <a:pt x="179683" y="256748"/>
                  </a:cubicBezTo>
                  <a:cubicBezTo>
                    <a:pt x="180138" y="257386"/>
                    <a:pt x="179683" y="258116"/>
                    <a:pt x="179136" y="258845"/>
                  </a:cubicBezTo>
                  <a:cubicBezTo>
                    <a:pt x="178589" y="259575"/>
                    <a:pt x="176401" y="261855"/>
                    <a:pt x="175306" y="261855"/>
                  </a:cubicBezTo>
                  <a:cubicBezTo>
                    <a:pt x="174211" y="261855"/>
                    <a:pt x="173391" y="262858"/>
                    <a:pt x="172935" y="263131"/>
                  </a:cubicBezTo>
                  <a:cubicBezTo>
                    <a:pt x="172479" y="263405"/>
                    <a:pt x="171567" y="264226"/>
                    <a:pt x="171111" y="263861"/>
                  </a:cubicBezTo>
                  <a:cubicBezTo>
                    <a:pt x="170656" y="263496"/>
                    <a:pt x="169105" y="264408"/>
                    <a:pt x="169834" y="265958"/>
                  </a:cubicBezTo>
                  <a:cubicBezTo>
                    <a:pt x="173573" y="270591"/>
                    <a:pt x="178041" y="274612"/>
                    <a:pt x="182966" y="277904"/>
                  </a:cubicBezTo>
                  <a:cubicBezTo>
                    <a:pt x="183786" y="278478"/>
                    <a:pt x="184334" y="279226"/>
                    <a:pt x="184789" y="280092"/>
                  </a:cubicBezTo>
                  <a:cubicBezTo>
                    <a:pt x="184789" y="281096"/>
                    <a:pt x="185975" y="283193"/>
                    <a:pt x="186249" y="283923"/>
                  </a:cubicBezTo>
                  <a:cubicBezTo>
                    <a:pt x="186522" y="284652"/>
                    <a:pt x="187252" y="285655"/>
                    <a:pt x="186249" y="286202"/>
                  </a:cubicBezTo>
                  <a:cubicBezTo>
                    <a:pt x="184151" y="288044"/>
                    <a:pt x="182236" y="290060"/>
                    <a:pt x="180504" y="292221"/>
                  </a:cubicBezTo>
                  <a:cubicBezTo>
                    <a:pt x="180321" y="292814"/>
                    <a:pt x="180321" y="293452"/>
                    <a:pt x="180504" y="294044"/>
                  </a:cubicBezTo>
                  <a:cubicBezTo>
                    <a:pt x="180504" y="294501"/>
                    <a:pt x="182327" y="301704"/>
                    <a:pt x="182327" y="301704"/>
                  </a:cubicBezTo>
                  <a:cubicBezTo>
                    <a:pt x="182510" y="302689"/>
                    <a:pt x="182601" y="303710"/>
                    <a:pt x="182510" y="304714"/>
                  </a:cubicBezTo>
                  <a:close/>
                </a:path>
              </a:pathLst>
            </a:custGeom>
            <a:grpFill/>
            <a:ln w="4559" cap="flat">
              <a:solidFill>
                <a:srgbClr val="FFFFFF"/>
              </a:solidFill>
              <a:prstDash val="solid"/>
              <a:miter/>
            </a:ln>
          </p:spPr>
          <p:txBody>
            <a:bodyPr rtlCol="0" anchor="ctr"/>
            <a:lstStyle/>
            <a:p>
              <a:endParaRPr lang="en-US"/>
            </a:p>
          </p:txBody>
        </p:sp>
      </p:grpSp>
      <p:grpSp>
        <p:nvGrpSpPr>
          <p:cNvPr id="1000" name="Graphic 2">
            <a:extLst>
              <a:ext uri="{FF2B5EF4-FFF2-40B4-BE49-F238E27FC236}">
                <a16:creationId xmlns:a16="http://schemas.microsoft.com/office/drawing/2014/main" id="{DEED6856-19C2-6360-AD9C-F4E99398A769}"/>
              </a:ext>
            </a:extLst>
          </p:cNvPr>
          <p:cNvGrpSpPr/>
          <p:nvPr/>
        </p:nvGrpSpPr>
        <p:grpSpPr>
          <a:xfrm>
            <a:off x="8606714" y="3972179"/>
            <a:ext cx="242220" cy="443523"/>
            <a:chOff x="8985414" y="3592827"/>
            <a:chExt cx="278772" cy="510453"/>
          </a:xfrm>
          <a:solidFill>
            <a:schemeClr val="bg1">
              <a:lumMod val="75000"/>
            </a:schemeClr>
          </a:solidFill>
        </p:grpSpPr>
        <p:sp>
          <p:nvSpPr>
            <p:cNvPr id="1001" name="Freeform: Shape 1000">
              <a:extLst>
                <a:ext uri="{FF2B5EF4-FFF2-40B4-BE49-F238E27FC236}">
                  <a16:creationId xmlns:a16="http://schemas.microsoft.com/office/drawing/2014/main" id="{BE79EA95-0F6E-410C-A9FC-79652D148668}"/>
                </a:ext>
              </a:extLst>
            </p:cNvPr>
            <p:cNvSpPr/>
            <p:nvPr/>
          </p:nvSpPr>
          <p:spPr>
            <a:xfrm>
              <a:off x="9071786" y="3968883"/>
              <a:ext cx="5566" cy="5408"/>
            </a:xfrm>
            <a:custGeom>
              <a:avLst/>
              <a:gdLst>
                <a:gd name="connsiteX0" fmla="*/ 3040 w 5566"/>
                <a:gd name="connsiteY0" fmla="*/ 378 h 5408"/>
                <a:gd name="connsiteX1" fmla="*/ 1034 w 5566"/>
                <a:gd name="connsiteY1" fmla="*/ 3843 h 5408"/>
                <a:gd name="connsiteX2" fmla="*/ 5047 w 5566"/>
                <a:gd name="connsiteY2" fmla="*/ 3843 h 5408"/>
                <a:gd name="connsiteX3" fmla="*/ 3040 w 5566"/>
                <a:gd name="connsiteY3" fmla="*/ 378 h 5408"/>
              </a:gdLst>
              <a:ahLst/>
              <a:cxnLst>
                <a:cxn ang="0">
                  <a:pos x="connsiteX0" y="connsiteY0"/>
                </a:cxn>
                <a:cxn ang="0">
                  <a:pos x="connsiteX1" y="connsiteY1"/>
                </a:cxn>
                <a:cxn ang="0">
                  <a:pos x="connsiteX2" y="connsiteY2"/>
                </a:cxn>
                <a:cxn ang="0">
                  <a:pos x="connsiteX3" y="connsiteY3"/>
                </a:cxn>
              </a:cxnLst>
              <a:rect l="l" t="t" r="r" b="b"/>
              <a:pathLst>
                <a:path w="5566" h="5408">
                  <a:moveTo>
                    <a:pt x="3040" y="378"/>
                  </a:moveTo>
                  <a:cubicBezTo>
                    <a:pt x="-972" y="2384"/>
                    <a:pt x="-424" y="2384"/>
                    <a:pt x="1034" y="3843"/>
                  </a:cubicBezTo>
                  <a:cubicBezTo>
                    <a:pt x="2494" y="5302"/>
                    <a:pt x="3862" y="6396"/>
                    <a:pt x="5047" y="3843"/>
                  </a:cubicBezTo>
                  <a:cubicBezTo>
                    <a:pt x="5047" y="3843"/>
                    <a:pt x="6962" y="-1537"/>
                    <a:pt x="3040" y="378"/>
                  </a:cubicBezTo>
                  <a:close/>
                </a:path>
              </a:pathLst>
            </a:custGeom>
            <a:grpFill/>
            <a:ln w="4559" cap="flat">
              <a:solidFill>
                <a:srgbClr val="FFFFFF"/>
              </a:solidFill>
              <a:prstDash val="solid"/>
              <a:miter/>
            </a:ln>
          </p:spPr>
          <p:txBody>
            <a:bodyPr rtlCol="0" anchor="ctr"/>
            <a:lstStyle/>
            <a:p>
              <a:endParaRPr lang="en-US"/>
            </a:p>
          </p:txBody>
        </p:sp>
        <p:sp>
          <p:nvSpPr>
            <p:cNvPr id="1002" name="Freeform: Shape 1001">
              <a:extLst>
                <a:ext uri="{FF2B5EF4-FFF2-40B4-BE49-F238E27FC236}">
                  <a16:creationId xmlns:a16="http://schemas.microsoft.com/office/drawing/2014/main" id="{62B8B2B8-016B-AE8F-A69B-BB0C43860C38}"/>
                </a:ext>
              </a:extLst>
            </p:cNvPr>
            <p:cNvSpPr/>
            <p:nvPr/>
          </p:nvSpPr>
          <p:spPr>
            <a:xfrm>
              <a:off x="9074864" y="3961001"/>
              <a:ext cx="3388" cy="5154"/>
            </a:xfrm>
            <a:custGeom>
              <a:avLst/>
              <a:gdLst>
                <a:gd name="connsiteX0" fmla="*/ 3337 w 3388"/>
                <a:gd name="connsiteY0" fmla="*/ 4613 h 5154"/>
                <a:gd name="connsiteX1" fmla="*/ 236 w 3388"/>
                <a:gd name="connsiteY1" fmla="*/ 874 h 5154"/>
                <a:gd name="connsiteX2" fmla="*/ 3337 w 3388"/>
                <a:gd name="connsiteY2" fmla="*/ 4613 h 5154"/>
              </a:gdLst>
              <a:ahLst/>
              <a:cxnLst>
                <a:cxn ang="0">
                  <a:pos x="connsiteX0" y="connsiteY0"/>
                </a:cxn>
                <a:cxn ang="0">
                  <a:pos x="connsiteX1" y="connsiteY1"/>
                </a:cxn>
                <a:cxn ang="0">
                  <a:pos x="connsiteX2" y="connsiteY2"/>
                </a:cxn>
              </a:cxnLst>
              <a:rect l="l" t="t" r="r" b="b"/>
              <a:pathLst>
                <a:path w="3388" h="5154">
                  <a:moveTo>
                    <a:pt x="3337" y="4613"/>
                  </a:moveTo>
                  <a:cubicBezTo>
                    <a:pt x="3337" y="4613"/>
                    <a:pt x="-1222" y="-2500"/>
                    <a:pt x="236" y="874"/>
                  </a:cubicBezTo>
                  <a:cubicBezTo>
                    <a:pt x="1696" y="4248"/>
                    <a:pt x="1969" y="6072"/>
                    <a:pt x="3337" y="4613"/>
                  </a:cubicBezTo>
                  <a:close/>
                </a:path>
              </a:pathLst>
            </a:custGeom>
            <a:grpFill/>
            <a:ln w="4559" cap="flat">
              <a:solidFill>
                <a:srgbClr val="FFFFFF"/>
              </a:solidFill>
              <a:prstDash val="solid"/>
              <a:miter/>
            </a:ln>
          </p:spPr>
          <p:txBody>
            <a:bodyPr rtlCol="0" anchor="ctr"/>
            <a:lstStyle/>
            <a:p>
              <a:endParaRPr lang="en-US"/>
            </a:p>
          </p:txBody>
        </p:sp>
        <p:sp>
          <p:nvSpPr>
            <p:cNvPr id="1003" name="Freeform: Shape 1002">
              <a:extLst>
                <a:ext uri="{FF2B5EF4-FFF2-40B4-BE49-F238E27FC236}">
                  <a16:creationId xmlns:a16="http://schemas.microsoft.com/office/drawing/2014/main" id="{3F9BDAE7-092E-EFD7-44AA-20253EBEC5FF}"/>
                </a:ext>
              </a:extLst>
            </p:cNvPr>
            <p:cNvSpPr/>
            <p:nvPr/>
          </p:nvSpPr>
          <p:spPr>
            <a:xfrm>
              <a:off x="9015831" y="4017590"/>
              <a:ext cx="5837" cy="12397"/>
            </a:xfrm>
            <a:custGeom>
              <a:avLst/>
              <a:gdLst>
                <a:gd name="connsiteX0" fmla="*/ 4555 w 5837"/>
                <a:gd name="connsiteY0" fmla="*/ 11309 h 12397"/>
                <a:gd name="connsiteX1" fmla="*/ 4555 w 5837"/>
                <a:gd name="connsiteY1" fmla="*/ 4470 h 12397"/>
                <a:gd name="connsiteX2" fmla="*/ 269 w 5837"/>
                <a:gd name="connsiteY2" fmla="*/ 3011 h 12397"/>
                <a:gd name="connsiteX3" fmla="*/ 4555 w 5837"/>
                <a:gd name="connsiteY3" fmla="*/ 11309 h 12397"/>
              </a:gdLst>
              <a:ahLst/>
              <a:cxnLst>
                <a:cxn ang="0">
                  <a:pos x="connsiteX0" y="connsiteY0"/>
                </a:cxn>
                <a:cxn ang="0">
                  <a:pos x="connsiteX1" y="connsiteY1"/>
                </a:cxn>
                <a:cxn ang="0">
                  <a:pos x="connsiteX2" y="connsiteY2"/>
                </a:cxn>
                <a:cxn ang="0">
                  <a:pos x="connsiteX3" y="connsiteY3"/>
                </a:cxn>
              </a:cxnLst>
              <a:rect l="l" t="t" r="r" b="b"/>
              <a:pathLst>
                <a:path w="5837" h="12397">
                  <a:moveTo>
                    <a:pt x="4555" y="11309"/>
                  </a:moveTo>
                  <a:cubicBezTo>
                    <a:pt x="6197" y="9339"/>
                    <a:pt x="6197" y="6439"/>
                    <a:pt x="4555" y="4470"/>
                  </a:cubicBezTo>
                  <a:cubicBezTo>
                    <a:pt x="2001" y="184"/>
                    <a:pt x="1181" y="-2369"/>
                    <a:pt x="269" y="3011"/>
                  </a:cubicBezTo>
                  <a:cubicBezTo>
                    <a:pt x="-642" y="8391"/>
                    <a:pt x="269" y="14956"/>
                    <a:pt x="4555" y="11309"/>
                  </a:cubicBezTo>
                  <a:close/>
                </a:path>
              </a:pathLst>
            </a:custGeom>
            <a:grpFill/>
            <a:ln w="4559" cap="flat">
              <a:solidFill>
                <a:srgbClr val="FFFFFF"/>
              </a:solidFill>
              <a:prstDash val="solid"/>
              <a:miter/>
            </a:ln>
          </p:spPr>
          <p:txBody>
            <a:bodyPr rtlCol="0" anchor="ctr"/>
            <a:lstStyle/>
            <a:p>
              <a:endParaRPr lang="en-US"/>
            </a:p>
          </p:txBody>
        </p:sp>
        <p:sp>
          <p:nvSpPr>
            <p:cNvPr id="1004" name="Freeform: Shape 1003">
              <a:extLst>
                <a:ext uri="{FF2B5EF4-FFF2-40B4-BE49-F238E27FC236}">
                  <a16:creationId xmlns:a16="http://schemas.microsoft.com/office/drawing/2014/main" id="{C29C568D-85A4-0C84-1FD8-31D7F8B9C3B9}"/>
                </a:ext>
              </a:extLst>
            </p:cNvPr>
            <p:cNvSpPr/>
            <p:nvPr/>
          </p:nvSpPr>
          <p:spPr>
            <a:xfrm>
              <a:off x="9152294" y="3883166"/>
              <a:ext cx="3337" cy="3832"/>
            </a:xfrm>
            <a:custGeom>
              <a:avLst/>
              <a:gdLst>
                <a:gd name="connsiteX0" fmla="*/ 2870 w 3337"/>
                <a:gd name="connsiteY0" fmla="*/ 3751 h 3832"/>
                <a:gd name="connsiteX1" fmla="*/ 1776 w 3337"/>
                <a:gd name="connsiteY1" fmla="*/ 377 h 3832"/>
                <a:gd name="connsiteX2" fmla="*/ 2870 w 3337"/>
                <a:gd name="connsiteY2" fmla="*/ 3751 h 3832"/>
              </a:gdLst>
              <a:ahLst/>
              <a:cxnLst>
                <a:cxn ang="0">
                  <a:pos x="connsiteX0" y="connsiteY0"/>
                </a:cxn>
                <a:cxn ang="0">
                  <a:pos x="connsiteX1" y="connsiteY1"/>
                </a:cxn>
                <a:cxn ang="0">
                  <a:pos x="connsiteX2" y="connsiteY2"/>
                </a:cxn>
              </a:cxnLst>
              <a:rect l="l" t="t" r="r" b="b"/>
              <a:pathLst>
                <a:path w="3337" h="3832">
                  <a:moveTo>
                    <a:pt x="2870" y="3751"/>
                  </a:moveTo>
                  <a:cubicBezTo>
                    <a:pt x="2870" y="3751"/>
                    <a:pt x="4330" y="2383"/>
                    <a:pt x="1776" y="377"/>
                  </a:cubicBezTo>
                  <a:cubicBezTo>
                    <a:pt x="-777" y="-1629"/>
                    <a:pt x="-869" y="4389"/>
                    <a:pt x="2870" y="3751"/>
                  </a:cubicBezTo>
                  <a:close/>
                </a:path>
              </a:pathLst>
            </a:custGeom>
            <a:grpFill/>
            <a:ln w="4559" cap="flat">
              <a:solidFill>
                <a:srgbClr val="FFFFFF"/>
              </a:solidFill>
              <a:prstDash val="solid"/>
              <a:miter/>
            </a:ln>
          </p:spPr>
          <p:txBody>
            <a:bodyPr rtlCol="0" anchor="ctr"/>
            <a:lstStyle/>
            <a:p>
              <a:endParaRPr lang="en-US"/>
            </a:p>
          </p:txBody>
        </p:sp>
        <p:sp>
          <p:nvSpPr>
            <p:cNvPr id="1005" name="Freeform: Shape 1004">
              <a:extLst>
                <a:ext uri="{FF2B5EF4-FFF2-40B4-BE49-F238E27FC236}">
                  <a16:creationId xmlns:a16="http://schemas.microsoft.com/office/drawing/2014/main" id="{44D204F4-8CCD-6314-8C15-E7600B8717CA}"/>
                </a:ext>
              </a:extLst>
            </p:cNvPr>
            <p:cNvSpPr/>
            <p:nvPr/>
          </p:nvSpPr>
          <p:spPr>
            <a:xfrm>
              <a:off x="9161214" y="3896072"/>
              <a:ext cx="1388" cy="4558"/>
            </a:xfrm>
            <a:custGeom>
              <a:avLst/>
              <a:gdLst>
                <a:gd name="connsiteX0" fmla="*/ 1337 w 1388"/>
                <a:gd name="connsiteY0" fmla="*/ 4524 h 4558"/>
                <a:gd name="connsiteX1" fmla="*/ 515 w 1388"/>
                <a:gd name="connsiteY1" fmla="*/ 238 h 4558"/>
                <a:gd name="connsiteX2" fmla="*/ 1337 w 1388"/>
                <a:gd name="connsiteY2" fmla="*/ 4524 h 4558"/>
              </a:gdLst>
              <a:ahLst/>
              <a:cxnLst>
                <a:cxn ang="0">
                  <a:pos x="connsiteX0" y="connsiteY0"/>
                </a:cxn>
                <a:cxn ang="0">
                  <a:pos x="connsiteX1" y="connsiteY1"/>
                </a:cxn>
                <a:cxn ang="0">
                  <a:pos x="connsiteX2" y="connsiteY2"/>
                </a:cxn>
              </a:cxnLst>
              <a:rect l="l" t="t" r="r" b="b"/>
              <a:pathLst>
                <a:path w="1388" h="4558">
                  <a:moveTo>
                    <a:pt x="1337" y="4524"/>
                  </a:moveTo>
                  <a:cubicBezTo>
                    <a:pt x="1337" y="4524"/>
                    <a:pt x="1337" y="1423"/>
                    <a:pt x="515" y="238"/>
                  </a:cubicBezTo>
                  <a:cubicBezTo>
                    <a:pt x="-305" y="-948"/>
                    <a:pt x="-396" y="1970"/>
                    <a:pt x="1337" y="4524"/>
                  </a:cubicBezTo>
                  <a:close/>
                </a:path>
              </a:pathLst>
            </a:custGeom>
            <a:grpFill/>
            <a:ln w="4559" cap="flat">
              <a:solidFill>
                <a:srgbClr val="FFFFFF"/>
              </a:solidFill>
              <a:prstDash val="solid"/>
              <a:miter/>
            </a:ln>
          </p:spPr>
          <p:txBody>
            <a:bodyPr rtlCol="0" anchor="ctr"/>
            <a:lstStyle/>
            <a:p>
              <a:endParaRPr lang="en-US"/>
            </a:p>
          </p:txBody>
        </p:sp>
        <p:sp>
          <p:nvSpPr>
            <p:cNvPr id="1006" name="Freeform: Shape 1005">
              <a:extLst>
                <a:ext uri="{FF2B5EF4-FFF2-40B4-BE49-F238E27FC236}">
                  <a16:creationId xmlns:a16="http://schemas.microsoft.com/office/drawing/2014/main" id="{210F74E2-99EA-D2B1-2CC8-375BCED67F4E}"/>
                </a:ext>
              </a:extLst>
            </p:cNvPr>
            <p:cNvSpPr/>
            <p:nvPr/>
          </p:nvSpPr>
          <p:spPr>
            <a:xfrm>
              <a:off x="8985414" y="3592827"/>
              <a:ext cx="278772" cy="510453"/>
            </a:xfrm>
            <a:custGeom>
              <a:avLst/>
              <a:gdLst>
                <a:gd name="connsiteX0" fmla="*/ 264951 w 278772"/>
                <a:gd name="connsiteY0" fmla="*/ 212749 h 510453"/>
                <a:gd name="connsiteX1" fmla="*/ 266228 w 278772"/>
                <a:gd name="connsiteY1" fmla="*/ 211928 h 510453"/>
                <a:gd name="connsiteX2" fmla="*/ 273341 w 278772"/>
                <a:gd name="connsiteY2" fmla="*/ 208919 h 510453"/>
                <a:gd name="connsiteX3" fmla="*/ 275438 w 278772"/>
                <a:gd name="connsiteY3" fmla="*/ 193508 h 510453"/>
                <a:gd name="connsiteX4" fmla="*/ 273889 w 278772"/>
                <a:gd name="connsiteY4" fmla="*/ 182109 h 510453"/>
                <a:gd name="connsiteX5" fmla="*/ 277718 w 278772"/>
                <a:gd name="connsiteY5" fmla="*/ 175270 h 510453"/>
                <a:gd name="connsiteX6" fmla="*/ 278721 w 278772"/>
                <a:gd name="connsiteY6" fmla="*/ 173720 h 510453"/>
                <a:gd name="connsiteX7" fmla="*/ 278721 w 278772"/>
                <a:gd name="connsiteY7" fmla="*/ 170164 h 510453"/>
                <a:gd name="connsiteX8" fmla="*/ 276989 w 278772"/>
                <a:gd name="connsiteY8" fmla="*/ 166334 h 510453"/>
                <a:gd name="connsiteX9" fmla="*/ 273158 w 278772"/>
                <a:gd name="connsiteY9" fmla="*/ 163780 h 510453"/>
                <a:gd name="connsiteX10" fmla="*/ 270423 w 278772"/>
                <a:gd name="connsiteY10" fmla="*/ 160042 h 510453"/>
                <a:gd name="connsiteX11" fmla="*/ 271609 w 278772"/>
                <a:gd name="connsiteY11" fmla="*/ 155756 h 510453"/>
                <a:gd name="connsiteX12" fmla="*/ 270970 w 278772"/>
                <a:gd name="connsiteY12" fmla="*/ 154753 h 510453"/>
                <a:gd name="connsiteX13" fmla="*/ 261851 w 278772"/>
                <a:gd name="connsiteY13" fmla="*/ 152382 h 510453"/>
                <a:gd name="connsiteX14" fmla="*/ 258477 w 278772"/>
                <a:gd name="connsiteY14" fmla="*/ 146819 h 510453"/>
                <a:gd name="connsiteX15" fmla="*/ 254738 w 278772"/>
                <a:gd name="connsiteY15" fmla="*/ 142078 h 510453"/>
                <a:gd name="connsiteX16" fmla="*/ 250088 w 278772"/>
                <a:gd name="connsiteY16" fmla="*/ 135694 h 510453"/>
                <a:gd name="connsiteX17" fmla="*/ 249449 w 278772"/>
                <a:gd name="connsiteY17" fmla="*/ 123292 h 510453"/>
                <a:gd name="connsiteX18" fmla="*/ 251455 w 278772"/>
                <a:gd name="connsiteY18" fmla="*/ 116544 h 510453"/>
                <a:gd name="connsiteX19" fmla="*/ 251455 w 278772"/>
                <a:gd name="connsiteY19" fmla="*/ 107425 h 510453"/>
                <a:gd name="connsiteX20" fmla="*/ 240787 w 278772"/>
                <a:gd name="connsiteY20" fmla="*/ 95936 h 510453"/>
                <a:gd name="connsiteX21" fmla="*/ 234494 w 278772"/>
                <a:gd name="connsiteY21" fmla="*/ 90920 h 510453"/>
                <a:gd name="connsiteX22" fmla="*/ 232214 w 278772"/>
                <a:gd name="connsiteY22" fmla="*/ 87364 h 510453"/>
                <a:gd name="connsiteX23" fmla="*/ 230209 w 278772"/>
                <a:gd name="connsiteY23" fmla="*/ 84263 h 510453"/>
                <a:gd name="connsiteX24" fmla="*/ 227655 w 278772"/>
                <a:gd name="connsiteY24" fmla="*/ 79248 h 510453"/>
                <a:gd name="connsiteX25" fmla="*/ 215527 w 278772"/>
                <a:gd name="connsiteY25" fmla="*/ 72682 h 510453"/>
                <a:gd name="connsiteX26" fmla="*/ 208597 w 278772"/>
                <a:gd name="connsiteY26" fmla="*/ 71223 h 510453"/>
                <a:gd name="connsiteX27" fmla="*/ 201028 w 278772"/>
                <a:gd name="connsiteY27" fmla="*/ 73686 h 510453"/>
                <a:gd name="connsiteX28" fmla="*/ 195375 w 278772"/>
                <a:gd name="connsiteY28" fmla="*/ 79522 h 510453"/>
                <a:gd name="connsiteX29" fmla="*/ 193915 w 278772"/>
                <a:gd name="connsiteY29" fmla="*/ 82257 h 510453"/>
                <a:gd name="connsiteX30" fmla="*/ 190450 w 278772"/>
                <a:gd name="connsiteY30" fmla="*/ 86361 h 510453"/>
                <a:gd name="connsiteX31" fmla="*/ 184797 w 278772"/>
                <a:gd name="connsiteY31" fmla="*/ 87546 h 510453"/>
                <a:gd name="connsiteX32" fmla="*/ 180055 w 278772"/>
                <a:gd name="connsiteY32" fmla="*/ 91923 h 510453"/>
                <a:gd name="connsiteX33" fmla="*/ 178231 w 278772"/>
                <a:gd name="connsiteY33" fmla="*/ 91923 h 510453"/>
                <a:gd name="connsiteX34" fmla="*/ 161725 w 278772"/>
                <a:gd name="connsiteY34" fmla="*/ 79339 h 510453"/>
                <a:gd name="connsiteX35" fmla="*/ 159902 w 278772"/>
                <a:gd name="connsiteY35" fmla="*/ 79339 h 510453"/>
                <a:gd name="connsiteX36" fmla="*/ 146588 w 278772"/>
                <a:gd name="connsiteY36" fmla="*/ 88458 h 510453"/>
                <a:gd name="connsiteX37" fmla="*/ 140022 w 278772"/>
                <a:gd name="connsiteY37" fmla="*/ 93838 h 510453"/>
                <a:gd name="connsiteX38" fmla="*/ 128897 w 278772"/>
                <a:gd name="connsiteY38" fmla="*/ 103778 h 510453"/>
                <a:gd name="connsiteX39" fmla="*/ 121419 w 278772"/>
                <a:gd name="connsiteY39" fmla="*/ 101498 h 510453"/>
                <a:gd name="connsiteX40" fmla="*/ 120964 w 278772"/>
                <a:gd name="connsiteY40" fmla="*/ 99948 h 510453"/>
                <a:gd name="connsiteX41" fmla="*/ 122058 w 278772"/>
                <a:gd name="connsiteY41" fmla="*/ 95571 h 510453"/>
                <a:gd name="connsiteX42" fmla="*/ 123699 w 278772"/>
                <a:gd name="connsiteY42" fmla="*/ 92562 h 510453"/>
                <a:gd name="connsiteX43" fmla="*/ 127256 w 278772"/>
                <a:gd name="connsiteY43" fmla="*/ 86452 h 510453"/>
                <a:gd name="connsiteX44" fmla="*/ 128350 w 278772"/>
                <a:gd name="connsiteY44" fmla="*/ 84537 h 510453"/>
                <a:gd name="connsiteX45" fmla="*/ 129535 w 278772"/>
                <a:gd name="connsiteY45" fmla="*/ 83260 h 510453"/>
                <a:gd name="connsiteX46" fmla="*/ 127256 w 278772"/>
                <a:gd name="connsiteY46" fmla="*/ 75601 h 510453"/>
                <a:gd name="connsiteX47" fmla="*/ 126344 w 278772"/>
                <a:gd name="connsiteY47" fmla="*/ 72318 h 510453"/>
                <a:gd name="connsiteX48" fmla="*/ 128350 w 278772"/>
                <a:gd name="connsiteY48" fmla="*/ 67211 h 510453"/>
                <a:gd name="connsiteX49" fmla="*/ 131086 w 278772"/>
                <a:gd name="connsiteY49" fmla="*/ 62196 h 510453"/>
                <a:gd name="connsiteX50" fmla="*/ 131633 w 278772"/>
                <a:gd name="connsiteY50" fmla="*/ 57454 h 510453"/>
                <a:gd name="connsiteX51" fmla="*/ 132637 w 278772"/>
                <a:gd name="connsiteY51" fmla="*/ 53077 h 510453"/>
                <a:gd name="connsiteX52" fmla="*/ 134369 w 278772"/>
                <a:gd name="connsiteY52" fmla="*/ 50979 h 510453"/>
                <a:gd name="connsiteX53" fmla="*/ 135098 w 278772"/>
                <a:gd name="connsiteY53" fmla="*/ 49338 h 510453"/>
                <a:gd name="connsiteX54" fmla="*/ 132637 w 278772"/>
                <a:gd name="connsiteY54" fmla="*/ 44687 h 510453"/>
                <a:gd name="connsiteX55" fmla="*/ 129900 w 278772"/>
                <a:gd name="connsiteY55" fmla="*/ 37574 h 510453"/>
                <a:gd name="connsiteX56" fmla="*/ 131177 w 278772"/>
                <a:gd name="connsiteY56" fmla="*/ 33562 h 510453"/>
                <a:gd name="connsiteX57" fmla="*/ 132545 w 278772"/>
                <a:gd name="connsiteY57" fmla="*/ 32468 h 510453"/>
                <a:gd name="connsiteX58" fmla="*/ 131360 w 278772"/>
                <a:gd name="connsiteY58" fmla="*/ 30827 h 510453"/>
                <a:gd name="connsiteX59" fmla="*/ 110112 w 278772"/>
                <a:gd name="connsiteY59" fmla="*/ 33106 h 510453"/>
                <a:gd name="connsiteX60" fmla="*/ 108562 w 278772"/>
                <a:gd name="connsiteY60" fmla="*/ 32559 h 510453"/>
                <a:gd name="connsiteX61" fmla="*/ 103547 w 278772"/>
                <a:gd name="connsiteY61" fmla="*/ 25264 h 510453"/>
                <a:gd name="connsiteX62" fmla="*/ 103547 w 278772"/>
                <a:gd name="connsiteY62" fmla="*/ 23987 h 510453"/>
                <a:gd name="connsiteX63" fmla="*/ 105370 w 278772"/>
                <a:gd name="connsiteY63" fmla="*/ 21161 h 510453"/>
                <a:gd name="connsiteX64" fmla="*/ 106555 w 278772"/>
                <a:gd name="connsiteY64" fmla="*/ 19063 h 510453"/>
                <a:gd name="connsiteX65" fmla="*/ 108380 w 278772"/>
                <a:gd name="connsiteY65" fmla="*/ 10947 h 510453"/>
                <a:gd name="connsiteX66" fmla="*/ 107832 w 278772"/>
                <a:gd name="connsiteY66" fmla="*/ 9224 h 510453"/>
                <a:gd name="connsiteX67" fmla="*/ 107832 w 278772"/>
                <a:gd name="connsiteY67" fmla="*/ 9215 h 510453"/>
                <a:gd name="connsiteX68" fmla="*/ 105006 w 278772"/>
                <a:gd name="connsiteY68" fmla="*/ 6205 h 510453"/>
                <a:gd name="connsiteX69" fmla="*/ 99990 w 278772"/>
                <a:gd name="connsiteY69" fmla="*/ 2649 h 510453"/>
                <a:gd name="connsiteX70" fmla="*/ 94884 w 278772"/>
                <a:gd name="connsiteY70" fmla="*/ 6752 h 510453"/>
                <a:gd name="connsiteX71" fmla="*/ 92696 w 278772"/>
                <a:gd name="connsiteY71" fmla="*/ 4199 h 510453"/>
                <a:gd name="connsiteX72" fmla="*/ 92148 w 278772"/>
                <a:gd name="connsiteY72" fmla="*/ 3561 h 510453"/>
                <a:gd name="connsiteX73" fmla="*/ 88045 w 278772"/>
                <a:gd name="connsiteY73" fmla="*/ 187 h 510453"/>
                <a:gd name="connsiteX74" fmla="*/ 79564 w 278772"/>
                <a:gd name="connsiteY74" fmla="*/ 3105 h 510453"/>
                <a:gd name="connsiteX75" fmla="*/ 76738 w 278772"/>
                <a:gd name="connsiteY75" fmla="*/ 4199 h 510453"/>
                <a:gd name="connsiteX76" fmla="*/ 71904 w 278772"/>
                <a:gd name="connsiteY76" fmla="*/ 2193 h 510453"/>
                <a:gd name="connsiteX77" fmla="*/ 70445 w 278772"/>
                <a:gd name="connsiteY77" fmla="*/ 3105 h 510453"/>
                <a:gd name="connsiteX78" fmla="*/ 72360 w 278772"/>
                <a:gd name="connsiteY78" fmla="*/ 8759 h 510453"/>
                <a:gd name="connsiteX79" fmla="*/ 71630 w 278772"/>
                <a:gd name="connsiteY79" fmla="*/ 10491 h 510453"/>
                <a:gd name="connsiteX80" fmla="*/ 61326 w 278772"/>
                <a:gd name="connsiteY80" fmla="*/ 11312 h 510453"/>
                <a:gd name="connsiteX81" fmla="*/ 59958 w 278772"/>
                <a:gd name="connsiteY81" fmla="*/ 12315 h 510453"/>
                <a:gd name="connsiteX82" fmla="*/ 58408 w 278772"/>
                <a:gd name="connsiteY82" fmla="*/ 17422 h 510453"/>
                <a:gd name="connsiteX83" fmla="*/ 53210 w 278772"/>
                <a:gd name="connsiteY83" fmla="*/ 23896 h 510453"/>
                <a:gd name="connsiteX84" fmla="*/ 38164 w 278772"/>
                <a:gd name="connsiteY84" fmla="*/ 26449 h 510453"/>
                <a:gd name="connsiteX85" fmla="*/ 31598 w 278772"/>
                <a:gd name="connsiteY85" fmla="*/ 24717 h 510453"/>
                <a:gd name="connsiteX86" fmla="*/ 23847 w 278772"/>
                <a:gd name="connsiteY86" fmla="*/ 23167 h 510453"/>
                <a:gd name="connsiteX87" fmla="*/ 17465 w 278772"/>
                <a:gd name="connsiteY87" fmla="*/ 29823 h 510453"/>
                <a:gd name="connsiteX88" fmla="*/ 16643 w 278772"/>
                <a:gd name="connsiteY88" fmla="*/ 31739 h 510453"/>
                <a:gd name="connsiteX89" fmla="*/ 16643 w 278772"/>
                <a:gd name="connsiteY89" fmla="*/ 42134 h 510453"/>
                <a:gd name="connsiteX90" fmla="*/ 15823 w 278772"/>
                <a:gd name="connsiteY90" fmla="*/ 45234 h 510453"/>
                <a:gd name="connsiteX91" fmla="*/ 14091 w 278772"/>
                <a:gd name="connsiteY91" fmla="*/ 61192 h 510453"/>
                <a:gd name="connsiteX92" fmla="*/ 10351 w 278772"/>
                <a:gd name="connsiteY92" fmla="*/ 66025 h 510453"/>
                <a:gd name="connsiteX93" fmla="*/ 1233 w 278772"/>
                <a:gd name="connsiteY93" fmla="*/ 66025 h 510453"/>
                <a:gd name="connsiteX94" fmla="*/ -44 w 278772"/>
                <a:gd name="connsiteY94" fmla="*/ 66846 h 510453"/>
                <a:gd name="connsiteX95" fmla="*/ 1779 w 278772"/>
                <a:gd name="connsiteY95" fmla="*/ 72682 h 510453"/>
                <a:gd name="connsiteX96" fmla="*/ 7342 w 278772"/>
                <a:gd name="connsiteY96" fmla="*/ 76421 h 510453"/>
                <a:gd name="connsiteX97" fmla="*/ 11354 w 278772"/>
                <a:gd name="connsiteY97" fmla="*/ 80798 h 510453"/>
                <a:gd name="connsiteX98" fmla="*/ 11354 w 278772"/>
                <a:gd name="connsiteY98" fmla="*/ 90829 h 510453"/>
                <a:gd name="connsiteX99" fmla="*/ 11354 w 278772"/>
                <a:gd name="connsiteY99" fmla="*/ 92471 h 510453"/>
                <a:gd name="connsiteX100" fmla="*/ 30869 w 278772"/>
                <a:gd name="connsiteY100" fmla="*/ 117183 h 510453"/>
                <a:gd name="connsiteX101" fmla="*/ 33058 w 278772"/>
                <a:gd name="connsiteY101" fmla="*/ 118733 h 510453"/>
                <a:gd name="connsiteX102" fmla="*/ 42176 w 278772"/>
                <a:gd name="connsiteY102" fmla="*/ 134691 h 510453"/>
                <a:gd name="connsiteX103" fmla="*/ 44274 w 278772"/>
                <a:gd name="connsiteY103" fmla="*/ 144631 h 510453"/>
                <a:gd name="connsiteX104" fmla="*/ 46007 w 278772"/>
                <a:gd name="connsiteY104" fmla="*/ 144631 h 510453"/>
                <a:gd name="connsiteX105" fmla="*/ 49289 w 278772"/>
                <a:gd name="connsiteY105" fmla="*/ 139615 h 510453"/>
                <a:gd name="connsiteX106" fmla="*/ 51295 w 278772"/>
                <a:gd name="connsiteY106" fmla="*/ 141621 h 510453"/>
                <a:gd name="connsiteX107" fmla="*/ 50384 w 278772"/>
                <a:gd name="connsiteY107" fmla="*/ 147822 h 510453"/>
                <a:gd name="connsiteX108" fmla="*/ 47556 w 278772"/>
                <a:gd name="connsiteY108" fmla="*/ 151652 h 510453"/>
                <a:gd name="connsiteX109" fmla="*/ 41174 w 278772"/>
                <a:gd name="connsiteY109" fmla="*/ 153203 h 510453"/>
                <a:gd name="connsiteX110" fmla="*/ 40443 w 278772"/>
                <a:gd name="connsiteY110" fmla="*/ 154661 h 510453"/>
                <a:gd name="connsiteX111" fmla="*/ 40443 w 278772"/>
                <a:gd name="connsiteY111" fmla="*/ 161318 h 510453"/>
                <a:gd name="connsiteX112" fmla="*/ 40900 w 278772"/>
                <a:gd name="connsiteY112" fmla="*/ 171441 h 510453"/>
                <a:gd name="connsiteX113" fmla="*/ 38164 w 278772"/>
                <a:gd name="connsiteY113" fmla="*/ 179556 h 510453"/>
                <a:gd name="connsiteX114" fmla="*/ 29045 w 278772"/>
                <a:gd name="connsiteY114" fmla="*/ 181562 h 510453"/>
                <a:gd name="connsiteX115" fmla="*/ 27859 w 278772"/>
                <a:gd name="connsiteY115" fmla="*/ 183021 h 510453"/>
                <a:gd name="connsiteX116" fmla="*/ 27859 w 278772"/>
                <a:gd name="connsiteY116" fmla="*/ 188857 h 510453"/>
                <a:gd name="connsiteX117" fmla="*/ 28589 w 278772"/>
                <a:gd name="connsiteY117" fmla="*/ 191137 h 510453"/>
                <a:gd name="connsiteX118" fmla="*/ 33058 w 278772"/>
                <a:gd name="connsiteY118" fmla="*/ 200256 h 510453"/>
                <a:gd name="connsiteX119" fmla="*/ 35063 w 278772"/>
                <a:gd name="connsiteY119" fmla="*/ 203630 h 510453"/>
                <a:gd name="connsiteX120" fmla="*/ 59958 w 278772"/>
                <a:gd name="connsiteY120" fmla="*/ 233176 h 510453"/>
                <a:gd name="connsiteX121" fmla="*/ 60779 w 278772"/>
                <a:gd name="connsiteY121" fmla="*/ 234726 h 510453"/>
                <a:gd name="connsiteX122" fmla="*/ 61417 w 278772"/>
                <a:gd name="connsiteY122" fmla="*/ 250137 h 510453"/>
                <a:gd name="connsiteX123" fmla="*/ 59958 w 278772"/>
                <a:gd name="connsiteY123" fmla="*/ 253693 h 510453"/>
                <a:gd name="connsiteX124" fmla="*/ 59958 w 278772"/>
                <a:gd name="connsiteY124" fmla="*/ 258800 h 510453"/>
                <a:gd name="connsiteX125" fmla="*/ 69077 w 278772"/>
                <a:gd name="connsiteY125" fmla="*/ 272752 h 510453"/>
                <a:gd name="connsiteX126" fmla="*/ 69898 w 278772"/>
                <a:gd name="connsiteY126" fmla="*/ 275214 h 510453"/>
                <a:gd name="connsiteX127" fmla="*/ 71448 w 278772"/>
                <a:gd name="connsiteY127" fmla="*/ 286430 h 510453"/>
                <a:gd name="connsiteX128" fmla="*/ 73181 w 278772"/>
                <a:gd name="connsiteY128" fmla="*/ 288436 h 510453"/>
                <a:gd name="connsiteX129" fmla="*/ 74913 w 278772"/>
                <a:gd name="connsiteY129" fmla="*/ 294546 h 510453"/>
                <a:gd name="connsiteX130" fmla="*/ 76646 w 278772"/>
                <a:gd name="connsiteY130" fmla="*/ 298558 h 510453"/>
                <a:gd name="connsiteX131" fmla="*/ 76646 w 278772"/>
                <a:gd name="connsiteY131" fmla="*/ 300382 h 510453"/>
                <a:gd name="connsiteX132" fmla="*/ 59958 w 278772"/>
                <a:gd name="connsiteY132" fmla="*/ 326280 h 510453"/>
                <a:gd name="connsiteX133" fmla="*/ 52298 w 278772"/>
                <a:gd name="connsiteY133" fmla="*/ 334122 h 510453"/>
                <a:gd name="connsiteX134" fmla="*/ 51113 w 278772"/>
                <a:gd name="connsiteY134" fmla="*/ 336037 h 510453"/>
                <a:gd name="connsiteX135" fmla="*/ 47010 w 278772"/>
                <a:gd name="connsiteY135" fmla="*/ 347527 h 510453"/>
                <a:gd name="connsiteX136" fmla="*/ 45642 w 278772"/>
                <a:gd name="connsiteY136" fmla="*/ 351539 h 510453"/>
                <a:gd name="connsiteX137" fmla="*/ 39805 w 278772"/>
                <a:gd name="connsiteY137" fmla="*/ 359655 h 510453"/>
                <a:gd name="connsiteX138" fmla="*/ 39805 w 278772"/>
                <a:gd name="connsiteY138" fmla="*/ 360111 h 510453"/>
                <a:gd name="connsiteX139" fmla="*/ 41356 w 278772"/>
                <a:gd name="connsiteY139" fmla="*/ 366403 h 510453"/>
                <a:gd name="connsiteX140" fmla="*/ 32784 w 278772"/>
                <a:gd name="connsiteY140" fmla="*/ 390933 h 510453"/>
                <a:gd name="connsiteX141" fmla="*/ 30504 w 278772"/>
                <a:gd name="connsiteY141" fmla="*/ 403791 h 510453"/>
                <a:gd name="connsiteX142" fmla="*/ 31598 w 278772"/>
                <a:gd name="connsiteY142" fmla="*/ 421116 h 510453"/>
                <a:gd name="connsiteX143" fmla="*/ 36978 w 278772"/>
                <a:gd name="connsiteY143" fmla="*/ 421846 h 510453"/>
                <a:gd name="connsiteX144" fmla="*/ 43453 w 278772"/>
                <a:gd name="connsiteY144" fmla="*/ 419202 h 510453"/>
                <a:gd name="connsiteX145" fmla="*/ 50292 w 278772"/>
                <a:gd name="connsiteY145" fmla="*/ 426223 h 510453"/>
                <a:gd name="connsiteX146" fmla="*/ 55034 w 278772"/>
                <a:gd name="connsiteY146" fmla="*/ 431603 h 510453"/>
                <a:gd name="connsiteX147" fmla="*/ 57678 w 278772"/>
                <a:gd name="connsiteY147" fmla="*/ 434977 h 510453"/>
                <a:gd name="connsiteX148" fmla="*/ 59411 w 278772"/>
                <a:gd name="connsiteY148" fmla="*/ 440722 h 510453"/>
                <a:gd name="connsiteX149" fmla="*/ 65977 w 278772"/>
                <a:gd name="connsiteY149" fmla="*/ 446923 h 510453"/>
                <a:gd name="connsiteX150" fmla="*/ 71357 w 278772"/>
                <a:gd name="connsiteY150" fmla="*/ 451756 h 510453"/>
                <a:gd name="connsiteX151" fmla="*/ 75096 w 278772"/>
                <a:gd name="connsiteY151" fmla="*/ 453397 h 510453"/>
                <a:gd name="connsiteX152" fmla="*/ 77010 w 278772"/>
                <a:gd name="connsiteY152" fmla="*/ 459325 h 510453"/>
                <a:gd name="connsiteX153" fmla="*/ 79290 w 278772"/>
                <a:gd name="connsiteY153" fmla="*/ 462516 h 510453"/>
                <a:gd name="connsiteX154" fmla="*/ 91510 w 278772"/>
                <a:gd name="connsiteY154" fmla="*/ 481301 h 510453"/>
                <a:gd name="connsiteX155" fmla="*/ 92968 w 278772"/>
                <a:gd name="connsiteY155" fmla="*/ 482487 h 510453"/>
                <a:gd name="connsiteX156" fmla="*/ 95248 w 278772"/>
                <a:gd name="connsiteY156" fmla="*/ 475192 h 510453"/>
                <a:gd name="connsiteX157" fmla="*/ 96525 w 278772"/>
                <a:gd name="connsiteY157" fmla="*/ 475192 h 510453"/>
                <a:gd name="connsiteX158" fmla="*/ 101358 w 278772"/>
                <a:gd name="connsiteY158" fmla="*/ 479204 h 510453"/>
                <a:gd name="connsiteX159" fmla="*/ 102818 w 278772"/>
                <a:gd name="connsiteY159" fmla="*/ 479751 h 510453"/>
                <a:gd name="connsiteX160" fmla="*/ 114580 w 278772"/>
                <a:gd name="connsiteY160" fmla="*/ 482487 h 510453"/>
                <a:gd name="connsiteX161" fmla="*/ 117773 w 278772"/>
                <a:gd name="connsiteY161" fmla="*/ 488323 h 510453"/>
                <a:gd name="connsiteX162" fmla="*/ 119048 w 278772"/>
                <a:gd name="connsiteY162" fmla="*/ 490420 h 510453"/>
                <a:gd name="connsiteX163" fmla="*/ 123973 w 278772"/>
                <a:gd name="connsiteY163" fmla="*/ 490420 h 510453"/>
                <a:gd name="connsiteX164" fmla="*/ 126253 w 278772"/>
                <a:gd name="connsiteY164" fmla="*/ 492244 h 510453"/>
                <a:gd name="connsiteX165" fmla="*/ 125706 w 278772"/>
                <a:gd name="connsiteY165" fmla="*/ 497807 h 510453"/>
                <a:gd name="connsiteX166" fmla="*/ 123153 w 278772"/>
                <a:gd name="connsiteY166" fmla="*/ 505102 h 510453"/>
                <a:gd name="connsiteX167" fmla="*/ 123061 w 278772"/>
                <a:gd name="connsiteY167" fmla="*/ 506780 h 510453"/>
                <a:gd name="connsiteX168" fmla="*/ 123153 w 278772"/>
                <a:gd name="connsiteY168" fmla="*/ 506835 h 510453"/>
                <a:gd name="connsiteX169" fmla="*/ 128350 w 278772"/>
                <a:gd name="connsiteY169" fmla="*/ 510391 h 510453"/>
                <a:gd name="connsiteX170" fmla="*/ 137469 w 278772"/>
                <a:gd name="connsiteY170" fmla="*/ 504828 h 510453"/>
                <a:gd name="connsiteX171" fmla="*/ 140570 w 278772"/>
                <a:gd name="connsiteY171" fmla="*/ 502913 h 510453"/>
                <a:gd name="connsiteX172" fmla="*/ 145676 w 278772"/>
                <a:gd name="connsiteY172" fmla="*/ 505923 h 510453"/>
                <a:gd name="connsiteX173" fmla="*/ 147591 w 278772"/>
                <a:gd name="connsiteY173" fmla="*/ 505923 h 510453"/>
                <a:gd name="connsiteX174" fmla="*/ 153154 w 278772"/>
                <a:gd name="connsiteY174" fmla="*/ 504646 h 510453"/>
                <a:gd name="connsiteX175" fmla="*/ 155160 w 278772"/>
                <a:gd name="connsiteY175" fmla="*/ 501363 h 510453"/>
                <a:gd name="connsiteX176" fmla="*/ 159720 w 278772"/>
                <a:gd name="connsiteY176" fmla="*/ 489782 h 510453"/>
                <a:gd name="connsiteX177" fmla="*/ 155524 w 278772"/>
                <a:gd name="connsiteY177" fmla="*/ 485405 h 510453"/>
                <a:gd name="connsiteX178" fmla="*/ 144125 w 278772"/>
                <a:gd name="connsiteY178" fmla="*/ 473094 h 510453"/>
                <a:gd name="connsiteX179" fmla="*/ 135006 w 278772"/>
                <a:gd name="connsiteY179" fmla="*/ 466802 h 510453"/>
                <a:gd name="connsiteX180" fmla="*/ 129809 w 278772"/>
                <a:gd name="connsiteY180" fmla="*/ 468717 h 510453"/>
                <a:gd name="connsiteX181" fmla="*/ 122058 w 278772"/>
                <a:gd name="connsiteY181" fmla="*/ 466255 h 510453"/>
                <a:gd name="connsiteX182" fmla="*/ 108745 w 278772"/>
                <a:gd name="connsiteY182" fmla="*/ 457683 h 510453"/>
                <a:gd name="connsiteX183" fmla="*/ 102452 w 278772"/>
                <a:gd name="connsiteY183" fmla="*/ 455768 h 510453"/>
                <a:gd name="connsiteX184" fmla="*/ 99626 w 278772"/>
                <a:gd name="connsiteY184" fmla="*/ 451026 h 510453"/>
                <a:gd name="connsiteX185" fmla="*/ 96616 w 278772"/>
                <a:gd name="connsiteY185" fmla="*/ 442455 h 510453"/>
                <a:gd name="connsiteX186" fmla="*/ 103090 w 278772"/>
                <a:gd name="connsiteY186" fmla="*/ 446285 h 510453"/>
                <a:gd name="connsiteX187" fmla="*/ 100173 w 278772"/>
                <a:gd name="connsiteY187" fmla="*/ 429050 h 510453"/>
                <a:gd name="connsiteX188" fmla="*/ 86312 w 278772"/>
                <a:gd name="connsiteY188" fmla="*/ 396495 h 510453"/>
                <a:gd name="connsiteX189" fmla="*/ 78196 w 278772"/>
                <a:gd name="connsiteY189" fmla="*/ 386100 h 510453"/>
                <a:gd name="connsiteX190" fmla="*/ 64700 w 278772"/>
                <a:gd name="connsiteY190" fmla="*/ 386647 h 510453"/>
                <a:gd name="connsiteX191" fmla="*/ 65977 w 278772"/>
                <a:gd name="connsiteY191" fmla="*/ 383455 h 510453"/>
                <a:gd name="connsiteX192" fmla="*/ 64700 w 278772"/>
                <a:gd name="connsiteY192" fmla="*/ 378075 h 510453"/>
                <a:gd name="connsiteX193" fmla="*/ 61600 w 278772"/>
                <a:gd name="connsiteY193" fmla="*/ 365582 h 510453"/>
                <a:gd name="connsiteX194" fmla="*/ 62603 w 278772"/>
                <a:gd name="connsiteY194" fmla="*/ 353545 h 510453"/>
                <a:gd name="connsiteX195" fmla="*/ 63150 w 278772"/>
                <a:gd name="connsiteY195" fmla="*/ 347891 h 510453"/>
                <a:gd name="connsiteX196" fmla="*/ 78378 w 278772"/>
                <a:gd name="connsiteY196" fmla="*/ 315428 h 510453"/>
                <a:gd name="connsiteX197" fmla="*/ 89777 w 278772"/>
                <a:gd name="connsiteY197" fmla="*/ 279500 h 510453"/>
                <a:gd name="connsiteX198" fmla="*/ 91054 w 278772"/>
                <a:gd name="connsiteY198" fmla="*/ 264271 h 510453"/>
                <a:gd name="connsiteX199" fmla="*/ 91692 w 278772"/>
                <a:gd name="connsiteY199" fmla="*/ 252872 h 510453"/>
                <a:gd name="connsiteX200" fmla="*/ 93516 w 278772"/>
                <a:gd name="connsiteY200" fmla="*/ 244939 h 510453"/>
                <a:gd name="connsiteX201" fmla="*/ 106100 w 278772"/>
                <a:gd name="connsiteY201" fmla="*/ 241291 h 510453"/>
                <a:gd name="connsiteX202" fmla="*/ 112209 w 278772"/>
                <a:gd name="connsiteY202" fmla="*/ 240197 h 510453"/>
                <a:gd name="connsiteX203" fmla="*/ 118228 w 278772"/>
                <a:gd name="connsiteY203" fmla="*/ 242477 h 510453"/>
                <a:gd name="connsiteX204" fmla="*/ 121876 w 278772"/>
                <a:gd name="connsiteY204" fmla="*/ 246398 h 510453"/>
                <a:gd name="connsiteX205" fmla="*/ 119231 w 278772"/>
                <a:gd name="connsiteY205" fmla="*/ 266004 h 510453"/>
                <a:gd name="connsiteX206" fmla="*/ 124338 w 278772"/>
                <a:gd name="connsiteY206" fmla="*/ 271293 h 510453"/>
                <a:gd name="connsiteX207" fmla="*/ 147318 w 278772"/>
                <a:gd name="connsiteY207" fmla="*/ 269651 h 510453"/>
                <a:gd name="connsiteX208" fmla="*/ 154340 w 278772"/>
                <a:gd name="connsiteY208" fmla="*/ 272843 h 510453"/>
                <a:gd name="connsiteX209" fmla="*/ 165556 w 278772"/>
                <a:gd name="connsiteY209" fmla="*/ 281962 h 510453"/>
                <a:gd name="connsiteX210" fmla="*/ 168018 w 278772"/>
                <a:gd name="connsiteY210" fmla="*/ 283694 h 510453"/>
                <a:gd name="connsiteX211" fmla="*/ 169841 w 278772"/>
                <a:gd name="connsiteY211" fmla="*/ 287406 h 510453"/>
                <a:gd name="connsiteX212" fmla="*/ 170298 w 278772"/>
                <a:gd name="connsiteY212" fmla="*/ 287524 h 510453"/>
                <a:gd name="connsiteX213" fmla="*/ 174127 w 278772"/>
                <a:gd name="connsiteY213" fmla="*/ 289987 h 510453"/>
                <a:gd name="connsiteX214" fmla="*/ 179963 w 278772"/>
                <a:gd name="connsiteY214" fmla="*/ 291901 h 510453"/>
                <a:gd name="connsiteX215" fmla="*/ 183702 w 278772"/>
                <a:gd name="connsiteY215" fmla="*/ 293725 h 510453"/>
                <a:gd name="connsiteX216" fmla="*/ 183702 w 278772"/>
                <a:gd name="connsiteY216" fmla="*/ 289530 h 510453"/>
                <a:gd name="connsiteX217" fmla="*/ 183702 w 278772"/>
                <a:gd name="connsiteY217" fmla="*/ 279591 h 510453"/>
                <a:gd name="connsiteX218" fmla="*/ 181696 w 278772"/>
                <a:gd name="connsiteY218" fmla="*/ 276308 h 510453"/>
                <a:gd name="connsiteX219" fmla="*/ 175130 w 278772"/>
                <a:gd name="connsiteY219" fmla="*/ 271293 h 510453"/>
                <a:gd name="connsiteX220" fmla="*/ 174127 w 278772"/>
                <a:gd name="connsiteY220" fmla="*/ 269378 h 510453"/>
                <a:gd name="connsiteX221" fmla="*/ 174127 w 278772"/>
                <a:gd name="connsiteY221" fmla="*/ 260259 h 510453"/>
                <a:gd name="connsiteX222" fmla="*/ 173489 w 278772"/>
                <a:gd name="connsiteY222" fmla="*/ 258070 h 510453"/>
                <a:gd name="connsiteX223" fmla="*/ 171847 w 278772"/>
                <a:gd name="connsiteY223" fmla="*/ 256064 h 510453"/>
                <a:gd name="connsiteX224" fmla="*/ 168747 w 278772"/>
                <a:gd name="connsiteY224" fmla="*/ 249225 h 510453"/>
                <a:gd name="connsiteX225" fmla="*/ 168747 w 278772"/>
                <a:gd name="connsiteY225" fmla="*/ 246945 h 510453"/>
                <a:gd name="connsiteX226" fmla="*/ 168747 w 278772"/>
                <a:gd name="connsiteY226" fmla="*/ 243115 h 510453"/>
                <a:gd name="connsiteX227" fmla="*/ 170206 w 278772"/>
                <a:gd name="connsiteY227" fmla="*/ 241018 h 510453"/>
                <a:gd name="connsiteX228" fmla="*/ 180601 w 278772"/>
                <a:gd name="connsiteY228" fmla="*/ 231443 h 510453"/>
                <a:gd name="connsiteX229" fmla="*/ 182699 w 278772"/>
                <a:gd name="connsiteY229" fmla="*/ 228707 h 510453"/>
                <a:gd name="connsiteX230" fmla="*/ 187805 w 278772"/>
                <a:gd name="connsiteY230" fmla="*/ 218767 h 510453"/>
                <a:gd name="connsiteX231" fmla="*/ 191271 w 278772"/>
                <a:gd name="connsiteY231" fmla="*/ 216305 h 510453"/>
                <a:gd name="connsiteX232" fmla="*/ 197927 w 278772"/>
                <a:gd name="connsiteY232" fmla="*/ 213205 h 510453"/>
                <a:gd name="connsiteX233" fmla="*/ 203217 w 278772"/>
                <a:gd name="connsiteY233" fmla="*/ 211199 h 510453"/>
                <a:gd name="connsiteX234" fmla="*/ 206682 w 278772"/>
                <a:gd name="connsiteY234" fmla="*/ 211199 h 510453"/>
                <a:gd name="connsiteX235" fmla="*/ 227200 w 278772"/>
                <a:gd name="connsiteY235" fmla="*/ 212293 h 510453"/>
                <a:gd name="connsiteX236" fmla="*/ 253918 w 278772"/>
                <a:gd name="connsiteY236" fmla="*/ 210743 h 510453"/>
                <a:gd name="connsiteX237" fmla="*/ 257930 w 278772"/>
                <a:gd name="connsiteY237" fmla="*/ 210743 h 510453"/>
                <a:gd name="connsiteX238" fmla="*/ 257930 w 278772"/>
                <a:gd name="connsiteY238" fmla="*/ 213205 h 510453"/>
                <a:gd name="connsiteX239" fmla="*/ 260574 w 278772"/>
                <a:gd name="connsiteY239" fmla="*/ 215758 h 510453"/>
                <a:gd name="connsiteX240" fmla="*/ 264039 w 278772"/>
                <a:gd name="connsiteY240" fmla="*/ 213479 h 510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278772" h="510453">
                  <a:moveTo>
                    <a:pt x="264951" y="212749"/>
                  </a:moveTo>
                  <a:cubicBezTo>
                    <a:pt x="265316" y="212366"/>
                    <a:pt x="265773" y="212083"/>
                    <a:pt x="266228" y="211928"/>
                  </a:cubicBezTo>
                  <a:cubicBezTo>
                    <a:pt x="268781" y="211390"/>
                    <a:pt x="271152" y="210369"/>
                    <a:pt x="273341" y="208919"/>
                  </a:cubicBezTo>
                  <a:cubicBezTo>
                    <a:pt x="277627" y="206184"/>
                    <a:pt x="276350" y="197247"/>
                    <a:pt x="275438" y="193508"/>
                  </a:cubicBezTo>
                  <a:cubicBezTo>
                    <a:pt x="274709" y="189751"/>
                    <a:pt x="274161" y="185940"/>
                    <a:pt x="273889" y="182109"/>
                  </a:cubicBezTo>
                  <a:cubicBezTo>
                    <a:pt x="274070" y="179374"/>
                    <a:pt x="275438" y="176857"/>
                    <a:pt x="277718" y="175270"/>
                  </a:cubicBezTo>
                  <a:cubicBezTo>
                    <a:pt x="278266" y="174960"/>
                    <a:pt x="278630" y="174377"/>
                    <a:pt x="278721" y="173720"/>
                  </a:cubicBezTo>
                  <a:cubicBezTo>
                    <a:pt x="278630" y="172535"/>
                    <a:pt x="278630" y="171349"/>
                    <a:pt x="278721" y="170164"/>
                  </a:cubicBezTo>
                  <a:cubicBezTo>
                    <a:pt x="278630" y="168723"/>
                    <a:pt x="277992" y="167364"/>
                    <a:pt x="276989" y="166334"/>
                  </a:cubicBezTo>
                  <a:cubicBezTo>
                    <a:pt x="275803" y="165340"/>
                    <a:pt x="274526" y="164483"/>
                    <a:pt x="273158" y="163780"/>
                  </a:cubicBezTo>
                  <a:cubicBezTo>
                    <a:pt x="271882" y="162869"/>
                    <a:pt x="270879" y="161555"/>
                    <a:pt x="270423" y="160042"/>
                  </a:cubicBezTo>
                  <a:cubicBezTo>
                    <a:pt x="270058" y="158501"/>
                    <a:pt x="270515" y="156905"/>
                    <a:pt x="271609" y="155756"/>
                  </a:cubicBezTo>
                  <a:cubicBezTo>
                    <a:pt x="272612" y="154753"/>
                    <a:pt x="270970" y="154753"/>
                    <a:pt x="270970" y="154753"/>
                  </a:cubicBezTo>
                  <a:cubicBezTo>
                    <a:pt x="270970" y="154753"/>
                    <a:pt x="262307" y="152473"/>
                    <a:pt x="261851" y="152382"/>
                  </a:cubicBezTo>
                  <a:cubicBezTo>
                    <a:pt x="260483" y="150686"/>
                    <a:pt x="259389" y="148816"/>
                    <a:pt x="258477" y="146819"/>
                  </a:cubicBezTo>
                  <a:cubicBezTo>
                    <a:pt x="257383" y="145132"/>
                    <a:pt x="256106" y="143546"/>
                    <a:pt x="254738" y="142078"/>
                  </a:cubicBezTo>
                  <a:cubicBezTo>
                    <a:pt x="252915" y="140162"/>
                    <a:pt x="251364" y="138020"/>
                    <a:pt x="250088" y="135694"/>
                  </a:cubicBezTo>
                  <a:cubicBezTo>
                    <a:pt x="249541" y="131582"/>
                    <a:pt x="249358" y="127432"/>
                    <a:pt x="249449" y="123292"/>
                  </a:cubicBezTo>
                  <a:cubicBezTo>
                    <a:pt x="249723" y="120940"/>
                    <a:pt x="250361" y="118660"/>
                    <a:pt x="251455" y="116544"/>
                  </a:cubicBezTo>
                  <a:cubicBezTo>
                    <a:pt x="252641" y="113626"/>
                    <a:pt x="252641" y="110344"/>
                    <a:pt x="251455" y="107425"/>
                  </a:cubicBezTo>
                  <a:cubicBezTo>
                    <a:pt x="248355" y="103158"/>
                    <a:pt x="244799" y="99301"/>
                    <a:pt x="240787" y="95936"/>
                  </a:cubicBezTo>
                  <a:lnTo>
                    <a:pt x="234494" y="90920"/>
                  </a:lnTo>
                  <a:cubicBezTo>
                    <a:pt x="233491" y="89917"/>
                    <a:pt x="232671" y="88704"/>
                    <a:pt x="232214" y="87364"/>
                  </a:cubicBezTo>
                  <a:cubicBezTo>
                    <a:pt x="231759" y="86215"/>
                    <a:pt x="231029" y="85157"/>
                    <a:pt x="230209" y="84263"/>
                  </a:cubicBezTo>
                  <a:cubicBezTo>
                    <a:pt x="229206" y="82668"/>
                    <a:pt x="228385" y="80990"/>
                    <a:pt x="227655" y="79248"/>
                  </a:cubicBezTo>
                  <a:cubicBezTo>
                    <a:pt x="225375" y="72682"/>
                    <a:pt x="217807" y="72865"/>
                    <a:pt x="215527" y="72682"/>
                  </a:cubicBezTo>
                  <a:cubicBezTo>
                    <a:pt x="213156" y="72609"/>
                    <a:pt x="210785" y="72117"/>
                    <a:pt x="208597" y="71223"/>
                  </a:cubicBezTo>
                  <a:cubicBezTo>
                    <a:pt x="206408" y="70403"/>
                    <a:pt x="202578" y="72409"/>
                    <a:pt x="201028" y="73686"/>
                  </a:cubicBezTo>
                  <a:cubicBezTo>
                    <a:pt x="199021" y="75537"/>
                    <a:pt x="197198" y="77479"/>
                    <a:pt x="195375" y="79522"/>
                  </a:cubicBezTo>
                  <a:cubicBezTo>
                    <a:pt x="194645" y="80251"/>
                    <a:pt x="194189" y="79522"/>
                    <a:pt x="193915" y="82257"/>
                  </a:cubicBezTo>
                  <a:cubicBezTo>
                    <a:pt x="193550" y="84136"/>
                    <a:pt x="192274" y="85695"/>
                    <a:pt x="190450" y="86361"/>
                  </a:cubicBezTo>
                  <a:cubicBezTo>
                    <a:pt x="189811" y="86361"/>
                    <a:pt x="186894" y="87090"/>
                    <a:pt x="184797" y="87546"/>
                  </a:cubicBezTo>
                  <a:cubicBezTo>
                    <a:pt x="182699" y="88002"/>
                    <a:pt x="179689" y="89644"/>
                    <a:pt x="180055" y="91923"/>
                  </a:cubicBezTo>
                  <a:cubicBezTo>
                    <a:pt x="180420" y="94203"/>
                    <a:pt x="178231" y="91923"/>
                    <a:pt x="178231" y="91923"/>
                  </a:cubicBezTo>
                  <a:cubicBezTo>
                    <a:pt x="178231" y="91923"/>
                    <a:pt x="162820" y="80342"/>
                    <a:pt x="161725" y="79339"/>
                  </a:cubicBezTo>
                  <a:cubicBezTo>
                    <a:pt x="160631" y="78336"/>
                    <a:pt x="159902" y="79339"/>
                    <a:pt x="159902" y="79339"/>
                  </a:cubicBezTo>
                  <a:lnTo>
                    <a:pt x="146588" y="88458"/>
                  </a:lnTo>
                  <a:cubicBezTo>
                    <a:pt x="144217" y="90045"/>
                    <a:pt x="142028" y="91841"/>
                    <a:pt x="140022" y="93838"/>
                  </a:cubicBezTo>
                  <a:cubicBezTo>
                    <a:pt x="136466" y="97340"/>
                    <a:pt x="132818" y="100659"/>
                    <a:pt x="128897" y="103778"/>
                  </a:cubicBezTo>
                  <a:cubicBezTo>
                    <a:pt x="127073" y="105237"/>
                    <a:pt x="121967" y="101681"/>
                    <a:pt x="121419" y="101498"/>
                  </a:cubicBezTo>
                  <a:cubicBezTo>
                    <a:pt x="120873" y="101316"/>
                    <a:pt x="120690" y="100860"/>
                    <a:pt x="120964" y="99948"/>
                  </a:cubicBezTo>
                  <a:cubicBezTo>
                    <a:pt x="121419" y="98516"/>
                    <a:pt x="121784" y="97057"/>
                    <a:pt x="122058" y="95571"/>
                  </a:cubicBezTo>
                  <a:cubicBezTo>
                    <a:pt x="122332" y="94449"/>
                    <a:pt x="122879" y="93419"/>
                    <a:pt x="123699" y="92562"/>
                  </a:cubicBezTo>
                  <a:cubicBezTo>
                    <a:pt x="124703" y="91103"/>
                    <a:pt x="126800" y="87273"/>
                    <a:pt x="127256" y="86452"/>
                  </a:cubicBezTo>
                  <a:cubicBezTo>
                    <a:pt x="127438" y="85741"/>
                    <a:pt x="127803" y="85084"/>
                    <a:pt x="128350" y="84537"/>
                  </a:cubicBezTo>
                  <a:cubicBezTo>
                    <a:pt x="128350" y="84537"/>
                    <a:pt x="129080" y="85175"/>
                    <a:pt x="129535" y="83260"/>
                  </a:cubicBezTo>
                  <a:cubicBezTo>
                    <a:pt x="129353" y="80579"/>
                    <a:pt x="128532" y="77972"/>
                    <a:pt x="127256" y="75601"/>
                  </a:cubicBezTo>
                  <a:cubicBezTo>
                    <a:pt x="126800" y="74570"/>
                    <a:pt x="126435" y="73457"/>
                    <a:pt x="126344" y="72318"/>
                  </a:cubicBezTo>
                  <a:cubicBezTo>
                    <a:pt x="126344" y="71132"/>
                    <a:pt x="127986" y="67758"/>
                    <a:pt x="128350" y="67211"/>
                  </a:cubicBezTo>
                  <a:cubicBezTo>
                    <a:pt x="129444" y="65643"/>
                    <a:pt x="130357" y="63965"/>
                    <a:pt x="131086" y="62196"/>
                  </a:cubicBezTo>
                  <a:cubicBezTo>
                    <a:pt x="131451" y="60636"/>
                    <a:pt x="131633" y="59050"/>
                    <a:pt x="131633" y="57454"/>
                  </a:cubicBezTo>
                  <a:cubicBezTo>
                    <a:pt x="131906" y="55977"/>
                    <a:pt x="132180" y="54517"/>
                    <a:pt x="132637" y="53077"/>
                  </a:cubicBezTo>
                  <a:cubicBezTo>
                    <a:pt x="133001" y="52210"/>
                    <a:pt x="133548" y="51481"/>
                    <a:pt x="134369" y="50979"/>
                  </a:cubicBezTo>
                  <a:cubicBezTo>
                    <a:pt x="134825" y="50587"/>
                    <a:pt x="135098" y="49976"/>
                    <a:pt x="135098" y="49338"/>
                  </a:cubicBezTo>
                  <a:cubicBezTo>
                    <a:pt x="134551" y="47669"/>
                    <a:pt x="133731" y="46092"/>
                    <a:pt x="132637" y="44687"/>
                  </a:cubicBezTo>
                  <a:cubicBezTo>
                    <a:pt x="131542" y="42408"/>
                    <a:pt x="130538" y="40028"/>
                    <a:pt x="129900" y="37574"/>
                  </a:cubicBezTo>
                  <a:cubicBezTo>
                    <a:pt x="129444" y="36097"/>
                    <a:pt x="129900" y="34492"/>
                    <a:pt x="131177" y="33562"/>
                  </a:cubicBezTo>
                  <a:cubicBezTo>
                    <a:pt x="131815" y="33489"/>
                    <a:pt x="132363" y="33070"/>
                    <a:pt x="132545" y="32468"/>
                  </a:cubicBezTo>
                  <a:cubicBezTo>
                    <a:pt x="132545" y="31556"/>
                    <a:pt x="132545" y="30553"/>
                    <a:pt x="131360" y="30827"/>
                  </a:cubicBezTo>
                  <a:cubicBezTo>
                    <a:pt x="130174" y="31100"/>
                    <a:pt x="111297" y="33015"/>
                    <a:pt x="110112" y="33106"/>
                  </a:cubicBezTo>
                  <a:cubicBezTo>
                    <a:pt x="109565" y="33261"/>
                    <a:pt x="108926" y="33043"/>
                    <a:pt x="108562" y="32559"/>
                  </a:cubicBezTo>
                  <a:lnTo>
                    <a:pt x="103547" y="25264"/>
                  </a:lnTo>
                  <a:cubicBezTo>
                    <a:pt x="103273" y="24872"/>
                    <a:pt x="103273" y="24379"/>
                    <a:pt x="103547" y="23987"/>
                  </a:cubicBezTo>
                  <a:lnTo>
                    <a:pt x="105370" y="21161"/>
                  </a:lnTo>
                  <a:cubicBezTo>
                    <a:pt x="105370" y="20704"/>
                    <a:pt x="106829" y="19701"/>
                    <a:pt x="106555" y="19063"/>
                  </a:cubicBezTo>
                  <a:cubicBezTo>
                    <a:pt x="106829" y="16291"/>
                    <a:pt x="107377" y="13564"/>
                    <a:pt x="108380" y="10947"/>
                  </a:cubicBezTo>
                  <a:cubicBezTo>
                    <a:pt x="108745" y="10327"/>
                    <a:pt x="108471" y="9552"/>
                    <a:pt x="107832" y="9224"/>
                  </a:cubicBezTo>
                  <a:cubicBezTo>
                    <a:pt x="107832" y="9224"/>
                    <a:pt x="107832" y="9215"/>
                    <a:pt x="107832" y="9215"/>
                  </a:cubicBezTo>
                  <a:cubicBezTo>
                    <a:pt x="106829" y="8294"/>
                    <a:pt x="105826" y="7282"/>
                    <a:pt x="105006" y="6205"/>
                  </a:cubicBezTo>
                  <a:cubicBezTo>
                    <a:pt x="103820" y="4427"/>
                    <a:pt x="102087" y="3160"/>
                    <a:pt x="99990" y="2649"/>
                  </a:cubicBezTo>
                  <a:cubicBezTo>
                    <a:pt x="98075" y="2649"/>
                    <a:pt x="95704" y="5932"/>
                    <a:pt x="94884" y="6752"/>
                  </a:cubicBezTo>
                  <a:cubicBezTo>
                    <a:pt x="94063" y="7573"/>
                    <a:pt x="93425" y="5385"/>
                    <a:pt x="92696" y="4199"/>
                  </a:cubicBezTo>
                  <a:lnTo>
                    <a:pt x="92148" y="3561"/>
                  </a:lnTo>
                  <a:cubicBezTo>
                    <a:pt x="91054" y="2148"/>
                    <a:pt x="89686" y="999"/>
                    <a:pt x="88045" y="187"/>
                  </a:cubicBezTo>
                  <a:cubicBezTo>
                    <a:pt x="85765" y="-907"/>
                    <a:pt x="80567" y="2376"/>
                    <a:pt x="79564" y="3105"/>
                  </a:cubicBezTo>
                  <a:cubicBezTo>
                    <a:pt x="78743" y="3725"/>
                    <a:pt x="77740" y="4099"/>
                    <a:pt x="76738" y="4199"/>
                  </a:cubicBezTo>
                  <a:cubicBezTo>
                    <a:pt x="75004" y="3862"/>
                    <a:pt x="73364" y="3178"/>
                    <a:pt x="71904" y="2193"/>
                  </a:cubicBezTo>
                  <a:cubicBezTo>
                    <a:pt x="70445" y="1190"/>
                    <a:pt x="70445" y="2193"/>
                    <a:pt x="70445" y="3105"/>
                  </a:cubicBezTo>
                  <a:cubicBezTo>
                    <a:pt x="70901" y="5057"/>
                    <a:pt x="71539" y="6953"/>
                    <a:pt x="72360" y="8759"/>
                  </a:cubicBezTo>
                  <a:cubicBezTo>
                    <a:pt x="73090" y="10491"/>
                    <a:pt x="71630" y="10491"/>
                    <a:pt x="71630" y="10491"/>
                  </a:cubicBezTo>
                  <a:lnTo>
                    <a:pt x="61326" y="11312"/>
                  </a:lnTo>
                  <a:cubicBezTo>
                    <a:pt x="60049" y="11312"/>
                    <a:pt x="59958" y="12315"/>
                    <a:pt x="59958" y="12315"/>
                  </a:cubicBezTo>
                  <a:cubicBezTo>
                    <a:pt x="59138" y="13893"/>
                    <a:pt x="58591" y="15634"/>
                    <a:pt x="58408" y="17422"/>
                  </a:cubicBezTo>
                  <a:cubicBezTo>
                    <a:pt x="57678" y="20221"/>
                    <a:pt x="55764" y="22583"/>
                    <a:pt x="53210" y="23896"/>
                  </a:cubicBezTo>
                  <a:cubicBezTo>
                    <a:pt x="52390" y="23896"/>
                    <a:pt x="39714" y="26267"/>
                    <a:pt x="38164" y="26449"/>
                  </a:cubicBezTo>
                  <a:cubicBezTo>
                    <a:pt x="35884" y="26194"/>
                    <a:pt x="33695" y="25611"/>
                    <a:pt x="31598" y="24717"/>
                  </a:cubicBezTo>
                  <a:cubicBezTo>
                    <a:pt x="29136" y="23805"/>
                    <a:pt x="26492" y="23285"/>
                    <a:pt x="23847" y="23167"/>
                  </a:cubicBezTo>
                  <a:cubicBezTo>
                    <a:pt x="21294" y="23167"/>
                    <a:pt x="18376" y="28729"/>
                    <a:pt x="17465" y="29823"/>
                  </a:cubicBezTo>
                  <a:cubicBezTo>
                    <a:pt x="17008" y="30371"/>
                    <a:pt x="16734" y="31036"/>
                    <a:pt x="16643" y="31739"/>
                  </a:cubicBezTo>
                  <a:cubicBezTo>
                    <a:pt x="16643" y="31739"/>
                    <a:pt x="16643" y="40857"/>
                    <a:pt x="16643" y="42134"/>
                  </a:cubicBezTo>
                  <a:cubicBezTo>
                    <a:pt x="16460" y="43192"/>
                    <a:pt x="16188" y="44231"/>
                    <a:pt x="15823" y="45234"/>
                  </a:cubicBezTo>
                  <a:cubicBezTo>
                    <a:pt x="13725" y="50277"/>
                    <a:pt x="13087" y="55822"/>
                    <a:pt x="14091" y="61192"/>
                  </a:cubicBezTo>
                  <a:cubicBezTo>
                    <a:pt x="15549" y="64931"/>
                    <a:pt x="11901" y="65661"/>
                    <a:pt x="10351" y="66025"/>
                  </a:cubicBezTo>
                  <a:cubicBezTo>
                    <a:pt x="7342" y="66327"/>
                    <a:pt x="4241" y="66327"/>
                    <a:pt x="1233" y="66025"/>
                  </a:cubicBezTo>
                  <a:cubicBezTo>
                    <a:pt x="-227" y="66025"/>
                    <a:pt x="-44" y="66846"/>
                    <a:pt x="-44" y="66846"/>
                  </a:cubicBezTo>
                  <a:cubicBezTo>
                    <a:pt x="-44" y="66846"/>
                    <a:pt x="-44" y="68123"/>
                    <a:pt x="1779" y="72682"/>
                  </a:cubicBezTo>
                  <a:cubicBezTo>
                    <a:pt x="3604" y="77242"/>
                    <a:pt x="5609" y="76512"/>
                    <a:pt x="7342" y="76421"/>
                  </a:cubicBezTo>
                  <a:cubicBezTo>
                    <a:pt x="9075" y="76330"/>
                    <a:pt x="10078" y="77515"/>
                    <a:pt x="11354" y="80798"/>
                  </a:cubicBezTo>
                  <a:cubicBezTo>
                    <a:pt x="12266" y="84081"/>
                    <a:pt x="12266" y="87546"/>
                    <a:pt x="11354" y="90829"/>
                  </a:cubicBezTo>
                  <a:cubicBezTo>
                    <a:pt x="10989" y="91312"/>
                    <a:pt x="10989" y="91987"/>
                    <a:pt x="11354" y="92471"/>
                  </a:cubicBezTo>
                  <a:cubicBezTo>
                    <a:pt x="11354" y="92471"/>
                    <a:pt x="30413" y="116271"/>
                    <a:pt x="30869" y="117183"/>
                  </a:cubicBezTo>
                  <a:cubicBezTo>
                    <a:pt x="31507" y="117867"/>
                    <a:pt x="32237" y="118396"/>
                    <a:pt x="33058" y="118733"/>
                  </a:cubicBezTo>
                  <a:cubicBezTo>
                    <a:pt x="38529" y="122235"/>
                    <a:pt x="41903" y="128199"/>
                    <a:pt x="42176" y="134691"/>
                  </a:cubicBezTo>
                  <a:cubicBezTo>
                    <a:pt x="42176" y="136697"/>
                    <a:pt x="43817" y="142898"/>
                    <a:pt x="44274" y="144631"/>
                  </a:cubicBezTo>
                  <a:cubicBezTo>
                    <a:pt x="44730" y="146363"/>
                    <a:pt x="46007" y="144631"/>
                    <a:pt x="46007" y="144631"/>
                  </a:cubicBezTo>
                  <a:cubicBezTo>
                    <a:pt x="47010" y="142898"/>
                    <a:pt x="48104" y="141229"/>
                    <a:pt x="49289" y="139615"/>
                  </a:cubicBezTo>
                  <a:cubicBezTo>
                    <a:pt x="50110" y="138703"/>
                    <a:pt x="50292" y="139615"/>
                    <a:pt x="51295" y="141621"/>
                  </a:cubicBezTo>
                  <a:cubicBezTo>
                    <a:pt x="52298" y="143628"/>
                    <a:pt x="50656" y="146090"/>
                    <a:pt x="50384" y="147822"/>
                  </a:cubicBezTo>
                  <a:cubicBezTo>
                    <a:pt x="49927" y="149382"/>
                    <a:pt x="48924" y="150740"/>
                    <a:pt x="47556" y="151652"/>
                  </a:cubicBezTo>
                  <a:cubicBezTo>
                    <a:pt x="45459" y="152327"/>
                    <a:pt x="43362" y="152847"/>
                    <a:pt x="41174" y="153203"/>
                  </a:cubicBezTo>
                  <a:cubicBezTo>
                    <a:pt x="40443" y="153203"/>
                    <a:pt x="40443" y="154661"/>
                    <a:pt x="40443" y="154661"/>
                  </a:cubicBezTo>
                  <a:cubicBezTo>
                    <a:pt x="40443" y="154661"/>
                    <a:pt x="40443" y="159039"/>
                    <a:pt x="40443" y="161318"/>
                  </a:cubicBezTo>
                  <a:cubicBezTo>
                    <a:pt x="40353" y="164702"/>
                    <a:pt x="40535" y="168075"/>
                    <a:pt x="40900" y="171441"/>
                  </a:cubicBezTo>
                  <a:cubicBezTo>
                    <a:pt x="41629" y="174450"/>
                    <a:pt x="40626" y="177614"/>
                    <a:pt x="38164" y="179556"/>
                  </a:cubicBezTo>
                  <a:cubicBezTo>
                    <a:pt x="35246" y="180550"/>
                    <a:pt x="32146" y="181225"/>
                    <a:pt x="29045" y="181562"/>
                  </a:cubicBezTo>
                  <a:cubicBezTo>
                    <a:pt x="28407" y="181727"/>
                    <a:pt x="27859" y="182319"/>
                    <a:pt x="27859" y="183021"/>
                  </a:cubicBezTo>
                  <a:cubicBezTo>
                    <a:pt x="27859" y="183021"/>
                    <a:pt x="27859" y="187672"/>
                    <a:pt x="27859" y="188857"/>
                  </a:cubicBezTo>
                  <a:cubicBezTo>
                    <a:pt x="28042" y="189642"/>
                    <a:pt x="28224" y="190408"/>
                    <a:pt x="28589" y="191137"/>
                  </a:cubicBezTo>
                  <a:cubicBezTo>
                    <a:pt x="28589" y="191137"/>
                    <a:pt x="32784" y="199344"/>
                    <a:pt x="33058" y="200256"/>
                  </a:cubicBezTo>
                  <a:cubicBezTo>
                    <a:pt x="33604" y="201460"/>
                    <a:pt x="34243" y="202600"/>
                    <a:pt x="35063" y="203630"/>
                  </a:cubicBezTo>
                  <a:cubicBezTo>
                    <a:pt x="35063" y="203630"/>
                    <a:pt x="59138" y="232537"/>
                    <a:pt x="59958" y="233176"/>
                  </a:cubicBezTo>
                  <a:cubicBezTo>
                    <a:pt x="60414" y="233540"/>
                    <a:pt x="60779" y="234115"/>
                    <a:pt x="60779" y="234726"/>
                  </a:cubicBezTo>
                  <a:cubicBezTo>
                    <a:pt x="60779" y="234726"/>
                    <a:pt x="61235" y="248678"/>
                    <a:pt x="61417" y="250137"/>
                  </a:cubicBezTo>
                  <a:cubicBezTo>
                    <a:pt x="61600" y="251596"/>
                    <a:pt x="61417" y="252052"/>
                    <a:pt x="59958" y="253693"/>
                  </a:cubicBezTo>
                  <a:cubicBezTo>
                    <a:pt x="58955" y="255243"/>
                    <a:pt x="58955" y="257249"/>
                    <a:pt x="59958" y="258800"/>
                  </a:cubicBezTo>
                  <a:cubicBezTo>
                    <a:pt x="60688" y="260806"/>
                    <a:pt x="69077" y="271931"/>
                    <a:pt x="69077" y="272752"/>
                  </a:cubicBezTo>
                  <a:cubicBezTo>
                    <a:pt x="69077" y="273572"/>
                    <a:pt x="70080" y="274758"/>
                    <a:pt x="69898" y="275214"/>
                  </a:cubicBezTo>
                  <a:cubicBezTo>
                    <a:pt x="69716" y="275670"/>
                    <a:pt x="71448" y="284880"/>
                    <a:pt x="71448" y="286430"/>
                  </a:cubicBezTo>
                  <a:cubicBezTo>
                    <a:pt x="71448" y="287980"/>
                    <a:pt x="72087" y="288254"/>
                    <a:pt x="73181" y="288436"/>
                  </a:cubicBezTo>
                  <a:cubicBezTo>
                    <a:pt x="74275" y="288618"/>
                    <a:pt x="74913" y="292540"/>
                    <a:pt x="74913" y="294546"/>
                  </a:cubicBezTo>
                  <a:cubicBezTo>
                    <a:pt x="75096" y="296023"/>
                    <a:pt x="75643" y="297427"/>
                    <a:pt x="76646" y="298558"/>
                  </a:cubicBezTo>
                  <a:cubicBezTo>
                    <a:pt x="76919" y="299142"/>
                    <a:pt x="76919" y="299798"/>
                    <a:pt x="76646" y="300382"/>
                  </a:cubicBezTo>
                  <a:cubicBezTo>
                    <a:pt x="76646" y="300382"/>
                    <a:pt x="61143" y="324730"/>
                    <a:pt x="59958" y="326280"/>
                  </a:cubicBezTo>
                  <a:cubicBezTo>
                    <a:pt x="57587" y="329043"/>
                    <a:pt x="55034" y="331669"/>
                    <a:pt x="52298" y="334122"/>
                  </a:cubicBezTo>
                  <a:cubicBezTo>
                    <a:pt x="51752" y="334642"/>
                    <a:pt x="51295" y="335298"/>
                    <a:pt x="51113" y="336037"/>
                  </a:cubicBezTo>
                  <a:cubicBezTo>
                    <a:pt x="51113" y="336037"/>
                    <a:pt x="47282" y="346159"/>
                    <a:pt x="47010" y="347527"/>
                  </a:cubicBezTo>
                  <a:cubicBezTo>
                    <a:pt x="46645" y="348895"/>
                    <a:pt x="46188" y="350244"/>
                    <a:pt x="45642" y="351539"/>
                  </a:cubicBezTo>
                  <a:lnTo>
                    <a:pt x="39805" y="359655"/>
                  </a:lnTo>
                  <a:cubicBezTo>
                    <a:pt x="39805" y="359655"/>
                    <a:pt x="39805" y="359655"/>
                    <a:pt x="39805" y="360111"/>
                  </a:cubicBezTo>
                  <a:cubicBezTo>
                    <a:pt x="40353" y="362208"/>
                    <a:pt x="42268" y="363576"/>
                    <a:pt x="41356" y="366403"/>
                  </a:cubicBezTo>
                  <a:cubicBezTo>
                    <a:pt x="37434" y="374154"/>
                    <a:pt x="34517" y="382407"/>
                    <a:pt x="32784" y="390933"/>
                  </a:cubicBezTo>
                  <a:cubicBezTo>
                    <a:pt x="32784" y="395319"/>
                    <a:pt x="32055" y="399678"/>
                    <a:pt x="30504" y="403791"/>
                  </a:cubicBezTo>
                  <a:cubicBezTo>
                    <a:pt x="29045" y="409535"/>
                    <a:pt x="29410" y="415590"/>
                    <a:pt x="31598" y="421116"/>
                  </a:cubicBezTo>
                  <a:cubicBezTo>
                    <a:pt x="35063" y="426588"/>
                    <a:pt x="36978" y="424491"/>
                    <a:pt x="36978" y="421846"/>
                  </a:cubicBezTo>
                  <a:cubicBezTo>
                    <a:pt x="36978" y="419202"/>
                    <a:pt x="39076" y="416557"/>
                    <a:pt x="43453" y="419202"/>
                  </a:cubicBezTo>
                  <a:cubicBezTo>
                    <a:pt x="46280" y="420898"/>
                    <a:pt x="48651" y="423323"/>
                    <a:pt x="50292" y="426223"/>
                  </a:cubicBezTo>
                  <a:cubicBezTo>
                    <a:pt x="51478" y="428348"/>
                    <a:pt x="53027" y="430190"/>
                    <a:pt x="55034" y="431603"/>
                  </a:cubicBezTo>
                  <a:cubicBezTo>
                    <a:pt x="56493" y="432333"/>
                    <a:pt x="58408" y="433062"/>
                    <a:pt x="57678" y="434977"/>
                  </a:cubicBezTo>
                  <a:cubicBezTo>
                    <a:pt x="56949" y="436892"/>
                    <a:pt x="55034" y="440084"/>
                    <a:pt x="59411" y="440722"/>
                  </a:cubicBezTo>
                  <a:cubicBezTo>
                    <a:pt x="63788" y="441360"/>
                    <a:pt x="65977" y="443367"/>
                    <a:pt x="65977" y="446923"/>
                  </a:cubicBezTo>
                  <a:cubicBezTo>
                    <a:pt x="65977" y="450479"/>
                    <a:pt x="67345" y="452850"/>
                    <a:pt x="71357" y="451756"/>
                  </a:cubicBezTo>
                  <a:cubicBezTo>
                    <a:pt x="75369" y="450662"/>
                    <a:pt x="76281" y="451118"/>
                    <a:pt x="75096" y="453397"/>
                  </a:cubicBezTo>
                  <a:cubicBezTo>
                    <a:pt x="75096" y="453397"/>
                    <a:pt x="73090" y="458139"/>
                    <a:pt x="77010" y="459325"/>
                  </a:cubicBezTo>
                  <a:cubicBezTo>
                    <a:pt x="80932" y="460510"/>
                    <a:pt x="79929" y="460875"/>
                    <a:pt x="79290" y="462516"/>
                  </a:cubicBezTo>
                  <a:cubicBezTo>
                    <a:pt x="78652" y="464158"/>
                    <a:pt x="75916" y="471635"/>
                    <a:pt x="91510" y="481301"/>
                  </a:cubicBezTo>
                  <a:lnTo>
                    <a:pt x="92968" y="482487"/>
                  </a:lnTo>
                  <a:lnTo>
                    <a:pt x="95248" y="475192"/>
                  </a:lnTo>
                  <a:cubicBezTo>
                    <a:pt x="95248" y="475192"/>
                    <a:pt x="95248" y="473642"/>
                    <a:pt x="96525" y="475192"/>
                  </a:cubicBezTo>
                  <a:cubicBezTo>
                    <a:pt x="97802" y="476742"/>
                    <a:pt x="101358" y="479204"/>
                    <a:pt x="101358" y="479204"/>
                  </a:cubicBezTo>
                  <a:cubicBezTo>
                    <a:pt x="101815" y="479514"/>
                    <a:pt x="102270" y="479706"/>
                    <a:pt x="102818" y="479751"/>
                  </a:cubicBezTo>
                  <a:cubicBezTo>
                    <a:pt x="103638" y="479751"/>
                    <a:pt x="111936" y="479751"/>
                    <a:pt x="114580" y="482487"/>
                  </a:cubicBezTo>
                  <a:cubicBezTo>
                    <a:pt x="116313" y="484019"/>
                    <a:pt x="117408" y="486071"/>
                    <a:pt x="117773" y="488323"/>
                  </a:cubicBezTo>
                  <a:cubicBezTo>
                    <a:pt x="117773" y="489873"/>
                    <a:pt x="117773" y="490420"/>
                    <a:pt x="119048" y="490420"/>
                  </a:cubicBezTo>
                  <a:lnTo>
                    <a:pt x="123973" y="490420"/>
                  </a:lnTo>
                  <a:cubicBezTo>
                    <a:pt x="123973" y="490420"/>
                    <a:pt x="125979" y="489873"/>
                    <a:pt x="126253" y="492244"/>
                  </a:cubicBezTo>
                  <a:cubicBezTo>
                    <a:pt x="126526" y="494113"/>
                    <a:pt x="126344" y="496019"/>
                    <a:pt x="125706" y="497807"/>
                  </a:cubicBezTo>
                  <a:lnTo>
                    <a:pt x="123153" y="505102"/>
                  </a:lnTo>
                  <a:cubicBezTo>
                    <a:pt x="122696" y="505549"/>
                    <a:pt x="122605" y="506296"/>
                    <a:pt x="123061" y="506780"/>
                  </a:cubicBezTo>
                  <a:cubicBezTo>
                    <a:pt x="123153" y="506798"/>
                    <a:pt x="123153" y="506816"/>
                    <a:pt x="123153" y="506835"/>
                  </a:cubicBezTo>
                  <a:cubicBezTo>
                    <a:pt x="124155" y="507473"/>
                    <a:pt x="125524" y="510756"/>
                    <a:pt x="128350" y="510391"/>
                  </a:cubicBezTo>
                  <a:cubicBezTo>
                    <a:pt x="131815" y="509379"/>
                    <a:pt x="135006" y="507455"/>
                    <a:pt x="137469" y="504828"/>
                  </a:cubicBezTo>
                  <a:cubicBezTo>
                    <a:pt x="138837" y="503096"/>
                    <a:pt x="140022" y="502366"/>
                    <a:pt x="140570" y="502913"/>
                  </a:cubicBezTo>
                  <a:cubicBezTo>
                    <a:pt x="142211" y="504035"/>
                    <a:pt x="143944" y="505038"/>
                    <a:pt x="145676" y="505923"/>
                  </a:cubicBezTo>
                  <a:cubicBezTo>
                    <a:pt x="146315" y="506096"/>
                    <a:pt x="146953" y="506096"/>
                    <a:pt x="147591" y="505923"/>
                  </a:cubicBezTo>
                  <a:cubicBezTo>
                    <a:pt x="149506" y="505768"/>
                    <a:pt x="151330" y="505339"/>
                    <a:pt x="153154" y="504646"/>
                  </a:cubicBezTo>
                  <a:cubicBezTo>
                    <a:pt x="153154" y="504099"/>
                    <a:pt x="154704" y="502275"/>
                    <a:pt x="155160" y="501363"/>
                  </a:cubicBezTo>
                  <a:lnTo>
                    <a:pt x="159720" y="489782"/>
                  </a:lnTo>
                  <a:cubicBezTo>
                    <a:pt x="156710" y="487958"/>
                    <a:pt x="156710" y="486499"/>
                    <a:pt x="155524" y="485405"/>
                  </a:cubicBezTo>
                  <a:cubicBezTo>
                    <a:pt x="154340" y="484311"/>
                    <a:pt x="147682" y="477107"/>
                    <a:pt x="144125" y="473094"/>
                  </a:cubicBezTo>
                  <a:cubicBezTo>
                    <a:pt x="140570" y="469082"/>
                    <a:pt x="136648" y="465890"/>
                    <a:pt x="135006" y="466802"/>
                  </a:cubicBezTo>
                  <a:cubicBezTo>
                    <a:pt x="133366" y="467669"/>
                    <a:pt x="131633" y="468316"/>
                    <a:pt x="129809" y="468717"/>
                  </a:cubicBezTo>
                  <a:cubicBezTo>
                    <a:pt x="126983" y="469155"/>
                    <a:pt x="124155" y="468243"/>
                    <a:pt x="122058" y="466255"/>
                  </a:cubicBezTo>
                  <a:cubicBezTo>
                    <a:pt x="119596" y="463428"/>
                    <a:pt x="111754" y="456589"/>
                    <a:pt x="108745" y="457683"/>
                  </a:cubicBezTo>
                  <a:cubicBezTo>
                    <a:pt x="105735" y="458778"/>
                    <a:pt x="102635" y="457683"/>
                    <a:pt x="102452" y="455768"/>
                  </a:cubicBezTo>
                  <a:cubicBezTo>
                    <a:pt x="102270" y="453835"/>
                    <a:pt x="101267" y="452084"/>
                    <a:pt x="99626" y="451026"/>
                  </a:cubicBezTo>
                  <a:cubicBezTo>
                    <a:pt x="97893" y="450115"/>
                    <a:pt x="93971" y="441908"/>
                    <a:pt x="96616" y="442455"/>
                  </a:cubicBezTo>
                  <a:cubicBezTo>
                    <a:pt x="99261" y="443002"/>
                    <a:pt x="102452" y="448564"/>
                    <a:pt x="103090" y="446285"/>
                  </a:cubicBezTo>
                  <a:cubicBezTo>
                    <a:pt x="103364" y="440394"/>
                    <a:pt x="102361" y="434512"/>
                    <a:pt x="100173" y="429050"/>
                  </a:cubicBezTo>
                  <a:cubicBezTo>
                    <a:pt x="97710" y="424035"/>
                    <a:pt x="87497" y="400325"/>
                    <a:pt x="86312" y="396495"/>
                  </a:cubicBezTo>
                  <a:cubicBezTo>
                    <a:pt x="85126" y="392665"/>
                    <a:pt x="83120" y="385097"/>
                    <a:pt x="78196" y="386100"/>
                  </a:cubicBezTo>
                  <a:cubicBezTo>
                    <a:pt x="73272" y="387103"/>
                    <a:pt x="65248" y="388927"/>
                    <a:pt x="64700" y="386647"/>
                  </a:cubicBezTo>
                  <a:cubicBezTo>
                    <a:pt x="64153" y="384367"/>
                    <a:pt x="64700" y="384550"/>
                    <a:pt x="65977" y="383455"/>
                  </a:cubicBezTo>
                  <a:cubicBezTo>
                    <a:pt x="67253" y="382361"/>
                    <a:pt x="65977" y="380537"/>
                    <a:pt x="64700" y="378075"/>
                  </a:cubicBezTo>
                  <a:cubicBezTo>
                    <a:pt x="63423" y="375613"/>
                    <a:pt x="60140" y="368956"/>
                    <a:pt x="61600" y="365582"/>
                  </a:cubicBezTo>
                  <a:cubicBezTo>
                    <a:pt x="63059" y="361734"/>
                    <a:pt x="63332" y="357576"/>
                    <a:pt x="62603" y="353545"/>
                  </a:cubicBezTo>
                  <a:cubicBezTo>
                    <a:pt x="61782" y="350901"/>
                    <a:pt x="61782" y="349624"/>
                    <a:pt x="63150" y="347891"/>
                  </a:cubicBezTo>
                  <a:cubicBezTo>
                    <a:pt x="64517" y="346159"/>
                    <a:pt x="74367" y="323544"/>
                    <a:pt x="78378" y="315428"/>
                  </a:cubicBezTo>
                  <a:cubicBezTo>
                    <a:pt x="84580" y="304339"/>
                    <a:pt x="88409" y="292120"/>
                    <a:pt x="89777" y="279500"/>
                  </a:cubicBezTo>
                  <a:cubicBezTo>
                    <a:pt x="88957" y="269469"/>
                    <a:pt x="88774" y="268648"/>
                    <a:pt x="91054" y="264271"/>
                  </a:cubicBezTo>
                  <a:cubicBezTo>
                    <a:pt x="93333" y="260888"/>
                    <a:pt x="93607" y="256493"/>
                    <a:pt x="91692" y="252872"/>
                  </a:cubicBezTo>
                  <a:cubicBezTo>
                    <a:pt x="89594" y="249681"/>
                    <a:pt x="88045" y="246854"/>
                    <a:pt x="93516" y="244939"/>
                  </a:cubicBezTo>
                  <a:cubicBezTo>
                    <a:pt x="97802" y="244036"/>
                    <a:pt x="101996" y="242814"/>
                    <a:pt x="106100" y="241291"/>
                  </a:cubicBezTo>
                  <a:cubicBezTo>
                    <a:pt x="108197" y="239741"/>
                    <a:pt x="109929" y="238829"/>
                    <a:pt x="112209" y="240197"/>
                  </a:cubicBezTo>
                  <a:cubicBezTo>
                    <a:pt x="114125" y="241246"/>
                    <a:pt x="116131" y="242012"/>
                    <a:pt x="118228" y="242477"/>
                  </a:cubicBezTo>
                  <a:cubicBezTo>
                    <a:pt x="119413" y="242477"/>
                    <a:pt x="122605" y="242477"/>
                    <a:pt x="121876" y="246398"/>
                  </a:cubicBezTo>
                  <a:cubicBezTo>
                    <a:pt x="121147" y="250319"/>
                    <a:pt x="119413" y="263541"/>
                    <a:pt x="119231" y="266004"/>
                  </a:cubicBezTo>
                  <a:cubicBezTo>
                    <a:pt x="119048" y="268466"/>
                    <a:pt x="117316" y="272660"/>
                    <a:pt x="124338" y="271293"/>
                  </a:cubicBezTo>
                  <a:cubicBezTo>
                    <a:pt x="131998" y="270326"/>
                    <a:pt x="139657" y="269770"/>
                    <a:pt x="147318" y="269651"/>
                  </a:cubicBezTo>
                  <a:cubicBezTo>
                    <a:pt x="149962" y="269861"/>
                    <a:pt x="152424" y="270992"/>
                    <a:pt x="154340" y="272843"/>
                  </a:cubicBezTo>
                  <a:cubicBezTo>
                    <a:pt x="157166" y="275670"/>
                    <a:pt x="163459" y="281962"/>
                    <a:pt x="165556" y="281962"/>
                  </a:cubicBezTo>
                  <a:cubicBezTo>
                    <a:pt x="167653" y="281962"/>
                    <a:pt x="168382" y="281962"/>
                    <a:pt x="168018" y="283694"/>
                  </a:cubicBezTo>
                  <a:cubicBezTo>
                    <a:pt x="167470" y="285217"/>
                    <a:pt x="168291" y="286877"/>
                    <a:pt x="169841" y="287406"/>
                  </a:cubicBezTo>
                  <a:cubicBezTo>
                    <a:pt x="170024" y="287461"/>
                    <a:pt x="170115" y="287497"/>
                    <a:pt x="170298" y="287524"/>
                  </a:cubicBezTo>
                  <a:cubicBezTo>
                    <a:pt x="172212" y="287524"/>
                    <a:pt x="173307" y="289622"/>
                    <a:pt x="174127" y="289987"/>
                  </a:cubicBezTo>
                  <a:cubicBezTo>
                    <a:pt x="174947" y="290351"/>
                    <a:pt x="178321" y="292449"/>
                    <a:pt x="179963" y="291901"/>
                  </a:cubicBezTo>
                  <a:cubicBezTo>
                    <a:pt x="181605" y="291354"/>
                    <a:pt x="182426" y="292449"/>
                    <a:pt x="183702" y="293725"/>
                  </a:cubicBezTo>
                  <a:cubicBezTo>
                    <a:pt x="183611" y="292330"/>
                    <a:pt x="183611" y="290926"/>
                    <a:pt x="183702" y="289530"/>
                  </a:cubicBezTo>
                  <a:cubicBezTo>
                    <a:pt x="183702" y="288618"/>
                    <a:pt x="183702" y="280411"/>
                    <a:pt x="183702" y="279591"/>
                  </a:cubicBezTo>
                  <a:cubicBezTo>
                    <a:pt x="183702" y="278770"/>
                    <a:pt x="182426" y="277220"/>
                    <a:pt x="181696" y="276308"/>
                  </a:cubicBezTo>
                  <a:cubicBezTo>
                    <a:pt x="179598" y="274475"/>
                    <a:pt x="177410" y="272797"/>
                    <a:pt x="175130" y="271293"/>
                  </a:cubicBezTo>
                  <a:cubicBezTo>
                    <a:pt x="174401" y="270992"/>
                    <a:pt x="173944" y="270180"/>
                    <a:pt x="174127" y="269378"/>
                  </a:cubicBezTo>
                  <a:cubicBezTo>
                    <a:pt x="174127" y="268922"/>
                    <a:pt x="174127" y="261079"/>
                    <a:pt x="174127" y="260259"/>
                  </a:cubicBezTo>
                  <a:cubicBezTo>
                    <a:pt x="174218" y="259475"/>
                    <a:pt x="173944" y="258699"/>
                    <a:pt x="173489" y="258070"/>
                  </a:cubicBezTo>
                  <a:cubicBezTo>
                    <a:pt x="172850" y="257514"/>
                    <a:pt x="172304" y="256830"/>
                    <a:pt x="171847" y="256064"/>
                  </a:cubicBezTo>
                  <a:cubicBezTo>
                    <a:pt x="171847" y="256064"/>
                    <a:pt x="169294" y="250410"/>
                    <a:pt x="168747" y="249225"/>
                  </a:cubicBezTo>
                  <a:cubicBezTo>
                    <a:pt x="168473" y="248486"/>
                    <a:pt x="168473" y="247684"/>
                    <a:pt x="168747" y="246945"/>
                  </a:cubicBezTo>
                  <a:cubicBezTo>
                    <a:pt x="168838" y="245668"/>
                    <a:pt x="168838" y="244392"/>
                    <a:pt x="168747" y="243115"/>
                  </a:cubicBezTo>
                  <a:cubicBezTo>
                    <a:pt x="168747" y="241838"/>
                    <a:pt x="168747" y="241747"/>
                    <a:pt x="170206" y="241018"/>
                  </a:cubicBezTo>
                  <a:cubicBezTo>
                    <a:pt x="171665" y="240288"/>
                    <a:pt x="179325" y="231899"/>
                    <a:pt x="180601" y="231443"/>
                  </a:cubicBezTo>
                  <a:cubicBezTo>
                    <a:pt x="181514" y="230677"/>
                    <a:pt x="182152" y="229747"/>
                    <a:pt x="182699" y="228707"/>
                  </a:cubicBezTo>
                  <a:cubicBezTo>
                    <a:pt x="183520" y="227613"/>
                    <a:pt x="187440" y="219588"/>
                    <a:pt x="187805" y="218767"/>
                  </a:cubicBezTo>
                  <a:cubicBezTo>
                    <a:pt x="188808" y="217710"/>
                    <a:pt x="189994" y="216871"/>
                    <a:pt x="191271" y="216305"/>
                  </a:cubicBezTo>
                  <a:lnTo>
                    <a:pt x="197927" y="213205"/>
                  </a:lnTo>
                  <a:cubicBezTo>
                    <a:pt x="199113" y="212658"/>
                    <a:pt x="201940" y="211746"/>
                    <a:pt x="203217" y="211199"/>
                  </a:cubicBezTo>
                  <a:cubicBezTo>
                    <a:pt x="204494" y="210652"/>
                    <a:pt x="204949" y="211199"/>
                    <a:pt x="206682" y="211199"/>
                  </a:cubicBezTo>
                  <a:cubicBezTo>
                    <a:pt x="208414" y="211199"/>
                    <a:pt x="221910" y="212020"/>
                    <a:pt x="227200" y="212293"/>
                  </a:cubicBezTo>
                  <a:cubicBezTo>
                    <a:pt x="232488" y="212567"/>
                    <a:pt x="252823" y="211017"/>
                    <a:pt x="253918" y="210743"/>
                  </a:cubicBezTo>
                  <a:cubicBezTo>
                    <a:pt x="255194" y="210442"/>
                    <a:pt x="256654" y="210442"/>
                    <a:pt x="257930" y="210743"/>
                  </a:cubicBezTo>
                  <a:cubicBezTo>
                    <a:pt x="258660" y="210743"/>
                    <a:pt x="257930" y="212476"/>
                    <a:pt x="257930" y="213205"/>
                  </a:cubicBezTo>
                  <a:cubicBezTo>
                    <a:pt x="257930" y="213934"/>
                    <a:pt x="258933" y="214664"/>
                    <a:pt x="260574" y="215758"/>
                  </a:cubicBezTo>
                  <a:cubicBezTo>
                    <a:pt x="262216" y="216853"/>
                    <a:pt x="263493" y="214208"/>
                    <a:pt x="264039" y="213479"/>
                  </a:cubicBezTo>
                  <a:close/>
                </a:path>
              </a:pathLst>
            </a:custGeom>
            <a:grpFill/>
            <a:ln w="4559" cap="flat">
              <a:solidFill>
                <a:srgbClr val="FFFFFF"/>
              </a:solidFill>
              <a:prstDash val="solid"/>
              <a:miter/>
            </a:ln>
          </p:spPr>
          <p:txBody>
            <a:bodyPr rtlCol="0" anchor="ctr"/>
            <a:lstStyle/>
            <a:p>
              <a:endParaRPr lang="en-US"/>
            </a:p>
          </p:txBody>
        </p:sp>
      </p:grpSp>
      <p:grpSp>
        <p:nvGrpSpPr>
          <p:cNvPr id="1007" name="Graphic 2">
            <a:extLst>
              <a:ext uri="{FF2B5EF4-FFF2-40B4-BE49-F238E27FC236}">
                <a16:creationId xmlns:a16="http://schemas.microsoft.com/office/drawing/2014/main" id="{E5E1A188-91D4-0EBC-CE15-43D11226C93B}"/>
              </a:ext>
            </a:extLst>
          </p:cNvPr>
          <p:cNvGrpSpPr/>
          <p:nvPr/>
        </p:nvGrpSpPr>
        <p:grpSpPr>
          <a:xfrm>
            <a:off x="8674496" y="4365891"/>
            <a:ext cx="577267" cy="190949"/>
            <a:chOff x="9063424" y="4045952"/>
            <a:chExt cx="664380" cy="219764"/>
          </a:xfrm>
          <a:solidFill>
            <a:schemeClr val="bg1">
              <a:lumMod val="75000"/>
            </a:schemeClr>
          </a:solidFill>
        </p:grpSpPr>
        <p:sp>
          <p:nvSpPr>
            <p:cNvPr id="1008" name="Freeform: Shape 1007">
              <a:extLst>
                <a:ext uri="{FF2B5EF4-FFF2-40B4-BE49-F238E27FC236}">
                  <a16:creationId xmlns:a16="http://schemas.microsoft.com/office/drawing/2014/main" id="{3D579A43-A757-001A-65E3-265FD6D0E493}"/>
                </a:ext>
              </a:extLst>
            </p:cNvPr>
            <p:cNvSpPr/>
            <p:nvPr/>
          </p:nvSpPr>
          <p:spPr>
            <a:xfrm>
              <a:off x="9082239" y="4109162"/>
              <a:ext cx="4657" cy="5642"/>
            </a:xfrm>
            <a:custGeom>
              <a:avLst/>
              <a:gdLst>
                <a:gd name="connsiteX0" fmla="*/ 4533 w 4657"/>
                <a:gd name="connsiteY0" fmla="*/ 2263 h 5642"/>
                <a:gd name="connsiteX1" fmla="*/ -27 w 4657"/>
                <a:gd name="connsiteY1" fmla="*/ 3813 h 5642"/>
                <a:gd name="connsiteX2" fmla="*/ 4533 w 4657"/>
                <a:gd name="connsiteY2" fmla="*/ 2263 h 5642"/>
              </a:gdLst>
              <a:ahLst/>
              <a:cxnLst>
                <a:cxn ang="0">
                  <a:pos x="connsiteX0" y="connsiteY0"/>
                </a:cxn>
                <a:cxn ang="0">
                  <a:pos x="connsiteX1" y="connsiteY1"/>
                </a:cxn>
                <a:cxn ang="0">
                  <a:pos x="connsiteX2" y="connsiteY2"/>
                </a:cxn>
              </a:cxnLst>
              <a:rect l="l" t="t" r="r" b="b"/>
              <a:pathLst>
                <a:path w="4657" h="5642">
                  <a:moveTo>
                    <a:pt x="4533" y="2263"/>
                  </a:moveTo>
                  <a:cubicBezTo>
                    <a:pt x="3347" y="-3026"/>
                    <a:pt x="-392" y="2263"/>
                    <a:pt x="-27" y="3813"/>
                  </a:cubicBezTo>
                  <a:cubicBezTo>
                    <a:pt x="339" y="5363"/>
                    <a:pt x="5262" y="7552"/>
                    <a:pt x="4533" y="2263"/>
                  </a:cubicBezTo>
                  <a:close/>
                </a:path>
              </a:pathLst>
            </a:custGeom>
            <a:grpFill/>
            <a:ln w="4559" cap="flat">
              <a:solidFill>
                <a:srgbClr val="FFFFFF"/>
              </a:solidFill>
              <a:prstDash val="solid"/>
              <a:miter/>
            </a:ln>
          </p:spPr>
          <p:txBody>
            <a:bodyPr rtlCol="0" anchor="ctr"/>
            <a:lstStyle/>
            <a:p>
              <a:endParaRPr lang="en-US"/>
            </a:p>
          </p:txBody>
        </p:sp>
        <p:sp>
          <p:nvSpPr>
            <p:cNvPr id="1009" name="Freeform: Shape 1008">
              <a:extLst>
                <a:ext uri="{FF2B5EF4-FFF2-40B4-BE49-F238E27FC236}">
                  <a16:creationId xmlns:a16="http://schemas.microsoft.com/office/drawing/2014/main" id="{39545FCE-213B-7059-EF1D-AB985F9D3950}"/>
                </a:ext>
              </a:extLst>
            </p:cNvPr>
            <p:cNvSpPr/>
            <p:nvPr/>
          </p:nvSpPr>
          <p:spPr>
            <a:xfrm>
              <a:off x="9063424" y="4075450"/>
              <a:ext cx="7479" cy="6990"/>
            </a:xfrm>
            <a:custGeom>
              <a:avLst/>
              <a:gdLst>
                <a:gd name="connsiteX0" fmla="*/ 5840 w 7479"/>
                <a:gd name="connsiteY0" fmla="*/ 6704 h 6990"/>
                <a:gd name="connsiteX1" fmla="*/ 7026 w 7479"/>
                <a:gd name="connsiteY1" fmla="*/ 1415 h 6990"/>
                <a:gd name="connsiteX2" fmla="*/ 4017 w 7479"/>
                <a:gd name="connsiteY2" fmla="*/ 1415 h 6990"/>
                <a:gd name="connsiteX3" fmla="*/ 186 w 7479"/>
                <a:gd name="connsiteY3" fmla="*/ 2509 h 6990"/>
                <a:gd name="connsiteX4" fmla="*/ 5840 w 7479"/>
                <a:gd name="connsiteY4" fmla="*/ 6704 h 6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79" h="6990">
                  <a:moveTo>
                    <a:pt x="5840" y="6704"/>
                  </a:moveTo>
                  <a:cubicBezTo>
                    <a:pt x="7391" y="5390"/>
                    <a:pt x="7847" y="3248"/>
                    <a:pt x="7026" y="1415"/>
                  </a:cubicBezTo>
                  <a:cubicBezTo>
                    <a:pt x="6296" y="-865"/>
                    <a:pt x="5476" y="-136"/>
                    <a:pt x="4017" y="1415"/>
                  </a:cubicBezTo>
                  <a:cubicBezTo>
                    <a:pt x="2557" y="2965"/>
                    <a:pt x="-999" y="229"/>
                    <a:pt x="186" y="2509"/>
                  </a:cubicBezTo>
                  <a:cubicBezTo>
                    <a:pt x="186" y="2144"/>
                    <a:pt x="4382" y="8254"/>
                    <a:pt x="5840" y="6704"/>
                  </a:cubicBezTo>
                  <a:close/>
                </a:path>
              </a:pathLst>
            </a:custGeom>
            <a:grpFill/>
            <a:ln w="4559" cap="flat">
              <a:solidFill>
                <a:srgbClr val="FFFFFF"/>
              </a:solidFill>
              <a:prstDash val="solid"/>
              <a:miter/>
            </a:ln>
          </p:spPr>
          <p:txBody>
            <a:bodyPr rtlCol="0" anchor="ctr"/>
            <a:lstStyle/>
            <a:p>
              <a:endParaRPr lang="en-US"/>
            </a:p>
          </p:txBody>
        </p:sp>
        <p:sp>
          <p:nvSpPr>
            <p:cNvPr id="1010" name="Freeform: Shape 1009">
              <a:extLst>
                <a:ext uri="{FF2B5EF4-FFF2-40B4-BE49-F238E27FC236}">
                  <a16:creationId xmlns:a16="http://schemas.microsoft.com/office/drawing/2014/main" id="{C8A394E2-B1F3-CEF6-3EFD-21F27601B24E}"/>
                </a:ext>
              </a:extLst>
            </p:cNvPr>
            <p:cNvSpPr/>
            <p:nvPr/>
          </p:nvSpPr>
          <p:spPr>
            <a:xfrm>
              <a:off x="9214489" y="4196617"/>
              <a:ext cx="2364" cy="6115"/>
            </a:xfrm>
            <a:custGeom>
              <a:avLst/>
              <a:gdLst>
                <a:gd name="connsiteX0" fmla="*/ -52 w 2364"/>
                <a:gd name="connsiteY0" fmla="*/ 2349 h 6115"/>
                <a:gd name="connsiteX1" fmla="*/ 1954 w 2364"/>
                <a:gd name="connsiteY1" fmla="*/ 3261 h 6115"/>
                <a:gd name="connsiteX2" fmla="*/ -52 w 2364"/>
                <a:gd name="connsiteY2" fmla="*/ 2349 h 6115"/>
              </a:gdLst>
              <a:ahLst/>
              <a:cxnLst>
                <a:cxn ang="0">
                  <a:pos x="connsiteX0" y="connsiteY0"/>
                </a:cxn>
                <a:cxn ang="0">
                  <a:pos x="connsiteX1" y="connsiteY1"/>
                </a:cxn>
                <a:cxn ang="0">
                  <a:pos x="connsiteX2" y="connsiteY2"/>
                </a:cxn>
              </a:cxnLst>
              <a:rect l="l" t="t" r="r" b="b"/>
              <a:pathLst>
                <a:path w="2364" h="6115">
                  <a:moveTo>
                    <a:pt x="-52" y="2349"/>
                  </a:moveTo>
                  <a:cubicBezTo>
                    <a:pt x="-52" y="2349"/>
                    <a:pt x="496" y="10100"/>
                    <a:pt x="1954" y="3261"/>
                  </a:cubicBezTo>
                  <a:cubicBezTo>
                    <a:pt x="3414" y="-3578"/>
                    <a:pt x="-52" y="2349"/>
                    <a:pt x="-52" y="2349"/>
                  </a:cubicBezTo>
                  <a:close/>
                </a:path>
              </a:pathLst>
            </a:custGeom>
            <a:grpFill/>
            <a:ln w="4559" cap="flat">
              <a:solidFill>
                <a:srgbClr val="FFFFFF"/>
              </a:solidFill>
              <a:prstDash val="solid"/>
              <a:miter/>
            </a:ln>
          </p:spPr>
          <p:txBody>
            <a:bodyPr rtlCol="0" anchor="ctr"/>
            <a:lstStyle/>
            <a:p>
              <a:endParaRPr lang="en-US"/>
            </a:p>
          </p:txBody>
        </p:sp>
        <p:sp>
          <p:nvSpPr>
            <p:cNvPr id="1011" name="Freeform: Shape 1010">
              <a:extLst>
                <a:ext uri="{FF2B5EF4-FFF2-40B4-BE49-F238E27FC236}">
                  <a16:creationId xmlns:a16="http://schemas.microsoft.com/office/drawing/2014/main" id="{DC8D83E8-1346-5FDD-ACD8-8C90508BCAB2}"/>
                </a:ext>
              </a:extLst>
            </p:cNvPr>
            <p:cNvSpPr/>
            <p:nvPr/>
          </p:nvSpPr>
          <p:spPr>
            <a:xfrm>
              <a:off x="9197778" y="4246588"/>
              <a:ext cx="9813" cy="2786"/>
            </a:xfrm>
            <a:custGeom>
              <a:avLst/>
              <a:gdLst>
                <a:gd name="connsiteX0" fmla="*/ 4987 w 9813"/>
                <a:gd name="connsiteY0" fmla="*/ 2532 h 2786"/>
                <a:gd name="connsiteX1" fmla="*/ 8088 w 9813"/>
                <a:gd name="connsiteY1" fmla="*/ -21 h 2786"/>
                <a:gd name="connsiteX2" fmla="*/ 4987 w 9813"/>
                <a:gd name="connsiteY2" fmla="*/ 2532 h 2786"/>
              </a:gdLst>
              <a:ahLst/>
              <a:cxnLst>
                <a:cxn ang="0">
                  <a:pos x="connsiteX0" y="connsiteY0"/>
                </a:cxn>
                <a:cxn ang="0">
                  <a:pos x="connsiteX1" y="connsiteY1"/>
                </a:cxn>
                <a:cxn ang="0">
                  <a:pos x="connsiteX2" y="connsiteY2"/>
                </a:cxn>
              </a:cxnLst>
              <a:rect l="l" t="t" r="r" b="b"/>
              <a:pathLst>
                <a:path w="9813" h="2786">
                  <a:moveTo>
                    <a:pt x="4987" y="2532"/>
                  </a:moveTo>
                  <a:cubicBezTo>
                    <a:pt x="4987" y="2532"/>
                    <a:pt x="13194" y="253"/>
                    <a:pt x="8088" y="-21"/>
                  </a:cubicBezTo>
                  <a:cubicBezTo>
                    <a:pt x="2981" y="-295"/>
                    <a:pt x="-5590" y="3718"/>
                    <a:pt x="4987" y="2532"/>
                  </a:cubicBezTo>
                  <a:close/>
                </a:path>
              </a:pathLst>
            </a:custGeom>
            <a:grpFill/>
            <a:ln w="4559" cap="flat">
              <a:solidFill>
                <a:srgbClr val="FFFFFF"/>
              </a:solidFill>
              <a:prstDash val="solid"/>
              <a:miter/>
            </a:ln>
          </p:spPr>
          <p:txBody>
            <a:bodyPr rtlCol="0" anchor="ctr"/>
            <a:lstStyle/>
            <a:p>
              <a:endParaRPr lang="en-US"/>
            </a:p>
          </p:txBody>
        </p:sp>
        <p:sp>
          <p:nvSpPr>
            <p:cNvPr id="1012" name="Freeform: Shape 1011">
              <a:extLst>
                <a:ext uri="{FF2B5EF4-FFF2-40B4-BE49-F238E27FC236}">
                  <a16:creationId xmlns:a16="http://schemas.microsoft.com/office/drawing/2014/main" id="{00E2AC1C-0834-5576-BB79-C2181E7074DA}"/>
                </a:ext>
              </a:extLst>
            </p:cNvPr>
            <p:cNvSpPr/>
            <p:nvPr/>
          </p:nvSpPr>
          <p:spPr>
            <a:xfrm>
              <a:off x="9457863" y="4201398"/>
              <a:ext cx="2836" cy="12135"/>
            </a:xfrm>
            <a:custGeom>
              <a:avLst/>
              <a:gdLst>
                <a:gd name="connsiteX0" fmla="*/ 2785 w 2836"/>
                <a:gd name="connsiteY0" fmla="*/ 9241 h 12135"/>
                <a:gd name="connsiteX1" fmla="*/ 779 w 2836"/>
                <a:gd name="connsiteY1" fmla="*/ 760 h 12135"/>
                <a:gd name="connsiteX2" fmla="*/ 2785 w 2836"/>
                <a:gd name="connsiteY2" fmla="*/ 9241 h 12135"/>
              </a:gdLst>
              <a:ahLst/>
              <a:cxnLst>
                <a:cxn ang="0">
                  <a:pos x="connsiteX0" y="connsiteY0"/>
                </a:cxn>
                <a:cxn ang="0">
                  <a:pos x="connsiteX1" y="connsiteY1"/>
                </a:cxn>
                <a:cxn ang="0">
                  <a:pos x="connsiteX2" y="connsiteY2"/>
                </a:cxn>
              </a:cxnLst>
              <a:rect l="l" t="t" r="r" b="b"/>
              <a:pathLst>
                <a:path w="2836" h="12135">
                  <a:moveTo>
                    <a:pt x="2785" y="9241"/>
                  </a:moveTo>
                  <a:cubicBezTo>
                    <a:pt x="2785" y="9241"/>
                    <a:pt x="2785" y="-3252"/>
                    <a:pt x="779" y="760"/>
                  </a:cubicBezTo>
                  <a:cubicBezTo>
                    <a:pt x="-1227" y="4772"/>
                    <a:pt x="779" y="17812"/>
                    <a:pt x="2785" y="9241"/>
                  </a:cubicBezTo>
                  <a:close/>
                </a:path>
              </a:pathLst>
            </a:custGeom>
            <a:grpFill/>
            <a:ln w="4559" cap="flat">
              <a:solidFill>
                <a:srgbClr val="FFFFFF"/>
              </a:solidFill>
              <a:prstDash val="solid"/>
              <a:miter/>
            </a:ln>
          </p:spPr>
          <p:txBody>
            <a:bodyPr rtlCol="0" anchor="ctr"/>
            <a:lstStyle/>
            <a:p>
              <a:endParaRPr lang="en-US"/>
            </a:p>
          </p:txBody>
        </p:sp>
        <p:sp>
          <p:nvSpPr>
            <p:cNvPr id="1013" name="Freeform: Shape 1012">
              <a:extLst>
                <a:ext uri="{FF2B5EF4-FFF2-40B4-BE49-F238E27FC236}">
                  <a16:creationId xmlns:a16="http://schemas.microsoft.com/office/drawing/2014/main" id="{A471E9CD-E1FE-D486-F484-015AD5E18988}"/>
                </a:ext>
              </a:extLst>
            </p:cNvPr>
            <p:cNvSpPr/>
            <p:nvPr/>
          </p:nvSpPr>
          <p:spPr>
            <a:xfrm>
              <a:off x="9652183" y="4045952"/>
              <a:ext cx="7471" cy="7376"/>
            </a:xfrm>
            <a:custGeom>
              <a:avLst/>
              <a:gdLst>
                <a:gd name="connsiteX0" fmla="*/ -37 w 7471"/>
                <a:gd name="connsiteY0" fmla="*/ 3465 h 7376"/>
                <a:gd name="connsiteX1" fmla="*/ 5070 w 7471"/>
                <a:gd name="connsiteY1" fmla="*/ 5744 h 7376"/>
                <a:gd name="connsiteX2" fmla="*/ 5708 w 7471"/>
                <a:gd name="connsiteY2" fmla="*/ -1 h 7376"/>
                <a:gd name="connsiteX3" fmla="*/ -37 w 7471"/>
                <a:gd name="connsiteY3" fmla="*/ 3465 h 7376"/>
              </a:gdLst>
              <a:ahLst/>
              <a:cxnLst>
                <a:cxn ang="0">
                  <a:pos x="connsiteX0" y="connsiteY0"/>
                </a:cxn>
                <a:cxn ang="0">
                  <a:pos x="connsiteX1" y="connsiteY1"/>
                </a:cxn>
                <a:cxn ang="0">
                  <a:pos x="connsiteX2" y="connsiteY2"/>
                </a:cxn>
                <a:cxn ang="0">
                  <a:pos x="connsiteX3" y="connsiteY3"/>
                </a:cxn>
              </a:cxnLst>
              <a:rect l="l" t="t" r="r" b="b"/>
              <a:pathLst>
                <a:path w="7471" h="7376">
                  <a:moveTo>
                    <a:pt x="-37" y="3465"/>
                  </a:moveTo>
                  <a:cubicBezTo>
                    <a:pt x="-37" y="6565"/>
                    <a:pt x="-585" y="9118"/>
                    <a:pt x="5070" y="5744"/>
                  </a:cubicBezTo>
                  <a:cubicBezTo>
                    <a:pt x="5070" y="5744"/>
                    <a:pt x="9902" y="-548"/>
                    <a:pt x="5708" y="-1"/>
                  </a:cubicBezTo>
                  <a:cubicBezTo>
                    <a:pt x="1514" y="546"/>
                    <a:pt x="511" y="273"/>
                    <a:pt x="-37" y="3465"/>
                  </a:cubicBezTo>
                  <a:close/>
                </a:path>
              </a:pathLst>
            </a:custGeom>
            <a:grpFill/>
            <a:ln w="4559" cap="flat">
              <a:solidFill>
                <a:srgbClr val="FFFFFF"/>
              </a:solidFill>
              <a:prstDash val="solid"/>
              <a:miter/>
            </a:ln>
          </p:spPr>
          <p:txBody>
            <a:bodyPr rtlCol="0" anchor="ctr"/>
            <a:lstStyle/>
            <a:p>
              <a:endParaRPr lang="en-US"/>
            </a:p>
          </p:txBody>
        </p:sp>
        <p:sp>
          <p:nvSpPr>
            <p:cNvPr id="1014" name="Freeform: Shape 1013">
              <a:extLst>
                <a:ext uri="{FF2B5EF4-FFF2-40B4-BE49-F238E27FC236}">
                  <a16:creationId xmlns:a16="http://schemas.microsoft.com/office/drawing/2014/main" id="{D136C648-61F2-47C8-4B72-C89CE35CBA4A}"/>
                </a:ext>
              </a:extLst>
            </p:cNvPr>
            <p:cNvSpPr/>
            <p:nvPr/>
          </p:nvSpPr>
          <p:spPr>
            <a:xfrm>
              <a:off x="9698431" y="4135739"/>
              <a:ext cx="5652" cy="2170"/>
            </a:xfrm>
            <a:custGeom>
              <a:avLst/>
              <a:gdLst>
                <a:gd name="connsiteX0" fmla="*/ 129 w 5652"/>
                <a:gd name="connsiteY0" fmla="*/ 307 h 2170"/>
                <a:gd name="connsiteX1" fmla="*/ 5601 w 5652"/>
                <a:gd name="connsiteY1" fmla="*/ 1402 h 2170"/>
                <a:gd name="connsiteX2" fmla="*/ 129 w 5652"/>
                <a:gd name="connsiteY2" fmla="*/ 307 h 2170"/>
              </a:gdLst>
              <a:ahLst/>
              <a:cxnLst>
                <a:cxn ang="0">
                  <a:pos x="connsiteX0" y="connsiteY0"/>
                </a:cxn>
                <a:cxn ang="0">
                  <a:pos x="connsiteX1" y="connsiteY1"/>
                </a:cxn>
                <a:cxn ang="0">
                  <a:pos x="connsiteX2" y="connsiteY2"/>
                </a:cxn>
              </a:cxnLst>
              <a:rect l="l" t="t" r="r" b="b"/>
              <a:pathLst>
                <a:path w="5652" h="2170">
                  <a:moveTo>
                    <a:pt x="129" y="307"/>
                  </a:moveTo>
                  <a:cubicBezTo>
                    <a:pt x="1589" y="1402"/>
                    <a:pt x="3048" y="3134"/>
                    <a:pt x="5601" y="1402"/>
                  </a:cubicBezTo>
                  <a:cubicBezTo>
                    <a:pt x="5601" y="1402"/>
                    <a:pt x="-1239" y="-878"/>
                    <a:pt x="129" y="307"/>
                  </a:cubicBezTo>
                  <a:close/>
                </a:path>
              </a:pathLst>
            </a:custGeom>
            <a:grpFill/>
            <a:ln w="4559" cap="flat">
              <a:solidFill>
                <a:srgbClr val="FFFFFF"/>
              </a:solidFill>
              <a:prstDash val="solid"/>
              <a:miter/>
            </a:ln>
          </p:spPr>
          <p:txBody>
            <a:bodyPr rtlCol="0" anchor="ctr"/>
            <a:lstStyle/>
            <a:p>
              <a:endParaRPr lang="en-US"/>
            </a:p>
          </p:txBody>
        </p:sp>
        <p:sp>
          <p:nvSpPr>
            <p:cNvPr id="1015" name="Freeform: Shape 1014">
              <a:extLst>
                <a:ext uri="{FF2B5EF4-FFF2-40B4-BE49-F238E27FC236}">
                  <a16:creationId xmlns:a16="http://schemas.microsoft.com/office/drawing/2014/main" id="{8E242E26-6B37-300B-2B42-2FA3C3E50943}"/>
                </a:ext>
              </a:extLst>
            </p:cNvPr>
            <p:cNvSpPr/>
            <p:nvPr/>
          </p:nvSpPr>
          <p:spPr>
            <a:xfrm>
              <a:off x="9400150" y="4056876"/>
              <a:ext cx="327654" cy="208840"/>
            </a:xfrm>
            <a:custGeom>
              <a:avLst/>
              <a:gdLst>
                <a:gd name="connsiteX0" fmla="*/ 325767 w 327654"/>
                <a:gd name="connsiteY0" fmla="*/ 55187 h 208840"/>
                <a:gd name="connsiteX1" fmla="*/ 311269 w 327654"/>
                <a:gd name="connsiteY1" fmla="*/ 50901 h 208840"/>
                <a:gd name="connsiteX2" fmla="*/ 304977 w 327654"/>
                <a:gd name="connsiteY2" fmla="*/ 46980 h 208840"/>
                <a:gd name="connsiteX3" fmla="*/ 302424 w 327654"/>
                <a:gd name="connsiteY3" fmla="*/ 45247 h 208840"/>
                <a:gd name="connsiteX4" fmla="*/ 289931 w 327654"/>
                <a:gd name="connsiteY4" fmla="*/ 41509 h 208840"/>
                <a:gd name="connsiteX5" fmla="*/ 282453 w 327654"/>
                <a:gd name="connsiteY5" fmla="*/ 43241 h 208840"/>
                <a:gd name="connsiteX6" fmla="*/ 283912 w 327654"/>
                <a:gd name="connsiteY6" fmla="*/ 40050 h 208840"/>
                <a:gd name="connsiteX7" fmla="*/ 287377 w 327654"/>
                <a:gd name="connsiteY7" fmla="*/ 35855 h 208840"/>
                <a:gd name="connsiteX8" fmla="*/ 280812 w 327654"/>
                <a:gd name="connsiteY8" fmla="*/ 34670 h 208840"/>
                <a:gd name="connsiteX9" fmla="*/ 269686 w 327654"/>
                <a:gd name="connsiteY9" fmla="*/ 37861 h 208840"/>
                <a:gd name="connsiteX10" fmla="*/ 270781 w 327654"/>
                <a:gd name="connsiteY10" fmla="*/ 35217 h 208840"/>
                <a:gd name="connsiteX11" fmla="*/ 271328 w 327654"/>
                <a:gd name="connsiteY11" fmla="*/ 28104 h 208840"/>
                <a:gd name="connsiteX12" fmla="*/ 272787 w 327654"/>
                <a:gd name="connsiteY12" fmla="*/ 25551 h 208840"/>
                <a:gd name="connsiteX13" fmla="*/ 273334 w 327654"/>
                <a:gd name="connsiteY13" fmla="*/ 19623 h 208840"/>
                <a:gd name="connsiteX14" fmla="*/ 265126 w 327654"/>
                <a:gd name="connsiteY14" fmla="*/ 13058 h 208840"/>
                <a:gd name="connsiteX15" fmla="*/ 258287 w 327654"/>
                <a:gd name="connsiteY15" fmla="*/ 7586 h 208840"/>
                <a:gd name="connsiteX16" fmla="*/ 252269 w 327654"/>
                <a:gd name="connsiteY16" fmla="*/ 1659 h 208840"/>
                <a:gd name="connsiteX17" fmla="*/ 245977 w 327654"/>
                <a:gd name="connsiteY17" fmla="*/ 12146 h 208840"/>
                <a:gd name="connsiteX18" fmla="*/ 244883 w 327654"/>
                <a:gd name="connsiteY18" fmla="*/ 8772 h 208840"/>
                <a:gd name="connsiteX19" fmla="*/ 241417 w 327654"/>
                <a:gd name="connsiteY19" fmla="*/ 747 h 208840"/>
                <a:gd name="connsiteX20" fmla="*/ 230930 w 327654"/>
                <a:gd name="connsiteY20" fmla="*/ 18985 h 208840"/>
                <a:gd name="connsiteX21" fmla="*/ 210960 w 327654"/>
                <a:gd name="connsiteY21" fmla="*/ 47527 h 208840"/>
                <a:gd name="connsiteX22" fmla="*/ 208681 w 327654"/>
                <a:gd name="connsiteY22" fmla="*/ 49169 h 208840"/>
                <a:gd name="connsiteX23" fmla="*/ 200382 w 327654"/>
                <a:gd name="connsiteY23" fmla="*/ 49807 h 208840"/>
                <a:gd name="connsiteX24" fmla="*/ 196734 w 327654"/>
                <a:gd name="connsiteY24" fmla="*/ 58014 h 208840"/>
                <a:gd name="connsiteX25" fmla="*/ 197282 w 327654"/>
                <a:gd name="connsiteY25" fmla="*/ 64853 h 208840"/>
                <a:gd name="connsiteX26" fmla="*/ 192449 w 327654"/>
                <a:gd name="connsiteY26" fmla="*/ 71145 h 208840"/>
                <a:gd name="connsiteX27" fmla="*/ 187252 w 327654"/>
                <a:gd name="connsiteY27" fmla="*/ 72148 h 208840"/>
                <a:gd name="connsiteX28" fmla="*/ 190352 w 327654"/>
                <a:gd name="connsiteY28" fmla="*/ 80173 h 208840"/>
                <a:gd name="connsiteX29" fmla="*/ 192814 w 327654"/>
                <a:gd name="connsiteY29" fmla="*/ 87924 h 208840"/>
                <a:gd name="connsiteX30" fmla="*/ 191811 w 327654"/>
                <a:gd name="connsiteY30" fmla="*/ 91024 h 208840"/>
                <a:gd name="connsiteX31" fmla="*/ 187069 w 327654"/>
                <a:gd name="connsiteY31" fmla="*/ 89748 h 208840"/>
                <a:gd name="connsiteX32" fmla="*/ 184242 w 327654"/>
                <a:gd name="connsiteY32" fmla="*/ 84094 h 208840"/>
                <a:gd name="connsiteX33" fmla="*/ 182327 w 327654"/>
                <a:gd name="connsiteY33" fmla="*/ 78532 h 208840"/>
                <a:gd name="connsiteX34" fmla="*/ 183330 w 327654"/>
                <a:gd name="connsiteY34" fmla="*/ 74063 h 208840"/>
                <a:gd name="connsiteX35" fmla="*/ 183330 w 327654"/>
                <a:gd name="connsiteY35" fmla="*/ 72057 h 208840"/>
                <a:gd name="connsiteX36" fmla="*/ 175032 w 327654"/>
                <a:gd name="connsiteY36" fmla="*/ 76708 h 208840"/>
                <a:gd name="connsiteX37" fmla="*/ 174667 w 327654"/>
                <a:gd name="connsiteY37" fmla="*/ 79781 h 208840"/>
                <a:gd name="connsiteX38" fmla="*/ 175032 w 327654"/>
                <a:gd name="connsiteY38" fmla="*/ 80173 h 208840"/>
                <a:gd name="connsiteX39" fmla="*/ 176217 w 327654"/>
                <a:gd name="connsiteY39" fmla="*/ 85462 h 208840"/>
                <a:gd name="connsiteX40" fmla="*/ 176856 w 327654"/>
                <a:gd name="connsiteY40" fmla="*/ 91389 h 208840"/>
                <a:gd name="connsiteX41" fmla="*/ 176217 w 327654"/>
                <a:gd name="connsiteY41" fmla="*/ 95766 h 208840"/>
                <a:gd name="connsiteX42" fmla="*/ 173573 w 327654"/>
                <a:gd name="connsiteY42" fmla="*/ 100052 h 208840"/>
                <a:gd name="connsiteX43" fmla="*/ 168466 w 327654"/>
                <a:gd name="connsiteY43" fmla="*/ 100052 h 208840"/>
                <a:gd name="connsiteX44" fmla="*/ 162083 w 327654"/>
                <a:gd name="connsiteY44" fmla="*/ 92848 h 208840"/>
                <a:gd name="connsiteX45" fmla="*/ 157159 w 327654"/>
                <a:gd name="connsiteY45" fmla="*/ 85462 h 208840"/>
                <a:gd name="connsiteX46" fmla="*/ 153329 w 327654"/>
                <a:gd name="connsiteY46" fmla="*/ 83000 h 208840"/>
                <a:gd name="connsiteX47" fmla="*/ 150319 w 327654"/>
                <a:gd name="connsiteY47" fmla="*/ 85827 h 208840"/>
                <a:gd name="connsiteX48" fmla="*/ 120409 w 327654"/>
                <a:gd name="connsiteY48" fmla="*/ 126041 h 208840"/>
                <a:gd name="connsiteX49" fmla="*/ 104178 w 327654"/>
                <a:gd name="connsiteY49" fmla="*/ 134613 h 208840"/>
                <a:gd name="connsiteX50" fmla="*/ 76821 w 327654"/>
                <a:gd name="connsiteY50" fmla="*/ 140814 h 208840"/>
                <a:gd name="connsiteX51" fmla="*/ 67703 w 327654"/>
                <a:gd name="connsiteY51" fmla="*/ 147106 h 208840"/>
                <a:gd name="connsiteX52" fmla="*/ 62504 w 327654"/>
                <a:gd name="connsiteY52" fmla="*/ 157957 h 208840"/>
                <a:gd name="connsiteX53" fmla="*/ 56304 w 327654"/>
                <a:gd name="connsiteY53" fmla="*/ 158778 h 208840"/>
                <a:gd name="connsiteX54" fmla="*/ 58219 w 327654"/>
                <a:gd name="connsiteY54" fmla="*/ 166529 h 208840"/>
                <a:gd name="connsiteX55" fmla="*/ 52565 w 327654"/>
                <a:gd name="connsiteY55" fmla="*/ 179296 h 208840"/>
                <a:gd name="connsiteX56" fmla="*/ 52565 w 327654"/>
                <a:gd name="connsiteY56" fmla="*/ 182761 h 208840"/>
                <a:gd name="connsiteX57" fmla="*/ 50011 w 327654"/>
                <a:gd name="connsiteY57" fmla="*/ 187867 h 208840"/>
                <a:gd name="connsiteX58" fmla="*/ 57398 w 327654"/>
                <a:gd name="connsiteY58" fmla="*/ 190421 h 208840"/>
                <a:gd name="connsiteX59" fmla="*/ 52839 w 327654"/>
                <a:gd name="connsiteY59" fmla="*/ 192153 h 208840"/>
                <a:gd name="connsiteX60" fmla="*/ 38886 w 327654"/>
                <a:gd name="connsiteY60" fmla="*/ 188779 h 208840"/>
                <a:gd name="connsiteX61" fmla="*/ 37792 w 327654"/>
                <a:gd name="connsiteY61" fmla="*/ 184493 h 208840"/>
                <a:gd name="connsiteX62" fmla="*/ 27214 w 327654"/>
                <a:gd name="connsiteY62" fmla="*/ 179660 h 208840"/>
                <a:gd name="connsiteX63" fmla="*/ 7244 w 327654"/>
                <a:gd name="connsiteY63" fmla="*/ 175922 h 208840"/>
                <a:gd name="connsiteX64" fmla="*/ 1682 w 327654"/>
                <a:gd name="connsiteY64" fmla="*/ 168171 h 208840"/>
                <a:gd name="connsiteX65" fmla="*/ -52 w 327654"/>
                <a:gd name="connsiteY65" fmla="*/ 175192 h 208840"/>
                <a:gd name="connsiteX66" fmla="*/ 4053 w 327654"/>
                <a:gd name="connsiteY66" fmla="*/ 183855 h 208840"/>
                <a:gd name="connsiteX67" fmla="*/ 7973 w 327654"/>
                <a:gd name="connsiteY67" fmla="*/ 188506 h 208840"/>
                <a:gd name="connsiteX68" fmla="*/ 24752 w 327654"/>
                <a:gd name="connsiteY68" fmla="*/ 203461 h 208840"/>
                <a:gd name="connsiteX69" fmla="*/ 36881 w 327654"/>
                <a:gd name="connsiteY69" fmla="*/ 208385 h 208840"/>
                <a:gd name="connsiteX70" fmla="*/ 55665 w 327654"/>
                <a:gd name="connsiteY70" fmla="*/ 201455 h 208840"/>
                <a:gd name="connsiteX71" fmla="*/ 73903 w 327654"/>
                <a:gd name="connsiteY71" fmla="*/ 202914 h 208840"/>
                <a:gd name="connsiteX72" fmla="*/ 87035 w 327654"/>
                <a:gd name="connsiteY72" fmla="*/ 195254 h 208840"/>
                <a:gd name="connsiteX73" fmla="*/ 89678 w 327654"/>
                <a:gd name="connsiteY73" fmla="*/ 188962 h 208840"/>
                <a:gd name="connsiteX74" fmla="*/ 110561 w 327654"/>
                <a:gd name="connsiteY74" fmla="*/ 184676 h 208840"/>
                <a:gd name="connsiteX75" fmla="*/ 117583 w 327654"/>
                <a:gd name="connsiteY75" fmla="*/ 186500 h 208840"/>
                <a:gd name="connsiteX76" fmla="*/ 118129 w 327654"/>
                <a:gd name="connsiteY76" fmla="*/ 189782 h 208840"/>
                <a:gd name="connsiteX77" fmla="*/ 130622 w 327654"/>
                <a:gd name="connsiteY77" fmla="*/ 193886 h 208840"/>
                <a:gd name="connsiteX78" fmla="*/ 141748 w 327654"/>
                <a:gd name="connsiteY78" fmla="*/ 194889 h 208840"/>
                <a:gd name="connsiteX79" fmla="*/ 160989 w 327654"/>
                <a:gd name="connsiteY79" fmla="*/ 188962 h 208840"/>
                <a:gd name="connsiteX80" fmla="*/ 169378 w 327654"/>
                <a:gd name="connsiteY80" fmla="*/ 187685 h 208840"/>
                <a:gd name="connsiteX81" fmla="*/ 173299 w 327654"/>
                <a:gd name="connsiteY81" fmla="*/ 177016 h 208840"/>
                <a:gd name="connsiteX82" fmla="*/ 178406 w 327654"/>
                <a:gd name="connsiteY82" fmla="*/ 167259 h 208840"/>
                <a:gd name="connsiteX83" fmla="*/ 179865 w 327654"/>
                <a:gd name="connsiteY83" fmla="*/ 159234 h 208840"/>
                <a:gd name="connsiteX84" fmla="*/ 188984 w 327654"/>
                <a:gd name="connsiteY84" fmla="*/ 153945 h 208840"/>
                <a:gd name="connsiteX85" fmla="*/ 189805 w 327654"/>
                <a:gd name="connsiteY85" fmla="*/ 150845 h 208840"/>
                <a:gd name="connsiteX86" fmla="*/ 186340 w 327654"/>
                <a:gd name="connsiteY86" fmla="*/ 148200 h 208840"/>
                <a:gd name="connsiteX87" fmla="*/ 188163 w 327654"/>
                <a:gd name="connsiteY87" fmla="*/ 139081 h 208840"/>
                <a:gd name="connsiteX88" fmla="*/ 194546 w 327654"/>
                <a:gd name="connsiteY88" fmla="*/ 135434 h 208840"/>
                <a:gd name="connsiteX89" fmla="*/ 201294 w 327654"/>
                <a:gd name="connsiteY89" fmla="*/ 131969 h 208840"/>
                <a:gd name="connsiteX90" fmla="*/ 203939 w 327654"/>
                <a:gd name="connsiteY90" fmla="*/ 122850 h 208840"/>
                <a:gd name="connsiteX91" fmla="*/ 203118 w 327654"/>
                <a:gd name="connsiteY91" fmla="*/ 112819 h 208840"/>
                <a:gd name="connsiteX92" fmla="*/ 203118 w 327654"/>
                <a:gd name="connsiteY92" fmla="*/ 102788 h 208840"/>
                <a:gd name="connsiteX93" fmla="*/ 211143 w 327654"/>
                <a:gd name="connsiteY93" fmla="*/ 91298 h 208840"/>
                <a:gd name="connsiteX94" fmla="*/ 214243 w 327654"/>
                <a:gd name="connsiteY94" fmla="*/ 90477 h 208840"/>
                <a:gd name="connsiteX95" fmla="*/ 218711 w 327654"/>
                <a:gd name="connsiteY95" fmla="*/ 91116 h 208840"/>
                <a:gd name="connsiteX96" fmla="*/ 228378 w 327654"/>
                <a:gd name="connsiteY96" fmla="*/ 89748 h 208840"/>
                <a:gd name="connsiteX97" fmla="*/ 248622 w 327654"/>
                <a:gd name="connsiteY97" fmla="*/ 90933 h 208840"/>
                <a:gd name="connsiteX98" fmla="*/ 267497 w 327654"/>
                <a:gd name="connsiteY98" fmla="*/ 96040 h 208840"/>
                <a:gd name="connsiteX99" fmla="*/ 270416 w 327654"/>
                <a:gd name="connsiteY99" fmla="*/ 96587 h 208840"/>
                <a:gd name="connsiteX100" fmla="*/ 272148 w 327654"/>
                <a:gd name="connsiteY100" fmla="*/ 92940 h 208840"/>
                <a:gd name="connsiteX101" fmla="*/ 276435 w 327654"/>
                <a:gd name="connsiteY101" fmla="*/ 91207 h 208840"/>
                <a:gd name="connsiteX102" fmla="*/ 288106 w 327654"/>
                <a:gd name="connsiteY102" fmla="*/ 92119 h 208840"/>
                <a:gd name="connsiteX103" fmla="*/ 306344 w 327654"/>
                <a:gd name="connsiteY103" fmla="*/ 86647 h 208840"/>
                <a:gd name="connsiteX104" fmla="*/ 300599 w 327654"/>
                <a:gd name="connsiteY104" fmla="*/ 84094 h 208840"/>
                <a:gd name="connsiteX105" fmla="*/ 296861 w 327654"/>
                <a:gd name="connsiteY105" fmla="*/ 81814 h 208840"/>
                <a:gd name="connsiteX106" fmla="*/ 291754 w 327654"/>
                <a:gd name="connsiteY106" fmla="*/ 71601 h 208840"/>
                <a:gd name="connsiteX107" fmla="*/ 300873 w 327654"/>
                <a:gd name="connsiteY107" fmla="*/ 70142 h 208840"/>
                <a:gd name="connsiteX108" fmla="*/ 311177 w 327654"/>
                <a:gd name="connsiteY108" fmla="*/ 68136 h 208840"/>
                <a:gd name="connsiteX109" fmla="*/ 323670 w 327654"/>
                <a:gd name="connsiteY109" fmla="*/ 61661 h 208840"/>
                <a:gd name="connsiteX110" fmla="*/ 325767 w 327654"/>
                <a:gd name="connsiteY110" fmla="*/ 55187 h 20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327654" h="208840">
                  <a:moveTo>
                    <a:pt x="325767" y="55187"/>
                  </a:moveTo>
                  <a:cubicBezTo>
                    <a:pt x="321482" y="53728"/>
                    <a:pt x="316102" y="55734"/>
                    <a:pt x="311269" y="50901"/>
                  </a:cubicBezTo>
                  <a:cubicBezTo>
                    <a:pt x="306435" y="46068"/>
                    <a:pt x="306435" y="46068"/>
                    <a:pt x="304977" y="46980"/>
                  </a:cubicBezTo>
                  <a:cubicBezTo>
                    <a:pt x="303518" y="47892"/>
                    <a:pt x="303882" y="47527"/>
                    <a:pt x="302424" y="45247"/>
                  </a:cubicBezTo>
                  <a:cubicBezTo>
                    <a:pt x="300964" y="42968"/>
                    <a:pt x="294490" y="38682"/>
                    <a:pt x="289931" y="41509"/>
                  </a:cubicBezTo>
                  <a:cubicBezTo>
                    <a:pt x="285371" y="44336"/>
                    <a:pt x="283912" y="43515"/>
                    <a:pt x="282453" y="43241"/>
                  </a:cubicBezTo>
                  <a:cubicBezTo>
                    <a:pt x="280994" y="42968"/>
                    <a:pt x="278258" y="40962"/>
                    <a:pt x="283912" y="40050"/>
                  </a:cubicBezTo>
                  <a:cubicBezTo>
                    <a:pt x="289566" y="39138"/>
                    <a:pt x="289019" y="37223"/>
                    <a:pt x="287377" y="35855"/>
                  </a:cubicBezTo>
                  <a:cubicBezTo>
                    <a:pt x="285735" y="34487"/>
                    <a:pt x="285006" y="32116"/>
                    <a:pt x="280812" y="34670"/>
                  </a:cubicBezTo>
                  <a:cubicBezTo>
                    <a:pt x="277347" y="36411"/>
                    <a:pt x="273516" y="37496"/>
                    <a:pt x="269686" y="37861"/>
                  </a:cubicBezTo>
                  <a:cubicBezTo>
                    <a:pt x="267954" y="37861"/>
                    <a:pt x="268501" y="36949"/>
                    <a:pt x="270781" y="35217"/>
                  </a:cubicBezTo>
                  <a:cubicBezTo>
                    <a:pt x="273061" y="33484"/>
                    <a:pt x="271966" y="29563"/>
                    <a:pt x="271328" y="28104"/>
                  </a:cubicBezTo>
                  <a:cubicBezTo>
                    <a:pt x="270690" y="26645"/>
                    <a:pt x="271328" y="26371"/>
                    <a:pt x="272787" y="25551"/>
                  </a:cubicBezTo>
                  <a:cubicBezTo>
                    <a:pt x="274245" y="24730"/>
                    <a:pt x="276252" y="23544"/>
                    <a:pt x="273334" y="19623"/>
                  </a:cubicBezTo>
                  <a:cubicBezTo>
                    <a:pt x="270416" y="15702"/>
                    <a:pt x="269413" y="12419"/>
                    <a:pt x="265126" y="13058"/>
                  </a:cubicBezTo>
                  <a:cubicBezTo>
                    <a:pt x="260841" y="13696"/>
                    <a:pt x="259109" y="11052"/>
                    <a:pt x="258287" y="7586"/>
                  </a:cubicBezTo>
                  <a:cubicBezTo>
                    <a:pt x="257467" y="4121"/>
                    <a:pt x="254275" y="-2353"/>
                    <a:pt x="252269" y="1659"/>
                  </a:cubicBezTo>
                  <a:cubicBezTo>
                    <a:pt x="250264" y="5671"/>
                    <a:pt x="250536" y="9866"/>
                    <a:pt x="245977" y="12146"/>
                  </a:cubicBezTo>
                  <a:cubicBezTo>
                    <a:pt x="241417" y="14425"/>
                    <a:pt x="243151" y="13058"/>
                    <a:pt x="244883" y="8772"/>
                  </a:cubicBezTo>
                  <a:cubicBezTo>
                    <a:pt x="246616" y="4486"/>
                    <a:pt x="243151" y="-2353"/>
                    <a:pt x="241417" y="747"/>
                  </a:cubicBezTo>
                  <a:cubicBezTo>
                    <a:pt x="239868" y="7750"/>
                    <a:pt x="236220" y="14115"/>
                    <a:pt x="230930" y="18985"/>
                  </a:cubicBezTo>
                  <a:cubicBezTo>
                    <a:pt x="222085" y="26791"/>
                    <a:pt x="215246" y="36575"/>
                    <a:pt x="210960" y="47527"/>
                  </a:cubicBezTo>
                  <a:cubicBezTo>
                    <a:pt x="210960" y="47527"/>
                    <a:pt x="211508" y="50081"/>
                    <a:pt x="208681" y="49169"/>
                  </a:cubicBezTo>
                  <a:cubicBezTo>
                    <a:pt x="205853" y="48257"/>
                    <a:pt x="202662" y="46889"/>
                    <a:pt x="200382" y="49807"/>
                  </a:cubicBezTo>
                  <a:cubicBezTo>
                    <a:pt x="198103" y="52725"/>
                    <a:pt x="193817" y="55187"/>
                    <a:pt x="196734" y="58014"/>
                  </a:cubicBezTo>
                  <a:cubicBezTo>
                    <a:pt x="199653" y="60841"/>
                    <a:pt x="198376" y="62300"/>
                    <a:pt x="197282" y="64853"/>
                  </a:cubicBezTo>
                  <a:cubicBezTo>
                    <a:pt x="196188" y="67406"/>
                    <a:pt x="196462" y="71145"/>
                    <a:pt x="192449" y="71145"/>
                  </a:cubicBezTo>
                  <a:cubicBezTo>
                    <a:pt x="188437" y="71145"/>
                    <a:pt x="188346" y="71145"/>
                    <a:pt x="187252" y="72148"/>
                  </a:cubicBezTo>
                  <a:cubicBezTo>
                    <a:pt x="188620" y="74683"/>
                    <a:pt x="189623" y="77374"/>
                    <a:pt x="190352" y="80173"/>
                  </a:cubicBezTo>
                  <a:cubicBezTo>
                    <a:pt x="190808" y="82854"/>
                    <a:pt x="191628" y="85462"/>
                    <a:pt x="192814" y="87924"/>
                  </a:cubicBezTo>
                  <a:cubicBezTo>
                    <a:pt x="194455" y="91207"/>
                    <a:pt x="192814" y="91207"/>
                    <a:pt x="191811" y="91024"/>
                  </a:cubicBezTo>
                  <a:cubicBezTo>
                    <a:pt x="190808" y="90842"/>
                    <a:pt x="188346" y="90204"/>
                    <a:pt x="187069" y="89748"/>
                  </a:cubicBezTo>
                  <a:cubicBezTo>
                    <a:pt x="185792" y="89292"/>
                    <a:pt x="184789" y="85918"/>
                    <a:pt x="184242" y="84094"/>
                  </a:cubicBezTo>
                  <a:cubicBezTo>
                    <a:pt x="183512" y="82270"/>
                    <a:pt x="182875" y="80419"/>
                    <a:pt x="182327" y="78532"/>
                  </a:cubicBezTo>
                  <a:cubicBezTo>
                    <a:pt x="182236" y="76981"/>
                    <a:pt x="182601" y="75431"/>
                    <a:pt x="183330" y="74063"/>
                  </a:cubicBezTo>
                  <a:cubicBezTo>
                    <a:pt x="182783" y="74063"/>
                    <a:pt x="182418" y="73334"/>
                    <a:pt x="183330" y="72057"/>
                  </a:cubicBezTo>
                  <a:cubicBezTo>
                    <a:pt x="180776" y="73881"/>
                    <a:pt x="176217" y="75796"/>
                    <a:pt x="175032" y="76708"/>
                  </a:cubicBezTo>
                  <a:cubicBezTo>
                    <a:pt x="174120" y="77446"/>
                    <a:pt x="173937" y="78823"/>
                    <a:pt x="174667" y="79781"/>
                  </a:cubicBezTo>
                  <a:cubicBezTo>
                    <a:pt x="174759" y="79927"/>
                    <a:pt x="174850" y="80054"/>
                    <a:pt x="175032" y="80173"/>
                  </a:cubicBezTo>
                  <a:cubicBezTo>
                    <a:pt x="176035" y="80994"/>
                    <a:pt x="175853" y="82817"/>
                    <a:pt x="176217" y="85462"/>
                  </a:cubicBezTo>
                  <a:cubicBezTo>
                    <a:pt x="176856" y="87377"/>
                    <a:pt x="177038" y="89392"/>
                    <a:pt x="176856" y="91389"/>
                  </a:cubicBezTo>
                  <a:cubicBezTo>
                    <a:pt x="176491" y="92821"/>
                    <a:pt x="176217" y="94289"/>
                    <a:pt x="176217" y="95766"/>
                  </a:cubicBezTo>
                  <a:cubicBezTo>
                    <a:pt x="176217" y="97590"/>
                    <a:pt x="176217" y="98228"/>
                    <a:pt x="173573" y="100052"/>
                  </a:cubicBezTo>
                  <a:cubicBezTo>
                    <a:pt x="170928" y="101876"/>
                    <a:pt x="169652" y="100052"/>
                    <a:pt x="168466" y="100052"/>
                  </a:cubicBezTo>
                  <a:cubicBezTo>
                    <a:pt x="166186" y="97781"/>
                    <a:pt x="164089" y="95374"/>
                    <a:pt x="162083" y="92848"/>
                  </a:cubicBezTo>
                  <a:cubicBezTo>
                    <a:pt x="160259" y="90486"/>
                    <a:pt x="158618" y="88024"/>
                    <a:pt x="157159" y="85462"/>
                  </a:cubicBezTo>
                  <a:cubicBezTo>
                    <a:pt x="156064" y="84386"/>
                    <a:pt x="154788" y="83547"/>
                    <a:pt x="153329" y="83000"/>
                  </a:cubicBezTo>
                  <a:cubicBezTo>
                    <a:pt x="152235" y="83830"/>
                    <a:pt x="151231" y="84778"/>
                    <a:pt x="150319" y="85827"/>
                  </a:cubicBezTo>
                  <a:cubicBezTo>
                    <a:pt x="147219" y="89292"/>
                    <a:pt x="122963" y="122303"/>
                    <a:pt x="120409" y="126041"/>
                  </a:cubicBezTo>
                  <a:cubicBezTo>
                    <a:pt x="115759" y="130099"/>
                    <a:pt x="110196" y="133035"/>
                    <a:pt x="104178" y="134613"/>
                  </a:cubicBezTo>
                  <a:cubicBezTo>
                    <a:pt x="100165" y="135707"/>
                    <a:pt x="81381" y="139993"/>
                    <a:pt x="76821" y="140814"/>
                  </a:cubicBezTo>
                  <a:cubicBezTo>
                    <a:pt x="72262" y="141635"/>
                    <a:pt x="68523" y="141999"/>
                    <a:pt x="67703" y="147106"/>
                  </a:cubicBezTo>
                  <a:cubicBezTo>
                    <a:pt x="66881" y="152213"/>
                    <a:pt x="65969" y="158778"/>
                    <a:pt x="62504" y="157957"/>
                  </a:cubicBezTo>
                  <a:cubicBezTo>
                    <a:pt x="59039" y="157137"/>
                    <a:pt x="54845" y="154857"/>
                    <a:pt x="56304" y="158778"/>
                  </a:cubicBezTo>
                  <a:cubicBezTo>
                    <a:pt x="57762" y="162699"/>
                    <a:pt x="60224" y="165344"/>
                    <a:pt x="58219" y="166529"/>
                  </a:cubicBezTo>
                  <a:cubicBezTo>
                    <a:pt x="56213" y="167715"/>
                    <a:pt x="50285" y="175648"/>
                    <a:pt x="52565" y="179296"/>
                  </a:cubicBezTo>
                  <a:cubicBezTo>
                    <a:pt x="54845" y="182943"/>
                    <a:pt x="57124" y="183034"/>
                    <a:pt x="52565" y="182761"/>
                  </a:cubicBezTo>
                  <a:cubicBezTo>
                    <a:pt x="48005" y="182487"/>
                    <a:pt x="46272" y="185314"/>
                    <a:pt x="50011" y="187867"/>
                  </a:cubicBezTo>
                  <a:cubicBezTo>
                    <a:pt x="52291" y="189226"/>
                    <a:pt x="54753" y="190093"/>
                    <a:pt x="57398" y="190421"/>
                  </a:cubicBezTo>
                  <a:cubicBezTo>
                    <a:pt x="61136" y="190421"/>
                    <a:pt x="60224" y="195254"/>
                    <a:pt x="52839" y="192153"/>
                  </a:cubicBezTo>
                  <a:cubicBezTo>
                    <a:pt x="48552" y="189910"/>
                    <a:pt x="43720" y="188752"/>
                    <a:pt x="38886" y="188779"/>
                  </a:cubicBezTo>
                  <a:cubicBezTo>
                    <a:pt x="36881" y="188779"/>
                    <a:pt x="41166" y="186409"/>
                    <a:pt x="37792" y="184493"/>
                  </a:cubicBezTo>
                  <a:cubicBezTo>
                    <a:pt x="34418" y="182578"/>
                    <a:pt x="31773" y="178201"/>
                    <a:pt x="27214" y="179660"/>
                  </a:cubicBezTo>
                  <a:cubicBezTo>
                    <a:pt x="22655" y="181119"/>
                    <a:pt x="11256" y="183581"/>
                    <a:pt x="7244" y="175922"/>
                  </a:cubicBezTo>
                  <a:cubicBezTo>
                    <a:pt x="4417" y="170450"/>
                    <a:pt x="3140" y="168262"/>
                    <a:pt x="1682" y="168171"/>
                  </a:cubicBezTo>
                  <a:cubicBezTo>
                    <a:pt x="587" y="170359"/>
                    <a:pt x="40" y="172757"/>
                    <a:pt x="-52" y="175192"/>
                  </a:cubicBezTo>
                  <a:cubicBezTo>
                    <a:pt x="860" y="178293"/>
                    <a:pt x="2228" y="181220"/>
                    <a:pt x="4053" y="183855"/>
                  </a:cubicBezTo>
                  <a:cubicBezTo>
                    <a:pt x="4964" y="185706"/>
                    <a:pt x="6332" y="187302"/>
                    <a:pt x="7973" y="188506"/>
                  </a:cubicBezTo>
                  <a:cubicBezTo>
                    <a:pt x="9433" y="189509"/>
                    <a:pt x="22291" y="201272"/>
                    <a:pt x="24752" y="203461"/>
                  </a:cubicBezTo>
                  <a:cubicBezTo>
                    <a:pt x="27214" y="205649"/>
                    <a:pt x="30497" y="210209"/>
                    <a:pt x="36881" y="208385"/>
                  </a:cubicBezTo>
                  <a:cubicBezTo>
                    <a:pt x="42990" y="205586"/>
                    <a:pt x="49191" y="203269"/>
                    <a:pt x="55665" y="201455"/>
                  </a:cubicBezTo>
                  <a:cubicBezTo>
                    <a:pt x="61684" y="202412"/>
                    <a:pt x="67794" y="202905"/>
                    <a:pt x="73903" y="202914"/>
                  </a:cubicBezTo>
                  <a:cubicBezTo>
                    <a:pt x="77004" y="202093"/>
                    <a:pt x="86032" y="200634"/>
                    <a:pt x="87035" y="195254"/>
                  </a:cubicBezTo>
                  <a:cubicBezTo>
                    <a:pt x="88038" y="189873"/>
                    <a:pt x="87672" y="189144"/>
                    <a:pt x="89678" y="188962"/>
                  </a:cubicBezTo>
                  <a:cubicBezTo>
                    <a:pt x="91685" y="188779"/>
                    <a:pt x="108555" y="185497"/>
                    <a:pt x="110561" y="184676"/>
                  </a:cubicBezTo>
                  <a:cubicBezTo>
                    <a:pt x="112567" y="183855"/>
                    <a:pt x="117948" y="184038"/>
                    <a:pt x="117583" y="186500"/>
                  </a:cubicBezTo>
                  <a:cubicBezTo>
                    <a:pt x="117218" y="188962"/>
                    <a:pt x="115668" y="188779"/>
                    <a:pt x="118129" y="189782"/>
                  </a:cubicBezTo>
                  <a:cubicBezTo>
                    <a:pt x="122234" y="191433"/>
                    <a:pt x="126337" y="192810"/>
                    <a:pt x="130622" y="193886"/>
                  </a:cubicBezTo>
                  <a:cubicBezTo>
                    <a:pt x="133906" y="194433"/>
                    <a:pt x="137827" y="197716"/>
                    <a:pt x="141748" y="194889"/>
                  </a:cubicBezTo>
                  <a:cubicBezTo>
                    <a:pt x="147676" y="191506"/>
                    <a:pt x="154241" y="189481"/>
                    <a:pt x="160989" y="188962"/>
                  </a:cubicBezTo>
                  <a:cubicBezTo>
                    <a:pt x="166734" y="188962"/>
                    <a:pt x="169196" y="189600"/>
                    <a:pt x="169378" y="187685"/>
                  </a:cubicBezTo>
                  <a:cubicBezTo>
                    <a:pt x="169652" y="183819"/>
                    <a:pt x="171020" y="180116"/>
                    <a:pt x="173299" y="177016"/>
                  </a:cubicBezTo>
                  <a:cubicBezTo>
                    <a:pt x="175944" y="175010"/>
                    <a:pt x="180868" y="172092"/>
                    <a:pt x="178406" y="167259"/>
                  </a:cubicBezTo>
                  <a:cubicBezTo>
                    <a:pt x="175944" y="162426"/>
                    <a:pt x="176765" y="160693"/>
                    <a:pt x="179865" y="159234"/>
                  </a:cubicBezTo>
                  <a:cubicBezTo>
                    <a:pt x="182966" y="157775"/>
                    <a:pt x="188984" y="153945"/>
                    <a:pt x="188984" y="153945"/>
                  </a:cubicBezTo>
                  <a:cubicBezTo>
                    <a:pt x="188984" y="153945"/>
                    <a:pt x="191720" y="152030"/>
                    <a:pt x="189805" y="150845"/>
                  </a:cubicBezTo>
                  <a:cubicBezTo>
                    <a:pt x="187889" y="149659"/>
                    <a:pt x="187160" y="150024"/>
                    <a:pt x="186340" y="148200"/>
                  </a:cubicBezTo>
                  <a:cubicBezTo>
                    <a:pt x="185427" y="145045"/>
                    <a:pt x="186157" y="141662"/>
                    <a:pt x="188163" y="139081"/>
                  </a:cubicBezTo>
                  <a:cubicBezTo>
                    <a:pt x="189531" y="136820"/>
                    <a:pt x="191902" y="135425"/>
                    <a:pt x="194546" y="135434"/>
                  </a:cubicBezTo>
                  <a:cubicBezTo>
                    <a:pt x="197373" y="134978"/>
                    <a:pt x="199836" y="135434"/>
                    <a:pt x="201294" y="131969"/>
                  </a:cubicBezTo>
                  <a:cubicBezTo>
                    <a:pt x="202753" y="129123"/>
                    <a:pt x="203665" y="126032"/>
                    <a:pt x="203939" y="122850"/>
                  </a:cubicBezTo>
                  <a:cubicBezTo>
                    <a:pt x="203847" y="119494"/>
                    <a:pt x="203574" y="116147"/>
                    <a:pt x="203118" y="112819"/>
                  </a:cubicBezTo>
                  <a:cubicBezTo>
                    <a:pt x="203118" y="109171"/>
                    <a:pt x="201112" y="105888"/>
                    <a:pt x="203118" y="102788"/>
                  </a:cubicBezTo>
                  <a:cubicBezTo>
                    <a:pt x="205124" y="99687"/>
                    <a:pt x="210140" y="92575"/>
                    <a:pt x="211143" y="91298"/>
                  </a:cubicBezTo>
                  <a:cubicBezTo>
                    <a:pt x="212146" y="90021"/>
                    <a:pt x="212602" y="89930"/>
                    <a:pt x="214243" y="90477"/>
                  </a:cubicBezTo>
                  <a:cubicBezTo>
                    <a:pt x="215885" y="91024"/>
                    <a:pt x="216432" y="91936"/>
                    <a:pt x="218711" y="91116"/>
                  </a:cubicBezTo>
                  <a:cubicBezTo>
                    <a:pt x="221903" y="90286"/>
                    <a:pt x="225095" y="89821"/>
                    <a:pt x="228378" y="89748"/>
                  </a:cubicBezTo>
                  <a:cubicBezTo>
                    <a:pt x="230201" y="89748"/>
                    <a:pt x="245156" y="90295"/>
                    <a:pt x="248622" y="90933"/>
                  </a:cubicBezTo>
                  <a:cubicBezTo>
                    <a:pt x="252087" y="91572"/>
                    <a:pt x="265857" y="96040"/>
                    <a:pt x="267497" y="96040"/>
                  </a:cubicBezTo>
                  <a:cubicBezTo>
                    <a:pt x="268501" y="96149"/>
                    <a:pt x="269504" y="96332"/>
                    <a:pt x="270416" y="96587"/>
                  </a:cubicBezTo>
                  <a:cubicBezTo>
                    <a:pt x="271328" y="95949"/>
                    <a:pt x="271510" y="95037"/>
                    <a:pt x="272148" y="92940"/>
                  </a:cubicBezTo>
                  <a:cubicBezTo>
                    <a:pt x="272787" y="90842"/>
                    <a:pt x="272148" y="88107"/>
                    <a:pt x="276435" y="91207"/>
                  </a:cubicBezTo>
                  <a:cubicBezTo>
                    <a:pt x="280720" y="94307"/>
                    <a:pt x="285554" y="91845"/>
                    <a:pt x="288106" y="92119"/>
                  </a:cubicBezTo>
                  <a:cubicBezTo>
                    <a:pt x="290660" y="92392"/>
                    <a:pt x="309809" y="90112"/>
                    <a:pt x="306344" y="86647"/>
                  </a:cubicBezTo>
                  <a:cubicBezTo>
                    <a:pt x="302879" y="83182"/>
                    <a:pt x="301147" y="86647"/>
                    <a:pt x="300599" y="84094"/>
                  </a:cubicBezTo>
                  <a:cubicBezTo>
                    <a:pt x="300053" y="81541"/>
                    <a:pt x="298047" y="82453"/>
                    <a:pt x="296861" y="81814"/>
                  </a:cubicBezTo>
                  <a:cubicBezTo>
                    <a:pt x="295676" y="81176"/>
                    <a:pt x="288380" y="74975"/>
                    <a:pt x="291754" y="71601"/>
                  </a:cubicBezTo>
                  <a:cubicBezTo>
                    <a:pt x="295128" y="68227"/>
                    <a:pt x="296040" y="67315"/>
                    <a:pt x="300873" y="70142"/>
                  </a:cubicBezTo>
                  <a:cubicBezTo>
                    <a:pt x="305706" y="72969"/>
                    <a:pt x="309445" y="69048"/>
                    <a:pt x="311177" y="68136"/>
                  </a:cubicBezTo>
                  <a:cubicBezTo>
                    <a:pt x="315099" y="65574"/>
                    <a:pt x="319293" y="63403"/>
                    <a:pt x="323670" y="61661"/>
                  </a:cubicBezTo>
                  <a:cubicBezTo>
                    <a:pt x="325767" y="60020"/>
                    <a:pt x="330054" y="56646"/>
                    <a:pt x="325767" y="55187"/>
                  </a:cubicBezTo>
                  <a:close/>
                </a:path>
              </a:pathLst>
            </a:custGeom>
            <a:grpFill/>
            <a:ln w="4559" cap="flat">
              <a:solidFill>
                <a:srgbClr val="FFFFFF"/>
              </a:solidFill>
              <a:prstDash val="solid"/>
              <a:miter/>
            </a:ln>
          </p:spPr>
          <p:txBody>
            <a:bodyPr rtlCol="0" anchor="ctr"/>
            <a:lstStyle/>
            <a:p>
              <a:endParaRPr lang="en-US"/>
            </a:p>
          </p:txBody>
        </p:sp>
        <p:sp>
          <p:nvSpPr>
            <p:cNvPr id="1016" name="Freeform: Shape 1015">
              <a:extLst>
                <a:ext uri="{FF2B5EF4-FFF2-40B4-BE49-F238E27FC236}">
                  <a16:creationId xmlns:a16="http://schemas.microsoft.com/office/drawing/2014/main" id="{21371CBD-7A9D-6DBE-B259-415FD36FBBBC}"/>
                </a:ext>
              </a:extLst>
            </p:cNvPr>
            <p:cNvSpPr/>
            <p:nvPr/>
          </p:nvSpPr>
          <p:spPr>
            <a:xfrm>
              <a:off x="9078253" y="4067395"/>
              <a:ext cx="141860" cy="182593"/>
            </a:xfrm>
            <a:custGeom>
              <a:avLst/>
              <a:gdLst>
                <a:gd name="connsiteX0" fmla="*/ 60133 w 141860"/>
                <a:gd name="connsiteY0" fmla="*/ 29987 h 182593"/>
                <a:gd name="connsiteX1" fmla="*/ 54571 w 141860"/>
                <a:gd name="connsiteY1" fmla="*/ 31264 h 182593"/>
                <a:gd name="connsiteX2" fmla="*/ 52655 w 141860"/>
                <a:gd name="connsiteY2" fmla="*/ 31264 h 182593"/>
                <a:gd name="connsiteX3" fmla="*/ 47549 w 141860"/>
                <a:gd name="connsiteY3" fmla="*/ 28255 h 182593"/>
                <a:gd name="connsiteX4" fmla="*/ 44448 w 141860"/>
                <a:gd name="connsiteY4" fmla="*/ 30170 h 182593"/>
                <a:gd name="connsiteX5" fmla="*/ 35329 w 141860"/>
                <a:gd name="connsiteY5" fmla="*/ 35732 h 182593"/>
                <a:gd name="connsiteX6" fmla="*/ 30132 w 141860"/>
                <a:gd name="connsiteY6" fmla="*/ 32176 h 182593"/>
                <a:gd name="connsiteX7" fmla="*/ 30040 w 141860"/>
                <a:gd name="connsiteY7" fmla="*/ 30498 h 182593"/>
                <a:gd name="connsiteX8" fmla="*/ 30132 w 141860"/>
                <a:gd name="connsiteY8" fmla="*/ 30443 h 182593"/>
                <a:gd name="connsiteX9" fmla="*/ 32685 w 141860"/>
                <a:gd name="connsiteY9" fmla="*/ 23148 h 182593"/>
                <a:gd name="connsiteX10" fmla="*/ 33232 w 141860"/>
                <a:gd name="connsiteY10" fmla="*/ 17585 h 182593"/>
                <a:gd name="connsiteX11" fmla="*/ 30952 w 141860"/>
                <a:gd name="connsiteY11" fmla="*/ 15762 h 182593"/>
                <a:gd name="connsiteX12" fmla="*/ 26028 w 141860"/>
                <a:gd name="connsiteY12" fmla="*/ 15762 h 182593"/>
                <a:gd name="connsiteX13" fmla="*/ 24752 w 141860"/>
                <a:gd name="connsiteY13" fmla="*/ 13664 h 182593"/>
                <a:gd name="connsiteX14" fmla="*/ 21560 w 141860"/>
                <a:gd name="connsiteY14" fmla="*/ 7828 h 182593"/>
                <a:gd name="connsiteX15" fmla="*/ 9797 w 141860"/>
                <a:gd name="connsiteY15" fmla="*/ 5093 h 182593"/>
                <a:gd name="connsiteX16" fmla="*/ 8337 w 141860"/>
                <a:gd name="connsiteY16" fmla="*/ 4545 h 182593"/>
                <a:gd name="connsiteX17" fmla="*/ 3504 w 141860"/>
                <a:gd name="connsiteY17" fmla="*/ 533 h 182593"/>
                <a:gd name="connsiteX18" fmla="*/ 2228 w 141860"/>
                <a:gd name="connsiteY18" fmla="*/ 533 h 182593"/>
                <a:gd name="connsiteX19" fmla="*/ -52 w 141860"/>
                <a:gd name="connsiteY19" fmla="*/ 7828 h 182593"/>
                <a:gd name="connsiteX20" fmla="*/ 1681 w 141860"/>
                <a:gd name="connsiteY20" fmla="*/ 10290 h 182593"/>
                <a:gd name="connsiteX21" fmla="*/ 6788 w 141860"/>
                <a:gd name="connsiteY21" fmla="*/ 21142 h 182593"/>
                <a:gd name="connsiteX22" fmla="*/ 8885 w 141860"/>
                <a:gd name="connsiteY22" fmla="*/ 33452 h 182593"/>
                <a:gd name="connsiteX23" fmla="*/ 12714 w 141860"/>
                <a:gd name="connsiteY23" fmla="*/ 59897 h 182593"/>
                <a:gd name="connsiteX24" fmla="*/ 16727 w 141860"/>
                <a:gd name="connsiteY24" fmla="*/ 76403 h 182593"/>
                <a:gd name="connsiteX25" fmla="*/ 21104 w 141860"/>
                <a:gd name="connsiteY25" fmla="*/ 87072 h 182593"/>
                <a:gd name="connsiteX26" fmla="*/ 21650 w 141860"/>
                <a:gd name="connsiteY26" fmla="*/ 91084 h 182593"/>
                <a:gd name="connsiteX27" fmla="*/ 22563 w 141860"/>
                <a:gd name="connsiteY27" fmla="*/ 95643 h 182593"/>
                <a:gd name="connsiteX28" fmla="*/ 29585 w 141860"/>
                <a:gd name="connsiteY28" fmla="*/ 102847 h 182593"/>
                <a:gd name="connsiteX29" fmla="*/ 40801 w 141860"/>
                <a:gd name="connsiteY29" fmla="*/ 121997 h 182593"/>
                <a:gd name="connsiteX30" fmla="*/ 45725 w 141860"/>
                <a:gd name="connsiteY30" fmla="*/ 133943 h 182593"/>
                <a:gd name="connsiteX31" fmla="*/ 83022 w 141860"/>
                <a:gd name="connsiteY31" fmla="*/ 158290 h 182593"/>
                <a:gd name="connsiteX32" fmla="*/ 100074 w 141860"/>
                <a:gd name="connsiteY32" fmla="*/ 170054 h 182593"/>
                <a:gd name="connsiteX33" fmla="*/ 112658 w 141860"/>
                <a:gd name="connsiteY33" fmla="*/ 180176 h 182593"/>
                <a:gd name="connsiteX34" fmla="*/ 117764 w 141860"/>
                <a:gd name="connsiteY34" fmla="*/ 180176 h 182593"/>
                <a:gd name="connsiteX35" fmla="*/ 127431 w 141860"/>
                <a:gd name="connsiteY35" fmla="*/ 177349 h 182593"/>
                <a:gd name="connsiteX36" fmla="*/ 131625 w 141860"/>
                <a:gd name="connsiteY36" fmla="*/ 175434 h 182593"/>
                <a:gd name="connsiteX37" fmla="*/ 135273 w 141860"/>
                <a:gd name="connsiteY37" fmla="*/ 174066 h 182593"/>
                <a:gd name="connsiteX38" fmla="*/ 138099 w 141860"/>
                <a:gd name="connsiteY38" fmla="*/ 180541 h 182593"/>
                <a:gd name="connsiteX39" fmla="*/ 140015 w 141860"/>
                <a:gd name="connsiteY39" fmla="*/ 169507 h 182593"/>
                <a:gd name="connsiteX40" fmla="*/ 133905 w 141860"/>
                <a:gd name="connsiteY40" fmla="*/ 157926 h 182593"/>
                <a:gd name="connsiteX41" fmla="*/ 117947 w 141860"/>
                <a:gd name="connsiteY41" fmla="*/ 133396 h 182593"/>
                <a:gd name="connsiteX42" fmla="*/ 112111 w 141860"/>
                <a:gd name="connsiteY42" fmla="*/ 121997 h 182593"/>
                <a:gd name="connsiteX43" fmla="*/ 112111 w 141860"/>
                <a:gd name="connsiteY43" fmla="*/ 107589 h 182593"/>
                <a:gd name="connsiteX44" fmla="*/ 113114 w 141860"/>
                <a:gd name="connsiteY44" fmla="*/ 87436 h 182593"/>
                <a:gd name="connsiteX45" fmla="*/ 89952 w 141860"/>
                <a:gd name="connsiteY45" fmla="*/ 34091 h 182593"/>
                <a:gd name="connsiteX46" fmla="*/ 80833 w 141860"/>
                <a:gd name="connsiteY46" fmla="*/ 26249 h 182593"/>
                <a:gd name="connsiteX47" fmla="*/ 69981 w 141860"/>
                <a:gd name="connsiteY47" fmla="*/ 16218 h 182593"/>
                <a:gd name="connsiteX48" fmla="*/ 66790 w 141860"/>
                <a:gd name="connsiteY48" fmla="*/ 14667 h 182593"/>
                <a:gd name="connsiteX49" fmla="*/ 62230 w 141860"/>
                <a:gd name="connsiteY49" fmla="*/ 26249 h 182593"/>
                <a:gd name="connsiteX50" fmla="*/ 60133 w 141860"/>
                <a:gd name="connsiteY50" fmla="*/ 29987 h 182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41860" h="182593">
                  <a:moveTo>
                    <a:pt x="60133" y="29987"/>
                  </a:moveTo>
                  <a:cubicBezTo>
                    <a:pt x="58309" y="30680"/>
                    <a:pt x="56485" y="31109"/>
                    <a:pt x="54571" y="31264"/>
                  </a:cubicBezTo>
                  <a:cubicBezTo>
                    <a:pt x="53932" y="31437"/>
                    <a:pt x="53294" y="31437"/>
                    <a:pt x="52655" y="31264"/>
                  </a:cubicBezTo>
                  <a:cubicBezTo>
                    <a:pt x="50923" y="30379"/>
                    <a:pt x="49190" y="29376"/>
                    <a:pt x="47549" y="28255"/>
                  </a:cubicBezTo>
                  <a:cubicBezTo>
                    <a:pt x="47001" y="27708"/>
                    <a:pt x="45816" y="28255"/>
                    <a:pt x="44448" y="30170"/>
                  </a:cubicBezTo>
                  <a:cubicBezTo>
                    <a:pt x="41987" y="32796"/>
                    <a:pt x="38794" y="34720"/>
                    <a:pt x="35329" y="35732"/>
                  </a:cubicBezTo>
                  <a:cubicBezTo>
                    <a:pt x="32503" y="35732"/>
                    <a:pt x="31134" y="32814"/>
                    <a:pt x="30132" y="32176"/>
                  </a:cubicBezTo>
                  <a:cubicBezTo>
                    <a:pt x="29675" y="31729"/>
                    <a:pt x="29585" y="30981"/>
                    <a:pt x="30040" y="30498"/>
                  </a:cubicBezTo>
                  <a:cubicBezTo>
                    <a:pt x="30132" y="30480"/>
                    <a:pt x="30132" y="30461"/>
                    <a:pt x="30132" y="30443"/>
                  </a:cubicBezTo>
                  <a:lnTo>
                    <a:pt x="32685" y="23148"/>
                  </a:lnTo>
                  <a:cubicBezTo>
                    <a:pt x="33323" y="21361"/>
                    <a:pt x="33505" y="19455"/>
                    <a:pt x="33232" y="17585"/>
                  </a:cubicBezTo>
                  <a:cubicBezTo>
                    <a:pt x="33232" y="15214"/>
                    <a:pt x="30952" y="15762"/>
                    <a:pt x="30952" y="15762"/>
                  </a:cubicBezTo>
                  <a:lnTo>
                    <a:pt x="26028" y="15762"/>
                  </a:lnTo>
                  <a:cubicBezTo>
                    <a:pt x="25026" y="15762"/>
                    <a:pt x="24843" y="15214"/>
                    <a:pt x="24752" y="13664"/>
                  </a:cubicBezTo>
                  <a:cubicBezTo>
                    <a:pt x="24387" y="11412"/>
                    <a:pt x="23292" y="9360"/>
                    <a:pt x="21560" y="7828"/>
                  </a:cubicBezTo>
                  <a:cubicBezTo>
                    <a:pt x="19281" y="5366"/>
                    <a:pt x="10617" y="5275"/>
                    <a:pt x="9797" y="5093"/>
                  </a:cubicBezTo>
                  <a:cubicBezTo>
                    <a:pt x="9249" y="5047"/>
                    <a:pt x="8794" y="4855"/>
                    <a:pt x="8337" y="4545"/>
                  </a:cubicBezTo>
                  <a:cubicBezTo>
                    <a:pt x="8337" y="4545"/>
                    <a:pt x="4781" y="1810"/>
                    <a:pt x="3504" y="533"/>
                  </a:cubicBezTo>
                  <a:cubicBezTo>
                    <a:pt x="2228" y="-744"/>
                    <a:pt x="2228" y="533"/>
                    <a:pt x="2228" y="533"/>
                  </a:cubicBezTo>
                  <a:lnTo>
                    <a:pt x="-52" y="7828"/>
                  </a:lnTo>
                  <a:cubicBezTo>
                    <a:pt x="769" y="8430"/>
                    <a:pt x="1407" y="9296"/>
                    <a:pt x="1681" y="10290"/>
                  </a:cubicBezTo>
                  <a:cubicBezTo>
                    <a:pt x="2683" y="14193"/>
                    <a:pt x="4417" y="17877"/>
                    <a:pt x="6788" y="21142"/>
                  </a:cubicBezTo>
                  <a:cubicBezTo>
                    <a:pt x="8794" y="24926"/>
                    <a:pt x="9523" y="29230"/>
                    <a:pt x="8885" y="33452"/>
                  </a:cubicBezTo>
                  <a:cubicBezTo>
                    <a:pt x="8428" y="42435"/>
                    <a:pt x="9797" y="51408"/>
                    <a:pt x="12714" y="59897"/>
                  </a:cubicBezTo>
                  <a:cubicBezTo>
                    <a:pt x="15359" y="65004"/>
                    <a:pt x="16727" y="70658"/>
                    <a:pt x="16727" y="76403"/>
                  </a:cubicBezTo>
                  <a:cubicBezTo>
                    <a:pt x="16179" y="80479"/>
                    <a:pt x="17912" y="84527"/>
                    <a:pt x="21104" y="87072"/>
                  </a:cubicBezTo>
                  <a:cubicBezTo>
                    <a:pt x="26210" y="91814"/>
                    <a:pt x="22198" y="90628"/>
                    <a:pt x="21650" y="91084"/>
                  </a:cubicBezTo>
                  <a:cubicBezTo>
                    <a:pt x="21104" y="91540"/>
                    <a:pt x="17639" y="93272"/>
                    <a:pt x="22563" y="95643"/>
                  </a:cubicBezTo>
                  <a:cubicBezTo>
                    <a:pt x="25663" y="97148"/>
                    <a:pt x="28126" y="99701"/>
                    <a:pt x="29585" y="102847"/>
                  </a:cubicBezTo>
                  <a:cubicBezTo>
                    <a:pt x="30405" y="103759"/>
                    <a:pt x="41348" y="118167"/>
                    <a:pt x="40801" y="121997"/>
                  </a:cubicBezTo>
                  <a:cubicBezTo>
                    <a:pt x="39433" y="126648"/>
                    <a:pt x="41439" y="131636"/>
                    <a:pt x="45725" y="133943"/>
                  </a:cubicBezTo>
                  <a:cubicBezTo>
                    <a:pt x="51835" y="137955"/>
                    <a:pt x="78462" y="154916"/>
                    <a:pt x="83022" y="158290"/>
                  </a:cubicBezTo>
                  <a:cubicBezTo>
                    <a:pt x="87581" y="161664"/>
                    <a:pt x="98797" y="169507"/>
                    <a:pt x="100074" y="170054"/>
                  </a:cubicBezTo>
                  <a:cubicBezTo>
                    <a:pt x="104725" y="172844"/>
                    <a:pt x="108919" y="176246"/>
                    <a:pt x="112658" y="180176"/>
                  </a:cubicBezTo>
                  <a:cubicBezTo>
                    <a:pt x="116215" y="184279"/>
                    <a:pt x="115119" y="182273"/>
                    <a:pt x="117764" y="180176"/>
                  </a:cubicBezTo>
                  <a:cubicBezTo>
                    <a:pt x="120683" y="178452"/>
                    <a:pt x="124057" y="177477"/>
                    <a:pt x="127431" y="177349"/>
                  </a:cubicBezTo>
                  <a:cubicBezTo>
                    <a:pt x="130075" y="177349"/>
                    <a:pt x="131078" y="177349"/>
                    <a:pt x="131625" y="175434"/>
                  </a:cubicBezTo>
                  <a:cubicBezTo>
                    <a:pt x="132173" y="173519"/>
                    <a:pt x="134270" y="170875"/>
                    <a:pt x="135273" y="174066"/>
                  </a:cubicBezTo>
                  <a:cubicBezTo>
                    <a:pt x="136276" y="177258"/>
                    <a:pt x="135273" y="181635"/>
                    <a:pt x="138099" y="180541"/>
                  </a:cubicBezTo>
                  <a:cubicBezTo>
                    <a:pt x="140927" y="179446"/>
                    <a:pt x="143753" y="174796"/>
                    <a:pt x="140015" y="169507"/>
                  </a:cubicBezTo>
                  <a:cubicBezTo>
                    <a:pt x="137279" y="166051"/>
                    <a:pt x="135182" y="162120"/>
                    <a:pt x="133905" y="157926"/>
                  </a:cubicBezTo>
                  <a:cubicBezTo>
                    <a:pt x="129163" y="149409"/>
                    <a:pt x="123783" y="141211"/>
                    <a:pt x="117947" y="133396"/>
                  </a:cubicBezTo>
                  <a:cubicBezTo>
                    <a:pt x="113752" y="127924"/>
                    <a:pt x="111655" y="125462"/>
                    <a:pt x="112111" y="121997"/>
                  </a:cubicBezTo>
                  <a:cubicBezTo>
                    <a:pt x="112567" y="118532"/>
                    <a:pt x="112111" y="110416"/>
                    <a:pt x="112111" y="107589"/>
                  </a:cubicBezTo>
                  <a:cubicBezTo>
                    <a:pt x="112111" y="104762"/>
                    <a:pt x="112567" y="94823"/>
                    <a:pt x="113114" y="87436"/>
                  </a:cubicBezTo>
                  <a:cubicBezTo>
                    <a:pt x="116305" y="66682"/>
                    <a:pt x="107277" y="45954"/>
                    <a:pt x="89952" y="34091"/>
                  </a:cubicBezTo>
                  <a:cubicBezTo>
                    <a:pt x="86304" y="32221"/>
                    <a:pt x="83203" y="29540"/>
                    <a:pt x="80833" y="26249"/>
                  </a:cubicBezTo>
                  <a:cubicBezTo>
                    <a:pt x="78735" y="21561"/>
                    <a:pt x="74814" y="17941"/>
                    <a:pt x="69981" y="16218"/>
                  </a:cubicBezTo>
                  <a:cubicBezTo>
                    <a:pt x="68887" y="15771"/>
                    <a:pt x="67793" y="15251"/>
                    <a:pt x="66790" y="14667"/>
                  </a:cubicBezTo>
                  <a:lnTo>
                    <a:pt x="62230" y="26249"/>
                  </a:lnTo>
                  <a:cubicBezTo>
                    <a:pt x="61683" y="27616"/>
                    <a:pt x="60406" y="29440"/>
                    <a:pt x="60133" y="29987"/>
                  </a:cubicBezTo>
                  <a:close/>
                </a:path>
              </a:pathLst>
            </a:custGeom>
            <a:grpFill/>
            <a:ln w="4559" cap="flat">
              <a:solidFill>
                <a:srgbClr val="FFFFFF"/>
              </a:solidFill>
              <a:prstDash val="solid"/>
              <a:miter/>
            </a:ln>
          </p:spPr>
          <p:txBody>
            <a:bodyPr rtlCol="0" anchor="ctr"/>
            <a:lstStyle/>
            <a:p>
              <a:endParaRPr lang="en-US"/>
            </a:p>
          </p:txBody>
        </p:sp>
      </p:grpSp>
      <p:grpSp>
        <p:nvGrpSpPr>
          <p:cNvPr id="1017" name="Graphic 2">
            <a:extLst>
              <a:ext uri="{FF2B5EF4-FFF2-40B4-BE49-F238E27FC236}">
                <a16:creationId xmlns:a16="http://schemas.microsoft.com/office/drawing/2014/main" id="{9B447868-5AE9-4CEB-E3AF-011F3DE8E6FE}"/>
              </a:ext>
            </a:extLst>
          </p:cNvPr>
          <p:cNvGrpSpPr/>
          <p:nvPr/>
        </p:nvGrpSpPr>
        <p:grpSpPr>
          <a:xfrm>
            <a:off x="9381140" y="3142425"/>
            <a:ext cx="649891" cy="712012"/>
            <a:chOff x="9876705" y="2637859"/>
            <a:chExt cx="747963" cy="819459"/>
          </a:xfrm>
          <a:solidFill>
            <a:srgbClr val="8FC24B"/>
          </a:solidFill>
        </p:grpSpPr>
        <p:sp>
          <p:nvSpPr>
            <p:cNvPr id="1018" name="Freeform: Shape 1017">
              <a:extLst>
                <a:ext uri="{FF2B5EF4-FFF2-40B4-BE49-F238E27FC236}">
                  <a16:creationId xmlns:a16="http://schemas.microsoft.com/office/drawing/2014/main" id="{9A4F70E7-A794-4534-30B7-C9BA0634C2AE}"/>
                </a:ext>
              </a:extLst>
            </p:cNvPr>
            <p:cNvSpPr/>
            <p:nvPr/>
          </p:nvSpPr>
          <p:spPr>
            <a:xfrm>
              <a:off x="10119895" y="2803378"/>
              <a:ext cx="378823" cy="314833"/>
            </a:xfrm>
            <a:custGeom>
              <a:avLst/>
              <a:gdLst>
                <a:gd name="connsiteX0" fmla="*/ 143 w 378823"/>
                <a:gd name="connsiteY0" fmla="*/ 291925 h 314833"/>
                <a:gd name="connsiteX1" fmla="*/ 3881 w 378823"/>
                <a:gd name="connsiteY1" fmla="*/ 296485 h 314833"/>
                <a:gd name="connsiteX2" fmla="*/ 29232 w 378823"/>
                <a:gd name="connsiteY2" fmla="*/ 294479 h 314833"/>
                <a:gd name="connsiteX3" fmla="*/ 38351 w 378823"/>
                <a:gd name="connsiteY3" fmla="*/ 297670 h 314833"/>
                <a:gd name="connsiteX4" fmla="*/ 44642 w 378823"/>
                <a:gd name="connsiteY4" fmla="*/ 287913 h 314833"/>
                <a:gd name="connsiteX5" fmla="*/ 56589 w 378823"/>
                <a:gd name="connsiteY5" fmla="*/ 284265 h 314833"/>
                <a:gd name="connsiteX6" fmla="*/ 82851 w 378823"/>
                <a:gd name="connsiteY6" fmla="*/ 278520 h 314833"/>
                <a:gd name="connsiteX7" fmla="*/ 98172 w 378823"/>
                <a:gd name="connsiteY7" fmla="*/ 277153 h 314833"/>
                <a:gd name="connsiteX8" fmla="*/ 104463 w 378823"/>
                <a:gd name="connsiteY8" fmla="*/ 271955 h 314833"/>
                <a:gd name="connsiteX9" fmla="*/ 114402 w 378823"/>
                <a:gd name="connsiteY9" fmla="*/ 267122 h 314833"/>
                <a:gd name="connsiteX10" fmla="*/ 150878 w 378823"/>
                <a:gd name="connsiteY10" fmla="*/ 267122 h 314833"/>
                <a:gd name="connsiteX11" fmla="*/ 153158 w 378823"/>
                <a:gd name="connsiteY11" fmla="*/ 273140 h 314833"/>
                <a:gd name="connsiteX12" fmla="*/ 143492 w 378823"/>
                <a:gd name="connsiteY12" fmla="*/ 281074 h 314833"/>
                <a:gd name="connsiteX13" fmla="*/ 144678 w 378823"/>
                <a:gd name="connsiteY13" fmla="*/ 287639 h 314833"/>
                <a:gd name="connsiteX14" fmla="*/ 142398 w 378823"/>
                <a:gd name="connsiteY14" fmla="*/ 296758 h 314833"/>
                <a:gd name="connsiteX15" fmla="*/ 149784 w 378823"/>
                <a:gd name="connsiteY15" fmla="*/ 303871 h 314833"/>
                <a:gd name="connsiteX16" fmla="*/ 151517 w 378823"/>
                <a:gd name="connsiteY16" fmla="*/ 306789 h 314833"/>
                <a:gd name="connsiteX17" fmla="*/ 154070 w 378823"/>
                <a:gd name="connsiteY17" fmla="*/ 309343 h 314833"/>
                <a:gd name="connsiteX18" fmla="*/ 163188 w 378823"/>
                <a:gd name="connsiteY18" fmla="*/ 314449 h 314833"/>
                <a:gd name="connsiteX19" fmla="*/ 167748 w 378823"/>
                <a:gd name="connsiteY19" fmla="*/ 312990 h 314833"/>
                <a:gd name="connsiteX20" fmla="*/ 183980 w 378823"/>
                <a:gd name="connsiteY20" fmla="*/ 292837 h 314833"/>
                <a:gd name="connsiteX21" fmla="*/ 189907 w 378823"/>
                <a:gd name="connsiteY21" fmla="*/ 285360 h 314833"/>
                <a:gd name="connsiteX22" fmla="*/ 195926 w 378823"/>
                <a:gd name="connsiteY22" fmla="*/ 282533 h 314833"/>
                <a:gd name="connsiteX23" fmla="*/ 202218 w 378823"/>
                <a:gd name="connsiteY23" fmla="*/ 282533 h 314833"/>
                <a:gd name="connsiteX24" fmla="*/ 200486 w 378823"/>
                <a:gd name="connsiteY24" fmla="*/ 277973 h 314833"/>
                <a:gd name="connsiteX25" fmla="*/ 192825 w 378823"/>
                <a:gd name="connsiteY25" fmla="*/ 270314 h 314833"/>
                <a:gd name="connsiteX26" fmla="*/ 198206 w 378823"/>
                <a:gd name="connsiteY26" fmla="*/ 256362 h 314833"/>
                <a:gd name="connsiteX27" fmla="*/ 202765 w 378823"/>
                <a:gd name="connsiteY27" fmla="*/ 255176 h 314833"/>
                <a:gd name="connsiteX28" fmla="*/ 202218 w 378823"/>
                <a:gd name="connsiteY28" fmla="*/ 261195 h 314833"/>
                <a:gd name="connsiteX29" fmla="*/ 204497 w 378823"/>
                <a:gd name="connsiteY29" fmla="*/ 263109 h 314833"/>
                <a:gd name="connsiteX30" fmla="*/ 207325 w 378823"/>
                <a:gd name="connsiteY30" fmla="*/ 261742 h 314833"/>
                <a:gd name="connsiteX31" fmla="*/ 211337 w 378823"/>
                <a:gd name="connsiteY31" fmla="*/ 266301 h 314833"/>
                <a:gd name="connsiteX32" fmla="*/ 210790 w 378823"/>
                <a:gd name="connsiteY32" fmla="*/ 269675 h 314833"/>
                <a:gd name="connsiteX33" fmla="*/ 211337 w 378823"/>
                <a:gd name="connsiteY33" fmla="*/ 271681 h 314833"/>
                <a:gd name="connsiteX34" fmla="*/ 223283 w 378823"/>
                <a:gd name="connsiteY34" fmla="*/ 269402 h 314833"/>
                <a:gd name="connsiteX35" fmla="*/ 244074 w 378823"/>
                <a:gd name="connsiteY35" fmla="*/ 267395 h 314833"/>
                <a:gd name="connsiteX36" fmla="*/ 253193 w 378823"/>
                <a:gd name="connsiteY36" fmla="*/ 264021 h 314833"/>
                <a:gd name="connsiteX37" fmla="*/ 258025 w 378823"/>
                <a:gd name="connsiteY37" fmla="*/ 256909 h 314833"/>
                <a:gd name="connsiteX38" fmla="*/ 261491 w 378823"/>
                <a:gd name="connsiteY38" fmla="*/ 252076 h 314833"/>
                <a:gd name="connsiteX39" fmla="*/ 270610 w 378823"/>
                <a:gd name="connsiteY39" fmla="*/ 252623 h 314833"/>
                <a:gd name="connsiteX40" fmla="*/ 268604 w 378823"/>
                <a:gd name="connsiteY40" fmla="*/ 256362 h 314833"/>
                <a:gd name="connsiteX41" fmla="*/ 268604 w 378823"/>
                <a:gd name="connsiteY41" fmla="*/ 267395 h 314833"/>
                <a:gd name="connsiteX42" fmla="*/ 272616 w 378823"/>
                <a:gd name="connsiteY42" fmla="*/ 270040 h 314833"/>
                <a:gd name="connsiteX43" fmla="*/ 279729 w 378823"/>
                <a:gd name="connsiteY43" fmla="*/ 254903 h 314833"/>
                <a:gd name="connsiteX44" fmla="*/ 283741 w 378823"/>
                <a:gd name="connsiteY44" fmla="*/ 249796 h 314833"/>
                <a:gd name="connsiteX45" fmla="*/ 292860 w 378823"/>
                <a:gd name="connsiteY45" fmla="*/ 246331 h 314833"/>
                <a:gd name="connsiteX46" fmla="*/ 295687 w 378823"/>
                <a:gd name="connsiteY46" fmla="*/ 248884 h 314833"/>
                <a:gd name="connsiteX47" fmla="*/ 297693 w 378823"/>
                <a:gd name="connsiteY47" fmla="*/ 250069 h 314833"/>
                <a:gd name="connsiteX48" fmla="*/ 297055 w 378823"/>
                <a:gd name="connsiteY48" fmla="*/ 241498 h 314833"/>
                <a:gd name="connsiteX49" fmla="*/ 299608 w 378823"/>
                <a:gd name="connsiteY49" fmla="*/ 236938 h 314833"/>
                <a:gd name="connsiteX50" fmla="*/ 303894 w 378823"/>
                <a:gd name="connsiteY50" fmla="*/ 232926 h 314833"/>
                <a:gd name="connsiteX51" fmla="*/ 310187 w 378823"/>
                <a:gd name="connsiteY51" fmla="*/ 232926 h 314833"/>
                <a:gd name="connsiteX52" fmla="*/ 310733 w 378823"/>
                <a:gd name="connsiteY52" fmla="*/ 235844 h 314833"/>
                <a:gd name="connsiteX53" fmla="*/ 305627 w 378823"/>
                <a:gd name="connsiteY53" fmla="*/ 241224 h 314833"/>
                <a:gd name="connsiteX54" fmla="*/ 303620 w 378823"/>
                <a:gd name="connsiteY54" fmla="*/ 243777 h 314833"/>
                <a:gd name="connsiteX55" fmla="*/ 304532 w 378823"/>
                <a:gd name="connsiteY55" fmla="*/ 247790 h 314833"/>
                <a:gd name="connsiteX56" fmla="*/ 303620 w 378823"/>
                <a:gd name="connsiteY56" fmla="*/ 252623 h 314833"/>
                <a:gd name="connsiteX57" fmla="*/ 302800 w 378823"/>
                <a:gd name="connsiteY57" fmla="*/ 257456 h 314833"/>
                <a:gd name="connsiteX58" fmla="*/ 302800 w 378823"/>
                <a:gd name="connsiteY58" fmla="*/ 257456 h 314833"/>
                <a:gd name="connsiteX59" fmla="*/ 305627 w 378823"/>
                <a:gd name="connsiteY59" fmla="*/ 258915 h 314833"/>
                <a:gd name="connsiteX60" fmla="*/ 323865 w 378823"/>
                <a:gd name="connsiteY60" fmla="*/ 238944 h 314833"/>
                <a:gd name="connsiteX61" fmla="*/ 337543 w 378823"/>
                <a:gd name="connsiteY61" fmla="*/ 228731 h 314833"/>
                <a:gd name="connsiteX62" fmla="*/ 332984 w 378823"/>
                <a:gd name="connsiteY62" fmla="*/ 219612 h 314833"/>
                <a:gd name="connsiteX63" fmla="*/ 329883 w 378823"/>
                <a:gd name="connsiteY63" fmla="*/ 205934 h 314833"/>
                <a:gd name="connsiteX64" fmla="*/ 335264 w 378823"/>
                <a:gd name="connsiteY64" fmla="*/ 187696 h 314833"/>
                <a:gd name="connsiteX65" fmla="*/ 340643 w 378823"/>
                <a:gd name="connsiteY65" fmla="*/ 181769 h 314833"/>
                <a:gd name="connsiteX66" fmla="*/ 341281 w 378823"/>
                <a:gd name="connsiteY66" fmla="*/ 145293 h 314833"/>
                <a:gd name="connsiteX67" fmla="*/ 344655 w 378823"/>
                <a:gd name="connsiteY67" fmla="*/ 128423 h 314833"/>
                <a:gd name="connsiteX68" fmla="*/ 350674 w 378823"/>
                <a:gd name="connsiteY68" fmla="*/ 125049 h 314833"/>
                <a:gd name="connsiteX69" fmla="*/ 357787 w 378823"/>
                <a:gd name="connsiteY69" fmla="*/ 125870 h 314833"/>
                <a:gd name="connsiteX70" fmla="*/ 359793 w 378823"/>
                <a:gd name="connsiteY70" fmla="*/ 113377 h 314833"/>
                <a:gd name="connsiteX71" fmla="*/ 365173 w 378823"/>
                <a:gd name="connsiteY71" fmla="*/ 102252 h 314833"/>
                <a:gd name="connsiteX72" fmla="*/ 368912 w 378823"/>
                <a:gd name="connsiteY72" fmla="*/ 100519 h 314833"/>
                <a:gd name="connsiteX73" fmla="*/ 371465 w 378823"/>
                <a:gd name="connsiteY73" fmla="*/ 99425 h 314833"/>
                <a:gd name="connsiteX74" fmla="*/ 375751 w 378823"/>
                <a:gd name="connsiteY74" fmla="*/ 91400 h 314833"/>
                <a:gd name="connsiteX75" fmla="*/ 378578 w 378823"/>
                <a:gd name="connsiteY75" fmla="*/ 78634 h 314833"/>
                <a:gd name="connsiteX76" fmla="*/ 371465 w 378823"/>
                <a:gd name="connsiteY76" fmla="*/ 55472 h 314833"/>
                <a:gd name="connsiteX77" fmla="*/ 364079 w 378823"/>
                <a:gd name="connsiteY77" fmla="*/ 39787 h 314833"/>
                <a:gd name="connsiteX78" fmla="*/ 356602 w 378823"/>
                <a:gd name="connsiteY78" fmla="*/ 26109 h 314833"/>
                <a:gd name="connsiteX79" fmla="*/ 358334 w 378823"/>
                <a:gd name="connsiteY79" fmla="*/ 7324 h 314833"/>
                <a:gd name="connsiteX80" fmla="*/ 354960 w 378823"/>
                <a:gd name="connsiteY80" fmla="*/ 3311 h 314833"/>
                <a:gd name="connsiteX81" fmla="*/ 344929 w 378823"/>
                <a:gd name="connsiteY81" fmla="*/ 758 h 314833"/>
                <a:gd name="connsiteX82" fmla="*/ 335810 w 378823"/>
                <a:gd name="connsiteY82" fmla="*/ 9877 h 314833"/>
                <a:gd name="connsiteX83" fmla="*/ 349762 w 378823"/>
                <a:gd name="connsiteY83" fmla="*/ 11063 h 314833"/>
                <a:gd name="connsiteX84" fmla="*/ 350674 w 378823"/>
                <a:gd name="connsiteY84" fmla="*/ 22461 h 314833"/>
                <a:gd name="connsiteX85" fmla="*/ 342649 w 378823"/>
                <a:gd name="connsiteY85" fmla="*/ 25835 h 314833"/>
                <a:gd name="connsiteX86" fmla="*/ 336996 w 378823"/>
                <a:gd name="connsiteY86" fmla="*/ 27568 h 314833"/>
                <a:gd name="connsiteX87" fmla="*/ 333257 w 378823"/>
                <a:gd name="connsiteY87" fmla="*/ 25288 h 314833"/>
                <a:gd name="connsiteX88" fmla="*/ 331251 w 378823"/>
                <a:gd name="connsiteY88" fmla="*/ 16169 h 314833"/>
                <a:gd name="connsiteX89" fmla="*/ 325323 w 378823"/>
                <a:gd name="connsiteY89" fmla="*/ 11336 h 314833"/>
                <a:gd name="connsiteX90" fmla="*/ 322132 w 378823"/>
                <a:gd name="connsiteY90" fmla="*/ 14163 h 314833"/>
                <a:gd name="connsiteX91" fmla="*/ 320490 w 378823"/>
                <a:gd name="connsiteY91" fmla="*/ 21549 h 314833"/>
                <a:gd name="connsiteX92" fmla="*/ 309091 w 378823"/>
                <a:gd name="connsiteY92" fmla="*/ 32401 h 314833"/>
                <a:gd name="connsiteX93" fmla="*/ 307907 w 378823"/>
                <a:gd name="connsiteY93" fmla="*/ 43252 h 314833"/>
                <a:gd name="connsiteX94" fmla="*/ 302800 w 378823"/>
                <a:gd name="connsiteY94" fmla="*/ 60670 h 314833"/>
                <a:gd name="connsiteX95" fmla="*/ 301979 w 378823"/>
                <a:gd name="connsiteY95" fmla="*/ 64043 h 314833"/>
                <a:gd name="connsiteX96" fmla="*/ 305900 w 378823"/>
                <a:gd name="connsiteY96" fmla="*/ 65776 h 314833"/>
                <a:gd name="connsiteX97" fmla="*/ 309091 w 378823"/>
                <a:gd name="connsiteY97" fmla="*/ 67144 h 314833"/>
                <a:gd name="connsiteX98" fmla="*/ 298240 w 378823"/>
                <a:gd name="connsiteY98" fmla="*/ 111097 h 314833"/>
                <a:gd name="connsiteX99" fmla="*/ 290853 w 378823"/>
                <a:gd name="connsiteY99" fmla="*/ 129335 h 314833"/>
                <a:gd name="connsiteX100" fmla="*/ 284562 w 378823"/>
                <a:gd name="connsiteY100" fmla="*/ 140460 h 314833"/>
                <a:gd name="connsiteX101" fmla="*/ 261217 w 378823"/>
                <a:gd name="connsiteY101" fmla="*/ 162072 h 314833"/>
                <a:gd name="connsiteX102" fmla="*/ 237235 w 378823"/>
                <a:gd name="connsiteY102" fmla="*/ 176297 h 314833"/>
                <a:gd name="connsiteX103" fmla="*/ 221824 w 378823"/>
                <a:gd name="connsiteY103" fmla="*/ 184869 h 314833"/>
                <a:gd name="connsiteX104" fmla="*/ 210790 w 378823"/>
                <a:gd name="connsiteY104" fmla="*/ 188061 h 314833"/>
                <a:gd name="connsiteX105" fmla="*/ 209057 w 378823"/>
                <a:gd name="connsiteY105" fmla="*/ 178942 h 314833"/>
                <a:gd name="connsiteX106" fmla="*/ 207325 w 378823"/>
                <a:gd name="connsiteY106" fmla="*/ 177300 h 314833"/>
                <a:gd name="connsiteX107" fmla="*/ 203312 w 378823"/>
                <a:gd name="connsiteY107" fmla="*/ 174383 h 314833"/>
                <a:gd name="connsiteX108" fmla="*/ 207051 w 378823"/>
                <a:gd name="connsiteY108" fmla="*/ 171829 h 314833"/>
                <a:gd name="connsiteX109" fmla="*/ 211063 w 378823"/>
                <a:gd name="connsiteY109" fmla="*/ 169549 h 314833"/>
                <a:gd name="connsiteX110" fmla="*/ 214438 w 378823"/>
                <a:gd name="connsiteY110" fmla="*/ 168181 h 314833"/>
                <a:gd name="connsiteX111" fmla="*/ 217902 w 378823"/>
                <a:gd name="connsiteY111" fmla="*/ 166175 h 314833"/>
                <a:gd name="connsiteX112" fmla="*/ 217902 w 378823"/>
                <a:gd name="connsiteY112" fmla="*/ 160157 h 314833"/>
                <a:gd name="connsiteX113" fmla="*/ 213616 w 378823"/>
                <a:gd name="connsiteY113" fmla="*/ 160157 h 314833"/>
                <a:gd name="connsiteX114" fmla="*/ 203586 w 378823"/>
                <a:gd name="connsiteY114" fmla="*/ 162984 h 314833"/>
                <a:gd name="connsiteX115" fmla="*/ 199026 w 378823"/>
                <a:gd name="connsiteY115" fmla="*/ 173288 h 314833"/>
                <a:gd name="connsiteX116" fmla="*/ 197112 w 378823"/>
                <a:gd name="connsiteY116" fmla="*/ 188699 h 314833"/>
                <a:gd name="connsiteX117" fmla="*/ 177688 w 378823"/>
                <a:gd name="connsiteY117" fmla="*/ 212317 h 314833"/>
                <a:gd name="connsiteX118" fmla="*/ 175955 w 378823"/>
                <a:gd name="connsiteY118" fmla="*/ 225995 h 314833"/>
                <a:gd name="connsiteX119" fmla="*/ 175955 w 378823"/>
                <a:gd name="connsiteY119" fmla="*/ 230555 h 314833"/>
                <a:gd name="connsiteX120" fmla="*/ 170028 w 378823"/>
                <a:gd name="connsiteY120" fmla="*/ 234020 h 314833"/>
                <a:gd name="connsiteX121" fmla="*/ 160909 w 378823"/>
                <a:gd name="connsiteY121" fmla="*/ 236300 h 314833"/>
                <a:gd name="connsiteX122" fmla="*/ 152885 w 378823"/>
                <a:gd name="connsiteY122" fmla="*/ 237941 h 314833"/>
                <a:gd name="connsiteX123" fmla="*/ 149146 w 378823"/>
                <a:gd name="connsiteY123" fmla="*/ 233382 h 314833"/>
                <a:gd name="connsiteX124" fmla="*/ 150058 w 378823"/>
                <a:gd name="connsiteY124" fmla="*/ 228822 h 314833"/>
                <a:gd name="connsiteX125" fmla="*/ 137839 w 378823"/>
                <a:gd name="connsiteY125" fmla="*/ 229734 h 314833"/>
                <a:gd name="connsiteX126" fmla="*/ 116682 w 378823"/>
                <a:gd name="connsiteY126" fmla="*/ 233108 h 314833"/>
                <a:gd name="connsiteX127" fmla="*/ 87685 w 378823"/>
                <a:gd name="connsiteY127" fmla="*/ 235114 h 314833"/>
                <a:gd name="connsiteX128" fmla="*/ 64887 w 378823"/>
                <a:gd name="connsiteY128" fmla="*/ 238853 h 314833"/>
                <a:gd name="connsiteX129" fmla="*/ 60601 w 378823"/>
                <a:gd name="connsiteY129" fmla="*/ 241406 h 314833"/>
                <a:gd name="connsiteX130" fmla="*/ 59142 w 378823"/>
                <a:gd name="connsiteY130" fmla="*/ 245966 h 314833"/>
                <a:gd name="connsiteX131" fmla="*/ 31786 w 378823"/>
                <a:gd name="connsiteY131" fmla="*/ 265298 h 314833"/>
                <a:gd name="connsiteX132" fmla="*/ 18107 w 378823"/>
                <a:gd name="connsiteY132" fmla="*/ 276149 h 314833"/>
                <a:gd name="connsiteX133" fmla="*/ 7894 w 378823"/>
                <a:gd name="connsiteY133" fmla="*/ 278976 h 314833"/>
                <a:gd name="connsiteX134" fmla="*/ 1601 w 378823"/>
                <a:gd name="connsiteY134" fmla="*/ 279888 h 314833"/>
                <a:gd name="connsiteX135" fmla="*/ 781 w 378823"/>
                <a:gd name="connsiteY135" fmla="*/ 285268 h 314833"/>
                <a:gd name="connsiteX136" fmla="*/ 781 w 378823"/>
                <a:gd name="connsiteY136" fmla="*/ 288734 h 314833"/>
                <a:gd name="connsiteX137" fmla="*/ 143 w 378823"/>
                <a:gd name="connsiteY137" fmla="*/ 291925 h 31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378823" h="314833">
                  <a:moveTo>
                    <a:pt x="143" y="291925"/>
                  </a:moveTo>
                  <a:cubicBezTo>
                    <a:pt x="143" y="298491"/>
                    <a:pt x="2969" y="296211"/>
                    <a:pt x="3881" y="296485"/>
                  </a:cubicBezTo>
                  <a:cubicBezTo>
                    <a:pt x="4793" y="296758"/>
                    <a:pt x="26678" y="294479"/>
                    <a:pt x="29232" y="294479"/>
                  </a:cubicBezTo>
                  <a:cubicBezTo>
                    <a:pt x="31786" y="294479"/>
                    <a:pt x="32971" y="295026"/>
                    <a:pt x="38351" y="297670"/>
                  </a:cubicBezTo>
                  <a:cubicBezTo>
                    <a:pt x="43731" y="300315"/>
                    <a:pt x="42090" y="295026"/>
                    <a:pt x="44642" y="287913"/>
                  </a:cubicBezTo>
                  <a:cubicBezTo>
                    <a:pt x="47196" y="280800"/>
                    <a:pt x="49476" y="278794"/>
                    <a:pt x="56589" y="284265"/>
                  </a:cubicBezTo>
                  <a:cubicBezTo>
                    <a:pt x="63702" y="289737"/>
                    <a:pt x="78566" y="281986"/>
                    <a:pt x="82851" y="278520"/>
                  </a:cubicBezTo>
                  <a:cubicBezTo>
                    <a:pt x="87137" y="275055"/>
                    <a:pt x="91970" y="276788"/>
                    <a:pt x="98172" y="277153"/>
                  </a:cubicBezTo>
                  <a:cubicBezTo>
                    <a:pt x="104372" y="277518"/>
                    <a:pt x="102457" y="274599"/>
                    <a:pt x="104463" y="271955"/>
                  </a:cubicBezTo>
                  <a:cubicBezTo>
                    <a:pt x="107291" y="269502"/>
                    <a:pt x="110755" y="267842"/>
                    <a:pt x="114402" y="267122"/>
                  </a:cubicBezTo>
                  <a:cubicBezTo>
                    <a:pt x="116682" y="266575"/>
                    <a:pt x="143766" y="267122"/>
                    <a:pt x="150878" y="267122"/>
                  </a:cubicBezTo>
                  <a:cubicBezTo>
                    <a:pt x="157991" y="267122"/>
                    <a:pt x="154343" y="271134"/>
                    <a:pt x="153158" y="273140"/>
                  </a:cubicBezTo>
                  <a:cubicBezTo>
                    <a:pt x="150332" y="276241"/>
                    <a:pt x="147049" y="278913"/>
                    <a:pt x="143492" y="281074"/>
                  </a:cubicBezTo>
                  <a:cubicBezTo>
                    <a:pt x="140939" y="282806"/>
                    <a:pt x="143492" y="284813"/>
                    <a:pt x="144678" y="287639"/>
                  </a:cubicBezTo>
                  <a:cubicBezTo>
                    <a:pt x="144951" y="290849"/>
                    <a:pt x="144130" y="294050"/>
                    <a:pt x="142398" y="296758"/>
                  </a:cubicBezTo>
                  <a:cubicBezTo>
                    <a:pt x="141213" y="299312"/>
                    <a:pt x="147230" y="302503"/>
                    <a:pt x="149784" y="303871"/>
                  </a:cubicBezTo>
                  <a:cubicBezTo>
                    <a:pt x="152337" y="305239"/>
                    <a:pt x="152337" y="305057"/>
                    <a:pt x="151517" y="306789"/>
                  </a:cubicBezTo>
                  <a:cubicBezTo>
                    <a:pt x="150696" y="308522"/>
                    <a:pt x="152611" y="309069"/>
                    <a:pt x="154070" y="309343"/>
                  </a:cubicBezTo>
                  <a:cubicBezTo>
                    <a:pt x="155529" y="309616"/>
                    <a:pt x="159997" y="312990"/>
                    <a:pt x="163188" y="314449"/>
                  </a:cubicBezTo>
                  <a:cubicBezTo>
                    <a:pt x="164830" y="315261"/>
                    <a:pt x="166836" y="314613"/>
                    <a:pt x="167748" y="312990"/>
                  </a:cubicBezTo>
                  <a:cubicBezTo>
                    <a:pt x="173493" y="306570"/>
                    <a:pt x="178965" y="299841"/>
                    <a:pt x="183980" y="292837"/>
                  </a:cubicBezTo>
                  <a:cubicBezTo>
                    <a:pt x="186533" y="290193"/>
                    <a:pt x="188539" y="286272"/>
                    <a:pt x="189907" y="285360"/>
                  </a:cubicBezTo>
                  <a:cubicBezTo>
                    <a:pt x="192005" y="284621"/>
                    <a:pt x="194010" y="283673"/>
                    <a:pt x="195926" y="282533"/>
                  </a:cubicBezTo>
                  <a:cubicBezTo>
                    <a:pt x="197112" y="281347"/>
                    <a:pt x="199300" y="281712"/>
                    <a:pt x="202218" y="282533"/>
                  </a:cubicBezTo>
                  <a:cubicBezTo>
                    <a:pt x="205136" y="283354"/>
                    <a:pt x="202765" y="280527"/>
                    <a:pt x="200486" y="277973"/>
                  </a:cubicBezTo>
                  <a:cubicBezTo>
                    <a:pt x="198206" y="275420"/>
                    <a:pt x="196473" y="271134"/>
                    <a:pt x="192825" y="270314"/>
                  </a:cubicBezTo>
                  <a:cubicBezTo>
                    <a:pt x="189178" y="269493"/>
                    <a:pt x="195652" y="260556"/>
                    <a:pt x="198206" y="256362"/>
                  </a:cubicBezTo>
                  <a:cubicBezTo>
                    <a:pt x="200759" y="252167"/>
                    <a:pt x="203860" y="253443"/>
                    <a:pt x="202765" y="255176"/>
                  </a:cubicBezTo>
                  <a:cubicBezTo>
                    <a:pt x="201671" y="256909"/>
                    <a:pt x="201671" y="256909"/>
                    <a:pt x="202218" y="261195"/>
                  </a:cubicBezTo>
                  <a:cubicBezTo>
                    <a:pt x="202765" y="265481"/>
                    <a:pt x="203586" y="266301"/>
                    <a:pt x="204497" y="263109"/>
                  </a:cubicBezTo>
                  <a:cubicBezTo>
                    <a:pt x="205409" y="259918"/>
                    <a:pt x="205865" y="259736"/>
                    <a:pt x="207325" y="261742"/>
                  </a:cubicBezTo>
                  <a:cubicBezTo>
                    <a:pt x="208783" y="263748"/>
                    <a:pt x="207325" y="265116"/>
                    <a:pt x="211337" y="266301"/>
                  </a:cubicBezTo>
                  <a:cubicBezTo>
                    <a:pt x="215350" y="267487"/>
                    <a:pt x="212705" y="268854"/>
                    <a:pt x="210790" y="269675"/>
                  </a:cubicBezTo>
                  <a:cubicBezTo>
                    <a:pt x="208874" y="270496"/>
                    <a:pt x="208783" y="271955"/>
                    <a:pt x="211337" y="271681"/>
                  </a:cubicBezTo>
                  <a:cubicBezTo>
                    <a:pt x="213890" y="271408"/>
                    <a:pt x="218723" y="270314"/>
                    <a:pt x="223283" y="269402"/>
                  </a:cubicBezTo>
                  <a:cubicBezTo>
                    <a:pt x="227842" y="268490"/>
                    <a:pt x="240061" y="268307"/>
                    <a:pt x="244074" y="267395"/>
                  </a:cubicBezTo>
                  <a:cubicBezTo>
                    <a:pt x="248086" y="266483"/>
                    <a:pt x="252646" y="265116"/>
                    <a:pt x="253193" y="264021"/>
                  </a:cubicBezTo>
                  <a:cubicBezTo>
                    <a:pt x="254560" y="261486"/>
                    <a:pt x="256202" y="259106"/>
                    <a:pt x="258025" y="256909"/>
                  </a:cubicBezTo>
                  <a:cubicBezTo>
                    <a:pt x="259759" y="254629"/>
                    <a:pt x="259759" y="254629"/>
                    <a:pt x="261491" y="252076"/>
                  </a:cubicBezTo>
                  <a:cubicBezTo>
                    <a:pt x="263224" y="249522"/>
                    <a:pt x="267418" y="252076"/>
                    <a:pt x="270610" y="252623"/>
                  </a:cubicBezTo>
                  <a:cubicBezTo>
                    <a:pt x="273801" y="253170"/>
                    <a:pt x="271704" y="254629"/>
                    <a:pt x="268604" y="256362"/>
                  </a:cubicBezTo>
                  <a:cubicBezTo>
                    <a:pt x="265504" y="258094"/>
                    <a:pt x="267966" y="263474"/>
                    <a:pt x="268604" y="267395"/>
                  </a:cubicBezTo>
                  <a:cubicBezTo>
                    <a:pt x="269242" y="271316"/>
                    <a:pt x="268604" y="272593"/>
                    <a:pt x="272616" y="270040"/>
                  </a:cubicBezTo>
                  <a:cubicBezTo>
                    <a:pt x="276994" y="266228"/>
                    <a:pt x="279637" y="260730"/>
                    <a:pt x="279729" y="254903"/>
                  </a:cubicBezTo>
                  <a:cubicBezTo>
                    <a:pt x="279182" y="251164"/>
                    <a:pt x="280823" y="250617"/>
                    <a:pt x="283741" y="249796"/>
                  </a:cubicBezTo>
                  <a:cubicBezTo>
                    <a:pt x="286933" y="249021"/>
                    <a:pt x="289942" y="247853"/>
                    <a:pt x="292860" y="246331"/>
                  </a:cubicBezTo>
                  <a:cubicBezTo>
                    <a:pt x="294775" y="244872"/>
                    <a:pt x="295049" y="244598"/>
                    <a:pt x="295687" y="248884"/>
                  </a:cubicBezTo>
                  <a:cubicBezTo>
                    <a:pt x="296326" y="253170"/>
                    <a:pt x="297420" y="252076"/>
                    <a:pt x="297693" y="250069"/>
                  </a:cubicBezTo>
                  <a:cubicBezTo>
                    <a:pt x="298149" y="247206"/>
                    <a:pt x="297966" y="244261"/>
                    <a:pt x="297055" y="241498"/>
                  </a:cubicBezTo>
                  <a:cubicBezTo>
                    <a:pt x="295960" y="237759"/>
                    <a:pt x="297693" y="237759"/>
                    <a:pt x="299608" y="236938"/>
                  </a:cubicBezTo>
                  <a:cubicBezTo>
                    <a:pt x="301523" y="236200"/>
                    <a:pt x="303074" y="234759"/>
                    <a:pt x="303894" y="232926"/>
                  </a:cubicBezTo>
                  <a:cubicBezTo>
                    <a:pt x="305353" y="230646"/>
                    <a:pt x="306811" y="232379"/>
                    <a:pt x="310187" y="232926"/>
                  </a:cubicBezTo>
                  <a:cubicBezTo>
                    <a:pt x="313561" y="233473"/>
                    <a:pt x="312466" y="235206"/>
                    <a:pt x="310733" y="235844"/>
                  </a:cubicBezTo>
                  <a:cubicBezTo>
                    <a:pt x="309001" y="236482"/>
                    <a:pt x="306811" y="240039"/>
                    <a:pt x="305627" y="241224"/>
                  </a:cubicBezTo>
                  <a:cubicBezTo>
                    <a:pt x="304897" y="242027"/>
                    <a:pt x="304259" y="242884"/>
                    <a:pt x="303620" y="243777"/>
                  </a:cubicBezTo>
                  <a:cubicBezTo>
                    <a:pt x="304806" y="244771"/>
                    <a:pt x="305171" y="246394"/>
                    <a:pt x="304532" y="247790"/>
                  </a:cubicBezTo>
                  <a:cubicBezTo>
                    <a:pt x="303620" y="250617"/>
                    <a:pt x="302526" y="250343"/>
                    <a:pt x="303620" y="252623"/>
                  </a:cubicBezTo>
                  <a:cubicBezTo>
                    <a:pt x="304714" y="254182"/>
                    <a:pt x="304350" y="256343"/>
                    <a:pt x="302800" y="257456"/>
                  </a:cubicBezTo>
                  <a:cubicBezTo>
                    <a:pt x="302800" y="257456"/>
                    <a:pt x="302800" y="257456"/>
                    <a:pt x="302800" y="257456"/>
                  </a:cubicBezTo>
                  <a:cubicBezTo>
                    <a:pt x="301340" y="258641"/>
                    <a:pt x="305627" y="258915"/>
                    <a:pt x="305627" y="258915"/>
                  </a:cubicBezTo>
                  <a:cubicBezTo>
                    <a:pt x="315749" y="257483"/>
                    <a:pt x="323317" y="249112"/>
                    <a:pt x="323865" y="238944"/>
                  </a:cubicBezTo>
                  <a:cubicBezTo>
                    <a:pt x="324685" y="234385"/>
                    <a:pt x="335264" y="229825"/>
                    <a:pt x="337543" y="228731"/>
                  </a:cubicBezTo>
                  <a:cubicBezTo>
                    <a:pt x="339823" y="227637"/>
                    <a:pt x="337543" y="224719"/>
                    <a:pt x="332984" y="219612"/>
                  </a:cubicBezTo>
                  <a:cubicBezTo>
                    <a:pt x="329700" y="215892"/>
                    <a:pt x="328515" y="210721"/>
                    <a:pt x="329883" y="205934"/>
                  </a:cubicBezTo>
                  <a:cubicBezTo>
                    <a:pt x="330430" y="204293"/>
                    <a:pt x="334442" y="191161"/>
                    <a:pt x="335264" y="187696"/>
                  </a:cubicBezTo>
                  <a:cubicBezTo>
                    <a:pt x="336084" y="184231"/>
                    <a:pt x="335810" y="186328"/>
                    <a:pt x="340643" y="181769"/>
                  </a:cubicBezTo>
                  <a:cubicBezTo>
                    <a:pt x="345477" y="177209"/>
                    <a:pt x="342649" y="154412"/>
                    <a:pt x="341281" y="145293"/>
                  </a:cubicBezTo>
                  <a:cubicBezTo>
                    <a:pt x="339823" y="139448"/>
                    <a:pt x="341099" y="133274"/>
                    <a:pt x="344655" y="128423"/>
                  </a:cubicBezTo>
                  <a:cubicBezTo>
                    <a:pt x="346388" y="126928"/>
                    <a:pt x="348486" y="125779"/>
                    <a:pt x="350674" y="125049"/>
                  </a:cubicBezTo>
                  <a:cubicBezTo>
                    <a:pt x="353501" y="123864"/>
                    <a:pt x="352954" y="118757"/>
                    <a:pt x="357787" y="125870"/>
                  </a:cubicBezTo>
                  <a:cubicBezTo>
                    <a:pt x="362620" y="132983"/>
                    <a:pt x="359793" y="122222"/>
                    <a:pt x="359793" y="113377"/>
                  </a:cubicBezTo>
                  <a:cubicBezTo>
                    <a:pt x="359793" y="104532"/>
                    <a:pt x="363715" y="102799"/>
                    <a:pt x="365173" y="102252"/>
                  </a:cubicBezTo>
                  <a:cubicBezTo>
                    <a:pt x="366632" y="101705"/>
                    <a:pt x="367453" y="102252"/>
                    <a:pt x="368912" y="100519"/>
                  </a:cubicBezTo>
                  <a:cubicBezTo>
                    <a:pt x="370371" y="98787"/>
                    <a:pt x="368912" y="100519"/>
                    <a:pt x="371465" y="99425"/>
                  </a:cubicBezTo>
                  <a:cubicBezTo>
                    <a:pt x="374019" y="98330"/>
                    <a:pt x="374566" y="95960"/>
                    <a:pt x="375751" y="91400"/>
                  </a:cubicBezTo>
                  <a:cubicBezTo>
                    <a:pt x="376937" y="86841"/>
                    <a:pt x="377119" y="84288"/>
                    <a:pt x="378578" y="78634"/>
                  </a:cubicBezTo>
                  <a:cubicBezTo>
                    <a:pt x="380037" y="72980"/>
                    <a:pt x="372834" y="58390"/>
                    <a:pt x="371465" y="55472"/>
                  </a:cubicBezTo>
                  <a:cubicBezTo>
                    <a:pt x="369368" y="50092"/>
                    <a:pt x="366906" y="44857"/>
                    <a:pt x="364079" y="39787"/>
                  </a:cubicBezTo>
                  <a:cubicBezTo>
                    <a:pt x="360431" y="35939"/>
                    <a:pt x="357878" y="31233"/>
                    <a:pt x="356602" y="26109"/>
                  </a:cubicBezTo>
                  <a:cubicBezTo>
                    <a:pt x="356419" y="19798"/>
                    <a:pt x="356966" y="13488"/>
                    <a:pt x="358334" y="7324"/>
                  </a:cubicBezTo>
                  <a:cubicBezTo>
                    <a:pt x="359519" y="4770"/>
                    <a:pt x="358334" y="3311"/>
                    <a:pt x="354960" y="3311"/>
                  </a:cubicBezTo>
                  <a:cubicBezTo>
                    <a:pt x="351494" y="3111"/>
                    <a:pt x="348120" y="2235"/>
                    <a:pt x="344929" y="758"/>
                  </a:cubicBezTo>
                  <a:cubicBezTo>
                    <a:pt x="340096" y="-883"/>
                    <a:pt x="340643" y="-883"/>
                    <a:pt x="335810" y="9877"/>
                  </a:cubicBezTo>
                  <a:cubicBezTo>
                    <a:pt x="330977" y="20637"/>
                    <a:pt x="344929" y="12704"/>
                    <a:pt x="349762" y="11063"/>
                  </a:cubicBezTo>
                  <a:cubicBezTo>
                    <a:pt x="354596" y="9421"/>
                    <a:pt x="352406" y="16443"/>
                    <a:pt x="350674" y="22461"/>
                  </a:cubicBezTo>
                  <a:cubicBezTo>
                    <a:pt x="348942" y="28480"/>
                    <a:pt x="345841" y="26747"/>
                    <a:pt x="342649" y="25835"/>
                  </a:cubicBezTo>
                  <a:cubicBezTo>
                    <a:pt x="340552" y="25379"/>
                    <a:pt x="338455" y="26045"/>
                    <a:pt x="336996" y="27568"/>
                  </a:cubicBezTo>
                  <a:cubicBezTo>
                    <a:pt x="336084" y="28115"/>
                    <a:pt x="335810" y="27568"/>
                    <a:pt x="333257" y="25288"/>
                  </a:cubicBezTo>
                  <a:cubicBezTo>
                    <a:pt x="330886" y="22908"/>
                    <a:pt x="330065" y="19342"/>
                    <a:pt x="331251" y="16169"/>
                  </a:cubicBezTo>
                  <a:cubicBezTo>
                    <a:pt x="332436" y="13342"/>
                    <a:pt x="328971" y="11336"/>
                    <a:pt x="325323" y="11336"/>
                  </a:cubicBezTo>
                  <a:cubicBezTo>
                    <a:pt x="321675" y="11336"/>
                    <a:pt x="322406" y="11883"/>
                    <a:pt x="322132" y="14163"/>
                  </a:cubicBezTo>
                  <a:cubicBezTo>
                    <a:pt x="321858" y="16443"/>
                    <a:pt x="321038" y="17902"/>
                    <a:pt x="320490" y="21549"/>
                  </a:cubicBezTo>
                  <a:cubicBezTo>
                    <a:pt x="319943" y="25197"/>
                    <a:pt x="316204" y="26382"/>
                    <a:pt x="309091" y="32401"/>
                  </a:cubicBezTo>
                  <a:cubicBezTo>
                    <a:pt x="301979" y="38419"/>
                    <a:pt x="307633" y="40061"/>
                    <a:pt x="307907" y="43252"/>
                  </a:cubicBezTo>
                  <a:cubicBezTo>
                    <a:pt x="307085" y="49280"/>
                    <a:pt x="305353" y="55152"/>
                    <a:pt x="302800" y="60670"/>
                  </a:cubicBezTo>
                  <a:cubicBezTo>
                    <a:pt x="301068" y="64043"/>
                    <a:pt x="299972" y="61217"/>
                    <a:pt x="301979" y="64043"/>
                  </a:cubicBezTo>
                  <a:cubicBezTo>
                    <a:pt x="303985" y="66870"/>
                    <a:pt x="304168" y="67144"/>
                    <a:pt x="305900" y="65776"/>
                  </a:cubicBezTo>
                  <a:cubicBezTo>
                    <a:pt x="307633" y="64408"/>
                    <a:pt x="309091" y="67144"/>
                    <a:pt x="309091" y="67144"/>
                  </a:cubicBezTo>
                  <a:cubicBezTo>
                    <a:pt x="314198" y="76263"/>
                    <a:pt x="299972" y="109365"/>
                    <a:pt x="298240" y="111097"/>
                  </a:cubicBezTo>
                  <a:cubicBezTo>
                    <a:pt x="294775" y="116742"/>
                    <a:pt x="292313" y="122897"/>
                    <a:pt x="290853" y="129335"/>
                  </a:cubicBezTo>
                  <a:cubicBezTo>
                    <a:pt x="290307" y="133739"/>
                    <a:pt x="288118" y="137752"/>
                    <a:pt x="284562" y="140460"/>
                  </a:cubicBezTo>
                  <a:cubicBezTo>
                    <a:pt x="276263" y="147117"/>
                    <a:pt x="268512" y="154339"/>
                    <a:pt x="261217" y="162072"/>
                  </a:cubicBezTo>
                  <a:cubicBezTo>
                    <a:pt x="253740" y="167598"/>
                    <a:pt x="245715" y="172367"/>
                    <a:pt x="237235" y="176297"/>
                  </a:cubicBezTo>
                  <a:cubicBezTo>
                    <a:pt x="232948" y="178942"/>
                    <a:pt x="226383" y="179763"/>
                    <a:pt x="221824" y="184869"/>
                  </a:cubicBezTo>
                  <a:cubicBezTo>
                    <a:pt x="217264" y="189976"/>
                    <a:pt x="214438" y="190249"/>
                    <a:pt x="210790" y="188061"/>
                  </a:cubicBezTo>
                  <a:cubicBezTo>
                    <a:pt x="207142" y="185872"/>
                    <a:pt x="208783" y="180857"/>
                    <a:pt x="209057" y="178942"/>
                  </a:cubicBezTo>
                  <a:cubicBezTo>
                    <a:pt x="209331" y="177027"/>
                    <a:pt x="209057" y="176115"/>
                    <a:pt x="207325" y="177300"/>
                  </a:cubicBezTo>
                  <a:cubicBezTo>
                    <a:pt x="205592" y="178486"/>
                    <a:pt x="203860" y="176662"/>
                    <a:pt x="203312" y="174383"/>
                  </a:cubicBezTo>
                  <a:cubicBezTo>
                    <a:pt x="202765" y="172103"/>
                    <a:pt x="204771" y="171829"/>
                    <a:pt x="207051" y="171829"/>
                  </a:cubicBezTo>
                  <a:cubicBezTo>
                    <a:pt x="209331" y="171829"/>
                    <a:pt x="209605" y="171008"/>
                    <a:pt x="211063" y="169549"/>
                  </a:cubicBezTo>
                  <a:cubicBezTo>
                    <a:pt x="212522" y="168090"/>
                    <a:pt x="213343" y="166722"/>
                    <a:pt x="214438" y="168181"/>
                  </a:cubicBezTo>
                  <a:cubicBezTo>
                    <a:pt x="215532" y="169641"/>
                    <a:pt x="215896" y="168181"/>
                    <a:pt x="217902" y="166175"/>
                  </a:cubicBezTo>
                  <a:cubicBezTo>
                    <a:pt x="219909" y="164169"/>
                    <a:pt x="219544" y="162710"/>
                    <a:pt x="217902" y="160157"/>
                  </a:cubicBezTo>
                  <a:cubicBezTo>
                    <a:pt x="216261" y="157603"/>
                    <a:pt x="215622" y="159610"/>
                    <a:pt x="213616" y="160157"/>
                  </a:cubicBezTo>
                  <a:cubicBezTo>
                    <a:pt x="210242" y="160923"/>
                    <a:pt x="206868" y="161871"/>
                    <a:pt x="203586" y="162984"/>
                  </a:cubicBezTo>
                  <a:cubicBezTo>
                    <a:pt x="199300" y="164990"/>
                    <a:pt x="197384" y="166996"/>
                    <a:pt x="199026" y="173288"/>
                  </a:cubicBezTo>
                  <a:cubicBezTo>
                    <a:pt x="200486" y="178477"/>
                    <a:pt x="199847" y="184030"/>
                    <a:pt x="197112" y="188699"/>
                  </a:cubicBezTo>
                  <a:cubicBezTo>
                    <a:pt x="191184" y="197016"/>
                    <a:pt x="184710" y="204903"/>
                    <a:pt x="177688" y="212317"/>
                  </a:cubicBezTo>
                  <a:cubicBezTo>
                    <a:pt x="174132" y="216001"/>
                    <a:pt x="173493" y="221554"/>
                    <a:pt x="175955" y="225995"/>
                  </a:cubicBezTo>
                  <a:cubicBezTo>
                    <a:pt x="177141" y="229734"/>
                    <a:pt x="176867" y="230555"/>
                    <a:pt x="175955" y="230555"/>
                  </a:cubicBezTo>
                  <a:cubicBezTo>
                    <a:pt x="175043" y="230555"/>
                    <a:pt x="173675" y="230555"/>
                    <a:pt x="170028" y="234020"/>
                  </a:cubicBezTo>
                  <a:cubicBezTo>
                    <a:pt x="166381" y="237485"/>
                    <a:pt x="164557" y="237394"/>
                    <a:pt x="160909" y="236300"/>
                  </a:cubicBezTo>
                  <a:cubicBezTo>
                    <a:pt x="158174" y="235333"/>
                    <a:pt x="155074" y="235972"/>
                    <a:pt x="152885" y="237941"/>
                  </a:cubicBezTo>
                  <a:cubicBezTo>
                    <a:pt x="150605" y="239674"/>
                    <a:pt x="149784" y="237394"/>
                    <a:pt x="149146" y="233382"/>
                  </a:cubicBezTo>
                  <a:cubicBezTo>
                    <a:pt x="148507" y="229370"/>
                    <a:pt x="151152" y="231376"/>
                    <a:pt x="150058" y="228822"/>
                  </a:cubicBezTo>
                  <a:cubicBezTo>
                    <a:pt x="148963" y="226269"/>
                    <a:pt x="141486" y="227728"/>
                    <a:pt x="137839" y="229734"/>
                  </a:cubicBezTo>
                  <a:cubicBezTo>
                    <a:pt x="130908" y="231640"/>
                    <a:pt x="123795" y="232771"/>
                    <a:pt x="116682" y="233108"/>
                  </a:cubicBezTo>
                  <a:cubicBezTo>
                    <a:pt x="110482" y="234020"/>
                    <a:pt x="90511" y="234841"/>
                    <a:pt x="87685" y="235114"/>
                  </a:cubicBezTo>
                  <a:cubicBezTo>
                    <a:pt x="84857" y="235388"/>
                    <a:pt x="69447" y="237941"/>
                    <a:pt x="64887" y="238853"/>
                  </a:cubicBezTo>
                  <a:cubicBezTo>
                    <a:pt x="60328" y="239765"/>
                    <a:pt x="59963" y="239674"/>
                    <a:pt x="60601" y="241406"/>
                  </a:cubicBezTo>
                  <a:cubicBezTo>
                    <a:pt x="61239" y="243139"/>
                    <a:pt x="60601" y="244233"/>
                    <a:pt x="59142" y="245966"/>
                  </a:cubicBezTo>
                  <a:cubicBezTo>
                    <a:pt x="57683" y="247698"/>
                    <a:pt x="36892" y="261650"/>
                    <a:pt x="31786" y="265298"/>
                  </a:cubicBezTo>
                  <a:cubicBezTo>
                    <a:pt x="26770" y="268335"/>
                    <a:pt x="22210" y="271982"/>
                    <a:pt x="18107" y="276149"/>
                  </a:cubicBezTo>
                  <a:cubicBezTo>
                    <a:pt x="16374" y="279341"/>
                    <a:pt x="11268" y="279615"/>
                    <a:pt x="7894" y="278976"/>
                  </a:cubicBezTo>
                  <a:cubicBezTo>
                    <a:pt x="4520" y="278338"/>
                    <a:pt x="2696" y="278429"/>
                    <a:pt x="1601" y="279888"/>
                  </a:cubicBezTo>
                  <a:cubicBezTo>
                    <a:pt x="507" y="281475"/>
                    <a:pt x="233" y="283445"/>
                    <a:pt x="781" y="285268"/>
                  </a:cubicBezTo>
                  <a:cubicBezTo>
                    <a:pt x="781" y="287001"/>
                    <a:pt x="2149" y="288095"/>
                    <a:pt x="781" y="288734"/>
                  </a:cubicBezTo>
                  <a:cubicBezTo>
                    <a:pt x="-587" y="289372"/>
                    <a:pt x="143" y="291925"/>
                    <a:pt x="143" y="291925"/>
                  </a:cubicBezTo>
                  <a:close/>
                </a:path>
              </a:pathLst>
            </a:custGeom>
            <a:grpFill/>
            <a:ln w="4559" cap="flat">
              <a:solidFill>
                <a:srgbClr val="FFFFFF"/>
              </a:solidFill>
              <a:prstDash val="solid"/>
              <a:miter/>
            </a:ln>
          </p:spPr>
          <p:txBody>
            <a:bodyPr rtlCol="0" anchor="ctr"/>
            <a:lstStyle/>
            <a:p>
              <a:endParaRPr lang="en-US"/>
            </a:p>
          </p:txBody>
        </p:sp>
        <p:sp>
          <p:nvSpPr>
            <p:cNvPr id="1019" name="Freeform: Shape 1018">
              <a:extLst>
                <a:ext uri="{FF2B5EF4-FFF2-40B4-BE49-F238E27FC236}">
                  <a16:creationId xmlns:a16="http://schemas.microsoft.com/office/drawing/2014/main" id="{46A30B20-5CD8-CF78-7B31-943683A8D311}"/>
                </a:ext>
              </a:extLst>
            </p:cNvPr>
            <p:cNvSpPr/>
            <p:nvPr/>
          </p:nvSpPr>
          <p:spPr>
            <a:xfrm>
              <a:off x="10369345" y="2931717"/>
              <a:ext cx="9641" cy="18795"/>
            </a:xfrm>
            <a:custGeom>
              <a:avLst/>
              <a:gdLst>
                <a:gd name="connsiteX0" fmla="*/ 1189 w 9641"/>
                <a:gd name="connsiteY0" fmla="*/ 16863 h 18795"/>
                <a:gd name="connsiteX1" fmla="*/ 3469 w 9641"/>
                <a:gd name="connsiteY1" fmla="*/ 17957 h 18795"/>
                <a:gd name="connsiteX2" fmla="*/ 9487 w 9641"/>
                <a:gd name="connsiteY2" fmla="*/ 6285 h 18795"/>
                <a:gd name="connsiteX3" fmla="*/ 7754 w 9641"/>
                <a:gd name="connsiteY3" fmla="*/ 631 h 18795"/>
                <a:gd name="connsiteX4" fmla="*/ 368 w 9641"/>
                <a:gd name="connsiteY4" fmla="*/ 11392 h 18795"/>
                <a:gd name="connsiteX5" fmla="*/ 1189 w 9641"/>
                <a:gd name="connsiteY5" fmla="*/ 16863 h 1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41" h="18795">
                  <a:moveTo>
                    <a:pt x="1189" y="16863"/>
                  </a:moveTo>
                  <a:cubicBezTo>
                    <a:pt x="368" y="17684"/>
                    <a:pt x="-270" y="19963"/>
                    <a:pt x="3469" y="17957"/>
                  </a:cubicBezTo>
                  <a:cubicBezTo>
                    <a:pt x="7754" y="15705"/>
                    <a:pt x="10125" y="11054"/>
                    <a:pt x="9487" y="6285"/>
                  </a:cubicBezTo>
                  <a:cubicBezTo>
                    <a:pt x="9487" y="-281"/>
                    <a:pt x="10034" y="-828"/>
                    <a:pt x="7754" y="631"/>
                  </a:cubicBezTo>
                  <a:cubicBezTo>
                    <a:pt x="7754" y="631"/>
                    <a:pt x="-2185" y="6012"/>
                    <a:pt x="368" y="11392"/>
                  </a:cubicBezTo>
                  <a:cubicBezTo>
                    <a:pt x="2921" y="16772"/>
                    <a:pt x="2101" y="15951"/>
                    <a:pt x="1189" y="16863"/>
                  </a:cubicBezTo>
                  <a:close/>
                </a:path>
              </a:pathLst>
            </a:custGeom>
            <a:grpFill/>
            <a:ln w="4559" cap="flat">
              <a:solidFill>
                <a:srgbClr val="FFFFFF"/>
              </a:solidFill>
              <a:prstDash val="solid"/>
              <a:miter/>
            </a:ln>
          </p:spPr>
          <p:txBody>
            <a:bodyPr rtlCol="0" anchor="ctr"/>
            <a:lstStyle/>
            <a:p>
              <a:endParaRPr lang="en-US"/>
            </a:p>
          </p:txBody>
        </p:sp>
        <p:sp>
          <p:nvSpPr>
            <p:cNvPr id="1020" name="Freeform: Shape 1019">
              <a:extLst>
                <a:ext uri="{FF2B5EF4-FFF2-40B4-BE49-F238E27FC236}">
                  <a16:creationId xmlns:a16="http://schemas.microsoft.com/office/drawing/2014/main" id="{D9E5BEAA-B6B6-C9CA-016D-549AE2B9D29A}"/>
                </a:ext>
              </a:extLst>
            </p:cNvPr>
            <p:cNvSpPr/>
            <p:nvPr/>
          </p:nvSpPr>
          <p:spPr>
            <a:xfrm>
              <a:off x="10044597" y="3142961"/>
              <a:ext cx="7840" cy="7905"/>
            </a:xfrm>
            <a:custGeom>
              <a:avLst/>
              <a:gdLst>
                <a:gd name="connsiteX0" fmla="*/ 1942 w 7840"/>
                <a:gd name="connsiteY0" fmla="*/ 1676 h 7905"/>
                <a:gd name="connsiteX1" fmla="*/ 6776 w 7840"/>
                <a:gd name="connsiteY1" fmla="*/ 5962 h 7905"/>
                <a:gd name="connsiteX2" fmla="*/ 6776 w 7840"/>
                <a:gd name="connsiteY2" fmla="*/ 1949 h 7905"/>
                <a:gd name="connsiteX3" fmla="*/ 1942 w 7840"/>
                <a:gd name="connsiteY3" fmla="*/ 1676 h 7905"/>
              </a:gdLst>
              <a:ahLst/>
              <a:cxnLst>
                <a:cxn ang="0">
                  <a:pos x="connsiteX0" y="connsiteY0"/>
                </a:cxn>
                <a:cxn ang="0">
                  <a:pos x="connsiteX1" y="connsiteY1"/>
                </a:cxn>
                <a:cxn ang="0">
                  <a:pos x="connsiteX2" y="connsiteY2"/>
                </a:cxn>
                <a:cxn ang="0">
                  <a:pos x="connsiteX3" y="connsiteY3"/>
                </a:cxn>
              </a:cxnLst>
              <a:rect l="l" t="t" r="r" b="b"/>
              <a:pathLst>
                <a:path w="7840" h="7905">
                  <a:moveTo>
                    <a:pt x="1942" y="1676"/>
                  </a:moveTo>
                  <a:cubicBezTo>
                    <a:pt x="-63" y="3044"/>
                    <a:pt x="-2891" y="11615"/>
                    <a:pt x="6776" y="5962"/>
                  </a:cubicBezTo>
                  <a:cubicBezTo>
                    <a:pt x="6776" y="5962"/>
                    <a:pt x="9056" y="5323"/>
                    <a:pt x="6776" y="1949"/>
                  </a:cubicBezTo>
                  <a:cubicBezTo>
                    <a:pt x="4496" y="-1425"/>
                    <a:pt x="3948" y="217"/>
                    <a:pt x="1942" y="1676"/>
                  </a:cubicBezTo>
                  <a:close/>
                </a:path>
              </a:pathLst>
            </a:custGeom>
            <a:grpFill/>
            <a:ln w="4559" cap="flat">
              <a:solidFill>
                <a:srgbClr val="FFFFFF"/>
              </a:solidFill>
              <a:prstDash val="solid"/>
              <a:miter/>
            </a:ln>
          </p:spPr>
          <p:txBody>
            <a:bodyPr rtlCol="0" anchor="ctr"/>
            <a:lstStyle/>
            <a:p>
              <a:endParaRPr lang="en-US"/>
            </a:p>
          </p:txBody>
        </p:sp>
        <p:sp>
          <p:nvSpPr>
            <p:cNvPr id="1021" name="Freeform: Shape 1020">
              <a:extLst>
                <a:ext uri="{FF2B5EF4-FFF2-40B4-BE49-F238E27FC236}">
                  <a16:creationId xmlns:a16="http://schemas.microsoft.com/office/drawing/2014/main" id="{EC94B43C-73AA-9232-6D36-E8783CC04A46}"/>
                </a:ext>
              </a:extLst>
            </p:cNvPr>
            <p:cNvSpPr/>
            <p:nvPr/>
          </p:nvSpPr>
          <p:spPr>
            <a:xfrm>
              <a:off x="10057104" y="3133641"/>
              <a:ext cx="3213" cy="5359"/>
            </a:xfrm>
            <a:custGeom>
              <a:avLst/>
              <a:gdLst>
                <a:gd name="connsiteX0" fmla="*/ 3114 w 3213"/>
                <a:gd name="connsiteY0" fmla="*/ 1603 h 5359"/>
                <a:gd name="connsiteX1" fmla="*/ 14 w 3213"/>
                <a:gd name="connsiteY1" fmla="*/ 5250 h 5359"/>
                <a:gd name="connsiteX2" fmla="*/ 3114 w 3213"/>
                <a:gd name="connsiteY2" fmla="*/ 1603 h 5359"/>
              </a:gdLst>
              <a:ahLst/>
              <a:cxnLst>
                <a:cxn ang="0">
                  <a:pos x="connsiteX0" y="connsiteY0"/>
                </a:cxn>
                <a:cxn ang="0">
                  <a:pos x="connsiteX1" y="connsiteY1"/>
                </a:cxn>
                <a:cxn ang="0">
                  <a:pos x="connsiteX2" y="connsiteY2"/>
                </a:cxn>
              </a:cxnLst>
              <a:rect l="l" t="t" r="r" b="b"/>
              <a:pathLst>
                <a:path w="3213" h="5359">
                  <a:moveTo>
                    <a:pt x="3114" y="1603"/>
                  </a:moveTo>
                  <a:cubicBezTo>
                    <a:pt x="3661" y="-2957"/>
                    <a:pt x="-625" y="3244"/>
                    <a:pt x="14" y="5250"/>
                  </a:cubicBezTo>
                  <a:cubicBezTo>
                    <a:pt x="14" y="5250"/>
                    <a:pt x="2566" y="6162"/>
                    <a:pt x="3114" y="1603"/>
                  </a:cubicBezTo>
                  <a:close/>
                </a:path>
              </a:pathLst>
            </a:custGeom>
            <a:grpFill/>
            <a:ln w="4559" cap="flat">
              <a:solidFill>
                <a:srgbClr val="FFFFFF"/>
              </a:solidFill>
              <a:prstDash val="solid"/>
              <a:miter/>
            </a:ln>
          </p:spPr>
          <p:txBody>
            <a:bodyPr rtlCol="0" anchor="ctr"/>
            <a:lstStyle/>
            <a:p>
              <a:endParaRPr lang="en-US"/>
            </a:p>
          </p:txBody>
        </p:sp>
        <p:sp>
          <p:nvSpPr>
            <p:cNvPr id="1022" name="Freeform: Shape 1021">
              <a:extLst>
                <a:ext uri="{FF2B5EF4-FFF2-40B4-BE49-F238E27FC236}">
                  <a16:creationId xmlns:a16="http://schemas.microsoft.com/office/drawing/2014/main" id="{843B704F-1DA4-2840-9C61-DB62AA16FF3E}"/>
                </a:ext>
              </a:extLst>
            </p:cNvPr>
            <p:cNvSpPr/>
            <p:nvPr/>
          </p:nvSpPr>
          <p:spPr>
            <a:xfrm>
              <a:off x="10089736" y="3153290"/>
              <a:ext cx="8015" cy="11379"/>
            </a:xfrm>
            <a:custGeom>
              <a:avLst/>
              <a:gdLst>
                <a:gd name="connsiteX0" fmla="*/ 3583 w 8015"/>
                <a:gd name="connsiteY0" fmla="*/ 9858 h 11379"/>
                <a:gd name="connsiteX1" fmla="*/ 7777 w 8015"/>
                <a:gd name="connsiteY1" fmla="*/ 3019 h 11379"/>
                <a:gd name="connsiteX2" fmla="*/ 3583 w 8015"/>
                <a:gd name="connsiteY2" fmla="*/ 192 h 11379"/>
                <a:gd name="connsiteX3" fmla="*/ 392 w 8015"/>
                <a:gd name="connsiteY3" fmla="*/ 7032 h 11379"/>
                <a:gd name="connsiteX4" fmla="*/ 3583 w 8015"/>
                <a:gd name="connsiteY4" fmla="*/ 9858 h 11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5" h="11379">
                  <a:moveTo>
                    <a:pt x="3583" y="9858"/>
                  </a:moveTo>
                  <a:cubicBezTo>
                    <a:pt x="7505" y="5299"/>
                    <a:pt x="8416" y="5846"/>
                    <a:pt x="7777" y="3019"/>
                  </a:cubicBezTo>
                  <a:cubicBezTo>
                    <a:pt x="7140" y="192"/>
                    <a:pt x="6137" y="-446"/>
                    <a:pt x="3583" y="192"/>
                  </a:cubicBezTo>
                  <a:cubicBezTo>
                    <a:pt x="1030" y="831"/>
                    <a:pt x="-976" y="192"/>
                    <a:pt x="392" y="7032"/>
                  </a:cubicBezTo>
                  <a:cubicBezTo>
                    <a:pt x="118" y="7032"/>
                    <a:pt x="-430" y="14418"/>
                    <a:pt x="3583" y="9858"/>
                  </a:cubicBezTo>
                  <a:close/>
                </a:path>
              </a:pathLst>
            </a:custGeom>
            <a:grpFill/>
            <a:ln w="4559" cap="flat">
              <a:solidFill>
                <a:srgbClr val="FFFFFF"/>
              </a:solidFill>
              <a:prstDash val="solid"/>
              <a:miter/>
            </a:ln>
          </p:spPr>
          <p:txBody>
            <a:bodyPr rtlCol="0" anchor="ctr"/>
            <a:lstStyle/>
            <a:p>
              <a:endParaRPr lang="en-US"/>
            </a:p>
          </p:txBody>
        </p:sp>
        <p:sp>
          <p:nvSpPr>
            <p:cNvPr id="1023" name="Freeform: Shape 1022">
              <a:extLst>
                <a:ext uri="{FF2B5EF4-FFF2-40B4-BE49-F238E27FC236}">
                  <a16:creationId xmlns:a16="http://schemas.microsoft.com/office/drawing/2014/main" id="{59877862-E995-9DA6-FAAA-4CF16013163D}"/>
                </a:ext>
              </a:extLst>
            </p:cNvPr>
            <p:cNvSpPr/>
            <p:nvPr/>
          </p:nvSpPr>
          <p:spPr>
            <a:xfrm>
              <a:off x="10076660" y="3099857"/>
              <a:ext cx="82353" cy="110076"/>
            </a:xfrm>
            <a:custGeom>
              <a:avLst/>
              <a:gdLst>
                <a:gd name="connsiteX0" fmla="*/ 6081 w 82353"/>
                <a:gd name="connsiteY0" fmla="*/ 22530 h 110076"/>
                <a:gd name="connsiteX1" fmla="*/ 64 w 82353"/>
                <a:gd name="connsiteY1" fmla="*/ 24536 h 110076"/>
                <a:gd name="connsiteX2" fmla="*/ 3528 w 82353"/>
                <a:gd name="connsiteY2" fmla="*/ 31922 h 110076"/>
                <a:gd name="connsiteX3" fmla="*/ 13468 w 82353"/>
                <a:gd name="connsiteY3" fmla="*/ 41588 h 110076"/>
                <a:gd name="connsiteX4" fmla="*/ 7814 w 82353"/>
                <a:gd name="connsiteY4" fmla="*/ 38214 h 110076"/>
                <a:gd name="connsiteX5" fmla="*/ 4623 w 82353"/>
                <a:gd name="connsiteY5" fmla="*/ 34202 h 110076"/>
                <a:gd name="connsiteX6" fmla="*/ 2616 w 82353"/>
                <a:gd name="connsiteY6" fmla="*/ 36208 h 110076"/>
                <a:gd name="connsiteX7" fmla="*/ 6081 w 82353"/>
                <a:gd name="connsiteY7" fmla="*/ 45327 h 110076"/>
                <a:gd name="connsiteX8" fmla="*/ 10094 w 82353"/>
                <a:gd name="connsiteY8" fmla="*/ 49066 h 110076"/>
                <a:gd name="connsiteX9" fmla="*/ 19760 w 82353"/>
                <a:gd name="connsiteY9" fmla="*/ 45874 h 110076"/>
                <a:gd name="connsiteX10" fmla="*/ 21493 w 82353"/>
                <a:gd name="connsiteY10" fmla="*/ 50434 h 110076"/>
                <a:gd name="connsiteX11" fmla="*/ 22039 w 82353"/>
                <a:gd name="connsiteY11" fmla="*/ 44142 h 110076"/>
                <a:gd name="connsiteX12" fmla="*/ 18848 w 82353"/>
                <a:gd name="connsiteY12" fmla="*/ 39035 h 110076"/>
                <a:gd name="connsiteX13" fmla="*/ 19486 w 82353"/>
                <a:gd name="connsiteY13" fmla="*/ 33655 h 110076"/>
                <a:gd name="connsiteX14" fmla="*/ 19486 w 82353"/>
                <a:gd name="connsiteY14" fmla="*/ 29369 h 110076"/>
                <a:gd name="connsiteX15" fmla="*/ 26873 w 82353"/>
                <a:gd name="connsiteY15" fmla="*/ 32196 h 110076"/>
                <a:gd name="connsiteX16" fmla="*/ 32891 w 82353"/>
                <a:gd name="connsiteY16" fmla="*/ 42774 h 110076"/>
                <a:gd name="connsiteX17" fmla="*/ 33438 w 82353"/>
                <a:gd name="connsiteY17" fmla="*/ 47607 h 110076"/>
                <a:gd name="connsiteX18" fmla="*/ 33438 w 82353"/>
                <a:gd name="connsiteY18" fmla="*/ 50160 h 110076"/>
                <a:gd name="connsiteX19" fmla="*/ 33438 w 82353"/>
                <a:gd name="connsiteY19" fmla="*/ 53899 h 110076"/>
                <a:gd name="connsiteX20" fmla="*/ 29152 w 82353"/>
                <a:gd name="connsiteY20" fmla="*/ 63565 h 110076"/>
                <a:gd name="connsiteX21" fmla="*/ 19486 w 82353"/>
                <a:gd name="connsiteY21" fmla="*/ 78702 h 110076"/>
                <a:gd name="connsiteX22" fmla="*/ 21766 w 82353"/>
                <a:gd name="connsiteY22" fmla="*/ 87183 h 110076"/>
                <a:gd name="connsiteX23" fmla="*/ 21766 w 82353"/>
                <a:gd name="connsiteY23" fmla="*/ 95755 h 110076"/>
                <a:gd name="connsiteX24" fmla="*/ 20033 w 82353"/>
                <a:gd name="connsiteY24" fmla="*/ 99220 h 110076"/>
                <a:gd name="connsiteX25" fmla="*/ 27147 w 82353"/>
                <a:gd name="connsiteY25" fmla="*/ 101773 h 110076"/>
                <a:gd name="connsiteX26" fmla="*/ 32526 w 82353"/>
                <a:gd name="connsiteY26" fmla="*/ 104874 h 110076"/>
                <a:gd name="connsiteX27" fmla="*/ 34897 w 82353"/>
                <a:gd name="connsiteY27" fmla="*/ 100314 h 110076"/>
                <a:gd name="connsiteX28" fmla="*/ 33164 w 82353"/>
                <a:gd name="connsiteY28" fmla="*/ 87183 h 110076"/>
                <a:gd name="connsiteX29" fmla="*/ 40003 w 82353"/>
                <a:gd name="connsiteY29" fmla="*/ 83535 h 110076"/>
                <a:gd name="connsiteX30" fmla="*/ 39731 w 82353"/>
                <a:gd name="connsiteY30" fmla="*/ 88943 h 110076"/>
                <a:gd name="connsiteX31" fmla="*/ 39457 w 82353"/>
                <a:gd name="connsiteY31" fmla="*/ 89189 h 110076"/>
                <a:gd name="connsiteX32" fmla="*/ 39457 w 82353"/>
                <a:gd name="connsiteY32" fmla="*/ 94934 h 110076"/>
                <a:gd name="connsiteX33" fmla="*/ 38636 w 82353"/>
                <a:gd name="connsiteY33" fmla="*/ 107427 h 110076"/>
                <a:gd name="connsiteX34" fmla="*/ 40916 w 82353"/>
                <a:gd name="connsiteY34" fmla="*/ 107427 h 110076"/>
                <a:gd name="connsiteX35" fmla="*/ 52588 w 82353"/>
                <a:gd name="connsiteY35" fmla="*/ 97214 h 110076"/>
                <a:gd name="connsiteX36" fmla="*/ 54595 w 82353"/>
                <a:gd name="connsiteY36" fmla="*/ 93201 h 110076"/>
                <a:gd name="connsiteX37" fmla="*/ 61706 w 82353"/>
                <a:gd name="connsiteY37" fmla="*/ 90101 h 110076"/>
                <a:gd name="connsiteX38" fmla="*/ 78486 w 82353"/>
                <a:gd name="connsiteY38" fmla="*/ 43868 h 110076"/>
                <a:gd name="connsiteX39" fmla="*/ 81130 w 82353"/>
                <a:gd name="connsiteY39" fmla="*/ 31102 h 110076"/>
                <a:gd name="connsiteX40" fmla="*/ 74838 w 82353"/>
                <a:gd name="connsiteY40" fmla="*/ 25630 h 110076"/>
                <a:gd name="connsiteX41" fmla="*/ 66266 w 82353"/>
                <a:gd name="connsiteY41" fmla="*/ 23989 h 110076"/>
                <a:gd name="connsiteX42" fmla="*/ 68273 w 82353"/>
                <a:gd name="connsiteY42" fmla="*/ 21071 h 110076"/>
                <a:gd name="connsiteX43" fmla="*/ 69093 w 82353"/>
                <a:gd name="connsiteY43" fmla="*/ 10584 h 110076"/>
                <a:gd name="connsiteX44" fmla="*/ 63166 w 82353"/>
                <a:gd name="connsiteY44" fmla="*/ 11678 h 110076"/>
                <a:gd name="connsiteX45" fmla="*/ 51950 w 82353"/>
                <a:gd name="connsiteY45" fmla="*/ 11131 h 110076"/>
                <a:gd name="connsiteX46" fmla="*/ 51129 w 82353"/>
                <a:gd name="connsiteY46" fmla="*/ 10037 h 110076"/>
                <a:gd name="connsiteX47" fmla="*/ 45202 w 82353"/>
                <a:gd name="connsiteY47" fmla="*/ 6 h 110076"/>
                <a:gd name="connsiteX48" fmla="*/ 30703 w 82353"/>
                <a:gd name="connsiteY48" fmla="*/ 4018 h 110076"/>
                <a:gd name="connsiteX49" fmla="*/ 24684 w 82353"/>
                <a:gd name="connsiteY49" fmla="*/ 9398 h 110076"/>
                <a:gd name="connsiteX50" fmla="*/ 17025 w 82353"/>
                <a:gd name="connsiteY50" fmla="*/ 15143 h 110076"/>
                <a:gd name="connsiteX51" fmla="*/ 13832 w 82353"/>
                <a:gd name="connsiteY51" fmla="*/ 17150 h 110076"/>
                <a:gd name="connsiteX52" fmla="*/ 8452 w 82353"/>
                <a:gd name="connsiteY52" fmla="*/ 17150 h 110076"/>
                <a:gd name="connsiteX53" fmla="*/ 6081 w 82353"/>
                <a:gd name="connsiteY53" fmla="*/ 22530 h 11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82353" h="110076">
                  <a:moveTo>
                    <a:pt x="6081" y="22530"/>
                  </a:moveTo>
                  <a:cubicBezTo>
                    <a:pt x="2981" y="21983"/>
                    <a:pt x="-758" y="21709"/>
                    <a:pt x="64" y="24536"/>
                  </a:cubicBezTo>
                  <a:cubicBezTo>
                    <a:pt x="884" y="27363"/>
                    <a:pt x="2069" y="31375"/>
                    <a:pt x="3528" y="31922"/>
                  </a:cubicBezTo>
                  <a:cubicBezTo>
                    <a:pt x="4987" y="32469"/>
                    <a:pt x="15748" y="41041"/>
                    <a:pt x="13468" y="41588"/>
                  </a:cubicBezTo>
                  <a:cubicBezTo>
                    <a:pt x="11188" y="42135"/>
                    <a:pt x="8361" y="42227"/>
                    <a:pt x="7814" y="38214"/>
                  </a:cubicBezTo>
                  <a:cubicBezTo>
                    <a:pt x="7267" y="34202"/>
                    <a:pt x="6081" y="35023"/>
                    <a:pt x="4623" y="34202"/>
                  </a:cubicBezTo>
                  <a:cubicBezTo>
                    <a:pt x="3164" y="33381"/>
                    <a:pt x="2616" y="33381"/>
                    <a:pt x="2616" y="36208"/>
                  </a:cubicBezTo>
                  <a:cubicBezTo>
                    <a:pt x="2069" y="39655"/>
                    <a:pt x="3346" y="43139"/>
                    <a:pt x="6081" y="45327"/>
                  </a:cubicBezTo>
                  <a:cubicBezTo>
                    <a:pt x="10094" y="49066"/>
                    <a:pt x="2343" y="53260"/>
                    <a:pt x="10094" y="49066"/>
                  </a:cubicBezTo>
                  <a:cubicBezTo>
                    <a:pt x="17845" y="44871"/>
                    <a:pt x="20854" y="42774"/>
                    <a:pt x="19760" y="45874"/>
                  </a:cubicBezTo>
                  <a:cubicBezTo>
                    <a:pt x="18665" y="48975"/>
                    <a:pt x="18574" y="52440"/>
                    <a:pt x="21493" y="50434"/>
                  </a:cubicBezTo>
                  <a:cubicBezTo>
                    <a:pt x="24410" y="48427"/>
                    <a:pt x="28605" y="47880"/>
                    <a:pt x="22039" y="44142"/>
                  </a:cubicBezTo>
                  <a:cubicBezTo>
                    <a:pt x="15474" y="40403"/>
                    <a:pt x="15748" y="41588"/>
                    <a:pt x="18848" y="39035"/>
                  </a:cubicBezTo>
                  <a:cubicBezTo>
                    <a:pt x="21948" y="36482"/>
                    <a:pt x="21219" y="36755"/>
                    <a:pt x="19486" y="33655"/>
                  </a:cubicBezTo>
                  <a:cubicBezTo>
                    <a:pt x="17754" y="30554"/>
                    <a:pt x="16660" y="29369"/>
                    <a:pt x="19486" y="29369"/>
                  </a:cubicBezTo>
                  <a:cubicBezTo>
                    <a:pt x="22313" y="29369"/>
                    <a:pt x="25778" y="27636"/>
                    <a:pt x="26873" y="32196"/>
                  </a:cubicBezTo>
                  <a:cubicBezTo>
                    <a:pt x="28241" y="36062"/>
                    <a:pt x="30247" y="39655"/>
                    <a:pt x="32891" y="42774"/>
                  </a:cubicBezTo>
                  <a:cubicBezTo>
                    <a:pt x="33986" y="44506"/>
                    <a:pt x="35992" y="45874"/>
                    <a:pt x="33438" y="47607"/>
                  </a:cubicBezTo>
                  <a:cubicBezTo>
                    <a:pt x="30884" y="49339"/>
                    <a:pt x="29426" y="50434"/>
                    <a:pt x="33438" y="50160"/>
                  </a:cubicBezTo>
                  <a:cubicBezTo>
                    <a:pt x="37451" y="49886"/>
                    <a:pt x="35718" y="50160"/>
                    <a:pt x="33438" y="53899"/>
                  </a:cubicBezTo>
                  <a:cubicBezTo>
                    <a:pt x="31158" y="57638"/>
                    <a:pt x="32526" y="58732"/>
                    <a:pt x="29152" y="63565"/>
                  </a:cubicBezTo>
                  <a:cubicBezTo>
                    <a:pt x="25778" y="68398"/>
                    <a:pt x="18301" y="70404"/>
                    <a:pt x="19486" y="78702"/>
                  </a:cubicBezTo>
                  <a:cubicBezTo>
                    <a:pt x="20671" y="87001"/>
                    <a:pt x="21766" y="87183"/>
                    <a:pt x="21766" y="87183"/>
                  </a:cubicBezTo>
                  <a:cubicBezTo>
                    <a:pt x="21766" y="87183"/>
                    <a:pt x="25413" y="95755"/>
                    <a:pt x="21766" y="95755"/>
                  </a:cubicBezTo>
                  <a:cubicBezTo>
                    <a:pt x="18119" y="95755"/>
                    <a:pt x="16022" y="95755"/>
                    <a:pt x="20033" y="99220"/>
                  </a:cubicBezTo>
                  <a:cubicBezTo>
                    <a:pt x="24045" y="102685"/>
                    <a:pt x="24045" y="100314"/>
                    <a:pt x="27147" y="101773"/>
                  </a:cubicBezTo>
                  <a:cubicBezTo>
                    <a:pt x="30247" y="103232"/>
                    <a:pt x="31432" y="104874"/>
                    <a:pt x="32526" y="104874"/>
                  </a:cubicBezTo>
                  <a:cubicBezTo>
                    <a:pt x="33621" y="104874"/>
                    <a:pt x="37998" y="105421"/>
                    <a:pt x="34897" y="100314"/>
                  </a:cubicBezTo>
                  <a:cubicBezTo>
                    <a:pt x="31797" y="95208"/>
                    <a:pt x="30338" y="91195"/>
                    <a:pt x="33164" y="87183"/>
                  </a:cubicBezTo>
                  <a:cubicBezTo>
                    <a:pt x="35992" y="83171"/>
                    <a:pt x="38545" y="81529"/>
                    <a:pt x="40003" y="83535"/>
                  </a:cubicBezTo>
                  <a:cubicBezTo>
                    <a:pt x="41463" y="85095"/>
                    <a:pt x="41280" y="87520"/>
                    <a:pt x="39731" y="88943"/>
                  </a:cubicBezTo>
                  <a:cubicBezTo>
                    <a:pt x="39639" y="89034"/>
                    <a:pt x="39548" y="89116"/>
                    <a:pt x="39457" y="89189"/>
                  </a:cubicBezTo>
                  <a:cubicBezTo>
                    <a:pt x="37451" y="90648"/>
                    <a:pt x="38545" y="92107"/>
                    <a:pt x="39457" y="94934"/>
                  </a:cubicBezTo>
                  <a:cubicBezTo>
                    <a:pt x="40095" y="99111"/>
                    <a:pt x="39822" y="103369"/>
                    <a:pt x="38636" y="107427"/>
                  </a:cubicBezTo>
                  <a:cubicBezTo>
                    <a:pt x="37451" y="110345"/>
                    <a:pt x="36903" y="111439"/>
                    <a:pt x="40916" y="107427"/>
                  </a:cubicBezTo>
                  <a:cubicBezTo>
                    <a:pt x="44928" y="103415"/>
                    <a:pt x="52588" y="101226"/>
                    <a:pt x="52588" y="97214"/>
                  </a:cubicBezTo>
                  <a:cubicBezTo>
                    <a:pt x="52588" y="93201"/>
                    <a:pt x="52041" y="91834"/>
                    <a:pt x="54595" y="93201"/>
                  </a:cubicBezTo>
                  <a:cubicBezTo>
                    <a:pt x="57147" y="94569"/>
                    <a:pt x="59427" y="96667"/>
                    <a:pt x="61706" y="90101"/>
                  </a:cubicBezTo>
                  <a:cubicBezTo>
                    <a:pt x="63986" y="83535"/>
                    <a:pt x="73653" y="49886"/>
                    <a:pt x="78486" y="43868"/>
                  </a:cubicBezTo>
                  <a:cubicBezTo>
                    <a:pt x="83318" y="37849"/>
                    <a:pt x="82772" y="37941"/>
                    <a:pt x="81130" y="31102"/>
                  </a:cubicBezTo>
                  <a:cubicBezTo>
                    <a:pt x="79489" y="24262"/>
                    <a:pt x="77938" y="24809"/>
                    <a:pt x="74838" y="25630"/>
                  </a:cubicBezTo>
                  <a:cubicBezTo>
                    <a:pt x="71920" y="26041"/>
                    <a:pt x="68820" y="25466"/>
                    <a:pt x="66266" y="23989"/>
                  </a:cubicBezTo>
                  <a:cubicBezTo>
                    <a:pt x="64260" y="23077"/>
                    <a:pt x="65719" y="22803"/>
                    <a:pt x="68273" y="21071"/>
                  </a:cubicBezTo>
                  <a:cubicBezTo>
                    <a:pt x="70825" y="19338"/>
                    <a:pt x="73653" y="13137"/>
                    <a:pt x="69093" y="10584"/>
                  </a:cubicBezTo>
                  <a:cubicBezTo>
                    <a:pt x="64534" y="8031"/>
                    <a:pt x="65993" y="9398"/>
                    <a:pt x="63166" y="11678"/>
                  </a:cubicBezTo>
                  <a:cubicBezTo>
                    <a:pt x="59883" y="14624"/>
                    <a:pt x="54867" y="14377"/>
                    <a:pt x="51950" y="11131"/>
                  </a:cubicBezTo>
                  <a:cubicBezTo>
                    <a:pt x="51676" y="10794"/>
                    <a:pt x="51402" y="10429"/>
                    <a:pt x="51129" y="10037"/>
                  </a:cubicBezTo>
                  <a:cubicBezTo>
                    <a:pt x="47208" y="4565"/>
                    <a:pt x="47482" y="-541"/>
                    <a:pt x="45202" y="6"/>
                  </a:cubicBezTo>
                  <a:cubicBezTo>
                    <a:pt x="42922" y="553"/>
                    <a:pt x="32070" y="6"/>
                    <a:pt x="30703" y="4018"/>
                  </a:cubicBezTo>
                  <a:cubicBezTo>
                    <a:pt x="29882" y="6818"/>
                    <a:pt x="27602" y="8915"/>
                    <a:pt x="24684" y="9398"/>
                  </a:cubicBezTo>
                  <a:cubicBezTo>
                    <a:pt x="21584" y="10502"/>
                    <a:pt x="18939" y="12499"/>
                    <a:pt x="17025" y="15143"/>
                  </a:cubicBezTo>
                  <a:cubicBezTo>
                    <a:pt x="15839" y="17150"/>
                    <a:pt x="15565" y="18882"/>
                    <a:pt x="13832" y="17150"/>
                  </a:cubicBezTo>
                  <a:cubicBezTo>
                    <a:pt x="12100" y="15417"/>
                    <a:pt x="9000" y="13958"/>
                    <a:pt x="8452" y="17150"/>
                  </a:cubicBezTo>
                  <a:cubicBezTo>
                    <a:pt x="7906" y="20341"/>
                    <a:pt x="9183" y="23077"/>
                    <a:pt x="6081" y="22530"/>
                  </a:cubicBezTo>
                  <a:close/>
                </a:path>
              </a:pathLst>
            </a:custGeom>
            <a:grpFill/>
            <a:ln w="4559" cap="flat">
              <a:solidFill>
                <a:srgbClr val="FFFFFF"/>
              </a:solidFill>
              <a:prstDash val="solid"/>
              <a:miter/>
            </a:ln>
          </p:spPr>
          <p:txBody>
            <a:bodyPr rtlCol="0" anchor="ctr"/>
            <a:lstStyle/>
            <a:p>
              <a:endParaRPr lang="en-US"/>
            </a:p>
          </p:txBody>
        </p:sp>
        <p:sp>
          <p:nvSpPr>
            <p:cNvPr id="1024" name="Freeform: Shape 1023">
              <a:extLst>
                <a:ext uri="{FF2B5EF4-FFF2-40B4-BE49-F238E27FC236}">
                  <a16:creationId xmlns:a16="http://schemas.microsoft.com/office/drawing/2014/main" id="{96490066-28C5-5DB7-11BA-08CE2395BC61}"/>
                </a:ext>
              </a:extLst>
            </p:cNvPr>
            <p:cNvSpPr/>
            <p:nvPr/>
          </p:nvSpPr>
          <p:spPr>
            <a:xfrm>
              <a:off x="10161260" y="3084527"/>
              <a:ext cx="89087" cy="61405"/>
            </a:xfrm>
            <a:custGeom>
              <a:avLst/>
              <a:gdLst>
                <a:gd name="connsiteX0" fmla="*/ 3277 w 89087"/>
                <a:gd name="connsiteY0" fmla="*/ 33300 h 61405"/>
                <a:gd name="connsiteX1" fmla="*/ 1545 w 89087"/>
                <a:gd name="connsiteY1" fmla="*/ 36674 h 61405"/>
                <a:gd name="connsiteX2" fmla="*/ 9844 w 89087"/>
                <a:gd name="connsiteY2" fmla="*/ 36674 h 61405"/>
                <a:gd name="connsiteX3" fmla="*/ 12670 w 89087"/>
                <a:gd name="connsiteY3" fmla="*/ 39592 h 61405"/>
                <a:gd name="connsiteX4" fmla="*/ 11484 w 89087"/>
                <a:gd name="connsiteY4" fmla="*/ 46705 h 61405"/>
                <a:gd name="connsiteX5" fmla="*/ 13217 w 89087"/>
                <a:gd name="connsiteY5" fmla="*/ 51538 h 61405"/>
                <a:gd name="connsiteX6" fmla="*/ 15223 w 89087"/>
                <a:gd name="connsiteY6" fmla="*/ 53544 h 61405"/>
                <a:gd name="connsiteX7" fmla="*/ 18323 w 89087"/>
                <a:gd name="connsiteY7" fmla="*/ 58104 h 61405"/>
                <a:gd name="connsiteX8" fmla="*/ 24068 w 89087"/>
                <a:gd name="connsiteY8" fmla="*/ 60657 h 61405"/>
                <a:gd name="connsiteX9" fmla="*/ 30634 w 89087"/>
                <a:gd name="connsiteY9" fmla="*/ 60657 h 61405"/>
                <a:gd name="connsiteX10" fmla="*/ 30634 w 89087"/>
                <a:gd name="connsiteY10" fmla="*/ 54912 h 61405"/>
                <a:gd name="connsiteX11" fmla="*/ 36289 w 89087"/>
                <a:gd name="connsiteY11" fmla="*/ 46432 h 61405"/>
                <a:gd name="connsiteX12" fmla="*/ 52519 w 89087"/>
                <a:gd name="connsiteY12" fmla="*/ 31841 h 61405"/>
                <a:gd name="connsiteX13" fmla="*/ 67657 w 89087"/>
                <a:gd name="connsiteY13" fmla="*/ 39592 h 61405"/>
                <a:gd name="connsiteX14" fmla="*/ 73037 w 89087"/>
                <a:gd name="connsiteY14" fmla="*/ 33847 h 61405"/>
                <a:gd name="connsiteX15" fmla="*/ 87901 w 89087"/>
                <a:gd name="connsiteY15" fmla="*/ 20443 h 61405"/>
                <a:gd name="connsiteX16" fmla="*/ 87901 w 89087"/>
                <a:gd name="connsiteY16" fmla="*/ 16795 h 61405"/>
                <a:gd name="connsiteX17" fmla="*/ 85621 w 89087"/>
                <a:gd name="connsiteY17" fmla="*/ 13603 h 61405"/>
                <a:gd name="connsiteX18" fmla="*/ 86169 w 89087"/>
                <a:gd name="connsiteY18" fmla="*/ 6764 h 61405"/>
                <a:gd name="connsiteX19" fmla="*/ 82795 w 89087"/>
                <a:gd name="connsiteY19" fmla="*/ 4484 h 61405"/>
                <a:gd name="connsiteX20" fmla="*/ 67110 w 89087"/>
                <a:gd name="connsiteY20" fmla="*/ 563 h 61405"/>
                <a:gd name="connsiteX21" fmla="*/ 52519 w 89087"/>
                <a:gd name="connsiteY21" fmla="*/ 1931 h 61405"/>
                <a:gd name="connsiteX22" fmla="*/ 51973 w 89087"/>
                <a:gd name="connsiteY22" fmla="*/ 7676 h 61405"/>
                <a:gd name="connsiteX23" fmla="*/ 39753 w 89087"/>
                <a:gd name="connsiteY23" fmla="*/ 15610 h 61405"/>
                <a:gd name="connsiteX24" fmla="*/ 28902 w 89087"/>
                <a:gd name="connsiteY24" fmla="*/ 8497 h 61405"/>
                <a:gd name="connsiteX25" fmla="*/ 24890 w 89087"/>
                <a:gd name="connsiteY25" fmla="*/ 12783 h 61405"/>
                <a:gd name="connsiteX26" fmla="*/ 20877 w 89087"/>
                <a:gd name="connsiteY26" fmla="*/ 19895 h 61405"/>
                <a:gd name="connsiteX27" fmla="*/ 3277 w 89087"/>
                <a:gd name="connsiteY27" fmla="*/ 33300 h 6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9087" h="61405">
                  <a:moveTo>
                    <a:pt x="3277" y="33300"/>
                  </a:moveTo>
                  <a:cubicBezTo>
                    <a:pt x="-3014" y="37313"/>
                    <a:pt x="1545" y="36674"/>
                    <a:pt x="1545" y="36674"/>
                  </a:cubicBezTo>
                  <a:cubicBezTo>
                    <a:pt x="7564" y="31568"/>
                    <a:pt x="9570" y="32753"/>
                    <a:pt x="9844" y="36674"/>
                  </a:cubicBezTo>
                  <a:cubicBezTo>
                    <a:pt x="10116" y="40595"/>
                    <a:pt x="14129" y="37586"/>
                    <a:pt x="12670" y="39592"/>
                  </a:cubicBezTo>
                  <a:cubicBezTo>
                    <a:pt x="11212" y="41598"/>
                    <a:pt x="12670" y="43878"/>
                    <a:pt x="11484" y="46705"/>
                  </a:cubicBezTo>
                  <a:cubicBezTo>
                    <a:pt x="10299" y="49532"/>
                    <a:pt x="12944" y="48985"/>
                    <a:pt x="13217" y="51538"/>
                  </a:cubicBezTo>
                  <a:cubicBezTo>
                    <a:pt x="13491" y="54091"/>
                    <a:pt x="13217" y="54912"/>
                    <a:pt x="15223" y="53544"/>
                  </a:cubicBezTo>
                  <a:cubicBezTo>
                    <a:pt x="17229" y="52176"/>
                    <a:pt x="17229" y="55186"/>
                    <a:pt x="18323" y="58104"/>
                  </a:cubicBezTo>
                  <a:cubicBezTo>
                    <a:pt x="19418" y="61022"/>
                    <a:pt x="21515" y="60383"/>
                    <a:pt x="24068" y="60657"/>
                  </a:cubicBezTo>
                  <a:cubicBezTo>
                    <a:pt x="26622" y="60931"/>
                    <a:pt x="29449" y="62116"/>
                    <a:pt x="30634" y="60657"/>
                  </a:cubicBezTo>
                  <a:cubicBezTo>
                    <a:pt x="31819" y="59198"/>
                    <a:pt x="29996" y="57283"/>
                    <a:pt x="30634" y="54912"/>
                  </a:cubicBezTo>
                  <a:cubicBezTo>
                    <a:pt x="31819" y="51657"/>
                    <a:pt x="33735" y="48739"/>
                    <a:pt x="36289" y="46432"/>
                  </a:cubicBezTo>
                  <a:cubicBezTo>
                    <a:pt x="38568" y="44699"/>
                    <a:pt x="45408" y="37313"/>
                    <a:pt x="52519" y="31841"/>
                  </a:cubicBezTo>
                  <a:cubicBezTo>
                    <a:pt x="59632" y="26370"/>
                    <a:pt x="63645" y="34759"/>
                    <a:pt x="67657" y="39592"/>
                  </a:cubicBezTo>
                  <a:cubicBezTo>
                    <a:pt x="71669" y="44425"/>
                    <a:pt x="71031" y="38407"/>
                    <a:pt x="73037" y="33847"/>
                  </a:cubicBezTo>
                  <a:cubicBezTo>
                    <a:pt x="75044" y="29288"/>
                    <a:pt x="85347" y="22722"/>
                    <a:pt x="87901" y="20443"/>
                  </a:cubicBezTo>
                  <a:cubicBezTo>
                    <a:pt x="90454" y="18163"/>
                    <a:pt x="87901" y="18801"/>
                    <a:pt x="87901" y="16795"/>
                  </a:cubicBezTo>
                  <a:cubicBezTo>
                    <a:pt x="87901" y="14789"/>
                    <a:pt x="87354" y="13877"/>
                    <a:pt x="85621" y="13603"/>
                  </a:cubicBezTo>
                  <a:cubicBezTo>
                    <a:pt x="83889" y="13330"/>
                    <a:pt x="85621" y="9682"/>
                    <a:pt x="86169" y="6764"/>
                  </a:cubicBezTo>
                  <a:cubicBezTo>
                    <a:pt x="86715" y="3846"/>
                    <a:pt x="85621" y="4484"/>
                    <a:pt x="82795" y="4484"/>
                  </a:cubicBezTo>
                  <a:cubicBezTo>
                    <a:pt x="77505" y="3582"/>
                    <a:pt x="72217" y="2268"/>
                    <a:pt x="67110" y="563"/>
                  </a:cubicBezTo>
                  <a:cubicBezTo>
                    <a:pt x="62186" y="-567"/>
                    <a:pt x="57079" y="-84"/>
                    <a:pt x="52519" y="1931"/>
                  </a:cubicBezTo>
                  <a:cubicBezTo>
                    <a:pt x="48234" y="3937"/>
                    <a:pt x="51699" y="3390"/>
                    <a:pt x="51973" y="7676"/>
                  </a:cubicBezTo>
                  <a:cubicBezTo>
                    <a:pt x="52247" y="11962"/>
                    <a:pt x="47960" y="13877"/>
                    <a:pt x="39753" y="15610"/>
                  </a:cubicBezTo>
                  <a:cubicBezTo>
                    <a:pt x="31547" y="17342"/>
                    <a:pt x="31181" y="9956"/>
                    <a:pt x="28902" y="8497"/>
                  </a:cubicBezTo>
                  <a:cubicBezTo>
                    <a:pt x="26622" y="7038"/>
                    <a:pt x="27170" y="10503"/>
                    <a:pt x="24890" y="12783"/>
                  </a:cubicBezTo>
                  <a:cubicBezTo>
                    <a:pt x="22610" y="15062"/>
                    <a:pt x="20057" y="17069"/>
                    <a:pt x="20877" y="19895"/>
                  </a:cubicBezTo>
                  <a:cubicBezTo>
                    <a:pt x="21697" y="22722"/>
                    <a:pt x="9570" y="29288"/>
                    <a:pt x="3277" y="33300"/>
                  </a:cubicBezTo>
                  <a:close/>
                </a:path>
              </a:pathLst>
            </a:custGeom>
            <a:grpFill/>
            <a:ln w="4559" cap="flat">
              <a:solidFill>
                <a:srgbClr val="FFFFFF"/>
              </a:solidFill>
              <a:prstDash val="solid"/>
              <a:miter/>
            </a:ln>
          </p:spPr>
          <p:txBody>
            <a:bodyPr rtlCol="0" anchor="ctr"/>
            <a:lstStyle/>
            <a:p>
              <a:endParaRPr lang="en-US"/>
            </a:p>
          </p:txBody>
        </p:sp>
        <p:sp>
          <p:nvSpPr>
            <p:cNvPr id="1025" name="Freeform: Shape 1024">
              <a:extLst>
                <a:ext uri="{FF2B5EF4-FFF2-40B4-BE49-F238E27FC236}">
                  <a16:creationId xmlns:a16="http://schemas.microsoft.com/office/drawing/2014/main" id="{65FDC533-3DDC-510C-5E50-E08D4B5FC3D4}"/>
                </a:ext>
              </a:extLst>
            </p:cNvPr>
            <p:cNvSpPr/>
            <p:nvPr/>
          </p:nvSpPr>
          <p:spPr>
            <a:xfrm>
              <a:off x="10009973" y="3364940"/>
              <a:ext cx="20585" cy="24597"/>
            </a:xfrm>
            <a:custGeom>
              <a:avLst/>
              <a:gdLst>
                <a:gd name="connsiteX0" fmla="*/ 3191 w 20585"/>
                <a:gd name="connsiteY0" fmla="*/ 17336 h 24597"/>
                <a:gd name="connsiteX1" fmla="*/ 911 w 20585"/>
                <a:gd name="connsiteY1" fmla="*/ 24175 h 24597"/>
                <a:gd name="connsiteX2" fmla="*/ 6382 w 20585"/>
                <a:gd name="connsiteY2" fmla="*/ 21075 h 24597"/>
                <a:gd name="connsiteX3" fmla="*/ 17143 w 20585"/>
                <a:gd name="connsiteY3" fmla="*/ 5664 h 24597"/>
                <a:gd name="connsiteX4" fmla="*/ 18329 w 20585"/>
                <a:gd name="connsiteY4" fmla="*/ 1651 h 24597"/>
                <a:gd name="connsiteX5" fmla="*/ 12310 w 20585"/>
                <a:gd name="connsiteY5" fmla="*/ 4843 h 24597"/>
                <a:gd name="connsiteX6" fmla="*/ 8662 w 20585"/>
                <a:gd name="connsiteY6" fmla="*/ 6211 h 24597"/>
                <a:gd name="connsiteX7" fmla="*/ 8662 w 20585"/>
                <a:gd name="connsiteY7" fmla="*/ 11044 h 24597"/>
                <a:gd name="connsiteX8" fmla="*/ 3191 w 20585"/>
                <a:gd name="connsiteY8" fmla="*/ 17336 h 2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85" h="24597">
                  <a:moveTo>
                    <a:pt x="3191" y="17336"/>
                  </a:moveTo>
                  <a:cubicBezTo>
                    <a:pt x="3191" y="20163"/>
                    <a:pt x="-2189" y="22442"/>
                    <a:pt x="911" y="24175"/>
                  </a:cubicBezTo>
                  <a:cubicBezTo>
                    <a:pt x="911" y="24175"/>
                    <a:pt x="3465" y="26181"/>
                    <a:pt x="6382" y="21075"/>
                  </a:cubicBezTo>
                  <a:cubicBezTo>
                    <a:pt x="9666" y="15704"/>
                    <a:pt x="13221" y="10560"/>
                    <a:pt x="17143" y="5664"/>
                  </a:cubicBezTo>
                  <a:cubicBezTo>
                    <a:pt x="19788" y="2198"/>
                    <a:pt x="22614" y="-2635"/>
                    <a:pt x="18329" y="1651"/>
                  </a:cubicBezTo>
                  <a:cubicBezTo>
                    <a:pt x="14043" y="5937"/>
                    <a:pt x="14589" y="7031"/>
                    <a:pt x="12310" y="4843"/>
                  </a:cubicBezTo>
                  <a:cubicBezTo>
                    <a:pt x="10030" y="2654"/>
                    <a:pt x="6930" y="3657"/>
                    <a:pt x="8662" y="6211"/>
                  </a:cubicBezTo>
                  <a:cubicBezTo>
                    <a:pt x="10395" y="8764"/>
                    <a:pt x="11763" y="8764"/>
                    <a:pt x="8662" y="11044"/>
                  </a:cubicBezTo>
                  <a:cubicBezTo>
                    <a:pt x="5562" y="13323"/>
                    <a:pt x="3191" y="14509"/>
                    <a:pt x="3191" y="17336"/>
                  </a:cubicBezTo>
                  <a:close/>
                </a:path>
              </a:pathLst>
            </a:custGeom>
            <a:grpFill/>
            <a:ln w="4559" cap="flat">
              <a:solidFill>
                <a:srgbClr val="FFFFFF"/>
              </a:solidFill>
              <a:prstDash val="solid"/>
              <a:miter/>
            </a:ln>
          </p:spPr>
          <p:txBody>
            <a:bodyPr rtlCol="0" anchor="ctr"/>
            <a:lstStyle/>
            <a:p>
              <a:endParaRPr lang="en-US"/>
            </a:p>
          </p:txBody>
        </p:sp>
        <p:sp>
          <p:nvSpPr>
            <p:cNvPr id="1026" name="Freeform: Shape 1025">
              <a:extLst>
                <a:ext uri="{FF2B5EF4-FFF2-40B4-BE49-F238E27FC236}">
                  <a16:creationId xmlns:a16="http://schemas.microsoft.com/office/drawing/2014/main" id="{641EB0F9-BFF6-B7F6-58BC-109492E8C5FA}"/>
                </a:ext>
              </a:extLst>
            </p:cNvPr>
            <p:cNvSpPr/>
            <p:nvPr/>
          </p:nvSpPr>
          <p:spPr>
            <a:xfrm>
              <a:off x="10062972" y="3305031"/>
              <a:ext cx="14242" cy="11465"/>
            </a:xfrm>
            <a:custGeom>
              <a:avLst/>
              <a:gdLst>
                <a:gd name="connsiteX0" fmla="*/ 985 w 14242"/>
                <a:gd name="connsiteY0" fmla="*/ 8305 h 11465"/>
                <a:gd name="connsiteX1" fmla="*/ 12930 w 14242"/>
                <a:gd name="connsiteY1" fmla="*/ 4293 h 11465"/>
                <a:gd name="connsiteX2" fmla="*/ 10650 w 14242"/>
                <a:gd name="connsiteY2" fmla="*/ 1193 h 11465"/>
                <a:gd name="connsiteX3" fmla="*/ 985 w 14242"/>
                <a:gd name="connsiteY3" fmla="*/ 8305 h 11465"/>
              </a:gdLst>
              <a:ahLst/>
              <a:cxnLst>
                <a:cxn ang="0">
                  <a:pos x="connsiteX0" y="connsiteY0"/>
                </a:cxn>
                <a:cxn ang="0">
                  <a:pos x="connsiteX1" y="connsiteY1"/>
                </a:cxn>
                <a:cxn ang="0">
                  <a:pos x="connsiteX2" y="connsiteY2"/>
                </a:cxn>
                <a:cxn ang="0">
                  <a:pos x="connsiteX3" y="connsiteY3"/>
                </a:cxn>
              </a:cxnLst>
              <a:rect l="l" t="t" r="r" b="b"/>
              <a:pathLst>
                <a:path w="14242" h="11465">
                  <a:moveTo>
                    <a:pt x="985" y="8305"/>
                  </a:moveTo>
                  <a:cubicBezTo>
                    <a:pt x="4632" y="11406"/>
                    <a:pt x="6091" y="14871"/>
                    <a:pt x="12930" y="4293"/>
                  </a:cubicBezTo>
                  <a:cubicBezTo>
                    <a:pt x="12930" y="4293"/>
                    <a:pt x="16943" y="-2820"/>
                    <a:pt x="10650" y="1193"/>
                  </a:cubicBezTo>
                  <a:cubicBezTo>
                    <a:pt x="4359" y="5205"/>
                    <a:pt x="-2754" y="5114"/>
                    <a:pt x="985" y="8305"/>
                  </a:cubicBezTo>
                  <a:close/>
                </a:path>
              </a:pathLst>
            </a:custGeom>
            <a:grpFill/>
            <a:ln w="4559" cap="flat">
              <a:solidFill>
                <a:srgbClr val="FFFFFF"/>
              </a:solidFill>
              <a:prstDash val="solid"/>
              <a:miter/>
            </a:ln>
          </p:spPr>
          <p:txBody>
            <a:bodyPr rtlCol="0" anchor="ctr"/>
            <a:lstStyle/>
            <a:p>
              <a:endParaRPr lang="en-US"/>
            </a:p>
          </p:txBody>
        </p:sp>
        <p:sp>
          <p:nvSpPr>
            <p:cNvPr id="1027" name="Freeform: Shape 1026">
              <a:extLst>
                <a:ext uri="{FF2B5EF4-FFF2-40B4-BE49-F238E27FC236}">
                  <a16:creationId xmlns:a16="http://schemas.microsoft.com/office/drawing/2014/main" id="{DC1C4AB4-B9D2-272E-8FD5-B88E17A81C84}"/>
                </a:ext>
              </a:extLst>
            </p:cNvPr>
            <p:cNvSpPr/>
            <p:nvPr/>
          </p:nvSpPr>
          <p:spPr>
            <a:xfrm>
              <a:off x="10104109" y="3230463"/>
              <a:ext cx="8388" cy="9352"/>
            </a:xfrm>
            <a:custGeom>
              <a:avLst/>
              <a:gdLst>
                <a:gd name="connsiteX0" fmla="*/ 7448 w 8388"/>
                <a:gd name="connsiteY0" fmla="*/ 8190 h 9352"/>
                <a:gd name="connsiteX1" fmla="*/ 7448 w 8388"/>
                <a:gd name="connsiteY1" fmla="*/ 2809 h 9352"/>
                <a:gd name="connsiteX2" fmla="*/ 2614 w 8388"/>
                <a:gd name="connsiteY2" fmla="*/ 803 h 9352"/>
                <a:gd name="connsiteX3" fmla="*/ 1520 w 8388"/>
                <a:gd name="connsiteY3" fmla="*/ 5636 h 9352"/>
                <a:gd name="connsiteX4" fmla="*/ 7448 w 8388"/>
                <a:gd name="connsiteY4" fmla="*/ 8190 h 9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8" h="9352">
                  <a:moveTo>
                    <a:pt x="7448" y="8190"/>
                  </a:moveTo>
                  <a:cubicBezTo>
                    <a:pt x="8633" y="6594"/>
                    <a:pt x="8633" y="4405"/>
                    <a:pt x="7448" y="2809"/>
                  </a:cubicBezTo>
                  <a:cubicBezTo>
                    <a:pt x="5168" y="165"/>
                    <a:pt x="5168" y="-929"/>
                    <a:pt x="2614" y="803"/>
                  </a:cubicBezTo>
                  <a:cubicBezTo>
                    <a:pt x="61" y="2536"/>
                    <a:pt x="-1306" y="3357"/>
                    <a:pt x="1520" y="5636"/>
                  </a:cubicBezTo>
                  <a:cubicBezTo>
                    <a:pt x="4348" y="7916"/>
                    <a:pt x="5988" y="11016"/>
                    <a:pt x="7448" y="8190"/>
                  </a:cubicBezTo>
                  <a:close/>
                </a:path>
              </a:pathLst>
            </a:custGeom>
            <a:grpFill/>
            <a:ln w="4559" cap="flat">
              <a:solidFill>
                <a:srgbClr val="FFFFFF"/>
              </a:solidFill>
              <a:prstDash val="solid"/>
              <a:miter/>
            </a:ln>
          </p:spPr>
          <p:txBody>
            <a:bodyPr rtlCol="0" anchor="ctr"/>
            <a:lstStyle/>
            <a:p>
              <a:endParaRPr lang="en-US"/>
            </a:p>
          </p:txBody>
        </p:sp>
        <p:sp>
          <p:nvSpPr>
            <p:cNvPr id="1028" name="Freeform: Shape 1027">
              <a:extLst>
                <a:ext uri="{FF2B5EF4-FFF2-40B4-BE49-F238E27FC236}">
                  <a16:creationId xmlns:a16="http://schemas.microsoft.com/office/drawing/2014/main" id="{DFC2F4B9-7263-2EF1-1F3D-D4CD1260C663}"/>
                </a:ext>
              </a:extLst>
            </p:cNvPr>
            <p:cNvSpPr/>
            <p:nvPr/>
          </p:nvSpPr>
          <p:spPr>
            <a:xfrm>
              <a:off x="10120362" y="3217902"/>
              <a:ext cx="5231" cy="15951"/>
            </a:xfrm>
            <a:custGeom>
              <a:avLst/>
              <a:gdLst>
                <a:gd name="connsiteX0" fmla="*/ 2867 w 5231"/>
                <a:gd name="connsiteY0" fmla="*/ 3972 h 15951"/>
                <a:gd name="connsiteX1" fmla="*/ -52 w 5231"/>
                <a:gd name="connsiteY1" fmla="*/ 15918 h 15951"/>
                <a:gd name="connsiteX2" fmla="*/ 5147 w 5231"/>
                <a:gd name="connsiteY2" fmla="*/ 1054 h 15951"/>
                <a:gd name="connsiteX3" fmla="*/ 2867 w 5231"/>
                <a:gd name="connsiteY3" fmla="*/ 3972 h 15951"/>
              </a:gdLst>
              <a:ahLst/>
              <a:cxnLst>
                <a:cxn ang="0">
                  <a:pos x="connsiteX0" y="connsiteY0"/>
                </a:cxn>
                <a:cxn ang="0">
                  <a:pos x="connsiteX1" y="connsiteY1"/>
                </a:cxn>
                <a:cxn ang="0">
                  <a:pos x="connsiteX2" y="connsiteY2"/>
                </a:cxn>
                <a:cxn ang="0">
                  <a:pos x="connsiteX3" y="connsiteY3"/>
                </a:cxn>
              </a:cxnLst>
              <a:rect l="l" t="t" r="r" b="b"/>
              <a:pathLst>
                <a:path w="5231" h="15951">
                  <a:moveTo>
                    <a:pt x="2867" y="3972"/>
                  </a:moveTo>
                  <a:cubicBezTo>
                    <a:pt x="1317" y="7784"/>
                    <a:pt x="314" y="11814"/>
                    <a:pt x="-52" y="15918"/>
                  </a:cubicBezTo>
                  <a:cubicBezTo>
                    <a:pt x="-52" y="15918"/>
                    <a:pt x="4873" y="3333"/>
                    <a:pt x="5147" y="1054"/>
                  </a:cubicBezTo>
                  <a:cubicBezTo>
                    <a:pt x="5420" y="-1226"/>
                    <a:pt x="3961" y="233"/>
                    <a:pt x="2867" y="3972"/>
                  </a:cubicBezTo>
                  <a:close/>
                </a:path>
              </a:pathLst>
            </a:custGeom>
            <a:grpFill/>
            <a:ln w="4559" cap="flat">
              <a:solidFill>
                <a:srgbClr val="FFFFFF"/>
              </a:solidFill>
              <a:prstDash val="solid"/>
              <a:miter/>
            </a:ln>
          </p:spPr>
          <p:txBody>
            <a:bodyPr rtlCol="0" anchor="ctr"/>
            <a:lstStyle/>
            <a:p>
              <a:endParaRPr lang="en-US"/>
            </a:p>
          </p:txBody>
        </p:sp>
        <p:sp>
          <p:nvSpPr>
            <p:cNvPr id="1029" name="Freeform: Shape 1028">
              <a:extLst>
                <a:ext uri="{FF2B5EF4-FFF2-40B4-BE49-F238E27FC236}">
                  <a16:creationId xmlns:a16="http://schemas.microsoft.com/office/drawing/2014/main" id="{C23630E9-C42D-74DF-B2AD-63A791E94656}"/>
                </a:ext>
              </a:extLst>
            </p:cNvPr>
            <p:cNvSpPr/>
            <p:nvPr/>
          </p:nvSpPr>
          <p:spPr>
            <a:xfrm>
              <a:off x="10053388" y="3326351"/>
              <a:ext cx="1616" cy="6411"/>
            </a:xfrm>
            <a:custGeom>
              <a:avLst/>
              <a:gdLst>
                <a:gd name="connsiteX0" fmla="*/ 538 w 1616"/>
                <a:gd name="connsiteY0" fmla="*/ 25 h 6411"/>
                <a:gd name="connsiteX1" fmla="*/ 1085 w 1616"/>
                <a:gd name="connsiteY1" fmla="*/ 6317 h 6411"/>
                <a:gd name="connsiteX2" fmla="*/ 538 w 1616"/>
                <a:gd name="connsiteY2" fmla="*/ 25 h 6411"/>
              </a:gdLst>
              <a:ahLst/>
              <a:cxnLst>
                <a:cxn ang="0">
                  <a:pos x="connsiteX0" y="connsiteY0"/>
                </a:cxn>
                <a:cxn ang="0">
                  <a:pos x="connsiteX1" y="connsiteY1"/>
                </a:cxn>
                <a:cxn ang="0">
                  <a:pos x="connsiteX2" y="connsiteY2"/>
                </a:cxn>
              </a:cxnLst>
              <a:rect l="l" t="t" r="r" b="b"/>
              <a:pathLst>
                <a:path w="1616" h="6411">
                  <a:moveTo>
                    <a:pt x="538" y="25"/>
                  </a:moveTo>
                  <a:cubicBezTo>
                    <a:pt x="-830" y="937"/>
                    <a:pt x="538" y="5497"/>
                    <a:pt x="1085" y="6317"/>
                  </a:cubicBezTo>
                  <a:cubicBezTo>
                    <a:pt x="1632" y="7138"/>
                    <a:pt x="1996" y="-795"/>
                    <a:pt x="538" y="25"/>
                  </a:cubicBezTo>
                  <a:close/>
                </a:path>
              </a:pathLst>
            </a:custGeom>
            <a:grpFill/>
            <a:ln w="4559" cap="flat">
              <a:solidFill>
                <a:srgbClr val="FFFFFF"/>
              </a:solidFill>
              <a:prstDash val="solid"/>
              <a:miter/>
            </a:ln>
          </p:spPr>
          <p:txBody>
            <a:bodyPr rtlCol="0" anchor="ctr"/>
            <a:lstStyle/>
            <a:p>
              <a:endParaRPr lang="en-US"/>
            </a:p>
          </p:txBody>
        </p:sp>
        <p:sp>
          <p:nvSpPr>
            <p:cNvPr id="1030" name="Freeform: Shape 1029">
              <a:extLst>
                <a:ext uri="{FF2B5EF4-FFF2-40B4-BE49-F238E27FC236}">
                  <a16:creationId xmlns:a16="http://schemas.microsoft.com/office/drawing/2014/main" id="{95AC3248-1B4F-AE14-FC04-08AF3CE97DC8}"/>
                </a:ext>
              </a:extLst>
            </p:cNvPr>
            <p:cNvSpPr/>
            <p:nvPr/>
          </p:nvSpPr>
          <p:spPr>
            <a:xfrm>
              <a:off x="10063015" y="3314651"/>
              <a:ext cx="4913" cy="3377"/>
            </a:xfrm>
            <a:custGeom>
              <a:avLst/>
              <a:gdLst>
                <a:gd name="connsiteX0" fmla="*/ 303 w 4913"/>
                <a:gd name="connsiteY0" fmla="*/ 965 h 3377"/>
                <a:gd name="connsiteX1" fmla="*/ 4862 w 4913"/>
                <a:gd name="connsiteY1" fmla="*/ 3245 h 3377"/>
                <a:gd name="connsiteX2" fmla="*/ 303 w 4913"/>
                <a:gd name="connsiteY2" fmla="*/ 965 h 3377"/>
              </a:gdLst>
              <a:ahLst/>
              <a:cxnLst>
                <a:cxn ang="0">
                  <a:pos x="connsiteX0" y="connsiteY0"/>
                </a:cxn>
                <a:cxn ang="0">
                  <a:pos x="connsiteX1" y="connsiteY1"/>
                </a:cxn>
                <a:cxn ang="0">
                  <a:pos x="connsiteX2" y="connsiteY2"/>
                </a:cxn>
              </a:cxnLst>
              <a:rect l="l" t="t" r="r" b="b"/>
              <a:pathLst>
                <a:path w="4913" h="3377">
                  <a:moveTo>
                    <a:pt x="303" y="965"/>
                  </a:moveTo>
                  <a:cubicBezTo>
                    <a:pt x="2310" y="4066"/>
                    <a:pt x="2947" y="3245"/>
                    <a:pt x="4862" y="3245"/>
                  </a:cubicBezTo>
                  <a:cubicBezTo>
                    <a:pt x="4862" y="3245"/>
                    <a:pt x="-1612" y="-2226"/>
                    <a:pt x="303" y="965"/>
                  </a:cubicBezTo>
                  <a:close/>
                </a:path>
              </a:pathLst>
            </a:custGeom>
            <a:grpFill/>
            <a:ln w="4559" cap="flat">
              <a:solidFill>
                <a:srgbClr val="FFFFFF"/>
              </a:solidFill>
              <a:prstDash val="solid"/>
              <a:miter/>
            </a:ln>
          </p:spPr>
          <p:txBody>
            <a:bodyPr rtlCol="0" anchor="ctr"/>
            <a:lstStyle/>
            <a:p>
              <a:endParaRPr lang="en-US"/>
            </a:p>
          </p:txBody>
        </p:sp>
        <p:sp>
          <p:nvSpPr>
            <p:cNvPr id="1031" name="Freeform: Shape 1030">
              <a:extLst>
                <a:ext uri="{FF2B5EF4-FFF2-40B4-BE49-F238E27FC236}">
                  <a16:creationId xmlns:a16="http://schemas.microsoft.com/office/drawing/2014/main" id="{8BA90932-D49A-0D7D-3FF1-A464C792E412}"/>
                </a:ext>
              </a:extLst>
            </p:cNvPr>
            <p:cNvSpPr/>
            <p:nvPr/>
          </p:nvSpPr>
          <p:spPr>
            <a:xfrm>
              <a:off x="9876705" y="3452211"/>
              <a:ext cx="6794" cy="5107"/>
            </a:xfrm>
            <a:custGeom>
              <a:avLst/>
              <a:gdLst>
                <a:gd name="connsiteX0" fmla="*/ 6514 w 6794"/>
                <a:gd name="connsiteY0" fmla="*/ 3290 h 5107"/>
                <a:gd name="connsiteX1" fmla="*/ -52 w 6794"/>
                <a:gd name="connsiteY1" fmla="*/ 3290 h 5107"/>
                <a:gd name="connsiteX2" fmla="*/ 6514 w 6794"/>
                <a:gd name="connsiteY2" fmla="*/ 3290 h 5107"/>
              </a:gdLst>
              <a:ahLst/>
              <a:cxnLst>
                <a:cxn ang="0">
                  <a:pos x="connsiteX0" y="connsiteY0"/>
                </a:cxn>
                <a:cxn ang="0">
                  <a:pos x="connsiteX1" y="connsiteY1"/>
                </a:cxn>
                <a:cxn ang="0">
                  <a:pos x="connsiteX2" y="connsiteY2"/>
                </a:cxn>
              </a:cxnLst>
              <a:rect l="l" t="t" r="r" b="b"/>
              <a:pathLst>
                <a:path w="6794" h="5107">
                  <a:moveTo>
                    <a:pt x="6514" y="3290"/>
                  </a:moveTo>
                  <a:cubicBezTo>
                    <a:pt x="7426" y="-723"/>
                    <a:pt x="5693" y="-1543"/>
                    <a:pt x="-52" y="3290"/>
                  </a:cubicBezTo>
                  <a:cubicBezTo>
                    <a:pt x="-52" y="3290"/>
                    <a:pt x="5693" y="7302"/>
                    <a:pt x="6514" y="3290"/>
                  </a:cubicBezTo>
                  <a:close/>
                </a:path>
              </a:pathLst>
            </a:custGeom>
            <a:grpFill/>
            <a:ln w="4559" cap="flat">
              <a:solidFill>
                <a:srgbClr val="FFFFFF"/>
              </a:solidFill>
              <a:prstDash val="solid"/>
              <a:miter/>
            </a:ln>
          </p:spPr>
          <p:txBody>
            <a:bodyPr rtlCol="0" anchor="ctr"/>
            <a:lstStyle/>
            <a:p>
              <a:endParaRPr lang="en-US"/>
            </a:p>
          </p:txBody>
        </p:sp>
        <p:sp>
          <p:nvSpPr>
            <p:cNvPr id="1032" name="Freeform: Shape 1031">
              <a:extLst>
                <a:ext uri="{FF2B5EF4-FFF2-40B4-BE49-F238E27FC236}">
                  <a16:creationId xmlns:a16="http://schemas.microsoft.com/office/drawing/2014/main" id="{1E89CFE9-5BA0-0B02-58D1-E5CE31D27466}"/>
                </a:ext>
              </a:extLst>
            </p:cNvPr>
            <p:cNvSpPr/>
            <p:nvPr/>
          </p:nvSpPr>
          <p:spPr>
            <a:xfrm>
              <a:off x="9890785" y="3446462"/>
              <a:ext cx="6753" cy="7614"/>
            </a:xfrm>
            <a:custGeom>
              <a:avLst/>
              <a:gdLst>
                <a:gd name="connsiteX0" fmla="*/ 5839 w 6753"/>
                <a:gd name="connsiteY0" fmla="*/ 2473 h 7614"/>
                <a:gd name="connsiteX1" fmla="*/ 4471 w 6753"/>
                <a:gd name="connsiteY1" fmla="*/ 467 h 7614"/>
                <a:gd name="connsiteX2" fmla="*/ 3012 w 6753"/>
                <a:gd name="connsiteY2" fmla="*/ 7580 h 7614"/>
                <a:gd name="connsiteX3" fmla="*/ 5839 w 6753"/>
                <a:gd name="connsiteY3" fmla="*/ 2473 h 7614"/>
              </a:gdLst>
              <a:ahLst/>
              <a:cxnLst>
                <a:cxn ang="0">
                  <a:pos x="connsiteX0" y="connsiteY0"/>
                </a:cxn>
                <a:cxn ang="0">
                  <a:pos x="connsiteX1" y="connsiteY1"/>
                </a:cxn>
                <a:cxn ang="0">
                  <a:pos x="connsiteX2" y="connsiteY2"/>
                </a:cxn>
                <a:cxn ang="0">
                  <a:pos x="connsiteX3" y="connsiteY3"/>
                </a:cxn>
              </a:cxnLst>
              <a:rect l="l" t="t" r="r" b="b"/>
              <a:pathLst>
                <a:path w="6753" h="7614">
                  <a:moveTo>
                    <a:pt x="5839" y="2473"/>
                  </a:moveTo>
                  <a:cubicBezTo>
                    <a:pt x="8391" y="-1539"/>
                    <a:pt x="4471" y="467"/>
                    <a:pt x="4471" y="467"/>
                  </a:cubicBezTo>
                  <a:cubicBezTo>
                    <a:pt x="4471" y="467"/>
                    <a:pt x="-4648" y="2200"/>
                    <a:pt x="3012" y="7580"/>
                  </a:cubicBezTo>
                  <a:cubicBezTo>
                    <a:pt x="3741" y="5774"/>
                    <a:pt x="4654" y="4060"/>
                    <a:pt x="5839" y="2473"/>
                  </a:cubicBezTo>
                  <a:close/>
                </a:path>
              </a:pathLst>
            </a:custGeom>
            <a:grpFill/>
            <a:ln w="4559" cap="flat">
              <a:solidFill>
                <a:srgbClr val="FFFFFF"/>
              </a:solidFill>
              <a:prstDash val="solid"/>
              <a:miter/>
            </a:ln>
          </p:spPr>
          <p:txBody>
            <a:bodyPr rtlCol="0" anchor="ctr"/>
            <a:lstStyle/>
            <a:p>
              <a:endParaRPr lang="en-US"/>
            </a:p>
          </p:txBody>
        </p:sp>
        <p:sp>
          <p:nvSpPr>
            <p:cNvPr id="1033" name="Freeform: Shape 1032">
              <a:extLst>
                <a:ext uri="{FF2B5EF4-FFF2-40B4-BE49-F238E27FC236}">
                  <a16:creationId xmlns:a16="http://schemas.microsoft.com/office/drawing/2014/main" id="{FBA21442-671E-8393-DD37-0048194D0887}"/>
                </a:ext>
              </a:extLst>
            </p:cNvPr>
            <p:cNvSpPr/>
            <p:nvPr/>
          </p:nvSpPr>
          <p:spPr>
            <a:xfrm>
              <a:off x="9929268" y="3434736"/>
              <a:ext cx="5687" cy="5583"/>
            </a:xfrm>
            <a:custGeom>
              <a:avLst/>
              <a:gdLst>
                <a:gd name="connsiteX0" fmla="*/ 3559 w 5687"/>
                <a:gd name="connsiteY0" fmla="*/ 5354 h 5583"/>
                <a:gd name="connsiteX1" fmla="*/ 4105 w 5687"/>
                <a:gd name="connsiteY1" fmla="*/ 3074 h 5583"/>
                <a:gd name="connsiteX2" fmla="*/ 185 w 5687"/>
                <a:gd name="connsiteY2" fmla="*/ 1706 h 5583"/>
                <a:gd name="connsiteX3" fmla="*/ 3559 w 5687"/>
                <a:gd name="connsiteY3" fmla="*/ 5354 h 5583"/>
              </a:gdLst>
              <a:ahLst/>
              <a:cxnLst>
                <a:cxn ang="0">
                  <a:pos x="connsiteX0" y="connsiteY0"/>
                </a:cxn>
                <a:cxn ang="0">
                  <a:pos x="connsiteX1" y="connsiteY1"/>
                </a:cxn>
                <a:cxn ang="0">
                  <a:pos x="connsiteX2" y="connsiteY2"/>
                </a:cxn>
                <a:cxn ang="0">
                  <a:pos x="connsiteX3" y="connsiteY3"/>
                </a:cxn>
              </a:cxnLst>
              <a:rect l="l" t="t" r="r" b="b"/>
              <a:pathLst>
                <a:path w="5687" h="5583">
                  <a:moveTo>
                    <a:pt x="3559" y="5354"/>
                  </a:moveTo>
                  <a:cubicBezTo>
                    <a:pt x="3559" y="5354"/>
                    <a:pt x="7844" y="6539"/>
                    <a:pt x="4105" y="3074"/>
                  </a:cubicBezTo>
                  <a:cubicBezTo>
                    <a:pt x="367" y="-391"/>
                    <a:pt x="1005" y="-1121"/>
                    <a:pt x="185" y="1706"/>
                  </a:cubicBezTo>
                  <a:cubicBezTo>
                    <a:pt x="-637" y="4533"/>
                    <a:pt x="731" y="5354"/>
                    <a:pt x="3559" y="5354"/>
                  </a:cubicBezTo>
                  <a:close/>
                </a:path>
              </a:pathLst>
            </a:custGeom>
            <a:grpFill/>
            <a:ln w="4559" cap="flat">
              <a:solidFill>
                <a:srgbClr val="FFFFFF"/>
              </a:solidFill>
              <a:prstDash val="solid"/>
              <a:miter/>
            </a:ln>
          </p:spPr>
          <p:txBody>
            <a:bodyPr rtlCol="0" anchor="ctr"/>
            <a:lstStyle/>
            <a:p>
              <a:endParaRPr lang="en-US"/>
            </a:p>
          </p:txBody>
        </p:sp>
        <p:sp>
          <p:nvSpPr>
            <p:cNvPr id="1034" name="Freeform: Shape 1033">
              <a:extLst>
                <a:ext uri="{FF2B5EF4-FFF2-40B4-BE49-F238E27FC236}">
                  <a16:creationId xmlns:a16="http://schemas.microsoft.com/office/drawing/2014/main" id="{9BFE112B-2097-9221-5AFF-893092AA41C2}"/>
                </a:ext>
              </a:extLst>
            </p:cNvPr>
            <p:cNvSpPr/>
            <p:nvPr/>
          </p:nvSpPr>
          <p:spPr>
            <a:xfrm>
              <a:off x="10198131" y="3008409"/>
              <a:ext cx="5538" cy="5547"/>
            </a:xfrm>
            <a:custGeom>
              <a:avLst/>
              <a:gdLst>
                <a:gd name="connsiteX0" fmla="*/ 4889 w 5538"/>
                <a:gd name="connsiteY0" fmla="*/ 264 h 5547"/>
                <a:gd name="connsiteX1" fmla="*/ 330 w 5538"/>
                <a:gd name="connsiteY1" fmla="*/ 3364 h 5547"/>
                <a:gd name="connsiteX2" fmla="*/ 4889 w 5538"/>
                <a:gd name="connsiteY2" fmla="*/ 264 h 5547"/>
              </a:gdLst>
              <a:ahLst/>
              <a:cxnLst>
                <a:cxn ang="0">
                  <a:pos x="connsiteX0" y="connsiteY0"/>
                </a:cxn>
                <a:cxn ang="0">
                  <a:pos x="connsiteX1" y="connsiteY1"/>
                </a:cxn>
                <a:cxn ang="0">
                  <a:pos x="connsiteX2" y="connsiteY2"/>
                </a:cxn>
              </a:cxnLst>
              <a:rect l="l" t="t" r="r" b="b"/>
              <a:pathLst>
                <a:path w="5538" h="5547">
                  <a:moveTo>
                    <a:pt x="4889" y="264"/>
                  </a:moveTo>
                  <a:cubicBezTo>
                    <a:pt x="4889" y="-557"/>
                    <a:pt x="-1677" y="264"/>
                    <a:pt x="330" y="3364"/>
                  </a:cubicBezTo>
                  <a:cubicBezTo>
                    <a:pt x="2336" y="6465"/>
                    <a:pt x="7169" y="6830"/>
                    <a:pt x="4889" y="264"/>
                  </a:cubicBezTo>
                  <a:close/>
                </a:path>
              </a:pathLst>
            </a:custGeom>
            <a:grpFill/>
            <a:ln w="4559" cap="flat">
              <a:solidFill>
                <a:srgbClr val="FFFFFF"/>
              </a:solidFill>
              <a:prstDash val="solid"/>
              <a:miter/>
            </a:ln>
          </p:spPr>
          <p:txBody>
            <a:bodyPr rtlCol="0" anchor="ctr"/>
            <a:lstStyle/>
            <a:p>
              <a:endParaRPr lang="en-US"/>
            </a:p>
          </p:txBody>
        </p:sp>
        <p:sp>
          <p:nvSpPr>
            <p:cNvPr id="1035" name="Freeform: Shape 1034">
              <a:extLst>
                <a:ext uri="{FF2B5EF4-FFF2-40B4-BE49-F238E27FC236}">
                  <a16:creationId xmlns:a16="http://schemas.microsoft.com/office/drawing/2014/main" id="{0C7D5151-7E28-CFED-0AE0-0C5099517EEC}"/>
                </a:ext>
              </a:extLst>
            </p:cNvPr>
            <p:cNvSpPr/>
            <p:nvPr/>
          </p:nvSpPr>
          <p:spPr>
            <a:xfrm>
              <a:off x="10250054" y="3079197"/>
              <a:ext cx="8186" cy="10390"/>
            </a:xfrm>
            <a:custGeom>
              <a:avLst/>
              <a:gdLst>
                <a:gd name="connsiteX0" fmla="*/ 4761 w 8186"/>
                <a:gd name="connsiteY0" fmla="*/ 9540 h 10390"/>
                <a:gd name="connsiteX1" fmla="*/ 6220 w 8186"/>
                <a:gd name="connsiteY1" fmla="*/ 5254 h 10390"/>
                <a:gd name="connsiteX2" fmla="*/ 8135 w 8186"/>
                <a:gd name="connsiteY2" fmla="*/ -34 h 10390"/>
                <a:gd name="connsiteX3" fmla="*/ 4761 w 8186"/>
                <a:gd name="connsiteY3" fmla="*/ 9540 h 10390"/>
              </a:gdLst>
              <a:ahLst/>
              <a:cxnLst>
                <a:cxn ang="0">
                  <a:pos x="connsiteX0" y="connsiteY0"/>
                </a:cxn>
                <a:cxn ang="0">
                  <a:pos x="connsiteX1" y="connsiteY1"/>
                </a:cxn>
                <a:cxn ang="0">
                  <a:pos x="connsiteX2" y="connsiteY2"/>
                </a:cxn>
                <a:cxn ang="0">
                  <a:pos x="connsiteX3" y="connsiteY3"/>
                </a:cxn>
              </a:cxnLst>
              <a:rect l="l" t="t" r="r" b="b"/>
              <a:pathLst>
                <a:path w="8186" h="10390">
                  <a:moveTo>
                    <a:pt x="4761" y="9540"/>
                  </a:moveTo>
                  <a:cubicBezTo>
                    <a:pt x="8774" y="8173"/>
                    <a:pt x="8226" y="7261"/>
                    <a:pt x="6220" y="5254"/>
                  </a:cubicBezTo>
                  <a:cubicBezTo>
                    <a:pt x="4215" y="3248"/>
                    <a:pt x="7223" y="877"/>
                    <a:pt x="8135" y="-34"/>
                  </a:cubicBezTo>
                  <a:cubicBezTo>
                    <a:pt x="-5178" y="11820"/>
                    <a:pt x="841" y="10999"/>
                    <a:pt x="4761" y="9540"/>
                  </a:cubicBezTo>
                  <a:close/>
                </a:path>
              </a:pathLst>
            </a:custGeom>
            <a:grpFill/>
            <a:ln w="4559" cap="flat">
              <a:solidFill>
                <a:srgbClr val="FFFFFF"/>
              </a:solidFill>
              <a:prstDash val="solid"/>
              <a:miter/>
            </a:ln>
          </p:spPr>
          <p:txBody>
            <a:bodyPr rtlCol="0" anchor="ctr"/>
            <a:lstStyle/>
            <a:p>
              <a:endParaRPr lang="en-US"/>
            </a:p>
          </p:txBody>
        </p:sp>
        <p:sp>
          <p:nvSpPr>
            <p:cNvPr id="1036" name="Freeform: Shape 1035">
              <a:extLst>
                <a:ext uri="{FF2B5EF4-FFF2-40B4-BE49-F238E27FC236}">
                  <a16:creationId xmlns:a16="http://schemas.microsoft.com/office/drawing/2014/main" id="{4FD10191-88C6-60C5-E31F-6BDC36C3DF31}"/>
                </a:ext>
              </a:extLst>
            </p:cNvPr>
            <p:cNvSpPr/>
            <p:nvPr/>
          </p:nvSpPr>
          <p:spPr>
            <a:xfrm>
              <a:off x="10421278" y="2637859"/>
              <a:ext cx="203390" cy="169209"/>
            </a:xfrm>
            <a:custGeom>
              <a:avLst/>
              <a:gdLst>
                <a:gd name="connsiteX0" fmla="*/ 19106 w 203390"/>
                <a:gd name="connsiteY0" fmla="*/ 111199 h 169209"/>
                <a:gd name="connsiteX1" fmla="*/ 15368 w 203390"/>
                <a:gd name="connsiteY1" fmla="*/ 113205 h 169209"/>
                <a:gd name="connsiteX2" fmla="*/ 11355 w 203390"/>
                <a:gd name="connsiteY2" fmla="*/ 114938 h 169209"/>
                <a:gd name="connsiteX3" fmla="*/ 7708 w 203390"/>
                <a:gd name="connsiteY3" fmla="*/ 117491 h 169209"/>
                <a:gd name="connsiteX4" fmla="*/ 1416 w 203390"/>
                <a:gd name="connsiteY4" fmla="*/ 122324 h 169209"/>
                <a:gd name="connsiteX5" fmla="*/ 5976 w 203390"/>
                <a:gd name="connsiteY5" fmla="*/ 138282 h 169209"/>
                <a:gd name="connsiteX6" fmla="*/ 11083 w 203390"/>
                <a:gd name="connsiteY6" fmla="*/ 151961 h 169209"/>
                <a:gd name="connsiteX7" fmla="*/ 7708 w 203390"/>
                <a:gd name="connsiteY7" fmla="*/ 161079 h 169209"/>
                <a:gd name="connsiteX8" fmla="*/ 13362 w 203390"/>
                <a:gd name="connsiteY8" fmla="*/ 168739 h 169209"/>
                <a:gd name="connsiteX9" fmla="*/ 17374 w 203390"/>
                <a:gd name="connsiteY9" fmla="*/ 166824 h 169209"/>
                <a:gd name="connsiteX10" fmla="*/ 21934 w 203390"/>
                <a:gd name="connsiteY10" fmla="*/ 160532 h 169209"/>
                <a:gd name="connsiteX11" fmla="*/ 24761 w 203390"/>
                <a:gd name="connsiteY11" fmla="*/ 157067 h 169209"/>
                <a:gd name="connsiteX12" fmla="*/ 29593 w 203390"/>
                <a:gd name="connsiteY12" fmla="*/ 153967 h 169209"/>
                <a:gd name="connsiteX13" fmla="*/ 39351 w 203390"/>
                <a:gd name="connsiteY13" fmla="*/ 156520 h 169209"/>
                <a:gd name="connsiteX14" fmla="*/ 43546 w 203390"/>
                <a:gd name="connsiteY14" fmla="*/ 153420 h 169209"/>
                <a:gd name="connsiteX15" fmla="*/ 41904 w 203390"/>
                <a:gd name="connsiteY15" fmla="*/ 149407 h 169209"/>
                <a:gd name="connsiteX16" fmla="*/ 36160 w 203390"/>
                <a:gd name="connsiteY16" fmla="*/ 143662 h 169209"/>
                <a:gd name="connsiteX17" fmla="*/ 23119 w 203390"/>
                <a:gd name="connsiteY17" fmla="*/ 138556 h 169209"/>
                <a:gd name="connsiteX18" fmla="*/ 17922 w 203390"/>
                <a:gd name="connsiteY18" fmla="*/ 129984 h 169209"/>
                <a:gd name="connsiteX19" fmla="*/ 27953 w 203390"/>
                <a:gd name="connsiteY19" fmla="*/ 123145 h 169209"/>
                <a:gd name="connsiteX20" fmla="*/ 39898 w 203390"/>
                <a:gd name="connsiteY20" fmla="*/ 132264 h 169209"/>
                <a:gd name="connsiteX21" fmla="*/ 48105 w 203390"/>
                <a:gd name="connsiteY21" fmla="*/ 128251 h 169209"/>
                <a:gd name="connsiteX22" fmla="*/ 66981 w 203390"/>
                <a:gd name="connsiteY22" fmla="*/ 122324 h 169209"/>
                <a:gd name="connsiteX23" fmla="*/ 83213 w 203390"/>
                <a:gd name="connsiteY23" fmla="*/ 129710 h 169209"/>
                <a:gd name="connsiteX24" fmla="*/ 100630 w 203390"/>
                <a:gd name="connsiteY24" fmla="*/ 138829 h 169209"/>
                <a:gd name="connsiteX25" fmla="*/ 111937 w 203390"/>
                <a:gd name="connsiteY25" fmla="*/ 144574 h 169209"/>
                <a:gd name="connsiteX26" fmla="*/ 117135 w 203390"/>
                <a:gd name="connsiteY26" fmla="*/ 147128 h 169209"/>
                <a:gd name="connsiteX27" fmla="*/ 120236 w 203390"/>
                <a:gd name="connsiteY27" fmla="*/ 138009 h 169209"/>
                <a:gd name="connsiteX28" fmla="*/ 127075 w 203390"/>
                <a:gd name="connsiteY28" fmla="*/ 122598 h 169209"/>
                <a:gd name="connsiteX29" fmla="*/ 143854 w 203390"/>
                <a:gd name="connsiteY29" fmla="*/ 108099 h 169209"/>
                <a:gd name="connsiteX30" fmla="*/ 167836 w 203390"/>
                <a:gd name="connsiteY30" fmla="*/ 106366 h 169209"/>
                <a:gd name="connsiteX31" fmla="*/ 169569 w 203390"/>
                <a:gd name="connsiteY31" fmla="*/ 104633 h 169209"/>
                <a:gd name="connsiteX32" fmla="*/ 172944 w 203390"/>
                <a:gd name="connsiteY32" fmla="*/ 105180 h 169209"/>
                <a:gd name="connsiteX33" fmla="*/ 178415 w 203390"/>
                <a:gd name="connsiteY33" fmla="*/ 104360 h 169209"/>
                <a:gd name="connsiteX34" fmla="*/ 202032 w 203390"/>
                <a:gd name="connsiteY34" fmla="*/ 90955 h 169209"/>
                <a:gd name="connsiteX35" fmla="*/ 196014 w 203390"/>
                <a:gd name="connsiteY35" fmla="*/ 90955 h 169209"/>
                <a:gd name="connsiteX36" fmla="*/ 192366 w 203390"/>
                <a:gd name="connsiteY36" fmla="*/ 94147 h 169209"/>
                <a:gd name="connsiteX37" fmla="*/ 186895 w 203390"/>
                <a:gd name="connsiteY37" fmla="*/ 90134 h 169209"/>
                <a:gd name="connsiteX38" fmla="*/ 185254 w 203390"/>
                <a:gd name="connsiteY38" fmla="*/ 83295 h 169209"/>
                <a:gd name="connsiteX39" fmla="*/ 188080 w 203390"/>
                <a:gd name="connsiteY39" fmla="*/ 81289 h 169209"/>
                <a:gd name="connsiteX40" fmla="*/ 179783 w 203390"/>
                <a:gd name="connsiteY40" fmla="*/ 73355 h 169209"/>
                <a:gd name="connsiteX41" fmla="*/ 186348 w 203390"/>
                <a:gd name="connsiteY41" fmla="*/ 57397 h 169209"/>
                <a:gd name="connsiteX42" fmla="*/ 188902 w 203390"/>
                <a:gd name="connsiteY42" fmla="*/ 50193 h 169209"/>
                <a:gd name="connsiteX43" fmla="*/ 184068 w 203390"/>
                <a:gd name="connsiteY43" fmla="*/ 54206 h 169209"/>
                <a:gd name="connsiteX44" fmla="*/ 169842 w 203390"/>
                <a:gd name="connsiteY44" fmla="*/ 65604 h 169209"/>
                <a:gd name="connsiteX45" fmla="*/ 150784 w 203390"/>
                <a:gd name="connsiteY45" fmla="*/ 63051 h 169209"/>
                <a:gd name="connsiteX46" fmla="*/ 147867 w 203390"/>
                <a:gd name="connsiteY46" fmla="*/ 60498 h 169209"/>
                <a:gd name="connsiteX47" fmla="*/ 141027 w 203390"/>
                <a:gd name="connsiteY47" fmla="*/ 58492 h 169209"/>
                <a:gd name="connsiteX48" fmla="*/ 113671 w 203390"/>
                <a:gd name="connsiteY48" fmla="*/ 43081 h 169209"/>
                <a:gd name="connsiteX49" fmla="*/ 75827 w 203390"/>
                <a:gd name="connsiteY49" fmla="*/ 1772 h 169209"/>
                <a:gd name="connsiteX50" fmla="*/ 71267 w 203390"/>
                <a:gd name="connsiteY50" fmla="*/ 951 h 169209"/>
                <a:gd name="connsiteX51" fmla="*/ 64701 w 203390"/>
                <a:gd name="connsiteY51" fmla="*/ 4052 h 169209"/>
                <a:gd name="connsiteX52" fmla="*/ 62421 w 203390"/>
                <a:gd name="connsiteY52" fmla="*/ 12076 h 169209"/>
                <a:gd name="connsiteX53" fmla="*/ 64701 w 203390"/>
                <a:gd name="connsiteY53" fmla="*/ 21742 h 169209"/>
                <a:gd name="connsiteX54" fmla="*/ 68076 w 203390"/>
                <a:gd name="connsiteY54" fmla="*/ 38886 h 169209"/>
                <a:gd name="connsiteX55" fmla="*/ 65522 w 203390"/>
                <a:gd name="connsiteY55" fmla="*/ 57671 h 169209"/>
                <a:gd name="connsiteX56" fmla="*/ 55856 w 203390"/>
                <a:gd name="connsiteY56" fmla="*/ 71349 h 169209"/>
                <a:gd name="connsiteX57" fmla="*/ 54124 w 203390"/>
                <a:gd name="connsiteY57" fmla="*/ 79921 h 169209"/>
                <a:gd name="connsiteX58" fmla="*/ 55582 w 203390"/>
                <a:gd name="connsiteY58" fmla="*/ 87034 h 169209"/>
                <a:gd name="connsiteX59" fmla="*/ 49838 w 203390"/>
                <a:gd name="connsiteY59" fmla="*/ 96153 h 169209"/>
                <a:gd name="connsiteX60" fmla="*/ 42269 w 203390"/>
                <a:gd name="connsiteY60" fmla="*/ 96864 h 169209"/>
                <a:gd name="connsiteX61" fmla="*/ 42177 w 203390"/>
                <a:gd name="connsiteY61" fmla="*/ 96791 h 169209"/>
                <a:gd name="connsiteX62" fmla="*/ 37344 w 203390"/>
                <a:gd name="connsiteY62" fmla="*/ 96791 h 169209"/>
                <a:gd name="connsiteX63" fmla="*/ 30505 w 203390"/>
                <a:gd name="connsiteY63" fmla="*/ 93873 h 169209"/>
                <a:gd name="connsiteX64" fmla="*/ 19928 w 203390"/>
                <a:gd name="connsiteY64" fmla="*/ 91320 h 169209"/>
                <a:gd name="connsiteX65" fmla="*/ 21934 w 203390"/>
                <a:gd name="connsiteY65" fmla="*/ 98797 h 169209"/>
                <a:gd name="connsiteX66" fmla="*/ 23119 w 203390"/>
                <a:gd name="connsiteY66" fmla="*/ 106731 h 169209"/>
                <a:gd name="connsiteX67" fmla="*/ 19106 w 203390"/>
                <a:gd name="connsiteY67" fmla="*/ 111199 h 16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03390" h="169209">
                  <a:moveTo>
                    <a:pt x="19106" y="111199"/>
                  </a:moveTo>
                  <a:cubicBezTo>
                    <a:pt x="16827" y="114664"/>
                    <a:pt x="16827" y="114026"/>
                    <a:pt x="15368" y="113205"/>
                  </a:cubicBezTo>
                  <a:cubicBezTo>
                    <a:pt x="13909" y="112384"/>
                    <a:pt x="12541" y="113205"/>
                    <a:pt x="11355" y="114938"/>
                  </a:cubicBezTo>
                  <a:cubicBezTo>
                    <a:pt x="10170" y="116670"/>
                    <a:pt x="9987" y="117217"/>
                    <a:pt x="7708" y="117491"/>
                  </a:cubicBezTo>
                  <a:cubicBezTo>
                    <a:pt x="5428" y="117765"/>
                    <a:pt x="3422" y="115758"/>
                    <a:pt x="1416" y="122324"/>
                  </a:cubicBezTo>
                  <a:cubicBezTo>
                    <a:pt x="-590" y="128890"/>
                    <a:pt x="-1684" y="132629"/>
                    <a:pt x="5976" y="138282"/>
                  </a:cubicBezTo>
                  <a:cubicBezTo>
                    <a:pt x="10353" y="141319"/>
                    <a:pt x="12450" y="146781"/>
                    <a:pt x="11083" y="151961"/>
                  </a:cubicBezTo>
                  <a:cubicBezTo>
                    <a:pt x="10170" y="155088"/>
                    <a:pt x="9076" y="158134"/>
                    <a:pt x="7708" y="161079"/>
                  </a:cubicBezTo>
                  <a:cubicBezTo>
                    <a:pt x="5428" y="165913"/>
                    <a:pt x="11083" y="167372"/>
                    <a:pt x="13362" y="168739"/>
                  </a:cubicBezTo>
                  <a:cubicBezTo>
                    <a:pt x="15642" y="170107"/>
                    <a:pt x="16189" y="167919"/>
                    <a:pt x="17374" y="166824"/>
                  </a:cubicBezTo>
                  <a:cubicBezTo>
                    <a:pt x="18560" y="165730"/>
                    <a:pt x="21660" y="162539"/>
                    <a:pt x="21934" y="160532"/>
                  </a:cubicBezTo>
                  <a:cubicBezTo>
                    <a:pt x="22208" y="158526"/>
                    <a:pt x="23119" y="157979"/>
                    <a:pt x="24761" y="157067"/>
                  </a:cubicBezTo>
                  <a:cubicBezTo>
                    <a:pt x="26402" y="156155"/>
                    <a:pt x="27314" y="154787"/>
                    <a:pt x="29593" y="153967"/>
                  </a:cubicBezTo>
                  <a:cubicBezTo>
                    <a:pt x="31873" y="153146"/>
                    <a:pt x="36432" y="155973"/>
                    <a:pt x="39351" y="156520"/>
                  </a:cubicBezTo>
                  <a:cubicBezTo>
                    <a:pt x="42269" y="157067"/>
                    <a:pt x="42177" y="156520"/>
                    <a:pt x="43546" y="153420"/>
                  </a:cubicBezTo>
                  <a:cubicBezTo>
                    <a:pt x="44914" y="150319"/>
                    <a:pt x="43546" y="149954"/>
                    <a:pt x="41904" y="149407"/>
                  </a:cubicBezTo>
                  <a:cubicBezTo>
                    <a:pt x="40263" y="148860"/>
                    <a:pt x="38986" y="147948"/>
                    <a:pt x="36160" y="143662"/>
                  </a:cubicBezTo>
                  <a:cubicBezTo>
                    <a:pt x="33332" y="139376"/>
                    <a:pt x="28225" y="142021"/>
                    <a:pt x="23119" y="138556"/>
                  </a:cubicBezTo>
                  <a:cubicBezTo>
                    <a:pt x="18012" y="135091"/>
                    <a:pt x="17100" y="133176"/>
                    <a:pt x="17922" y="129984"/>
                  </a:cubicBezTo>
                  <a:cubicBezTo>
                    <a:pt x="18742" y="126792"/>
                    <a:pt x="19380" y="122324"/>
                    <a:pt x="27953" y="123145"/>
                  </a:cubicBezTo>
                  <a:cubicBezTo>
                    <a:pt x="33424" y="123555"/>
                    <a:pt x="38074" y="127130"/>
                    <a:pt x="39898" y="132264"/>
                  </a:cubicBezTo>
                  <a:cubicBezTo>
                    <a:pt x="41357" y="134817"/>
                    <a:pt x="41904" y="133723"/>
                    <a:pt x="48105" y="128251"/>
                  </a:cubicBezTo>
                  <a:cubicBezTo>
                    <a:pt x="53030" y="123200"/>
                    <a:pt x="60051" y="120974"/>
                    <a:pt x="66981" y="122324"/>
                  </a:cubicBezTo>
                  <a:cubicBezTo>
                    <a:pt x="73091" y="122953"/>
                    <a:pt x="78744" y="125552"/>
                    <a:pt x="83213" y="129710"/>
                  </a:cubicBezTo>
                  <a:cubicBezTo>
                    <a:pt x="88502" y="133650"/>
                    <a:pt x="94337" y="136732"/>
                    <a:pt x="100630" y="138829"/>
                  </a:cubicBezTo>
                  <a:cubicBezTo>
                    <a:pt x="104642" y="140243"/>
                    <a:pt x="108472" y="142176"/>
                    <a:pt x="111937" y="144574"/>
                  </a:cubicBezTo>
                  <a:cubicBezTo>
                    <a:pt x="114308" y="146216"/>
                    <a:pt x="114308" y="147948"/>
                    <a:pt x="117135" y="147128"/>
                  </a:cubicBezTo>
                  <a:cubicBezTo>
                    <a:pt x="119962" y="146307"/>
                    <a:pt x="120510" y="142842"/>
                    <a:pt x="120236" y="138009"/>
                  </a:cubicBezTo>
                  <a:cubicBezTo>
                    <a:pt x="120600" y="132227"/>
                    <a:pt x="123062" y="126765"/>
                    <a:pt x="127075" y="122598"/>
                  </a:cubicBezTo>
                  <a:cubicBezTo>
                    <a:pt x="131726" y="116752"/>
                    <a:pt x="137380" y="111837"/>
                    <a:pt x="143854" y="108099"/>
                  </a:cubicBezTo>
                  <a:cubicBezTo>
                    <a:pt x="148139" y="106640"/>
                    <a:pt x="166377" y="106913"/>
                    <a:pt x="167836" y="106366"/>
                  </a:cubicBezTo>
                  <a:cubicBezTo>
                    <a:pt x="169296" y="105819"/>
                    <a:pt x="169569" y="106366"/>
                    <a:pt x="169569" y="104633"/>
                  </a:cubicBezTo>
                  <a:cubicBezTo>
                    <a:pt x="169569" y="102901"/>
                    <a:pt x="172122" y="104086"/>
                    <a:pt x="172944" y="105180"/>
                  </a:cubicBezTo>
                  <a:cubicBezTo>
                    <a:pt x="173764" y="106275"/>
                    <a:pt x="176408" y="105819"/>
                    <a:pt x="178415" y="104360"/>
                  </a:cubicBezTo>
                  <a:cubicBezTo>
                    <a:pt x="180421" y="102901"/>
                    <a:pt x="197747" y="93508"/>
                    <a:pt x="202032" y="90955"/>
                  </a:cubicBezTo>
                  <a:cubicBezTo>
                    <a:pt x="206318" y="88402"/>
                    <a:pt x="198932" y="89861"/>
                    <a:pt x="196014" y="90955"/>
                  </a:cubicBezTo>
                  <a:cubicBezTo>
                    <a:pt x="193096" y="92049"/>
                    <a:pt x="194373" y="94147"/>
                    <a:pt x="192366" y="94147"/>
                  </a:cubicBezTo>
                  <a:cubicBezTo>
                    <a:pt x="189905" y="94065"/>
                    <a:pt x="187716" y="92469"/>
                    <a:pt x="186895" y="90134"/>
                  </a:cubicBezTo>
                  <a:cubicBezTo>
                    <a:pt x="186895" y="87855"/>
                    <a:pt x="186348" y="88128"/>
                    <a:pt x="185254" y="83295"/>
                  </a:cubicBezTo>
                  <a:cubicBezTo>
                    <a:pt x="184160" y="78462"/>
                    <a:pt x="185254" y="81015"/>
                    <a:pt x="188080" y="81289"/>
                  </a:cubicBezTo>
                  <a:cubicBezTo>
                    <a:pt x="190908" y="81562"/>
                    <a:pt x="181789" y="75362"/>
                    <a:pt x="179783" y="73355"/>
                  </a:cubicBezTo>
                  <a:cubicBezTo>
                    <a:pt x="177776" y="71349"/>
                    <a:pt x="184615" y="60224"/>
                    <a:pt x="186348" y="57397"/>
                  </a:cubicBezTo>
                  <a:cubicBezTo>
                    <a:pt x="188080" y="54571"/>
                    <a:pt x="190086" y="52564"/>
                    <a:pt x="188902" y="50193"/>
                  </a:cubicBezTo>
                  <a:cubicBezTo>
                    <a:pt x="187716" y="47822"/>
                    <a:pt x="185801" y="52200"/>
                    <a:pt x="184068" y="54206"/>
                  </a:cubicBezTo>
                  <a:cubicBezTo>
                    <a:pt x="182335" y="56212"/>
                    <a:pt x="174402" y="61957"/>
                    <a:pt x="169842" y="65604"/>
                  </a:cubicBezTo>
                  <a:cubicBezTo>
                    <a:pt x="165283" y="69252"/>
                    <a:pt x="152973" y="63598"/>
                    <a:pt x="150784" y="63051"/>
                  </a:cubicBezTo>
                  <a:cubicBezTo>
                    <a:pt x="148596" y="62504"/>
                    <a:pt x="146771" y="62230"/>
                    <a:pt x="147867" y="60498"/>
                  </a:cubicBezTo>
                  <a:cubicBezTo>
                    <a:pt x="148961" y="58765"/>
                    <a:pt x="151605" y="59039"/>
                    <a:pt x="141027" y="58492"/>
                  </a:cubicBezTo>
                  <a:cubicBezTo>
                    <a:pt x="130449" y="57944"/>
                    <a:pt x="127987" y="52838"/>
                    <a:pt x="113671" y="43081"/>
                  </a:cubicBezTo>
                  <a:cubicBezTo>
                    <a:pt x="99627" y="30734"/>
                    <a:pt x="86860" y="16882"/>
                    <a:pt x="75827" y="1772"/>
                  </a:cubicBezTo>
                  <a:cubicBezTo>
                    <a:pt x="74641" y="404"/>
                    <a:pt x="73273" y="-1055"/>
                    <a:pt x="71267" y="951"/>
                  </a:cubicBezTo>
                  <a:cubicBezTo>
                    <a:pt x="69626" y="2848"/>
                    <a:pt x="67255" y="3970"/>
                    <a:pt x="64701" y="4052"/>
                  </a:cubicBezTo>
                  <a:cubicBezTo>
                    <a:pt x="62421" y="4052"/>
                    <a:pt x="62695" y="6331"/>
                    <a:pt x="62421" y="12076"/>
                  </a:cubicBezTo>
                  <a:cubicBezTo>
                    <a:pt x="61875" y="15478"/>
                    <a:pt x="62695" y="18961"/>
                    <a:pt x="64701" y="21742"/>
                  </a:cubicBezTo>
                  <a:cubicBezTo>
                    <a:pt x="67346" y="27040"/>
                    <a:pt x="68531" y="32968"/>
                    <a:pt x="68076" y="38886"/>
                  </a:cubicBezTo>
                  <a:cubicBezTo>
                    <a:pt x="66799" y="45087"/>
                    <a:pt x="65978" y="51360"/>
                    <a:pt x="65522" y="57671"/>
                  </a:cubicBezTo>
                  <a:cubicBezTo>
                    <a:pt x="65522" y="65331"/>
                    <a:pt x="59869" y="67611"/>
                    <a:pt x="55856" y="71349"/>
                  </a:cubicBezTo>
                  <a:cubicBezTo>
                    <a:pt x="51844" y="75088"/>
                    <a:pt x="53850" y="77277"/>
                    <a:pt x="54124" y="79921"/>
                  </a:cubicBezTo>
                  <a:cubicBezTo>
                    <a:pt x="53850" y="82383"/>
                    <a:pt x="54398" y="84882"/>
                    <a:pt x="55582" y="87034"/>
                  </a:cubicBezTo>
                  <a:cubicBezTo>
                    <a:pt x="57589" y="90408"/>
                    <a:pt x="53302" y="92414"/>
                    <a:pt x="49838" y="96153"/>
                  </a:cubicBezTo>
                  <a:cubicBezTo>
                    <a:pt x="47922" y="98442"/>
                    <a:pt x="44548" y="98761"/>
                    <a:pt x="42269" y="96864"/>
                  </a:cubicBezTo>
                  <a:cubicBezTo>
                    <a:pt x="42269" y="96837"/>
                    <a:pt x="42177" y="96818"/>
                    <a:pt x="42177" y="96791"/>
                  </a:cubicBezTo>
                  <a:cubicBezTo>
                    <a:pt x="40628" y="96025"/>
                    <a:pt x="38895" y="96025"/>
                    <a:pt x="37344" y="96791"/>
                  </a:cubicBezTo>
                  <a:cubicBezTo>
                    <a:pt x="35886" y="97338"/>
                    <a:pt x="33880" y="96791"/>
                    <a:pt x="30505" y="93873"/>
                  </a:cubicBezTo>
                  <a:cubicBezTo>
                    <a:pt x="27131" y="90955"/>
                    <a:pt x="22845" y="89040"/>
                    <a:pt x="19928" y="91320"/>
                  </a:cubicBezTo>
                  <a:cubicBezTo>
                    <a:pt x="17009" y="93600"/>
                    <a:pt x="18834" y="94511"/>
                    <a:pt x="21934" y="98797"/>
                  </a:cubicBezTo>
                  <a:cubicBezTo>
                    <a:pt x="25034" y="103083"/>
                    <a:pt x="24213" y="105545"/>
                    <a:pt x="23119" y="106731"/>
                  </a:cubicBezTo>
                  <a:cubicBezTo>
                    <a:pt x="21569" y="108053"/>
                    <a:pt x="20292" y="109548"/>
                    <a:pt x="19106" y="111199"/>
                  </a:cubicBezTo>
                  <a:close/>
                </a:path>
              </a:pathLst>
            </a:custGeom>
            <a:grpFill/>
            <a:ln w="4559" cap="flat">
              <a:solidFill>
                <a:srgbClr val="FFFFFF"/>
              </a:solidFill>
              <a:prstDash val="solid"/>
              <a:miter/>
            </a:ln>
          </p:spPr>
          <p:txBody>
            <a:bodyPr rtlCol="0" anchor="ctr"/>
            <a:lstStyle/>
            <a:p>
              <a:endParaRPr lang="en-US"/>
            </a:p>
          </p:txBody>
        </p:sp>
        <p:sp>
          <p:nvSpPr>
            <p:cNvPr id="1037" name="Freeform: Shape 1036">
              <a:extLst>
                <a:ext uri="{FF2B5EF4-FFF2-40B4-BE49-F238E27FC236}">
                  <a16:creationId xmlns:a16="http://schemas.microsoft.com/office/drawing/2014/main" id="{C49D2C4F-C00F-4935-C048-0D894065D1D0}"/>
                </a:ext>
              </a:extLst>
            </p:cNvPr>
            <p:cNvSpPr/>
            <p:nvPr/>
          </p:nvSpPr>
          <p:spPr>
            <a:xfrm>
              <a:off x="10409027" y="2774058"/>
              <a:ext cx="4486" cy="6620"/>
            </a:xfrm>
            <a:custGeom>
              <a:avLst/>
              <a:gdLst>
                <a:gd name="connsiteX0" fmla="*/ 4001 w 4486"/>
                <a:gd name="connsiteY0" fmla="*/ 3268 h 6620"/>
                <a:gd name="connsiteX1" fmla="*/ 2542 w 4486"/>
                <a:gd name="connsiteY1" fmla="*/ 76 h 6620"/>
                <a:gd name="connsiteX2" fmla="*/ -11 w 4486"/>
                <a:gd name="connsiteY2" fmla="*/ 3542 h 6620"/>
                <a:gd name="connsiteX3" fmla="*/ 4001 w 4486"/>
                <a:gd name="connsiteY3" fmla="*/ 3268 h 6620"/>
              </a:gdLst>
              <a:ahLst/>
              <a:cxnLst>
                <a:cxn ang="0">
                  <a:pos x="connsiteX0" y="connsiteY0"/>
                </a:cxn>
                <a:cxn ang="0">
                  <a:pos x="connsiteX1" y="connsiteY1"/>
                </a:cxn>
                <a:cxn ang="0">
                  <a:pos x="connsiteX2" y="connsiteY2"/>
                </a:cxn>
                <a:cxn ang="0">
                  <a:pos x="connsiteX3" y="connsiteY3"/>
                </a:cxn>
              </a:cxnLst>
              <a:rect l="l" t="t" r="r" b="b"/>
              <a:pathLst>
                <a:path w="4486" h="6620">
                  <a:moveTo>
                    <a:pt x="4001" y="3268"/>
                  </a:moveTo>
                  <a:cubicBezTo>
                    <a:pt x="4001" y="3268"/>
                    <a:pt x="5643" y="-744"/>
                    <a:pt x="2542" y="76"/>
                  </a:cubicBezTo>
                  <a:cubicBezTo>
                    <a:pt x="-559" y="897"/>
                    <a:pt x="263" y="2082"/>
                    <a:pt x="-11" y="3542"/>
                  </a:cubicBezTo>
                  <a:cubicBezTo>
                    <a:pt x="-285" y="5001"/>
                    <a:pt x="809" y="9742"/>
                    <a:pt x="4001" y="3268"/>
                  </a:cubicBezTo>
                  <a:close/>
                </a:path>
              </a:pathLst>
            </a:custGeom>
            <a:grpFill/>
            <a:ln w="4559" cap="flat">
              <a:solidFill>
                <a:srgbClr val="FFFFFF"/>
              </a:solidFill>
              <a:prstDash val="solid"/>
              <a:miter/>
            </a:ln>
          </p:spPr>
          <p:txBody>
            <a:bodyPr rtlCol="0" anchor="ctr"/>
            <a:lstStyle/>
            <a:p>
              <a:endParaRPr lang="en-US"/>
            </a:p>
          </p:txBody>
        </p:sp>
        <p:sp>
          <p:nvSpPr>
            <p:cNvPr id="1038" name="Freeform: Shape 1037">
              <a:extLst>
                <a:ext uri="{FF2B5EF4-FFF2-40B4-BE49-F238E27FC236}">
                  <a16:creationId xmlns:a16="http://schemas.microsoft.com/office/drawing/2014/main" id="{5E301992-1ABB-7E13-98CF-50AE13CAD243}"/>
                </a:ext>
              </a:extLst>
            </p:cNvPr>
            <p:cNvSpPr/>
            <p:nvPr/>
          </p:nvSpPr>
          <p:spPr>
            <a:xfrm>
              <a:off x="10468121" y="2649907"/>
              <a:ext cx="4422" cy="5256"/>
            </a:xfrm>
            <a:custGeom>
              <a:avLst/>
              <a:gdLst>
                <a:gd name="connsiteX0" fmla="*/ 3633 w 4422"/>
                <a:gd name="connsiteY0" fmla="*/ 2581 h 5256"/>
                <a:gd name="connsiteX1" fmla="*/ 2447 w 4422"/>
                <a:gd name="connsiteY1" fmla="*/ 5134 h 5256"/>
                <a:gd name="connsiteX2" fmla="*/ 3633 w 4422"/>
                <a:gd name="connsiteY2" fmla="*/ 2581 h 5256"/>
              </a:gdLst>
              <a:ahLst/>
              <a:cxnLst>
                <a:cxn ang="0">
                  <a:pos x="connsiteX0" y="connsiteY0"/>
                </a:cxn>
                <a:cxn ang="0">
                  <a:pos x="connsiteX1" y="connsiteY1"/>
                </a:cxn>
                <a:cxn ang="0">
                  <a:pos x="connsiteX2" y="connsiteY2"/>
                </a:cxn>
              </a:cxnLst>
              <a:rect l="l" t="t" r="r" b="b"/>
              <a:pathLst>
                <a:path w="4422" h="5256">
                  <a:moveTo>
                    <a:pt x="3633" y="2581"/>
                  </a:moveTo>
                  <a:cubicBezTo>
                    <a:pt x="1262" y="-884"/>
                    <a:pt x="-2660" y="-1705"/>
                    <a:pt x="2447" y="5134"/>
                  </a:cubicBezTo>
                  <a:cubicBezTo>
                    <a:pt x="2447" y="5134"/>
                    <a:pt x="5821" y="5955"/>
                    <a:pt x="3633" y="2581"/>
                  </a:cubicBezTo>
                  <a:close/>
                </a:path>
              </a:pathLst>
            </a:custGeom>
            <a:grpFill/>
            <a:ln w="4559" cap="flat">
              <a:solidFill>
                <a:srgbClr val="FFFFFF"/>
              </a:solidFill>
              <a:prstDash val="solid"/>
              <a:miter/>
            </a:ln>
          </p:spPr>
          <p:txBody>
            <a:bodyPr rtlCol="0" anchor="ctr"/>
            <a:lstStyle/>
            <a:p>
              <a:endParaRPr lang="en-US"/>
            </a:p>
          </p:txBody>
        </p:sp>
      </p:grpSp>
      <p:sp>
        <p:nvSpPr>
          <p:cNvPr id="1039" name="Freeform: Shape 1038">
            <a:extLst>
              <a:ext uri="{FF2B5EF4-FFF2-40B4-BE49-F238E27FC236}">
                <a16:creationId xmlns:a16="http://schemas.microsoft.com/office/drawing/2014/main" id="{4B57181D-BF6E-1650-5952-B34374BA4C73}"/>
              </a:ext>
            </a:extLst>
          </p:cNvPr>
          <p:cNvSpPr/>
          <p:nvPr/>
        </p:nvSpPr>
        <p:spPr>
          <a:xfrm>
            <a:off x="9700131" y="4355362"/>
            <a:ext cx="4815" cy="8966"/>
          </a:xfrm>
          <a:custGeom>
            <a:avLst/>
            <a:gdLst>
              <a:gd name="connsiteX0" fmla="*/ -52 w 5542"/>
              <a:gd name="connsiteY0" fmla="*/ 6736 h 10319"/>
              <a:gd name="connsiteX1" fmla="*/ 5054 w 5542"/>
              <a:gd name="connsiteY1" fmla="*/ 2724 h 10319"/>
              <a:gd name="connsiteX2" fmla="*/ -52 w 5542"/>
              <a:gd name="connsiteY2" fmla="*/ 6736 h 10319"/>
            </a:gdLst>
            <a:ahLst/>
            <a:cxnLst>
              <a:cxn ang="0">
                <a:pos x="connsiteX0" y="connsiteY0"/>
              </a:cxn>
              <a:cxn ang="0">
                <a:pos x="connsiteX1" y="connsiteY1"/>
              </a:cxn>
              <a:cxn ang="0">
                <a:pos x="connsiteX2" y="connsiteY2"/>
              </a:cxn>
            </a:cxnLst>
            <a:rect l="l" t="t" r="r" b="b"/>
            <a:pathLst>
              <a:path w="5542" h="10319">
                <a:moveTo>
                  <a:pt x="-52" y="6736"/>
                </a:moveTo>
                <a:cubicBezTo>
                  <a:pt x="-52" y="6736"/>
                  <a:pt x="495" y="16950"/>
                  <a:pt x="5054" y="2724"/>
                </a:cubicBezTo>
                <a:cubicBezTo>
                  <a:pt x="7334" y="-5301"/>
                  <a:pt x="-52" y="6736"/>
                  <a:pt x="-52" y="6736"/>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1040" name="Graphic 2">
            <a:extLst>
              <a:ext uri="{FF2B5EF4-FFF2-40B4-BE49-F238E27FC236}">
                <a16:creationId xmlns:a16="http://schemas.microsoft.com/office/drawing/2014/main" id="{63E0ADE5-D11E-EF85-903B-53907DD7F251}"/>
              </a:ext>
            </a:extLst>
          </p:cNvPr>
          <p:cNvGrpSpPr/>
          <p:nvPr/>
        </p:nvGrpSpPr>
        <p:grpSpPr>
          <a:xfrm>
            <a:off x="8544441" y="4416460"/>
            <a:ext cx="1345706" cy="486785"/>
            <a:chOff x="8913743" y="4104152"/>
            <a:chExt cx="1548781" cy="560244"/>
          </a:xfrm>
          <a:solidFill>
            <a:srgbClr val="FFC354"/>
          </a:solidFill>
        </p:grpSpPr>
        <p:sp>
          <p:nvSpPr>
            <p:cNvPr id="1041" name="Freeform: Shape 1040">
              <a:extLst>
                <a:ext uri="{FF2B5EF4-FFF2-40B4-BE49-F238E27FC236}">
                  <a16:creationId xmlns:a16="http://schemas.microsoft.com/office/drawing/2014/main" id="{965DE43F-5932-6B73-1194-5F52CC521C00}"/>
                </a:ext>
              </a:extLst>
            </p:cNvPr>
            <p:cNvSpPr/>
            <p:nvPr/>
          </p:nvSpPr>
          <p:spPr>
            <a:xfrm>
              <a:off x="8913743" y="4104152"/>
              <a:ext cx="366216" cy="391487"/>
            </a:xfrm>
            <a:custGeom>
              <a:avLst/>
              <a:gdLst>
                <a:gd name="connsiteX0" fmla="*/ 357687 w 366216"/>
                <a:gd name="connsiteY0" fmla="*/ 382335 h 391487"/>
                <a:gd name="connsiteX1" fmla="*/ 358507 w 366216"/>
                <a:gd name="connsiteY1" fmla="*/ 341938 h 391487"/>
                <a:gd name="connsiteX2" fmla="*/ 359693 w 366216"/>
                <a:gd name="connsiteY2" fmla="*/ 327348 h 391487"/>
                <a:gd name="connsiteX3" fmla="*/ 360514 w 366216"/>
                <a:gd name="connsiteY3" fmla="*/ 315402 h 391487"/>
                <a:gd name="connsiteX4" fmla="*/ 365347 w 366216"/>
                <a:gd name="connsiteY4" fmla="*/ 300629 h 391487"/>
                <a:gd name="connsiteX5" fmla="*/ 362794 w 366216"/>
                <a:gd name="connsiteY5" fmla="*/ 289139 h 391487"/>
                <a:gd name="connsiteX6" fmla="*/ 354587 w 366216"/>
                <a:gd name="connsiteY6" fmla="*/ 275826 h 391487"/>
                <a:gd name="connsiteX7" fmla="*/ 347383 w 366216"/>
                <a:gd name="connsiteY7" fmla="*/ 271266 h 391487"/>
                <a:gd name="connsiteX8" fmla="*/ 327777 w 366216"/>
                <a:gd name="connsiteY8" fmla="*/ 268348 h 391487"/>
                <a:gd name="connsiteX9" fmla="*/ 321759 w 366216"/>
                <a:gd name="connsiteY9" fmla="*/ 275187 h 391487"/>
                <a:gd name="connsiteX10" fmla="*/ 314920 w 366216"/>
                <a:gd name="connsiteY10" fmla="*/ 282665 h 391487"/>
                <a:gd name="connsiteX11" fmla="*/ 318658 w 366216"/>
                <a:gd name="connsiteY11" fmla="*/ 277193 h 391487"/>
                <a:gd name="connsiteX12" fmla="*/ 319661 w 366216"/>
                <a:gd name="connsiteY12" fmla="*/ 274257 h 391487"/>
                <a:gd name="connsiteX13" fmla="*/ 318658 w 366216"/>
                <a:gd name="connsiteY13" fmla="*/ 273272 h 391487"/>
                <a:gd name="connsiteX14" fmla="*/ 321485 w 366216"/>
                <a:gd name="connsiteY14" fmla="*/ 268713 h 391487"/>
                <a:gd name="connsiteX15" fmla="*/ 319752 w 366216"/>
                <a:gd name="connsiteY15" fmla="*/ 261235 h 391487"/>
                <a:gd name="connsiteX16" fmla="*/ 314372 w 366216"/>
                <a:gd name="connsiteY16" fmla="*/ 248104 h 391487"/>
                <a:gd name="connsiteX17" fmla="*/ 313187 w 366216"/>
                <a:gd name="connsiteY17" fmla="*/ 241356 h 391487"/>
                <a:gd name="connsiteX18" fmla="*/ 310087 w 366216"/>
                <a:gd name="connsiteY18" fmla="*/ 229046 h 391487"/>
                <a:gd name="connsiteX19" fmla="*/ 304979 w 366216"/>
                <a:gd name="connsiteY19" fmla="*/ 225307 h 391487"/>
                <a:gd name="connsiteX20" fmla="*/ 298688 w 366216"/>
                <a:gd name="connsiteY20" fmla="*/ 225307 h 391487"/>
                <a:gd name="connsiteX21" fmla="*/ 283550 w 366216"/>
                <a:gd name="connsiteY21" fmla="*/ 220747 h 391487"/>
                <a:gd name="connsiteX22" fmla="*/ 276164 w 366216"/>
                <a:gd name="connsiteY22" fmla="*/ 208802 h 391487"/>
                <a:gd name="connsiteX23" fmla="*/ 280724 w 366216"/>
                <a:gd name="connsiteY23" fmla="*/ 205701 h 391487"/>
                <a:gd name="connsiteX24" fmla="*/ 276164 w 366216"/>
                <a:gd name="connsiteY24" fmla="*/ 201962 h 391487"/>
                <a:gd name="connsiteX25" fmla="*/ 277623 w 366216"/>
                <a:gd name="connsiteY25" fmla="*/ 198862 h 391487"/>
                <a:gd name="connsiteX26" fmla="*/ 274157 w 366216"/>
                <a:gd name="connsiteY26" fmla="*/ 197950 h 391487"/>
                <a:gd name="connsiteX27" fmla="*/ 280176 w 366216"/>
                <a:gd name="connsiteY27" fmla="*/ 193755 h 391487"/>
                <a:gd name="connsiteX28" fmla="*/ 283824 w 366216"/>
                <a:gd name="connsiteY28" fmla="*/ 192296 h 391487"/>
                <a:gd name="connsiteX29" fmla="*/ 289569 w 366216"/>
                <a:gd name="connsiteY29" fmla="*/ 189469 h 391487"/>
                <a:gd name="connsiteX30" fmla="*/ 288747 w 366216"/>
                <a:gd name="connsiteY30" fmla="*/ 182083 h 391487"/>
                <a:gd name="connsiteX31" fmla="*/ 285009 w 366216"/>
                <a:gd name="connsiteY31" fmla="*/ 178892 h 391487"/>
                <a:gd name="connsiteX32" fmla="*/ 280450 w 366216"/>
                <a:gd name="connsiteY32" fmla="*/ 175153 h 391487"/>
                <a:gd name="connsiteX33" fmla="*/ 268504 w 366216"/>
                <a:gd name="connsiteY33" fmla="*/ 175153 h 391487"/>
                <a:gd name="connsiteX34" fmla="*/ 252546 w 366216"/>
                <a:gd name="connsiteY34" fmla="*/ 184272 h 391487"/>
                <a:gd name="connsiteX35" fmla="*/ 251360 w 366216"/>
                <a:gd name="connsiteY35" fmla="*/ 182265 h 391487"/>
                <a:gd name="connsiteX36" fmla="*/ 263033 w 366216"/>
                <a:gd name="connsiteY36" fmla="*/ 177159 h 391487"/>
                <a:gd name="connsiteX37" fmla="*/ 265038 w 366216"/>
                <a:gd name="connsiteY37" fmla="*/ 171979 h 391487"/>
                <a:gd name="connsiteX38" fmla="*/ 264766 w 366216"/>
                <a:gd name="connsiteY38" fmla="*/ 171505 h 391487"/>
                <a:gd name="connsiteX39" fmla="*/ 255099 w 366216"/>
                <a:gd name="connsiteY39" fmla="*/ 167766 h 391487"/>
                <a:gd name="connsiteX40" fmla="*/ 239141 w 366216"/>
                <a:gd name="connsiteY40" fmla="*/ 159833 h 391487"/>
                <a:gd name="connsiteX41" fmla="*/ 233670 w 366216"/>
                <a:gd name="connsiteY41" fmla="*/ 147522 h 391487"/>
                <a:gd name="connsiteX42" fmla="*/ 220903 w 366216"/>
                <a:gd name="connsiteY42" fmla="*/ 135577 h 391487"/>
                <a:gd name="connsiteX43" fmla="*/ 208957 w 366216"/>
                <a:gd name="connsiteY43" fmla="*/ 131564 h 391487"/>
                <a:gd name="connsiteX44" fmla="*/ 202118 w 366216"/>
                <a:gd name="connsiteY44" fmla="*/ 120986 h 391487"/>
                <a:gd name="connsiteX45" fmla="*/ 191541 w 366216"/>
                <a:gd name="connsiteY45" fmla="*/ 115606 h 391487"/>
                <a:gd name="connsiteX46" fmla="*/ 188987 w 366216"/>
                <a:gd name="connsiteY46" fmla="*/ 118798 h 391487"/>
                <a:gd name="connsiteX47" fmla="*/ 188987 w 366216"/>
                <a:gd name="connsiteY47" fmla="*/ 121625 h 391487"/>
                <a:gd name="connsiteX48" fmla="*/ 180962 w 366216"/>
                <a:gd name="connsiteY48" fmla="*/ 117886 h 391487"/>
                <a:gd name="connsiteX49" fmla="*/ 174761 w 366216"/>
                <a:gd name="connsiteY49" fmla="*/ 110773 h 391487"/>
                <a:gd name="connsiteX50" fmla="*/ 169837 w 366216"/>
                <a:gd name="connsiteY50" fmla="*/ 103934 h 391487"/>
                <a:gd name="connsiteX51" fmla="*/ 165278 w 366216"/>
                <a:gd name="connsiteY51" fmla="*/ 104755 h 391487"/>
                <a:gd name="connsiteX52" fmla="*/ 159898 w 366216"/>
                <a:gd name="connsiteY52" fmla="*/ 95636 h 391487"/>
                <a:gd name="connsiteX53" fmla="*/ 144852 w 366216"/>
                <a:gd name="connsiteY53" fmla="*/ 79130 h 391487"/>
                <a:gd name="connsiteX54" fmla="*/ 123422 w 366216"/>
                <a:gd name="connsiteY54" fmla="*/ 66273 h 391487"/>
                <a:gd name="connsiteX55" fmla="*/ 115762 w 366216"/>
                <a:gd name="connsiteY55" fmla="*/ 58613 h 391487"/>
                <a:gd name="connsiteX56" fmla="*/ 102083 w 366216"/>
                <a:gd name="connsiteY56" fmla="*/ 52047 h 391487"/>
                <a:gd name="connsiteX57" fmla="*/ 102083 w 366216"/>
                <a:gd name="connsiteY57" fmla="*/ 47488 h 391487"/>
                <a:gd name="connsiteX58" fmla="*/ 101172 w 366216"/>
                <a:gd name="connsiteY58" fmla="*/ 42108 h 391487"/>
                <a:gd name="connsiteX59" fmla="*/ 94970 w 366216"/>
                <a:gd name="connsiteY59" fmla="*/ 37548 h 391487"/>
                <a:gd name="connsiteX60" fmla="*/ 93238 w 366216"/>
                <a:gd name="connsiteY60" fmla="*/ 29523 h 391487"/>
                <a:gd name="connsiteX61" fmla="*/ 79560 w 366216"/>
                <a:gd name="connsiteY61" fmla="*/ 15024 h 391487"/>
                <a:gd name="connsiteX62" fmla="*/ 69803 w 366216"/>
                <a:gd name="connsiteY62" fmla="*/ 14477 h 391487"/>
                <a:gd name="connsiteX63" fmla="*/ 61322 w 366216"/>
                <a:gd name="connsiteY63" fmla="*/ 12745 h 391487"/>
                <a:gd name="connsiteX64" fmla="*/ 43084 w 366216"/>
                <a:gd name="connsiteY64" fmla="*/ 13565 h 391487"/>
                <a:gd name="connsiteX65" fmla="*/ 15090 w 366216"/>
                <a:gd name="connsiteY65" fmla="*/ 799 h 391487"/>
                <a:gd name="connsiteX66" fmla="*/ 2323 w 366216"/>
                <a:gd name="connsiteY66" fmla="*/ 2714 h 391487"/>
                <a:gd name="connsiteX67" fmla="*/ 317 w 366216"/>
                <a:gd name="connsiteY67" fmla="*/ 6726 h 391487"/>
                <a:gd name="connsiteX68" fmla="*/ 20561 w 366216"/>
                <a:gd name="connsiteY68" fmla="*/ 40375 h 391487"/>
                <a:gd name="connsiteX69" fmla="*/ 51291 w 366216"/>
                <a:gd name="connsiteY69" fmla="*/ 65999 h 391487"/>
                <a:gd name="connsiteX70" fmla="*/ 68161 w 366216"/>
                <a:gd name="connsiteY70" fmla="*/ 79404 h 391487"/>
                <a:gd name="connsiteX71" fmla="*/ 82387 w 366216"/>
                <a:gd name="connsiteY71" fmla="*/ 102475 h 391487"/>
                <a:gd name="connsiteX72" fmla="*/ 93238 w 366216"/>
                <a:gd name="connsiteY72" fmla="*/ 115880 h 391487"/>
                <a:gd name="connsiteX73" fmla="*/ 119136 w 366216"/>
                <a:gd name="connsiteY73" fmla="*/ 131564 h 391487"/>
                <a:gd name="connsiteX74" fmla="*/ 120869 w 366216"/>
                <a:gd name="connsiteY74" fmla="*/ 138130 h 391487"/>
                <a:gd name="connsiteX75" fmla="*/ 129988 w 366216"/>
                <a:gd name="connsiteY75" fmla="*/ 172873 h 391487"/>
                <a:gd name="connsiteX76" fmla="*/ 137374 w 366216"/>
                <a:gd name="connsiteY76" fmla="*/ 183177 h 391487"/>
                <a:gd name="connsiteX77" fmla="*/ 150232 w 366216"/>
                <a:gd name="connsiteY77" fmla="*/ 190564 h 391487"/>
                <a:gd name="connsiteX78" fmla="*/ 156433 w 366216"/>
                <a:gd name="connsiteY78" fmla="*/ 200777 h 391487"/>
                <a:gd name="connsiteX79" fmla="*/ 173303 w 366216"/>
                <a:gd name="connsiteY79" fmla="*/ 225307 h 391487"/>
                <a:gd name="connsiteX80" fmla="*/ 179230 w 366216"/>
                <a:gd name="connsiteY80" fmla="*/ 239806 h 391487"/>
                <a:gd name="connsiteX81" fmla="*/ 194367 w 366216"/>
                <a:gd name="connsiteY81" fmla="*/ 267163 h 391487"/>
                <a:gd name="connsiteX82" fmla="*/ 233670 w 366216"/>
                <a:gd name="connsiteY82" fmla="*/ 314763 h 391487"/>
                <a:gd name="connsiteX83" fmla="*/ 237956 w 366216"/>
                <a:gd name="connsiteY83" fmla="*/ 323244 h 391487"/>
                <a:gd name="connsiteX84" fmla="*/ 248534 w 366216"/>
                <a:gd name="connsiteY84" fmla="*/ 332363 h 391487"/>
                <a:gd name="connsiteX85" fmla="*/ 314920 w 366216"/>
                <a:gd name="connsiteY85" fmla="*/ 389356 h 391487"/>
                <a:gd name="connsiteX86" fmla="*/ 316652 w 366216"/>
                <a:gd name="connsiteY86" fmla="*/ 381149 h 391487"/>
                <a:gd name="connsiteX87" fmla="*/ 321759 w 366216"/>
                <a:gd name="connsiteY87" fmla="*/ 378596 h 391487"/>
                <a:gd name="connsiteX88" fmla="*/ 337717 w 366216"/>
                <a:gd name="connsiteY88" fmla="*/ 381423 h 391487"/>
                <a:gd name="connsiteX89" fmla="*/ 354222 w 366216"/>
                <a:gd name="connsiteY89" fmla="*/ 389083 h 391487"/>
                <a:gd name="connsiteX90" fmla="*/ 357687 w 366216"/>
                <a:gd name="connsiteY90" fmla="*/ 382335 h 39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66216" h="391487">
                  <a:moveTo>
                    <a:pt x="357687" y="382335"/>
                  </a:moveTo>
                  <a:cubicBezTo>
                    <a:pt x="359146" y="368921"/>
                    <a:pt x="359419" y="355397"/>
                    <a:pt x="358507" y="341938"/>
                  </a:cubicBezTo>
                  <a:cubicBezTo>
                    <a:pt x="357870" y="337050"/>
                    <a:pt x="358235" y="332071"/>
                    <a:pt x="359693" y="327348"/>
                  </a:cubicBezTo>
                  <a:cubicBezTo>
                    <a:pt x="362429" y="323910"/>
                    <a:pt x="362703" y="319177"/>
                    <a:pt x="360514" y="315402"/>
                  </a:cubicBezTo>
                  <a:cubicBezTo>
                    <a:pt x="358690" y="309949"/>
                    <a:pt x="360696" y="303967"/>
                    <a:pt x="365347" y="300629"/>
                  </a:cubicBezTo>
                  <a:cubicBezTo>
                    <a:pt x="367991" y="298897"/>
                    <a:pt x="363432" y="291510"/>
                    <a:pt x="362794" y="289139"/>
                  </a:cubicBezTo>
                  <a:cubicBezTo>
                    <a:pt x="360423" y="284480"/>
                    <a:pt x="357687" y="280020"/>
                    <a:pt x="354587" y="275826"/>
                  </a:cubicBezTo>
                  <a:cubicBezTo>
                    <a:pt x="352854" y="273418"/>
                    <a:pt x="350300" y="271777"/>
                    <a:pt x="347383" y="271266"/>
                  </a:cubicBezTo>
                  <a:cubicBezTo>
                    <a:pt x="346015" y="271266"/>
                    <a:pt x="330604" y="269260"/>
                    <a:pt x="327777" y="268348"/>
                  </a:cubicBezTo>
                  <a:cubicBezTo>
                    <a:pt x="324950" y="267436"/>
                    <a:pt x="323491" y="271813"/>
                    <a:pt x="321759" y="275187"/>
                  </a:cubicBezTo>
                  <a:cubicBezTo>
                    <a:pt x="320664" y="278525"/>
                    <a:pt x="318111" y="281242"/>
                    <a:pt x="314920" y="282665"/>
                  </a:cubicBezTo>
                  <a:cubicBezTo>
                    <a:pt x="311272" y="284033"/>
                    <a:pt x="316926" y="278105"/>
                    <a:pt x="318658" y="277193"/>
                  </a:cubicBezTo>
                  <a:cubicBezTo>
                    <a:pt x="319752" y="276656"/>
                    <a:pt x="320208" y="275342"/>
                    <a:pt x="319661" y="274257"/>
                  </a:cubicBezTo>
                  <a:cubicBezTo>
                    <a:pt x="319479" y="273829"/>
                    <a:pt x="319114" y="273482"/>
                    <a:pt x="318658" y="273272"/>
                  </a:cubicBezTo>
                  <a:cubicBezTo>
                    <a:pt x="316926" y="272634"/>
                    <a:pt x="316378" y="270354"/>
                    <a:pt x="321485" y="268713"/>
                  </a:cubicBezTo>
                  <a:cubicBezTo>
                    <a:pt x="326591" y="267072"/>
                    <a:pt x="326591" y="265795"/>
                    <a:pt x="319752" y="261235"/>
                  </a:cubicBezTo>
                  <a:cubicBezTo>
                    <a:pt x="314920" y="258855"/>
                    <a:pt x="312549" y="253211"/>
                    <a:pt x="314372" y="248104"/>
                  </a:cubicBezTo>
                  <a:cubicBezTo>
                    <a:pt x="315466" y="245277"/>
                    <a:pt x="314372" y="244183"/>
                    <a:pt x="313187" y="241356"/>
                  </a:cubicBezTo>
                  <a:cubicBezTo>
                    <a:pt x="312001" y="238529"/>
                    <a:pt x="311545" y="232784"/>
                    <a:pt x="310087" y="229046"/>
                  </a:cubicBezTo>
                  <a:cubicBezTo>
                    <a:pt x="308627" y="225307"/>
                    <a:pt x="306621" y="225672"/>
                    <a:pt x="304979" y="225307"/>
                  </a:cubicBezTo>
                  <a:cubicBezTo>
                    <a:pt x="303339" y="224942"/>
                    <a:pt x="301788" y="226766"/>
                    <a:pt x="298688" y="225307"/>
                  </a:cubicBezTo>
                  <a:cubicBezTo>
                    <a:pt x="295587" y="223848"/>
                    <a:pt x="287563" y="222480"/>
                    <a:pt x="283550" y="220747"/>
                  </a:cubicBezTo>
                  <a:cubicBezTo>
                    <a:pt x="279538" y="217966"/>
                    <a:pt x="276894" y="213644"/>
                    <a:pt x="276164" y="208802"/>
                  </a:cubicBezTo>
                  <a:cubicBezTo>
                    <a:pt x="276164" y="205701"/>
                    <a:pt x="278444" y="206522"/>
                    <a:pt x="280724" y="205701"/>
                  </a:cubicBezTo>
                  <a:cubicBezTo>
                    <a:pt x="283004" y="204880"/>
                    <a:pt x="278444" y="202236"/>
                    <a:pt x="276164" y="201962"/>
                  </a:cubicBezTo>
                  <a:cubicBezTo>
                    <a:pt x="273885" y="201689"/>
                    <a:pt x="275343" y="200595"/>
                    <a:pt x="277623" y="198862"/>
                  </a:cubicBezTo>
                  <a:cubicBezTo>
                    <a:pt x="279902" y="197129"/>
                    <a:pt x="275891" y="197950"/>
                    <a:pt x="274157" y="197950"/>
                  </a:cubicBezTo>
                  <a:cubicBezTo>
                    <a:pt x="272425" y="197950"/>
                    <a:pt x="278991" y="194850"/>
                    <a:pt x="280176" y="193755"/>
                  </a:cubicBezTo>
                  <a:cubicBezTo>
                    <a:pt x="281362" y="192661"/>
                    <a:pt x="283004" y="191202"/>
                    <a:pt x="283824" y="192296"/>
                  </a:cubicBezTo>
                  <a:cubicBezTo>
                    <a:pt x="284644" y="193391"/>
                    <a:pt x="286742" y="190837"/>
                    <a:pt x="289569" y="189469"/>
                  </a:cubicBezTo>
                  <a:cubicBezTo>
                    <a:pt x="292395" y="188102"/>
                    <a:pt x="289569" y="183177"/>
                    <a:pt x="288747" y="182083"/>
                  </a:cubicBezTo>
                  <a:cubicBezTo>
                    <a:pt x="287927" y="180989"/>
                    <a:pt x="286742" y="178892"/>
                    <a:pt x="285009" y="178892"/>
                  </a:cubicBezTo>
                  <a:cubicBezTo>
                    <a:pt x="283276" y="178892"/>
                    <a:pt x="283550" y="177797"/>
                    <a:pt x="280450" y="175153"/>
                  </a:cubicBezTo>
                  <a:cubicBezTo>
                    <a:pt x="277349" y="172508"/>
                    <a:pt x="273885" y="173785"/>
                    <a:pt x="268504" y="175153"/>
                  </a:cubicBezTo>
                  <a:cubicBezTo>
                    <a:pt x="262850" y="177587"/>
                    <a:pt x="257470" y="180642"/>
                    <a:pt x="252546" y="184272"/>
                  </a:cubicBezTo>
                  <a:cubicBezTo>
                    <a:pt x="246801" y="187190"/>
                    <a:pt x="247986" y="183451"/>
                    <a:pt x="251360" y="182265"/>
                  </a:cubicBezTo>
                  <a:cubicBezTo>
                    <a:pt x="255373" y="180943"/>
                    <a:pt x="259294" y="179229"/>
                    <a:pt x="263033" y="177159"/>
                  </a:cubicBezTo>
                  <a:cubicBezTo>
                    <a:pt x="265038" y="176274"/>
                    <a:pt x="265860" y="173958"/>
                    <a:pt x="265038" y="171979"/>
                  </a:cubicBezTo>
                  <a:cubicBezTo>
                    <a:pt x="264947" y="171815"/>
                    <a:pt x="264856" y="171660"/>
                    <a:pt x="264766" y="171505"/>
                  </a:cubicBezTo>
                  <a:cubicBezTo>
                    <a:pt x="263670" y="169225"/>
                    <a:pt x="260753" y="168314"/>
                    <a:pt x="255099" y="167766"/>
                  </a:cubicBezTo>
                  <a:cubicBezTo>
                    <a:pt x="249172" y="166481"/>
                    <a:pt x="243701" y="163754"/>
                    <a:pt x="239141" y="159833"/>
                  </a:cubicBezTo>
                  <a:cubicBezTo>
                    <a:pt x="236587" y="156103"/>
                    <a:pt x="234673" y="151927"/>
                    <a:pt x="233670" y="147522"/>
                  </a:cubicBezTo>
                  <a:cubicBezTo>
                    <a:pt x="232576" y="144148"/>
                    <a:pt x="225189" y="138403"/>
                    <a:pt x="220903" y="135577"/>
                  </a:cubicBezTo>
                  <a:cubicBezTo>
                    <a:pt x="216618" y="132750"/>
                    <a:pt x="211784" y="134118"/>
                    <a:pt x="208957" y="131564"/>
                  </a:cubicBezTo>
                  <a:cubicBezTo>
                    <a:pt x="206313" y="128254"/>
                    <a:pt x="204033" y="124716"/>
                    <a:pt x="202118" y="120986"/>
                  </a:cubicBezTo>
                  <a:cubicBezTo>
                    <a:pt x="199018" y="118442"/>
                    <a:pt x="195461" y="116600"/>
                    <a:pt x="191541" y="115606"/>
                  </a:cubicBezTo>
                  <a:cubicBezTo>
                    <a:pt x="188075" y="114785"/>
                    <a:pt x="186433" y="115059"/>
                    <a:pt x="188987" y="118798"/>
                  </a:cubicBezTo>
                  <a:cubicBezTo>
                    <a:pt x="191541" y="122537"/>
                    <a:pt x="190446" y="122719"/>
                    <a:pt x="188987" y="121625"/>
                  </a:cubicBezTo>
                  <a:cubicBezTo>
                    <a:pt x="186525" y="119993"/>
                    <a:pt x="183790" y="118734"/>
                    <a:pt x="180962" y="117886"/>
                  </a:cubicBezTo>
                  <a:cubicBezTo>
                    <a:pt x="177953" y="116509"/>
                    <a:pt x="175674" y="113919"/>
                    <a:pt x="174761" y="110773"/>
                  </a:cubicBezTo>
                  <a:cubicBezTo>
                    <a:pt x="174761" y="108767"/>
                    <a:pt x="173029" y="104755"/>
                    <a:pt x="169837" y="103934"/>
                  </a:cubicBezTo>
                  <a:cubicBezTo>
                    <a:pt x="166646" y="103113"/>
                    <a:pt x="167284" y="103934"/>
                    <a:pt x="165278" y="104755"/>
                  </a:cubicBezTo>
                  <a:cubicBezTo>
                    <a:pt x="163272" y="105575"/>
                    <a:pt x="161083" y="98827"/>
                    <a:pt x="159898" y="95636"/>
                  </a:cubicBezTo>
                  <a:cubicBezTo>
                    <a:pt x="155794" y="89344"/>
                    <a:pt x="150779" y="83772"/>
                    <a:pt x="144852" y="79130"/>
                  </a:cubicBezTo>
                  <a:cubicBezTo>
                    <a:pt x="138104" y="74206"/>
                    <a:pt x="130899" y="69902"/>
                    <a:pt x="123422" y="66273"/>
                  </a:cubicBezTo>
                  <a:cubicBezTo>
                    <a:pt x="119775" y="65133"/>
                    <a:pt x="116947" y="62270"/>
                    <a:pt x="115762" y="58613"/>
                  </a:cubicBezTo>
                  <a:cubicBezTo>
                    <a:pt x="114850" y="56333"/>
                    <a:pt x="102905" y="52321"/>
                    <a:pt x="102083" y="52047"/>
                  </a:cubicBezTo>
                  <a:cubicBezTo>
                    <a:pt x="101263" y="51774"/>
                    <a:pt x="100625" y="48947"/>
                    <a:pt x="102083" y="47488"/>
                  </a:cubicBezTo>
                  <a:cubicBezTo>
                    <a:pt x="103543" y="46029"/>
                    <a:pt x="102083" y="43749"/>
                    <a:pt x="101172" y="42108"/>
                  </a:cubicBezTo>
                  <a:cubicBezTo>
                    <a:pt x="99986" y="39682"/>
                    <a:pt x="97615" y="37986"/>
                    <a:pt x="94970" y="37548"/>
                  </a:cubicBezTo>
                  <a:cubicBezTo>
                    <a:pt x="91232" y="36636"/>
                    <a:pt x="92964" y="33536"/>
                    <a:pt x="93238" y="29523"/>
                  </a:cubicBezTo>
                  <a:cubicBezTo>
                    <a:pt x="93512" y="25511"/>
                    <a:pt x="81292" y="16757"/>
                    <a:pt x="79560" y="15024"/>
                  </a:cubicBezTo>
                  <a:cubicBezTo>
                    <a:pt x="77828" y="13292"/>
                    <a:pt x="74727" y="12471"/>
                    <a:pt x="69803" y="14477"/>
                  </a:cubicBezTo>
                  <a:cubicBezTo>
                    <a:pt x="66884" y="15918"/>
                    <a:pt x="63419" y="15207"/>
                    <a:pt x="61322" y="12745"/>
                  </a:cubicBezTo>
                  <a:cubicBezTo>
                    <a:pt x="59316" y="11286"/>
                    <a:pt x="49376" y="13565"/>
                    <a:pt x="43084" y="13565"/>
                  </a:cubicBezTo>
                  <a:cubicBezTo>
                    <a:pt x="33145" y="10821"/>
                    <a:pt x="23661" y="6517"/>
                    <a:pt x="15090" y="799"/>
                  </a:cubicBezTo>
                  <a:cubicBezTo>
                    <a:pt x="12262" y="-1207"/>
                    <a:pt x="5971" y="799"/>
                    <a:pt x="2323" y="2714"/>
                  </a:cubicBezTo>
                  <a:cubicBezTo>
                    <a:pt x="-1325" y="4629"/>
                    <a:pt x="317" y="6726"/>
                    <a:pt x="317" y="6726"/>
                  </a:cubicBezTo>
                  <a:cubicBezTo>
                    <a:pt x="5058" y="19028"/>
                    <a:pt x="11897" y="30417"/>
                    <a:pt x="20561" y="40375"/>
                  </a:cubicBezTo>
                  <a:cubicBezTo>
                    <a:pt x="29771" y="50050"/>
                    <a:pt x="40075" y="58640"/>
                    <a:pt x="51291" y="65999"/>
                  </a:cubicBezTo>
                  <a:cubicBezTo>
                    <a:pt x="57674" y="69346"/>
                    <a:pt x="63419" y="73896"/>
                    <a:pt x="68161" y="79404"/>
                  </a:cubicBezTo>
                  <a:cubicBezTo>
                    <a:pt x="75092" y="85523"/>
                    <a:pt x="80016" y="93547"/>
                    <a:pt x="82387" y="102475"/>
                  </a:cubicBezTo>
                  <a:cubicBezTo>
                    <a:pt x="84119" y="111594"/>
                    <a:pt x="84667" y="114147"/>
                    <a:pt x="93238" y="115880"/>
                  </a:cubicBezTo>
                  <a:cubicBezTo>
                    <a:pt x="102631" y="119783"/>
                    <a:pt x="111294" y="125072"/>
                    <a:pt x="119136" y="131564"/>
                  </a:cubicBezTo>
                  <a:cubicBezTo>
                    <a:pt x="120321" y="133534"/>
                    <a:pt x="120960" y="135823"/>
                    <a:pt x="120869" y="138130"/>
                  </a:cubicBezTo>
                  <a:cubicBezTo>
                    <a:pt x="122601" y="150012"/>
                    <a:pt x="125702" y="161657"/>
                    <a:pt x="129988" y="172873"/>
                  </a:cubicBezTo>
                  <a:cubicBezTo>
                    <a:pt x="133636" y="180533"/>
                    <a:pt x="134821" y="182539"/>
                    <a:pt x="137374" y="183177"/>
                  </a:cubicBezTo>
                  <a:cubicBezTo>
                    <a:pt x="141933" y="185047"/>
                    <a:pt x="146310" y="187527"/>
                    <a:pt x="150232" y="190564"/>
                  </a:cubicBezTo>
                  <a:cubicBezTo>
                    <a:pt x="151964" y="194157"/>
                    <a:pt x="154062" y="197585"/>
                    <a:pt x="156433" y="200777"/>
                  </a:cubicBezTo>
                  <a:cubicBezTo>
                    <a:pt x="161904" y="207616"/>
                    <a:pt x="173849" y="220747"/>
                    <a:pt x="173303" y="225307"/>
                  </a:cubicBezTo>
                  <a:cubicBezTo>
                    <a:pt x="173849" y="230605"/>
                    <a:pt x="175946" y="235630"/>
                    <a:pt x="179230" y="239806"/>
                  </a:cubicBezTo>
                  <a:cubicBezTo>
                    <a:pt x="186981" y="247174"/>
                    <a:pt x="192178" y="256712"/>
                    <a:pt x="194367" y="267163"/>
                  </a:cubicBezTo>
                  <a:cubicBezTo>
                    <a:pt x="199200" y="286768"/>
                    <a:pt x="230843" y="312757"/>
                    <a:pt x="233670" y="314763"/>
                  </a:cubicBezTo>
                  <a:cubicBezTo>
                    <a:pt x="236496" y="316770"/>
                    <a:pt x="237135" y="318684"/>
                    <a:pt x="237956" y="323244"/>
                  </a:cubicBezTo>
                  <a:cubicBezTo>
                    <a:pt x="238776" y="327803"/>
                    <a:pt x="248534" y="332363"/>
                    <a:pt x="248534" y="332363"/>
                  </a:cubicBezTo>
                  <a:cubicBezTo>
                    <a:pt x="271969" y="349735"/>
                    <a:pt x="294220" y="368775"/>
                    <a:pt x="314920" y="389356"/>
                  </a:cubicBezTo>
                  <a:cubicBezTo>
                    <a:pt x="319205" y="395648"/>
                    <a:pt x="316926" y="386256"/>
                    <a:pt x="316652" y="381149"/>
                  </a:cubicBezTo>
                  <a:cubicBezTo>
                    <a:pt x="316378" y="376043"/>
                    <a:pt x="318932" y="375678"/>
                    <a:pt x="321759" y="378596"/>
                  </a:cubicBezTo>
                  <a:cubicBezTo>
                    <a:pt x="324585" y="381514"/>
                    <a:pt x="332884" y="392548"/>
                    <a:pt x="337717" y="381423"/>
                  </a:cubicBezTo>
                  <a:cubicBezTo>
                    <a:pt x="342549" y="370298"/>
                    <a:pt x="351668" y="386256"/>
                    <a:pt x="354222" y="389083"/>
                  </a:cubicBezTo>
                  <a:cubicBezTo>
                    <a:pt x="356775" y="391910"/>
                    <a:pt x="355407" y="387806"/>
                    <a:pt x="357687" y="382335"/>
                  </a:cubicBezTo>
                  <a:close/>
                </a:path>
              </a:pathLst>
            </a:custGeom>
            <a:grpFill/>
            <a:ln w="4559" cap="flat">
              <a:solidFill>
                <a:srgbClr val="FFFFFF"/>
              </a:solidFill>
              <a:prstDash val="solid"/>
              <a:miter/>
            </a:ln>
          </p:spPr>
          <p:txBody>
            <a:bodyPr rtlCol="0" anchor="ctr"/>
            <a:lstStyle/>
            <a:p>
              <a:endParaRPr lang="en-US"/>
            </a:p>
          </p:txBody>
        </p:sp>
        <p:sp>
          <p:nvSpPr>
            <p:cNvPr id="1042" name="Freeform: Shape 1041">
              <a:extLst>
                <a:ext uri="{FF2B5EF4-FFF2-40B4-BE49-F238E27FC236}">
                  <a16:creationId xmlns:a16="http://schemas.microsoft.com/office/drawing/2014/main" id="{2598C3A1-EF4F-F8E4-E41B-E431DEFBBA57}"/>
                </a:ext>
              </a:extLst>
            </p:cNvPr>
            <p:cNvSpPr/>
            <p:nvPr/>
          </p:nvSpPr>
          <p:spPr>
            <a:xfrm>
              <a:off x="8929159" y="4195736"/>
              <a:ext cx="24402" cy="19591"/>
            </a:xfrm>
            <a:custGeom>
              <a:avLst/>
              <a:gdLst>
                <a:gd name="connsiteX0" fmla="*/ 22561 w 24402"/>
                <a:gd name="connsiteY0" fmla="*/ 12350 h 19591"/>
                <a:gd name="connsiteX1" fmla="*/ 4323 w 24402"/>
                <a:gd name="connsiteY1" fmla="*/ 404 h 19591"/>
                <a:gd name="connsiteX2" fmla="*/ 312 w 24402"/>
                <a:gd name="connsiteY2" fmla="*/ 2137 h 19591"/>
                <a:gd name="connsiteX3" fmla="*/ 1223 w 24402"/>
                <a:gd name="connsiteY3" fmla="*/ 5511 h 19591"/>
                <a:gd name="connsiteX4" fmla="*/ 7698 w 24402"/>
                <a:gd name="connsiteY4" fmla="*/ 9523 h 19591"/>
                <a:gd name="connsiteX5" fmla="*/ 13442 w 24402"/>
                <a:gd name="connsiteY5" fmla="*/ 13262 h 19591"/>
                <a:gd name="connsiteX6" fmla="*/ 22561 w 24402"/>
                <a:gd name="connsiteY6" fmla="*/ 19189 h 19591"/>
                <a:gd name="connsiteX7" fmla="*/ 24021 w 24402"/>
                <a:gd name="connsiteY7" fmla="*/ 15815 h 19591"/>
                <a:gd name="connsiteX8" fmla="*/ 22561 w 24402"/>
                <a:gd name="connsiteY8" fmla="*/ 12350 h 1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02" h="19591">
                  <a:moveTo>
                    <a:pt x="22561" y="12350"/>
                  </a:moveTo>
                  <a:cubicBezTo>
                    <a:pt x="22561" y="12350"/>
                    <a:pt x="6603" y="1498"/>
                    <a:pt x="4323" y="404"/>
                  </a:cubicBezTo>
                  <a:cubicBezTo>
                    <a:pt x="2044" y="-690"/>
                    <a:pt x="1497" y="404"/>
                    <a:pt x="312" y="2137"/>
                  </a:cubicBezTo>
                  <a:cubicBezTo>
                    <a:pt x="-874" y="3869"/>
                    <a:pt x="1223" y="5511"/>
                    <a:pt x="1223" y="5511"/>
                  </a:cubicBezTo>
                  <a:cubicBezTo>
                    <a:pt x="1223" y="5511"/>
                    <a:pt x="5783" y="9797"/>
                    <a:pt x="7698" y="9523"/>
                  </a:cubicBezTo>
                  <a:cubicBezTo>
                    <a:pt x="9613" y="9249"/>
                    <a:pt x="11163" y="12350"/>
                    <a:pt x="13442" y="13262"/>
                  </a:cubicBezTo>
                  <a:cubicBezTo>
                    <a:pt x="15722" y="14174"/>
                    <a:pt x="19735" y="17821"/>
                    <a:pt x="22561" y="19189"/>
                  </a:cubicBezTo>
                  <a:cubicBezTo>
                    <a:pt x="25389" y="20557"/>
                    <a:pt x="24021" y="17821"/>
                    <a:pt x="24021" y="15815"/>
                  </a:cubicBezTo>
                  <a:cubicBezTo>
                    <a:pt x="24021" y="14511"/>
                    <a:pt x="23474" y="13271"/>
                    <a:pt x="22561" y="12350"/>
                  </a:cubicBezTo>
                  <a:close/>
                </a:path>
              </a:pathLst>
            </a:custGeom>
            <a:grpFill/>
            <a:ln w="4559" cap="flat">
              <a:solidFill>
                <a:srgbClr val="FFFFFF"/>
              </a:solidFill>
              <a:prstDash val="solid"/>
              <a:miter/>
            </a:ln>
          </p:spPr>
          <p:txBody>
            <a:bodyPr rtlCol="0" anchor="ctr"/>
            <a:lstStyle/>
            <a:p>
              <a:endParaRPr lang="en-US"/>
            </a:p>
          </p:txBody>
        </p:sp>
        <p:sp>
          <p:nvSpPr>
            <p:cNvPr id="1043" name="Freeform: Shape 1042">
              <a:extLst>
                <a:ext uri="{FF2B5EF4-FFF2-40B4-BE49-F238E27FC236}">
                  <a16:creationId xmlns:a16="http://schemas.microsoft.com/office/drawing/2014/main" id="{5DF7C7CF-17D2-B676-4594-BCF4A5B44370}"/>
                </a:ext>
              </a:extLst>
            </p:cNvPr>
            <p:cNvSpPr/>
            <p:nvPr/>
          </p:nvSpPr>
          <p:spPr>
            <a:xfrm>
              <a:off x="8976304" y="4242559"/>
              <a:ext cx="26989" cy="32312"/>
            </a:xfrm>
            <a:custGeom>
              <a:avLst/>
              <a:gdLst>
                <a:gd name="connsiteX0" fmla="*/ 25570 w 26989"/>
                <a:gd name="connsiteY0" fmla="*/ 17413 h 32312"/>
                <a:gd name="connsiteX1" fmla="*/ 10708 w 26989"/>
                <a:gd name="connsiteY1" fmla="*/ 1182 h 32312"/>
                <a:gd name="connsiteX2" fmla="*/ 7880 w 26989"/>
                <a:gd name="connsiteY2" fmla="*/ 1182 h 32312"/>
                <a:gd name="connsiteX3" fmla="*/ 1589 w 26989"/>
                <a:gd name="connsiteY3" fmla="*/ 3461 h 32312"/>
                <a:gd name="connsiteX4" fmla="*/ 2773 w 26989"/>
                <a:gd name="connsiteY4" fmla="*/ 5194 h 32312"/>
                <a:gd name="connsiteX5" fmla="*/ 21832 w 26989"/>
                <a:gd name="connsiteY5" fmla="*/ 31092 h 32312"/>
                <a:gd name="connsiteX6" fmla="*/ 25662 w 26989"/>
                <a:gd name="connsiteY6" fmla="*/ 31794 h 32312"/>
                <a:gd name="connsiteX7" fmla="*/ 25844 w 26989"/>
                <a:gd name="connsiteY7" fmla="*/ 31639 h 32312"/>
                <a:gd name="connsiteX8" fmla="*/ 26392 w 26989"/>
                <a:gd name="connsiteY8" fmla="*/ 27353 h 32312"/>
                <a:gd name="connsiteX9" fmla="*/ 26938 w 26989"/>
                <a:gd name="connsiteY9" fmla="*/ 22520 h 32312"/>
                <a:gd name="connsiteX10" fmla="*/ 25570 w 26989"/>
                <a:gd name="connsiteY10" fmla="*/ 17413 h 3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89" h="32312">
                  <a:moveTo>
                    <a:pt x="25570" y="17413"/>
                  </a:moveTo>
                  <a:cubicBezTo>
                    <a:pt x="24112" y="16593"/>
                    <a:pt x="12166" y="2367"/>
                    <a:pt x="10708" y="1182"/>
                  </a:cubicBezTo>
                  <a:cubicBezTo>
                    <a:pt x="9248" y="-4"/>
                    <a:pt x="8701" y="-824"/>
                    <a:pt x="7880" y="1182"/>
                  </a:cubicBezTo>
                  <a:cubicBezTo>
                    <a:pt x="7060" y="3188"/>
                    <a:pt x="5874" y="3188"/>
                    <a:pt x="1589" y="3461"/>
                  </a:cubicBezTo>
                  <a:cubicBezTo>
                    <a:pt x="-2698" y="3735"/>
                    <a:pt x="2773" y="5194"/>
                    <a:pt x="2773" y="5194"/>
                  </a:cubicBezTo>
                  <a:cubicBezTo>
                    <a:pt x="3868" y="6835"/>
                    <a:pt x="21011" y="29633"/>
                    <a:pt x="21832" y="31092"/>
                  </a:cubicBezTo>
                  <a:cubicBezTo>
                    <a:pt x="22653" y="32341"/>
                    <a:pt x="24386" y="32651"/>
                    <a:pt x="25662" y="31794"/>
                  </a:cubicBezTo>
                  <a:cubicBezTo>
                    <a:pt x="25753" y="31748"/>
                    <a:pt x="25753" y="31694"/>
                    <a:pt x="25844" y="31639"/>
                  </a:cubicBezTo>
                  <a:cubicBezTo>
                    <a:pt x="27304" y="30818"/>
                    <a:pt x="26666" y="28812"/>
                    <a:pt x="26392" y="27353"/>
                  </a:cubicBezTo>
                  <a:cubicBezTo>
                    <a:pt x="26483" y="25730"/>
                    <a:pt x="26666" y="24116"/>
                    <a:pt x="26938" y="22520"/>
                  </a:cubicBezTo>
                  <a:cubicBezTo>
                    <a:pt x="26938" y="20879"/>
                    <a:pt x="26938" y="18508"/>
                    <a:pt x="25570" y="17413"/>
                  </a:cubicBezTo>
                  <a:close/>
                </a:path>
              </a:pathLst>
            </a:custGeom>
            <a:grpFill/>
            <a:ln w="4559" cap="flat">
              <a:solidFill>
                <a:srgbClr val="FFFFFF"/>
              </a:solidFill>
              <a:prstDash val="solid"/>
              <a:miter/>
            </a:ln>
          </p:spPr>
          <p:txBody>
            <a:bodyPr rtlCol="0" anchor="ctr"/>
            <a:lstStyle/>
            <a:p>
              <a:endParaRPr lang="en-US"/>
            </a:p>
          </p:txBody>
        </p:sp>
        <p:sp>
          <p:nvSpPr>
            <p:cNvPr id="1044" name="Freeform: Shape 1043">
              <a:extLst>
                <a:ext uri="{FF2B5EF4-FFF2-40B4-BE49-F238E27FC236}">
                  <a16:creationId xmlns:a16="http://schemas.microsoft.com/office/drawing/2014/main" id="{CD7E234F-0DEA-CA09-0D22-FEE6F2DA1223}"/>
                </a:ext>
              </a:extLst>
            </p:cNvPr>
            <p:cNvSpPr/>
            <p:nvPr/>
          </p:nvSpPr>
          <p:spPr>
            <a:xfrm>
              <a:off x="9018646" y="4303829"/>
              <a:ext cx="4951" cy="8732"/>
            </a:xfrm>
            <a:custGeom>
              <a:avLst/>
              <a:gdLst>
                <a:gd name="connsiteX0" fmla="*/ 2835 w 4951"/>
                <a:gd name="connsiteY0" fmla="*/ 643 h 8732"/>
                <a:gd name="connsiteX1" fmla="*/ 282 w 4951"/>
                <a:gd name="connsiteY1" fmla="*/ 6571 h 8732"/>
                <a:gd name="connsiteX2" fmla="*/ 4568 w 4951"/>
                <a:gd name="connsiteY2" fmla="*/ 6571 h 8732"/>
                <a:gd name="connsiteX3" fmla="*/ 2835 w 4951"/>
                <a:gd name="connsiteY3" fmla="*/ 643 h 8732"/>
              </a:gdLst>
              <a:ahLst/>
              <a:cxnLst>
                <a:cxn ang="0">
                  <a:pos x="connsiteX0" y="connsiteY0"/>
                </a:cxn>
                <a:cxn ang="0">
                  <a:pos x="connsiteX1" y="connsiteY1"/>
                </a:cxn>
                <a:cxn ang="0">
                  <a:pos x="connsiteX2" y="connsiteY2"/>
                </a:cxn>
                <a:cxn ang="0">
                  <a:pos x="connsiteX3" y="connsiteY3"/>
                </a:cxn>
              </a:cxnLst>
              <a:rect l="l" t="t" r="r" b="b"/>
              <a:pathLst>
                <a:path w="4951" h="8732">
                  <a:moveTo>
                    <a:pt x="2835" y="643"/>
                  </a:moveTo>
                  <a:cubicBezTo>
                    <a:pt x="-539" y="3744"/>
                    <a:pt x="1467" y="5203"/>
                    <a:pt x="282" y="6571"/>
                  </a:cubicBezTo>
                  <a:cubicBezTo>
                    <a:pt x="-903" y="7938"/>
                    <a:pt x="1194" y="10583"/>
                    <a:pt x="4568" y="6571"/>
                  </a:cubicBezTo>
                  <a:cubicBezTo>
                    <a:pt x="4294" y="6571"/>
                    <a:pt x="6300" y="-2548"/>
                    <a:pt x="2835" y="643"/>
                  </a:cubicBezTo>
                  <a:close/>
                </a:path>
              </a:pathLst>
            </a:custGeom>
            <a:grpFill/>
            <a:ln w="4559" cap="flat">
              <a:solidFill>
                <a:srgbClr val="FFFFFF"/>
              </a:solidFill>
              <a:prstDash val="solid"/>
              <a:miter/>
            </a:ln>
          </p:spPr>
          <p:txBody>
            <a:bodyPr rtlCol="0" anchor="ctr"/>
            <a:lstStyle/>
            <a:p>
              <a:endParaRPr lang="en-US"/>
            </a:p>
          </p:txBody>
        </p:sp>
        <p:sp>
          <p:nvSpPr>
            <p:cNvPr id="1045" name="Freeform: Shape 1044">
              <a:extLst>
                <a:ext uri="{FF2B5EF4-FFF2-40B4-BE49-F238E27FC236}">
                  <a16:creationId xmlns:a16="http://schemas.microsoft.com/office/drawing/2014/main" id="{41189A58-DCB9-7E5B-88A8-D41FA3569D2B}"/>
                </a:ext>
              </a:extLst>
            </p:cNvPr>
            <p:cNvSpPr/>
            <p:nvPr/>
          </p:nvSpPr>
          <p:spPr>
            <a:xfrm>
              <a:off x="9028270" y="4326479"/>
              <a:ext cx="20732" cy="27714"/>
            </a:xfrm>
            <a:custGeom>
              <a:avLst/>
              <a:gdLst>
                <a:gd name="connsiteX0" fmla="*/ 12907 w 20732"/>
                <a:gd name="connsiteY0" fmla="*/ 4438 h 27714"/>
                <a:gd name="connsiteX1" fmla="*/ 4883 w 20732"/>
                <a:gd name="connsiteY1" fmla="*/ 261 h 27714"/>
                <a:gd name="connsiteX2" fmla="*/ 3241 w 20732"/>
                <a:gd name="connsiteY2" fmla="*/ 1064 h 27714"/>
                <a:gd name="connsiteX3" fmla="*/ 9442 w 20732"/>
                <a:gd name="connsiteY3" fmla="*/ 22949 h 27714"/>
                <a:gd name="connsiteX4" fmla="*/ 18561 w 20732"/>
                <a:gd name="connsiteY4" fmla="*/ 25776 h 27714"/>
                <a:gd name="connsiteX5" fmla="*/ 20020 w 20732"/>
                <a:gd name="connsiteY5" fmla="*/ 18390 h 27714"/>
                <a:gd name="connsiteX6" fmla="*/ 12907 w 20732"/>
                <a:gd name="connsiteY6" fmla="*/ 4438 h 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2" h="27714">
                  <a:moveTo>
                    <a:pt x="12907" y="4438"/>
                  </a:moveTo>
                  <a:cubicBezTo>
                    <a:pt x="11813" y="1073"/>
                    <a:pt x="8257" y="-796"/>
                    <a:pt x="4883" y="261"/>
                  </a:cubicBezTo>
                  <a:cubicBezTo>
                    <a:pt x="4336" y="444"/>
                    <a:pt x="3789" y="717"/>
                    <a:pt x="3241" y="1064"/>
                  </a:cubicBezTo>
                  <a:cubicBezTo>
                    <a:pt x="-5057" y="6991"/>
                    <a:pt x="4336" y="15837"/>
                    <a:pt x="9442" y="22949"/>
                  </a:cubicBezTo>
                  <a:cubicBezTo>
                    <a:pt x="14549" y="30062"/>
                    <a:pt x="17467" y="27509"/>
                    <a:pt x="18561" y="25776"/>
                  </a:cubicBezTo>
                  <a:cubicBezTo>
                    <a:pt x="19655" y="24044"/>
                    <a:pt x="21753" y="20396"/>
                    <a:pt x="20020" y="18390"/>
                  </a:cubicBezTo>
                  <a:cubicBezTo>
                    <a:pt x="16919" y="14140"/>
                    <a:pt x="14549" y="9426"/>
                    <a:pt x="12907" y="4438"/>
                  </a:cubicBezTo>
                  <a:close/>
                </a:path>
              </a:pathLst>
            </a:custGeom>
            <a:grpFill/>
            <a:ln w="4559" cap="flat">
              <a:solidFill>
                <a:srgbClr val="FFFFFF"/>
              </a:solidFill>
              <a:prstDash val="solid"/>
              <a:miter/>
            </a:ln>
          </p:spPr>
          <p:txBody>
            <a:bodyPr rtlCol="0" anchor="ctr"/>
            <a:lstStyle/>
            <a:p>
              <a:endParaRPr lang="en-US"/>
            </a:p>
          </p:txBody>
        </p:sp>
        <p:sp>
          <p:nvSpPr>
            <p:cNvPr id="1046" name="Freeform: Shape 1045">
              <a:extLst>
                <a:ext uri="{FF2B5EF4-FFF2-40B4-BE49-F238E27FC236}">
                  <a16:creationId xmlns:a16="http://schemas.microsoft.com/office/drawing/2014/main" id="{F579AF9B-D9EA-D53F-B2A5-D58C6185333C}"/>
                </a:ext>
              </a:extLst>
            </p:cNvPr>
            <p:cNvSpPr/>
            <p:nvPr/>
          </p:nvSpPr>
          <p:spPr>
            <a:xfrm>
              <a:off x="8979128" y="4219245"/>
              <a:ext cx="5655" cy="5153"/>
            </a:xfrm>
            <a:custGeom>
              <a:avLst/>
              <a:gdLst>
                <a:gd name="connsiteX0" fmla="*/ 5330 w 5655"/>
                <a:gd name="connsiteY0" fmla="*/ 3704 h 5153"/>
                <a:gd name="connsiteX1" fmla="*/ 1683 w 5655"/>
                <a:gd name="connsiteY1" fmla="*/ -34 h 5153"/>
                <a:gd name="connsiteX2" fmla="*/ 1683 w 5655"/>
                <a:gd name="connsiteY2" fmla="*/ 2792 h 5153"/>
                <a:gd name="connsiteX3" fmla="*/ 5330 w 5655"/>
                <a:gd name="connsiteY3" fmla="*/ 3704 h 5153"/>
              </a:gdLst>
              <a:ahLst/>
              <a:cxnLst>
                <a:cxn ang="0">
                  <a:pos x="connsiteX0" y="connsiteY0"/>
                </a:cxn>
                <a:cxn ang="0">
                  <a:pos x="connsiteX1" y="connsiteY1"/>
                </a:cxn>
                <a:cxn ang="0">
                  <a:pos x="connsiteX2" y="connsiteY2"/>
                </a:cxn>
                <a:cxn ang="0">
                  <a:pos x="connsiteX3" y="connsiteY3"/>
                </a:cxn>
              </a:cxnLst>
              <a:rect l="l" t="t" r="r" b="b"/>
              <a:pathLst>
                <a:path w="5655" h="5153">
                  <a:moveTo>
                    <a:pt x="5330" y="3704"/>
                  </a:moveTo>
                  <a:cubicBezTo>
                    <a:pt x="3871" y="-34"/>
                    <a:pt x="4509" y="-34"/>
                    <a:pt x="1683" y="-34"/>
                  </a:cubicBezTo>
                  <a:cubicBezTo>
                    <a:pt x="-1145" y="-34"/>
                    <a:pt x="-51" y="1151"/>
                    <a:pt x="1683" y="2792"/>
                  </a:cubicBezTo>
                  <a:cubicBezTo>
                    <a:pt x="1956" y="2792"/>
                    <a:pt x="6789" y="7352"/>
                    <a:pt x="5330" y="3704"/>
                  </a:cubicBezTo>
                  <a:close/>
                </a:path>
              </a:pathLst>
            </a:custGeom>
            <a:grpFill/>
            <a:ln w="4559" cap="flat">
              <a:solidFill>
                <a:srgbClr val="FFFFFF"/>
              </a:solidFill>
              <a:prstDash val="solid"/>
              <a:miter/>
            </a:ln>
          </p:spPr>
          <p:txBody>
            <a:bodyPr rtlCol="0" anchor="ctr"/>
            <a:lstStyle/>
            <a:p>
              <a:endParaRPr lang="en-US"/>
            </a:p>
          </p:txBody>
        </p:sp>
        <p:sp>
          <p:nvSpPr>
            <p:cNvPr id="1047" name="Freeform: Shape 1046">
              <a:extLst>
                <a:ext uri="{FF2B5EF4-FFF2-40B4-BE49-F238E27FC236}">
                  <a16:creationId xmlns:a16="http://schemas.microsoft.com/office/drawing/2014/main" id="{A1671636-728F-E2E8-9E0B-30582D7F0C31}"/>
                </a:ext>
              </a:extLst>
            </p:cNvPr>
            <p:cNvSpPr/>
            <p:nvPr/>
          </p:nvSpPr>
          <p:spPr>
            <a:xfrm>
              <a:off x="9059328" y="4363780"/>
              <a:ext cx="10049" cy="11468"/>
            </a:xfrm>
            <a:custGeom>
              <a:avLst/>
              <a:gdLst>
                <a:gd name="connsiteX0" fmla="*/ 1182 w 10049"/>
                <a:gd name="connsiteY0" fmla="*/ -34 h 11468"/>
                <a:gd name="connsiteX1" fmla="*/ 5195 w 10049"/>
                <a:gd name="connsiteY1" fmla="*/ 7625 h 11468"/>
                <a:gd name="connsiteX2" fmla="*/ 9481 w 10049"/>
                <a:gd name="connsiteY2" fmla="*/ 7625 h 11468"/>
                <a:gd name="connsiteX3" fmla="*/ 1182 w 10049"/>
                <a:gd name="connsiteY3" fmla="*/ -34 h 11468"/>
              </a:gdLst>
              <a:ahLst/>
              <a:cxnLst>
                <a:cxn ang="0">
                  <a:pos x="connsiteX0" y="connsiteY0"/>
                </a:cxn>
                <a:cxn ang="0">
                  <a:pos x="connsiteX1" y="connsiteY1"/>
                </a:cxn>
                <a:cxn ang="0">
                  <a:pos x="connsiteX2" y="connsiteY2"/>
                </a:cxn>
                <a:cxn ang="0">
                  <a:pos x="connsiteX3" y="connsiteY3"/>
                </a:cxn>
              </a:cxnLst>
              <a:rect l="l" t="t" r="r" b="b"/>
              <a:pathLst>
                <a:path w="10049" h="11468">
                  <a:moveTo>
                    <a:pt x="1182" y="-34"/>
                  </a:moveTo>
                  <a:cubicBezTo>
                    <a:pt x="-2192" y="786"/>
                    <a:pt x="2094" y="5072"/>
                    <a:pt x="5195" y="7625"/>
                  </a:cubicBezTo>
                  <a:cubicBezTo>
                    <a:pt x="8295" y="10179"/>
                    <a:pt x="11213" y="14738"/>
                    <a:pt x="9481" y="7625"/>
                  </a:cubicBezTo>
                  <a:cubicBezTo>
                    <a:pt x="8387" y="3723"/>
                    <a:pt x="5195" y="768"/>
                    <a:pt x="1182" y="-34"/>
                  </a:cubicBezTo>
                  <a:close/>
                </a:path>
              </a:pathLst>
            </a:custGeom>
            <a:grpFill/>
            <a:ln w="4559" cap="flat">
              <a:solidFill>
                <a:srgbClr val="FFFFFF"/>
              </a:solidFill>
              <a:prstDash val="solid"/>
              <a:miter/>
            </a:ln>
          </p:spPr>
          <p:txBody>
            <a:bodyPr rtlCol="0" anchor="ctr"/>
            <a:lstStyle/>
            <a:p>
              <a:endParaRPr lang="en-US"/>
            </a:p>
          </p:txBody>
        </p:sp>
        <p:sp>
          <p:nvSpPr>
            <p:cNvPr id="1048" name="Freeform: Shape 1047">
              <a:extLst>
                <a:ext uri="{FF2B5EF4-FFF2-40B4-BE49-F238E27FC236}">
                  <a16:creationId xmlns:a16="http://schemas.microsoft.com/office/drawing/2014/main" id="{4B3514F4-F809-1604-C2E6-8C5FF7CC2AB0}"/>
                </a:ext>
              </a:extLst>
            </p:cNvPr>
            <p:cNvSpPr/>
            <p:nvPr/>
          </p:nvSpPr>
          <p:spPr>
            <a:xfrm>
              <a:off x="9073883" y="4380339"/>
              <a:ext cx="7339" cy="9277"/>
            </a:xfrm>
            <a:custGeom>
              <a:avLst/>
              <a:gdLst>
                <a:gd name="connsiteX0" fmla="*/ 3770 w 7339"/>
                <a:gd name="connsiteY0" fmla="*/ 733 h 9277"/>
                <a:gd name="connsiteX1" fmla="*/ 943 w 7339"/>
                <a:gd name="connsiteY1" fmla="*/ 5839 h 9277"/>
                <a:gd name="connsiteX2" fmla="*/ 6324 w 7339"/>
                <a:gd name="connsiteY2" fmla="*/ 7298 h 9277"/>
                <a:gd name="connsiteX3" fmla="*/ 3770 w 7339"/>
                <a:gd name="connsiteY3" fmla="*/ 733 h 9277"/>
              </a:gdLst>
              <a:ahLst/>
              <a:cxnLst>
                <a:cxn ang="0">
                  <a:pos x="connsiteX0" y="connsiteY0"/>
                </a:cxn>
                <a:cxn ang="0">
                  <a:pos x="connsiteX1" y="connsiteY1"/>
                </a:cxn>
                <a:cxn ang="0">
                  <a:pos x="connsiteX2" y="connsiteY2"/>
                </a:cxn>
                <a:cxn ang="0">
                  <a:pos x="connsiteX3" y="connsiteY3"/>
                </a:cxn>
              </a:cxnLst>
              <a:rect l="l" t="t" r="r" b="b"/>
              <a:pathLst>
                <a:path w="7339" h="9277">
                  <a:moveTo>
                    <a:pt x="3770" y="733"/>
                  </a:moveTo>
                  <a:cubicBezTo>
                    <a:pt x="2038" y="-1273"/>
                    <a:pt x="-1884" y="733"/>
                    <a:pt x="943" y="5839"/>
                  </a:cubicBezTo>
                  <a:cubicBezTo>
                    <a:pt x="943" y="5839"/>
                    <a:pt x="3770" y="12405"/>
                    <a:pt x="6324" y="7298"/>
                  </a:cubicBezTo>
                  <a:cubicBezTo>
                    <a:pt x="8877" y="2192"/>
                    <a:pt x="5776" y="2739"/>
                    <a:pt x="3770" y="733"/>
                  </a:cubicBezTo>
                  <a:close/>
                </a:path>
              </a:pathLst>
            </a:custGeom>
            <a:grpFill/>
            <a:ln w="4559" cap="flat">
              <a:solidFill>
                <a:srgbClr val="FFFFFF"/>
              </a:solidFill>
              <a:prstDash val="solid"/>
              <a:miter/>
            </a:ln>
          </p:spPr>
          <p:txBody>
            <a:bodyPr rtlCol="0" anchor="ctr"/>
            <a:lstStyle/>
            <a:p>
              <a:endParaRPr lang="en-US"/>
            </a:p>
          </p:txBody>
        </p:sp>
        <p:sp>
          <p:nvSpPr>
            <p:cNvPr id="1049" name="Freeform: Shape 1048">
              <a:extLst>
                <a:ext uri="{FF2B5EF4-FFF2-40B4-BE49-F238E27FC236}">
                  <a16:creationId xmlns:a16="http://schemas.microsoft.com/office/drawing/2014/main" id="{ECD94555-68D6-570B-BC8B-038E851B5D1B}"/>
                </a:ext>
              </a:extLst>
            </p:cNvPr>
            <p:cNvSpPr/>
            <p:nvPr/>
          </p:nvSpPr>
          <p:spPr>
            <a:xfrm>
              <a:off x="9084937" y="4391275"/>
              <a:ext cx="4936" cy="9876"/>
            </a:xfrm>
            <a:custGeom>
              <a:avLst/>
              <a:gdLst>
                <a:gd name="connsiteX0" fmla="*/ 103 w 4936"/>
                <a:gd name="connsiteY0" fmla="*/ 2654 h 9876"/>
                <a:gd name="connsiteX1" fmla="*/ 4389 w 4936"/>
                <a:gd name="connsiteY1" fmla="*/ 8946 h 9876"/>
                <a:gd name="connsiteX2" fmla="*/ 103 w 4936"/>
                <a:gd name="connsiteY2" fmla="*/ 2654 h 9876"/>
              </a:gdLst>
              <a:ahLst/>
              <a:cxnLst>
                <a:cxn ang="0">
                  <a:pos x="connsiteX0" y="connsiteY0"/>
                </a:cxn>
                <a:cxn ang="0">
                  <a:pos x="connsiteX1" y="connsiteY1"/>
                </a:cxn>
                <a:cxn ang="0">
                  <a:pos x="connsiteX2" y="connsiteY2"/>
                </a:cxn>
              </a:cxnLst>
              <a:rect l="l" t="t" r="r" b="b"/>
              <a:pathLst>
                <a:path w="4936" h="9876">
                  <a:moveTo>
                    <a:pt x="103" y="2654"/>
                  </a:moveTo>
                  <a:cubicBezTo>
                    <a:pt x="103" y="2654"/>
                    <a:pt x="1836" y="12867"/>
                    <a:pt x="4389" y="8946"/>
                  </a:cubicBezTo>
                  <a:cubicBezTo>
                    <a:pt x="6943" y="5025"/>
                    <a:pt x="-1265" y="-4732"/>
                    <a:pt x="103" y="2654"/>
                  </a:cubicBezTo>
                  <a:close/>
                </a:path>
              </a:pathLst>
            </a:custGeom>
            <a:grpFill/>
            <a:ln w="4559" cap="flat">
              <a:solidFill>
                <a:srgbClr val="FFFFFF"/>
              </a:solidFill>
              <a:prstDash val="solid"/>
              <a:miter/>
            </a:ln>
          </p:spPr>
          <p:txBody>
            <a:bodyPr rtlCol="0" anchor="ctr"/>
            <a:lstStyle/>
            <a:p>
              <a:endParaRPr lang="en-US"/>
            </a:p>
          </p:txBody>
        </p:sp>
        <p:sp>
          <p:nvSpPr>
            <p:cNvPr id="1050" name="Freeform: Shape 1049">
              <a:extLst>
                <a:ext uri="{FF2B5EF4-FFF2-40B4-BE49-F238E27FC236}">
                  <a16:creationId xmlns:a16="http://schemas.microsoft.com/office/drawing/2014/main" id="{C29D56D3-0BA8-CA73-B188-7634B6556089}"/>
                </a:ext>
              </a:extLst>
            </p:cNvPr>
            <p:cNvSpPr/>
            <p:nvPr/>
          </p:nvSpPr>
          <p:spPr>
            <a:xfrm>
              <a:off x="9193366" y="4302732"/>
              <a:ext cx="6013" cy="3689"/>
            </a:xfrm>
            <a:custGeom>
              <a:avLst/>
              <a:gdLst>
                <a:gd name="connsiteX0" fmla="*/ 6 w 6013"/>
                <a:gd name="connsiteY0" fmla="*/ 2835 h 3689"/>
                <a:gd name="connsiteX1" fmla="*/ 3927 w 6013"/>
                <a:gd name="connsiteY1" fmla="*/ 2835 h 3689"/>
                <a:gd name="connsiteX2" fmla="*/ 3927 w 6013"/>
                <a:gd name="connsiteY2" fmla="*/ 8 h 3689"/>
                <a:gd name="connsiteX3" fmla="*/ 6 w 6013"/>
                <a:gd name="connsiteY3" fmla="*/ 2835 h 3689"/>
              </a:gdLst>
              <a:ahLst/>
              <a:cxnLst>
                <a:cxn ang="0">
                  <a:pos x="connsiteX0" y="connsiteY0"/>
                </a:cxn>
                <a:cxn ang="0">
                  <a:pos x="connsiteX1" y="connsiteY1"/>
                </a:cxn>
                <a:cxn ang="0">
                  <a:pos x="connsiteX2" y="connsiteY2"/>
                </a:cxn>
                <a:cxn ang="0">
                  <a:pos x="connsiteX3" y="connsiteY3"/>
                </a:cxn>
              </a:cxnLst>
              <a:rect l="l" t="t" r="r" b="b"/>
              <a:pathLst>
                <a:path w="6013" h="3689">
                  <a:moveTo>
                    <a:pt x="6" y="2835"/>
                  </a:moveTo>
                  <a:cubicBezTo>
                    <a:pt x="553" y="3929"/>
                    <a:pt x="1739" y="3929"/>
                    <a:pt x="3927" y="2835"/>
                  </a:cubicBezTo>
                  <a:cubicBezTo>
                    <a:pt x="6116" y="1740"/>
                    <a:pt x="7119" y="-357"/>
                    <a:pt x="3927" y="8"/>
                  </a:cubicBezTo>
                  <a:cubicBezTo>
                    <a:pt x="4292" y="-266"/>
                    <a:pt x="-632" y="1375"/>
                    <a:pt x="6" y="2835"/>
                  </a:cubicBezTo>
                  <a:close/>
                </a:path>
              </a:pathLst>
            </a:custGeom>
            <a:grpFill/>
            <a:ln w="4559" cap="flat">
              <a:solidFill>
                <a:srgbClr val="FFFFFF"/>
              </a:solidFill>
              <a:prstDash val="solid"/>
              <a:miter/>
            </a:ln>
          </p:spPr>
          <p:txBody>
            <a:bodyPr rtlCol="0" anchor="ctr"/>
            <a:lstStyle/>
            <a:p>
              <a:endParaRPr lang="en-US"/>
            </a:p>
          </p:txBody>
        </p:sp>
        <p:sp>
          <p:nvSpPr>
            <p:cNvPr id="1051" name="Freeform: Shape 1050">
              <a:extLst>
                <a:ext uri="{FF2B5EF4-FFF2-40B4-BE49-F238E27FC236}">
                  <a16:creationId xmlns:a16="http://schemas.microsoft.com/office/drawing/2014/main" id="{63494774-2D31-1C4A-7CF1-B4766DB804DA}"/>
                </a:ext>
              </a:extLst>
            </p:cNvPr>
            <p:cNvSpPr/>
            <p:nvPr/>
          </p:nvSpPr>
          <p:spPr>
            <a:xfrm>
              <a:off x="9220410" y="4306754"/>
              <a:ext cx="8596" cy="8346"/>
            </a:xfrm>
            <a:custGeom>
              <a:avLst/>
              <a:gdLst>
                <a:gd name="connsiteX0" fmla="*/ 3694 w 8596"/>
                <a:gd name="connsiteY0" fmla="*/ 819 h 8346"/>
                <a:gd name="connsiteX1" fmla="*/ 867 w 8596"/>
                <a:gd name="connsiteY1" fmla="*/ 4831 h 8346"/>
                <a:gd name="connsiteX2" fmla="*/ 3420 w 8596"/>
                <a:gd name="connsiteY2" fmla="*/ 8205 h 8346"/>
                <a:gd name="connsiteX3" fmla="*/ 8526 w 8596"/>
                <a:gd name="connsiteY3" fmla="*/ 2278 h 8346"/>
                <a:gd name="connsiteX4" fmla="*/ 3694 w 8596"/>
                <a:gd name="connsiteY4" fmla="*/ 819 h 8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6" h="8346">
                  <a:moveTo>
                    <a:pt x="3694" y="819"/>
                  </a:moveTo>
                  <a:cubicBezTo>
                    <a:pt x="1687" y="2278"/>
                    <a:pt x="-1687" y="1366"/>
                    <a:pt x="867" y="4831"/>
                  </a:cubicBezTo>
                  <a:cubicBezTo>
                    <a:pt x="867" y="4831"/>
                    <a:pt x="867" y="9026"/>
                    <a:pt x="3420" y="8205"/>
                  </a:cubicBezTo>
                  <a:cubicBezTo>
                    <a:pt x="5974" y="7385"/>
                    <a:pt x="8800" y="4831"/>
                    <a:pt x="8526" y="2278"/>
                  </a:cubicBezTo>
                  <a:cubicBezTo>
                    <a:pt x="8253" y="-275"/>
                    <a:pt x="5700" y="-640"/>
                    <a:pt x="3694" y="819"/>
                  </a:cubicBezTo>
                  <a:close/>
                </a:path>
              </a:pathLst>
            </a:custGeom>
            <a:grpFill/>
            <a:ln w="4559" cap="flat">
              <a:solidFill>
                <a:srgbClr val="FFFFFF"/>
              </a:solidFill>
              <a:prstDash val="solid"/>
              <a:miter/>
            </a:ln>
          </p:spPr>
          <p:txBody>
            <a:bodyPr rtlCol="0" anchor="ctr"/>
            <a:lstStyle/>
            <a:p>
              <a:endParaRPr lang="en-US"/>
            </a:p>
          </p:txBody>
        </p:sp>
        <p:sp>
          <p:nvSpPr>
            <p:cNvPr id="1052" name="Freeform: Shape 1051">
              <a:extLst>
                <a:ext uri="{FF2B5EF4-FFF2-40B4-BE49-F238E27FC236}">
                  <a16:creationId xmlns:a16="http://schemas.microsoft.com/office/drawing/2014/main" id="{ED7AFE05-6C79-32D1-A8A1-3BE7684DB7B5}"/>
                </a:ext>
              </a:extLst>
            </p:cNvPr>
            <p:cNvSpPr/>
            <p:nvPr/>
          </p:nvSpPr>
          <p:spPr>
            <a:xfrm>
              <a:off x="9226165" y="4295309"/>
              <a:ext cx="10781" cy="7279"/>
            </a:xfrm>
            <a:custGeom>
              <a:avLst/>
              <a:gdLst>
                <a:gd name="connsiteX0" fmla="*/ 9610 w 10781"/>
                <a:gd name="connsiteY0" fmla="*/ 6793 h 7279"/>
                <a:gd name="connsiteX1" fmla="*/ 7604 w 10781"/>
                <a:gd name="connsiteY1" fmla="*/ 3692 h 7279"/>
                <a:gd name="connsiteX2" fmla="*/ 856 w 10781"/>
                <a:gd name="connsiteY2" fmla="*/ 1960 h 7279"/>
                <a:gd name="connsiteX3" fmla="*/ 1951 w 10781"/>
                <a:gd name="connsiteY3" fmla="*/ 7158 h 7279"/>
                <a:gd name="connsiteX4" fmla="*/ 9610 w 10781"/>
                <a:gd name="connsiteY4" fmla="*/ 6793 h 7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1" h="7279">
                  <a:moveTo>
                    <a:pt x="9610" y="6793"/>
                  </a:moveTo>
                  <a:cubicBezTo>
                    <a:pt x="11343" y="7978"/>
                    <a:pt x="11343" y="6793"/>
                    <a:pt x="7604" y="3692"/>
                  </a:cubicBezTo>
                  <a:cubicBezTo>
                    <a:pt x="3865" y="592"/>
                    <a:pt x="3410" y="-1961"/>
                    <a:pt x="856" y="1960"/>
                  </a:cubicBezTo>
                  <a:cubicBezTo>
                    <a:pt x="856" y="1960"/>
                    <a:pt x="-1789" y="7705"/>
                    <a:pt x="1951" y="7158"/>
                  </a:cubicBezTo>
                  <a:cubicBezTo>
                    <a:pt x="5690" y="6611"/>
                    <a:pt x="7969" y="5699"/>
                    <a:pt x="9610" y="6793"/>
                  </a:cubicBezTo>
                  <a:close/>
                </a:path>
              </a:pathLst>
            </a:custGeom>
            <a:grpFill/>
            <a:ln w="4559" cap="flat">
              <a:solidFill>
                <a:srgbClr val="FFFFFF"/>
              </a:solidFill>
              <a:prstDash val="solid"/>
              <a:miter/>
            </a:ln>
          </p:spPr>
          <p:txBody>
            <a:bodyPr rtlCol="0" anchor="ctr"/>
            <a:lstStyle/>
            <a:p>
              <a:endParaRPr lang="en-US"/>
            </a:p>
          </p:txBody>
        </p:sp>
        <p:sp>
          <p:nvSpPr>
            <p:cNvPr id="1053" name="Freeform: Shape 1052">
              <a:extLst>
                <a:ext uri="{FF2B5EF4-FFF2-40B4-BE49-F238E27FC236}">
                  <a16:creationId xmlns:a16="http://schemas.microsoft.com/office/drawing/2014/main" id="{C97B7B9A-7577-F858-5786-C8B85D142947}"/>
                </a:ext>
              </a:extLst>
            </p:cNvPr>
            <p:cNvSpPr/>
            <p:nvPr/>
          </p:nvSpPr>
          <p:spPr>
            <a:xfrm>
              <a:off x="9250100" y="4344472"/>
              <a:ext cx="55079" cy="54971"/>
            </a:xfrm>
            <a:custGeom>
              <a:avLst/>
              <a:gdLst>
                <a:gd name="connsiteX0" fmla="*/ 3913 w 55079"/>
                <a:gd name="connsiteY0" fmla="*/ 14076 h 54971"/>
                <a:gd name="connsiteX1" fmla="*/ 1361 w 55079"/>
                <a:gd name="connsiteY1" fmla="*/ 18909 h 54971"/>
                <a:gd name="connsiteX2" fmla="*/ 10480 w 55079"/>
                <a:gd name="connsiteY2" fmla="*/ 20641 h 54971"/>
                <a:gd name="connsiteX3" fmla="*/ 15951 w 55079"/>
                <a:gd name="connsiteY3" fmla="*/ 21188 h 54971"/>
                <a:gd name="connsiteX4" fmla="*/ 19871 w 55079"/>
                <a:gd name="connsiteY4" fmla="*/ 26021 h 54971"/>
                <a:gd name="connsiteX5" fmla="*/ 22790 w 55079"/>
                <a:gd name="connsiteY5" fmla="*/ 31766 h 54971"/>
                <a:gd name="connsiteX6" fmla="*/ 26438 w 55079"/>
                <a:gd name="connsiteY6" fmla="*/ 38059 h 54971"/>
                <a:gd name="connsiteX7" fmla="*/ 29629 w 55079"/>
                <a:gd name="connsiteY7" fmla="*/ 45718 h 54971"/>
                <a:gd name="connsiteX8" fmla="*/ 41574 w 55079"/>
                <a:gd name="connsiteY8" fmla="*/ 51463 h 54971"/>
                <a:gd name="connsiteX9" fmla="*/ 51788 w 55079"/>
                <a:gd name="connsiteY9" fmla="*/ 54564 h 54971"/>
                <a:gd name="connsiteX10" fmla="*/ 50419 w 55079"/>
                <a:gd name="connsiteY10" fmla="*/ 50825 h 54971"/>
                <a:gd name="connsiteX11" fmla="*/ 49508 w 55079"/>
                <a:gd name="connsiteY11" fmla="*/ 43712 h 54971"/>
                <a:gd name="connsiteX12" fmla="*/ 53521 w 55079"/>
                <a:gd name="connsiteY12" fmla="*/ 36873 h 54971"/>
                <a:gd name="connsiteX13" fmla="*/ 34461 w 55079"/>
                <a:gd name="connsiteY13" fmla="*/ 24480 h 54971"/>
                <a:gd name="connsiteX14" fmla="*/ 34189 w 55079"/>
                <a:gd name="connsiteY14" fmla="*/ 22100 h 54971"/>
                <a:gd name="connsiteX15" fmla="*/ 23063 w 55079"/>
                <a:gd name="connsiteY15" fmla="*/ 124 h 54971"/>
                <a:gd name="connsiteX16" fmla="*/ 18777 w 55079"/>
                <a:gd name="connsiteY16" fmla="*/ 5595 h 54971"/>
                <a:gd name="connsiteX17" fmla="*/ 15951 w 55079"/>
                <a:gd name="connsiteY17" fmla="*/ 2951 h 54971"/>
                <a:gd name="connsiteX18" fmla="*/ 8838 w 55079"/>
                <a:gd name="connsiteY18" fmla="*/ 2951 h 54971"/>
                <a:gd name="connsiteX19" fmla="*/ 6832 w 55079"/>
                <a:gd name="connsiteY19" fmla="*/ 7237 h 54971"/>
                <a:gd name="connsiteX20" fmla="*/ 4735 w 55079"/>
                <a:gd name="connsiteY20" fmla="*/ 13747 h 54971"/>
                <a:gd name="connsiteX21" fmla="*/ 3913 w 55079"/>
                <a:gd name="connsiteY21" fmla="*/ 14076 h 54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5079" h="54971">
                  <a:moveTo>
                    <a:pt x="3913" y="14076"/>
                  </a:moveTo>
                  <a:cubicBezTo>
                    <a:pt x="3913" y="14076"/>
                    <a:pt x="-2926" y="17267"/>
                    <a:pt x="1361" y="18909"/>
                  </a:cubicBezTo>
                  <a:cubicBezTo>
                    <a:pt x="5646" y="20550"/>
                    <a:pt x="7378" y="21462"/>
                    <a:pt x="10480" y="20641"/>
                  </a:cubicBezTo>
                  <a:cubicBezTo>
                    <a:pt x="13580" y="19821"/>
                    <a:pt x="14218" y="20641"/>
                    <a:pt x="15951" y="21188"/>
                  </a:cubicBezTo>
                  <a:cubicBezTo>
                    <a:pt x="17683" y="21736"/>
                    <a:pt x="19325" y="22374"/>
                    <a:pt x="19871" y="26021"/>
                  </a:cubicBezTo>
                  <a:cubicBezTo>
                    <a:pt x="20419" y="29669"/>
                    <a:pt x="20783" y="30581"/>
                    <a:pt x="22790" y="31766"/>
                  </a:cubicBezTo>
                  <a:cubicBezTo>
                    <a:pt x="25161" y="32916"/>
                    <a:pt x="26619" y="35414"/>
                    <a:pt x="26438" y="38059"/>
                  </a:cubicBezTo>
                  <a:cubicBezTo>
                    <a:pt x="26438" y="41706"/>
                    <a:pt x="26438" y="45445"/>
                    <a:pt x="29629" y="45718"/>
                  </a:cubicBezTo>
                  <a:cubicBezTo>
                    <a:pt x="33915" y="46922"/>
                    <a:pt x="37927" y="48864"/>
                    <a:pt x="41574" y="51463"/>
                  </a:cubicBezTo>
                  <a:cubicBezTo>
                    <a:pt x="43580" y="52831"/>
                    <a:pt x="50147" y="56023"/>
                    <a:pt x="51788" y="54564"/>
                  </a:cubicBezTo>
                  <a:cubicBezTo>
                    <a:pt x="53429" y="53105"/>
                    <a:pt x="53247" y="52831"/>
                    <a:pt x="50419" y="50825"/>
                  </a:cubicBezTo>
                  <a:cubicBezTo>
                    <a:pt x="47593" y="48819"/>
                    <a:pt x="46408" y="46266"/>
                    <a:pt x="49508" y="43712"/>
                  </a:cubicBezTo>
                  <a:cubicBezTo>
                    <a:pt x="52609" y="41159"/>
                    <a:pt x="57533" y="36599"/>
                    <a:pt x="53521" y="36873"/>
                  </a:cubicBezTo>
                  <a:cubicBezTo>
                    <a:pt x="44857" y="38697"/>
                    <a:pt x="36377" y="33153"/>
                    <a:pt x="34461" y="24480"/>
                  </a:cubicBezTo>
                  <a:cubicBezTo>
                    <a:pt x="34371" y="23696"/>
                    <a:pt x="34280" y="22903"/>
                    <a:pt x="34189" y="22100"/>
                  </a:cubicBezTo>
                  <a:cubicBezTo>
                    <a:pt x="30723" y="5595"/>
                    <a:pt x="28444" y="1036"/>
                    <a:pt x="23063" y="124"/>
                  </a:cubicBezTo>
                  <a:cubicBezTo>
                    <a:pt x="17683" y="-788"/>
                    <a:pt x="18503" y="2404"/>
                    <a:pt x="18777" y="5595"/>
                  </a:cubicBezTo>
                  <a:cubicBezTo>
                    <a:pt x="19051" y="8787"/>
                    <a:pt x="18777" y="5595"/>
                    <a:pt x="15951" y="2951"/>
                  </a:cubicBezTo>
                  <a:cubicBezTo>
                    <a:pt x="13123" y="306"/>
                    <a:pt x="10752" y="1583"/>
                    <a:pt x="8838" y="2951"/>
                  </a:cubicBezTo>
                  <a:cubicBezTo>
                    <a:pt x="6923" y="4318"/>
                    <a:pt x="5920" y="5230"/>
                    <a:pt x="6832" y="7237"/>
                  </a:cubicBezTo>
                  <a:cubicBezTo>
                    <a:pt x="8017" y="9608"/>
                    <a:pt x="7105" y="12526"/>
                    <a:pt x="4735" y="13747"/>
                  </a:cubicBezTo>
                  <a:cubicBezTo>
                    <a:pt x="4461" y="13875"/>
                    <a:pt x="4187" y="13994"/>
                    <a:pt x="3913" y="14076"/>
                  </a:cubicBezTo>
                  <a:close/>
                </a:path>
              </a:pathLst>
            </a:custGeom>
            <a:grpFill/>
            <a:ln w="4559" cap="flat">
              <a:solidFill>
                <a:srgbClr val="FFFFFF"/>
              </a:solidFill>
              <a:prstDash val="solid"/>
              <a:miter/>
            </a:ln>
          </p:spPr>
          <p:txBody>
            <a:bodyPr rtlCol="0" anchor="ctr"/>
            <a:lstStyle/>
            <a:p>
              <a:endParaRPr lang="en-US"/>
            </a:p>
          </p:txBody>
        </p:sp>
        <p:sp>
          <p:nvSpPr>
            <p:cNvPr id="1054" name="Freeform: Shape 1053">
              <a:extLst>
                <a:ext uri="{FF2B5EF4-FFF2-40B4-BE49-F238E27FC236}">
                  <a16:creationId xmlns:a16="http://schemas.microsoft.com/office/drawing/2014/main" id="{EA949CE7-490D-F47B-561F-7ECA2B721A66}"/>
                </a:ext>
              </a:extLst>
            </p:cNvPr>
            <p:cNvSpPr/>
            <p:nvPr/>
          </p:nvSpPr>
          <p:spPr>
            <a:xfrm>
              <a:off x="9261667" y="4494202"/>
              <a:ext cx="306924" cy="97837"/>
            </a:xfrm>
            <a:custGeom>
              <a:avLst/>
              <a:gdLst>
                <a:gd name="connsiteX0" fmla="*/ 274486 w 306924"/>
                <a:gd name="connsiteY0" fmla="*/ 86391 h 97837"/>
                <a:gd name="connsiteX1" fmla="*/ 299563 w 306924"/>
                <a:gd name="connsiteY1" fmla="*/ 95510 h 97837"/>
                <a:gd name="connsiteX2" fmla="*/ 304396 w 306924"/>
                <a:gd name="connsiteY2" fmla="*/ 94689 h 97837"/>
                <a:gd name="connsiteX3" fmla="*/ 301843 w 306924"/>
                <a:gd name="connsiteY3" fmla="*/ 70524 h 97837"/>
                <a:gd name="connsiteX4" fmla="*/ 294456 w 306924"/>
                <a:gd name="connsiteY4" fmla="*/ 61405 h 97837"/>
                <a:gd name="connsiteX5" fmla="*/ 280231 w 306924"/>
                <a:gd name="connsiteY5" fmla="*/ 59946 h 97837"/>
                <a:gd name="connsiteX6" fmla="*/ 252874 w 306924"/>
                <a:gd name="connsiteY6" fmla="*/ 59946 h 97837"/>
                <a:gd name="connsiteX7" fmla="*/ 246855 w 306924"/>
                <a:gd name="connsiteY7" fmla="*/ 52387 h 97837"/>
                <a:gd name="connsiteX8" fmla="*/ 246855 w 306924"/>
                <a:gd name="connsiteY8" fmla="*/ 52287 h 97837"/>
                <a:gd name="connsiteX9" fmla="*/ 243116 w 306924"/>
                <a:gd name="connsiteY9" fmla="*/ 46815 h 97837"/>
                <a:gd name="connsiteX10" fmla="*/ 239468 w 306924"/>
                <a:gd name="connsiteY10" fmla="*/ 35416 h 97837"/>
                <a:gd name="connsiteX11" fmla="*/ 231717 w 306924"/>
                <a:gd name="connsiteY11" fmla="*/ 33775 h 97837"/>
                <a:gd name="connsiteX12" fmla="*/ 224058 w 306924"/>
                <a:gd name="connsiteY12" fmla="*/ 33775 h 97837"/>
                <a:gd name="connsiteX13" fmla="*/ 197887 w 306924"/>
                <a:gd name="connsiteY13" fmla="*/ 28304 h 97837"/>
                <a:gd name="connsiteX14" fmla="*/ 186123 w 306924"/>
                <a:gd name="connsiteY14" fmla="*/ 19732 h 97837"/>
                <a:gd name="connsiteX15" fmla="*/ 178737 w 306924"/>
                <a:gd name="connsiteY15" fmla="*/ 18911 h 97837"/>
                <a:gd name="connsiteX16" fmla="*/ 172718 w 306924"/>
                <a:gd name="connsiteY16" fmla="*/ 27483 h 97837"/>
                <a:gd name="connsiteX17" fmla="*/ 149374 w 306924"/>
                <a:gd name="connsiteY17" fmla="*/ 34049 h 97837"/>
                <a:gd name="connsiteX18" fmla="*/ 130041 w 306924"/>
                <a:gd name="connsiteY18" fmla="*/ 33410 h 97837"/>
                <a:gd name="connsiteX19" fmla="*/ 109524 w 306924"/>
                <a:gd name="connsiteY19" fmla="*/ 30310 h 97837"/>
                <a:gd name="connsiteX20" fmla="*/ 103780 w 306924"/>
                <a:gd name="connsiteY20" fmla="*/ 26571 h 97837"/>
                <a:gd name="connsiteX21" fmla="*/ 98673 w 306924"/>
                <a:gd name="connsiteY21" fmla="*/ 16084 h 97837"/>
                <a:gd name="connsiteX22" fmla="*/ 78703 w 306924"/>
                <a:gd name="connsiteY22" fmla="*/ 12346 h 97837"/>
                <a:gd name="connsiteX23" fmla="*/ 56178 w 306924"/>
                <a:gd name="connsiteY23" fmla="*/ 2680 h 97837"/>
                <a:gd name="connsiteX24" fmla="*/ 50251 w 306924"/>
                <a:gd name="connsiteY24" fmla="*/ 3500 h 97837"/>
                <a:gd name="connsiteX25" fmla="*/ 47971 w 306924"/>
                <a:gd name="connsiteY25" fmla="*/ 6692 h 97837"/>
                <a:gd name="connsiteX26" fmla="*/ 19702 w 306924"/>
                <a:gd name="connsiteY26" fmla="*/ 400 h 97837"/>
                <a:gd name="connsiteX27" fmla="*/ 15508 w 306924"/>
                <a:gd name="connsiteY27" fmla="*/ 2680 h 97837"/>
                <a:gd name="connsiteX28" fmla="*/ 1192 w 306924"/>
                <a:gd name="connsiteY28" fmla="*/ 26845 h 97837"/>
                <a:gd name="connsiteX29" fmla="*/ 2104 w 306924"/>
                <a:gd name="connsiteY29" fmla="*/ 31131 h 97837"/>
                <a:gd name="connsiteX30" fmla="*/ 31101 w 306924"/>
                <a:gd name="connsiteY30" fmla="*/ 37970 h 97837"/>
                <a:gd name="connsiteX31" fmla="*/ 32287 w 306924"/>
                <a:gd name="connsiteY31" fmla="*/ 47089 h 97837"/>
                <a:gd name="connsiteX32" fmla="*/ 35934 w 306924"/>
                <a:gd name="connsiteY32" fmla="*/ 51101 h 97837"/>
                <a:gd name="connsiteX33" fmla="*/ 73869 w 306924"/>
                <a:gd name="connsiteY33" fmla="*/ 59126 h 97837"/>
                <a:gd name="connsiteX34" fmla="*/ 116637 w 306924"/>
                <a:gd name="connsiteY34" fmla="*/ 60767 h 97837"/>
                <a:gd name="connsiteX35" fmla="*/ 165059 w 306924"/>
                <a:gd name="connsiteY35" fmla="*/ 72804 h 97837"/>
                <a:gd name="connsiteX36" fmla="*/ 189042 w 306924"/>
                <a:gd name="connsiteY36" fmla="*/ 79005 h 97837"/>
                <a:gd name="connsiteX37" fmla="*/ 201261 w 306924"/>
                <a:gd name="connsiteY37" fmla="*/ 81011 h 97837"/>
                <a:gd name="connsiteX38" fmla="*/ 212112 w 306924"/>
                <a:gd name="connsiteY38" fmla="*/ 81011 h 97837"/>
                <a:gd name="connsiteX39" fmla="*/ 228617 w 306924"/>
                <a:gd name="connsiteY39" fmla="*/ 82470 h 97837"/>
                <a:gd name="connsiteX40" fmla="*/ 249135 w 306924"/>
                <a:gd name="connsiteY40" fmla="*/ 84203 h 97837"/>
                <a:gd name="connsiteX41" fmla="*/ 274486 w 306924"/>
                <a:gd name="connsiteY41" fmla="*/ 86391 h 9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06924" h="97837">
                  <a:moveTo>
                    <a:pt x="274486" y="86391"/>
                  </a:moveTo>
                  <a:cubicBezTo>
                    <a:pt x="282510" y="90203"/>
                    <a:pt x="290899" y="93258"/>
                    <a:pt x="299563" y="95510"/>
                  </a:cubicBezTo>
                  <a:cubicBezTo>
                    <a:pt x="302754" y="96696"/>
                    <a:pt x="310961" y="100434"/>
                    <a:pt x="304396" y="94689"/>
                  </a:cubicBezTo>
                  <a:cubicBezTo>
                    <a:pt x="297830" y="88944"/>
                    <a:pt x="299837" y="76452"/>
                    <a:pt x="301843" y="70524"/>
                  </a:cubicBezTo>
                  <a:cubicBezTo>
                    <a:pt x="303848" y="64597"/>
                    <a:pt x="294456" y="61405"/>
                    <a:pt x="294456" y="61405"/>
                  </a:cubicBezTo>
                  <a:cubicBezTo>
                    <a:pt x="290353" y="58360"/>
                    <a:pt x="284881" y="57803"/>
                    <a:pt x="280231" y="59946"/>
                  </a:cubicBezTo>
                  <a:cubicBezTo>
                    <a:pt x="271294" y="62363"/>
                    <a:pt x="261810" y="62363"/>
                    <a:pt x="252874" y="59946"/>
                  </a:cubicBezTo>
                  <a:cubicBezTo>
                    <a:pt x="249135" y="59527"/>
                    <a:pt x="246399" y="56135"/>
                    <a:pt x="246855" y="52387"/>
                  </a:cubicBezTo>
                  <a:cubicBezTo>
                    <a:pt x="246855" y="52350"/>
                    <a:pt x="246855" y="52323"/>
                    <a:pt x="246855" y="52287"/>
                  </a:cubicBezTo>
                  <a:cubicBezTo>
                    <a:pt x="246855" y="49733"/>
                    <a:pt x="246855" y="48821"/>
                    <a:pt x="243116" y="46815"/>
                  </a:cubicBezTo>
                  <a:cubicBezTo>
                    <a:pt x="239378" y="44809"/>
                    <a:pt x="239742" y="40614"/>
                    <a:pt x="239468" y="35416"/>
                  </a:cubicBezTo>
                  <a:cubicBezTo>
                    <a:pt x="239196" y="30219"/>
                    <a:pt x="233177" y="32863"/>
                    <a:pt x="231717" y="33775"/>
                  </a:cubicBezTo>
                  <a:cubicBezTo>
                    <a:pt x="229255" y="34587"/>
                    <a:pt x="226520" y="34587"/>
                    <a:pt x="224058" y="33775"/>
                  </a:cubicBezTo>
                  <a:cubicBezTo>
                    <a:pt x="221230" y="32863"/>
                    <a:pt x="205000" y="30036"/>
                    <a:pt x="197887" y="28304"/>
                  </a:cubicBezTo>
                  <a:cubicBezTo>
                    <a:pt x="193053" y="26927"/>
                    <a:pt x="188950" y="23890"/>
                    <a:pt x="186123" y="19732"/>
                  </a:cubicBezTo>
                  <a:cubicBezTo>
                    <a:pt x="184208" y="17653"/>
                    <a:pt x="181017" y="17297"/>
                    <a:pt x="178737" y="18911"/>
                  </a:cubicBezTo>
                  <a:cubicBezTo>
                    <a:pt x="177004" y="20097"/>
                    <a:pt x="177278" y="15811"/>
                    <a:pt x="172718" y="27483"/>
                  </a:cubicBezTo>
                  <a:cubicBezTo>
                    <a:pt x="168159" y="39155"/>
                    <a:pt x="156851" y="35416"/>
                    <a:pt x="149374" y="34049"/>
                  </a:cubicBezTo>
                  <a:cubicBezTo>
                    <a:pt x="142990" y="33018"/>
                    <a:pt x="136516" y="32808"/>
                    <a:pt x="130041" y="33410"/>
                  </a:cubicBezTo>
                  <a:cubicBezTo>
                    <a:pt x="123112" y="32790"/>
                    <a:pt x="116273" y="31751"/>
                    <a:pt x="109524" y="30310"/>
                  </a:cubicBezTo>
                  <a:cubicBezTo>
                    <a:pt x="105786" y="29763"/>
                    <a:pt x="104691" y="28577"/>
                    <a:pt x="103780" y="26571"/>
                  </a:cubicBezTo>
                  <a:cubicBezTo>
                    <a:pt x="103232" y="22632"/>
                    <a:pt x="101409" y="18966"/>
                    <a:pt x="98673" y="16084"/>
                  </a:cubicBezTo>
                  <a:cubicBezTo>
                    <a:pt x="93839" y="10978"/>
                    <a:pt x="87548" y="13166"/>
                    <a:pt x="78703" y="12346"/>
                  </a:cubicBezTo>
                  <a:cubicBezTo>
                    <a:pt x="70496" y="10987"/>
                    <a:pt x="62835" y="7668"/>
                    <a:pt x="56178" y="2680"/>
                  </a:cubicBezTo>
                  <a:cubicBezTo>
                    <a:pt x="49978" y="-1333"/>
                    <a:pt x="50524" y="1859"/>
                    <a:pt x="50251" y="3500"/>
                  </a:cubicBezTo>
                  <a:cubicBezTo>
                    <a:pt x="49978" y="5142"/>
                    <a:pt x="51346" y="7239"/>
                    <a:pt x="47971" y="6692"/>
                  </a:cubicBezTo>
                  <a:cubicBezTo>
                    <a:pt x="44597" y="6144"/>
                    <a:pt x="23989" y="2132"/>
                    <a:pt x="19702" y="400"/>
                  </a:cubicBezTo>
                  <a:cubicBezTo>
                    <a:pt x="15417" y="-1333"/>
                    <a:pt x="15508" y="2680"/>
                    <a:pt x="15508" y="2680"/>
                  </a:cubicBezTo>
                  <a:cubicBezTo>
                    <a:pt x="11769" y="11324"/>
                    <a:pt x="7027" y="19449"/>
                    <a:pt x="1192" y="26845"/>
                  </a:cubicBezTo>
                  <a:cubicBezTo>
                    <a:pt x="-1088" y="30036"/>
                    <a:pt x="97" y="31131"/>
                    <a:pt x="2104" y="31131"/>
                  </a:cubicBezTo>
                  <a:cubicBezTo>
                    <a:pt x="11952" y="32635"/>
                    <a:pt x="21618" y="34924"/>
                    <a:pt x="31101" y="37970"/>
                  </a:cubicBezTo>
                  <a:cubicBezTo>
                    <a:pt x="37120" y="40523"/>
                    <a:pt x="34020" y="45447"/>
                    <a:pt x="32287" y="47089"/>
                  </a:cubicBezTo>
                  <a:cubicBezTo>
                    <a:pt x="30555" y="48730"/>
                    <a:pt x="31740" y="50554"/>
                    <a:pt x="35934" y="51101"/>
                  </a:cubicBezTo>
                  <a:cubicBezTo>
                    <a:pt x="49066" y="50654"/>
                    <a:pt x="62106" y="53408"/>
                    <a:pt x="73869" y="59126"/>
                  </a:cubicBezTo>
                  <a:cubicBezTo>
                    <a:pt x="93019" y="68245"/>
                    <a:pt x="104691" y="60220"/>
                    <a:pt x="116637" y="60767"/>
                  </a:cubicBezTo>
                  <a:cubicBezTo>
                    <a:pt x="133325" y="62062"/>
                    <a:pt x="149738" y="66129"/>
                    <a:pt x="165059" y="72804"/>
                  </a:cubicBezTo>
                  <a:cubicBezTo>
                    <a:pt x="172444" y="76680"/>
                    <a:pt x="180652" y="78795"/>
                    <a:pt x="189042" y="79005"/>
                  </a:cubicBezTo>
                  <a:cubicBezTo>
                    <a:pt x="193236" y="78129"/>
                    <a:pt x="197613" y="78841"/>
                    <a:pt x="201261" y="81011"/>
                  </a:cubicBezTo>
                  <a:cubicBezTo>
                    <a:pt x="209559" y="84750"/>
                    <a:pt x="209832" y="81558"/>
                    <a:pt x="212112" y="81011"/>
                  </a:cubicBezTo>
                  <a:cubicBezTo>
                    <a:pt x="217675" y="80738"/>
                    <a:pt x="223237" y="81230"/>
                    <a:pt x="228617" y="82470"/>
                  </a:cubicBezTo>
                  <a:cubicBezTo>
                    <a:pt x="235183" y="84768"/>
                    <a:pt x="242296" y="85361"/>
                    <a:pt x="249135" y="84203"/>
                  </a:cubicBezTo>
                  <a:cubicBezTo>
                    <a:pt x="257525" y="81795"/>
                    <a:pt x="266552" y="82579"/>
                    <a:pt x="274486" y="86391"/>
                  </a:cubicBezTo>
                  <a:close/>
                </a:path>
              </a:pathLst>
            </a:custGeom>
            <a:grpFill/>
            <a:ln w="4559" cap="flat">
              <a:solidFill>
                <a:srgbClr val="FFFFFF"/>
              </a:solidFill>
              <a:prstDash val="solid"/>
              <a:miter/>
            </a:ln>
          </p:spPr>
          <p:txBody>
            <a:bodyPr rtlCol="0" anchor="ctr"/>
            <a:lstStyle/>
            <a:p>
              <a:endParaRPr lang="en-US"/>
            </a:p>
          </p:txBody>
        </p:sp>
        <p:sp>
          <p:nvSpPr>
            <p:cNvPr id="1055" name="Freeform: Shape 1054">
              <a:extLst>
                <a:ext uri="{FF2B5EF4-FFF2-40B4-BE49-F238E27FC236}">
                  <a16:creationId xmlns:a16="http://schemas.microsoft.com/office/drawing/2014/main" id="{A906F827-38D2-2BCA-4A3E-5C37F1C4BCD4}"/>
                </a:ext>
              </a:extLst>
            </p:cNvPr>
            <p:cNvSpPr/>
            <p:nvPr/>
          </p:nvSpPr>
          <p:spPr>
            <a:xfrm>
              <a:off x="9148018" y="4472731"/>
              <a:ext cx="7872" cy="7133"/>
            </a:xfrm>
            <a:custGeom>
              <a:avLst/>
              <a:gdLst>
                <a:gd name="connsiteX0" fmla="*/ 1493 w 7872"/>
                <a:gd name="connsiteY0" fmla="*/ 3816 h 7133"/>
                <a:gd name="connsiteX1" fmla="*/ 6599 w 7872"/>
                <a:gd name="connsiteY1" fmla="*/ 3816 h 7133"/>
                <a:gd name="connsiteX2" fmla="*/ 1493 w 7872"/>
                <a:gd name="connsiteY2" fmla="*/ 3816 h 7133"/>
              </a:gdLst>
              <a:ahLst/>
              <a:cxnLst>
                <a:cxn ang="0">
                  <a:pos x="connsiteX0" y="connsiteY0"/>
                </a:cxn>
                <a:cxn ang="0">
                  <a:pos x="connsiteX1" y="connsiteY1"/>
                </a:cxn>
                <a:cxn ang="0">
                  <a:pos x="connsiteX2" y="connsiteY2"/>
                </a:cxn>
              </a:cxnLst>
              <a:rect l="l" t="t" r="r" b="b"/>
              <a:pathLst>
                <a:path w="7872" h="7133">
                  <a:moveTo>
                    <a:pt x="1493" y="3816"/>
                  </a:moveTo>
                  <a:cubicBezTo>
                    <a:pt x="1493" y="3816"/>
                    <a:pt x="11158" y="11202"/>
                    <a:pt x="6599" y="3816"/>
                  </a:cubicBezTo>
                  <a:cubicBezTo>
                    <a:pt x="2039" y="-3570"/>
                    <a:pt x="-2520" y="1536"/>
                    <a:pt x="1493" y="3816"/>
                  </a:cubicBezTo>
                  <a:close/>
                </a:path>
              </a:pathLst>
            </a:custGeom>
            <a:grpFill/>
            <a:ln w="4559" cap="flat">
              <a:solidFill>
                <a:srgbClr val="FFFFFF"/>
              </a:solidFill>
              <a:prstDash val="solid"/>
              <a:miter/>
            </a:ln>
          </p:spPr>
          <p:txBody>
            <a:bodyPr rtlCol="0" anchor="ctr"/>
            <a:lstStyle/>
            <a:p>
              <a:endParaRPr lang="en-US"/>
            </a:p>
          </p:txBody>
        </p:sp>
        <p:sp>
          <p:nvSpPr>
            <p:cNvPr id="1056" name="Freeform: Shape 1055">
              <a:extLst>
                <a:ext uri="{FF2B5EF4-FFF2-40B4-BE49-F238E27FC236}">
                  <a16:creationId xmlns:a16="http://schemas.microsoft.com/office/drawing/2014/main" id="{4E9B9CF2-B865-01B9-2770-2E8D7FF52102}"/>
                </a:ext>
              </a:extLst>
            </p:cNvPr>
            <p:cNvSpPr/>
            <p:nvPr/>
          </p:nvSpPr>
          <p:spPr>
            <a:xfrm>
              <a:off x="9144751" y="4241068"/>
              <a:ext cx="14481" cy="8681"/>
            </a:xfrm>
            <a:custGeom>
              <a:avLst/>
              <a:gdLst>
                <a:gd name="connsiteX0" fmla="*/ 5034 w 14481"/>
                <a:gd name="connsiteY0" fmla="*/ 666 h 8681"/>
                <a:gd name="connsiteX1" fmla="*/ 1842 w 14481"/>
                <a:gd name="connsiteY1" fmla="*/ 2399 h 8681"/>
                <a:gd name="connsiteX2" fmla="*/ 10961 w 14481"/>
                <a:gd name="connsiteY2" fmla="*/ 6958 h 8681"/>
                <a:gd name="connsiteX3" fmla="*/ 14425 w 14481"/>
                <a:gd name="connsiteY3" fmla="*/ 5499 h 8681"/>
                <a:gd name="connsiteX4" fmla="*/ 5034 w 14481"/>
                <a:gd name="connsiteY4" fmla="*/ 666 h 8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81" h="8681">
                  <a:moveTo>
                    <a:pt x="5034" y="666"/>
                  </a:moveTo>
                  <a:cubicBezTo>
                    <a:pt x="-4085" y="-1613"/>
                    <a:pt x="1842" y="2399"/>
                    <a:pt x="1842" y="2399"/>
                  </a:cubicBezTo>
                  <a:cubicBezTo>
                    <a:pt x="5216" y="3019"/>
                    <a:pt x="8408" y="4606"/>
                    <a:pt x="10961" y="6958"/>
                  </a:cubicBezTo>
                  <a:cubicBezTo>
                    <a:pt x="14699" y="10606"/>
                    <a:pt x="14425" y="7506"/>
                    <a:pt x="14425" y="5499"/>
                  </a:cubicBezTo>
                  <a:cubicBezTo>
                    <a:pt x="14425" y="3493"/>
                    <a:pt x="14425" y="2673"/>
                    <a:pt x="5034" y="666"/>
                  </a:cubicBezTo>
                  <a:close/>
                </a:path>
              </a:pathLst>
            </a:custGeom>
            <a:grpFill/>
            <a:ln w="4559" cap="flat">
              <a:solidFill>
                <a:srgbClr val="FFFFFF"/>
              </a:solidFill>
              <a:prstDash val="solid"/>
              <a:miter/>
            </a:ln>
          </p:spPr>
          <p:txBody>
            <a:bodyPr rtlCol="0" anchor="ctr"/>
            <a:lstStyle/>
            <a:p>
              <a:endParaRPr lang="en-US"/>
            </a:p>
          </p:txBody>
        </p:sp>
        <p:sp>
          <p:nvSpPr>
            <p:cNvPr id="1057" name="Freeform: Shape 1056">
              <a:extLst>
                <a:ext uri="{FF2B5EF4-FFF2-40B4-BE49-F238E27FC236}">
                  <a16:creationId xmlns:a16="http://schemas.microsoft.com/office/drawing/2014/main" id="{3627E63F-1DF4-213C-EF94-24E817F5BE15}"/>
                </a:ext>
              </a:extLst>
            </p:cNvPr>
            <p:cNvSpPr/>
            <p:nvPr/>
          </p:nvSpPr>
          <p:spPr>
            <a:xfrm>
              <a:off x="9149829" y="4247284"/>
              <a:ext cx="8292" cy="15515"/>
            </a:xfrm>
            <a:custGeom>
              <a:avLst/>
              <a:gdLst>
                <a:gd name="connsiteX0" fmla="*/ 4515 w 8292"/>
                <a:gd name="connsiteY0" fmla="*/ 13508 h 15515"/>
                <a:gd name="connsiteX1" fmla="*/ 8163 w 8292"/>
                <a:gd name="connsiteY1" fmla="*/ 7581 h 15515"/>
                <a:gd name="connsiteX2" fmla="*/ 3056 w 8292"/>
                <a:gd name="connsiteY2" fmla="*/ 104 h 15515"/>
                <a:gd name="connsiteX3" fmla="*/ 4515 w 8292"/>
                <a:gd name="connsiteY3" fmla="*/ 13508 h 15515"/>
              </a:gdLst>
              <a:ahLst/>
              <a:cxnLst>
                <a:cxn ang="0">
                  <a:pos x="connsiteX0" y="connsiteY0"/>
                </a:cxn>
                <a:cxn ang="0">
                  <a:pos x="connsiteX1" y="connsiteY1"/>
                </a:cxn>
                <a:cxn ang="0">
                  <a:pos x="connsiteX2" y="connsiteY2"/>
                </a:cxn>
                <a:cxn ang="0">
                  <a:pos x="connsiteX3" y="connsiteY3"/>
                </a:cxn>
              </a:cxnLst>
              <a:rect l="l" t="t" r="r" b="b"/>
              <a:pathLst>
                <a:path w="8292" h="15515">
                  <a:moveTo>
                    <a:pt x="4515" y="13508"/>
                  </a:moveTo>
                  <a:cubicBezTo>
                    <a:pt x="6430" y="19253"/>
                    <a:pt x="7341" y="10955"/>
                    <a:pt x="8163" y="7581"/>
                  </a:cubicBezTo>
                  <a:cubicBezTo>
                    <a:pt x="8983" y="4207"/>
                    <a:pt x="3056" y="104"/>
                    <a:pt x="3056" y="104"/>
                  </a:cubicBezTo>
                  <a:cubicBezTo>
                    <a:pt x="-3783" y="-1264"/>
                    <a:pt x="2508" y="7855"/>
                    <a:pt x="4515" y="13508"/>
                  </a:cubicBezTo>
                  <a:close/>
                </a:path>
              </a:pathLst>
            </a:custGeom>
            <a:grpFill/>
            <a:ln w="4559" cap="flat">
              <a:solidFill>
                <a:srgbClr val="FFFFFF"/>
              </a:solidFill>
              <a:prstDash val="solid"/>
              <a:miter/>
            </a:ln>
          </p:spPr>
          <p:txBody>
            <a:bodyPr rtlCol="0" anchor="ctr"/>
            <a:lstStyle/>
            <a:p>
              <a:endParaRPr lang="en-US"/>
            </a:p>
          </p:txBody>
        </p:sp>
        <p:sp>
          <p:nvSpPr>
            <p:cNvPr id="1058" name="Freeform: Shape 1057">
              <a:extLst>
                <a:ext uri="{FF2B5EF4-FFF2-40B4-BE49-F238E27FC236}">
                  <a16:creationId xmlns:a16="http://schemas.microsoft.com/office/drawing/2014/main" id="{80602A63-381D-BDC7-2C72-F37A741564FA}"/>
                </a:ext>
              </a:extLst>
            </p:cNvPr>
            <p:cNvSpPr/>
            <p:nvPr/>
          </p:nvSpPr>
          <p:spPr>
            <a:xfrm>
              <a:off x="9158797" y="4255694"/>
              <a:ext cx="23062" cy="11425"/>
            </a:xfrm>
            <a:custGeom>
              <a:avLst/>
              <a:gdLst>
                <a:gd name="connsiteX0" fmla="*/ 11140 w 23062"/>
                <a:gd name="connsiteY0" fmla="*/ 11391 h 11425"/>
                <a:gd name="connsiteX1" fmla="*/ 9498 w 23062"/>
                <a:gd name="connsiteY1" fmla="*/ 6558 h 11425"/>
                <a:gd name="connsiteX2" fmla="*/ 20897 w 23062"/>
                <a:gd name="connsiteY2" fmla="*/ 8564 h 11425"/>
                <a:gd name="connsiteX3" fmla="*/ 14057 w 23062"/>
                <a:gd name="connsiteY3" fmla="*/ 1178 h 11425"/>
                <a:gd name="connsiteX4" fmla="*/ 7218 w 23062"/>
                <a:gd name="connsiteY4" fmla="*/ 2545 h 11425"/>
                <a:gd name="connsiteX5" fmla="*/ 6672 w 23062"/>
                <a:gd name="connsiteY5" fmla="*/ 3275 h 11425"/>
                <a:gd name="connsiteX6" fmla="*/ 4392 w 23062"/>
                <a:gd name="connsiteY6" fmla="*/ 1178 h 11425"/>
                <a:gd name="connsiteX7" fmla="*/ 927 w 23062"/>
                <a:gd name="connsiteY7" fmla="*/ 6558 h 11425"/>
                <a:gd name="connsiteX8" fmla="*/ 11140 w 23062"/>
                <a:gd name="connsiteY8" fmla="*/ 11391 h 1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62" h="11425">
                  <a:moveTo>
                    <a:pt x="11140" y="11391"/>
                  </a:moveTo>
                  <a:cubicBezTo>
                    <a:pt x="18617" y="11391"/>
                    <a:pt x="16611" y="9658"/>
                    <a:pt x="9498" y="6558"/>
                  </a:cubicBezTo>
                  <a:cubicBezTo>
                    <a:pt x="2386" y="3457"/>
                    <a:pt x="15153" y="6558"/>
                    <a:pt x="20897" y="8564"/>
                  </a:cubicBezTo>
                  <a:cubicBezTo>
                    <a:pt x="26642" y="10570"/>
                    <a:pt x="19438" y="4551"/>
                    <a:pt x="14057" y="1178"/>
                  </a:cubicBezTo>
                  <a:cubicBezTo>
                    <a:pt x="8678" y="-2196"/>
                    <a:pt x="7218" y="2545"/>
                    <a:pt x="7218" y="2545"/>
                  </a:cubicBezTo>
                  <a:cubicBezTo>
                    <a:pt x="7037" y="2773"/>
                    <a:pt x="6854" y="3010"/>
                    <a:pt x="6672" y="3275"/>
                  </a:cubicBezTo>
                  <a:cubicBezTo>
                    <a:pt x="6672" y="3275"/>
                    <a:pt x="6215" y="2363"/>
                    <a:pt x="4392" y="1178"/>
                  </a:cubicBezTo>
                  <a:cubicBezTo>
                    <a:pt x="379" y="-1376"/>
                    <a:pt x="4392" y="1178"/>
                    <a:pt x="927" y="6558"/>
                  </a:cubicBezTo>
                  <a:cubicBezTo>
                    <a:pt x="-2538" y="11938"/>
                    <a:pt x="3754" y="11117"/>
                    <a:pt x="11140" y="11391"/>
                  </a:cubicBezTo>
                  <a:close/>
                </a:path>
              </a:pathLst>
            </a:custGeom>
            <a:grpFill/>
            <a:ln w="4559" cap="flat">
              <a:solidFill>
                <a:srgbClr val="FFFFFF"/>
              </a:solidFill>
              <a:prstDash val="solid"/>
              <a:miter/>
            </a:ln>
          </p:spPr>
          <p:txBody>
            <a:bodyPr rtlCol="0" anchor="ctr"/>
            <a:lstStyle/>
            <a:p>
              <a:endParaRPr lang="en-US"/>
            </a:p>
          </p:txBody>
        </p:sp>
        <p:sp>
          <p:nvSpPr>
            <p:cNvPr id="1059" name="Freeform: Shape 1058">
              <a:extLst>
                <a:ext uri="{FF2B5EF4-FFF2-40B4-BE49-F238E27FC236}">
                  <a16:creationId xmlns:a16="http://schemas.microsoft.com/office/drawing/2014/main" id="{30D5687F-D3EB-67DA-356D-BBEC57EB5159}"/>
                </a:ext>
              </a:extLst>
            </p:cNvPr>
            <p:cNvSpPr/>
            <p:nvPr/>
          </p:nvSpPr>
          <p:spPr>
            <a:xfrm>
              <a:off x="9181392" y="4271399"/>
              <a:ext cx="4835" cy="3582"/>
            </a:xfrm>
            <a:custGeom>
              <a:avLst/>
              <a:gdLst>
                <a:gd name="connsiteX0" fmla="*/ 2861 w 4835"/>
                <a:gd name="connsiteY0" fmla="*/ 3346 h 3582"/>
                <a:gd name="connsiteX1" fmla="*/ 3683 w 4835"/>
                <a:gd name="connsiteY1" fmla="*/ 245 h 3582"/>
                <a:gd name="connsiteX2" fmla="*/ 582 w 4835"/>
                <a:gd name="connsiteY2" fmla="*/ 1148 h 3582"/>
                <a:gd name="connsiteX3" fmla="*/ 582 w 4835"/>
                <a:gd name="connsiteY3" fmla="*/ 1157 h 3582"/>
                <a:gd name="connsiteX4" fmla="*/ 2861 w 4835"/>
                <a:gd name="connsiteY4" fmla="*/ 3346 h 3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35" h="3582">
                  <a:moveTo>
                    <a:pt x="2861" y="3346"/>
                  </a:moveTo>
                  <a:cubicBezTo>
                    <a:pt x="5415" y="2799"/>
                    <a:pt x="5141" y="1157"/>
                    <a:pt x="3683" y="245"/>
                  </a:cubicBezTo>
                  <a:cubicBezTo>
                    <a:pt x="2589" y="-357"/>
                    <a:pt x="1221" y="45"/>
                    <a:pt x="582" y="1148"/>
                  </a:cubicBezTo>
                  <a:cubicBezTo>
                    <a:pt x="582" y="1148"/>
                    <a:pt x="582" y="1157"/>
                    <a:pt x="582" y="1157"/>
                  </a:cubicBezTo>
                  <a:cubicBezTo>
                    <a:pt x="-877" y="3072"/>
                    <a:pt x="309" y="3984"/>
                    <a:pt x="2861" y="3346"/>
                  </a:cubicBezTo>
                  <a:close/>
                </a:path>
              </a:pathLst>
            </a:custGeom>
            <a:grpFill/>
            <a:ln w="4559" cap="flat">
              <a:solidFill>
                <a:srgbClr val="FFFFFF"/>
              </a:solidFill>
              <a:prstDash val="solid"/>
              <a:miter/>
            </a:ln>
          </p:spPr>
          <p:txBody>
            <a:bodyPr rtlCol="0" anchor="ctr"/>
            <a:lstStyle/>
            <a:p>
              <a:endParaRPr lang="en-US"/>
            </a:p>
          </p:txBody>
        </p:sp>
        <p:sp>
          <p:nvSpPr>
            <p:cNvPr id="1060" name="Freeform: Shape 1059">
              <a:extLst>
                <a:ext uri="{FF2B5EF4-FFF2-40B4-BE49-F238E27FC236}">
                  <a16:creationId xmlns:a16="http://schemas.microsoft.com/office/drawing/2014/main" id="{5E910833-D075-3DEA-95F9-968EBC971296}"/>
                </a:ext>
              </a:extLst>
            </p:cNvPr>
            <p:cNvSpPr/>
            <p:nvPr/>
          </p:nvSpPr>
          <p:spPr>
            <a:xfrm>
              <a:off x="9188591" y="4265679"/>
              <a:ext cx="3762" cy="4915"/>
            </a:xfrm>
            <a:custGeom>
              <a:avLst/>
              <a:gdLst>
                <a:gd name="connsiteX0" fmla="*/ 3049 w 3762"/>
                <a:gd name="connsiteY0" fmla="*/ 4506 h 4915"/>
                <a:gd name="connsiteX1" fmla="*/ -52 w 3762"/>
                <a:gd name="connsiteY1" fmla="*/ 1406 h 4915"/>
                <a:gd name="connsiteX2" fmla="*/ 3049 w 3762"/>
                <a:gd name="connsiteY2" fmla="*/ 4506 h 4915"/>
              </a:gdLst>
              <a:ahLst/>
              <a:cxnLst>
                <a:cxn ang="0">
                  <a:pos x="connsiteX0" y="connsiteY0"/>
                </a:cxn>
                <a:cxn ang="0">
                  <a:pos x="connsiteX1" y="connsiteY1"/>
                </a:cxn>
                <a:cxn ang="0">
                  <a:pos x="connsiteX2" y="connsiteY2"/>
                </a:cxn>
              </a:cxnLst>
              <a:rect l="l" t="t" r="r" b="b"/>
              <a:pathLst>
                <a:path w="3762" h="4915">
                  <a:moveTo>
                    <a:pt x="3049" y="4506"/>
                  </a:moveTo>
                  <a:cubicBezTo>
                    <a:pt x="5602" y="2865"/>
                    <a:pt x="-52" y="-2606"/>
                    <a:pt x="-52" y="1406"/>
                  </a:cubicBezTo>
                  <a:cubicBezTo>
                    <a:pt x="-52" y="1406"/>
                    <a:pt x="495" y="6239"/>
                    <a:pt x="3049" y="4506"/>
                  </a:cubicBezTo>
                  <a:close/>
                </a:path>
              </a:pathLst>
            </a:custGeom>
            <a:grpFill/>
            <a:ln w="4559" cap="flat">
              <a:solidFill>
                <a:srgbClr val="FFFFFF"/>
              </a:solidFill>
              <a:prstDash val="solid"/>
              <a:miter/>
            </a:ln>
          </p:spPr>
          <p:txBody>
            <a:bodyPr rtlCol="0" anchor="ctr"/>
            <a:lstStyle/>
            <a:p>
              <a:endParaRPr lang="en-US"/>
            </a:p>
          </p:txBody>
        </p:sp>
        <p:sp>
          <p:nvSpPr>
            <p:cNvPr id="1061" name="Freeform: Shape 1060">
              <a:extLst>
                <a:ext uri="{FF2B5EF4-FFF2-40B4-BE49-F238E27FC236}">
                  <a16:creationId xmlns:a16="http://schemas.microsoft.com/office/drawing/2014/main" id="{9240965E-7E98-C3BE-D6A8-CDCEFE823FD7}"/>
                </a:ext>
              </a:extLst>
            </p:cNvPr>
            <p:cNvSpPr/>
            <p:nvPr/>
          </p:nvSpPr>
          <p:spPr>
            <a:xfrm>
              <a:off x="9220099" y="4252509"/>
              <a:ext cx="12803" cy="11753"/>
            </a:xfrm>
            <a:custGeom>
              <a:avLst/>
              <a:gdLst>
                <a:gd name="connsiteX0" fmla="*/ 5190 w 12803"/>
                <a:gd name="connsiteY0" fmla="*/ 624 h 11753"/>
                <a:gd name="connsiteX1" fmla="*/ 2910 w 12803"/>
                <a:gd name="connsiteY1" fmla="*/ 6916 h 11753"/>
                <a:gd name="connsiteX2" fmla="*/ 5464 w 12803"/>
                <a:gd name="connsiteY2" fmla="*/ 9743 h 11753"/>
                <a:gd name="connsiteX3" fmla="*/ 9476 w 12803"/>
                <a:gd name="connsiteY3" fmla="*/ 10563 h 11753"/>
                <a:gd name="connsiteX4" fmla="*/ 11756 w 12803"/>
                <a:gd name="connsiteY4" fmla="*/ 3724 h 11753"/>
                <a:gd name="connsiteX5" fmla="*/ 5190 w 12803"/>
                <a:gd name="connsiteY5" fmla="*/ 624 h 1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03" h="11753">
                  <a:moveTo>
                    <a:pt x="5190" y="624"/>
                  </a:moveTo>
                  <a:cubicBezTo>
                    <a:pt x="2910" y="2357"/>
                    <a:pt x="-3929" y="3177"/>
                    <a:pt x="2910" y="6916"/>
                  </a:cubicBezTo>
                  <a:cubicBezTo>
                    <a:pt x="4005" y="7563"/>
                    <a:pt x="4917" y="8557"/>
                    <a:pt x="5464" y="9743"/>
                  </a:cubicBezTo>
                  <a:cubicBezTo>
                    <a:pt x="6285" y="11749"/>
                    <a:pt x="6923" y="12570"/>
                    <a:pt x="9476" y="10563"/>
                  </a:cubicBezTo>
                  <a:cubicBezTo>
                    <a:pt x="12029" y="8557"/>
                    <a:pt x="14036" y="6642"/>
                    <a:pt x="11756" y="3724"/>
                  </a:cubicBezTo>
                  <a:cubicBezTo>
                    <a:pt x="9476" y="806"/>
                    <a:pt x="7469" y="-1109"/>
                    <a:pt x="5190" y="624"/>
                  </a:cubicBezTo>
                  <a:close/>
                </a:path>
              </a:pathLst>
            </a:custGeom>
            <a:grpFill/>
            <a:ln w="4559" cap="flat">
              <a:solidFill>
                <a:srgbClr val="FFFFFF"/>
              </a:solidFill>
              <a:prstDash val="solid"/>
              <a:miter/>
            </a:ln>
          </p:spPr>
          <p:txBody>
            <a:bodyPr rtlCol="0" anchor="ctr"/>
            <a:lstStyle/>
            <a:p>
              <a:endParaRPr lang="en-US"/>
            </a:p>
          </p:txBody>
        </p:sp>
        <p:sp>
          <p:nvSpPr>
            <p:cNvPr id="1062" name="Freeform: Shape 1061">
              <a:extLst>
                <a:ext uri="{FF2B5EF4-FFF2-40B4-BE49-F238E27FC236}">
                  <a16:creationId xmlns:a16="http://schemas.microsoft.com/office/drawing/2014/main" id="{72BCE167-2265-9162-65C5-D82516BEEEE9}"/>
                </a:ext>
              </a:extLst>
            </p:cNvPr>
            <p:cNvSpPr/>
            <p:nvPr/>
          </p:nvSpPr>
          <p:spPr>
            <a:xfrm>
              <a:off x="9207580" y="4255437"/>
              <a:ext cx="6909" cy="4657"/>
            </a:xfrm>
            <a:custGeom>
              <a:avLst/>
              <a:gdLst>
                <a:gd name="connsiteX0" fmla="*/ 6858 w 6909"/>
                <a:gd name="connsiteY0" fmla="*/ 2803 h 4657"/>
                <a:gd name="connsiteX1" fmla="*/ 3849 w 6909"/>
                <a:gd name="connsiteY1" fmla="*/ -33 h 4657"/>
                <a:gd name="connsiteX2" fmla="*/ 3666 w 6909"/>
                <a:gd name="connsiteY2" fmla="*/ -24 h 4657"/>
                <a:gd name="connsiteX3" fmla="*/ 1113 w 6909"/>
                <a:gd name="connsiteY3" fmla="*/ 3076 h 4657"/>
                <a:gd name="connsiteX4" fmla="*/ 6858 w 6909"/>
                <a:gd name="connsiteY4" fmla="*/ 2803 h 4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9" h="4657">
                  <a:moveTo>
                    <a:pt x="6858" y="2803"/>
                  </a:moveTo>
                  <a:cubicBezTo>
                    <a:pt x="6858" y="1189"/>
                    <a:pt x="5489" y="-79"/>
                    <a:pt x="3849" y="-33"/>
                  </a:cubicBezTo>
                  <a:cubicBezTo>
                    <a:pt x="3757" y="-33"/>
                    <a:pt x="3757" y="-33"/>
                    <a:pt x="3666" y="-24"/>
                  </a:cubicBezTo>
                  <a:cubicBezTo>
                    <a:pt x="566" y="-24"/>
                    <a:pt x="-1441" y="1435"/>
                    <a:pt x="1113" y="3076"/>
                  </a:cubicBezTo>
                  <a:cubicBezTo>
                    <a:pt x="3666" y="4718"/>
                    <a:pt x="5125" y="5630"/>
                    <a:pt x="6858" y="2803"/>
                  </a:cubicBezTo>
                  <a:close/>
                </a:path>
              </a:pathLst>
            </a:custGeom>
            <a:grpFill/>
            <a:ln w="4559" cap="flat">
              <a:solidFill>
                <a:srgbClr val="FFFFFF"/>
              </a:solidFill>
              <a:prstDash val="solid"/>
              <a:miter/>
            </a:ln>
          </p:spPr>
          <p:txBody>
            <a:bodyPr rtlCol="0" anchor="ctr"/>
            <a:lstStyle/>
            <a:p>
              <a:endParaRPr lang="en-US"/>
            </a:p>
          </p:txBody>
        </p:sp>
        <p:sp>
          <p:nvSpPr>
            <p:cNvPr id="1063" name="Freeform: Shape 1062">
              <a:extLst>
                <a:ext uri="{FF2B5EF4-FFF2-40B4-BE49-F238E27FC236}">
                  <a16:creationId xmlns:a16="http://schemas.microsoft.com/office/drawing/2014/main" id="{578685CC-2E4A-6F3D-4FAF-399798D5953E}"/>
                </a:ext>
              </a:extLst>
            </p:cNvPr>
            <p:cNvSpPr/>
            <p:nvPr/>
          </p:nvSpPr>
          <p:spPr>
            <a:xfrm>
              <a:off x="9215628" y="4264283"/>
              <a:ext cx="3555" cy="2236"/>
            </a:xfrm>
            <a:custGeom>
              <a:avLst/>
              <a:gdLst>
                <a:gd name="connsiteX0" fmla="*/ 3368 w 3555"/>
                <a:gd name="connsiteY0" fmla="*/ 1981 h 2236"/>
                <a:gd name="connsiteX1" fmla="*/ 268 w 3555"/>
                <a:gd name="connsiteY1" fmla="*/ 1069 h 2236"/>
                <a:gd name="connsiteX2" fmla="*/ 3368 w 3555"/>
                <a:gd name="connsiteY2" fmla="*/ 1981 h 2236"/>
              </a:gdLst>
              <a:ahLst/>
              <a:cxnLst>
                <a:cxn ang="0">
                  <a:pos x="connsiteX0" y="connsiteY0"/>
                </a:cxn>
                <a:cxn ang="0">
                  <a:pos x="connsiteX1" y="connsiteY1"/>
                </a:cxn>
                <a:cxn ang="0">
                  <a:pos x="connsiteX2" y="connsiteY2"/>
                </a:cxn>
              </a:cxnLst>
              <a:rect l="l" t="t" r="r" b="b"/>
              <a:pathLst>
                <a:path w="3555" h="2236">
                  <a:moveTo>
                    <a:pt x="3368" y="1981"/>
                  </a:moveTo>
                  <a:cubicBezTo>
                    <a:pt x="4463" y="1069"/>
                    <a:pt x="-1465" y="-1484"/>
                    <a:pt x="268" y="1069"/>
                  </a:cubicBezTo>
                  <a:cubicBezTo>
                    <a:pt x="268" y="1069"/>
                    <a:pt x="2274" y="2802"/>
                    <a:pt x="3368" y="1981"/>
                  </a:cubicBezTo>
                  <a:close/>
                </a:path>
              </a:pathLst>
            </a:custGeom>
            <a:grpFill/>
            <a:ln w="4559" cap="flat">
              <a:solidFill>
                <a:srgbClr val="FFFFFF"/>
              </a:solidFill>
              <a:prstDash val="solid"/>
              <a:miter/>
            </a:ln>
          </p:spPr>
          <p:txBody>
            <a:bodyPr rtlCol="0" anchor="ctr"/>
            <a:lstStyle/>
            <a:p>
              <a:endParaRPr lang="en-US"/>
            </a:p>
          </p:txBody>
        </p:sp>
        <p:sp>
          <p:nvSpPr>
            <p:cNvPr id="1064" name="Freeform: Shape 1063">
              <a:extLst>
                <a:ext uri="{FF2B5EF4-FFF2-40B4-BE49-F238E27FC236}">
                  <a16:creationId xmlns:a16="http://schemas.microsoft.com/office/drawing/2014/main" id="{7D99AA76-5AB3-9183-DC1B-DBD553AEC490}"/>
                </a:ext>
              </a:extLst>
            </p:cNvPr>
            <p:cNvSpPr/>
            <p:nvPr/>
          </p:nvSpPr>
          <p:spPr>
            <a:xfrm>
              <a:off x="9122346" y="4223267"/>
              <a:ext cx="11286" cy="11803"/>
            </a:xfrm>
            <a:custGeom>
              <a:avLst/>
              <a:gdLst>
                <a:gd name="connsiteX0" fmla="*/ 8927 w 11286"/>
                <a:gd name="connsiteY0" fmla="*/ 9348 h 11803"/>
                <a:gd name="connsiteX1" fmla="*/ 9747 w 11286"/>
                <a:gd name="connsiteY1" fmla="*/ 2235 h 11803"/>
                <a:gd name="connsiteX2" fmla="*/ 2361 w 11286"/>
                <a:gd name="connsiteY2" fmla="*/ 2235 h 11803"/>
                <a:gd name="connsiteX3" fmla="*/ 1450 w 11286"/>
                <a:gd name="connsiteY3" fmla="*/ 8801 h 11803"/>
                <a:gd name="connsiteX4" fmla="*/ 8927 w 11286"/>
                <a:gd name="connsiteY4" fmla="*/ 9348 h 11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86" h="11803">
                  <a:moveTo>
                    <a:pt x="8927" y="9348"/>
                  </a:moveTo>
                  <a:cubicBezTo>
                    <a:pt x="10841" y="7068"/>
                    <a:pt x="12575" y="7342"/>
                    <a:pt x="9747" y="2235"/>
                  </a:cubicBezTo>
                  <a:cubicBezTo>
                    <a:pt x="6921" y="-2871"/>
                    <a:pt x="7194" y="2235"/>
                    <a:pt x="2361" y="2235"/>
                  </a:cubicBezTo>
                  <a:cubicBezTo>
                    <a:pt x="-2472" y="2235"/>
                    <a:pt x="1450" y="8801"/>
                    <a:pt x="1450" y="8801"/>
                  </a:cubicBezTo>
                  <a:cubicBezTo>
                    <a:pt x="3182" y="13634"/>
                    <a:pt x="6921" y="11628"/>
                    <a:pt x="8927" y="9348"/>
                  </a:cubicBezTo>
                  <a:close/>
                </a:path>
              </a:pathLst>
            </a:custGeom>
            <a:grpFill/>
            <a:ln w="4559" cap="flat">
              <a:solidFill>
                <a:srgbClr val="FFFFFF"/>
              </a:solidFill>
              <a:prstDash val="solid"/>
              <a:miter/>
            </a:ln>
          </p:spPr>
          <p:txBody>
            <a:bodyPr rtlCol="0" anchor="ctr"/>
            <a:lstStyle/>
            <a:p>
              <a:endParaRPr lang="en-US"/>
            </a:p>
          </p:txBody>
        </p:sp>
        <p:sp>
          <p:nvSpPr>
            <p:cNvPr id="1065" name="Freeform: Shape 1064">
              <a:extLst>
                <a:ext uri="{FF2B5EF4-FFF2-40B4-BE49-F238E27FC236}">
                  <a16:creationId xmlns:a16="http://schemas.microsoft.com/office/drawing/2014/main" id="{8248B3F1-E213-F356-BBC0-94CBE391C903}"/>
                </a:ext>
              </a:extLst>
            </p:cNvPr>
            <p:cNvSpPr/>
            <p:nvPr/>
          </p:nvSpPr>
          <p:spPr>
            <a:xfrm>
              <a:off x="9268489" y="4192546"/>
              <a:ext cx="4161" cy="4268"/>
            </a:xfrm>
            <a:custGeom>
              <a:avLst/>
              <a:gdLst>
                <a:gd name="connsiteX0" fmla="*/ 2394 w 4161"/>
                <a:gd name="connsiteY0" fmla="*/ 3593 h 4268"/>
                <a:gd name="connsiteX1" fmla="*/ 2394 w 4161"/>
                <a:gd name="connsiteY1" fmla="*/ 767 h 4268"/>
                <a:gd name="connsiteX2" fmla="*/ 114 w 4161"/>
                <a:gd name="connsiteY2" fmla="*/ 1587 h 4268"/>
                <a:gd name="connsiteX3" fmla="*/ 2394 w 4161"/>
                <a:gd name="connsiteY3" fmla="*/ 3593 h 4268"/>
              </a:gdLst>
              <a:ahLst/>
              <a:cxnLst>
                <a:cxn ang="0">
                  <a:pos x="connsiteX0" y="connsiteY0"/>
                </a:cxn>
                <a:cxn ang="0">
                  <a:pos x="connsiteX1" y="connsiteY1"/>
                </a:cxn>
                <a:cxn ang="0">
                  <a:pos x="connsiteX2" y="connsiteY2"/>
                </a:cxn>
                <a:cxn ang="0">
                  <a:pos x="connsiteX3" y="connsiteY3"/>
                </a:cxn>
              </a:cxnLst>
              <a:rect l="l" t="t" r="r" b="b"/>
              <a:pathLst>
                <a:path w="4161" h="4268">
                  <a:moveTo>
                    <a:pt x="2394" y="3593"/>
                  </a:moveTo>
                  <a:cubicBezTo>
                    <a:pt x="4947" y="1040"/>
                    <a:pt x="4401" y="2134"/>
                    <a:pt x="2394" y="767"/>
                  </a:cubicBezTo>
                  <a:cubicBezTo>
                    <a:pt x="388" y="-601"/>
                    <a:pt x="-433" y="-145"/>
                    <a:pt x="114" y="1587"/>
                  </a:cubicBezTo>
                  <a:cubicBezTo>
                    <a:pt x="114" y="1314"/>
                    <a:pt x="-159" y="5873"/>
                    <a:pt x="2394" y="3593"/>
                  </a:cubicBezTo>
                  <a:close/>
                </a:path>
              </a:pathLst>
            </a:custGeom>
            <a:grpFill/>
            <a:ln w="4559" cap="flat">
              <a:solidFill>
                <a:srgbClr val="FFFFFF"/>
              </a:solidFill>
              <a:prstDash val="solid"/>
              <a:miter/>
            </a:ln>
          </p:spPr>
          <p:txBody>
            <a:bodyPr rtlCol="0" anchor="ctr"/>
            <a:lstStyle/>
            <a:p>
              <a:endParaRPr lang="en-US"/>
            </a:p>
          </p:txBody>
        </p:sp>
        <p:sp>
          <p:nvSpPr>
            <p:cNvPr id="1066" name="Freeform: Shape 1065">
              <a:extLst>
                <a:ext uri="{FF2B5EF4-FFF2-40B4-BE49-F238E27FC236}">
                  <a16:creationId xmlns:a16="http://schemas.microsoft.com/office/drawing/2014/main" id="{DE458C15-492E-E286-116A-030D7B815432}"/>
                </a:ext>
              </a:extLst>
            </p:cNvPr>
            <p:cNvSpPr/>
            <p:nvPr/>
          </p:nvSpPr>
          <p:spPr>
            <a:xfrm>
              <a:off x="9346479" y="4152146"/>
              <a:ext cx="12937" cy="17631"/>
            </a:xfrm>
            <a:custGeom>
              <a:avLst/>
              <a:gdLst>
                <a:gd name="connsiteX0" fmla="*/ 4743 w 12937"/>
                <a:gd name="connsiteY0" fmla="*/ 17458 h 17631"/>
                <a:gd name="connsiteX1" fmla="*/ 12767 w 12937"/>
                <a:gd name="connsiteY1" fmla="*/ 11804 h 17631"/>
                <a:gd name="connsiteX2" fmla="*/ 9028 w 12937"/>
                <a:gd name="connsiteY2" fmla="*/ 2685 h 17631"/>
                <a:gd name="connsiteX3" fmla="*/ 1642 w 12937"/>
                <a:gd name="connsiteY3" fmla="*/ 3506 h 17631"/>
                <a:gd name="connsiteX4" fmla="*/ 1277 w 12937"/>
                <a:gd name="connsiteY4" fmla="*/ 10591 h 17631"/>
                <a:gd name="connsiteX5" fmla="*/ 3648 w 12937"/>
                <a:gd name="connsiteY5" fmla="*/ 12078 h 17631"/>
                <a:gd name="connsiteX6" fmla="*/ 5928 w 12937"/>
                <a:gd name="connsiteY6" fmla="*/ 16090 h 17631"/>
                <a:gd name="connsiteX7" fmla="*/ 4743 w 12937"/>
                <a:gd name="connsiteY7" fmla="*/ 17458 h 1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37" h="17631">
                  <a:moveTo>
                    <a:pt x="4743" y="17458"/>
                  </a:moveTo>
                  <a:cubicBezTo>
                    <a:pt x="7570" y="18370"/>
                    <a:pt x="11856" y="14631"/>
                    <a:pt x="12767" y="11804"/>
                  </a:cubicBezTo>
                  <a:cubicBezTo>
                    <a:pt x="13679" y="8977"/>
                    <a:pt x="9028" y="2685"/>
                    <a:pt x="9028" y="2685"/>
                  </a:cubicBezTo>
                  <a:cubicBezTo>
                    <a:pt x="6202" y="-3881"/>
                    <a:pt x="1642" y="3506"/>
                    <a:pt x="1642" y="3506"/>
                  </a:cubicBezTo>
                  <a:cubicBezTo>
                    <a:pt x="-455" y="5357"/>
                    <a:pt x="-637" y="8521"/>
                    <a:pt x="1277" y="10591"/>
                  </a:cubicBezTo>
                  <a:cubicBezTo>
                    <a:pt x="1915" y="11303"/>
                    <a:pt x="2737" y="11822"/>
                    <a:pt x="3648" y="12078"/>
                  </a:cubicBezTo>
                  <a:cubicBezTo>
                    <a:pt x="6202" y="13172"/>
                    <a:pt x="8208" y="15178"/>
                    <a:pt x="5928" y="16090"/>
                  </a:cubicBezTo>
                  <a:cubicBezTo>
                    <a:pt x="3648" y="17002"/>
                    <a:pt x="2189" y="16637"/>
                    <a:pt x="4743" y="17458"/>
                  </a:cubicBezTo>
                  <a:close/>
                </a:path>
              </a:pathLst>
            </a:custGeom>
            <a:grpFill/>
            <a:ln w="4559" cap="flat">
              <a:solidFill>
                <a:srgbClr val="FFFFFF"/>
              </a:solidFill>
              <a:prstDash val="solid"/>
              <a:miter/>
            </a:ln>
          </p:spPr>
          <p:txBody>
            <a:bodyPr rtlCol="0" anchor="ctr"/>
            <a:lstStyle/>
            <a:p>
              <a:endParaRPr lang="en-US"/>
            </a:p>
          </p:txBody>
        </p:sp>
        <p:sp>
          <p:nvSpPr>
            <p:cNvPr id="1067" name="Freeform: Shape 1066">
              <a:extLst>
                <a:ext uri="{FF2B5EF4-FFF2-40B4-BE49-F238E27FC236}">
                  <a16:creationId xmlns:a16="http://schemas.microsoft.com/office/drawing/2014/main" id="{F43D11CE-0D8D-CB61-33DC-6F9179ECAB45}"/>
                </a:ext>
              </a:extLst>
            </p:cNvPr>
            <p:cNvSpPr/>
            <p:nvPr/>
          </p:nvSpPr>
          <p:spPr>
            <a:xfrm>
              <a:off x="9372991" y="4193460"/>
              <a:ext cx="2823" cy="3683"/>
            </a:xfrm>
            <a:custGeom>
              <a:avLst/>
              <a:gdLst>
                <a:gd name="connsiteX0" fmla="*/ 1028 w 2823"/>
                <a:gd name="connsiteY0" fmla="*/ 400 h 3683"/>
                <a:gd name="connsiteX1" fmla="*/ 2760 w 2823"/>
                <a:gd name="connsiteY1" fmla="*/ 2680 h 3683"/>
                <a:gd name="connsiteX2" fmla="*/ 1028 w 2823"/>
                <a:gd name="connsiteY2" fmla="*/ 400 h 3683"/>
              </a:gdLst>
              <a:ahLst/>
              <a:cxnLst>
                <a:cxn ang="0">
                  <a:pos x="connsiteX0" y="connsiteY0"/>
                </a:cxn>
                <a:cxn ang="0">
                  <a:pos x="connsiteX1" y="connsiteY1"/>
                </a:cxn>
                <a:cxn ang="0">
                  <a:pos x="connsiteX2" y="connsiteY2"/>
                </a:cxn>
              </a:cxnLst>
              <a:rect l="l" t="t" r="r" b="b"/>
              <a:pathLst>
                <a:path w="2823" h="3683">
                  <a:moveTo>
                    <a:pt x="1028" y="400"/>
                  </a:moveTo>
                  <a:cubicBezTo>
                    <a:pt x="-978" y="2132"/>
                    <a:pt x="-67" y="5233"/>
                    <a:pt x="2760" y="2680"/>
                  </a:cubicBezTo>
                  <a:cubicBezTo>
                    <a:pt x="2760" y="2680"/>
                    <a:pt x="3034" y="-1333"/>
                    <a:pt x="1028" y="400"/>
                  </a:cubicBezTo>
                  <a:close/>
                </a:path>
              </a:pathLst>
            </a:custGeom>
            <a:grpFill/>
            <a:ln w="4559" cap="flat">
              <a:solidFill>
                <a:srgbClr val="FFFFFF"/>
              </a:solidFill>
              <a:prstDash val="solid"/>
              <a:miter/>
            </a:ln>
          </p:spPr>
          <p:txBody>
            <a:bodyPr rtlCol="0" anchor="ctr"/>
            <a:lstStyle/>
            <a:p>
              <a:endParaRPr lang="en-US"/>
            </a:p>
          </p:txBody>
        </p:sp>
        <p:sp>
          <p:nvSpPr>
            <p:cNvPr id="1068" name="Freeform: Shape 1067">
              <a:extLst>
                <a:ext uri="{FF2B5EF4-FFF2-40B4-BE49-F238E27FC236}">
                  <a16:creationId xmlns:a16="http://schemas.microsoft.com/office/drawing/2014/main" id="{24344CF2-3A56-96AF-6AA6-448F1F4D3622}"/>
                </a:ext>
              </a:extLst>
            </p:cNvPr>
            <p:cNvSpPr/>
            <p:nvPr/>
          </p:nvSpPr>
          <p:spPr>
            <a:xfrm>
              <a:off x="9304194" y="4393220"/>
              <a:ext cx="3280" cy="3071"/>
            </a:xfrm>
            <a:custGeom>
              <a:avLst/>
              <a:gdLst>
                <a:gd name="connsiteX0" fmla="*/ 339 w 3280"/>
                <a:gd name="connsiteY0" fmla="*/ 70 h 3071"/>
                <a:gd name="connsiteX1" fmla="*/ 612 w 3280"/>
                <a:gd name="connsiteY1" fmla="*/ 2633 h 3071"/>
                <a:gd name="connsiteX2" fmla="*/ 1433 w 3280"/>
                <a:gd name="connsiteY2" fmla="*/ 2989 h 3071"/>
                <a:gd name="connsiteX3" fmla="*/ 339 w 3280"/>
                <a:gd name="connsiteY3" fmla="*/ 70 h 3071"/>
              </a:gdLst>
              <a:ahLst/>
              <a:cxnLst>
                <a:cxn ang="0">
                  <a:pos x="connsiteX0" y="connsiteY0"/>
                </a:cxn>
                <a:cxn ang="0">
                  <a:pos x="connsiteX1" y="connsiteY1"/>
                </a:cxn>
                <a:cxn ang="0">
                  <a:pos x="connsiteX2" y="connsiteY2"/>
                </a:cxn>
                <a:cxn ang="0">
                  <a:pos x="connsiteX3" y="connsiteY3"/>
                </a:cxn>
              </a:cxnLst>
              <a:rect l="l" t="t" r="r" b="b"/>
              <a:pathLst>
                <a:path w="3280" h="3071">
                  <a:moveTo>
                    <a:pt x="339" y="70"/>
                  </a:moveTo>
                  <a:cubicBezTo>
                    <a:pt x="-299" y="864"/>
                    <a:pt x="-118" y="2013"/>
                    <a:pt x="612" y="2633"/>
                  </a:cubicBezTo>
                  <a:cubicBezTo>
                    <a:pt x="885" y="2815"/>
                    <a:pt x="1159" y="2934"/>
                    <a:pt x="1433" y="2989"/>
                  </a:cubicBezTo>
                  <a:cubicBezTo>
                    <a:pt x="3986" y="3536"/>
                    <a:pt x="3986" y="-750"/>
                    <a:pt x="339" y="70"/>
                  </a:cubicBezTo>
                  <a:close/>
                </a:path>
              </a:pathLst>
            </a:custGeom>
            <a:grpFill/>
            <a:ln w="4559" cap="flat">
              <a:solidFill>
                <a:srgbClr val="FFFFFF"/>
              </a:solidFill>
              <a:prstDash val="solid"/>
              <a:miter/>
            </a:ln>
          </p:spPr>
          <p:txBody>
            <a:bodyPr rtlCol="0" anchor="ctr"/>
            <a:lstStyle/>
            <a:p>
              <a:endParaRPr lang="en-US"/>
            </a:p>
          </p:txBody>
        </p:sp>
        <p:sp>
          <p:nvSpPr>
            <p:cNvPr id="1069" name="Freeform: Shape 1068">
              <a:extLst>
                <a:ext uri="{FF2B5EF4-FFF2-40B4-BE49-F238E27FC236}">
                  <a16:creationId xmlns:a16="http://schemas.microsoft.com/office/drawing/2014/main" id="{304D3A48-C742-F5DA-420F-66C53362065B}"/>
                </a:ext>
              </a:extLst>
            </p:cNvPr>
            <p:cNvSpPr/>
            <p:nvPr/>
          </p:nvSpPr>
          <p:spPr>
            <a:xfrm>
              <a:off x="9331251" y="4380149"/>
              <a:ext cx="24349" cy="23368"/>
            </a:xfrm>
            <a:custGeom>
              <a:avLst/>
              <a:gdLst>
                <a:gd name="connsiteX0" fmla="*/ 638 w 24349"/>
                <a:gd name="connsiteY0" fmla="*/ 18066 h 23368"/>
                <a:gd name="connsiteX1" fmla="*/ 5744 w 24349"/>
                <a:gd name="connsiteY1" fmla="*/ 21988 h 23368"/>
                <a:gd name="connsiteX2" fmla="*/ 13131 w 24349"/>
                <a:gd name="connsiteY2" fmla="*/ 20073 h 23368"/>
                <a:gd name="connsiteX3" fmla="*/ 20790 w 24349"/>
                <a:gd name="connsiteY3" fmla="*/ 19161 h 23368"/>
                <a:gd name="connsiteX4" fmla="*/ 22524 w 24349"/>
                <a:gd name="connsiteY4" fmla="*/ 6394 h 23368"/>
                <a:gd name="connsiteX5" fmla="*/ 3464 w 24349"/>
                <a:gd name="connsiteY5" fmla="*/ 649 h 23368"/>
                <a:gd name="connsiteX6" fmla="*/ 912 w 24349"/>
                <a:gd name="connsiteY6" fmla="*/ 8036 h 23368"/>
                <a:gd name="connsiteX7" fmla="*/ 638 w 24349"/>
                <a:gd name="connsiteY7" fmla="*/ 18066 h 2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49" h="23368">
                  <a:moveTo>
                    <a:pt x="638" y="18066"/>
                  </a:moveTo>
                  <a:cubicBezTo>
                    <a:pt x="638" y="18066"/>
                    <a:pt x="638" y="26547"/>
                    <a:pt x="5744" y="21988"/>
                  </a:cubicBezTo>
                  <a:cubicBezTo>
                    <a:pt x="10851" y="17428"/>
                    <a:pt x="8845" y="16334"/>
                    <a:pt x="13131" y="20073"/>
                  </a:cubicBezTo>
                  <a:cubicBezTo>
                    <a:pt x="17416" y="23811"/>
                    <a:pt x="19422" y="23173"/>
                    <a:pt x="20790" y="19161"/>
                  </a:cubicBezTo>
                  <a:cubicBezTo>
                    <a:pt x="22158" y="15148"/>
                    <a:pt x="26809" y="9495"/>
                    <a:pt x="22524" y="6394"/>
                  </a:cubicBezTo>
                  <a:cubicBezTo>
                    <a:pt x="18238" y="3294"/>
                    <a:pt x="7112" y="-1904"/>
                    <a:pt x="3464" y="649"/>
                  </a:cubicBezTo>
                  <a:cubicBezTo>
                    <a:pt x="-182" y="3203"/>
                    <a:pt x="2006" y="4662"/>
                    <a:pt x="912" y="8036"/>
                  </a:cubicBezTo>
                  <a:cubicBezTo>
                    <a:pt x="-274" y="11264"/>
                    <a:pt x="-365" y="14783"/>
                    <a:pt x="638" y="18066"/>
                  </a:cubicBezTo>
                  <a:close/>
                </a:path>
              </a:pathLst>
            </a:custGeom>
            <a:grpFill/>
            <a:ln w="4559" cap="flat">
              <a:solidFill>
                <a:srgbClr val="FFFFFF"/>
              </a:solidFill>
              <a:prstDash val="solid"/>
              <a:miter/>
            </a:ln>
          </p:spPr>
          <p:txBody>
            <a:bodyPr rtlCol="0" anchor="ctr"/>
            <a:lstStyle/>
            <a:p>
              <a:endParaRPr lang="en-US"/>
            </a:p>
          </p:txBody>
        </p:sp>
        <p:sp>
          <p:nvSpPr>
            <p:cNvPr id="1070" name="Freeform: Shape 1069">
              <a:extLst>
                <a:ext uri="{FF2B5EF4-FFF2-40B4-BE49-F238E27FC236}">
                  <a16:creationId xmlns:a16="http://schemas.microsoft.com/office/drawing/2014/main" id="{29791C59-9F73-E8A5-042B-04173054B00D}"/>
                </a:ext>
              </a:extLst>
            </p:cNvPr>
            <p:cNvSpPr/>
            <p:nvPr/>
          </p:nvSpPr>
          <p:spPr>
            <a:xfrm>
              <a:off x="9393360" y="4326723"/>
              <a:ext cx="11902" cy="9534"/>
            </a:xfrm>
            <a:custGeom>
              <a:avLst/>
              <a:gdLst>
                <a:gd name="connsiteX0" fmla="*/ 628 w 11902"/>
                <a:gd name="connsiteY0" fmla="*/ 2462 h 9534"/>
                <a:gd name="connsiteX1" fmla="*/ 7195 w 11902"/>
                <a:gd name="connsiteY1" fmla="*/ 8207 h 9534"/>
                <a:gd name="connsiteX2" fmla="*/ 9747 w 11902"/>
                <a:gd name="connsiteY2" fmla="*/ 2189 h 9534"/>
                <a:gd name="connsiteX3" fmla="*/ 628 w 11902"/>
                <a:gd name="connsiteY3" fmla="*/ 2462 h 9534"/>
              </a:gdLst>
              <a:ahLst/>
              <a:cxnLst>
                <a:cxn ang="0">
                  <a:pos x="connsiteX0" y="connsiteY0"/>
                </a:cxn>
                <a:cxn ang="0">
                  <a:pos x="connsiteX1" y="connsiteY1"/>
                </a:cxn>
                <a:cxn ang="0">
                  <a:pos x="connsiteX2" y="connsiteY2"/>
                </a:cxn>
                <a:cxn ang="0">
                  <a:pos x="connsiteX3" y="connsiteY3"/>
                </a:cxn>
              </a:cxnLst>
              <a:rect l="l" t="t" r="r" b="b"/>
              <a:pathLst>
                <a:path w="11902" h="9534">
                  <a:moveTo>
                    <a:pt x="628" y="2462"/>
                  </a:moveTo>
                  <a:cubicBezTo>
                    <a:pt x="-10" y="5927"/>
                    <a:pt x="-2198" y="12219"/>
                    <a:pt x="7195" y="8207"/>
                  </a:cubicBezTo>
                  <a:cubicBezTo>
                    <a:pt x="7195" y="8207"/>
                    <a:pt x="15675" y="5107"/>
                    <a:pt x="9747" y="2189"/>
                  </a:cubicBezTo>
                  <a:cubicBezTo>
                    <a:pt x="3821" y="-730"/>
                    <a:pt x="1176" y="-912"/>
                    <a:pt x="628" y="2462"/>
                  </a:cubicBezTo>
                  <a:close/>
                </a:path>
              </a:pathLst>
            </a:custGeom>
            <a:grpFill/>
            <a:ln w="4559" cap="flat">
              <a:solidFill>
                <a:srgbClr val="FFFFFF"/>
              </a:solidFill>
              <a:prstDash val="solid"/>
              <a:miter/>
            </a:ln>
          </p:spPr>
          <p:txBody>
            <a:bodyPr rtlCol="0" anchor="ctr"/>
            <a:lstStyle/>
            <a:p>
              <a:endParaRPr lang="en-US"/>
            </a:p>
          </p:txBody>
        </p:sp>
        <p:sp>
          <p:nvSpPr>
            <p:cNvPr id="1071" name="Freeform: Shape 1070">
              <a:extLst>
                <a:ext uri="{FF2B5EF4-FFF2-40B4-BE49-F238E27FC236}">
                  <a16:creationId xmlns:a16="http://schemas.microsoft.com/office/drawing/2014/main" id="{D7F01F88-7EC8-DED0-6B5A-782ED052C4EF}"/>
                </a:ext>
              </a:extLst>
            </p:cNvPr>
            <p:cNvSpPr/>
            <p:nvPr/>
          </p:nvSpPr>
          <p:spPr>
            <a:xfrm>
              <a:off x="9505545" y="4527128"/>
              <a:ext cx="47880" cy="11279"/>
            </a:xfrm>
            <a:custGeom>
              <a:avLst/>
              <a:gdLst>
                <a:gd name="connsiteX0" fmla="*/ 37174 w 47880"/>
                <a:gd name="connsiteY0" fmla="*/ 120 h 11279"/>
                <a:gd name="connsiteX1" fmla="*/ 19484 w 47880"/>
                <a:gd name="connsiteY1" fmla="*/ 120 h 11279"/>
                <a:gd name="connsiteX2" fmla="*/ 1246 w 47880"/>
                <a:gd name="connsiteY2" fmla="*/ 5318 h 11279"/>
                <a:gd name="connsiteX3" fmla="*/ 1246 w 47880"/>
                <a:gd name="connsiteY3" fmla="*/ 9239 h 11279"/>
                <a:gd name="connsiteX4" fmla="*/ 17477 w 47880"/>
                <a:gd name="connsiteY4" fmla="*/ 11245 h 11279"/>
                <a:gd name="connsiteX5" fmla="*/ 45472 w 47880"/>
                <a:gd name="connsiteY5" fmla="*/ 4132 h 11279"/>
                <a:gd name="connsiteX6" fmla="*/ 37174 w 47880"/>
                <a:gd name="connsiteY6" fmla="*/ 120 h 11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880" h="11279">
                  <a:moveTo>
                    <a:pt x="37174" y="120"/>
                  </a:moveTo>
                  <a:cubicBezTo>
                    <a:pt x="31246" y="585"/>
                    <a:pt x="25410" y="585"/>
                    <a:pt x="19484" y="120"/>
                  </a:cubicBezTo>
                  <a:cubicBezTo>
                    <a:pt x="8358" y="-701"/>
                    <a:pt x="4163" y="1853"/>
                    <a:pt x="1246" y="5318"/>
                  </a:cubicBezTo>
                  <a:cubicBezTo>
                    <a:pt x="-1673" y="8783"/>
                    <a:pt x="1246" y="9239"/>
                    <a:pt x="1246" y="9239"/>
                  </a:cubicBezTo>
                  <a:cubicBezTo>
                    <a:pt x="1246" y="9239"/>
                    <a:pt x="13556" y="10972"/>
                    <a:pt x="17477" y="11245"/>
                  </a:cubicBezTo>
                  <a:cubicBezTo>
                    <a:pt x="27143" y="10589"/>
                    <a:pt x="36626" y="8172"/>
                    <a:pt x="45472" y="4132"/>
                  </a:cubicBezTo>
                  <a:cubicBezTo>
                    <a:pt x="53406" y="120"/>
                    <a:pt x="38906" y="394"/>
                    <a:pt x="37174" y="120"/>
                  </a:cubicBezTo>
                  <a:close/>
                </a:path>
              </a:pathLst>
            </a:custGeom>
            <a:grpFill/>
            <a:ln w="4559" cap="flat">
              <a:solidFill>
                <a:srgbClr val="FFFFFF"/>
              </a:solidFill>
              <a:prstDash val="solid"/>
              <a:miter/>
            </a:ln>
          </p:spPr>
          <p:txBody>
            <a:bodyPr rtlCol="0" anchor="ctr"/>
            <a:lstStyle/>
            <a:p>
              <a:endParaRPr lang="en-US"/>
            </a:p>
          </p:txBody>
        </p:sp>
        <p:sp>
          <p:nvSpPr>
            <p:cNvPr id="1072" name="Freeform: Shape 1071">
              <a:extLst>
                <a:ext uri="{FF2B5EF4-FFF2-40B4-BE49-F238E27FC236}">
                  <a16:creationId xmlns:a16="http://schemas.microsoft.com/office/drawing/2014/main" id="{09C60442-B1DF-83D5-6CAE-DF9502AA831D}"/>
                </a:ext>
              </a:extLst>
            </p:cNvPr>
            <p:cNvSpPr/>
            <p:nvPr/>
          </p:nvSpPr>
          <p:spPr>
            <a:xfrm>
              <a:off x="9564635" y="4567770"/>
              <a:ext cx="41907" cy="27359"/>
            </a:xfrm>
            <a:custGeom>
              <a:avLst/>
              <a:gdLst>
                <a:gd name="connsiteX0" fmla="*/ 38816 w 41907"/>
                <a:gd name="connsiteY0" fmla="*/ 7078 h 27359"/>
                <a:gd name="connsiteX1" fmla="*/ 21672 w 41907"/>
                <a:gd name="connsiteY1" fmla="*/ -34 h 27359"/>
                <a:gd name="connsiteX2" fmla="*/ 2887 w 41907"/>
                <a:gd name="connsiteY2" fmla="*/ 2245 h 27359"/>
                <a:gd name="connsiteX3" fmla="*/ 881 w 41907"/>
                <a:gd name="connsiteY3" fmla="*/ 6258 h 27359"/>
                <a:gd name="connsiteX4" fmla="*/ 14285 w 41907"/>
                <a:gd name="connsiteY4" fmla="*/ 13097 h 27359"/>
                <a:gd name="connsiteX5" fmla="*/ 21398 w 41907"/>
                <a:gd name="connsiteY5" fmla="*/ 24222 h 27359"/>
                <a:gd name="connsiteX6" fmla="*/ 26505 w 41907"/>
                <a:gd name="connsiteY6" fmla="*/ 21304 h 27359"/>
                <a:gd name="connsiteX7" fmla="*/ 38816 w 41907"/>
                <a:gd name="connsiteY7" fmla="*/ 13644 h 27359"/>
                <a:gd name="connsiteX8" fmla="*/ 38816 w 41907"/>
                <a:gd name="connsiteY8" fmla="*/ 7078 h 2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07" h="27359">
                  <a:moveTo>
                    <a:pt x="38816" y="7078"/>
                  </a:moveTo>
                  <a:cubicBezTo>
                    <a:pt x="33800" y="3267"/>
                    <a:pt x="27872" y="823"/>
                    <a:pt x="21672" y="-34"/>
                  </a:cubicBezTo>
                  <a:cubicBezTo>
                    <a:pt x="15380" y="2"/>
                    <a:pt x="8997" y="768"/>
                    <a:pt x="2887" y="2245"/>
                  </a:cubicBezTo>
                  <a:cubicBezTo>
                    <a:pt x="-2219" y="3704"/>
                    <a:pt x="881" y="6258"/>
                    <a:pt x="881" y="6258"/>
                  </a:cubicBezTo>
                  <a:cubicBezTo>
                    <a:pt x="4620" y="9750"/>
                    <a:pt x="9271" y="12112"/>
                    <a:pt x="14285" y="13097"/>
                  </a:cubicBezTo>
                  <a:cubicBezTo>
                    <a:pt x="18571" y="14191"/>
                    <a:pt x="20578" y="17018"/>
                    <a:pt x="21398" y="24222"/>
                  </a:cubicBezTo>
                  <a:cubicBezTo>
                    <a:pt x="22219" y="31426"/>
                    <a:pt x="25137" y="24222"/>
                    <a:pt x="26505" y="21304"/>
                  </a:cubicBezTo>
                  <a:cubicBezTo>
                    <a:pt x="27872" y="18386"/>
                    <a:pt x="35624" y="15650"/>
                    <a:pt x="38816" y="13644"/>
                  </a:cubicBezTo>
                  <a:cubicBezTo>
                    <a:pt x="42007" y="11638"/>
                    <a:pt x="43648" y="10544"/>
                    <a:pt x="38816" y="7078"/>
                  </a:cubicBezTo>
                  <a:close/>
                </a:path>
              </a:pathLst>
            </a:custGeom>
            <a:grpFill/>
            <a:ln w="4559" cap="flat">
              <a:solidFill>
                <a:srgbClr val="FFFFFF"/>
              </a:solidFill>
              <a:prstDash val="solid"/>
              <a:miter/>
            </a:ln>
          </p:spPr>
          <p:txBody>
            <a:bodyPr rtlCol="0" anchor="ctr"/>
            <a:lstStyle/>
            <a:p>
              <a:endParaRPr lang="en-US"/>
            </a:p>
          </p:txBody>
        </p:sp>
        <p:sp>
          <p:nvSpPr>
            <p:cNvPr id="1073" name="Freeform: Shape 1072">
              <a:extLst>
                <a:ext uri="{FF2B5EF4-FFF2-40B4-BE49-F238E27FC236}">
                  <a16:creationId xmlns:a16="http://schemas.microsoft.com/office/drawing/2014/main" id="{4B73D70A-0C00-41EA-DAC1-38B7BB129297}"/>
                </a:ext>
              </a:extLst>
            </p:cNvPr>
            <p:cNvSpPr/>
            <p:nvPr/>
          </p:nvSpPr>
          <p:spPr>
            <a:xfrm>
              <a:off x="9591221" y="4526461"/>
              <a:ext cx="7507" cy="4472"/>
            </a:xfrm>
            <a:custGeom>
              <a:avLst/>
              <a:gdLst>
                <a:gd name="connsiteX0" fmla="*/ 6211 w 7507"/>
                <a:gd name="connsiteY0" fmla="*/ 3978 h 4472"/>
                <a:gd name="connsiteX1" fmla="*/ 3658 w 7507"/>
                <a:gd name="connsiteY1" fmla="*/ -34 h 4472"/>
                <a:gd name="connsiteX2" fmla="*/ 192 w 7507"/>
                <a:gd name="connsiteY2" fmla="*/ 2519 h 4472"/>
                <a:gd name="connsiteX3" fmla="*/ 6211 w 7507"/>
                <a:gd name="connsiteY3" fmla="*/ 3978 h 4472"/>
              </a:gdLst>
              <a:ahLst/>
              <a:cxnLst>
                <a:cxn ang="0">
                  <a:pos x="connsiteX0" y="connsiteY0"/>
                </a:cxn>
                <a:cxn ang="0">
                  <a:pos x="connsiteX1" y="connsiteY1"/>
                </a:cxn>
                <a:cxn ang="0">
                  <a:pos x="connsiteX2" y="connsiteY2"/>
                </a:cxn>
                <a:cxn ang="0">
                  <a:pos x="connsiteX3" y="connsiteY3"/>
                </a:cxn>
              </a:cxnLst>
              <a:rect l="l" t="t" r="r" b="b"/>
              <a:pathLst>
                <a:path w="7507" h="4472">
                  <a:moveTo>
                    <a:pt x="6211" y="3978"/>
                  </a:moveTo>
                  <a:cubicBezTo>
                    <a:pt x="7943" y="3340"/>
                    <a:pt x="8491" y="1060"/>
                    <a:pt x="3658" y="-34"/>
                  </a:cubicBezTo>
                  <a:cubicBezTo>
                    <a:pt x="3658" y="-34"/>
                    <a:pt x="-1176" y="-34"/>
                    <a:pt x="192" y="2519"/>
                  </a:cubicBezTo>
                  <a:cubicBezTo>
                    <a:pt x="1560" y="5072"/>
                    <a:pt x="4205" y="4525"/>
                    <a:pt x="6211" y="3978"/>
                  </a:cubicBezTo>
                  <a:close/>
                </a:path>
              </a:pathLst>
            </a:custGeom>
            <a:grpFill/>
            <a:ln w="4559" cap="flat">
              <a:solidFill>
                <a:srgbClr val="FFFFFF"/>
              </a:solidFill>
              <a:prstDash val="solid"/>
              <a:miter/>
            </a:ln>
          </p:spPr>
          <p:txBody>
            <a:bodyPr rtlCol="0" anchor="ctr"/>
            <a:lstStyle/>
            <a:p>
              <a:endParaRPr lang="en-US"/>
            </a:p>
          </p:txBody>
        </p:sp>
        <p:sp>
          <p:nvSpPr>
            <p:cNvPr id="1074" name="Freeform: Shape 1073">
              <a:extLst>
                <a:ext uri="{FF2B5EF4-FFF2-40B4-BE49-F238E27FC236}">
                  <a16:creationId xmlns:a16="http://schemas.microsoft.com/office/drawing/2014/main" id="{F4EEB846-AF70-EC6B-C5DC-59F60EF06908}"/>
                </a:ext>
              </a:extLst>
            </p:cNvPr>
            <p:cNvSpPr/>
            <p:nvPr/>
          </p:nvSpPr>
          <p:spPr>
            <a:xfrm>
              <a:off x="9612447" y="4574667"/>
              <a:ext cx="28402" cy="22943"/>
            </a:xfrm>
            <a:custGeom>
              <a:avLst/>
              <a:gdLst>
                <a:gd name="connsiteX0" fmla="*/ 2128 w 28402"/>
                <a:gd name="connsiteY0" fmla="*/ 19605 h 22943"/>
                <a:gd name="connsiteX1" fmla="*/ 9788 w 28402"/>
                <a:gd name="connsiteY1" fmla="*/ 21611 h 22943"/>
                <a:gd name="connsiteX2" fmla="*/ 14621 w 28402"/>
                <a:gd name="connsiteY2" fmla="*/ 22705 h 22943"/>
                <a:gd name="connsiteX3" fmla="*/ 18907 w 28402"/>
                <a:gd name="connsiteY3" fmla="*/ 20973 h 22943"/>
                <a:gd name="connsiteX4" fmla="*/ 21460 w 28402"/>
                <a:gd name="connsiteY4" fmla="*/ 19878 h 22943"/>
                <a:gd name="connsiteX5" fmla="*/ 23466 w 28402"/>
                <a:gd name="connsiteY5" fmla="*/ 16413 h 22943"/>
                <a:gd name="connsiteX6" fmla="*/ 24561 w 28402"/>
                <a:gd name="connsiteY6" fmla="*/ 455 h 22943"/>
                <a:gd name="connsiteX7" fmla="*/ 6962 w 28402"/>
                <a:gd name="connsiteY7" fmla="*/ 9574 h 22943"/>
                <a:gd name="connsiteX8" fmla="*/ 3496 w 28402"/>
                <a:gd name="connsiteY8" fmla="*/ 16413 h 22943"/>
                <a:gd name="connsiteX9" fmla="*/ 2128 w 28402"/>
                <a:gd name="connsiteY9" fmla="*/ 19605 h 2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402" h="22943">
                  <a:moveTo>
                    <a:pt x="2128" y="19605"/>
                  </a:moveTo>
                  <a:cubicBezTo>
                    <a:pt x="4591" y="20690"/>
                    <a:pt x="7144" y="21365"/>
                    <a:pt x="9788" y="21611"/>
                  </a:cubicBezTo>
                  <a:cubicBezTo>
                    <a:pt x="9788" y="21611"/>
                    <a:pt x="12889" y="22158"/>
                    <a:pt x="14621" y="22705"/>
                  </a:cubicBezTo>
                  <a:cubicBezTo>
                    <a:pt x="16353" y="23252"/>
                    <a:pt x="18907" y="22705"/>
                    <a:pt x="18907" y="20973"/>
                  </a:cubicBezTo>
                  <a:cubicBezTo>
                    <a:pt x="18907" y="19240"/>
                    <a:pt x="19728" y="18966"/>
                    <a:pt x="21460" y="19878"/>
                  </a:cubicBezTo>
                  <a:cubicBezTo>
                    <a:pt x="23193" y="20790"/>
                    <a:pt x="22281" y="18693"/>
                    <a:pt x="23466" y="16413"/>
                  </a:cubicBezTo>
                  <a:cubicBezTo>
                    <a:pt x="24652" y="14133"/>
                    <a:pt x="33133" y="1914"/>
                    <a:pt x="24561" y="455"/>
                  </a:cubicBezTo>
                  <a:cubicBezTo>
                    <a:pt x="15989" y="-1004"/>
                    <a:pt x="4955" y="455"/>
                    <a:pt x="6962" y="9574"/>
                  </a:cubicBezTo>
                  <a:cubicBezTo>
                    <a:pt x="7234" y="12328"/>
                    <a:pt x="5867" y="14990"/>
                    <a:pt x="3496" y="16413"/>
                  </a:cubicBezTo>
                  <a:cubicBezTo>
                    <a:pt x="-516" y="18693"/>
                    <a:pt x="-1337" y="18419"/>
                    <a:pt x="2128" y="19605"/>
                  </a:cubicBezTo>
                  <a:close/>
                </a:path>
              </a:pathLst>
            </a:custGeom>
            <a:grpFill/>
            <a:ln w="4559" cap="flat">
              <a:solidFill>
                <a:srgbClr val="FFFFFF"/>
              </a:solidFill>
              <a:prstDash val="solid"/>
              <a:miter/>
            </a:ln>
          </p:spPr>
          <p:txBody>
            <a:bodyPr rtlCol="0" anchor="ctr"/>
            <a:lstStyle/>
            <a:p>
              <a:endParaRPr lang="en-US"/>
            </a:p>
          </p:txBody>
        </p:sp>
        <p:sp>
          <p:nvSpPr>
            <p:cNvPr id="1075" name="Freeform: Shape 1074">
              <a:extLst>
                <a:ext uri="{FF2B5EF4-FFF2-40B4-BE49-F238E27FC236}">
                  <a16:creationId xmlns:a16="http://schemas.microsoft.com/office/drawing/2014/main" id="{73EBD3DE-54A6-A25D-E4A5-E8B1D9303D68}"/>
                </a:ext>
              </a:extLst>
            </p:cNvPr>
            <p:cNvSpPr/>
            <p:nvPr/>
          </p:nvSpPr>
          <p:spPr>
            <a:xfrm>
              <a:off x="9600781" y="4588418"/>
              <a:ext cx="2356" cy="4031"/>
            </a:xfrm>
            <a:custGeom>
              <a:avLst/>
              <a:gdLst>
                <a:gd name="connsiteX0" fmla="*/ 116 w 2356"/>
                <a:gd name="connsiteY0" fmla="*/ 1568 h 4031"/>
                <a:gd name="connsiteX1" fmla="*/ 2305 w 2356"/>
                <a:gd name="connsiteY1" fmla="*/ 1568 h 4031"/>
                <a:gd name="connsiteX2" fmla="*/ 116 w 2356"/>
                <a:gd name="connsiteY2" fmla="*/ 1568 h 4031"/>
              </a:gdLst>
              <a:ahLst/>
              <a:cxnLst>
                <a:cxn ang="0">
                  <a:pos x="connsiteX0" y="connsiteY0"/>
                </a:cxn>
                <a:cxn ang="0">
                  <a:pos x="connsiteX1" y="connsiteY1"/>
                </a:cxn>
                <a:cxn ang="0">
                  <a:pos x="connsiteX2" y="connsiteY2"/>
                </a:cxn>
              </a:cxnLst>
              <a:rect l="l" t="t" r="r" b="b"/>
              <a:pathLst>
                <a:path w="2356" h="4031">
                  <a:moveTo>
                    <a:pt x="116" y="1568"/>
                  </a:moveTo>
                  <a:cubicBezTo>
                    <a:pt x="937" y="4942"/>
                    <a:pt x="2305" y="4669"/>
                    <a:pt x="2305" y="1568"/>
                  </a:cubicBezTo>
                  <a:cubicBezTo>
                    <a:pt x="2305" y="1295"/>
                    <a:pt x="-795" y="-1897"/>
                    <a:pt x="116" y="1568"/>
                  </a:cubicBezTo>
                  <a:close/>
                </a:path>
              </a:pathLst>
            </a:custGeom>
            <a:grpFill/>
            <a:ln w="4559" cap="flat">
              <a:solidFill>
                <a:srgbClr val="FFFFFF"/>
              </a:solidFill>
              <a:prstDash val="solid"/>
              <a:miter/>
            </a:ln>
          </p:spPr>
          <p:txBody>
            <a:bodyPr rtlCol="0" anchor="ctr"/>
            <a:lstStyle/>
            <a:p>
              <a:endParaRPr lang="en-US"/>
            </a:p>
          </p:txBody>
        </p:sp>
        <p:sp>
          <p:nvSpPr>
            <p:cNvPr id="1076" name="Freeform: Shape 1075">
              <a:extLst>
                <a:ext uri="{FF2B5EF4-FFF2-40B4-BE49-F238E27FC236}">
                  <a16:creationId xmlns:a16="http://schemas.microsoft.com/office/drawing/2014/main" id="{82ED736A-0EDD-2C9F-2A28-153B02D410B9}"/>
                </a:ext>
              </a:extLst>
            </p:cNvPr>
            <p:cNvSpPr/>
            <p:nvPr/>
          </p:nvSpPr>
          <p:spPr>
            <a:xfrm>
              <a:off x="9643120" y="4568953"/>
              <a:ext cx="81441" cy="34030"/>
            </a:xfrm>
            <a:custGeom>
              <a:avLst/>
              <a:gdLst>
                <a:gd name="connsiteX0" fmla="*/ 2186 w 81441"/>
                <a:gd name="connsiteY0" fmla="*/ 32158 h 34030"/>
                <a:gd name="connsiteX1" fmla="*/ 13859 w 81441"/>
                <a:gd name="connsiteY1" fmla="*/ 33799 h 34030"/>
                <a:gd name="connsiteX2" fmla="*/ 52340 w 81441"/>
                <a:gd name="connsiteY2" fmla="*/ 19574 h 34030"/>
                <a:gd name="connsiteX3" fmla="*/ 55441 w 81441"/>
                <a:gd name="connsiteY3" fmla="*/ 19026 h 34030"/>
                <a:gd name="connsiteX4" fmla="*/ 59453 w 81441"/>
                <a:gd name="connsiteY4" fmla="*/ 25592 h 34030"/>
                <a:gd name="connsiteX5" fmla="*/ 76870 w 81441"/>
                <a:gd name="connsiteY5" fmla="*/ 23039 h 34030"/>
                <a:gd name="connsiteX6" fmla="*/ 81157 w 81441"/>
                <a:gd name="connsiteY6" fmla="*/ 19574 h 34030"/>
                <a:gd name="connsiteX7" fmla="*/ 79697 w 81441"/>
                <a:gd name="connsiteY7" fmla="*/ 17294 h 34030"/>
                <a:gd name="connsiteX8" fmla="*/ 76870 w 81441"/>
                <a:gd name="connsiteY8" fmla="*/ 13646 h 34030"/>
                <a:gd name="connsiteX9" fmla="*/ 72038 w 81441"/>
                <a:gd name="connsiteY9" fmla="*/ 7354 h 34030"/>
                <a:gd name="connsiteX10" fmla="*/ 66019 w 81441"/>
                <a:gd name="connsiteY10" fmla="*/ 9908 h 34030"/>
                <a:gd name="connsiteX11" fmla="*/ 63739 w 81441"/>
                <a:gd name="connsiteY11" fmla="*/ 9360 h 34030"/>
                <a:gd name="connsiteX12" fmla="*/ 53161 w 81441"/>
                <a:gd name="connsiteY12" fmla="*/ 7901 h 34030"/>
                <a:gd name="connsiteX13" fmla="*/ 50061 w 81441"/>
                <a:gd name="connsiteY13" fmla="*/ 7081 h 34030"/>
                <a:gd name="connsiteX14" fmla="*/ 36382 w 81441"/>
                <a:gd name="connsiteY14" fmla="*/ 241 h 34030"/>
                <a:gd name="connsiteX15" fmla="*/ 36930 w 81441"/>
                <a:gd name="connsiteY15" fmla="*/ 9908 h 34030"/>
                <a:gd name="connsiteX16" fmla="*/ 47233 w 81441"/>
                <a:gd name="connsiteY16" fmla="*/ 14467 h 34030"/>
                <a:gd name="connsiteX17" fmla="*/ 45227 w 81441"/>
                <a:gd name="connsiteY17" fmla="*/ 19026 h 34030"/>
                <a:gd name="connsiteX18" fmla="*/ 34923 w 81441"/>
                <a:gd name="connsiteY18" fmla="*/ 20394 h 34030"/>
                <a:gd name="connsiteX19" fmla="*/ 28995 w 81441"/>
                <a:gd name="connsiteY19" fmla="*/ 16747 h 34030"/>
                <a:gd name="connsiteX20" fmla="*/ 9846 w 81441"/>
                <a:gd name="connsiteY20" fmla="*/ 10455 h 34030"/>
                <a:gd name="connsiteX21" fmla="*/ 180 w 81441"/>
                <a:gd name="connsiteY21" fmla="*/ 27598 h 34030"/>
                <a:gd name="connsiteX22" fmla="*/ 2186 w 81441"/>
                <a:gd name="connsiteY22" fmla="*/ 32158 h 34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1441" h="34030">
                  <a:moveTo>
                    <a:pt x="2186" y="32158"/>
                  </a:moveTo>
                  <a:cubicBezTo>
                    <a:pt x="6563" y="32158"/>
                    <a:pt x="9846" y="34711"/>
                    <a:pt x="13859" y="33799"/>
                  </a:cubicBezTo>
                  <a:cubicBezTo>
                    <a:pt x="17871" y="32887"/>
                    <a:pt x="45501" y="27872"/>
                    <a:pt x="52340" y="19574"/>
                  </a:cubicBezTo>
                  <a:cubicBezTo>
                    <a:pt x="52340" y="19574"/>
                    <a:pt x="54346" y="13920"/>
                    <a:pt x="55441" y="19026"/>
                  </a:cubicBezTo>
                  <a:cubicBezTo>
                    <a:pt x="56535" y="24133"/>
                    <a:pt x="56079" y="25866"/>
                    <a:pt x="59453" y="25592"/>
                  </a:cubicBezTo>
                  <a:cubicBezTo>
                    <a:pt x="62827" y="25319"/>
                    <a:pt x="74864" y="23039"/>
                    <a:pt x="76870" y="23039"/>
                  </a:cubicBezTo>
                  <a:cubicBezTo>
                    <a:pt x="78877" y="22948"/>
                    <a:pt x="80609" y="21543"/>
                    <a:pt x="81157" y="19574"/>
                  </a:cubicBezTo>
                  <a:cubicBezTo>
                    <a:pt x="81157" y="19574"/>
                    <a:pt x="82251" y="15288"/>
                    <a:pt x="79697" y="17294"/>
                  </a:cubicBezTo>
                  <a:cubicBezTo>
                    <a:pt x="77144" y="19300"/>
                    <a:pt x="75958" y="19026"/>
                    <a:pt x="76870" y="13646"/>
                  </a:cubicBezTo>
                  <a:cubicBezTo>
                    <a:pt x="77783" y="8266"/>
                    <a:pt x="75958" y="7354"/>
                    <a:pt x="72038" y="7354"/>
                  </a:cubicBezTo>
                  <a:cubicBezTo>
                    <a:pt x="68116" y="7354"/>
                    <a:pt x="66839" y="7901"/>
                    <a:pt x="66019" y="9908"/>
                  </a:cubicBezTo>
                  <a:cubicBezTo>
                    <a:pt x="65198" y="11914"/>
                    <a:pt x="64833" y="13646"/>
                    <a:pt x="63739" y="9360"/>
                  </a:cubicBezTo>
                  <a:cubicBezTo>
                    <a:pt x="62645" y="5075"/>
                    <a:pt x="56900" y="4801"/>
                    <a:pt x="53161" y="7901"/>
                  </a:cubicBezTo>
                  <a:cubicBezTo>
                    <a:pt x="53161" y="7901"/>
                    <a:pt x="52340" y="8722"/>
                    <a:pt x="50061" y="7081"/>
                  </a:cubicBezTo>
                  <a:cubicBezTo>
                    <a:pt x="47781" y="5439"/>
                    <a:pt x="42036" y="-1491"/>
                    <a:pt x="36382" y="241"/>
                  </a:cubicBezTo>
                  <a:cubicBezTo>
                    <a:pt x="30729" y="1974"/>
                    <a:pt x="35288" y="6442"/>
                    <a:pt x="36930" y="9908"/>
                  </a:cubicBezTo>
                  <a:cubicBezTo>
                    <a:pt x="38571" y="13373"/>
                    <a:pt x="43769" y="12734"/>
                    <a:pt x="47233" y="14467"/>
                  </a:cubicBezTo>
                  <a:cubicBezTo>
                    <a:pt x="50699" y="16200"/>
                    <a:pt x="50881" y="19026"/>
                    <a:pt x="45227" y="19026"/>
                  </a:cubicBezTo>
                  <a:cubicBezTo>
                    <a:pt x="39574" y="19026"/>
                    <a:pt x="37477" y="21580"/>
                    <a:pt x="34923" y="20394"/>
                  </a:cubicBezTo>
                  <a:cubicBezTo>
                    <a:pt x="32826" y="19391"/>
                    <a:pt x="30820" y="18169"/>
                    <a:pt x="28995" y="16747"/>
                  </a:cubicBezTo>
                  <a:cubicBezTo>
                    <a:pt x="25804" y="14741"/>
                    <a:pt x="15317" y="6716"/>
                    <a:pt x="9846" y="10455"/>
                  </a:cubicBezTo>
                  <a:cubicBezTo>
                    <a:pt x="4375" y="14193"/>
                    <a:pt x="-641" y="13920"/>
                    <a:pt x="180" y="27598"/>
                  </a:cubicBezTo>
                  <a:cubicBezTo>
                    <a:pt x="-93" y="27598"/>
                    <a:pt x="-641" y="31884"/>
                    <a:pt x="2186" y="32158"/>
                  </a:cubicBezTo>
                  <a:close/>
                </a:path>
              </a:pathLst>
            </a:custGeom>
            <a:grpFill/>
            <a:ln w="4559" cap="flat">
              <a:solidFill>
                <a:srgbClr val="FFFFFF"/>
              </a:solidFill>
              <a:prstDash val="solid"/>
              <a:miter/>
            </a:ln>
          </p:spPr>
          <p:txBody>
            <a:bodyPr rtlCol="0" anchor="ctr"/>
            <a:lstStyle/>
            <a:p>
              <a:endParaRPr lang="en-US"/>
            </a:p>
          </p:txBody>
        </p:sp>
        <p:sp>
          <p:nvSpPr>
            <p:cNvPr id="1077" name="Freeform: Shape 1076">
              <a:extLst>
                <a:ext uri="{FF2B5EF4-FFF2-40B4-BE49-F238E27FC236}">
                  <a16:creationId xmlns:a16="http://schemas.microsoft.com/office/drawing/2014/main" id="{6D6B21BD-D1B3-5A39-4602-0759331D1905}"/>
                </a:ext>
              </a:extLst>
            </p:cNvPr>
            <p:cNvSpPr/>
            <p:nvPr/>
          </p:nvSpPr>
          <p:spPr>
            <a:xfrm>
              <a:off x="9731003" y="4580580"/>
              <a:ext cx="5655" cy="10532"/>
            </a:xfrm>
            <a:custGeom>
              <a:avLst/>
              <a:gdLst>
                <a:gd name="connsiteX0" fmla="*/ 4307 w 5655"/>
                <a:gd name="connsiteY0" fmla="*/ 7673 h 10532"/>
                <a:gd name="connsiteX1" fmla="*/ 4307 w 5655"/>
                <a:gd name="connsiteY1" fmla="*/ 2020 h 10532"/>
                <a:gd name="connsiteX2" fmla="*/ 1115 w 5655"/>
                <a:gd name="connsiteY2" fmla="*/ 2020 h 10532"/>
                <a:gd name="connsiteX3" fmla="*/ 1115 w 5655"/>
                <a:gd name="connsiteY3" fmla="*/ 10227 h 10532"/>
                <a:gd name="connsiteX4" fmla="*/ 4307 w 5655"/>
                <a:gd name="connsiteY4" fmla="*/ 7673 h 10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 h="10532">
                  <a:moveTo>
                    <a:pt x="4307" y="7673"/>
                  </a:moveTo>
                  <a:cubicBezTo>
                    <a:pt x="4307" y="7673"/>
                    <a:pt x="7224" y="4573"/>
                    <a:pt x="4307" y="2020"/>
                  </a:cubicBezTo>
                  <a:cubicBezTo>
                    <a:pt x="1389" y="-534"/>
                    <a:pt x="2848" y="-898"/>
                    <a:pt x="1115" y="2020"/>
                  </a:cubicBezTo>
                  <a:cubicBezTo>
                    <a:pt x="-618" y="4938"/>
                    <a:pt x="-253" y="11959"/>
                    <a:pt x="1115" y="10227"/>
                  </a:cubicBezTo>
                  <a:cubicBezTo>
                    <a:pt x="2118" y="9315"/>
                    <a:pt x="3213" y="8458"/>
                    <a:pt x="4307" y="7673"/>
                  </a:cubicBezTo>
                  <a:close/>
                </a:path>
              </a:pathLst>
            </a:custGeom>
            <a:grpFill/>
            <a:ln w="4559" cap="flat">
              <a:solidFill>
                <a:srgbClr val="FFFFFF"/>
              </a:solidFill>
              <a:prstDash val="solid"/>
              <a:miter/>
            </a:ln>
          </p:spPr>
          <p:txBody>
            <a:bodyPr rtlCol="0" anchor="ctr"/>
            <a:lstStyle/>
            <a:p>
              <a:endParaRPr lang="en-US"/>
            </a:p>
          </p:txBody>
        </p:sp>
        <p:sp>
          <p:nvSpPr>
            <p:cNvPr id="1078" name="Freeform: Shape 1077">
              <a:extLst>
                <a:ext uri="{FF2B5EF4-FFF2-40B4-BE49-F238E27FC236}">
                  <a16:creationId xmlns:a16="http://schemas.microsoft.com/office/drawing/2014/main" id="{AD9301F5-C397-49D8-C5B5-AC9607A02462}"/>
                </a:ext>
              </a:extLst>
            </p:cNvPr>
            <p:cNvSpPr/>
            <p:nvPr/>
          </p:nvSpPr>
          <p:spPr>
            <a:xfrm>
              <a:off x="9716050" y="4610783"/>
              <a:ext cx="63685" cy="33195"/>
            </a:xfrm>
            <a:custGeom>
              <a:avLst/>
              <a:gdLst>
                <a:gd name="connsiteX0" fmla="*/ 18166 w 63685"/>
                <a:gd name="connsiteY0" fmla="*/ 15405 h 33195"/>
                <a:gd name="connsiteX1" fmla="*/ 24731 w 63685"/>
                <a:gd name="connsiteY1" fmla="*/ 16773 h 33195"/>
                <a:gd name="connsiteX2" fmla="*/ 48076 w 63685"/>
                <a:gd name="connsiteY2" fmla="*/ 31090 h 33195"/>
                <a:gd name="connsiteX3" fmla="*/ 53273 w 63685"/>
                <a:gd name="connsiteY3" fmla="*/ 32184 h 33195"/>
                <a:gd name="connsiteX4" fmla="*/ 58927 w 63685"/>
                <a:gd name="connsiteY4" fmla="*/ 29357 h 33195"/>
                <a:gd name="connsiteX5" fmla="*/ 60660 w 63685"/>
                <a:gd name="connsiteY5" fmla="*/ 20238 h 33195"/>
                <a:gd name="connsiteX6" fmla="*/ 56101 w 63685"/>
                <a:gd name="connsiteY6" fmla="*/ 16499 h 33195"/>
                <a:gd name="connsiteX7" fmla="*/ 47528 w 63685"/>
                <a:gd name="connsiteY7" fmla="*/ 11119 h 33195"/>
                <a:gd name="connsiteX8" fmla="*/ 44428 w 63685"/>
                <a:gd name="connsiteY8" fmla="*/ 9660 h 33195"/>
                <a:gd name="connsiteX9" fmla="*/ 41783 w 63685"/>
                <a:gd name="connsiteY9" fmla="*/ 6286 h 33195"/>
                <a:gd name="connsiteX10" fmla="*/ 36403 w 63685"/>
                <a:gd name="connsiteY10" fmla="*/ 1727 h 33195"/>
                <a:gd name="connsiteX11" fmla="*/ 25916 w 63685"/>
                <a:gd name="connsiteY11" fmla="*/ 1088 h 33195"/>
                <a:gd name="connsiteX12" fmla="*/ 4487 w 63685"/>
                <a:gd name="connsiteY12" fmla="*/ 3733 h 33195"/>
                <a:gd name="connsiteX13" fmla="*/ 748 w 63685"/>
                <a:gd name="connsiteY13" fmla="*/ 10207 h 33195"/>
                <a:gd name="connsiteX14" fmla="*/ 18166 w 63685"/>
                <a:gd name="connsiteY14" fmla="*/ 15405 h 33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3685" h="33195">
                  <a:moveTo>
                    <a:pt x="18166" y="15405"/>
                  </a:moveTo>
                  <a:cubicBezTo>
                    <a:pt x="20445" y="15496"/>
                    <a:pt x="22634" y="15961"/>
                    <a:pt x="24731" y="16773"/>
                  </a:cubicBezTo>
                  <a:lnTo>
                    <a:pt x="48076" y="31090"/>
                  </a:lnTo>
                  <a:cubicBezTo>
                    <a:pt x="50082" y="32184"/>
                    <a:pt x="50356" y="34464"/>
                    <a:pt x="53273" y="32184"/>
                  </a:cubicBezTo>
                  <a:cubicBezTo>
                    <a:pt x="54915" y="30834"/>
                    <a:pt x="56830" y="29868"/>
                    <a:pt x="58927" y="29357"/>
                  </a:cubicBezTo>
                  <a:cubicBezTo>
                    <a:pt x="66314" y="28172"/>
                    <a:pt x="63486" y="21606"/>
                    <a:pt x="60660" y="20238"/>
                  </a:cubicBezTo>
                  <a:cubicBezTo>
                    <a:pt x="58927" y="19308"/>
                    <a:pt x="57377" y="18040"/>
                    <a:pt x="56101" y="16499"/>
                  </a:cubicBezTo>
                  <a:cubicBezTo>
                    <a:pt x="52909" y="10207"/>
                    <a:pt x="49261" y="10481"/>
                    <a:pt x="47528" y="11119"/>
                  </a:cubicBezTo>
                  <a:cubicBezTo>
                    <a:pt x="45796" y="11758"/>
                    <a:pt x="44702" y="11666"/>
                    <a:pt x="44428" y="9660"/>
                  </a:cubicBezTo>
                  <a:cubicBezTo>
                    <a:pt x="44154" y="7654"/>
                    <a:pt x="42969" y="6286"/>
                    <a:pt x="41783" y="6286"/>
                  </a:cubicBezTo>
                  <a:cubicBezTo>
                    <a:pt x="40598" y="6286"/>
                    <a:pt x="38957" y="5101"/>
                    <a:pt x="36403" y="1727"/>
                  </a:cubicBezTo>
                  <a:cubicBezTo>
                    <a:pt x="33850" y="-1647"/>
                    <a:pt x="31024" y="815"/>
                    <a:pt x="25916" y="1088"/>
                  </a:cubicBezTo>
                  <a:cubicBezTo>
                    <a:pt x="18713" y="496"/>
                    <a:pt x="11418" y="1398"/>
                    <a:pt x="4487" y="3733"/>
                  </a:cubicBezTo>
                  <a:cubicBezTo>
                    <a:pt x="-2626" y="7107"/>
                    <a:pt x="748" y="10207"/>
                    <a:pt x="748" y="10207"/>
                  </a:cubicBezTo>
                  <a:cubicBezTo>
                    <a:pt x="5216" y="14913"/>
                    <a:pt x="11874" y="16891"/>
                    <a:pt x="18166" y="15405"/>
                  </a:cubicBezTo>
                  <a:close/>
                </a:path>
              </a:pathLst>
            </a:custGeom>
            <a:grpFill/>
            <a:ln w="4559" cap="flat">
              <a:solidFill>
                <a:srgbClr val="FFFFFF"/>
              </a:solidFill>
              <a:prstDash val="solid"/>
              <a:miter/>
            </a:ln>
          </p:spPr>
          <p:txBody>
            <a:bodyPr rtlCol="0" anchor="ctr"/>
            <a:lstStyle/>
            <a:p>
              <a:endParaRPr lang="en-US"/>
            </a:p>
          </p:txBody>
        </p:sp>
        <p:sp>
          <p:nvSpPr>
            <p:cNvPr id="1079" name="Freeform: Shape 1078">
              <a:extLst>
                <a:ext uri="{FF2B5EF4-FFF2-40B4-BE49-F238E27FC236}">
                  <a16:creationId xmlns:a16="http://schemas.microsoft.com/office/drawing/2014/main" id="{2E5A4722-ED2D-8AFD-0574-88C036547E7C}"/>
                </a:ext>
              </a:extLst>
            </p:cNvPr>
            <p:cNvSpPr/>
            <p:nvPr/>
          </p:nvSpPr>
          <p:spPr>
            <a:xfrm>
              <a:off x="9744844" y="4571571"/>
              <a:ext cx="108928" cy="26283"/>
            </a:xfrm>
            <a:custGeom>
              <a:avLst/>
              <a:gdLst>
                <a:gd name="connsiteX0" fmla="*/ 106823 w 108928"/>
                <a:gd name="connsiteY0" fmla="*/ 7563 h 26283"/>
                <a:gd name="connsiteX1" fmla="*/ 108283 w 108928"/>
                <a:gd name="connsiteY1" fmla="*/ 1818 h 26283"/>
                <a:gd name="connsiteX2" fmla="*/ 107917 w 108928"/>
                <a:gd name="connsiteY2" fmla="*/ 1271 h 26283"/>
                <a:gd name="connsiteX3" fmla="*/ 101626 w 108928"/>
                <a:gd name="connsiteY3" fmla="*/ 3551 h 26283"/>
                <a:gd name="connsiteX4" fmla="*/ 91959 w 108928"/>
                <a:gd name="connsiteY4" fmla="*/ 12123 h 26283"/>
                <a:gd name="connsiteX5" fmla="*/ 76275 w 108928"/>
                <a:gd name="connsiteY5" fmla="*/ 12123 h 26283"/>
                <a:gd name="connsiteX6" fmla="*/ 60043 w 108928"/>
                <a:gd name="connsiteY6" fmla="*/ 12123 h 26283"/>
                <a:gd name="connsiteX7" fmla="*/ 52110 w 108928"/>
                <a:gd name="connsiteY7" fmla="*/ 11302 h 26283"/>
                <a:gd name="connsiteX8" fmla="*/ 37520 w 108928"/>
                <a:gd name="connsiteY8" fmla="*/ 6196 h 26283"/>
                <a:gd name="connsiteX9" fmla="*/ 14722 w 108928"/>
                <a:gd name="connsiteY9" fmla="*/ 5284 h 26283"/>
                <a:gd name="connsiteX10" fmla="*/ 222 w 108928"/>
                <a:gd name="connsiteY10" fmla="*/ 14403 h 26283"/>
                <a:gd name="connsiteX11" fmla="*/ 7883 w 108928"/>
                <a:gd name="connsiteY11" fmla="*/ 21242 h 26283"/>
                <a:gd name="connsiteX12" fmla="*/ 24753 w 108928"/>
                <a:gd name="connsiteY12" fmla="*/ 20421 h 26283"/>
                <a:gd name="connsiteX13" fmla="*/ 37520 w 108928"/>
                <a:gd name="connsiteY13" fmla="*/ 24160 h 26283"/>
                <a:gd name="connsiteX14" fmla="*/ 51472 w 108928"/>
                <a:gd name="connsiteY14" fmla="*/ 22427 h 26283"/>
                <a:gd name="connsiteX15" fmla="*/ 57763 w 108928"/>
                <a:gd name="connsiteY15" fmla="*/ 22427 h 26283"/>
                <a:gd name="connsiteX16" fmla="*/ 70894 w 108928"/>
                <a:gd name="connsiteY16" fmla="*/ 22427 h 26283"/>
                <a:gd name="connsiteX17" fmla="*/ 98251 w 108928"/>
                <a:gd name="connsiteY17" fmla="*/ 16227 h 26283"/>
                <a:gd name="connsiteX18" fmla="*/ 106823 w 108928"/>
                <a:gd name="connsiteY18" fmla="*/ 7563 h 2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8928" h="26283">
                  <a:moveTo>
                    <a:pt x="106823" y="7563"/>
                  </a:moveTo>
                  <a:cubicBezTo>
                    <a:pt x="108829" y="6387"/>
                    <a:pt x="109468" y="3815"/>
                    <a:pt x="108283" y="1818"/>
                  </a:cubicBezTo>
                  <a:cubicBezTo>
                    <a:pt x="108191" y="1627"/>
                    <a:pt x="108100" y="1445"/>
                    <a:pt x="107917" y="1271"/>
                  </a:cubicBezTo>
                  <a:cubicBezTo>
                    <a:pt x="106185" y="-1829"/>
                    <a:pt x="106185" y="1271"/>
                    <a:pt x="101626" y="3551"/>
                  </a:cubicBezTo>
                  <a:cubicBezTo>
                    <a:pt x="97522" y="5265"/>
                    <a:pt x="94148" y="8275"/>
                    <a:pt x="91959" y="12123"/>
                  </a:cubicBezTo>
                  <a:cubicBezTo>
                    <a:pt x="89132" y="16682"/>
                    <a:pt x="85668" y="15315"/>
                    <a:pt x="76275" y="12123"/>
                  </a:cubicBezTo>
                  <a:cubicBezTo>
                    <a:pt x="66882" y="8931"/>
                    <a:pt x="62323" y="10117"/>
                    <a:pt x="60043" y="12123"/>
                  </a:cubicBezTo>
                  <a:cubicBezTo>
                    <a:pt x="57763" y="14129"/>
                    <a:pt x="58584" y="15315"/>
                    <a:pt x="52110" y="11302"/>
                  </a:cubicBezTo>
                  <a:cubicBezTo>
                    <a:pt x="47550" y="8731"/>
                    <a:pt x="42626" y="7007"/>
                    <a:pt x="37520" y="6196"/>
                  </a:cubicBezTo>
                  <a:cubicBezTo>
                    <a:pt x="37520" y="6196"/>
                    <a:pt x="22382" y="6196"/>
                    <a:pt x="14722" y="5284"/>
                  </a:cubicBezTo>
                  <a:cubicBezTo>
                    <a:pt x="8247" y="4007"/>
                    <a:pt x="1864" y="8010"/>
                    <a:pt x="222" y="14403"/>
                  </a:cubicBezTo>
                  <a:cubicBezTo>
                    <a:pt x="-1783" y="21242"/>
                    <a:pt x="7883" y="21242"/>
                    <a:pt x="7883" y="21242"/>
                  </a:cubicBezTo>
                  <a:cubicBezTo>
                    <a:pt x="7883" y="21242"/>
                    <a:pt x="18734" y="21242"/>
                    <a:pt x="24753" y="20421"/>
                  </a:cubicBezTo>
                  <a:cubicBezTo>
                    <a:pt x="29404" y="18935"/>
                    <a:pt x="34418" y="20421"/>
                    <a:pt x="37520" y="24160"/>
                  </a:cubicBezTo>
                  <a:cubicBezTo>
                    <a:pt x="42991" y="28993"/>
                    <a:pt x="48371" y="24160"/>
                    <a:pt x="51472" y="22427"/>
                  </a:cubicBezTo>
                  <a:cubicBezTo>
                    <a:pt x="53386" y="21342"/>
                    <a:pt x="55849" y="21342"/>
                    <a:pt x="57763" y="22427"/>
                  </a:cubicBezTo>
                  <a:cubicBezTo>
                    <a:pt x="64876" y="25528"/>
                    <a:pt x="66882" y="23248"/>
                    <a:pt x="70894" y="22427"/>
                  </a:cubicBezTo>
                  <a:cubicBezTo>
                    <a:pt x="74907" y="21607"/>
                    <a:pt x="92507" y="17594"/>
                    <a:pt x="98251" y="16227"/>
                  </a:cubicBezTo>
                  <a:cubicBezTo>
                    <a:pt x="103996" y="14858"/>
                    <a:pt x="104817" y="9570"/>
                    <a:pt x="106823" y="7563"/>
                  </a:cubicBezTo>
                  <a:close/>
                </a:path>
              </a:pathLst>
            </a:custGeom>
            <a:grpFill/>
            <a:ln w="4559" cap="flat">
              <a:solidFill>
                <a:srgbClr val="FFFFFF"/>
              </a:solidFill>
              <a:prstDash val="solid"/>
              <a:miter/>
            </a:ln>
          </p:spPr>
          <p:txBody>
            <a:bodyPr rtlCol="0" anchor="ctr"/>
            <a:lstStyle/>
            <a:p>
              <a:endParaRPr lang="en-US"/>
            </a:p>
          </p:txBody>
        </p:sp>
        <p:sp>
          <p:nvSpPr>
            <p:cNvPr id="1080" name="Freeform: Shape 1079">
              <a:extLst>
                <a:ext uri="{FF2B5EF4-FFF2-40B4-BE49-F238E27FC236}">
                  <a16:creationId xmlns:a16="http://schemas.microsoft.com/office/drawing/2014/main" id="{A1FD6630-1D0F-DE61-8CC4-DC72898701A5}"/>
                </a:ext>
              </a:extLst>
            </p:cNvPr>
            <p:cNvSpPr/>
            <p:nvPr/>
          </p:nvSpPr>
          <p:spPr>
            <a:xfrm>
              <a:off x="9811304" y="4649445"/>
              <a:ext cx="9176" cy="4685"/>
            </a:xfrm>
            <a:custGeom>
              <a:avLst/>
              <a:gdLst>
                <a:gd name="connsiteX0" fmla="*/ 2155 w 9176"/>
                <a:gd name="connsiteY0" fmla="*/ 1546 h 4685"/>
                <a:gd name="connsiteX1" fmla="*/ 1243 w 9176"/>
                <a:gd name="connsiteY1" fmla="*/ 4100 h 4685"/>
                <a:gd name="connsiteX2" fmla="*/ 7810 w 9176"/>
                <a:gd name="connsiteY2" fmla="*/ 2641 h 4685"/>
                <a:gd name="connsiteX3" fmla="*/ 2155 w 9176"/>
                <a:gd name="connsiteY3" fmla="*/ 1546 h 4685"/>
              </a:gdLst>
              <a:ahLst/>
              <a:cxnLst>
                <a:cxn ang="0">
                  <a:pos x="connsiteX0" y="connsiteY0"/>
                </a:cxn>
                <a:cxn ang="0">
                  <a:pos x="connsiteX1" y="connsiteY1"/>
                </a:cxn>
                <a:cxn ang="0">
                  <a:pos x="connsiteX2" y="connsiteY2"/>
                </a:cxn>
                <a:cxn ang="0">
                  <a:pos x="connsiteX3" y="connsiteY3"/>
                </a:cxn>
              </a:cxnLst>
              <a:rect l="l" t="t" r="r" b="b"/>
              <a:pathLst>
                <a:path w="9176" h="4685">
                  <a:moveTo>
                    <a:pt x="2155" y="1546"/>
                  </a:moveTo>
                  <a:cubicBezTo>
                    <a:pt x="2155" y="1546"/>
                    <a:pt x="-2131" y="2914"/>
                    <a:pt x="1243" y="4100"/>
                  </a:cubicBezTo>
                  <a:cubicBezTo>
                    <a:pt x="3523" y="5212"/>
                    <a:pt x="6259" y="4601"/>
                    <a:pt x="7810" y="2641"/>
                  </a:cubicBezTo>
                  <a:cubicBezTo>
                    <a:pt x="8994" y="1181"/>
                    <a:pt x="11822" y="-1919"/>
                    <a:pt x="2155" y="1546"/>
                  </a:cubicBezTo>
                  <a:close/>
                </a:path>
              </a:pathLst>
            </a:custGeom>
            <a:grpFill/>
            <a:ln w="4559" cap="flat">
              <a:solidFill>
                <a:srgbClr val="FFFFFF"/>
              </a:solidFill>
              <a:prstDash val="solid"/>
              <a:miter/>
            </a:ln>
          </p:spPr>
          <p:txBody>
            <a:bodyPr rtlCol="0" anchor="ctr"/>
            <a:lstStyle/>
            <a:p>
              <a:endParaRPr lang="en-US"/>
            </a:p>
          </p:txBody>
        </p:sp>
        <p:sp>
          <p:nvSpPr>
            <p:cNvPr id="1081" name="Freeform: Shape 1080">
              <a:extLst>
                <a:ext uri="{FF2B5EF4-FFF2-40B4-BE49-F238E27FC236}">
                  <a16:creationId xmlns:a16="http://schemas.microsoft.com/office/drawing/2014/main" id="{F6BD98D3-A069-6349-D671-06DEDF3B4173}"/>
                </a:ext>
              </a:extLst>
            </p:cNvPr>
            <p:cNvSpPr/>
            <p:nvPr/>
          </p:nvSpPr>
          <p:spPr>
            <a:xfrm>
              <a:off x="9767027" y="4491080"/>
              <a:ext cx="1162" cy="20244"/>
            </a:xfrm>
            <a:custGeom>
              <a:avLst/>
              <a:gdLst>
                <a:gd name="connsiteX0" fmla="*/ 1111 w 1162"/>
                <a:gd name="connsiteY0" fmla="*/ 20210 h 20244"/>
                <a:gd name="connsiteX1" fmla="*/ 1111 w 1162"/>
                <a:gd name="connsiteY1" fmla="*/ -34 h 20244"/>
                <a:gd name="connsiteX2" fmla="*/ 1111 w 1162"/>
                <a:gd name="connsiteY2" fmla="*/ 20210 h 20244"/>
              </a:gdLst>
              <a:ahLst/>
              <a:cxnLst>
                <a:cxn ang="0">
                  <a:pos x="connsiteX0" y="connsiteY0"/>
                </a:cxn>
                <a:cxn ang="0">
                  <a:pos x="connsiteX1" y="connsiteY1"/>
                </a:cxn>
                <a:cxn ang="0">
                  <a:pos x="connsiteX2" y="connsiteY2"/>
                </a:cxn>
              </a:cxnLst>
              <a:rect l="l" t="t" r="r" b="b"/>
              <a:pathLst>
                <a:path w="1162" h="20244">
                  <a:moveTo>
                    <a:pt x="1111" y="20210"/>
                  </a:moveTo>
                  <a:lnTo>
                    <a:pt x="1111" y="-34"/>
                  </a:lnTo>
                  <a:cubicBezTo>
                    <a:pt x="-439" y="6632"/>
                    <a:pt x="-439" y="13544"/>
                    <a:pt x="1111" y="20210"/>
                  </a:cubicBezTo>
                  <a:close/>
                </a:path>
              </a:pathLst>
            </a:custGeom>
            <a:grpFill/>
            <a:ln w="4559" cap="flat">
              <a:solidFill>
                <a:srgbClr val="FFFFFF"/>
              </a:solidFill>
              <a:prstDash val="solid"/>
              <a:miter/>
            </a:ln>
          </p:spPr>
          <p:txBody>
            <a:bodyPr rtlCol="0" anchor="ctr"/>
            <a:lstStyle/>
            <a:p>
              <a:endParaRPr lang="en-US"/>
            </a:p>
          </p:txBody>
        </p:sp>
        <p:sp>
          <p:nvSpPr>
            <p:cNvPr id="1082" name="Freeform: Shape 1081">
              <a:extLst>
                <a:ext uri="{FF2B5EF4-FFF2-40B4-BE49-F238E27FC236}">
                  <a16:creationId xmlns:a16="http://schemas.microsoft.com/office/drawing/2014/main" id="{9B50D9A9-B937-1D91-7F4F-2BA2518A1CDC}"/>
                </a:ext>
              </a:extLst>
            </p:cNvPr>
            <p:cNvSpPr/>
            <p:nvPr/>
          </p:nvSpPr>
          <p:spPr>
            <a:xfrm>
              <a:off x="9855481" y="4575414"/>
              <a:ext cx="9972" cy="5222"/>
            </a:xfrm>
            <a:custGeom>
              <a:avLst/>
              <a:gdLst>
                <a:gd name="connsiteX0" fmla="*/ 746 w 9972"/>
                <a:gd name="connsiteY0" fmla="*/ 1440 h 5222"/>
                <a:gd name="connsiteX1" fmla="*/ 472 w 9972"/>
                <a:gd name="connsiteY1" fmla="*/ 4523 h 5222"/>
                <a:gd name="connsiteX2" fmla="*/ 746 w 9972"/>
                <a:gd name="connsiteY2" fmla="*/ 4814 h 5222"/>
                <a:gd name="connsiteX3" fmla="*/ 7859 w 9972"/>
                <a:gd name="connsiteY3" fmla="*/ 3720 h 5222"/>
                <a:gd name="connsiteX4" fmla="*/ 5943 w 9972"/>
                <a:gd name="connsiteY4" fmla="*/ -19 h 5222"/>
                <a:gd name="connsiteX5" fmla="*/ 746 w 9972"/>
                <a:gd name="connsiteY5" fmla="*/ 1440 h 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72" h="5222">
                  <a:moveTo>
                    <a:pt x="746" y="1440"/>
                  </a:moveTo>
                  <a:cubicBezTo>
                    <a:pt x="-166" y="2207"/>
                    <a:pt x="-348" y="3592"/>
                    <a:pt x="472" y="4523"/>
                  </a:cubicBezTo>
                  <a:cubicBezTo>
                    <a:pt x="564" y="4632"/>
                    <a:pt x="655" y="4723"/>
                    <a:pt x="746" y="4814"/>
                  </a:cubicBezTo>
                  <a:cubicBezTo>
                    <a:pt x="2478" y="5726"/>
                    <a:pt x="3664" y="4814"/>
                    <a:pt x="7859" y="3720"/>
                  </a:cubicBezTo>
                  <a:cubicBezTo>
                    <a:pt x="12053" y="2626"/>
                    <a:pt x="9045" y="-19"/>
                    <a:pt x="5943" y="-19"/>
                  </a:cubicBezTo>
                  <a:cubicBezTo>
                    <a:pt x="2843" y="-19"/>
                    <a:pt x="2661" y="-292"/>
                    <a:pt x="746" y="1440"/>
                  </a:cubicBezTo>
                  <a:close/>
                </a:path>
              </a:pathLst>
            </a:custGeom>
            <a:grpFill/>
            <a:ln w="4559" cap="flat">
              <a:solidFill>
                <a:srgbClr val="FFFFFF"/>
              </a:solidFill>
              <a:prstDash val="solid"/>
              <a:miter/>
            </a:ln>
          </p:spPr>
          <p:txBody>
            <a:bodyPr rtlCol="0" anchor="ctr"/>
            <a:lstStyle/>
            <a:p>
              <a:endParaRPr lang="en-US"/>
            </a:p>
          </p:txBody>
        </p:sp>
        <p:sp>
          <p:nvSpPr>
            <p:cNvPr id="1083" name="Freeform: Shape 1082">
              <a:extLst>
                <a:ext uri="{FF2B5EF4-FFF2-40B4-BE49-F238E27FC236}">
                  <a16:creationId xmlns:a16="http://schemas.microsoft.com/office/drawing/2014/main" id="{07518F33-37F5-745A-42FF-C4FCE914C9DB}"/>
                </a:ext>
              </a:extLst>
            </p:cNvPr>
            <p:cNvSpPr/>
            <p:nvPr/>
          </p:nvSpPr>
          <p:spPr>
            <a:xfrm>
              <a:off x="9862629" y="4572709"/>
              <a:ext cx="21418" cy="12116"/>
            </a:xfrm>
            <a:custGeom>
              <a:avLst/>
              <a:gdLst>
                <a:gd name="connsiteX0" fmla="*/ 10924 w 21418"/>
                <a:gd name="connsiteY0" fmla="*/ 9891 h 12116"/>
                <a:gd name="connsiteX1" fmla="*/ 12930 w 21418"/>
                <a:gd name="connsiteY1" fmla="*/ 7520 h 12116"/>
                <a:gd name="connsiteX2" fmla="*/ 20317 w 21418"/>
                <a:gd name="connsiteY2" fmla="*/ 2140 h 12116"/>
                <a:gd name="connsiteX3" fmla="*/ 16030 w 21418"/>
                <a:gd name="connsiteY3" fmla="*/ 134 h 12116"/>
                <a:gd name="connsiteX4" fmla="*/ 9830 w 21418"/>
                <a:gd name="connsiteY4" fmla="*/ 4693 h 12116"/>
                <a:gd name="connsiteX5" fmla="*/ 8644 w 21418"/>
                <a:gd name="connsiteY5" fmla="*/ 1319 h 12116"/>
                <a:gd name="connsiteX6" fmla="*/ 6365 w 21418"/>
                <a:gd name="connsiteY6" fmla="*/ 2960 h 12116"/>
                <a:gd name="connsiteX7" fmla="*/ 1257 w 21418"/>
                <a:gd name="connsiteY7" fmla="*/ 9891 h 12116"/>
                <a:gd name="connsiteX8" fmla="*/ 8370 w 21418"/>
                <a:gd name="connsiteY8" fmla="*/ 12079 h 12116"/>
                <a:gd name="connsiteX9" fmla="*/ 10924 w 21418"/>
                <a:gd name="connsiteY9" fmla="*/ 9891 h 12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18" h="12116">
                  <a:moveTo>
                    <a:pt x="10924" y="9891"/>
                  </a:moveTo>
                  <a:cubicBezTo>
                    <a:pt x="10924" y="8158"/>
                    <a:pt x="10924" y="7520"/>
                    <a:pt x="12930" y="7520"/>
                  </a:cubicBezTo>
                  <a:cubicBezTo>
                    <a:pt x="14936" y="7520"/>
                    <a:pt x="17215" y="3872"/>
                    <a:pt x="20317" y="2140"/>
                  </a:cubicBezTo>
                  <a:cubicBezTo>
                    <a:pt x="23417" y="407"/>
                    <a:pt x="18949" y="-414"/>
                    <a:pt x="16030" y="134"/>
                  </a:cubicBezTo>
                  <a:cubicBezTo>
                    <a:pt x="13112" y="681"/>
                    <a:pt x="12109" y="3872"/>
                    <a:pt x="9830" y="4693"/>
                  </a:cubicBezTo>
                  <a:cubicBezTo>
                    <a:pt x="7550" y="5514"/>
                    <a:pt x="10376" y="2140"/>
                    <a:pt x="8644" y="1319"/>
                  </a:cubicBezTo>
                  <a:cubicBezTo>
                    <a:pt x="6911" y="498"/>
                    <a:pt x="6365" y="2960"/>
                    <a:pt x="6365" y="2960"/>
                  </a:cubicBezTo>
                  <a:cubicBezTo>
                    <a:pt x="6365" y="5879"/>
                    <a:pt x="5817" y="7520"/>
                    <a:pt x="1257" y="9891"/>
                  </a:cubicBezTo>
                  <a:cubicBezTo>
                    <a:pt x="-3302" y="12262"/>
                    <a:pt x="5270" y="12079"/>
                    <a:pt x="8370" y="12079"/>
                  </a:cubicBezTo>
                  <a:cubicBezTo>
                    <a:pt x="11471" y="12079"/>
                    <a:pt x="11198" y="11532"/>
                    <a:pt x="10924" y="9891"/>
                  </a:cubicBezTo>
                  <a:close/>
                </a:path>
              </a:pathLst>
            </a:custGeom>
            <a:grpFill/>
            <a:ln w="4559" cap="flat">
              <a:solidFill>
                <a:srgbClr val="FFFFFF"/>
              </a:solidFill>
              <a:prstDash val="solid"/>
              <a:miter/>
            </a:ln>
          </p:spPr>
          <p:txBody>
            <a:bodyPr rtlCol="0" anchor="ctr"/>
            <a:lstStyle/>
            <a:p>
              <a:endParaRPr lang="en-US"/>
            </a:p>
          </p:txBody>
        </p:sp>
        <p:sp>
          <p:nvSpPr>
            <p:cNvPr id="1084" name="Freeform: Shape 1083">
              <a:extLst>
                <a:ext uri="{FF2B5EF4-FFF2-40B4-BE49-F238E27FC236}">
                  <a16:creationId xmlns:a16="http://schemas.microsoft.com/office/drawing/2014/main" id="{AAF95148-E604-8591-B137-C49AB6B71FFF}"/>
                </a:ext>
              </a:extLst>
            </p:cNvPr>
            <p:cNvSpPr/>
            <p:nvPr/>
          </p:nvSpPr>
          <p:spPr>
            <a:xfrm>
              <a:off x="9885013" y="4572674"/>
              <a:ext cx="12449" cy="12224"/>
            </a:xfrm>
            <a:custGeom>
              <a:avLst/>
              <a:gdLst>
                <a:gd name="connsiteX0" fmla="*/ 5684 w 12449"/>
                <a:gd name="connsiteY0" fmla="*/ 11567 h 12224"/>
                <a:gd name="connsiteX1" fmla="*/ 12249 w 12449"/>
                <a:gd name="connsiteY1" fmla="*/ 1901 h 12224"/>
                <a:gd name="connsiteX2" fmla="*/ 2218 w 12449"/>
                <a:gd name="connsiteY2" fmla="*/ 4727 h 12224"/>
                <a:gd name="connsiteX3" fmla="*/ 2218 w 12449"/>
                <a:gd name="connsiteY3" fmla="*/ 8740 h 12224"/>
                <a:gd name="connsiteX4" fmla="*/ 5684 w 12449"/>
                <a:gd name="connsiteY4" fmla="*/ 11567 h 1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9" h="12224">
                  <a:moveTo>
                    <a:pt x="5684" y="11567"/>
                  </a:moveTo>
                  <a:cubicBezTo>
                    <a:pt x="6778" y="14485"/>
                    <a:pt x="11063" y="6460"/>
                    <a:pt x="12249" y="1901"/>
                  </a:cubicBezTo>
                  <a:cubicBezTo>
                    <a:pt x="13434" y="-2659"/>
                    <a:pt x="7324" y="1901"/>
                    <a:pt x="2218" y="4727"/>
                  </a:cubicBezTo>
                  <a:cubicBezTo>
                    <a:pt x="-2889" y="7554"/>
                    <a:pt x="2218" y="8740"/>
                    <a:pt x="2218" y="8740"/>
                  </a:cubicBezTo>
                  <a:cubicBezTo>
                    <a:pt x="2218" y="8740"/>
                    <a:pt x="4224" y="8740"/>
                    <a:pt x="5684" y="11567"/>
                  </a:cubicBezTo>
                  <a:close/>
                </a:path>
              </a:pathLst>
            </a:custGeom>
            <a:grpFill/>
            <a:ln w="4559" cap="flat">
              <a:solidFill>
                <a:srgbClr val="FFFFFF"/>
              </a:solidFill>
              <a:prstDash val="solid"/>
              <a:miter/>
            </a:ln>
          </p:spPr>
          <p:txBody>
            <a:bodyPr rtlCol="0" anchor="ctr"/>
            <a:lstStyle/>
            <a:p>
              <a:endParaRPr lang="en-US"/>
            </a:p>
          </p:txBody>
        </p:sp>
        <p:sp>
          <p:nvSpPr>
            <p:cNvPr id="1085" name="Freeform: Shape 1084">
              <a:extLst>
                <a:ext uri="{FF2B5EF4-FFF2-40B4-BE49-F238E27FC236}">
                  <a16:creationId xmlns:a16="http://schemas.microsoft.com/office/drawing/2014/main" id="{C31CC759-F9CE-B5AD-0184-B1B0CA13A928}"/>
                </a:ext>
              </a:extLst>
            </p:cNvPr>
            <p:cNvSpPr/>
            <p:nvPr/>
          </p:nvSpPr>
          <p:spPr>
            <a:xfrm>
              <a:off x="9899526" y="4569788"/>
              <a:ext cx="25272" cy="10640"/>
            </a:xfrm>
            <a:custGeom>
              <a:avLst/>
              <a:gdLst>
                <a:gd name="connsiteX0" fmla="*/ 11049 w 25272"/>
                <a:gd name="connsiteY0" fmla="*/ 9894 h 10640"/>
                <a:gd name="connsiteX1" fmla="*/ 25093 w 25272"/>
                <a:gd name="connsiteY1" fmla="*/ 3328 h 10640"/>
                <a:gd name="connsiteX2" fmla="*/ 6855 w 25272"/>
                <a:gd name="connsiteY2" fmla="*/ 502 h 10640"/>
                <a:gd name="connsiteX3" fmla="*/ 3207 w 25272"/>
                <a:gd name="connsiteY3" fmla="*/ 1049 h 10640"/>
                <a:gd name="connsiteX4" fmla="*/ 1748 w 25272"/>
                <a:gd name="connsiteY4" fmla="*/ 7067 h 10640"/>
                <a:gd name="connsiteX5" fmla="*/ 11049 w 25272"/>
                <a:gd name="connsiteY5" fmla="*/ 9894 h 1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72" h="10640">
                  <a:moveTo>
                    <a:pt x="11049" y="9894"/>
                  </a:moveTo>
                  <a:cubicBezTo>
                    <a:pt x="20168" y="9073"/>
                    <a:pt x="26187" y="8800"/>
                    <a:pt x="25093" y="3328"/>
                  </a:cubicBezTo>
                  <a:cubicBezTo>
                    <a:pt x="23999" y="-2143"/>
                    <a:pt x="9681" y="775"/>
                    <a:pt x="6855" y="502"/>
                  </a:cubicBezTo>
                  <a:cubicBezTo>
                    <a:pt x="4028" y="228"/>
                    <a:pt x="3207" y="1049"/>
                    <a:pt x="3207" y="1049"/>
                  </a:cubicBezTo>
                  <a:cubicBezTo>
                    <a:pt x="290" y="5608"/>
                    <a:pt x="6307" y="2508"/>
                    <a:pt x="1748" y="7067"/>
                  </a:cubicBezTo>
                  <a:cubicBezTo>
                    <a:pt x="-2812" y="11627"/>
                    <a:pt x="1658" y="10806"/>
                    <a:pt x="11049" y="9894"/>
                  </a:cubicBezTo>
                  <a:close/>
                </a:path>
              </a:pathLst>
            </a:custGeom>
            <a:grpFill/>
            <a:ln w="4559" cap="flat">
              <a:solidFill>
                <a:srgbClr val="FFFFFF"/>
              </a:solidFill>
              <a:prstDash val="solid"/>
              <a:miter/>
            </a:ln>
          </p:spPr>
          <p:txBody>
            <a:bodyPr rtlCol="0" anchor="ctr"/>
            <a:lstStyle/>
            <a:p>
              <a:endParaRPr lang="en-US"/>
            </a:p>
          </p:txBody>
        </p:sp>
        <p:sp>
          <p:nvSpPr>
            <p:cNvPr id="1086" name="Freeform: Shape 1085">
              <a:extLst>
                <a:ext uri="{FF2B5EF4-FFF2-40B4-BE49-F238E27FC236}">
                  <a16:creationId xmlns:a16="http://schemas.microsoft.com/office/drawing/2014/main" id="{4C9F740B-412B-AF97-A310-4026FE46EF9F}"/>
                </a:ext>
              </a:extLst>
            </p:cNvPr>
            <p:cNvSpPr/>
            <p:nvPr/>
          </p:nvSpPr>
          <p:spPr>
            <a:xfrm>
              <a:off x="9949107" y="4551392"/>
              <a:ext cx="33775" cy="14328"/>
            </a:xfrm>
            <a:custGeom>
              <a:avLst/>
              <a:gdLst>
                <a:gd name="connsiteX0" fmla="*/ 1683 w 33775"/>
                <a:gd name="connsiteY0" fmla="*/ 13517 h 14328"/>
                <a:gd name="connsiteX1" fmla="*/ 17368 w 33775"/>
                <a:gd name="connsiteY1" fmla="*/ 12331 h 14328"/>
                <a:gd name="connsiteX2" fmla="*/ 30226 w 33775"/>
                <a:gd name="connsiteY2" fmla="*/ 7498 h 14328"/>
                <a:gd name="connsiteX3" fmla="*/ 29040 w 33775"/>
                <a:gd name="connsiteY3" fmla="*/ 932 h 14328"/>
                <a:gd name="connsiteX4" fmla="*/ 19921 w 33775"/>
                <a:gd name="connsiteY4" fmla="*/ 1479 h 14328"/>
                <a:gd name="connsiteX5" fmla="*/ 8249 w 33775"/>
                <a:gd name="connsiteY5" fmla="*/ 4124 h 14328"/>
                <a:gd name="connsiteX6" fmla="*/ 498 w 33775"/>
                <a:gd name="connsiteY6" fmla="*/ 10963 h 14328"/>
                <a:gd name="connsiteX7" fmla="*/ 1683 w 33775"/>
                <a:gd name="connsiteY7" fmla="*/ 13517 h 1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75" h="14328">
                  <a:moveTo>
                    <a:pt x="1683" y="13517"/>
                  </a:moveTo>
                  <a:cubicBezTo>
                    <a:pt x="5786" y="9085"/>
                    <a:pt x="12626" y="8574"/>
                    <a:pt x="17368" y="12331"/>
                  </a:cubicBezTo>
                  <a:cubicBezTo>
                    <a:pt x="21653" y="15158"/>
                    <a:pt x="23660" y="10325"/>
                    <a:pt x="30226" y="7498"/>
                  </a:cubicBezTo>
                  <a:cubicBezTo>
                    <a:pt x="36791" y="4671"/>
                    <a:pt x="32779" y="2665"/>
                    <a:pt x="29040" y="932"/>
                  </a:cubicBezTo>
                  <a:cubicBezTo>
                    <a:pt x="26122" y="-527"/>
                    <a:pt x="22657" y="-326"/>
                    <a:pt x="19921" y="1479"/>
                  </a:cubicBezTo>
                  <a:cubicBezTo>
                    <a:pt x="16456" y="3786"/>
                    <a:pt x="12353" y="4735"/>
                    <a:pt x="8249" y="4124"/>
                  </a:cubicBezTo>
                  <a:cubicBezTo>
                    <a:pt x="2504" y="3212"/>
                    <a:pt x="2231" y="5492"/>
                    <a:pt x="498" y="10963"/>
                  </a:cubicBezTo>
                  <a:cubicBezTo>
                    <a:pt x="-1234" y="16435"/>
                    <a:pt x="1683" y="13517"/>
                    <a:pt x="1683" y="13517"/>
                  </a:cubicBezTo>
                  <a:close/>
                </a:path>
              </a:pathLst>
            </a:custGeom>
            <a:grpFill/>
            <a:ln w="4559" cap="flat">
              <a:solidFill>
                <a:srgbClr val="FFFFFF"/>
              </a:solidFill>
              <a:prstDash val="solid"/>
              <a:miter/>
            </a:ln>
          </p:spPr>
          <p:txBody>
            <a:bodyPr rtlCol="0" anchor="ctr"/>
            <a:lstStyle/>
            <a:p>
              <a:endParaRPr lang="en-US"/>
            </a:p>
          </p:txBody>
        </p:sp>
        <p:sp>
          <p:nvSpPr>
            <p:cNvPr id="1087" name="Freeform: Shape 1086">
              <a:extLst>
                <a:ext uri="{FF2B5EF4-FFF2-40B4-BE49-F238E27FC236}">
                  <a16:creationId xmlns:a16="http://schemas.microsoft.com/office/drawing/2014/main" id="{7124274A-8802-DA1F-8B31-A96F07C2346F}"/>
                </a:ext>
              </a:extLst>
            </p:cNvPr>
            <p:cNvSpPr/>
            <p:nvPr/>
          </p:nvSpPr>
          <p:spPr>
            <a:xfrm>
              <a:off x="9846631" y="4649358"/>
              <a:ext cx="20183" cy="15037"/>
            </a:xfrm>
            <a:custGeom>
              <a:avLst/>
              <a:gdLst>
                <a:gd name="connsiteX0" fmla="*/ 1023 w 20183"/>
                <a:gd name="connsiteY0" fmla="*/ 14947 h 15037"/>
                <a:gd name="connsiteX1" fmla="*/ 8958 w 20183"/>
                <a:gd name="connsiteY1" fmla="*/ 13306 h 15037"/>
                <a:gd name="connsiteX2" fmla="*/ 17529 w 20183"/>
                <a:gd name="connsiteY2" fmla="*/ 9567 h 15037"/>
                <a:gd name="connsiteX3" fmla="*/ 20083 w 20183"/>
                <a:gd name="connsiteY3" fmla="*/ 2454 h 15037"/>
                <a:gd name="connsiteX4" fmla="*/ 16344 w 20183"/>
                <a:gd name="connsiteY4" fmla="*/ 1269 h 15037"/>
                <a:gd name="connsiteX5" fmla="*/ 3577 w 20183"/>
                <a:gd name="connsiteY5" fmla="*/ 9841 h 15037"/>
                <a:gd name="connsiteX6" fmla="*/ 1023 w 20183"/>
                <a:gd name="connsiteY6" fmla="*/ 14947 h 1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3" h="15037">
                  <a:moveTo>
                    <a:pt x="1023" y="14947"/>
                  </a:moveTo>
                  <a:cubicBezTo>
                    <a:pt x="3759" y="15193"/>
                    <a:pt x="6496" y="14628"/>
                    <a:pt x="8958" y="13306"/>
                  </a:cubicBezTo>
                  <a:cubicBezTo>
                    <a:pt x="11967" y="12430"/>
                    <a:pt x="14884" y="11172"/>
                    <a:pt x="17529" y="9567"/>
                  </a:cubicBezTo>
                  <a:cubicBezTo>
                    <a:pt x="20629" y="7287"/>
                    <a:pt x="19809" y="5008"/>
                    <a:pt x="20083" y="2454"/>
                  </a:cubicBezTo>
                  <a:cubicBezTo>
                    <a:pt x="20356" y="-99"/>
                    <a:pt x="19535" y="-1011"/>
                    <a:pt x="16344" y="1269"/>
                  </a:cubicBezTo>
                  <a:cubicBezTo>
                    <a:pt x="12332" y="4533"/>
                    <a:pt x="8136" y="7406"/>
                    <a:pt x="3577" y="9841"/>
                  </a:cubicBezTo>
                  <a:cubicBezTo>
                    <a:pt x="3577" y="9841"/>
                    <a:pt x="-2441" y="14674"/>
                    <a:pt x="1023" y="14947"/>
                  </a:cubicBezTo>
                  <a:close/>
                </a:path>
              </a:pathLst>
            </a:custGeom>
            <a:grpFill/>
            <a:ln w="4559" cap="flat">
              <a:solidFill>
                <a:srgbClr val="FFFFFF"/>
              </a:solidFill>
              <a:prstDash val="solid"/>
              <a:miter/>
            </a:ln>
          </p:spPr>
          <p:txBody>
            <a:bodyPr rtlCol="0" anchor="ctr"/>
            <a:lstStyle/>
            <a:p>
              <a:endParaRPr lang="en-US"/>
            </a:p>
          </p:txBody>
        </p:sp>
        <p:sp>
          <p:nvSpPr>
            <p:cNvPr id="1088" name="Freeform: Shape 1087">
              <a:extLst>
                <a:ext uri="{FF2B5EF4-FFF2-40B4-BE49-F238E27FC236}">
                  <a16:creationId xmlns:a16="http://schemas.microsoft.com/office/drawing/2014/main" id="{CC3F6B46-3DF7-53E0-1367-F6A32C6B8F6E}"/>
                </a:ext>
              </a:extLst>
            </p:cNvPr>
            <p:cNvSpPr/>
            <p:nvPr/>
          </p:nvSpPr>
          <p:spPr>
            <a:xfrm>
              <a:off x="10016367" y="4569365"/>
              <a:ext cx="10693" cy="4650"/>
            </a:xfrm>
            <a:custGeom>
              <a:avLst/>
              <a:gdLst>
                <a:gd name="connsiteX0" fmla="*/ 1356 w 10693"/>
                <a:gd name="connsiteY0" fmla="*/ 2384 h 4650"/>
                <a:gd name="connsiteX1" fmla="*/ 9106 w 10693"/>
                <a:gd name="connsiteY1" fmla="*/ 3478 h 4650"/>
                <a:gd name="connsiteX2" fmla="*/ 1995 w 10693"/>
                <a:gd name="connsiteY2" fmla="*/ 104 h 4650"/>
                <a:gd name="connsiteX3" fmla="*/ 1356 w 10693"/>
                <a:gd name="connsiteY3" fmla="*/ 2384 h 4650"/>
              </a:gdLst>
              <a:ahLst/>
              <a:cxnLst>
                <a:cxn ang="0">
                  <a:pos x="connsiteX0" y="connsiteY0"/>
                </a:cxn>
                <a:cxn ang="0">
                  <a:pos x="connsiteX1" y="connsiteY1"/>
                </a:cxn>
                <a:cxn ang="0">
                  <a:pos x="connsiteX2" y="connsiteY2"/>
                </a:cxn>
                <a:cxn ang="0">
                  <a:pos x="connsiteX3" y="connsiteY3"/>
                </a:cxn>
              </a:cxnLst>
              <a:rect l="l" t="t" r="r" b="b"/>
              <a:pathLst>
                <a:path w="10693" h="4650">
                  <a:moveTo>
                    <a:pt x="1356" y="2384"/>
                  </a:moveTo>
                  <a:cubicBezTo>
                    <a:pt x="3363" y="4663"/>
                    <a:pt x="4274" y="5484"/>
                    <a:pt x="9106" y="3478"/>
                  </a:cubicBezTo>
                  <a:cubicBezTo>
                    <a:pt x="13940" y="1472"/>
                    <a:pt x="6189" y="925"/>
                    <a:pt x="1995" y="104"/>
                  </a:cubicBezTo>
                  <a:cubicBezTo>
                    <a:pt x="-2201" y="-717"/>
                    <a:pt x="1356" y="2384"/>
                    <a:pt x="1356" y="2384"/>
                  </a:cubicBezTo>
                  <a:close/>
                </a:path>
              </a:pathLst>
            </a:custGeom>
            <a:grpFill/>
            <a:ln w="4559" cap="flat">
              <a:solidFill>
                <a:srgbClr val="FFFFFF"/>
              </a:solidFill>
              <a:prstDash val="solid"/>
              <a:miter/>
            </a:ln>
          </p:spPr>
          <p:txBody>
            <a:bodyPr rtlCol="0" anchor="ctr"/>
            <a:lstStyle/>
            <a:p>
              <a:endParaRPr lang="en-US"/>
            </a:p>
          </p:txBody>
        </p:sp>
        <p:sp>
          <p:nvSpPr>
            <p:cNvPr id="1089" name="Freeform: Shape 1088">
              <a:extLst>
                <a:ext uri="{FF2B5EF4-FFF2-40B4-BE49-F238E27FC236}">
                  <a16:creationId xmlns:a16="http://schemas.microsoft.com/office/drawing/2014/main" id="{9F3CE4EB-EFCC-8C3A-4864-827E3E115E96}"/>
                </a:ext>
              </a:extLst>
            </p:cNvPr>
            <p:cNvSpPr/>
            <p:nvPr/>
          </p:nvSpPr>
          <p:spPr>
            <a:xfrm>
              <a:off x="10040986" y="4533898"/>
              <a:ext cx="3324" cy="4082"/>
            </a:xfrm>
            <a:custGeom>
              <a:avLst/>
              <a:gdLst>
                <a:gd name="connsiteX0" fmla="*/ 993 w 3324"/>
                <a:gd name="connsiteY0" fmla="*/ 3927 h 4082"/>
                <a:gd name="connsiteX1" fmla="*/ 3273 w 3324"/>
                <a:gd name="connsiteY1" fmla="*/ 1100 h 4082"/>
                <a:gd name="connsiteX2" fmla="*/ 719 w 3324"/>
                <a:gd name="connsiteY2" fmla="*/ 1100 h 4082"/>
                <a:gd name="connsiteX3" fmla="*/ 993 w 3324"/>
                <a:gd name="connsiteY3" fmla="*/ 3927 h 4082"/>
              </a:gdLst>
              <a:ahLst/>
              <a:cxnLst>
                <a:cxn ang="0">
                  <a:pos x="connsiteX0" y="connsiteY0"/>
                </a:cxn>
                <a:cxn ang="0">
                  <a:pos x="connsiteX1" y="connsiteY1"/>
                </a:cxn>
                <a:cxn ang="0">
                  <a:pos x="connsiteX2" y="connsiteY2"/>
                </a:cxn>
                <a:cxn ang="0">
                  <a:pos x="connsiteX3" y="connsiteY3"/>
                </a:cxn>
              </a:cxnLst>
              <a:rect l="l" t="t" r="r" b="b"/>
              <a:pathLst>
                <a:path w="3324" h="4082">
                  <a:moveTo>
                    <a:pt x="993" y="3927"/>
                  </a:moveTo>
                  <a:cubicBezTo>
                    <a:pt x="1814" y="4474"/>
                    <a:pt x="2999" y="3107"/>
                    <a:pt x="3273" y="1100"/>
                  </a:cubicBezTo>
                  <a:cubicBezTo>
                    <a:pt x="3273" y="1100"/>
                    <a:pt x="2179" y="-1453"/>
                    <a:pt x="719" y="1100"/>
                  </a:cubicBezTo>
                  <a:cubicBezTo>
                    <a:pt x="-739" y="3654"/>
                    <a:pt x="173" y="3380"/>
                    <a:pt x="993" y="3927"/>
                  </a:cubicBezTo>
                  <a:close/>
                </a:path>
              </a:pathLst>
            </a:custGeom>
            <a:grpFill/>
            <a:ln w="4559" cap="flat">
              <a:solidFill>
                <a:srgbClr val="FFFFFF"/>
              </a:solidFill>
              <a:prstDash val="solid"/>
              <a:miter/>
            </a:ln>
          </p:spPr>
          <p:txBody>
            <a:bodyPr rtlCol="0" anchor="ctr"/>
            <a:lstStyle/>
            <a:p>
              <a:endParaRPr lang="en-US"/>
            </a:p>
          </p:txBody>
        </p:sp>
        <p:sp>
          <p:nvSpPr>
            <p:cNvPr id="1090" name="Freeform: Shape 1089">
              <a:extLst>
                <a:ext uri="{FF2B5EF4-FFF2-40B4-BE49-F238E27FC236}">
                  <a16:creationId xmlns:a16="http://schemas.microsoft.com/office/drawing/2014/main" id="{1F79109B-EEC0-D9BE-D3AD-574954779D11}"/>
                </a:ext>
              </a:extLst>
            </p:cNvPr>
            <p:cNvSpPr/>
            <p:nvPr/>
          </p:nvSpPr>
          <p:spPr>
            <a:xfrm>
              <a:off x="10077301" y="4559119"/>
              <a:ext cx="8090" cy="7929"/>
            </a:xfrm>
            <a:custGeom>
              <a:avLst/>
              <a:gdLst>
                <a:gd name="connsiteX0" fmla="*/ -32 w 8090"/>
                <a:gd name="connsiteY0" fmla="*/ 2872 h 7929"/>
                <a:gd name="connsiteX1" fmla="*/ 4254 w 8090"/>
                <a:gd name="connsiteY1" fmla="*/ 7796 h 7929"/>
                <a:gd name="connsiteX2" fmla="*/ 7993 w 8090"/>
                <a:gd name="connsiteY2" fmla="*/ 4057 h 7929"/>
                <a:gd name="connsiteX3" fmla="*/ 2339 w 8090"/>
                <a:gd name="connsiteY3" fmla="*/ 45 h 7929"/>
                <a:gd name="connsiteX4" fmla="*/ -32 w 8090"/>
                <a:gd name="connsiteY4" fmla="*/ 2872 h 7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0" h="7929">
                  <a:moveTo>
                    <a:pt x="-32" y="2872"/>
                  </a:moveTo>
                  <a:cubicBezTo>
                    <a:pt x="-32" y="6610"/>
                    <a:pt x="1154" y="8343"/>
                    <a:pt x="4254" y="7796"/>
                  </a:cubicBezTo>
                  <a:cubicBezTo>
                    <a:pt x="7355" y="7249"/>
                    <a:pt x="8267" y="6337"/>
                    <a:pt x="7993" y="4057"/>
                  </a:cubicBezTo>
                  <a:cubicBezTo>
                    <a:pt x="7445" y="1476"/>
                    <a:pt x="4984" y="-256"/>
                    <a:pt x="2339" y="45"/>
                  </a:cubicBezTo>
                  <a:cubicBezTo>
                    <a:pt x="2339" y="45"/>
                    <a:pt x="-305" y="-776"/>
                    <a:pt x="-32" y="2872"/>
                  </a:cubicBezTo>
                  <a:close/>
                </a:path>
              </a:pathLst>
            </a:custGeom>
            <a:grpFill/>
            <a:ln w="4559" cap="flat">
              <a:solidFill>
                <a:srgbClr val="FFFFFF"/>
              </a:solidFill>
              <a:prstDash val="solid"/>
              <a:miter/>
            </a:ln>
          </p:spPr>
          <p:txBody>
            <a:bodyPr rtlCol="0" anchor="ctr"/>
            <a:lstStyle/>
            <a:p>
              <a:endParaRPr lang="en-US"/>
            </a:p>
          </p:txBody>
        </p:sp>
        <p:sp>
          <p:nvSpPr>
            <p:cNvPr id="1091" name="Freeform: Shape 1090">
              <a:extLst>
                <a:ext uri="{FF2B5EF4-FFF2-40B4-BE49-F238E27FC236}">
                  <a16:creationId xmlns:a16="http://schemas.microsoft.com/office/drawing/2014/main" id="{15EFAB42-0515-BEB8-F95B-65CDC8EA2825}"/>
                </a:ext>
              </a:extLst>
            </p:cNvPr>
            <p:cNvSpPr/>
            <p:nvPr/>
          </p:nvSpPr>
          <p:spPr>
            <a:xfrm>
              <a:off x="10117529" y="4569354"/>
              <a:ext cx="12508" cy="5933"/>
            </a:xfrm>
            <a:custGeom>
              <a:avLst/>
              <a:gdLst>
                <a:gd name="connsiteX0" fmla="*/ 4789 w 12508"/>
                <a:gd name="connsiteY0" fmla="*/ 4673 h 5933"/>
                <a:gd name="connsiteX1" fmla="*/ 9895 w 12508"/>
                <a:gd name="connsiteY1" fmla="*/ 114 h 5933"/>
                <a:gd name="connsiteX2" fmla="*/ 2235 w 12508"/>
                <a:gd name="connsiteY2" fmla="*/ 2667 h 5933"/>
                <a:gd name="connsiteX3" fmla="*/ 4789 w 12508"/>
                <a:gd name="connsiteY3" fmla="*/ 4673 h 5933"/>
              </a:gdLst>
              <a:ahLst/>
              <a:cxnLst>
                <a:cxn ang="0">
                  <a:pos x="connsiteX0" y="connsiteY0"/>
                </a:cxn>
                <a:cxn ang="0">
                  <a:pos x="connsiteX1" y="connsiteY1"/>
                </a:cxn>
                <a:cxn ang="0">
                  <a:pos x="connsiteX2" y="connsiteY2"/>
                </a:cxn>
                <a:cxn ang="0">
                  <a:pos x="connsiteX3" y="connsiteY3"/>
                </a:cxn>
              </a:cxnLst>
              <a:rect l="l" t="t" r="r" b="b"/>
              <a:pathLst>
                <a:path w="12508" h="5933">
                  <a:moveTo>
                    <a:pt x="4789" y="4673"/>
                  </a:moveTo>
                  <a:cubicBezTo>
                    <a:pt x="13908" y="935"/>
                    <a:pt x="13908" y="935"/>
                    <a:pt x="9895" y="114"/>
                  </a:cubicBezTo>
                  <a:cubicBezTo>
                    <a:pt x="5883" y="-707"/>
                    <a:pt x="4515" y="2120"/>
                    <a:pt x="2235" y="2667"/>
                  </a:cubicBezTo>
                  <a:cubicBezTo>
                    <a:pt x="2235" y="2667"/>
                    <a:pt x="-4330" y="8321"/>
                    <a:pt x="4789" y="4673"/>
                  </a:cubicBezTo>
                  <a:close/>
                </a:path>
              </a:pathLst>
            </a:custGeom>
            <a:grpFill/>
            <a:ln w="4559" cap="flat">
              <a:solidFill>
                <a:srgbClr val="FFFFFF"/>
              </a:solidFill>
              <a:prstDash val="solid"/>
              <a:miter/>
            </a:ln>
          </p:spPr>
          <p:txBody>
            <a:bodyPr rtlCol="0" anchor="ctr"/>
            <a:lstStyle/>
            <a:p>
              <a:endParaRPr lang="en-US"/>
            </a:p>
          </p:txBody>
        </p:sp>
        <p:sp>
          <p:nvSpPr>
            <p:cNvPr id="1092" name="Freeform: Shape 1091">
              <a:extLst>
                <a:ext uri="{FF2B5EF4-FFF2-40B4-BE49-F238E27FC236}">
                  <a16:creationId xmlns:a16="http://schemas.microsoft.com/office/drawing/2014/main" id="{33707F81-A7E3-5A64-4FF5-6034321A298D}"/>
                </a:ext>
              </a:extLst>
            </p:cNvPr>
            <p:cNvSpPr/>
            <p:nvPr/>
          </p:nvSpPr>
          <p:spPr>
            <a:xfrm>
              <a:off x="10128397" y="4535861"/>
              <a:ext cx="20082" cy="29240"/>
            </a:xfrm>
            <a:custGeom>
              <a:avLst/>
              <a:gdLst>
                <a:gd name="connsiteX0" fmla="*/ 18998 w 20082"/>
                <a:gd name="connsiteY0" fmla="*/ 779 h 29240"/>
                <a:gd name="connsiteX1" fmla="*/ 14164 w 20082"/>
                <a:gd name="connsiteY1" fmla="*/ 2238 h 29240"/>
                <a:gd name="connsiteX2" fmla="*/ 3040 w 20082"/>
                <a:gd name="connsiteY2" fmla="*/ 15096 h 29240"/>
                <a:gd name="connsiteX3" fmla="*/ 1398 w 20082"/>
                <a:gd name="connsiteY3" fmla="*/ 19929 h 29240"/>
                <a:gd name="connsiteX4" fmla="*/ 486 w 20082"/>
                <a:gd name="connsiteY4" fmla="*/ 22756 h 29240"/>
                <a:gd name="connsiteX5" fmla="*/ 2218 w 20082"/>
                <a:gd name="connsiteY5" fmla="*/ 28774 h 29240"/>
                <a:gd name="connsiteX6" fmla="*/ 8146 w 20082"/>
                <a:gd name="connsiteY6" fmla="*/ 26130 h 29240"/>
                <a:gd name="connsiteX7" fmla="*/ 14711 w 20082"/>
                <a:gd name="connsiteY7" fmla="*/ 19017 h 29240"/>
                <a:gd name="connsiteX8" fmla="*/ 18450 w 20082"/>
                <a:gd name="connsiteY8" fmla="*/ 12178 h 29240"/>
                <a:gd name="connsiteX9" fmla="*/ 18450 w 20082"/>
                <a:gd name="connsiteY9" fmla="*/ 7892 h 29240"/>
                <a:gd name="connsiteX10" fmla="*/ 18450 w 20082"/>
                <a:gd name="connsiteY10" fmla="*/ 4244 h 29240"/>
                <a:gd name="connsiteX11" fmla="*/ 18998 w 20082"/>
                <a:gd name="connsiteY11" fmla="*/ 779 h 2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2" h="29240">
                  <a:moveTo>
                    <a:pt x="18998" y="779"/>
                  </a:moveTo>
                  <a:cubicBezTo>
                    <a:pt x="17630" y="-589"/>
                    <a:pt x="16444" y="-315"/>
                    <a:pt x="14164" y="2238"/>
                  </a:cubicBezTo>
                  <a:cubicBezTo>
                    <a:pt x="11885" y="4792"/>
                    <a:pt x="3586" y="10810"/>
                    <a:pt x="3040" y="15096"/>
                  </a:cubicBezTo>
                  <a:cubicBezTo>
                    <a:pt x="2492" y="19382"/>
                    <a:pt x="3040" y="19655"/>
                    <a:pt x="1398" y="19929"/>
                  </a:cubicBezTo>
                  <a:cubicBezTo>
                    <a:pt x="-244" y="20203"/>
                    <a:pt x="212" y="19929"/>
                    <a:pt x="486" y="22756"/>
                  </a:cubicBezTo>
                  <a:cubicBezTo>
                    <a:pt x="486" y="22756"/>
                    <a:pt x="-1520" y="28136"/>
                    <a:pt x="2218" y="28774"/>
                  </a:cubicBezTo>
                  <a:cubicBezTo>
                    <a:pt x="5957" y="29413"/>
                    <a:pt x="6231" y="29869"/>
                    <a:pt x="8146" y="26130"/>
                  </a:cubicBezTo>
                  <a:cubicBezTo>
                    <a:pt x="9787" y="23276"/>
                    <a:pt x="11976" y="20841"/>
                    <a:pt x="14711" y="19017"/>
                  </a:cubicBezTo>
                  <a:cubicBezTo>
                    <a:pt x="16627" y="17175"/>
                    <a:pt x="17902" y="14786"/>
                    <a:pt x="18450" y="12178"/>
                  </a:cubicBezTo>
                  <a:cubicBezTo>
                    <a:pt x="19179" y="10837"/>
                    <a:pt x="19179" y="9232"/>
                    <a:pt x="18450" y="7892"/>
                  </a:cubicBezTo>
                  <a:cubicBezTo>
                    <a:pt x="17538" y="6524"/>
                    <a:pt x="16444" y="5339"/>
                    <a:pt x="18450" y="4244"/>
                  </a:cubicBezTo>
                  <a:cubicBezTo>
                    <a:pt x="20456" y="3150"/>
                    <a:pt x="20456" y="2238"/>
                    <a:pt x="18998" y="779"/>
                  </a:cubicBezTo>
                  <a:close/>
                </a:path>
              </a:pathLst>
            </a:custGeom>
            <a:grpFill/>
            <a:ln w="4559" cap="flat">
              <a:solidFill>
                <a:srgbClr val="FFFFFF"/>
              </a:solidFill>
              <a:prstDash val="solid"/>
              <a:miter/>
            </a:ln>
          </p:spPr>
          <p:txBody>
            <a:bodyPr rtlCol="0" anchor="ctr"/>
            <a:lstStyle/>
            <a:p>
              <a:endParaRPr lang="en-US"/>
            </a:p>
          </p:txBody>
        </p:sp>
        <p:sp>
          <p:nvSpPr>
            <p:cNvPr id="1093" name="Freeform: Shape 1092">
              <a:extLst>
                <a:ext uri="{FF2B5EF4-FFF2-40B4-BE49-F238E27FC236}">
                  <a16:creationId xmlns:a16="http://schemas.microsoft.com/office/drawing/2014/main" id="{60204CAB-A693-AFC2-F52C-F3B56AA4A845}"/>
                </a:ext>
              </a:extLst>
            </p:cNvPr>
            <p:cNvSpPr/>
            <p:nvPr/>
          </p:nvSpPr>
          <p:spPr>
            <a:xfrm>
              <a:off x="10179257" y="4484420"/>
              <a:ext cx="3618" cy="10719"/>
            </a:xfrm>
            <a:custGeom>
              <a:avLst/>
              <a:gdLst>
                <a:gd name="connsiteX0" fmla="*/ 54 w 3618"/>
                <a:gd name="connsiteY0" fmla="*/ 3526 h 10719"/>
                <a:gd name="connsiteX1" fmla="*/ 3518 w 3618"/>
                <a:gd name="connsiteY1" fmla="*/ 8085 h 10719"/>
                <a:gd name="connsiteX2" fmla="*/ 2059 w 3618"/>
                <a:gd name="connsiteY2" fmla="*/ 972 h 10719"/>
                <a:gd name="connsiteX3" fmla="*/ 54 w 3618"/>
                <a:gd name="connsiteY3" fmla="*/ 3526 h 10719"/>
              </a:gdLst>
              <a:ahLst/>
              <a:cxnLst>
                <a:cxn ang="0">
                  <a:pos x="connsiteX0" y="connsiteY0"/>
                </a:cxn>
                <a:cxn ang="0">
                  <a:pos x="connsiteX1" y="connsiteY1"/>
                </a:cxn>
                <a:cxn ang="0">
                  <a:pos x="connsiteX2" y="connsiteY2"/>
                </a:cxn>
                <a:cxn ang="0">
                  <a:pos x="connsiteX3" y="connsiteY3"/>
                </a:cxn>
              </a:cxnLst>
              <a:rect l="l" t="t" r="r" b="b"/>
              <a:pathLst>
                <a:path w="3618" h="10719">
                  <a:moveTo>
                    <a:pt x="54" y="3526"/>
                  </a:moveTo>
                  <a:cubicBezTo>
                    <a:pt x="691" y="7811"/>
                    <a:pt x="3245" y="14377"/>
                    <a:pt x="3518" y="8085"/>
                  </a:cubicBezTo>
                  <a:cubicBezTo>
                    <a:pt x="3791" y="1793"/>
                    <a:pt x="2880" y="2340"/>
                    <a:pt x="2059" y="972"/>
                  </a:cubicBezTo>
                  <a:cubicBezTo>
                    <a:pt x="1238" y="-395"/>
                    <a:pt x="-494" y="-1034"/>
                    <a:pt x="54" y="3526"/>
                  </a:cubicBezTo>
                  <a:close/>
                </a:path>
              </a:pathLst>
            </a:custGeom>
            <a:grpFill/>
            <a:ln w="4559" cap="flat">
              <a:solidFill>
                <a:srgbClr val="FFFFFF"/>
              </a:solidFill>
              <a:prstDash val="solid"/>
              <a:miter/>
            </a:ln>
          </p:spPr>
          <p:txBody>
            <a:bodyPr rtlCol="0" anchor="ctr"/>
            <a:lstStyle/>
            <a:p>
              <a:endParaRPr lang="en-US"/>
            </a:p>
          </p:txBody>
        </p:sp>
        <p:sp>
          <p:nvSpPr>
            <p:cNvPr id="1094" name="Freeform: Shape 1093">
              <a:extLst>
                <a:ext uri="{FF2B5EF4-FFF2-40B4-BE49-F238E27FC236}">
                  <a16:creationId xmlns:a16="http://schemas.microsoft.com/office/drawing/2014/main" id="{0F777A51-4864-7043-79E3-282359E1E4CC}"/>
                </a:ext>
              </a:extLst>
            </p:cNvPr>
            <p:cNvSpPr/>
            <p:nvPr/>
          </p:nvSpPr>
          <p:spPr>
            <a:xfrm>
              <a:off x="10227105" y="4503505"/>
              <a:ext cx="15044" cy="24909"/>
            </a:xfrm>
            <a:custGeom>
              <a:avLst/>
              <a:gdLst>
                <a:gd name="connsiteX0" fmla="*/ 2633 w 15044"/>
                <a:gd name="connsiteY0" fmla="*/ 23195 h 24909"/>
                <a:gd name="connsiteX1" fmla="*/ 12664 w 15044"/>
                <a:gd name="connsiteY1" fmla="*/ 17815 h 24909"/>
                <a:gd name="connsiteX2" fmla="*/ 14306 w 15044"/>
                <a:gd name="connsiteY2" fmla="*/ 13803 h 24909"/>
                <a:gd name="connsiteX3" fmla="*/ 3545 w 15044"/>
                <a:gd name="connsiteY3" fmla="*/ 672 h 24909"/>
                <a:gd name="connsiteX4" fmla="*/ 3545 w 15044"/>
                <a:gd name="connsiteY4" fmla="*/ 8696 h 24909"/>
                <a:gd name="connsiteX5" fmla="*/ 2360 w 15044"/>
                <a:gd name="connsiteY5" fmla="*/ 12617 h 24909"/>
                <a:gd name="connsiteX6" fmla="*/ 2633 w 15044"/>
                <a:gd name="connsiteY6" fmla="*/ 23195 h 2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44" h="24909">
                  <a:moveTo>
                    <a:pt x="2633" y="23195"/>
                  </a:moveTo>
                  <a:cubicBezTo>
                    <a:pt x="7558" y="28576"/>
                    <a:pt x="11206" y="19457"/>
                    <a:pt x="12664" y="17815"/>
                  </a:cubicBezTo>
                  <a:cubicBezTo>
                    <a:pt x="14123" y="16174"/>
                    <a:pt x="16039" y="16903"/>
                    <a:pt x="14306" y="13803"/>
                  </a:cubicBezTo>
                  <a:cubicBezTo>
                    <a:pt x="11114" y="9134"/>
                    <a:pt x="7466" y="4748"/>
                    <a:pt x="3545" y="672"/>
                  </a:cubicBezTo>
                  <a:cubicBezTo>
                    <a:pt x="81" y="-2976"/>
                    <a:pt x="3545" y="8696"/>
                    <a:pt x="3545" y="8696"/>
                  </a:cubicBezTo>
                  <a:cubicBezTo>
                    <a:pt x="3545" y="8696"/>
                    <a:pt x="4093" y="11250"/>
                    <a:pt x="2360" y="12617"/>
                  </a:cubicBezTo>
                  <a:cubicBezTo>
                    <a:pt x="627" y="13985"/>
                    <a:pt x="-2199" y="17815"/>
                    <a:pt x="2633" y="23195"/>
                  </a:cubicBezTo>
                  <a:close/>
                </a:path>
              </a:pathLst>
            </a:custGeom>
            <a:grpFill/>
            <a:ln w="4559" cap="flat">
              <a:solidFill>
                <a:srgbClr val="FFFFFF"/>
              </a:solidFill>
              <a:prstDash val="solid"/>
              <a:miter/>
            </a:ln>
          </p:spPr>
          <p:txBody>
            <a:bodyPr rtlCol="0" anchor="ctr"/>
            <a:lstStyle/>
            <a:p>
              <a:endParaRPr lang="en-US"/>
            </a:p>
          </p:txBody>
        </p:sp>
        <p:sp>
          <p:nvSpPr>
            <p:cNvPr id="1095" name="Freeform: Shape 1094">
              <a:extLst>
                <a:ext uri="{FF2B5EF4-FFF2-40B4-BE49-F238E27FC236}">
                  <a16:creationId xmlns:a16="http://schemas.microsoft.com/office/drawing/2014/main" id="{DE395EAE-BB9A-0BEF-D7B0-B4AC526BDEBA}"/>
                </a:ext>
              </a:extLst>
            </p:cNvPr>
            <p:cNvSpPr/>
            <p:nvPr/>
          </p:nvSpPr>
          <p:spPr>
            <a:xfrm>
              <a:off x="10234663" y="4478076"/>
              <a:ext cx="17360" cy="31530"/>
            </a:xfrm>
            <a:custGeom>
              <a:avLst/>
              <a:gdLst>
                <a:gd name="connsiteX0" fmla="*/ 10761 w 17360"/>
                <a:gd name="connsiteY0" fmla="*/ 203 h 31530"/>
                <a:gd name="connsiteX1" fmla="*/ 8207 w 17360"/>
                <a:gd name="connsiteY1" fmla="*/ 4489 h 31530"/>
                <a:gd name="connsiteX2" fmla="*/ 2553 w 17360"/>
                <a:gd name="connsiteY2" fmla="*/ 8410 h 31530"/>
                <a:gd name="connsiteX3" fmla="*/ 1094 w 17360"/>
                <a:gd name="connsiteY3" fmla="*/ 11602 h 31530"/>
                <a:gd name="connsiteX4" fmla="*/ 1094 w 17360"/>
                <a:gd name="connsiteY4" fmla="*/ 17255 h 31530"/>
                <a:gd name="connsiteX5" fmla="*/ 3921 w 17360"/>
                <a:gd name="connsiteY5" fmla="*/ 27286 h 31530"/>
                <a:gd name="connsiteX6" fmla="*/ 13040 w 17360"/>
                <a:gd name="connsiteY6" fmla="*/ 31207 h 31530"/>
                <a:gd name="connsiteX7" fmla="*/ 16140 w 17360"/>
                <a:gd name="connsiteY7" fmla="*/ 27286 h 31530"/>
                <a:gd name="connsiteX8" fmla="*/ 16140 w 17360"/>
                <a:gd name="connsiteY8" fmla="*/ 24642 h 31530"/>
                <a:gd name="connsiteX9" fmla="*/ 15320 w 17360"/>
                <a:gd name="connsiteY9" fmla="*/ 20082 h 31530"/>
                <a:gd name="connsiteX10" fmla="*/ 16504 w 17360"/>
                <a:gd name="connsiteY10" fmla="*/ 12969 h 31530"/>
                <a:gd name="connsiteX11" fmla="*/ 10761 w 17360"/>
                <a:gd name="connsiteY11" fmla="*/ 203 h 31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360" h="31530">
                  <a:moveTo>
                    <a:pt x="10761" y="203"/>
                  </a:moveTo>
                  <a:cubicBezTo>
                    <a:pt x="7933" y="-1256"/>
                    <a:pt x="9392" y="4489"/>
                    <a:pt x="8207" y="4489"/>
                  </a:cubicBezTo>
                  <a:cubicBezTo>
                    <a:pt x="7021" y="4489"/>
                    <a:pt x="7385" y="5583"/>
                    <a:pt x="2553" y="8410"/>
                  </a:cubicBezTo>
                  <a:cubicBezTo>
                    <a:pt x="-2280" y="11237"/>
                    <a:pt x="1094" y="11602"/>
                    <a:pt x="1094" y="11602"/>
                  </a:cubicBezTo>
                  <a:cubicBezTo>
                    <a:pt x="3647" y="12422"/>
                    <a:pt x="3647" y="14155"/>
                    <a:pt x="1094" y="17255"/>
                  </a:cubicBezTo>
                  <a:cubicBezTo>
                    <a:pt x="-1460" y="20356"/>
                    <a:pt x="1642" y="23547"/>
                    <a:pt x="3921" y="27286"/>
                  </a:cubicBezTo>
                  <a:cubicBezTo>
                    <a:pt x="5653" y="30569"/>
                    <a:pt x="9484" y="32201"/>
                    <a:pt x="13040" y="31207"/>
                  </a:cubicBezTo>
                  <a:cubicBezTo>
                    <a:pt x="16504" y="30660"/>
                    <a:pt x="16778" y="28107"/>
                    <a:pt x="16140" y="27286"/>
                  </a:cubicBezTo>
                  <a:cubicBezTo>
                    <a:pt x="15501" y="26466"/>
                    <a:pt x="14498" y="26101"/>
                    <a:pt x="16140" y="24642"/>
                  </a:cubicBezTo>
                  <a:cubicBezTo>
                    <a:pt x="17781" y="23183"/>
                    <a:pt x="16140" y="21541"/>
                    <a:pt x="15320" y="20082"/>
                  </a:cubicBezTo>
                  <a:cubicBezTo>
                    <a:pt x="14498" y="18623"/>
                    <a:pt x="13587" y="18441"/>
                    <a:pt x="16504" y="12969"/>
                  </a:cubicBezTo>
                  <a:cubicBezTo>
                    <a:pt x="19423" y="7498"/>
                    <a:pt x="13678" y="1571"/>
                    <a:pt x="10761" y="203"/>
                  </a:cubicBezTo>
                  <a:close/>
                </a:path>
              </a:pathLst>
            </a:custGeom>
            <a:grpFill/>
            <a:ln w="4559" cap="flat">
              <a:solidFill>
                <a:srgbClr val="FFFFFF"/>
              </a:solidFill>
              <a:prstDash val="solid"/>
              <a:miter/>
            </a:ln>
          </p:spPr>
          <p:txBody>
            <a:bodyPr rtlCol="0" anchor="ctr"/>
            <a:lstStyle/>
            <a:p>
              <a:endParaRPr lang="en-US"/>
            </a:p>
          </p:txBody>
        </p:sp>
        <p:sp>
          <p:nvSpPr>
            <p:cNvPr id="1096" name="Freeform: Shape 1095">
              <a:extLst>
                <a:ext uri="{FF2B5EF4-FFF2-40B4-BE49-F238E27FC236}">
                  <a16:creationId xmlns:a16="http://schemas.microsoft.com/office/drawing/2014/main" id="{1006805A-C4E7-A36D-C9EA-8AF06D80BF83}"/>
                </a:ext>
              </a:extLst>
            </p:cNvPr>
            <p:cNvSpPr/>
            <p:nvPr/>
          </p:nvSpPr>
          <p:spPr>
            <a:xfrm>
              <a:off x="10186748" y="4485935"/>
              <a:ext cx="4663" cy="10615"/>
            </a:xfrm>
            <a:custGeom>
              <a:avLst/>
              <a:gdLst>
                <a:gd name="connsiteX0" fmla="*/ -52 w 4663"/>
                <a:gd name="connsiteY0" fmla="*/ 10582 h 10615"/>
                <a:gd name="connsiteX1" fmla="*/ 4508 w 4663"/>
                <a:gd name="connsiteY1" fmla="*/ 2010 h 10615"/>
                <a:gd name="connsiteX2" fmla="*/ -52 w 4663"/>
                <a:gd name="connsiteY2" fmla="*/ 10582 h 10615"/>
              </a:gdLst>
              <a:ahLst/>
              <a:cxnLst>
                <a:cxn ang="0">
                  <a:pos x="connsiteX0" y="connsiteY0"/>
                </a:cxn>
                <a:cxn ang="0">
                  <a:pos x="connsiteX1" y="connsiteY1"/>
                </a:cxn>
                <a:cxn ang="0">
                  <a:pos x="connsiteX2" y="connsiteY2"/>
                </a:cxn>
              </a:cxnLst>
              <a:rect l="l" t="t" r="r" b="b"/>
              <a:pathLst>
                <a:path w="4663" h="10615">
                  <a:moveTo>
                    <a:pt x="-52" y="10582"/>
                  </a:moveTo>
                  <a:cubicBezTo>
                    <a:pt x="-52" y="10582"/>
                    <a:pt x="4234" y="3104"/>
                    <a:pt x="4508" y="2010"/>
                  </a:cubicBezTo>
                  <a:cubicBezTo>
                    <a:pt x="4782" y="916"/>
                    <a:pt x="4873" y="-5103"/>
                    <a:pt x="-52" y="10582"/>
                  </a:cubicBezTo>
                  <a:close/>
                </a:path>
              </a:pathLst>
            </a:custGeom>
            <a:grpFill/>
            <a:ln w="4559" cap="flat">
              <a:solidFill>
                <a:srgbClr val="FFFFFF"/>
              </a:solidFill>
              <a:prstDash val="solid"/>
              <a:miter/>
            </a:ln>
          </p:spPr>
          <p:txBody>
            <a:bodyPr rtlCol="0" anchor="ctr"/>
            <a:lstStyle/>
            <a:p>
              <a:endParaRPr lang="en-US"/>
            </a:p>
          </p:txBody>
        </p:sp>
        <p:sp>
          <p:nvSpPr>
            <p:cNvPr id="1097" name="Freeform: Shape 1096">
              <a:extLst>
                <a:ext uri="{FF2B5EF4-FFF2-40B4-BE49-F238E27FC236}">
                  <a16:creationId xmlns:a16="http://schemas.microsoft.com/office/drawing/2014/main" id="{3BC1D747-08A1-A169-4844-69AE1B3A29C7}"/>
                </a:ext>
              </a:extLst>
            </p:cNvPr>
            <p:cNvSpPr/>
            <p:nvPr/>
          </p:nvSpPr>
          <p:spPr>
            <a:xfrm>
              <a:off x="10193041" y="4474146"/>
              <a:ext cx="4285" cy="10095"/>
            </a:xfrm>
            <a:custGeom>
              <a:avLst/>
              <a:gdLst>
                <a:gd name="connsiteX0" fmla="*/ -52 w 4285"/>
                <a:gd name="connsiteY0" fmla="*/ 10061 h 10095"/>
                <a:gd name="connsiteX1" fmla="*/ 4234 w 4285"/>
                <a:gd name="connsiteY1" fmla="*/ 942 h 10095"/>
                <a:gd name="connsiteX2" fmla="*/ -52 w 4285"/>
                <a:gd name="connsiteY2" fmla="*/ 10061 h 10095"/>
              </a:gdLst>
              <a:ahLst/>
              <a:cxnLst>
                <a:cxn ang="0">
                  <a:pos x="connsiteX0" y="connsiteY0"/>
                </a:cxn>
                <a:cxn ang="0">
                  <a:pos x="connsiteX1" y="connsiteY1"/>
                </a:cxn>
                <a:cxn ang="0">
                  <a:pos x="connsiteX2" y="connsiteY2"/>
                </a:cxn>
              </a:cxnLst>
              <a:rect l="l" t="t" r="r" b="b"/>
              <a:pathLst>
                <a:path w="4285" h="10095">
                  <a:moveTo>
                    <a:pt x="-52" y="10061"/>
                  </a:moveTo>
                  <a:lnTo>
                    <a:pt x="4234" y="942"/>
                  </a:lnTo>
                  <a:cubicBezTo>
                    <a:pt x="4234" y="942"/>
                    <a:pt x="3413" y="-4438"/>
                    <a:pt x="-52" y="10061"/>
                  </a:cubicBezTo>
                  <a:close/>
                </a:path>
              </a:pathLst>
            </a:custGeom>
            <a:grpFill/>
            <a:ln w="4559" cap="flat">
              <a:solidFill>
                <a:srgbClr val="FFFFFF"/>
              </a:solidFill>
              <a:prstDash val="solid"/>
              <a:miter/>
            </a:ln>
          </p:spPr>
          <p:txBody>
            <a:bodyPr rtlCol="0" anchor="ctr"/>
            <a:lstStyle/>
            <a:p>
              <a:endParaRPr lang="en-US"/>
            </a:p>
          </p:txBody>
        </p:sp>
        <p:sp>
          <p:nvSpPr>
            <p:cNvPr id="1098" name="Freeform: Shape 1097">
              <a:extLst>
                <a:ext uri="{FF2B5EF4-FFF2-40B4-BE49-F238E27FC236}">
                  <a16:creationId xmlns:a16="http://schemas.microsoft.com/office/drawing/2014/main" id="{7A97BBFB-F9A8-9238-1263-4037154D0E80}"/>
                </a:ext>
              </a:extLst>
            </p:cNvPr>
            <p:cNvSpPr/>
            <p:nvPr/>
          </p:nvSpPr>
          <p:spPr>
            <a:xfrm>
              <a:off x="10203677" y="4434360"/>
              <a:ext cx="5594" cy="3738"/>
            </a:xfrm>
            <a:custGeom>
              <a:avLst/>
              <a:gdLst>
                <a:gd name="connsiteX0" fmla="*/ 5543 w 5594"/>
                <a:gd name="connsiteY0" fmla="*/ 3704 h 3738"/>
                <a:gd name="connsiteX1" fmla="*/ 984 w 5594"/>
                <a:gd name="connsiteY1" fmla="*/ -34 h 3738"/>
                <a:gd name="connsiteX2" fmla="*/ 5543 w 5594"/>
                <a:gd name="connsiteY2" fmla="*/ 3704 h 3738"/>
              </a:gdLst>
              <a:ahLst/>
              <a:cxnLst>
                <a:cxn ang="0">
                  <a:pos x="connsiteX0" y="connsiteY0"/>
                </a:cxn>
                <a:cxn ang="0">
                  <a:pos x="connsiteX1" y="connsiteY1"/>
                </a:cxn>
                <a:cxn ang="0">
                  <a:pos x="connsiteX2" y="connsiteY2"/>
                </a:cxn>
              </a:cxnLst>
              <a:rect l="l" t="t" r="r" b="b"/>
              <a:pathLst>
                <a:path w="5594" h="3738">
                  <a:moveTo>
                    <a:pt x="5543" y="3704"/>
                  </a:moveTo>
                  <a:cubicBezTo>
                    <a:pt x="4358" y="2063"/>
                    <a:pt x="2808" y="768"/>
                    <a:pt x="984" y="-34"/>
                  </a:cubicBezTo>
                  <a:cubicBezTo>
                    <a:pt x="-2937" y="1151"/>
                    <a:pt x="5543" y="3704"/>
                    <a:pt x="5543" y="3704"/>
                  </a:cubicBezTo>
                  <a:close/>
                </a:path>
              </a:pathLst>
            </a:custGeom>
            <a:grpFill/>
            <a:ln w="4559" cap="flat">
              <a:solidFill>
                <a:srgbClr val="FFFFFF"/>
              </a:solidFill>
              <a:prstDash val="solid"/>
              <a:miter/>
            </a:ln>
          </p:spPr>
          <p:txBody>
            <a:bodyPr rtlCol="0" anchor="ctr"/>
            <a:lstStyle/>
            <a:p>
              <a:endParaRPr lang="en-US"/>
            </a:p>
          </p:txBody>
        </p:sp>
        <p:sp>
          <p:nvSpPr>
            <p:cNvPr id="1099" name="Freeform: Shape 1098">
              <a:extLst>
                <a:ext uri="{FF2B5EF4-FFF2-40B4-BE49-F238E27FC236}">
                  <a16:creationId xmlns:a16="http://schemas.microsoft.com/office/drawing/2014/main" id="{E6AA32CE-0BB3-BF4E-F6A0-B293DD0C24C9}"/>
                </a:ext>
              </a:extLst>
            </p:cNvPr>
            <p:cNvSpPr/>
            <p:nvPr/>
          </p:nvSpPr>
          <p:spPr>
            <a:xfrm>
              <a:off x="9710854" y="4234893"/>
              <a:ext cx="215930" cy="252416"/>
            </a:xfrm>
            <a:custGeom>
              <a:avLst/>
              <a:gdLst>
                <a:gd name="connsiteX0" fmla="*/ 32481 w 215930"/>
                <a:gd name="connsiteY0" fmla="*/ 63561 h 252416"/>
                <a:gd name="connsiteX1" fmla="*/ 35581 w 215930"/>
                <a:gd name="connsiteY1" fmla="*/ 81252 h 252416"/>
                <a:gd name="connsiteX2" fmla="*/ 32481 w 215930"/>
                <a:gd name="connsiteY2" fmla="*/ 81799 h 252416"/>
                <a:gd name="connsiteX3" fmla="*/ 28196 w 215930"/>
                <a:gd name="connsiteY3" fmla="*/ 85811 h 252416"/>
                <a:gd name="connsiteX4" fmla="*/ 19897 w 215930"/>
                <a:gd name="connsiteY4" fmla="*/ 98578 h 252416"/>
                <a:gd name="connsiteX5" fmla="*/ 18255 w 215930"/>
                <a:gd name="connsiteY5" fmla="*/ 114262 h 252416"/>
                <a:gd name="connsiteX6" fmla="*/ 5945 w 215930"/>
                <a:gd name="connsiteY6" fmla="*/ 143078 h 252416"/>
                <a:gd name="connsiteX7" fmla="*/ 1385 w 215930"/>
                <a:gd name="connsiteY7" fmla="*/ 147638 h 252416"/>
                <a:gd name="connsiteX8" fmla="*/ 839 w 215930"/>
                <a:gd name="connsiteY8" fmla="*/ 153018 h 252416"/>
                <a:gd name="connsiteX9" fmla="*/ 839 w 215930"/>
                <a:gd name="connsiteY9" fmla="*/ 162137 h 252416"/>
                <a:gd name="connsiteX10" fmla="*/ 4577 w 215930"/>
                <a:gd name="connsiteY10" fmla="*/ 175268 h 252416"/>
                <a:gd name="connsiteX11" fmla="*/ 19897 w 215930"/>
                <a:gd name="connsiteY11" fmla="*/ 178368 h 252416"/>
                <a:gd name="connsiteX12" fmla="*/ 23088 w 215930"/>
                <a:gd name="connsiteY12" fmla="*/ 181834 h 252416"/>
                <a:gd name="connsiteX13" fmla="*/ 28742 w 215930"/>
                <a:gd name="connsiteY13" fmla="*/ 197518 h 252416"/>
                <a:gd name="connsiteX14" fmla="*/ 24456 w 215930"/>
                <a:gd name="connsiteY14" fmla="*/ 224875 h 252416"/>
                <a:gd name="connsiteX15" fmla="*/ 20535 w 215930"/>
                <a:gd name="connsiteY15" fmla="*/ 245666 h 252416"/>
                <a:gd name="connsiteX16" fmla="*/ 23636 w 215930"/>
                <a:gd name="connsiteY16" fmla="*/ 248493 h 252416"/>
                <a:gd name="connsiteX17" fmla="*/ 26827 w 215930"/>
                <a:gd name="connsiteY17" fmla="*/ 250773 h 252416"/>
                <a:gd name="connsiteX18" fmla="*/ 33029 w 215930"/>
                <a:gd name="connsiteY18" fmla="*/ 251593 h 252416"/>
                <a:gd name="connsiteX19" fmla="*/ 39047 w 215930"/>
                <a:gd name="connsiteY19" fmla="*/ 248766 h 252416"/>
                <a:gd name="connsiteX20" fmla="*/ 46160 w 215930"/>
                <a:gd name="connsiteY20" fmla="*/ 248219 h 252416"/>
                <a:gd name="connsiteX21" fmla="*/ 52999 w 215930"/>
                <a:gd name="connsiteY21" fmla="*/ 248219 h 252416"/>
                <a:gd name="connsiteX22" fmla="*/ 52999 w 215930"/>
                <a:gd name="connsiteY22" fmla="*/ 243113 h 252416"/>
                <a:gd name="connsiteX23" fmla="*/ 52999 w 215930"/>
                <a:gd name="connsiteY23" fmla="*/ 225422 h 252416"/>
                <a:gd name="connsiteX24" fmla="*/ 54731 w 215930"/>
                <a:gd name="connsiteY24" fmla="*/ 208278 h 252416"/>
                <a:gd name="connsiteX25" fmla="*/ 55552 w 215930"/>
                <a:gd name="connsiteY25" fmla="*/ 178368 h 252416"/>
                <a:gd name="connsiteX26" fmla="*/ 50719 w 215930"/>
                <a:gd name="connsiteY26" fmla="*/ 165328 h 252416"/>
                <a:gd name="connsiteX27" fmla="*/ 51357 w 215930"/>
                <a:gd name="connsiteY27" fmla="*/ 156456 h 252416"/>
                <a:gd name="connsiteX28" fmla="*/ 52725 w 215930"/>
                <a:gd name="connsiteY28" fmla="*/ 155571 h 252416"/>
                <a:gd name="connsiteX29" fmla="*/ 68136 w 215930"/>
                <a:gd name="connsiteY29" fmla="*/ 148185 h 252416"/>
                <a:gd name="connsiteX30" fmla="*/ 77255 w 215930"/>
                <a:gd name="connsiteY30" fmla="*/ 156757 h 252416"/>
                <a:gd name="connsiteX31" fmla="*/ 71784 w 215930"/>
                <a:gd name="connsiteY31" fmla="*/ 171529 h 252416"/>
                <a:gd name="connsiteX32" fmla="*/ 77255 w 215930"/>
                <a:gd name="connsiteY32" fmla="*/ 186119 h 252416"/>
                <a:gd name="connsiteX33" fmla="*/ 84641 w 215930"/>
                <a:gd name="connsiteY33" fmla="*/ 190952 h 252416"/>
                <a:gd name="connsiteX34" fmla="*/ 93760 w 215930"/>
                <a:gd name="connsiteY34" fmla="*/ 195238 h 252416"/>
                <a:gd name="connsiteX35" fmla="*/ 91754 w 215930"/>
                <a:gd name="connsiteY35" fmla="*/ 208917 h 252416"/>
                <a:gd name="connsiteX36" fmla="*/ 93486 w 215930"/>
                <a:gd name="connsiteY36" fmla="*/ 217397 h 252416"/>
                <a:gd name="connsiteX37" fmla="*/ 105159 w 215930"/>
                <a:gd name="connsiteY37" fmla="*/ 223416 h 252416"/>
                <a:gd name="connsiteX38" fmla="*/ 114278 w 215930"/>
                <a:gd name="connsiteY38" fmla="*/ 213476 h 252416"/>
                <a:gd name="connsiteX39" fmla="*/ 121664 w 215930"/>
                <a:gd name="connsiteY39" fmla="*/ 209464 h 252416"/>
                <a:gd name="connsiteX40" fmla="*/ 131969 w 215930"/>
                <a:gd name="connsiteY40" fmla="*/ 210011 h 252416"/>
                <a:gd name="connsiteX41" fmla="*/ 139902 w 215930"/>
                <a:gd name="connsiteY41" fmla="*/ 202625 h 252416"/>
                <a:gd name="connsiteX42" fmla="*/ 135069 w 215930"/>
                <a:gd name="connsiteY42" fmla="*/ 198339 h 252416"/>
                <a:gd name="connsiteX43" fmla="*/ 131969 w 215930"/>
                <a:gd name="connsiteY43" fmla="*/ 197792 h 252416"/>
                <a:gd name="connsiteX44" fmla="*/ 129415 w 215930"/>
                <a:gd name="connsiteY44" fmla="*/ 195238 h 252416"/>
                <a:gd name="connsiteX45" fmla="*/ 129415 w 215930"/>
                <a:gd name="connsiteY45" fmla="*/ 192685 h 252416"/>
                <a:gd name="connsiteX46" fmla="*/ 127409 w 215930"/>
                <a:gd name="connsiteY46" fmla="*/ 188673 h 252416"/>
                <a:gd name="connsiteX47" fmla="*/ 119111 w 215930"/>
                <a:gd name="connsiteY47" fmla="*/ 184660 h 252416"/>
                <a:gd name="connsiteX48" fmla="*/ 118563 w 215930"/>
                <a:gd name="connsiteY48" fmla="*/ 178368 h 252416"/>
                <a:gd name="connsiteX49" fmla="*/ 120843 w 215930"/>
                <a:gd name="connsiteY49" fmla="*/ 171803 h 252416"/>
                <a:gd name="connsiteX50" fmla="*/ 123123 w 215930"/>
                <a:gd name="connsiteY50" fmla="*/ 167882 h 252416"/>
                <a:gd name="connsiteX51" fmla="*/ 117743 w 215930"/>
                <a:gd name="connsiteY51" fmla="*/ 160495 h 252416"/>
                <a:gd name="connsiteX52" fmla="*/ 109992 w 215930"/>
                <a:gd name="connsiteY52" fmla="*/ 151376 h 252416"/>
                <a:gd name="connsiteX53" fmla="*/ 102879 w 215930"/>
                <a:gd name="connsiteY53" fmla="*/ 138245 h 252416"/>
                <a:gd name="connsiteX54" fmla="*/ 96861 w 215930"/>
                <a:gd name="connsiteY54" fmla="*/ 132500 h 252416"/>
                <a:gd name="connsiteX55" fmla="*/ 89474 w 215930"/>
                <a:gd name="connsiteY55" fmla="*/ 125661 h 252416"/>
                <a:gd name="connsiteX56" fmla="*/ 85463 w 215930"/>
                <a:gd name="connsiteY56" fmla="*/ 124020 h 252416"/>
                <a:gd name="connsiteX57" fmla="*/ 90660 w 215930"/>
                <a:gd name="connsiteY57" fmla="*/ 123108 h 252416"/>
                <a:gd name="connsiteX58" fmla="*/ 100873 w 215930"/>
                <a:gd name="connsiteY58" fmla="*/ 120828 h 252416"/>
                <a:gd name="connsiteX59" fmla="*/ 122302 w 215930"/>
                <a:gd name="connsiteY59" fmla="*/ 105782 h 252416"/>
                <a:gd name="connsiteX60" fmla="*/ 136255 w 215930"/>
                <a:gd name="connsiteY60" fmla="*/ 90644 h 252416"/>
                <a:gd name="connsiteX61" fmla="*/ 150753 w 215930"/>
                <a:gd name="connsiteY61" fmla="*/ 90644 h 252416"/>
                <a:gd name="connsiteX62" fmla="*/ 155313 w 215930"/>
                <a:gd name="connsiteY62" fmla="*/ 89459 h 252416"/>
                <a:gd name="connsiteX63" fmla="*/ 155313 w 215930"/>
                <a:gd name="connsiteY63" fmla="*/ 80340 h 252416"/>
                <a:gd name="connsiteX64" fmla="*/ 143640 w 215930"/>
                <a:gd name="connsiteY64" fmla="*/ 78881 h 252416"/>
                <a:gd name="connsiteX65" fmla="*/ 141361 w 215930"/>
                <a:gd name="connsiteY65" fmla="*/ 82893 h 252416"/>
                <a:gd name="connsiteX66" fmla="*/ 127409 w 215930"/>
                <a:gd name="connsiteY66" fmla="*/ 83714 h 252416"/>
                <a:gd name="connsiteX67" fmla="*/ 106618 w 215930"/>
                <a:gd name="connsiteY67" fmla="*/ 89732 h 252416"/>
                <a:gd name="connsiteX68" fmla="*/ 97499 w 215930"/>
                <a:gd name="connsiteY68" fmla="*/ 87726 h 252416"/>
                <a:gd name="connsiteX69" fmla="*/ 93213 w 215930"/>
                <a:gd name="connsiteY69" fmla="*/ 87726 h 252416"/>
                <a:gd name="connsiteX70" fmla="*/ 80629 w 215930"/>
                <a:gd name="connsiteY70" fmla="*/ 101952 h 252416"/>
                <a:gd name="connsiteX71" fmla="*/ 70963 w 215930"/>
                <a:gd name="connsiteY71" fmla="*/ 105143 h 252416"/>
                <a:gd name="connsiteX72" fmla="*/ 64671 w 215930"/>
                <a:gd name="connsiteY72" fmla="*/ 105143 h 252416"/>
                <a:gd name="connsiteX73" fmla="*/ 61844 w 215930"/>
                <a:gd name="connsiteY73" fmla="*/ 100584 h 252416"/>
                <a:gd name="connsiteX74" fmla="*/ 55552 w 215930"/>
                <a:gd name="connsiteY74" fmla="*/ 90006 h 252416"/>
                <a:gd name="connsiteX75" fmla="*/ 52178 w 215930"/>
                <a:gd name="connsiteY75" fmla="*/ 90827 h 252416"/>
                <a:gd name="connsiteX76" fmla="*/ 46707 w 215930"/>
                <a:gd name="connsiteY76" fmla="*/ 87453 h 252416"/>
                <a:gd name="connsiteX77" fmla="*/ 44427 w 215930"/>
                <a:gd name="connsiteY77" fmla="*/ 54351 h 252416"/>
                <a:gd name="connsiteX78" fmla="*/ 75796 w 215930"/>
                <a:gd name="connsiteY78" fmla="*/ 41858 h 252416"/>
                <a:gd name="connsiteX79" fmla="*/ 122576 w 215930"/>
                <a:gd name="connsiteY79" fmla="*/ 41858 h 252416"/>
                <a:gd name="connsiteX80" fmla="*/ 150753 w 215930"/>
                <a:gd name="connsiteY80" fmla="*/ 46144 h 252416"/>
                <a:gd name="connsiteX81" fmla="*/ 174372 w 215930"/>
                <a:gd name="connsiteY81" fmla="*/ 48697 h 252416"/>
                <a:gd name="connsiteX82" fmla="*/ 188051 w 215930"/>
                <a:gd name="connsiteY82" fmla="*/ 42679 h 252416"/>
                <a:gd name="connsiteX83" fmla="*/ 203461 w 215930"/>
                <a:gd name="connsiteY83" fmla="*/ 27268 h 252416"/>
                <a:gd name="connsiteX84" fmla="*/ 214860 w 215930"/>
                <a:gd name="connsiteY84" fmla="*/ 9942 h 252416"/>
                <a:gd name="connsiteX85" fmla="*/ 213765 w 215930"/>
                <a:gd name="connsiteY85" fmla="*/ 823 h 252416"/>
                <a:gd name="connsiteX86" fmla="*/ 205741 w 215930"/>
                <a:gd name="connsiteY86" fmla="*/ 2829 h 252416"/>
                <a:gd name="connsiteX87" fmla="*/ 198354 w 215930"/>
                <a:gd name="connsiteY87" fmla="*/ 10489 h 252416"/>
                <a:gd name="connsiteX88" fmla="*/ 197169 w 215930"/>
                <a:gd name="connsiteY88" fmla="*/ 16143 h 252416"/>
                <a:gd name="connsiteX89" fmla="*/ 177016 w 215930"/>
                <a:gd name="connsiteY89" fmla="*/ 27633 h 252416"/>
                <a:gd name="connsiteX90" fmla="*/ 168717 w 215930"/>
                <a:gd name="connsiteY90" fmla="*/ 29821 h 252416"/>
                <a:gd name="connsiteX91" fmla="*/ 141361 w 215930"/>
                <a:gd name="connsiteY91" fmla="*/ 29000 h 252416"/>
                <a:gd name="connsiteX92" fmla="*/ 119931 w 215930"/>
                <a:gd name="connsiteY92" fmla="*/ 25261 h 252416"/>
                <a:gd name="connsiteX93" fmla="*/ 98867 w 215930"/>
                <a:gd name="connsiteY93" fmla="*/ 22161 h 252416"/>
                <a:gd name="connsiteX94" fmla="*/ 91754 w 215930"/>
                <a:gd name="connsiteY94" fmla="*/ 17875 h 252416"/>
                <a:gd name="connsiteX95" fmla="*/ 84367 w 215930"/>
                <a:gd name="connsiteY95" fmla="*/ 15869 h 252416"/>
                <a:gd name="connsiteX96" fmla="*/ 70689 w 215930"/>
                <a:gd name="connsiteY96" fmla="*/ 13954 h 252416"/>
                <a:gd name="connsiteX97" fmla="*/ 66951 w 215930"/>
                <a:gd name="connsiteY97" fmla="*/ 23073 h 252416"/>
                <a:gd name="connsiteX98" fmla="*/ 61297 w 215930"/>
                <a:gd name="connsiteY98" fmla="*/ 28818 h 252416"/>
                <a:gd name="connsiteX99" fmla="*/ 58470 w 215930"/>
                <a:gd name="connsiteY99" fmla="*/ 31918 h 252416"/>
                <a:gd name="connsiteX100" fmla="*/ 52178 w 215930"/>
                <a:gd name="connsiteY100" fmla="*/ 25991 h 252416"/>
                <a:gd name="connsiteX101" fmla="*/ 45339 w 215930"/>
                <a:gd name="connsiteY101" fmla="*/ 31918 h 252416"/>
                <a:gd name="connsiteX102" fmla="*/ 41874 w 215930"/>
                <a:gd name="connsiteY102" fmla="*/ 37937 h 252416"/>
                <a:gd name="connsiteX103" fmla="*/ 37861 w 215930"/>
                <a:gd name="connsiteY103" fmla="*/ 42770 h 252416"/>
                <a:gd name="connsiteX104" fmla="*/ 33029 w 215930"/>
                <a:gd name="connsiteY104" fmla="*/ 54169 h 252416"/>
                <a:gd name="connsiteX105" fmla="*/ 29928 w 215930"/>
                <a:gd name="connsiteY105" fmla="*/ 58455 h 252416"/>
                <a:gd name="connsiteX106" fmla="*/ 32481 w 215930"/>
                <a:gd name="connsiteY106" fmla="*/ 63561 h 25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215930" h="252416">
                  <a:moveTo>
                    <a:pt x="32481" y="63561"/>
                  </a:moveTo>
                  <a:cubicBezTo>
                    <a:pt x="35309" y="65020"/>
                    <a:pt x="35581" y="74686"/>
                    <a:pt x="35581" y="81252"/>
                  </a:cubicBezTo>
                  <a:cubicBezTo>
                    <a:pt x="35581" y="87817"/>
                    <a:pt x="33575" y="84899"/>
                    <a:pt x="32481" y="81799"/>
                  </a:cubicBezTo>
                  <a:cubicBezTo>
                    <a:pt x="31387" y="78699"/>
                    <a:pt x="30475" y="81252"/>
                    <a:pt x="28196" y="85811"/>
                  </a:cubicBezTo>
                  <a:cubicBezTo>
                    <a:pt x="25825" y="90316"/>
                    <a:pt x="23088" y="94593"/>
                    <a:pt x="19897" y="98578"/>
                  </a:cubicBezTo>
                  <a:cubicBezTo>
                    <a:pt x="16979" y="103283"/>
                    <a:pt x="16432" y="109056"/>
                    <a:pt x="18255" y="114262"/>
                  </a:cubicBezTo>
                  <a:cubicBezTo>
                    <a:pt x="20262" y="122834"/>
                    <a:pt x="7404" y="139886"/>
                    <a:pt x="5945" y="143078"/>
                  </a:cubicBezTo>
                  <a:cubicBezTo>
                    <a:pt x="4487" y="146270"/>
                    <a:pt x="3392" y="148732"/>
                    <a:pt x="1385" y="147638"/>
                  </a:cubicBezTo>
                  <a:cubicBezTo>
                    <a:pt x="-621" y="146543"/>
                    <a:pt x="-255" y="150191"/>
                    <a:pt x="839" y="153018"/>
                  </a:cubicBezTo>
                  <a:cubicBezTo>
                    <a:pt x="2480" y="155835"/>
                    <a:pt x="2480" y="159319"/>
                    <a:pt x="839" y="162137"/>
                  </a:cubicBezTo>
                  <a:cubicBezTo>
                    <a:pt x="-894" y="164963"/>
                    <a:pt x="291" y="168702"/>
                    <a:pt x="4577" y="175268"/>
                  </a:cubicBezTo>
                  <a:cubicBezTo>
                    <a:pt x="8316" y="179827"/>
                    <a:pt x="14700" y="181122"/>
                    <a:pt x="19897" y="178368"/>
                  </a:cubicBezTo>
                  <a:cubicBezTo>
                    <a:pt x="23088" y="177274"/>
                    <a:pt x="23910" y="178368"/>
                    <a:pt x="23088" y="181834"/>
                  </a:cubicBezTo>
                  <a:cubicBezTo>
                    <a:pt x="22268" y="185299"/>
                    <a:pt x="27374" y="192047"/>
                    <a:pt x="28742" y="197518"/>
                  </a:cubicBezTo>
                  <a:cubicBezTo>
                    <a:pt x="28925" y="206819"/>
                    <a:pt x="27465" y="216066"/>
                    <a:pt x="24456" y="224875"/>
                  </a:cubicBezTo>
                  <a:cubicBezTo>
                    <a:pt x="22451" y="231650"/>
                    <a:pt x="21082" y="238617"/>
                    <a:pt x="20535" y="245666"/>
                  </a:cubicBezTo>
                  <a:cubicBezTo>
                    <a:pt x="20535" y="249952"/>
                    <a:pt x="21356" y="249952"/>
                    <a:pt x="23636" y="248493"/>
                  </a:cubicBezTo>
                  <a:cubicBezTo>
                    <a:pt x="25916" y="247034"/>
                    <a:pt x="25368" y="248493"/>
                    <a:pt x="26827" y="250773"/>
                  </a:cubicBezTo>
                  <a:cubicBezTo>
                    <a:pt x="28287" y="253052"/>
                    <a:pt x="31387" y="252505"/>
                    <a:pt x="33029" y="251593"/>
                  </a:cubicBezTo>
                  <a:cubicBezTo>
                    <a:pt x="34852" y="250280"/>
                    <a:pt x="36858" y="249314"/>
                    <a:pt x="39047" y="248766"/>
                  </a:cubicBezTo>
                  <a:cubicBezTo>
                    <a:pt x="41418" y="248903"/>
                    <a:pt x="43789" y="248721"/>
                    <a:pt x="46160" y="248219"/>
                  </a:cubicBezTo>
                  <a:cubicBezTo>
                    <a:pt x="47619" y="247399"/>
                    <a:pt x="47892" y="246213"/>
                    <a:pt x="52999" y="248219"/>
                  </a:cubicBezTo>
                  <a:cubicBezTo>
                    <a:pt x="58106" y="250225"/>
                    <a:pt x="55552" y="247672"/>
                    <a:pt x="52999" y="243113"/>
                  </a:cubicBezTo>
                  <a:cubicBezTo>
                    <a:pt x="50719" y="237441"/>
                    <a:pt x="50719" y="231094"/>
                    <a:pt x="52999" y="225422"/>
                  </a:cubicBezTo>
                  <a:cubicBezTo>
                    <a:pt x="55187" y="219987"/>
                    <a:pt x="55826" y="214041"/>
                    <a:pt x="54731" y="208278"/>
                  </a:cubicBezTo>
                  <a:cubicBezTo>
                    <a:pt x="54002" y="198302"/>
                    <a:pt x="54276" y="188290"/>
                    <a:pt x="55552" y="178368"/>
                  </a:cubicBezTo>
                  <a:cubicBezTo>
                    <a:pt x="56099" y="173499"/>
                    <a:pt x="54367" y="168639"/>
                    <a:pt x="50719" y="165328"/>
                  </a:cubicBezTo>
                  <a:cubicBezTo>
                    <a:pt x="48439" y="162693"/>
                    <a:pt x="48713" y="158717"/>
                    <a:pt x="51357" y="156456"/>
                  </a:cubicBezTo>
                  <a:cubicBezTo>
                    <a:pt x="51813" y="156100"/>
                    <a:pt x="52270" y="155808"/>
                    <a:pt x="52725" y="155571"/>
                  </a:cubicBezTo>
                  <a:cubicBezTo>
                    <a:pt x="57376" y="152179"/>
                    <a:pt x="62574" y="149671"/>
                    <a:pt x="68136" y="148185"/>
                  </a:cubicBezTo>
                  <a:cubicBezTo>
                    <a:pt x="75522" y="146817"/>
                    <a:pt x="77255" y="149370"/>
                    <a:pt x="77255" y="156757"/>
                  </a:cubicBezTo>
                  <a:cubicBezTo>
                    <a:pt x="78167" y="162301"/>
                    <a:pt x="76070" y="167900"/>
                    <a:pt x="71784" y="171529"/>
                  </a:cubicBezTo>
                  <a:cubicBezTo>
                    <a:pt x="67863" y="175541"/>
                    <a:pt x="73516" y="182107"/>
                    <a:pt x="77255" y="186119"/>
                  </a:cubicBezTo>
                  <a:cubicBezTo>
                    <a:pt x="80993" y="190132"/>
                    <a:pt x="80355" y="187214"/>
                    <a:pt x="84641" y="190952"/>
                  </a:cubicBezTo>
                  <a:cubicBezTo>
                    <a:pt x="88927" y="194691"/>
                    <a:pt x="90022" y="192959"/>
                    <a:pt x="93760" y="195238"/>
                  </a:cubicBezTo>
                  <a:cubicBezTo>
                    <a:pt x="97499" y="197518"/>
                    <a:pt x="94582" y="205178"/>
                    <a:pt x="91754" y="208917"/>
                  </a:cubicBezTo>
                  <a:cubicBezTo>
                    <a:pt x="88927" y="212656"/>
                    <a:pt x="91754" y="215209"/>
                    <a:pt x="93486" y="217397"/>
                  </a:cubicBezTo>
                  <a:cubicBezTo>
                    <a:pt x="95219" y="219586"/>
                    <a:pt x="96861" y="223142"/>
                    <a:pt x="105159" y="223416"/>
                  </a:cubicBezTo>
                  <a:cubicBezTo>
                    <a:pt x="113457" y="223689"/>
                    <a:pt x="113731" y="216577"/>
                    <a:pt x="114278" y="213476"/>
                  </a:cubicBezTo>
                  <a:cubicBezTo>
                    <a:pt x="114825" y="210376"/>
                    <a:pt x="117743" y="210011"/>
                    <a:pt x="121664" y="209464"/>
                  </a:cubicBezTo>
                  <a:cubicBezTo>
                    <a:pt x="125585" y="208917"/>
                    <a:pt x="126498" y="207184"/>
                    <a:pt x="131969" y="210011"/>
                  </a:cubicBezTo>
                  <a:cubicBezTo>
                    <a:pt x="137440" y="212838"/>
                    <a:pt x="139081" y="206637"/>
                    <a:pt x="139902" y="202625"/>
                  </a:cubicBezTo>
                  <a:cubicBezTo>
                    <a:pt x="140723" y="198612"/>
                    <a:pt x="136528" y="197792"/>
                    <a:pt x="135069" y="198339"/>
                  </a:cubicBezTo>
                  <a:cubicBezTo>
                    <a:pt x="133610" y="198886"/>
                    <a:pt x="132515" y="198886"/>
                    <a:pt x="131969" y="197792"/>
                  </a:cubicBezTo>
                  <a:cubicBezTo>
                    <a:pt x="131421" y="196697"/>
                    <a:pt x="131969" y="194965"/>
                    <a:pt x="129415" y="195238"/>
                  </a:cubicBezTo>
                  <a:cubicBezTo>
                    <a:pt x="126862" y="195512"/>
                    <a:pt x="127409" y="193779"/>
                    <a:pt x="129415" y="192685"/>
                  </a:cubicBezTo>
                  <a:cubicBezTo>
                    <a:pt x="131421" y="191591"/>
                    <a:pt x="129415" y="190041"/>
                    <a:pt x="127409" y="188673"/>
                  </a:cubicBezTo>
                  <a:cubicBezTo>
                    <a:pt x="124856" y="186904"/>
                    <a:pt x="122028" y="185554"/>
                    <a:pt x="119111" y="184660"/>
                  </a:cubicBezTo>
                  <a:cubicBezTo>
                    <a:pt x="113183" y="182381"/>
                    <a:pt x="115737" y="180374"/>
                    <a:pt x="118563" y="178368"/>
                  </a:cubicBezTo>
                  <a:cubicBezTo>
                    <a:pt x="120934" y="177110"/>
                    <a:pt x="121938" y="174247"/>
                    <a:pt x="120843" y="171803"/>
                  </a:cubicBezTo>
                  <a:cubicBezTo>
                    <a:pt x="119931" y="169249"/>
                    <a:pt x="120296" y="169888"/>
                    <a:pt x="123123" y="167882"/>
                  </a:cubicBezTo>
                  <a:cubicBezTo>
                    <a:pt x="125950" y="165875"/>
                    <a:pt x="120296" y="163869"/>
                    <a:pt x="117743" y="160495"/>
                  </a:cubicBezTo>
                  <a:cubicBezTo>
                    <a:pt x="115372" y="157285"/>
                    <a:pt x="112728" y="154240"/>
                    <a:pt x="109992" y="151376"/>
                  </a:cubicBezTo>
                  <a:cubicBezTo>
                    <a:pt x="107438" y="148732"/>
                    <a:pt x="104338" y="139613"/>
                    <a:pt x="102879" y="138245"/>
                  </a:cubicBezTo>
                  <a:cubicBezTo>
                    <a:pt x="101421" y="136877"/>
                    <a:pt x="100873" y="131679"/>
                    <a:pt x="96861" y="132500"/>
                  </a:cubicBezTo>
                  <a:cubicBezTo>
                    <a:pt x="92848" y="133321"/>
                    <a:pt x="92028" y="127667"/>
                    <a:pt x="89474" y="125661"/>
                  </a:cubicBezTo>
                  <a:cubicBezTo>
                    <a:pt x="86921" y="123655"/>
                    <a:pt x="84915" y="126208"/>
                    <a:pt x="85463" y="124020"/>
                  </a:cubicBezTo>
                  <a:cubicBezTo>
                    <a:pt x="86009" y="121831"/>
                    <a:pt x="86647" y="122561"/>
                    <a:pt x="90660" y="123108"/>
                  </a:cubicBezTo>
                  <a:cubicBezTo>
                    <a:pt x="94216" y="123609"/>
                    <a:pt x="97864" y="122798"/>
                    <a:pt x="100873" y="120828"/>
                  </a:cubicBezTo>
                  <a:cubicBezTo>
                    <a:pt x="103427" y="119095"/>
                    <a:pt x="116557" y="109703"/>
                    <a:pt x="122302" y="105782"/>
                  </a:cubicBezTo>
                  <a:cubicBezTo>
                    <a:pt x="127409" y="101149"/>
                    <a:pt x="132060" y="96088"/>
                    <a:pt x="136255" y="90644"/>
                  </a:cubicBezTo>
                  <a:cubicBezTo>
                    <a:pt x="140631" y="87553"/>
                    <a:pt x="146376" y="87553"/>
                    <a:pt x="150753" y="90644"/>
                  </a:cubicBezTo>
                  <a:cubicBezTo>
                    <a:pt x="155313" y="93745"/>
                    <a:pt x="155313" y="91830"/>
                    <a:pt x="155313" y="89459"/>
                  </a:cubicBezTo>
                  <a:cubicBezTo>
                    <a:pt x="155313" y="87088"/>
                    <a:pt x="157046" y="84079"/>
                    <a:pt x="155313" y="80340"/>
                  </a:cubicBezTo>
                  <a:cubicBezTo>
                    <a:pt x="153581" y="76601"/>
                    <a:pt x="146742" y="77148"/>
                    <a:pt x="143640" y="78881"/>
                  </a:cubicBezTo>
                  <a:cubicBezTo>
                    <a:pt x="140540" y="80613"/>
                    <a:pt x="139902" y="80887"/>
                    <a:pt x="141361" y="82893"/>
                  </a:cubicBezTo>
                  <a:cubicBezTo>
                    <a:pt x="142820" y="84899"/>
                    <a:pt x="142456" y="83987"/>
                    <a:pt x="127409" y="83714"/>
                  </a:cubicBezTo>
                  <a:cubicBezTo>
                    <a:pt x="112363" y="83440"/>
                    <a:pt x="109718" y="86906"/>
                    <a:pt x="106618" y="89732"/>
                  </a:cubicBezTo>
                  <a:cubicBezTo>
                    <a:pt x="103518" y="92559"/>
                    <a:pt x="99505" y="88273"/>
                    <a:pt x="97499" y="87726"/>
                  </a:cubicBezTo>
                  <a:cubicBezTo>
                    <a:pt x="95493" y="87179"/>
                    <a:pt x="95493" y="86267"/>
                    <a:pt x="93213" y="87726"/>
                  </a:cubicBezTo>
                  <a:cubicBezTo>
                    <a:pt x="88106" y="91547"/>
                    <a:pt x="83821" y="96389"/>
                    <a:pt x="80629" y="101952"/>
                  </a:cubicBezTo>
                  <a:cubicBezTo>
                    <a:pt x="78076" y="107970"/>
                    <a:pt x="73516" y="106238"/>
                    <a:pt x="70963" y="105143"/>
                  </a:cubicBezTo>
                  <a:cubicBezTo>
                    <a:pt x="68409" y="104049"/>
                    <a:pt x="66129" y="103684"/>
                    <a:pt x="64671" y="105143"/>
                  </a:cubicBezTo>
                  <a:cubicBezTo>
                    <a:pt x="63212" y="106602"/>
                    <a:pt x="63029" y="105143"/>
                    <a:pt x="61844" y="100584"/>
                  </a:cubicBezTo>
                  <a:cubicBezTo>
                    <a:pt x="60658" y="96590"/>
                    <a:pt x="58470" y="92960"/>
                    <a:pt x="55552" y="90006"/>
                  </a:cubicBezTo>
                  <a:cubicBezTo>
                    <a:pt x="54458" y="88820"/>
                    <a:pt x="53546" y="90006"/>
                    <a:pt x="52178" y="90827"/>
                  </a:cubicBezTo>
                  <a:cubicBezTo>
                    <a:pt x="50810" y="91647"/>
                    <a:pt x="46707" y="87453"/>
                    <a:pt x="46707" y="87453"/>
                  </a:cubicBezTo>
                  <a:cubicBezTo>
                    <a:pt x="41052" y="74321"/>
                    <a:pt x="37588" y="74595"/>
                    <a:pt x="44427" y="54351"/>
                  </a:cubicBezTo>
                  <a:cubicBezTo>
                    <a:pt x="51267" y="34107"/>
                    <a:pt x="68957" y="40673"/>
                    <a:pt x="75796" y="41858"/>
                  </a:cubicBezTo>
                  <a:cubicBezTo>
                    <a:pt x="91389" y="42825"/>
                    <a:pt x="106983" y="42825"/>
                    <a:pt x="122576" y="41858"/>
                  </a:cubicBezTo>
                  <a:cubicBezTo>
                    <a:pt x="132151" y="40299"/>
                    <a:pt x="142000" y="41803"/>
                    <a:pt x="150753" y="46144"/>
                  </a:cubicBezTo>
                  <a:cubicBezTo>
                    <a:pt x="158140" y="49682"/>
                    <a:pt x="166438" y="50585"/>
                    <a:pt x="174372" y="48697"/>
                  </a:cubicBezTo>
                  <a:cubicBezTo>
                    <a:pt x="179478" y="48406"/>
                    <a:pt x="184403" y="46272"/>
                    <a:pt x="188051" y="42679"/>
                  </a:cubicBezTo>
                  <a:cubicBezTo>
                    <a:pt x="192610" y="37007"/>
                    <a:pt x="197807" y="31845"/>
                    <a:pt x="203461" y="27268"/>
                  </a:cubicBezTo>
                  <a:cubicBezTo>
                    <a:pt x="208568" y="22444"/>
                    <a:pt x="212397" y="16517"/>
                    <a:pt x="214860" y="9942"/>
                  </a:cubicBezTo>
                  <a:cubicBezTo>
                    <a:pt x="216592" y="4744"/>
                    <a:pt x="216045" y="3103"/>
                    <a:pt x="213765" y="823"/>
                  </a:cubicBezTo>
                  <a:cubicBezTo>
                    <a:pt x="211486" y="-1457"/>
                    <a:pt x="207747" y="1370"/>
                    <a:pt x="205741" y="2829"/>
                  </a:cubicBezTo>
                  <a:cubicBezTo>
                    <a:pt x="203735" y="4288"/>
                    <a:pt x="201729" y="9942"/>
                    <a:pt x="198354" y="10489"/>
                  </a:cubicBezTo>
                  <a:cubicBezTo>
                    <a:pt x="194980" y="11036"/>
                    <a:pt x="195528" y="13042"/>
                    <a:pt x="197169" y="16143"/>
                  </a:cubicBezTo>
                  <a:cubicBezTo>
                    <a:pt x="198810" y="19243"/>
                    <a:pt x="179843" y="26721"/>
                    <a:pt x="177016" y="27633"/>
                  </a:cubicBezTo>
                  <a:cubicBezTo>
                    <a:pt x="174190" y="28544"/>
                    <a:pt x="170451" y="30733"/>
                    <a:pt x="168717" y="29821"/>
                  </a:cubicBezTo>
                  <a:cubicBezTo>
                    <a:pt x="159598" y="28982"/>
                    <a:pt x="150479" y="28709"/>
                    <a:pt x="141361" y="29000"/>
                  </a:cubicBezTo>
                  <a:cubicBezTo>
                    <a:pt x="134066" y="29046"/>
                    <a:pt x="126770" y="27778"/>
                    <a:pt x="119931" y="25261"/>
                  </a:cubicBezTo>
                  <a:cubicBezTo>
                    <a:pt x="113092" y="23292"/>
                    <a:pt x="105980" y="22243"/>
                    <a:pt x="98867" y="22161"/>
                  </a:cubicBezTo>
                  <a:cubicBezTo>
                    <a:pt x="95857" y="22298"/>
                    <a:pt x="93031" y="20611"/>
                    <a:pt x="91754" y="17875"/>
                  </a:cubicBezTo>
                  <a:cubicBezTo>
                    <a:pt x="90934" y="15048"/>
                    <a:pt x="87469" y="15322"/>
                    <a:pt x="84367" y="15869"/>
                  </a:cubicBezTo>
                  <a:cubicBezTo>
                    <a:pt x="79718" y="16362"/>
                    <a:pt x="75067" y="15705"/>
                    <a:pt x="70689" y="13954"/>
                  </a:cubicBezTo>
                  <a:cubicBezTo>
                    <a:pt x="67589" y="12222"/>
                    <a:pt x="68409" y="20702"/>
                    <a:pt x="66951" y="23073"/>
                  </a:cubicBezTo>
                  <a:cubicBezTo>
                    <a:pt x="65400" y="25271"/>
                    <a:pt x="63486" y="27213"/>
                    <a:pt x="61297" y="28818"/>
                  </a:cubicBezTo>
                  <a:cubicBezTo>
                    <a:pt x="58744" y="30824"/>
                    <a:pt x="60386" y="32192"/>
                    <a:pt x="58470" y="31918"/>
                  </a:cubicBezTo>
                  <a:cubicBezTo>
                    <a:pt x="56555" y="31645"/>
                    <a:pt x="52451" y="28818"/>
                    <a:pt x="52178" y="25991"/>
                  </a:cubicBezTo>
                  <a:cubicBezTo>
                    <a:pt x="51904" y="23164"/>
                    <a:pt x="47619" y="31098"/>
                    <a:pt x="45339" y="31918"/>
                  </a:cubicBezTo>
                  <a:cubicBezTo>
                    <a:pt x="43059" y="32739"/>
                    <a:pt x="42420" y="35657"/>
                    <a:pt x="41874" y="37937"/>
                  </a:cubicBezTo>
                  <a:cubicBezTo>
                    <a:pt x="41235" y="40016"/>
                    <a:pt x="39777" y="41749"/>
                    <a:pt x="37861" y="42770"/>
                  </a:cubicBezTo>
                  <a:cubicBezTo>
                    <a:pt x="35946" y="44229"/>
                    <a:pt x="34213" y="51889"/>
                    <a:pt x="33029" y="54169"/>
                  </a:cubicBezTo>
                  <a:cubicBezTo>
                    <a:pt x="31843" y="56448"/>
                    <a:pt x="33029" y="58728"/>
                    <a:pt x="29928" y="58455"/>
                  </a:cubicBezTo>
                  <a:cubicBezTo>
                    <a:pt x="26827" y="58181"/>
                    <a:pt x="31569" y="63105"/>
                    <a:pt x="32481" y="63561"/>
                  </a:cubicBezTo>
                  <a:close/>
                </a:path>
              </a:pathLst>
            </a:custGeom>
            <a:grpFill/>
            <a:ln w="4559" cap="flat">
              <a:solidFill>
                <a:srgbClr val="FFFFFF"/>
              </a:solidFill>
              <a:prstDash val="solid"/>
              <a:miter/>
            </a:ln>
          </p:spPr>
          <p:txBody>
            <a:bodyPr rtlCol="0" anchor="ctr"/>
            <a:lstStyle/>
            <a:p>
              <a:endParaRPr lang="en-US"/>
            </a:p>
          </p:txBody>
        </p:sp>
        <p:sp>
          <p:nvSpPr>
            <p:cNvPr id="1100" name="Freeform: Shape 1099">
              <a:extLst>
                <a:ext uri="{FF2B5EF4-FFF2-40B4-BE49-F238E27FC236}">
                  <a16:creationId xmlns:a16="http://schemas.microsoft.com/office/drawing/2014/main" id="{4FE17352-7F49-D6D8-D393-A79714032DA2}"/>
                </a:ext>
              </a:extLst>
            </p:cNvPr>
            <p:cNvSpPr/>
            <p:nvPr/>
          </p:nvSpPr>
          <p:spPr>
            <a:xfrm>
              <a:off x="9846788" y="4333882"/>
              <a:ext cx="24827" cy="14994"/>
            </a:xfrm>
            <a:custGeom>
              <a:avLst/>
              <a:gdLst>
                <a:gd name="connsiteX0" fmla="*/ 23117 w 24827"/>
                <a:gd name="connsiteY0" fmla="*/ 2781 h 14994"/>
                <a:gd name="connsiteX1" fmla="*/ 18192 w 24827"/>
                <a:gd name="connsiteY1" fmla="*/ 2781 h 14994"/>
                <a:gd name="connsiteX2" fmla="*/ 15092 w 24827"/>
                <a:gd name="connsiteY2" fmla="*/ 1869 h 14994"/>
                <a:gd name="connsiteX3" fmla="*/ 10533 w 24827"/>
                <a:gd name="connsiteY3" fmla="*/ 136 h 14994"/>
                <a:gd name="connsiteX4" fmla="*/ -45 w 24827"/>
                <a:gd name="connsiteY4" fmla="*/ 4696 h 14994"/>
                <a:gd name="connsiteX5" fmla="*/ 3968 w 24827"/>
                <a:gd name="connsiteY5" fmla="*/ 13267 h 14994"/>
                <a:gd name="connsiteX6" fmla="*/ 12265 w 24827"/>
                <a:gd name="connsiteY6" fmla="*/ 6428 h 14994"/>
                <a:gd name="connsiteX7" fmla="*/ 12265 w 24827"/>
                <a:gd name="connsiteY7" fmla="*/ 11261 h 14994"/>
                <a:gd name="connsiteX8" fmla="*/ 12265 w 24827"/>
                <a:gd name="connsiteY8" fmla="*/ 14726 h 14994"/>
                <a:gd name="connsiteX9" fmla="*/ 15092 w 24827"/>
                <a:gd name="connsiteY9" fmla="*/ 12447 h 14994"/>
                <a:gd name="connsiteX10" fmla="*/ 20837 w 24827"/>
                <a:gd name="connsiteY10" fmla="*/ 6155 h 14994"/>
                <a:gd name="connsiteX11" fmla="*/ 23117 w 24827"/>
                <a:gd name="connsiteY11" fmla="*/ 2781 h 14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827" h="14994">
                  <a:moveTo>
                    <a:pt x="23117" y="2781"/>
                  </a:moveTo>
                  <a:cubicBezTo>
                    <a:pt x="19378" y="1595"/>
                    <a:pt x="19378" y="1048"/>
                    <a:pt x="18192" y="2781"/>
                  </a:cubicBezTo>
                  <a:cubicBezTo>
                    <a:pt x="17007" y="4513"/>
                    <a:pt x="16552" y="3328"/>
                    <a:pt x="15092" y="1869"/>
                  </a:cubicBezTo>
                  <a:cubicBezTo>
                    <a:pt x="13633" y="410"/>
                    <a:pt x="12539" y="-411"/>
                    <a:pt x="10533" y="136"/>
                  </a:cubicBezTo>
                  <a:cubicBezTo>
                    <a:pt x="8527" y="683"/>
                    <a:pt x="-318" y="1595"/>
                    <a:pt x="-45" y="4696"/>
                  </a:cubicBezTo>
                  <a:cubicBezTo>
                    <a:pt x="228" y="7796"/>
                    <a:pt x="1962" y="14726"/>
                    <a:pt x="3968" y="13267"/>
                  </a:cubicBezTo>
                  <a:cubicBezTo>
                    <a:pt x="5973" y="11808"/>
                    <a:pt x="10807" y="3054"/>
                    <a:pt x="12265" y="6428"/>
                  </a:cubicBezTo>
                  <a:cubicBezTo>
                    <a:pt x="12265" y="6428"/>
                    <a:pt x="14545" y="9255"/>
                    <a:pt x="12265" y="11261"/>
                  </a:cubicBezTo>
                  <a:cubicBezTo>
                    <a:pt x="9985" y="13267"/>
                    <a:pt x="11353" y="14088"/>
                    <a:pt x="12265" y="14726"/>
                  </a:cubicBezTo>
                  <a:cubicBezTo>
                    <a:pt x="13178" y="15365"/>
                    <a:pt x="14272" y="14726"/>
                    <a:pt x="15092" y="12447"/>
                  </a:cubicBezTo>
                  <a:cubicBezTo>
                    <a:pt x="16187" y="9738"/>
                    <a:pt x="18284" y="7504"/>
                    <a:pt x="20837" y="6155"/>
                  </a:cubicBezTo>
                  <a:cubicBezTo>
                    <a:pt x="23664" y="4422"/>
                    <a:pt x="26765" y="3875"/>
                    <a:pt x="23117" y="2781"/>
                  </a:cubicBezTo>
                  <a:close/>
                </a:path>
              </a:pathLst>
            </a:custGeom>
            <a:grpFill/>
            <a:ln w="4559" cap="flat">
              <a:solidFill>
                <a:srgbClr val="FFFFFF"/>
              </a:solidFill>
              <a:prstDash val="solid"/>
              <a:miter/>
            </a:ln>
          </p:spPr>
          <p:txBody>
            <a:bodyPr rtlCol="0" anchor="ctr"/>
            <a:lstStyle/>
            <a:p>
              <a:endParaRPr lang="en-US"/>
            </a:p>
          </p:txBody>
        </p:sp>
        <p:sp>
          <p:nvSpPr>
            <p:cNvPr id="1101" name="Freeform: Shape 1100">
              <a:extLst>
                <a:ext uri="{FF2B5EF4-FFF2-40B4-BE49-F238E27FC236}">
                  <a16:creationId xmlns:a16="http://schemas.microsoft.com/office/drawing/2014/main" id="{695783C4-712A-647C-4732-50FEC0F9AD80}"/>
                </a:ext>
              </a:extLst>
            </p:cNvPr>
            <p:cNvSpPr/>
            <p:nvPr/>
          </p:nvSpPr>
          <p:spPr>
            <a:xfrm>
              <a:off x="9869592" y="4346352"/>
              <a:ext cx="2350" cy="5649"/>
            </a:xfrm>
            <a:custGeom>
              <a:avLst/>
              <a:gdLst>
                <a:gd name="connsiteX0" fmla="*/ -52 w 2350"/>
                <a:gd name="connsiteY0" fmla="*/ 1983 h 5649"/>
                <a:gd name="connsiteX1" fmla="*/ 2228 w 2350"/>
                <a:gd name="connsiteY1" fmla="*/ 3077 h 5649"/>
                <a:gd name="connsiteX2" fmla="*/ -52 w 2350"/>
                <a:gd name="connsiteY2" fmla="*/ 1983 h 5649"/>
              </a:gdLst>
              <a:ahLst/>
              <a:cxnLst>
                <a:cxn ang="0">
                  <a:pos x="connsiteX0" y="connsiteY0"/>
                </a:cxn>
                <a:cxn ang="0">
                  <a:pos x="connsiteX1" y="connsiteY1"/>
                </a:cxn>
                <a:cxn ang="0">
                  <a:pos x="connsiteX2" y="connsiteY2"/>
                </a:cxn>
              </a:cxnLst>
              <a:rect l="l" t="t" r="r" b="b"/>
              <a:pathLst>
                <a:path w="2350" h="5649">
                  <a:moveTo>
                    <a:pt x="-52" y="1983"/>
                  </a:moveTo>
                  <a:cubicBezTo>
                    <a:pt x="-52" y="1983"/>
                    <a:pt x="1682" y="9369"/>
                    <a:pt x="2228" y="3077"/>
                  </a:cubicBezTo>
                  <a:cubicBezTo>
                    <a:pt x="2776" y="-3215"/>
                    <a:pt x="-52" y="1983"/>
                    <a:pt x="-52" y="1983"/>
                  </a:cubicBezTo>
                  <a:close/>
                </a:path>
              </a:pathLst>
            </a:custGeom>
            <a:grpFill/>
            <a:ln w="4559" cap="flat">
              <a:solidFill>
                <a:srgbClr val="FFFFFF"/>
              </a:solidFill>
              <a:prstDash val="solid"/>
              <a:miter/>
            </a:ln>
          </p:spPr>
          <p:txBody>
            <a:bodyPr rtlCol="0" anchor="ctr"/>
            <a:lstStyle/>
            <a:p>
              <a:endParaRPr lang="en-US"/>
            </a:p>
          </p:txBody>
        </p:sp>
        <p:sp>
          <p:nvSpPr>
            <p:cNvPr id="1102" name="Freeform: Shape 1101">
              <a:extLst>
                <a:ext uri="{FF2B5EF4-FFF2-40B4-BE49-F238E27FC236}">
                  <a16:creationId xmlns:a16="http://schemas.microsoft.com/office/drawing/2014/main" id="{6FD5F5C9-127A-1DDF-7C8C-F9CB3BD14AB8}"/>
                </a:ext>
              </a:extLst>
            </p:cNvPr>
            <p:cNvSpPr/>
            <p:nvPr/>
          </p:nvSpPr>
          <p:spPr>
            <a:xfrm>
              <a:off x="9900836" y="4348497"/>
              <a:ext cx="31079" cy="14289"/>
            </a:xfrm>
            <a:custGeom>
              <a:avLst/>
              <a:gdLst>
                <a:gd name="connsiteX0" fmla="*/ 4634 w 31079"/>
                <a:gd name="connsiteY0" fmla="*/ 13790 h 14289"/>
                <a:gd name="connsiteX1" fmla="*/ 16853 w 31079"/>
                <a:gd name="connsiteY1" fmla="*/ 10963 h 14289"/>
                <a:gd name="connsiteX2" fmla="*/ 30896 w 31079"/>
                <a:gd name="connsiteY2" fmla="*/ 7771 h 14289"/>
                <a:gd name="connsiteX3" fmla="*/ 29437 w 31079"/>
                <a:gd name="connsiteY3" fmla="*/ 5218 h 14289"/>
                <a:gd name="connsiteX4" fmla="*/ 26610 w 31079"/>
                <a:gd name="connsiteY4" fmla="*/ 5218 h 14289"/>
                <a:gd name="connsiteX5" fmla="*/ 23418 w 31079"/>
                <a:gd name="connsiteY5" fmla="*/ 4124 h 14289"/>
                <a:gd name="connsiteX6" fmla="*/ 20318 w 31079"/>
                <a:gd name="connsiteY6" fmla="*/ 4124 h 14289"/>
                <a:gd name="connsiteX7" fmla="*/ 6640 w 31079"/>
                <a:gd name="connsiteY7" fmla="*/ 658 h 14289"/>
                <a:gd name="connsiteX8" fmla="*/ 621 w 31079"/>
                <a:gd name="connsiteY8" fmla="*/ 10416 h 14289"/>
                <a:gd name="connsiteX9" fmla="*/ 4634 w 31079"/>
                <a:gd name="connsiteY9" fmla="*/ 13790 h 1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79" h="14289">
                  <a:moveTo>
                    <a:pt x="4634" y="13790"/>
                  </a:moveTo>
                  <a:cubicBezTo>
                    <a:pt x="11473" y="11784"/>
                    <a:pt x="13753" y="10051"/>
                    <a:pt x="16853" y="10963"/>
                  </a:cubicBezTo>
                  <a:cubicBezTo>
                    <a:pt x="19953" y="11875"/>
                    <a:pt x="30531" y="10963"/>
                    <a:pt x="30896" y="7771"/>
                  </a:cubicBezTo>
                  <a:cubicBezTo>
                    <a:pt x="31260" y="4580"/>
                    <a:pt x="30896" y="2938"/>
                    <a:pt x="29437" y="5218"/>
                  </a:cubicBezTo>
                  <a:cubicBezTo>
                    <a:pt x="27978" y="7498"/>
                    <a:pt x="26883" y="6130"/>
                    <a:pt x="26610" y="5218"/>
                  </a:cubicBezTo>
                  <a:cubicBezTo>
                    <a:pt x="26337" y="4306"/>
                    <a:pt x="24878" y="2391"/>
                    <a:pt x="23418" y="4124"/>
                  </a:cubicBezTo>
                  <a:cubicBezTo>
                    <a:pt x="21960" y="5856"/>
                    <a:pt x="21777" y="5765"/>
                    <a:pt x="20318" y="4124"/>
                  </a:cubicBezTo>
                  <a:cubicBezTo>
                    <a:pt x="15941" y="2437"/>
                    <a:pt x="11290" y="1278"/>
                    <a:pt x="6640" y="658"/>
                  </a:cubicBezTo>
                  <a:cubicBezTo>
                    <a:pt x="2901" y="-162"/>
                    <a:pt x="621" y="-2442"/>
                    <a:pt x="621" y="10416"/>
                  </a:cubicBezTo>
                  <a:cubicBezTo>
                    <a:pt x="621" y="10689"/>
                    <a:pt x="-2479" y="15796"/>
                    <a:pt x="4634" y="13790"/>
                  </a:cubicBezTo>
                  <a:close/>
                </a:path>
              </a:pathLst>
            </a:custGeom>
            <a:grpFill/>
            <a:ln w="4559" cap="flat">
              <a:solidFill>
                <a:srgbClr val="FFFFFF"/>
              </a:solidFill>
              <a:prstDash val="solid"/>
              <a:miter/>
            </a:ln>
          </p:spPr>
          <p:txBody>
            <a:bodyPr rtlCol="0" anchor="ctr"/>
            <a:lstStyle/>
            <a:p>
              <a:endParaRPr lang="en-US"/>
            </a:p>
          </p:txBody>
        </p:sp>
        <p:sp>
          <p:nvSpPr>
            <p:cNvPr id="1103" name="Freeform: Shape 1102">
              <a:extLst>
                <a:ext uri="{FF2B5EF4-FFF2-40B4-BE49-F238E27FC236}">
                  <a16:creationId xmlns:a16="http://schemas.microsoft.com/office/drawing/2014/main" id="{DA9A221F-9D40-3AAA-56C9-A7D0D8A8C1CC}"/>
                </a:ext>
              </a:extLst>
            </p:cNvPr>
            <p:cNvSpPr/>
            <p:nvPr/>
          </p:nvSpPr>
          <p:spPr>
            <a:xfrm>
              <a:off x="9933387" y="4354901"/>
              <a:ext cx="33619" cy="4986"/>
            </a:xfrm>
            <a:custGeom>
              <a:avLst/>
              <a:gdLst>
                <a:gd name="connsiteX0" fmla="*/ 1993 w 33619"/>
                <a:gd name="connsiteY0" fmla="*/ 3647 h 4986"/>
                <a:gd name="connsiteX1" fmla="*/ 11112 w 33619"/>
                <a:gd name="connsiteY1" fmla="*/ 4832 h 4986"/>
                <a:gd name="connsiteX2" fmla="*/ 23422 w 33619"/>
                <a:gd name="connsiteY2" fmla="*/ 4285 h 4986"/>
                <a:gd name="connsiteX3" fmla="*/ 30808 w 33619"/>
                <a:gd name="connsiteY3" fmla="*/ 1367 h 4986"/>
                <a:gd name="connsiteX4" fmla="*/ 5185 w 33619"/>
                <a:gd name="connsiteY4" fmla="*/ -1 h 4986"/>
                <a:gd name="connsiteX5" fmla="*/ 1993 w 33619"/>
                <a:gd name="connsiteY5" fmla="*/ 3647 h 4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19" h="4986">
                  <a:moveTo>
                    <a:pt x="1993" y="3647"/>
                  </a:moveTo>
                  <a:cubicBezTo>
                    <a:pt x="4911" y="4769"/>
                    <a:pt x="8011" y="5179"/>
                    <a:pt x="11112" y="4832"/>
                  </a:cubicBezTo>
                  <a:cubicBezTo>
                    <a:pt x="17130" y="4832"/>
                    <a:pt x="20231" y="4832"/>
                    <a:pt x="23422" y="4285"/>
                  </a:cubicBezTo>
                  <a:cubicBezTo>
                    <a:pt x="26614" y="3738"/>
                    <a:pt x="39015" y="1093"/>
                    <a:pt x="30808" y="1367"/>
                  </a:cubicBezTo>
                  <a:cubicBezTo>
                    <a:pt x="22601" y="1641"/>
                    <a:pt x="6279" y="-1"/>
                    <a:pt x="5185" y="-1"/>
                  </a:cubicBezTo>
                  <a:cubicBezTo>
                    <a:pt x="4090" y="-1"/>
                    <a:pt x="-3662" y="-639"/>
                    <a:pt x="1993" y="3647"/>
                  </a:cubicBezTo>
                  <a:close/>
                </a:path>
              </a:pathLst>
            </a:custGeom>
            <a:grpFill/>
            <a:ln w="4559" cap="flat">
              <a:solidFill>
                <a:srgbClr val="FFFFFF"/>
              </a:solidFill>
              <a:prstDash val="solid"/>
              <a:miter/>
            </a:ln>
          </p:spPr>
          <p:txBody>
            <a:bodyPr rtlCol="0" anchor="ctr"/>
            <a:lstStyle/>
            <a:p>
              <a:endParaRPr lang="en-US"/>
            </a:p>
          </p:txBody>
        </p:sp>
        <p:sp>
          <p:nvSpPr>
            <p:cNvPr id="1104" name="Freeform: Shape 1103">
              <a:extLst>
                <a:ext uri="{FF2B5EF4-FFF2-40B4-BE49-F238E27FC236}">
                  <a16:creationId xmlns:a16="http://schemas.microsoft.com/office/drawing/2014/main" id="{62EEB619-3F4B-5838-4715-6204E71911D3}"/>
                </a:ext>
              </a:extLst>
            </p:cNvPr>
            <p:cNvSpPr/>
            <p:nvPr/>
          </p:nvSpPr>
          <p:spPr>
            <a:xfrm>
              <a:off x="9950568" y="4361423"/>
              <a:ext cx="6142" cy="16988"/>
            </a:xfrm>
            <a:custGeom>
              <a:avLst/>
              <a:gdLst>
                <a:gd name="connsiteX0" fmla="*/ 3596 w 6142"/>
                <a:gd name="connsiteY0" fmla="*/ 2322 h 16988"/>
                <a:gd name="connsiteX1" fmla="*/ -52 w 6142"/>
                <a:gd name="connsiteY1" fmla="*/ 3143 h 16988"/>
                <a:gd name="connsiteX2" fmla="*/ 5056 w 6142"/>
                <a:gd name="connsiteY2" fmla="*/ 16274 h 16988"/>
                <a:gd name="connsiteX3" fmla="*/ 3596 w 6142"/>
                <a:gd name="connsiteY3" fmla="*/ 2322 h 16988"/>
              </a:gdLst>
              <a:ahLst/>
              <a:cxnLst>
                <a:cxn ang="0">
                  <a:pos x="connsiteX0" y="connsiteY0"/>
                </a:cxn>
                <a:cxn ang="0">
                  <a:pos x="connsiteX1" y="connsiteY1"/>
                </a:cxn>
                <a:cxn ang="0">
                  <a:pos x="connsiteX2" y="connsiteY2"/>
                </a:cxn>
                <a:cxn ang="0">
                  <a:pos x="connsiteX3" y="connsiteY3"/>
                </a:cxn>
              </a:cxnLst>
              <a:rect l="l" t="t" r="r" b="b"/>
              <a:pathLst>
                <a:path w="6142" h="16988">
                  <a:moveTo>
                    <a:pt x="3596" y="2322"/>
                  </a:moveTo>
                  <a:cubicBezTo>
                    <a:pt x="2502" y="-3423"/>
                    <a:pt x="-52" y="3143"/>
                    <a:pt x="-52" y="3143"/>
                  </a:cubicBezTo>
                  <a:cubicBezTo>
                    <a:pt x="496" y="7894"/>
                    <a:pt x="2228" y="12417"/>
                    <a:pt x="5056" y="16274"/>
                  </a:cubicBezTo>
                  <a:cubicBezTo>
                    <a:pt x="7609" y="19922"/>
                    <a:pt x="4782" y="7976"/>
                    <a:pt x="3596" y="2322"/>
                  </a:cubicBezTo>
                  <a:close/>
                </a:path>
              </a:pathLst>
            </a:custGeom>
            <a:grpFill/>
            <a:ln w="4559" cap="flat">
              <a:solidFill>
                <a:srgbClr val="FFFFFF"/>
              </a:solidFill>
              <a:prstDash val="solid"/>
              <a:miter/>
            </a:ln>
          </p:spPr>
          <p:txBody>
            <a:bodyPr rtlCol="0" anchor="ctr"/>
            <a:lstStyle/>
            <a:p>
              <a:endParaRPr lang="en-US"/>
            </a:p>
          </p:txBody>
        </p:sp>
        <p:sp>
          <p:nvSpPr>
            <p:cNvPr id="1105" name="Freeform: Shape 1104">
              <a:extLst>
                <a:ext uri="{FF2B5EF4-FFF2-40B4-BE49-F238E27FC236}">
                  <a16:creationId xmlns:a16="http://schemas.microsoft.com/office/drawing/2014/main" id="{F1944CE4-94AD-0124-6339-D419246D39D3}"/>
                </a:ext>
              </a:extLst>
            </p:cNvPr>
            <p:cNvSpPr/>
            <p:nvPr/>
          </p:nvSpPr>
          <p:spPr>
            <a:xfrm>
              <a:off x="10002350" y="4341154"/>
              <a:ext cx="24415" cy="12128"/>
            </a:xfrm>
            <a:custGeom>
              <a:avLst/>
              <a:gdLst>
                <a:gd name="connsiteX0" fmla="*/ 53 w 24415"/>
                <a:gd name="connsiteY0" fmla="*/ 6542 h 12128"/>
                <a:gd name="connsiteX1" fmla="*/ 6893 w 24415"/>
                <a:gd name="connsiteY1" fmla="*/ 12013 h 12128"/>
                <a:gd name="connsiteX2" fmla="*/ 17106 w 24415"/>
                <a:gd name="connsiteY2" fmla="*/ 10554 h 12128"/>
                <a:gd name="connsiteX3" fmla="*/ 23123 w 24415"/>
                <a:gd name="connsiteY3" fmla="*/ 6907 h 12128"/>
                <a:gd name="connsiteX4" fmla="*/ 8261 w 24415"/>
                <a:gd name="connsiteY4" fmla="*/ 341 h 12128"/>
                <a:gd name="connsiteX5" fmla="*/ 53 w 24415"/>
                <a:gd name="connsiteY5" fmla="*/ 6542 h 1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15" h="12128">
                  <a:moveTo>
                    <a:pt x="53" y="6542"/>
                  </a:moveTo>
                  <a:cubicBezTo>
                    <a:pt x="-586" y="10281"/>
                    <a:pt x="1694" y="12561"/>
                    <a:pt x="6893" y="12013"/>
                  </a:cubicBezTo>
                  <a:cubicBezTo>
                    <a:pt x="12090" y="11466"/>
                    <a:pt x="13732" y="9734"/>
                    <a:pt x="17106" y="10554"/>
                  </a:cubicBezTo>
                  <a:cubicBezTo>
                    <a:pt x="17106" y="10554"/>
                    <a:pt x="27957" y="12013"/>
                    <a:pt x="23123" y="6907"/>
                  </a:cubicBezTo>
                  <a:cubicBezTo>
                    <a:pt x="18291" y="1800"/>
                    <a:pt x="14552" y="-1118"/>
                    <a:pt x="8261" y="341"/>
                  </a:cubicBezTo>
                  <a:cubicBezTo>
                    <a:pt x="1968" y="1800"/>
                    <a:pt x="600" y="2895"/>
                    <a:pt x="53" y="6542"/>
                  </a:cubicBezTo>
                  <a:close/>
                </a:path>
              </a:pathLst>
            </a:custGeom>
            <a:grpFill/>
            <a:ln w="4559" cap="flat">
              <a:solidFill>
                <a:srgbClr val="FFFFFF"/>
              </a:solidFill>
              <a:prstDash val="solid"/>
              <a:miter/>
            </a:ln>
          </p:spPr>
          <p:txBody>
            <a:bodyPr rtlCol="0" anchor="ctr"/>
            <a:lstStyle/>
            <a:p>
              <a:endParaRPr lang="en-US"/>
            </a:p>
          </p:txBody>
        </p:sp>
        <p:sp>
          <p:nvSpPr>
            <p:cNvPr id="1106" name="Freeform: Shape 1105">
              <a:extLst>
                <a:ext uri="{FF2B5EF4-FFF2-40B4-BE49-F238E27FC236}">
                  <a16:creationId xmlns:a16="http://schemas.microsoft.com/office/drawing/2014/main" id="{3B50BDB9-5338-F7F2-3DD1-8979CEE28AF6}"/>
                </a:ext>
              </a:extLst>
            </p:cNvPr>
            <p:cNvSpPr/>
            <p:nvPr/>
          </p:nvSpPr>
          <p:spPr>
            <a:xfrm>
              <a:off x="9954843" y="4397869"/>
              <a:ext cx="42239" cy="26556"/>
            </a:xfrm>
            <a:custGeom>
              <a:avLst/>
              <a:gdLst>
                <a:gd name="connsiteX0" fmla="*/ 20477 w 42239"/>
                <a:gd name="connsiteY0" fmla="*/ -19 h 26556"/>
                <a:gd name="connsiteX1" fmla="*/ 7072 w 42239"/>
                <a:gd name="connsiteY1" fmla="*/ 1988 h 26556"/>
                <a:gd name="connsiteX2" fmla="*/ 3334 w 42239"/>
                <a:gd name="connsiteY2" fmla="*/ 13660 h 26556"/>
                <a:gd name="connsiteX3" fmla="*/ 28137 w 42239"/>
                <a:gd name="connsiteY3" fmla="*/ 25970 h 26556"/>
                <a:gd name="connsiteX4" fmla="*/ 42090 w 42239"/>
                <a:gd name="connsiteY4" fmla="*/ 12566 h 26556"/>
                <a:gd name="connsiteX5" fmla="*/ 36709 w 42239"/>
                <a:gd name="connsiteY5" fmla="*/ 5726 h 26556"/>
                <a:gd name="connsiteX6" fmla="*/ 20477 w 42239"/>
                <a:gd name="connsiteY6" fmla="*/ -19 h 2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39" h="26556">
                  <a:moveTo>
                    <a:pt x="20477" y="-19"/>
                  </a:moveTo>
                  <a:cubicBezTo>
                    <a:pt x="16739" y="-19"/>
                    <a:pt x="8805" y="2352"/>
                    <a:pt x="7072" y="1988"/>
                  </a:cubicBezTo>
                  <a:cubicBezTo>
                    <a:pt x="7072" y="1988"/>
                    <a:pt x="-6059" y="3994"/>
                    <a:pt x="3334" y="13660"/>
                  </a:cubicBezTo>
                  <a:cubicBezTo>
                    <a:pt x="12726" y="23326"/>
                    <a:pt x="18745" y="28250"/>
                    <a:pt x="28137" y="25970"/>
                  </a:cubicBezTo>
                  <a:cubicBezTo>
                    <a:pt x="37530" y="23691"/>
                    <a:pt x="43001" y="19952"/>
                    <a:pt x="42090" y="12566"/>
                  </a:cubicBezTo>
                  <a:cubicBezTo>
                    <a:pt x="41177" y="5179"/>
                    <a:pt x="41542" y="11107"/>
                    <a:pt x="36709" y="5726"/>
                  </a:cubicBezTo>
                  <a:cubicBezTo>
                    <a:pt x="32240" y="1815"/>
                    <a:pt x="26404" y="-237"/>
                    <a:pt x="20477" y="-19"/>
                  </a:cubicBezTo>
                  <a:close/>
                </a:path>
              </a:pathLst>
            </a:custGeom>
            <a:grpFill/>
            <a:ln w="4559" cap="flat">
              <a:solidFill>
                <a:srgbClr val="FFFFFF"/>
              </a:solidFill>
              <a:prstDash val="solid"/>
              <a:miter/>
            </a:ln>
          </p:spPr>
          <p:txBody>
            <a:bodyPr rtlCol="0" anchor="ctr"/>
            <a:lstStyle/>
            <a:p>
              <a:endParaRPr lang="en-US"/>
            </a:p>
          </p:txBody>
        </p:sp>
        <p:sp>
          <p:nvSpPr>
            <p:cNvPr id="1107" name="Freeform: Shape 1106">
              <a:extLst>
                <a:ext uri="{FF2B5EF4-FFF2-40B4-BE49-F238E27FC236}">
                  <a16:creationId xmlns:a16="http://schemas.microsoft.com/office/drawing/2014/main" id="{F19186CA-FC77-9620-409D-8EB5CC3FB824}"/>
                </a:ext>
              </a:extLst>
            </p:cNvPr>
            <p:cNvSpPr/>
            <p:nvPr/>
          </p:nvSpPr>
          <p:spPr>
            <a:xfrm>
              <a:off x="10006309" y="4334964"/>
              <a:ext cx="5590" cy="2455"/>
            </a:xfrm>
            <a:custGeom>
              <a:avLst/>
              <a:gdLst>
                <a:gd name="connsiteX0" fmla="*/ 380 w 5590"/>
                <a:gd name="connsiteY0" fmla="*/ -34 h 2455"/>
                <a:gd name="connsiteX1" fmla="*/ 3754 w 5590"/>
                <a:gd name="connsiteY1" fmla="*/ 2245 h 2455"/>
                <a:gd name="connsiteX2" fmla="*/ 380 w 5590"/>
                <a:gd name="connsiteY2" fmla="*/ -34 h 2455"/>
              </a:gdLst>
              <a:ahLst/>
              <a:cxnLst>
                <a:cxn ang="0">
                  <a:pos x="connsiteX0" y="connsiteY0"/>
                </a:cxn>
                <a:cxn ang="0">
                  <a:pos x="connsiteX1" y="connsiteY1"/>
                </a:cxn>
                <a:cxn ang="0">
                  <a:pos x="connsiteX2" y="connsiteY2"/>
                </a:cxn>
              </a:cxnLst>
              <a:rect l="l" t="t" r="r" b="b"/>
              <a:pathLst>
                <a:path w="5590" h="2455">
                  <a:moveTo>
                    <a:pt x="380" y="-34"/>
                  </a:moveTo>
                  <a:cubicBezTo>
                    <a:pt x="-531" y="-34"/>
                    <a:pt x="-258" y="1425"/>
                    <a:pt x="3754" y="2245"/>
                  </a:cubicBezTo>
                  <a:cubicBezTo>
                    <a:pt x="7766" y="3066"/>
                    <a:pt x="4302" y="786"/>
                    <a:pt x="380" y="-34"/>
                  </a:cubicBezTo>
                  <a:close/>
                </a:path>
              </a:pathLst>
            </a:custGeom>
            <a:grpFill/>
            <a:ln w="4559" cap="flat">
              <a:solidFill>
                <a:srgbClr val="FFFFFF"/>
              </a:solidFill>
              <a:prstDash val="solid"/>
              <a:miter/>
            </a:ln>
          </p:spPr>
          <p:txBody>
            <a:bodyPr rtlCol="0" anchor="ctr"/>
            <a:lstStyle/>
            <a:p>
              <a:endParaRPr lang="en-US"/>
            </a:p>
          </p:txBody>
        </p:sp>
        <p:sp>
          <p:nvSpPr>
            <p:cNvPr id="1108" name="Freeform: Shape 1107">
              <a:extLst>
                <a:ext uri="{FF2B5EF4-FFF2-40B4-BE49-F238E27FC236}">
                  <a16:creationId xmlns:a16="http://schemas.microsoft.com/office/drawing/2014/main" id="{653672A4-E5CD-CE68-B3BF-7A12DD98E63C}"/>
                </a:ext>
              </a:extLst>
            </p:cNvPr>
            <p:cNvSpPr/>
            <p:nvPr/>
          </p:nvSpPr>
          <p:spPr>
            <a:xfrm>
              <a:off x="9991834" y="4303017"/>
              <a:ext cx="5707" cy="8341"/>
            </a:xfrm>
            <a:custGeom>
              <a:avLst/>
              <a:gdLst>
                <a:gd name="connsiteX0" fmla="*/ 3730 w 5707"/>
                <a:gd name="connsiteY0" fmla="*/ 270 h 8341"/>
                <a:gd name="connsiteX1" fmla="*/ 3730 w 5707"/>
                <a:gd name="connsiteY1" fmla="*/ 6836 h 8341"/>
                <a:gd name="connsiteX2" fmla="*/ 3730 w 5707"/>
                <a:gd name="connsiteY2" fmla="*/ 270 h 8341"/>
              </a:gdLst>
              <a:ahLst/>
              <a:cxnLst>
                <a:cxn ang="0">
                  <a:pos x="connsiteX0" y="connsiteY0"/>
                </a:cxn>
                <a:cxn ang="0">
                  <a:pos x="connsiteX1" y="connsiteY1"/>
                </a:cxn>
                <a:cxn ang="0">
                  <a:pos x="connsiteX2" y="connsiteY2"/>
                </a:cxn>
              </a:cxnLst>
              <a:rect l="l" t="t" r="r" b="b"/>
              <a:pathLst>
                <a:path w="5707" h="8341">
                  <a:moveTo>
                    <a:pt x="3730" y="270"/>
                  </a:moveTo>
                  <a:cubicBezTo>
                    <a:pt x="-557" y="2276"/>
                    <a:pt x="-2015" y="11942"/>
                    <a:pt x="3730" y="6836"/>
                  </a:cubicBezTo>
                  <a:cubicBezTo>
                    <a:pt x="4003" y="6836"/>
                    <a:pt x="7924" y="-1736"/>
                    <a:pt x="3730" y="270"/>
                  </a:cubicBezTo>
                  <a:close/>
                </a:path>
              </a:pathLst>
            </a:custGeom>
            <a:grpFill/>
            <a:ln w="4559" cap="flat">
              <a:solidFill>
                <a:srgbClr val="FFFFFF"/>
              </a:solidFill>
              <a:prstDash val="solid"/>
              <a:miter/>
            </a:ln>
          </p:spPr>
          <p:txBody>
            <a:bodyPr rtlCol="0" anchor="ctr"/>
            <a:lstStyle/>
            <a:p>
              <a:endParaRPr lang="en-US"/>
            </a:p>
          </p:txBody>
        </p:sp>
        <p:sp>
          <p:nvSpPr>
            <p:cNvPr id="1109" name="Freeform: Shape 1108">
              <a:extLst>
                <a:ext uri="{FF2B5EF4-FFF2-40B4-BE49-F238E27FC236}">
                  <a16:creationId xmlns:a16="http://schemas.microsoft.com/office/drawing/2014/main" id="{560530C7-EB93-399E-28D0-B7E21713E4D8}"/>
                </a:ext>
              </a:extLst>
            </p:cNvPr>
            <p:cNvSpPr/>
            <p:nvPr/>
          </p:nvSpPr>
          <p:spPr>
            <a:xfrm>
              <a:off x="9994418" y="4316604"/>
              <a:ext cx="5118" cy="5072"/>
            </a:xfrm>
            <a:custGeom>
              <a:avLst/>
              <a:gdLst>
                <a:gd name="connsiteX0" fmla="*/ 507 w 5118"/>
                <a:gd name="connsiteY0" fmla="*/ 1547 h 5072"/>
                <a:gd name="connsiteX1" fmla="*/ 5067 w 5118"/>
                <a:gd name="connsiteY1" fmla="*/ 3736 h 5072"/>
                <a:gd name="connsiteX2" fmla="*/ 507 w 5118"/>
                <a:gd name="connsiteY2" fmla="*/ 1547 h 5072"/>
              </a:gdLst>
              <a:ahLst/>
              <a:cxnLst>
                <a:cxn ang="0">
                  <a:pos x="connsiteX0" y="connsiteY0"/>
                </a:cxn>
                <a:cxn ang="0">
                  <a:pos x="connsiteX1" y="connsiteY1"/>
                </a:cxn>
                <a:cxn ang="0">
                  <a:pos x="connsiteX2" y="connsiteY2"/>
                </a:cxn>
              </a:cxnLst>
              <a:rect l="l" t="t" r="r" b="b"/>
              <a:pathLst>
                <a:path w="5118" h="5072">
                  <a:moveTo>
                    <a:pt x="507" y="1547"/>
                  </a:moveTo>
                  <a:cubicBezTo>
                    <a:pt x="-1407" y="6107"/>
                    <a:pt x="1967" y="5468"/>
                    <a:pt x="5067" y="3736"/>
                  </a:cubicBezTo>
                  <a:cubicBezTo>
                    <a:pt x="5067" y="3736"/>
                    <a:pt x="2514" y="-3012"/>
                    <a:pt x="507" y="1547"/>
                  </a:cubicBezTo>
                  <a:close/>
                </a:path>
              </a:pathLst>
            </a:custGeom>
            <a:grpFill/>
            <a:ln w="4559" cap="flat">
              <a:solidFill>
                <a:srgbClr val="FFFFFF"/>
              </a:solidFill>
              <a:prstDash val="solid"/>
              <a:miter/>
            </a:ln>
          </p:spPr>
          <p:txBody>
            <a:bodyPr rtlCol="0" anchor="ctr"/>
            <a:lstStyle/>
            <a:p>
              <a:endParaRPr lang="en-US"/>
            </a:p>
          </p:txBody>
        </p:sp>
        <p:sp>
          <p:nvSpPr>
            <p:cNvPr id="1110" name="Freeform: Shape 1109">
              <a:extLst>
                <a:ext uri="{FF2B5EF4-FFF2-40B4-BE49-F238E27FC236}">
                  <a16:creationId xmlns:a16="http://schemas.microsoft.com/office/drawing/2014/main" id="{A570343B-A0C0-CE8F-6F1F-45C363D73624}"/>
                </a:ext>
              </a:extLst>
            </p:cNvPr>
            <p:cNvSpPr/>
            <p:nvPr/>
          </p:nvSpPr>
          <p:spPr>
            <a:xfrm>
              <a:off x="9999065" y="4304565"/>
              <a:ext cx="18803" cy="19550"/>
            </a:xfrm>
            <a:custGeom>
              <a:avLst/>
              <a:gdLst>
                <a:gd name="connsiteX0" fmla="*/ 147 w 18803"/>
                <a:gd name="connsiteY0" fmla="*/ 4102 h 19550"/>
                <a:gd name="connsiteX1" fmla="*/ 4159 w 18803"/>
                <a:gd name="connsiteY1" fmla="*/ 10394 h 19550"/>
                <a:gd name="connsiteX2" fmla="*/ 4979 w 18803"/>
                <a:gd name="connsiteY2" fmla="*/ 13221 h 19550"/>
                <a:gd name="connsiteX3" fmla="*/ 6713 w 18803"/>
                <a:gd name="connsiteY3" fmla="*/ 16686 h 19550"/>
                <a:gd name="connsiteX4" fmla="*/ 12184 w 18803"/>
                <a:gd name="connsiteY4" fmla="*/ 18145 h 19550"/>
                <a:gd name="connsiteX5" fmla="*/ 17837 w 18803"/>
                <a:gd name="connsiteY5" fmla="*/ 18145 h 19550"/>
                <a:gd name="connsiteX6" fmla="*/ 16378 w 18803"/>
                <a:gd name="connsiteY6" fmla="*/ 15227 h 19550"/>
                <a:gd name="connsiteX7" fmla="*/ 11272 w 18803"/>
                <a:gd name="connsiteY7" fmla="*/ 10394 h 19550"/>
                <a:gd name="connsiteX8" fmla="*/ 6713 w 18803"/>
                <a:gd name="connsiteY8" fmla="*/ 1275 h 19550"/>
                <a:gd name="connsiteX9" fmla="*/ 3885 w 18803"/>
                <a:gd name="connsiteY9" fmla="*/ 1275 h 19550"/>
                <a:gd name="connsiteX10" fmla="*/ 147 w 18803"/>
                <a:gd name="connsiteY10" fmla="*/ 4102 h 1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03" h="19550">
                  <a:moveTo>
                    <a:pt x="147" y="4102"/>
                  </a:moveTo>
                  <a:cubicBezTo>
                    <a:pt x="1332" y="8662"/>
                    <a:pt x="1879" y="9026"/>
                    <a:pt x="4159" y="10394"/>
                  </a:cubicBezTo>
                  <a:cubicBezTo>
                    <a:pt x="6439" y="11762"/>
                    <a:pt x="5891" y="11580"/>
                    <a:pt x="4979" y="13221"/>
                  </a:cubicBezTo>
                  <a:cubicBezTo>
                    <a:pt x="4068" y="14862"/>
                    <a:pt x="3885" y="17507"/>
                    <a:pt x="6713" y="16686"/>
                  </a:cubicBezTo>
                  <a:cubicBezTo>
                    <a:pt x="9539" y="15866"/>
                    <a:pt x="11272" y="16139"/>
                    <a:pt x="12184" y="18145"/>
                  </a:cubicBezTo>
                  <a:cubicBezTo>
                    <a:pt x="13095" y="20151"/>
                    <a:pt x="15010" y="19787"/>
                    <a:pt x="17837" y="18145"/>
                  </a:cubicBezTo>
                  <a:cubicBezTo>
                    <a:pt x="17837" y="18145"/>
                    <a:pt x="20665" y="16413"/>
                    <a:pt x="16378" y="15227"/>
                  </a:cubicBezTo>
                  <a:cubicBezTo>
                    <a:pt x="12092" y="14042"/>
                    <a:pt x="12730" y="14680"/>
                    <a:pt x="11272" y="10394"/>
                  </a:cubicBezTo>
                  <a:cubicBezTo>
                    <a:pt x="9813" y="6108"/>
                    <a:pt x="7898" y="-1004"/>
                    <a:pt x="6713" y="1275"/>
                  </a:cubicBezTo>
                  <a:cubicBezTo>
                    <a:pt x="5527" y="3555"/>
                    <a:pt x="4979" y="3555"/>
                    <a:pt x="3885" y="1275"/>
                  </a:cubicBezTo>
                  <a:cubicBezTo>
                    <a:pt x="2791" y="-1004"/>
                    <a:pt x="-948" y="-457"/>
                    <a:pt x="147" y="4102"/>
                  </a:cubicBezTo>
                  <a:close/>
                </a:path>
              </a:pathLst>
            </a:custGeom>
            <a:grpFill/>
            <a:ln w="4559" cap="flat">
              <a:solidFill>
                <a:srgbClr val="FFFFFF"/>
              </a:solidFill>
              <a:prstDash val="solid"/>
              <a:miter/>
            </a:ln>
          </p:spPr>
          <p:txBody>
            <a:bodyPr rtlCol="0" anchor="ctr"/>
            <a:lstStyle/>
            <a:p>
              <a:endParaRPr lang="en-US"/>
            </a:p>
          </p:txBody>
        </p:sp>
        <p:sp>
          <p:nvSpPr>
            <p:cNvPr id="1111" name="Freeform: Shape 1110">
              <a:extLst>
                <a:ext uri="{FF2B5EF4-FFF2-40B4-BE49-F238E27FC236}">
                  <a16:creationId xmlns:a16="http://schemas.microsoft.com/office/drawing/2014/main" id="{8B2D4A38-8C71-62B9-1F2A-7D9AA8A118C7}"/>
                </a:ext>
              </a:extLst>
            </p:cNvPr>
            <p:cNvSpPr/>
            <p:nvPr/>
          </p:nvSpPr>
          <p:spPr>
            <a:xfrm>
              <a:off x="10020966" y="4416533"/>
              <a:ext cx="10214" cy="4063"/>
            </a:xfrm>
            <a:custGeom>
              <a:avLst/>
              <a:gdLst>
                <a:gd name="connsiteX0" fmla="*/ -52 w 10214"/>
                <a:gd name="connsiteY0" fmla="*/ 2473 h 4063"/>
                <a:gd name="connsiteX1" fmla="*/ 10163 w 10214"/>
                <a:gd name="connsiteY1" fmla="*/ 467 h 4063"/>
                <a:gd name="connsiteX2" fmla="*/ -52 w 10214"/>
                <a:gd name="connsiteY2" fmla="*/ 2473 h 4063"/>
              </a:gdLst>
              <a:ahLst/>
              <a:cxnLst>
                <a:cxn ang="0">
                  <a:pos x="connsiteX0" y="connsiteY0"/>
                </a:cxn>
                <a:cxn ang="0">
                  <a:pos x="connsiteX1" y="connsiteY1"/>
                </a:cxn>
                <a:cxn ang="0">
                  <a:pos x="connsiteX2" y="connsiteY2"/>
                </a:cxn>
              </a:cxnLst>
              <a:rect l="l" t="t" r="r" b="b"/>
              <a:pathLst>
                <a:path w="10214" h="4063">
                  <a:moveTo>
                    <a:pt x="-52" y="2473"/>
                  </a:moveTo>
                  <a:cubicBezTo>
                    <a:pt x="-52" y="6121"/>
                    <a:pt x="6150" y="2473"/>
                    <a:pt x="10163" y="467"/>
                  </a:cubicBezTo>
                  <a:cubicBezTo>
                    <a:pt x="10163" y="467"/>
                    <a:pt x="-52" y="-1539"/>
                    <a:pt x="-52" y="2473"/>
                  </a:cubicBezTo>
                  <a:close/>
                </a:path>
              </a:pathLst>
            </a:custGeom>
            <a:grpFill/>
            <a:ln w="4559" cap="flat">
              <a:solidFill>
                <a:srgbClr val="FFFFFF"/>
              </a:solidFill>
              <a:prstDash val="solid"/>
              <a:miter/>
            </a:ln>
          </p:spPr>
          <p:txBody>
            <a:bodyPr rtlCol="0" anchor="ctr"/>
            <a:lstStyle/>
            <a:p>
              <a:endParaRPr lang="en-US"/>
            </a:p>
          </p:txBody>
        </p:sp>
        <p:sp>
          <p:nvSpPr>
            <p:cNvPr id="1112" name="Freeform: Shape 1111">
              <a:extLst>
                <a:ext uri="{FF2B5EF4-FFF2-40B4-BE49-F238E27FC236}">
                  <a16:creationId xmlns:a16="http://schemas.microsoft.com/office/drawing/2014/main" id="{ECC7D548-FBD2-2F18-735D-32E786CF5637}"/>
                </a:ext>
              </a:extLst>
            </p:cNvPr>
            <p:cNvSpPr/>
            <p:nvPr/>
          </p:nvSpPr>
          <p:spPr>
            <a:xfrm>
              <a:off x="10037434" y="4414208"/>
              <a:ext cx="3747" cy="2350"/>
            </a:xfrm>
            <a:custGeom>
              <a:avLst/>
              <a:gdLst>
                <a:gd name="connsiteX0" fmla="*/ -14 w 3747"/>
                <a:gd name="connsiteY0" fmla="*/ -34 h 2350"/>
                <a:gd name="connsiteX1" fmla="*/ 2539 w 3747"/>
                <a:gd name="connsiteY1" fmla="*/ 2245 h 2350"/>
                <a:gd name="connsiteX2" fmla="*/ -14 w 3747"/>
                <a:gd name="connsiteY2" fmla="*/ -34 h 2350"/>
              </a:gdLst>
              <a:ahLst/>
              <a:cxnLst>
                <a:cxn ang="0">
                  <a:pos x="connsiteX0" y="connsiteY0"/>
                </a:cxn>
                <a:cxn ang="0">
                  <a:pos x="connsiteX1" y="connsiteY1"/>
                </a:cxn>
                <a:cxn ang="0">
                  <a:pos x="connsiteX2" y="connsiteY2"/>
                </a:cxn>
              </a:cxnLst>
              <a:rect l="l" t="t" r="r" b="b"/>
              <a:pathLst>
                <a:path w="3747" h="2350">
                  <a:moveTo>
                    <a:pt x="-14" y="-34"/>
                  </a:moveTo>
                  <a:cubicBezTo>
                    <a:pt x="-14" y="-34"/>
                    <a:pt x="-562" y="2792"/>
                    <a:pt x="2539" y="2245"/>
                  </a:cubicBezTo>
                  <a:cubicBezTo>
                    <a:pt x="5639" y="1698"/>
                    <a:pt x="1718" y="786"/>
                    <a:pt x="-14" y="-34"/>
                  </a:cubicBezTo>
                  <a:close/>
                </a:path>
              </a:pathLst>
            </a:custGeom>
            <a:grpFill/>
            <a:ln w="4559" cap="flat">
              <a:solidFill>
                <a:srgbClr val="FFFFFF"/>
              </a:solidFill>
              <a:prstDash val="solid"/>
              <a:miter/>
            </a:ln>
          </p:spPr>
          <p:txBody>
            <a:bodyPr rtlCol="0" anchor="ctr"/>
            <a:lstStyle/>
            <a:p>
              <a:endParaRPr lang="en-US"/>
            </a:p>
          </p:txBody>
        </p:sp>
        <p:sp>
          <p:nvSpPr>
            <p:cNvPr id="1113" name="Freeform: Shape 1112">
              <a:extLst>
                <a:ext uri="{FF2B5EF4-FFF2-40B4-BE49-F238E27FC236}">
                  <a16:creationId xmlns:a16="http://schemas.microsoft.com/office/drawing/2014/main" id="{DF2B9A3C-016B-7AF8-8052-99068B4C6285}"/>
                </a:ext>
              </a:extLst>
            </p:cNvPr>
            <p:cNvSpPr/>
            <p:nvPr/>
          </p:nvSpPr>
          <p:spPr>
            <a:xfrm>
              <a:off x="10042872" y="4413400"/>
              <a:ext cx="4518" cy="3308"/>
            </a:xfrm>
            <a:custGeom>
              <a:avLst/>
              <a:gdLst>
                <a:gd name="connsiteX0" fmla="*/ 3941 w 4518"/>
                <a:gd name="connsiteY0" fmla="*/ 3053 h 3308"/>
                <a:gd name="connsiteX1" fmla="*/ 293 w 4518"/>
                <a:gd name="connsiteY1" fmla="*/ 135 h 3308"/>
                <a:gd name="connsiteX2" fmla="*/ 3941 w 4518"/>
                <a:gd name="connsiteY2" fmla="*/ 3053 h 3308"/>
              </a:gdLst>
              <a:ahLst/>
              <a:cxnLst>
                <a:cxn ang="0">
                  <a:pos x="connsiteX0" y="connsiteY0"/>
                </a:cxn>
                <a:cxn ang="0">
                  <a:pos x="connsiteX1" y="connsiteY1"/>
                </a:cxn>
                <a:cxn ang="0">
                  <a:pos x="connsiteX2" y="connsiteY2"/>
                </a:cxn>
              </a:cxnLst>
              <a:rect l="l" t="t" r="r" b="b"/>
              <a:pathLst>
                <a:path w="4518" h="3308">
                  <a:moveTo>
                    <a:pt x="3941" y="3053"/>
                  </a:moveTo>
                  <a:cubicBezTo>
                    <a:pt x="5947" y="1594"/>
                    <a:pt x="1661" y="1321"/>
                    <a:pt x="293" y="135"/>
                  </a:cubicBezTo>
                  <a:cubicBezTo>
                    <a:pt x="-1075" y="-1050"/>
                    <a:pt x="1935" y="4421"/>
                    <a:pt x="3941" y="3053"/>
                  </a:cubicBezTo>
                  <a:close/>
                </a:path>
              </a:pathLst>
            </a:custGeom>
            <a:grpFill/>
            <a:ln w="4559" cap="flat">
              <a:solidFill>
                <a:srgbClr val="FFFFFF"/>
              </a:solidFill>
              <a:prstDash val="solid"/>
              <a:miter/>
            </a:ln>
          </p:spPr>
          <p:txBody>
            <a:bodyPr rtlCol="0" anchor="ctr"/>
            <a:lstStyle/>
            <a:p>
              <a:endParaRPr lang="en-US"/>
            </a:p>
          </p:txBody>
        </p:sp>
        <p:sp>
          <p:nvSpPr>
            <p:cNvPr id="1114" name="Freeform: Shape 1113">
              <a:extLst>
                <a:ext uri="{FF2B5EF4-FFF2-40B4-BE49-F238E27FC236}">
                  <a16:creationId xmlns:a16="http://schemas.microsoft.com/office/drawing/2014/main" id="{61AAFD80-4223-F088-C6BC-5EB03B312B18}"/>
                </a:ext>
              </a:extLst>
            </p:cNvPr>
            <p:cNvSpPr/>
            <p:nvPr/>
          </p:nvSpPr>
          <p:spPr>
            <a:xfrm>
              <a:off x="10017284" y="4387686"/>
              <a:ext cx="102724" cy="37456"/>
            </a:xfrm>
            <a:custGeom>
              <a:avLst/>
              <a:gdLst>
                <a:gd name="connsiteX0" fmla="*/ 14756 w 102724"/>
                <a:gd name="connsiteY0" fmla="*/ 3690 h 37456"/>
                <a:gd name="connsiteX1" fmla="*/ 7005 w 102724"/>
                <a:gd name="connsiteY1" fmla="*/ 9343 h 37456"/>
                <a:gd name="connsiteX2" fmla="*/ 438 w 102724"/>
                <a:gd name="connsiteY2" fmla="*/ 15635 h 37456"/>
                <a:gd name="connsiteX3" fmla="*/ 2718 w 102724"/>
                <a:gd name="connsiteY3" fmla="*/ 25301 h 37456"/>
                <a:gd name="connsiteX4" fmla="*/ 7005 w 102724"/>
                <a:gd name="connsiteY4" fmla="*/ 17368 h 37456"/>
                <a:gd name="connsiteX5" fmla="*/ 10196 w 102724"/>
                <a:gd name="connsiteY5" fmla="*/ 11897 h 37456"/>
                <a:gd name="connsiteX6" fmla="*/ 13296 w 102724"/>
                <a:gd name="connsiteY6" fmla="*/ 15909 h 37456"/>
                <a:gd name="connsiteX7" fmla="*/ 18404 w 102724"/>
                <a:gd name="connsiteY7" fmla="*/ 20742 h 37456"/>
                <a:gd name="connsiteX8" fmla="*/ 28434 w 102724"/>
                <a:gd name="connsiteY8" fmla="*/ 20742 h 37456"/>
                <a:gd name="connsiteX9" fmla="*/ 37553 w 102724"/>
                <a:gd name="connsiteY9" fmla="*/ 17915 h 37456"/>
                <a:gd name="connsiteX10" fmla="*/ 52690 w 102724"/>
                <a:gd name="connsiteY10" fmla="*/ 22748 h 37456"/>
                <a:gd name="connsiteX11" fmla="*/ 57249 w 102724"/>
                <a:gd name="connsiteY11" fmla="*/ 20742 h 37456"/>
                <a:gd name="connsiteX12" fmla="*/ 62356 w 102724"/>
                <a:gd name="connsiteY12" fmla="*/ 19556 h 37456"/>
                <a:gd name="connsiteX13" fmla="*/ 89713 w 102724"/>
                <a:gd name="connsiteY13" fmla="*/ 30134 h 37456"/>
                <a:gd name="connsiteX14" fmla="*/ 102297 w 102724"/>
                <a:gd name="connsiteY14" fmla="*/ 31594 h 37456"/>
                <a:gd name="connsiteX15" fmla="*/ 98284 w 102724"/>
                <a:gd name="connsiteY15" fmla="*/ 22475 h 37456"/>
                <a:gd name="connsiteX16" fmla="*/ 94273 w 102724"/>
                <a:gd name="connsiteY16" fmla="*/ 15362 h 37456"/>
                <a:gd name="connsiteX17" fmla="*/ 80594 w 102724"/>
                <a:gd name="connsiteY17" fmla="*/ 6790 h 37456"/>
                <a:gd name="connsiteX18" fmla="*/ 64636 w 102724"/>
                <a:gd name="connsiteY18" fmla="*/ 3963 h 37456"/>
                <a:gd name="connsiteX19" fmla="*/ 51504 w 102724"/>
                <a:gd name="connsiteY19" fmla="*/ 3963 h 37456"/>
                <a:gd name="connsiteX20" fmla="*/ 42385 w 102724"/>
                <a:gd name="connsiteY20" fmla="*/ 3963 h 37456"/>
                <a:gd name="connsiteX21" fmla="*/ 39285 w 102724"/>
                <a:gd name="connsiteY21" fmla="*/ 1410 h 37456"/>
                <a:gd name="connsiteX22" fmla="*/ 14756 w 102724"/>
                <a:gd name="connsiteY22" fmla="*/ 3690 h 3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724" h="37456">
                  <a:moveTo>
                    <a:pt x="14756" y="3690"/>
                  </a:moveTo>
                  <a:cubicBezTo>
                    <a:pt x="6457" y="3690"/>
                    <a:pt x="7917" y="8523"/>
                    <a:pt x="7005" y="9343"/>
                  </a:cubicBezTo>
                  <a:cubicBezTo>
                    <a:pt x="6092" y="10164"/>
                    <a:pt x="-2114" y="11623"/>
                    <a:pt x="438" y="15635"/>
                  </a:cubicBezTo>
                  <a:cubicBezTo>
                    <a:pt x="2080" y="18581"/>
                    <a:pt x="2901" y="21927"/>
                    <a:pt x="2718" y="25301"/>
                  </a:cubicBezTo>
                  <a:cubicBezTo>
                    <a:pt x="4998" y="23204"/>
                    <a:pt x="6457" y="20414"/>
                    <a:pt x="7005" y="17368"/>
                  </a:cubicBezTo>
                  <a:cubicBezTo>
                    <a:pt x="7005" y="13082"/>
                    <a:pt x="9285" y="8249"/>
                    <a:pt x="10196" y="11897"/>
                  </a:cubicBezTo>
                  <a:cubicBezTo>
                    <a:pt x="11108" y="15544"/>
                    <a:pt x="11564" y="15635"/>
                    <a:pt x="13296" y="15909"/>
                  </a:cubicBezTo>
                  <a:cubicBezTo>
                    <a:pt x="15029" y="16183"/>
                    <a:pt x="17036" y="18736"/>
                    <a:pt x="18404" y="20742"/>
                  </a:cubicBezTo>
                  <a:cubicBezTo>
                    <a:pt x="19771" y="22748"/>
                    <a:pt x="21595" y="27308"/>
                    <a:pt x="28434" y="20742"/>
                  </a:cubicBezTo>
                  <a:cubicBezTo>
                    <a:pt x="35273" y="14176"/>
                    <a:pt x="36094" y="16456"/>
                    <a:pt x="37553" y="17915"/>
                  </a:cubicBezTo>
                  <a:cubicBezTo>
                    <a:pt x="41839" y="21326"/>
                    <a:pt x="47219" y="23049"/>
                    <a:pt x="52690" y="22748"/>
                  </a:cubicBezTo>
                  <a:cubicBezTo>
                    <a:pt x="52690" y="22748"/>
                    <a:pt x="59256" y="22748"/>
                    <a:pt x="57249" y="20742"/>
                  </a:cubicBezTo>
                  <a:cubicBezTo>
                    <a:pt x="55243" y="18736"/>
                    <a:pt x="57249" y="18462"/>
                    <a:pt x="62356" y="19556"/>
                  </a:cubicBezTo>
                  <a:cubicBezTo>
                    <a:pt x="72022" y="21335"/>
                    <a:pt x="81323" y="24919"/>
                    <a:pt x="89713" y="30134"/>
                  </a:cubicBezTo>
                  <a:cubicBezTo>
                    <a:pt x="98012" y="36427"/>
                    <a:pt x="104303" y="42080"/>
                    <a:pt x="102297" y="31594"/>
                  </a:cubicBezTo>
                  <a:cubicBezTo>
                    <a:pt x="100291" y="21107"/>
                    <a:pt x="102297" y="24481"/>
                    <a:pt x="98284" y="22475"/>
                  </a:cubicBezTo>
                  <a:cubicBezTo>
                    <a:pt x="94273" y="20468"/>
                    <a:pt x="96005" y="17915"/>
                    <a:pt x="94273" y="15362"/>
                  </a:cubicBezTo>
                  <a:cubicBezTo>
                    <a:pt x="91264" y="10593"/>
                    <a:pt x="86248" y="7447"/>
                    <a:pt x="80594" y="6790"/>
                  </a:cubicBezTo>
                  <a:cubicBezTo>
                    <a:pt x="75123" y="7392"/>
                    <a:pt x="69561" y="6407"/>
                    <a:pt x="64636" y="3963"/>
                  </a:cubicBezTo>
                  <a:cubicBezTo>
                    <a:pt x="60806" y="954"/>
                    <a:pt x="55335" y="954"/>
                    <a:pt x="51504" y="3963"/>
                  </a:cubicBezTo>
                  <a:cubicBezTo>
                    <a:pt x="46124" y="7337"/>
                    <a:pt x="41018" y="8249"/>
                    <a:pt x="42385" y="3963"/>
                  </a:cubicBezTo>
                  <a:cubicBezTo>
                    <a:pt x="43753" y="-323"/>
                    <a:pt x="43024" y="-1143"/>
                    <a:pt x="39285" y="1410"/>
                  </a:cubicBezTo>
                  <a:cubicBezTo>
                    <a:pt x="31352" y="3936"/>
                    <a:pt x="22963" y="4711"/>
                    <a:pt x="14756" y="3690"/>
                  </a:cubicBezTo>
                  <a:close/>
                </a:path>
              </a:pathLst>
            </a:custGeom>
            <a:grpFill/>
            <a:ln w="4559" cap="flat">
              <a:solidFill>
                <a:srgbClr val="FFFFFF"/>
              </a:solidFill>
              <a:prstDash val="solid"/>
              <a:miter/>
            </a:ln>
          </p:spPr>
          <p:txBody>
            <a:bodyPr rtlCol="0" anchor="ctr"/>
            <a:lstStyle/>
            <a:p>
              <a:endParaRPr lang="en-US"/>
            </a:p>
          </p:txBody>
        </p:sp>
        <p:sp>
          <p:nvSpPr>
            <p:cNvPr id="1115" name="Freeform: Shape 1114">
              <a:extLst>
                <a:ext uri="{FF2B5EF4-FFF2-40B4-BE49-F238E27FC236}">
                  <a16:creationId xmlns:a16="http://schemas.microsoft.com/office/drawing/2014/main" id="{594899A4-EE88-701A-91D2-AD5D6E9BB325}"/>
                </a:ext>
              </a:extLst>
            </p:cNvPr>
            <p:cNvSpPr/>
            <p:nvPr/>
          </p:nvSpPr>
          <p:spPr>
            <a:xfrm>
              <a:off x="10082134" y="4351454"/>
              <a:ext cx="22267" cy="13235"/>
            </a:xfrm>
            <a:custGeom>
              <a:avLst/>
              <a:gdLst>
                <a:gd name="connsiteX0" fmla="*/ 881 w 22267"/>
                <a:gd name="connsiteY0" fmla="*/ 6820 h 13235"/>
                <a:gd name="connsiteX1" fmla="*/ 11459 w 22267"/>
                <a:gd name="connsiteY1" fmla="*/ 12565 h 13235"/>
                <a:gd name="connsiteX2" fmla="*/ 19666 w 22267"/>
                <a:gd name="connsiteY2" fmla="*/ 9921 h 13235"/>
                <a:gd name="connsiteX3" fmla="*/ 21398 w 22267"/>
                <a:gd name="connsiteY3" fmla="*/ 1714 h 13235"/>
                <a:gd name="connsiteX4" fmla="*/ 16291 w 22267"/>
                <a:gd name="connsiteY4" fmla="*/ -19 h 13235"/>
                <a:gd name="connsiteX5" fmla="*/ 2887 w 22267"/>
                <a:gd name="connsiteY5" fmla="*/ 4267 h 13235"/>
                <a:gd name="connsiteX6" fmla="*/ 881 w 22267"/>
                <a:gd name="connsiteY6" fmla="*/ 6820 h 13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 h="13235">
                  <a:moveTo>
                    <a:pt x="881" y="6820"/>
                  </a:moveTo>
                  <a:cubicBezTo>
                    <a:pt x="4163" y="9164"/>
                    <a:pt x="7720" y="11097"/>
                    <a:pt x="11459" y="12565"/>
                  </a:cubicBezTo>
                  <a:cubicBezTo>
                    <a:pt x="17933" y="15118"/>
                    <a:pt x="16019" y="9100"/>
                    <a:pt x="19666" y="9921"/>
                  </a:cubicBezTo>
                  <a:cubicBezTo>
                    <a:pt x="23313" y="10741"/>
                    <a:pt x="22219" y="3993"/>
                    <a:pt x="21398" y="1714"/>
                  </a:cubicBezTo>
                  <a:cubicBezTo>
                    <a:pt x="20578" y="-566"/>
                    <a:pt x="17933" y="255"/>
                    <a:pt x="16291" y="-19"/>
                  </a:cubicBezTo>
                  <a:cubicBezTo>
                    <a:pt x="14650" y="-293"/>
                    <a:pt x="7994" y="3173"/>
                    <a:pt x="2887" y="4267"/>
                  </a:cubicBezTo>
                  <a:cubicBezTo>
                    <a:pt x="-2219" y="5361"/>
                    <a:pt x="881" y="6820"/>
                    <a:pt x="881" y="6820"/>
                  </a:cubicBezTo>
                  <a:close/>
                </a:path>
              </a:pathLst>
            </a:custGeom>
            <a:grpFill/>
            <a:ln w="4559" cap="flat">
              <a:solidFill>
                <a:srgbClr val="FFFFFF"/>
              </a:solidFill>
              <a:prstDash val="solid"/>
              <a:miter/>
            </a:ln>
          </p:spPr>
          <p:txBody>
            <a:bodyPr rtlCol="0" anchor="ctr"/>
            <a:lstStyle/>
            <a:p>
              <a:endParaRPr lang="en-US"/>
            </a:p>
          </p:txBody>
        </p:sp>
        <p:sp>
          <p:nvSpPr>
            <p:cNvPr id="1116" name="Freeform: Shape 1115">
              <a:extLst>
                <a:ext uri="{FF2B5EF4-FFF2-40B4-BE49-F238E27FC236}">
                  <a16:creationId xmlns:a16="http://schemas.microsoft.com/office/drawing/2014/main" id="{C7646412-17E4-5B46-14C6-F51CCAED065D}"/>
                </a:ext>
              </a:extLst>
            </p:cNvPr>
            <p:cNvSpPr/>
            <p:nvPr/>
          </p:nvSpPr>
          <p:spPr>
            <a:xfrm>
              <a:off x="10001892" y="4221411"/>
              <a:ext cx="49380" cy="103586"/>
            </a:xfrm>
            <a:custGeom>
              <a:avLst/>
              <a:gdLst>
                <a:gd name="connsiteX0" fmla="*/ 3886 w 49380"/>
                <a:gd name="connsiteY0" fmla="*/ 24062 h 103586"/>
                <a:gd name="connsiteX1" fmla="*/ 1058 w 49380"/>
                <a:gd name="connsiteY1" fmla="*/ 37102 h 103586"/>
                <a:gd name="connsiteX2" fmla="*/ 6712 w 49380"/>
                <a:gd name="connsiteY2" fmla="*/ 46859 h 103586"/>
                <a:gd name="connsiteX3" fmla="*/ 7897 w 49380"/>
                <a:gd name="connsiteY3" fmla="*/ 56525 h 103586"/>
                <a:gd name="connsiteX4" fmla="*/ 10451 w 49380"/>
                <a:gd name="connsiteY4" fmla="*/ 69656 h 103586"/>
                <a:gd name="connsiteX5" fmla="*/ 15558 w 49380"/>
                <a:gd name="connsiteY5" fmla="*/ 89535 h 103586"/>
                <a:gd name="connsiteX6" fmla="*/ 32428 w 49380"/>
                <a:gd name="connsiteY6" fmla="*/ 102667 h 103586"/>
                <a:gd name="connsiteX7" fmla="*/ 33796 w 49380"/>
                <a:gd name="connsiteY7" fmla="*/ 100661 h 103586"/>
                <a:gd name="connsiteX8" fmla="*/ 20390 w 49380"/>
                <a:gd name="connsiteY8" fmla="*/ 77863 h 103586"/>
                <a:gd name="connsiteX9" fmla="*/ 17838 w 49380"/>
                <a:gd name="connsiteY9" fmla="*/ 71571 h 103586"/>
                <a:gd name="connsiteX10" fmla="*/ 17290 w 49380"/>
                <a:gd name="connsiteY10" fmla="*/ 61632 h 103586"/>
                <a:gd name="connsiteX11" fmla="*/ 22670 w 49380"/>
                <a:gd name="connsiteY11" fmla="*/ 58258 h 103586"/>
                <a:gd name="connsiteX12" fmla="*/ 44921 w 49380"/>
                <a:gd name="connsiteY12" fmla="*/ 63091 h 103586"/>
                <a:gd name="connsiteX13" fmla="*/ 47201 w 49380"/>
                <a:gd name="connsiteY13" fmla="*/ 61084 h 103586"/>
                <a:gd name="connsiteX14" fmla="*/ 34069 w 49380"/>
                <a:gd name="connsiteY14" fmla="*/ 51418 h 103586"/>
                <a:gd name="connsiteX15" fmla="*/ 33248 w 49380"/>
                <a:gd name="connsiteY15" fmla="*/ 42299 h 103586"/>
                <a:gd name="connsiteX16" fmla="*/ 44647 w 49380"/>
                <a:gd name="connsiteY16" fmla="*/ 32269 h 103586"/>
                <a:gd name="connsiteX17" fmla="*/ 45467 w 49380"/>
                <a:gd name="connsiteY17" fmla="*/ 24609 h 103586"/>
                <a:gd name="connsiteX18" fmla="*/ 41547 w 49380"/>
                <a:gd name="connsiteY18" fmla="*/ 20323 h 103586"/>
                <a:gd name="connsiteX19" fmla="*/ 29509 w 49380"/>
                <a:gd name="connsiteY19" fmla="*/ 23697 h 103586"/>
                <a:gd name="connsiteX20" fmla="*/ 24677 w 49380"/>
                <a:gd name="connsiteY20" fmla="*/ 31448 h 103586"/>
                <a:gd name="connsiteX21" fmla="*/ 24677 w 49380"/>
                <a:gd name="connsiteY21" fmla="*/ 35095 h 103586"/>
                <a:gd name="connsiteX22" fmla="*/ 18750 w 49380"/>
                <a:gd name="connsiteY22" fmla="*/ 39928 h 103586"/>
                <a:gd name="connsiteX23" fmla="*/ 12731 w 49380"/>
                <a:gd name="connsiteY23" fmla="*/ 45126 h 103586"/>
                <a:gd name="connsiteX24" fmla="*/ 12183 w 49380"/>
                <a:gd name="connsiteY24" fmla="*/ 37102 h 103586"/>
                <a:gd name="connsiteX25" fmla="*/ 19296 w 49380"/>
                <a:gd name="connsiteY25" fmla="*/ 30810 h 103586"/>
                <a:gd name="connsiteX26" fmla="*/ 19296 w 49380"/>
                <a:gd name="connsiteY26" fmla="*/ 13210 h 103586"/>
                <a:gd name="connsiteX27" fmla="*/ 18750 w 49380"/>
                <a:gd name="connsiteY27" fmla="*/ 7465 h 103586"/>
                <a:gd name="connsiteX28" fmla="*/ 19570 w 49380"/>
                <a:gd name="connsiteY28" fmla="*/ 1264 h 103586"/>
                <a:gd name="connsiteX29" fmla="*/ 6986 w 49380"/>
                <a:gd name="connsiteY29" fmla="*/ 13210 h 103586"/>
                <a:gd name="connsiteX30" fmla="*/ 3886 w 49380"/>
                <a:gd name="connsiteY30" fmla="*/ 24062 h 10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9380" h="103586">
                  <a:moveTo>
                    <a:pt x="3886" y="24062"/>
                  </a:moveTo>
                  <a:cubicBezTo>
                    <a:pt x="2426" y="27436"/>
                    <a:pt x="-2133" y="33728"/>
                    <a:pt x="1058" y="37102"/>
                  </a:cubicBezTo>
                  <a:cubicBezTo>
                    <a:pt x="4250" y="40476"/>
                    <a:pt x="8719" y="43120"/>
                    <a:pt x="6712" y="46859"/>
                  </a:cubicBezTo>
                  <a:cubicBezTo>
                    <a:pt x="4706" y="50598"/>
                    <a:pt x="4797" y="51965"/>
                    <a:pt x="7897" y="56525"/>
                  </a:cubicBezTo>
                  <a:cubicBezTo>
                    <a:pt x="10907" y="60200"/>
                    <a:pt x="11819" y="65124"/>
                    <a:pt x="10451" y="69656"/>
                  </a:cubicBezTo>
                  <a:cubicBezTo>
                    <a:pt x="7897" y="76705"/>
                    <a:pt x="9903" y="84584"/>
                    <a:pt x="15558" y="89535"/>
                  </a:cubicBezTo>
                  <a:cubicBezTo>
                    <a:pt x="20299" y="94943"/>
                    <a:pt x="26044" y="99402"/>
                    <a:pt x="32428" y="102667"/>
                  </a:cubicBezTo>
                  <a:cubicBezTo>
                    <a:pt x="34343" y="103852"/>
                    <a:pt x="36348" y="104399"/>
                    <a:pt x="33796" y="100661"/>
                  </a:cubicBezTo>
                  <a:lnTo>
                    <a:pt x="20390" y="77863"/>
                  </a:lnTo>
                  <a:cubicBezTo>
                    <a:pt x="19022" y="75310"/>
                    <a:pt x="17016" y="75857"/>
                    <a:pt x="17838" y="71571"/>
                  </a:cubicBezTo>
                  <a:cubicBezTo>
                    <a:pt x="18202" y="68252"/>
                    <a:pt x="18019" y="64896"/>
                    <a:pt x="17290" y="61632"/>
                  </a:cubicBezTo>
                  <a:cubicBezTo>
                    <a:pt x="17290" y="59625"/>
                    <a:pt x="17290" y="56525"/>
                    <a:pt x="22670" y="58258"/>
                  </a:cubicBezTo>
                  <a:cubicBezTo>
                    <a:pt x="28051" y="59990"/>
                    <a:pt x="42367" y="62452"/>
                    <a:pt x="44921" y="63091"/>
                  </a:cubicBezTo>
                  <a:cubicBezTo>
                    <a:pt x="47474" y="63729"/>
                    <a:pt x="52034" y="66191"/>
                    <a:pt x="47201" y="61084"/>
                  </a:cubicBezTo>
                  <a:cubicBezTo>
                    <a:pt x="43370" y="57172"/>
                    <a:pt x="38902" y="53908"/>
                    <a:pt x="34069" y="51418"/>
                  </a:cubicBezTo>
                  <a:cubicBezTo>
                    <a:pt x="31516" y="49959"/>
                    <a:pt x="24129" y="47680"/>
                    <a:pt x="33248" y="42299"/>
                  </a:cubicBezTo>
                  <a:cubicBezTo>
                    <a:pt x="42367" y="36919"/>
                    <a:pt x="44099" y="36007"/>
                    <a:pt x="44647" y="32269"/>
                  </a:cubicBezTo>
                  <a:cubicBezTo>
                    <a:pt x="45195" y="28530"/>
                    <a:pt x="46927" y="27162"/>
                    <a:pt x="45467" y="24609"/>
                  </a:cubicBezTo>
                  <a:cubicBezTo>
                    <a:pt x="44009" y="22055"/>
                    <a:pt x="44373" y="20049"/>
                    <a:pt x="41547" y="20323"/>
                  </a:cubicBezTo>
                  <a:cubicBezTo>
                    <a:pt x="37260" y="20077"/>
                    <a:pt x="33066" y="21262"/>
                    <a:pt x="29509" y="23697"/>
                  </a:cubicBezTo>
                  <a:cubicBezTo>
                    <a:pt x="25861" y="27162"/>
                    <a:pt x="22124" y="30262"/>
                    <a:pt x="24677" y="31448"/>
                  </a:cubicBezTo>
                  <a:cubicBezTo>
                    <a:pt x="27230" y="32633"/>
                    <a:pt x="27869" y="34548"/>
                    <a:pt x="24677" y="35095"/>
                  </a:cubicBezTo>
                  <a:cubicBezTo>
                    <a:pt x="21485" y="35643"/>
                    <a:pt x="19570" y="35095"/>
                    <a:pt x="18750" y="39928"/>
                  </a:cubicBezTo>
                  <a:cubicBezTo>
                    <a:pt x="17928" y="44761"/>
                    <a:pt x="16196" y="46494"/>
                    <a:pt x="12731" y="45126"/>
                  </a:cubicBezTo>
                  <a:cubicBezTo>
                    <a:pt x="9266" y="43759"/>
                    <a:pt x="8445" y="41114"/>
                    <a:pt x="12183" y="37102"/>
                  </a:cubicBezTo>
                  <a:cubicBezTo>
                    <a:pt x="15922" y="33089"/>
                    <a:pt x="17290" y="34822"/>
                    <a:pt x="19296" y="30810"/>
                  </a:cubicBezTo>
                  <a:cubicBezTo>
                    <a:pt x="21302" y="26797"/>
                    <a:pt x="23035" y="24062"/>
                    <a:pt x="19296" y="13210"/>
                  </a:cubicBezTo>
                  <a:cubicBezTo>
                    <a:pt x="19296" y="13210"/>
                    <a:pt x="16105" y="11477"/>
                    <a:pt x="18750" y="7465"/>
                  </a:cubicBezTo>
                  <a:cubicBezTo>
                    <a:pt x="21393" y="3453"/>
                    <a:pt x="25224" y="-2748"/>
                    <a:pt x="19570" y="1264"/>
                  </a:cubicBezTo>
                  <a:cubicBezTo>
                    <a:pt x="14463" y="4201"/>
                    <a:pt x="10177" y="8286"/>
                    <a:pt x="6986" y="13210"/>
                  </a:cubicBezTo>
                  <a:cubicBezTo>
                    <a:pt x="4432" y="17770"/>
                    <a:pt x="5344" y="20323"/>
                    <a:pt x="3886" y="24062"/>
                  </a:cubicBezTo>
                  <a:close/>
                </a:path>
              </a:pathLst>
            </a:custGeom>
            <a:grpFill/>
            <a:ln w="4559" cap="flat">
              <a:solidFill>
                <a:srgbClr val="FFFFFF"/>
              </a:solidFill>
              <a:prstDash val="solid"/>
              <a:miter/>
            </a:ln>
          </p:spPr>
          <p:txBody>
            <a:bodyPr rtlCol="0" anchor="ctr"/>
            <a:lstStyle/>
            <a:p>
              <a:endParaRPr lang="en-US"/>
            </a:p>
          </p:txBody>
        </p:sp>
        <p:sp>
          <p:nvSpPr>
            <p:cNvPr id="1117" name="Freeform: Shape 1116">
              <a:extLst>
                <a:ext uri="{FF2B5EF4-FFF2-40B4-BE49-F238E27FC236}">
                  <a16:creationId xmlns:a16="http://schemas.microsoft.com/office/drawing/2014/main" id="{5911DF0B-E1DC-5420-5F24-8453743C1EB7}"/>
                </a:ext>
              </a:extLst>
            </p:cNvPr>
            <p:cNvSpPr/>
            <p:nvPr/>
          </p:nvSpPr>
          <p:spPr>
            <a:xfrm>
              <a:off x="10000970" y="4269125"/>
              <a:ext cx="2579" cy="4133"/>
            </a:xfrm>
            <a:custGeom>
              <a:avLst/>
              <a:gdLst>
                <a:gd name="connsiteX0" fmla="*/ 2528 w 2579"/>
                <a:gd name="connsiteY0" fmla="*/ -34 h 4133"/>
                <a:gd name="connsiteX1" fmla="*/ -26 w 2579"/>
                <a:gd name="connsiteY1" fmla="*/ 3157 h 4133"/>
                <a:gd name="connsiteX2" fmla="*/ 2528 w 2579"/>
                <a:gd name="connsiteY2" fmla="*/ -34 h 4133"/>
              </a:gdLst>
              <a:ahLst/>
              <a:cxnLst>
                <a:cxn ang="0">
                  <a:pos x="connsiteX0" y="connsiteY0"/>
                </a:cxn>
                <a:cxn ang="0">
                  <a:pos x="connsiteX1" y="connsiteY1"/>
                </a:cxn>
                <a:cxn ang="0">
                  <a:pos x="connsiteX2" y="connsiteY2"/>
                </a:cxn>
              </a:cxnLst>
              <a:rect l="l" t="t" r="r" b="b"/>
              <a:pathLst>
                <a:path w="2579" h="4133">
                  <a:moveTo>
                    <a:pt x="2528" y="-34"/>
                  </a:moveTo>
                  <a:cubicBezTo>
                    <a:pt x="1159" y="504"/>
                    <a:pt x="157" y="1716"/>
                    <a:pt x="-26" y="3157"/>
                  </a:cubicBezTo>
                  <a:cubicBezTo>
                    <a:pt x="-300" y="5619"/>
                    <a:pt x="1706" y="2792"/>
                    <a:pt x="2528" y="-34"/>
                  </a:cubicBezTo>
                  <a:close/>
                </a:path>
              </a:pathLst>
            </a:custGeom>
            <a:grpFill/>
            <a:ln w="4559" cap="flat">
              <a:solidFill>
                <a:srgbClr val="FFFFFF"/>
              </a:solidFill>
              <a:prstDash val="solid"/>
              <a:miter/>
            </a:ln>
          </p:spPr>
          <p:txBody>
            <a:bodyPr rtlCol="0" anchor="ctr"/>
            <a:lstStyle/>
            <a:p>
              <a:endParaRPr lang="en-US"/>
            </a:p>
          </p:txBody>
        </p:sp>
        <p:sp>
          <p:nvSpPr>
            <p:cNvPr id="1118" name="Freeform: Shape 1117">
              <a:extLst>
                <a:ext uri="{FF2B5EF4-FFF2-40B4-BE49-F238E27FC236}">
                  <a16:creationId xmlns:a16="http://schemas.microsoft.com/office/drawing/2014/main" id="{4E387B5F-6AAE-E4F1-10D1-24AEAFBFBC3E}"/>
                </a:ext>
              </a:extLst>
            </p:cNvPr>
            <p:cNvSpPr/>
            <p:nvPr/>
          </p:nvSpPr>
          <p:spPr>
            <a:xfrm>
              <a:off x="10067382" y="4293382"/>
              <a:ext cx="7750" cy="8480"/>
            </a:xfrm>
            <a:custGeom>
              <a:avLst/>
              <a:gdLst>
                <a:gd name="connsiteX0" fmla="*/ -52 w 7750"/>
                <a:gd name="connsiteY0" fmla="*/ -34 h 8480"/>
                <a:gd name="connsiteX1" fmla="*/ 7699 w 7750"/>
                <a:gd name="connsiteY1" fmla="*/ 8446 h 8480"/>
                <a:gd name="connsiteX2" fmla="*/ -52 w 7750"/>
                <a:gd name="connsiteY2" fmla="*/ -34 h 8480"/>
              </a:gdLst>
              <a:ahLst/>
              <a:cxnLst>
                <a:cxn ang="0">
                  <a:pos x="connsiteX0" y="connsiteY0"/>
                </a:cxn>
                <a:cxn ang="0">
                  <a:pos x="connsiteX1" y="connsiteY1"/>
                </a:cxn>
                <a:cxn ang="0">
                  <a:pos x="connsiteX2" y="connsiteY2"/>
                </a:cxn>
              </a:cxnLst>
              <a:rect l="l" t="t" r="r" b="b"/>
              <a:pathLst>
                <a:path w="7750" h="8480">
                  <a:moveTo>
                    <a:pt x="-52" y="-34"/>
                  </a:moveTo>
                  <a:cubicBezTo>
                    <a:pt x="2319" y="2984"/>
                    <a:pt x="4872" y="5820"/>
                    <a:pt x="7699" y="8446"/>
                  </a:cubicBezTo>
                  <a:cubicBezTo>
                    <a:pt x="6423" y="4671"/>
                    <a:pt x="3596" y="1598"/>
                    <a:pt x="-52" y="-34"/>
                  </a:cubicBezTo>
                  <a:close/>
                </a:path>
              </a:pathLst>
            </a:custGeom>
            <a:grpFill/>
            <a:ln w="4559" cap="flat">
              <a:solidFill>
                <a:srgbClr val="FFFFFF"/>
              </a:solidFill>
              <a:prstDash val="solid"/>
              <a:miter/>
            </a:ln>
          </p:spPr>
          <p:txBody>
            <a:bodyPr rtlCol="0" anchor="ctr"/>
            <a:lstStyle/>
            <a:p>
              <a:endParaRPr lang="en-US"/>
            </a:p>
          </p:txBody>
        </p:sp>
        <p:sp>
          <p:nvSpPr>
            <p:cNvPr id="1119" name="Freeform: Shape 1118">
              <a:extLst>
                <a:ext uri="{FF2B5EF4-FFF2-40B4-BE49-F238E27FC236}">
                  <a16:creationId xmlns:a16="http://schemas.microsoft.com/office/drawing/2014/main" id="{88172F40-6FF9-82AF-68D1-7485DFD32D1D}"/>
                </a:ext>
              </a:extLst>
            </p:cNvPr>
            <p:cNvSpPr/>
            <p:nvPr/>
          </p:nvSpPr>
          <p:spPr>
            <a:xfrm>
              <a:off x="10031038" y="4205000"/>
              <a:ext cx="12725" cy="22003"/>
            </a:xfrm>
            <a:custGeom>
              <a:avLst/>
              <a:gdLst>
                <a:gd name="connsiteX0" fmla="*/ 91 w 12725"/>
                <a:gd name="connsiteY0" fmla="*/ 14757 h 22003"/>
                <a:gd name="connsiteX1" fmla="*/ 3282 w 12725"/>
                <a:gd name="connsiteY1" fmla="*/ 21323 h 22003"/>
                <a:gd name="connsiteX2" fmla="*/ 12674 w 12725"/>
                <a:gd name="connsiteY2" fmla="*/ 12496 h 22003"/>
                <a:gd name="connsiteX3" fmla="*/ 12401 w 12725"/>
                <a:gd name="connsiteY3" fmla="*/ 9924 h 22003"/>
                <a:gd name="connsiteX4" fmla="*/ 7842 w 12725"/>
                <a:gd name="connsiteY4" fmla="*/ 1991 h 22003"/>
                <a:gd name="connsiteX5" fmla="*/ 91 w 12725"/>
                <a:gd name="connsiteY5" fmla="*/ 14757 h 22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25" h="22003">
                  <a:moveTo>
                    <a:pt x="91" y="14757"/>
                  </a:moveTo>
                  <a:cubicBezTo>
                    <a:pt x="1275" y="22235"/>
                    <a:pt x="-457" y="22782"/>
                    <a:pt x="3282" y="21323"/>
                  </a:cubicBezTo>
                  <a:cubicBezTo>
                    <a:pt x="8297" y="21487"/>
                    <a:pt x="12493" y="17530"/>
                    <a:pt x="12674" y="12496"/>
                  </a:cubicBezTo>
                  <a:cubicBezTo>
                    <a:pt x="12674" y="11630"/>
                    <a:pt x="12584" y="10764"/>
                    <a:pt x="12401" y="9924"/>
                  </a:cubicBezTo>
                  <a:cubicBezTo>
                    <a:pt x="11762" y="-1474"/>
                    <a:pt x="11216" y="-1474"/>
                    <a:pt x="7842" y="1991"/>
                  </a:cubicBezTo>
                  <a:cubicBezTo>
                    <a:pt x="4468" y="5456"/>
                    <a:pt x="-1004" y="7371"/>
                    <a:pt x="91" y="14757"/>
                  </a:cubicBezTo>
                  <a:close/>
                </a:path>
              </a:pathLst>
            </a:custGeom>
            <a:grpFill/>
            <a:ln w="4559" cap="flat">
              <a:solidFill>
                <a:srgbClr val="FFFFFF"/>
              </a:solidFill>
              <a:prstDash val="solid"/>
              <a:miter/>
            </a:ln>
          </p:spPr>
          <p:txBody>
            <a:bodyPr rtlCol="0" anchor="ctr"/>
            <a:lstStyle/>
            <a:p>
              <a:endParaRPr lang="en-US"/>
            </a:p>
          </p:txBody>
        </p:sp>
        <p:sp>
          <p:nvSpPr>
            <p:cNvPr id="1120" name="Freeform: Shape 1119">
              <a:extLst>
                <a:ext uri="{FF2B5EF4-FFF2-40B4-BE49-F238E27FC236}">
                  <a16:creationId xmlns:a16="http://schemas.microsoft.com/office/drawing/2014/main" id="{5A8CF001-CD2D-4802-DBF2-982395346A37}"/>
                </a:ext>
              </a:extLst>
            </p:cNvPr>
            <p:cNvSpPr/>
            <p:nvPr/>
          </p:nvSpPr>
          <p:spPr>
            <a:xfrm>
              <a:off x="10104666" y="4321915"/>
              <a:ext cx="8872" cy="2852"/>
            </a:xfrm>
            <a:custGeom>
              <a:avLst/>
              <a:gdLst>
                <a:gd name="connsiteX0" fmla="*/ 1694 w 8872"/>
                <a:gd name="connsiteY0" fmla="*/ 2710 h 2852"/>
                <a:gd name="connsiteX1" fmla="*/ 7986 w 8872"/>
                <a:gd name="connsiteY1" fmla="*/ 430 h 2852"/>
                <a:gd name="connsiteX2" fmla="*/ 2332 w 8872"/>
                <a:gd name="connsiteY2" fmla="*/ 430 h 2852"/>
                <a:gd name="connsiteX3" fmla="*/ 1694 w 8872"/>
                <a:gd name="connsiteY3" fmla="*/ 2710 h 2852"/>
              </a:gdLst>
              <a:ahLst/>
              <a:cxnLst>
                <a:cxn ang="0">
                  <a:pos x="connsiteX0" y="connsiteY0"/>
                </a:cxn>
                <a:cxn ang="0">
                  <a:pos x="connsiteX1" y="connsiteY1"/>
                </a:cxn>
                <a:cxn ang="0">
                  <a:pos x="connsiteX2" y="connsiteY2"/>
                </a:cxn>
                <a:cxn ang="0">
                  <a:pos x="connsiteX3" y="connsiteY3"/>
                </a:cxn>
              </a:cxnLst>
              <a:rect l="l" t="t" r="r" b="b"/>
              <a:pathLst>
                <a:path w="8872" h="2852">
                  <a:moveTo>
                    <a:pt x="1694" y="2710"/>
                  </a:moveTo>
                  <a:cubicBezTo>
                    <a:pt x="1694" y="2710"/>
                    <a:pt x="11725" y="795"/>
                    <a:pt x="7986" y="430"/>
                  </a:cubicBezTo>
                  <a:cubicBezTo>
                    <a:pt x="4247" y="65"/>
                    <a:pt x="4520" y="2436"/>
                    <a:pt x="2332" y="430"/>
                  </a:cubicBezTo>
                  <a:cubicBezTo>
                    <a:pt x="143" y="-1576"/>
                    <a:pt x="-1407" y="3622"/>
                    <a:pt x="1694" y="2710"/>
                  </a:cubicBezTo>
                  <a:close/>
                </a:path>
              </a:pathLst>
            </a:custGeom>
            <a:grpFill/>
            <a:ln w="4559" cap="flat">
              <a:solidFill>
                <a:srgbClr val="FFFFFF"/>
              </a:solidFill>
              <a:prstDash val="solid"/>
              <a:miter/>
            </a:ln>
          </p:spPr>
          <p:txBody>
            <a:bodyPr rtlCol="0" anchor="ctr"/>
            <a:lstStyle/>
            <a:p>
              <a:endParaRPr lang="en-US"/>
            </a:p>
          </p:txBody>
        </p:sp>
        <p:sp>
          <p:nvSpPr>
            <p:cNvPr id="1121" name="Freeform: Shape 1120">
              <a:extLst>
                <a:ext uri="{FF2B5EF4-FFF2-40B4-BE49-F238E27FC236}">
                  <a16:creationId xmlns:a16="http://schemas.microsoft.com/office/drawing/2014/main" id="{9F9B03F2-879B-CC45-C3DE-9FAC83F6781C}"/>
                </a:ext>
              </a:extLst>
            </p:cNvPr>
            <p:cNvSpPr/>
            <p:nvPr/>
          </p:nvSpPr>
          <p:spPr>
            <a:xfrm>
              <a:off x="10113155" y="4324824"/>
              <a:ext cx="12494" cy="14243"/>
            </a:xfrm>
            <a:custGeom>
              <a:avLst/>
              <a:gdLst>
                <a:gd name="connsiteX0" fmla="*/ 6883 w 12494"/>
                <a:gd name="connsiteY0" fmla="*/ 14118 h 14243"/>
                <a:gd name="connsiteX1" fmla="*/ 12355 w 12494"/>
                <a:gd name="connsiteY1" fmla="*/ 5000 h 14243"/>
                <a:gd name="connsiteX2" fmla="*/ 7156 w 12494"/>
                <a:gd name="connsiteY2" fmla="*/ 75 h 14243"/>
                <a:gd name="connsiteX3" fmla="*/ 591 w 12494"/>
                <a:gd name="connsiteY3" fmla="*/ 6094 h 14243"/>
                <a:gd name="connsiteX4" fmla="*/ 6883 w 12494"/>
                <a:gd name="connsiteY4" fmla="*/ 14118 h 14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94" h="14243">
                  <a:moveTo>
                    <a:pt x="6883" y="14118"/>
                  </a:moveTo>
                  <a:cubicBezTo>
                    <a:pt x="10895" y="12933"/>
                    <a:pt x="12901" y="10380"/>
                    <a:pt x="12355" y="5000"/>
                  </a:cubicBezTo>
                  <a:cubicBezTo>
                    <a:pt x="11807" y="-381"/>
                    <a:pt x="10621" y="-198"/>
                    <a:pt x="7156" y="75"/>
                  </a:cubicBezTo>
                  <a:cubicBezTo>
                    <a:pt x="3691" y="349"/>
                    <a:pt x="-1963" y="75"/>
                    <a:pt x="591" y="6094"/>
                  </a:cubicBezTo>
                  <a:cubicBezTo>
                    <a:pt x="591" y="6094"/>
                    <a:pt x="2962" y="15213"/>
                    <a:pt x="6883" y="14118"/>
                  </a:cubicBezTo>
                  <a:close/>
                </a:path>
              </a:pathLst>
            </a:custGeom>
            <a:grpFill/>
            <a:ln w="4559" cap="flat">
              <a:solidFill>
                <a:srgbClr val="FFFFFF"/>
              </a:solidFill>
              <a:prstDash val="solid"/>
              <a:miter/>
            </a:ln>
          </p:spPr>
          <p:txBody>
            <a:bodyPr rtlCol="0" anchor="ctr"/>
            <a:lstStyle/>
            <a:p>
              <a:endParaRPr lang="en-US"/>
            </a:p>
          </p:txBody>
        </p:sp>
        <p:sp>
          <p:nvSpPr>
            <p:cNvPr id="1122" name="Freeform: Shape 1121">
              <a:extLst>
                <a:ext uri="{FF2B5EF4-FFF2-40B4-BE49-F238E27FC236}">
                  <a16:creationId xmlns:a16="http://schemas.microsoft.com/office/drawing/2014/main" id="{060F825D-0C36-A2D9-3243-154D2CCCBEAB}"/>
                </a:ext>
              </a:extLst>
            </p:cNvPr>
            <p:cNvSpPr/>
            <p:nvPr/>
          </p:nvSpPr>
          <p:spPr>
            <a:xfrm>
              <a:off x="10099153" y="4294478"/>
              <a:ext cx="35803" cy="15284"/>
            </a:xfrm>
            <a:custGeom>
              <a:avLst/>
              <a:gdLst>
                <a:gd name="connsiteX0" fmla="*/ 8939 w 35803"/>
                <a:gd name="connsiteY0" fmla="*/ 10541 h 15284"/>
                <a:gd name="connsiteX1" fmla="*/ 11219 w 35803"/>
                <a:gd name="connsiteY1" fmla="*/ 10541 h 15284"/>
                <a:gd name="connsiteX2" fmla="*/ 16964 w 35803"/>
                <a:gd name="connsiteY2" fmla="*/ 14827 h 15284"/>
                <a:gd name="connsiteX3" fmla="*/ 22617 w 35803"/>
                <a:gd name="connsiteY3" fmla="*/ 11909 h 15284"/>
                <a:gd name="connsiteX4" fmla="*/ 25445 w 35803"/>
                <a:gd name="connsiteY4" fmla="*/ 11362 h 15284"/>
                <a:gd name="connsiteX5" fmla="*/ 31736 w 35803"/>
                <a:gd name="connsiteY5" fmla="*/ 12274 h 15284"/>
                <a:gd name="connsiteX6" fmla="*/ 33742 w 35803"/>
                <a:gd name="connsiteY6" fmla="*/ 4249 h 15284"/>
                <a:gd name="connsiteX7" fmla="*/ 24077 w 35803"/>
                <a:gd name="connsiteY7" fmla="*/ 875 h 15284"/>
                <a:gd name="connsiteX8" fmla="*/ 15778 w 35803"/>
                <a:gd name="connsiteY8" fmla="*/ 875 h 15284"/>
                <a:gd name="connsiteX9" fmla="*/ 14958 w 35803"/>
                <a:gd name="connsiteY9" fmla="*/ 3702 h 15284"/>
                <a:gd name="connsiteX10" fmla="*/ 19517 w 35803"/>
                <a:gd name="connsiteY10" fmla="*/ 9356 h 15284"/>
                <a:gd name="connsiteX11" fmla="*/ 12404 w 35803"/>
                <a:gd name="connsiteY11" fmla="*/ 3702 h 15284"/>
                <a:gd name="connsiteX12" fmla="*/ 3832 w 35803"/>
                <a:gd name="connsiteY12" fmla="*/ 4523 h 15284"/>
                <a:gd name="connsiteX13" fmla="*/ 1552 w 35803"/>
                <a:gd name="connsiteY13" fmla="*/ 7988 h 15284"/>
                <a:gd name="connsiteX14" fmla="*/ 6385 w 35803"/>
                <a:gd name="connsiteY14" fmla="*/ 8809 h 15284"/>
                <a:gd name="connsiteX15" fmla="*/ 8939 w 35803"/>
                <a:gd name="connsiteY15" fmla="*/ 10541 h 1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803" h="15284">
                  <a:moveTo>
                    <a:pt x="8939" y="10541"/>
                  </a:moveTo>
                  <a:cubicBezTo>
                    <a:pt x="8939" y="14554"/>
                    <a:pt x="10033" y="13915"/>
                    <a:pt x="11219" y="10541"/>
                  </a:cubicBezTo>
                  <a:cubicBezTo>
                    <a:pt x="12404" y="7167"/>
                    <a:pt x="14593" y="13368"/>
                    <a:pt x="16964" y="14827"/>
                  </a:cubicBezTo>
                  <a:cubicBezTo>
                    <a:pt x="19335" y="16286"/>
                    <a:pt x="22344" y="13642"/>
                    <a:pt x="22617" y="11909"/>
                  </a:cubicBezTo>
                  <a:cubicBezTo>
                    <a:pt x="22891" y="10176"/>
                    <a:pt x="24349" y="11362"/>
                    <a:pt x="25445" y="11362"/>
                  </a:cubicBezTo>
                  <a:cubicBezTo>
                    <a:pt x="27542" y="11535"/>
                    <a:pt x="29639" y="11836"/>
                    <a:pt x="31736" y="12274"/>
                  </a:cubicBezTo>
                  <a:cubicBezTo>
                    <a:pt x="38028" y="13095"/>
                    <a:pt x="35475" y="5708"/>
                    <a:pt x="33742" y="4249"/>
                  </a:cubicBezTo>
                  <a:cubicBezTo>
                    <a:pt x="30733" y="2635"/>
                    <a:pt x="27451" y="1495"/>
                    <a:pt x="24077" y="875"/>
                  </a:cubicBezTo>
                  <a:cubicBezTo>
                    <a:pt x="21432" y="-338"/>
                    <a:pt x="18423" y="-338"/>
                    <a:pt x="15778" y="875"/>
                  </a:cubicBezTo>
                  <a:cubicBezTo>
                    <a:pt x="11493" y="2243"/>
                    <a:pt x="12951" y="1969"/>
                    <a:pt x="14958" y="3702"/>
                  </a:cubicBezTo>
                  <a:cubicBezTo>
                    <a:pt x="16964" y="5435"/>
                    <a:pt x="22344" y="9629"/>
                    <a:pt x="19517" y="9356"/>
                  </a:cubicBezTo>
                  <a:cubicBezTo>
                    <a:pt x="16052" y="9547"/>
                    <a:pt x="13042" y="7112"/>
                    <a:pt x="12404" y="3702"/>
                  </a:cubicBezTo>
                  <a:cubicBezTo>
                    <a:pt x="10945" y="-1131"/>
                    <a:pt x="10945" y="1969"/>
                    <a:pt x="3832" y="4523"/>
                  </a:cubicBezTo>
                  <a:cubicBezTo>
                    <a:pt x="-3280" y="7076"/>
                    <a:pt x="1552" y="7988"/>
                    <a:pt x="1552" y="7988"/>
                  </a:cubicBezTo>
                  <a:cubicBezTo>
                    <a:pt x="3011" y="8845"/>
                    <a:pt x="4745" y="9137"/>
                    <a:pt x="6385" y="8809"/>
                  </a:cubicBezTo>
                  <a:cubicBezTo>
                    <a:pt x="8119" y="8262"/>
                    <a:pt x="8939" y="6529"/>
                    <a:pt x="8939" y="10541"/>
                  </a:cubicBezTo>
                  <a:close/>
                </a:path>
              </a:pathLst>
            </a:custGeom>
            <a:grpFill/>
            <a:ln w="4559" cap="flat">
              <a:solidFill>
                <a:srgbClr val="FFFFFF"/>
              </a:solidFill>
              <a:prstDash val="solid"/>
              <a:miter/>
            </a:ln>
          </p:spPr>
          <p:txBody>
            <a:bodyPr rtlCol="0" anchor="ctr"/>
            <a:lstStyle/>
            <a:p>
              <a:endParaRPr lang="en-US"/>
            </a:p>
          </p:txBody>
        </p:sp>
        <p:sp>
          <p:nvSpPr>
            <p:cNvPr id="1123" name="Freeform: Shape 1122">
              <a:extLst>
                <a:ext uri="{FF2B5EF4-FFF2-40B4-BE49-F238E27FC236}">
                  <a16:creationId xmlns:a16="http://schemas.microsoft.com/office/drawing/2014/main" id="{90B5C7D5-827F-7C19-07AC-E41538613FB4}"/>
                </a:ext>
              </a:extLst>
            </p:cNvPr>
            <p:cNvSpPr/>
            <p:nvPr/>
          </p:nvSpPr>
          <p:spPr>
            <a:xfrm>
              <a:off x="10380095" y="4571418"/>
              <a:ext cx="11151" cy="7918"/>
            </a:xfrm>
            <a:custGeom>
              <a:avLst/>
              <a:gdLst>
                <a:gd name="connsiteX0" fmla="*/ 10135 w 11151"/>
                <a:gd name="connsiteY0" fmla="*/ 7717 h 7918"/>
                <a:gd name="connsiteX1" fmla="*/ 8677 w 11151"/>
                <a:gd name="connsiteY1" fmla="*/ -34 h 7918"/>
                <a:gd name="connsiteX2" fmla="*/ 3570 w 11151"/>
                <a:gd name="connsiteY2" fmla="*/ 2337 h 7918"/>
                <a:gd name="connsiteX3" fmla="*/ 10135 w 11151"/>
                <a:gd name="connsiteY3" fmla="*/ 7717 h 7918"/>
              </a:gdLst>
              <a:ahLst/>
              <a:cxnLst>
                <a:cxn ang="0">
                  <a:pos x="connsiteX0" y="connsiteY0"/>
                </a:cxn>
                <a:cxn ang="0">
                  <a:pos x="connsiteX1" y="connsiteY1"/>
                </a:cxn>
                <a:cxn ang="0">
                  <a:pos x="connsiteX2" y="connsiteY2"/>
                </a:cxn>
                <a:cxn ang="0">
                  <a:pos x="connsiteX3" y="connsiteY3"/>
                </a:cxn>
              </a:cxnLst>
              <a:rect l="l" t="t" r="r" b="b"/>
              <a:pathLst>
                <a:path w="11151" h="7918">
                  <a:moveTo>
                    <a:pt x="10135" y="7717"/>
                  </a:moveTo>
                  <a:cubicBezTo>
                    <a:pt x="12963" y="6896"/>
                    <a:pt x="8677" y="-34"/>
                    <a:pt x="8677" y="-34"/>
                  </a:cubicBezTo>
                  <a:cubicBezTo>
                    <a:pt x="8677" y="-34"/>
                    <a:pt x="3570" y="2337"/>
                    <a:pt x="3570" y="2337"/>
                  </a:cubicBezTo>
                  <a:cubicBezTo>
                    <a:pt x="-6461" y="7717"/>
                    <a:pt x="7218" y="8264"/>
                    <a:pt x="10135" y="7717"/>
                  </a:cubicBezTo>
                  <a:close/>
                </a:path>
              </a:pathLst>
            </a:custGeom>
            <a:grpFill/>
            <a:ln w="4559" cap="flat">
              <a:solidFill>
                <a:srgbClr val="FFFFFF"/>
              </a:solidFill>
              <a:prstDash val="solid"/>
              <a:miter/>
            </a:ln>
          </p:spPr>
          <p:txBody>
            <a:bodyPr rtlCol="0" anchor="ctr"/>
            <a:lstStyle/>
            <a:p>
              <a:endParaRPr lang="en-US"/>
            </a:p>
          </p:txBody>
        </p:sp>
        <p:sp>
          <p:nvSpPr>
            <p:cNvPr id="1124" name="Freeform: Shape 1123">
              <a:extLst>
                <a:ext uri="{FF2B5EF4-FFF2-40B4-BE49-F238E27FC236}">
                  <a16:creationId xmlns:a16="http://schemas.microsoft.com/office/drawing/2014/main" id="{5B794058-4D1C-EDE0-6441-69CD0F45597C}"/>
                </a:ext>
              </a:extLst>
            </p:cNvPr>
            <p:cNvSpPr/>
            <p:nvPr/>
          </p:nvSpPr>
          <p:spPr>
            <a:xfrm>
              <a:off x="10349600" y="4543484"/>
              <a:ext cx="46449" cy="37611"/>
            </a:xfrm>
            <a:custGeom>
              <a:avLst/>
              <a:gdLst>
                <a:gd name="connsiteX0" fmla="*/ 43184 w 46449"/>
                <a:gd name="connsiteY0" fmla="*/ 6561 h 37611"/>
                <a:gd name="connsiteX1" fmla="*/ 34065 w 46449"/>
                <a:gd name="connsiteY1" fmla="*/ -4 h 37611"/>
                <a:gd name="connsiteX2" fmla="*/ 13548 w 46449"/>
                <a:gd name="connsiteY2" fmla="*/ 8567 h 37611"/>
                <a:gd name="connsiteX3" fmla="*/ 964 w 46449"/>
                <a:gd name="connsiteY3" fmla="*/ 32550 h 37611"/>
                <a:gd name="connsiteX4" fmla="*/ 4977 w 46449"/>
                <a:gd name="connsiteY4" fmla="*/ 35377 h 37611"/>
                <a:gd name="connsiteX5" fmla="*/ 21209 w 46449"/>
                <a:gd name="connsiteY5" fmla="*/ 35924 h 37611"/>
                <a:gd name="connsiteX6" fmla="*/ 29780 w 46449"/>
                <a:gd name="connsiteY6" fmla="*/ 31912 h 37611"/>
                <a:gd name="connsiteX7" fmla="*/ 36893 w 46449"/>
                <a:gd name="connsiteY7" fmla="*/ 25985 h 37611"/>
                <a:gd name="connsiteX8" fmla="*/ 41452 w 46449"/>
                <a:gd name="connsiteY8" fmla="*/ 22246 h 37611"/>
                <a:gd name="connsiteX9" fmla="*/ 44006 w 46449"/>
                <a:gd name="connsiteY9" fmla="*/ 16319 h 37611"/>
                <a:gd name="connsiteX10" fmla="*/ 43184 w 46449"/>
                <a:gd name="connsiteY10" fmla="*/ 6561 h 37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449" h="37611">
                  <a:moveTo>
                    <a:pt x="43184" y="6561"/>
                  </a:moveTo>
                  <a:cubicBezTo>
                    <a:pt x="43184" y="6561"/>
                    <a:pt x="37439" y="-551"/>
                    <a:pt x="34065" y="-4"/>
                  </a:cubicBezTo>
                  <a:cubicBezTo>
                    <a:pt x="26497" y="652"/>
                    <a:pt x="19293" y="3643"/>
                    <a:pt x="13548" y="8567"/>
                  </a:cubicBezTo>
                  <a:cubicBezTo>
                    <a:pt x="7620" y="15516"/>
                    <a:pt x="3335" y="23714"/>
                    <a:pt x="964" y="32550"/>
                  </a:cubicBezTo>
                  <a:cubicBezTo>
                    <a:pt x="-677" y="41669"/>
                    <a:pt x="-951" y="35651"/>
                    <a:pt x="4977" y="35377"/>
                  </a:cubicBezTo>
                  <a:cubicBezTo>
                    <a:pt x="10356" y="35240"/>
                    <a:pt x="15828" y="35423"/>
                    <a:pt x="21209" y="35924"/>
                  </a:cubicBezTo>
                  <a:cubicBezTo>
                    <a:pt x="24583" y="36289"/>
                    <a:pt x="27865" y="34748"/>
                    <a:pt x="29780" y="31912"/>
                  </a:cubicBezTo>
                  <a:cubicBezTo>
                    <a:pt x="32880" y="28538"/>
                    <a:pt x="34065" y="26258"/>
                    <a:pt x="36893" y="25985"/>
                  </a:cubicBezTo>
                  <a:cubicBezTo>
                    <a:pt x="39719" y="25711"/>
                    <a:pt x="41999" y="24799"/>
                    <a:pt x="41452" y="22246"/>
                  </a:cubicBezTo>
                  <a:cubicBezTo>
                    <a:pt x="40905" y="19693"/>
                    <a:pt x="42364" y="18507"/>
                    <a:pt x="44006" y="16319"/>
                  </a:cubicBezTo>
                  <a:cubicBezTo>
                    <a:pt x="45647" y="14130"/>
                    <a:pt x="48838" y="9115"/>
                    <a:pt x="43184" y="6561"/>
                  </a:cubicBezTo>
                  <a:close/>
                </a:path>
              </a:pathLst>
            </a:custGeom>
            <a:grpFill/>
            <a:ln w="4559" cap="flat">
              <a:solidFill>
                <a:srgbClr val="FFFFFF"/>
              </a:solidFill>
              <a:prstDash val="solid"/>
              <a:miter/>
            </a:ln>
          </p:spPr>
          <p:txBody>
            <a:bodyPr rtlCol="0" anchor="ctr"/>
            <a:lstStyle/>
            <a:p>
              <a:endParaRPr lang="en-US"/>
            </a:p>
          </p:txBody>
        </p:sp>
        <p:sp>
          <p:nvSpPr>
            <p:cNvPr id="1125" name="Freeform: Shape 1124">
              <a:extLst>
                <a:ext uri="{FF2B5EF4-FFF2-40B4-BE49-F238E27FC236}">
                  <a16:creationId xmlns:a16="http://schemas.microsoft.com/office/drawing/2014/main" id="{12B88CD9-8F9E-7E7F-CC30-477C3A9A656B}"/>
                </a:ext>
              </a:extLst>
            </p:cNvPr>
            <p:cNvSpPr/>
            <p:nvPr/>
          </p:nvSpPr>
          <p:spPr>
            <a:xfrm>
              <a:off x="10253226" y="4325783"/>
              <a:ext cx="5883" cy="6109"/>
            </a:xfrm>
            <a:custGeom>
              <a:avLst/>
              <a:gdLst>
                <a:gd name="connsiteX0" fmla="*/ -52 w 5883"/>
                <a:gd name="connsiteY0" fmla="*/ 4314 h 6109"/>
                <a:gd name="connsiteX1" fmla="*/ 4234 w 5883"/>
                <a:gd name="connsiteY1" fmla="*/ 6047 h 6109"/>
                <a:gd name="connsiteX2" fmla="*/ 2501 w 5883"/>
                <a:gd name="connsiteY2" fmla="*/ 575 h 6109"/>
                <a:gd name="connsiteX3" fmla="*/ -52 w 5883"/>
                <a:gd name="connsiteY3" fmla="*/ 4314 h 6109"/>
              </a:gdLst>
              <a:ahLst/>
              <a:cxnLst>
                <a:cxn ang="0">
                  <a:pos x="connsiteX0" y="connsiteY0"/>
                </a:cxn>
                <a:cxn ang="0">
                  <a:pos x="connsiteX1" y="connsiteY1"/>
                </a:cxn>
                <a:cxn ang="0">
                  <a:pos x="connsiteX2" y="connsiteY2"/>
                </a:cxn>
                <a:cxn ang="0">
                  <a:pos x="connsiteX3" y="connsiteY3"/>
                </a:cxn>
              </a:cxnLst>
              <a:rect l="l" t="t" r="r" b="b"/>
              <a:pathLst>
                <a:path w="5883" h="6109">
                  <a:moveTo>
                    <a:pt x="-52" y="4314"/>
                  </a:moveTo>
                  <a:cubicBezTo>
                    <a:pt x="-52" y="6047"/>
                    <a:pt x="769" y="5682"/>
                    <a:pt x="4234" y="6047"/>
                  </a:cubicBezTo>
                  <a:cubicBezTo>
                    <a:pt x="7699" y="6412"/>
                    <a:pt x="4781" y="3129"/>
                    <a:pt x="2501" y="575"/>
                  </a:cubicBezTo>
                  <a:cubicBezTo>
                    <a:pt x="221" y="-1978"/>
                    <a:pt x="-52" y="4314"/>
                    <a:pt x="-52" y="4314"/>
                  </a:cubicBezTo>
                  <a:close/>
                </a:path>
              </a:pathLst>
            </a:custGeom>
            <a:grpFill/>
            <a:ln w="4559" cap="flat">
              <a:solidFill>
                <a:srgbClr val="FFFFFF"/>
              </a:solidFill>
              <a:prstDash val="solid"/>
              <a:miter/>
            </a:ln>
          </p:spPr>
          <p:txBody>
            <a:bodyPr rtlCol="0" anchor="ctr"/>
            <a:lstStyle/>
            <a:p>
              <a:endParaRPr lang="en-US"/>
            </a:p>
          </p:txBody>
        </p:sp>
        <p:sp>
          <p:nvSpPr>
            <p:cNvPr id="1126" name="Freeform: Shape 1125">
              <a:extLst>
                <a:ext uri="{FF2B5EF4-FFF2-40B4-BE49-F238E27FC236}">
                  <a16:creationId xmlns:a16="http://schemas.microsoft.com/office/drawing/2014/main" id="{8136349F-BAA0-A17B-C8D3-4857CF5B787A}"/>
                </a:ext>
              </a:extLst>
            </p:cNvPr>
            <p:cNvSpPr/>
            <p:nvPr/>
          </p:nvSpPr>
          <p:spPr>
            <a:xfrm>
              <a:off x="10275061" y="4316683"/>
              <a:ext cx="9263" cy="5406"/>
            </a:xfrm>
            <a:custGeom>
              <a:avLst/>
              <a:gdLst>
                <a:gd name="connsiteX0" fmla="*/ 4558 w 9263"/>
                <a:gd name="connsiteY0" fmla="*/ 830 h 5406"/>
                <a:gd name="connsiteX1" fmla="*/ 4011 w 9263"/>
                <a:gd name="connsiteY1" fmla="*/ 3383 h 5406"/>
                <a:gd name="connsiteX2" fmla="*/ 9118 w 9263"/>
                <a:gd name="connsiteY2" fmla="*/ 4022 h 5406"/>
                <a:gd name="connsiteX3" fmla="*/ 4558 w 9263"/>
                <a:gd name="connsiteY3" fmla="*/ 830 h 5406"/>
              </a:gdLst>
              <a:ahLst/>
              <a:cxnLst>
                <a:cxn ang="0">
                  <a:pos x="connsiteX0" y="connsiteY0"/>
                </a:cxn>
                <a:cxn ang="0">
                  <a:pos x="connsiteX1" y="connsiteY1"/>
                </a:cxn>
                <a:cxn ang="0">
                  <a:pos x="connsiteX2" y="connsiteY2"/>
                </a:cxn>
                <a:cxn ang="0">
                  <a:pos x="connsiteX3" y="connsiteY3"/>
                </a:cxn>
              </a:cxnLst>
              <a:rect l="l" t="t" r="r" b="b"/>
              <a:pathLst>
                <a:path w="9263" h="5406">
                  <a:moveTo>
                    <a:pt x="4558" y="830"/>
                  </a:moveTo>
                  <a:cubicBezTo>
                    <a:pt x="2825" y="9"/>
                    <a:pt x="-4560" y="-1450"/>
                    <a:pt x="4011" y="3383"/>
                  </a:cubicBezTo>
                  <a:cubicBezTo>
                    <a:pt x="4011" y="3383"/>
                    <a:pt x="10030" y="7395"/>
                    <a:pt x="9118" y="4022"/>
                  </a:cubicBezTo>
                  <a:cubicBezTo>
                    <a:pt x="8205" y="648"/>
                    <a:pt x="6291" y="1742"/>
                    <a:pt x="4558" y="830"/>
                  </a:cubicBezTo>
                  <a:close/>
                </a:path>
              </a:pathLst>
            </a:custGeom>
            <a:grpFill/>
            <a:ln w="4559" cap="flat">
              <a:solidFill>
                <a:srgbClr val="FFFFFF"/>
              </a:solidFill>
              <a:prstDash val="solid"/>
              <a:miter/>
            </a:ln>
          </p:spPr>
          <p:txBody>
            <a:bodyPr rtlCol="0" anchor="ctr"/>
            <a:lstStyle/>
            <a:p>
              <a:endParaRPr lang="en-US"/>
            </a:p>
          </p:txBody>
        </p:sp>
        <p:sp>
          <p:nvSpPr>
            <p:cNvPr id="1127" name="Freeform: Shape 1126">
              <a:extLst>
                <a:ext uri="{FF2B5EF4-FFF2-40B4-BE49-F238E27FC236}">
                  <a16:creationId xmlns:a16="http://schemas.microsoft.com/office/drawing/2014/main" id="{D90D7EDA-785A-C68A-F277-0D4DE8AE04A4}"/>
                </a:ext>
              </a:extLst>
            </p:cNvPr>
            <p:cNvSpPr/>
            <p:nvPr/>
          </p:nvSpPr>
          <p:spPr>
            <a:xfrm>
              <a:off x="10286618" y="4319553"/>
              <a:ext cx="19509" cy="15575"/>
            </a:xfrm>
            <a:custGeom>
              <a:avLst/>
              <a:gdLst>
                <a:gd name="connsiteX0" fmla="*/ 5584 w 19509"/>
                <a:gd name="connsiteY0" fmla="*/ 15377 h 15575"/>
                <a:gd name="connsiteX1" fmla="*/ 14703 w 19509"/>
                <a:gd name="connsiteY1" fmla="*/ 15377 h 15575"/>
                <a:gd name="connsiteX2" fmla="*/ 17257 w 19509"/>
                <a:gd name="connsiteY2" fmla="*/ 11364 h 15575"/>
                <a:gd name="connsiteX3" fmla="*/ 9506 w 19509"/>
                <a:gd name="connsiteY3" fmla="*/ 7625 h 15575"/>
                <a:gd name="connsiteX4" fmla="*/ 2120 w 19509"/>
                <a:gd name="connsiteY4" fmla="*/ -34 h 15575"/>
                <a:gd name="connsiteX5" fmla="*/ 387 w 19509"/>
                <a:gd name="connsiteY5" fmla="*/ 4799 h 15575"/>
                <a:gd name="connsiteX6" fmla="*/ 1572 w 19509"/>
                <a:gd name="connsiteY6" fmla="*/ 10817 h 15575"/>
                <a:gd name="connsiteX7" fmla="*/ 4581 w 19509"/>
                <a:gd name="connsiteY7" fmla="*/ 15313 h 15575"/>
                <a:gd name="connsiteX8" fmla="*/ 5584 w 19509"/>
                <a:gd name="connsiteY8" fmla="*/ 15377 h 1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09" h="15575">
                  <a:moveTo>
                    <a:pt x="5584" y="15377"/>
                  </a:moveTo>
                  <a:cubicBezTo>
                    <a:pt x="8594" y="15595"/>
                    <a:pt x="11694" y="15595"/>
                    <a:pt x="14703" y="15377"/>
                  </a:cubicBezTo>
                  <a:cubicBezTo>
                    <a:pt x="16710" y="15377"/>
                    <a:pt x="22638" y="13918"/>
                    <a:pt x="17257" y="11364"/>
                  </a:cubicBezTo>
                  <a:cubicBezTo>
                    <a:pt x="11877" y="8811"/>
                    <a:pt x="11239" y="11364"/>
                    <a:pt x="9506" y="7625"/>
                  </a:cubicBezTo>
                  <a:cubicBezTo>
                    <a:pt x="8047" y="4288"/>
                    <a:pt x="5403" y="1580"/>
                    <a:pt x="2120" y="-34"/>
                  </a:cubicBezTo>
                  <a:cubicBezTo>
                    <a:pt x="387" y="-34"/>
                    <a:pt x="-707" y="513"/>
                    <a:pt x="387" y="4799"/>
                  </a:cubicBezTo>
                  <a:cubicBezTo>
                    <a:pt x="1481" y="9085"/>
                    <a:pt x="1846" y="9085"/>
                    <a:pt x="1572" y="10817"/>
                  </a:cubicBezTo>
                  <a:cubicBezTo>
                    <a:pt x="1207" y="12896"/>
                    <a:pt x="2484" y="14902"/>
                    <a:pt x="4581" y="15313"/>
                  </a:cubicBezTo>
                  <a:cubicBezTo>
                    <a:pt x="4946" y="15377"/>
                    <a:pt x="5220" y="15395"/>
                    <a:pt x="5584" y="15377"/>
                  </a:cubicBezTo>
                  <a:close/>
                </a:path>
              </a:pathLst>
            </a:custGeom>
            <a:grpFill/>
            <a:ln w="4559" cap="flat">
              <a:solidFill>
                <a:srgbClr val="FFFFFF"/>
              </a:solidFill>
              <a:prstDash val="solid"/>
              <a:miter/>
            </a:ln>
          </p:spPr>
          <p:txBody>
            <a:bodyPr rtlCol="0" anchor="ctr"/>
            <a:lstStyle/>
            <a:p>
              <a:endParaRPr lang="en-US"/>
            </a:p>
          </p:txBody>
        </p:sp>
        <p:sp>
          <p:nvSpPr>
            <p:cNvPr id="1128" name="Freeform: Shape 1127">
              <a:extLst>
                <a:ext uri="{FF2B5EF4-FFF2-40B4-BE49-F238E27FC236}">
                  <a16:creationId xmlns:a16="http://schemas.microsoft.com/office/drawing/2014/main" id="{7E916212-8FE0-2C19-7F43-676914B2A5EF}"/>
                </a:ext>
              </a:extLst>
            </p:cNvPr>
            <p:cNvSpPr/>
            <p:nvPr/>
          </p:nvSpPr>
          <p:spPr>
            <a:xfrm>
              <a:off x="10278707" y="4347881"/>
              <a:ext cx="44752" cy="10700"/>
            </a:xfrm>
            <a:custGeom>
              <a:avLst/>
              <a:gdLst>
                <a:gd name="connsiteX0" fmla="*/ 5198 w 44752"/>
                <a:gd name="connsiteY0" fmla="*/ 3280 h 10700"/>
                <a:gd name="connsiteX1" fmla="*/ 30275 w 44752"/>
                <a:gd name="connsiteY1" fmla="*/ 10666 h 10700"/>
                <a:gd name="connsiteX2" fmla="*/ 43132 w 44752"/>
                <a:gd name="connsiteY2" fmla="*/ 7292 h 10700"/>
                <a:gd name="connsiteX3" fmla="*/ 33466 w 44752"/>
                <a:gd name="connsiteY3" fmla="*/ 4466 h 10700"/>
                <a:gd name="connsiteX4" fmla="*/ 8663 w 44752"/>
                <a:gd name="connsiteY4" fmla="*/ 453 h 10700"/>
                <a:gd name="connsiteX5" fmla="*/ 5198 w 44752"/>
                <a:gd name="connsiteY5" fmla="*/ 3280 h 1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2" h="10700">
                  <a:moveTo>
                    <a:pt x="5198" y="3280"/>
                  </a:moveTo>
                  <a:cubicBezTo>
                    <a:pt x="13405" y="6326"/>
                    <a:pt x="21794" y="8797"/>
                    <a:pt x="30275" y="10666"/>
                  </a:cubicBezTo>
                  <a:cubicBezTo>
                    <a:pt x="34743" y="10557"/>
                    <a:pt x="39211" y="9408"/>
                    <a:pt x="43132" y="7292"/>
                  </a:cubicBezTo>
                  <a:cubicBezTo>
                    <a:pt x="48786" y="4466"/>
                    <a:pt x="37660" y="4101"/>
                    <a:pt x="33466" y="4466"/>
                  </a:cubicBezTo>
                  <a:cubicBezTo>
                    <a:pt x="29272" y="4830"/>
                    <a:pt x="25989" y="2459"/>
                    <a:pt x="8663" y="453"/>
                  </a:cubicBezTo>
                  <a:cubicBezTo>
                    <a:pt x="-8663" y="-1553"/>
                    <a:pt x="5198" y="3280"/>
                    <a:pt x="5198" y="3280"/>
                  </a:cubicBezTo>
                  <a:close/>
                </a:path>
              </a:pathLst>
            </a:custGeom>
            <a:grpFill/>
            <a:ln w="4559" cap="flat">
              <a:solidFill>
                <a:srgbClr val="FFFFFF"/>
              </a:solidFill>
              <a:prstDash val="solid"/>
              <a:miter/>
            </a:ln>
          </p:spPr>
          <p:txBody>
            <a:bodyPr rtlCol="0" anchor="ctr"/>
            <a:lstStyle/>
            <a:p>
              <a:endParaRPr lang="en-US"/>
            </a:p>
          </p:txBody>
        </p:sp>
        <p:sp>
          <p:nvSpPr>
            <p:cNvPr id="1129" name="Freeform: Shape 1128">
              <a:extLst>
                <a:ext uri="{FF2B5EF4-FFF2-40B4-BE49-F238E27FC236}">
                  <a16:creationId xmlns:a16="http://schemas.microsoft.com/office/drawing/2014/main" id="{2A2FCD8B-FA22-6069-6FD9-B36FE1DCC5DD}"/>
                </a:ext>
              </a:extLst>
            </p:cNvPr>
            <p:cNvSpPr/>
            <p:nvPr/>
          </p:nvSpPr>
          <p:spPr>
            <a:xfrm>
              <a:off x="9807219" y="4310320"/>
              <a:ext cx="7478" cy="2037"/>
            </a:xfrm>
            <a:custGeom>
              <a:avLst/>
              <a:gdLst>
                <a:gd name="connsiteX0" fmla="*/ -52 w 7478"/>
                <a:gd name="connsiteY0" fmla="*/ 1538 h 2037"/>
                <a:gd name="connsiteX1" fmla="*/ 6514 w 7478"/>
                <a:gd name="connsiteY1" fmla="*/ 79 h 2037"/>
                <a:gd name="connsiteX2" fmla="*/ -52 w 7478"/>
                <a:gd name="connsiteY2" fmla="*/ 1538 h 2037"/>
              </a:gdLst>
              <a:ahLst/>
              <a:cxnLst>
                <a:cxn ang="0">
                  <a:pos x="connsiteX0" y="connsiteY0"/>
                </a:cxn>
                <a:cxn ang="0">
                  <a:pos x="connsiteX1" y="connsiteY1"/>
                </a:cxn>
                <a:cxn ang="0">
                  <a:pos x="connsiteX2" y="connsiteY2"/>
                </a:cxn>
              </a:cxnLst>
              <a:rect l="l" t="t" r="r" b="b"/>
              <a:pathLst>
                <a:path w="7478" h="2037">
                  <a:moveTo>
                    <a:pt x="-52" y="1538"/>
                  </a:moveTo>
                  <a:cubicBezTo>
                    <a:pt x="3049" y="2906"/>
                    <a:pt x="9888" y="900"/>
                    <a:pt x="6514" y="79"/>
                  </a:cubicBezTo>
                  <a:cubicBezTo>
                    <a:pt x="4234" y="-285"/>
                    <a:pt x="1863" y="234"/>
                    <a:pt x="-52" y="1538"/>
                  </a:cubicBezTo>
                  <a:close/>
                </a:path>
              </a:pathLst>
            </a:custGeom>
            <a:grpFill/>
            <a:ln w="4559" cap="flat">
              <a:solidFill>
                <a:srgbClr val="FFFFFF"/>
              </a:solidFill>
              <a:prstDash val="solid"/>
              <a:miter/>
            </a:ln>
          </p:spPr>
          <p:txBody>
            <a:bodyPr rtlCol="0" anchor="ctr"/>
            <a:lstStyle/>
            <a:p>
              <a:endParaRPr lang="en-US"/>
            </a:p>
          </p:txBody>
        </p:sp>
        <p:sp>
          <p:nvSpPr>
            <p:cNvPr id="1130" name="Freeform: Shape 1129">
              <a:extLst>
                <a:ext uri="{FF2B5EF4-FFF2-40B4-BE49-F238E27FC236}">
                  <a16:creationId xmlns:a16="http://schemas.microsoft.com/office/drawing/2014/main" id="{D55593E7-6A44-19BE-F72B-9A3A1112B85E}"/>
                </a:ext>
              </a:extLst>
            </p:cNvPr>
            <p:cNvSpPr/>
            <p:nvPr/>
          </p:nvSpPr>
          <p:spPr>
            <a:xfrm>
              <a:off x="9813347" y="4465107"/>
              <a:ext cx="6056" cy="13398"/>
            </a:xfrm>
            <a:custGeom>
              <a:avLst/>
              <a:gdLst>
                <a:gd name="connsiteX0" fmla="*/ 5767 w 6056"/>
                <a:gd name="connsiteY0" fmla="*/ 9980 h 13398"/>
                <a:gd name="connsiteX1" fmla="*/ 4034 w 6056"/>
                <a:gd name="connsiteY1" fmla="*/ 314 h 13398"/>
                <a:gd name="connsiteX2" fmla="*/ 660 w 6056"/>
                <a:gd name="connsiteY2" fmla="*/ 9789 h 13398"/>
                <a:gd name="connsiteX3" fmla="*/ 4034 w 6056"/>
                <a:gd name="connsiteY3" fmla="*/ 13172 h 13398"/>
                <a:gd name="connsiteX4" fmla="*/ 5767 w 6056"/>
                <a:gd name="connsiteY4" fmla="*/ 9980 h 1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 h="13398">
                  <a:moveTo>
                    <a:pt x="5767" y="9980"/>
                  </a:moveTo>
                  <a:cubicBezTo>
                    <a:pt x="5767" y="5421"/>
                    <a:pt x="6951" y="-1692"/>
                    <a:pt x="4034" y="314"/>
                  </a:cubicBezTo>
                  <a:cubicBezTo>
                    <a:pt x="477" y="1992"/>
                    <a:pt x="-1072" y="6232"/>
                    <a:pt x="660" y="9789"/>
                  </a:cubicBezTo>
                  <a:cubicBezTo>
                    <a:pt x="1389" y="11275"/>
                    <a:pt x="2574" y="12470"/>
                    <a:pt x="4034" y="13172"/>
                  </a:cubicBezTo>
                  <a:cubicBezTo>
                    <a:pt x="4034" y="13172"/>
                    <a:pt x="5767" y="14540"/>
                    <a:pt x="5767" y="9980"/>
                  </a:cubicBezTo>
                  <a:close/>
                </a:path>
              </a:pathLst>
            </a:custGeom>
            <a:grpFill/>
            <a:ln w="4559" cap="flat">
              <a:solidFill>
                <a:srgbClr val="FFFFFF"/>
              </a:solidFill>
              <a:prstDash val="solid"/>
              <a:miter/>
            </a:ln>
          </p:spPr>
          <p:txBody>
            <a:bodyPr rtlCol="0" anchor="ctr"/>
            <a:lstStyle/>
            <a:p>
              <a:endParaRPr lang="en-US"/>
            </a:p>
          </p:txBody>
        </p:sp>
        <p:sp>
          <p:nvSpPr>
            <p:cNvPr id="1131" name="Freeform: Shape 1130">
              <a:extLst>
                <a:ext uri="{FF2B5EF4-FFF2-40B4-BE49-F238E27FC236}">
                  <a16:creationId xmlns:a16="http://schemas.microsoft.com/office/drawing/2014/main" id="{64C6DE74-4BC8-0501-FDAC-5003EA7E1E82}"/>
                </a:ext>
              </a:extLst>
            </p:cNvPr>
            <p:cNvSpPr/>
            <p:nvPr/>
          </p:nvSpPr>
          <p:spPr>
            <a:xfrm>
              <a:off x="9829889" y="4451172"/>
              <a:ext cx="15055" cy="26424"/>
            </a:xfrm>
            <a:custGeom>
              <a:avLst/>
              <a:gdLst>
                <a:gd name="connsiteX0" fmla="*/ 2355 w 15055"/>
                <a:gd name="connsiteY0" fmla="*/ 25101 h 26424"/>
                <a:gd name="connsiteX1" fmla="*/ 10015 w 15055"/>
                <a:gd name="connsiteY1" fmla="*/ 23642 h 26424"/>
                <a:gd name="connsiteX2" fmla="*/ 12295 w 15055"/>
                <a:gd name="connsiteY2" fmla="*/ 16256 h 26424"/>
                <a:gd name="connsiteX3" fmla="*/ 14848 w 15055"/>
                <a:gd name="connsiteY3" fmla="*/ 4036 h 26424"/>
                <a:gd name="connsiteX4" fmla="*/ 10015 w 15055"/>
                <a:gd name="connsiteY4" fmla="*/ 1118 h 26424"/>
                <a:gd name="connsiteX5" fmla="*/ 4361 w 15055"/>
                <a:gd name="connsiteY5" fmla="*/ 3763 h 26424"/>
                <a:gd name="connsiteX6" fmla="*/ 1535 w 15055"/>
                <a:gd name="connsiteY6" fmla="*/ 10237 h 26424"/>
                <a:gd name="connsiteX7" fmla="*/ 350 w 15055"/>
                <a:gd name="connsiteY7" fmla="*/ 19356 h 26424"/>
                <a:gd name="connsiteX8" fmla="*/ 2355 w 15055"/>
                <a:gd name="connsiteY8" fmla="*/ 25101 h 2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55" h="26424">
                  <a:moveTo>
                    <a:pt x="2355" y="25101"/>
                  </a:moveTo>
                  <a:cubicBezTo>
                    <a:pt x="6095" y="26195"/>
                    <a:pt x="10015" y="27928"/>
                    <a:pt x="10015" y="23642"/>
                  </a:cubicBezTo>
                  <a:cubicBezTo>
                    <a:pt x="10015" y="19356"/>
                    <a:pt x="10015" y="19994"/>
                    <a:pt x="12295" y="16256"/>
                  </a:cubicBezTo>
                  <a:cubicBezTo>
                    <a:pt x="14483" y="12581"/>
                    <a:pt x="15396" y="8277"/>
                    <a:pt x="14848" y="4036"/>
                  </a:cubicBezTo>
                  <a:cubicBezTo>
                    <a:pt x="14028" y="571"/>
                    <a:pt x="12660" y="-1435"/>
                    <a:pt x="10015" y="1118"/>
                  </a:cubicBezTo>
                  <a:cubicBezTo>
                    <a:pt x="7371" y="3671"/>
                    <a:pt x="6641" y="2851"/>
                    <a:pt x="4361" y="3763"/>
                  </a:cubicBezTo>
                  <a:cubicBezTo>
                    <a:pt x="2082" y="4675"/>
                    <a:pt x="-472" y="6316"/>
                    <a:pt x="1535" y="10237"/>
                  </a:cubicBezTo>
                  <a:cubicBezTo>
                    <a:pt x="3085" y="13219"/>
                    <a:pt x="2629" y="16876"/>
                    <a:pt x="350" y="19356"/>
                  </a:cubicBezTo>
                  <a:cubicBezTo>
                    <a:pt x="350" y="19356"/>
                    <a:pt x="-1384" y="23915"/>
                    <a:pt x="2355" y="25101"/>
                  </a:cubicBezTo>
                  <a:close/>
                </a:path>
              </a:pathLst>
            </a:custGeom>
            <a:grpFill/>
            <a:ln w="4559" cap="flat">
              <a:solidFill>
                <a:srgbClr val="FFFFFF"/>
              </a:solidFill>
              <a:prstDash val="solid"/>
              <a:miter/>
            </a:ln>
          </p:spPr>
          <p:txBody>
            <a:bodyPr rtlCol="0" anchor="ctr"/>
            <a:lstStyle/>
            <a:p>
              <a:endParaRPr lang="en-US"/>
            </a:p>
          </p:txBody>
        </p:sp>
        <p:sp>
          <p:nvSpPr>
            <p:cNvPr id="1132" name="Freeform: Shape 1131">
              <a:extLst>
                <a:ext uri="{FF2B5EF4-FFF2-40B4-BE49-F238E27FC236}">
                  <a16:creationId xmlns:a16="http://schemas.microsoft.com/office/drawing/2014/main" id="{501D80BB-36FD-30DE-EDDF-D4E0A656756E}"/>
                </a:ext>
              </a:extLst>
            </p:cNvPr>
            <p:cNvSpPr/>
            <p:nvPr/>
          </p:nvSpPr>
          <p:spPr>
            <a:xfrm>
              <a:off x="9840399" y="4444381"/>
              <a:ext cx="20781" cy="40921"/>
            </a:xfrm>
            <a:custGeom>
              <a:avLst/>
              <a:gdLst>
                <a:gd name="connsiteX0" fmla="*/ 8351 w 20781"/>
                <a:gd name="connsiteY0" fmla="*/ 7088 h 40921"/>
                <a:gd name="connsiteX1" fmla="*/ 4338 w 20781"/>
                <a:gd name="connsiteY1" fmla="*/ 26694 h 40921"/>
                <a:gd name="connsiteX2" fmla="*/ 964 w 20781"/>
                <a:gd name="connsiteY2" fmla="*/ 39278 h 40921"/>
                <a:gd name="connsiteX3" fmla="*/ 8898 w 20781"/>
                <a:gd name="connsiteY3" fmla="*/ 39278 h 40921"/>
                <a:gd name="connsiteX4" fmla="*/ 18017 w 20781"/>
                <a:gd name="connsiteY4" fmla="*/ 33898 h 40921"/>
                <a:gd name="connsiteX5" fmla="*/ 18928 w 20781"/>
                <a:gd name="connsiteY5" fmla="*/ 27880 h 40921"/>
                <a:gd name="connsiteX6" fmla="*/ 13183 w 20781"/>
                <a:gd name="connsiteY6" fmla="*/ 14748 h 40921"/>
                <a:gd name="connsiteX7" fmla="*/ 18290 w 20781"/>
                <a:gd name="connsiteY7" fmla="*/ 11101 h 40921"/>
                <a:gd name="connsiteX8" fmla="*/ 20661 w 20781"/>
                <a:gd name="connsiteY8" fmla="*/ 9642 h 40921"/>
                <a:gd name="connsiteX9" fmla="*/ 14369 w 20781"/>
                <a:gd name="connsiteY9" fmla="*/ -24 h 40921"/>
                <a:gd name="connsiteX10" fmla="*/ 8351 w 20781"/>
                <a:gd name="connsiteY10" fmla="*/ 7088 h 40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781" h="40921">
                  <a:moveTo>
                    <a:pt x="8351" y="7088"/>
                  </a:moveTo>
                  <a:cubicBezTo>
                    <a:pt x="7986" y="13782"/>
                    <a:pt x="6618" y="20384"/>
                    <a:pt x="4338" y="26694"/>
                  </a:cubicBezTo>
                  <a:cubicBezTo>
                    <a:pt x="2696" y="30159"/>
                    <a:pt x="-2136" y="37272"/>
                    <a:pt x="964" y="39278"/>
                  </a:cubicBezTo>
                  <a:cubicBezTo>
                    <a:pt x="4064" y="41284"/>
                    <a:pt x="6983" y="41558"/>
                    <a:pt x="8898" y="39278"/>
                  </a:cubicBezTo>
                  <a:cubicBezTo>
                    <a:pt x="11725" y="37181"/>
                    <a:pt x="14825" y="35375"/>
                    <a:pt x="18017" y="33898"/>
                  </a:cubicBezTo>
                  <a:cubicBezTo>
                    <a:pt x="19476" y="32713"/>
                    <a:pt x="22030" y="29612"/>
                    <a:pt x="18928" y="27880"/>
                  </a:cubicBezTo>
                  <a:cubicBezTo>
                    <a:pt x="14005" y="25509"/>
                    <a:pt x="11634" y="19946"/>
                    <a:pt x="13183" y="14748"/>
                  </a:cubicBezTo>
                  <a:cubicBezTo>
                    <a:pt x="15737" y="8821"/>
                    <a:pt x="18290" y="11101"/>
                    <a:pt x="18290" y="11101"/>
                  </a:cubicBezTo>
                  <a:cubicBezTo>
                    <a:pt x="18290" y="11101"/>
                    <a:pt x="21208" y="14201"/>
                    <a:pt x="20661" y="9642"/>
                  </a:cubicBezTo>
                  <a:cubicBezTo>
                    <a:pt x="20114" y="5082"/>
                    <a:pt x="17196" y="-298"/>
                    <a:pt x="14369" y="-24"/>
                  </a:cubicBezTo>
                  <a:cubicBezTo>
                    <a:pt x="11543" y="249"/>
                    <a:pt x="8624" y="1070"/>
                    <a:pt x="8351" y="7088"/>
                  </a:cubicBezTo>
                  <a:close/>
                </a:path>
              </a:pathLst>
            </a:custGeom>
            <a:grpFill/>
            <a:ln w="4559" cap="flat">
              <a:solidFill>
                <a:srgbClr val="FFFFFF"/>
              </a:solidFill>
              <a:prstDash val="solid"/>
              <a:miter/>
            </a:ln>
          </p:spPr>
          <p:txBody>
            <a:bodyPr rtlCol="0" anchor="ctr"/>
            <a:lstStyle/>
            <a:p>
              <a:endParaRPr lang="en-US"/>
            </a:p>
          </p:txBody>
        </p:sp>
        <p:sp>
          <p:nvSpPr>
            <p:cNvPr id="1133" name="Freeform: Shape 1132">
              <a:extLst>
                <a:ext uri="{FF2B5EF4-FFF2-40B4-BE49-F238E27FC236}">
                  <a16:creationId xmlns:a16="http://schemas.microsoft.com/office/drawing/2014/main" id="{6DAD3102-A651-6C1A-EB8A-C90748D64534}"/>
                </a:ext>
              </a:extLst>
            </p:cNvPr>
            <p:cNvSpPr/>
            <p:nvPr/>
          </p:nvSpPr>
          <p:spPr>
            <a:xfrm>
              <a:off x="9852945" y="4429515"/>
              <a:ext cx="9010" cy="8040"/>
            </a:xfrm>
            <a:custGeom>
              <a:avLst/>
              <a:gdLst>
                <a:gd name="connsiteX0" fmla="*/ 8388 w 9010"/>
                <a:gd name="connsiteY0" fmla="*/ 3717 h 8040"/>
                <a:gd name="connsiteX1" fmla="*/ 2917 w 9010"/>
                <a:gd name="connsiteY1" fmla="*/ -22 h 8040"/>
                <a:gd name="connsiteX2" fmla="*/ 4103 w 9010"/>
                <a:gd name="connsiteY2" fmla="*/ 8003 h 8040"/>
                <a:gd name="connsiteX3" fmla="*/ 8388 w 9010"/>
                <a:gd name="connsiteY3" fmla="*/ 3717 h 8040"/>
              </a:gdLst>
              <a:ahLst/>
              <a:cxnLst>
                <a:cxn ang="0">
                  <a:pos x="connsiteX0" y="connsiteY0"/>
                </a:cxn>
                <a:cxn ang="0">
                  <a:pos x="connsiteX1" y="connsiteY1"/>
                </a:cxn>
                <a:cxn ang="0">
                  <a:pos x="connsiteX2" y="connsiteY2"/>
                </a:cxn>
                <a:cxn ang="0">
                  <a:pos x="connsiteX3" y="connsiteY3"/>
                </a:cxn>
              </a:cxnLst>
              <a:rect l="l" t="t" r="r" b="b"/>
              <a:pathLst>
                <a:path w="9010" h="8040">
                  <a:moveTo>
                    <a:pt x="8388" y="3717"/>
                  </a:moveTo>
                  <a:cubicBezTo>
                    <a:pt x="5836" y="-843"/>
                    <a:pt x="6108" y="252"/>
                    <a:pt x="2917" y="-22"/>
                  </a:cubicBezTo>
                  <a:cubicBezTo>
                    <a:pt x="-274" y="-295"/>
                    <a:pt x="-2189" y="3990"/>
                    <a:pt x="4103" y="8003"/>
                  </a:cubicBezTo>
                  <a:cubicBezTo>
                    <a:pt x="4103" y="8003"/>
                    <a:pt x="10942" y="8276"/>
                    <a:pt x="8388" y="3717"/>
                  </a:cubicBezTo>
                  <a:close/>
                </a:path>
              </a:pathLst>
            </a:custGeom>
            <a:grpFill/>
            <a:ln w="4559" cap="flat">
              <a:solidFill>
                <a:srgbClr val="FFFFFF"/>
              </a:solidFill>
              <a:prstDash val="solid"/>
              <a:miter/>
            </a:ln>
          </p:spPr>
          <p:txBody>
            <a:bodyPr rtlCol="0" anchor="ctr"/>
            <a:lstStyle/>
            <a:p>
              <a:endParaRPr lang="en-US"/>
            </a:p>
          </p:txBody>
        </p:sp>
        <p:sp>
          <p:nvSpPr>
            <p:cNvPr id="1134" name="Freeform: Shape 1133">
              <a:extLst>
                <a:ext uri="{FF2B5EF4-FFF2-40B4-BE49-F238E27FC236}">
                  <a16:creationId xmlns:a16="http://schemas.microsoft.com/office/drawing/2014/main" id="{DE360ECA-22D5-DAE2-67FB-805E47A0A53C}"/>
                </a:ext>
              </a:extLst>
            </p:cNvPr>
            <p:cNvSpPr/>
            <p:nvPr/>
          </p:nvSpPr>
          <p:spPr>
            <a:xfrm>
              <a:off x="9937546" y="4168924"/>
              <a:ext cx="7413" cy="11262"/>
            </a:xfrm>
            <a:custGeom>
              <a:avLst/>
              <a:gdLst>
                <a:gd name="connsiteX0" fmla="*/ 1846 w 7413"/>
                <a:gd name="connsiteY0" fmla="*/ 406 h 11262"/>
                <a:gd name="connsiteX1" fmla="*/ 2940 w 7413"/>
                <a:gd name="connsiteY1" fmla="*/ 7245 h 11262"/>
                <a:gd name="connsiteX2" fmla="*/ 5585 w 7413"/>
                <a:gd name="connsiteY2" fmla="*/ 6151 h 11262"/>
                <a:gd name="connsiteX3" fmla="*/ 1846 w 7413"/>
                <a:gd name="connsiteY3" fmla="*/ 406 h 11262"/>
              </a:gdLst>
              <a:ahLst/>
              <a:cxnLst>
                <a:cxn ang="0">
                  <a:pos x="connsiteX0" y="connsiteY0"/>
                </a:cxn>
                <a:cxn ang="0">
                  <a:pos x="connsiteX1" y="connsiteY1"/>
                </a:cxn>
                <a:cxn ang="0">
                  <a:pos x="connsiteX2" y="connsiteY2"/>
                </a:cxn>
                <a:cxn ang="0">
                  <a:pos x="connsiteX3" y="connsiteY3"/>
                </a:cxn>
              </a:cxnLst>
              <a:rect l="l" t="t" r="r" b="b"/>
              <a:pathLst>
                <a:path w="7413" h="11262">
                  <a:moveTo>
                    <a:pt x="1846" y="406"/>
                  </a:moveTo>
                  <a:cubicBezTo>
                    <a:pt x="-2988" y="-2148"/>
                    <a:pt x="2940" y="7245"/>
                    <a:pt x="2940" y="7245"/>
                  </a:cubicBezTo>
                  <a:cubicBezTo>
                    <a:pt x="7225" y="15543"/>
                    <a:pt x="8959" y="8704"/>
                    <a:pt x="5585" y="6151"/>
                  </a:cubicBezTo>
                  <a:cubicBezTo>
                    <a:pt x="2211" y="3597"/>
                    <a:pt x="6405" y="2959"/>
                    <a:pt x="1846" y="406"/>
                  </a:cubicBezTo>
                  <a:close/>
                </a:path>
              </a:pathLst>
            </a:custGeom>
            <a:grpFill/>
            <a:ln w="4559" cap="flat">
              <a:solidFill>
                <a:srgbClr val="FFFFFF"/>
              </a:solidFill>
              <a:prstDash val="solid"/>
              <a:miter/>
            </a:ln>
          </p:spPr>
          <p:txBody>
            <a:bodyPr rtlCol="0" anchor="ctr"/>
            <a:lstStyle/>
            <a:p>
              <a:endParaRPr lang="en-US"/>
            </a:p>
          </p:txBody>
        </p:sp>
        <p:sp>
          <p:nvSpPr>
            <p:cNvPr id="1135" name="Freeform: Shape 1134">
              <a:extLst>
                <a:ext uri="{FF2B5EF4-FFF2-40B4-BE49-F238E27FC236}">
                  <a16:creationId xmlns:a16="http://schemas.microsoft.com/office/drawing/2014/main" id="{484B645E-130F-E58A-C76D-71B4E31062F6}"/>
                </a:ext>
              </a:extLst>
            </p:cNvPr>
            <p:cNvSpPr/>
            <p:nvPr/>
          </p:nvSpPr>
          <p:spPr>
            <a:xfrm>
              <a:off x="9979110" y="4140771"/>
              <a:ext cx="7154" cy="18186"/>
            </a:xfrm>
            <a:custGeom>
              <a:avLst/>
              <a:gdLst>
                <a:gd name="connsiteX0" fmla="*/ 5329 w 7154"/>
                <a:gd name="connsiteY0" fmla="*/ 7220 h 18186"/>
                <a:gd name="connsiteX1" fmla="*/ 4782 w 7154"/>
                <a:gd name="connsiteY1" fmla="*/ 1749 h 18186"/>
                <a:gd name="connsiteX2" fmla="*/ 769 w 7154"/>
                <a:gd name="connsiteY2" fmla="*/ 1749 h 18186"/>
                <a:gd name="connsiteX3" fmla="*/ 769 w 7154"/>
                <a:gd name="connsiteY3" fmla="*/ 15062 h 18186"/>
                <a:gd name="connsiteX4" fmla="*/ 5329 w 7154"/>
                <a:gd name="connsiteY4" fmla="*/ 11688 h 18186"/>
                <a:gd name="connsiteX5" fmla="*/ 5329 w 7154"/>
                <a:gd name="connsiteY5" fmla="*/ 7220 h 1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4" h="18186">
                  <a:moveTo>
                    <a:pt x="5329" y="7220"/>
                  </a:moveTo>
                  <a:cubicBezTo>
                    <a:pt x="3870" y="5761"/>
                    <a:pt x="5876" y="5761"/>
                    <a:pt x="4782" y="1749"/>
                  </a:cubicBezTo>
                  <a:cubicBezTo>
                    <a:pt x="3688" y="-2263"/>
                    <a:pt x="769" y="1749"/>
                    <a:pt x="769" y="1749"/>
                  </a:cubicBezTo>
                  <a:cubicBezTo>
                    <a:pt x="-325" y="6126"/>
                    <a:pt x="-325" y="10686"/>
                    <a:pt x="769" y="15062"/>
                  </a:cubicBezTo>
                  <a:cubicBezTo>
                    <a:pt x="1591" y="22266"/>
                    <a:pt x="2137" y="15062"/>
                    <a:pt x="5329" y="11688"/>
                  </a:cubicBezTo>
                  <a:cubicBezTo>
                    <a:pt x="8521" y="8315"/>
                    <a:pt x="6697" y="8679"/>
                    <a:pt x="5329" y="7220"/>
                  </a:cubicBezTo>
                  <a:close/>
                </a:path>
              </a:pathLst>
            </a:custGeom>
            <a:grpFill/>
            <a:ln w="4559" cap="flat">
              <a:solidFill>
                <a:srgbClr val="FFFFFF"/>
              </a:solidFill>
              <a:prstDash val="solid"/>
              <a:miter/>
            </a:ln>
          </p:spPr>
          <p:txBody>
            <a:bodyPr rtlCol="0" anchor="ctr"/>
            <a:lstStyle/>
            <a:p>
              <a:endParaRPr lang="en-US"/>
            </a:p>
          </p:txBody>
        </p:sp>
        <p:sp>
          <p:nvSpPr>
            <p:cNvPr id="1136" name="Freeform: Shape 1135">
              <a:extLst>
                <a:ext uri="{FF2B5EF4-FFF2-40B4-BE49-F238E27FC236}">
                  <a16:creationId xmlns:a16="http://schemas.microsoft.com/office/drawing/2014/main" id="{42817715-0AC3-FE9A-FDC1-863901F4E226}"/>
                </a:ext>
              </a:extLst>
            </p:cNvPr>
            <p:cNvSpPr/>
            <p:nvPr/>
          </p:nvSpPr>
          <p:spPr>
            <a:xfrm>
              <a:off x="9617742" y="4404466"/>
              <a:ext cx="8359" cy="27498"/>
            </a:xfrm>
            <a:custGeom>
              <a:avLst/>
              <a:gdLst>
                <a:gd name="connsiteX0" fmla="*/ 5315 w 8359"/>
                <a:gd name="connsiteY0" fmla="*/ 1408 h 27498"/>
                <a:gd name="connsiteX1" fmla="*/ 208 w 8359"/>
                <a:gd name="connsiteY1" fmla="*/ 17640 h 27498"/>
                <a:gd name="connsiteX2" fmla="*/ 208 w 8359"/>
                <a:gd name="connsiteY2" fmla="*/ 25391 h 27498"/>
                <a:gd name="connsiteX3" fmla="*/ 5315 w 8359"/>
                <a:gd name="connsiteY3" fmla="*/ 24206 h 27498"/>
                <a:gd name="connsiteX4" fmla="*/ 8233 w 8359"/>
                <a:gd name="connsiteY4" fmla="*/ 18826 h 27498"/>
                <a:gd name="connsiteX5" fmla="*/ 8233 w 8359"/>
                <a:gd name="connsiteY5" fmla="*/ 2229 h 27498"/>
                <a:gd name="connsiteX6" fmla="*/ 5315 w 8359"/>
                <a:gd name="connsiteY6" fmla="*/ 1408 h 2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59" h="27498">
                  <a:moveTo>
                    <a:pt x="5315" y="1408"/>
                  </a:moveTo>
                  <a:cubicBezTo>
                    <a:pt x="-1251" y="5694"/>
                    <a:pt x="-66" y="15087"/>
                    <a:pt x="208" y="17640"/>
                  </a:cubicBezTo>
                  <a:cubicBezTo>
                    <a:pt x="1028" y="20166"/>
                    <a:pt x="1028" y="22865"/>
                    <a:pt x="208" y="25391"/>
                  </a:cubicBezTo>
                  <a:cubicBezTo>
                    <a:pt x="-886" y="29586"/>
                    <a:pt x="2488" y="26485"/>
                    <a:pt x="5315" y="24206"/>
                  </a:cubicBezTo>
                  <a:cubicBezTo>
                    <a:pt x="8141" y="21926"/>
                    <a:pt x="8506" y="21105"/>
                    <a:pt x="8233" y="18826"/>
                  </a:cubicBezTo>
                  <a:cubicBezTo>
                    <a:pt x="7867" y="13299"/>
                    <a:pt x="7867" y="7755"/>
                    <a:pt x="8233" y="2229"/>
                  </a:cubicBezTo>
                  <a:cubicBezTo>
                    <a:pt x="8506" y="-2330"/>
                    <a:pt x="5315" y="1408"/>
                    <a:pt x="5315" y="1408"/>
                  </a:cubicBezTo>
                  <a:close/>
                </a:path>
              </a:pathLst>
            </a:custGeom>
            <a:grpFill/>
            <a:ln w="4559" cap="flat">
              <a:solidFill>
                <a:srgbClr val="FFFFFF"/>
              </a:solidFill>
              <a:prstDash val="solid"/>
              <a:miter/>
            </a:ln>
          </p:spPr>
          <p:txBody>
            <a:bodyPr rtlCol="0" anchor="ctr"/>
            <a:lstStyle/>
            <a:p>
              <a:endParaRPr lang="en-US"/>
            </a:p>
          </p:txBody>
        </p:sp>
        <p:sp>
          <p:nvSpPr>
            <p:cNvPr id="1137" name="Freeform: Shape 1136">
              <a:extLst>
                <a:ext uri="{FF2B5EF4-FFF2-40B4-BE49-F238E27FC236}">
                  <a16:creationId xmlns:a16="http://schemas.microsoft.com/office/drawing/2014/main" id="{E71DB2D0-D6A7-E890-04FA-6BD51219A9B8}"/>
                </a:ext>
              </a:extLst>
            </p:cNvPr>
            <p:cNvSpPr/>
            <p:nvPr/>
          </p:nvSpPr>
          <p:spPr>
            <a:xfrm>
              <a:off x="9628204" y="4410293"/>
              <a:ext cx="2410" cy="7073"/>
            </a:xfrm>
            <a:custGeom>
              <a:avLst/>
              <a:gdLst>
                <a:gd name="connsiteX0" fmla="*/ 597 w 2410"/>
                <a:gd name="connsiteY0" fmla="*/ 963 h 7073"/>
                <a:gd name="connsiteX1" fmla="*/ 597 w 2410"/>
                <a:gd name="connsiteY1" fmla="*/ 6708 h 7073"/>
                <a:gd name="connsiteX2" fmla="*/ 597 w 2410"/>
                <a:gd name="connsiteY2" fmla="*/ 963 h 7073"/>
              </a:gdLst>
              <a:ahLst/>
              <a:cxnLst>
                <a:cxn ang="0">
                  <a:pos x="connsiteX0" y="connsiteY0"/>
                </a:cxn>
                <a:cxn ang="0">
                  <a:pos x="connsiteX1" y="connsiteY1"/>
                </a:cxn>
                <a:cxn ang="0">
                  <a:pos x="connsiteX2" y="connsiteY2"/>
                </a:cxn>
              </a:cxnLst>
              <a:rect l="l" t="t" r="r" b="b"/>
              <a:pathLst>
                <a:path w="2410" h="7073">
                  <a:moveTo>
                    <a:pt x="597" y="963"/>
                  </a:moveTo>
                  <a:cubicBezTo>
                    <a:pt x="597" y="963"/>
                    <a:pt x="-862" y="8714"/>
                    <a:pt x="597" y="6708"/>
                  </a:cubicBezTo>
                  <a:cubicBezTo>
                    <a:pt x="2056" y="4701"/>
                    <a:pt x="3698" y="-2685"/>
                    <a:pt x="597" y="963"/>
                  </a:cubicBezTo>
                  <a:close/>
                </a:path>
              </a:pathLst>
            </a:custGeom>
            <a:grpFill/>
            <a:ln w="4559" cap="flat">
              <a:solidFill>
                <a:srgbClr val="FFFFFF"/>
              </a:solidFill>
              <a:prstDash val="solid"/>
              <a:miter/>
            </a:ln>
          </p:spPr>
          <p:txBody>
            <a:bodyPr rtlCol="0" anchor="ctr"/>
            <a:lstStyle/>
            <a:p>
              <a:endParaRPr lang="en-US"/>
            </a:p>
          </p:txBody>
        </p:sp>
        <p:sp>
          <p:nvSpPr>
            <p:cNvPr id="1138" name="Freeform: Shape 1137">
              <a:extLst>
                <a:ext uri="{FF2B5EF4-FFF2-40B4-BE49-F238E27FC236}">
                  <a16:creationId xmlns:a16="http://schemas.microsoft.com/office/drawing/2014/main" id="{178929BD-E237-8649-F5FC-B0A683F52A9A}"/>
                </a:ext>
              </a:extLst>
            </p:cNvPr>
            <p:cNvSpPr/>
            <p:nvPr/>
          </p:nvSpPr>
          <p:spPr>
            <a:xfrm>
              <a:off x="9659575" y="4173320"/>
              <a:ext cx="7120" cy="4069"/>
            </a:xfrm>
            <a:custGeom>
              <a:avLst/>
              <a:gdLst>
                <a:gd name="connsiteX0" fmla="*/ -42 w 7120"/>
                <a:gd name="connsiteY0" fmla="*/ 570 h 4069"/>
                <a:gd name="connsiteX1" fmla="*/ 7069 w 7120"/>
                <a:gd name="connsiteY1" fmla="*/ 4035 h 4069"/>
                <a:gd name="connsiteX2" fmla="*/ -42 w 7120"/>
                <a:gd name="connsiteY2" fmla="*/ 570 h 4069"/>
              </a:gdLst>
              <a:ahLst/>
              <a:cxnLst>
                <a:cxn ang="0">
                  <a:pos x="connsiteX0" y="connsiteY0"/>
                </a:cxn>
                <a:cxn ang="0">
                  <a:pos x="connsiteX1" y="connsiteY1"/>
                </a:cxn>
                <a:cxn ang="0">
                  <a:pos x="connsiteX2" y="connsiteY2"/>
                </a:cxn>
              </a:cxnLst>
              <a:rect l="l" t="t" r="r" b="b"/>
              <a:pathLst>
                <a:path w="7120" h="4069">
                  <a:moveTo>
                    <a:pt x="-42" y="570"/>
                  </a:moveTo>
                  <a:cubicBezTo>
                    <a:pt x="-42" y="2576"/>
                    <a:pt x="7069" y="4035"/>
                    <a:pt x="7069" y="4035"/>
                  </a:cubicBezTo>
                  <a:cubicBezTo>
                    <a:pt x="5701" y="2029"/>
                    <a:pt x="-316" y="-1436"/>
                    <a:pt x="-42" y="570"/>
                  </a:cubicBezTo>
                  <a:close/>
                </a:path>
              </a:pathLst>
            </a:custGeom>
            <a:grpFill/>
            <a:ln w="4559" cap="flat">
              <a:solidFill>
                <a:srgbClr val="FFFFFF"/>
              </a:solidFill>
              <a:prstDash val="solid"/>
              <a:miter/>
            </a:ln>
          </p:spPr>
          <p:txBody>
            <a:bodyPr rtlCol="0" anchor="ctr"/>
            <a:lstStyle/>
            <a:p>
              <a:endParaRPr lang="en-US"/>
            </a:p>
          </p:txBody>
        </p:sp>
        <p:sp>
          <p:nvSpPr>
            <p:cNvPr id="1139" name="Freeform: Shape 1138">
              <a:extLst>
                <a:ext uri="{FF2B5EF4-FFF2-40B4-BE49-F238E27FC236}">
                  <a16:creationId xmlns:a16="http://schemas.microsoft.com/office/drawing/2014/main" id="{4F9D69B4-4D99-3E77-6151-0421B8F17587}"/>
                </a:ext>
              </a:extLst>
            </p:cNvPr>
            <p:cNvSpPr/>
            <p:nvPr/>
          </p:nvSpPr>
          <p:spPr>
            <a:xfrm>
              <a:off x="9669523" y="4178527"/>
              <a:ext cx="2371" cy="5701"/>
            </a:xfrm>
            <a:custGeom>
              <a:avLst/>
              <a:gdLst>
                <a:gd name="connsiteX0" fmla="*/ 40 w 2371"/>
                <a:gd name="connsiteY0" fmla="*/ 196 h 5701"/>
                <a:gd name="connsiteX1" fmla="*/ 2320 w 2371"/>
                <a:gd name="connsiteY1" fmla="*/ 5667 h 5701"/>
                <a:gd name="connsiteX2" fmla="*/ 40 w 2371"/>
                <a:gd name="connsiteY2" fmla="*/ 196 h 5701"/>
              </a:gdLst>
              <a:ahLst/>
              <a:cxnLst>
                <a:cxn ang="0">
                  <a:pos x="connsiteX0" y="connsiteY0"/>
                </a:cxn>
                <a:cxn ang="0">
                  <a:pos x="connsiteX1" y="connsiteY1"/>
                </a:cxn>
                <a:cxn ang="0">
                  <a:pos x="connsiteX2" y="connsiteY2"/>
                </a:cxn>
              </a:cxnLst>
              <a:rect l="l" t="t" r="r" b="b"/>
              <a:pathLst>
                <a:path w="2371" h="5701">
                  <a:moveTo>
                    <a:pt x="40" y="196"/>
                  </a:moveTo>
                  <a:cubicBezTo>
                    <a:pt x="-599" y="1655"/>
                    <a:pt x="2320" y="5667"/>
                    <a:pt x="2320" y="5667"/>
                  </a:cubicBezTo>
                  <a:cubicBezTo>
                    <a:pt x="2320" y="3934"/>
                    <a:pt x="860" y="-1172"/>
                    <a:pt x="40" y="196"/>
                  </a:cubicBezTo>
                  <a:close/>
                </a:path>
              </a:pathLst>
            </a:custGeom>
            <a:grpFill/>
            <a:ln w="4559" cap="flat">
              <a:solidFill>
                <a:srgbClr val="FFFFFF"/>
              </a:solidFill>
              <a:prstDash val="solid"/>
              <a:miter/>
            </a:ln>
          </p:spPr>
          <p:txBody>
            <a:bodyPr rtlCol="0" anchor="ctr"/>
            <a:lstStyle/>
            <a:p>
              <a:endParaRPr lang="en-US"/>
            </a:p>
          </p:txBody>
        </p:sp>
        <p:sp>
          <p:nvSpPr>
            <p:cNvPr id="1140" name="Freeform: Shape 1139">
              <a:extLst>
                <a:ext uri="{FF2B5EF4-FFF2-40B4-BE49-F238E27FC236}">
                  <a16:creationId xmlns:a16="http://schemas.microsoft.com/office/drawing/2014/main" id="{CD630C04-556E-11E7-90E4-3E7A306AE874}"/>
                </a:ext>
              </a:extLst>
            </p:cNvPr>
            <p:cNvSpPr/>
            <p:nvPr/>
          </p:nvSpPr>
          <p:spPr>
            <a:xfrm>
              <a:off x="9674439" y="4152470"/>
              <a:ext cx="6846" cy="5027"/>
            </a:xfrm>
            <a:custGeom>
              <a:avLst/>
              <a:gdLst>
                <a:gd name="connsiteX0" fmla="*/ -44 w 6846"/>
                <a:gd name="connsiteY0" fmla="*/ 628 h 5027"/>
                <a:gd name="connsiteX1" fmla="*/ 6795 w 6846"/>
                <a:gd name="connsiteY1" fmla="*/ 1813 h 5027"/>
                <a:gd name="connsiteX2" fmla="*/ -44 w 6846"/>
                <a:gd name="connsiteY2" fmla="*/ 628 h 5027"/>
              </a:gdLst>
              <a:ahLst/>
              <a:cxnLst>
                <a:cxn ang="0">
                  <a:pos x="connsiteX0" y="connsiteY0"/>
                </a:cxn>
                <a:cxn ang="0">
                  <a:pos x="connsiteX1" y="connsiteY1"/>
                </a:cxn>
                <a:cxn ang="0">
                  <a:pos x="connsiteX2" y="connsiteY2"/>
                </a:cxn>
              </a:cxnLst>
              <a:rect l="l" t="t" r="r" b="b"/>
              <a:pathLst>
                <a:path w="6846" h="5027">
                  <a:moveTo>
                    <a:pt x="-44" y="628"/>
                  </a:moveTo>
                  <a:cubicBezTo>
                    <a:pt x="-44" y="2634"/>
                    <a:pt x="4516" y="8653"/>
                    <a:pt x="6795" y="1813"/>
                  </a:cubicBezTo>
                  <a:cubicBezTo>
                    <a:pt x="6795" y="1813"/>
                    <a:pt x="-317" y="-1378"/>
                    <a:pt x="-44" y="628"/>
                  </a:cubicBezTo>
                  <a:close/>
                </a:path>
              </a:pathLst>
            </a:custGeom>
            <a:grpFill/>
            <a:ln w="4559" cap="flat">
              <a:solidFill>
                <a:srgbClr val="FFFFFF"/>
              </a:solidFill>
              <a:prstDash val="solid"/>
              <a:miter/>
            </a:ln>
          </p:spPr>
          <p:txBody>
            <a:bodyPr rtlCol="0" anchor="ctr"/>
            <a:lstStyle/>
            <a:p>
              <a:endParaRPr lang="en-US"/>
            </a:p>
          </p:txBody>
        </p:sp>
        <p:sp>
          <p:nvSpPr>
            <p:cNvPr id="1141" name="Freeform: Shape 1140">
              <a:extLst>
                <a:ext uri="{FF2B5EF4-FFF2-40B4-BE49-F238E27FC236}">
                  <a16:creationId xmlns:a16="http://schemas.microsoft.com/office/drawing/2014/main" id="{38A2678A-B3AE-1877-9F09-80C3E631C96C}"/>
                </a:ext>
              </a:extLst>
            </p:cNvPr>
            <p:cNvSpPr/>
            <p:nvPr/>
          </p:nvSpPr>
          <p:spPr>
            <a:xfrm>
              <a:off x="10123021" y="4306277"/>
              <a:ext cx="339503" cy="297603"/>
            </a:xfrm>
            <a:custGeom>
              <a:avLst/>
              <a:gdLst>
                <a:gd name="connsiteX0" fmla="*/ 335875 w 339503"/>
                <a:gd name="connsiteY0" fmla="*/ 218964 h 297603"/>
                <a:gd name="connsiteX1" fmla="*/ 336969 w 339503"/>
                <a:gd name="connsiteY1" fmla="*/ 199359 h 297603"/>
                <a:gd name="connsiteX2" fmla="*/ 339158 w 339503"/>
                <a:gd name="connsiteY2" fmla="*/ 76800 h 297603"/>
                <a:gd name="connsiteX3" fmla="*/ 332684 w 339503"/>
                <a:gd name="connsiteY3" fmla="*/ 76800 h 297603"/>
                <a:gd name="connsiteX4" fmla="*/ 329584 w 339503"/>
                <a:gd name="connsiteY4" fmla="*/ 74247 h 297603"/>
                <a:gd name="connsiteX5" fmla="*/ 321650 w 339503"/>
                <a:gd name="connsiteY5" fmla="*/ 70782 h 297603"/>
                <a:gd name="connsiteX6" fmla="*/ 305965 w 339503"/>
                <a:gd name="connsiteY6" fmla="*/ 68228 h 297603"/>
                <a:gd name="connsiteX7" fmla="*/ 295934 w 339503"/>
                <a:gd name="connsiteY7" fmla="*/ 66587 h 297603"/>
                <a:gd name="connsiteX8" fmla="*/ 238668 w 339503"/>
                <a:gd name="connsiteY8" fmla="*/ 39230 h 297603"/>
                <a:gd name="connsiteX9" fmla="*/ 221342 w 339503"/>
                <a:gd name="connsiteY9" fmla="*/ 42057 h 297603"/>
                <a:gd name="connsiteX10" fmla="*/ 212770 w 339503"/>
                <a:gd name="connsiteY10" fmla="*/ 46617 h 297603"/>
                <a:gd name="connsiteX11" fmla="*/ 211584 w 339503"/>
                <a:gd name="connsiteY11" fmla="*/ 55736 h 297603"/>
                <a:gd name="connsiteX12" fmla="*/ 198817 w 339503"/>
                <a:gd name="connsiteY12" fmla="*/ 62028 h 297603"/>
                <a:gd name="connsiteX13" fmla="*/ 188787 w 339503"/>
                <a:gd name="connsiteY13" fmla="*/ 62575 h 297603"/>
                <a:gd name="connsiteX14" fmla="*/ 168908 w 339503"/>
                <a:gd name="connsiteY14" fmla="*/ 83366 h 297603"/>
                <a:gd name="connsiteX15" fmla="*/ 164621 w 339503"/>
                <a:gd name="connsiteY15" fmla="*/ 90479 h 297603"/>
                <a:gd name="connsiteX16" fmla="*/ 160336 w 339503"/>
                <a:gd name="connsiteY16" fmla="*/ 95312 h 297603"/>
                <a:gd name="connsiteX17" fmla="*/ 156050 w 339503"/>
                <a:gd name="connsiteY17" fmla="*/ 99871 h 297603"/>
                <a:gd name="connsiteX18" fmla="*/ 137265 w 339503"/>
                <a:gd name="connsiteY18" fmla="*/ 99871 h 297603"/>
                <a:gd name="connsiteX19" fmla="*/ 131794 w 339503"/>
                <a:gd name="connsiteY19" fmla="*/ 90205 h 297603"/>
                <a:gd name="connsiteX20" fmla="*/ 128420 w 339503"/>
                <a:gd name="connsiteY20" fmla="*/ 87652 h 297603"/>
                <a:gd name="connsiteX21" fmla="*/ 125866 w 339503"/>
                <a:gd name="connsiteY21" fmla="*/ 79080 h 297603"/>
                <a:gd name="connsiteX22" fmla="*/ 121580 w 339503"/>
                <a:gd name="connsiteY22" fmla="*/ 72788 h 297603"/>
                <a:gd name="connsiteX23" fmla="*/ 119848 w 339503"/>
                <a:gd name="connsiteY23" fmla="*/ 79627 h 297603"/>
                <a:gd name="connsiteX24" fmla="*/ 119848 w 339503"/>
                <a:gd name="connsiteY24" fmla="*/ 84825 h 297603"/>
                <a:gd name="connsiteX25" fmla="*/ 116747 w 339503"/>
                <a:gd name="connsiteY25" fmla="*/ 79627 h 297603"/>
                <a:gd name="connsiteX26" fmla="*/ 107628 w 339503"/>
                <a:gd name="connsiteY26" fmla="*/ 53182 h 297603"/>
                <a:gd name="connsiteX27" fmla="*/ 108450 w 339503"/>
                <a:gd name="connsiteY27" fmla="*/ 40872 h 297603"/>
                <a:gd name="connsiteX28" fmla="*/ 105896 w 339503"/>
                <a:gd name="connsiteY28" fmla="*/ 24366 h 297603"/>
                <a:gd name="connsiteX29" fmla="*/ 105896 w 339503"/>
                <a:gd name="connsiteY29" fmla="*/ 17527 h 297603"/>
                <a:gd name="connsiteX30" fmla="*/ 102522 w 339503"/>
                <a:gd name="connsiteY30" fmla="*/ 16159 h 297603"/>
                <a:gd name="connsiteX31" fmla="*/ 69147 w 339503"/>
                <a:gd name="connsiteY31" fmla="*/ 5034 h 297603"/>
                <a:gd name="connsiteX32" fmla="*/ 36957 w 339503"/>
                <a:gd name="connsiteY32" fmla="*/ 6676 h 297603"/>
                <a:gd name="connsiteX33" fmla="*/ 14981 w 339503"/>
                <a:gd name="connsiteY33" fmla="*/ 13515 h 297603"/>
                <a:gd name="connsiteX34" fmla="*/ 10147 w 339503"/>
                <a:gd name="connsiteY34" fmla="*/ 18986 h 297603"/>
                <a:gd name="connsiteX35" fmla="*/ 1029 w 339503"/>
                <a:gd name="connsiteY35" fmla="*/ 32938 h 297603"/>
                <a:gd name="connsiteX36" fmla="*/ 2488 w 339503"/>
                <a:gd name="connsiteY36" fmla="*/ 36039 h 297603"/>
                <a:gd name="connsiteX37" fmla="*/ 28933 w 339503"/>
                <a:gd name="connsiteY37" fmla="*/ 39504 h 297603"/>
                <a:gd name="connsiteX38" fmla="*/ 31485 w 339503"/>
                <a:gd name="connsiteY38" fmla="*/ 41145 h 297603"/>
                <a:gd name="connsiteX39" fmla="*/ 33492 w 339503"/>
                <a:gd name="connsiteY39" fmla="*/ 49170 h 297603"/>
                <a:gd name="connsiteX40" fmla="*/ 42064 w 339503"/>
                <a:gd name="connsiteY40" fmla="*/ 62848 h 297603"/>
                <a:gd name="connsiteX41" fmla="*/ 49997 w 339503"/>
                <a:gd name="connsiteY41" fmla="*/ 62848 h 297603"/>
                <a:gd name="connsiteX42" fmla="*/ 62034 w 339503"/>
                <a:gd name="connsiteY42" fmla="*/ 63669 h 297603"/>
                <a:gd name="connsiteX43" fmla="*/ 69968 w 339503"/>
                <a:gd name="connsiteY43" fmla="*/ 63669 h 297603"/>
                <a:gd name="connsiteX44" fmla="*/ 78266 w 339503"/>
                <a:gd name="connsiteY44" fmla="*/ 62483 h 297603"/>
                <a:gd name="connsiteX45" fmla="*/ 87384 w 339503"/>
                <a:gd name="connsiteY45" fmla="*/ 62483 h 297603"/>
                <a:gd name="connsiteX46" fmla="*/ 96503 w 339503"/>
                <a:gd name="connsiteY46" fmla="*/ 59018 h 297603"/>
                <a:gd name="connsiteX47" fmla="*/ 97415 w 339503"/>
                <a:gd name="connsiteY47" fmla="*/ 61936 h 297603"/>
                <a:gd name="connsiteX48" fmla="*/ 99331 w 339503"/>
                <a:gd name="connsiteY48" fmla="*/ 64490 h 297603"/>
                <a:gd name="connsiteX49" fmla="*/ 99331 w 339503"/>
                <a:gd name="connsiteY49" fmla="*/ 68502 h 297603"/>
                <a:gd name="connsiteX50" fmla="*/ 97689 w 339503"/>
                <a:gd name="connsiteY50" fmla="*/ 72423 h 297603"/>
                <a:gd name="connsiteX51" fmla="*/ 94497 w 339503"/>
                <a:gd name="connsiteY51" fmla="*/ 75068 h 297603"/>
                <a:gd name="connsiteX52" fmla="*/ 91944 w 339503"/>
                <a:gd name="connsiteY52" fmla="*/ 75068 h 297603"/>
                <a:gd name="connsiteX53" fmla="*/ 90212 w 339503"/>
                <a:gd name="connsiteY53" fmla="*/ 75706 h 297603"/>
                <a:gd name="connsiteX54" fmla="*/ 86564 w 339503"/>
                <a:gd name="connsiteY54" fmla="*/ 74794 h 297603"/>
                <a:gd name="connsiteX55" fmla="*/ 84284 w 339503"/>
                <a:gd name="connsiteY55" fmla="*/ 74247 h 297603"/>
                <a:gd name="connsiteX56" fmla="*/ 82825 w 339503"/>
                <a:gd name="connsiteY56" fmla="*/ 75980 h 297603"/>
                <a:gd name="connsiteX57" fmla="*/ 80819 w 339503"/>
                <a:gd name="connsiteY57" fmla="*/ 73700 h 297603"/>
                <a:gd name="connsiteX58" fmla="*/ 75986 w 339503"/>
                <a:gd name="connsiteY58" fmla="*/ 70235 h 297603"/>
                <a:gd name="connsiteX59" fmla="*/ 62581 w 339503"/>
                <a:gd name="connsiteY59" fmla="*/ 80813 h 297603"/>
                <a:gd name="connsiteX60" fmla="*/ 55742 w 339503"/>
                <a:gd name="connsiteY60" fmla="*/ 80265 h 297603"/>
                <a:gd name="connsiteX61" fmla="*/ 51548 w 339503"/>
                <a:gd name="connsiteY61" fmla="*/ 80265 h 297603"/>
                <a:gd name="connsiteX62" fmla="*/ 46075 w 339503"/>
                <a:gd name="connsiteY62" fmla="*/ 78806 h 297603"/>
                <a:gd name="connsiteX63" fmla="*/ 36136 w 339503"/>
                <a:gd name="connsiteY63" fmla="*/ 80265 h 297603"/>
                <a:gd name="connsiteX64" fmla="*/ 39510 w 339503"/>
                <a:gd name="connsiteY64" fmla="*/ 85098 h 297603"/>
                <a:gd name="connsiteX65" fmla="*/ 55742 w 339503"/>
                <a:gd name="connsiteY65" fmla="*/ 97865 h 297603"/>
                <a:gd name="connsiteX66" fmla="*/ 60667 w 339503"/>
                <a:gd name="connsiteY66" fmla="*/ 98503 h 297603"/>
                <a:gd name="connsiteX67" fmla="*/ 63493 w 339503"/>
                <a:gd name="connsiteY67" fmla="*/ 103063 h 297603"/>
                <a:gd name="connsiteX68" fmla="*/ 61487 w 339503"/>
                <a:gd name="connsiteY68" fmla="*/ 110176 h 297603"/>
                <a:gd name="connsiteX69" fmla="*/ 62034 w 339503"/>
                <a:gd name="connsiteY69" fmla="*/ 121301 h 297603"/>
                <a:gd name="connsiteX70" fmla="*/ 68326 w 339503"/>
                <a:gd name="connsiteY70" fmla="*/ 126407 h 297603"/>
                <a:gd name="connsiteX71" fmla="*/ 74892 w 339503"/>
                <a:gd name="connsiteY71" fmla="*/ 125587 h 297603"/>
                <a:gd name="connsiteX72" fmla="*/ 82005 w 339503"/>
                <a:gd name="connsiteY72" fmla="*/ 116468 h 297603"/>
                <a:gd name="connsiteX73" fmla="*/ 93677 w 339503"/>
                <a:gd name="connsiteY73" fmla="*/ 92576 h 297603"/>
                <a:gd name="connsiteX74" fmla="*/ 93677 w 339503"/>
                <a:gd name="connsiteY74" fmla="*/ 95129 h 297603"/>
                <a:gd name="connsiteX75" fmla="*/ 92218 w 339503"/>
                <a:gd name="connsiteY75" fmla="*/ 99689 h 297603"/>
                <a:gd name="connsiteX76" fmla="*/ 90850 w 339503"/>
                <a:gd name="connsiteY76" fmla="*/ 107713 h 297603"/>
                <a:gd name="connsiteX77" fmla="*/ 95683 w 339503"/>
                <a:gd name="connsiteY77" fmla="*/ 110267 h 297603"/>
                <a:gd name="connsiteX78" fmla="*/ 100516 w 339503"/>
                <a:gd name="connsiteY78" fmla="*/ 117106 h 297603"/>
                <a:gd name="connsiteX79" fmla="*/ 105076 w 339503"/>
                <a:gd name="connsiteY79" fmla="*/ 115920 h 297603"/>
                <a:gd name="connsiteX80" fmla="*/ 111915 w 339503"/>
                <a:gd name="connsiteY80" fmla="*/ 122213 h 297603"/>
                <a:gd name="connsiteX81" fmla="*/ 114195 w 339503"/>
                <a:gd name="connsiteY81" fmla="*/ 122213 h 297603"/>
                <a:gd name="connsiteX82" fmla="*/ 120212 w 339503"/>
                <a:gd name="connsiteY82" fmla="*/ 122213 h 297603"/>
                <a:gd name="connsiteX83" fmla="*/ 128420 w 339503"/>
                <a:gd name="connsiteY83" fmla="*/ 120753 h 297603"/>
                <a:gd name="connsiteX84" fmla="*/ 130153 w 339503"/>
                <a:gd name="connsiteY84" fmla="*/ 123033 h 297603"/>
                <a:gd name="connsiteX85" fmla="*/ 124134 w 339503"/>
                <a:gd name="connsiteY85" fmla="*/ 126498 h 297603"/>
                <a:gd name="connsiteX86" fmla="*/ 146384 w 339503"/>
                <a:gd name="connsiteY86" fmla="*/ 137806 h 297603"/>
                <a:gd name="connsiteX87" fmla="*/ 217055 w 339503"/>
                <a:gd name="connsiteY87" fmla="*/ 160056 h 297603"/>
                <a:gd name="connsiteX88" fmla="*/ 239032 w 339503"/>
                <a:gd name="connsiteY88" fmla="*/ 178294 h 297603"/>
                <a:gd name="connsiteX89" fmla="*/ 243865 w 339503"/>
                <a:gd name="connsiteY89" fmla="*/ 181212 h 297603"/>
                <a:gd name="connsiteX90" fmla="*/ 245598 w 339503"/>
                <a:gd name="connsiteY90" fmla="*/ 182306 h 297603"/>
                <a:gd name="connsiteX91" fmla="*/ 247605 w 339503"/>
                <a:gd name="connsiteY91" fmla="*/ 185498 h 297603"/>
                <a:gd name="connsiteX92" fmla="*/ 247605 w 339503"/>
                <a:gd name="connsiteY92" fmla="*/ 189145 h 297603"/>
                <a:gd name="connsiteX93" fmla="*/ 258638 w 339503"/>
                <a:gd name="connsiteY93" fmla="*/ 209116 h 297603"/>
                <a:gd name="connsiteX94" fmla="*/ 263471 w 339503"/>
                <a:gd name="connsiteY94" fmla="*/ 217049 h 297603"/>
                <a:gd name="connsiteX95" fmla="*/ 261829 w 339503"/>
                <a:gd name="connsiteY95" fmla="*/ 221062 h 297603"/>
                <a:gd name="connsiteX96" fmla="*/ 272316 w 339503"/>
                <a:gd name="connsiteY96" fmla="*/ 231366 h 297603"/>
                <a:gd name="connsiteX97" fmla="*/ 262103 w 339503"/>
                <a:gd name="connsiteY97" fmla="*/ 232734 h 297603"/>
                <a:gd name="connsiteX98" fmla="*/ 273502 w 339503"/>
                <a:gd name="connsiteY98" fmla="*/ 245592 h 297603"/>
                <a:gd name="connsiteX99" fmla="*/ 270675 w 339503"/>
                <a:gd name="connsiteY99" fmla="*/ 256078 h 297603"/>
                <a:gd name="connsiteX100" fmla="*/ 267483 w 339503"/>
                <a:gd name="connsiteY100" fmla="*/ 263009 h 297603"/>
                <a:gd name="connsiteX101" fmla="*/ 267483 w 339503"/>
                <a:gd name="connsiteY101" fmla="*/ 267842 h 297603"/>
                <a:gd name="connsiteX102" fmla="*/ 271222 w 339503"/>
                <a:gd name="connsiteY102" fmla="*/ 267203 h 297603"/>
                <a:gd name="connsiteX103" fmla="*/ 278335 w 339503"/>
                <a:gd name="connsiteY103" fmla="*/ 263009 h 297603"/>
                <a:gd name="connsiteX104" fmla="*/ 280341 w 339503"/>
                <a:gd name="connsiteY104" fmla="*/ 264650 h 297603"/>
                <a:gd name="connsiteX105" fmla="*/ 291102 w 339503"/>
                <a:gd name="connsiteY105" fmla="*/ 265197 h 297603"/>
                <a:gd name="connsiteX106" fmla="*/ 298031 w 339503"/>
                <a:gd name="connsiteY106" fmla="*/ 263829 h 297603"/>
                <a:gd name="connsiteX107" fmla="*/ 303412 w 339503"/>
                <a:gd name="connsiteY107" fmla="*/ 263009 h 297603"/>
                <a:gd name="connsiteX108" fmla="*/ 305965 w 339503"/>
                <a:gd name="connsiteY108" fmla="*/ 263009 h 297603"/>
                <a:gd name="connsiteX109" fmla="*/ 337608 w 339503"/>
                <a:gd name="connsiteY109" fmla="*/ 296840 h 297603"/>
                <a:gd name="connsiteX110" fmla="*/ 338703 w 339503"/>
                <a:gd name="connsiteY110" fmla="*/ 297569 h 297603"/>
                <a:gd name="connsiteX111" fmla="*/ 339340 w 339503"/>
                <a:gd name="connsiteY111" fmla="*/ 227354 h 297603"/>
                <a:gd name="connsiteX112" fmla="*/ 335875 w 339503"/>
                <a:gd name="connsiteY112" fmla="*/ 218964 h 29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39503" h="297603">
                  <a:moveTo>
                    <a:pt x="335875" y="218964"/>
                  </a:moveTo>
                  <a:cubicBezTo>
                    <a:pt x="335784" y="212408"/>
                    <a:pt x="336149" y="205860"/>
                    <a:pt x="336969" y="199359"/>
                  </a:cubicBezTo>
                  <a:cubicBezTo>
                    <a:pt x="340252" y="176744"/>
                    <a:pt x="339432" y="95494"/>
                    <a:pt x="339158" y="76800"/>
                  </a:cubicBezTo>
                  <a:cubicBezTo>
                    <a:pt x="337061" y="76007"/>
                    <a:pt x="334781" y="76007"/>
                    <a:pt x="332684" y="76800"/>
                  </a:cubicBezTo>
                  <a:cubicBezTo>
                    <a:pt x="331042" y="77621"/>
                    <a:pt x="330130" y="77894"/>
                    <a:pt x="329584" y="74247"/>
                  </a:cubicBezTo>
                  <a:cubicBezTo>
                    <a:pt x="329036" y="70599"/>
                    <a:pt x="324476" y="71420"/>
                    <a:pt x="321650" y="70782"/>
                  </a:cubicBezTo>
                  <a:cubicBezTo>
                    <a:pt x="316543" y="69332"/>
                    <a:pt x="311254" y="68475"/>
                    <a:pt x="305965" y="68228"/>
                  </a:cubicBezTo>
                  <a:cubicBezTo>
                    <a:pt x="302591" y="68365"/>
                    <a:pt x="299126" y="67800"/>
                    <a:pt x="295934" y="66587"/>
                  </a:cubicBezTo>
                  <a:cubicBezTo>
                    <a:pt x="295934" y="66587"/>
                    <a:pt x="243865" y="42604"/>
                    <a:pt x="238668" y="39230"/>
                  </a:cubicBezTo>
                  <a:cubicBezTo>
                    <a:pt x="233470" y="35856"/>
                    <a:pt x="223257" y="40598"/>
                    <a:pt x="221342" y="42057"/>
                  </a:cubicBezTo>
                  <a:cubicBezTo>
                    <a:pt x="218788" y="44136"/>
                    <a:pt x="215871" y="45687"/>
                    <a:pt x="212770" y="46617"/>
                  </a:cubicBezTo>
                  <a:cubicBezTo>
                    <a:pt x="207936" y="47984"/>
                    <a:pt x="209032" y="51723"/>
                    <a:pt x="211584" y="55736"/>
                  </a:cubicBezTo>
                  <a:cubicBezTo>
                    <a:pt x="214138" y="59748"/>
                    <a:pt x="203104" y="60569"/>
                    <a:pt x="198817" y="62028"/>
                  </a:cubicBezTo>
                  <a:cubicBezTo>
                    <a:pt x="194532" y="63487"/>
                    <a:pt x="193711" y="65949"/>
                    <a:pt x="188787" y="62575"/>
                  </a:cubicBezTo>
                  <a:cubicBezTo>
                    <a:pt x="183863" y="59201"/>
                    <a:pt x="171734" y="79353"/>
                    <a:pt x="168908" y="83366"/>
                  </a:cubicBezTo>
                  <a:cubicBezTo>
                    <a:pt x="166081" y="87378"/>
                    <a:pt x="168269" y="89931"/>
                    <a:pt x="164621" y="90479"/>
                  </a:cubicBezTo>
                  <a:cubicBezTo>
                    <a:pt x="160975" y="91026"/>
                    <a:pt x="162616" y="94491"/>
                    <a:pt x="160336" y="95312"/>
                  </a:cubicBezTo>
                  <a:cubicBezTo>
                    <a:pt x="158056" y="96132"/>
                    <a:pt x="158604" y="95859"/>
                    <a:pt x="156050" y="99871"/>
                  </a:cubicBezTo>
                  <a:cubicBezTo>
                    <a:pt x="153497" y="103883"/>
                    <a:pt x="144925" y="103883"/>
                    <a:pt x="137265" y="99871"/>
                  </a:cubicBezTo>
                  <a:cubicBezTo>
                    <a:pt x="129605" y="95859"/>
                    <a:pt x="131247" y="92485"/>
                    <a:pt x="131794" y="90205"/>
                  </a:cubicBezTo>
                  <a:cubicBezTo>
                    <a:pt x="132341" y="87925"/>
                    <a:pt x="132433" y="85919"/>
                    <a:pt x="128420" y="87652"/>
                  </a:cubicBezTo>
                  <a:cubicBezTo>
                    <a:pt x="124408" y="89384"/>
                    <a:pt x="124408" y="83913"/>
                    <a:pt x="125866" y="79080"/>
                  </a:cubicBezTo>
                  <a:cubicBezTo>
                    <a:pt x="127325" y="74247"/>
                    <a:pt x="124682" y="72788"/>
                    <a:pt x="121580" y="72788"/>
                  </a:cubicBezTo>
                  <a:cubicBezTo>
                    <a:pt x="118480" y="72788"/>
                    <a:pt x="117842" y="75980"/>
                    <a:pt x="119848" y="79627"/>
                  </a:cubicBezTo>
                  <a:cubicBezTo>
                    <a:pt x="121854" y="83275"/>
                    <a:pt x="121307" y="84187"/>
                    <a:pt x="119848" y="84825"/>
                  </a:cubicBezTo>
                  <a:cubicBezTo>
                    <a:pt x="118389" y="85463"/>
                    <a:pt x="116747" y="79627"/>
                    <a:pt x="116747" y="79627"/>
                  </a:cubicBezTo>
                  <a:cubicBezTo>
                    <a:pt x="116747" y="79627"/>
                    <a:pt x="110182" y="62028"/>
                    <a:pt x="107628" y="53182"/>
                  </a:cubicBezTo>
                  <a:cubicBezTo>
                    <a:pt x="105076" y="44337"/>
                    <a:pt x="108450" y="40872"/>
                    <a:pt x="108450" y="40872"/>
                  </a:cubicBezTo>
                  <a:cubicBezTo>
                    <a:pt x="111824" y="35510"/>
                    <a:pt x="110729" y="28452"/>
                    <a:pt x="105896" y="24366"/>
                  </a:cubicBezTo>
                  <a:cubicBezTo>
                    <a:pt x="103890" y="21266"/>
                    <a:pt x="102522" y="18348"/>
                    <a:pt x="105896" y="17527"/>
                  </a:cubicBezTo>
                  <a:cubicBezTo>
                    <a:pt x="109270" y="16707"/>
                    <a:pt x="102522" y="16159"/>
                    <a:pt x="102522" y="16159"/>
                  </a:cubicBezTo>
                  <a:cubicBezTo>
                    <a:pt x="90850" y="14454"/>
                    <a:pt x="79542" y="10688"/>
                    <a:pt x="69147" y="5034"/>
                  </a:cubicBezTo>
                  <a:cubicBezTo>
                    <a:pt x="51730" y="-4085"/>
                    <a:pt x="43796" y="748"/>
                    <a:pt x="36957" y="6676"/>
                  </a:cubicBezTo>
                  <a:cubicBezTo>
                    <a:pt x="30574" y="11235"/>
                    <a:pt x="22823" y="13633"/>
                    <a:pt x="14981" y="13515"/>
                  </a:cubicBezTo>
                  <a:cubicBezTo>
                    <a:pt x="8415" y="14427"/>
                    <a:pt x="8688" y="15247"/>
                    <a:pt x="10147" y="18986"/>
                  </a:cubicBezTo>
                  <a:cubicBezTo>
                    <a:pt x="11607" y="22725"/>
                    <a:pt x="4129" y="28926"/>
                    <a:pt x="1029" y="32938"/>
                  </a:cubicBezTo>
                  <a:cubicBezTo>
                    <a:pt x="-2072" y="36951"/>
                    <a:pt x="2488" y="36039"/>
                    <a:pt x="2488" y="36039"/>
                  </a:cubicBezTo>
                  <a:cubicBezTo>
                    <a:pt x="2488" y="36039"/>
                    <a:pt x="25285" y="39504"/>
                    <a:pt x="28933" y="39504"/>
                  </a:cubicBezTo>
                  <a:cubicBezTo>
                    <a:pt x="32580" y="39504"/>
                    <a:pt x="33219" y="39504"/>
                    <a:pt x="31485" y="41145"/>
                  </a:cubicBezTo>
                  <a:cubicBezTo>
                    <a:pt x="29753" y="42787"/>
                    <a:pt x="32397" y="43516"/>
                    <a:pt x="33492" y="49170"/>
                  </a:cubicBezTo>
                  <a:cubicBezTo>
                    <a:pt x="35316" y="54304"/>
                    <a:pt x="38233" y="58973"/>
                    <a:pt x="42064" y="62848"/>
                  </a:cubicBezTo>
                  <a:cubicBezTo>
                    <a:pt x="44435" y="64462"/>
                    <a:pt x="47626" y="64462"/>
                    <a:pt x="49997" y="62848"/>
                  </a:cubicBezTo>
                  <a:cubicBezTo>
                    <a:pt x="54010" y="61800"/>
                    <a:pt x="58204" y="62082"/>
                    <a:pt x="62034" y="63669"/>
                  </a:cubicBezTo>
                  <a:cubicBezTo>
                    <a:pt x="64587" y="64699"/>
                    <a:pt x="67415" y="64699"/>
                    <a:pt x="69968" y="63669"/>
                  </a:cubicBezTo>
                  <a:cubicBezTo>
                    <a:pt x="72612" y="62575"/>
                    <a:pt x="75439" y="62164"/>
                    <a:pt x="78266" y="62483"/>
                  </a:cubicBezTo>
                  <a:cubicBezTo>
                    <a:pt x="81093" y="63031"/>
                    <a:pt x="85105" y="61936"/>
                    <a:pt x="87384" y="62483"/>
                  </a:cubicBezTo>
                  <a:cubicBezTo>
                    <a:pt x="89664" y="63031"/>
                    <a:pt x="91397" y="62483"/>
                    <a:pt x="96503" y="59018"/>
                  </a:cubicBezTo>
                  <a:cubicBezTo>
                    <a:pt x="101611" y="55553"/>
                    <a:pt x="100516" y="58471"/>
                    <a:pt x="97415" y="61936"/>
                  </a:cubicBezTo>
                  <a:cubicBezTo>
                    <a:pt x="94315" y="65402"/>
                    <a:pt x="97415" y="64490"/>
                    <a:pt x="99331" y="64490"/>
                  </a:cubicBezTo>
                  <a:cubicBezTo>
                    <a:pt x="101245" y="64490"/>
                    <a:pt x="96777" y="67043"/>
                    <a:pt x="99331" y="68502"/>
                  </a:cubicBezTo>
                  <a:cubicBezTo>
                    <a:pt x="101884" y="69961"/>
                    <a:pt x="99331" y="68502"/>
                    <a:pt x="97689" y="72423"/>
                  </a:cubicBezTo>
                  <a:cubicBezTo>
                    <a:pt x="96048" y="76344"/>
                    <a:pt x="96503" y="73061"/>
                    <a:pt x="94497" y="75068"/>
                  </a:cubicBezTo>
                  <a:cubicBezTo>
                    <a:pt x="92492" y="77074"/>
                    <a:pt x="91944" y="71876"/>
                    <a:pt x="91944" y="75068"/>
                  </a:cubicBezTo>
                  <a:cubicBezTo>
                    <a:pt x="91944" y="78259"/>
                    <a:pt x="91124" y="77347"/>
                    <a:pt x="90212" y="75706"/>
                  </a:cubicBezTo>
                  <a:cubicBezTo>
                    <a:pt x="89300" y="74065"/>
                    <a:pt x="89390" y="73426"/>
                    <a:pt x="86564" y="74794"/>
                  </a:cubicBezTo>
                  <a:cubicBezTo>
                    <a:pt x="83737" y="76162"/>
                    <a:pt x="84831" y="76253"/>
                    <a:pt x="84284" y="74247"/>
                  </a:cubicBezTo>
                  <a:cubicBezTo>
                    <a:pt x="83737" y="72241"/>
                    <a:pt x="83464" y="72788"/>
                    <a:pt x="82825" y="75980"/>
                  </a:cubicBezTo>
                  <a:cubicBezTo>
                    <a:pt x="82187" y="79171"/>
                    <a:pt x="81093" y="75980"/>
                    <a:pt x="80819" y="73700"/>
                  </a:cubicBezTo>
                  <a:cubicBezTo>
                    <a:pt x="80545" y="71420"/>
                    <a:pt x="80819" y="71967"/>
                    <a:pt x="75986" y="70235"/>
                  </a:cubicBezTo>
                  <a:cubicBezTo>
                    <a:pt x="71152" y="68502"/>
                    <a:pt x="64313" y="78533"/>
                    <a:pt x="62581" y="80813"/>
                  </a:cubicBezTo>
                  <a:cubicBezTo>
                    <a:pt x="60849" y="83092"/>
                    <a:pt x="56380" y="81360"/>
                    <a:pt x="55742" y="80265"/>
                  </a:cubicBezTo>
                  <a:cubicBezTo>
                    <a:pt x="55104" y="79171"/>
                    <a:pt x="52915" y="79353"/>
                    <a:pt x="51548" y="80265"/>
                  </a:cubicBezTo>
                  <a:cubicBezTo>
                    <a:pt x="50180" y="81177"/>
                    <a:pt x="48629" y="80265"/>
                    <a:pt x="46075" y="78806"/>
                  </a:cubicBezTo>
                  <a:cubicBezTo>
                    <a:pt x="43523" y="77347"/>
                    <a:pt x="40422" y="78806"/>
                    <a:pt x="36136" y="80265"/>
                  </a:cubicBezTo>
                  <a:cubicBezTo>
                    <a:pt x="31851" y="81725"/>
                    <a:pt x="35224" y="84187"/>
                    <a:pt x="39510" y="85098"/>
                  </a:cubicBezTo>
                  <a:cubicBezTo>
                    <a:pt x="45803" y="88025"/>
                    <a:pt x="51365" y="92403"/>
                    <a:pt x="55742" y="97865"/>
                  </a:cubicBezTo>
                  <a:cubicBezTo>
                    <a:pt x="59207" y="102151"/>
                    <a:pt x="58933" y="99871"/>
                    <a:pt x="60667" y="98503"/>
                  </a:cubicBezTo>
                  <a:cubicBezTo>
                    <a:pt x="62399" y="97136"/>
                    <a:pt x="60667" y="98503"/>
                    <a:pt x="63493" y="103063"/>
                  </a:cubicBezTo>
                  <a:cubicBezTo>
                    <a:pt x="66320" y="107622"/>
                    <a:pt x="65226" y="108443"/>
                    <a:pt x="61487" y="110176"/>
                  </a:cubicBezTo>
                  <a:cubicBezTo>
                    <a:pt x="57748" y="111908"/>
                    <a:pt x="60939" y="113549"/>
                    <a:pt x="62034" y="121301"/>
                  </a:cubicBezTo>
                  <a:cubicBezTo>
                    <a:pt x="63129" y="129052"/>
                    <a:pt x="68326" y="126407"/>
                    <a:pt x="68326" y="126407"/>
                  </a:cubicBezTo>
                  <a:cubicBezTo>
                    <a:pt x="70423" y="125824"/>
                    <a:pt x="72703" y="125550"/>
                    <a:pt x="74892" y="125587"/>
                  </a:cubicBezTo>
                  <a:cubicBezTo>
                    <a:pt x="78904" y="125587"/>
                    <a:pt x="80545" y="120389"/>
                    <a:pt x="82005" y="116468"/>
                  </a:cubicBezTo>
                  <a:cubicBezTo>
                    <a:pt x="85379" y="108261"/>
                    <a:pt x="89300" y="100272"/>
                    <a:pt x="93677" y="92576"/>
                  </a:cubicBezTo>
                  <a:cubicBezTo>
                    <a:pt x="97142" y="86831"/>
                    <a:pt x="95957" y="93670"/>
                    <a:pt x="93677" y="95129"/>
                  </a:cubicBezTo>
                  <a:cubicBezTo>
                    <a:pt x="91397" y="96588"/>
                    <a:pt x="91944" y="95129"/>
                    <a:pt x="92218" y="99689"/>
                  </a:cubicBezTo>
                  <a:cubicBezTo>
                    <a:pt x="92492" y="104248"/>
                    <a:pt x="91124" y="103154"/>
                    <a:pt x="90850" y="107713"/>
                  </a:cubicBezTo>
                  <a:cubicBezTo>
                    <a:pt x="90576" y="112273"/>
                    <a:pt x="93129" y="111087"/>
                    <a:pt x="95683" y="110267"/>
                  </a:cubicBezTo>
                  <a:cubicBezTo>
                    <a:pt x="98237" y="109446"/>
                    <a:pt x="98509" y="114826"/>
                    <a:pt x="100516" y="117106"/>
                  </a:cubicBezTo>
                  <a:cubicBezTo>
                    <a:pt x="102522" y="119386"/>
                    <a:pt x="103890" y="117927"/>
                    <a:pt x="105076" y="115920"/>
                  </a:cubicBezTo>
                  <a:cubicBezTo>
                    <a:pt x="106261" y="113914"/>
                    <a:pt x="110821" y="120206"/>
                    <a:pt x="111915" y="122213"/>
                  </a:cubicBezTo>
                  <a:cubicBezTo>
                    <a:pt x="113009" y="124219"/>
                    <a:pt x="113373" y="123945"/>
                    <a:pt x="114195" y="122213"/>
                  </a:cubicBezTo>
                  <a:cubicBezTo>
                    <a:pt x="115015" y="120480"/>
                    <a:pt x="116201" y="120753"/>
                    <a:pt x="120212" y="122213"/>
                  </a:cubicBezTo>
                  <a:cubicBezTo>
                    <a:pt x="124225" y="123672"/>
                    <a:pt x="122766" y="122213"/>
                    <a:pt x="128420" y="120753"/>
                  </a:cubicBezTo>
                  <a:cubicBezTo>
                    <a:pt x="134073" y="119294"/>
                    <a:pt x="132979" y="123033"/>
                    <a:pt x="130153" y="123033"/>
                  </a:cubicBezTo>
                  <a:cubicBezTo>
                    <a:pt x="127325" y="123033"/>
                    <a:pt x="126140" y="121574"/>
                    <a:pt x="124134" y="126498"/>
                  </a:cubicBezTo>
                  <a:cubicBezTo>
                    <a:pt x="122128" y="131422"/>
                    <a:pt x="141278" y="136438"/>
                    <a:pt x="146384" y="137806"/>
                  </a:cubicBezTo>
                  <a:cubicBezTo>
                    <a:pt x="151491" y="139174"/>
                    <a:pt x="203925" y="154949"/>
                    <a:pt x="217055" y="160056"/>
                  </a:cubicBezTo>
                  <a:cubicBezTo>
                    <a:pt x="230187" y="165163"/>
                    <a:pt x="239580" y="173461"/>
                    <a:pt x="239032" y="178294"/>
                  </a:cubicBezTo>
                  <a:cubicBezTo>
                    <a:pt x="238486" y="183127"/>
                    <a:pt x="239853" y="182033"/>
                    <a:pt x="243865" y="181212"/>
                  </a:cubicBezTo>
                  <a:cubicBezTo>
                    <a:pt x="247877" y="180391"/>
                    <a:pt x="248425" y="180574"/>
                    <a:pt x="245598" y="182306"/>
                  </a:cubicBezTo>
                  <a:cubicBezTo>
                    <a:pt x="242771" y="184039"/>
                    <a:pt x="243592" y="184586"/>
                    <a:pt x="247605" y="185498"/>
                  </a:cubicBezTo>
                  <a:cubicBezTo>
                    <a:pt x="251616" y="186410"/>
                    <a:pt x="249245" y="185498"/>
                    <a:pt x="247605" y="189145"/>
                  </a:cubicBezTo>
                  <a:cubicBezTo>
                    <a:pt x="245963" y="192793"/>
                    <a:pt x="250157" y="201730"/>
                    <a:pt x="258638" y="209116"/>
                  </a:cubicBezTo>
                  <a:cubicBezTo>
                    <a:pt x="267119" y="216502"/>
                    <a:pt x="261283" y="215043"/>
                    <a:pt x="263471" y="217049"/>
                  </a:cubicBezTo>
                  <a:cubicBezTo>
                    <a:pt x="265660" y="219055"/>
                    <a:pt x="276056" y="220515"/>
                    <a:pt x="261829" y="221062"/>
                  </a:cubicBezTo>
                  <a:cubicBezTo>
                    <a:pt x="247605" y="221609"/>
                    <a:pt x="262924" y="227627"/>
                    <a:pt x="272316" y="231366"/>
                  </a:cubicBezTo>
                  <a:cubicBezTo>
                    <a:pt x="281709" y="235105"/>
                    <a:pt x="268031" y="232734"/>
                    <a:pt x="262103" y="232734"/>
                  </a:cubicBezTo>
                  <a:cubicBezTo>
                    <a:pt x="256176" y="232734"/>
                    <a:pt x="271222" y="243312"/>
                    <a:pt x="273502" y="245592"/>
                  </a:cubicBezTo>
                  <a:cubicBezTo>
                    <a:pt x="275782" y="247871"/>
                    <a:pt x="272316" y="253890"/>
                    <a:pt x="270675" y="256078"/>
                  </a:cubicBezTo>
                  <a:cubicBezTo>
                    <a:pt x="269308" y="258258"/>
                    <a:pt x="268305" y="260583"/>
                    <a:pt x="267483" y="263009"/>
                  </a:cubicBezTo>
                  <a:cubicBezTo>
                    <a:pt x="266115" y="266109"/>
                    <a:pt x="266389" y="265562"/>
                    <a:pt x="267483" y="267842"/>
                  </a:cubicBezTo>
                  <a:cubicBezTo>
                    <a:pt x="268577" y="270122"/>
                    <a:pt x="269216" y="268662"/>
                    <a:pt x="271222" y="267203"/>
                  </a:cubicBezTo>
                  <a:cubicBezTo>
                    <a:pt x="273228" y="265744"/>
                    <a:pt x="274870" y="265197"/>
                    <a:pt x="278335" y="263009"/>
                  </a:cubicBezTo>
                  <a:cubicBezTo>
                    <a:pt x="281801" y="260820"/>
                    <a:pt x="280341" y="260364"/>
                    <a:pt x="280341" y="264650"/>
                  </a:cubicBezTo>
                  <a:cubicBezTo>
                    <a:pt x="280341" y="268936"/>
                    <a:pt x="287727" y="266930"/>
                    <a:pt x="291102" y="265197"/>
                  </a:cubicBezTo>
                  <a:cubicBezTo>
                    <a:pt x="294476" y="263465"/>
                    <a:pt x="294840" y="263282"/>
                    <a:pt x="298031" y="263829"/>
                  </a:cubicBezTo>
                  <a:cubicBezTo>
                    <a:pt x="299856" y="264459"/>
                    <a:pt x="301862" y="264149"/>
                    <a:pt x="303412" y="263009"/>
                  </a:cubicBezTo>
                  <a:cubicBezTo>
                    <a:pt x="305418" y="261823"/>
                    <a:pt x="309066" y="257264"/>
                    <a:pt x="305965" y="263009"/>
                  </a:cubicBezTo>
                  <a:cubicBezTo>
                    <a:pt x="302865" y="268753"/>
                    <a:pt x="330221" y="290913"/>
                    <a:pt x="337608" y="296840"/>
                  </a:cubicBezTo>
                  <a:lnTo>
                    <a:pt x="338703" y="297569"/>
                  </a:lnTo>
                  <a:cubicBezTo>
                    <a:pt x="338703" y="281976"/>
                    <a:pt x="338703" y="231913"/>
                    <a:pt x="339340" y="227354"/>
                  </a:cubicBezTo>
                  <a:cubicBezTo>
                    <a:pt x="339979" y="222794"/>
                    <a:pt x="336697" y="220150"/>
                    <a:pt x="335875" y="218964"/>
                  </a:cubicBezTo>
                  <a:close/>
                </a:path>
              </a:pathLst>
            </a:custGeom>
            <a:grpFill/>
            <a:ln w="4559" cap="flat">
              <a:solidFill>
                <a:srgbClr val="FFFFFF"/>
              </a:solidFill>
              <a:prstDash val="solid"/>
              <a:miter/>
            </a:ln>
          </p:spPr>
          <p:txBody>
            <a:bodyPr rtlCol="0" anchor="ctr"/>
            <a:lstStyle/>
            <a:p>
              <a:endParaRPr lang="en-US"/>
            </a:p>
          </p:txBody>
        </p:sp>
        <p:sp>
          <p:nvSpPr>
            <p:cNvPr id="1142" name="Freeform: Shape 1141">
              <a:extLst>
                <a:ext uri="{FF2B5EF4-FFF2-40B4-BE49-F238E27FC236}">
                  <a16:creationId xmlns:a16="http://schemas.microsoft.com/office/drawing/2014/main" id="{3182FAF1-7432-C859-0B28-75C13843EF90}"/>
                </a:ext>
              </a:extLst>
            </p:cNvPr>
            <p:cNvSpPr/>
            <p:nvPr/>
          </p:nvSpPr>
          <p:spPr>
            <a:xfrm>
              <a:off x="9870612" y="4597954"/>
              <a:ext cx="55700" cy="47664"/>
            </a:xfrm>
            <a:custGeom>
              <a:avLst/>
              <a:gdLst>
                <a:gd name="connsiteX0" fmla="*/ 55649 w 55700"/>
                <a:gd name="connsiteY0" fmla="*/ 3431 h 47664"/>
                <a:gd name="connsiteX1" fmla="*/ 47715 w 55700"/>
                <a:gd name="connsiteY1" fmla="*/ -34 h 47664"/>
                <a:gd name="connsiteX2" fmla="*/ 33764 w 55700"/>
                <a:gd name="connsiteY2" fmla="*/ 7443 h 47664"/>
                <a:gd name="connsiteX3" fmla="*/ 32852 w 55700"/>
                <a:gd name="connsiteY3" fmla="*/ 7443 h 47664"/>
                <a:gd name="connsiteX4" fmla="*/ 29751 w 55700"/>
                <a:gd name="connsiteY4" fmla="*/ 14556 h 47664"/>
                <a:gd name="connsiteX5" fmla="*/ 26925 w 55700"/>
                <a:gd name="connsiteY5" fmla="*/ 18203 h 47664"/>
                <a:gd name="connsiteX6" fmla="*/ 16529 w 55700"/>
                <a:gd name="connsiteY6" fmla="*/ 13097 h 47664"/>
                <a:gd name="connsiteX7" fmla="*/ 9233 w 55700"/>
                <a:gd name="connsiteY7" fmla="*/ 20210 h 47664"/>
                <a:gd name="connsiteX8" fmla="*/ 5495 w 55700"/>
                <a:gd name="connsiteY8" fmla="*/ 24496 h 47664"/>
                <a:gd name="connsiteX9" fmla="*/ 7501 w 55700"/>
                <a:gd name="connsiteY9" fmla="*/ 36441 h 47664"/>
                <a:gd name="connsiteX10" fmla="*/ 2668 w 55700"/>
                <a:gd name="connsiteY10" fmla="*/ 44192 h 47664"/>
                <a:gd name="connsiteX11" fmla="*/ 3488 w 55700"/>
                <a:gd name="connsiteY11" fmla="*/ 46746 h 47664"/>
                <a:gd name="connsiteX12" fmla="*/ 11787 w 55700"/>
                <a:gd name="connsiteY12" fmla="*/ 44466 h 47664"/>
                <a:gd name="connsiteX13" fmla="*/ 26286 w 55700"/>
                <a:gd name="connsiteY13" fmla="*/ 41913 h 47664"/>
                <a:gd name="connsiteX14" fmla="*/ 33399 w 55700"/>
                <a:gd name="connsiteY14" fmla="*/ 39086 h 47664"/>
                <a:gd name="connsiteX15" fmla="*/ 51636 w 55700"/>
                <a:gd name="connsiteY15" fmla="*/ 19936 h 47664"/>
                <a:gd name="connsiteX16" fmla="*/ 53005 w 55700"/>
                <a:gd name="connsiteY16" fmla="*/ 18751 h 47664"/>
                <a:gd name="connsiteX17" fmla="*/ 54828 w 55700"/>
                <a:gd name="connsiteY17" fmla="*/ 8264 h 47664"/>
                <a:gd name="connsiteX18" fmla="*/ 55649 w 55700"/>
                <a:gd name="connsiteY18" fmla="*/ 3431 h 47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700" h="47664">
                  <a:moveTo>
                    <a:pt x="55649" y="3431"/>
                  </a:moveTo>
                  <a:cubicBezTo>
                    <a:pt x="55649" y="1881"/>
                    <a:pt x="50907" y="604"/>
                    <a:pt x="47715" y="-34"/>
                  </a:cubicBezTo>
                  <a:cubicBezTo>
                    <a:pt x="43247" y="2765"/>
                    <a:pt x="38596" y="5264"/>
                    <a:pt x="33764" y="7443"/>
                  </a:cubicBezTo>
                  <a:lnTo>
                    <a:pt x="32852" y="7443"/>
                  </a:lnTo>
                  <a:cubicBezTo>
                    <a:pt x="32122" y="10088"/>
                    <a:pt x="30572" y="12276"/>
                    <a:pt x="29751" y="14556"/>
                  </a:cubicBezTo>
                  <a:cubicBezTo>
                    <a:pt x="28930" y="16836"/>
                    <a:pt x="26925" y="18203"/>
                    <a:pt x="26925" y="18203"/>
                  </a:cubicBezTo>
                  <a:lnTo>
                    <a:pt x="16529" y="13097"/>
                  </a:lnTo>
                  <a:cubicBezTo>
                    <a:pt x="13793" y="15158"/>
                    <a:pt x="11330" y="17547"/>
                    <a:pt x="9233" y="20210"/>
                  </a:cubicBezTo>
                  <a:cubicBezTo>
                    <a:pt x="8048" y="21395"/>
                    <a:pt x="6680" y="21122"/>
                    <a:pt x="5495" y="24496"/>
                  </a:cubicBezTo>
                  <a:cubicBezTo>
                    <a:pt x="4400" y="28581"/>
                    <a:pt x="5130" y="32930"/>
                    <a:pt x="7501" y="36441"/>
                  </a:cubicBezTo>
                  <a:cubicBezTo>
                    <a:pt x="9781" y="39086"/>
                    <a:pt x="9233" y="38448"/>
                    <a:pt x="2668" y="44192"/>
                  </a:cubicBezTo>
                  <a:cubicBezTo>
                    <a:pt x="-3897" y="49937"/>
                    <a:pt x="3488" y="46746"/>
                    <a:pt x="3488" y="46746"/>
                  </a:cubicBezTo>
                  <a:cubicBezTo>
                    <a:pt x="3488" y="46746"/>
                    <a:pt x="9233" y="45013"/>
                    <a:pt x="11787" y="44466"/>
                  </a:cubicBezTo>
                  <a:cubicBezTo>
                    <a:pt x="16529" y="43126"/>
                    <a:pt x="21362" y="42268"/>
                    <a:pt x="26286" y="41913"/>
                  </a:cubicBezTo>
                  <a:cubicBezTo>
                    <a:pt x="28930" y="42059"/>
                    <a:pt x="31575" y="41028"/>
                    <a:pt x="33399" y="39086"/>
                  </a:cubicBezTo>
                  <a:cubicBezTo>
                    <a:pt x="39781" y="33031"/>
                    <a:pt x="45892" y="26638"/>
                    <a:pt x="51636" y="19936"/>
                  </a:cubicBezTo>
                  <a:cubicBezTo>
                    <a:pt x="52002" y="19471"/>
                    <a:pt x="52457" y="19079"/>
                    <a:pt x="53005" y="18751"/>
                  </a:cubicBezTo>
                  <a:cubicBezTo>
                    <a:pt x="53005" y="15377"/>
                    <a:pt x="54373" y="10270"/>
                    <a:pt x="54828" y="8264"/>
                  </a:cubicBezTo>
                  <a:cubicBezTo>
                    <a:pt x="55284" y="6695"/>
                    <a:pt x="55558" y="5072"/>
                    <a:pt x="55649" y="3431"/>
                  </a:cubicBezTo>
                  <a:close/>
                </a:path>
              </a:pathLst>
            </a:custGeom>
            <a:grpFill/>
            <a:ln w="4559" cap="flat">
              <a:solidFill>
                <a:srgbClr val="FFFFFF"/>
              </a:solidFill>
              <a:prstDash val="solid"/>
              <a:miter/>
            </a:ln>
          </p:spPr>
          <p:txBody>
            <a:bodyPr rtlCol="0" anchor="ctr"/>
            <a:lstStyle/>
            <a:p>
              <a:endParaRPr lang="en-US"/>
            </a:p>
          </p:txBody>
        </p:sp>
        <p:sp>
          <p:nvSpPr>
            <p:cNvPr id="1143" name="Freeform: Shape 1142">
              <a:extLst>
                <a:ext uri="{FF2B5EF4-FFF2-40B4-BE49-F238E27FC236}">
                  <a16:creationId xmlns:a16="http://schemas.microsoft.com/office/drawing/2014/main" id="{86C6D15B-5241-487F-23CA-F49E1847F78A}"/>
                </a:ext>
              </a:extLst>
            </p:cNvPr>
            <p:cNvSpPr/>
            <p:nvPr/>
          </p:nvSpPr>
          <p:spPr>
            <a:xfrm>
              <a:off x="9375613" y="4145655"/>
              <a:ext cx="341842" cy="288817"/>
            </a:xfrm>
            <a:custGeom>
              <a:avLst/>
              <a:gdLst>
                <a:gd name="connsiteX0" fmla="*/ 272064 w 341842"/>
                <a:gd name="connsiteY0" fmla="*/ 1151 h 288817"/>
                <a:gd name="connsiteX1" fmla="*/ 251820 w 341842"/>
                <a:gd name="connsiteY1" fmla="*/ -34 h 288817"/>
                <a:gd name="connsiteX2" fmla="*/ 242154 w 341842"/>
                <a:gd name="connsiteY2" fmla="*/ 1333 h 288817"/>
                <a:gd name="connsiteX3" fmla="*/ 237686 w 341842"/>
                <a:gd name="connsiteY3" fmla="*/ 695 h 288817"/>
                <a:gd name="connsiteX4" fmla="*/ 234586 w 341842"/>
                <a:gd name="connsiteY4" fmla="*/ 1516 h 288817"/>
                <a:gd name="connsiteX5" fmla="*/ 226561 w 341842"/>
                <a:gd name="connsiteY5" fmla="*/ 13006 h 288817"/>
                <a:gd name="connsiteX6" fmla="*/ 226561 w 341842"/>
                <a:gd name="connsiteY6" fmla="*/ 23036 h 288817"/>
                <a:gd name="connsiteX7" fmla="*/ 227381 w 341842"/>
                <a:gd name="connsiteY7" fmla="*/ 33067 h 288817"/>
                <a:gd name="connsiteX8" fmla="*/ 224736 w 341842"/>
                <a:gd name="connsiteY8" fmla="*/ 42186 h 288817"/>
                <a:gd name="connsiteX9" fmla="*/ 217988 w 341842"/>
                <a:gd name="connsiteY9" fmla="*/ 45652 h 288817"/>
                <a:gd name="connsiteX10" fmla="*/ 211606 w 341842"/>
                <a:gd name="connsiteY10" fmla="*/ 49299 h 288817"/>
                <a:gd name="connsiteX11" fmla="*/ 209782 w 341842"/>
                <a:gd name="connsiteY11" fmla="*/ 58418 h 288817"/>
                <a:gd name="connsiteX12" fmla="*/ 213248 w 341842"/>
                <a:gd name="connsiteY12" fmla="*/ 61063 h 288817"/>
                <a:gd name="connsiteX13" fmla="*/ 212426 w 341842"/>
                <a:gd name="connsiteY13" fmla="*/ 64163 h 288817"/>
                <a:gd name="connsiteX14" fmla="*/ 203307 w 341842"/>
                <a:gd name="connsiteY14" fmla="*/ 69452 h 288817"/>
                <a:gd name="connsiteX15" fmla="*/ 201849 w 341842"/>
                <a:gd name="connsiteY15" fmla="*/ 77476 h 288817"/>
                <a:gd name="connsiteX16" fmla="*/ 196742 w 341842"/>
                <a:gd name="connsiteY16" fmla="*/ 87234 h 288817"/>
                <a:gd name="connsiteX17" fmla="*/ 192820 w 341842"/>
                <a:gd name="connsiteY17" fmla="*/ 97903 h 288817"/>
                <a:gd name="connsiteX18" fmla="*/ 184431 w 341842"/>
                <a:gd name="connsiteY18" fmla="*/ 99180 h 288817"/>
                <a:gd name="connsiteX19" fmla="*/ 165191 w 341842"/>
                <a:gd name="connsiteY19" fmla="*/ 105107 h 288817"/>
                <a:gd name="connsiteX20" fmla="*/ 154065 w 341842"/>
                <a:gd name="connsiteY20" fmla="*/ 104104 h 288817"/>
                <a:gd name="connsiteX21" fmla="*/ 141572 w 341842"/>
                <a:gd name="connsiteY21" fmla="*/ 100000 h 288817"/>
                <a:gd name="connsiteX22" fmla="*/ 141025 w 341842"/>
                <a:gd name="connsiteY22" fmla="*/ 96718 h 288817"/>
                <a:gd name="connsiteX23" fmla="*/ 134004 w 341842"/>
                <a:gd name="connsiteY23" fmla="*/ 94894 h 288817"/>
                <a:gd name="connsiteX24" fmla="*/ 113121 w 341842"/>
                <a:gd name="connsiteY24" fmla="*/ 99180 h 288817"/>
                <a:gd name="connsiteX25" fmla="*/ 110477 w 341842"/>
                <a:gd name="connsiteY25" fmla="*/ 105472 h 288817"/>
                <a:gd name="connsiteX26" fmla="*/ 97345 w 341842"/>
                <a:gd name="connsiteY26" fmla="*/ 113132 h 288817"/>
                <a:gd name="connsiteX27" fmla="*/ 79107 w 341842"/>
                <a:gd name="connsiteY27" fmla="*/ 111672 h 288817"/>
                <a:gd name="connsiteX28" fmla="*/ 60323 w 341842"/>
                <a:gd name="connsiteY28" fmla="*/ 118603 h 288817"/>
                <a:gd name="connsiteX29" fmla="*/ 48194 w 341842"/>
                <a:gd name="connsiteY29" fmla="*/ 113679 h 288817"/>
                <a:gd name="connsiteX30" fmla="*/ 31416 w 341842"/>
                <a:gd name="connsiteY30" fmla="*/ 98724 h 288817"/>
                <a:gd name="connsiteX31" fmla="*/ 27494 w 341842"/>
                <a:gd name="connsiteY31" fmla="*/ 94073 h 288817"/>
                <a:gd name="connsiteX32" fmla="*/ 23391 w 341842"/>
                <a:gd name="connsiteY32" fmla="*/ 85410 h 288817"/>
                <a:gd name="connsiteX33" fmla="*/ 25124 w 341842"/>
                <a:gd name="connsiteY33" fmla="*/ 78388 h 288817"/>
                <a:gd name="connsiteX34" fmla="*/ 23026 w 341842"/>
                <a:gd name="connsiteY34" fmla="*/ 79027 h 288817"/>
                <a:gd name="connsiteX35" fmla="*/ 10169 w 341842"/>
                <a:gd name="connsiteY35" fmla="*/ 90699 h 288817"/>
                <a:gd name="connsiteX36" fmla="*/ 7342 w 341842"/>
                <a:gd name="connsiteY36" fmla="*/ 101186 h 288817"/>
                <a:gd name="connsiteX37" fmla="*/ 6156 w 341842"/>
                <a:gd name="connsiteY37" fmla="*/ 106110 h 288817"/>
                <a:gd name="connsiteX38" fmla="*/ 3056 w 341842"/>
                <a:gd name="connsiteY38" fmla="*/ 110670 h 288817"/>
                <a:gd name="connsiteX39" fmla="*/ 1962 w 341842"/>
                <a:gd name="connsiteY39" fmla="*/ 116597 h 288817"/>
                <a:gd name="connsiteX40" fmla="*/ 502 w 341842"/>
                <a:gd name="connsiteY40" fmla="*/ 125169 h 288817"/>
                <a:gd name="connsiteX41" fmla="*/ 502 w 341842"/>
                <a:gd name="connsiteY41" fmla="*/ 134287 h 288817"/>
                <a:gd name="connsiteX42" fmla="*/ 3603 w 341842"/>
                <a:gd name="connsiteY42" fmla="*/ 138847 h 288817"/>
                <a:gd name="connsiteX43" fmla="*/ 10807 w 341842"/>
                <a:gd name="connsiteY43" fmla="*/ 144592 h 288817"/>
                <a:gd name="connsiteX44" fmla="*/ 11354 w 341842"/>
                <a:gd name="connsiteY44" fmla="*/ 148239 h 288817"/>
                <a:gd name="connsiteX45" fmla="*/ 9895 w 341842"/>
                <a:gd name="connsiteY45" fmla="*/ 151705 h 288817"/>
                <a:gd name="connsiteX46" fmla="*/ 8801 w 341842"/>
                <a:gd name="connsiteY46" fmla="*/ 156264 h 288817"/>
                <a:gd name="connsiteX47" fmla="*/ 5882 w 341842"/>
                <a:gd name="connsiteY47" fmla="*/ 159365 h 288817"/>
                <a:gd name="connsiteX48" fmla="*/ 17008 w 341842"/>
                <a:gd name="connsiteY48" fmla="*/ 178423 h 288817"/>
                <a:gd name="connsiteX49" fmla="*/ 28407 w 341842"/>
                <a:gd name="connsiteY49" fmla="*/ 179882 h 288817"/>
                <a:gd name="connsiteX50" fmla="*/ 32419 w 341842"/>
                <a:gd name="connsiteY50" fmla="*/ 181341 h 288817"/>
                <a:gd name="connsiteX51" fmla="*/ 38984 w 341842"/>
                <a:gd name="connsiteY51" fmla="*/ 202406 h 288817"/>
                <a:gd name="connsiteX52" fmla="*/ 38984 w 341842"/>
                <a:gd name="connsiteY52" fmla="*/ 212345 h 288817"/>
                <a:gd name="connsiteX53" fmla="*/ 44638 w 341842"/>
                <a:gd name="connsiteY53" fmla="*/ 228304 h 288817"/>
                <a:gd name="connsiteX54" fmla="*/ 43543 w 341842"/>
                <a:gd name="connsiteY54" fmla="*/ 235143 h 288817"/>
                <a:gd name="connsiteX55" fmla="*/ 43543 w 341842"/>
                <a:gd name="connsiteY55" fmla="*/ 241161 h 288817"/>
                <a:gd name="connsiteX56" fmla="*/ 51204 w 341842"/>
                <a:gd name="connsiteY56" fmla="*/ 250827 h 288817"/>
                <a:gd name="connsiteX57" fmla="*/ 62603 w 341842"/>
                <a:gd name="connsiteY57" fmla="*/ 250827 h 288817"/>
                <a:gd name="connsiteX58" fmla="*/ 75460 w 341842"/>
                <a:gd name="connsiteY58" fmla="*/ 250827 h 288817"/>
                <a:gd name="connsiteX59" fmla="*/ 87680 w 341842"/>
                <a:gd name="connsiteY59" fmla="*/ 249368 h 288817"/>
                <a:gd name="connsiteX60" fmla="*/ 94792 w 341842"/>
                <a:gd name="connsiteY60" fmla="*/ 246268 h 288817"/>
                <a:gd name="connsiteX61" fmla="*/ 98531 w 341842"/>
                <a:gd name="connsiteY61" fmla="*/ 247362 h 288817"/>
                <a:gd name="connsiteX62" fmla="*/ 100264 w 341842"/>
                <a:gd name="connsiteY62" fmla="*/ 262773 h 288817"/>
                <a:gd name="connsiteX63" fmla="*/ 102816 w 341842"/>
                <a:gd name="connsiteY63" fmla="*/ 266512 h 288817"/>
                <a:gd name="connsiteX64" fmla="*/ 119596 w 341842"/>
                <a:gd name="connsiteY64" fmla="*/ 259946 h 288817"/>
                <a:gd name="connsiteX65" fmla="*/ 139840 w 341842"/>
                <a:gd name="connsiteY65" fmla="*/ 251374 h 288817"/>
                <a:gd name="connsiteX66" fmla="*/ 142393 w 341842"/>
                <a:gd name="connsiteY66" fmla="*/ 251374 h 288817"/>
                <a:gd name="connsiteX67" fmla="*/ 156983 w 341842"/>
                <a:gd name="connsiteY67" fmla="*/ 256572 h 288817"/>
                <a:gd name="connsiteX68" fmla="*/ 159810 w 341842"/>
                <a:gd name="connsiteY68" fmla="*/ 257940 h 288817"/>
                <a:gd name="connsiteX69" fmla="*/ 170662 w 341842"/>
                <a:gd name="connsiteY69" fmla="*/ 263959 h 288817"/>
                <a:gd name="connsiteX70" fmla="*/ 178048 w 341842"/>
                <a:gd name="connsiteY70" fmla="*/ 258852 h 288817"/>
                <a:gd name="connsiteX71" fmla="*/ 181422 w 341842"/>
                <a:gd name="connsiteY71" fmla="*/ 260220 h 288817"/>
                <a:gd name="connsiteX72" fmla="*/ 183155 w 341842"/>
                <a:gd name="connsiteY72" fmla="*/ 260767 h 288817"/>
                <a:gd name="connsiteX73" fmla="*/ 185161 w 341842"/>
                <a:gd name="connsiteY73" fmla="*/ 265053 h 288817"/>
                <a:gd name="connsiteX74" fmla="*/ 188900 w 341842"/>
                <a:gd name="connsiteY74" fmla="*/ 264506 h 288817"/>
                <a:gd name="connsiteX75" fmla="*/ 190906 w 341842"/>
                <a:gd name="connsiteY75" fmla="*/ 265965 h 288817"/>
                <a:gd name="connsiteX76" fmla="*/ 192547 w 341842"/>
                <a:gd name="connsiteY76" fmla="*/ 283564 h 288817"/>
                <a:gd name="connsiteX77" fmla="*/ 199113 w 341842"/>
                <a:gd name="connsiteY77" fmla="*/ 287577 h 288817"/>
                <a:gd name="connsiteX78" fmla="*/ 234494 w 341842"/>
                <a:gd name="connsiteY78" fmla="*/ 272804 h 288817"/>
                <a:gd name="connsiteX79" fmla="*/ 242154 w 341842"/>
                <a:gd name="connsiteY79" fmla="*/ 262500 h 288817"/>
                <a:gd name="connsiteX80" fmla="*/ 246987 w 341842"/>
                <a:gd name="connsiteY80" fmla="*/ 247453 h 288817"/>
                <a:gd name="connsiteX81" fmla="*/ 248993 w 341842"/>
                <a:gd name="connsiteY81" fmla="*/ 247453 h 288817"/>
                <a:gd name="connsiteX82" fmla="*/ 251547 w 341842"/>
                <a:gd name="connsiteY82" fmla="*/ 236420 h 288817"/>
                <a:gd name="connsiteX83" fmla="*/ 252458 w 341842"/>
                <a:gd name="connsiteY83" fmla="*/ 233337 h 288817"/>
                <a:gd name="connsiteX84" fmla="*/ 252732 w 341842"/>
                <a:gd name="connsiteY84" fmla="*/ 233228 h 288817"/>
                <a:gd name="connsiteX85" fmla="*/ 252732 w 341842"/>
                <a:gd name="connsiteY85" fmla="*/ 222103 h 288817"/>
                <a:gd name="connsiteX86" fmla="*/ 252093 w 341842"/>
                <a:gd name="connsiteY86" fmla="*/ 219823 h 288817"/>
                <a:gd name="connsiteX87" fmla="*/ 255286 w 341842"/>
                <a:gd name="connsiteY87" fmla="*/ 213622 h 288817"/>
                <a:gd name="connsiteX88" fmla="*/ 253006 w 341842"/>
                <a:gd name="connsiteY88" fmla="*/ 208789 h 288817"/>
                <a:gd name="connsiteX89" fmla="*/ 252093 w 341842"/>
                <a:gd name="connsiteY89" fmla="*/ 206418 h 288817"/>
                <a:gd name="connsiteX90" fmla="*/ 265772 w 341842"/>
                <a:gd name="connsiteY90" fmla="*/ 188819 h 288817"/>
                <a:gd name="connsiteX91" fmla="*/ 268325 w 341842"/>
                <a:gd name="connsiteY91" fmla="*/ 189639 h 288817"/>
                <a:gd name="connsiteX92" fmla="*/ 283189 w 341842"/>
                <a:gd name="connsiteY92" fmla="*/ 177147 h 288817"/>
                <a:gd name="connsiteX93" fmla="*/ 286289 w 341842"/>
                <a:gd name="connsiteY93" fmla="*/ 177147 h 288817"/>
                <a:gd name="connsiteX94" fmla="*/ 293493 w 341842"/>
                <a:gd name="connsiteY94" fmla="*/ 175687 h 288817"/>
                <a:gd name="connsiteX95" fmla="*/ 294588 w 341842"/>
                <a:gd name="connsiteY95" fmla="*/ 171949 h 288817"/>
                <a:gd name="connsiteX96" fmla="*/ 295135 w 341842"/>
                <a:gd name="connsiteY96" fmla="*/ 166295 h 288817"/>
                <a:gd name="connsiteX97" fmla="*/ 293767 w 341842"/>
                <a:gd name="connsiteY97" fmla="*/ 163103 h 288817"/>
                <a:gd name="connsiteX98" fmla="*/ 290302 w 341842"/>
                <a:gd name="connsiteY98" fmla="*/ 160550 h 288817"/>
                <a:gd name="connsiteX99" fmla="*/ 299421 w 341842"/>
                <a:gd name="connsiteY99" fmla="*/ 124074 h 288817"/>
                <a:gd name="connsiteX100" fmla="*/ 305166 w 341842"/>
                <a:gd name="connsiteY100" fmla="*/ 120974 h 288817"/>
                <a:gd name="connsiteX101" fmla="*/ 307992 w 341842"/>
                <a:gd name="connsiteY101" fmla="*/ 118694 h 288817"/>
                <a:gd name="connsiteX102" fmla="*/ 307992 w 341842"/>
                <a:gd name="connsiteY102" fmla="*/ 114135 h 288817"/>
                <a:gd name="connsiteX103" fmla="*/ 324224 w 341842"/>
                <a:gd name="connsiteY103" fmla="*/ 120700 h 288817"/>
                <a:gd name="connsiteX104" fmla="*/ 338814 w 341842"/>
                <a:gd name="connsiteY104" fmla="*/ 117782 h 288817"/>
                <a:gd name="connsiteX105" fmla="*/ 337903 w 341842"/>
                <a:gd name="connsiteY105" fmla="*/ 110943 h 288817"/>
                <a:gd name="connsiteX106" fmla="*/ 300606 w 341842"/>
                <a:gd name="connsiteY106" fmla="*/ 81945 h 288817"/>
                <a:gd name="connsiteX107" fmla="*/ 301427 w 341842"/>
                <a:gd name="connsiteY107" fmla="*/ 79665 h 288817"/>
                <a:gd name="connsiteX108" fmla="*/ 304892 w 341842"/>
                <a:gd name="connsiteY108" fmla="*/ 77385 h 288817"/>
                <a:gd name="connsiteX109" fmla="*/ 307081 w 341842"/>
                <a:gd name="connsiteY109" fmla="*/ 66123 h 288817"/>
                <a:gd name="connsiteX110" fmla="*/ 305713 w 341842"/>
                <a:gd name="connsiteY110" fmla="*/ 64528 h 288817"/>
                <a:gd name="connsiteX111" fmla="*/ 295499 w 341842"/>
                <a:gd name="connsiteY111" fmla="*/ 53403 h 288817"/>
                <a:gd name="connsiteX112" fmla="*/ 294314 w 341842"/>
                <a:gd name="connsiteY112" fmla="*/ 50029 h 288817"/>
                <a:gd name="connsiteX113" fmla="*/ 291214 w 341842"/>
                <a:gd name="connsiteY113" fmla="*/ 43463 h 288817"/>
                <a:gd name="connsiteX114" fmla="*/ 285743 w 341842"/>
                <a:gd name="connsiteY114" fmla="*/ 38904 h 288817"/>
                <a:gd name="connsiteX115" fmla="*/ 283189 w 341842"/>
                <a:gd name="connsiteY115" fmla="*/ 31152 h 288817"/>
                <a:gd name="connsiteX116" fmla="*/ 283189 w 341842"/>
                <a:gd name="connsiteY116" fmla="*/ 26593 h 288817"/>
                <a:gd name="connsiteX117" fmla="*/ 291488 w 341842"/>
                <a:gd name="connsiteY117" fmla="*/ 22672 h 288817"/>
                <a:gd name="connsiteX118" fmla="*/ 294041 w 341842"/>
                <a:gd name="connsiteY118" fmla="*/ 21760 h 288817"/>
                <a:gd name="connsiteX119" fmla="*/ 298327 w 341842"/>
                <a:gd name="connsiteY119" fmla="*/ 18933 h 288817"/>
                <a:gd name="connsiteX120" fmla="*/ 291214 w 341842"/>
                <a:gd name="connsiteY120" fmla="*/ 12094 h 288817"/>
                <a:gd name="connsiteX121" fmla="*/ 290576 w 341842"/>
                <a:gd name="connsiteY121" fmla="*/ 8082 h 288817"/>
                <a:gd name="connsiteX122" fmla="*/ 293402 w 341842"/>
                <a:gd name="connsiteY122" fmla="*/ 7170 h 288817"/>
                <a:gd name="connsiteX123" fmla="*/ 290485 w 341842"/>
                <a:gd name="connsiteY123" fmla="*/ 6623 h 288817"/>
                <a:gd name="connsiteX124" fmla="*/ 272064 w 341842"/>
                <a:gd name="connsiteY124" fmla="*/ 1151 h 288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41842" h="288817">
                  <a:moveTo>
                    <a:pt x="272064" y="1151"/>
                  </a:moveTo>
                  <a:cubicBezTo>
                    <a:pt x="268599" y="513"/>
                    <a:pt x="253826" y="-34"/>
                    <a:pt x="251820" y="-34"/>
                  </a:cubicBezTo>
                  <a:cubicBezTo>
                    <a:pt x="248538" y="39"/>
                    <a:pt x="245345" y="504"/>
                    <a:pt x="242154" y="1333"/>
                  </a:cubicBezTo>
                  <a:cubicBezTo>
                    <a:pt x="239874" y="2154"/>
                    <a:pt x="239328" y="1333"/>
                    <a:pt x="237686" y="695"/>
                  </a:cubicBezTo>
                  <a:cubicBezTo>
                    <a:pt x="236045" y="57"/>
                    <a:pt x="235589" y="695"/>
                    <a:pt x="234586" y="1516"/>
                  </a:cubicBezTo>
                  <a:cubicBezTo>
                    <a:pt x="233583" y="2337"/>
                    <a:pt x="228384" y="9997"/>
                    <a:pt x="226561" y="13006"/>
                  </a:cubicBezTo>
                  <a:cubicBezTo>
                    <a:pt x="224736" y="16015"/>
                    <a:pt x="226561" y="19389"/>
                    <a:pt x="226561" y="23036"/>
                  </a:cubicBezTo>
                  <a:cubicBezTo>
                    <a:pt x="227016" y="26365"/>
                    <a:pt x="227290" y="29711"/>
                    <a:pt x="227381" y="33067"/>
                  </a:cubicBezTo>
                  <a:cubicBezTo>
                    <a:pt x="227107" y="36250"/>
                    <a:pt x="226196" y="39341"/>
                    <a:pt x="224736" y="42186"/>
                  </a:cubicBezTo>
                  <a:cubicBezTo>
                    <a:pt x="223278" y="45469"/>
                    <a:pt x="220816" y="45196"/>
                    <a:pt x="217988" y="45652"/>
                  </a:cubicBezTo>
                  <a:cubicBezTo>
                    <a:pt x="215345" y="45642"/>
                    <a:pt x="212974" y="47038"/>
                    <a:pt x="211606" y="49299"/>
                  </a:cubicBezTo>
                  <a:cubicBezTo>
                    <a:pt x="209600" y="51880"/>
                    <a:pt x="208870" y="55263"/>
                    <a:pt x="209782" y="58418"/>
                  </a:cubicBezTo>
                  <a:cubicBezTo>
                    <a:pt x="210603" y="60242"/>
                    <a:pt x="211423" y="59786"/>
                    <a:pt x="213248" y="61063"/>
                  </a:cubicBezTo>
                  <a:cubicBezTo>
                    <a:pt x="215071" y="62339"/>
                    <a:pt x="212426" y="64163"/>
                    <a:pt x="212426" y="64163"/>
                  </a:cubicBezTo>
                  <a:cubicBezTo>
                    <a:pt x="212426" y="64163"/>
                    <a:pt x="205861" y="67993"/>
                    <a:pt x="203307" y="69452"/>
                  </a:cubicBezTo>
                  <a:cubicBezTo>
                    <a:pt x="200754" y="70911"/>
                    <a:pt x="199387" y="72552"/>
                    <a:pt x="201849" y="77476"/>
                  </a:cubicBezTo>
                  <a:cubicBezTo>
                    <a:pt x="204310" y="82401"/>
                    <a:pt x="199387" y="85228"/>
                    <a:pt x="196742" y="87234"/>
                  </a:cubicBezTo>
                  <a:cubicBezTo>
                    <a:pt x="194462" y="90334"/>
                    <a:pt x="193094" y="94037"/>
                    <a:pt x="192820" y="97903"/>
                  </a:cubicBezTo>
                  <a:cubicBezTo>
                    <a:pt x="192820" y="99818"/>
                    <a:pt x="190176" y="98724"/>
                    <a:pt x="184431" y="99180"/>
                  </a:cubicBezTo>
                  <a:cubicBezTo>
                    <a:pt x="177684" y="99699"/>
                    <a:pt x="171117" y="101724"/>
                    <a:pt x="165191" y="105107"/>
                  </a:cubicBezTo>
                  <a:cubicBezTo>
                    <a:pt x="161269" y="107934"/>
                    <a:pt x="157349" y="104651"/>
                    <a:pt x="154065" y="104104"/>
                  </a:cubicBezTo>
                  <a:cubicBezTo>
                    <a:pt x="149779" y="103028"/>
                    <a:pt x="145676" y="101651"/>
                    <a:pt x="141572" y="100000"/>
                  </a:cubicBezTo>
                  <a:cubicBezTo>
                    <a:pt x="139111" y="98997"/>
                    <a:pt x="140569" y="99180"/>
                    <a:pt x="141025" y="96718"/>
                  </a:cubicBezTo>
                  <a:cubicBezTo>
                    <a:pt x="141481" y="94255"/>
                    <a:pt x="136101" y="94073"/>
                    <a:pt x="134004" y="94894"/>
                  </a:cubicBezTo>
                  <a:cubicBezTo>
                    <a:pt x="131906" y="95714"/>
                    <a:pt x="115219" y="98997"/>
                    <a:pt x="113121" y="99180"/>
                  </a:cubicBezTo>
                  <a:cubicBezTo>
                    <a:pt x="111024" y="99362"/>
                    <a:pt x="111480" y="100183"/>
                    <a:pt x="110477" y="105472"/>
                  </a:cubicBezTo>
                  <a:cubicBezTo>
                    <a:pt x="109474" y="110761"/>
                    <a:pt x="100445" y="112311"/>
                    <a:pt x="97345" y="113132"/>
                  </a:cubicBezTo>
                  <a:cubicBezTo>
                    <a:pt x="91236" y="113122"/>
                    <a:pt x="85126" y="112630"/>
                    <a:pt x="79107" y="111672"/>
                  </a:cubicBezTo>
                  <a:cubicBezTo>
                    <a:pt x="72633" y="113487"/>
                    <a:pt x="66432" y="115803"/>
                    <a:pt x="60323" y="118603"/>
                  </a:cubicBezTo>
                  <a:cubicBezTo>
                    <a:pt x="53939" y="120427"/>
                    <a:pt x="50656" y="115958"/>
                    <a:pt x="48194" y="113679"/>
                  </a:cubicBezTo>
                  <a:cubicBezTo>
                    <a:pt x="45732" y="111399"/>
                    <a:pt x="32875" y="99727"/>
                    <a:pt x="31416" y="98724"/>
                  </a:cubicBezTo>
                  <a:cubicBezTo>
                    <a:pt x="29774" y="97520"/>
                    <a:pt x="28407" y="95924"/>
                    <a:pt x="27494" y="94073"/>
                  </a:cubicBezTo>
                  <a:cubicBezTo>
                    <a:pt x="25671" y="91438"/>
                    <a:pt x="24211" y="88511"/>
                    <a:pt x="23391" y="85410"/>
                  </a:cubicBezTo>
                  <a:cubicBezTo>
                    <a:pt x="23482" y="82975"/>
                    <a:pt x="24030" y="80577"/>
                    <a:pt x="25124" y="78388"/>
                  </a:cubicBezTo>
                  <a:cubicBezTo>
                    <a:pt x="24394" y="78325"/>
                    <a:pt x="23574" y="78553"/>
                    <a:pt x="23026" y="79027"/>
                  </a:cubicBezTo>
                  <a:cubicBezTo>
                    <a:pt x="17555" y="81416"/>
                    <a:pt x="13087" y="85520"/>
                    <a:pt x="10169" y="90699"/>
                  </a:cubicBezTo>
                  <a:cubicBezTo>
                    <a:pt x="6521" y="98085"/>
                    <a:pt x="6521" y="99818"/>
                    <a:pt x="7342" y="101186"/>
                  </a:cubicBezTo>
                  <a:cubicBezTo>
                    <a:pt x="8162" y="102554"/>
                    <a:pt x="8436" y="104925"/>
                    <a:pt x="6156" y="106110"/>
                  </a:cubicBezTo>
                  <a:cubicBezTo>
                    <a:pt x="3876" y="107296"/>
                    <a:pt x="1323" y="108116"/>
                    <a:pt x="3056" y="110670"/>
                  </a:cubicBezTo>
                  <a:cubicBezTo>
                    <a:pt x="4241" y="112630"/>
                    <a:pt x="3785" y="115201"/>
                    <a:pt x="1962" y="116597"/>
                  </a:cubicBezTo>
                  <a:cubicBezTo>
                    <a:pt x="-44" y="118968"/>
                    <a:pt x="-592" y="122260"/>
                    <a:pt x="502" y="125169"/>
                  </a:cubicBezTo>
                  <a:cubicBezTo>
                    <a:pt x="1505" y="128123"/>
                    <a:pt x="1505" y="131333"/>
                    <a:pt x="502" y="134287"/>
                  </a:cubicBezTo>
                  <a:cubicBezTo>
                    <a:pt x="-44" y="135747"/>
                    <a:pt x="1050" y="137114"/>
                    <a:pt x="3603" y="138847"/>
                  </a:cubicBezTo>
                  <a:cubicBezTo>
                    <a:pt x="6339" y="140306"/>
                    <a:pt x="8801" y="142248"/>
                    <a:pt x="10807" y="144592"/>
                  </a:cubicBezTo>
                  <a:cubicBezTo>
                    <a:pt x="11901" y="146507"/>
                    <a:pt x="13360" y="148239"/>
                    <a:pt x="11354" y="148239"/>
                  </a:cubicBezTo>
                  <a:cubicBezTo>
                    <a:pt x="9347" y="148239"/>
                    <a:pt x="9347" y="148787"/>
                    <a:pt x="9895" y="151705"/>
                  </a:cubicBezTo>
                  <a:cubicBezTo>
                    <a:pt x="10442" y="154623"/>
                    <a:pt x="10807" y="156811"/>
                    <a:pt x="8801" y="156264"/>
                  </a:cubicBezTo>
                  <a:cubicBezTo>
                    <a:pt x="6795" y="155717"/>
                    <a:pt x="4788" y="155079"/>
                    <a:pt x="5882" y="159365"/>
                  </a:cubicBezTo>
                  <a:cubicBezTo>
                    <a:pt x="6976" y="163650"/>
                    <a:pt x="11354" y="176782"/>
                    <a:pt x="17008" y="178423"/>
                  </a:cubicBezTo>
                  <a:cubicBezTo>
                    <a:pt x="22662" y="180064"/>
                    <a:pt x="26674" y="181068"/>
                    <a:pt x="28407" y="179882"/>
                  </a:cubicBezTo>
                  <a:cubicBezTo>
                    <a:pt x="30139" y="178697"/>
                    <a:pt x="30413" y="177876"/>
                    <a:pt x="32419" y="181341"/>
                  </a:cubicBezTo>
                  <a:cubicBezTo>
                    <a:pt x="34425" y="184806"/>
                    <a:pt x="41538" y="194108"/>
                    <a:pt x="38984" y="202406"/>
                  </a:cubicBezTo>
                  <a:cubicBezTo>
                    <a:pt x="36432" y="210704"/>
                    <a:pt x="31872" y="206692"/>
                    <a:pt x="38984" y="212345"/>
                  </a:cubicBezTo>
                  <a:cubicBezTo>
                    <a:pt x="46097" y="217999"/>
                    <a:pt x="43271" y="224930"/>
                    <a:pt x="44638" y="228304"/>
                  </a:cubicBezTo>
                  <a:cubicBezTo>
                    <a:pt x="46006" y="231678"/>
                    <a:pt x="45277" y="234049"/>
                    <a:pt x="43543" y="235143"/>
                  </a:cubicBezTo>
                  <a:cubicBezTo>
                    <a:pt x="41811" y="236237"/>
                    <a:pt x="42723" y="237422"/>
                    <a:pt x="43543" y="241161"/>
                  </a:cubicBezTo>
                  <a:cubicBezTo>
                    <a:pt x="44365" y="244900"/>
                    <a:pt x="47556" y="251101"/>
                    <a:pt x="51204" y="250827"/>
                  </a:cubicBezTo>
                  <a:cubicBezTo>
                    <a:pt x="54851" y="250554"/>
                    <a:pt x="58955" y="252833"/>
                    <a:pt x="62603" y="250827"/>
                  </a:cubicBezTo>
                  <a:cubicBezTo>
                    <a:pt x="66249" y="248821"/>
                    <a:pt x="69806" y="255113"/>
                    <a:pt x="75460" y="250827"/>
                  </a:cubicBezTo>
                  <a:cubicBezTo>
                    <a:pt x="78561" y="247253"/>
                    <a:pt x="83849" y="246614"/>
                    <a:pt x="87680" y="249368"/>
                  </a:cubicBezTo>
                  <a:cubicBezTo>
                    <a:pt x="91145" y="251101"/>
                    <a:pt x="92603" y="250280"/>
                    <a:pt x="94792" y="246268"/>
                  </a:cubicBezTo>
                  <a:cubicBezTo>
                    <a:pt x="96981" y="242256"/>
                    <a:pt x="96525" y="242529"/>
                    <a:pt x="98531" y="247362"/>
                  </a:cubicBezTo>
                  <a:cubicBezTo>
                    <a:pt x="100081" y="252341"/>
                    <a:pt x="100628" y="257575"/>
                    <a:pt x="100264" y="262773"/>
                  </a:cubicBezTo>
                  <a:cubicBezTo>
                    <a:pt x="99078" y="269065"/>
                    <a:pt x="98805" y="269612"/>
                    <a:pt x="102816" y="266512"/>
                  </a:cubicBezTo>
                  <a:cubicBezTo>
                    <a:pt x="107741" y="262955"/>
                    <a:pt x="113577" y="260694"/>
                    <a:pt x="119596" y="259946"/>
                  </a:cubicBezTo>
                  <a:cubicBezTo>
                    <a:pt x="124793" y="259946"/>
                    <a:pt x="137834" y="259946"/>
                    <a:pt x="139840" y="251374"/>
                  </a:cubicBezTo>
                  <a:cubicBezTo>
                    <a:pt x="139840" y="251374"/>
                    <a:pt x="138472" y="247362"/>
                    <a:pt x="142393" y="251374"/>
                  </a:cubicBezTo>
                  <a:cubicBezTo>
                    <a:pt x="146314" y="255387"/>
                    <a:pt x="150691" y="260493"/>
                    <a:pt x="156983" y="256572"/>
                  </a:cubicBezTo>
                  <a:cubicBezTo>
                    <a:pt x="156983" y="256572"/>
                    <a:pt x="159263" y="254019"/>
                    <a:pt x="159810" y="257940"/>
                  </a:cubicBezTo>
                  <a:cubicBezTo>
                    <a:pt x="160357" y="261861"/>
                    <a:pt x="163184" y="269065"/>
                    <a:pt x="170662" y="263959"/>
                  </a:cubicBezTo>
                  <a:cubicBezTo>
                    <a:pt x="178139" y="258852"/>
                    <a:pt x="176316" y="255934"/>
                    <a:pt x="178048" y="258852"/>
                  </a:cubicBezTo>
                  <a:cubicBezTo>
                    <a:pt x="179781" y="261770"/>
                    <a:pt x="179781" y="261952"/>
                    <a:pt x="181422" y="260220"/>
                  </a:cubicBezTo>
                  <a:cubicBezTo>
                    <a:pt x="183063" y="258487"/>
                    <a:pt x="183155" y="258214"/>
                    <a:pt x="183155" y="260767"/>
                  </a:cubicBezTo>
                  <a:cubicBezTo>
                    <a:pt x="183155" y="263320"/>
                    <a:pt x="181787" y="263685"/>
                    <a:pt x="185161" y="265053"/>
                  </a:cubicBezTo>
                  <a:cubicBezTo>
                    <a:pt x="188535" y="266421"/>
                    <a:pt x="188352" y="265691"/>
                    <a:pt x="188900" y="264506"/>
                  </a:cubicBezTo>
                  <a:cubicBezTo>
                    <a:pt x="189446" y="263320"/>
                    <a:pt x="191179" y="262773"/>
                    <a:pt x="190906" y="265965"/>
                  </a:cubicBezTo>
                  <a:cubicBezTo>
                    <a:pt x="191088" y="271856"/>
                    <a:pt x="191635" y="277737"/>
                    <a:pt x="192547" y="283564"/>
                  </a:cubicBezTo>
                  <a:cubicBezTo>
                    <a:pt x="192547" y="286209"/>
                    <a:pt x="192547" y="291042"/>
                    <a:pt x="199113" y="287577"/>
                  </a:cubicBezTo>
                  <a:cubicBezTo>
                    <a:pt x="205678" y="284111"/>
                    <a:pt x="231303" y="274172"/>
                    <a:pt x="234494" y="272804"/>
                  </a:cubicBezTo>
                  <a:cubicBezTo>
                    <a:pt x="237686" y="271436"/>
                    <a:pt x="239054" y="271892"/>
                    <a:pt x="242154" y="262500"/>
                  </a:cubicBezTo>
                  <a:cubicBezTo>
                    <a:pt x="245254" y="253107"/>
                    <a:pt x="251273" y="255387"/>
                    <a:pt x="246987" y="247453"/>
                  </a:cubicBezTo>
                  <a:cubicBezTo>
                    <a:pt x="246987" y="247453"/>
                    <a:pt x="245619" y="245174"/>
                    <a:pt x="248993" y="247453"/>
                  </a:cubicBezTo>
                  <a:cubicBezTo>
                    <a:pt x="252367" y="249733"/>
                    <a:pt x="254738" y="242620"/>
                    <a:pt x="251547" y="236420"/>
                  </a:cubicBezTo>
                  <a:cubicBezTo>
                    <a:pt x="250999" y="235307"/>
                    <a:pt x="251364" y="233930"/>
                    <a:pt x="252458" y="233337"/>
                  </a:cubicBezTo>
                  <a:cubicBezTo>
                    <a:pt x="252550" y="233301"/>
                    <a:pt x="252641" y="233264"/>
                    <a:pt x="252732" y="233228"/>
                  </a:cubicBezTo>
                  <a:cubicBezTo>
                    <a:pt x="255012" y="232407"/>
                    <a:pt x="266137" y="225568"/>
                    <a:pt x="252732" y="222103"/>
                  </a:cubicBezTo>
                  <a:cubicBezTo>
                    <a:pt x="252732" y="222103"/>
                    <a:pt x="249541" y="221556"/>
                    <a:pt x="252093" y="219823"/>
                  </a:cubicBezTo>
                  <a:cubicBezTo>
                    <a:pt x="254100" y="218419"/>
                    <a:pt x="255286" y="216093"/>
                    <a:pt x="255286" y="213622"/>
                  </a:cubicBezTo>
                  <a:cubicBezTo>
                    <a:pt x="255286" y="211342"/>
                    <a:pt x="256106" y="208424"/>
                    <a:pt x="253006" y="208789"/>
                  </a:cubicBezTo>
                  <a:cubicBezTo>
                    <a:pt x="249905" y="209154"/>
                    <a:pt x="246987" y="208789"/>
                    <a:pt x="252093" y="206418"/>
                  </a:cubicBezTo>
                  <a:cubicBezTo>
                    <a:pt x="259845" y="203993"/>
                    <a:pt x="265316" y="196971"/>
                    <a:pt x="265772" y="188819"/>
                  </a:cubicBezTo>
                  <a:cubicBezTo>
                    <a:pt x="265772" y="188819"/>
                    <a:pt x="265772" y="184533"/>
                    <a:pt x="268325" y="189639"/>
                  </a:cubicBezTo>
                  <a:cubicBezTo>
                    <a:pt x="270879" y="194746"/>
                    <a:pt x="278083" y="186265"/>
                    <a:pt x="283189" y="177147"/>
                  </a:cubicBezTo>
                  <a:cubicBezTo>
                    <a:pt x="283189" y="177147"/>
                    <a:pt x="283189" y="176235"/>
                    <a:pt x="286289" y="177147"/>
                  </a:cubicBezTo>
                  <a:cubicBezTo>
                    <a:pt x="288751" y="177520"/>
                    <a:pt x="291305" y="177000"/>
                    <a:pt x="293493" y="175687"/>
                  </a:cubicBezTo>
                  <a:cubicBezTo>
                    <a:pt x="295135" y="174776"/>
                    <a:pt x="295135" y="174228"/>
                    <a:pt x="294588" y="171949"/>
                  </a:cubicBezTo>
                  <a:cubicBezTo>
                    <a:pt x="294041" y="169669"/>
                    <a:pt x="293128" y="168028"/>
                    <a:pt x="295135" y="166295"/>
                  </a:cubicBezTo>
                  <a:cubicBezTo>
                    <a:pt x="297141" y="164562"/>
                    <a:pt x="297141" y="161462"/>
                    <a:pt x="293767" y="163103"/>
                  </a:cubicBezTo>
                  <a:cubicBezTo>
                    <a:pt x="290393" y="164745"/>
                    <a:pt x="289754" y="165383"/>
                    <a:pt x="290302" y="160550"/>
                  </a:cubicBezTo>
                  <a:cubicBezTo>
                    <a:pt x="290849" y="155717"/>
                    <a:pt x="289482" y="135747"/>
                    <a:pt x="299421" y="124074"/>
                  </a:cubicBezTo>
                  <a:cubicBezTo>
                    <a:pt x="300698" y="122168"/>
                    <a:pt x="302886" y="121019"/>
                    <a:pt x="305166" y="120974"/>
                  </a:cubicBezTo>
                  <a:cubicBezTo>
                    <a:pt x="308540" y="120974"/>
                    <a:pt x="308814" y="121795"/>
                    <a:pt x="307992" y="118694"/>
                  </a:cubicBezTo>
                  <a:cubicBezTo>
                    <a:pt x="307172" y="115594"/>
                    <a:pt x="304254" y="108116"/>
                    <a:pt x="307992" y="114135"/>
                  </a:cubicBezTo>
                  <a:cubicBezTo>
                    <a:pt x="311731" y="120153"/>
                    <a:pt x="321124" y="120062"/>
                    <a:pt x="324224" y="120700"/>
                  </a:cubicBezTo>
                  <a:cubicBezTo>
                    <a:pt x="329240" y="121703"/>
                    <a:pt x="334529" y="120655"/>
                    <a:pt x="338814" y="117782"/>
                  </a:cubicBezTo>
                  <a:cubicBezTo>
                    <a:pt x="341915" y="114408"/>
                    <a:pt x="343921" y="114135"/>
                    <a:pt x="337903" y="110943"/>
                  </a:cubicBezTo>
                  <a:cubicBezTo>
                    <a:pt x="324498" y="102581"/>
                    <a:pt x="312005" y="92860"/>
                    <a:pt x="300606" y="81945"/>
                  </a:cubicBezTo>
                  <a:cubicBezTo>
                    <a:pt x="300606" y="81945"/>
                    <a:pt x="299147" y="79300"/>
                    <a:pt x="301427" y="79665"/>
                  </a:cubicBezTo>
                  <a:cubicBezTo>
                    <a:pt x="303707" y="80030"/>
                    <a:pt x="301427" y="77933"/>
                    <a:pt x="304892" y="77385"/>
                  </a:cubicBezTo>
                  <a:cubicBezTo>
                    <a:pt x="308631" y="74887"/>
                    <a:pt x="309634" y="69853"/>
                    <a:pt x="307081" y="66123"/>
                  </a:cubicBezTo>
                  <a:cubicBezTo>
                    <a:pt x="306717" y="65531"/>
                    <a:pt x="306260" y="64993"/>
                    <a:pt x="305713" y="64528"/>
                  </a:cubicBezTo>
                  <a:cubicBezTo>
                    <a:pt x="300606" y="61063"/>
                    <a:pt x="294588" y="53950"/>
                    <a:pt x="295499" y="53403"/>
                  </a:cubicBezTo>
                  <a:cubicBezTo>
                    <a:pt x="296412" y="52856"/>
                    <a:pt x="300333" y="50576"/>
                    <a:pt x="294314" y="50029"/>
                  </a:cubicBezTo>
                  <a:cubicBezTo>
                    <a:pt x="288296" y="49482"/>
                    <a:pt x="299147" y="45196"/>
                    <a:pt x="291214" y="43463"/>
                  </a:cubicBezTo>
                  <a:cubicBezTo>
                    <a:pt x="283280" y="41730"/>
                    <a:pt x="280909" y="39177"/>
                    <a:pt x="285743" y="38904"/>
                  </a:cubicBezTo>
                  <a:cubicBezTo>
                    <a:pt x="290576" y="38630"/>
                    <a:pt x="286928" y="32612"/>
                    <a:pt x="283189" y="31152"/>
                  </a:cubicBezTo>
                  <a:cubicBezTo>
                    <a:pt x="279450" y="29693"/>
                    <a:pt x="277535" y="27231"/>
                    <a:pt x="283189" y="26593"/>
                  </a:cubicBezTo>
                  <a:cubicBezTo>
                    <a:pt x="288843" y="25955"/>
                    <a:pt x="292308" y="26046"/>
                    <a:pt x="291488" y="22672"/>
                  </a:cubicBezTo>
                  <a:cubicBezTo>
                    <a:pt x="290667" y="19298"/>
                    <a:pt x="291488" y="20939"/>
                    <a:pt x="294041" y="21760"/>
                  </a:cubicBezTo>
                  <a:cubicBezTo>
                    <a:pt x="296594" y="22581"/>
                    <a:pt x="303160" y="25225"/>
                    <a:pt x="298327" y="18933"/>
                  </a:cubicBezTo>
                  <a:cubicBezTo>
                    <a:pt x="293493" y="12641"/>
                    <a:pt x="293220" y="12641"/>
                    <a:pt x="291214" y="12094"/>
                  </a:cubicBezTo>
                  <a:cubicBezTo>
                    <a:pt x="289208" y="11547"/>
                    <a:pt x="286654" y="8994"/>
                    <a:pt x="290576" y="8082"/>
                  </a:cubicBezTo>
                  <a:cubicBezTo>
                    <a:pt x="291579" y="7981"/>
                    <a:pt x="292491" y="7671"/>
                    <a:pt x="293402" y="7170"/>
                  </a:cubicBezTo>
                  <a:cubicBezTo>
                    <a:pt x="292491" y="6914"/>
                    <a:pt x="291488" y="6732"/>
                    <a:pt x="290485" y="6623"/>
                  </a:cubicBezTo>
                  <a:cubicBezTo>
                    <a:pt x="289299" y="6258"/>
                    <a:pt x="275529" y="1790"/>
                    <a:pt x="272064" y="1151"/>
                  </a:cubicBezTo>
                  <a:close/>
                </a:path>
              </a:pathLst>
            </a:custGeom>
            <a:grpFill/>
            <a:ln w="4559" cap="flat">
              <a:solidFill>
                <a:srgbClr val="FFFFFF"/>
              </a:solidFill>
              <a:prstDash val="solid"/>
              <a:miter/>
            </a:ln>
          </p:spPr>
          <p:txBody>
            <a:bodyPr rtlCol="0" anchor="ctr"/>
            <a:lstStyle/>
            <a:p>
              <a:endParaRPr lang="en-US"/>
            </a:p>
          </p:txBody>
        </p:sp>
      </p:grpSp>
      <p:grpSp>
        <p:nvGrpSpPr>
          <p:cNvPr id="1144" name="Graphic 2">
            <a:extLst>
              <a:ext uri="{FF2B5EF4-FFF2-40B4-BE49-F238E27FC236}">
                <a16:creationId xmlns:a16="http://schemas.microsoft.com/office/drawing/2014/main" id="{F5129DC3-48ED-7805-BD74-2DC2337955B2}"/>
              </a:ext>
            </a:extLst>
          </p:cNvPr>
          <p:cNvGrpSpPr/>
          <p:nvPr/>
        </p:nvGrpSpPr>
        <p:grpSpPr>
          <a:xfrm>
            <a:off x="9886791" y="4621740"/>
            <a:ext cx="443322" cy="303115"/>
            <a:chOff x="10458661" y="4340411"/>
            <a:chExt cx="510222" cy="348857"/>
          </a:xfrm>
          <a:solidFill>
            <a:schemeClr val="bg1">
              <a:lumMod val="75000"/>
            </a:schemeClr>
          </a:solidFill>
        </p:grpSpPr>
        <p:sp>
          <p:nvSpPr>
            <p:cNvPr id="1145" name="Freeform: Shape 1144">
              <a:extLst>
                <a:ext uri="{FF2B5EF4-FFF2-40B4-BE49-F238E27FC236}">
                  <a16:creationId xmlns:a16="http://schemas.microsoft.com/office/drawing/2014/main" id="{58A58E86-1194-CEE2-71BF-D64782F15407}"/>
                </a:ext>
              </a:extLst>
            </p:cNvPr>
            <p:cNvSpPr/>
            <p:nvPr/>
          </p:nvSpPr>
          <p:spPr>
            <a:xfrm>
              <a:off x="10542112" y="4578772"/>
              <a:ext cx="8298" cy="3878"/>
            </a:xfrm>
            <a:custGeom>
              <a:avLst/>
              <a:gdLst>
                <a:gd name="connsiteX0" fmla="*/ 8247 w 8298"/>
                <a:gd name="connsiteY0" fmla="*/ 2915 h 3878"/>
                <a:gd name="connsiteX1" fmla="*/ -52 w 8298"/>
                <a:gd name="connsiteY1" fmla="*/ 362 h 3878"/>
                <a:gd name="connsiteX2" fmla="*/ 8247 w 8298"/>
                <a:gd name="connsiteY2" fmla="*/ 2915 h 3878"/>
              </a:gdLst>
              <a:ahLst/>
              <a:cxnLst>
                <a:cxn ang="0">
                  <a:pos x="connsiteX0" y="connsiteY0"/>
                </a:cxn>
                <a:cxn ang="0">
                  <a:pos x="connsiteX1" y="connsiteY1"/>
                </a:cxn>
                <a:cxn ang="0">
                  <a:pos x="connsiteX2" y="connsiteY2"/>
                </a:cxn>
              </a:cxnLst>
              <a:rect l="l" t="t" r="r" b="b"/>
              <a:pathLst>
                <a:path w="8298" h="3878">
                  <a:moveTo>
                    <a:pt x="8247" y="2915"/>
                  </a:moveTo>
                  <a:cubicBezTo>
                    <a:pt x="8247" y="-185"/>
                    <a:pt x="2867" y="-459"/>
                    <a:pt x="-52" y="362"/>
                  </a:cubicBezTo>
                  <a:cubicBezTo>
                    <a:pt x="-52" y="362"/>
                    <a:pt x="8247" y="6016"/>
                    <a:pt x="8247" y="2915"/>
                  </a:cubicBezTo>
                  <a:close/>
                </a:path>
              </a:pathLst>
            </a:custGeom>
            <a:grpFill/>
            <a:ln w="4559" cap="flat">
              <a:solidFill>
                <a:srgbClr val="FFFFFF"/>
              </a:solidFill>
              <a:prstDash val="solid"/>
              <a:miter/>
            </a:ln>
          </p:spPr>
          <p:txBody>
            <a:bodyPr rtlCol="0" anchor="ctr"/>
            <a:lstStyle/>
            <a:p>
              <a:endParaRPr lang="en-US"/>
            </a:p>
          </p:txBody>
        </p:sp>
        <p:sp>
          <p:nvSpPr>
            <p:cNvPr id="1146" name="Freeform: Shape 1145">
              <a:extLst>
                <a:ext uri="{FF2B5EF4-FFF2-40B4-BE49-F238E27FC236}">
                  <a16:creationId xmlns:a16="http://schemas.microsoft.com/office/drawing/2014/main" id="{FD0D3566-F8CE-42FA-F77A-A9DCE9DC75D6}"/>
                </a:ext>
              </a:extLst>
            </p:cNvPr>
            <p:cNvSpPr/>
            <p:nvPr/>
          </p:nvSpPr>
          <p:spPr>
            <a:xfrm>
              <a:off x="10538465" y="4580901"/>
              <a:ext cx="12720" cy="9191"/>
            </a:xfrm>
            <a:custGeom>
              <a:avLst/>
              <a:gdLst>
                <a:gd name="connsiteX0" fmla="*/ 12169 w 12720"/>
                <a:gd name="connsiteY0" fmla="*/ 8446 h 9191"/>
                <a:gd name="connsiteX1" fmla="*/ -52 w 12720"/>
                <a:gd name="connsiteY1" fmla="*/ -34 h 9191"/>
                <a:gd name="connsiteX2" fmla="*/ 12169 w 12720"/>
                <a:gd name="connsiteY2" fmla="*/ 8446 h 9191"/>
              </a:gdLst>
              <a:ahLst/>
              <a:cxnLst>
                <a:cxn ang="0">
                  <a:pos x="connsiteX0" y="connsiteY0"/>
                </a:cxn>
                <a:cxn ang="0">
                  <a:pos x="connsiteX1" y="connsiteY1"/>
                </a:cxn>
                <a:cxn ang="0">
                  <a:pos x="connsiteX2" y="connsiteY2"/>
                </a:cxn>
              </a:cxnLst>
              <a:rect l="l" t="t" r="r" b="b"/>
              <a:pathLst>
                <a:path w="12720" h="9191">
                  <a:moveTo>
                    <a:pt x="12169" y="8446"/>
                  </a:moveTo>
                  <a:cubicBezTo>
                    <a:pt x="9524" y="4014"/>
                    <a:pt x="5056" y="932"/>
                    <a:pt x="-52" y="-34"/>
                  </a:cubicBezTo>
                  <a:cubicBezTo>
                    <a:pt x="-52" y="-34"/>
                    <a:pt x="15634" y="12185"/>
                    <a:pt x="12169" y="8446"/>
                  </a:cubicBezTo>
                  <a:close/>
                </a:path>
              </a:pathLst>
            </a:custGeom>
            <a:grpFill/>
            <a:ln w="4559" cap="flat">
              <a:solidFill>
                <a:srgbClr val="FFFFFF"/>
              </a:solidFill>
              <a:prstDash val="solid"/>
              <a:miter/>
            </a:ln>
          </p:spPr>
          <p:txBody>
            <a:bodyPr rtlCol="0" anchor="ctr"/>
            <a:lstStyle/>
            <a:p>
              <a:endParaRPr lang="en-US"/>
            </a:p>
          </p:txBody>
        </p:sp>
        <p:sp>
          <p:nvSpPr>
            <p:cNvPr id="1147" name="Freeform: Shape 1146">
              <a:extLst>
                <a:ext uri="{FF2B5EF4-FFF2-40B4-BE49-F238E27FC236}">
                  <a16:creationId xmlns:a16="http://schemas.microsoft.com/office/drawing/2014/main" id="{D52C9810-FDC4-4BF5-1516-B0EFD711A4BC}"/>
                </a:ext>
              </a:extLst>
            </p:cNvPr>
            <p:cNvSpPr/>
            <p:nvPr/>
          </p:nvSpPr>
          <p:spPr>
            <a:xfrm>
              <a:off x="10650146" y="4359710"/>
              <a:ext cx="28834" cy="9418"/>
            </a:xfrm>
            <a:custGeom>
              <a:avLst/>
              <a:gdLst>
                <a:gd name="connsiteX0" fmla="*/ 248 w 28834"/>
                <a:gd name="connsiteY0" fmla="*/ 8868 h 9418"/>
                <a:gd name="connsiteX1" fmla="*/ 5629 w 28834"/>
                <a:gd name="connsiteY1" fmla="*/ 7683 h 9418"/>
                <a:gd name="connsiteX2" fmla="*/ 17027 w 28834"/>
                <a:gd name="connsiteY2" fmla="*/ 7683 h 9418"/>
                <a:gd name="connsiteX3" fmla="*/ 27604 w 28834"/>
                <a:gd name="connsiteY3" fmla="*/ 5129 h 9418"/>
                <a:gd name="connsiteX4" fmla="*/ 25051 w 28834"/>
                <a:gd name="connsiteY4" fmla="*/ 2029 h 9418"/>
                <a:gd name="connsiteX5" fmla="*/ 20765 w 28834"/>
                <a:gd name="connsiteY5" fmla="*/ 1117 h 9418"/>
                <a:gd name="connsiteX6" fmla="*/ 13652 w 28834"/>
                <a:gd name="connsiteY6" fmla="*/ 296 h 9418"/>
                <a:gd name="connsiteX7" fmla="*/ 3349 w 28834"/>
                <a:gd name="connsiteY7" fmla="*/ 1117 h 9418"/>
                <a:gd name="connsiteX8" fmla="*/ 1616 w 28834"/>
                <a:gd name="connsiteY8" fmla="*/ 5950 h 9418"/>
                <a:gd name="connsiteX9" fmla="*/ -26 w 28834"/>
                <a:gd name="connsiteY9" fmla="*/ 8102 h 9418"/>
                <a:gd name="connsiteX10" fmla="*/ 248 w 28834"/>
                <a:gd name="connsiteY10" fmla="*/ 8868 h 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34" h="9418">
                  <a:moveTo>
                    <a:pt x="248" y="8868"/>
                  </a:moveTo>
                  <a:cubicBezTo>
                    <a:pt x="1069" y="9689"/>
                    <a:pt x="3075" y="9689"/>
                    <a:pt x="5629" y="7683"/>
                  </a:cubicBezTo>
                  <a:cubicBezTo>
                    <a:pt x="8181" y="5677"/>
                    <a:pt x="13379" y="7136"/>
                    <a:pt x="17027" y="7683"/>
                  </a:cubicBezTo>
                  <a:cubicBezTo>
                    <a:pt x="20765" y="8412"/>
                    <a:pt x="24596" y="7482"/>
                    <a:pt x="27604" y="5129"/>
                  </a:cubicBezTo>
                  <a:cubicBezTo>
                    <a:pt x="30978" y="2850"/>
                    <a:pt x="26146" y="2576"/>
                    <a:pt x="25051" y="2029"/>
                  </a:cubicBezTo>
                  <a:cubicBezTo>
                    <a:pt x="23957" y="1482"/>
                    <a:pt x="22225" y="2029"/>
                    <a:pt x="20765" y="1117"/>
                  </a:cubicBezTo>
                  <a:cubicBezTo>
                    <a:pt x="18577" y="-50"/>
                    <a:pt x="16023" y="-342"/>
                    <a:pt x="13652" y="296"/>
                  </a:cubicBezTo>
                  <a:cubicBezTo>
                    <a:pt x="10278" y="944"/>
                    <a:pt x="6813" y="1218"/>
                    <a:pt x="3349" y="1117"/>
                  </a:cubicBezTo>
                  <a:cubicBezTo>
                    <a:pt x="-1758" y="1117"/>
                    <a:pt x="3987" y="5403"/>
                    <a:pt x="1616" y="5950"/>
                  </a:cubicBezTo>
                  <a:cubicBezTo>
                    <a:pt x="613" y="6087"/>
                    <a:pt x="-208" y="7054"/>
                    <a:pt x="-26" y="8102"/>
                  </a:cubicBezTo>
                  <a:cubicBezTo>
                    <a:pt x="-26" y="8376"/>
                    <a:pt x="65" y="8631"/>
                    <a:pt x="248" y="8868"/>
                  </a:cubicBezTo>
                  <a:close/>
                </a:path>
              </a:pathLst>
            </a:custGeom>
            <a:grpFill/>
            <a:ln w="4559" cap="flat">
              <a:solidFill>
                <a:srgbClr val="FFFFFF"/>
              </a:solidFill>
              <a:prstDash val="solid"/>
              <a:miter/>
            </a:ln>
          </p:spPr>
          <p:txBody>
            <a:bodyPr rtlCol="0" anchor="ctr"/>
            <a:lstStyle/>
            <a:p>
              <a:endParaRPr lang="en-US"/>
            </a:p>
          </p:txBody>
        </p:sp>
        <p:sp>
          <p:nvSpPr>
            <p:cNvPr id="1148" name="Freeform: Shape 1147">
              <a:extLst>
                <a:ext uri="{FF2B5EF4-FFF2-40B4-BE49-F238E27FC236}">
                  <a16:creationId xmlns:a16="http://schemas.microsoft.com/office/drawing/2014/main" id="{136AD519-44C0-C2A1-8346-884ED65602A7}"/>
                </a:ext>
              </a:extLst>
            </p:cNvPr>
            <p:cNvSpPr/>
            <p:nvPr/>
          </p:nvSpPr>
          <p:spPr>
            <a:xfrm>
              <a:off x="10630547" y="4448944"/>
              <a:ext cx="2976" cy="6572"/>
            </a:xfrm>
            <a:custGeom>
              <a:avLst/>
              <a:gdLst>
                <a:gd name="connsiteX0" fmla="*/ 2431 w 2976"/>
                <a:gd name="connsiteY0" fmla="*/ 246 h 6572"/>
                <a:gd name="connsiteX1" fmla="*/ 789 w 2976"/>
                <a:gd name="connsiteY1" fmla="*/ 6538 h 6572"/>
                <a:gd name="connsiteX2" fmla="*/ 2431 w 2976"/>
                <a:gd name="connsiteY2" fmla="*/ 246 h 6572"/>
              </a:gdLst>
              <a:ahLst/>
              <a:cxnLst>
                <a:cxn ang="0">
                  <a:pos x="connsiteX0" y="connsiteY0"/>
                </a:cxn>
                <a:cxn ang="0">
                  <a:pos x="connsiteX1" y="connsiteY1"/>
                </a:cxn>
                <a:cxn ang="0">
                  <a:pos x="connsiteX2" y="connsiteY2"/>
                </a:cxn>
              </a:cxnLst>
              <a:rect l="l" t="t" r="r" b="b"/>
              <a:pathLst>
                <a:path w="2976" h="6572">
                  <a:moveTo>
                    <a:pt x="2431" y="246"/>
                  </a:moveTo>
                  <a:cubicBezTo>
                    <a:pt x="789" y="-1213"/>
                    <a:pt x="-1217" y="3346"/>
                    <a:pt x="789" y="6538"/>
                  </a:cubicBezTo>
                  <a:cubicBezTo>
                    <a:pt x="789" y="6538"/>
                    <a:pt x="4163" y="1705"/>
                    <a:pt x="2431" y="246"/>
                  </a:cubicBezTo>
                  <a:close/>
                </a:path>
              </a:pathLst>
            </a:custGeom>
            <a:grpFill/>
            <a:ln w="4559" cap="flat">
              <a:solidFill>
                <a:srgbClr val="FFFFFF"/>
              </a:solidFill>
              <a:prstDash val="solid"/>
              <a:miter/>
            </a:ln>
          </p:spPr>
          <p:txBody>
            <a:bodyPr rtlCol="0" anchor="ctr"/>
            <a:lstStyle/>
            <a:p>
              <a:endParaRPr lang="en-US"/>
            </a:p>
          </p:txBody>
        </p:sp>
        <p:sp>
          <p:nvSpPr>
            <p:cNvPr id="1149" name="Freeform: Shape 1148">
              <a:extLst>
                <a:ext uri="{FF2B5EF4-FFF2-40B4-BE49-F238E27FC236}">
                  <a16:creationId xmlns:a16="http://schemas.microsoft.com/office/drawing/2014/main" id="{0B99768D-F4D4-DF1F-510E-7432386FC1A0}"/>
                </a:ext>
              </a:extLst>
            </p:cNvPr>
            <p:cNvSpPr/>
            <p:nvPr/>
          </p:nvSpPr>
          <p:spPr>
            <a:xfrm>
              <a:off x="10666858" y="4470325"/>
              <a:ext cx="7410" cy="8129"/>
            </a:xfrm>
            <a:custGeom>
              <a:avLst/>
              <a:gdLst>
                <a:gd name="connsiteX0" fmla="*/ 2595 w 7410"/>
                <a:gd name="connsiteY0" fmla="*/ 203 h 8129"/>
                <a:gd name="connsiteX1" fmla="*/ 1774 w 7410"/>
                <a:gd name="connsiteY1" fmla="*/ 6222 h 8129"/>
                <a:gd name="connsiteX2" fmla="*/ 7155 w 7410"/>
                <a:gd name="connsiteY2" fmla="*/ 5674 h 8129"/>
                <a:gd name="connsiteX3" fmla="*/ 2595 w 7410"/>
                <a:gd name="connsiteY3" fmla="*/ 203 h 8129"/>
              </a:gdLst>
              <a:ahLst/>
              <a:cxnLst>
                <a:cxn ang="0">
                  <a:pos x="connsiteX0" y="connsiteY0"/>
                </a:cxn>
                <a:cxn ang="0">
                  <a:pos x="connsiteX1" y="connsiteY1"/>
                </a:cxn>
                <a:cxn ang="0">
                  <a:pos x="connsiteX2" y="connsiteY2"/>
                </a:cxn>
                <a:cxn ang="0">
                  <a:pos x="connsiteX3" y="connsiteY3"/>
                </a:cxn>
              </a:cxnLst>
              <a:rect l="l" t="t" r="r" b="b"/>
              <a:pathLst>
                <a:path w="7410" h="8129">
                  <a:moveTo>
                    <a:pt x="2595" y="203"/>
                  </a:moveTo>
                  <a:cubicBezTo>
                    <a:pt x="42" y="1389"/>
                    <a:pt x="-1418" y="3942"/>
                    <a:pt x="1774" y="6222"/>
                  </a:cubicBezTo>
                  <a:cubicBezTo>
                    <a:pt x="1774" y="6222"/>
                    <a:pt x="8613" y="10781"/>
                    <a:pt x="7155" y="5674"/>
                  </a:cubicBezTo>
                  <a:cubicBezTo>
                    <a:pt x="5695" y="568"/>
                    <a:pt x="5148" y="-618"/>
                    <a:pt x="2595" y="203"/>
                  </a:cubicBezTo>
                  <a:close/>
                </a:path>
              </a:pathLst>
            </a:custGeom>
            <a:grpFill/>
            <a:ln w="4559" cap="flat">
              <a:solidFill>
                <a:srgbClr val="FFFFFF"/>
              </a:solidFill>
              <a:prstDash val="solid"/>
              <a:miter/>
            </a:ln>
          </p:spPr>
          <p:txBody>
            <a:bodyPr rtlCol="0" anchor="ctr"/>
            <a:lstStyle/>
            <a:p>
              <a:endParaRPr lang="en-US"/>
            </a:p>
          </p:txBody>
        </p:sp>
        <p:sp>
          <p:nvSpPr>
            <p:cNvPr id="1150" name="Freeform: Shape 1149">
              <a:extLst>
                <a:ext uri="{FF2B5EF4-FFF2-40B4-BE49-F238E27FC236}">
                  <a16:creationId xmlns:a16="http://schemas.microsoft.com/office/drawing/2014/main" id="{73B1B041-AA98-764A-46FC-AA290C506556}"/>
                </a:ext>
              </a:extLst>
            </p:cNvPr>
            <p:cNvSpPr/>
            <p:nvPr/>
          </p:nvSpPr>
          <p:spPr>
            <a:xfrm>
              <a:off x="10693480" y="4480508"/>
              <a:ext cx="8510" cy="11496"/>
            </a:xfrm>
            <a:custGeom>
              <a:avLst/>
              <a:gdLst>
                <a:gd name="connsiteX0" fmla="*/ 229 w 8510"/>
                <a:gd name="connsiteY0" fmla="*/ 2330 h 11496"/>
                <a:gd name="connsiteX1" fmla="*/ 4241 w 8510"/>
                <a:gd name="connsiteY1" fmla="*/ 9443 h 11496"/>
                <a:gd name="connsiteX2" fmla="*/ 7889 w 8510"/>
                <a:gd name="connsiteY2" fmla="*/ 9443 h 11496"/>
                <a:gd name="connsiteX3" fmla="*/ 2508 w 8510"/>
                <a:gd name="connsiteY3" fmla="*/ 324 h 11496"/>
                <a:gd name="connsiteX4" fmla="*/ 229 w 8510"/>
                <a:gd name="connsiteY4" fmla="*/ 2330 h 11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0" h="11496">
                  <a:moveTo>
                    <a:pt x="229" y="2330"/>
                  </a:moveTo>
                  <a:cubicBezTo>
                    <a:pt x="1232" y="4865"/>
                    <a:pt x="2600" y="7255"/>
                    <a:pt x="4241" y="9443"/>
                  </a:cubicBezTo>
                  <a:cubicBezTo>
                    <a:pt x="6521" y="11996"/>
                    <a:pt x="5882" y="12270"/>
                    <a:pt x="7889" y="9443"/>
                  </a:cubicBezTo>
                  <a:cubicBezTo>
                    <a:pt x="9895" y="6616"/>
                    <a:pt x="6247" y="1783"/>
                    <a:pt x="2508" y="324"/>
                  </a:cubicBezTo>
                  <a:cubicBezTo>
                    <a:pt x="-1230" y="-1135"/>
                    <a:pt x="229" y="2330"/>
                    <a:pt x="229" y="2330"/>
                  </a:cubicBezTo>
                  <a:close/>
                </a:path>
              </a:pathLst>
            </a:custGeom>
            <a:grpFill/>
            <a:ln w="4559" cap="flat">
              <a:solidFill>
                <a:srgbClr val="FFFFFF"/>
              </a:solidFill>
              <a:prstDash val="solid"/>
              <a:miter/>
            </a:ln>
          </p:spPr>
          <p:txBody>
            <a:bodyPr rtlCol="0" anchor="ctr"/>
            <a:lstStyle/>
            <a:p>
              <a:endParaRPr lang="en-US"/>
            </a:p>
          </p:txBody>
        </p:sp>
        <p:sp>
          <p:nvSpPr>
            <p:cNvPr id="1151" name="Freeform: Shape 1150">
              <a:extLst>
                <a:ext uri="{FF2B5EF4-FFF2-40B4-BE49-F238E27FC236}">
                  <a16:creationId xmlns:a16="http://schemas.microsoft.com/office/drawing/2014/main" id="{5CCFA51A-39C7-3779-1713-5D3030FAD27B}"/>
                </a:ext>
              </a:extLst>
            </p:cNvPr>
            <p:cNvSpPr/>
            <p:nvPr/>
          </p:nvSpPr>
          <p:spPr>
            <a:xfrm>
              <a:off x="10766202" y="4376304"/>
              <a:ext cx="16946" cy="8208"/>
            </a:xfrm>
            <a:custGeom>
              <a:avLst/>
              <a:gdLst>
                <a:gd name="connsiteX0" fmla="*/ 1006 w 16946"/>
                <a:gd name="connsiteY0" fmla="*/ 3034 h 8208"/>
                <a:gd name="connsiteX1" fmla="*/ 13225 w 16946"/>
                <a:gd name="connsiteY1" fmla="*/ 7867 h 8208"/>
                <a:gd name="connsiteX2" fmla="*/ 16690 w 16946"/>
                <a:gd name="connsiteY2" fmla="*/ 5314 h 8208"/>
                <a:gd name="connsiteX3" fmla="*/ 12131 w 16946"/>
                <a:gd name="connsiteY3" fmla="*/ 208 h 8208"/>
                <a:gd name="connsiteX4" fmla="*/ 1006 w 16946"/>
                <a:gd name="connsiteY4" fmla="*/ 3034 h 8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46" h="8208">
                  <a:moveTo>
                    <a:pt x="1006" y="3034"/>
                  </a:moveTo>
                  <a:cubicBezTo>
                    <a:pt x="1006" y="3034"/>
                    <a:pt x="12131" y="7047"/>
                    <a:pt x="13225" y="7867"/>
                  </a:cubicBezTo>
                  <a:cubicBezTo>
                    <a:pt x="14319" y="8688"/>
                    <a:pt x="16416" y="7867"/>
                    <a:pt x="16690" y="5314"/>
                  </a:cubicBezTo>
                  <a:cubicBezTo>
                    <a:pt x="16964" y="2761"/>
                    <a:pt x="17784" y="1120"/>
                    <a:pt x="12131" y="208"/>
                  </a:cubicBezTo>
                  <a:cubicBezTo>
                    <a:pt x="6477" y="-704"/>
                    <a:pt x="-3280" y="1120"/>
                    <a:pt x="1006" y="3034"/>
                  </a:cubicBezTo>
                  <a:close/>
                </a:path>
              </a:pathLst>
            </a:custGeom>
            <a:grpFill/>
            <a:ln w="4559" cap="flat">
              <a:solidFill>
                <a:srgbClr val="FFFFFF"/>
              </a:solidFill>
              <a:prstDash val="solid"/>
              <a:miter/>
            </a:ln>
          </p:spPr>
          <p:txBody>
            <a:bodyPr rtlCol="0" anchor="ctr"/>
            <a:lstStyle/>
            <a:p>
              <a:endParaRPr lang="en-US"/>
            </a:p>
          </p:txBody>
        </p:sp>
        <p:sp>
          <p:nvSpPr>
            <p:cNvPr id="1152" name="Freeform: Shape 1151">
              <a:extLst>
                <a:ext uri="{FF2B5EF4-FFF2-40B4-BE49-F238E27FC236}">
                  <a16:creationId xmlns:a16="http://schemas.microsoft.com/office/drawing/2014/main" id="{CE851735-0A87-A8BC-1EEA-E1BC8549F2E3}"/>
                </a:ext>
              </a:extLst>
            </p:cNvPr>
            <p:cNvSpPr/>
            <p:nvPr/>
          </p:nvSpPr>
          <p:spPr>
            <a:xfrm>
              <a:off x="10710311" y="4435462"/>
              <a:ext cx="138197" cy="72916"/>
            </a:xfrm>
            <a:custGeom>
              <a:avLst/>
              <a:gdLst>
                <a:gd name="connsiteX0" fmla="*/ 29540 w 138197"/>
                <a:gd name="connsiteY0" fmla="*/ 46829 h 72916"/>
                <a:gd name="connsiteX1" fmla="*/ 20968 w 138197"/>
                <a:gd name="connsiteY1" fmla="*/ 45370 h 72916"/>
                <a:gd name="connsiteX2" fmla="*/ 15862 w 138197"/>
                <a:gd name="connsiteY2" fmla="*/ 45917 h 72916"/>
                <a:gd name="connsiteX3" fmla="*/ 11303 w 138197"/>
                <a:gd name="connsiteY3" fmla="*/ 45370 h 72916"/>
                <a:gd name="connsiteX4" fmla="*/ 5922 w 138197"/>
                <a:gd name="connsiteY4" fmla="*/ 44458 h 72916"/>
                <a:gd name="connsiteX5" fmla="*/ 724 w 138197"/>
                <a:gd name="connsiteY5" fmla="*/ 46464 h 72916"/>
                <a:gd name="connsiteX6" fmla="*/ 12761 w 138197"/>
                <a:gd name="connsiteY6" fmla="*/ 58137 h 72916"/>
                <a:gd name="connsiteX7" fmla="*/ 25255 w 138197"/>
                <a:gd name="connsiteY7" fmla="*/ 65067 h 72916"/>
                <a:gd name="connsiteX8" fmla="*/ 30087 w 138197"/>
                <a:gd name="connsiteY8" fmla="*/ 66161 h 72916"/>
                <a:gd name="connsiteX9" fmla="*/ 42125 w 138197"/>
                <a:gd name="connsiteY9" fmla="*/ 69900 h 72916"/>
                <a:gd name="connsiteX10" fmla="*/ 70849 w 138197"/>
                <a:gd name="connsiteY10" fmla="*/ 69900 h 72916"/>
                <a:gd name="connsiteX11" fmla="*/ 96838 w 138197"/>
                <a:gd name="connsiteY11" fmla="*/ 61328 h 72916"/>
                <a:gd name="connsiteX12" fmla="*/ 107325 w 138197"/>
                <a:gd name="connsiteY12" fmla="*/ 52209 h 72916"/>
                <a:gd name="connsiteX13" fmla="*/ 115896 w 138197"/>
                <a:gd name="connsiteY13" fmla="*/ 47103 h 72916"/>
                <a:gd name="connsiteX14" fmla="*/ 125015 w 138197"/>
                <a:gd name="connsiteY14" fmla="*/ 45917 h 72916"/>
                <a:gd name="connsiteX15" fmla="*/ 123830 w 138197"/>
                <a:gd name="connsiteY15" fmla="*/ 33151 h 72916"/>
                <a:gd name="connsiteX16" fmla="*/ 131034 w 138197"/>
                <a:gd name="connsiteY16" fmla="*/ 28227 h 72916"/>
                <a:gd name="connsiteX17" fmla="*/ 137234 w 138197"/>
                <a:gd name="connsiteY17" fmla="*/ 18013 h 72916"/>
                <a:gd name="connsiteX18" fmla="*/ 138146 w 138197"/>
                <a:gd name="connsiteY18" fmla="*/ 7709 h 72916"/>
                <a:gd name="connsiteX19" fmla="*/ 134134 w 138197"/>
                <a:gd name="connsiteY19" fmla="*/ 4609 h 72916"/>
                <a:gd name="connsiteX20" fmla="*/ 131581 w 138197"/>
                <a:gd name="connsiteY20" fmla="*/ 1782 h 72916"/>
                <a:gd name="connsiteX21" fmla="*/ 130395 w 138197"/>
                <a:gd name="connsiteY21" fmla="*/ 323 h 72916"/>
                <a:gd name="connsiteX22" fmla="*/ 124195 w 138197"/>
                <a:gd name="connsiteY22" fmla="*/ 1508 h 72916"/>
                <a:gd name="connsiteX23" fmla="*/ 119635 w 138197"/>
                <a:gd name="connsiteY23" fmla="*/ 2329 h 72916"/>
                <a:gd name="connsiteX24" fmla="*/ 112157 w 138197"/>
                <a:gd name="connsiteY24" fmla="*/ 323 h 72916"/>
                <a:gd name="connsiteX25" fmla="*/ 109878 w 138197"/>
                <a:gd name="connsiteY25" fmla="*/ 3788 h 72916"/>
                <a:gd name="connsiteX26" fmla="*/ 111611 w 138197"/>
                <a:gd name="connsiteY26" fmla="*/ 21387 h 72916"/>
                <a:gd name="connsiteX27" fmla="*/ 111063 w 138197"/>
                <a:gd name="connsiteY27" fmla="*/ 25126 h 72916"/>
                <a:gd name="connsiteX28" fmla="*/ 89087 w 138197"/>
                <a:gd name="connsiteY28" fmla="*/ 40811 h 72916"/>
                <a:gd name="connsiteX29" fmla="*/ 82795 w 138197"/>
                <a:gd name="connsiteY29" fmla="*/ 45097 h 72916"/>
                <a:gd name="connsiteX30" fmla="*/ 77141 w 138197"/>
                <a:gd name="connsiteY30" fmla="*/ 45644 h 72916"/>
                <a:gd name="connsiteX31" fmla="*/ 68570 w 138197"/>
                <a:gd name="connsiteY31" fmla="*/ 45644 h 72916"/>
                <a:gd name="connsiteX32" fmla="*/ 60635 w 138197"/>
                <a:gd name="connsiteY32" fmla="*/ 44458 h 72916"/>
                <a:gd name="connsiteX33" fmla="*/ 59451 w 138197"/>
                <a:gd name="connsiteY33" fmla="*/ 35339 h 72916"/>
                <a:gd name="connsiteX34" fmla="*/ 62368 w 138197"/>
                <a:gd name="connsiteY34" fmla="*/ 30506 h 72916"/>
                <a:gd name="connsiteX35" fmla="*/ 58083 w 138197"/>
                <a:gd name="connsiteY35" fmla="*/ 31965 h 72916"/>
                <a:gd name="connsiteX36" fmla="*/ 55803 w 138197"/>
                <a:gd name="connsiteY36" fmla="*/ 37346 h 72916"/>
                <a:gd name="connsiteX37" fmla="*/ 56349 w 138197"/>
                <a:gd name="connsiteY37" fmla="*/ 44458 h 72916"/>
                <a:gd name="connsiteX38" fmla="*/ 48964 w 138197"/>
                <a:gd name="connsiteY38" fmla="*/ 47376 h 72916"/>
                <a:gd name="connsiteX39" fmla="*/ 46045 w 138197"/>
                <a:gd name="connsiteY39" fmla="*/ 46191 h 72916"/>
                <a:gd name="connsiteX40" fmla="*/ 41486 w 138197"/>
                <a:gd name="connsiteY40" fmla="*/ 47012 h 72916"/>
                <a:gd name="connsiteX41" fmla="*/ 29540 w 138197"/>
                <a:gd name="connsiteY41" fmla="*/ 46829 h 72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38197" h="72916">
                  <a:moveTo>
                    <a:pt x="29540" y="46829"/>
                  </a:moveTo>
                  <a:cubicBezTo>
                    <a:pt x="26896" y="45625"/>
                    <a:pt x="23887" y="45124"/>
                    <a:pt x="20968" y="45370"/>
                  </a:cubicBezTo>
                  <a:cubicBezTo>
                    <a:pt x="20148" y="45370"/>
                    <a:pt x="17594" y="47103"/>
                    <a:pt x="15862" y="45917"/>
                  </a:cubicBezTo>
                  <a:cubicBezTo>
                    <a:pt x="14494" y="45097"/>
                    <a:pt x="12852" y="44896"/>
                    <a:pt x="11303" y="45370"/>
                  </a:cubicBezTo>
                  <a:cubicBezTo>
                    <a:pt x="9478" y="45972"/>
                    <a:pt x="7472" y="45635"/>
                    <a:pt x="5922" y="44458"/>
                  </a:cubicBezTo>
                  <a:cubicBezTo>
                    <a:pt x="2730" y="42817"/>
                    <a:pt x="724" y="46464"/>
                    <a:pt x="724" y="46464"/>
                  </a:cubicBezTo>
                  <a:cubicBezTo>
                    <a:pt x="-2650" y="54489"/>
                    <a:pt x="5649" y="57042"/>
                    <a:pt x="12761" y="58137"/>
                  </a:cubicBezTo>
                  <a:cubicBezTo>
                    <a:pt x="19874" y="59231"/>
                    <a:pt x="24707" y="62696"/>
                    <a:pt x="25255" y="65067"/>
                  </a:cubicBezTo>
                  <a:cubicBezTo>
                    <a:pt x="25801" y="67438"/>
                    <a:pt x="25255" y="67256"/>
                    <a:pt x="30087" y="66161"/>
                  </a:cubicBezTo>
                  <a:cubicBezTo>
                    <a:pt x="34464" y="63991"/>
                    <a:pt x="39754" y="65632"/>
                    <a:pt x="42125" y="69900"/>
                  </a:cubicBezTo>
                  <a:cubicBezTo>
                    <a:pt x="46319" y="75280"/>
                    <a:pt x="64557" y="72180"/>
                    <a:pt x="70849" y="69900"/>
                  </a:cubicBezTo>
                  <a:cubicBezTo>
                    <a:pt x="77141" y="67620"/>
                    <a:pt x="94285" y="63335"/>
                    <a:pt x="96838" y="61328"/>
                  </a:cubicBezTo>
                  <a:cubicBezTo>
                    <a:pt x="100850" y="58957"/>
                    <a:pt x="104406" y="55866"/>
                    <a:pt x="107325" y="52209"/>
                  </a:cubicBezTo>
                  <a:cubicBezTo>
                    <a:pt x="109057" y="49136"/>
                    <a:pt x="112340" y="47203"/>
                    <a:pt x="115896" y="47103"/>
                  </a:cubicBezTo>
                  <a:cubicBezTo>
                    <a:pt x="119270" y="46191"/>
                    <a:pt x="116444" y="50750"/>
                    <a:pt x="125015" y="45917"/>
                  </a:cubicBezTo>
                  <a:cubicBezTo>
                    <a:pt x="133587" y="41084"/>
                    <a:pt x="128389" y="40264"/>
                    <a:pt x="123830" y="33151"/>
                  </a:cubicBezTo>
                  <a:cubicBezTo>
                    <a:pt x="119270" y="26038"/>
                    <a:pt x="125836" y="29412"/>
                    <a:pt x="131034" y="28227"/>
                  </a:cubicBezTo>
                  <a:cubicBezTo>
                    <a:pt x="135320" y="26840"/>
                    <a:pt x="137965" y="22491"/>
                    <a:pt x="137234" y="18013"/>
                  </a:cubicBezTo>
                  <a:cubicBezTo>
                    <a:pt x="137234" y="14557"/>
                    <a:pt x="137508" y="11111"/>
                    <a:pt x="138146" y="7709"/>
                  </a:cubicBezTo>
                  <a:cubicBezTo>
                    <a:pt x="138146" y="4882"/>
                    <a:pt x="137234" y="5156"/>
                    <a:pt x="134134" y="4609"/>
                  </a:cubicBezTo>
                  <a:cubicBezTo>
                    <a:pt x="131034" y="4062"/>
                    <a:pt x="129575" y="3423"/>
                    <a:pt x="131581" y="1782"/>
                  </a:cubicBezTo>
                  <a:cubicBezTo>
                    <a:pt x="133587" y="140"/>
                    <a:pt x="132402" y="-498"/>
                    <a:pt x="130395" y="323"/>
                  </a:cubicBezTo>
                  <a:cubicBezTo>
                    <a:pt x="128389" y="1143"/>
                    <a:pt x="126201" y="323"/>
                    <a:pt x="124195" y="1508"/>
                  </a:cubicBezTo>
                  <a:cubicBezTo>
                    <a:pt x="122188" y="2694"/>
                    <a:pt x="121003" y="3423"/>
                    <a:pt x="119635" y="2329"/>
                  </a:cubicBezTo>
                  <a:cubicBezTo>
                    <a:pt x="117264" y="1180"/>
                    <a:pt x="114711" y="505"/>
                    <a:pt x="112157" y="323"/>
                  </a:cubicBezTo>
                  <a:cubicBezTo>
                    <a:pt x="109057" y="-224"/>
                    <a:pt x="109605" y="323"/>
                    <a:pt x="109878" y="3788"/>
                  </a:cubicBezTo>
                  <a:cubicBezTo>
                    <a:pt x="109695" y="9706"/>
                    <a:pt x="110243" y="15615"/>
                    <a:pt x="111611" y="21387"/>
                  </a:cubicBezTo>
                  <a:cubicBezTo>
                    <a:pt x="113617" y="27132"/>
                    <a:pt x="111063" y="25126"/>
                    <a:pt x="111063" y="25126"/>
                  </a:cubicBezTo>
                  <a:cubicBezTo>
                    <a:pt x="100759" y="22026"/>
                    <a:pt x="91640" y="36525"/>
                    <a:pt x="89087" y="40811"/>
                  </a:cubicBezTo>
                  <a:cubicBezTo>
                    <a:pt x="86534" y="45097"/>
                    <a:pt x="83980" y="43364"/>
                    <a:pt x="82795" y="45097"/>
                  </a:cubicBezTo>
                  <a:cubicBezTo>
                    <a:pt x="81609" y="46829"/>
                    <a:pt x="79968" y="47650"/>
                    <a:pt x="77141" y="45644"/>
                  </a:cubicBezTo>
                  <a:cubicBezTo>
                    <a:pt x="74770" y="43355"/>
                    <a:pt x="70940" y="43355"/>
                    <a:pt x="68570" y="45644"/>
                  </a:cubicBezTo>
                  <a:cubicBezTo>
                    <a:pt x="65195" y="48197"/>
                    <a:pt x="63736" y="46738"/>
                    <a:pt x="60635" y="44458"/>
                  </a:cubicBezTo>
                  <a:cubicBezTo>
                    <a:pt x="57535" y="42179"/>
                    <a:pt x="59451" y="37984"/>
                    <a:pt x="59451" y="35339"/>
                  </a:cubicBezTo>
                  <a:cubicBezTo>
                    <a:pt x="59451" y="32695"/>
                    <a:pt x="63189" y="33972"/>
                    <a:pt x="62368" y="30506"/>
                  </a:cubicBezTo>
                  <a:cubicBezTo>
                    <a:pt x="61548" y="27041"/>
                    <a:pt x="58629" y="29959"/>
                    <a:pt x="58083" y="31965"/>
                  </a:cubicBezTo>
                  <a:cubicBezTo>
                    <a:pt x="57809" y="33935"/>
                    <a:pt x="57080" y="35795"/>
                    <a:pt x="55803" y="37346"/>
                  </a:cubicBezTo>
                  <a:cubicBezTo>
                    <a:pt x="53796" y="39899"/>
                    <a:pt x="55803" y="42179"/>
                    <a:pt x="56349" y="44458"/>
                  </a:cubicBezTo>
                  <a:cubicBezTo>
                    <a:pt x="56897" y="46738"/>
                    <a:pt x="49784" y="47012"/>
                    <a:pt x="48964" y="47376"/>
                  </a:cubicBezTo>
                  <a:cubicBezTo>
                    <a:pt x="48142" y="47741"/>
                    <a:pt x="46319" y="48197"/>
                    <a:pt x="46045" y="46191"/>
                  </a:cubicBezTo>
                  <a:cubicBezTo>
                    <a:pt x="45772" y="44185"/>
                    <a:pt x="44677" y="45370"/>
                    <a:pt x="41486" y="47012"/>
                  </a:cubicBezTo>
                  <a:cubicBezTo>
                    <a:pt x="37656" y="48498"/>
                    <a:pt x="33370" y="48434"/>
                    <a:pt x="29540" y="46829"/>
                  </a:cubicBezTo>
                  <a:close/>
                </a:path>
              </a:pathLst>
            </a:custGeom>
            <a:grpFill/>
            <a:ln w="4559" cap="flat">
              <a:solidFill>
                <a:srgbClr val="FFFFFF"/>
              </a:solidFill>
              <a:prstDash val="solid"/>
              <a:miter/>
            </a:ln>
          </p:spPr>
          <p:txBody>
            <a:bodyPr rtlCol="0" anchor="ctr"/>
            <a:lstStyle/>
            <a:p>
              <a:endParaRPr lang="en-US"/>
            </a:p>
          </p:txBody>
        </p:sp>
        <p:sp>
          <p:nvSpPr>
            <p:cNvPr id="1153" name="Freeform: Shape 1152">
              <a:extLst>
                <a:ext uri="{FF2B5EF4-FFF2-40B4-BE49-F238E27FC236}">
                  <a16:creationId xmlns:a16="http://schemas.microsoft.com/office/drawing/2014/main" id="{76C2ACA9-C59A-164A-3F44-F6C564366D1F}"/>
                </a:ext>
              </a:extLst>
            </p:cNvPr>
            <p:cNvSpPr/>
            <p:nvPr/>
          </p:nvSpPr>
          <p:spPr>
            <a:xfrm>
              <a:off x="10794069" y="4381537"/>
              <a:ext cx="79615" cy="75955"/>
            </a:xfrm>
            <a:custGeom>
              <a:avLst/>
              <a:gdLst>
                <a:gd name="connsiteX0" fmla="*/ 770 w 79615"/>
                <a:gd name="connsiteY0" fmla="*/ 5006 h 75955"/>
                <a:gd name="connsiteX1" fmla="*/ 3322 w 79615"/>
                <a:gd name="connsiteY1" fmla="*/ 6921 h 75955"/>
                <a:gd name="connsiteX2" fmla="*/ 39798 w 79615"/>
                <a:gd name="connsiteY2" fmla="*/ 28350 h 75955"/>
                <a:gd name="connsiteX3" fmla="*/ 58947 w 79615"/>
                <a:gd name="connsiteY3" fmla="*/ 44309 h 75955"/>
                <a:gd name="connsiteX4" fmla="*/ 64055 w 79615"/>
                <a:gd name="connsiteY4" fmla="*/ 60267 h 75955"/>
                <a:gd name="connsiteX5" fmla="*/ 69526 w 79615"/>
                <a:gd name="connsiteY5" fmla="*/ 73671 h 75955"/>
                <a:gd name="connsiteX6" fmla="*/ 72900 w 79615"/>
                <a:gd name="connsiteY6" fmla="*/ 73671 h 75955"/>
                <a:gd name="connsiteX7" fmla="*/ 79192 w 79615"/>
                <a:gd name="connsiteY7" fmla="*/ 61634 h 75955"/>
                <a:gd name="connsiteX8" fmla="*/ 78281 w 79615"/>
                <a:gd name="connsiteY8" fmla="*/ 55707 h 75955"/>
                <a:gd name="connsiteX9" fmla="*/ 73174 w 79615"/>
                <a:gd name="connsiteY9" fmla="*/ 48594 h 75955"/>
                <a:gd name="connsiteX10" fmla="*/ 64602 w 79615"/>
                <a:gd name="connsiteY10" fmla="*/ 44035 h 75955"/>
                <a:gd name="connsiteX11" fmla="*/ 48917 w 79615"/>
                <a:gd name="connsiteY11" fmla="*/ 28898 h 75955"/>
                <a:gd name="connsiteX12" fmla="*/ 39798 w 79615"/>
                <a:gd name="connsiteY12" fmla="*/ 22332 h 75955"/>
                <a:gd name="connsiteX13" fmla="*/ 26667 w 79615"/>
                <a:gd name="connsiteY13" fmla="*/ 14398 h 75955"/>
                <a:gd name="connsiteX14" fmla="*/ 16363 w 79615"/>
                <a:gd name="connsiteY14" fmla="*/ 10113 h 75955"/>
                <a:gd name="connsiteX15" fmla="*/ 5602 w 79615"/>
                <a:gd name="connsiteY15" fmla="*/ 2635 h 75955"/>
                <a:gd name="connsiteX16" fmla="*/ 1043 w 79615"/>
                <a:gd name="connsiteY16" fmla="*/ 1814 h 75955"/>
                <a:gd name="connsiteX17" fmla="*/ 770 w 79615"/>
                <a:gd name="connsiteY17" fmla="*/ 5006 h 7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615" h="75955">
                  <a:moveTo>
                    <a:pt x="770" y="5006"/>
                  </a:moveTo>
                  <a:cubicBezTo>
                    <a:pt x="-2058" y="7194"/>
                    <a:pt x="3322" y="6921"/>
                    <a:pt x="3322" y="6921"/>
                  </a:cubicBezTo>
                  <a:cubicBezTo>
                    <a:pt x="7609" y="7833"/>
                    <a:pt x="37518" y="27165"/>
                    <a:pt x="39798" y="28350"/>
                  </a:cubicBezTo>
                  <a:cubicBezTo>
                    <a:pt x="47002" y="32581"/>
                    <a:pt x="53476" y="37971"/>
                    <a:pt x="58947" y="44309"/>
                  </a:cubicBezTo>
                  <a:cubicBezTo>
                    <a:pt x="62869" y="48640"/>
                    <a:pt x="64692" y="54458"/>
                    <a:pt x="64055" y="60267"/>
                  </a:cubicBezTo>
                  <a:cubicBezTo>
                    <a:pt x="64875" y="65090"/>
                    <a:pt x="66699" y="69668"/>
                    <a:pt x="69526" y="73671"/>
                  </a:cubicBezTo>
                  <a:cubicBezTo>
                    <a:pt x="71441" y="77593"/>
                    <a:pt x="71714" y="75586"/>
                    <a:pt x="72900" y="73671"/>
                  </a:cubicBezTo>
                  <a:cubicBezTo>
                    <a:pt x="75362" y="69851"/>
                    <a:pt x="77459" y="65820"/>
                    <a:pt x="79192" y="61634"/>
                  </a:cubicBezTo>
                  <a:cubicBezTo>
                    <a:pt x="79921" y="59637"/>
                    <a:pt x="79556" y="57385"/>
                    <a:pt x="78281" y="55707"/>
                  </a:cubicBezTo>
                  <a:cubicBezTo>
                    <a:pt x="76091" y="53701"/>
                    <a:pt x="74359" y="51284"/>
                    <a:pt x="73174" y="48594"/>
                  </a:cubicBezTo>
                  <a:cubicBezTo>
                    <a:pt x="70346" y="42849"/>
                    <a:pt x="67794" y="44309"/>
                    <a:pt x="64602" y="44035"/>
                  </a:cubicBezTo>
                  <a:cubicBezTo>
                    <a:pt x="61410" y="43761"/>
                    <a:pt x="51288" y="29992"/>
                    <a:pt x="48917" y="28898"/>
                  </a:cubicBezTo>
                  <a:cubicBezTo>
                    <a:pt x="46546" y="27803"/>
                    <a:pt x="43263" y="22605"/>
                    <a:pt x="39798" y="22332"/>
                  </a:cubicBezTo>
                  <a:cubicBezTo>
                    <a:pt x="36333" y="22058"/>
                    <a:pt x="29494" y="15766"/>
                    <a:pt x="26667" y="14398"/>
                  </a:cubicBezTo>
                  <a:cubicBezTo>
                    <a:pt x="23476" y="12502"/>
                    <a:pt x="20011" y="11061"/>
                    <a:pt x="16363" y="10113"/>
                  </a:cubicBezTo>
                  <a:cubicBezTo>
                    <a:pt x="13809" y="10113"/>
                    <a:pt x="11256" y="6647"/>
                    <a:pt x="5602" y="2635"/>
                  </a:cubicBezTo>
                  <a:cubicBezTo>
                    <a:pt x="-52" y="-1377"/>
                    <a:pt x="131" y="-192"/>
                    <a:pt x="1043" y="1814"/>
                  </a:cubicBezTo>
                  <a:cubicBezTo>
                    <a:pt x="1954" y="3820"/>
                    <a:pt x="3596" y="2635"/>
                    <a:pt x="770" y="5006"/>
                  </a:cubicBezTo>
                  <a:close/>
                </a:path>
              </a:pathLst>
            </a:custGeom>
            <a:grpFill/>
            <a:ln w="4559" cap="flat">
              <a:solidFill>
                <a:srgbClr val="FFFFFF"/>
              </a:solidFill>
              <a:prstDash val="solid"/>
              <a:miter/>
            </a:ln>
          </p:spPr>
          <p:txBody>
            <a:bodyPr rtlCol="0" anchor="ctr"/>
            <a:lstStyle/>
            <a:p>
              <a:endParaRPr lang="en-US"/>
            </a:p>
          </p:txBody>
        </p:sp>
        <p:sp>
          <p:nvSpPr>
            <p:cNvPr id="1154" name="Freeform: Shape 1153">
              <a:extLst>
                <a:ext uri="{FF2B5EF4-FFF2-40B4-BE49-F238E27FC236}">
                  <a16:creationId xmlns:a16="http://schemas.microsoft.com/office/drawing/2014/main" id="{D1D5D9C3-CB9E-6E43-9F82-7EC03E5ED9B4}"/>
                </a:ext>
              </a:extLst>
            </p:cNvPr>
            <p:cNvSpPr/>
            <p:nvPr/>
          </p:nvSpPr>
          <p:spPr>
            <a:xfrm>
              <a:off x="10833077" y="4385652"/>
              <a:ext cx="1286" cy="3752"/>
            </a:xfrm>
            <a:custGeom>
              <a:avLst/>
              <a:gdLst>
                <a:gd name="connsiteX0" fmla="*/ 1063 w 1286"/>
                <a:gd name="connsiteY0" fmla="*/ 3718 h 3752"/>
                <a:gd name="connsiteX1" fmla="*/ 516 w 1286"/>
                <a:gd name="connsiteY1" fmla="*/ -21 h 3752"/>
                <a:gd name="connsiteX2" fmla="*/ 1063 w 1286"/>
                <a:gd name="connsiteY2" fmla="*/ 3718 h 3752"/>
              </a:gdLst>
              <a:ahLst/>
              <a:cxnLst>
                <a:cxn ang="0">
                  <a:pos x="connsiteX0" y="connsiteY0"/>
                </a:cxn>
                <a:cxn ang="0">
                  <a:pos x="connsiteX1" y="connsiteY1"/>
                </a:cxn>
                <a:cxn ang="0">
                  <a:pos x="connsiteX2" y="connsiteY2"/>
                </a:cxn>
              </a:cxnLst>
              <a:rect l="l" t="t" r="r" b="b"/>
              <a:pathLst>
                <a:path w="1286" h="3752">
                  <a:moveTo>
                    <a:pt x="1063" y="3718"/>
                  </a:moveTo>
                  <a:cubicBezTo>
                    <a:pt x="1063" y="3718"/>
                    <a:pt x="1701" y="-295"/>
                    <a:pt x="516" y="-21"/>
                  </a:cubicBezTo>
                  <a:cubicBezTo>
                    <a:pt x="-669" y="253"/>
                    <a:pt x="243" y="1985"/>
                    <a:pt x="1063" y="3718"/>
                  </a:cubicBezTo>
                  <a:close/>
                </a:path>
              </a:pathLst>
            </a:custGeom>
            <a:grpFill/>
            <a:ln w="4559" cap="flat">
              <a:solidFill>
                <a:srgbClr val="FFFFFF"/>
              </a:solidFill>
              <a:prstDash val="solid"/>
              <a:miter/>
            </a:ln>
          </p:spPr>
          <p:txBody>
            <a:bodyPr rtlCol="0" anchor="ctr"/>
            <a:lstStyle/>
            <a:p>
              <a:endParaRPr lang="en-US"/>
            </a:p>
          </p:txBody>
        </p:sp>
        <p:sp>
          <p:nvSpPr>
            <p:cNvPr id="1155" name="Freeform: Shape 1154">
              <a:extLst>
                <a:ext uri="{FF2B5EF4-FFF2-40B4-BE49-F238E27FC236}">
                  <a16:creationId xmlns:a16="http://schemas.microsoft.com/office/drawing/2014/main" id="{415E1A51-ADED-21C0-C8A6-E7704867759D}"/>
                </a:ext>
              </a:extLst>
            </p:cNvPr>
            <p:cNvSpPr/>
            <p:nvPr/>
          </p:nvSpPr>
          <p:spPr>
            <a:xfrm>
              <a:off x="10854273" y="4397540"/>
              <a:ext cx="3391" cy="5815"/>
            </a:xfrm>
            <a:custGeom>
              <a:avLst/>
              <a:gdLst>
                <a:gd name="connsiteX0" fmla="*/ 1571 w 3391"/>
                <a:gd name="connsiteY0" fmla="*/ 37 h 5815"/>
                <a:gd name="connsiteX1" fmla="*/ 2119 w 3391"/>
                <a:gd name="connsiteY1" fmla="*/ 5782 h 5815"/>
                <a:gd name="connsiteX2" fmla="*/ 1571 w 3391"/>
                <a:gd name="connsiteY2" fmla="*/ 37 h 5815"/>
              </a:gdLst>
              <a:ahLst/>
              <a:cxnLst>
                <a:cxn ang="0">
                  <a:pos x="connsiteX0" y="connsiteY0"/>
                </a:cxn>
                <a:cxn ang="0">
                  <a:pos x="connsiteX1" y="connsiteY1"/>
                </a:cxn>
                <a:cxn ang="0">
                  <a:pos x="connsiteX2" y="connsiteY2"/>
                </a:cxn>
              </a:cxnLst>
              <a:rect l="l" t="t" r="r" b="b"/>
              <a:pathLst>
                <a:path w="3391" h="5815">
                  <a:moveTo>
                    <a:pt x="1571" y="37"/>
                  </a:moveTo>
                  <a:cubicBezTo>
                    <a:pt x="-1529" y="675"/>
                    <a:pt x="477" y="4049"/>
                    <a:pt x="2119" y="5782"/>
                  </a:cubicBezTo>
                  <a:cubicBezTo>
                    <a:pt x="2391" y="5782"/>
                    <a:pt x="5036" y="-784"/>
                    <a:pt x="1571" y="37"/>
                  </a:cubicBezTo>
                  <a:close/>
                </a:path>
              </a:pathLst>
            </a:custGeom>
            <a:grpFill/>
            <a:ln w="4559" cap="flat">
              <a:solidFill>
                <a:srgbClr val="FFFFFF"/>
              </a:solidFill>
              <a:prstDash val="solid"/>
              <a:miter/>
            </a:ln>
          </p:spPr>
          <p:txBody>
            <a:bodyPr rtlCol="0" anchor="ctr"/>
            <a:lstStyle/>
            <a:p>
              <a:endParaRPr lang="en-US"/>
            </a:p>
          </p:txBody>
        </p:sp>
        <p:sp>
          <p:nvSpPr>
            <p:cNvPr id="1156" name="Freeform: Shape 1155">
              <a:extLst>
                <a:ext uri="{FF2B5EF4-FFF2-40B4-BE49-F238E27FC236}">
                  <a16:creationId xmlns:a16="http://schemas.microsoft.com/office/drawing/2014/main" id="{B11924E5-B833-1BEE-6034-F3006604C2DB}"/>
                </a:ext>
              </a:extLst>
            </p:cNvPr>
            <p:cNvSpPr/>
            <p:nvPr/>
          </p:nvSpPr>
          <p:spPr>
            <a:xfrm>
              <a:off x="10921665" y="4464091"/>
              <a:ext cx="5038" cy="14251"/>
            </a:xfrm>
            <a:custGeom>
              <a:avLst/>
              <a:gdLst>
                <a:gd name="connsiteX0" fmla="*/ 2023 w 5038"/>
                <a:gd name="connsiteY0" fmla="*/ 1057 h 14251"/>
                <a:gd name="connsiteX1" fmla="*/ 565 w 5038"/>
                <a:gd name="connsiteY1" fmla="*/ 10176 h 14251"/>
                <a:gd name="connsiteX2" fmla="*/ 4576 w 5038"/>
                <a:gd name="connsiteY2" fmla="*/ 11635 h 14251"/>
                <a:gd name="connsiteX3" fmla="*/ 4576 w 5038"/>
                <a:gd name="connsiteY3" fmla="*/ 3884 h 14251"/>
                <a:gd name="connsiteX4" fmla="*/ 2023 w 5038"/>
                <a:gd name="connsiteY4" fmla="*/ 1057 h 14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8" h="14251">
                  <a:moveTo>
                    <a:pt x="2023" y="1057"/>
                  </a:moveTo>
                  <a:cubicBezTo>
                    <a:pt x="-74" y="3610"/>
                    <a:pt x="-621" y="7094"/>
                    <a:pt x="565" y="10176"/>
                  </a:cubicBezTo>
                  <a:cubicBezTo>
                    <a:pt x="565" y="10176"/>
                    <a:pt x="3665" y="18201"/>
                    <a:pt x="4576" y="11635"/>
                  </a:cubicBezTo>
                  <a:cubicBezTo>
                    <a:pt x="5124" y="9082"/>
                    <a:pt x="5124" y="6437"/>
                    <a:pt x="4576" y="3884"/>
                  </a:cubicBezTo>
                  <a:cubicBezTo>
                    <a:pt x="4576" y="236"/>
                    <a:pt x="3665" y="-1223"/>
                    <a:pt x="2023" y="1057"/>
                  </a:cubicBezTo>
                  <a:close/>
                </a:path>
              </a:pathLst>
            </a:custGeom>
            <a:grpFill/>
            <a:ln w="4559" cap="flat">
              <a:solidFill>
                <a:srgbClr val="FFFFFF"/>
              </a:solidFill>
              <a:prstDash val="solid"/>
              <a:miter/>
            </a:ln>
          </p:spPr>
          <p:txBody>
            <a:bodyPr rtlCol="0" anchor="ctr"/>
            <a:lstStyle/>
            <a:p>
              <a:endParaRPr lang="en-US"/>
            </a:p>
          </p:txBody>
        </p:sp>
        <p:sp>
          <p:nvSpPr>
            <p:cNvPr id="1157" name="Freeform: Shape 1156">
              <a:extLst>
                <a:ext uri="{FF2B5EF4-FFF2-40B4-BE49-F238E27FC236}">
                  <a16:creationId xmlns:a16="http://schemas.microsoft.com/office/drawing/2014/main" id="{4DEBFA69-9326-D867-513E-678F1F051268}"/>
                </a:ext>
              </a:extLst>
            </p:cNvPr>
            <p:cNvSpPr/>
            <p:nvPr/>
          </p:nvSpPr>
          <p:spPr>
            <a:xfrm>
              <a:off x="10927054" y="4477747"/>
              <a:ext cx="41829" cy="47704"/>
            </a:xfrm>
            <a:custGeom>
              <a:avLst/>
              <a:gdLst>
                <a:gd name="connsiteX0" fmla="*/ 32837 w 41829"/>
                <a:gd name="connsiteY0" fmla="*/ 28436 h 47704"/>
                <a:gd name="connsiteX1" fmla="*/ 26818 w 41829"/>
                <a:gd name="connsiteY1" fmla="*/ 24424 h 47704"/>
                <a:gd name="connsiteX2" fmla="*/ 22806 w 41829"/>
                <a:gd name="connsiteY2" fmla="*/ 19591 h 47704"/>
                <a:gd name="connsiteX3" fmla="*/ 18884 w 41829"/>
                <a:gd name="connsiteY3" fmla="*/ 15943 h 47704"/>
                <a:gd name="connsiteX4" fmla="*/ 14325 w 41829"/>
                <a:gd name="connsiteY4" fmla="*/ 8466 h 47704"/>
                <a:gd name="connsiteX5" fmla="*/ 2835 w 41829"/>
                <a:gd name="connsiteY5" fmla="*/ 1627 h 47704"/>
                <a:gd name="connsiteX6" fmla="*/ 9 w 41829"/>
                <a:gd name="connsiteY6" fmla="*/ 2538 h 47704"/>
                <a:gd name="connsiteX7" fmla="*/ 3747 w 41829"/>
                <a:gd name="connsiteY7" fmla="*/ 21323 h 47704"/>
                <a:gd name="connsiteX8" fmla="*/ 15967 w 41829"/>
                <a:gd name="connsiteY8" fmla="*/ 38376 h 47704"/>
                <a:gd name="connsiteX9" fmla="*/ 33383 w 41829"/>
                <a:gd name="connsiteY9" fmla="*/ 47495 h 47704"/>
                <a:gd name="connsiteX10" fmla="*/ 39948 w 41829"/>
                <a:gd name="connsiteY10" fmla="*/ 44303 h 47704"/>
                <a:gd name="connsiteX11" fmla="*/ 40770 w 41829"/>
                <a:gd name="connsiteY11" fmla="*/ 37737 h 47704"/>
                <a:gd name="connsiteX12" fmla="*/ 32837 w 41829"/>
                <a:gd name="connsiteY12" fmla="*/ 28436 h 47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829" h="47704">
                  <a:moveTo>
                    <a:pt x="32837" y="28436"/>
                  </a:moveTo>
                  <a:cubicBezTo>
                    <a:pt x="31560" y="26202"/>
                    <a:pt x="29371" y="24697"/>
                    <a:pt x="26818" y="24424"/>
                  </a:cubicBezTo>
                  <a:cubicBezTo>
                    <a:pt x="23990" y="24424"/>
                    <a:pt x="23718" y="21597"/>
                    <a:pt x="22806" y="19591"/>
                  </a:cubicBezTo>
                  <a:cubicBezTo>
                    <a:pt x="22076" y="17840"/>
                    <a:pt x="20708" y="16500"/>
                    <a:pt x="18884" y="15943"/>
                  </a:cubicBezTo>
                  <a:cubicBezTo>
                    <a:pt x="16878" y="15031"/>
                    <a:pt x="15693" y="11019"/>
                    <a:pt x="14325" y="8466"/>
                  </a:cubicBezTo>
                  <a:cubicBezTo>
                    <a:pt x="12957" y="5912"/>
                    <a:pt x="5752" y="3906"/>
                    <a:pt x="2835" y="1627"/>
                  </a:cubicBezTo>
                  <a:cubicBezTo>
                    <a:pt x="2835" y="1627"/>
                    <a:pt x="-539" y="-2659"/>
                    <a:pt x="9" y="2538"/>
                  </a:cubicBezTo>
                  <a:cubicBezTo>
                    <a:pt x="555" y="7736"/>
                    <a:pt x="-1359" y="15578"/>
                    <a:pt x="3747" y="21323"/>
                  </a:cubicBezTo>
                  <a:cubicBezTo>
                    <a:pt x="8854" y="27068"/>
                    <a:pt x="13960" y="35822"/>
                    <a:pt x="15967" y="38376"/>
                  </a:cubicBezTo>
                  <a:cubicBezTo>
                    <a:pt x="17973" y="40929"/>
                    <a:pt x="29371" y="48954"/>
                    <a:pt x="33383" y="47495"/>
                  </a:cubicBezTo>
                  <a:cubicBezTo>
                    <a:pt x="37396" y="46036"/>
                    <a:pt x="38490" y="44577"/>
                    <a:pt x="39948" y="44303"/>
                  </a:cubicBezTo>
                  <a:cubicBezTo>
                    <a:pt x="41408" y="44029"/>
                    <a:pt x="42776" y="42570"/>
                    <a:pt x="40770" y="37737"/>
                  </a:cubicBezTo>
                  <a:cubicBezTo>
                    <a:pt x="38764" y="32904"/>
                    <a:pt x="33931" y="30716"/>
                    <a:pt x="32837" y="28436"/>
                  </a:cubicBezTo>
                  <a:close/>
                </a:path>
              </a:pathLst>
            </a:custGeom>
            <a:grpFill/>
            <a:ln w="4559" cap="flat">
              <a:solidFill>
                <a:srgbClr val="FFFFFF"/>
              </a:solidFill>
              <a:prstDash val="solid"/>
              <a:miter/>
            </a:ln>
          </p:spPr>
          <p:txBody>
            <a:bodyPr rtlCol="0" anchor="ctr"/>
            <a:lstStyle/>
            <a:p>
              <a:endParaRPr lang="en-US"/>
            </a:p>
          </p:txBody>
        </p:sp>
        <p:sp>
          <p:nvSpPr>
            <p:cNvPr id="1158" name="Freeform: Shape 1157">
              <a:extLst>
                <a:ext uri="{FF2B5EF4-FFF2-40B4-BE49-F238E27FC236}">
                  <a16:creationId xmlns:a16="http://schemas.microsoft.com/office/drawing/2014/main" id="{D145C42E-4E19-AB0E-BFB3-97F0AE3337DD}"/>
                </a:ext>
              </a:extLst>
            </p:cNvPr>
            <p:cNvSpPr/>
            <p:nvPr/>
          </p:nvSpPr>
          <p:spPr>
            <a:xfrm>
              <a:off x="10772128" y="4607314"/>
              <a:ext cx="7076" cy="8417"/>
            </a:xfrm>
            <a:custGeom>
              <a:avLst/>
              <a:gdLst>
                <a:gd name="connsiteX0" fmla="*/ 551 w 7076"/>
                <a:gd name="connsiteY0" fmla="*/ 3190 h 8417"/>
                <a:gd name="connsiteX1" fmla="*/ 2193 w 7076"/>
                <a:gd name="connsiteY1" fmla="*/ 7202 h 8417"/>
                <a:gd name="connsiteX2" fmla="*/ 5839 w 7076"/>
                <a:gd name="connsiteY2" fmla="*/ 7940 h 8417"/>
                <a:gd name="connsiteX3" fmla="*/ 7025 w 7076"/>
                <a:gd name="connsiteY3" fmla="*/ 6016 h 8417"/>
                <a:gd name="connsiteX4" fmla="*/ 5931 w 7076"/>
                <a:gd name="connsiteY4" fmla="*/ 910 h 8417"/>
                <a:gd name="connsiteX5" fmla="*/ 551 w 7076"/>
                <a:gd name="connsiteY5" fmla="*/ 3190 h 8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6" h="8417">
                  <a:moveTo>
                    <a:pt x="551" y="3190"/>
                  </a:moveTo>
                  <a:cubicBezTo>
                    <a:pt x="-1455" y="7202"/>
                    <a:pt x="2193" y="7202"/>
                    <a:pt x="2193" y="7202"/>
                  </a:cubicBezTo>
                  <a:cubicBezTo>
                    <a:pt x="3013" y="8415"/>
                    <a:pt x="4654" y="8752"/>
                    <a:pt x="5839" y="7940"/>
                  </a:cubicBezTo>
                  <a:cubicBezTo>
                    <a:pt x="6478" y="7503"/>
                    <a:pt x="6934" y="6801"/>
                    <a:pt x="7025" y="6016"/>
                  </a:cubicBezTo>
                  <a:cubicBezTo>
                    <a:pt x="7025" y="3737"/>
                    <a:pt x="7025" y="2278"/>
                    <a:pt x="5931" y="910"/>
                  </a:cubicBezTo>
                  <a:cubicBezTo>
                    <a:pt x="4836" y="-458"/>
                    <a:pt x="2465" y="-823"/>
                    <a:pt x="551" y="3190"/>
                  </a:cubicBezTo>
                  <a:close/>
                </a:path>
              </a:pathLst>
            </a:custGeom>
            <a:grpFill/>
            <a:ln w="4559" cap="flat">
              <a:solidFill>
                <a:srgbClr val="FFFFFF"/>
              </a:solidFill>
              <a:prstDash val="solid"/>
              <a:miter/>
            </a:ln>
          </p:spPr>
          <p:txBody>
            <a:bodyPr rtlCol="0" anchor="ctr"/>
            <a:lstStyle/>
            <a:p>
              <a:endParaRPr lang="en-US"/>
            </a:p>
          </p:txBody>
        </p:sp>
        <p:sp>
          <p:nvSpPr>
            <p:cNvPr id="1159" name="Freeform: Shape 1158">
              <a:extLst>
                <a:ext uri="{FF2B5EF4-FFF2-40B4-BE49-F238E27FC236}">
                  <a16:creationId xmlns:a16="http://schemas.microsoft.com/office/drawing/2014/main" id="{3884CA36-4929-2F44-9650-72AEEFE78FF7}"/>
                </a:ext>
              </a:extLst>
            </p:cNvPr>
            <p:cNvSpPr/>
            <p:nvPr/>
          </p:nvSpPr>
          <p:spPr>
            <a:xfrm>
              <a:off x="10782475" y="4611774"/>
              <a:ext cx="14920" cy="12647"/>
            </a:xfrm>
            <a:custGeom>
              <a:avLst/>
              <a:gdLst>
                <a:gd name="connsiteX0" fmla="*/ 417 w 14920"/>
                <a:gd name="connsiteY0" fmla="*/ 8122 h 12647"/>
                <a:gd name="connsiteX1" fmla="*/ 2697 w 14920"/>
                <a:gd name="connsiteY1" fmla="*/ 10402 h 12647"/>
                <a:gd name="connsiteX2" fmla="*/ 14643 w 14920"/>
                <a:gd name="connsiteY2" fmla="*/ 11496 h 12647"/>
                <a:gd name="connsiteX3" fmla="*/ 14643 w 14920"/>
                <a:gd name="connsiteY3" fmla="*/ 6389 h 12647"/>
                <a:gd name="connsiteX4" fmla="*/ 9810 w 14920"/>
                <a:gd name="connsiteY4" fmla="*/ 3016 h 12647"/>
                <a:gd name="connsiteX5" fmla="*/ 4429 w 14920"/>
                <a:gd name="connsiteY5" fmla="*/ 1283 h 12647"/>
                <a:gd name="connsiteX6" fmla="*/ 417 w 14920"/>
                <a:gd name="connsiteY6" fmla="*/ 1830 h 12647"/>
                <a:gd name="connsiteX7" fmla="*/ 417 w 14920"/>
                <a:gd name="connsiteY7" fmla="*/ 8122 h 1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20" h="12647">
                  <a:moveTo>
                    <a:pt x="417" y="8122"/>
                  </a:moveTo>
                  <a:cubicBezTo>
                    <a:pt x="417" y="8122"/>
                    <a:pt x="-1588" y="9216"/>
                    <a:pt x="2697" y="10402"/>
                  </a:cubicBezTo>
                  <a:cubicBezTo>
                    <a:pt x="6983" y="11587"/>
                    <a:pt x="13822" y="14049"/>
                    <a:pt x="14643" y="11496"/>
                  </a:cubicBezTo>
                  <a:cubicBezTo>
                    <a:pt x="15464" y="8943"/>
                    <a:pt x="13548" y="8396"/>
                    <a:pt x="14643" y="6389"/>
                  </a:cubicBezTo>
                  <a:cubicBezTo>
                    <a:pt x="15738" y="4383"/>
                    <a:pt x="12636" y="2742"/>
                    <a:pt x="9810" y="3016"/>
                  </a:cubicBezTo>
                  <a:cubicBezTo>
                    <a:pt x="6983" y="3289"/>
                    <a:pt x="4977" y="2377"/>
                    <a:pt x="4429" y="1283"/>
                  </a:cubicBezTo>
                  <a:cubicBezTo>
                    <a:pt x="3883" y="189"/>
                    <a:pt x="-1315" y="-1270"/>
                    <a:pt x="417" y="1830"/>
                  </a:cubicBezTo>
                  <a:cubicBezTo>
                    <a:pt x="2149" y="4930"/>
                    <a:pt x="2971" y="7575"/>
                    <a:pt x="417" y="8122"/>
                  </a:cubicBezTo>
                  <a:close/>
                </a:path>
              </a:pathLst>
            </a:custGeom>
            <a:grpFill/>
            <a:ln w="4559" cap="flat">
              <a:solidFill>
                <a:srgbClr val="FFFFFF"/>
              </a:solidFill>
              <a:prstDash val="solid"/>
              <a:miter/>
            </a:ln>
          </p:spPr>
          <p:txBody>
            <a:bodyPr rtlCol="0" anchor="ctr"/>
            <a:lstStyle/>
            <a:p>
              <a:endParaRPr lang="en-US"/>
            </a:p>
          </p:txBody>
        </p:sp>
        <p:sp>
          <p:nvSpPr>
            <p:cNvPr id="1160" name="Freeform: Shape 1159">
              <a:extLst>
                <a:ext uri="{FF2B5EF4-FFF2-40B4-BE49-F238E27FC236}">
                  <a16:creationId xmlns:a16="http://schemas.microsoft.com/office/drawing/2014/main" id="{47040DA5-8E7A-F879-0D32-E3B7A017A6D0}"/>
                </a:ext>
              </a:extLst>
            </p:cNvPr>
            <p:cNvSpPr/>
            <p:nvPr/>
          </p:nvSpPr>
          <p:spPr>
            <a:xfrm>
              <a:off x="10802238" y="4580494"/>
              <a:ext cx="3594" cy="9486"/>
            </a:xfrm>
            <a:custGeom>
              <a:avLst/>
              <a:gdLst>
                <a:gd name="connsiteX0" fmla="*/ 3451 w 3594"/>
                <a:gd name="connsiteY0" fmla="*/ 2379 h 9486"/>
                <a:gd name="connsiteX1" fmla="*/ 624 w 3594"/>
                <a:gd name="connsiteY1" fmla="*/ 1194 h 9486"/>
                <a:gd name="connsiteX2" fmla="*/ 1719 w 3594"/>
                <a:gd name="connsiteY2" fmla="*/ 8853 h 9486"/>
                <a:gd name="connsiteX3" fmla="*/ 3451 w 3594"/>
                <a:gd name="connsiteY3" fmla="*/ 2379 h 9486"/>
              </a:gdLst>
              <a:ahLst/>
              <a:cxnLst>
                <a:cxn ang="0">
                  <a:pos x="connsiteX0" y="connsiteY0"/>
                </a:cxn>
                <a:cxn ang="0">
                  <a:pos x="connsiteX1" y="connsiteY1"/>
                </a:cxn>
                <a:cxn ang="0">
                  <a:pos x="connsiteX2" y="connsiteY2"/>
                </a:cxn>
                <a:cxn ang="0">
                  <a:pos x="connsiteX3" y="connsiteY3"/>
                </a:cxn>
              </a:cxnLst>
              <a:rect l="l" t="t" r="r" b="b"/>
              <a:pathLst>
                <a:path w="3594" h="9486">
                  <a:moveTo>
                    <a:pt x="3451" y="2379"/>
                  </a:moveTo>
                  <a:cubicBezTo>
                    <a:pt x="3451" y="99"/>
                    <a:pt x="2631" y="-1086"/>
                    <a:pt x="624" y="1194"/>
                  </a:cubicBezTo>
                  <a:cubicBezTo>
                    <a:pt x="-1382" y="3473"/>
                    <a:pt x="1719" y="8853"/>
                    <a:pt x="1719" y="8853"/>
                  </a:cubicBezTo>
                  <a:cubicBezTo>
                    <a:pt x="3451" y="11498"/>
                    <a:pt x="3725" y="4659"/>
                    <a:pt x="3451" y="2379"/>
                  </a:cubicBezTo>
                  <a:close/>
                </a:path>
              </a:pathLst>
            </a:custGeom>
            <a:grpFill/>
            <a:ln w="4559" cap="flat">
              <a:solidFill>
                <a:srgbClr val="FFFFFF"/>
              </a:solidFill>
              <a:prstDash val="solid"/>
              <a:miter/>
            </a:ln>
          </p:spPr>
          <p:txBody>
            <a:bodyPr rtlCol="0" anchor="ctr"/>
            <a:lstStyle/>
            <a:p>
              <a:endParaRPr lang="en-US"/>
            </a:p>
          </p:txBody>
        </p:sp>
        <p:sp>
          <p:nvSpPr>
            <p:cNvPr id="1161" name="Freeform: Shape 1160">
              <a:extLst>
                <a:ext uri="{FF2B5EF4-FFF2-40B4-BE49-F238E27FC236}">
                  <a16:creationId xmlns:a16="http://schemas.microsoft.com/office/drawing/2014/main" id="{210C8E48-46D2-32BA-F009-15BCCD1DFA44}"/>
                </a:ext>
              </a:extLst>
            </p:cNvPr>
            <p:cNvSpPr/>
            <p:nvPr/>
          </p:nvSpPr>
          <p:spPr>
            <a:xfrm>
              <a:off x="10795524" y="4626008"/>
              <a:ext cx="16126" cy="14231"/>
            </a:xfrm>
            <a:custGeom>
              <a:avLst/>
              <a:gdLst>
                <a:gd name="connsiteX0" fmla="*/ 10985 w 16126"/>
                <a:gd name="connsiteY0" fmla="*/ 7840 h 14231"/>
                <a:gd name="connsiteX1" fmla="*/ 7337 w 16126"/>
                <a:gd name="connsiteY1" fmla="*/ 7293 h 14231"/>
                <a:gd name="connsiteX2" fmla="*/ 2140 w 16126"/>
                <a:gd name="connsiteY2" fmla="*/ 1548 h 14231"/>
                <a:gd name="connsiteX3" fmla="*/ 2778 w 16126"/>
                <a:gd name="connsiteY3" fmla="*/ 8387 h 14231"/>
                <a:gd name="connsiteX4" fmla="*/ 11259 w 16126"/>
                <a:gd name="connsiteY4" fmla="*/ 13767 h 14231"/>
                <a:gd name="connsiteX5" fmla="*/ 15819 w 16126"/>
                <a:gd name="connsiteY5" fmla="*/ 7840 h 14231"/>
                <a:gd name="connsiteX6" fmla="*/ 10985 w 16126"/>
                <a:gd name="connsiteY6" fmla="*/ 7840 h 1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26" h="14231">
                  <a:moveTo>
                    <a:pt x="10985" y="7840"/>
                  </a:moveTo>
                  <a:cubicBezTo>
                    <a:pt x="9344" y="10119"/>
                    <a:pt x="7337" y="7293"/>
                    <a:pt x="7337" y="7293"/>
                  </a:cubicBezTo>
                  <a:cubicBezTo>
                    <a:pt x="7337" y="7293"/>
                    <a:pt x="6700" y="6381"/>
                    <a:pt x="2140" y="1548"/>
                  </a:cubicBezTo>
                  <a:cubicBezTo>
                    <a:pt x="-2419" y="-3285"/>
                    <a:pt x="1320" y="4101"/>
                    <a:pt x="2778" y="8387"/>
                  </a:cubicBezTo>
                  <a:cubicBezTo>
                    <a:pt x="4237" y="12673"/>
                    <a:pt x="7337" y="12126"/>
                    <a:pt x="11259" y="13767"/>
                  </a:cubicBezTo>
                  <a:cubicBezTo>
                    <a:pt x="15181" y="15408"/>
                    <a:pt x="14450" y="12126"/>
                    <a:pt x="15819" y="7840"/>
                  </a:cubicBezTo>
                  <a:cubicBezTo>
                    <a:pt x="17187" y="3554"/>
                    <a:pt x="12718" y="5286"/>
                    <a:pt x="10985" y="7840"/>
                  </a:cubicBezTo>
                  <a:close/>
                </a:path>
              </a:pathLst>
            </a:custGeom>
            <a:grpFill/>
            <a:ln w="4559" cap="flat">
              <a:solidFill>
                <a:srgbClr val="FFFFFF"/>
              </a:solidFill>
              <a:prstDash val="solid"/>
              <a:miter/>
            </a:ln>
          </p:spPr>
          <p:txBody>
            <a:bodyPr rtlCol="0" anchor="ctr"/>
            <a:lstStyle/>
            <a:p>
              <a:endParaRPr lang="en-US"/>
            </a:p>
          </p:txBody>
        </p:sp>
        <p:sp>
          <p:nvSpPr>
            <p:cNvPr id="1162" name="Freeform: Shape 1161">
              <a:extLst>
                <a:ext uri="{FF2B5EF4-FFF2-40B4-BE49-F238E27FC236}">
                  <a16:creationId xmlns:a16="http://schemas.microsoft.com/office/drawing/2014/main" id="{DECA202F-B73D-8502-7086-E0AC0EA93A6F}"/>
                </a:ext>
              </a:extLst>
            </p:cNvPr>
            <p:cNvSpPr/>
            <p:nvPr/>
          </p:nvSpPr>
          <p:spPr>
            <a:xfrm>
              <a:off x="10852503" y="4597522"/>
              <a:ext cx="17610" cy="9663"/>
            </a:xfrm>
            <a:custGeom>
              <a:avLst/>
              <a:gdLst>
                <a:gd name="connsiteX0" fmla="*/ 16471 w 17610"/>
                <a:gd name="connsiteY0" fmla="*/ 6963 h 9663"/>
                <a:gd name="connsiteX1" fmla="*/ 6440 w 17610"/>
                <a:gd name="connsiteY1" fmla="*/ 124 h 9663"/>
                <a:gd name="connsiteX2" fmla="*/ 4799 w 17610"/>
                <a:gd name="connsiteY2" fmla="*/ 5504 h 9663"/>
                <a:gd name="connsiteX3" fmla="*/ 11639 w 17610"/>
                <a:gd name="connsiteY3" fmla="*/ 9516 h 9663"/>
                <a:gd name="connsiteX4" fmla="*/ 16471 w 17610"/>
                <a:gd name="connsiteY4" fmla="*/ 6963 h 9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10" h="9663">
                  <a:moveTo>
                    <a:pt x="16471" y="6963"/>
                  </a:moveTo>
                  <a:cubicBezTo>
                    <a:pt x="13007" y="3863"/>
                    <a:pt x="11000" y="-970"/>
                    <a:pt x="6440" y="124"/>
                  </a:cubicBezTo>
                  <a:cubicBezTo>
                    <a:pt x="1881" y="1218"/>
                    <a:pt x="-4685" y="1583"/>
                    <a:pt x="4799" y="5504"/>
                  </a:cubicBezTo>
                  <a:cubicBezTo>
                    <a:pt x="5528" y="5504"/>
                    <a:pt x="8720" y="10428"/>
                    <a:pt x="11639" y="9516"/>
                  </a:cubicBezTo>
                  <a:cubicBezTo>
                    <a:pt x="14556" y="8604"/>
                    <a:pt x="19846" y="10063"/>
                    <a:pt x="16471" y="6963"/>
                  </a:cubicBezTo>
                  <a:close/>
                </a:path>
              </a:pathLst>
            </a:custGeom>
            <a:grpFill/>
            <a:ln w="4559" cap="flat">
              <a:solidFill>
                <a:srgbClr val="FFFFFF"/>
              </a:solidFill>
              <a:prstDash val="solid"/>
              <a:miter/>
            </a:ln>
          </p:spPr>
          <p:txBody>
            <a:bodyPr rtlCol="0" anchor="ctr"/>
            <a:lstStyle/>
            <a:p>
              <a:endParaRPr lang="en-US"/>
            </a:p>
          </p:txBody>
        </p:sp>
        <p:sp>
          <p:nvSpPr>
            <p:cNvPr id="1163" name="Freeform: Shape 1162">
              <a:extLst>
                <a:ext uri="{FF2B5EF4-FFF2-40B4-BE49-F238E27FC236}">
                  <a16:creationId xmlns:a16="http://schemas.microsoft.com/office/drawing/2014/main" id="{E4E4F78D-0002-8A1A-D273-4F17765ECE66}"/>
                </a:ext>
              </a:extLst>
            </p:cNvPr>
            <p:cNvSpPr/>
            <p:nvPr/>
          </p:nvSpPr>
          <p:spPr>
            <a:xfrm>
              <a:off x="10879815" y="4681031"/>
              <a:ext cx="13546" cy="8238"/>
            </a:xfrm>
            <a:custGeom>
              <a:avLst/>
              <a:gdLst>
                <a:gd name="connsiteX0" fmla="*/ 10499 w 13546"/>
                <a:gd name="connsiteY0" fmla="*/ 4430 h 8238"/>
                <a:gd name="connsiteX1" fmla="*/ 6486 w 13546"/>
                <a:gd name="connsiteY1" fmla="*/ 7257 h 8238"/>
                <a:gd name="connsiteX2" fmla="*/ 11684 w 13546"/>
                <a:gd name="connsiteY2" fmla="*/ 8078 h 8238"/>
                <a:gd name="connsiteX3" fmla="*/ 10499 w 13546"/>
                <a:gd name="connsiteY3" fmla="*/ 4430 h 8238"/>
              </a:gdLst>
              <a:ahLst/>
              <a:cxnLst>
                <a:cxn ang="0">
                  <a:pos x="connsiteX0" y="connsiteY0"/>
                </a:cxn>
                <a:cxn ang="0">
                  <a:pos x="connsiteX1" y="connsiteY1"/>
                </a:cxn>
                <a:cxn ang="0">
                  <a:pos x="connsiteX2" y="connsiteY2"/>
                </a:cxn>
                <a:cxn ang="0">
                  <a:pos x="connsiteX3" y="connsiteY3"/>
                </a:cxn>
              </a:cxnLst>
              <a:rect l="l" t="t" r="r" b="b"/>
              <a:pathLst>
                <a:path w="13546" h="8238">
                  <a:moveTo>
                    <a:pt x="10499" y="4430"/>
                  </a:moveTo>
                  <a:cubicBezTo>
                    <a:pt x="7125" y="2698"/>
                    <a:pt x="-8834" y="-6148"/>
                    <a:pt x="6486" y="7257"/>
                  </a:cubicBezTo>
                  <a:cubicBezTo>
                    <a:pt x="8036" y="8105"/>
                    <a:pt x="9951" y="8397"/>
                    <a:pt x="11684" y="8078"/>
                  </a:cubicBezTo>
                  <a:cubicBezTo>
                    <a:pt x="14510" y="7531"/>
                    <a:pt x="13964" y="6072"/>
                    <a:pt x="10499" y="4430"/>
                  </a:cubicBezTo>
                  <a:close/>
                </a:path>
              </a:pathLst>
            </a:custGeom>
            <a:grpFill/>
            <a:ln w="4559" cap="flat">
              <a:solidFill>
                <a:srgbClr val="FFFFFF"/>
              </a:solidFill>
              <a:prstDash val="solid"/>
              <a:miter/>
            </a:ln>
          </p:spPr>
          <p:txBody>
            <a:bodyPr rtlCol="0" anchor="ctr"/>
            <a:lstStyle/>
            <a:p>
              <a:endParaRPr lang="en-US"/>
            </a:p>
          </p:txBody>
        </p:sp>
        <p:sp>
          <p:nvSpPr>
            <p:cNvPr id="1164" name="Freeform: Shape 1163">
              <a:extLst>
                <a:ext uri="{FF2B5EF4-FFF2-40B4-BE49-F238E27FC236}">
                  <a16:creationId xmlns:a16="http://schemas.microsoft.com/office/drawing/2014/main" id="{C91E8105-E8E8-776C-85D8-1ECC592903BC}"/>
                </a:ext>
              </a:extLst>
            </p:cNvPr>
            <p:cNvSpPr/>
            <p:nvPr/>
          </p:nvSpPr>
          <p:spPr>
            <a:xfrm>
              <a:off x="10905935" y="4679121"/>
              <a:ext cx="7036" cy="3456"/>
            </a:xfrm>
            <a:custGeom>
              <a:avLst/>
              <a:gdLst>
                <a:gd name="connsiteX0" fmla="*/ 1522 w 7036"/>
                <a:gd name="connsiteY0" fmla="*/ 3422 h 3456"/>
                <a:gd name="connsiteX1" fmla="*/ 6628 w 7036"/>
                <a:gd name="connsiteY1" fmla="*/ 1781 h 3456"/>
                <a:gd name="connsiteX2" fmla="*/ 1522 w 7036"/>
                <a:gd name="connsiteY2" fmla="*/ 3422 h 3456"/>
              </a:gdLst>
              <a:ahLst/>
              <a:cxnLst>
                <a:cxn ang="0">
                  <a:pos x="connsiteX0" y="connsiteY0"/>
                </a:cxn>
                <a:cxn ang="0">
                  <a:pos x="connsiteX1" y="connsiteY1"/>
                </a:cxn>
                <a:cxn ang="0">
                  <a:pos x="connsiteX2" y="connsiteY2"/>
                </a:cxn>
              </a:cxnLst>
              <a:rect l="l" t="t" r="r" b="b"/>
              <a:pathLst>
                <a:path w="7036" h="3456">
                  <a:moveTo>
                    <a:pt x="1522" y="3422"/>
                  </a:moveTo>
                  <a:cubicBezTo>
                    <a:pt x="1522" y="3422"/>
                    <a:pt x="8634" y="3422"/>
                    <a:pt x="6628" y="1781"/>
                  </a:cubicBezTo>
                  <a:cubicBezTo>
                    <a:pt x="4622" y="139"/>
                    <a:pt x="-3402" y="-1958"/>
                    <a:pt x="1522" y="3422"/>
                  </a:cubicBezTo>
                  <a:close/>
                </a:path>
              </a:pathLst>
            </a:custGeom>
            <a:grpFill/>
            <a:ln w="4559" cap="flat">
              <a:solidFill>
                <a:srgbClr val="FFFFFF"/>
              </a:solidFill>
              <a:prstDash val="solid"/>
              <a:miter/>
            </a:ln>
          </p:spPr>
          <p:txBody>
            <a:bodyPr rtlCol="0" anchor="ctr"/>
            <a:lstStyle/>
            <a:p>
              <a:endParaRPr lang="en-US"/>
            </a:p>
          </p:txBody>
        </p:sp>
        <p:sp>
          <p:nvSpPr>
            <p:cNvPr id="1165" name="Freeform: Shape 1164">
              <a:extLst>
                <a:ext uri="{FF2B5EF4-FFF2-40B4-BE49-F238E27FC236}">
                  <a16:creationId xmlns:a16="http://schemas.microsoft.com/office/drawing/2014/main" id="{845CE8CD-3A27-4E41-5BE0-088095780C2A}"/>
                </a:ext>
              </a:extLst>
            </p:cNvPr>
            <p:cNvSpPr/>
            <p:nvPr/>
          </p:nvSpPr>
          <p:spPr>
            <a:xfrm>
              <a:off x="10854296" y="4654972"/>
              <a:ext cx="8724" cy="2801"/>
            </a:xfrm>
            <a:custGeom>
              <a:avLst/>
              <a:gdLst>
                <a:gd name="connsiteX0" fmla="*/ 5286 w 8724"/>
                <a:gd name="connsiteY0" fmla="*/ 2768 h 2801"/>
                <a:gd name="connsiteX1" fmla="*/ 8660 w 8724"/>
                <a:gd name="connsiteY1" fmla="*/ 2220 h 2801"/>
                <a:gd name="connsiteX2" fmla="*/ 5286 w 8724"/>
                <a:gd name="connsiteY2" fmla="*/ 2768 h 2801"/>
              </a:gdLst>
              <a:ahLst/>
              <a:cxnLst>
                <a:cxn ang="0">
                  <a:pos x="connsiteX0" y="connsiteY0"/>
                </a:cxn>
                <a:cxn ang="0">
                  <a:pos x="connsiteX1" y="connsiteY1"/>
                </a:cxn>
                <a:cxn ang="0">
                  <a:pos x="connsiteX2" y="connsiteY2"/>
                </a:cxn>
              </a:cxnLst>
              <a:rect l="l" t="t" r="r" b="b"/>
              <a:pathLst>
                <a:path w="8724" h="2801">
                  <a:moveTo>
                    <a:pt x="5286" y="2768"/>
                  </a:moveTo>
                  <a:cubicBezTo>
                    <a:pt x="5286" y="2768"/>
                    <a:pt x="8113" y="2768"/>
                    <a:pt x="8660" y="2220"/>
                  </a:cubicBezTo>
                  <a:cubicBezTo>
                    <a:pt x="9207" y="1673"/>
                    <a:pt x="-8666" y="-2886"/>
                    <a:pt x="5286" y="2768"/>
                  </a:cubicBezTo>
                  <a:close/>
                </a:path>
              </a:pathLst>
            </a:custGeom>
            <a:grpFill/>
            <a:ln w="4559" cap="flat">
              <a:solidFill>
                <a:srgbClr val="FFFFFF"/>
              </a:solidFill>
              <a:prstDash val="solid"/>
              <a:miter/>
            </a:ln>
          </p:spPr>
          <p:txBody>
            <a:bodyPr rtlCol="0" anchor="ctr"/>
            <a:lstStyle/>
            <a:p>
              <a:endParaRPr lang="en-US"/>
            </a:p>
          </p:txBody>
        </p:sp>
        <p:sp>
          <p:nvSpPr>
            <p:cNvPr id="1166" name="Freeform: Shape 1165">
              <a:extLst>
                <a:ext uri="{FF2B5EF4-FFF2-40B4-BE49-F238E27FC236}">
                  <a16:creationId xmlns:a16="http://schemas.microsoft.com/office/drawing/2014/main" id="{F6A60C97-207A-083A-8490-61D9A907EEE3}"/>
                </a:ext>
              </a:extLst>
            </p:cNvPr>
            <p:cNvSpPr/>
            <p:nvPr/>
          </p:nvSpPr>
          <p:spPr>
            <a:xfrm>
              <a:off x="10753978" y="4340411"/>
              <a:ext cx="4436" cy="7684"/>
            </a:xfrm>
            <a:custGeom>
              <a:avLst/>
              <a:gdLst>
                <a:gd name="connsiteX0" fmla="*/ 4385 w 4436"/>
                <a:gd name="connsiteY0" fmla="*/ 7650 h 7684"/>
                <a:gd name="connsiteX1" fmla="*/ 1284 w 4436"/>
                <a:gd name="connsiteY1" fmla="*/ 172 h 7684"/>
                <a:gd name="connsiteX2" fmla="*/ 4385 w 4436"/>
                <a:gd name="connsiteY2" fmla="*/ 7650 h 7684"/>
              </a:gdLst>
              <a:ahLst/>
              <a:cxnLst>
                <a:cxn ang="0">
                  <a:pos x="connsiteX0" y="connsiteY0"/>
                </a:cxn>
                <a:cxn ang="0">
                  <a:pos x="connsiteX1" y="connsiteY1"/>
                </a:cxn>
                <a:cxn ang="0">
                  <a:pos x="connsiteX2" y="connsiteY2"/>
                </a:cxn>
              </a:cxnLst>
              <a:rect l="l" t="t" r="r" b="b"/>
              <a:pathLst>
                <a:path w="4436" h="7684">
                  <a:moveTo>
                    <a:pt x="4385" y="7650"/>
                  </a:moveTo>
                  <a:cubicBezTo>
                    <a:pt x="4385" y="7650"/>
                    <a:pt x="4385" y="1358"/>
                    <a:pt x="1284" y="172"/>
                  </a:cubicBezTo>
                  <a:cubicBezTo>
                    <a:pt x="-1816" y="-1013"/>
                    <a:pt x="1010" y="3090"/>
                    <a:pt x="4385" y="7650"/>
                  </a:cubicBezTo>
                  <a:close/>
                </a:path>
              </a:pathLst>
            </a:custGeom>
            <a:grpFill/>
            <a:ln w="4559" cap="flat">
              <a:solidFill>
                <a:srgbClr val="FFFFFF"/>
              </a:solidFill>
              <a:prstDash val="solid"/>
              <a:miter/>
            </a:ln>
          </p:spPr>
          <p:txBody>
            <a:bodyPr rtlCol="0" anchor="ctr"/>
            <a:lstStyle/>
            <a:p>
              <a:endParaRPr lang="en-US"/>
            </a:p>
          </p:txBody>
        </p:sp>
        <p:sp>
          <p:nvSpPr>
            <p:cNvPr id="1167" name="Freeform: Shape 1166">
              <a:extLst>
                <a:ext uri="{FF2B5EF4-FFF2-40B4-BE49-F238E27FC236}">
                  <a16:creationId xmlns:a16="http://schemas.microsoft.com/office/drawing/2014/main" id="{65E79B7D-AB3F-F00C-9CCE-E0C8CDC950F0}"/>
                </a:ext>
              </a:extLst>
            </p:cNvPr>
            <p:cNvSpPr/>
            <p:nvPr/>
          </p:nvSpPr>
          <p:spPr>
            <a:xfrm>
              <a:off x="10458661" y="4383112"/>
              <a:ext cx="337213" cy="274059"/>
            </a:xfrm>
            <a:custGeom>
              <a:avLst/>
              <a:gdLst>
                <a:gd name="connsiteX0" fmla="*/ 326237 w 337213"/>
                <a:gd name="connsiteY0" fmla="*/ 261861 h 274059"/>
                <a:gd name="connsiteX1" fmla="*/ 335356 w 337213"/>
                <a:gd name="connsiteY1" fmla="*/ 260402 h 274059"/>
                <a:gd name="connsiteX2" fmla="*/ 331071 w 337213"/>
                <a:gd name="connsiteY2" fmla="*/ 258761 h 274059"/>
                <a:gd name="connsiteX3" fmla="*/ 323958 w 337213"/>
                <a:gd name="connsiteY3" fmla="*/ 257575 h 274059"/>
                <a:gd name="connsiteX4" fmla="*/ 316572 w 337213"/>
                <a:gd name="connsiteY4" fmla="*/ 256390 h 274059"/>
                <a:gd name="connsiteX5" fmla="*/ 302620 w 337213"/>
                <a:gd name="connsiteY5" fmla="*/ 247909 h 274059"/>
                <a:gd name="connsiteX6" fmla="*/ 303988 w 337213"/>
                <a:gd name="connsiteY6" fmla="*/ 242711 h 274059"/>
                <a:gd name="connsiteX7" fmla="*/ 307453 w 337213"/>
                <a:gd name="connsiteY7" fmla="*/ 240523 h 274059"/>
                <a:gd name="connsiteX8" fmla="*/ 300066 w 337213"/>
                <a:gd name="connsiteY8" fmla="*/ 238152 h 274059"/>
                <a:gd name="connsiteX9" fmla="*/ 282649 w 337213"/>
                <a:gd name="connsiteY9" fmla="*/ 232498 h 274059"/>
                <a:gd name="connsiteX10" fmla="*/ 284382 w 337213"/>
                <a:gd name="connsiteY10" fmla="*/ 220552 h 274059"/>
                <a:gd name="connsiteX11" fmla="*/ 271524 w 337213"/>
                <a:gd name="connsiteY11" fmla="*/ 219914 h 274059"/>
                <a:gd name="connsiteX12" fmla="*/ 259305 w 337213"/>
                <a:gd name="connsiteY12" fmla="*/ 215355 h 274059"/>
                <a:gd name="connsiteX13" fmla="*/ 248726 w 337213"/>
                <a:gd name="connsiteY13" fmla="*/ 202041 h 274059"/>
                <a:gd name="connsiteX14" fmla="*/ 247268 w 337213"/>
                <a:gd name="connsiteY14" fmla="*/ 192922 h 274059"/>
                <a:gd name="connsiteX15" fmla="*/ 231310 w 337213"/>
                <a:gd name="connsiteY15" fmla="*/ 177238 h 274059"/>
                <a:gd name="connsiteX16" fmla="*/ 215625 w 337213"/>
                <a:gd name="connsiteY16" fmla="*/ 165565 h 274059"/>
                <a:gd name="connsiteX17" fmla="*/ 204865 w 337213"/>
                <a:gd name="connsiteY17" fmla="*/ 144136 h 274059"/>
                <a:gd name="connsiteX18" fmla="*/ 227662 w 337213"/>
                <a:gd name="connsiteY18" fmla="*/ 139850 h 274059"/>
                <a:gd name="connsiteX19" fmla="*/ 236234 w 337213"/>
                <a:gd name="connsiteY19" fmla="*/ 131643 h 274059"/>
                <a:gd name="connsiteX20" fmla="*/ 227662 w 337213"/>
                <a:gd name="connsiteY20" fmla="*/ 118512 h 274059"/>
                <a:gd name="connsiteX21" fmla="*/ 216536 w 337213"/>
                <a:gd name="connsiteY21" fmla="*/ 113405 h 274059"/>
                <a:gd name="connsiteX22" fmla="*/ 202311 w 337213"/>
                <a:gd name="connsiteY22" fmla="*/ 109119 h 274059"/>
                <a:gd name="connsiteX23" fmla="*/ 168389 w 337213"/>
                <a:gd name="connsiteY23" fmla="*/ 97447 h 274059"/>
                <a:gd name="connsiteX24" fmla="*/ 166382 w 337213"/>
                <a:gd name="connsiteY24" fmla="*/ 86322 h 274059"/>
                <a:gd name="connsiteX25" fmla="*/ 152431 w 337213"/>
                <a:gd name="connsiteY25" fmla="*/ 62977 h 274059"/>
                <a:gd name="connsiteX26" fmla="*/ 147872 w 337213"/>
                <a:gd name="connsiteY26" fmla="*/ 59512 h 274059"/>
                <a:gd name="connsiteX27" fmla="*/ 143859 w 337213"/>
                <a:gd name="connsiteY27" fmla="*/ 58144 h 274059"/>
                <a:gd name="connsiteX28" fmla="*/ 122795 w 337213"/>
                <a:gd name="connsiteY28" fmla="*/ 41821 h 274059"/>
                <a:gd name="connsiteX29" fmla="*/ 119329 w 337213"/>
                <a:gd name="connsiteY29" fmla="*/ 40180 h 274059"/>
                <a:gd name="connsiteX30" fmla="*/ 114496 w 337213"/>
                <a:gd name="connsiteY30" fmla="*/ 38721 h 274059"/>
                <a:gd name="connsiteX31" fmla="*/ 7075 w 337213"/>
                <a:gd name="connsiteY31" fmla="*/ 1060 h 274059"/>
                <a:gd name="connsiteX32" fmla="*/ 3246 w 337213"/>
                <a:gd name="connsiteY32" fmla="*/ -34 h 274059"/>
                <a:gd name="connsiteX33" fmla="*/ 1057 w 337213"/>
                <a:gd name="connsiteY33" fmla="*/ 122524 h 274059"/>
                <a:gd name="connsiteX34" fmla="*/ -38 w 337213"/>
                <a:gd name="connsiteY34" fmla="*/ 142130 h 274059"/>
                <a:gd name="connsiteX35" fmla="*/ 3975 w 337213"/>
                <a:gd name="connsiteY35" fmla="*/ 150154 h 274059"/>
                <a:gd name="connsiteX36" fmla="*/ 3337 w 337213"/>
                <a:gd name="connsiteY36" fmla="*/ 220370 h 274059"/>
                <a:gd name="connsiteX37" fmla="*/ 34432 w 337213"/>
                <a:gd name="connsiteY37" fmla="*/ 223379 h 274059"/>
                <a:gd name="connsiteX38" fmla="*/ 56044 w 337213"/>
                <a:gd name="connsiteY38" fmla="*/ 226480 h 274059"/>
                <a:gd name="connsiteX39" fmla="*/ 68354 w 337213"/>
                <a:gd name="connsiteY39" fmla="*/ 224200 h 274059"/>
                <a:gd name="connsiteX40" fmla="*/ 82032 w 337213"/>
                <a:gd name="connsiteY40" fmla="*/ 218546 h 274059"/>
                <a:gd name="connsiteX41" fmla="*/ 84039 w 337213"/>
                <a:gd name="connsiteY41" fmla="*/ 208607 h 274059"/>
                <a:gd name="connsiteX42" fmla="*/ 74920 w 337213"/>
                <a:gd name="connsiteY42" fmla="*/ 199488 h 274059"/>
                <a:gd name="connsiteX43" fmla="*/ 65801 w 337213"/>
                <a:gd name="connsiteY43" fmla="*/ 196114 h 274059"/>
                <a:gd name="connsiteX44" fmla="*/ 63248 w 337213"/>
                <a:gd name="connsiteY44" fmla="*/ 192375 h 274059"/>
                <a:gd name="connsiteX45" fmla="*/ 68354 w 337213"/>
                <a:gd name="connsiteY45" fmla="*/ 193287 h 274059"/>
                <a:gd name="connsiteX46" fmla="*/ 77473 w 337213"/>
                <a:gd name="connsiteY46" fmla="*/ 192375 h 274059"/>
                <a:gd name="connsiteX47" fmla="*/ 89145 w 337213"/>
                <a:gd name="connsiteY47" fmla="*/ 190369 h 274059"/>
                <a:gd name="connsiteX48" fmla="*/ 89967 w 337213"/>
                <a:gd name="connsiteY48" fmla="*/ 185262 h 274059"/>
                <a:gd name="connsiteX49" fmla="*/ 89145 w 337213"/>
                <a:gd name="connsiteY49" fmla="*/ 182435 h 274059"/>
                <a:gd name="connsiteX50" fmla="*/ 93705 w 337213"/>
                <a:gd name="connsiteY50" fmla="*/ 182435 h 274059"/>
                <a:gd name="connsiteX51" fmla="*/ 100270 w 337213"/>
                <a:gd name="connsiteY51" fmla="*/ 182435 h 274059"/>
                <a:gd name="connsiteX52" fmla="*/ 95984 w 337213"/>
                <a:gd name="connsiteY52" fmla="*/ 168483 h 274059"/>
                <a:gd name="connsiteX53" fmla="*/ 100544 w 337213"/>
                <a:gd name="connsiteY53" fmla="*/ 170763 h 274059"/>
                <a:gd name="connsiteX54" fmla="*/ 110757 w 337213"/>
                <a:gd name="connsiteY54" fmla="*/ 170763 h 274059"/>
                <a:gd name="connsiteX55" fmla="*/ 117050 w 337213"/>
                <a:gd name="connsiteY55" fmla="*/ 170763 h 274059"/>
                <a:gd name="connsiteX56" fmla="*/ 120788 w 337213"/>
                <a:gd name="connsiteY56" fmla="*/ 174502 h 274059"/>
                <a:gd name="connsiteX57" fmla="*/ 120788 w 337213"/>
                <a:gd name="connsiteY57" fmla="*/ 171584 h 274059"/>
                <a:gd name="connsiteX58" fmla="*/ 122521 w 337213"/>
                <a:gd name="connsiteY58" fmla="*/ 168483 h 274059"/>
                <a:gd name="connsiteX59" fmla="*/ 124801 w 337213"/>
                <a:gd name="connsiteY59" fmla="*/ 168483 h 274059"/>
                <a:gd name="connsiteX60" fmla="*/ 131640 w 337213"/>
                <a:gd name="connsiteY60" fmla="*/ 167663 h 274059"/>
                <a:gd name="connsiteX61" fmla="*/ 134193 w 337213"/>
                <a:gd name="connsiteY61" fmla="*/ 171037 h 274059"/>
                <a:gd name="connsiteX62" fmla="*/ 138753 w 337213"/>
                <a:gd name="connsiteY62" fmla="*/ 175049 h 274059"/>
                <a:gd name="connsiteX63" fmla="*/ 162370 w 337213"/>
                <a:gd name="connsiteY63" fmla="*/ 179609 h 274059"/>
                <a:gd name="connsiteX64" fmla="*/ 167204 w 337213"/>
                <a:gd name="connsiteY64" fmla="*/ 183256 h 274059"/>
                <a:gd name="connsiteX65" fmla="*/ 174317 w 337213"/>
                <a:gd name="connsiteY65" fmla="*/ 184989 h 274059"/>
                <a:gd name="connsiteX66" fmla="*/ 177234 w 337213"/>
                <a:gd name="connsiteY66" fmla="*/ 188089 h 274059"/>
                <a:gd name="connsiteX67" fmla="*/ 181520 w 337213"/>
                <a:gd name="connsiteY67" fmla="*/ 196387 h 274059"/>
                <a:gd name="connsiteX68" fmla="*/ 187174 w 337213"/>
                <a:gd name="connsiteY68" fmla="*/ 204138 h 274059"/>
                <a:gd name="connsiteX69" fmla="*/ 193192 w 337213"/>
                <a:gd name="connsiteY69" fmla="*/ 214625 h 274059"/>
                <a:gd name="connsiteX70" fmla="*/ 201764 w 337213"/>
                <a:gd name="connsiteY70" fmla="*/ 220306 h 274059"/>
                <a:gd name="connsiteX71" fmla="*/ 202858 w 337213"/>
                <a:gd name="connsiteY71" fmla="*/ 220005 h 274059"/>
                <a:gd name="connsiteX72" fmla="*/ 206597 w 337213"/>
                <a:gd name="connsiteY72" fmla="*/ 226297 h 274059"/>
                <a:gd name="connsiteX73" fmla="*/ 215078 w 337213"/>
                <a:gd name="connsiteY73" fmla="*/ 234049 h 274059"/>
                <a:gd name="connsiteX74" fmla="*/ 226477 w 337213"/>
                <a:gd name="connsiteY74" fmla="*/ 249095 h 274059"/>
                <a:gd name="connsiteX75" fmla="*/ 239607 w 337213"/>
                <a:gd name="connsiteY75" fmla="*/ 255660 h 274059"/>
                <a:gd name="connsiteX76" fmla="*/ 248180 w 337213"/>
                <a:gd name="connsiteY76" fmla="*/ 256207 h 274059"/>
                <a:gd name="connsiteX77" fmla="*/ 257845 w 337213"/>
                <a:gd name="connsiteY77" fmla="*/ 256846 h 274059"/>
                <a:gd name="connsiteX78" fmla="*/ 265232 w 337213"/>
                <a:gd name="connsiteY78" fmla="*/ 258487 h 274059"/>
                <a:gd name="connsiteX79" fmla="*/ 288029 w 337213"/>
                <a:gd name="connsiteY79" fmla="*/ 260493 h 274059"/>
                <a:gd name="connsiteX80" fmla="*/ 312833 w 337213"/>
                <a:gd name="connsiteY80" fmla="*/ 271071 h 274059"/>
                <a:gd name="connsiteX81" fmla="*/ 327423 w 337213"/>
                <a:gd name="connsiteY81" fmla="*/ 272530 h 274059"/>
                <a:gd name="connsiteX82" fmla="*/ 323137 w 337213"/>
                <a:gd name="connsiteY82" fmla="*/ 263959 h 274059"/>
                <a:gd name="connsiteX83" fmla="*/ 326237 w 337213"/>
                <a:gd name="connsiteY83" fmla="*/ 261861 h 274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37213" h="274059">
                  <a:moveTo>
                    <a:pt x="326237" y="261861"/>
                  </a:moveTo>
                  <a:cubicBezTo>
                    <a:pt x="328517" y="262955"/>
                    <a:pt x="330250" y="262682"/>
                    <a:pt x="335356" y="260402"/>
                  </a:cubicBezTo>
                  <a:cubicBezTo>
                    <a:pt x="340463" y="258122"/>
                    <a:pt x="333350" y="259855"/>
                    <a:pt x="331071" y="258761"/>
                  </a:cubicBezTo>
                  <a:cubicBezTo>
                    <a:pt x="328791" y="258013"/>
                    <a:pt x="326329" y="257612"/>
                    <a:pt x="323958" y="257575"/>
                  </a:cubicBezTo>
                  <a:cubicBezTo>
                    <a:pt x="321495" y="257402"/>
                    <a:pt x="319034" y="257010"/>
                    <a:pt x="316572" y="256390"/>
                  </a:cubicBezTo>
                  <a:cubicBezTo>
                    <a:pt x="314292" y="255569"/>
                    <a:pt x="309185" y="250736"/>
                    <a:pt x="302620" y="247909"/>
                  </a:cubicBezTo>
                  <a:cubicBezTo>
                    <a:pt x="296054" y="245082"/>
                    <a:pt x="301160" y="242711"/>
                    <a:pt x="303988" y="242711"/>
                  </a:cubicBezTo>
                  <a:cubicBezTo>
                    <a:pt x="306814" y="242711"/>
                    <a:pt x="306267" y="243623"/>
                    <a:pt x="307453" y="240523"/>
                  </a:cubicBezTo>
                  <a:cubicBezTo>
                    <a:pt x="308638" y="237422"/>
                    <a:pt x="304899" y="238517"/>
                    <a:pt x="300066" y="238152"/>
                  </a:cubicBezTo>
                  <a:cubicBezTo>
                    <a:pt x="293957" y="237596"/>
                    <a:pt x="287938" y="235662"/>
                    <a:pt x="282649" y="232498"/>
                  </a:cubicBezTo>
                  <a:cubicBezTo>
                    <a:pt x="279457" y="229945"/>
                    <a:pt x="281464" y="227939"/>
                    <a:pt x="284382" y="220552"/>
                  </a:cubicBezTo>
                  <a:cubicBezTo>
                    <a:pt x="287299" y="213166"/>
                    <a:pt x="277269" y="218546"/>
                    <a:pt x="271524" y="219914"/>
                  </a:cubicBezTo>
                  <a:cubicBezTo>
                    <a:pt x="266873" y="221656"/>
                    <a:pt x="261676" y="219704"/>
                    <a:pt x="259305" y="215355"/>
                  </a:cubicBezTo>
                  <a:cubicBezTo>
                    <a:pt x="256205" y="210604"/>
                    <a:pt x="252648" y="206154"/>
                    <a:pt x="248726" y="202041"/>
                  </a:cubicBezTo>
                  <a:cubicBezTo>
                    <a:pt x="246720" y="199761"/>
                    <a:pt x="248726" y="197755"/>
                    <a:pt x="247268" y="192922"/>
                  </a:cubicBezTo>
                  <a:cubicBezTo>
                    <a:pt x="245809" y="188089"/>
                    <a:pt x="234501" y="180064"/>
                    <a:pt x="231310" y="177238"/>
                  </a:cubicBezTo>
                  <a:cubicBezTo>
                    <a:pt x="228118" y="174411"/>
                    <a:pt x="219090" y="169486"/>
                    <a:pt x="215625" y="165565"/>
                  </a:cubicBezTo>
                  <a:cubicBezTo>
                    <a:pt x="211248" y="158845"/>
                    <a:pt x="207691" y="151650"/>
                    <a:pt x="204865" y="144136"/>
                  </a:cubicBezTo>
                  <a:cubicBezTo>
                    <a:pt x="201946" y="137297"/>
                    <a:pt x="218270" y="139850"/>
                    <a:pt x="227662" y="139850"/>
                  </a:cubicBezTo>
                  <a:cubicBezTo>
                    <a:pt x="237054" y="139850"/>
                    <a:pt x="235870" y="137570"/>
                    <a:pt x="236234" y="131643"/>
                  </a:cubicBezTo>
                  <a:cubicBezTo>
                    <a:pt x="236599" y="125716"/>
                    <a:pt x="231310" y="123345"/>
                    <a:pt x="227662" y="118512"/>
                  </a:cubicBezTo>
                  <a:cubicBezTo>
                    <a:pt x="225109" y="115010"/>
                    <a:pt x="220914" y="113086"/>
                    <a:pt x="216536" y="113405"/>
                  </a:cubicBezTo>
                  <a:cubicBezTo>
                    <a:pt x="214257" y="113405"/>
                    <a:pt x="216536" y="116779"/>
                    <a:pt x="202311" y="109119"/>
                  </a:cubicBezTo>
                  <a:cubicBezTo>
                    <a:pt x="191733" y="103356"/>
                    <a:pt x="180243" y="99417"/>
                    <a:pt x="168389" y="97447"/>
                  </a:cubicBezTo>
                  <a:cubicBezTo>
                    <a:pt x="161550" y="96261"/>
                    <a:pt x="162644" y="93708"/>
                    <a:pt x="166382" y="86322"/>
                  </a:cubicBezTo>
                  <a:cubicBezTo>
                    <a:pt x="170121" y="78936"/>
                    <a:pt x="154711" y="64892"/>
                    <a:pt x="152431" y="62977"/>
                  </a:cubicBezTo>
                  <a:cubicBezTo>
                    <a:pt x="150151" y="61063"/>
                    <a:pt x="149878" y="60059"/>
                    <a:pt x="147872" y="59512"/>
                  </a:cubicBezTo>
                  <a:cubicBezTo>
                    <a:pt x="146504" y="59129"/>
                    <a:pt x="145136" y="58673"/>
                    <a:pt x="143859" y="58144"/>
                  </a:cubicBezTo>
                  <a:cubicBezTo>
                    <a:pt x="135288" y="55153"/>
                    <a:pt x="127809" y="49418"/>
                    <a:pt x="122795" y="41821"/>
                  </a:cubicBezTo>
                  <a:cubicBezTo>
                    <a:pt x="120788" y="39268"/>
                    <a:pt x="121061" y="39907"/>
                    <a:pt x="119329" y="40180"/>
                  </a:cubicBezTo>
                  <a:cubicBezTo>
                    <a:pt x="117596" y="40071"/>
                    <a:pt x="115955" y="39569"/>
                    <a:pt x="114496" y="38721"/>
                  </a:cubicBezTo>
                  <a:lnTo>
                    <a:pt x="7075" y="1060"/>
                  </a:lnTo>
                  <a:lnTo>
                    <a:pt x="3246" y="-34"/>
                  </a:lnTo>
                  <a:cubicBezTo>
                    <a:pt x="3246" y="18659"/>
                    <a:pt x="4340" y="100274"/>
                    <a:pt x="1057" y="122524"/>
                  </a:cubicBezTo>
                  <a:cubicBezTo>
                    <a:pt x="236" y="129026"/>
                    <a:pt x="-128" y="135573"/>
                    <a:pt x="-38" y="142130"/>
                  </a:cubicBezTo>
                  <a:cubicBezTo>
                    <a:pt x="783" y="143315"/>
                    <a:pt x="4521" y="144774"/>
                    <a:pt x="3975" y="150154"/>
                  </a:cubicBezTo>
                  <a:cubicBezTo>
                    <a:pt x="3427" y="155534"/>
                    <a:pt x="3427" y="204868"/>
                    <a:pt x="3337" y="220370"/>
                  </a:cubicBezTo>
                  <a:cubicBezTo>
                    <a:pt x="13002" y="225003"/>
                    <a:pt x="24036" y="226069"/>
                    <a:pt x="34432" y="223379"/>
                  </a:cubicBezTo>
                  <a:cubicBezTo>
                    <a:pt x="41819" y="222002"/>
                    <a:pt x="49387" y="223097"/>
                    <a:pt x="56044" y="226480"/>
                  </a:cubicBezTo>
                  <a:cubicBezTo>
                    <a:pt x="60148" y="228586"/>
                    <a:pt x="65254" y="227647"/>
                    <a:pt x="68354" y="224200"/>
                  </a:cubicBezTo>
                  <a:cubicBezTo>
                    <a:pt x="71181" y="221373"/>
                    <a:pt x="77473" y="220826"/>
                    <a:pt x="82032" y="218546"/>
                  </a:cubicBezTo>
                  <a:cubicBezTo>
                    <a:pt x="86592" y="216267"/>
                    <a:pt x="85771" y="213713"/>
                    <a:pt x="84039" y="208607"/>
                  </a:cubicBezTo>
                  <a:cubicBezTo>
                    <a:pt x="82215" y="204558"/>
                    <a:pt x="78932" y="201311"/>
                    <a:pt x="74920" y="199488"/>
                  </a:cubicBezTo>
                  <a:cubicBezTo>
                    <a:pt x="72093" y="197928"/>
                    <a:pt x="68993" y="196798"/>
                    <a:pt x="65801" y="196114"/>
                  </a:cubicBezTo>
                  <a:cubicBezTo>
                    <a:pt x="60603" y="194655"/>
                    <a:pt x="61242" y="192922"/>
                    <a:pt x="63248" y="192375"/>
                  </a:cubicBezTo>
                  <a:cubicBezTo>
                    <a:pt x="64980" y="191846"/>
                    <a:pt x="66896" y="192184"/>
                    <a:pt x="68354" y="193287"/>
                  </a:cubicBezTo>
                  <a:cubicBezTo>
                    <a:pt x="71455" y="194016"/>
                    <a:pt x="74646" y="193697"/>
                    <a:pt x="77473" y="192375"/>
                  </a:cubicBezTo>
                  <a:cubicBezTo>
                    <a:pt x="81212" y="191098"/>
                    <a:pt x="85133" y="190423"/>
                    <a:pt x="89145" y="190369"/>
                  </a:cubicBezTo>
                  <a:cubicBezTo>
                    <a:pt x="93158" y="190369"/>
                    <a:pt x="93431" y="188363"/>
                    <a:pt x="89967" y="185262"/>
                  </a:cubicBezTo>
                  <a:cubicBezTo>
                    <a:pt x="86502" y="182162"/>
                    <a:pt x="88325" y="182162"/>
                    <a:pt x="89145" y="182435"/>
                  </a:cubicBezTo>
                  <a:cubicBezTo>
                    <a:pt x="90696" y="182344"/>
                    <a:pt x="92155" y="182344"/>
                    <a:pt x="93705" y="182435"/>
                  </a:cubicBezTo>
                  <a:cubicBezTo>
                    <a:pt x="96258" y="182983"/>
                    <a:pt x="95438" y="183530"/>
                    <a:pt x="100270" y="182435"/>
                  </a:cubicBezTo>
                  <a:cubicBezTo>
                    <a:pt x="105103" y="181341"/>
                    <a:pt x="99724" y="175323"/>
                    <a:pt x="95984" y="168483"/>
                  </a:cubicBezTo>
                  <a:cubicBezTo>
                    <a:pt x="92246" y="161644"/>
                    <a:pt x="97444" y="166751"/>
                    <a:pt x="100544" y="170763"/>
                  </a:cubicBezTo>
                  <a:cubicBezTo>
                    <a:pt x="103645" y="174776"/>
                    <a:pt x="106837" y="173590"/>
                    <a:pt x="110757" y="170763"/>
                  </a:cubicBezTo>
                  <a:cubicBezTo>
                    <a:pt x="114679" y="167936"/>
                    <a:pt x="115682" y="169578"/>
                    <a:pt x="117050" y="170763"/>
                  </a:cubicBezTo>
                  <a:cubicBezTo>
                    <a:pt x="118418" y="171948"/>
                    <a:pt x="118508" y="173043"/>
                    <a:pt x="120788" y="174502"/>
                  </a:cubicBezTo>
                  <a:cubicBezTo>
                    <a:pt x="123067" y="175961"/>
                    <a:pt x="123067" y="173316"/>
                    <a:pt x="120788" y="171584"/>
                  </a:cubicBezTo>
                  <a:cubicBezTo>
                    <a:pt x="118508" y="169851"/>
                    <a:pt x="120788" y="167936"/>
                    <a:pt x="122521" y="168483"/>
                  </a:cubicBezTo>
                  <a:cubicBezTo>
                    <a:pt x="124253" y="169031"/>
                    <a:pt x="123067" y="166477"/>
                    <a:pt x="124801" y="168483"/>
                  </a:cubicBezTo>
                  <a:cubicBezTo>
                    <a:pt x="126533" y="170490"/>
                    <a:pt x="128448" y="168483"/>
                    <a:pt x="131640" y="167663"/>
                  </a:cubicBezTo>
                  <a:cubicBezTo>
                    <a:pt x="134831" y="166842"/>
                    <a:pt x="134740" y="167024"/>
                    <a:pt x="134193" y="171037"/>
                  </a:cubicBezTo>
                  <a:cubicBezTo>
                    <a:pt x="133646" y="175049"/>
                    <a:pt x="136199" y="175049"/>
                    <a:pt x="138753" y="175049"/>
                  </a:cubicBezTo>
                  <a:cubicBezTo>
                    <a:pt x="141305" y="175049"/>
                    <a:pt x="159543" y="179335"/>
                    <a:pt x="162370" y="179609"/>
                  </a:cubicBezTo>
                  <a:cubicBezTo>
                    <a:pt x="165198" y="179882"/>
                    <a:pt x="165562" y="182162"/>
                    <a:pt x="167204" y="183256"/>
                  </a:cubicBezTo>
                  <a:cubicBezTo>
                    <a:pt x="169301" y="184551"/>
                    <a:pt x="171854" y="185153"/>
                    <a:pt x="174317" y="184989"/>
                  </a:cubicBezTo>
                  <a:cubicBezTo>
                    <a:pt x="177508" y="184989"/>
                    <a:pt x="175228" y="187268"/>
                    <a:pt x="177234" y="188089"/>
                  </a:cubicBezTo>
                  <a:cubicBezTo>
                    <a:pt x="179240" y="188910"/>
                    <a:pt x="180608" y="193560"/>
                    <a:pt x="181520" y="196387"/>
                  </a:cubicBezTo>
                  <a:cubicBezTo>
                    <a:pt x="182614" y="199469"/>
                    <a:pt x="184530" y="202169"/>
                    <a:pt x="187174" y="204138"/>
                  </a:cubicBezTo>
                  <a:cubicBezTo>
                    <a:pt x="190456" y="206719"/>
                    <a:pt x="192645" y="210485"/>
                    <a:pt x="193192" y="214625"/>
                  </a:cubicBezTo>
                  <a:cubicBezTo>
                    <a:pt x="194013" y="218574"/>
                    <a:pt x="197843" y="221118"/>
                    <a:pt x="201764" y="220306"/>
                  </a:cubicBezTo>
                  <a:cubicBezTo>
                    <a:pt x="202129" y="220233"/>
                    <a:pt x="202494" y="220133"/>
                    <a:pt x="202858" y="220005"/>
                  </a:cubicBezTo>
                  <a:cubicBezTo>
                    <a:pt x="205959" y="218638"/>
                    <a:pt x="205412" y="219185"/>
                    <a:pt x="206597" y="226297"/>
                  </a:cubicBezTo>
                  <a:cubicBezTo>
                    <a:pt x="207783" y="233410"/>
                    <a:pt x="211704" y="232589"/>
                    <a:pt x="215078" y="234049"/>
                  </a:cubicBezTo>
                  <a:cubicBezTo>
                    <a:pt x="220002" y="238125"/>
                    <a:pt x="223832" y="243277"/>
                    <a:pt x="226477" y="249095"/>
                  </a:cubicBezTo>
                  <a:cubicBezTo>
                    <a:pt x="228756" y="253654"/>
                    <a:pt x="237875" y="255660"/>
                    <a:pt x="239607" y="255660"/>
                  </a:cubicBezTo>
                  <a:cubicBezTo>
                    <a:pt x="242435" y="255469"/>
                    <a:pt x="245352" y="255651"/>
                    <a:pt x="248180" y="256207"/>
                  </a:cubicBezTo>
                  <a:cubicBezTo>
                    <a:pt x="251280" y="257156"/>
                    <a:pt x="254654" y="257375"/>
                    <a:pt x="257845" y="256846"/>
                  </a:cubicBezTo>
                  <a:cubicBezTo>
                    <a:pt x="260947" y="256207"/>
                    <a:pt x="261858" y="256846"/>
                    <a:pt x="265232" y="258487"/>
                  </a:cubicBezTo>
                  <a:cubicBezTo>
                    <a:pt x="272618" y="260557"/>
                    <a:pt x="280369" y="261241"/>
                    <a:pt x="288029" y="260493"/>
                  </a:cubicBezTo>
                  <a:cubicBezTo>
                    <a:pt x="297512" y="259910"/>
                    <a:pt x="306723" y="263831"/>
                    <a:pt x="312833" y="271071"/>
                  </a:cubicBezTo>
                  <a:cubicBezTo>
                    <a:pt x="315386" y="275357"/>
                    <a:pt x="323137" y="274172"/>
                    <a:pt x="327423" y="272530"/>
                  </a:cubicBezTo>
                  <a:cubicBezTo>
                    <a:pt x="331708" y="270889"/>
                    <a:pt x="326785" y="267059"/>
                    <a:pt x="323137" y="263959"/>
                  </a:cubicBezTo>
                  <a:cubicBezTo>
                    <a:pt x="319489" y="260858"/>
                    <a:pt x="324231" y="260676"/>
                    <a:pt x="326237" y="261861"/>
                  </a:cubicBezTo>
                  <a:close/>
                </a:path>
              </a:pathLst>
            </a:custGeom>
            <a:grpFill/>
            <a:ln w="4559" cap="flat">
              <a:solidFill>
                <a:srgbClr val="FFFFFF"/>
              </a:solidFill>
              <a:prstDash val="solid"/>
              <a:miter/>
            </a:ln>
          </p:spPr>
          <p:txBody>
            <a:bodyPr rtlCol="0" anchor="ctr"/>
            <a:lstStyle/>
            <a:p>
              <a:endParaRPr lang="en-US"/>
            </a:p>
          </p:txBody>
        </p:sp>
      </p:grpSp>
      <p:grpSp>
        <p:nvGrpSpPr>
          <p:cNvPr id="1168" name="Graphic 2">
            <a:extLst>
              <a:ext uri="{FF2B5EF4-FFF2-40B4-BE49-F238E27FC236}">
                <a16:creationId xmlns:a16="http://schemas.microsoft.com/office/drawing/2014/main" id="{B8A3F6CB-FEB1-F4B0-B503-B5CD5A24EE42}"/>
              </a:ext>
            </a:extLst>
          </p:cNvPr>
          <p:cNvGrpSpPr/>
          <p:nvPr/>
        </p:nvGrpSpPr>
        <p:grpSpPr>
          <a:xfrm>
            <a:off x="9390252" y="4827153"/>
            <a:ext cx="96145" cy="34921"/>
            <a:chOff x="9887192" y="4576821"/>
            <a:chExt cx="110654" cy="40191"/>
          </a:xfrm>
          <a:solidFill>
            <a:schemeClr val="bg1">
              <a:lumMod val="75000"/>
            </a:schemeClr>
          </a:solidFill>
        </p:grpSpPr>
        <p:sp>
          <p:nvSpPr>
            <p:cNvPr id="1169" name="Freeform: Shape 1168">
              <a:extLst>
                <a:ext uri="{FF2B5EF4-FFF2-40B4-BE49-F238E27FC236}">
                  <a16:creationId xmlns:a16="http://schemas.microsoft.com/office/drawing/2014/main" id="{17051113-4220-E1A0-5E31-D52209036087}"/>
                </a:ext>
              </a:extLst>
            </p:cNvPr>
            <p:cNvSpPr/>
            <p:nvPr/>
          </p:nvSpPr>
          <p:spPr>
            <a:xfrm>
              <a:off x="9887192" y="4605705"/>
              <a:ext cx="16323" cy="10760"/>
            </a:xfrm>
            <a:custGeom>
              <a:avLst/>
              <a:gdLst>
                <a:gd name="connsiteX0" fmla="*/ 13170 w 16323"/>
                <a:gd name="connsiteY0" fmla="*/ 7078 h 10760"/>
                <a:gd name="connsiteX1" fmla="*/ 16272 w 16323"/>
                <a:gd name="connsiteY1" fmla="*/ -34 h 10760"/>
                <a:gd name="connsiteX2" fmla="*/ 2046 w 16323"/>
                <a:gd name="connsiteY2" fmla="*/ 4799 h 10760"/>
                <a:gd name="connsiteX3" fmla="*/ -52 w 16323"/>
                <a:gd name="connsiteY3" fmla="*/ 5619 h 10760"/>
                <a:gd name="connsiteX4" fmla="*/ 10344 w 16323"/>
                <a:gd name="connsiteY4" fmla="*/ 10726 h 10760"/>
                <a:gd name="connsiteX5" fmla="*/ 13170 w 16323"/>
                <a:gd name="connsiteY5" fmla="*/ 7078 h 1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23" h="10760">
                  <a:moveTo>
                    <a:pt x="13170" y="7078"/>
                  </a:moveTo>
                  <a:cubicBezTo>
                    <a:pt x="13992" y="4799"/>
                    <a:pt x="15541" y="2610"/>
                    <a:pt x="16272" y="-34"/>
                  </a:cubicBezTo>
                  <a:cubicBezTo>
                    <a:pt x="11712" y="2008"/>
                    <a:pt x="6970" y="3622"/>
                    <a:pt x="2046" y="4799"/>
                  </a:cubicBezTo>
                  <a:cubicBezTo>
                    <a:pt x="1317" y="4881"/>
                    <a:pt x="586" y="5163"/>
                    <a:pt x="-52" y="5619"/>
                  </a:cubicBezTo>
                  <a:lnTo>
                    <a:pt x="10344" y="10726"/>
                  </a:lnTo>
                  <a:cubicBezTo>
                    <a:pt x="10344" y="10726"/>
                    <a:pt x="11985" y="9905"/>
                    <a:pt x="13170" y="7078"/>
                  </a:cubicBezTo>
                  <a:close/>
                </a:path>
              </a:pathLst>
            </a:custGeom>
            <a:grpFill/>
            <a:ln w="4559" cap="flat">
              <a:solidFill>
                <a:srgbClr val="FFFFFF"/>
              </a:solidFill>
              <a:prstDash val="solid"/>
              <a:miter/>
            </a:ln>
          </p:spPr>
          <p:txBody>
            <a:bodyPr rtlCol="0" anchor="ctr"/>
            <a:lstStyle/>
            <a:p>
              <a:endParaRPr lang="en-US"/>
            </a:p>
          </p:txBody>
        </p:sp>
        <p:sp>
          <p:nvSpPr>
            <p:cNvPr id="1170" name="Freeform: Shape 1169">
              <a:extLst>
                <a:ext uri="{FF2B5EF4-FFF2-40B4-BE49-F238E27FC236}">
                  <a16:creationId xmlns:a16="http://schemas.microsoft.com/office/drawing/2014/main" id="{3016486B-E916-DD2B-F853-85F1B12FD5B7}"/>
                </a:ext>
              </a:extLst>
            </p:cNvPr>
            <p:cNvSpPr/>
            <p:nvPr/>
          </p:nvSpPr>
          <p:spPr>
            <a:xfrm>
              <a:off x="9918378" y="4576821"/>
              <a:ext cx="79468" cy="40191"/>
            </a:xfrm>
            <a:custGeom>
              <a:avLst/>
              <a:gdLst>
                <a:gd name="connsiteX0" fmla="*/ 78827 w 79468"/>
                <a:gd name="connsiteY0" fmla="*/ 1493 h 40191"/>
                <a:gd name="connsiteX1" fmla="*/ 74268 w 79468"/>
                <a:gd name="connsiteY1" fmla="*/ 34 h 40191"/>
                <a:gd name="connsiteX2" fmla="*/ 16454 w 79468"/>
                <a:gd name="connsiteY2" fmla="*/ 7967 h 40191"/>
                <a:gd name="connsiteX3" fmla="*/ 1955 w 79468"/>
                <a:gd name="connsiteY3" fmla="*/ 19457 h 40191"/>
                <a:gd name="connsiteX4" fmla="*/ -52 w 79468"/>
                <a:gd name="connsiteY4" fmla="*/ 21098 h 40191"/>
                <a:gd name="connsiteX5" fmla="*/ 7883 w 79468"/>
                <a:gd name="connsiteY5" fmla="*/ 24564 h 40191"/>
                <a:gd name="connsiteX6" fmla="*/ 6788 w 79468"/>
                <a:gd name="connsiteY6" fmla="*/ 29670 h 40191"/>
                <a:gd name="connsiteX7" fmla="*/ 4964 w 79468"/>
                <a:gd name="connsiteY7" fmla="*/ 40157 h 40191"/>
                <a:gd name="connsiteX8" fmla="*/ 14083 w 79468"/>
                <a:gd name="connsiteY8" fmla="*/ 34777 h 40191"/>
                <a:gd name="connsiteX9" fmla="*/ 55118 w 79468"/>
                <a:gd name="connsiteY9" fmla="*/ 19092 h 40191"/>
                <a:gd name="connsiteX10" fmla="*/ 76730 w 79468"/>
                <a:gd name="connsiteY10" fmla="*/ 7147 h 40191"/>
                <a:gd name="connsiteX11" fmla="*/ 78827 w 79468"/>
                <a:gd name="connsiteY11" fmla="*/ 1493 h 40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468" h="40191">
                  <a:moveTo>
                    <a:pt x="78827" y="1493"/>
                  </a:moveTo>
                  <a:cubicBezTo>
                    <a:pt x="77459" y="-513"/>
                    <a:pt x="74268" y="34"/>
                    <a:pt x="74268" y="34"/>
                  </a:cubicBezTo>
                  <a:lnTo>
                    <a:pt x="16454" y="7967"/>
                  </a:lnTo>
                  <a:cubicBezTo>
                    <a:pt x="10163" y="9526"/>
                    <a:pt x="4873" y="13712"/>
                    <a:pt x="1955" y="19457"/>
                  </a:cubicBezTo>
                  <a:cubicBezTo>
                    <a:pt x="1408" y="20104"/>
                    <a:pt x="679" y="20661"/>
                    <a:pt x="-52" y="21098"/>
                  </a:cubicBezTo>
                  <a:cubicBezTo>
                    <a:pt x="3141" y="21737"/>
                    <a:pt x="7883" y="23013"/>
                    <a:pt x="7883" y="24564"/>
                  </a:cubicBezTo>
                  <a:cubicBezTo>
                    <a:pt x="7792" y="26306"/>
                    <a:pt x="7427" y="28029"/>
                    <a:pt x="6788" y="29670"/>
                  </a:cubicBezTo>
                  <a:cubicBezTo>
                    <a:pt x="6788" y="31676"/>
                    <a:pt x="5421" y="36783"/>
                    <a:pt x="4964" y="40157"/>
                  </a:cubicBezTo>
                  <a:cubicBezTo>
                    <a:pt x="7883" y="38187"/>
                    <a:pt x="10983" y="36391"/>
                    <a:pt x="14083" y="34777"/>
                  </a:cubicBezTo>
                  <a:cubicBezTo>
                    <a:pt x="18096" y="32497"/>
                    <a:pt x="48553" y="21098"/>
                    <a:pt x="55118" y="19092"/>
                  </a:cubicBezTo>
                  <a:cubicBezTo>
                    <a:pt x="62687" y="15800"/>
                    <a:pt x="69891" y="11806"/>
                    <a:pt x="76730" y="7147"/>
                  </a:cubicBezTo>
                  <a:cubicBezTo>
                    <a:pt x="78827" y="6052"/>
                    <a:pt x="80287" y="3408"/>
                    <a:pt x="78827" y="1493"/>
                  </a:cubicBezTo>
                  <a:close/>
                </a:path>
              </a:pathLst>
            </a:custGeom>
            <a:grpFill/>
            <a:ln w="4559" cap="flat">
              <a:solidFill>
                <a:srgbClr val="FFFFFF"/>
              </a:solidFill>
              <a:prstDash val="solid"/>
              <a:miter/>
            </a:ln>
          </p:spPr>
          <p:txBody>
            <a:bodyPr rtlCol="0" anchor="ctr"/>
            <a:lstStyle/>
            <a:p>
              <a:endParaRPr lang="en-US"/>
            </a:p>
          </p:txBody>
        </p:sp>
      </p:grpSp>
      <p:grpSp>
        <p:nvGrpSpPr>
          <p:cNvPr id="1171" name="Graphic 2">
            <a:extLst>
              <a:ext uri="{FF2B5EF4-FFF2-40B4-BE49-F238E27FC236}">
                <a16:creationId xmlns:a16="http://schemas.microsoft.com/office/drawing/2014/main" id="{A5E8A57D-B47F-AB8B-4231-FD0E3DD8D071}"/>
              </a:ext>
            </a:extLst>
          </p:cNvPr>
          <p:cNvGrpSpPr/>
          <p:nvPr/>
        </p:nvGrpSpPr>
        <p:grpSpPr>
          <a:xfrm>
            <a:off x="9183308" y="4003266"/>
            <a:ext cx="283029" cy="428258"/>
            <a:chOff x="9649019" y="3628605"/>
            <a:chExt cx="325740" cy="492884"/>
          </a:xfrm>
          <a:solidFill>
            <a:schemeClr val="bg1">
              <a:lumMod val="75000"/>
            </a:schemeClr>
          </a:solidFill>
        </p:grpSpPr>
        <p:sp>
          <p:nvSpPr>
            <p:cNvPr id="1172" name="Freeform: Shape 1171">
              <a:extLst>
                <a:ext uri="{FF2B5EF4-FFF2-40B4-BE49-F238E27FC236}">
                  <a16:creationId xmlns:a16="http://schemas.microsoft.com/office/drawing/2014/main" id="{63855089-E439-21C2-6940-D32322829DDD}"/>
                </a:ext>
              </a:extLst>
            </p:cNvPr>
            <p:cNvSpPr/>
            <p:nvPr/>
          </p:nvSpPr>
          <p:spPr>
            <a:xfrm>
              <a:off x="9656865" y="3906146"/>
              <a:ext cx="85310" cy="103947"/>
            </a:xfrm>
            <a:custGeom>
              <a:avLst/>
              <a:gdLst>
                <a:gd name="connsiteX0" fmla="*/ 22637 w 85310"/>
                <a:gd name="connsiteY0" fmla="*/ 75151 h 103947"/>
                <a:gd name="connsiteX1" fmla="*/ 10964 w 85310"/>
                <a:gd name="connsiteY1" fmla="*/ 87371 h 103947"/>
                <a:gd name="connsiteX2" fmla="*/ 1846 w 85310"/>
                <a:gd name="connsiteY2" fmla="*/ 99043 h 103947"/>
                <a:gd name="connsiteX3" fmla="*/ 2940 w 85310"/>
                <a:gd name="connsiteY3" fmla="*/ 103329 h 103947"/>
                <a:gd name="connsiteX4" fmla="*/ 26649 w 85310"/>
                <a:gd name="connsiteY4" fmla="*/ 86277 h 103947"/>
                <a:gd name="connsiteX5" fmla="*/ 50541 w 85310"/>
                <a:gd name="connsiteY5" fmla="*/ 63479 h 103947"/>
                <a:gd name="connsiteX6" fmla="*/ 59113 w 85310"/>
                <a:gd name="connsiteY6" fmla="*/ 49162 h 103947"/>
                <a:gd name="connsiteX7" fmla="*/ 70785 w 85310"/>
                <a:gd name="connsiteY7" fmla="*/ 41503 h 103947"/>
                <a:gd name="connsiteX8" fmla="*/ 78445 w 85310"/>
                <a:gd name="connsiteY8" fmla="*/ 35211 h 103947"/>
                <a:gd name="connsiteX9" fmla="*/ 85010 w 85310"/>
                <a:gd name="connsiteY9" fmla="*/ 29557 h 103947"/>
                <a:gd name="connsiteX10" fmla="*/ 82730 w 85310"/>
                <a:gd name="connsiteY10" fmla="*/ 24450 h 103947"/>
                <a:gd name="connsiteX11" fmla="*/ 79356 w 85310"/>
                <a:gd name="connsiteY11" fmla="*/ 19252 h 103947"/>
                <a:gd name="connsiteX12" fmla="*/ 79356 w 85310"/>
                <a:gd name="connsiteY12" fmla="*/ 14693 h 103947"/>
                <a:gd name="connsiteX13" fmla="*/ 79356 w 85310"/>
                <a:gd name="connsiteY13" fmla="*/ 10772 h 103947"/>
                <a:gd name="connsiteX14" fmla="*/ 79904 w 85310"/>
                <a:gd name="connsiteY14" fmla="*/ 6212 h 103947"/>
                <a:gd name="connsiteX15" fmla="*/ 76530 w 85310"/>
                <a:gd name="connsiteY15" fmla="*/ 1288 h 103947"/>
                <a:gd name="connsiteX16" fmla="*/ 73065 w 85310"/>
                <a:gd name="connsiteY16" fmla="*/ 18432 h 103947"/>
                <a:gd name="connsiteX17" fmla="*/ 71059 w 85310"/>
                <a:gd name="connsiteY17" fmla="*/ 18432 h 103947"/>
                <a:gd name="connsiteX18" fmla="*/ 69600 w 85310"/>
                <a:gd name="connsiteY18" fmla="*/ 26365 h 103947"/>
                <a:gd name="connsiteX19" fmla="*/ 67411 w 85310"/>
                <a:gd name="connsiteY19" fmla="*/ 33843 h 103947"/>
                <a:gd name="connsiteX20" fmla="*/ 63124 w 85310"/>
                <a:gd name="connsiteY20" fmla="*/ 36031 h 103947"/>
                <a:gd name="connsiteX21" fmla="*/ 55101 w 85310"/>
                <a:gd name="connsiteY21" fmla="*/ 47156 h 103947"/>
                <a:gd name="connsiteX22" fmla="*/ 50814 w 85310"/>
                <a:gd name="connsiteY22" fmla="*/ 49162 h 103947"/>
                <a:gd name="connsiteX23" fmla="*/ 30570 w 85310"/>
                <a:gd name="connsiteY23" fmla="*/ 71960 h 103947"/>
                <a:gd name="connsiteX24" fmla="*/ 22637 w 85310"/>
                <a:gd name="connsiteY24" fmla="*/ 75151 h 103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5310" h="103947">
                  <a:moveTo>
                    <a:pt x="22637" y="75151"/>
                  </a:moveTo>
                  <a:cubicBezTo>
                    <a:pt x="19172" y="78525"/>
                    <a:pt x="13518" y="85365"/>
                    <a:pt x="10964" y="87371"/>
                  </a:cubicBezTo>
                  <a:cubicBezTo>
                    <a:pt x="7590" y="90982"/>
                    <a:pt x="4490" y="94885"/>
                    <a:pt x="1846" y="99043"/>
                  </a:cubicBezTo>
                  <a:cubicBezTo>
                    <a:pt x="-2988" y="106247"/>
                    <a:pt x="2940" y="103329"/>
                    <a:pt x="2940" y="103329"/>
                  </a:cubicBezTo>
                  <a:cubicBezTo>
                    <a:pt x="2940" y="103329"/>
                    <a:pt x="19719" y="90198"/>
                    <a:pt x="26649" y="86277"/>
                  </a:cubicBezTo>
                  <a:cubicBezTo>
                    <a:pt x="36224" y="80559"/>
                    <a:pt x="44340" y="72762"/>
                    <a:pt x="50541" y="63479"/>
                  </a:cubicBezTo>
                  <a:cubicBezTo>
                    <a:pt x="54553" y="55181"/>
                    <a:pt x="53368" y="50074"/>
                    <a:pt x="59113" y="49162"/>
                  </a:cubicBezTo>
                  <a:cubicBezTo>
                    <a:pt x="64858" y="48251"/>
                    <a:pt x="68232" y="48068"/>
                    <a:pt x="70785" y="41503"/>
                  </a:cubicBezTo>
                  <a:cubicBezTo>
                    <a:pt x="73339" y="34937"/>
                    <a:pt x="73885" y="36943"/>
                    <a:pt x="78445" y="35211"/>
                  </a:cubicBezTo>
                  <a:cubicBezTo>
                    <a:pt x="83004" y="33478"/>
                    <a:pt x="86196" y="31198"/>
                    <a:pt x="85010" y="29557"/>
                  </a:cubicBezTo>
                  <a:cubicBezTo>
                    <a:pt x="83825" y="27916"/>
                    <a:pt x="83552" y="23265"/>
                    <a:pt x="82730" y="24450"/>
                  </a:cubicBezTo>
                  <a:cubicBezTo>
                    <a:pt x="81910" y="25636"/>
                    <a:pt x="81362" y="20438"/>
                    <a:pt x="79356" y="19252"/>
                  </a:cubicBezTo>
                  <a:cubicBezTo>
                    <a:pt x="77350" y="18067"/>
                    <a:pt x="77898" y="16152"/>
                    <a:pt x="79356" y="14693"/>
                  </a:cubicBezTo>
                  <a:cubicBezTo>
                    <a:pt x="80816" y="13234"/>
                    <a:pt x="80178" y="10772"/>
                    <a:pt x="79356" y="10772"/>
                  </a:cubicBezTo>
                  <a:cubicBezTo>
                    <a:pt x="78536" y="10772"/>
                    <a:pt x="79356" y="8401"/>
                    <a:pt x="79904" y="6212"/>
                  </a:cubicBezTo>
                  <a:cubicBezTo>
                    <a:pt x="80451" y="4024"/>
                    <a:pt x="78171" y="-2907"/>
                    <a:pt x="76530" y="1288"/>
                  </a:cubicBezTo>
                  <a:cubicBezTo>
                    <a:pt x="74888" y="5483"/>
                    <a:pt x="69964" y="14693"/>
                    <a:pt x="73065" y="18432"/>
                  </a:cubicBezTo>
                  <a:cubicBezTo>
                    <a:pt x="76165" y="22171"/>
                    <a:pt x="77624" y="24997"/>
                    <a:pt x="71059" y="18432"/>
                  </a:cubicBezTo>
                  <a:cubicBezTo>
                    <a:pt x="64492" y="11866"/>
                    <a:pt x="69600" y="26365"/>
                    <a:pt x="69600" y="26365"/>
                  </a:cubicBezTo>
                  <a:cubicBezTo>
                    <a:pt x="69600" y="26365"/>
                    <a:pt x="69600" y="32931"/>
                    <a:pt x="67411" y="33843"/>
                  </a:cubicBezTo>
                  <a:cubicBezTo>
                    <a:pt x="65223" y="34755"/>
                    <a:pt x="65040" y="32931"/>
                    <a:pt x="63124" y="36031"/>
                  </a:cubicBezTo>
                  <a:cubicBezTo>
                    <a:pt x="61210" y="39132"/>
                    <a:pt x="57653" y="46062"/>
                    <a:pt x="55101" y="47156"/>
                  </a:cubicBezTo>
                  <a:cubicBezTo>
                    <a:pt x="52547" y="48251"/>
                    <a:pt x="52547" y="47156"/>
                    <a:pt x="50814" y="49162"/>
                  </a:cubicBezTo>
                  <a:cubicBezTo>
                    <a:pt x="49082" y="51169"/>
                    <a:pt x="33488" y="69680"/>
                    <a:pt x="30570" y="71960"/>
                  </a:cubicBezTo>
                  <a:cubicBezTo>
                    <a:pt x="27653" y="74240"/>
                    <a:pt x="25737" y="71686"/>
                    <a:pt x="22637" y="75151"/>
                  </a:cubicBezTo>
                  <a:close/>
                </a:path>
              </a:pathLst>
            </a:custGeom>
            <a:grpFill/>
            <a:ln w="4559" cap="flat">
              <a:solidFill>
                <a:srgbClr val="FFFFFF"/>
              </a:solidFill>
              <a:prstDash val="solid"/>
              <a:miter/>
            </a:ln>
          </p:spPr>
          <p:txBody>
            <a:bodyPr rtlCol="0" anchor="ctr"/>
            <a:lstStyle/>
            <a:p>
              <a:endParaRPr lang="en-US"/>
            </a:p>
          </p:txBody>
        </p:sp>
        <p:sp>
          <p:nvSpPr>
            <p:cNvPr id="1173" name="Freeform: Shape 1172">
              <a:extLst>
                <a:ext uri="{FF2B5EF4-FFF2-40B4-BE49-F238E27FC236}">
                  <a16:creationId xmlns:a16="http://schemas.microsoft.com/office/drawing/2014/main" id="{B0F63E75-4B76-C443-2F51-6A135AD3651D}"/>
                </a:ext>
              </a:extLst>
            </p:cNvPr>
            <p:cNvSpPr/>
            <p:nvPr/>
          </p:nvSpPr>
          <p:spPr>
            <a:xfrm>
              <a:off x="9748580" y="3887235"/>
              <a:ext cx="4880" cy="10572"/>
            </a:xfrm>
            <a:custGeom>
              <a:avLst/>
              <a:gdLst>
                <a:gd name="connsiteX0" fmla="*/ 3053 w 4880"/>
                <a:gd name="connsiteY0" fmla="*/ 9986 h 10572"/>
                <a:gd name="connsiteX1" fmla="*/ 3874 w 4880"/>
                <a:gd name="connsiteY1" fmla="*/ 1962 h 10572"/>
                <a:gd name="connsiteX2" fmla="*/ 135 w 4880"/>
                <a:gd name="connsiteY2" fmla="*/ 1962 h 10572"/>
                <a:gd name="connsiteX3" fmla="*/ 3053 w 4880"/>
                <a:gd name="connsiteY3" fmla="*/ 9986 h 10572"/>
              </a:gdLst>
              <a:ahLst/>
              <a:cxnLst>
                <a:cxn ang="0">
                  <a:pos x="connsiteX0" y="connsiteY0"/>
                </a:cxn>
                <a:cxn ang="0">
                  <a:pos x="connsiteX1" y="connsiteY1"/>
                </a:cxn>
                <a:cxn ang="0">
                  <a:pos x="connsiteX2" y="connsiteY2"/>
                </a:cxn>
                <a:cxn ang="0">
                  <a:pos x="connsiteX3" y="connsiteY3"/>
                </a:cxn>
              </a:cxnLst>
              <a:rect l="l" t="t" r="r" b="b"/>
              <a:pathLst>
                <a:path w="4880" h="10572">
                  <a:moveTo>
                    <a:pt x="3053" y="9986"/>
                  </a:moveTo>
                  <a:cubicBezTo>
                    <a:pt x="3053" y="9986"/>
                    <a:pt x="6427" y="3421"/>
                    <a:pt x="3874" y="1962"/>
                  </a:cubicBezTo>
                  <a:cubicBezTo>
                    <a:pt x="1320" y="503"/>
                    <a:pt x="-686" y="-1686"/>
                    <a:pt x="135" y="1962"/>
                  </a:cubicBezTo>
                  <a:cubicBezTo>
                    <a:pt x="956" y="5609"/>
                    <a:pt x="1320" y="12540"/>
                    <a:pt x="3053" y="9986"/>
                  </a:cubicBezTo>
                  <a:close/>
                </a:path>
              </a:pathLst>
            </a:custGeom>
            <a:grpFill/>
            <a:ln w="4559" cap="flat">
              <a:solidFill>
                <a:srgbClr val="FFFFFF"/>
              </a:solidFill>
              <a:prstDash val="solid"/>
              <a:miter/>
            </a:ln>
          </p:spPr>
          <p:txBody>
            <a:bodyPr rtlCol="0" anchor="ctr"/>
            <a:lstStyle/>
            <a:p>
              <a:endParaRPr lang="en-US"/>
            </a:p>
          </p:txBody>
        </p:sp>
        <p:sp>
          <p:nvSpPr>
            <p:cNvPr id="1174" name="Freeform: Shape 1173">
              <a:extLst>
                <a:ext uri="{FF2B5EF4-FFF2-40B4-BE49-F238E27FC236}">
                  <a16:creationId xmlns:a16="http://schemas.microsoft.com/office/drawing/2014/main" id="{3FB68E6F-1087-F817-45D1-6C79C977388A}"/>
                </a:ext>
              </a:extLst>
            </p:cNvPr>
            <p:cNvSpPr/>
            <p:nvPr/>
          </p:nvSpPr>
          <p:spPr>
            <a:xfrm>
              <a:off x="9747685" y="3876466"/>
              <a:ext cx="14056" cy="10859"/>
            </a:xfrm>
            <a:custGeom>
              <a:avLst/>
              <a:gdLst>
                <a:gd name="connsiteX0" fmla="*/ 13340 w 14056"/>
                <a:gd name="connsiteY0" fmla="*/ 4251 h 10859"/>
                <a:gd name="connsiteX1" fmla="*/ 11334 w 14056"/>
                <a:gd name="connsiteY1" fmla="*/ 4251 h 10859"/>
                <a:gd name="connsiteX2" fmla="*/ 3675 w 14056"/>
                <a:gd name="connsiteY2" fmla="*/ 1059 h 10859"/>
                <a:gd name="connsiteX3" fmla="*/ 483 w 14056"/>
                <a:gd name="connsiteY3" fmla="*/ 2518 h 10859"/>
                <a:gd name="connsiteX4" fmla="*/ 4495 w 14056"/>
                <a:gd name="connsiteY4" fmla="*/ 10178 h 10859"/>
                <a:gd name="connsiteX5" fmla="*/ 13067 w 14056"/>
                <a:gd name="connsiteY5" fmla="*/ 8172 h 10859"/>
                <a:gd name="connsiteX6" fmla="*/ 13340 w 14056"/>
                <a:gd name="connsiteY6" fmla="*/ 4251 h 1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56" h="10859">
                  <a:moveTo>
                    <a:pt x="13340" y="4251"/>
                  </a:moveTo>
                  <a:cubicBezTo>
                    <a:pt x="11608" y="1332"/>
                    <a:pt x="12428" y="3612"/>
                    <a:pt x="11334" y="4251"/>
                  </a:cubicBezTo>
                  <a:cubicBezTo>
                    <a:pt x="10240" y="4889"/>
                    <a:pt x="7596" y="3065"/>
                    <a:pt x="3675" y="1059"/>
                  </a:cubicBezTo>
                  <a:cubicBezTo>
                    <a:pt x="-247" y="-947"/>
                    <a:pt x="-611" y="-35"/>
                    <a:pt x="483" y="2518"/>
                  </a:cubicBezTo>
                  <a:cubicBezTo>
                    <a:pt x="1577" y="5071"/>
                    <a:pt x="2763" y="9357"/>
                    <a:pt x="4495" y="10178"/>
                  </a:cubicBezTo>
                  <a:cubicBezTo>
                    <a:pt x="6228" y="10998"/>
                    <a:pt x="8508" y="11637"/>
                    <a:pt x="13067" y="8172"/>
                  </a:cubicBezTo>
                  <a:cubicBezTo>
                    <a:pt x="13067" y="7898"/>
                    <a:pt x="14982" y="7077"/>
                    <a:pt x="13340" y="4251"/>
                  </a:cubicBezTo>
                  <a:close/>
                </a:path>
              </a:pathLst>
            </a:custGeom>
            <a:grpFill/>
            <a:ln w="4559" cap="flat">
              <a:solidFill>
                <a:srgbClr val="FFFFFF"/>
              </a:solidFill>
              <a:prstDash val="solid"/>
              <a:miter/>
            </a:ln>
          </p:spPr>
          <p:txBody>
            <a:bodyPr rtlCol="0" anchor="ctr"/>
            <a:lstStyle/>
            <a:p>
              <a:endParaRPr lang="en-US"/>
            </a:p>
          </p:txBody>
        </p:sp>
        <p:sp>
          <p:nvSpPr>
            <p:cNvPr id="1175" name="Freeform: Shape 1174">
              <a:extLst>
                <a:ext uri="{FF2B5EF4-FFF2-40B4-BE49-F238E27FC236}">
                  <a16:creationId xmlns:a16="http://schemas.microsoft.com/office/drawing/2014/main" id="{EB2BD6C4-F137-5BB7-911A-F7D9A3FDC0C4}"/>
                </a:ext>
              </a:extLst>
            </p:cNvPr>
            <p:cNvSpPr/>
            <p:nvPr/>
          </p:nvSpPr>
          <p:spPr>
            <a:xfrm>
              <a:off x="9762124" y="3833970"/>
              <a:ext cx="42209" cy="44543"/>
            </a:xfrm>
            <a:custGeom>
              <a:avLst/>
              <a:gdLst>
                <a:gd name="connsiteX0" fmla="*/ 39664 w 42209"/>
                <a:gd name="connsiteY0" fmla="*/ 12185 h 44543"/>
                <a:gd name="connsiteX1" fmla="*/ 22246 w 42209"/>
                <a:gd name="connsiteY1" fmla="*/ 1698 h 44543"/>
                <a:gd name="connsiteX2" fmla="*/ 16227 w 42209"/>
                <a:gd name="connsiteY2" fmla="*/ 1151 h 44543"/>
                <a:gd name="connsiteX3" fmla="*/ 5740 w 42209"/>
                <a:gd name="connsiteY3" fmla="*/ -34 h 44543"/>
                <a:gd name="connsiteX4" fmla="*/ 908 w 42209"/>
                <a:gd name="connsiteY4" fmla="*/ 2245 h 44543"/>
                <a:gd name="connsiteX5" fmla="*/ 11121 w 42209"/>
                <a:gd name="connsiteY5" fmla="*/ 9997 h 44543"/>
                <a:gd name="connsiteX6" fmla="*/ 20787 w 42209"/>
                <a:gd name="connsiteY6" fmla="*/ 33067 h 44543"/>
                <a:gd name="connsiteX7" fmla="*/ 30817 w 42209"/>
                <a:gd name="connsiteY7" fmla="*/ 42733 h 44543"/>
                <a:gd name="connsiteX8" fmla="*/ 33645 w 42209"/>
                <a:gd name="connsiteY8" fmla="*/ 43554 h 44543"/>
                <a:gd name="connsiteX9" fmla="*/ 38204 w 42209"/>
                <a:gd name="connsiteY9" fmla="*/ 36168 h 44543"/>
                <a:gd name="connsiteX10" fmla="*/ 41578 w 42209"/>
                <a:gd name="connsiteY10" fmla="*/ 26502 h 44543"/>
                <a:gd name="connsiteX11" fmla="*/ 41032 w 42209"/>
                <a:gd name="connsiteY11" fmla="*/ 16471 h 44543"/>
                <a:gd name="connsiteX12" fmla="*/ 39664 w 42209"/>
                <a:gd name="connsiteY12" fmla="*/ 12185 h 44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209" h="44543">
                  <a:moveTo>
                    <a:pt x="39664" y="12185"/>
                  </a:moveTo>
                  <a:cubicBezTo>
                    <a:pt x="36472" y="9632"/>
                    <a:pt x="23978" y="3066"/>
                    <a:pt x="22246" y="1698"/>
                  </a:cubicBezTo>
                  <a:cubicBezTo>
                    <a:pt x="20514" y="330"/>
                    <a:pt x="19146" y="1151"/>
                    <a:pt x="16227" y="1151"/>
                  </a:cubicBezTo>
                  <a:cubicBezTo>
                    <a:pt x="13310" y="1151"/>
                    <a:pt x="7108" y="-34"/>
                    <a:pt x="5740" y="-34"/>
                  </a:cubicBezTo>
                  <a:cubicBezTo>
                    <a:pt x="4373" y="-34"/>
                    <a:pt x="-2557" y="1151"/>
                    <a:pt x="908" y="2245"/>
                  </a:cubicBezTo>
                  <a:cubicBezTo>
                    <a:pt x="4373" y="3340"/>
                    <a:pt x="10027" y="5072"/>
                    <a:pt x="11121" y="9997"/>
                  </a:cubicBezTo>
                  <a:cubicBezTo>
                    <a:pt x="13310" y="18085"/>
                    <a:pt x="16592" y="25845"/>
                    <a:pt x="20787" y="33067"/>
                  </a:cubicBezTo>
                  <a:cubicBezTo>
                    <a:pt x="23978" y="36478"/>
                    <a:pt x="27262" y="39706"/>
                    <a:pt x="30817" y="42733"/>
                  </a:cubicBezTo>
                  <a:cubicBezTo>
                    <a:pt x="30817" y="42733"/>
                    <a:pt x="31913" y="46107"/>
                    <a:pt x="33645" y="43554"/>
                  </a:cubicBezTo>
                  <a:cubicBezTo>
                    <a:pt x="35377" y="41001"/>
                    <a:pt x="36472" y="38174"/>
                    <a:pt x="38204" y="36168"/>
                  </a:cubicBezTo>
                  <a:cubicBezTo>
                    <a:pt x="39936" y="34162"/>
                    <a:pt x="43311" y="33614"/>
                    <a:pt x="41578" y="26502"/>
                  </a:cubicBezTo>
                  <a:cubicBezTo>
                    <a:pt x="39846" y="19389"/>
                    <a:pt x="39390" y="18203"/>
                    <a:pt x="41032" y="16471"/>
                  </a:cubicBezTo>
                  <a:cubicBezTo>
                    <a:pt x="42672" y="14738"/>
                    <a:pt x="42764" y="14830"/>
                    <a:pt x="39664" y="12185"/>
                  </a:cubicBezTo>
                  <a:close/>
                </a:path>
              </a:pathLst>
            </a:custGeom>
            <a:grpFill/>
            <a:ln w="4559" cap="flat">
              <a:solidFill>
                <a:srgbClr val="FFFFFF"/>
              </a:solidFill>
              <a:prstDash val="solid"/>
              <a:miter/>
            </a:ln>
          </p:spPr>
          <p:txBody>
            <a:bodyPr rtlCol="0" anchor="ctr"/>
            <a:lstStyle/>
            <a:p>
              <a:endParaRPr lang="en-US"/>
            </a:p>
          </p:txBody>
        </p:sp>
        <p:sp>
          <p:nvSpPr>
            <p:cNvPr id="1176" name="Freeform: Shape 1175">
              <a:extLst>
                <a:ext uri="{FF2B5EF4-FFF2-40B4-BE49-F238E27FC236}">
                  <a16:creationId xmlns:a16="http://schemas.microsoft.com/office/drawing/2014/main" id="{C3EF2F14-2C77-465C-A1CF-37359F203822}"/>
                </a:ext>
              </a:extLst>
            </p:cNvPr>
            <p:cNvSpPr/>
            <p:nvPr/>
          </p:nvSpPr>
          <p:spPr>
            <a:xfrm>
              <a:off x="9818218" y="3862607"/>
              <a:ext cx="6636" cy="21006"/>
            </a:xfrm>
            <a:custGeom>
              <a:avLst/>
              <a:gdLst>
                <a:gd name="connsiteX0" fmla="*/ 5728 w 6636"/>
                <a:gd name="connsiteY0" fmla="*/ 145 h 21006"/>
                <a:gd name="connsiteX1" fmla="*/ 348 w 6636"/>
                <a:gd name="connsiteY1" fmla="*/ 13550 h 21006"/>
                <a:gd name="connsiteX2" fmla="*/ 3176 w 6636"/>
                <a:gd name="connsiteY2" fmla="*/ 18109 h 21006"/>
                <a:gd name="connsiteX3" fmla="*/ 5728 w 6636"/>
                <a:gd name="connsiteY3" fmla="*/ 145 h 21006"/>
              </a:gdLst>
              <a:ahLst/>
              <a:cxnLst>
                <a:cxn ang="0">
                  <a:pos x="connsiteX0" y="connsiteY0"/>
                </a:cxn>
                <a:cxn ang="0">
                  <a:pos x="connsiteX1" y="connsiteY1"/>
                </a:cxn>
                <a:cxn ang="0">
                  <a:pos x="connsiteX2" y="connsiteY2"/>
                </a:cxn>
                <a:cxn ang="0">
                  <a:pos x="connsiteX3" y="connsiteY3"/>
                </a:cxn>
              </a:cxnLst>
              <a:rect l="l" t="t" r="r" b="b"/>
              <a:pathLst>
                <a:path w="6636" h="21006">
                  <a:moveTo>
                    <a:pt x="5728" y="145"/>
                  </a:moveTo>
                  <a:cubicBezTo>
                    <a:pt x="2902" y="2424"/>
                    <a:pt x="-1384" y="145"/>
                    <a:pt x="348" y="13550"/>
                  </a:cubicBezTo>
                  <a:cubicBezTo>
                    <a:pt x="2080" y="26954"/>
                    <a:pt x="3176" y="18109"/>
                    <a:pt x="3176" y="18109"/>
                  </a:cubicBezTo>
                  <a:cubicBezTo>
                    <a:pt x="3176" y="18109"/>
                    <a:pt x="8647" y="-2135"/>
                    <a:pt x="5728" y="145"/>
                  </a:cubicBezTo>
                  <a:close/>
                </a:path>
              </a:pathLst>
            </a:custGeom>
            <a:grpFill/>
            <a:ln w="4559" cap="flat">
              <a:solidFill>
                <a:srgbClr val="FFFFFF"/>
              </a:solidFill>
              <a:prstDash val="solid"/>
              <a:miter/>
            </a:ln>
          </p:spPr>
          <p:txBody>
            <a:bodyPr rtlCol="0" anchor="ctr"/>
            <a:lstStyle/>
            <a:p>
              <a:endParaRPr lang="en-US"/>
            </a:p>
          </p:txBody>
        </p:sp>
        <p:sp>
          <p:nvSpPr>
            <p:cNvPr id="1177" name="Freeform: Shape 1176">
              <a:extLst>
                <a:ext uri="{FF2B5EF4-FFF2-40B4-BE49-F238E27FC236}">
                  <a16:creationId xmlns:a16="http://schemas.microsoft.com/office/drawing/2014/main" id="{0B3C0315-C05F-5BB6-DD4C-E052DC26849D}"/>
                </a:ext>
              </a:extLst>
            </p:cNvPr>
            <p:cNvSpPr/>
            <p:nvPr/>
          </p:nvSpPr>
          <p:spPr>
            <a:xfrm>
              <a:off x="9835314" y="3869553"/>
              <a:ext cx="7286" cy="6985"/>
            </a:xfrm>
            <a:custGeom>
              <a:avLst/>
              <a:gdLst>
                <a:gd name="connsiteX0" fmla="*/ 7235 w 7286"/>
                <a:gd name="connsiteY0" fmla="*/ 4872 h 6985"/>
                <a:gd name="connsiteX1" fmla="*/ 3770 w 7286"/>
                <a:gd name="connsiteY1" fmla="*/ 38 h 6985"/>
                <a:gd name="connsiteX2" fmla="*/ 2038 w 7286"/>
                <a:gd name="connsiteY2" fmla="*/ 4598 h 6985"/>
                <a:gd name="connsiteX3" fmla="*/ 7235 w 7286"/>
                <a:gd name="connsiteY3" fmla="*/ 4872 h 6985"/>
              </a:gdLst>
              <a:ahLst/>
              <a:cxnLst>
                <a:cxn ang="0">
                  <a:pos x="connsiteX0" y="connsiteY0"/>
                </a:cxn>
                <a:cxn ang="0">
                  <a:pos x="connsiteX1" y="connsiteY1"/>
                </a:cxn>
                <a:cxn ang="0">
                  <a:pos x="connsiteX2" y="connsiteY2"/>
                </a:cxn>
                <a:cxn ang="0">
                  <a:pos x="connsiteX3" y="connsiteY3"/>
                </a:cxn>
              </a:cxnLst>
              <a:rect l="l" t="t" r="r" b="b"/>
              <a:pathLst>
                <a:path w="7286" h="6985">
                  <a:moveTo>
                    <a:pt x="7235" y="4872"/>
                  </a:moveTo>
                  <a:cubicBezTo>
                    <a:pt x="7235" y="38"/>
                    <a:pt x="7235" y="-235"/>
                    <a:pt x="3770" y="38"/>
                  </a:cubicBezTo>
                  <a:cubicBezTo>
                    <a:pt x="304" y="312"/>
                    <a:pt x="-1884" y="38"/>
                    <a:pt x="2038" y="4598"/>
                  </a:cubicBezTo>
                  <a:cubicBezTo>
                    <a:pt x="2038" y="4598"/>
                    <a:pt x="7235" y="9705"/>
                    <a:pt x="7235" y="4872"/>
                  </a:cubicBezTo>
                  <a:close/>
                </a:path>
              </a:pathLst>
            </a:custGeom>
            <a:grpFill/>
            <a:ln w="4559" cap="flat">
              <a:solidFill>
                <a:srgbClr val="FFFFFF"/>
              </a:solidFill>
              <a:prstDash val="solid"/>
              <a:miter/>
            </a:ln>
          </p:spPr>
          <p:txBody>
            <a:bodyPr rtlCol="0" anchor="ctr"/>
            <a:lstStyle/>
            <a:p>
              <a:endParaRPr lang="en-US"/>
            </a:p>
          </p:txBody>
        </p:sp>
        <p:sp>
          <p:nvSpPr>
            <p:cNvPr id="1178" name="Freeform: Shape 1177">
              <a:extLst>
                <a:ext uri="{FF2B5EF4-FFF2-40B4-BE49-F238E27FC236}">
                  <a16:creationId xmlns:a16="http://schemas.microsoft.com/office/drawing/2014/main" id="{00E0214B-DAD8-0232-F152-82AD99783160}"/>
                </a:ext>
              </a:extLst>
            </p:cNvPr>
            <p:cNvSpPr/>
            <p:nvPr/>
          </p:nvSpPr>
          <p:spPr>
            <a:xfrm>
              <a:off x="9814768" y="3888777"/>
              <a:ext cx="43854" cy="50655"/>
            </a:xfrm>
            <a:custGeom>
              <a:avLst/>
              <a:gdLst>
                <a:gd name="connsiteX0" fmla="*/ 698 w 43854"/>
                <a:gd name="connsiteY0" fmla="*/ 2426 h 50655"/>
                <a:gd name="connsiteX1" fmla="*/ 2066 w 43854"/>
                <a:gd name="connsiteY1" fmla="*/ 5618 h 50655"/>
                <a:gd name="connsiteX2" fmla="*/ 8084 w 43854"/>
                <a:gd name="connsiteY2" fmla="*/ 10451 h 50655"/>
                <a:gd name="connsiteX3" fmla="*/ 6078 w 43854"/>
                <a:gd name="connsiteY3" fmla="*/ 27503 h 50655"/>
                <a:gd name="connsiteX4" fmla="*/ 1792 w 43854"/>
                <a:gd name="connsiteY4" fmla="*/ 48021 h 50655"/>
                <a:gd name="connsiteX5" fmla="*/ 17203 w 43854"/>
                <a:gd name="connsiteY5" fmla="*/ 44647 h 50655"/>
                <a:gd name="connsiteX6" fmla="*/ 41459 w 43854"/>
                <a:gd name="connsiteY6" fmla="*/ 28141 h 50655"/>
                <a:gd name="connsiteX7" fmla="*/ 43374 w 43854"/>
                <a:gd name="connsiteY7" fmla="*/ 19022 h 50655"/>
                <a:gd name="connsiteX8" fmla="*/ 38542 w 43854"/>
                <a:gd name="connsiteY8" fmla="*/ 15284 h 50655"/>
                <a:gd name="connsiteX9" fmla="*/ 33435 w 43854"/>
                <a:gd name="connsiteY9" fmla="*/ 15284 h 50655"/>
                <a:gd name="connsiteX10" fmla="*/ 23768 w 43854"/>
                <a:gd name="connsiteY10" fmla="*/ 13004 h 50655"/>
                <a:gd name="connsiteX11" fmla="*/ 6078 w 43854"/>
                <a:gd name="connsiteY11" fmla="*/ 1605 h 50655"/>
                <a:gd name="connsiteX12" fmla="*/ 698 w 43854"/>
                <a:gd name="connsiteY12" fmla="*/ 2426 h 50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854" h="50655">
                  <a:moveTo>
                    <a:pt x="698" y="2426"/>
                  </a:moveTo>
                  <a:cubicBezTo>
                    <a:pt x="-1582" y="5344"/>
                    <a:pt x="2066" y="5618"/>
                    <a:pt x="2066" y="5618"/>
                  </a:cubicBezTo>
                  <a:cubicBezTo>
                    <a:pt x="5804" y="5618"/>
                    <a:pt x="7537" y="9265"/>
                    <a:pt x="8084" y="10451"/>
                  </a:cubicBezTo>
                  <a:cubicBezTo>
                    <a:pt x="7720" y="16168"/>
                    <a:pt x="7081" y="21858"/>
                    <a:pt x="6078" y="27503"/>
                  </a:cubicBezTo>
                  <a:cubicBezTo>
                    <a:pt x="5530" y="32974"/>
                    <a:pt x="2613" y="42914"/>
                    <a:pt x="1792" y="48021"/>
                  </a:cubicBezTo>
                  <a:cubicBezTo>
                    <a:pt x="971" y="53127"/>
                    <a:pt x="5804" y="50027"/>
                    <a:pt x="17203" y="44647"/>
                  </a:cubicBezTo>
                  <a:cubicBezTo>
                    <a:pt x="25958" y="40196"/>
                    <a:pt x="34072" y="34643"/>
                    <a:pt x="41459" y="28141"/>
                  </a:cubicBezTo>
                  <a:cubicBezTo>
                    <a:pt x="44286" y="25497"/>
                    <a:pt x="41459" y="26409"/>
                    <a:pt x="43374" y="19022"/>
                  </a:cubicBezTo>
                  <a:cubicBezTo>
                    <a:pt x="45290" y="11636"/>
                    <a:pt x="40274" y="14098"/>
                    <a:pt x="38542" y="15284"/>
                  </a:cubicBezTo>
                  <a:cubicBezTo>
                    <a:pt x="37082" y="16506"/>
                    <a:pt x="34894" y="16506"/>
                    <a:pt x="33435" y="15284"/>
                  </a:cubicBezTo>
                  <a:cubicBezTo>
                    <a:pt x="30335" y="13943"/>
                    <a:pt x="27143" y="13168"/>
                    <a:pt x="23768" y="13004"/>
                  </a:cubicBezTo>
                  <a:cubicBezTo>
                    <a:pt x="17477" y="9803"/>
                    <a:pt x="11549" y="5982"/>
                    <a:pt x="6078" y="1605"/>
                  </a:cubicBezTo>
                  <a:cubicBezTo>
                    <a:pt x="2339" y="-948"/>
                    <a:pt x="2978" y="-401"/>
                    <a:pt x="698" y="2426"/>
                  </a:cubicBezTo>
                  <a:close/>
                </a:path>
              </a:pathLst>
            </a:custGeom>
            <a:grpFill/>
            <a:ln w="4559" cap="flat">
              <a:solidFill>
                <a:srgbClr val="FFFFFF"/>
              </a:solidFill>
              <a:prstDash val="solid"/>
              <a:miter/>
            </a:ln>
          </p:spPr>
          <p:txBody>
            <a:bodyPr rtlCol="0" anchor="ctr"/>
            <a:lstStyle/>
            <a:p>
              <a:endParaRPr lang="en-US"/>
            </a:p>
          </p:txBody>
        </p:sp>
        <p:sp>
          <p:nvSpPr>
            <p:cNvPr id="1179" name="Freeform: Shape 1178">
              <a:extLst>
                <a:ext uri="{FF2B5EF4-FFF2-40B4-BE49-F238E27FC236}">
                  <a16:creationId xmlns:a16="http://schemas.microsoft.com/office/drawing/2014/main" id="{9B664566-234C-3FF2-E1F9-15267F3A13B6}"/>
                </a:ext>
              </a:extLst>
            </p:cNvPr>
            <p:cNvSpPr/>
            <p:nvPr/>
          </p:nvSpPr>
          <p:spPr>
            <a:xfrm>
              <a:off x="9836593" y="3930972"/>
              <a:ext cx="5299" cy="9071"/>
            </a:xfrm>
            <a:custGeom>
              <a:avLst/>
              <a:gdLst>
                <a:gd name="connsiteX0" fmla="*/ 484 w 5299"/>
                <a:gd name="connsiteY0" fmla="*/ 7558 h 9071"/>
                <a:gd name="connsiteX1" fmla="*/ 4770 w 5299"/>
                <a:gd name="connsiteY1" fmla="*/ 5005 h 9071"/>
                <a:gd name="connsiteX2" fmla="*/ 3038 w 5299"/>
                <a:gd name="connsiteY2" fmla="*/ 719 h 9071"/>
                <a:gd name="connsiteX3" fmla="*/ 1396 w 5299"/>
                <a:gd name="connsiteY3" fmla="*/ 3272 h 9071"/>
                <a:gd name="connsiteX4" fmla="*/ 484 w 5299"/>
                <a:gd name="connsiteY4" fmla="*/ 7558 h 9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9" h="9071">
                  <a:moveTo>
                    <a:pt x="484" y="7558"/>
                  </a:moveTo>
                  <a:cubicBezTo>
                    <a:pt x="2490" y="9838"/>
                    <a:pt x="3585" y="9838"/>
                    <a:pt x="4770" y="5005"/>
                  </a:cubicBezTo>
                  <a:cubicBezTo>
                    <a:pt x="5956" y="172"/>
                    <a:pt x="4770" y="-1014"/>
                    <a:pt x="3038" y="719"/>
                  </a:cubicBezTo>
                  <a:cubicBezTo>
                    <a:pt x="3038" y="719"/>
                    <a:pt x="-63" y="1266"/>
                    <a:pt x="1396" y="3272"/>
                  </a:cubicBezTo>
                  <a:cubicBezTo>
                    <a:pt x="2855" y="5279"/>
                    <a:pt x="-1521" y="5279"/>
                    <a:pt x="484" y="7558"/>
                  </a:cubicBezTo>
                  <a:close/>
                </a:path>
              </a:pathLst>
            </a:custGeom>
            <a:grpFill/>
            <a:ln w="4559" cap="flat">
              <a:solidFill>
                <a:srgbClr val="FFFFFF"/>
              </a:solidFill>
              <a:prstDash val="solid"/>
              <a:miter/>
            </a:ln>
          </p:spPr>
          <p:txBody>
            <a:bodyPr rtlCol="0" anchor="ctr"/>
            <a:lstStyle/>
            <a:p>
              <a:endParaRPr lang="en-US"/>
            </a:p>
          </p:txBody>
        </p:sp>
        <p:sp>
          <p:nvSpPr>
            <p:cNvPr id="1180" name="Freeform: Shape 1179">
              <a:extLst>
                <a:ext uri="{FF2B5EF4-FFF2-40B4-BE49-F238E27FC236}">
                  <a16:creationId xmlns:a16="http://schemas.microsoft.com/office/drawing/2014/main" id="{E9A3A033-0F82-FD5D-5EB9-F614C32DDB0F}"/>
                </a:ext>
              </a:extLst>
            </p:cNvPr>
            <p:cNvSpPr/>
            <p:nvPr/>
          </p:nvSpPr>
          <p:spPr>
            <a:xfrm>
              <a:off x="9833860" y="3921479"/>
              <a:ext cx="38827" cy="66432"/>
            </a:xfrm>
            <a:custGeom>
              <a:avLst/>
              <a:gdLst>
                <a:gd name="connsiteX0" fmla="*/ 9783 w 38827"/>
                <a:gd name="connsiteY0" fmla="*/ 25349 h 66432"/>
                <a:gd name="connsiteX1" fmla="*/ 4038 w 38827"/>
                <a:gd name="connsiteY1" fmla="*/ 34468 h 66432"/>
                <a:gd name="connsiteX2" fmla="*/ 2033 w 38827"/>
                <a:gd name="connsiteY2" fmla="*/ 45958 h 66432"/>
                <a:gd name="connsiteX3" fmla="*/ 10057 w 38827"/>
                <a:gd name="connsiteY3" fmla="*/ 54165 h 66432"/>
                <a:gd name="connsiteX4" fmla="*/ 15711 w 38827"/>
                <a:gd name="connsiteY4" fmla="*/ 59272 h 66432"/>
                <a:gd name="connsiteX5" fmla="*/ 24282 w 38827"/>
                <a:gd name="connsiteY5" fmla="*/ 66111 h 66432"/>
                <a:gd name="connsiteX6" fmla="*/ 23736 w 38827"/>
                <a:gd name="connsiteY6" fmla="*/ 44773 h 66432"/>
                <a:gd name="connsiteX7" fmla="*/ 37961 w 38827"/>
                <a:gd name="connsiteY7" fmla="*/ 7111 h 66432"/>
                <a:gd name="connsiteX8" fmla="*/ 26836 w 38827"/>
                <a:gd name="connsiteY8" fmla="*/ -1 h 66432"/>
                <a:gd name="connsiteX9" fmla="*/ 9783 w 38827"/>
                <a:gd name="connsiteY9" fmla="*/ 25349 h 66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27" h="66432">
                  <a:moveTo>
                    <a:pt x="9783" y="25349"/>
                  </a:moveTo>
                  <a:cubicBezTo>
                    <a:pt x="7777" y="33283"/>
                    <a:pt x="4038" y="34468"/>
                    <a:pt x="4038" y="34468"/>
                  </a:cubicBezTo>
                  <a:cubicBezTo>
                    <a:pt x="-2527" y="36201"/>
                    <a:pt x="391" y="39392"/>
                    <a:pt x="2033" y="45958"/>
                  </a:cubicBezTo>
                  <a:cubicBezTo>
                    <a:pt x="3673" y="52524"/>
                    <a:pt x="8051" y="54165"/>
                    <a:pt x="10057" y="54165"/>
                  </a:cubicBezTo>
                  <a:cubicBezTo>
                    <a:pt x="12063" y="54165"/>
                    <a:pt x="14343" y="55351"/>
                    <a:pt x="15711" y="59272"/>
                  </a:cubicBezTo>
                  <a:cubicBezTo>
                    <a:pt x="17079" y="63193"/>
                    <a:pt x="19176" y="67570"/>
                    <a:pt x="24282" y="66111"/>
                  </a:cubicBezTo>
                  <a:cubicBezTo>
                    <a:pt x="29389" y="64652"/>
                    <a:pt x="24282" y="50518"/>
                    <a:pt x="23736" y="44773"/>
                  </a:cubicBezTo>
                  <a:cubicBezTo>
                    <a:pt x="26744" y="31641"/>
                    <a:pt x="31578" y="18975"/>
                    <a:pt x="37961" y="7111"/>
                  </a:cubicBezTo>
                  <a:cubicBezTo>
                    <a:pt x="40879" y="2552"/>
                    <a:pt x="35681" y="911"/>
                    <a:pt x="26836" y="-1"/>
                  </a:cubicBezTo>
                  <a:cubicBezTo>
                    <a:pt x="17991" y="-913"/>
                    <a:pt x="11515" y="17325"/>
                    <a:pt x="9783" y="25349"/>
                  </a:cubicBezTo>
                  <a:close/>
                </a:path>
              </a:pathLst>
            </a:custGeom>
            <a:grpFill/>
            <a:ln w="4559" cap="flat">
              <a:solidFill>
                <a:srgbClr val="FFFFFF"/>
              </a:solidFill>
              <a:prstDash val="solid"/>
              <a:miter/>
            </a:ln>
          </p:spPr>
          <p:txBody>
            <a:bodyPr rtlCol="0" anchor="ctr"/>
            <a:lstStyle/>
            <a:p>
              <a:endParaRPr lang="en-US"/>
            </a:p>
          </p:txBody>
        </p:sp>
        <p:sp>
          <p:nvSpPr>
            <p:cNvPr id="1181" name="Freeform: Shape 1180">
              <a:extLst>
                <a:ext uri="{FF2B5EF4-FFF2-40B4-BE49-F238E27FC236}">
                  <a16:creationId xmlns:a16="http://schemas.microsoft.com/office/drawing/2014/main" id="{50BF0E80-221A-10D1-7228-D9B40C47A172}"/>
                </a:ext>
              </a:extLst>
            </p:cNvPr>
            <p:cNvSpPr/>
            <p:nvPr/>
          </p:nvSpPr>
          <p:spPr>
            <a:xfrm>
              <a:off x="9814180" y="3832719"/>
              <a:ext cx="8791" cy="11361"/>
            </a:xfrm>
            <a:custGeom>
              <a:avLst/>
              <a:gdLst>
                <a:gd name="connsiteX0" fmla="*/ 4112 w 8791"/>
                <a:gd name="connsiteY0" fmla="*/ 123 h 11361"/>
                <a:gd name="connsiteX1" fmla="*/ 4112 w 8791"/>
                <a:gd name="connsiteY1" fmla="*/ 10883 h 11361"/>
                <a:gd name="connsiteX2" fmla="*/ 7213 w 8791"/>
                <a:gd name="connsiteY2" fmla="*/ 9241 h 11361"/>
                <a:gd name="connsiteX3" fmla="*/ 4112 w 8791"/>
                <a:gd name="connsiteY3" fmla="*/ 123 h 11361"/>
              </a:gdLst>
              <a:ahLst/>
              <a:cxnLst>
                <a:cxn ang="0">
                  <a:pos x="connsiteX0" y="connsiteY0"/>
                </a:cxn>
                <a:cxn ang="0">
                  <a:pos x="connsiteX1" y="connsiteY1"/>
                </a:cxn>
                <a:cxn ang="0">
                  <a:pos x="connsiteX2" y="connsiteY2"/>
                </a:cxn>
                <a:cxn ang="0">
                  <a:pos x="connsiteX3" y="connsiteY3"/>
                </a:cxn>
              </a:cxnLst>
              <a:rect l="l" t="t" r="r" b="b"/>
              <a:pathLst>
                <a:path w="8791" h="11361">
                  <a:moveTo>
                    <a:pt x="4112" y="123"/>
                  </a:moveTo>
                  <a:cubicBezTo>
                    <a:pt x="-3001" y="-1337"/>
                    <a:pt x="374" y="7782"/>
                    <a:pt x="4112" y="10883"/>
                  </a:cubicBezTo>
                  <a:cubicBezTo>
                    <a:pt x="4112" y="10883"/>
                    <a:pt x="6118" y="12615"/>
                    <a:pt x="7213" y="9241"/>
                  </a:cubicBezTo>
                  <a:cubicBezTo>
                    <a:pt x="8307" y="5867"/>
                    <a:pt x="11225" y="1490"/>
                    <a:pt x="4112" y="123"/>
                  </a:cubicBezTo>
                  <a:close/>
                </a:path>
              </a:pathLst>
            </a:custGeom>
            <a:grpFill/>
            <a:ln w="4559" cap="flat">
              <a:solidFill>
                <a:srgbClr val="FFFFFF"/>
              </a:solidFill>
              <a:prstDash val="solid"/>
              <a:miter/>
            </a:ln>
          </p:spPr>
          <p:txBody>
            <a:bodyPr rtlCol="0" anchor="ctr"/>
            <a:lstStyle/>
            <a:p>
              <a:endParaRPr lang="en-US"/>
            </a:p>
          </p:txBody>
        </p:sp>
        <p:sp>
          <p:nvSpPr>
            <p:cNvPr id="1182" name="Freeform: Shape 1181">
              <a:extLst>
                <a:ext uri="{FF2B5EF4-FFF2-40B4-BE49-F238E27FC236}">
                  <a16:creationId xmlns:a16="http://schemas.microsoft.com/office/drawing/2014/main" id="{D568F3FA-759A-F9D5-A12A-FDB8928ADF9E}"/>
                </a:ext>
              </a:extLst>
            </p:cNvPr>
            <p:cNvSpPr/>
            <p:nvPr/>
          </p:nvSpPr>
          <p:spPr>
            <a:xfrm>
              <a:off x="9798646" y="3628605"/>
              <a:ext cx="4957" cy="5559"/>
            </a:xfrm>
            <a:custGeom>
              <a:avLst/>
              <a:gdLst>
                <a:gd name="connsiteX0" fmla="*/ 2867 w 4957"/>
                <a:gd name="connsiteY0" fmla="*/ 428 h 5559"/>
                <a:gd name="connsiteX1" fmla="*/ 1682 w 4957"/>
                <a:gd name="connsiteY1" fmla="*/ 4988 h 5559"/>
                <a:gd name="connsiteX2" fmla="*/ 4782 w 4957"/>
                <a:gd name="connsiteY2" fmla="*/ 3255 h 5559"/>
                <a:gd name="connsiteX3" fmla="*/ 2867 w 4957"/>
                <a:gd name="connsiteY3" fmla="*/ 428 h 5559"/>
              </a:gdLst>
              <a:ahLst/>
              <a:cxnLst>
                <a:cxn ang="0">
                  <a:pos x="connsiteX0" y="connsiteY0"/>
                </a:cxn>
                <a:cxn ang="0">
                  <a:pos x="connsiteX1" y="connsiteY1"/>
                </a:cxn>
                <a:cxn ang="0">
                  <a:pos x="connsiteX2" y="connsiteY2"/>
                </a:cxn>
                <a:cxn ang="0">
                  <a:pos x="connsiteX3" y="connsiteY3"/>
                </a:cxn>
              </a:cxnLst>
              <a:rect l="l" t="t" r="r" b="b"/>
              <a:pathLst>
                <a:path w="4957" h="5559">
                  <a:moveTo>
                    <a:pt x="2867" y="428"/>
                  </a:moveTo>
                  <a:cubicBezTo>
                    <a:pt x="496" y="1340"/>
                    <a:pt x="-1692" y="1340"/>
                    <a:pt x="1682" y="4988"/>
                  </a:cubicBezTo>
                  <a:cubicBezTo>
                    <a:pt x="1682" y="4988"/>
                    <a:pt x="4509" y="6994"/>
                    <a:pt x="4782" y="3255"/>
                  </a:cubicBezTo>
                  <a:cubicBezTo>
                    <a:pt x="5056" y="-484"/>
                    <a:pt x="5056" y="-392"/>
                    <a:pt x="2867" y="428"/>
                  </a:cubicBezTo>
                  <a:close/>
                </a:path>
              </a:pathLst>
            </a:custGeom>
            <a:grpFill/>
            <a:ln w="4559" cap="flat">
              <a:solidFill>
                <a:srgbClr val="FFFFFF"/>
              </a:solidFill>
              <a:prstDash val="solid"/>
              <a:miter/>
            </a:ln>
          </p:spPr>
          <p:txBody>
            <a:bodyPr rtlCol="0" anchor="ctr"/>
            <a:lstStyle/>
            <a:p>
              <a:endParaRPr lang="en-US"/>
            </a:p>
          </p:txBody>
        </p:sp>
        <p:sp>
          <p:nvSpPr>
            <p:cNvPr id="1183" name="Freeform: Shape 1182">
              <a:extLst>
                <a:ext uri="{FF2B5EF4-FFF2-40B4-BE49-F238E27FC236}">
                  <a16:creationId xmlns:a16="http://schemas.microsoft.com/office/drawing/2014/main" id="{06E2A975-B9A7-631E-15CE-1DD31E32E723}"/>
                </a:ext>
              </a:extLst>
            </p:cNvPr>
            <p:cNvSpPr/>
            <p:nvPr/>
          </p:nvSpPr>
          <p:spPr>
            <a:xfrm>
              <a:off x="9814910" y="3642913"/>
              <a:ext cx="2365" cy="6672"/>
            </a:xfrm>
            <a:custGeom>
              <a:avLst/>
              <a:gdLst>
                <a:gd name="connsiteX0" fmla="*/ 282 w 2365"/>
                <a:gd name="connsiteY0" fmla="*/ 6638 h 6672"/>
                <a:gd name="connsiteX1" fmla="*/ 1924 w 2365"/>
                <a:gd name="connsiteY1" fmla="*/ 73 h 6672"/>
                <a:gd name="connsiteX2" fmla="*/ 282 w 2365"/>
                <a:gd name="connsiteY2" fmla="*/ 6638 h 6672"/>
              </a:gdLst>
              <a:ahLst/>
              <a:cxnLst>
                <a:cxn ang="0">
                  <a:pos x="connsiteX0" y="connsiteY0"/>
                </a:cxn>
                <a:cxn ang="0">
                  <a:pos x="connsiteX1" y="connsiteY1"/>
                </a:cxn>
                <a:cxn ang="0">
                  <a:pos x="connsiteX2" y="connsiteY2"/>
                </a:cxn>
              </a:cxnLst>
              <a:rect l="l" t="t" r="r" b="b"/>
              <a:pathLst>
                <a:path w="2365" h="6672">
                  <a:moveTo>
                    <a:pt x="282" y="6638"/>
                  </a:moveTo>
                  <a:cubicBezTo>
                    <a:pt x="282" y="6638"/>
                    <a:pt x="3382" y="-1022"/>
                    <a:pt x="1924" y="73"/>
                  </a:cubicBezTo>
                  <a:cubicBezTo>
                    <a:pt x="464" y="1167"/>
                    <a:pt x="-630" y="2626"/>
                    <a:pt x="282" y="6638"/>
                  </a:cubicBezTo>
                  <a:close/>
                </a:path>
              </a:pathLst>
            </a:custGeom>
            <a:grpFill/>
            <a:ln w="4559" cap="flat">
              <a:solidFill>
                <a:srgbClr val="FFFFFF"/>
              </a:solidFill>
              <a:prstDash val="solid"/>
              <a:miter/>
            </a:ln>
          </p:spPr>
          <p:txBody>
            <a:bodyPr rtlCol="0" anchor="ctr"/>
            <a:lstStyle/>
            <a:p>
              <a:endParaRPr lang="en-US"/>
            </a:p>
          </p:txBody>
        </p:sp>
        <p:sp>
          <p:nvSpPr>
            <p:cNvPr id="1184" name="Freeform: Shape 1183">
              <a:extLst>
                <a:ext uri="{FF2B5EF4-FFF2-40B4-BE49-F238E27FC236}">
                  <a16:creationId xmlns:a16="http://schemas.microsoft.com/office/drawing/2014/main" id="{681479FE-08A1-0103-587F-68B3ED06F648}"/>
                </a:ext>
              </a:extLst>
            </p:cNvPr>
            <p:cNvSpPr/>
            <p:nvPr/>
          </p:nvSpPr>
          <p:spPr>
            <a:xfrm>
              <a:off x="9744091" y="3658183"/>
              <a:ext cx="148733" cy="207590"/>
            </a:xfrm>
            <a:custGeom>
              <a:avLst/>
              <a:gdLst>
                <a:gd name="connsiteX0" fmla="*/ 5535 w 148733"/>
                <a:gd name="connsiteY0" fmla="*/ 79731 h 207590"/>
                <a:gd name="connsiteX1" fmla="*/ 2071 w 148733"/>
                <a:gd name="connsiteY1" fmla="*/ 75992 h 207590"/>
                <a:gd name="connsiteX2" fmla="*/ 2709 w 148733"/>
                <a:gd name="connsiteY2" fmla="*/ 94230 h 207590"/>
                <a:gd name="connsiteX3" fmla="*/ 9822 w 148733"/>
                <a:gd name="connsiteY3" fmla="*/ 124140 h 207590"/>
                <a:gd name="connsiteX4" fmla="*/ 14016 w 148733"/>
                <a:gd name="connsiteY4" fmla="*/ 131252 h 207590"/>
                <a:gd name="connsiteX5" fmla="*/ 16934 w 148733"/>
                <a:gd name="connsiteY5" fmla="*/ 132620 h 207590"/>
                <a:gd name="connsiteX6" fmla="*/ 19213 w 148733"/>
                <a:gd name="connsiteY6" fmla="*/ 136085 h 207590"/>
                <a:gd name="connsiteX7" fmla="*/ 20581 w 148733"/>
                <a:gd name="connsiteY7" fmla="*/ 140098 h 207590"/>
                <a:gd name="connsiteX8" fmla="*/ 25506 w 148733"/>
                <a:gd name="connsiteY8" fmla="*/ 144019 h 207590"/>
                <a:gd name="connsiteX9" fmla="*/ 26874 w 148733"/>
                <a:gd name="connsiteY9" fmla="*/ 130979 h 207590"/>
                <a:gd name="connsiteX10" fmla="*/ 35993 w 148733"/>
                <a:gd name="connsiteY10" fmla="*/ 134626 h 207590"/>
                <a:gd name="connsiteX11" fmla="*/ 40826 w 148733"/>
                <a:gd name="connsiteY11" fmla="*/ 138639 h 207590"/>
                <a:gd name="connsiteX12" fmla="*/ 31707 w 148733"/>
                <a:gd name="connsiteY12" fmla="*/ 148943 h 207590"/>
                <a:gd name="connsiteX13" fmla="*/ 29700 w 148733"/>
                <a:gd name="connsiteY13" fmla="*/ 161710 h 207590"/>
                <a:gd name="connsiteX14" fmla="*/ 32254 w 148733"/>
                <a:gd name="connsiteY14" fmla="*/ 163442 h 207590"/>
                <a:gd name="connsiteX15" fmla="*/ 36813 w 148733"/>
                <a:gd name="connsiteY15" fmla="*/ 164263 h 207590"/>
                <a:gd name="connsiteX16" fmla="*/ 38273 w 148733"/>
                <a:gd name="connsiteY16" fmla="*/ 168549 h 207590"/>
                <a:gd name="connsiteX17" fmla="*/ 45386 w 148733"/>
                <a:gd name="connsiteY17" fmla="*/ 172014 h 207590"/>
                <a:gd name="connsiteX18" fmla="*/ 55051 w 148733"/>
                <a:gd name="connsiteY18" fmla="*/ 168549 h 207590"/>
                <a:gd name="connsiteX19" fmla="*/ 61890 w 148733"/>
                <a:gd name="connsiteY19" fmla="*/ 162622 h 207590"/>
                <a:gd name="connsiteX20" fmla="*/ 71009 w 148733"/>
                <a:gd name="connsiteY20" fmla="*/ 161983 h 207590"/>
                <a:gd name="connsiteX21" fmla="*/ 81588 w 148733"/>
                <a:gd name="connsiteY21" fmla="*/ 169096 h 207590"/>
                <a:gd name="connsiteX22" fmla="*/ 87241 w 148733"/>
                <a:gd name="connsiteY22" fmla="*/ 173108 h 207590"/>
                <a:gd name="connsiteX23" fmla="*/ 92712 w 148733"/>
                <a:gd name="connsiteY23" fmla="*/ 182227 h 207590"/>
                <a:gd name="connsiteX24" fmla="*/ 95266 w 148733"/>
                <a:gd name="connsiteY24" fmla="*/ 184781 h 207590"/>
                <a:gd name="connsiteX25" fmla="*/ 92165 w 148733"/>
                <a:gd name="connsiteY25" fmla="*/ 164536 h 207590"/>
                <a:gd name="connsiteX26" fmla="*/ 92712 w 148733"/>
                <a:gd name="connsiteY26" fmla="*/ 161436 h 207590"/>
                <a:gd name="connsiteX27" fmla="*/ 114324 w 148733"/>
                <a:gd name="connsiteY27" fmla="*/ 178762 h 207590"/>
                <a:gd name="connsiteX28" fmla="*/ 119522 w 148733"/>
                <a:gd name="connsiteY28" fmla="*/ 187881 h 207590"/>
                <a:gd name="connsiteX29" fmla="*/ 137759 w 148733"/>
                <a:gd name="connsiteY29" fmla="*/ 195541 h 207590"/>
                <a:gd name="connsiteX30" fmla="*/ 141407 w 148733"/>
                <a:gd name="connsiteY30" fmla="*/ 193535 h 207590"/>
                <a:gd name="connsiteX31" fmla="*/ 139493 w 148733"/>
                <a:gd name="connsiteY31" fmla="*/ 197821 h 207590"/>
                <a:gd name="connsiteX32" fmla="*/ 144872 w 148733"/>
                <a:gd name="connsiteY32" fmla="*/ 206940 h 207590"/>
                <a:gd name="connsiteX33" fmla="*/ 148612 w 148733"/>
                <a:gd name="connsiteY33" fmla="*/ 196362 h 207590"/>
                <a:gd name="connsiteX34" fmla="*/ 144599 w 148733"/>
                <a:gd name="connsiteY34" fmla="*/ 189796 h 207590"/>
                <a:gd name="connsiteX35" fmla="*/ 136027 w 148733"/>
                <a:gd name="connsiteY35" fmla="*/ 192349 h 207590"/>
                <a:gd name="connsiteX36" fmla="*/ 138307 w 148733"/>
                <a:gd name="connsiteY36" fmla="*/ 185875 h 207590"/>
                <a:gd name="connsiteX37" fmla="*/ 129188 w 148733"/>
                <a:gd name="connsiteY37" fmla="*/ 172197 h 207590"/>
                <a:gd name="connsiteX38" fmla="*/ 132016 w 148733"/>
                <a:gd name="connsiteY38" fmla="*/ 168731 h 207590"/>
                <a:gd name="connsiteX39" fmla="*/ 140313 w 148733"/>
                <a:gd name="connsiteY39" fmla="*/ 167637 h 207590"/>
                <a:gd name="connsiteX40" fmla="*/ 132836 w 148733"/>
                <a:gd name="connsiteY40" fmla="*/ 161345 h 207590"/>
                <a:gd name="connsiteX41" fmla="*/ 123717 w 148733"/>
                <a:gd name="connsiteY41" fmla="*/ 158792 h 207590"/>
                <a:gd name="connsiteX42" fmla="*/ 120526 w 148733"/>
                <a:gd name="connsiteY42" fmla="*/ 160433 h 207590"/>
                <a:gd name="connsiteX43" fmla="*/ 113686 w 148733"/>
                <a:gd name="connsiteY43" fmla="*/ 168184 h 207590"/>
                <a:gd name="connsiteX44" fmla="*/ 111679 w 148733"/>
                <a:gd name="connsiteY44" fmla="*/ 158518 h 207590"/>
                <a:gd name="connsiteX45" fmla="*/ 95449 w 148733"/>
                <a:gd name="connsiteY45" fmla="*/ 147120 h 207590"/>
                <a:gd name="connsiteX46" fmla="*/ 85235 w 148733"/>
                <a:gd name="connsiteY46" fmla="*/ 157333 h 207590"/>
                <a:gd name="connsiteX47" fmla="*/ 83776 w 148733"/>
                <a:gd name="connsiteY47" fmla="*/ 160798 h 207590"/>
                <a:gd name="connsiteX48" fmla="*/ 80402 w 148733"/>
                <a:gd name="connsiteY48" fmla="*/ 161892 h 207590"/>
                <a:gd name="connsiteX49" fmla="*/ 66085 w 148733"/>
                <a:gd name="connsiteY49" fmla="*/ 138001 h 207590"/>
                <a:gd name="connsiteX50" fmla="*/ 55325 w 148733"/>
                <a:gd name="connsiteY50" fmla="*/ 116024 h 207590"/>
                <a:gd name="connsiteX51" fmla="*/ 61253 w 148733"/>
                <a:gd name="connsiteY51" fmla="*/ 101525 h 207590"/>
                <a:gd name="connsiteX52" fmla="*/ 60705 w 148733"/>
                <a:gd name="connsiteY52" fmla="*/ 94959 h 207590"/>
                <a:gd name="connsiteX53" fmla="*/ 76663 w 148733"/>
                <a:gd name="connsiteY53" fmla="*/ 83834 h 207590"/>
                <a:gd name="connsiteX54" fmla="*/ 87788 w 148733"/>
                <a:gd name="connsiteY54" fmla="*/ 66417 h 207590"/>
                <a:gd name="connsiteX55" fmla="*/ 92075 w 148733"/>
                <a:gd name="connsiteY55" fmla="*/ 54471 h 207590"/>
                <a:gd name="connsiteX56" fmla="*/ 83776 w 148733"/>
                <a:gd name="connsiteY56" fmla="*/ 37328 h 207590"/>
                <a:gd name="connsiteX57" fmla="*/ 83776 w 148733"/>
                <a:gd name="connsiteY57" fmla="*/ 24561 h 207590"/>
                <a:gd name="connsiteX58" fmla="*/ 84597 w 148733"/>
                <a:gd name="connsiteY58" fmla="*/ 5411 h 207590"/>
                <a:gd name="connsiteX59" fmla="*/ 79763 w 148733"/>
                <a:gd name="connsiteY59" fmla="*/ 6597 h 207590"/>
                <a:gd name="connsiteX60" fmla="*/ 67270 w 148733"/>
                <a:gd name="connsiteY60" fmla="*/ 11156 h 207590"/>
                <a:gd name="connsiteX61" fmla="*/ 63259 w 148733"/>
                <a:gd name="connsiteY61" fmla="*/ 8877 h 207590"/>
                <a:gd name="connsiteX62" fmla="*/ 47574 w 148733"/>
                <a:gd name="connsiteY62" fmla="*/ 1217 h 207590"/>
                <a:gd name="connsiteX63" fmla="*/ 39367 w 148733"/>
                <a:gd name="connsiteY63" fmla="*/ 305 h 207590"/>
                <a:gd name="connsiteX64" fmla="*/ 30248 w 148733"/>
                <a:gd name="connsiteY64" fmla="*/ 1217 h 207590"/>
                <a:gd name="connsiteX65" fmla="*/ 25689 w 148733"/>
                <a:gd name="connsiteY65" fmla="*/ 12342 h 207590"/>
                <a:gd name="connsiteX66" fmla="*/ 23044 w 148733"/>
                <a:gd name="connsiteY66" fmla="*/ 29121 h 207590"/>
                <a:gd name="connsiteX67" fmla="*/ 19396 w 148733"/>
                <a:gd name="connsiteY67" fmla="*/ 65596 h 207590"/>
                <a:gd name="connsiteX68" fmla="*/ 19396 w 148733"/>
                <a:gd name="connsiteY68" fmla="*/ 72162 h 207590"/>
                <a:gd name="connsiteX69" fmla="*/ 18849 w 148733"/>
                <a:gd name="connsiteY69" fmla="*/ 87482 h 207590"/>
                <a:gd name="connsiteX70" fmla="*/ 10825 w 148733"/>
                <a:gd name="connsiteY70" fmla="*/ 86388 h 207590"/>
                <a:gd name="connsiteX71" fmla="*/ 5535 w 148733"/>
                <a:gd name="connsiteY71" fmla="*/ 79731 h 20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48733" h="207590">
                  <a:moveTo>
                    <a:pt x="5535" y="79731"/>
                  </a:moveTo>
                  <a:cubicBezTo>
                    <a:pt x="5535" y="77724"/>
                    <a:pt x="5535" y="75445"/>
                    <a:pt x="2071" y="75992"/>
                  </a:cubicBezTo>
                  <a:cubicBezTo>
                    <a:pt x="-1394" y="76539"/>
                    <a:pt x="-209" y="86843"/>
                    <a:pt x="2709" y="94230"/>
                  </a:cubicBezTo>
                  <a:cubicBezTo>
                    <a:pt x="5718" y="104023"/>
                    <a:pt x="8180" y="114018"/>
                    <a:pt x="9822" y="124140"/>
                  </a:cubicBezTo>
                  <a:cubicBezTo>
                    <a:pt x="10916" y="130979"/>
                    <a:pt x="11190" y="131526"/>
                    <a:pt x="14016" y="131252"/>
                  </a:cubicBezTo>
                  <a:cubicBezTo>
                    <a:pt x="16844" y="130979"/>
                    <a:pt x="18029" y="130705"/>
                    <a:pt x="16934" y="132620"/>
                  </a:cubicBezTo>
                  <a:cubicBezTo>
                    <a:pt x="15839" y="134535"/>
                    <a:pt x="16387" y="134900"/>
                    <a:pt x="19213" y="136085"/>
                  </a:cubicBezTo>
                  <a:cubicBezTo>
                    <a:pt x="22041" y="137271"/>
                    <a:pt x="21767" y="138092"/>
                    <a:pt x="20581" y="140098"/>
                  </a:cubicBezTo>
                  <a:cubicBezTo>
                    <a:pt x="19396" y="142104"/>
                    <a:pt x="22041" y="143745"/>
                    <a:pt x="25506" y="144019"/>
                  </a:cubicBezTo>
                  <a:cubicBezTo>
                    <a:pt x="28971" y="144292"/>
                    <a:pt x="28332" y="134079"/>
                    <a:pt x="26874" y="130979"/>
                  </a:cubicBezTo>
                  <a:cubicBezTo>
                    <a:pt x="25415" y="127879"/>
                    <a:pt x="32619" y="132894"/>
                    <a:pt x="35993" y="134626"/>
                  </a:cubicBezTo>
                  <a:cubicBezTo>
                    <a:pt x="39367" y="136359"/>
                    <a:pt x="41099" y="134626"/>
                    <a:pt x="40826" y="138639"/>
                  </a:cubicBezTo>
                  <a:cubicBezTo>
                    <a:pt x="40553" y="142651"/>
                    <a:pt x="36540" y="145204"/>
                    <a:pt x="31707" y="148943"/>
                  </a:cubicBezTo>
                  <a:cubicBezTo>
                    <a:pt x="26874" y="152682"/>
                    <a:pt x="29428" y="155691"/>
                    <a:pt x="29700" y="161710"/>
                  </a:cubicBezTo>
                  <a:cubicBezTo>
                    <a:pt x="29974" y="167728"/>
                    <a:pt x="31160" y="164810"/>
                    <a:pt x="32254" y="163442"/>
                  </a:cubicBezTo>
                  <a:cubicBezTo>
                    <a:pt x="33348" y="162074"/>
                    <a:pt x="34260" y="162257"/>
                    <a:pt x="36813" y="164263"/>
                  </a:cubicBezTo>
                  <a:cubicBezTo>
                    <a:pt x="39367" y="166269"/>
                    <a:pt x="39731" y="167728"/>
                    <a:pt x="38273" y="168549"/>
                  </a:cubicBezTo>
                  <a:cubicBezTo>
                    <a:pt x="36813" y="169370"/>
                    <a:pt x="39367" y="170829"/>
                    <a:pt x="45386" y="172014"/>
                  </a:cubicBezTo>
                  <a:cubicBezTo>
                    <a:pt x="51404" y="173200"/>
                    <a:pt x="53683" y="170829"/>
                    <a:pt x="55051" y="168549"/>
                  </a:cubicBezTo>
                  <a:cubicBezTo>
                    <a:pt x="56875" y="166068"/>
                    <a:pt x="59154" y="164044"/>
                    <a:pt x="61890" y="162622"/>
                  </a:cubicBezTo>
                  <a:cubicBezTo>
                    <a:pt x="64718" y="161217"/>
                    <a:pt x="68001" y="160989"/>
                    <a:pt x="71009" y="161983"/>
                  </a:cubicBezTo>
                  <a:cubicBezTo>
                    <a:pt x="75022" y="163606"/>
                    <a:pt x="78578" y="166023"/>
                    <a:pt x="81588" y="169096"/>
                  </a:cubicBezTo>
                  <a:cubicBezTo>
                    <a:pt x="83046" y="171741"/>
                    <a:pt x="84141" y="173382"/>
                    <a:pt x="87241" y="173108"/>
                  </a:cubicBezTo>
                  <a:cubicBezTo>
                    <a:pt x="90341" y="172835"/>
                    <a:pt x="90707" y="175935"/>
                    <a:pt x="92712" y="182227"/>
                  </a:cubicBezTo>
                  <a:cubicBezTo>
                    <a:pt x="94718" y="188519"/>
                    <a:pt x="95266" y="188246"/>
                    <a:pt x="95266" y="184781"/>
                  </a:cubicBezTo>
                  <a:cubicBezTo>
                    <a:pt x="95266" y="181316"/>
                    <a:pt x="91801" y="166543"/>
                    <a:pt x="92165" y="164536"/>
                  </a:cubicBezTo>
                  <a:cubicBezTo>
                    <a:pt x="92530" y="162530"/>
                    <a:pt x="88427" y="161983"/>
                    <a:pt x="92712" y="161436"/>
                  </a:cubicBezTo>
                  <a:cubicBezTo>
                    <a:pt x="96998" y="160889"/>
                    <a:pt x="112956" y="177668"/>
                    <a:pt x="114324" y="178762"/>
                  </a:cubicBezTo>
                  <a:cubicBezTo>
                    <a:pt x="117516" y="180714"/>
                    <a:pt x="119431" y="184151"/>
                    <a:pt x="119522" y="187881"/>
                  </a:cubicBezTo>
                  <a:cubicBezTo>
                    <a:pt x="118884" y="192988"/>
                    <a:pt x="134842" y="195541"/>
                    <a:pt x="137759" y="195541"/>
                  </a:cubicBezTo>
                  <a:cubicBezTo>
                    <a:pt x="140678" y="195541"/>
                    <a:pt x="139493" y="193535"/>
                    <a:pt x="141407" y="193535"/>
                  </a:cubicBezTo>
                  <a:cubicBezTo>
                    <a:pt x="143323" y="193535"/>
                    <a:pt x="142046" y="197274"/>
                    <a:pt x="139493" y="197821"/>
                  </a:cubicBezTo>
                  <a:cubicBezTo>
                    <a:pt x="136939" y="198368"/>
                    <a:pt x="140861" y="203839"/>
                    <a:pt x="144872" y="206940"/>
                  </a:cubicBezTo>
                  <a:cubicBezTo>
                    <a:pt x="148885" y="210040"/>
                    <a:pt x="148246" y="200648"/>
                    <a:pt x="148612" y="196362"/>
                  </a:cubicBezTo>
                  <a:cubicBezTo>
                    <a:pt x="148977" y="192076"/>
                    <a:pt x="147974" y="190982"/>
                    <a:pt x="144599" y="189796"/>
                  </a:cubicBezTo>
                  <a:cubicBezTo>
                    <a:pt x="141225" y="188611"/>
                    <a:pt x="139128" y="189796"/>
                    <a:pt x="136027" y="192349"/>
                  </a:cubicBezTo>
                  <a:cubicBezTo>
                    <a:pt x="132927" y="194903"/>
                    <a:pt x="134933" y="187516"/>
                    <a:pt x="138307" y="185875"/>
                  </a:cubicBezTo>
                  <a:cubicBezTo>
                    <a:pt x="141681" y="184233"/>
                    <a:pt x="130648" y="176756"/>
                    <a:pt x="129188" y="172197"/>
                  </a:cubicBezTo>
                  <a:cubicBezTo>
                    <a:pt x="127729" y="167637"/>
                    <a:pt x="130920" y="167911"/>
                    <a:pt x="132016" y="168731"/>
                  </a:cubicBezTo>
                  <a:cubicBezTo>
                    <a:pt x="133110" y="169552"/>
                    <a:pt x="134842" y="168731"/>
                    <a:pt x="140313" y="167637"/>
                  </a:cubicBezTo>
                  <a:cubicBezTo>
                    <a:pt x="145784" y="166543"/>
                    <a:pt x="136301" y="162804"/>
                    <a:pt x="132836" y="161345"/>
                  </a:cubicBezTo>
                  <a:cubicBezTo>
                    <a:pt x="129371" y="159886"/>
                    <a:pt x="126635" y="160798"/>
                    <a:pt x="123717" y="158792"/>
                  </a:cubicBezTo>
                  <a:cubicBezTo>
                    <a:pt x="120798" y="156786"/>
                    <a:pt x="121163" y="157059"/>
                    <a:pt x="120526" y="160433"/>
                  </a:cubicBezTo>
                  <a:cubicBezTo>
                    <a:pt x="119704" y="164026"/>
                    <a:pt x="117152" y="166953"/>
                    <a:pt x="113686" y="168184"/>
                  </a:cubicBezTo>
                  <a:cubicBezTo>
                    <a:pt x="110039" y="169917"/>
                    <a:pt x="111407" y="163625"/>
                    <a:pt x="111679" y="158518"/>
                  </a:cubicBezTo>
                  <a:cubicBezTo>
                    <a:pt x="111953" y="153411"/>
                    <a:pt x="101466" y="148214"/>
                    <a:pt x="95449" y="147120"/>
                  </a:cubicBezTo>
                  <a:cubicBezTo>
                    <a:pt x="89430" y="146025"/>
                    <a:pt x="87515" y="154506"/>
                    <a:pt x="85235" y="157333"/>
                  </a:cubicBezTo>
                  <a:cubicBezTo>
                    <a:pt x="82956" y="160160"/>
                    <a:pt x="83228" y="157333"/>
                    <a:pt x="83776" y="160798"/>
                  </a:cubicBezTo>
                  <a:cubicBezTo>
                    <a:pt x="84323" y="164263"/>
                    <a:pt x="80402" y="161892"/>
                    <a:pt x="80402" y="161892"/>
                  </a:cubicBezTo>
                  <a:cubicBezTo>
                    <a:pt x="70189" y="158846"/>
                    <a:pt x="63896" y="148469"/>
                    <a:pt x="66085" y="138001"/>
                  </a:cubicBezTo>
                  <a:cubicBezTo>
                    <a:pt x="66724" y="132256"/>
                    <a:pt x="56966" y="120310"/>
                    <a:pt x="55325" y="116024"/>
                  </a:cubicBezTo>
                  <a:cubicBezTo>
                    <a:pt x="53683" y="111738"/>
                    <a:pt x="57605" y="106905"/>
                    <a:pt x="61253" y="101525"/>
                  </a:cubicBezTo>
                  <a:cubicBezTo>
                    <a:pt x="64899" y="96145"/>
                    <a:pt x="60158" y="99792"/>
                    <a:pt x="60705" y="94959"/>
                  </a:cubicBezTo>
                  <a:cubicBezTo>
                    <a:pt x="61253" y="90126"/>
                    <a:pt x="73198" y="85840"/>
                    <a:pt x="76663" y="83834"/>
                  </a:cubicBezTo>
                  <a:cubicBezTo>
                    <a:pt x="81131" y="78518"/>
                    <a:pt x="84870" y="72673"/>
                    <a:pt x="87788" y="66417"/>
                  </a:cubicBezTo>
                  <a:cubicBezTo>
                    <a:pt x="91162" y="61037"/>
                    <a:pt x="90068" y="58210"/>
                    <a:pt x="92075" y="54471"/>
                  </a:cubicBezTo>
                  <a:cubicBezTo>
                    <a:pt x="94081" y="50732"/>
                    <a:pt x="85235" y="39972"/>
                    <a:pt x="83776" y="37328"/>
                  </a:cubicBezTo>
                  <a:cubicBezTo>
                    <a:pt x="82317" y="34683"/>
                    <a:pt x="79217" y="36507"/>
                    <a:pt x="83776" y="24561"/>
                  </a:cubicBezTo>
                  <a:cubicBezTo>
                    <a:pt x="86785" y="18588"/>
                    <a:pt x="87059" y="11621"/>
                    <a:pt x="84597" y="5411"/>
                  </a:cubicBezTo>
                  <a:cubicBezTo>
                    <a:pt x="83776" y="2037"/>
                    <a:pt x="82317" y="3497"/>
                    <a:pt x="79763" y="6597"/>
                  </a:cubicBezTo>
                  <a:cubicBezTo>
                    <a:pt x="76117" y="9205"/>
                    <a:pt x="71739" y="10782"/>
                    <a:pt x="67270" y="11156"/>
                  </a:cubicBezTo>
                  <a:cubicBezTo>
                    <a:pt x="66359" y="11156"/>
                    <a:pt x="65264" y="11704"/>
                    <a:pt x="63259" y="8877"/>
                  </a:cubicBezTo>
                  <a:cubicBezTo>
                    <a:pt x="58425" y="5530"/>
                    <a:pt x="53137" y="2949"/>
                    <a:pt x="47574" y="1217"/>
                  </a:cubicBezTo>
                  <a:cubicBezTo>
                    <a:pt x="45021" y="-42"/>
                    <a:pt x="42102" y="-361"/>
                    <a:pt x="39367" y="305"/>
                  </a:cubicBezTo>
                  <a:cubicBezTo>
                    <a:pt x="36448" y="1317"/>
                    <a:pt x="33348" y="1627"/>
                    <a:pt x="30248" y="1217"/>
                  </a:cubicBezTo>
                  <a:cubicBezTo>
                    <a:pt x="25962" y="1217"/>
                    <a:pt x="26509" y="7782"/>
                    <a:pt x="25689" y="12342"/>
                  </a:cubicBezTo>
                  <a:cubicBezTo>
                    <a:pt x="23683" y="17694"/>
                    <a:pt x="22770" y="23403"/>
                    <a:pt x="23044" y="29121"/>
                  </a:cubicBezTo>
                  <a:cubicBezTo>
                    <a:pt x="23135" y="41376"/>
                    <a:pt x="21858" y="53605"/>
                    <a:pt x="19396" y="65596"/>
                  </a:cubicBezTo>
                  <a:cubicBezTo>
                    <a:pt x="18393" y="67666"/>
                    <a:pt x="18393" y="70092"/>
                    <a:pt x="19396" y="72162"/>
                  </a:cubicBezTo>
                  <a:cubicBezTo>
                    <a:pt x="25050" y="84381"/>
                    <a:pt x="18849" y="87482"/>
                    <a:pt x="18849" y="87482"/>
                  </a:cubicBezTo>
                  <a:cubicBezTo>
                    <a:pt x="16113" y="88275"/>
                    <a:pt x="13196" y="87874"/>
                    <a:pt x="10825" y="86388"/>
                  </a:cubicBezTo>
                  <a:cubicBezTo>
                    <a:pt x="8362" y="84819"/>
                    <a:pt x="6539" y="82475"/>
                    <a:pt x="5535" y="79731"/>
                  </a:cubicBezTo>
                  <a:close/>
                </a:path>
              </a:pathLst>
            </a:custGeom>
            <a:grpFill/>
            <a:ln w="4559" cap="flat">
              <a:solidFill>
                <a:srgbClr val="FFFFFF"/>
              </a:solidFill>
              <a:prstDash val="solid"/>
              <a:miter/>
            </a:ln>
          </p:spPr>
          <p:txBody>
            <a:bodyPr rtlCol="0" anchor="ctr"/>
            <a:lstStyle/>
            <a:p>
              <a:endParaRPr lang="en-US"/>
            </a:p>
          </p:txBody>
        </p:sp>
        <p:sp>
          <p:nvSpPr>
            <p:cNvPr id="1185" name="Freeform: Shape 1184">
              <a:extLst>
                <a:ext uri="{FF2B5EF4-FFF2-40B4-BE49-F238E27FC236}">
                  <a16:creationId xmlns:a16="http://schemas.microsoft.com/office/drawing/2014/main" id="{190999B9-5AA3-C1D1-DE3E-2DB2D3BF1EDD}"/>
                </a:ext>
              </a:extLst>
            </p:cNvPr>
            <p:cNvSpPr/>
            <p:nvPr/>
          </p:nvSpPr>
          <p:spPr>
            <a:xfrm>
              <a:off x="9813223" y="3780499"/>
              <a:ext cx="7469" cy="14825"/>
            </a:xfrm>
            <a:custGeom>
              <a:avLst/>
              <a:gdLst>
                <a:gd name="connsiteX0" fmla="*/ 6802 w 7469"/>
                <a:gd name="connsiteY0" fmla="*/ 3830 h 14825"/>
                <a:gd name="connsiteX1" fmla="*/ 2789 w 7469"/>
                <a:gd name="connsiteY1" fmla="*/ 730 h 14825"/>
                <a:gd name="connsiteX2" fmla="*/ 1969 w 7469"/>
                <a:gd name="connsiteY2" fmla="*/ 8754 h 14825"/>
                <a:gd name="connsiteX3" fmla="*/ 5617 w 7469"/>
                <a:gd name="connsiteY3" fmla="*/ 14408 h 14825"/>
                <a:gd name="connsiteX4" fmla="*/ 6529 w 7469"/>
                <a:gd name="connsiteY4" fmla="*/ 9849 h 14825"/>
                <a:gd name="connsiteX5" fmla="*/ 6802 w 7469"/>
                <a:gd name="connsiteY5" fmla="*/ 3830 h 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69" h="14825">
                  <a:moveTo>
                    <a:pt x="6802" y="3830"/>
                  </a:moveTo>
                  <a:cubicBezTo>
                    <a:pt x="6802" y="3830"/>
                    <a:pt x="8443" y="-2097"/>
                    <a:pt x="2789" y="730"/>
                  </a:cubicBezTo>
                  <a:cubicBezTo>
                    <a:pt x="-2864" y="3557"/>
                    <a:pt x="1604" y="7569"/>
                    <a:pt x="1969" y="8754"/>
                  </a:cubicBezTo>
                  <a:cubicBezTo>
                    <a:pt x="2334" y="9940"/>
                    <a:pt x="3884" y="16414"/>
                    <a:pt x="5617" y="14408"/>
                  </a:cubicBezTo>
                  <a:cubicBezTo>
                    <a:pt x="7349" y="12402"/>
                    <a:pt x="8170" y="12949"/>
                    <a:pt x="6529" y="9849"/>
                  </a:cubicBezTo>
                  <a:cubicBezTo>
                    <a:pt x="4887" y="6748"/>
                    <a:pt x="5343" y="4742"/>
                    <a:pt x="6802" y="3830"/>
                  </a:cubicBezTo>
                  <a:close/>
                </a:path>
              </a:pathLst>
            </a:custGeom>
            <a:grpFill/>
            <a:ln w="4559" cap="flat">
              <a:solidFill>
                <a:srgbClr val="FFFFFF"/>
              </a:solidFill>
              <a:prstDash val="solid"/>
              <a:miter/>
            </a:ln>
          </p:spPr>
          <p:txBody>
            <a:bodyPr rtlCol="0" anchor="ctr"/>
            <a:lstStyle/>
            <a:p>
              <a:endParaRPr lang="en-US"/>
            </a:p>
          </p:txBody>
        </p:sp>
        <p:sp>
          <p:nvSpPr>
            <p:cNvPr id="1186" name="Freeform: Shape 1185">
              <a:extLst>
                <a:ext uri="{FF2B5EF4-FFF2-40B4-BE49-F238E27FC236}">
                  <a16:creationId xmlns:a16="http://schemas.microsoft.com/office/drawing/2014/main" id="{BB06F0B4-6622-ACCD-6463-8AE058174950}"/>
                </a:ext>
              </a:extLst>
            </p:cNvPr>
            <p:cNvSpPr/>
            <p:nvPr/>
          </p:nvSpPr>
          <p:spPr>
            <a:xfrm>
              <a:off x="9851866" y="3849367"/>
              <a:ext cx="3501" cy="2567"/>
            </a:xfrm>
            <a:custGeom>
              <a:avLst/>
              <a:gdLst>
                <a:gd name="connsiteX0" fmla="*/ 3450 w 3501"/>
                <a:gd name="connsiteY0" fmla="*/ 2534 h 2567"/>
                <a:gd name="connsiteX1" fmla="*/ 76 w 3501"/>
                <a:gd name="connsiteY1" fmla="*/ 527 h 2567"/>
                <a:gd name="connsiteX2" fmla="*/ 3450 w 3501"/>
                <a:gd name="connsiteY2" fmla="*/ 2534 h 2567"/>
              </a:gdLst>
              <a:ahLst/>
              <a:cxnLst>
                <a:cxn ang="0">
                  <a:pos x="connsiteX0" y="connsiteY0"/>
                </a:cxn>
                <a:cxn ang="0">
                  <a:pos x="connsiteX1" y="connsiteY1"/>
                </a:cxn>
                <a:cxn ang="0">
                  <a:pos x="connsiteX2" y="connsiteY2"/>
                </a:cxn>
              </a:cxnLst>
              <a:rect l="l" t="t" r="r" b="b"/>
              <a:pathLst>
                <a:path w="3501" h="2567">
                  <a:moveTo>
                    <a:pt x="3450" y="2534"/>
                  </a:moveTo>
                  <a:cubicBezTo>
                    <a:pt x="3450" y="2534"/>
                    <a:pt x="-836" y="-1479"/>
                    <a:pt x="76" y="527"/>
                  </a:cubicBezTo>
                  <a:cubicBezTo>
                    <a:pt x="714" y="1767"/>
                    <a:pt x="2082" y="2534"/>
                    <a:pt x="3450" y="2534"/>
                  </a:cubicBezTo>
                  <a:close/>
                </a:path>
              </a:pathLst>
            </a:custGeom>
            <a:grpFill/>
            <a:ln w="4559" cap="flat">
              <a:solidFill>
                <a:srgbClr val="FFFFFF"/>
              </a:solidFill>
              <a:prstDash val="solid"/>
              <a:miter/>
            </a:ln>
          </p:spPr>
          <p:txBody>
            <a:bodyPr rtlCol="0" anchor="ctr"/>
            <a:lstStyle/>
            <a:p>
              <a:endParaRPr lang="en-US"/>
            </a:p>
          </p:txBody>
        </p:sp>
        <p:sp>
          <p:nvSpPr>
            <p:cNvPr id="1187" name="Freeform: Shape 1186">
              <a:extLst>
                <a:ext uri="{FF2B5EF4-FFF2-40B4-BE49-F238E27FC236}">
                  <a16:creationId xmlns:a16="http://schemas.microsoft.com/office/drawing/2014/main" id="{0FCE0C17-2570-41C6-B783-276B47710C7E}"/>
                </a:ext>
              </a:extLst>
            </p:cNvPr>
            <p:cNvSpPr/>
            <p:nvPr/>
          </p:nvSpPr>
          <p:spPr>
            <a:xfrm>
              <a:off x="9888796" y="3814035"/>
              <a:ext cx="11782" cy="19217"/>
            </a:xfrm>
            <a:custGeom>
              <a:avLst/>
              <a:gdLst>
                <a:gd name="connsiteX0" fmla="*/ 3907 w 11782"/>
                <a:gd name="connsiteY0" fmla="*/ 18442 h 19217"/>
                <a:gd name="connsiteX1" fmla="*/ 8102 w 11782"/>
                <a:gd name="connsiteY1" fmla="*/ 17074 h 19217"/>
                <a:gd name="connsiteX2" fmla="*/ 11020 w 11782"/>
                <a:gd name="connsiteY2" fmla="*/ 6223 h 19217"/>
                <a:gd name="connsiteX3" fmla="*/ 7555 w 11782"/>
                <a:gd name="connsiteY3" fmla="*/ 2211 h 19217"/>
                <a:gd name="connsiteX4" fmla="*/ 2996 w 11782"/>
                <a:gd name="connsiteY4" fmla="*/ 3670 h 19217"/>
                <a:gd name="connsiteX5" fmla="*/ 442 w 11782"/>
                <a:gd name="connsiteY5" fmla="*/ 13883 h 19217"/>
                <a:gd name="connsiteX6" fmla="*/ 3907 w 11782"/>
                <a:gd name="connsiteY6" fmla="*/ 18442 h 19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2" h="19217">
                  <a:moveTo>
                    <a:pt x="3907" y="18442"/>
                  </a:moveTo>
                  <a:cubicBezTo>
                    <a:pt x="3907" y="18442"/>
                    <a:pt x="5822" y="20813"/>
                    <a:pt x="8102" y="17074"/>
                  </a:cubicBezTo>
                  <a:cubicBezTo>
                    <a:pt x="10381" y="13336"/>
                    <a:pt x="13026" y="6223"/>
                    <a:pt x="11020" y="6223"/>
                  </a:cubicBezTo>
                  <a:cubicBezTo>
                    <a:pt x="9013" y="6223"/>
                    <a:pt x="8467" y="3396"/>
                    <a:pt x="7555" y="2211"/>
                  </a:cubicBezTo>
                  <a:cubicBezTo>
                    <a:pt x="6643" y="1025"/>
                    <a:pt x="3907" y="-2896"/>
                    <a:pt x="2996" y="3670"/>
                  </a:cubicBezTo>
                  <a:cubicBezTo>
                    <a:pt x="2084" y="10235"/>
                    <a:pt x="1536" y="12789"/>
                    <a:pt x="442" y="13883"/>
                  </a:cubicBezTo>
                  <a:cubicBezTo>
                    <a:pt x="-652" y="14977"/>
                    <a:pt x="-106" y="15615"/>
                    <a:pt x="3907" y="18442"/>
                  </a:cubicBezTo>
                  <a:close/>
                </a:path>
              </a:pathLst>
            </a:custGeom>
            <a:grpFill/>
            <a:ln w="4559" cap="flat">
              <a:solidFill>
                <a:srgbClr val="FFFFFF"/>
              </a:solidFill>
              <a:prstDash val="solid"/>
              <a:miter/>
            </a:ln>
          </p:spPr>
          <p:txBody>
            <a:bodyPr rtlCol="0" anchor="ctr"/>
            <a:lstStyle/>
            <a:p>
              <a:endParaRPr lang="en-US"/>
            </a:p>
          </p:txBody>
        </p:sp>
        <p:sp>
          <p:nvSpPr>
            <p:cNvPr id="1188" name="Freeform: Shape 1187">
              <a:extLst>
                <a:ext uri="{FF2B5EF4-FFF2-40B4-BE49-F238E27FC236}">
                  <a16:creationId xmlns:a16="http://schemas.microsoft.com/office/drawing/2014/main" id="{D9DC4A93-FB03-F04F-796F-8E2B3364FF18}"/>
                </a:ext>
              </a:extLst>
            </p:cNvPr>
            <p:cNvSpPr/>
            <p:nvPr/>
          </p:nvSpPr>
          <p:spPr>
            <a:xfrm>
              <a:off x="9874019" y="3863628"/>
              <a:ext cx="5877" cy="10830"/>
            </a:xfrm>
            <a:custGeom>
              <a:avLst/>
              <a:gdLst>
                <a:gd name="connsiteX0" fmla="*/ 1267 w 5877"/>
                <a:gd name="connsiteY0" fmla="*/ 218 h 10830"/>
                <a:gd name="connsiteX1" fmla="*/ 5826 w 5877"/>
                <a:gd name="connsiteY1" fmla="*/ 10796 h 10830"/>
                <a:gd name="connsiteX2" fmla="*/ 1267 w 5877"/>
                <a:gd name="connsiteY2" fmla="*/ 218 h 10830"/>
              </a:gdLst>
              <a:ahLst/>
              <a:cxnLst>
                <a:cxn ang="0">
                  <a:pos x="connsiteX0" y="connsiteY0"/>
                </a:cxn>
                <a:cxn ang="0">
                  <a:pos x="connsiteX1" y="connsiteY1"/>
                </a:cxn>
                <a:cxn ang="0">
                  <a:pos x="connsiteX2" y="connsiteY2"/>
                </a:cxn>
              </a:cxnLst>
              <a:rect l="l" t="t" r="r" b="b"/>
              <a:pathLst>
                <a:path w="5877" h="10830">
                  <a:moveTo>
                    <a:pt x="1267" y="218"/>
                  </a:moveTo>
                  <a:cubicBezTo>
                    <a:pt x="81" y="-877"/>
                    <a:pt x="-2471" y="1403"/>
                    <a:pt x="5826" y="10796"/>
                  </a:cubicBezTo>
                  <a:cubicBezTo>
                    <a:pt x="4549" y="7166"/>
                    <a:pt x="3000" y="3628"/>
                    <a:pt x="1267" y="218"/>
                  </a:cubicBezTo>
                  <a:close/>
                </a:path>
              </a:pathLst>
            </a:custGeom>
            <a:grpFill/>
            <a:ln w="4559" cap="flat">
              <a:solidFill>
                <a:srgbClr val="FFFFFF"/>
              </a:solidFill>
              <a:prstDash val="solid"/>
              <a:miter/>
            </a:ln>
          </p:spPr>
          <p:txBody>
            <a:bodyPr rtlCol="0" anchor="ctr"/>
            <a:lstStyle/>
            <a:p>
              <a:endParaRPr lang="en-US"/>
            </a:p>
          </p:txBody>
        </p:sp>
        <p:sp>
          <p:nvSpPr>
            <p:cNvPr id="1189" name="Freeform: Shape 1188">
              <a:extLst>
                <a:ext uri="{FF2B5EF4-FFF2-40B4-BE49-F238E27FC236}">
                  <a16:creationId xmlns:a16="http://schemas.microsoft.com/office/drawing/2014/main" id="{F5ED5E12-9C5B-C9C5-5FB5-0E6B8960C31D}"/>
                </a:ext>
              </a:extLst>
            </p:cNvPr>
            <p:cNvSpPr/>
            <p:nvPr/>
          </p:nvSpPr>
          <p:spPr>
            <a:xfrm>
              <a:off x="9858930" y="3865522"/>
              <a:ext cx="30078" cy="28661"/>
            </a:xfrm>
            <a:custGeom>
              <a:avLst/>
              <a:gdLst>
                <a:gd name="connsiteX0" fmla="*/ 945 w 30078"/>
                <a:gd name="connsiteY0" fmla="*/ 22854 h 28661"/>
                <a:gd name="connsiteX1" fmla="*/ 7511 w 30078"/>
                <a:gd name="connsiteY1" fmla="*/ 16836 h 28661"/>
                <a:gd name="connsiteX2" fmla="*/ 16082 w 30078"/>
                <a:gd name="connsiteY2" fmla="*/ 19115 h 28661"/>
                <a:gd name="connsiteX3" fmla="*/ 27754 w 30078"/>
                <a:gd name="connsiteY3" fmla="*/ 26593 h 28661"/>
                <a:gd name="connsiteX4" fmla="*/ 27754 w 30078"/>
                <a:gd name="connsiteY4" fmla="*/ 19754 h 28661"/>
                <a:gd name="connsiteX5" fmla="*/ 22009 w 30078"/>
                <a:gd name="connsiteY5" fmla="*/ 12550 h 28661"/>
                <a:gd name="connsiteX6" fmla="*/ 17177 w 30078"/>
                <a:gd name="connsiteY6" fmla="*/ 8629 h 28661"/>
                <a:gd name="connsiteX7" fmla="*/ 4411 w 30078"/>
                <a:gd name="connsiteY7" fmla="*/ 604 h 28661"/>
                <a:gd name="connsiteX8" fmla="*/ 3225 w 30078"/>
                <a:gd name="connsiteY8" fmla="*/ 2884 h 28661"/>
                <a:gd name="connsiteX9" fmla="*/ 3225 w 30078"/>
                <a:gd name="connsiteY9" fmla="*/ 8902 h 28661"/>
                <a:gd name="connsiteX10" fmla="*/ 3225 w 30078"/>
                <a:gd name="connsiteY10" fmla="*/ 12915 h 28661"/>
                <a:gd name="connsiteX11" fmla="*/ 1583 w 30078"/>
                <a:gd name="connsiteY11" fmla="*/ 19754 h 28661"/>
                <a:gd name="connsiteX12" fmla="*/ 945 w 30078"/>
                <a:gd name="connsiteY12" fmla="*/ 22854 h 2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78" h="28661">
                  <a:moveTo>
                    <a:pt x="945" y="22854"/>
                  </a:moveTo>
                  <a:cubicBezTo>
                    <a:pt x="2677" y="22854"/>
                    <a:pt x="4957" y="20848"/>
                    <a:pt x="7511" y="16836"/>
                  </a:cubicBezTo>
                  <a:cubicBezTo>
                    <a:pt x="10064" y="12823"/>
                    <a:pt x="11250" y="11455"/>
                    <a:pt x="16082" y="19115"/>
                  </a:cubicBezTo>
                  <a:cubicBezTo>
                    <a:pt x="20915" y="26775"/>
                    <a:pt x="23469" y="20301"/>
                    <a:pt x="27754" y="26593"/>
                  </a:cubicBezTo>
                  <a:cubicBezTo>
                    <a:pt x="32040" y="32885"/>
                    <a:pt x="29214" y="22854"/>
                    <a:pt x="27754" y="19754"/>
                  </a:cubicBezTo>
                  <a:cubicBezTo>
                    <a:pt x="26296" y="16653"/>
                    <a:pt x="24016" y="12915"/>
                    <a:pt x="22009" y="12550"/>
                  </a:cubicBezTo>
                  <a:cubicBezTo>
                    <a:pt x="20004" y="12185"/>
                    <a:pt x="20095" y="12003"/>
                    <a:pt x="17177" y="8629"/>
                  </a:cubicBezTo>
                  <a:cubicBezTo>
                    <a:pt x="13347" y="5300"/>
                    <a:pt x="9061" y="2592"/>
                    <a:pt x="4411" y="604"/>
                  </a:cubicBezTo>
                  <a:cubicBezTo>
                    <a:pt x="398" y="-1676"/>
                    <a:pt x="3225" y="2884"/>
                    <a:pt x="3225" y="2884"/>
                  </a:cubicBezTo>
                  <a:cubicBezTo>
                    <a:pt x="4411" y="6622"/>
                    <a:pt x="4411" y="4890"/>
                    <a:pt x="3225" y="8902"/>
                  </a:cubicBezTo>
                  <a:cubicBezTo>
                    <a:pt x="2040" y="12915"/>
                    <a:pt x="671" y="13735"/>
                    <a:pt x="3225" y="12915"/>
                  </a:cubicBezTo>
                  <a:cubicBezTo>
                    <a:pt x="5779" y="12094"/>
                    <a:pt x="3225" y="16015"/>
                    <a:pt x="1583" y="19754"/>
                  </a:cubicBezTo>
                  <a:cubicBezTo>
                    <a:pt x="-58" y="23493"/>
                    <a:pt x="-788" y="23128"/>
                    <a:pt x="945" y="22854"/>
                  </a:cubicBezTo>
                  <a:close/>
                </a:path>
              </a:pathLst>
            </a:custGeom>
            <a:grpFill/>
            <a:ln w="4559" cap="flat">
              <a:solidFill>
                <a:srgbClr val="FFFFFF"/>
              </a:solidFill>
              <a:prstDash val="solid"/>
              <a:miter/>
            </a:ln>
          </p:spPr>
          <p:txBody>
            <a:bodyPr rtlCol="0" anchor="ctr"/>
            <a:lstStyle/>
            <a:p>
              <a:endParaRPr lang="en-US"/>
            </a:p>
          </p:txBody>
        </p:sp>
        <p:sp>
          <p:nvSpPr>
            <p:cNvPr id="1190" name="Freeform: Shape 1189">
              <a:extLst>
                <a:ext uri="{FF2B5EF4-FFF2-40B4-BE49-F238E27FC236}">
                  <a16:creationId xmlns:a16="http://schemas.microsoft.com/office/drawing/2014/main" id="{E74E932C-0D27-37D1-DFF1-63D9CAD06129}"/>
                </a:ext>
              </a:extLst>
            </p:cNvPr>
            <p:cNvSpPr/>
            <p:nvPr/>
          </p:nvSpPr>
          <p:spPr>
            <a:xfrm>
              <a:off x="9863969" y="3911051"/>
              <a:ext cx="25320" cy="63428"/>
            </a:xfrm>
            <a:custGeom>
              <a:avLst/>
              <a:gdLst>
                <a:gd name="connsiteX0" fmla="*/ 25269 w 25320"/>
                <a:gd name="connsiteY0" fmla="*/ 2402 h 63428"/>
                <a:gd name="connsiteX1" fmla="*/ 17609 w 25320"/>
                <a:gd name="connsiteY1" fmla="*/ 17266 h 63428"/>
                <a:gd name="connsiteX2" fmla="*/ 5937 w 25320"/>
                <a:gd name="connsiteY2" fmla="*/ 40337 h 63428"/>
                <a:gd name="connsiteX3" fmla="*/ 192 w 25320"/>
                <a:gd name="connsiteY3" fmla="*/ 58575 h 63428"/>
                <a:gd name="connsiteX4" fmla="*/ 6757 w 25320"/>
                <a:gd name="connsiteY4" fmla="*/ 50003 h 63428"/>
                <a:gd name="connsiteX5" fmla="*/ 17609 w 25320"/>
                <a:gd name="connsiteY5" fmla="*/ 34592 h 63428"/>
                <a:gd name="connsiteX6" fmla="*/ 24175 w 25320"/>
                <a:gd name="connsiteY6" fmla="*/ 22920 h 63428"/>
                <a:gd name="connsiteX7" fmla="*/ 24175 w 25320"/>
                <a:gd name="connsiteY7" fmla="*/ 12980 h 63428"/>
                <a:gd name="connsiteX8" fmla="*/ 25269 w 25320"/>
                <a:gd name="connsiteY8" fmla="*/ 2402 h 63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20" h="63428">
                  <a:moveTo>
                    <a:pt x="25269" y="2402"/>
                  </a:moveTo>
                  <a:cubicBezTo>
                    <a:pt x="25269" y="-6717"/>
                    <a:pt x="18977" y="12342"/>
                    <a:pt x="17609" y="17266"/>
                  </a:cubicBezTo>
                  <a:cubicBezTo>
                    <a:pt x="14235" y="25190"/>
                    <a:pt x="10314" y="32896"/>
                    <a:pt x="5937" y="40337"/>
                  </a:cubicBezTo>
                  <a:cubicBezTo>
                    <a:pt x="2198" y="45708"/>
                    <a:pt x="283" y="52055"/>
                    <a:pt x="192" y="58575"/>
                  </a:cubicBezTo>
                  <a:cubicBezTo>
                    <a:pt x="-1267" y="71068"/>
                    <a:pt x="4204" y="56021"/>
                    <a:pt x="6757" y="50003"/>
                  </a:cubicBezTo>
                  <a:cubicBezTo>
                    <a:pt x="8399" y="43738"/>
                    <a:pt x="12320" y="38285"/>
                    <a:pt x="17609" y="34592"/>
                  </a:cubicBezTo>
                  <a:cubicBezTo>
                    <a:pt x="24449" y="30306"/>
                    <a:pt x="24995" y="26659"/>
                    <a:pt x="24175" y="22920"/>
                  </a:cubicBezTo>
                  <a:cubicBezTo>
                    <a:pt x="23354" y="19655"/>
                    <a:pt x="23354" y="16245"/>
                    <a:pt x="24175" y="12980"/>
                  </a:cubicBezTo>
                  <a:cubicBezTo>
                    <a:pt x="24721" y="8421"/>
                    <a:pt x="25269" y="2402"/>
                    <a:pt x="25269" y="2402"/>
                  </a:cubicBezTo>
                  <a:close/>
                </a:path>
              </a:pathLst>
            </a:custGeom>
            <a:grpFill/>
            <a:ln w="4559" cap="flat">
              <a:solidFill>
                <a:srgbClr val="FFFFFF"/>
              </a:solidFill>
              <a:prstDash val="solid"/>
              <a:miter/>
            </a:ln>
          </p:spPr>
          <p:txBody>
            <a:bodyPr rtlCol="0" anchor="ctr"/>
            <a:lstStyle/>
            <a:p>
              <a:endParaRPr lang="en-US"/>
            </a:p>
          </p:txBody>
        </p:sp>
        <p:sp>
          <p:nvSpPr>
            <p:cNvPr id="1191" name="Freeform: Shape 1190">
              <a:extLst>
                <a:ext uri="{FF2B5EF4-FFF2-40B4-BE49-F238E27FC236}">
                  <a16:creationId xmlns:a16="http://schemas.microsoft.com/office/drawing/2014/main" id="{5C7B6604-0DC7-75DC-549B-F38AB6C8FE20}"/>
                </a:ext>
              </a:extLst>
            </p:cNvPr>
            <p:cNvSpPr/>
            <p:nvPr/>
          </p:nvSpPr>
          <p:spPr>
            <a:xfrm>
              <a:off x="9899856" y="3896810"/>
              <a:ext cx="8345" cy="6897"/>
            </a:xfrm>
            <a:custGeom>
              <a:avLst/>
              <a:gdLst>
                <a:gd name="connsiteX0" fmla="*/ 7072 w 8345"/>
                <a:gd name="connsiteY0" fmla="*/ 5792 h 6897"/>
                <a:gd name="connsiteX1" fmla="*/ 2786 w 8345"/>
                <a:gd name="connsiteY1" fmla="*/ 138 h 6897"/>
                <a:gd name="connsiteX2" fmla="*/ 1328 w 8345"/>
                <a:gd name="connsiteY2" fmla="*/ 3512 h 6897"/>
                <a:gd name="connsiteX3" fmla="*/ 7072 w 8345"/>
                <a:gd name="connsiteY3" fmla="*/ 5792 h 6897"/>
              </a:gdLst>
              <a:ahLst/>
              <a:cxnLst>
                <a:cxn ang="0">
                  <a:pos x="connsiteX0" y="connsiteY0"/>
                </a:cxn>
                <a:cxn ang="0">
                  <a:pos x="connsiteX1" y="connsiteY1"/>
                </a:cxn>
                <a:cxn ang="0">
                  <a:pos x="connsiteX2" y="connsiteY2"/>
                </a:cxn>
                <a:cxn ang="0">
                  <a:pos x="connsiteX3" y="connsiteY3"/>
                </a:cxn>
              </a:cxnLst>
              <a:rect l="l" t="t" r="r" b="b"/>
              <a:pathLst>
                <a:path w="8345" h="6897">
                  <a:moveTo>
                    <a:pt x="7072" y="5792"/>
                  </a:moveTo>
                  <a:cubicBezTo>
                    <a:pt x="9626" y="3512"/>
                    <a:pt x="8167" y="1232"/>
                    <a:pt x="2786" y="138"/>
                  </a:cubicBezTo>
                  <a:cubicBezTo>
                    <a:pt x="-2593" y="-956"/>
                    <a:pt x="1328" y="3512"/>
                    <a:pt x="1328" y="3512"/>
                  </a:cubicBezTo>
                  <a:cubicBezTo>
                    <a:pt x="1966" y="6430"/>
                    <a:pt x="4520" y="8072"/>
                    <a:pt x="7072" y="5792"/>
                  </a:cubicBezTo>
                  <a:close/>
                </a:path>
              </a:pathLst>
            </a:custGeom>
            <a:grpFill/>
            <a:ln w="4559" cap="flat">
              <a:solidFill>
                <a:srgbClr val="FFFFFF"/>
              </a:solidFill>
              <a:prstDash val="solid"/>
              <a:miter/>
            </a:ln>
          </p:spPr>
          <p:txBody>
            <a:bodyPr rtlCol="0" anchor="ctr"/>
            <a:lstStyle/>
            <a:p>
              <a:endParaRPr lang="en-US"/>
            </a:p>
          </p:txBody>
        </p:sp>
        <p:sp>
          <p:nvSpPr>
            <p:cNvPr id="1192" name="Freeform: Shape 1191">
              <a:extLst>
                <a:ext uri="{FF2B5EF4-FFF2-40B4-BE49-F238E27FC236}">
                  <a16:creationId xmlns:a16="http://schemas.microsoft.com/office/drawing/2014/main" id="{C1506DEA-30D4-8CF2-CBC5-46B7000AEE71}"/>
                </a:ext>
              </a:extLst>
            </p:cNvPr>
            <p:cNvSpPr/>
            <p:nvPr/>
          </p:nvSpPr>
          <p:spPr>
            <a:xfrm>
              <a:off x="9897165" y="3903524"/>
              <a:ext cx="33569" cy="50280"/>
            </a:xfrm>
            <a:custGeom>
              <a:avLst/>
              <a:gdLst>
                <a:gd name="connsiteX0" fmla="*/ 1192 w 33569"/>
                <a:gd name="connsiteY0" fmla="*/ 2816 h 50280"/>
                <a:gd name="connsiteX1" fmla="*/ 3745 w 33569"/>
                <a:gd name="connsiteY1" fmla="*/ 15309 h 50280"/>
                <a:gd name="connsiteX2" fmla="*/ 5204 w 33569"/>
                <a:gd name="connsiteY2" fmla="*/ 20507 h 50280"/>
                <a:gd name="connsiteX3" fmla="*/ 11770 w 33569"/>
                <a:gd name="connsiteY3" fmla="*/ 17315 h 50280"/>
                <a:gd name="connsiteX4" fmla="*/ 16876 w 33569"/>
                <a:gd name="connsiteY4" fmla="*/ 41298 h 50280"/>
                <a:gd name="connsiteX5" fmla="*/ 21436 w 33569"/>
                <a:gd name="connsiteY5" fmla="*/ 47499 h 50280"/>
                <a:gd name="connsiteX6" fmla="*/ 24263 w 33569"/>
                <a:gd name="connsiteY6" fmla="*/ 43852 h 50280"/>
                <a:gd name="connsiteX7" fmla="*/ 26816 w 33569"/>
                <a:gd name="connsiteY7" fmla="*/ 42940 h 50280"/>
                <a:gd name="connsiteX8" fmla="*/ 32014 w 33569"/>
                <a:gd name="connsiteY8" fmla="*/ 41845 h 50280"/>
                <a:gd name="connsiteX9" fmla="*/ 27728 w 33569"/>
                <a:gd name="connsiteY9" fmla="*/ 29626 h 50280"/>
                <a:gd name="connsiteX10" fmla="*/ 23441 w 33569"/>
                <a:gd name="connsiteY10" fmla="*/ 6829 h 50280"/>
                <a:gd name="connsiteX11" fmla="*/ 21162 w 33569"/>
                <a:gd name="connsiteY11" fmla="*/ 3637 h 50280"/>
                <a:gd name="connsiteX12" fmla="*/ 5751 w 33569"/>
                <a:gd name="connsiteY12" fmla="*/ 3637 h 50280"/>
                <a:gd name="connsiteX13" fmla="*/ 1192 w 33569"/>
                <a:gd name="connsiteY13" fmla="*/ 2816 h 5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9" h="50280">
                  <a:moveTo>
                    <a:pt x="1192" y="2816"/>
                  </a:moveTo>
                  <a:cubicBezTo>
                    <a:pt x="3563" y="6537"/>
                    <a:pt x="4383" y="10978"/>
                    <a:pt x="3745" y="15309"/>
                  </a:cubicBezTo>
                  <a:cubicBezTo>
                    <a:pt x="3198" y="20781"/>
                    <a:pt x="4292" y="16768"/>
                    <a:pt x="5204" y="20507"/>
                  </a:cubicBezTo>
                  <a:cubicBezTo>
                    <a:pt x="6116" y="24246"/>
                    <a:pt x="6572" y="17954"/>
                    <a:pt x="11770" y="17315"/>
                  </a:cubicBezTo>
                  <a:cubicBezTo>
                    <a:pt x="16967" y="16677"/>
                    <a:pt x="18609" y="36192"/>
                    <a:pt x="16876" y="41298"/>
                  </a:cubicBezTo>
                  <a:cubicBezTo>
                    <a:pt x="15144" y="46405"/>
                    <a:pt x="19977" y="46952"/>
                    <a:pt x="21436" y="47499"/>
                  </a:cubicBezTo>
                  <a:cubicBezTo>
                    <a:pt x="22895" y="48046"/>
                    <a:pt x="25448" y="55250"/>
                    <a:pt x="24263" y="43852"/>
                  </a:cubicBezTo>
                  <a:cubicBezTo>
                    <a:pt x="23077" y="32453"/>
                    <a:pt x="25995" y="40386"/>
                    <a:pt x="26816" y="42940"/>
                  </a:cubicBezTo>
                  <a:cubicBezTo>
                    <a:pt x="27637" y="45493"/>
                    <a:pt x="29096" y="44125"/>
                    <a:pt x="32014" y="41845"/>
                  </a:cubicBezTo>
                  <a:cubicBezTo>
                    <a:pt x="34931" y="39566"/>
                    <a:pt x="33656" y="35006"/>
                    <a:pt x="27728" y="29626"/>
                  </a:cubicBezTo>
                  <a:cubicBezTo>
                    <a:pt x="21801" y="24246"/>
                    <a:pt x="23441" y="9656"/>
                    <a:pt x="23441" y="6829"/>
                  </a:cubicBezTo>
                  <a:cubicBezTo>
                    <a:pt x="23441" y="4002"/>
                    <a:pt x="23441" y="2816"/>
                    <a:pt x="21162" y="3637"/>
                  </a:cubicBezTo>
                  <a:cubicBezTo>
                    <a:pt x="18882" y="4458"/>
                    <a:pt x="15144" y="11388"/>
                    <a:pt x="5751" y="3637"/>
                  </a:cubicBezTo>
                  <a:cubicBezTo>
                    <a:pt x="-3642" y="-4114"/>
                    <a:pt x="1192" y="2816"/>
                    <a:pt x="1192" y="2816"/>
                  </a:cubicBezTo>
                  <a:close/>
                </a:path>
              </a:pathLst>
            </a:custGeom>
            <a:grpFill/>
            <a:ln w="4559" cap="flat">
              <a:solidFill>
                <a:srgbClr val="FFFFFF"/>
              </a:solidFill>
              <a:prstDash val="solid"/>
              <a:miter/>
            </a:ln>
          </p:spPr>
          <p:txBody>
            <a:bodyPr rtlCol="0" anchor="ctr"/>
            <a:lstStyle/>
            <a:p>
              <a:endParaRPr lang="en-US"/>
            </a:p>
          </p:txBody>
        </p:sp>
        <p:sp>
          <p:nvSpPr>
            <p:cNvPr id="1193" name="Freeform: Shape 1192">
              <a:extLst>
                <a:ext uri="{FF2B5EF4-FFF2-40B4-BE49-F238E27FC236}">
                  <a16:creationId xmlns:a16="http://schemas.microsoft.com/office/drawing/2014/main" id="{F49C7C76-80AF-BAD1-D86C-D0A9204532F4}"/>
                </a:ext>
              </a:extLst>
            </p:cNvPr>
            <p:cNvSpPr/>
            <p:nvPr/>
          </p:nvSpPr>
          <p:spPr>
            <a:xfrm>
              <a:off x="9869420" y="3980089"/>
              <a:ext cx="7542" cy="5972"/>
            </a:xfrm>
            <a:custGeom>
              <a:avLst/>
              <a:gdLst>
                <a:gd name="connsiteX0" fmla="*/ 1580 w 7542"/>
                <a:gd name="connsiteY0" fmla="*/ 661 h 5972"/>
                <a:gd name="connsiteX1" fmla="*/ 2127 w 7542"/>
                <a:gd name="connsiteY1" fmla="*/ 4583 h 5972"/>
                <a:gd name="connsiteX2" fmla="*/ 7233 w 7542"/>
                <a:gd name="connsiteY2" fmla="*/ 2576 h 5972"/>
                <a:gd name="connsiteX3" fmla="*/ 1580 w 7542"/>
                <a:gd name="connsiteY3" fmla="*/ 661 h 5972"/>
              </a:gdLst>
              <a:ahLst/>
              <a:cxnLst>
                <a:cxn ang="0">
                  <a:pos x="connsiteX0" y="connsiteY0"/>
                </a:cxn>
                <a:cxn ang="0">
                  <a:pos x="connsiteX1" y="connsiteY1"/>
                </a:cxn>
                <a:cxn ang="0">
                  <a:pos x="connsiteX2" y="connsiteY2"/>
                </a:cxn>
                <a:cxn ang="0">
                  <a:pos x="connsiteX3" y="connsiteY3"/>
                </a:cxn>
              </a:cxnLst>
              <a:rect l="l" t="t" r="r" b="b"/>
              <a:pathLst>
                <a:path w="7542" h="5972">
                  <a:moveTo>
                    <a:pt x="1580" y="661"/>
                  </a:moveTo>
                  <a:cubicBezTo>
                    <a:pt x="1580" y="661"/>
                    <a:pt x="-2432" y="2303"/>
                    <a:pt x="2127" y="4583"/>
                  </a:cubicBezTo>
                  <a:cubicBezTo>
                    <a:pt x="6687" y="6862"/>
                    <a:pt x="8145" y="6315"/>
                    <a:pt x="7233" y="2576"/>
                  </a:cubicBezTo>
                  <a:cubicBezTo>
                    <a:pt x="6322" y="-1162"/>
                    <a:pt x="4133" y="23"/>
                    <a:pt x="1580" y="661"/>
                  </a:cubicBezTo>
                  <a:close/>
                </a:path>
              </a:pathLst>
            </a:custGeom>
            <a:grpFill/>
            <a:ln w="4559" cap="flat">
              <a:solidFill>
                <a:srgbClr val="FFFFFF"/>
              </a:solidFill>
              <a:prstDash val="solid"/>
              <a:miter/>
            </a:ln>
          </p:spPr>
          <p:txBody>
            <a:bodyPr rtlCol="0" anchor="ctr"/>
            <a:lstStyle/>
            <a:p>
              <a:endParaRPr lang="en-US"/>
            </a:p>
          </p:txBody>
        </p:sp>
        <p:sp>
          <p:nvSpPr>
            <p:cNvPr id="1194" name="Freeform: Shape 1193">
              <a:extLst>
                <a:ext uri="{FF2B5EF4-FFF2-40B4-BE49-F238E27FC236}">
                  <a16:creationId xmlns:a16="http://schemas.microsoft.com/office/drawing/2014/main" id="{F68D782B-868D-92C1-9628-02278FFFFA71}"/>
                </a:ext>
              </a:extLst>
            </p:cNvPr>
            <p:cNvSpPr/>
            <p:nvPr/>
          </p:nvSpPr>
          <p:spPr>
            <a:xfrm>
              <a:off x="9880383" y="3949109"/>
              <a:ext cx="26870" cy="19732"/>
            </a:xfrm>
            <a:custGeom>
              <a:avLst/>
              <a:gdLst>
                <a:gd name="connsiteX0" fmla="*/ 10587 w 26870"/>
                <a:gd name="connsiteY0" fmla="*/ 2553 h 19732"/>
                <a:gd name="connsiteX1" fmla="*/ 1468 w 26870"/>
                <a:gd name="connsiteY1" fmla="*/ 9118 h 19732"/>
                <a:gd name="connsiteX2" fmla="*/ 921 w 26870"/>
                <a:gd name="connsiteY2" fmla="*/ 15027 h 19732"/>
                <a:gd name="connsiteX3" fmla="*/ 1468 w 26870"/>
                <a:gd name="connsiteY3" fmla="*/ 15593 h 19732"/>
                <a:gd name="connsiteX4" fmla="*/ 12867 w 26870"/>
                <a:gd name="connsiteY4" fmla="*/ 19331 h 19732"/>
                <a:gd name="connsiteX5" fmla="*/ 26819 w 26870"/>
                <a:gd name="connsiteY5" fmla="*/ 12219 h 19732"/>
                <a:gd name="connsiteX6" fmla="*/ 26272 w 26870"/>
                <a:gd name="connsiteY6" fmla="*/ 9392 h 19732"/>
                <a:gd name="connsiteX7" fmla="*/ 22533 w 26870"/>
                <a:gd name="connsiteY7" fmla="*/ 2553 h 19732"/>
                <a:gd name="connsiteX8" fmla="*/ 10587 w 26870"/>
                <a:gd name="connsiteY8" fmla="*/ 2553 h 1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70" h="19732">
                  <a:moveTo>
                    <a:pt x="10587" y="2553"/>
                  </a:moveTo>
                  <a:cubicBezTo>
                    <a:pt x="6575" y="7386"/>
                    <a:pt x="2836" y="7659"/>
                    <a:pt x="1468" y="9118"/>
                  </a:cubicBezTo>
                  <a:cubicBezTo>
                    <a:pt x="-355" y="10595"/>
                    <a:pt x="-538" y="13231"/>
                    <a:pt x="921" y="15027"/>
                  </a:cubicBezTo>
                  <a:cubicBezTo>
                    <a:pt x="1104" y="15228"/>
                    <a:pt x="1287" y="15420"/>
                    <a:pt x="1468" y="15593"/>
                  </a:cubicBezTo>
                  <a:cubicBezTo>
                    <a:pt x="4204" y="18976"/>
                    <a:pt x="8672" y="20444"/>
                    <a:pt x="12867" y="19331"/>
                  </a:cubicBezTo>
                  <a:cubicBezTo>
                    <a:pt x="17974" y="17599"/>
                    <a:pt x="26545" y="17599"/>
                    <a:pt x="26819" y="12219"/>
                  </a:cubicBezTo>
                  <a:cubicBezTo>
                    <a:pt x="26819" y="12219"/>
                    <a:pt x="25907" y="12219"/>
                    <a:pt x="26272" y="9392"/>
                  </a:cubicBezTo>
                  <a:cubicBezTo>
                    <a:pt x="26910" y="6492"/>
                    <a:pt x="25361" y="3547"/>
                    <a:pt x="22533" y="2553"/>
                  </a:cubicBezTo>
                  <a:cubicBezTo>
                    <a:pt x="18521" y="820"/>
                    <a:pt x="14508" y="-2280"/>
                    <a:pt x="10587" y="2553"/>
                  </a:cubicBezTo>
                  <a:close/>
                </a:path>
              </a:pathLst>
            </a:custGeom>
            <a:grpFill/>
            <a:ln w="4559" cap="flat">
              <a:solidFill>
                <a:srgbClr val="FFFFFF"/>
              </a:solidFill>
              <a:prstDash val="solid"/>
              <a:miter/>
            </a:ln>
          </p:spPr>
          <p:txBody>
            <a:bodyPr rtlCol="0" anchor="ctr"/>
            <a:lstStyle/>
            <a:p>
              <a:endParaRPr lang="en-US"/>
            </a:p>
          </p:txBody>
        </p:sp>
        <p:sp>
          <p:nvSpPr>
            <p:cNvPr id="1195" name="Freeform: Shape 1194">
              <a:extLst>
                <a:ext uri="{FF2B5EF4-FFF2-40B4-BE49-F238E27FC236}">
                  <a16:creationId xmlns:a16="http://schemas.microsoft.com/office/drawing/2014/main" id="{E934C367-20D0-22CE-C760-4460B1918479}"/>
                </a:ext>
              </a:extLst>
            </p:cNvPr>
            <p:cNvSpPr/>
            <p:nvPr/>
          </p:nvSpPr>
          <p:spPr>
            <a:xfrm>
              <a:off x="9911316" y="3981057"/>
              <a:ext cx="2634" cy="5381"/>
            </a:xfrm>
            <a:custGeom>
              <a:avLst/>
              <a:gdLst>
                <a:gd name="connsiteX0" fmla="*/ 1813 w 2634"/>
                <a:gd name="connsiteY0" fmla="*/ 5347 h 5381"/>
                <a:gd name="connsiteX1" fmla="*/ 1813 w 2634"/>
                <a:gd name="connsiteY1" fmla="*/ 1061 h 5381"/>
                <a:gd name="connsiteX2" fmla="*/ 1813 w 2634"/>
                <a:gd name="connsiteY2" fmla="*/ 5347 h 5381"/>
              </a:gdLst>
              <a:ahLst/>
              <a:cxnLst>
                <a:cxn ang="0">
                  <a:pos x="connsiteX0" y="connsiteY0"/>
                </a:cxn>
                <a:cxn ang="0">
                  <a:pos x="connsiteX1" y="connsiteY1"/>
                </a:cxn>
                <a:cxn ang="0">
                  <a:pos x="connsiteX2" y="connsiteY2"/>
                </a:cxn>
              </a:cxnLst>
              <a:rect l="l" t="t" r="r" b="b"/>
              <a:pathLst>
                <a:path w="2634" h="5381">
                  <a:moveTo>
                    <a:pt x="1813" y="5347"/>
                  </a:moveTo>
                  <a:cubicBezTo>
                    <a:pt x="3546" y="2520"/>
                    <a:pt x="1813" y="1061"/>
                    <a:pt x="1813" y="1061"/>
                  </a:cubicBezTo>
                  <a:cubicBezTo>
                    <a:pt x="-2382" y="-2951"/>
                    <a:pt x="1813" y="5347"/>
                    <a:pt x="1813" y="5347"/>
                  </a:cubicBezTo>
                  <a:close/>
                </a:path>
              </a:pathLst>
            </a:custGeom>
            <a:grpFill/>
            <a:ln w="4559" cap="flat">
              <a:solidFill>
                <a:srgbClr val="FFFFFF"/>
              </a:solidFill>
              <a:prstDash val="solid"/>
              <a:miter/>
            </a:ln>
          </p:spPr>
          <p:txBody>
            <a:bodyPr rtlCol="0" anchor="ctr"/>
            <a:lstStyle/>
            <a:p>
              <a:endParaRPr lang="en-US"/>
            </a:p>
          </p:txBody>
        </p:sp>
        <p:sp>
          <p:nvSpPr>
            <p:cNvPr id="1196" name="Freeform: Shape 1195">
              <a:extLst>
                <a:ext uri="{FF2B5EF4-FFF2-40B4-BE49-F238E27FC236}">
                  <a16:creationId xmlns:a16="http://schemas.microsoft.com/office/drawing/2014/main" id="{FE803225-DFA3-E59B-3C36-1D3AD8701DFB}"/>
                </a:ext>
              </a:extLst>
            </p:cNvPr>
            <p:cNvSpPr/>
            <p:nvPr/>
          </p:nvSpPr>
          <p:spPr>
            <a:xfrm>
              <a:off x="9895396" y="3866600"/>
              <a:ext cx="47360" cy="50671"/>
            </a:xfrm>
            <a:custGeom>
              <a:avLst/>
              <a:gdLst>
                <a:gd name="connsiteX0" fmla="*/ 24937 w 47360"/>
                <a:gd name="connsiteY0" fmla="*/ 165 h 50671"/>
                <a:gd name="connsiteX1" fmla="*/ 3508 w 47360"/>
                <a:gd name="connsiteY1" fmla="*/ 165 h 50671"/>
                <a:gd name="connsiteX2" fmla="*/ 2140 w 47360"/>
                <a:gd name="connsiteY2" fmla="*/ 3812 h 50671"/>
                <a:gd name="connsiteX3" fmla="*/ 24026 w 47360"/>
                <a:gd name="connsiteY3" fmla="*/ 25242 h 50671"/>
                <a:gd name="connsiteX4" fmla="*/ 25758 w 47360"/>
                <a:gd name="connsiteY4" fmla="*/ 31442 h 50671"/>
                <a:gd name="connsiteX5" fmla="*/ 32323 w 47360"/>
                <a:gd name="connsiteY5" fmla="*/ 48586 h 50671"/>
                <a:gd name="connsiteX6" fmla="*/ 41442 w 47360"/>
                <a:gd name="connsiteY6" fmla="*/ 50319 h 50671"/>
                <a:gd name="connsiteX7" fmla="*/ 44816 w 47360"/>
                <a:gd name="connsiteY7" fmla="*/ 48312 h 50671"/>
                <a:gd name="connsiteX8" fmla="*/ 46002 w 47360"/>
                <a:gd name="connsiteY8" fmla="*/ 44574 h 50671"/>
                <a:gd name="connsiteX9" fmla="*/ 46002 w 47360"/>
                <a:gd name="connsiteY9" fmla="*/ 33722 h 50671"/>
                <a:gd name="connsiteX10" fmla="*/ 42628 w 47360"/>
                <a:gd name="connsiteY10" fmla="*/ 16670 h 50671"/>
                <a:gd name="connsiteX11" fmla="*/ 39984 w 47360"/>
                <a:gd name="connsiteY11" fmla="*/ 11563 h 50671"/>
                <a:gd name="connsiteX12" fmla="*/ 35697 w 47360"/>
                <a:gd name="connsiteY12" fmla="*/ 4724 h 50671"/>
                <a:gd name="connsiteX13" fmla="*/ 24937 w 47360"/>
                <a:gd name="connsiteY13" fmla="*/ 165 h 50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360" h="50671">
                  <a:moveTo>
                    <a:pt x="24937" y="165"/>
                  </a:moveTo>
                  <a:cubicBezTo>
                    <a:pt x="22293" y="165"/>
                    <a:pt x="10620" y="712"/>
                    <a:pt x="3508" y="165"/>
                  </a:cubicBezTo>
                  <a:cubicBezTo>
                    <a:pt x="-3605" y="-383"/>
                    <a:pt x="2140" y="3812"/>
                    <a:pt x="2140" y="3812"/>
                  </a:cubicBezTo>
                  <a:cubicBezTo>
                    <a:pt x="8432" y="11919"/>
                    <a:pt x="15818" y="19132"/>
                    <a:pt x="24026" y="25242"/>
                  </a:cubicBezTo>
                  <a:cubicBezTo>
                    <a:pt x="26305" y="27521"/>
                    <a:pt x="27764" y="26609"/>
                    <a:pt x="25758" y="31442"/>
                  </a:cubicBezTo>
                  <a:cubicBezTo>
                    <a:pt x="23752" y="36275"/>
                    <a:pt x="30043" y="44847"/>
                    <a:pt x="32323" y="48586"/>
                  </a:cubicBezTo>
                  <a:cubicBezTo>
                    <a:pt x="34603" y="52325"/>
                    <a:pt x="38888" y="49680"/>
                    <a:pt x="41442" y="50319"/>
                  </a:cubicBezTo>
                  <a:cubicBezTo>
                    <a:pt x="43996" y="50957"/>
                    <a:pt x="46823" y="49407"/>
                    <a:pt x="44816" y="48312"/>
                  </a:cubicBezTo>
                  <a:cubicBezTo>
                    <a:pt x="42810" y="47218"/>
                    <a:pt x="43996" y="46853"/>
                    <a:pt x="46002" y="44574"/>
                  </a:cubicBezTo>
                  <a:cubicBezTo>
                    <a:pt x="48007" y="42294"/>
                    <a:pt x="47461" y="38920"/>
                    <a:pt x="46002" y="33722"/>
                  </a:cubicBezTo>
                  <a:cubicBezTo>
                    <a:pt x="44269" y="28169"/>
                    <a:pt x="43175" y="22451"/>
                    <a:pt x="42628" y="16670"/>
                  </a:cubicBezTo>
                  <a:cubicBezTo>
                    <a:pt x="42628" y="12931"/>
                    <a:pt x="42628" y="12384"/>
                    <a:pt x="39984" y="11563"/>
                  </a:cubicBezTo>
                  <a:cubicBezTo>
                    <a:pt x="37339" y="10743"/>
                    <a:pt x="36609" y="10104"/>
                    <a:pt x="35697" y="4724"/>
                  </a:cubicBezTo>
                  <a:cubicBezTo>
                    <a:pt x="34785" y="-656"/>
                    <a:pt x="27490" y="-200"/>
                    <a:pt x="24937" y="165"/>
                  </a:cubicBezTo>
                  <a:close/>
                </a:path>
              </a:pathLst>
            </a:custGeom>
            <a:grpFill/>
            <a:ln w="4559" cap="flat">
              <a:solidFill>
                <a:srgbClr val="FFFFFF"/>
              </a:solidFill>
              <a:prstDash val="solid"/>
              <a:miter/>
            </a:ln>
          </p:spPr>
          <p:txBody>
            <a:bodyPr rtlCol="0" anchor="ctr"/>
            <a:lstStyle/>
            <a:p>
              <a:endParaRPr lang="en-US"/>
            </a:p>
          </p:txBody>
        </p:sp>
        <p:sp>
          <p:nvSpPr>
            <p:cNvPr id="1197" name="Freeform: Shape 1196">
              <a:extLst>
                <a:ext uri="{FF2B5EF4-FFF2-40B4-BE49-F238E27FC236}">
                  <a16:creationId xmlns:a16="http://schemas.microsoft.com/office/drawing/2014/main" id="{C04975D6-CD48-1E72-E970-10628EE57E55}"/>
                </a:ext>
              </a:extLst>
            </p:cNvPr>
            <p:cNvSpPr/>
            <p:nvPr/>
          </p:nvSpPr>
          <p:spPr>
            <a:xfrm>
              <a:off x="9816238" y="3960811"/>
              <a:ext cx="158520" cy="145538"/>
            </a:xfrm>
            <a:custGeom>
              <a:avLst/>
              <a:gdLst>
                <a:gd name="connsiteX0" fmla="*/ 121147 w 158520"/>
                <a:gd name="connsiteY0" fmla="*/ 243 h 145538"/>
                <a:gd name="connsiteX1" fmla="*/ 122606 w 158520"/>
                <a:gd name="connsiteY1" fmla="*/ 22128 h 145538"/>
                <a:gd name="connsiteX2" fmla="*/ 114308 w 158520"/>
                <a:gd name="connsiteY2" fmla="*/ 25047 h 145538"/>
                <a:gd name="connsiteX3" fmla="*/ 112029 w 158520"/>
                <a:gd name="connsiteY3" fmla="*/ 28694 h 145538"/>
                <a:gd name="connsiteX4" fmla="*/ 102910 w 158520"/>
                <a:gd name="connsiteY4" fmla="*/ 28694 h 145538"/>
                <a:gd name="connsiteX5" fmla="*/ 96617 w 158520"/>
                <a:gd name="connsiteY5" fmla="*/ 39819 h 145538"/>
                <a:gd name="connsiteX6" fmla="*/ 88957 w 158520"/>
                <a:gd name="connsiteY6" fmla="*/ 42099 h 145538"/>
                <a:gd name="connsiteX7" fmla="*/ 82392 w 158520"/>
                <a:gd name="connsiteY7" fmla="*/ 46658 h 145538"/>
                <a:gd name="connsiteX8" fmla="*/ 62786 w 158520"/>
                <a:gd name="connsiteY8" fmla="*/ 62343 h 145538"/>
                <a:gd name="connsiteX9" fmla="*/ 63333 w 158520"/>
                <a:gd name="connsiteY9" fmla="*/ 59516 h 145538"/>
                <a:gd name="connsiteX10" fmla="*/ 66434 w 158520"/>
                <a:gd name="connsiteY10" fmla="*/ 48938 h 145538"/>
                <a:gd name="connsiteX11" fmla="*/ 59595 w 158520"/>
                <a:gd name="connsiteY11" fmla="*/ 41552 h 145538"/>
                <a:gd name="connsiteX12" fmla="*/ 54488 w 158520"/>
                <a:gd name="connsiteY12" fmla="*/ 39546 h 145538"/>
                <a:gd name="connsiteX13" fmla="*/ 48743 w 158520"/>
                <a:gd name="connsiteY13" fmla="*/ 39546 h 145538"/>
                <a:gd name="connsiteX14" fmla="*/ 37344 w 158520"/>
                <a:gd name="connsiteY14" fmla="*/ 48665 h 145538"/>
                <a:gd name="connsiteX15" fmla="*/ 24305 w 158520"/>
                <a:gd name="connsiteY15" fmla="*/ 59516 h 145538"/>
                <a:gd name="connsiteX16" fmla="*/ 6887 w 158520"/>
                <a:gd name="connsiteY16" fmla="*/ 71735 h 145538"/>
                <a:gd name="connsiteX17" fmla="*/ 6887 w 158520"/>
                <a:gd name="connsiteY17" fmla="*/ 77116 h 145538"/>
                <a:gd name="connsiteX18" fmla="*/ 6067 w 158520"/>
                <a:gd name="connsiteY18" fmla="*/ 80034 h 145538"/>
                <a:gd name="connsiteX19" fmla="*/ 2875 w 158520"/>
                <a:gd name="connsiteY19" fmla="*/ 84593 h 145538"/>
                <a:gd name="connsiteX20" fmla="*/ 2054 w 158520"/>
                <a:gd name="connsiteY20" fmla="*/ 98545 h 145538"/>
                <a:gd name="connsiteX21" fmla="*/ 9441 w 158520"/>
                <a:gd name="connsiteY21" fmla="*/ 96265 h 145538"/>
                <a:gd name="connsiteX22" fmla="*/ 12906 w 158520"/>
                <a:gd name="connsiteY22" fmla="*/ 89700 h 145538"/>
                <a:gd name="connsiteX23" fmla="*/ 14820 w 158520"/>
                <a:gd name="connsiteY23" fmla="*/ 84593 h 145538"/>
                <a:gd name="connsiteX24" fmla="*/ 14820 w 158520"/>
                <a:gd name="connsiteY24" fmla="*/ 81128 h 145538"/>
                <a:gd name="connsiteX25" fmla="*/ 17374 w 158520"/>
                <a:gd name="connsiteY25" fmla="*/ 78575 h 145538"/>
                <a:gd name="connsiteX26" fmla="*/ 17374 w 158520"/>
                <a:gd name="connsiteY26" fmla="*/ 76568 h 145538"/>
                <a:gd name="connsiteX27" fmla="*/ 23302 w 158520"/>
                <a:gd name="connsiteY27" fmla="*/ 71735 h 145538"/>
                <a:gd name="connsiteX28" fmla="*/ 29867 w 158520"/>
                <a:gd name="connsiteY28" fmla="*/ 78301 h 145538"/>
                <a:gd name="connsiteX29" fmla="*/ 33332 w 158520"/>
                <a:gd name="connsiteY29" fmla="*/ 79760 h 145538"/>
                <a:gd name="connsiteX30" fmla="*/ 40445 w 158520"/>
                <a:gd name="connsiteY30" fmla="*/ 72556 h 145538"/>
                <a:gd name="connsiteX31" fmla="*/ 41539 w 158520"/>
                <a:gd name="connsiteY31" fmla="*/ 77116 h 145538"/>
                <a:gd name="connsiteX32" fmla="*/ 44457 w 158520"/>
                <a:gd name="connsiteY32" fmla="*/ 80307 h 145538"/>
                <a:gd name="connsiteX33" fmla="*/ 48379 w 158520"/>
                <a:gd name="connsiteY33" fmla="*/ 82587 h 145538"/>
                <a:gd name="connsiteX34" fmla="*/ 49016 w 158520"/>
                <a:gd name="connsiteY34" fmla="*/ 77389 h 145538"/>
                <a:gd name="connsiteX35" fmla="*/ 54396 w 158520"/>
                <a:gd name="connsiteY35" fmla="*/ 68270 h 145538"/>
                <a:gd name="connsiteX36" fmla="*/ 76373 w 158520"/>
                <a:gd name="connsiteY36" fmla="*/ 82587 h 145538"/>
                <a:gd name="connsiteX37" fmla="*/ 73182 w 158520"/>
                <a:gd name="connsiteY37" fmla="*/ 91706 h 145538"/>
                <a:gd name="connsiteX38" fmla="*/ 71814 w 158520"/>
                <a:gd name="connsiteY38" fmla="*/ 108485 h 145538"/>
                <a:gd name="connsiteX39" fmla="*/ 74367 w 158520"/>
                <a:gd name="connsiteY39" fmla="*/ 118789 h 145538"/>
                <a:gd name="connsiteX40" fmla="*/ 103092 w 158520"/>
                <a:gd name="connsiteY40" fmla="*/ 133835 h 145538"/>
                <a:gd name="connsiteX41" fmla="*/ 109384 w 158520"/>
                <a:gd name="connsiteY41" fmla="*/ 129002 h 145538"/>
                <a:gd name="connsiteX42" fmla="*/ 112211 w 158520"/>
                <a:gd name="connsiteY42" fmla="*/ 132103 h 145538"/>
                <a:gd name="connsiteX43" fmla="*/ 114491 w 158520"/>
                <a:gd name="connsiteY43" fmla="*/ 143866 h 145538"/>
                <a:gd name="connsiteX44" fmla="*/ 123062 w 158520"/>
                <a:gd name="connsiteY44" fmla="*/ 138668 h 145538"/>
                <a:gd name="connsiteX45" fmla="*/ 127895 w 158520"/>
                <a:gd name="connsiteY45" fmla="*/ 126175 h 145538"/>
                <a:gd name="connsiteX46" fmla="*/ 120236 w 158520"/>
                <a:gd name="connsiteY46" fmla="*/ 110764 h 145538"/>
                <a:gd name="connsiteX47" fmla="*/ 118776 w 158520"/>
                <a:gd name="connsiteY47" fmla="*/ 104746 h 145538"/>
                <a:gd name="connsiteX48" fmla="*/ 129355 w 158520"/>
                <a:gd name="connsiteY48" fmla="*/ 86508 h 145538"/>
                <a:gd name="connsiteX49" fmla="*/ 135372 w 158520"/>
                <a:gd name="connsiteY49" fmla="*/ 89973 h 145538"/>
                <a:gd name="connsiteX50" fmla="*/ 139568 w 158520"/>
                <a:gd name="connsiteY50" fmla="*/ 100825 h 145538"/>
                <a:gd name="connsiteX51" fmla="*/ 140753 w 158520"/>
                <a:gd name="connsiteY51" fmla="*/ 108758 h 145538"/>
                <a:gd name="connsiteX52" fmla="*/ 143580 w 158520"/>
                <a:gd name="connsiteY52" fmla="*/ 117056 h 145538"/>
                <a:gd name="connsiteX53" fmla="*/ 144765 w 158520"/>
                <a:gd name="connsiteY53" fmla="*/ 113591 h 145538"/>
                <a:gd name="connsiteX54" fmla="*/ 144765 w 158520"/>
                <a:gd name="connsiteY54" fmla="*/ 102466 h 145538"/>
                <a:gd name="connsiteX55" fmla="*/ 148413 w 158520"/>
                <a:gd name="connsiteY55" fmla="*/ 101919 h 145538"/>
                <a:gd name="connsiteX56" fmla="*/ 151513 w 158520"/>
                <a:gd name="connsiteY56" fmla="*/ 99639 h 145538"/>
                <a:gd name="connsiteX57" fmla="*/ 154978 w 158520"/>
                <a:gd name="connsiteY57" fmla="*/ 95900 h 145538"/>
                <a:gd name="connsiteX58" fmla="*/ 158444 w 158520"/>
                <a:gd name="connsiteY58" fmla="*/ 79122 h 145538"/>
                <a:gd name="connsiteX59" fmla="*/ 153246 w 158520"/>
                <a:gd name="connsiteY59" fmla="*/ 67997 h 145538"/>
                <a:gd name="connsiteX60" fmla="*/ 152152 w 158520"/>
                <a:gd name="connsiteY60" fmla="*/ 64896 h 145538"/>
                <a:gd name="connsiteX61" fmla="*/ 154158 w 158520"/>
                <a:gd name="connsiteY61" fmla="*/ 58878 h 145538"/>
                <a:gd name="connsiteX62" fmla="*/ 152425 w 158520"/>
                <a:gd name="connsiteY62" fmla="*/ 55777 h 145538"/>
                <a:gd name="connsiteX63" fmla="*/ 150967 w 158520"/>
                <a:gd name="connsiteY63" fmla="*/ 51218 h 145538"/>
                <a:gd name="connsiteX64" fmla="*/ 145313 w 158520"/>
                <a:gd name="connsiteY64" fmla="*/ 44926 h 145538"/>
                <a:gd name="connsiteX65" fmla="*/ 146407 w 158520"/>
                <a:gd name="connsiteY65" fmla="*/ 37813 h 145538"/>
                <a:gd name="connsiteX66" fmla="*/ 148139 w 158520"/>
                <a:gd name="connsiteY66" fmla="*/ 27873 h 145538"/>
                <a:gd name="connsiteX67" fmla="*/ 146407 w 158520"/>
                <a:gd name="connsiteY67" fmla="*/ 20761 h 145538"/>
                <a:gd name="connsiteX68" fmla="*/ 141300 w 158520"/>
                <a:gd name="connsiteY68" fmla="*/ 20761 h 145538"/>
                <a:gd name="connsiteX69" fmla="*/ 136467 w 158520"/>
                <a:gd name="connsiteY69" fmla="*/ 13101 h 145538"/>
                <a:gd name="connsiteX70" fmla="*/ 121147 w 158520"/>
                <a:gd name="connsiteY70" fmla="*/ 243 h 14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58520" h="145538">
                  <a:moveTo>
                    <a:pt x="121147" y="243"/>
                  </a:moveTo>
                  <a:cubicBezTo>
                    <a:pt x="116588" y="-2310"/>
                    <a:pt x="121147" y="13374"/>
                    <a:pt x="122606" y="22128"/>
                  </a:cubicBezTo>
                  <a:cubicBezTo>
                    <a:pt x="124065" y="30883"/>
                    <a:pt x="116040" y="26141"/>
                    <a:pt x="114308" y="25047"/>
                  </a:cubicBezTo>
                  <a:cubicBezTo>
                    <a:pt x="112575" y="23952"/>
                    <a:pt x="112940" y="24135"/>
                    <a:pt x="112029" y="28694"/>
                  </a:cubicBezTo>
                  <a:cubicBezTo>
                    <a:pt x="111117" y="33254"/>
                    <a:pt x="107743" y="31612"/>
                    <a:pt x="102910" y="28694"/>
                  </a:cubicBezTo>
                  <a:cubicBezTo>
                    <a:pt x="98076" y="25776"/>
                    <a:pt x="96344" y="31886"/>
                    <a:pt x="96617" y="39819"/>
                  </a:cubicBezTo>
                  <a:cubicBezTo>
                    <a:pt x="96891" y="47753"/>
                    <a:pt x="92696" y="43558"/>
                    <a:pt x="88957" y="42099"/>
                  </a:cubicBezTo>
                  <a:cubicBezTo>
                    <a:pt x="85218" y="40640"/>
                    <a:pt x="85218" y="41552"/>
                    <a:pt x="82392" y="46658"/>
                  </a:cubicBezTo>
                  <a:cubicBezTo>
                    <a:pt x="77194" y="53352"/>
                    <a:pt x="70446" y="58723"/>
                    <a:pt x="62786" y="62343"/>
                  </a:cubicBezTo>
                  <a:cubicBezTo>
                    <a:pt x="56767" y="64896"/>
                    <a:pt x="59869" y="61522"/>
                    <a:pt x="63333" y="59516"/>
                  </a:cubicBezTo>
                  <a:cubicBezTo>
                    <a:pt x="66798" y="57510"/>
                    <a:pt x="66708" y="53224"/>
                    <a:pt x="66434" y="48938"/>
                  </a:cubicBezTo>
                  <a:cubicBezTo>
                    <a:pt x="65886" y="45327"/>
                    <a:pt x="63151" y="42418"/>
                    <a:pt x="59595" y="41552"/>
                  </a:cubicBezTo>
                  <a:cubicBezTo>
                    <a:pt x="57770" y="41214"/>
                    <a:pt x="56038" y="40540"/>
                    <a:pt x="54488" y="39546"/>
                  </a:cubicBezTo>
                  <a:cubicBezTo>
                    <a:pt x="52208" y="38451"/>
                    <a:pt x="52208" y="37539"/>
                    <a:pt x="48743" y="39546"/>
                  </a:cubicBezTo>
                  <a:cubicBezTo>
                    <a:pt x="45277" y="41552"/>
                    <a:pt x="41631" y="39546"/>
                    <a:pt x="37344" y="48665"/>
                  </a:cubicBezTo>
                  <a:cubicBezTo>
                    <a:pt x="33058" y="57783"/>
                    <a:pt x="39624" y="56051"/>
                    <a:pt x="24305" y="59516"/>
                  </a:cubicBezTo>
                  <a:cubicBezTo>
                    <a:pt x="8984" y="62981"/>
                    <a:pt x="8073" y="69456"/>
                    <a:pt x="6887" y="71735"/>
                  </a:cubicBezTo>
                  <a:cubicBezTo>
                    <a:pt x="5702" y="74015"/>
                    <a:pt x="7707" y="76295"/>
                    <a:pt x="6887" y="77116"/>
                  </a:cubicBezTo>
                  <a:cubicBezTo>
                    <a:pt x="6067" y="77936"/>
                    <a:pt x="6887" y="78301"/>
                    <a:pt x="6067" y="80034"/>
                  </a:cubicBezTo>
                  <a:cubicBezTo>
                    <a:pt x="5155" y="81675"/>
                    <a:pt x="4151" y="83207"/>
                    <a:pt x="2875" y="84593"/>
                  </a:cubicBezTo>
                  <a:cubicBezTo>
                    <a:pt x="-681" y="88441"/>
                    <a:pt x="-1046" y="94305"/>
                    <a:pt x="2054" y="98545"/>
                  </a:cubicBezTo>
                  <a:cubicBezTo>
                    <a:pt x="6339" y="102193"/>
                    <a:pt x="8073" y="98545"/>
                    <a:pt x="9441" y="96265"/>
                  </a:cubicBezTo>
                  <a:cubicBezTo>
                    <a:pt x="10809" y="93986"/>
                    <a:pt x="13179" y="92253"/>
                    <a:pt x="12906" y="89700"/>
                  </a:cubicBezTo>
                  <a:cubicBezTo>
                    <a:pt x="12358" y="87766"/>
                    <a:pt x="13179" y="85724"/>
                    <a:pt x="14820" y="84593"/>
                  </a:cubicBezTo>
                  <a:cubicBezTo>
                    <a:pt x="16554" y="83408"/>
                    <a:pt x="16554" y="81949"/>
                    <a:pt x="14820" y="81128"/>
                  </a:cubicBezTo>
                  <a:cubicBezTo>
                    <a:pt x="13088" y="80307"/>
                    <a:pt x="14820" y="81128"/>
                    <a:pt x="17374" y="78575"/>
                  </a:cubicBezTo>
                  <a:cubicBezTo>
                    <a:pt x="19928" y="76021"/>
                    <a:pt x="19015" y="77116"/>
                    <a:pt x="17374" y="76568"/>
                  </a:cubicBezTo>
                  <a:cubicBezTo>
                    <a:pt x="15732" y="76021"/>
                    <a:pt x="18742" y="74015"/>
                    <a:pt x="23302" y="71735"/>
                  </a:cubicBezTo>
                  <a:cubicBezTo>
                    <a:pt x="27861" y="69456"/>
                    <a:pt x="30779" y="74289"/>
                    <a:pt x="29867" y="78301"/>
                  </a:cubicBezTo>
                  <a:cubicBezTo>
                    <a:pt x="28955" y="82313"/>
                    <a:pt x="31052" y="81401"/>
                    <a:pt x="33332" y="79760"/>
                  </a:cubicBezTo>
                  <a:cubicBezTo>
                    <a:pt x="35886" y="77498"/>
                    <a:pt x="38256" y="75091"/>
                    <a:pt x="40445" y="72556"/>
                  </a:cubicBezTo>
                  <a:cubicBezTo>
                    <a:pt x="42177" y="70915"/>
                    <a:pt x="44731" y="74562"/>
                    <a:pt x="41539" y="77116"/>
                  </a:cubicBezTo>
                  <a:cubicBezTo>
                    <a:pt x="38347" y="79669"/>
                    <a:pt x="42451" y="81128"/>
                    <a:pt x="44457" y="80307"/>
                  </a:cubicBezTo>
                  <a:cubicBezTo>
                    <a:pt x="46463" y="79487"/>
                    <a:pt x="46099" y="78848"/>
                    <a:pt x="48379" y="82587"/>
                  </a:cubicBezTo>
                  <a:cubicBezTo>
                    <a:pt x="50658" y="86326"/>
                    <a:pt x="50111" y="82587"/>
                    <a:pt x="49016" y="77389"/>
                  </a:cubicBezTo>
                  <a:cubicBezTo>
                    <a:pt x="47922" y="72191"/>
                    <a:pt x="49016" y="70641"/>
                    <a:pt x="54396" y="68270"/>
                  </a:cubicBezTo>
                  <a:cubicBezTo>
                    <a:pt x="59777" y="65899"/>
                    <a:pt x="72634" y="79395"/>
                    <a:pt x="76373" y="82587"/>
                  </a:cubicBezTo>
                  <a:cubicBezTo>
                    <a:pt x="80112" y="85779"/>
                    <a:pt x="77194" y="87146"/>
                    <a:pt x="73182" y="91706"/>
                  </a:cubicBezTo>
                  <a:cubicBezTo>
                    <a:pt x="69169" y="96265"/>
                    <a:pt x="71176" y="104199"/>
                    <a:pt x="71814" y="108485"/>
                  </a:cubicBezTo>
                  <a:cubicBezTo>
                    <a:pt x="72452" y="112771"/>
                    <a:pt x="69808" y="112497"/>
                    <a:pt x="74367" y="118789"/>
                  </a:cubicBezTo>
                  <a:cubicBezTo>
                    <a:pt x="78927" y="125081"/>
                    <a:pt x="98533" y="132103"/>
                    <a:pt x="103092" y="133835"/>
                  </a:cubicBezTo>
                  <a:cubicBezTo>
                    <a:pt x="107652" y="135568"/>
                    <a:pt x="107104" y="133835"/>
                    <a:pt x="109384" y="129002"/>
                  </a:cubicBezTo>
                  <a:cubicBezTo>
                    <a:pt x="111663" y="124169"/>
                    <a:pt x="113669" y="128182"/>
                    <a:pt x="112211" y="132103"/>
                  </a:cubicBezTo>
                  <a:cubicBezTo>
                    <a:pt x="110934" y="136161"/>
                    <a:pt x="111755" y="140583"/>
                    <a:pt x="114491" y="143866"/>
                  </a:cubicBezTo>
                  <a:cubicBezTo>
                    <a:pt x="117408" y="148426"/>
                    <a:pt x="119323" y="142407"/>
                    <a:pt x="123062" y="138668"/>
                  </a:cubicBezTo>
                  <a:cubicBezTo>
                    <a:pt x="126345" y="135340"/>
                    <a:pt x="128078" y="130826"/>
                    <a:pt x="127895" y="126175"/>
                  </a:cubicBezTo>
                  <a:cubicBezTo>
                    <a:pt x="127165" y="120312"/>
                    <a:pt x="124430" y="114877"/>
                    <a:pt x="120236" y="110764"/>
                  </a:cubicBezTo>
                  <a:cubicBezTo>
                    <a:pt x="117408" y="108485"/>
                    <a:pt x="117408" y="110764"/>
                    <a:pt x="118776" y="104746"/>
                  </a:cubicBezTo>
                  <a:cubicBezTo>
                    <a:pt x="121239" y="98089"/>
                    <a:pt x="124795" y="91916"/>
                    <a:pt x="129355" y="86508"/>
                  </a:cubicBezTo>
                  <a:cubicBezTo>
                    <a:pt x="132729" y="82587"/>
                    <a:pt x="135372" y="86508"/>
                    <a:pt x="135372" y="89973"/>
                  </a:cubicBezTo>
                  <a:cubicBezTo>
                    <a:pt x="135829" y="93885"/>
                    <a:pt x="137288" y="97624"/>
                    <a:pt x="139568" y="100825"/>
                  </a:cubicBezTo>
                  <a:cubicBezTo>
                    <a:pt x="141574" y="104199"/>
                    <a:pt x="140753" y="105019"/>
                    <a:pt x="140753" y="108758"/>
                  </a:cubicBezTo>
                  <a:cubicBezTo>
                    <a:pt x="140753" y="112497"/>
                    <a:pt x="141300" y="112223"/>
                    <a:pt x="143580" y="117056"/>
                  </a:cubicBezTo>
                  <a:cubicBezTo>
                    <a:pt x="145859" y="121889"/>
                    <a:pt x="145313" y="117056"/>
                    <a:pt x="144765" y="113591"/>
                  </a:cubicBezTo>
                  <a:cubicBezTo>
                    <a:pt x="144583" y="109889"/>
                    <a:pt x="144583" y="106168"/>
                    <a:pt x="144765" y="102466"/>
                  </a:cubicBezTo>
                  <a:cubicBezTo>
                    <a:pt x="144765" y="97633"/>
                    <a:pt x="146680" y="99639"/>
                    <a:pt x="148413" y="101919"/>
                  </a:cubicBezTo>
                  <a:cubicBezTo>
                    <a:pt x="150145" y="104199"/>
                    <a:pt x="150967" y="101919"/>
                    <a:pt x="151513" y="99639"/>
                  </a:cubicBezTo>
                  <a:cubicBezTo>
                    <a:pt x="152061" y="97360"/>
                    <a:pt x="152699" y="99639"/>
                    <a:pt x="154978" y="95900"/>
                  </a:cubicBezTo>
                  <a:cubicBezTo>
                    <a:pt x="157167" y="90575"/>
                    <a:pt x="158352" y="84885"/>
                    <a:pt x="158444" y="79122"/>
                  </a:cubicBezTo>
                  <a:cubicBezTo>
                    <a:pt x="158717" y="74763"/>
                    <a:pt x="156802" y="70559"/>
                    <a:pt x="153246" y="67997"/>
                  </a:cubicBezTo>
                  <a:cubicBezTo>
                    <a:pt x="151239" y="65990"/>
                    <a:pt x="150967" y="65990"/>
                    <a:pt x="152152" y="64896"/>
                  </a:cubicBezTo>
                  <a:cubicBezTo>
                    <a:pt x="153428" y="63154"/>
                    <a:pt x="154158" y="61048"/>
                    <a:pt x="154158" y="58878"/>
                  </a:cubicBezTo>
                  <a:cubicBezTo>
                    <a:pt x="154158" y="56051"/>
                    <a:pt x="154158" y="55504"/>
                    <a:pt x="152425" y="55777"/>
                  </a:cubicBezTo>
                  <a:cubicBezTo>
                    <a:pt x="150693" y="56051"/>
                    <a:pt x="148687" y="56871"/>
                    <a:pt x="150967" y="51218"/>
                  </a:cubicBezTo>
                  <a:cubicBezTo>
                    <a:pt x="153246" y="45564"/>
                    <a:pt x="150967" y="44652"/>
                    <a:pt x="145313" y="44926"/>
                  </a:cubicBezTo>
                  <a:cubicBezTo>
                    <a:pt x="139659" y="45199"/>
                    <a:pt x="143306" y="41187"/>
                    <a:pt x="146407" y="37813"/>
                  </a:cubicBezTo>
                  <a:cubicBezTo>
                    <a:pt x="149142" y="35242"/>
                    <a:pt x="149781" y="31211"/>
                    <a:pt x="148139" y="27873"/>
                  </a:cubicBezTo>
                  <a:cubicBezTo>
                    <a:pt x="146498" y="25904"/>
                    <a:pt x="145859" y="23268"/>
                    <a:pt x="146407" y="20761"/>
                  </a:cubicBezTo>
                  <a:cubicBezTo>
                    <a:pt x="146954" y="17295"/>
                    <a:pt x="144400" y="19849"/>
                    <a:pt x="141300" y="20761"/>
                  </a:cubicBezTo>
                  <a:cubicBezTo>
                    <a:pt x="138200" y="21673"/>
                    <a:pt x="137835" y="15928"/>
                    <a:pt x="136467" y="13101"/>
                  </a:cubicBezTo>
                  <a:cubicBezTo>
                    <a:pt x="132090" y="7985"/>
                    <a:pt x="126984" y="3635"/>
                    <a:pt x="121147" y="243"/>
                  </a:cubicBezTo>
                  <a:close/>
                </a:path>
              </a:pathLst>
            </a:custGeom>
            <a:grpFill/>
            <a:ln w="4559" cap="flat">
              <a:solidFill>
                <a:srgbClr val="FFFFFF"/>
              </a:solidFill>
              <a:prstDash val="solid"/>
              <a:miter/>
            </a:ln>
          </p:spPr>
          <p:txBody>
            <a:bodyPr rtlCol="0" anchor="ctr"/>
            <a:lstStyle/>
            <a:p>
              <a:endParaRPr lang="en-US"/>
            </a:p>
          </p:txBody>
        </p:sp>
        <p:sp>
          <p:nvSpPr>
            <p:cNvPr id="1198" name="Freeform: Shape 1197">
              <a:extLst>
                <a:ext uri="{FF2B5EF4-FFF2-40B4-BE49-F238E27FC236}">
                  <a16:creationId xmlns:a16="http://schemas.microsoft.com/office/drawing/2014/main" id="{53679F3A-1D0B-C6F9-76B3-95B40E847F0C}"/>
                </a:ext>
              </a:extLst>
            </p:cNvPr>
            <p:cNvSpPr/>
            <p:nvPr/>
          </p:nvSpPr>
          <p:spPr>
            <a:xfrm>
              <a:off x="9938002" y="3940004"/>
              <a:ext cx="4929" cy="13393"/>
            </a:xfrm>
            <a:custGeom>
              <a:avLst/>
              <a:gdLst>
                <a:gd name="connsiteX0" fmla="*/ 2484 w 4929"/>
                <a:gd name="connsiteY0" fmla="*/ 1900 h 13393"/>
                <a:gd name="connsiteX1" fmla="*/ 842 w 4929"/>
                <a:gd name="connsiteY1" fmla="*/ 11658 h 13393"/>
                <a:gd name="connsiteX2" fmla="*/ 4855 w 4929"/>
                <a:gd name="connsiteY2" fmla="*/ 10746 h 13393"/>
                <a:gd name="connsiteX3" fmla="*/ 4855 w 4929"/>
                <a:gd name="connsiteY3" fmla="*/ 2812 h 13393"/>
                <a:gd name="connsiteX4" fmla="*/ 2484 w 4929"/>
                <a:gd name="connsiteY4" fmla="*/ 1900 h 13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9" h="13393">
                  <a:moveTo>
                    <a:pt x="2484" y="1900"/>
                  </a:moveTo>
                  <a:cubicBezTo>
                    <a:pt x="570" y="6825"/>
                    <a:pt x="-1164" y="9925"/>
                    <a:pt x="842" y="11658"/>
                  </a:cubicBezTo>
                  <a:cubicBezTo>
                    <a:pt x="2849" y="13390"/>
                    <a:pt x="5129" y="14758"/>
                    <a:pt x="4855" y="10746"/>
                  </a:cubicBezTo>
                  <a:cubicBezTo>
                    <a:pt x="4581" y="8110"/>
                    <a:pt x="4581" y="5448"/>
                    <a:pt x="4855" y="2812"/>
                  </a:cubicBezTo>
                  <a:cubicBezTo>
                    <a:pt x="4855" y="2812"/>
                    <a:pt x="4490" y="-2933"/>
                    <a:pt x="2484" y="1900"/>
                  </a:cubicBezTo>
                  <a:close/>
                </a:path>
              </a:pathLst>
            </a:custGeom>
            <a:grpFill/>
            <a:ln w="4559" cap="flat">
              <a:solidFill>
                <a:srgbClr val="FFFFFF"/>
              </a:solidFill>
              <a:prstDash val="solid"/>
              <a:miter/>
            </a:ln>
          </p:spPr>
          <p:txBody>
            <a:bodyPr rtlCol="0" anchor="ctr"/>
            <a:lstStyle/>
            <a:p>
              <a:endParaRPr lang="en-US"/>
            </a:p>
          </p:txBody>
        </p:sp>
        <p:sp>
          <p:nvSpPr>
            <p:cNvPr id="1199" name="Freeform: Shape 1198">
              <a:extLst>
                <a:ext uri="{FF2B5EF4-FFF2-40B4-BE49-F238E27FC236}">
                  <a16:creationId xmlns:a16="http://schemas.microsoft.com/office/drawing/2014/main" id="{8AB85503-1D39-6BF7-4214-AFADF381E903}"/>
                </a:ext>
              </a:extLst>
            </p:cNvPr>
            <p:cNvSpPr/>
            <p:nvPr/>
          </p:nvSpPr>
          <p:spPr>
            <a:xfrm>
              <a:off x="9954756" y="3952457"/>
              <a:ext cx="5601" cy="9903"/>
            </a:xfrm>
            <a:custGeom>
              <a:avLst/>
              <a:gdLst>
                <a:gd name="connsiteX0" fmla="*/ 320 w 5601"/>
                <a:gd name="connsiteY0" fmla="*/ 2852 h 9903"/>
                <a:gd name="connsiteX1" fmla="*/ 2600 w 5601"/>
                <a:gd name="connsiteY1" fmla="*/ 9418 h 9903"/>
                <a:gd name="connsiteX2" fmla="*/ 3968 w 5601"/>
                <a:gd name="connsiteY2" fmla="*/ 3764 h 9903"/>
                <a:gd name="connsiteX3" fmla="*/ 320 w 5601"/>
                <a:gd name="connsiteY3" fmla="*/ 2852 h 9903"/>
              </a:gdLst>
              <a:ahLst/>
              <a:cxnLst>
                <a:cxn ang="0">
                  <a:pos x="connsiteX0" y="connsiteY0"/>
                </a:cxn>
                <a:cxn ang="0">
                  <a:pos x="connsiteX1" y="connsiteY1"/>
                </a:cxn>
                <a:cxn ang="0">
                  <a:pos x="connsiteX2" y="connsiteY2"/>
                </a:cxn>
                <a:cxn ang="0">
                  <a:pos x="connsiteX3" y="connsiteY3"/>
                </a:cxn>
              </a:cxnLst>
              <a:rect l="l" t="t" r="r" b="b"/>
              <a:pathLst>
                <a:path w="5601" h="9903">
                  <a:moveTo>
                    <a:pt x="320" y="2852"/>
                  </a:moveTo>
                  <a:cubicBezTo>
                    <a:pt x="320" y="2852"/>
                    <a:pt x="-1412" y="11971"/>
                    <a:pt x="2600" y="9418"/>
                  </a:cubicBezTo>
                  <a:cubicBezTo>
                    <a:pt x="6613" y="6864"/>
                    <a:pt x="5974" y="8323"/>
                    <a:pt x="3968" y="3764"/>
                  </a:cubicBezTo>
                  <a:cubicBezTo>
                    <a:pt x="1962" y="-795"/>
                    <a:pt x="2326" y="-1434"/>
                    <a:pt x="320" y="2852"/>
                  </a:cubicBezTo>
                  <a:close/>
                </a:path>
              </a:pathLst>
            </a:custGeom>
            <a:grpFill/>
            <a:ln w="4559" cap="flat">
              <a:solidFill>
                <a:srgbClr val="FFFFFF"/>
              </a:solidFill>
              <a:prstDash val="solid"/>
              <a:miter/>
            </a:ln>
          </p:spPr>
          <p:txBody>
            <a:bodyPr rtlCol="0" anchor="ctr"/>
            <a:lstStyle/>
            <a:p>
              <a:endParaRPr lang="en-US"/>
            </a:p>
          </p:txBody>
        </p:sp>
        <p:sp>
          <p:nvSpPr>
            <p:cNvPr id="1200" name="Freeform: Shape 1199">
              <a:extLst>
                <a:ext uri="{FF2B5EF4-FFF2-40B4-BE49-F238E27FC236}">
                  <a16:creationId xmlns:a16="http://schemas.microsoft.com/office/drawing/2014/main" id="{115EC933-5BE7-9DBF-A116-9BC800EAA5E6}"/>
                </a:ext>
              </a:extLst>
            </p:cNvPr>
            <p:cNvSpPr/>
            <p:nvPr/>
          </p:nvSpPr>
          <p:spPr>
            <a:xfrm>
              <a:off x="9747946" y="4114001"/>
              <a:ext cx="12148" cy="7489"/>
            </a:xfrm>
            <a:custGeom>
              <a:avLst/>
              <a:gdLst>
                <a:gd name="connsiteX0" fmla="*/ 8520 w 12148"/>
                <a:gd name="connsiteY0" fmla="*/ 3807 h 7489"/>
                <a:gd name="connsiteX1" fmla="*/ 11621 w 12148"/>
                <a:gd name="connsiteY1" fmla="*/ 4901 h 7489"/>
                <a:gd name="connsiteX2" fmla="*/ -52 w 12148"/>
                <a:gd name="connsiteY2" fmla="*/ 7455 h 7489"/>
                <a:gd name="connsiteX3" fmla="*/ 8520 w 12148"/>
                <a:gd name="connsiteY3" fmla="*/ 3807 h 7489"/>
              </a:gdLst>
              <a:ahLst/>
              <a:cxnLst>
                <a:cxn ang="0">
                  <a:pos x="connsiteX0" y="connsiteY0"/>
                </a:cxn>
                <a:cxn ang="0">
                  <a:pos x="connsiteX1" y="connsiteY1"/>
                </a:cxn>
                <a:cxn ang="0">
                  <a:pos x="connsiteX2" y="connsiteY2"/>
                </a:cxn>
                <a:cxn ang="0">
                  <a:pos x="connsiteX3" y="connsiteY3"/>
                </a:cxn>
              </a:cxnLst>
              <a:rect l="l" t="t" r="r" b="b"/>
              <a:pathLst>
                <a:path w="12148" h="7489">
                  <a:moveTo>
                    <a:pt x="8520" y="3807"/>
                  </a:moveTo>
                  <a:cubicBezTo>
                    <a:pt x="10162" y="2075"/>
                    <a:pt x="11621" y="4901"/>
                    <a:pt x="11621" y="4901"/>
                  </a:cubicBezTo>
                  <a:cubicBezTo>
                    <a:pt x="14630" y="-6406"/>
                    <a:pt x="2502" y="4901"/>
                    <a:pt x="-52" y="7455"/>
                  </a:cubicBezTo>
                  <a:cubicBezTo>
                    <a:pt x="1772" y="6269"/>
                    <a:pt x="7062" y="5266"/>
                    <a:pt x="8520" y="3807"/>
                  </a:cubicBezTo>
                  <a:close/>
                </a:path>
              </a:pathLst>
            </a:custGeom>
            <a:grpFill/>
            <a:ln w="4559" cap="flat">
              <a:solidFill>
                <a:srgbClr val="FFFFFF"/>
              </a:solidFill>
              <a:prstDash val="solid"/>
              <a:miter/>
            </a:ln>
          </p:spPr>
          <p:txBody>
            <a:bodyPr rtlCol="0" anchor="ctr"/>
            <a:lstStyle/>
            <a:p>
              <a:endParaRPr lang="en-US"/>
            </a:p>
          </p:txBody>
        </p:sp>
        <p:sp>
          <p:nvSpPr>
            <p:cNvPr id="1201" name="Freeform: Shape 1200">
              <a:extLst>
                <a:ext uri="{FF2B5EF4-FFF2-40B4-BE49-F238E27FC236}">
                  <a16:creationId xmlns:a16="http://schemas.microsoft.com/office/drawing/2014/main" id="{543CFBDD-267E-B271-306B-6BE3F580FEEE}"/>
                </a:ext>
              </a:extLst>
            </p:cNvPr>
            <p:cNvSpPr/>
            <p:nvPr/>
          </p:nvSpPr>
          <p:spPr>
            <a:xfrm>
              <a:off x="9783033" y="4087840"/>
              <a:ext cx="16608" cy="8727"/>
            </a:xfrm>
            <a:custGeom>
              <a:avLst/>
              <a:gdLst>
                <a:gd name="connsiteX0" fmla="*/ 8723 w 16608"/>
                <a:gd name="connsiteY0" fmla="*/ 1699 h 8727"/>
                <a:gd name="connsiteX1" fmla="*/ 1610 w 16608"/>
                <a:gd name="connsiteY1" fmla="*/ 1699 h 8727"/>
                <a:gd name="connsiteX2" fmla="*/ 1610 w 16608"/>
                <a:gd name="connsiteY2" fmla="*/ 4800 h 8727"/>
                <a:gd name="connsiteX3" fmla="*/ 14467 w 16608"/>
                <a:gd name="connsiteY3" fmla="*/ 8265 h 8727"/>
                <a:gd name="connsiteX4" fmla="*/ 14467 w 16608"/>
                <a:gd name="connsiteY4" fmla="*/ 3979 h 8727"/>
                <a:gd name="connsiteX5" fmla="*/ 8723 w 16608"/>
                <a:gd name="connsiteY5" fmla="*/ 1699 h 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08" h="8727">
                  <a:moveTo>
                    <a:pt x="8723" y="1699"/>
                  </a:moveTo>
                  <a:cubicBezTo>
                    <a:pt x="6170" y="-1127"/>
                    <a:pt x="5348" y="-33"/>
                    <a:pt x="1610" y="1699"/>
                  </a:cubicBezTo>
                  <a:cubicBezTo>
                    <a:pt x="-2129" y="3432"/>
                    <a:pt x="1610" y="4800"/>
                    <a:pt x="1610" y="4800"/>
                  </a:cubicBezTo>
                  <a:cubicBezTo>
                    <a:pt x="3890" y="5985"/>
                    <a:pt x="10729" y="9998"/>
                    <a:pt x="14467" y="8265"/>
                  </a:cubicBezTo>
                  <a:cubicBezTo>
                    <a:pt x="18206" y="6532"/>
                    <a:pt x="16109" y="3706"/>
                    <a:pt x="14467" y="3979"/>
                  </a:cubicBezTo>
                  <a:cubicBezTo>
                    <a:pt x="12826" y="4253"/>
                    <a:pt x="11276" y="4526"/>
                    <a:pt x="8723" y="1699"/>
                  </a:cubicBezTo>
                  <a:close/>
                </a:path>
              </a:pathLst>
            </a:custGeom>
            <a:grpFill/>
            <a:ln w="4559" cap="flat">
              <a:solidFill>
                <a:srgbClr val="FFFFFF"/>
              </a:solidFill>
              <a:prstDash val="solid"/>
              <a:miter/>
            </a:ln>
          </p:spPr>
          <p:txBody>
            <a:bodyPr rtlCol="0" anchor="ctr"/>
            <a:lstStyle/>
            <a:p>
              <a:endParaRPr lang="en-US"/>
            </a:p>
          </p:txBody>
        </p:sp>
        <p:sp>
          <p:nvSpPr>
            <p:cNvPr id="1202" name="Freeform: Shape 1201">
              <a:extLst>
                <a:ext uri="{FF2B5EF4-FFF2-40B4-BE49-F238E27FC236}">
                  <a16:creationId xmlns:a16="http://schemas.microsoft.com/office/drawing/2014/main" id="{0F3A97F7-8436-7291-AECB-5D577F3A6363}"/>
                </a:ext>
              </a:extLst>
            </p:cNvPr>
            <p:cNvSpPr/>
            <p:nvPr/>
          </p:nvSpPr>
          <p:spPr>
            <a:xfrm>
              <a:off x="9814172" y="4064937"/>
              <a:ext cx="15946" cy="11758"/>
            </a:xfrm>
            <a:custGeom>
              <a:avLst/>
              <a:gdLst>
                <a:gd name="connsiteX0" fmla="*/ 382 w 15946"/>
                <a:gd name="connsiteY0" fmla="*/ 5270 h 11758"/>
                <a:gd name="connsiteX1" fmla="*/ 8679 w 15946"/>
                <a:gd name="connsiteY1" fmla="*/ 11562 h 11758"/>
                <a:gd name="connsiteX2" fmla="*/ 14698 w 15946"/>
                <a:gd name="connsiteY2" fmla="*/ 6364 h 11758"/>
                <a:gd name="connsiteX3" fmla="*/ 10685 w 15946"/>
                <a:gd name="connsiteY3" fmla="*/ 1258 h 11758"/>
                <a:gd name="connsiteX4" fmla="*/ 2114 w 15946"/>
                <a:gd name="connsiteY4" fmla="*/ 2990 h 11758"/>
                <a:gd name="connsiteX5" fmla="*/ 382 w 15946"/>
                <a:gd name="connsiteY5" fmla="*/ 5270 h 11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6" h="11758">
                  <a:moveTo>
                    <a:pt x="382" y="5270"/>
                  </a:moveTo>
                  <a:cubicBezTo>
                    <a:pt x="3846" y="11562"/>
                    <a:pt x="6126" y="12109"/>
                    <a:pt x="8679" y="11562"/>
                  </a:cubicBezTo>
                  <a:cubicBezTo>
                    <a:pt x="11233" y="11015"/>
                    <a:pt x="11507" y="8371"/>
                    <a:pt x="14698" y="6364"/>
                  </a:cubicBezTo>
                  <a:cubicBezTo>
                    <a:pt x="17890" y="4358"/>
                    <a:pt x="14060" y="4632"/>
                    <a:pt x="10685" y="1258"/>
                  </a:cubicBezTo>
                  <a:cubicBezTo>
                    <a:pt x="7311" y="-2116"/>
                    <a:pt x="5579" y="2079"/>
                    <a:pt x="2114" y="2990"/>
                  </a:cubicBezTo>
                  <a:cubicBezTo>
                    <a:pt x="-1351" y="3902"/>
                    <a:pt x="382" y="5270"/>
                    <a:pt x="382" y="5270"/>
                  </a:cubicBezTo>
                  <a:close/>
                </a:path>
              </a:pathLst>
            </a:custGeom>
            <a:grpFill/>
            <a:ln w="4559" cap="flat">
              <a:solidFill>
                <a:srgbClr val="FFFFFF"/>
              </a:solidFill>
              <a:prstDash val="solid"/>
              <a:miter/>
            </a:ln>
          </p:spPr>
          <p:txBody>
            <a:bodyPr rtlCol="0" anchor="ctr"/>
            <a:lstStyle/>
            <a:p>
              <a:endParaRPr lang="en-US"/>
            </a:p>
          </p:txBody>
        </p:sp>
        <p:sp>
          <p:nvSpPr>
            <p:cNvPr id="1203" name="Freeform: Shape 1202">
              <a:extLst>
                <a:ext uri="{FF2B5EF4-FFF2-40B4-BE49-F238E27FC236}">
                  <a16:creationId xmlns:a16="http://schemas.microsoft.com/office/drawing/2014/main" id="{86C98C32-C049-1D04-3FAC-1BA1E14DC471}"/>
                </a:ext>
              </a:extLst>
            </p:cNvPr>
            <p:cNvSpPr/>
            <p:nvPr/>
          </p:nvSpPr>
          <p:spPr>
            <a:xfrm>
              <a:off x="9944345" y="4051557"/>
              <a:ext cx="2758" cy="9292"/>
            </a:xfrm>
            <a:custGeom>
              <a:avLst/>
              <a:gdLst>
                <a:gd name="connsiteX0" fmla="*/ 2707 w 2758"/>
                <a:gd name="connsiteY0" fmla="*/ 9258 h 9292"/>
                <a:gd name="connsiteX1" fmla="*/ 1066 w 2758"/>
                <a:gd name="connsiteY1" fmla="*/ 686 h 9292"/>
                <a:gd name="connsiteX2" fmla="*/ 2707 w 2758"/>
                <a:gd name="connsiteY2" fmla="*/ 9258 h 9292"/>
              </a:gdLst>
              <a:ahLst/>
              <a:cxnLst>
                <a:cxn ang="0">
                  <a:pos x="connsiteX0" y="connsiteY0"/>
                </a:cxn>
                <a:cxn ang="0">
                  <a:pos x="connsiteX1" y="connsiteY1"/>
                </a:cxn>
                <a:cxn ang="0">
                  <a:pos x="connsiteX2" y="connsiteY2"/>
                </a:cxn>
              </a:cxnLst>
              <a:rect l="l" t="t" r="r" b="b"/>
              <a:pathLst>
                <a:path w="2758" h="9292">
                  <a:moveTo>
                    <a:pt x="2707" y="9258"/>
                  </a:moveTo>
                  <a:cubicBezTo>
                    <a:pt x="2434" y="6349"/>
                    <a:pt x="1886" y="3476"/>
                    <a:pt x="1066" y="686"/>
                  </a:cubicBezTo>
                  <a:cubicBezTo>
                    <a:pt x="-394" y="-1867"/>
                    <a:pt x="-941" y="2692"/>
                    <a:pt x="2707" y="9258"/>
                  </a:cubicBezTo>
                  <a:close/>
                </a:path>
              </a:pathLst>
            </a:custGeom>
            <a:grpFill/>
            <a:ln w="4559" cap="flat">
              <a:solidFill>
                <a:srgbClr val="FFFFFF"/>
              </a:solidFill>
              <a:prstDash val="solid"/>
              <a:miter/>
            </a:ln>
          </p:spPr>
          <p:txBody>
            <a:bodyPr rtlCol="0" anchor="ctr"/>
            <a:lstStyle/>
            <a:p>
              <a:endParaRPr lang="en-US"/>
            </a:p>
          </p:txBody>
        </p:sp>
        <p:sp>
          <p:nvSpPr>
            <p:cNvPr id="1204" name="Freeform: Shape 1203">
              <a:extLst>
                <a:ext uri="{FF2B5EF4-FFF2-40B4-BE49-F238E27FC236}">
                  <a16:creationId xmlns:a16="http://schemas.microsoft.com/office/drawing/2014/main" id="{06F5E48C-390E-C1ED-FE66-371B9753D561}"/>
                </a:ext>
              </a:extLst>
            </p:cNvPr>
            <p:cNvSpPr/>
            <p:nvPr/>
          </p:nvSpPr>
          <p:spPr>
            <a:xfrm>
              <a:off x="9649019" y="4020088"/>
              <a:ext cx="4657" cy="8380"/>
            </a:xfrm>
            <a:custGeom>
              <a:avLst/>
              <a:gdLst>
                <a:gd name="connsiteX0" fmla="*/ 2306 w 4657"/>
                <a:gd name="connsiteY0" fmla="*/ -34 h 8380"/>
                <a:gd name="connsiteX1" fmla="*/ 573 w 4657"/>
                <a:gd name="connsiteY1" fmla="*/ 3613 h 8380"/>
                <a:gd name="connsiteX2" fmla="*/ 3126 w 4657"/>
                <a:gd name="connsiteY2" fmla="*/ 7625 h 8380"/>
                <a:gd name="connsiteX3" fmla="*/ 4494 w 4657"/>
                <a:gd name="connsiteY3" fmla="*/ 4689 h 8380"/>
                <a:gd name="connsiteX4" fmla="*/ 3947 w 4657"/>
                <a:gd name="connsiteY4" fmla="*/ 3887 h 8380"/>
                <a:gd name="connsiteX5" fmla="*/ 2306 w 4657"/>
                <a:gd name="connsiteY5" fmla="*/ -34 h 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 h="8380">
                  <a:moveTo>
                    <a:pt x="2306" y="-34"/>
                  </a:moveTo>
                  <a:cubicBezTo>
                    <a:pt x="-613" y="-34"/>
                    <a:pt x="-339" y="1972"/>
                    <a:pt x="573" y="3613"/>
                  </a:cubicBezTo>
                  <a:cubicBezTo>
                    <a:pt x="1485" y="5254"/>
                    <a:pt x="1121" y="10179"/>
                    <a:pt x="3126" y="7625"/>
                  </a:cubicBezTo>
                  <a:cubicBezTo>
                    <a:pt x="4312" y="7188"/>
                    <a:pt x="4858" y="5866"/>
                    <a:pt x="4494" y="4689"/>
                  </a:cubicBezTo>
                  <a:cubicBezTo>
                    <a:pt x="4312" y="4388"/>
                    <a:pt x="4129" y="4115"/>
                    <a:pt x="3947" y="3887"/>
                  </a:cubicBezTo>
                  <a:cubicBezTo>
                    <a:pt x="2032" y="1698"/>
                    <a:pt x="5132" y="-34"/>
                    <a:pt x="2306" y="-34"/>
                  </a:cubicBezTo>
                  <a:close/>
                </a:path>
              </a:pathLst>
            </a:custGeom>
            <a:grpFill/>
            <a:ln w="4559" cap="flat">
              <a:solidFill>
                <a:srgbClr val="FFFFFF"/>
              </a:solidFill>
              <a:prstDash val="solid"/>
              <a:miter/>
            </a:ln>
          </p:spPr>
          <p:txBody>
            <a:bodyPr rtlCol="0" anchor="ctr"/>
            <a:lstStyle/>
            <a:p>
              <a:endParaRPr lang="en-US"/>
            </a:p>
          </p:txBody>
        </p:sp>
      </p:grpSp>
      <p:grpSp>
        <p:nvGrpSpPr>
          <p:cNvPr id="1205" name="Graphic 2">
            <a:extLst>
              <a:ext uri="{FF2B5EF4-FFF2-40B4-BE49-F238E27FC236}">
                <a16:creationId xmlns:a16="http://schemas.microsoft.com/office/drawing/2014/main" id="{025E1B4F-6F03-CC6C-8237-DF5D2D9E89FC}"/>
              </a:ext>
            </a:extLst>
          </p:cNvPr>
          <p:cNvGrpSpPr/>
          <p:nvPr/>
        </p:nvGrpSpPr>
        <p:grpSpPr>
          <a:xfrm>
            <a:off x="9099468" y="4433268"/>
            <a:ext cx="35728" cy="29572"/>
            <a:chOff x="9552527" y="4123497"/>
            <a:chExt cx="41119" cy="34035"/>
          </a:xfrm>
          <a:solidFill>
            <a:schemeClr val="bg1">
              <a:lumMod val="75000"/>
            </a:schemeClr>
          </a:solidFill>
        </p:grpSpPr>
        <p:sp>
          <p:nvSpPr>
            <p:cNvPr id="1206" name="Freeform: Shape 1205">
              <a:extLst>
                <a:ext uri="{FF2B5EF4-FFF2-40B4-BE49-F238E27FC236}">
                  <a16:creationId xmlns:a16="http://schemas.microsoft.com/office/drawing/2014/main" id="{66627CF8-520C-9741-E0FE-C85AE4F74AB6}"/>
                </a:ext>
              </a:extLst>
            </p:cNvPr>
            <p:cNvSpPr/>
            <p:nvPr/>
          </p:nvSpPr>
          <p:spPr>
            <a:xfrm>
              <a:off x="9582515" y="4128785"/>
              <a:ext cx="11131" cy="18925"/>
            </a:xfrm>
            <a:custGeom>
              <a:avLst/>
              <a:gdLst>
                <a:gd name="connsiteX0" fmla="*/ 1877 w 11131"/>
                <a:gd name="connsiteY0" fmla="*/ 11912 h 18925"/>
                <a:gd name="connsiteX1" fmla="*/ 4704 w 11131"/>
                <a:gd name="connsiteY1" fmla="*/ 17565 h 18925"/>
                <a:gd name="connsiteX2" fmla="*/ 9446 w 11131"/>
                <a:gd name="connsiteY2" fmla="*/ 18842 h 18925"/>
                <a:gd name="connsiteX3" fmla="*/ 10449 w 11131"/>
                <a:gd name="connsiteY3" fmla="*/ 15741 h 18925"/>
                <a:gd name="connsiteX4" fmla="*/ 7987 w 11131"/>
                <a:gd name="connsiteY4" fmla="*/ 7990 h 18925"/>
                <a:gd name="connsiteX5" fmla="*/ 4887 w 11131"/>
                <a:gd name="connsiteY5" fmla="*/ -34 h 18925"/>
                <a:gd name="connsiteX6" fmla="*/ 4066 w 11131"/>
                <a:gd name="connsiteY6" fmla="*/ 695 h 18925"/>
                <a:gd name="connsiteX7" fmla="*/ 965 w 11131"/>
                <a:gd name="connsiteY7" fmla="*/ 1881 h 18925"/>
                <a:gd name="connsiteX8" fmla="*/ -38 w 11131"/>
                <a:gd name="connsiteY8" fmla="*/ 6349 h 18925"/>
                <a:gd name="connsiteX9" fmla="*/ 1877 w 11131"/>
                <a:gd name="connsiteY9" fmla="*/ 11912 h 1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31" h="18925">
                  <a:moveTo>
                    <a:pt x="1877" y="11912"/>
                  </a:moveTo>
                  <a:cubicBezTo>
                    <a:pt x="2425" y="13735"/>
                    <a:pt x="3519" y="17201"/>
                    <a:pt x="4704" y="17565"/>
                  </a:cubicBezTo>
                  <a:cubicBezTo>
                    <a:pt x="5890" y="17930"/>
                    <a:pt x="8807" y="18660"/>
                    <a:pt x="9446" y="18842"/>
                  </a:cubicBezTo>
                  <a:cubicBezTo>
                    <a:pt x="10084" y="19024"/>
                    <a:pt x="12090" y="18842"/>
                    <a:pt x="10449" y="15741"/>
                  </a:cubicBezTo>
                  <a:cubicBezTo>
                    <a:pt x="9264" y="13279"/>
                    <a:pt x="8443" y="10671"/>
                    <a:pt x="7987" y="7990"/>
                  </a:cubicBezTo>
                  <a:cubicBezTo>
                    <a:pt x="7258" y="5191"/>
                    <a:pt x="6255" y="2501"/>
                    <a:pt x="4887" y="-34"/>
                  </a:cubicBezTo>
                  <a:lnTo>
                    <a:pt x="4066" y="695"/>
                  </a:lnTo>
                  <a:cubicBezTo>
                    <a:pt x="3336" y="1589"/>
                    <a:pt x="2151" y="2036"/>
                    <a:pt x="965" y="1881"/>
                  </a:cubicBezTo>
                  <a:cubicBezTo>
                    <a:pt x="236" y="3249"/>
                    <a:pt x="-129" y="4799"/>
                    <a:pt x="-38" y="6349"/>
                  </a:cubicBezTo>
                  <a:cubicBezTo>
                    <a:pt x="510" y="8237"/>
                    <a:pt x="1148" y="10088"/>
                    <a:pt x="1877" y="11912"/>
                  </a:cubicBezTo>
                  <a:close/>
                </a:path>
              </a:pathLst>
            </a:custGeom>
            <a:grpFill/>
            <a:ln w="4559" cap="flat">
              <a:solidFill>
                <a:srgbClr val="FFFFFF"/>
              </a:solidFill>
              <a:prstDash val="solid"/>
              <a:miter/>
            </a:ln>
          </p:spPr>
          <p:txBody>
            <a:bodyPr rtlCol="0" anchor="ctr"/>
            <a:lstStyle/>
            <a:p>
              <a:endParaRPr lang="en-US"/>
            </a:p>
          </p:txBody>
        </p:sp>
        <p:sp>
          <p:nvSpPr>
            <p:cNvPr id="1207" name="Freeform: Shape 1206">
              <a:extLst>
                <a:ext uri="{FF2B5EF4-FFF2-40B4-BE49-F238E27FC236}">
                  <a16:creationId xmlns:a16="http://schemas.microsoft.com/office/drawing/2014/main" id="{A5FA4AEF-34EB-BB0E-B06B-F5975611D979}"/>
                </a:ext>
              </a:extLst>
            </p:cNvPr>
            <p:cNvSpPr/>
            <p:nvPr/>
          </p:nvSpPr>
          <p:spPr>
            <a:xfrm>
              <a:off x="9552527" y="4123497"/>
              <a:ext cx="31095" cy="34035"/>
            </a:xfrm>
            <a:custGeom>
              <a:avLst/>
              <a:gdLst>
                <a:gd name="connsiteX0" fmla="*/ 9067 w 31095"/>
                <a:gd name="connsiteY0" fmla="*/ 25771 h 34035"/>
                <a:gd name="connsiteX1" fmla="*/ 15451 w 31095"/>
                <a:gd name="connsiteY1" fmla="*/ 32975 h 34035"/>
                <a:gd name="connsiteX2" fmla="*/ 20557 w 31095"/>
                <a:gd name="connsiteY2" fmla="*/ 32975 h 34035"/>
                <a:gd name="connsiteX3" fmla="*/ 23202 w 31095"/>
                <a:gd name="connsiteY3" fmla="*/ 28689 h 34035"/>
                <a:gd name="connsiteX4" fmla="*/ 23840 w 31095"/>
                <a:gd name="connsiteY4" fmla="*/ 24312 h 34035"/>
                <a:gd name="connsiteX5" fmla="*/ 23202 w 31095"/>
                <a:gd name="connsiteY5" fmla="*/ 18385 h 34035"/>
                <a:gd name="connsiteX6" fmla="*/ 22017 w 31095"/>
                <a:gd name="connsiteY6" fmla="*/ 13096 h 34035"/>
                <a:gd name="connsiteX7" fmla="*/ 21652 w 31095"/>
                <a:gd name="connsiteY7" fmla="*/ 10023 h 34035"/>
                <a:gd name="connsiteX8" fmla="*/ 22017 w 31095"/>
                <a:gd name="connsiteY8" fmla="*/ 9630 h 34035"/>
                <a:gd name="connsiteX9" fmla="*/ 30315 w 31095"/>
                <a:gd name="connsiteY9" fmla="*/ 4980 h 34035"/>
                <a:gd name="connsiteX10" fmla="*/ 30315 w 31095"/>
                <a:gd name="connsiteY10" fmla="*/ 4980 h 34035"/>
                <a:gd name="connsiteX11" fmla="*/ 28582 w 31095"/>
                <a:gd name="connsiteY11" fmla="*/ 420 h 34035"/>
                <a:gd name="connsiteX12" fmla="*/ 17731 w 31095"/>
                <a:gd name="connsiteY12" fmla="*/ 7624 h 34035"/>
                <a:gd name="connsiteX13" fmla="*/ 3779 w 31095"/>
                <a:gd name="connsiteY13" fmla="*/ 15011 h 34035"/>
                <a:gd name="connsiteX14" fmla="*/ -52 w 31095"/>
                <a:gd name="connsiteY14" fmla="*/ 15831 h 34035"/>
                <a:gd name="connsiteX15" fmla="*/ 3779 w 31095"/>
                <a:gd name="connsiteY15" fmla="*/ 18294 h 34035"/>
                <a:gd name="connsiteX16" fmla="*/ 9067 w 31095"/>
                <a:gd name="connsiteY16" fmla="*/ 25771 h 34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095" h="34035">
                  <a:moveTo>
                    <a:pt x="9067" y="25771"/>
                  </a:moveTo>
                  <a:cubicBezTo>
                    <a:pt x="11074" y="28297"/>
                    <a:pt x="13172" y="30704"/>
                    <a:pt x="15451" y="32975"/>
                  </a:cubicBezTo>
                  <a:cubicBezTo>
                    <a:pt x="16637" y="33522"/>
                    <a:pt x="18278" y="34981"/>
                    <a:pt x="20557" y="32975"/>
                  </a:cubicBezTo>
                  <a:cubicBezTo>
                    <a:pt x="22837" y="30969"/>
                    <a:pt x="23202" y="30513"/>
                    <a:pt x="23202" y="28689"/>
                  </a:cubicBezTo>
                  <a:cubicBezTo>
                    <a:pt x="23202" y="27212"/>
                    <a:pt x="23476" y="25744"/>
                    <a:pt x="23840" y="24312"/>
                  </a:cubicBezTo>
                  <a:cubicBezTo>
                    <a:pt x="24023" y="22315"/>
                    <a:pt x="23840" y="20300"/>
                    <a:pt x="23202" y="18385"/>
                  </a:cubicBezTo>
                  <a:cubicBezTo>
                    <a:pt x="23202" y="15740"/>
                    <a:pt x="23202" y="13916"/>
                    <a:pt x="22017" y="13096"/>
                  </a:cubicBezTo>
                  <a:cubicBezTo>
                    <a:pt x="21105" y="12357"/>
                    <a:pt x="20922" y="10980"/>
                    <a:pt x="21652" y="10023"/>
                  </a:cubicBezTo>
                  <a:cubicBezTo>
                    <a:pt x="21743" y="9877"/>
                    <a:pt x="21834" y="9749"/>
                    <a:pt x="22017" y="9630"/>
                  </a:cubicBezTo>
                  <a:cubicBezTo>
                    <a:pt x="23202" y="8718"/>
                    <a:pt x="27762" y="6804"/>
                    <a:pt x="30315" y="4980"/>
                  </a:cubicBezTo>
                  <a:lnTo>
                    <a:pt x="30315" y="4980"/>
                  </a:lnTo>
                  <a:cubicBezTo>
                    <a:pt x="31683" y="1879"/>
                    <a:pt x="31136" y="-1221"/>
                    <a:pt x="28582" y="420"/>
                  </a:cubicBezTo>
                  <a:cubicBezTo>
                    <a:pt x="24662" y="2253"/>
                    <a:pt x="20922" y="4679"/>
                    <a:pt x="17731" y="7624"/>
                  </a:cubicBezTo>
                  <a:cubicBezTo>
                    <a:pt x="13992" y="11482"/>
                    <a:pt x="9067" y="14062"/>
                    <a:pt x="3779" y="15011"/>
                  </a:cubicBezTo>
                  <a:cubicBezTo>
                    <a:pt x="2411" y="14983"/>
                    <a:pt x="1134" y="15266"/>
                    <a:pt x="-52" y="15831"/>
                  </a:cubicBezTo>
                  <a:cubicBezTo>
                    <a:pt x="1408" y="16378"/>
                    <a:pt x="2685" y="17217"/>
                    <a:pt x="3779" y="18294"/>
                  </a:cubicBezTo>
                  <a:cubicBezTo>
                    <a:pt x="5421" y="20892"/>
                    <a:pt x="7153" y="23391"/>
                    <a:pt x="9067" y="25771"/>
                  </a:cubicBezTo>
                  <a:close/>
                </a:path>
              </a:pathLst>
            </a:custGeom>
            <a:grpFill/>
            <a:ln w="4559" cap="flat">
              <a:solidFill>
                <a:srgbClr val="FFFFFF"/>
              </a:solidFill>
              <a:prstDash val="solid"/>
              <a:miter/>
            </a:ln>
          </p:spPr>
          <p:txBody>
            <a:bodyPr rtlCol="0" anchor="ctr"/>
            <a:lstStyle/>
            <a:p>
              <a:endParaRPr lang="en-US"/>
            </a:p>
          </p:txBody>
        </p:sp>
      </p:grpSp>
      <p:grpSp>
        <p:nvGrpSpPr>
          <p:cNvPr id="1208" name="Graphic 2">
            <a:extLst>
              <a:ext uri="{FF2B5EF4-FFF2-40B4-BE49-F238E27FC236}">
                <a16:creationId xmlns:a16="http://schemas.microsoft.com/office/drawing/2014/main" id="{7E7377BA-DF11-655E-0923-27F7F9E04E5B}"/>
              </a:ext>
            </a:extLst>
          </p:cNvPr>
          <p:cNvGrpSpPr/>
          <p:nvPr/>
        </p:nvGrpSpPr>
        <p:grpSpPr>
          <a:xfrm>
            <a:off x="8406989" y="3900190"/>
            <a:ext cx="28866" cy="22422"/>
            <a:chOff x="8755549" y="3509975"/>
            <a:chExt cx="33222" cy="25806"/>
          </a:xfrm>
          <a:solidFill>
            <a:schemeClr val="bg1">
              <a:lumMod val="75000"/>
            </a:schemeClr>
          </a:solidFill>
        </p:grpSpPr>
        <p:sp>
          <p:nvSpPr>
            <p:cNvPr id="1209" name="Freeform: Shape 1208">
              <a:extLst>
                <a:ext uri="{FF2B5EF4-FFF2-40B4-BE49-F238E27FC236}">
                  <a16:creationId xmlns:a16="http://schemas.microsoft.com/office/drawing/2014/main" id="{D98A6B82-3A5C-BA0E-FA70-9E28011FEACE}"/>
                </a:ext>
              </a:extLst>
            </p:cNvPr>
            <p:cNvSpPr/>
            <p:nvPr/>
          </p:nvSpPr>
          <p:spPr>
            <a:xfrm>
              <a:off x="8755549" y="3511120"/>
              <a:ext cx="9199" cy="24661"/>
            </a:xfrm>
            <a:custGeom>
              <a:avLst/>
              <a:gdLst>
                <a:gd name="connsiteX0" fmla="*/ 662 w 9199"/>
                <a:gd name="connsiteY0" fmla="*/ 2833 h 24661"/>
                <a:gd name="connsiteX1" fmla="*/ 4036 w 9199"/>
                <a:gd name="connsiteY1" fmla="*/ 15326 h 24661"/>
                <a:gd name="connsiteX2" fmla="*/ 2395 w 9199"/>
                <a:gd name="connsiteY2" fmla="*/ 22165 h 24661"/>
                <a:gd name="connsiteX3" fmla="*/ 7501 w 9199"/>
                <a:gd name="connsiteY3" fmla="*/ 19885 h 24661"/>
                <a:gd name="connsiteX4" fmla="*/ 6954 w 9199"/>
                <a:gd name="connsiteY4" fmla="*/ 3380 h 24661"/>
                <a:gd name="connsiteX5" fmla="*/ 662 w 9199"/>
                <a:gd name="connsiteY5" fmla="*/ 2833 h 24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99" h="24661">
                  <a:moveTo>
                    <a:pt x="662" y="2833"/>
                  </a:moveTo>
                  <a:cubicBezTo>
                    <a:pt x="3307" y="6444"/>
                    <a:pt x="4492" y="10885"/>
                    <a:pt x="4036" y="15326"/>
                  </a:cubicBezTo>
                  <a:cubicBezTo>
                    <a:pt x="3489" y="19885"/>
                    <a:pt x="1209" y="19338"/>
                    <a:pt x="2395" y="22165"/>
                  </a:cubicBezTo>
                  <a:cubicBezTo>
                    <a:pt x="2395" y="22165"/>
                    <a:pt x="5222" y="29004"/>
                    <a:pt x="7501" y="19885"/>
                  </a:cubicBezTo>
                  <a:cubicBezTo>
                    <a:pt x="9781" y="10766"/>
                    <a:pt x="9781" y="6207"/>
                    <a:pt x="6954" y="3380"/>
                  </a:cubicBezTo>
                  <a:cubicBezTo>
                    <a:pt x="4127" y="553"/>
                    <a:pt x="-2165" y="-2365"/>
                    <a:pt x="662" y="2833"/>
                  </a:cubicBezTo>
                  <a:close/>
                </a:path>
              </a:pathLst>
            </a:custGeom>
            <a:grpFill/>
            <a:ln w="4559" cap="flat">
              <a:solidFill>
                <a:srgbClr val="FFFFFF"/>
              </a:solidFill>
              <a:prstDash val="solid"/>
              <a:miter/>
            </a:ln>
          </p:spPr>
          <p:txBody>
            <a:bodyPr rtlCol="0" anchor="ctr"/>
            <a:lstStyle/>
            <a:p>
              <a:endParaRPr lang="en-US"/>
            </a:p>
          </p:txBody>
        </p:sp>
        <p:sp>
          <p:nvSpPr>
            <p:cNvPr id="1210" name="Freeform: Shape 1209">
              <a:extLst>
                <a:ext uri="{FF2B5EF4-FFF2-40B4-BE49-F238E27FC236}">
                  <a16:creationId xmlns:a16="http://schemas.microsoft.com/office/drawing/2014/main" id="{5FC21C34-80E4-43F4-0681-347A5681C38A}"/>
                </a:ext>
              </a:extLst>
            </p:cNvPr>
            <p:cNvSpPr/>
            <p:nvPr/>
          </p:nvSpPr>
          <p:spPr>
            <a:xfrm>
              <a:off x="8771127" y="3523425"/>
              <a:ext cx="4424" cy="10532"/>
            </a:xfrm>
            <a:custGeom>
              <a:avLst/>
              <a:gdLst>
                <a:gd name="connsiteX0" fmla="*/ -52 w 4424"/>
                <a:gd name="connsiteY0" fmla="*/ 10498 h 10532"/>
                <a:gd name="connsiteX1" fmla="*/ 3870 w 4424"/>
                <a:gd name="connsiteY1" fmla="*/ 1380 h 10532"/>
                <a:gd name="connsiteX2" fmla="*/ -52 w 4424"/>
                <a:gd name="connsiteY2" fmla="*/ 10498 h 10532"/>
              </a:gdLst>
              <a:ahLst/>
              <a:cxnLst>
                <a:cxn ang="0">
                  <a:pos x="connsiteX0" y="connsiteY0"/>
                </a:cxn>
                <a:cxn ang="0">
                  <a:pos x="connsiteX1" y="connsiteY1"/>
                </a:cxn>
                <a:cxn ang="0">
                  <a:pos x="connsiteX2" y="connsiteY2"/>
                </a:cxn>
              </a:cxnLst>
              <a:rect l="l" t="t" r="r" b="b"/>
              <a:pathLst>
                <a:path w="4424" h="10532">
                  <a:moveTo>
                    <a:pt x="-52" y="10498"/>
                  </a:moveTo>
                  <a:cubicBezTo>
                    <a:pt x="-52" y="10498"/>
                    <a:pt x="6149" y="5939"/>
                    <a:pt x="3870" y="1380"/>
                  </a:cubicBezTo>
                  <a:cubicBezTo>
                    <a:pt x="1590" y="-3180"/>
                    <a:pt x="496" y="4206"/>
                    <a:pt x="-52" y="10498"/>
                  </a:cubicBezTo>
                  <a:close/>
                </a:path>
              </a:pathLst>
            </a:custGeom>
            <a:grpFill/>
            <a:ln w="4559" cap="flat">
              <a:solidFill>
                <a:srgbClr val="FFFFFF"/>
              </a:solidFill>
              <a:prstDash val="solid"/>
              <a:miter/>
            </a:ln>
          </p:spPr>
          <p:txBody>
            <a:bodyPr rtlCol="0" anchor="ctr"/>
            <a:lstStyle/>
            <a:p>
              <a:endParaRPr lang="en-US"/>
            </a:p>
          </p:txBody>
        </p:sp>
        <p:sp>
          <p:nvSpPr>
            <p:cNvPr id="1211" name="Freeform: Shape 1210">
              <a:extLst>
                <a:ext uri="{FF2B5EF4-FFF2-40B4-BE49-F238E27FC236}">
                  <a16:creationId xmlns:a16="http://schemas.microsoft.com/office/drawing/2014/main" id="{407C5027-266E-91CE-C714-68C9FE81A60E}"/>
                </a:ext>
              </a:extLst>
            </p:cNvPr>
            <p:cNvSpPr/>
            <p:nvPr/>
          </p:nvSpPr>
          <p:spPr>
            <a:xfrm>
              <a:off x="8767175" y="3509975"/>
              <a:ext cx="4782" cy="8250"/>
            </a:xfrm>
            <a:custGeom>
              <a:avLst/>
              <a:gdLst>
                <a:gd name="connsiteX0" fmla="*/ 435 w 4782"/>
                <a:gd name="connsiteY0" fmla="*/ -34 h 8250"/>
                <a:gd name="connsiteX1" fmla="*/ 435 w 4782"/>
                <a:gd name="connsiteY1" fmla="*/ 5072 h 8250"/>
                <a:gd name="connsiteX2" fmla="*/ 435 w 4782"/>
                <a:gd name="connsiteY2" fmla="*/ -34 h 8250"/>
              </a:gdLst>
              <a:ahLst/>
              <a:cxnLst>
                <a:cxn ang="0">
                  <a:pos x="connsiteX0" y="connsiteY0"/>
                </a:cxn>
                <a:cxn ang="0">
                  <a:pos x="connsiteX1" y="connsiteY1"/>
                </a:cxn>
                <a:cxn ang="0">
                  <a:pos x="connsiteX2" y="connsiteY2"/>
                </a:cxn>
              </a:cxnLst>
              <a:rect l="l" t="t" r="r" b="b"/>
              <a:pathLst>
                <a:path w="4782" h="8250">
                  <a:moveTo>
                    <a:pt x="435" y="-34"/>
                  </a:moveTo>
                  <a:cubicBezTo>
                    <a:pt x="435" y="-34"/>
                    <a:pt x="-659" y="513"/>
                    <a:pt x="435" y="5072"/>
                  </a:cubicBezTo>
                  <a:cubicBezTo>
                    <a:pt x="435" y="5072"/>
                    <a:pt x="10101" y="14830"/>
                    <a:pt x="435" y="-34"/>
                  </a:cubicBezTo>
                  <a:close/>
                </a:path>
              </a:pathLst>
            </a:custGeom>
            <a:grpFill/>
            <a:ln w="4559" cap="flat">
              <a:solidFill>
                <a:srgbClr val="FFFFFF"/>
              </a:solidFill>
              <a:prstDash val="solid"/>
              <a:miter/>
            </a:ln>
          </p:spPr>
          <p:txBody>
            <a:bodyPr rtlCol="0" anchor="ctr"/>
            <a:lstStyle/>
            <a:p>
              <a:endParaRPr lang="en-US"/>
            </a:p>
          </p:txBody>
        </p:sp>
        <p:sp>
          <p:nvSpPr>
            <p:cNvPr id="1212" name="Freeform: Shape 1211">
              <a:extLst>
                <a:ext uri="{FF2B5EF4-FFF2-40B4-BE49-F238E27FC236}">
                  <a16:creationId xmlns:a16="http://schemas.microsoft.com/office/drawing/2014/main" id="{0AD51E23-6D1F-9F0D-5BA1-415491211F7F}"/>
                </a:ext>
              </a:extLst>
            </p:cNvPr>
            <p:cNvSpPr/>
            <p:nvPr/>
          </p:nvSpPr>
          <p:spPr>
            <a:xfrm>
              <a:off x="8785323" y="3515765"/>
              <a:ext cx="3448" cy="8943"/>
            </a:xfrm>
            <a:custGeom>
              <a:avLst/>
              <a:gdLst>
                <a:gd name="connsiteX0" fmla="*/ 525 w 3448"/>
                <a:gd name="connsiteY0" fmla="*/ 4024 h 8943"/>
                <a:gd name="connsiteX1" fmla="*/ 3169 w 3448"/>
                <a:gd name="connsiteY1" fmla="*/ 5939 h 8943"/>
                <a:gd name="connsiteX2" fmla="*/ 525 w 3448"/>
                <a:gd name="connsiteY2" fmla="*/ 4024 h 8943"/>
              </a:gdLst>
              <a:ahLst/>
              <a:cxnLst>
                <a:cxn ang="0">
                  <a:pos x="connsiteX0" y="connsiteY0"/>
                </a:cxn>
                <a:cxn ang="0">
                  <a:pos x="connsiteX1" y="connsiteY1"/>
                </a:cxn>
                <a:cxn ang="0">
                  <a:pos x="connsiteX2" y="connsiteY2"/>
                </a:cxn>
              </a:cxnLst>
              <a:rect l="l" t="t" r="r" b="b"/>
              <a:pathLst>
                <a:path w="3448" h="8943">
                  <a:moveTo>
                    <a:pt x="525" y="4024"/>
                  </a:moveTo>
                  <a:cubicBezTo>
                    <a:pt x="525" y="4024"/>
                    <a:pt x="4354" y="13599"/>
                    <a:pt x="3169" y="5939"/>
                  </a:cubicBezTo>
                  <a:cubicBezTo>
                    <a:pt x="1983" y="-1721"/>
                    <a:pt x="-1391" y="-1630"/>
                    <a:pt x="525" y="4024"/>
                  </a:cubicBezTo>
                  <a:close/>
                </a:path>
              </a:pathLst>
            </a:custGeom>
            <a:grpFill/>
            <a:ln w="4559" cap="flat">
              <a:solidFill>
                <a:srgbClr val="FFFFFF"/>
              </a:solidFill>
              <a:prstDash val="solid"/>
              <a:miter/>
            </a:ln>
          </p:spPr>
          <p:txBody>
            <a:bodyPr rtlCol="0" anchor="ctr"/>
            <a:lstStyle/>
            <a:p>
              <a:endParaRPr lang="en-US"/>
            </a:p>
          </p:txBody>
        </p:sp>
      </p:grpSp>
      <p:sp>
        <p:nvSpPr>
          <p:cNvPr id="1213" name="Freeform: Shape 1212">
            <a:extLst>
              <a:ext uri="{FF2B5EF4-FFF2-40B4-BE49-F238E27FC236}">
                <a16:creationId xmlns:a16="http://schemas.microsoft.com/office/drawing/2014/main" id="{8D69B1B4-2DF2-A5D4-97D2-C2CBD446AE3E}"/>
              </a:ext>
            </a:extLst>
          </p:cNvPr>
          <p:cNvSpPr/>
          <p:nvPr/>
        </p:nvSpPr>
        <p:spPr>
          <a:xfrm>
            <a:off x="8088506" y="4292319"/>
            <a:ext cx="63615" cy="113559"/>
          </a:xfrm>
          <a:custGeom>
            <a:avLst/>
            <a:gdLst>
              <a:gd name="connsiteX0" fmla="*/ 68562 w 73215"/>
              <a:gd name="connsiteY0" fmla="*/ 79840 h 130696"/>
              <a:gd name="connsiteX1" fmla="*/ 58713 w 73215"/>
              <a:gd name="connsiteY1" fmla="*/ 58958 h 130696"/>
              <a:gd name="connsiteX2" fmla="*/ 47314 w 73215"/>
              <a:gd name="connsiteY2" fmla="*/ 36525 h 130696"/>
              <a:gd name="connsiteX3" fmla="*/ 36645 w 73215"/>
              <a:gd name="connsiteY3" fmla="*/ 22482 h 130696"/>
              <a:gd name="connsiteX4" fmla="*/ 24153 w 73215"/>
              <a:gd name="connsiteY4" fmla="*/ 6524 h 130696"/>
              <a:gd name="connsiteX5" fmla="*/ 11568 w 73215"/>
              <a:gd name="connsiteY5" fmla="*/ 50 h 130696"/>
              <a:gd name="connsiteX6" fmla="*/ 14578 w 73215"/>
              <a:gd name="connsiteY6" fmla="*/ 5795 h 130696"/>
              <a:gd name="connsiteX7" fmla="*/ 21052 w 73215"/>
              <a:gd name="connsiteY7" fmla="*/ 9533 h 130696"/>
              <a:gd name="connsiteX8" fmla="*/ 21052 w 73215"/>
              <a:gd name="connsiteY8" fmla="*/ 11813 h 130696"/>
              <a:gd name="connsiteX9" fmla="*/ 15034 w 73215"/>
              <a:gd name="connsiteY9" fmla="*/ 8804 h 130696"/>
              <a:gd name="connsiteX10" fmla="*/ 13118 w 73215"/>
              <a:gd name="connsiteY10" fmla="*/ 13363 h 130696"/>
              <a:gd name="connsiteX11" fmla="*/ 11933 w 73215"/>
              <a:gd name="connsiteY11" fmla="*/ 17923 h 130696"/>
              <a:gd name="connsiteX12" fmla="*/ 8194 w 73215"/>
              <a:gd name="connsiteY12" fmla="*/ 25856 h 130696"/>
              <a:gd name="connsiteX13" fmla="*/ 5915 w 73215"/>
              <a:gd name="connsiteY13" fmla="*/ 40355 h 130696"/>
              <a:gd name="connsiteX14" fmla="*/ 899 w 73215"/>
              <a:gd name="connsiteY14" fmla="*/ 59323 h 130696"/>
              <a:gd name="connsiteX15" fmla="*/ 899 w 73215"/>
              <a:gd name="connsiteY15" fmla="*/ 72636 h 130696"/>
              <a:gd name="connsiteX16" fmla="*/ 11568 w 73215"/>
              <a:gd name="connsiteY16" fmla="*/ 120511 h 130696"/>
              <a:gd name="connsiteX17" fmla="*/ 24061 w 73215"/>
              <a:gd name="connsiteY17" fmla="*/ 129630 h 130696"/>
              <a:gd name="connsiteX18" fmla="*/ 34366 w 73215"/>
              <a:gd name="connsiteY18" fmla="*/ 129630 h 130696"/>
              <a:gd name="connsiteX19" fmla="*/ 66646 w 73215"/>
              <a:gd name="connsiteY19" fmla="*/ 111392 h 130696"/>
              <a:gd name="connsiteX20" fmla="*/ 73121 w 73215"/>
              <a:gd name="connsiteY20" fmla="*/ 87500 h 130696"/>
              <a:gd name="connsiteX21" fmla="*/ 68562 w 73215"/>
              <a:gd name="connsiteY21" fmla="*/ 79840 h 13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3215" h="130696">
                <a:moveTo>
                  <a:pt x="68562" y="79840"/>
                </a:moveTo>
                <a:cubicBezTo>
                  <a:pt x="64732" y="78290"/>
                  <a:pt x="63273" y="65432"/>
                  <a:pt x="58713" y="58958"/>
                </a:cubicBezTo>
                <a:cubicBezTo>
                  <a:pt x="54154" y="52483"/>
                  <a:pt x="49594" y="38440"/>
                  <a:pt x="47314" y="36525"/>
                </a:cubicBezTo>
                <a:cubicBezTo>
                  <a:pt x="43229" y="32267"/>
                  <a:pt x="39655" y="27552"/>
                  <a:pt x="36645" y="22482"/>
                </a:cubicBezTo>
                <a:cubicBezTo>
                  <a:pt x="32889" y="16856"/>
                  <a:pt x="28712" y="11521"/>
                  <a:pt x="24153" y="6524"/>
                </a:cubicBezTo>
                <a:cubicBezTo>
                  <a:pt x="21089" y="2658"/>
                  <a:pt x="16502" y="296"/>
                  <a:pt x="11568" y="50"/>
                </a:cubicBezTo>
                <a:cubicBezTo>
                  <a:pt x="6279" y="-680"/>
                  <a:pt x="11568" y="3515"/>
                  <a:pt x="14578" y="5795"/>
                </a:cubicBezTo>
                <a:cubicBezTo>
                  <a:pt x="17587" y="8074"/>
                  <a:pt x="14578" y="7254"/>
                  <a:pt x="21052" y="9533"/>
                </a:cubicBezTo>
                <a:cubicBezTo>
                  <a:pt x="27526" y="11813"/>
                  <a:pt x="22967" y="11084"/>
                  <a:pt x="21052" y="11813"/>
                </a:cubicBezTo>
                <a:cubicBezTo>
                  <a:pt x="19137" y="12543"/>
                  <a:pt x="19593" y="9533"/>
                  <a:pt x="15034" y="8804"/>
                </a:cubicBezTo>
                <a:cubicBezTo>
                  <a:pt x="10474" y="8074"/>
                  <a:pt x="15034" y="11813"/>
                  <a:pt x="13118" y="13363"/>
                </a:cubicBezTo>
                <a:cubicBezTo>
                  <a:pt x="11778" y="14467"/>
                  <a:pt x="11304" y="16309"/>
                  <a:pt x="11933" y="17923"/>
                </a:cubicBezTo>
                <a:cubicBezTo>
                  <a:pt x="11933" y="22482"/>
                  <a:pt x="10839" y="22847"/>
                  <a:pt x="8194" y="25856"/>
                </a:cubicBezTo>
                <a:cubicBezTo>
                  <a:pt x="5678" y="30242"/>
                  <a:pt x="4866" y="35404"/>
                  <a:pt x="5915" y="40355"/>
                </a:cubicBezTo>
                <a:cubicBezTo>
                  <a:pt x="5376" y="46921"/>
                  <a:pt x="3681" y="53350"/>
                  <a:pt x="899" y="59323"/>
                </a:cubicBezTo>
                <a:cubicBezTo>
                  <a:pt x="-368" y="63672"/>
                  <a:pt x="-368" y="68287"/>
                  <a:pt x="899" y="72636"/>
                </a:cubicBezTo>
                <a:cubicBezTo>
                  <a:pt x="2085" y="75281"/>
                  <a:pt x="10018" y="114401"/>
                  <a:pt x="11568" y="120511"/>
                </a:cubicBezTo>
                <a:cubicBezTo>
                  <a:pt x="13118" y="126620"/>
                  <a:pt x="20687" y="128079"/>
                  <a:pt x="24061" y="129630"/>
                </a:cubicBezTo>
                <a:cubicBezTo>
                  <a:pt x="27362" y="131006"/>
                  <a:pt x="31065" y="131006"/>
                  <a:pt x="34366" y="129630"/>
                </a:cubicBezTo>
                <a:cubicBezTo>
                  <a:pt x="35460" y="128900"/>
                  <a:pt x="61722" y="115222"/>
                  <a:pt x="66646" y="111392"/>
                </a:cubicBezTo>
                <a:cubicBezTo>
                  <a:pt x="71571" y="107562"/>
                  <a:pt x="73486" y="90874"/>
                  <a:pt x="73121" y="87500"/>
                </a:cubicBezTo>
                <a:cubicBezTo>
                  <a:pt x="72757" y="84126"/>
                  <a:pt x="72391" y="81391"/>
                  <a:pt x="68562" y="79840"/>
                </a:cubicBezTo>
                <a:close/>
              </a:path>
            </a:pathLst>
          </a:custGeom>
          <a:solidFill>
            <a:srgbClr val="FFC354"/>
          </a:solidFill>
          <a:ln w="4559" cap="flat">
            <a:solidFill>
              <a:srgbClr val="FFFFFF"/>
            </a:solidFill>
            <a:prstDash val="solid"/>
            <a:miter/>
          </a:ln>
        </p:spPr>
        <p:txBody>
          <a:bodyPr rtlCol="0" anchor="ctr"/>
          <a:lstStyle/>
          <a:p>
            <a:endParaRPr lang="en-US"/>
          </a:p>
        </p:txBody>
      </p:sp>
      <p:grpSp>
        <p:nvGrpSpPr>
          <p:cNvPr id="1214" name="Graphic 2">
            <a:extLst>
              <a:ext uri="{FF2B5EF4-FFF2-40B4-BE49-F238E27FC236}">
                <a16:creationId xmlns:a16="http://schemas.microsoft.com/office/drawing/2014/main" id="{5F29C271-7938-34F4-E2AD-BD875FDC4E84}"/>
              </a:ext>
            </a:extLst>
          </p:cNvPr>
          <p:cNvGrpSpPr/>
          <p:nvPr/>
        </p:nvGrpSpPr>
        <p:grpSpPr>
          <a:xfrm>
            <a:off x="7014976" y="4918302"/>
            <a:ext cx="57690" cy="45445"/>
            <a:chOff x="7153474" y="4681725"/>
            <a:chExt cx="66396" cy="52303"/>
          </a:xfrm>
          <a:solidFill>
            <a:schemeClr val="bg1">
              <a:lumMod val="75000"/>
            </a:schemeClr>
          </a:solidFill>
        </p:grpSpPr>
        <p:sp>
          <p:nvSpPr>
            <p:cNvPr id="1215" name="Freeform: Shape 1214">
              <a:extLst>
                <a:ext uri="{FF2B5EF4-FFF2-40B4-BE49-F238E27FC236}">
                  <a16:creationId xmlns:a16="http://schemas.microsoft.com/office/drawing/2014/main" id="{D4E5536A-0943-6973-EFFE-8CBFD3C187A9}"/>
                </a:ext>
              </a:extLst>
            </p:cNvPr>
            <p:cNvSpPr/>
            <p:nvPr/>
          </p:nvSpPr>
          <p:spPr>
            <a:xfrm>
              <a:off x="7215137" y="4726213"/>
              <a:ext cx="4733" cy="7814"/>
            </a:xfrm>
            <a:custGeom>
              <a:avLst/>
              <a:gdLst>
                <a:gd name="connsiteX0" fmla="*/ 3715 w 4733"/>
                <a:gd name="connsiteY0" fmla="*/ 7396 h 7814"/>
                <a:gd name="connsiteX1" fmla="*/ 3077 w 4733"/>
                <a:gd name="connsiteY1" fmla="*/ 1104 h 7814"/>
                <a:gd name="connsiteX2" fmla="*/ 797 w 4733"/>
                <a:gd name="connsiteY2" fmla="*/ 2836 h 7814"/>
                <a:gd name="connsiteX3" fmla="*/ 3715 w 4733"/>
                <a:gd name="connsiteY3" fmla="*/ 7396 h 7814"/>
              </a:gdLst>
              <a:ahLst/>
              <a:cxnLst>
                <a:cxn ang="0">
                  <a:pos x="connsiteX0" y="connsiteY0"/>
                </a:cxn>
                <a:cxn ang="0">
                  <a:pos x="connsiteX1" y="connsiteY1"/>
                </a:cxn>
                <a:cxn ang="0">
                  <a:pos x="connsiteX2" y="connsiteY2"/>
                </a:cxn>
                <a:cxn ang="0">
                  <a:pos x="connsiteX3" y="connsiteY3"/>
                </a:cxn>
              </a:cxnLst>
              <a:rect l="l" t="t" r="r" b="b"/>
              <a:pathLst>
                <a:path w="4733" h="7814">
                  <a:moveTo>
                    <a:pt x="3715" y="7396"/>
                  </a:moveTo>
                  <a:cubicBezTo>
                    <a:pt x="3715" y="7396"/>
                    <a:pt x="6268" y="2836"/>
                    <a:pt x="3077" y="1104"/>
                  </a:cubicBezTo>
                  <a:cubicBezTo>
                    <a:pt x="-115" y="-629"/>
                    <a:pt x="-845" y="-629"/>
                    <a:pt x="797" y="2836"/>
                  </a:cubicBezTo>
                  <a:cubicBezTo>
                    <a:pt x="2439" y="6302"/>
                    <a:pt x="1709" y="8764"/>
                    <a:pt x="3715" y="7396"/>
                  </a:cubicBezTo>
                  <a:close/>
                </a:path>
              </a:pathLst>
            </a:custGeom>
            <a:grpFill/>
            <a:ln w="4559" cap="flat">
              <a:solidFill>
                <a:srgbClr val="FFFFFF"/>
              </a:solidFill>
              <a:prstDash val="solid"/>
              <a:miter/>
            </a:ln>
          </p:spPr>
          <p:txBody>
            <a:bodyPr rtlCol="0" anchor="ctr"/>
            <a:lstStyle/>
            <a:p>
              <a:endParaRPr lang="en-US"/>
            </a:p>
          </p:txBody>
        </p:sp>
        <p:sp>
          <p:nvSpPr>
            <p:cNvPr id="1216" name="Freeform: Shape 1215">
              <a:extLst>
                <a:ext uri="{FF2B5EF4-FFF2-40B4-BE49-F238E27FC236}">
                  <a16:creationId xmlns:a16="http://schemas.microsoft.com/office/drawing/2014/main" id="{25C9225B-61C3-1A2B-2BDC-B4E14D636D6F}"/>
                </a:ext>
              </a:extLst>
            </p:cNvPr>
            <p:cNvSpPr/>
            <p:nvPr/>
          </p:nvSpPr>
          <p:spPr>
            <a:xfrm>
              <a:off x="7188111" y="4706057"/>
              <a:ext cx="8658" cy="7103"/>
            </a:xfrm>
            <a:custGeom>
              <a:avLst/>
              <a:gdLst>
                <a:gd name="connsiteX0" fmla="*/ 8490 w 8658"/>
                <a:gd name="connsiteY0" fmla="*/ 2749 h 7103"/>
                <a:gd name="connsiteX1" fmla="*/ 4752 w 8658"/>
                <a:gd name="connsiteY1" fmla="*/ 742 h 7103"/>
                <a:gd name="connsiteX2" fmla="*/ 1651 w 8658"/>
                <a:gd name="connsiteY2" fmla="*/ 4755 h 7103"/>
                <a:gd name="connsiteX3" fmla="*/ 8490 w 8658"/>
                <a:gd name="connsiteY3" fmla="*/ 2749 h 7103"/>
              </a:gdLst>
              <a:ahLst/>
              <a:cxnLst>
                <a:cxn ang="0">
                  <a:pos x="connsiteX0" y="connsiteY0"/>
                </a:cxn>
                <a:cxn ang="0">
                  <a:pos x="connsiteX1" y="connsiteY1"/>
                </a:cxn>
                <a:cxn ang="0">
                  <a:pos x="connsiteX2" y="connsiteY2"/>
                </a:cxn>
                <a:cxn ang="0">
                  <a:pos x="connsiteX3" y="connsiteY3"/>
                </a:cxn>
              </a:cxnLst>
              <a:rect l="l" t="t" r="r" b="b"/>
              <a:pathLst>
                <a:path w="8658" h="7103">
                  <a:moveTo>
                    <a:pt x="8490" y="2749"/>
                  </a:moveTo>
                  <a:cubicBezTo>
                    <a:pt x="8490" y="2749"/>
                    <a:pt x="7943" y="-1811"/>
                    <a:pt x="4752" y="742"/>
                  </a:cubicBezTo>
                  <a:cubicBezTo>
                    <a:pt x="1561" y="3296"/>
                    <a:pt x="-2361" y="2201"/>
                    <a:pt x="1651" y="4755"/>
                  </a:cubicBezTo>
                  <a:cubicBezTo>
                    <a:pt x="5664" y="7308"/>
                    <a:pt x="9311" y="9041"/>
                    <a:pt x="8490" y="2749"/>
                  </a:cubicBezTo>
                  <a:close/>
                </a:path>
              </a:pathLst>
            </a:custGeom>
            <a:grpFill/>
            <a:ln w="4559" cap="flat">
              <a:solidFill>
                <a:srgbClr val="FFFFFF"/>
              </a:solidFill>
              <a:prstDash val="solid"/>
              <a:miter/>
            </a:ln>
          </p:spPr>
          <p:txBody>
            <a:bodyPr rtlCol="0" anchor="ctr"/>
            <a:lstStyle/>
            <a:p>
              <a:endParaRPr lang="en-US"/>
            </a:p>
          </p:txBody>
        </p:sp>
        <p:sp>
          <p:nvSpPr>
            <p:cNvPr id="1217" name="Freeform: Shape 1216">
              <a:extLst>
                <a:ext uri="{FF2B5EF4-FFF2-40B4-BE49-F238E27FC236}">
                  <a16:creationId xmlns:a16="http://schemas.microsoft.com/office/drawing/2014/main" id="{48AD1004-BF6E-A9F1-B504-3002E85D7387}"/>
                </a:ext>
              </a:extLst>
            </p:cNvPr>
            <p:cNvSpPr/>
            <p:nvPr/>
          </p:nvSpPr>
          <p:spPr>
            <a:xfrm>
              <a:off x="7153474" y="4681725"/>
              <a:ext cx="6963" cy="17992"/>
            </a:xfrm>
            <a:custGeom>
              <a:avLst/>
              <a:gdLst>
                <a:gd name="connsiteX0" fmla="*/ 3552 w 6963"/>
                <a:gd name="connsiteY0" fmla="*/ 15956 h 17992"/>
                <a:gd name="connsiteX1" fmla="*/ 5741 w 6963"/>
                <a:gd name="connsiteY1" fmla="*/ 11944 h 17992"/>
                <a:gd name="connsiteX2" fmla="*/ 4920 w 6963"/>
                <a:gd name="connsiteY2" fmla="*/ 1457 h 17992"/>
                <a:gd name="connsiteX3" fmla="*/ 87 w 6963"/>
                <a:gd name="connsiteY3" fmla="*/ 7111 h 17992"/>
                <a:gd name="connsiteX4" fmla="*/ 3552 w 6963"/>
                <a:gd name="connsiteY4" fmla="*/ 15956 h 17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63" h="17992">
                  <a:moveTo>
                    <a:pt x="3552" y="15956"/>
                  </a:moveTo>
                  <a:cubicBezTo>
                    <a:pt x="8385" y="21701"/>
                    <a:pt x="6926" y="13403"/>
                    <a:pt x="5741" y="11944"/>
                  </a:cubicBezTo>
                  <a:cubicBezTo>
                    <a:pt x="4555" y="10485"/>
                    <a:pt x="5193" y="5469"/>
                    <a:pt x="4920" y="1457"/>
                  </a:cubicBezTo>
                  <a:cubicBezTo>
                    <a:pt x="4646" y="-2555"/>
                    <a:pt x="1546" y="2278"/>
                    <a:pt x="87" y="7111"/>
                  </a:cubicBezTo>
                  <a:cubicBezTo>
                    <a:pt x="-506" y="10475"/>
                    <a:pt x="834" y="13886"/>
                    <a:pt x="3552" y="15956"/>
                  </a:cubicBezTo>
                  <a:close/>
                </a:path>
              </a:pathLst>
            </a:custGeom>
            <a:grpFill/>
            <a:ln w="4559" cap="flat">
              <a:solidFill>
                <a:srgbClr val="FFFFFF"/>
              </a:solidFill>
              <a:prstDash val="solid"/>
              <a:miter/>
            </a:ln>
          </p:spPr>
          <p:txBody>
            <a:bodyPr rtlCol="0" anchor="ctr"/>
            <a:lstStyle/>
            <a:p>
              <a:endParaRPr lang="en-US"/>
            </a:p>
          </p:txBody>
        </p:sp>
      </p:grpSp>
      <p:sp>
        <p:nvSpPr>
          <p:cNvPr id="1218" name="Freeform: Shape 1217">
            <a:extLst>
              <a:ext uri="{FF2B5EF4-FFF2-40B4-BE49-F238E27FC236}">
                <a16:creationId xmlns:a16="http://schemas.microsoft.com/office/drawing/2014/main" id="{0F753C49-0C2B-3A99-6BB7-2EE4AF59A221}"/>
              </a:ext>
            </a:extLst>
          </p:cNvPr>
          <p:cNvSpPr/>
          <p:nvPr/>
        </p:nvSpPr>
        <p:spPr>
          <a:xfrm>
            <a:off x="6669725" y="3110711"/>
            <a:ext cx="16106" cy="7392"/>
          </a:xfrm>
          <a:custGeom>
            <a:avLst/>
            <a:gdLst>
              <a:gd name="connsiteX0" fmla="*/ 8790 w 18537"/>
              <a:gd name="connsiteY0" fmla="*/ 7267 h 8508"/>
              <a:gd name="connsiteX1" fmla="*/ 14991 w 18537"/>
              <a:gd name="connsiteY1" fmla="*/ 6629 h 8508"/>
              <a:gd name="connsiteX2" fmla="*/ 1039 w 18537"/>
              <a:gd name="connsiteY2" fmla="*/ 2069 h 8508"/>
              <a:gd name="connsiteX3" fmla="*/ 8790 w 18537"/>
              <a:gd name="connsiteY3" fmla="*/ 7267 h 8508"/>
            </a:gdLst>
            <a:ahLst/>
            <a:cxnLst>
              <a:cxn ang="0">
                <a:pos x="connsiteX0" y="connsiteY0"/>
              </a:cxn>
              <a:cxn ang="0">
                <a:pos x="connsiteX1" y="connsiteY1"/>
              </a:cxn>
              <a:cxn ang="0">
                <a:pos x="connsiteX2" y="connsiteY2"/>
              </a:cxn>
              <a:cxn ang="0">
                <a:pos x="connsiteX3" y="connsiteY3"/>
              </a:cxn>
            </a:cxnLst>
            <a:rect l="l" t="t" r="r" b="b"/>
            <a:pathLst>
              <a:path w="18537" h="8508">
                <a:moveTo>
                  <a:pt x="8790" y="7267"/>
                </a:moveTo>
                <a:cubicBezTo>
                  <a:pt x="12985" y="7267"/>
                  <a:pt x="24110" y="10368"/>
                  <a:pt x="14991" y="6629"/>
                </a:cubicBezTo>
                <a:cubicBezTo>
                  <a:pt x="5872" y="2890"/>
                  <a:pt x="-3247" y="-3311"/>
                  <a:pt x="1039" y="2069"/>
                </a:cubicBezTo>
                <a:cubicBezTo>
                  <a:pt x="2872" y="4714"/>
                  <a:pt x="5644" y="6574"/>
                  <a:pt x="8790" y="7267"/>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19" name="Freeform: Shape 1218">
            <a:extLst>
              <a:ext uri="{FF2B5EF4-FFF2-40B4-BE49-F238E27FC236}">
                <a16:creationId xmlns:a16="http://schemas.microsoft.com/office/drawing/2014/main" id="{60F6DAD3-21D7-FF4E-D745-16AD38317352}"/>
              </a:ext>
            </a:extLst>
          </p:cNvPr>
          <p:cNvSpPr/>
          <p:nvPr/>
        </p:nvSpPr>
        <p:spPr>
          <a:xfrm>
            <a:off x="6691737" y="3486098"/>
            <a:ext cx="68404" cy="34013"/>
          </a:xfrm>
          <a:custGeom>
            <a:avLst/>
            <a:gdLst>
              <a:gd name="connsiteX0" fmla="*/ 19294 w 78727"/>
              <a:gd name="connsiteY0" fmla="*/ 16862 h 39146"/>
              <a:gd name="connsiteX1" fmla="*/ 8442 w 78727"/>
              <a:gd name="connsiteY1" fmla="*/ 22060 h 39146"/>
              <a:gd name="connsiteX2" fmla="*/ 2242 w 78727"/>
              <a:gd name="connsiteY2" fmla="*/ 22607 h 39146"/>
              <a:gd name="connsiteX3" fmla="*/ 1330 w 78727"/>
              <a:gd name="connsiteY3" fmla="*/ 27166 h 39146"/>
              <a:gd name="connsiteX4" fmla="*/ 4521 w 78727"/>
              <a:gd name="connsiteY4" fmla="*/ 34006 h 39146"/>
              <a:gd name="connsiteX5" fmla="*/ 22759 w 78727"/>
              <a:gd name="connsiteY5" fmla="*/ 39112 h 39146"/>
              <a:gd name="connsiteX6" fmla="*/ 42730 w 78727"/>
              <a:gd name="connsiteY6" fmla="*/ 32820 h 39146"/>
              <a:gd name="connsiteX7" fmla="*/ 47562 w 78727"/>
              <a:gd name="connsiteY7" fmla="*/ 29172 h 39146"/>
              <a:gd name="connsiteX8" fmla="*/ 53217 w 78727"/>
              <a:gd name="connsiteY8" fmla="*/ 26893 h 39146"/>
              <a:gd name="connsiteX9" fmla="*/ 60694 w 78727"/>
              <a:gd name="connsiteY9" fmla="*/ 26893 h 39146"/>
              <a:gd name="connsiteX10" fmla="*/ 56681 w 78727"/>
              <a:gd name="connsiteY10" fmla="*/ 18594 h 39146"/>
              <a:gd name="connsiteX11" fmla="*/ 59782 w 78727"/>
              <a:gd name="connsiteY11" fmla="*/ 13488 h 39146"/>
              <a:gd name="connsiteX12" fmla="*/ 63247 w 78727"/>
              <a:gd name="connsiteY12" fmla="*/ 9476 h 39146"/>
              <a:gd name="connsiteX13" fmla="*/ 76287 w 78727"/>
              <a:gd name="connsiteY13" fmla="*/ 2636 h 39146"/>
              <a:gd name="connsiteX14" fmla="*/ 58049 w 78727"/>
              <a:gd name="connsiteY14" fmla="*/ 8381 h 39146"/>
              <a:gd name="connsiteX15" fmla="*/ 42730 w 78727"/>
              <a:gd name="connsiteY15" fmla="*/ 11755 h 39146"/>
              <a:gd name="connsiteX16" fmla="*/ 25586 w 78727"/>
              <a:gd name="connsiteY16" fmla="*/ 11755 h 39146"/>
              <a:gd name="connsiteX17" fmla="*/ 23032 w 78727"/>
              <a:gd name="connsiteY17" fmla="*/ 13761 h 39146"/>
              <a:gd name="connsiteX18" fmla="*/ 19294 w 78727"/>
              <a:gd name="connsiteY18" fmla="*/ 16862 h 3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727" h="39146">
                <a:moveTo>
                  <a:pt x="19294" y="16862"/>
                </a:moveTo>
                <a:cubicBezTo>
                  <a:pt x="15382" y="17883"/>
                  <a:pt x="11698" y="19652"/>
                  <a:pt x="8442" y="22060"/>
                </a:cubicBezTo>
                <a:cubicBezTo>
                  <a:pt x="6254" y="23701"/>
                  <a:pt x="6801" y="25434"/>
                  <a:pt x="2242" y="22607"/>
                </a:cubicBezTo>
                <a:cubicBezTo>
                  <a:pt x="-2318" y="19780"/>
                  <a:pt x="1330" y="27166"/>
                  <a:pt x="1330" y="27166"/>
                </a:cubicBezTo>
                <a:cubicBezTo>
                  <a:pt x="1330" y="27166"/>
                  <a:pt x="1330" y="28534"/>
                  <a:pt x="4521" y="34006"/>
                </a:cubicBezTo>
                <a:cubicBezTo>
                  <a:pt x="7713" y="39477"/>
                  <a:pt x="16193" y="38565"/>
                  <a:pt x="22759" y="39112"/>
                </a:cubicBezTo>
                <a:cubicBezTo>
                  <a:pt x="29827" y="38665"/>
                  <a:pt x="36684" y="36504"/>
                  <a:pt x="42730" y="32820"/>
                </a:cubicBezTo>
                <a:cubicBezTo>
                  <a:pt x="46377" y="30905"/>
                  <a:pt x="46104" y="31999"/>
                  <a:pt x="47562" y="29172"/>
                </a:cubicBezTo>
                <a:cubicBezTo>
                  <a:pt x="49022" y="26346"/>
                  <a:pt x="50937" y="26893"/>
                  <a:pt x="53217" y="26893"/>
                </a:cubicBezTo>
                <a:cubicBezTo>
                  <a:pt x="55706" y="26729"/>
                  <a:pt x="58205" y="26729"/>
                  <a:pt x="60694" y="26893"/>
                </a:cubicBezTo>
                <a:cubicBezTo>
                  <a:pt x="64341" y="26893"/>
                  <a:pt x="57502" y="21695"/>
                  <a:pt x="56681" y="18594"/>
                </a:cubicBezTo>
                <a:cubicBezTo>
                  <a:pt x="55861" y="15494"/>
                  <a:pt x="57228" y="12576"/>
                  <a:pt x="59782" y="13488"/>
                </a:cubicBezTo>
                <a:cubicBezTo>
                  <a:pt x="62336" y="14400"/>
                  <a:pt x="61515" y="11482"/>
                  <a:pt x="63247" y="9476"/>
                </a:cubicBezTo>
                <a:cubicBezTo>
                  <a:pt x="64980" y="7469"/>
                  <a:pt x="66621" y="10023"/>
                  <a:pt x="76287" y="2636"/>
                </a:cubicBezTo>
                <a:cubicBezTo>
                  <a:pt x="85953" y="-4750"/>
                  <a:pt x="63521" y="5190"/>
                  <a:pt x="58049" y="8381"/>
                </a:cubicBezTo>
                <a:cubicBezTo>
                  <a:pt x="53408" y="11053"/>
                  <a:pt x="48064" y="12239"/>
                  <a:pt x="42730" y="11755"/>
                </a:cubicBezTo>
                <a:cubicBezTo>
                  <a:pt x="38717" y="11208"/>
                  <a:pt x="28687" y="13761"/>
                  <a:pt x="25586" y="11755"/>
                </a:cubicBezTo>
                <a:cubicBezTo>
                  <a:pt x="22485" y="9749"/>
                  <a:pt x="23032" y="11755"/>
                  <a:pt x="23032" y="13761"/>
                </a:cubicBezTo>
                <a:cubicBezTo>
                  <a:pt x="23032" y="15768"/>
                  <a:pt x="23032" y="16315"/>
                  <a:pt x="19294" y="16862"/>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20" name="Freeform: Shape 1219">
            <a:extLst>
              <a:ext uri="{FF2B5EF4-FFF2-40B4-BE49-F238E27FC236}">
                <a16:creationId xmlns:a16="http://schemas.microsoft.com/office/drawing/2014/main" id="{8FADC91C-C47D-9B83-D8AB-8A221F8314CC}"/>
              </a:ext>
            </a:extLst>
          </p:cNvPr>
          <p:cNvSpPr/>
          <p:nvPr/>
        </p:nvSpPr>
        <p:spPr>
          <a:xfrm>
            <a:off x="6537819" y="5445279"/>
            <a:ext cx="70893" cy="67094"/>
          </a:xfrm>
          <a:custGeom>
            <a:avLst/>
            <a:gdLst>
              <a:gd name="connsiteX0" fmla="*/ 78531 w 81591"/>
              <a:gd name="connsiteY0" fmla="*/ 20422 h 77219"/>
              <a:gd name="connsiteX1" fmla="*/ 76160 w 81591"/>
              <a:gd name="connsiteY1" fmla="*/ 17778 h 77219"/>
              <a:gd name="connsiteX2" fmla="*/ 64123 w 81591"/>
              <a:gd name="connsiteY2" fmla="*/ 8021 h 77219"/>
              <a:gd name="connsiteX3" fmla="*/ 61204 w 81591"/>
              <a:gd name="connsiteY3" fmla="*/ 6835 h 77219"/>
              <a:gd name="connsiteX4" fmla="*/ 59563 w 81591"/>
              <a:gd name="connsiteY4" fmla="*/ 5559 h 77219"/>
              <a:gd name="connsiteX5" fmla="*/ 55551 w 81591"/>
              <a:gd name="connsiteY5" fmla="*/ 452 h 77219"/>
              <a:gd name="connsiteX6" fmla="*/ 50991 w 81591"/>
              <a:gd name="connsiteY6" fmla="*/ 452 h 77219"/>
              <a:gd name="connsiteX7" fmla="*/ 43149 w 81591"/>
              <a:gd name="connsiteY7" fmla="*/ 3461 h 77219"/>
              <a:gd name="connsiteX8" fmla="*/ 38864 w 81591"/>
              <a:gd name="connsiteY8" fmla="*/ 5741 h 77219"/>
              <a:gd name="connsiteX9" fmla="*/ 24182 w 81591"/>
              <a:gd name="connsiteY9" fmla="*/ 12854 h 77219"/>
              <a:gd name="connsiteX10" fmla="*/ 22358 w 81591"/>
              <a:gd name="connsiteY10" fmla="*/ 15042 h 77219"/>
              <a:gd name="connsiteX11" fmla="*/ 15975 w 81591"/>
              <a:gd name="connsiteY11" fmla="*/ 25803 h 77219"/>
              <a:gd name="connsiteX12" fmla="*/ 9774 w 81591"/>
              <a:gd name="connsiteY12" fmla="*/ 33645 h 77219"/>
              <a:gd name="connsiteX13" fmla="*/ 5671 w 81591"/>
              <a:gd name="connsiteY13" fmla="*/ 35925 h 77219"/>
              <a:gd name="connsiteX14" fmla="*/ 108 w 81591"/>
              <a:gd name="connsiteY14" fmla="*/ 39207 h 77219"/>
              <a:gd name="connsiteX15" fmla="*/ 4211 w 81591"/>
              <a:gd name="connsiteY15" fmla="*/ 48326 h 77219"/>
              <a:gd name="connsiteX16" fmla="*/ 10503 w 81591"/>
              <a:gd name="connsiteY16" fmla="*/ 62187 h 77219"/>
              <a:gd name="connsiteX17" fmla="*/ 13513 w 81591"/>
              <a:gd name="connsiteY17" fmla="*/ 65561 h 77219"/>
              <a:gd name="connsiteX18" fmla="*/ 30018 w 81591"/>
              <a:gd name="connsiteY18" fmla="*/ 76139 h 77219"/>
              <a:gd name="connsiteX19" fmla="*/ 34213 w 81591"/>
              <a:gd name="connsiteY19" fmla="*/ 77142 h 77219"/>
              <a:gd name="connsiteX20" fmla="*/ 36584 w 81591"/>
              <a:gd name="connsiteY20" fmla="*/ 75683 h 77219"/>
              <a:gd name="connsiteX21" fmla="*/ 44152 w 81591"/>
              <a:gd name="connsiteY21" fmla="*/ 60637 h 77219"/>
              <a:gd name="connsiteX22" fmla="*/ 45885 w 81591"/>
              <a:gd name="connsiteY22" fmla="*/ 58995 h 77219"/>
              <a:gd name="connsiteX23" fmla="*/ 66402 w 81591"/>
              <a:gd name="connsiteY23" fmla="*/ 52612 h 77219"/>
              <a:gd name="connsiteX24" fmla="*/ 71236 w 81591"/>
              <a:gd name="connsiteY24" fmla="*/ 49603 h 77219"/>
              <a:gd name="connsiteX25" fmla="*/ 71965 w 81591"/>
              <a:gd name="connsiteY25" fmla="*/ 47962 h 77219"/>
              <a:gd name="connsiteX26" fmla="*/ 71053 w 81591"/>
              <a:gd name="connsiteY26" fmla="*/ 44679 h 77219"/>
              <a:gd name="connsiteX27" fmla="*/ 71600 w 81591"/>
              <a:gd name="connsiteY27" fmla="*/ 42764 h 77219"/>
              <a:gd name="connsiteX28" fmla="*/ 75613 w 81591"/>
              <a:gd name="connsiteY28" fmla="*/ 37201 h 77219"/>
              <a:gd name="connsiteX29" fmla="*/ 76615 w 81591"/>
              <a:gd name="connsiteY29" fmla="*/ 35104 h 77219"/>
              <a:gd name="connsiteX30" fmla="*/ 77345 w 81591"/>
              <a:gd name="connsiteY30" fmla="*/ 33554 h 77219"/>
              <a:gd name="connsiteX31" fmla="*/ 81175 w 81591"/>
              <a:gd name="connsiteY31" fmla="*/ 29541 h 77219"/>
              <a:gd name="connsiteX32" fmla="*/ 81175 w 81591"/>
              <a:gd name="connsiteY32" fmla="*/ 26806 h 7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1591" h="77219">
                <a:moveTo>
                  <a:pt x="78531" y="20422"/>
                </a:moveTo>
                <a:cubicBezTo>
                  <a:pt x="77911" y="19401"/>
                  <a:pt x="77108" y="18507"/>
                  <a:pt x="76160" y="17778"/>
                </a:cubicBezTo>
                <a:cubicBezTo>
                  <a:pt x="75613" y="17778"/>
                  <a:pt x="65217" y="8659"/>
                  <a:pt x="64123" y="8021"/>
                </a:cubicBezTo>
                <a:cubicBezTo>
                  <a:pt x="63320" y="7291"/>
                  <a:pt x="62290" y="6871"/>
                  <a:pt x="61204" y="6835"/>
                </a:cubicBezTo>
                <a:cubicBezTo>
                  <a:pt x="60657" y="6835"/>
                  <a:pt x="59563" y="5559"/>
                  <a:pt x="59563" y="5559"/>
                </a:cubicBezTo>
                <a:cubicBezTo>
                  <a:pt x="59563" y="5559"/>
                  <a:pt x="56280" y="1546"/>
                  <a:pt x="55551" y="452"/>
                </a:cubicBezTo>
                <a:cubicBezTo>
                  <a:pt x="54822" y="-642"/>
                  <a:pt x="52268" y="452"/>
                  <a:pt x="50991" y="452"/>
                </a:cubicBezTo>
                <a:cubicBezTo>
                  <a:pt x="49715" y="452"/>
                  <a:pt x="44699" y="2914"/>
                  <a:pt x="43149" y="3461"/>
                </a:cubicBezTo>
                <a:cubicBezTo>
                  <a:pt x="41626" y="4036"/>
                  <a:pt x="40185" y="4802"/>
                  <a:pt x="38864" y="5741"/>
                </a:cubicBezTo>
                <a:cubicBezTo>
                  <a:pt x="37860" y="6470"/>
                  <a:pt x="25641" y="12489"/>
                  <a:pt x="24182" y="12854"/>
                </a:cubicBezTo>
                <a:cubicBezTo>
                  <a:pt x="23279" y="13282"/>
                  <a:pt x="22613" y="14076"/>
                  <a:pt x="22358" y="15042"/>
                </a:cubicBezTo>
                <a:cubicBezTo>
                  <a:pt x="20525" y="18799"/>
                  <a:pt x="18391" y="22392"/>
                  <a:pt x="15975" y="25803"/>
                </a:cubicBezTo>
                <a:cubicBezTo>
                  <a:pt x="14789" y="27444"/>
                  <a:pt x="10503" y="32551"/>
                  <a:pt x="9774" y="33645"/>
                </a:cubicBezTo>
                <a:cubicBezTo>
                  <a:pt x="9044" y="34739"/>
                  <a:pt x="7494" y="35286"/>
                  <a:pt x="5671" y="35925"/>
                </a:cubicBezTo>
                <a:cubicBezTo>
                  <a:pt x="3847" y="36563"/>
                  <a:pt x="1111" y="36836"/>
                  <a:pt x="108" y="39207"/>
                </a:cubicBezTo>
                <a:cubicBezTo>
                  <a:pt x="-895" y="41578"/>
                  <a:pt x="3117" y="47232"/>
                  <a:pt x="4211" y="48326"/>
                </a:cubicBezTo>
                <a:cubicBezTo>
                  <a:pt x="6774" y="52722"/>
                  <a:pt x="8880" y="57363"/>
                  <a:pt x="10503" y="62187"/>
                </a:cubicBezTo>
                <a:cubicBezTo>
                  <a:pt x="11050" y="64193"/>
                  <a:pt x="10959" y="64011"/>
                  <a:pt x="13513" y="65561"/>
                </a:cubicBezTo>
                <a:cubicBezTo>
                  <a:pt x="16066" y="67111"/>
                  <a:pt x="28924" y="75319"/>
                  <a:pt x="30018" y="76139"/>
                </a:cubicBezTo>
                <a:cubicBezTo>
                  <a:pt x="31258" y="76960"/>
                  <a:pt x="32745" y="77316"/>
                  <a:pt x="34213" y="77142"/>
                </a:cubicBezTo>
                <a:cubicBezTo>
                  <a:pt x="35179" y="77033"/>
                  <a:pt x="36046" y="76495"/>
                  <a:pt x="36584" y="75683"/>
                </a:cubicBezTo>
                <a:lnTo>
                  <a:pt x="44152" y="60637"/>
                </a:lnTo>
                <a:cubicBezTo>
                  <a:pt x="44581" y="59953"/>
                  <a:pt x="45183" y="59388"/>
                  <a:pt x="45885" y="58995"/>
                </a:cubicBezTo>
                <a:cubicBezTo>
                  <a:pt x="45885" y="58995"/>
                  <a:pt x="65491" y="53068"/>
                  <a:pt x="66402" y="52612"/>
                </a:cubicBezTo>
                <a:cubicBezTo>
                  <a:pt x="68089" y="51737"/>
                  <a:pt x="69703" y="50733"/>
                  <a:pt x="71236" y="49603"/>
                </a:cubicBezTo>
                <a:cubicBezTo>
                  <a:pt x="71619" y="49129"/>
                  <a:pt x="71865" y="48563"/>
                  <a:pt x="71965" y="47962"/>
                </a:cubicBezTo>
                <a:cubicBezTo>
                  <a:pt x="71719" y="46849"/>
                  <a:pt x="71418" y="45755"/>
                  <a:pt x="71053" y="44679"/>
                </a:cubicBezTo>
                <a:cubicBezTo>
                  <a:pt x="71053" y="44041"/>
                  <a:pt x="71600" y="42764"/>
                  <a:pt x="71600" y="42764"/>
                </a:cubicBezTo>
                <a:cubicBezTo>
                  <a:pt x="71600" y="42764"/>
                  <a:pt x="75248" y="37839"/>
                  <a:pt x="75613" y="37201"/>
                </a:cubicBezTo>
                <a:cubicBezTo>
                  <a:pt x="76123" y="36599"/>
                  <a:pt x="76470" y="35879"/>
                  <a:pt x="76615" y="35104"/>
                </a:cubicBezTo>
                <a:cubicBezTo>
                  <a:pt x="76780" y="34557"/>
                  <a:pt x="77026" y="34037"/>
                  <a:pt x="77345" y="33554"/>
                </a:cubicBezTo>
                <a:cubicBezTo>
                  <a:pt x="77345" y="33554"/>
                  <a:pt x="80355" y="30271"/>
                  <a:pt x="81175" y="29541"/>
                </a:cubicBezTo>
                <a:cubicBezTo>
                  <a:pt x="81996" y="28812"/>
                  <a:pt x="81175" y="26806"/>
                  <a:pt x="81175" y="26806"/>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21" name="Freeform: Shape 1220">
            <a:extLst>
              <a:ext uri="{FF2B5EF4-FFF2-40B4-BE49-F238E27FC236}">
                <a16:creationId xmlns:a16="http://schemas.microsoft.com/office/drawing/2014/main" id="{87B84E3F-E615-3837-940B-6A59B0CC2CB1}"/>
              </a:ext>
            </a:extLst>
          </p:cNvPr>
          <p:cNvSpPr/>
          <p:nvPr/>
        </p:nvSpPr>
        <p:spPr>
          <a:xfrm>
            <a:off x="6647897" y="5355820"/>
            <a:ext cx="39097" cy="48904"/>
          </a:xfrm>
          <a:custGeom>
            <a:avLst/>
            <a:gdLst>
              <a:gd name="connsiteX0" fmla="*/ 39566 w 44997"/>
              <a:gd name="connsiteY0" fmla="*/ 7753 h 56284"/>
              <a:gd name="connsiteX1" fmla="*/ 34459 w 44997"/>
              <a:gd name="connsiteY1" fmla="*/ 7753 h 56284"/>
              <a:gd name="connsiteX2" fmla="*/ 22513 w 44997"/>
              <a:gd name="connsiteY2" fmla="*/ 550 h 56284"/>
              <a:gd name="connsiteX3" fmla="*/ 19869 w 44997"/>
              <a:gd name="connsiteY3" fmla="*/ 1279 h 56284"/>
              <a:gd name="connsiteX4" fmla="*/ 12939 w 44997"/>
              <a:gd name="connsiteY4" fmla="*/ 6841 h 56284"/>
              <a:gd name="connsiteX5" fmla="*/ 9382 w 44997"/>
              <a:gd name="connsiteY5" fmla="*/ 11036 h 56284"/>
              <a:gd name="connsiteX6" fmla="*/ 263 w 44997"/>
              <a:gd name="connsiteY6" fmla="*/ 25444 h 56284"/>
              <a:gd name="connsiteX7" fmla="*/ 263 w 44997"/>
              <a:gd name="connsiteY7" fmla="*/ 34563 h 56284"/>
              <a:gd name="connsiteX8" fmla="*/ 2178 w 44997"/>
              <a:gd name="connsiteY8" fmla="*/ 36843 h 56284"/>
              <a:gd name="connsiteX9" fmla="*/ 4458 w 44997"/>
              <a:gd name="connsiteY9" fmla="*/ 38393 h 56284"/>
              <a:gd name="connsiteX10" fmla="*/ 14306 w 44997"/>
              <a:gd name="connsiteY10" fmla="*/ 52983 h 56284"/>
              <a:gd name="connsiteX11" fmla="*/ 16586 w 44997"/>
              <a:gd name="connsiteY11" fmla="*/ 54716 h 56284"/>
              <a:gd name="connsiteX12" fmla="*/ 39019 w 44997"/>
              <a:gd name="connsiteY12" fmla="*/ 56175 h 56284"/>
              <a:gd name="connsiteX13" fmla="*/ 39019 w 44997"/>
              <a:gd name="connsiteY13" fmla="*/ 52071 h 56284"/>
              <a:gd name="connsiteX14" fmla="*/ 40569 w 44997"/>
              <a:gd name="connsiteY14" fmla="*/ 39852 h 56284"/>
              <a:gd name="connsiteX15" fmla="*/ 43761 w 44997"/>
              <a:gd name="connsiteY15" fmla="*/ 39123 h 56284"/>
              <a:gd name="connsiteX16" fmla="*/ 44946 w 44997"/>
              <a:gd name="connsiteY16" fmla="*/ 39123 h 56284"/>
              <a:gd name="connsiteX17" fmla="*/ 43943 w 44997"/>
              <a:gd name="connsiteY17" fmla="*/ 15778 h 56284"/>
              <a:gd name="connsiteX18" fmla="*/ 42028 w 44997"/>
              <a:gd name="connsiteY18" fmla="*/ 8756 h 56284"/>
              <a:gd name="connsiteX19" fmla="*/ 39566 w 44997"/>
              <a:gd name="connsiteY19" fmla="*/ 7753 h 5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997" h="56284">
                <a:moveTo>
                  <a:pt x="39566" y="7753"/>
                </a:moveTo>
                <a:cubicBezTo>
                  <a:pt x="37870" y="7580"/>
                  <a:pt x="36155" y="7580"/>
                  <a:pt x="34459" y="7753"/>
                </a:cubicBezTo>
                <a:cubicBezTo>
                  <a:pt x="30082" y="6085"/>
                  <a:pt x="26033" y="3641"/>
                  <a:pt x="22513" y="550"/>
                </a:cubicBezTo>
                <a:cubicBezTo>
                  <a:pt x="20963" y="-818"/>
                  <a:pt x="20234" y="550"/>
                  <a:pt x="19869" y="1279"/>
                </a:cubicBezTo>
                <a:cubicBezTo>
                  <a:pt x="17662" y="3258"/>
                  <a:pt x="15346" y="5109"/>
                  <a:pt x="12939" y="6841"/>
                </a:cubicBezTo>
                <a:cubicBezTo>
                  <a:pt x="11616" y="8118"/>
                  <a:pt x="10422" y="9522"/>
                  <a:pt x="9382" y="11036"/>
                </a:cubicBezTo>
                <a:cubicBezTo>
                  <a:pt x="9382" y="11036"/>
                  <a:pt x="993" y="24076"/>
                  <a:pt x="263" y="25444"/>
                </a:cubicBezTo>
                <a:cubicBezTo>
                  <a:pt x="-156" y="28471"/>
                  <a:pt x="-156" y="31535"/>
                  <a:pt x="263" y="34563"/>
                </a:cubicBezTo>
                <a:cubicBezTo>
                  <a:pt x="263" y="35293"/>
                  <a:pt x="1175" y="37025"/>
                  <a:pt x="2178" y="36843"/>
                </a:cubicBezTo>
                <a:cubicBezTo>
                  <a:pt x="3181" y="36660"/>
                  <a:pt x="4458" y="38393"/>
                  <a:pt x="4458" y="38393"/>
                </a:cubicBezTo>
                <a:cubicBezTo>
                  <a:pt x="4458" y="38393"/>
                  <a:pt x="13577" y="51798"/>
                  <a:pt x="14306" y="52983"/>
                </a:cubicBezTo>
                <a:cubicBezTo>
                  <a:pt x="14835" y="53813"/>
                  <a:pt x="15647" y="54424"/>
                  <a:pt x="16586" y="54716"/>
                </a:cubicBezTo>
                <a:cubicBezTo>
                  <a:pt x="16586" y="54716"/>
                  <a:pt x="37286" y="55628"/>
                  <a:pt x="39019" y="56175"/>
                </a:cubicBezTo>
                <a:cubicBezTo>
                  <a:pt x="40751" y="56722"/>
                  <a:pt x="39566" y="54168"/>
                  <a:pt x="39019" y="52071"/>
                </a:cubicBezTo>
                <a:cubicBezTo>
                  <a:pt x="39137" y="47959"/>
                  <a:pt x="39657" y="43865"/>
                  <a:pt x="40569" y="39852"/>
                </a:cubicBezTo>
                <a:cubicBezTo>
                  <a:pt x="40569" y="38393"/>
                  <a:pt x="41845" y="38393"/>
                  <a:pt x="43761" y="39123"/>
                </a:cubicBezTo>
                <a:lnTo>
                  <a:pt x="44946" y="39123"/>
                </a:lnTo>
                <a:cubicBezTo>
                  <a:pt x="44946" y="31918"/>
                  <a:pt x="44217" y="17693"/>
                  <a:pt x="43943" y="15778"/>
                </a:cubicBezTo>
                <a:cubicBezTo>
                  <a:pt x="43669" y="13863"/>
                  <a:pt x="43943" y="10033"/>
                  <a:pt x="42028" y="8756"/>
                </a:cubicBezTo>
                <a:cubicBezTo>
                  <a:pt x="41289" y="8255"/>
                  <a:pt x="40450" y="7908"/>
                  <a:pt x="39566" y="7753"/>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22" name="Freeform: Shape 1221">
            <a:extLst>
              <a:ext uri="{FF2B5EF4-FFF2-40B4-BE49-F238E27FC236}">
                <a16:creationId xmlns:a16="http://schemas.microsoft.com/office/drawing/2014/main" id="{BAD013E1-02D9-FBEA-DE16-30631797B527}"/>
              </a:ext>
            </a:extLst>
          </p:cNvPr>
          <p:cNvSpPr/>
          <p:nvPr/>
        </p:nvSpPr>
        <p:spPr>
          <a:xfrm>
            <a:off x="6330622" y="5110785"/>
            <a:ext cx="276506" cy="280834"/>
          </a:xfrm>
          <a:custGeom>
            <a:avLst/>
            <a:gdLst>
              <a:gd name="connsiteX0" fmla="*/ 141365 w 318232"/>
              <a:gd name="connsiteY0" fmla="*/ 9267 h 323213"/>
              <a:gd name="connsiteX1" fmla="*/ 130057 w 318232"/>
              <a:gd name="connsiteY1" fmla="*/ 17839 h 323213"/>
              <a:gd name="connsiteX2" fmla="*/ 124495 w 318232"/>
              <a:gd name="connsiteY2" fmla="*/ 22945 h 323213"/>
              <a:gd name="connsiteX3" fmla="*/ 120300 w 318232"/>
              <a:gd name="connsiteY3" fmla="*/ 22398 h 323213"/>
              <a:gd name="connsiteX4" fmla="*/ 112549 w 318232"/>
              <a:gd name="connsiteY4" fmla="*/ 8173 h 323213"/>
              <a:gd name="connsiteX5" fmla="*/ 109786 w 318232"/>
              <a:gd name="connsiteY5" fmla="*/ 6787 h 323213"/>
              <a:gd name="connsiteX6" fmla="*/ 109722 w 318232"/>
              <a:gd name="connsiteY6" fmla="*/ 6805 h 323213"/>
              <a:gd name="connsiteX7" fmla="*/ 35403 w 318232"/>
              <a:gd name="connsiteY7" fmla="*/ 17656 h 323213"/>
              <a:gd name="connsiteX8" fmla="*/ 33670 w 318232"/>
              <a:gd name="connsiteY8" fmla="*/ 19207 h 323213"/>
              <a:gd name="connsiteX9" fmla="*/ 33670 w 318232"/>
              <a:gd name="connsiteY9" fmla="*/ 96900 h 323213"/>
              <a:gd name="connsiteX10" fmla="*/ 34491 w 318232"/>
              <a:gd name="connsiteY10" fmla="*/ 140580 h 323213"/>
              <a:gd name="connsiteX11" fmla="*/ 24369 w 318232"/>
              <a:gd name="connsiteY11" fmla="*/ 147601 h 323213"/>
              <a:gd name="connsiteX12" fmla="*/ 1390 w 318232"/>
              <a:gd name="connsiteY12" fmla="*/ 147601 h 323213"/>
              <a:gd name="connsiteX13" fmla="*/ -51 w 318232"/>
              <a:gd name="connsiteY13" fmla="*/ 149079 h 323213"/>
              <a:gd name="connsiteX14" fmla="*/ 21 w 318232"/>
              <a:gd name="connsiteY14" fmla="*/ 149516 h 323213"/>
              <a:gd name="connsiteX15" fmla="*/ 21 w 318232"/>
              <a:gd name="connsiteY15" fmla="*/ 246724 h 323213"/>
              <a:gd name="connsiteX16" fmla="*/ 11147 w 318232"/>
              <a:gd name="connsiteY16" fmla="*/ 254748 h 323213"/>
              <a:gd name="connsiteX17" fmla="*/ 21816 w 318232"/>
              <a:gd name="connsiteY17" fmla="*/ 270342 h 323213"/>
              <a:gd name="connsiteX18" fmla="*/ 28108 w 318232"/>
              <a:gd name="connsiteY18" fmla="*/ 286118 h 323213"/>
              <a:gd name="connsiteX19" fmla="*/ 28108 w 318232"/>
              <a:gd name="connsiteY19" fmla="*/ 298610 h 323213"/>
              <a:gd name="connsiteX20" fmla="*/ 21816 w 318232"/>
              <a:gd name="connsiteY20" fmla="*/ 311013 h 323213"/>
              <a:gd name="connsiteX21" fmla="*/ 22910 w 318232"/>
              <a:gd name="connsiteY21" fmla="*/ 320679 h 323213"/>
              <a:gd name="connsiteX22" fmla="*/ 25007 w 318232"/>
              <a:gd name="connsiteY22" fmla="*/ 322776 h 323213"/>
              <a:gd name="connsiteX23" fmla="*/ 34947 w 318232"/>
              <a:gd name="connsiteY23" fmla="*/ 321226 h 323213"/>
              <a:gd name="connsiteX24" fmla="*/ 45707 w 318232"/>
              <a:gd name="connsiteY24" fmla="*/ 321226 h 323213"/>
              <a:gd name="connsiteX25" fmla="*/ 50723 w 318232"/>
              <a:gd name="connsiteY25" fmla="*/ 321226 h 323213"/>
              <a:gd name="connsiteX26" fmla="*/ 59203 w 318232"/>
              <a:gd name="connsiteY26" fmla="*/ 321226 h 323213"/>
              <a:gd name="connsiteX27" fmla="*/ 88293 w 318232"/>
              <a:gd name="connsiteY27" fmla="*/ 296149 h 323213"/>
              <a:gd name="connsiteX28" fmla="*/ 91575 w 318232"/>
              <a:gd name="connsiteY28" fmla="*/ 291224 h 323213"/>
              <a:gd name="connsiteX29" fmla="*/ 94767 w 318232"/>
              <a:gd name="connsiteY29" fmla="*/ 279643 h 323213"/>
              <a:gd name="connsiteX30" fmla="*/ 100238 w 318232"/>
              <a:gd name="connsiteY30" fmla="*/ 267698 h 323213"/>
              <a:gd name="connsiteX31" fmla="*/ 113735 w 318232"/>
              <a:gd name="connsiteY31" fmla="*/ 266877 h 323213"/>
              <a:gd name="connsiteX32" fmla="*/ 146836 w 318232"/>
              <a:gd name="connsiteY32" fmla="*/ 280191 h 323213"/>
              <a:gd name="connsiteX33" fmla="*/ 161062 w 318232"/>
              <a:gd name="connsiteY33" fmla="*/ 284203 h 323213"/>
              <a:gd name="connsiteX34" fmla="*/ 175743 w 318232"/>
              <a:gd name="connsiteY34" fmla="*/ 282470 h 323213"/>
              <a:gd name="connsiteX35" fmla="*/ 183859 w 318232"/>
              <a:gd name="connsiteY35" fmla="*/ 280373 h 323213"/>
              <a:gd name="connsiteX36" fmla="*/ 192978 w 318232"/>
              <a:gd name="connsiteY36" fmla="*/ 269704 h 323213"/>
              <a:gd name="connsiteX37" fmla="*/ 199270 w 318232"/>
              <a:gd name="connsiteY37" fmla="*/ 250736 h 323213"/>
              <a:gd name="connsiteX38" fmla="*/ 199270 w 318232"/>
              <a:gd name="connsiteY38" fmla="*/ 248092 h 323213"/>
              <a:gd name="connsiteX39" fmla="*/ 201094 w 318232"/>
              <a:gd name="connsiteY39" fmla="*/ 245265 h 323213"/>
              <a:gd name="connsiteX40" fmla="*/ 208571 w 318232"/>
              <a:gd name="connsiteY40" fmla="*/ 243350 h 323213"/>
              <a:gd name="connsiteX41" fmla="*/ 215046 w 318232"/>
              <a:gd name="connsiteY41" fmla="*/ 242529 h 323213"/>
              <a:gd name="connsiteX42" fmla="*/ 218237 w 318232"/>
              <a:gd name="connsiteY42" fmla="*/ 241253 h 323213"/>
              <a:gd name="connsiteX43" fmla="*/ 231004 w 318232"/>
              <a:gd name="connsiteY43" fmla="*/ 229671 h 323213"/>
              <a:gd name="connsiteX44" fmla="*/ 235381 w 318232"/>
              <a:gd name="connsiteY44" fmla="*/ 213713 h 323213"/>
              <a:gd name="connsiteX45" fmla="*/ 239484 w 318232"/>
              <a:gd name="connsiteY45" fmla="*/ 207421 h 323213"/>
              <a:gd name="connsiteX46" fmla="*/ 266841 w 318232"/>
              <a:gd name="connsiteY46" fmla="*/ 187269 h 323213"/>
              <a:gd name="connsiteX47" fmla="*/ 269121 w 318232"/>
              <a:gd name="connsiteY47" fmla="*/ 184624 h 323213"/>
              <a:gd name="connsiteX48" fmla="*/ 283802 w 318232"/>
              <a:gd name="connsiteY48" fmla="*/ 169213 h 323213"/>
              <a:gd name="connsiteX49" fmla="*/ 296113 w 318232"/>
              <a:gd name="connsiteY49" fmla="*/ 166204 h 323213"/>
              <a:gd name="connsiteX50" fmla="*/ 302223 w 318232"/>
              <a:gd name="connsiteY50" fmla="*/ 164471 h 323213"/>
              <a:gd name="connsiteX51" fmla="*/ 303682 w 318232"/>
              <a:gd name="connsiteY51" fmla="*/ 162009 h 323213"/>
              <a:gd name="connsiteX52" fmla="*/ 311342 w 318232"/>
              <a:gd name="connsiteY52" fmla="*/ 155534 h 323213"/>
              <a:gd name="connsiteX53" fmla="*/ 318181 w 318232"/>
              <a:gd name="connsiteY53" fmla="*/ 154805 h 323213"/>
              <a:gd name="connsiteX54" fmla="*/ 309062 w 318232"/>
              <a:gd name="connsiteY54" fmla="*/ 147601 h 323213"/>
              <a:gd name="connsiteX55" fmla="*/ 308059 w 318232"/>
              <a:gd name="connsiteY55" fmla="*/ 142039 h 323213"/>
              <a:gd name="connsiteX56" fmla="*/ 298940 w 318232"/>
              <a:gd name="connsiteY56" fmla="*/ 138300 h 323213"/>
              <a:gd name="connsiteX57" fmla="*/ 275049 w 318232"/>
              <a:gd name="connsiteY57" fmla="*/ 133376 h 323213"/>
              <a:gd name="connsiteX58" fmla="*/ 271765 w 318232"/>
              <a:gd name="connsiteY58" fmla="*/ 131278 h 323213"/>
              <a:gd name="connsiteX59" fmla="*/ 262099 w 318232"/>
              <a:gd name="connsiteY59" fmla="*/ 112038 h 323213"/>
              <a:gd name="connsiteX60" fmla="*/ 262099 w 318232"/>
              <a:gd name="connsiteY60" fmla="*/ 105380 h 323213"/>
              <a:gd name="connsiteX61" fmla="*/ 262099 w 318232"/>
              <a:gd name="connsiteY61" fmla="*/ 96261 h 323213"/>
              <a:gd name="connsiteX62" fmla="*/ 248421 w 318232"/>
              <a:gd name="connsiteY62" fmla="*/ 94438 h 323213"/>
              <a:gd name="connsiteX63" fmla="*/ 247509 w 318232"/>
              <a:gd name="connsiteY63" fmla="*/ 86231 h 323213"/>
              <a:gd name="connsiteX64" fmla="*/ 234742 w 318232"/>
              <a:gd name="connsiteY64" fmla="*/ 75197 h 323213"/>
              <a:gd name="connsiteX65" fmla="*/ 215410 w 318232"/>
              <a:gd name="connsiteY65" fmla="*/ 64802 h 323213"/>
              <a:gd name="connsiteX66" fmla="*/ 204194 w 318232"/>
              <a:gd name="connsiteY66" fmla="*/ 44284 h 323213"/>
              <a:gd name="connsiteX67" fmla="*/ 202826 w 318232"/>
              <a:gd name="connsiteY67" fmla="*/ 39725 h 323213"/>
              <a:gd name="connsiteX68" fmla="*/ 179482 w 318232"/>
              <a:gd name="connsiteY68" fmla="*/ 787 h 323213"/>
              <a:gd name="connsiteX69" fmla="*/ 178843 w 318232"/>
              <a:gd name="connsiteY69" fmla="*/ -34 h 323213"/>
              <a:gd name="connsiteX70" fmla="*/ 163889 w 318232"/>
              <a:gd name="connsiteY70" fmla="*/ 1516 h 323213"/>
              <a:gd name="connsiteX71" fmla="*/ 141365 w 318232"/>
              <a:gd name="connsiteY71" fmla="*/ 9267 h 32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8232" h="323213">
                <a:moveTo>
                  <a:pt x="141365" y="9267"/>
                </a:moveTo>
                <a:cubicBezTo>
                  <a:pt x="137444" y="11921"/>
                  <a:pt x="133668" y="14784"/>
                  <a:pt x="130057" y="17839"/>
                </a:cubicBezTo>
                <a:cubicBezTo>
                  <a:pt x="128507" y="19389"/>
                  <a:pt x="125863" y="21669"/>
                  <a:pt x="124495" y="22945"/>
                </a:cubicBezTo>
                <a:cubicBezTo>
                  <a:pt x="123127" y="24222"/>
                  <a:pt x="122580" y="24496"/>
                  <a:pt x="120300" y="22398"/>
                </a:cubicBezTo>
                <a:cubicBezTo>
                  <a:pt x="117199" y="17957"/>
                  <a:pt x="114601" y="13188"/>
                  <a:pt x="112549" y="8173"/>
                </a:cubicBezTo>
                <a:cubicBezTo>
                  <a:pt x="112166" y="7024"/>
                  <a:pt x="110935" y="6404"/>
                  <a:pt x="109786" y="6787"/>
                </a:cubicBezTo>
                <a:cubicBezTo>
                  <a:pt x="109759" y="6787"/>
                  <a:pt x="109740" y="6796"/>
                  <a:pt x="109722" y="6805"/>
                </a:cubicBezTo>
                <a:lnTo>
                  <a:pt x="35403" y="17656"/>
                </a:lnTo>
                <a:cubicBezTo>
                  <a:pt x="33488" y="17656"/>
                  <a:pt x="33670" y="19207"/>
                  <a:pt x="33670" y="19207"/>
                </a:cubicBezTo>
                <a:cubicBezTo>
                  <a:pt x="33670" y="19207"/>
                  <a:pt x="33670" y="93070"/>
                  <a:pt x="33670" y="96900"/>
                </a:cubicBezTo>
                <a:cubicBezTo>
                  <a:pt x="33670" y="100730"/>
                  <a:pt x="34491" y="132555"/>
                  <a:pt x="34491" y="140580"/>
                </a:cubicBezTo>
                <a:cubicBezTo>
                  <a:pt x="34491" y="148605"/>
                  <a:pt x="24369" y="147601"/>
                  <a:pt x="24369" y="147601"/>
                </a:cubicBezTo>
                <a:cubicBezTo>
                  <a:pt x="24369" y="147601"/>
                  <a:pt x="3304" y="147601"/>
                  <a:pt x="1390" y="147601"/>
                </a:cubicBezTo>
                <a:cubicBezTo>
                  <a:pt x="587" y="147610"/>
                  <a:pt x="-60" y="148276"/>
                  <a:pt x="-51" y="149079"/>
                </a:cubicBezTo>
                <a:cubicBezTo>
                  <a:pt x="-51" y="149225"/>
                  <a:pt x="-24" y="149370"/>
                  <a:pt x="21" y="149516"/>
                </a:cubicBezTo>
                <a:lnTo>
                  <a:pt x="21" y="246724"/>
                </a:lnTo>
                <a:cubicBezTo>
                  <a:pt x="4015" y="248976"/>
                  <a:pt x="7745" y="251667"/>
                  <a:pt x="11147" y="254748"/>
                </a:cubicBezTo>
                <a:cubicBezTo>
                  <a:pt x="15396" y="259436"/>
                  <a:pt x="18989" y="264679"/>
                  <a:pt x="21816" y="270342"/>
                </a:cubicBezTo>
                <a:cubicBezTo>
                  <a:pt x="24323" y="275430"/>
                  <a:pt x="26430" y="280701"/>
                  <a:pt x="28108" y="286118"/>
                </a:cubicBezTo>
                <a:cubicBezTo>
                  <a:pt x="28108" y="288944"/>
                  <a:pt x="30752" y="295236"/>
                  <a:pt x="28108" y="298610"/>
                </a:cubicBezTo>
                <a:cubicBezTo>
                  <a:pt x="25026" y="302167"/>
                  <a:pt x="22864" y="306425"/>
                  <a:pt x="21816" y="311013"/>
                </a:cubicBezTo>
                <a:cubicBezTo>
                  <a:pt x="21752" y="314268"/>
                  <a:pt x="22126" y="317514"/>
                  <a:pt x="22910" y="320679"/>
                </a:cubicBezTo>
                <a:cubicBezTo>
                  <a:pt x="23548" y="322593"/>
                  <a:pt x="23548" y="323870"/>
                  <a:pt x="25007" y="322776"/>
                </a:cubicBezTo>
                <a:cubicBezTo>
                  <a:pt x="27989" y="320970"/>
                  <a:pt x="31555" y="320414"/>
                  <a:pt x="34947" y="321226"/>
                </a:cubicBezTo>
                <a:cubicBezTo>
                  <a:pt x="38504" y="321891"/>
                  <a:pt x="42151" y="321891"/>
                  <a:pt x="45707" y="321226"/>
                </a:cubicBezTo>
                <a:cubicBezTo>
                  <a:pt x="47367" y="320989"/>
                  <a:pt x="49063" y="320989"/>
                  <a:pt x="50723" y="321226"/>
                </a:cubicBezTo>
                <a:cubicBezTo>
                  <a:pt x="53468" y="322165"/>
                  <a:pt x="56459" y="322165"/>
                  <a:pt x="59203" y="321226"/>
                </a:cubicBezTo>
                <a:cubicBezTo>
                  <a:pt x="62121" y="319675"/>
                  <a:pt x="88293" y="296149"/>
                  <a:pt x="88293" y="296149"/>
                </a:cubicBezTo>
                <a:cubicBezTo>
                  <a:pt x="89542" y="294616"/>
                  <a:pt x="90645" y="292966"/>
                  <a:pt x="91575" y="291224"/>
                </a:cubicBezTo>
                <a:cubicBezTo>
                  <a:pt x="92907" y="287440"/>
                  <a:pt x="93974" y="283573"/>
                  <a:pt x="94767" y="279643"/>
                </a:cubicBezTo>
                <a:cubicBezTo>
                  <a:pt x="95314" y="277546"/>
                  <a:pt x="96500" y="270525"/>
                  <a:pt x="100238" y="267698"/>
                </a:cubicBezTo>
                <a:cubicBezTo>
                  <a:pt x="104059" y="264470"/>
                  <a:pt x="109549" y="264132"/>
                  <a:pt x="113735" y="266877"/>
                </a:cubicBezTo>
                <a:cubicBezTo>
                  <a:pt x="124495" y="271965"/>
                  <a:pt x="135547" y="276406"/>
                  <a:pt x="146836" y="280191"/>
                </a:cubicBezTo>
                <a:cubicBezTo>
                  <a:pt x="150210" y="281376"/>
                  <a:pt x="157414" y="285115"/>
                  <a:pt x="161062" y="284203"/>
                </a:cubicBezTo>
                <a:cubicBezTo>
                  <a:pt x="165876" y="283081"/>
                  <a:pt x="170801" y="282506"/>
                  <a:pt x="175743" y="282470"/>
                </a:cubicBezTo>
                <a:cubicBezTo>
                  <a:pt x="178625" y="282981"/>
                  <a:pt x="181588" y="282215"/>
                  <a:pt x="183859" y="280373"/>
                </a:cubicBezTo>
                <a:cubicBezTo>
                  <a:pt x="187625" y="277510"/>
                  <a:pt x="190735" y="273871"/>
                  <a:pt x="192978" y="269704"/>
                </a:cubicBezTo>
                <a:cubicBezTo>
                  <a:pt x="194346" y="265965"/>
                  <a:pt x="198449" y="252104"/>
                  <a:pt x="199270" y="250736"/>
                </a:cubicBezTo>
                <a:cubicBezTo>
                  <a:pt x="199726" y="249916"/>
                  <a:pt x="199726" y="248913"/>
                  <a:pt x="199270" y="248092"/>
                </a:cubicBezTo>
                <a:cubicBezTo>
                  <a:pt x="199270" y="248092"/>
                  <a:pt x="198449" y="245995"/>
                  <a:pt x="201094" y="245265"/>
                </a:cubicBezTo>
                <a:cubicBezTo>
                  <a:pt x="203738" y="244535"/>
                  <a:pt x="207386" y="243897"/>
                  <a:pt x="208571" y="243350"/>
                </a:cubicBezTo>
                <a:cubicBezTo>
                  <a:pt x="210714" y="242948"/>
                  <a:pt x="212875" y="242675"/>
                  <a:pt x="215046" y="242529"/>
                </a:cubicBezTo>
                <a:cubicBezTo>
                  <a:pt x="216204" y="242411"/>
                  <a:pt x="217316" y="241964"/>
                  <a:pt x="218237" y="241253"/>
                </a:cubicBezTo>
                <a:cubicBezTo>
                  <a:pt x="219787" y="240067"/>
                  <a:pt x="229818" y="232863"/>
                  <a:pt x="231004" y="229671"/>
                </a:cubicBezTo>
                <a:cubicBezTo>
                  <a:pt x="232846" y="224465"/>
                  <a:pt x="234305" y="219130"/>
                  <a:pt x="235381" y="213713"/>
                </a:cubicBezTo>
                <a:cubicBezTo>
                  <a:pt x="236111" y="208425"/>
                  <a:pt x="237387" y="208972"/>
                  <a:pt x="239484" y="207421"/>
                </a:cubicBezTo>
                <a:lnTo>
                  <a:pt x="266841" y="187269"/>
                </a:lnTo>
                <a:cubicBezTo>
                  <a:pt x="266841" y="187269"/>
                  <a:pt x="268209" y="185809"/>
                  <a:pt x="269121" y="184624"/>
                </a:cubicBezTo>
                <a:cubicBezTo>
                  <a:pt x="270033" y="183438"/>
                  <a:pt x="279425" y="170034"/>
                  <a:pt x="283802" y="169213"/>
                </a:cubicBezTo>
                <a:cubicBezTo>
                  <a:pt x="287961" y="168465"/>
                  <a:pt x="292073" y="167462"/>
                  <a:pt x="296113" y="166204"/>
                </a:cubicBezTo>
                <a:cubicBezTo>
                  <a:pt x="297481" y="165657"/>
                  <a:pt x="302223" y="164471"/>
                  <a:pt x="302223" y="164471"/>
                </a:cubicBezTo>
                <a:cubicBezTo>
                  <a:pt x="302760" y="163687"/>
                  <a:pt x="303253" y="162857"/>
                  <a:pt x="303682" y="162009"/>
                </a:cubicBezTo>
                <a:cubicBezTo>
                  <a:pt x="304712" y="158517"/>
                  <a:pt x="307721" y="155972"/>
                  <a:pt x="311342" y="155534"/>
                </a:cubicBezTo>
                <a:cubicBezTo>
                  <a:pt x="313585" y="155006"/>
                  <a:pt x="315883" y="154760"/>
                  <a:pt x="318181" y="154805"/>
                </a:cubicBezTo>
                <a:cubicBezTo>
                  <a:pt x="314807" y="152252"/>
                  <a:pt x="310521" y="148969"/>
                  <a:pt x="309062" y="147601"/>
                </a:cubicBezTo>
                <a:cubicBezTo>
                  <a:pt x="307603" y="146234"/>
                  <a:pt x="306965" y="143954"/>
                  <a:pt x="308059" y="142039"/>
                </a:cubicBezTo>
                <a:cubicBezTo>
                  <a:pt x="309153" y="140123"/>
                  <a:pt x="302770" y="138300"/>
                  <a:pt x="298940" y="138300"/>
                </a:cubicBezTo>
                <a:cubicBezTo>
                  <a:pt x="295110" y="138300"/>
                  <a:pt x="278057" y="133741"/>
                  <a:pt x="275049" y="133376"/>
                </a:cubicBezTo>
                <a:cubicBezTo>
                  <a:pt x="272039" y="133011"/>
                  <a:pt x="271765" y="131278"/>
                  <a:pt x="271765" y="131278"/>
                </a:cubicBezTo>
                <a:cubicBezTo>
                  <a:pt x="271765" y="131278"/>
                  <a:pt x="262646" y="113041"/>
                  <a:pt x="262099" y="112038"/>
                </a:cubicBezTo>
                <a:cubicBezTo>
                  <a:pt x="261260" y="109894"/>
                  <a:pt x="261260" y="107524"/>
                  <a:pt x="262099" y="105380"/>
                </a:cubicBezTo>
                <a:cubicBezTo>
                  <a:pt x="262756" y="102380"/>
                  <a:pt x="262756" y="99262"/>
                  <a:pt x="262099" y="96261"/>
                </a:cubicBezTo>
                <a:cubicBezTo>
                  <a:pt x="262099" y="93800"/>
                  <a:pt x="249971" y="94438"/>
                  <a:pt x="248421" y="94438"/>
                </a:cubicBezTo>
                <a:cubicBezTo>
                  <a:pt x="246871" y="94438"/>
                  <a:pt x="247144" y="92523"/>
                  <a:pt x="247509" y="86231"/>
                </a:cubicBezTo>
                <a:cubicBezTo>
                  <a:pt x="247874" y="79939"/>
                  <a:pt x="239484" y="76382"/>
                  <a:pt x="234742" y="75197"/>
                </a:cubicBezTo>
                <a:cubicBezTo>
                  <a:pt x="227803" y="72744"/>
                  <a:pt x="221283" y="69243"/>
                  <a:pt x="215410" y="64802"/>
                </a:cubicBezTo>
                <a:cubicBezTo>
                  <a:pt x="209912" y="59084"/>
                  <a:pt x="206036" y="51998"/>
                  <a:pt x="204194" y="44284"/>
                </a:cubicBezTo>
                <a:cubicBezTo>
                  <a:pt x="203647" y="42551"/>
                  <a:pt x="202826" y="39725"/>
                  <a:pt x="202826" y="39725"/>
                </a:cubicBezTo>
                <a:cubicBezTo>
                  <a:pt x="202826" y="39725"/>
                  <a:pt x="181397" y="3249"/>
                  <a:pt x="179482" y="787"/>
                </a:cubicBezTo>
                <a:lnTo>
                  <a:pt x="178843" y="-34"/>
                </a:lnTo>
                <a:cubicBezTo>
                  <a:pt x="173828" y="75"/>
                  <a:pt x="168822" y="595"/>
                  <a:pt x="163889" y="1516"/>
                </a:cubicBezTo>
                <a:cubicBezTo>
                  <a:pt x="156137" y="3340"/>
                  <a:pt x="148596" y="5929"/>
                  <a:pt x="141365" y="9267"/>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23" name="Freeform: Shape 1222">
            <a:extLst>
              <a:ext uri="{FF2B5EF4-FFF2-40B4-BE49-F238E27FC236}">
                <a16:creationId xmlns:a16="http://schemas.microsoft.com/office/drawing/2014/main" id="{C7DC613B-428D-F9BD-E730-F4C98A4FA00F}"/>
              </a:ext>
            </a:extLst>
          </p:cNvPr>
          <p:cNvSpPr/>
          <p:nvPr/>
        </p:nvSpPr>
        <p:spPr>
          <a:xfrm>
            <a:off x="6630903" y="4888300"/>
            <a:ext cx="313246" cy="500512"/>
          </a:xfrm>
          <a:custGeom>
            <a:avLst/>
            <a:gdLst>
              <a:gd name="connsiteX0" fmla="*/ 6964 w 360516"/>
              <a:gd name="connsiteY0" fmla="*/ 180155 h 576042"/>
              <a:gd name="connsiteX1" fmla="*/ 6964 w 360516"/>
              <a:gd name="connsiteY1" fmla="*/ 180976 h 576042"/>
              <a:gd name="connsiteX2" fmla="*/ 8878 w 360516"/>
              <a:gd name="connsiteY2" fmla="*/ 191281 h 576042"/>
              <a:gd name="connsiteX3" fmla="*/ 19730 w 360516"/>
              <a:gd name="connsiteY3" fmla="*/ 194655 h 576042"/>
              <a:gd name="connsiteX4" fmla="*/ 27299 w 360516"/>
              <a:gd name="connsiteY4" fmla="*/ 194655 h 576042"/>
              <a:gd name="connsiteX5" fmla="*/ 32405 w 360516"/>
              <a:gd name="connsiteY5" fmla="*/ 195658 h 576042"/>
              <a:gd name="connsiteX6" fmla="*/ 84475 w 360516"/>
              <a:gd name="connsiteY6" fmla="*/ 217269 h 576042"/>
              <a:gd name="connsiteX7" fmla="*/ 88304 w 360516"/>
              <a:gd name="connsiteY7" fmla="*/ 218090 h 576042"/>
              <a:gd name="connsiteX8" fmla="*/ 91314 w 360516"/>
              <a:gd name="connsiteY8" fmla="*/ 217452 h 576042"/>
              <a:gd name="connsiteX9" fmla="*/ 93046 w 360516"/>
              <a:gd name="connsiteY9" fmla="*/ 220096 h 576042"/>
              <a:gd name="connsiteX10" fmla="*/ 94414 w 360516"/>
              <a:gd name="connsiteY10" fmla="*/ 234413 h 576042"/>
              <a:gd name="connsiteX11" fmla="*/ 94961 w 360516"/>
              <a:gd name="connsiteY11" fmla="*/ 238608 h 576042"/>
              <a:gd name="connsiteX12" fmla="*/ 96055 w 360516"/>
              <a:gd name="connsiteY12" fmla="*/ 243350 h 576042"/>
              <a:gd name="connsiteX13" fmla="*/ 95508 w 360516"/>
              <a:gd name="connsiteY13" fmla="*/ 266876 h 576042"/>
              <a:gd name="connsiteX14" fmla="*/ 95508 w 360516"/>
              <a:gd name="connsiteY14" fmla="*/ 275995 h 576042"/>
              <a:gd name="connsiteX15" fmla="*/ 89854 w 360516"/>
              <a:gd name="connsiteY15" fmla="*/ 283929 h 576042"/>
              <a:gd name="connsiteX16" fmla="*/ 87757 w 360516"/>
              <a:gd name="connsiteY16" fmla="*/ 289492 h 576042"/>
              <a:gd name="connsiteX17" fmla="*/ 85478 w 360516"/>
              <a:gd name="connsiteY17" fmla="*/ 291406 h 576042"/>
              <a:gd name="connsiteX18" fmla="*/ 85478 w 360516"/>
              <a:gd name="connsiteY18" fmla="*/ 294598 h 576042"/>
              <a:gd name="connsiteX19" fmla="*/ 90584 w 360516"/>
              <a:gd name="connsiteY19" fmla="*/ 304903 h 576042"/>
              <a:gd name="connsiteX20" fmla="*/ 89581 w 360516"/>
              <a:gd name="connsiteY20" fmla="*/ 321590 h 576042"/>
              <a:gd name="connsiteX21" fmla="*/ 92225 w 360516"/>
              <a:gd name="connsiteY21" fmla="*/ 321590 h 576042"/>
              <a:gd name="connsiteX22" fmla="*/ 94778 w 360516"/>
              <a:gd name="connsiteY22" fmla="*/ 321590 h 576042"/>
              <a:gd name="connsiteX23" fmla="*/ 96420 w 360516"/>
              <a:gd name="connsiteY23" fmla="*/ 330709 h 576042"/>
              <a:gd name="connsiteX24" fmla="*/ 85478 w 360516"/>
              <a:gd name="connsiteY24" fmla="*/ 348400 h 576042"/>
              <a:gd name="connsiteX25" fmla="*/ 78820 w 360516"/>
              <a:gd name="connsiteY25" fmla="*/ 354145 h 576042"/>
              <a:gd name="connsiteX26" fmla="*/ 74443 w 360516"/>
              <a:gd name="connsiteY26" fmla="*/ 366090 h 576042"/>
              <a:gd name="connsiteX27" fmla="*/ 74443 w 360516"/>
              <a:gd name="connsiteY27" fmla="*/ 374206 h 576042"/>
              <a:gd name="connsiteX28" fmla="*/ 77088 w 360516"/>
              <a:gd name="connsiteY28" fmla="*/ 379040 h 576042"/>
              <a:gd name="connsiteX29" fmla="*/ 73440 w 360516"/>
              <a:gd name="connsiteY29" fmla="*/ 379040 h 576042"/>
              <a:gd name="connsiteX30" fmla="*/ 36965 w 360516"/>
              <a:gd name="connsiteY30" fmla="*/ 418068 h 576042"/>
              <a:gd name="connsiteX31" fmla="*/ 37968 w 360516"/>
              <a:gd name="connsiteY31" fmla="*/ 420622 h 576042"/>
              <a:gd name="connsiteX32" fmla="*/ 45719 w 360516"/>
              <a:gd name="connsiteY32" fmla="*/ 447249 h 576042"/>
              <a:gd name="connsiteX33" fmla="*/ 49549 w 360516"/>
              <a:gd name="connsiteY33" fmla="*/ 462386 h 576042"/>
              <a:gd name="connsiteX34" fmla="*/ 56388 w 360516"/>
              <a:gd name="connsiteY34" fmla="*/ 473238 h 576042"/>
              <a:gd name="connsiteX35" fmla="*/ 59215 w 360516"/>
              <a:gd name="connsiteY35" fmla="*/ 484454 h 576042"/>
              <a:gd name="connsiteX36" fmla="*/ 60765 w 360516"/>
              <a:gd name="connsiteY36" fmla="*/ 517282 h 576042"/>
              <a:gd name="connsiteX37" fmla="*/ 60765 w 360516"/>
              <a:gd name="connsiteY37" fmla="*/ 530414 h 576042"/>
              <a:gd name="connsiteX38" fmla="*/ 61495 w 360516"/>
              <a:gd name="connsiteY38" fmla="*/ 536706 h 576042"/>
              <a:gd name="connsiteX39" fmla="*/ 59580 w 360516"/>
              <a:gd name="connsiteY39" fmla="*/ 544548 h 576042"/>
              <a:gd name="connsiteX40" fmla="*/ 62406 w 360516"/>
              <a:gd name="connsiteY40" fmla="*/ 545642 h 576042"/>
              <a:gd name="connsiteX41" fmla="*/ 64322 w 360516"/>
              <a:gd name="connsiteY41" fmla="*/ 552664 h 576042"/>
              <a:gd name="connsiteX42" fmla="*/ 65325 w 360516"/>
              <a:gd name="connsiteY42" fmla="*/ 576008 h 576042"/>
              <a:gd name="connsiteX43" fmla="*/ 67240 w 360516"/>
              <a:gd name="connsiteY43" fmla="*/ 576008 h 576042"/>
              <a:gd name="connsiteX44" fmla="*/ 91404 w 360516"/>
              <a:gd name="connsiteY44" fmla="*/ 576008 h 576042"/>
              <a:gd name="connsiteX45" fmla="*/ 93046 w 360516"/>
              <a:gd name="connsiteY45" fmla="*/ 556129 h 576042"/>
              <a:gd name="connsiteX46" fmla="*/ 91861 w 360516"/>
              <a:gd name="connsiteY46" fmla="*/ 552299 h 576042"/>
              <a:gd name="connsiteX47" fmla="*/ 91131 w 360516"/>
              <a:gd name="connsiteY47" fmla="*/ 554396 h 576042"/>
              <a:gd name="connsiteX48" fmla="*/ 88122 w 360516"/>
              <a:gd name="connsiteY48" fmla="*/ 553849 h 576042"/>
              <a:gd name="connsiteX49" fmla="*/ 80644 w 360516"/>
              <a:gd name="connsiteY49" fmla="*/ 543727 h 576042"/>
              <a:gd name="connsiteX50" fmla="*/ 86207 w 360516"/>
              <a:gd name="connsiteY50" fmla="*/ 537070 h 576042"/>
              <a:gd name="connsiteX51" fmla="*/ 109369 w 360516"/>
              <a:gd name="connsiteY51" fmla="*/ 517921 h 576042"/>
              <a:gd name="connsiteX52" fmla="*/ 177031 w 360516"/>
              <a:gd name="connsiteY52" fmla="*/ 481445 h 576042"/>
              <a:gd name="connsiteX53" fmla="*/ 180405 w 360516"/>
              <a:gd name="connsiteY53" fmla="*/ 469499 h 576042"/>
              <a:gd name="connsiteX54" fmla="*/ 177761 w 360516"/>
              <a:gd name="connsiteY54" fmla="*/ 468861 h 576042"/>
              <a:gd name="connsiteX55" fmla="*/ 175846 w 360516"/>
              <a:gd name="connsiteY55" fmla="*/ 464940 h 576042"/>
              <a:gd name="connsiteX56" fmla="*/ 179128 w 360516"/>
              <a:gd name="connsiteY56" fmla="*/ 443419 h 576042"/>
              <a:gd name="connsiteX57" fmla="*/ 180952 w 360516"/>
              <a:gd name="connsiteY57" fmla="*/ 410773 h 576042"/>
              <a:gd name="connsiteX58" fmla="*/ 178855 w 360516"/>
              <a:gd name="connsiteY58" fmla="*/ 406396 h 576042"/>
              <a:gd name="connsiteX59" fmla="*/ 177761 w 360516"/>
              <a:gd name="connsiteY59" fmla="*/ 409405 h 576042"/>
              <a:gd name="connsiteX60" fmla="*/ 175299 w 360516"/>
              <a:gd name="connsiteY60" fmla="*/ 407308 h 576042"/>
              <a:gd name="connsiteX61" fmla="*/ 166727 w 360516"/>
              <a:gd name="connsiteY61" fmla="*/ 379040 h 576042"/>
              <a:gd name="connsiteX62" fmla="*/ 165177 w 360516"/>
              <a:gd name="connsiteY62" fmla="*/ 368006 h 576042"/>
              <a:gd name="connsiteX63" fmla="*/ 163717 w 360516"/>
              <a:gd name="connsiteY63" fmla="*/ 361713 h 576042"/>
              <a:gd name="connsiteX64" fmla="*/ 151954 w 360516"/>
              <a:gd name="connsiteY64" fmla="*/ 346758 h 576042"/>
              <a:gd name="connsiteX65" fmla="*/ 152684 w 360516"/>
              <a:gd name="connsiteY65" fmla="*/ 338734 h 576042"/>
              <a:gd name="connsiteX66" fmla="*/ 154051 w 360516"/>
              <a:gd name="connsiteY66" fmla="*/ 337639 h 576042"/>
              <a:gd name="connsiteX67" fmla="*/ 155875 w 360516"/>
              <a:gd name="connsiteY67" fmla="*/ 331712 h 576042"/>
              <a:gd name="connsiteX68" fmla="*/ 154417 w 360516"/>
              <a:gd name="connsiteY68" fmla="*/ 324873 h 576042"/>
              <a:gd name="connsiteX69" fmla="*/ 151954 w 360516"/>
              <a:gd name="connsiteY69" fmla="*/ 320496 h 576042"/>
              <a:gd name="connsiteX70" fmla="*/ 155511 w 360516"/>
              <a:gd name="connsiteY70" fmla="*/ 322593 h 576042"/>
              <a:gd name="connsiteX71" fmla="*/ 162295 w 360516"/>
              <a:gd name="connsiteY71" fmla="*/ 324672 h 576042"/>
              <a:gd name="connsiteX72" fmla="*/ 163900 w 360516"/>
              <a:gd name="connsiteY72" fmla="*/ 323323 h 576042"/>
              <a:gd name="connsiteX73" fmla="*/ 188977 w 360516"/>
              <a:gd name="connsiteY73" fmla="*/ 298337 h 576042"/>
              <a:gd name="connsiteX74" fmla="*/ 201926 w 360516"/>
              <a:gd name="connsiteY74" fmla="*/ 290677 h 576042"/>
              <a:gd name="connsiteX75" fmla="*/ 206668 w 360516"/>
              <a:gd name="connsiteY75" fmla="*/ 289948 h 576042"/>
              <a:gd name="connsiteX76" fmla="*/ 209495 w 360516"/>
              <a:gd name="connsiteY76" fmla="*/ 288580 h 576042"/>
              <a:gd name="connsiteX77" fmla="*/ 211957 w 360516"/>
              <a:gd name="connsiteY77" fmla="*/ 284658 h 576042"/>
              <a:gd name="connsiteX78" fmla="*/ 227003 w 360516"/>
              <a:gd name="connsiteY78" fmla="*/ 267880 h 576042"/>
              <a:gd name="connsiteX79" fmla="*/ 228280 w 360516"/>
              <a:gd name="connsiteY79" fmla="*/ 261405 h 576042"/>
              <a:gd name="connsiteX80" fmla="*/ 227733 w 360516"/>
              <a:gd name="connsiteY80" fmla="*/ 257849 h 576042"/>
              <a:gd name="connsiteX81" fmla="*/ 234572 w 360516"/>
              <a:gd name="connsiteY81" fmla="*/ 255205 h 576042"/>
              <a:gd name="connsiteX82" fmla="*/ 254907 w 360516"/>
              <a:gd name="connsiteY82" fmla="*/ 243167 h 576042"/>
              <a:gd name="connsiteX83" fmla="*/ 267400 w 360516"/>
              <a:gd name="connsiteY83" fmla="*/ 235417 h 576042"/>
              <a:gd name="connsiteX84" fmla="*/ 277157 w 360516"/>
              <a:gd name="connsiteY84" fmla="*/ 229125 h 576042"/>
              <a:gd name="connsiteX85" fmla="*/ 333512 w 360516"/>
              <a:gd name="connsiteY85" fmla="*/ 196479 h 576042"/>
              <a:gd name="connsiteX86" fmla="*/ 351203 w 360516"/>
              <a:gd name="connsiteY86" fmla="*/ 171219 h 576042"/>
              <a:gd name="connsiteX87" fmla="*/ 358042 w 360516"/>
              <a:gd name="connsiteY87" fmla="*/ 156538 h 576042"/>
              <a:gd name="connsiteX88" fmla="*/ 358042 w 360516"/>
              <a:gd name="connsiteY88" fmla="*/ 151431 h 576042"/>
              <a:gd name="connsiteX89" fmla="*/ 359774 w 360516"/>
              <a:gd name="connsiteY89" fmla="*/ 137388 h 576042"/>
              <a:gd name="connsiteX90" fmla="*/ 356310 w 360516"/>
              <a:gd name="connsiteY90" fmla="*/ 134743 h 576042"/>
              <a:gd name="connsiteX91" fmla="*/ 354486 w 360516"/>
              <a:gd name="connsiteY91" fmla="*/ 129363 h 576042"/>
              <a:gd name="connsiteX92" fmla="*/ 352935 w 360516"/>
              <a:gd name="connsiteY92" fmla="*/ 124804 h 576042"/>
              <a:gd name="connsiteX93" fmla="*/ 350108 w 360516"/>
              <a:gd name="connsiteY93" fmla="*/ 109484 h 576042"/>
              <a:gd name="connsiteX94" fmla="*/ 350838 w 360516"/>
              <a:gd name="connsiteY94" fmla="*/ 91976 h 576042"/>
              <a:gd name="connsiteX95" fmla="*/ 349744 w 360516"/>
              <a:gd name="connsiteY95" fmla="*/ 85683 h 576042"/>
              <a:gd name="connsiteX96" fmla="*/ 349744 w 360516"/>
              <a:gd name="connsiteY96" fmla="*/ 82674 h 576042"/>
              <a:gd name="connsiteX97" fmla="*/ 352571 w 360516"/>
              <a:gd name="connsiteY97" fmla="*/ 72188 h 576042"/>
              <a:gd name="connsiteX98" fmla="*/ 348376 w 360516"/>
              <a:gd name="connsiteY98" fmla="*/ 35165 h 576042"/>
              <a:gd name="connsiteX99" fmla="*/ 347191 w 360516"/>
              <a:gd name="connsiteY99" fmla="*/ 27414 h 576042"/>
              <a:gd name="connsiteX100" fmla="*/ 348741 w 360516"/>
              <a:gd name="connsiteY100" fmla="*/ 19571 h 576042"/>
              <a:gd name="connsiteX101" fmla="*/ 350838 w 360516"/>
              <a:gd name="connsiteY101" fmla="*/ 15012 h 576042"/>
              <a:gd name="connsiteX102" fmla="*/ 350838 w 360516"/>
              <a:gd name="connsiteY102" fmla="*/ 12368 h 576042"/>
              <a:gd name="connsiteX103" fmla="*/ 350838 w 360516"/>
              <a:gd name="connsiteY103" fmla="*/ 9176 h 576042"/>
              <a:gd name="connsiteX104" fmla="*/ 350108 w 360516"/>
              <a:gd name="connsiteY104" fmla="*/ 3796 h 576042"/>
              <a:gd name="connsiteX105" fmla="*/ 346917 w 360516"/>
              <a:gd name="connsiteY105" fmla="*/ -34 h 576042"/>
              <a:gd name="connsiteX106" fmla="*/ 313268 w 360516"/>
              <a:gd name="connsiteY106" fmla="*/ 21486 h 576042"/>
              <a:gd name="connsiteX107" fmla="*/ 298404 w 360516"/>
              <a:gd name="connsiteY107" fmla="*/ 24496 h 576042"/>
              <a:gd name="connsiteX108" fmla="*/ 281716 w 360516"/>
              <a:gd name="connsiteY108" fmla="*/ 32155 h 576042"/>
              <a:gd name="connsiteX109" fmla="*/ 278252 w 360516"/>
              <a:gd name="connsiteY109" fmla="*/ 32703 h 576042"/>
              <a:gd name="connsiteX110" fmla="*/ 267309 w 360516"/>
              <a:gd name="connsiteY110" fmla="*/ 27961 h 576042"/>
              <a:gd name="connsiteX111" fmla="*/ 259831 w 360516"/>
              <a:gd name="connsiteY111" fmla="*/ 31517 h 576042"/>
              <a:gd name="connsiteX112" fmla="*/ 257186 w 360516"/>
              <a:gd name="connsiteY112" fmla="*/ 36897 h 576042"/>
              <a:gd name="connsiteX113" fmla="*/ 248888 w 360516"/>
              <a:gd name="connsiteY113" fmla="*/ 42004 h 576042"/>
              <a:gd name="connsiteX114" fmla="*/ 245788 w 360516"/>
              <a:gd name="connsiteY114" fmla="*/ 43554 h 576042"/>
              <a:gd name="connsiteX115" fmla="*/ 242232 w 360516"/>
              <a:gd name="connsiteY115" fmla="*/ 43554 h 576042"/>
              <a:gd name="connsiteX116" fmla="*/ 233113 w 360516"/>
              <a:gd name="connsiteY116" fmla="*/ 39177 h 576042"/>
              <a:gd name="connsiteX117" fmla="*/ 219069 w 360516"/>
              <a:gd name="connsiteY117" fmla="*/ 43007 h 576042"/>
              <a:gd name="connsiteX118" fmla="*/ 195360 w 360516"/>
              <a:gd name="connsiteY118" fmla="*/ 35894 h 576042"/>
              <a:gd name="connsiteX119" fmla="*/ 192078 w 360516"/>
              <a:gd name="connsiteY119" fmla="*/ 33432 h 576042"/>
              <a:gd name="connsiteX120" fmla="*/ 185056 w 360516"/>
              <a:gd name="connsiteY120" fmla="*/ 38812 h 576042"/>
              <a:gd name="connsiteX121" fmla="*/ 169280 w 360516"/>
              <a:gd name="connsiteY121" fmla="*/ 40089 h 576042"/>
              <a:gd name="connsiteX122" fmla="*/ 161529 w 360516"/>
              <a:gd name="connsiteY122" fmla="*/ 38812 h 576042"/>
              <a:gd name="connsiteX123" fmla="*/ 161529 w 360516"/>
              <a:gd name="connsiteY123" fmla="*/ 39907 h 576042"/>
              <a:gd name="connsiteX124" fmla="*/ 155511 w 360516"/>
              <a:gd name="connsiteY124" fmla="*/ 59877 h 576042"/>
              <a:gd name="connsiteX125" fmla="*/ 154417 w 360516"/>
              <a:gd name="connsiteY125" fmla="*/ 70181 h 576042"/>
              <a:gd name="connsiteX126" fmla="*/ 156970 w 360516"/>
              <a:gd name="connsiteY126" fmla="*/ 96353 h 576042"/>
              <a:gd name="connsiteX127" fmla="*/ 158885 w 360516"/>
              <a:gd name="connsiteY127" fmla="*/ 105472 h 576042"/>
              <a:gd name="connsiteX128" fmla="*/ 190618 w 360516"/>
              <a:gd name="connsiteY128" fmla="*/ 143498 h 576042"/>
              <a:gd name="connsiteX129" fmla="*/ 191713 w 360516"/>
              <a:gd name="connsiteY129" fmla="*/ 156173 h 576042"/>
              <a:gd name="connsiteX130" fmla="*/ 190436 w 360516"/>
              <a:gd name="connsiteY130" fmla="*/ 161736 h 576042"/>
              <a:gd name="connsiteX131" fmla="*/ 191713 w 360516"/>
              <a:gd name="connsiteY131" fmla="*/ 171766 h 576042"/>
              <a:gd name="connsiteX132" fmla="*/ 189615 w 360516"/>
              <a:gd name="connsiteY132" fmla="*/ 190004 h 576042"/>
              <a:gd name="connsiteX133" fmla="*/ 187336 w 360516"/>
              <a:gd name="connsiteY133" fmla="*/ 193469 h 576042"/>
              <a:gd name="connsiteX134" fmla="*/ 174296 w 360516"/>
              <a:gd name="connsiteY134" fmla="*/ 198029 h 576042"/>
              <a:gd name="connsiteX135" fmla="*/ 171378 w 360516"/>
              <a:gd name="connsiteY135" fmla="*/ 204229 h 576042"/>
              <a:gd name="connsiteX136" fmla="*/ 168004 w 360516"/>
              <a:gd name="connsiteY136" fmla="*/ 209154 h 576042"/>
              <a:gd name="connsiteX137" fmla="*/ 167457 w 360516"/>
              <a:gd name="connsiteY137" fmla="*/ 212801 h 576042"/>
              <a:gd name="connsiteX138" fmla="*/ 171378 w 360516"/>
              <a:gd name="connsiteY138" fmla="*/ 228759 h 576042"/>
              <a:gd name="connsiteX139" fmla="*/ 170283 w 360516"/>
              <a:gd name="connsiteY139" fmla="*/ 230675 h 576042"/>
              <a:gd name="connsiteX140" fmla="*/ 162897 w 360516"/>
              <a:gd name="connsiteY140" fmla="*/ 221556 h 576042"/>
              <a:gd name="connsiteX141" fmla="*/ 160617 w 360516"/>
              <a:gd name="connsiteY141" fmla="*/ 217179 h 576042"/>
              <a:gd name="connsiteX142" fmla="*/ 139097 w 360516"/>
              <a:gd name="connsiteY142" fmla="*/ 193834 h 576042"/>
              <a:gd name="connsiteX143" fmla="*/ 139097 w 360516"/>
              <a:gd name="connsiteY143" fmla="*/ 182618 h 576042"/>
              <a:gd name="connsiteX144" fmla="*/ 140647 w 360516"/>
              <a:gd name="connsiteY144" fmla="*/ 181068 h 576042"/>
              <a:gd name="connsiteX145" fmla="*/ 146939 w 360516"/>
              <a:gd name="connsiteY145" fmla="*/ 165474 h 576042"/>
              <a:gd name="connsiteX146" fmla="*/ 148763 w 360516"/>
              <a:gd name="connsiteY146" fmla="*/ 158270 h 576042"/>
              <a:gd name="connsiteX147" fmla="*/ 148763 w 360516"/>
              <a:gd name="connsiteY147" fmla="*/ 155261 h 576042"/>
              <a:gd name="connsiteX148" fmla="*/ 142562 w 360516"/>
              <a:gd name="connsiteY148" fmla="*/ 137570 h 576042"/>
              <a:gd name="connsiteX149" fmla="*/ 140464 w 360516"/>
              <a:gd name="connsiteY149" fmla="*/ 136020 h 576042"/>
              <a:gd name="connsiteX150" fmla="*/ 117485 w 360516"/>
              <a:gd name="connsiteY150" fmla="*/ 140397 h 576042"/>
              <a:gd name="connsiteX151" fmla="*/ 115387 w 360516"/>
              <a:gd name="connsiteY151" fmla="*/ 140397 h 576042"/>
              <a:gd name="connsiteX152" fmla="*/ 103168 w 360516"/>
              <a:gd name="connsiteY152" fmla="*/ 124621 h 576042"/>
              <a:gd name="connsiteX153" fmla="*/ 101618 w 360516"/>
              <a:gd name="connsiteY153" fmla="*/ 122798 h 576042"/>
              <a:gd name="connsiteX154" fmla="*/ 1766 w 360516"/>
              <a:gd name="connsiteY154" fmla="*/ 155261 h 576042"/>
              <a:gd name="connsiteX155" fmla="*/ 33 w 360516"/>
              <a:gd name="connsiteY155" fmla="*/ 156720 h 576042"/>
              <a:gd name="connsiteX156" fmla="*/ 6964 w 360516"/>
              <a:gd name="connsiteY156" fmla="*/ 180155 h 576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60516" h="576042">
                <a:moveTo>
                  <a:pt x="6964" y="180155"/>
                </a:moveTo>
                <a:cubicBezTo>
                  <a:pt x="6964" y="180155"/>
                  <a:pt x="6964" y="180794"/>
                  <a:pt x="6964" y="180976"/>
                </a:cubicBezTo>
                <a:cubicBezTo>
                  <a:pt x="6964" y="183439"/>
                  <a:pt x="6964" y="189548"/>
                  <a:pt x="8878" y="191281"/>
                </a:cubicBezTo>
                <a:cubicBezTo>
                  <a:pt x="12098" y="193415"/>
                  <a:pt x="15863" y="194591"/>
                  <a:pt x="19730" y="194655"/>
                </a:cubicBezTo>
                <a:cubicBezTo>
                  <a:pt x="24472" y="194655"/>
                  <a:pt x="26205" y="194655"/>
                  <a:pt x="27299" y="194655"/>
                </a:cubicBezTo>
                <a:cubicBezTo>
                  <a:pt x="29031" y="194792"/>
                  <a:pt x="30746" y="195129"/>
                  <a:pt x="32405" y="195658"/>
                </a:cubicBezTo>
                <a:cubicBezTo>
                  <a:pt x="34868" y="196387"/>
                  <a:pt x="84475" y="217269"/>
                  <a:pt x="84475" y="217269"/>
                </a:cubicBezTo>
                <a:cubicBezTo>
                  <a:pt x="84475" y="217269"/>
                  <a:pt x="87301" y="218455"/>
                  <a:pt x="88304" y="218090"/>
                </a:cubicBezTo>
                <a:cubicBezTo>
                  <a:pt x="89271" y="217744"/>
                  <a:pt x="90283" y="217534"/>
                  <a:pt x="91314" y="217452"/>
                </a:cubicBezTo>
                <a:cubicBezTo>
                  <a:pt x="91314" y="217452"/>
                  <a:pt x="92864" y="217452"/>
                  <a:pt x="93046" y="220096"/>
                </a:cubicBezTo>
                <a:cubicBezTo>
                  <a:pt x="93228" y="222741"/>
                  <a:pt x="94414" y="234413"/>
                  <a:pt x="94414" y="234413"/>
                </a:cubicBezTo>
                <a:cubicBezTo>
                  <a:pt x="94405" y="235827"/>
                  <a:pt x="94587" y="237240"/>
                  <a:pt x="94961" y="238608"/>
                </a:cubicBezTo>
                <a:cubicBezTo>
                  <a:pt x="95608" y="240112"/>
                  <a:pt x="95982" y="241718"/>
                  <a:pt x="96055" y="243350"/>
                </a:cubicBezTo>
                <a:cubicBezTo>
                  <a:pt x="96055" y="244809"/>
                  <a:pt x="94961" y="264415"/>
                  <a:pt x="95508" y="266876"/>
                </a:cubicBezTo>
                <a:cubicBezTo>
                  <a:pt x="96055" y="269339"/>
                  <a:pt x="97058" y="274628"/>
                  <a:pt x="95508" y="275995"/>
                </a:cubicBezTo>
                <a:cubicBezTo>
                  <a:pt x="93101" y="278221"/>
                  <a:pt x="91177" y="280920"/>
                  <a:pt x="89854" y="283929"/>
                </a:cubicBezTo>
                <a:cubicBezTo>
                  <a:pt x="89216" y="286665"/>
                  <a:pt x="88669" y="288945"/>
                  <a:pt x="87757" y="289492"/>
                </a:cubicBezTo>
                <a:cubicBezTo>
                  <a:pt x="86873" y="289966"/>
                  <a:pt x="86098" y="290622"/>
                  <a:pt x="85478" y="291406"/>
                </a:cubicBezTo>
                <a:cubicBezTo>
                  <a:pt x="85478" y="291406"/>
                  <a:pt x="83198" y="292683"/>
                  <a:pt x="85478" y="294598"/>
                </a:cubicBezTo>
                <a:cubicBezTo>
                  <a:pt x="87757" y="296513"/>
                  <a:pt x="91131" y="301072"/>
                  <a:pt x="90584" y="304903"/>
                </a:cubicBezTo>
                <a:cubicBezTo>
                  <a:pt x="89508" y="310392"/>
                  <a:pt x="89170" y="316009"/>
                  <a:pt x="89581" y="321590"/>
                </a:cubicBezTo>
                <a:cubicBezTo>
                  <a:pt x="90766" y="322502"/>
                  <a:pt x="91861" y="322502"/>
                  <a:pt x="92225" y="321590"/>
                </a:cubicBezTo>
                <a:cubicBezTo>
                  <a:pt x="92590" y="320678"/>
                  <a:pt x="93958" y="319675"/>
                  <a:pt x="94778" y="321590"/>
                </a:cubicBezTo>
                <a:cubicBezTo>
                  <a:pt x="95599" y="323505"/>
                  <a:pt x="97423" y="328612"/>
                  <a:pt x="96420" y="330709"/>
                </a:cubicBezTo>
                <a:cubicBezTo>
                  <a:pt x="93730" y="337147"/>
                  <a:pt x="90037" y="343120"/>
                  <a:pt x="85478" y="348400"/>
                </a:cubicBezTo>
                <a:cubicBezTo>
                  <a:pt x="81465" y="351683"/>
                  <a:pt x="80280" y="351865"/>
                  <a:pt x="78820" y="354145"/>
                </a:cubicBezTo>
                <a:cubicBezTo>
                  <a:pt x="77362" y="356424"/>
                  <a:pt x="75356" y="364540"/>
                  <a:pt x="74443" y="366090"/>
                </a:cubicBezTo>
                <a:cubicBezTo>
                  <a:pt x="73532" y="367641"/>
                  <a:pt x="72711" y="372565"/>
                  <a:pt x="74443" y="374206"/>
                </a:cubicBezTo>
                <a:cubicBezTo>
                  <a:pt x="76176" y="375848"/>
                  <a:pt x="79367" y="380498"/>
                  <a:pt x="77088" y="379040"/>
                </a:cubicBezTo>
                <a:cubicBezTo>
                  <a:pt x="74808" y="377580"/>
                  <a:pt x="74352" y="378036"/>
                  <a:pt x="73440" y="379040"/>
                </a:cubicBezTo>
                <a:cubicBezTo>
                  <a:pt x="72528" y="380043"/>
                  <a:pt x="46084" y="408585"/>
                  <a:pt x="36965" y="418068"/>
                </a:cubicBezTo>
                <a:cubicBezTo>
                  <a:pt x="37393" y="418880"/>
                  <a:pt x="37731" y="419737"/>
                  <a:pt x="37968" y="420622"/>
                </a:cubicBezTo>
                <a:cubicBezTo>
                  <a:pt x="38697" y="423631"/>
                  <a:pt x="45537" y="443966"/>
                  <a:pt x="45719" y="447249"/>
                </a:cubicBezTo>
                <a:cubicBezTo>
                  <a:pt x="45126" y="452593"/>
                  <a:pt x="46485" y="457973"/>
                  <a:pt x="49549" y="462386"/>
                </a:cubicBezTo>
                <a:cubicBezTo>
                  <a:pt x="52558" y="465487"/>
                  <a:pt x="54893" y="469180"/>
                  <a:pt x="56388" y="473238"/>
                </a:cubicBezTo>
                <a:cubicBezTo>
                  <a:pt x="57619" y="476894"/>
                  <a:pt x="58568" y="480642"/>
                  <a:pt x="59215" y="484454"/>
                </a:cubicBezTo>
                <a:cubicBezTo>
                  <a:pt x="59762" y="488284"/>
                  <a:pt x="60765" y="512540"/>
                  <a:pt x="60765" y="517282"/>
                </a:cubicBezTo>
                <a:cubicBezTo>
                  <a:pt x="60455" y="521650"/>
                  <a:pt x="60455" y="526046"/>
                  <a:pt x="60765" y="530414"/>
                </a:cubicBezTo>
                <a:cubicBezTo>
                  <a:pt x="61531" y="532419"/>
                  <a:pt x="61786" y="534581"/>
                  <a:pt x="61495" y="536706"/>
                </a:cubicBezTo>
                <a:cubicBezTo>
                  <a:pt x="61495" y="538256"/>
                  <a:pt x="60127" y="541995"/>
                  <a:pt x="59580" y="544548"/>
                </a:cubicBezTo>
                <a:cubicBezTo>
                  <a:pt x="60601" y="544675"/>
                  <a:pt x="61568" y="545049"/>
                  <a:pt x="62406" y="545642"/>
                </a:cubicBezTo>
                <a:cubicBezTo>
                  <a:pt x="63957" y="546919"/>
                  <a:pt x="63957" y="550019"/>
                  <a:pt x="64322" y="552664"/>
                </a:cubicBezTo>
                <a:cubicBezTo>
                  <a:pt x="64686" y="555308"/>
                  <a:pt x="65142" y="568804"/>
                  <a:pt x="65325" y="576008"/>
                </a:cubicBezTo>
                <a:lnTo>
                  <a:pt x="67240" y="576008"/>
                </a:lnTo>
                <a:lnTo>
                  <a:pt x="91404" y="576008"/>
                </a:lnTo>
                <a:cubicBezTo>
                  <a:pt x="92289" y="569415"/>
                  <a:pt x="92837" y="562777"/>
                  <a:pt x="93046" y="556129"/>
                </a:cubicBezTo>
                <a:cubicBezTo>
                  <a:pt x="93046" y="553849"/>
                  <a:pt x="93046" y="552117"/>
                  <a:pt x="91861" y="552299"/>
                </a:cubicBezTo>
                <a:cubicBezTo>
                  <a:pt x="90675" y="552481"/>
                  <a:pt x="91131" y="553575"/>
                  <a:pt x="91131" y="554396"/>
                </a:cubicBezTo>
                <a:cubicBezTo>
                  <a:pt x="91131" y="555217"/>
                  <a:pt x="89763" y="555673"/>
                  <a:pt x="88122" y="553849"/>
                </a:cubicBezTo>
                <a:cubicBezTo>
                  <a:pt x="86480" y="552025"/>
                  <a:pt x="77270" y="544730"/>
                  <a:pt x="80644" y="543727"/>
                </a:cubicBezTo>
                <a:cubicBezTo>
                  <a:pt x="83808" y="543052"/>
                  <a:pt x="86106" y="540308"/>
                  <a:pt x="86207" y="537070"/>
                </a:cubicBezTo>
                <a:cubicBezTo>
                  <a:pt x="90821" y="527660"/>
                  <a:pt x="99256" y="520675"/>
                  <a:pt x="109369" y="517921"/>
                </a:cubicBezTo>
                <a:cubicBezTo>
                  <a:pt x="124962" y="511993"/>
                  <a:pt x="168825" y="500594"/>
                  <a:pt x="177031" y="481445"/>
                </a:cubicBezTo>
                <a:cubicBezTo>
                  <a:pt x="178728" y="477651"/>
                  <a:pt x="179868" y="473621"/>
                  <a:pt x="180405" y="469499"/>
                </a:cubicBezTo>
                <a:cubicBezTo>
                  <a:pt x="180405" y="464666"/>
                  <a:pt x="178308" y="468131"/>
                  <a:pt x="177761" y="468861"/>
                </a:cubicBezTo>
                <a:cubicBezTo>
                  <a:pt x="177214" y="469590"/>
                  <a:pt x="174296" y="469681"/>
                  <a:pt x="175846" y="464940"/>
                </a:cubicBezTo>
                <a:cubicBezTo>
                  <a:pt x="177524" y="457863"/>
                  <a:pt x="178618" y="450669"/>
                  <a:pt x="179128" y="443419"/>
                </a:cubicBezTo>
                <a:cubicBezTo>
                  <a:pt x="180533" y="432595"/>
                  <a:pt x="181135" y="421688"/>
                  <a:pt x="180952" y="410773"/>
                </a:cubicBezTo>
                <a:cubicBezTo>
                  <a:pt x="180223" y="404481"/>
                  <a:pt x="179858" y="406214"/>
                  <a:pt x="178855" y="406396"/>
                </a:cubicBezTo>
                <a:cubicBezTo>
                  <a:pt x="177852" y="406578"/>
                  <a:pt x="177761" y="408311"/>
                  <a:pt x="177761" y="409405"/>
                </a:cubicBezTo>
                <a:cubicBezTo>
                  <a:pt x="177761" y="410499"/>
                  <a:pt x="176211" y="413418"/>
                  <a:pt x="175299" y="407308"/>
                </a:cubicBezTo>
                <a:cubicBezTo>
                  <a:pt x="174159" y="397451"/>
                  <a:pt x="171250" y="387876"/>
                  <a:pt x="166727" y="379040"/>
                </a:cubicBezTo>
                <a:cubicBezTo>
                  <a:pt x="161073" y="369373"/>
                  <a:pt x="164630" y="368917"/>
                  <a:pt x="165177" y="368006"/>
                </a:cubicBezTo>
                <a:cubicBezTo>
                  <a:pt x="165724" y="367093"/>
                  <a:pt x="167092" y="364814"/>
                  <a:pt x="163717" y="361713"/>
                </a:cubicBezTo>
                <a:cubicBezTo>
                  <a:pt x="160344" y="358613"/>
                  <a:pt x="151954" y="350679"/>
                  <a:pt x="151954" y="346758"/>
                </a:cubicBezTo>
                <a:cubicBezTo>
                  <a:pt x="151954" y="342837"/>
                  <a:pt x="154051" y="341196"/>
                  <a:pt x="152684" y="338734"/>
                </a:cubicBezTo>
                <a:cubicBezTo>
                  <a:pt x="151316" y="336272"/>
                  <a:pt x="153231" y="337639"/>
                  <a:pt x="154051" y="337639"/>
                </a:cubicBezTo>
                <a:cubicBezTo>
                  <a:pt x="154872" y="337639"/>
                  <a:pt x="156514" y="335725"/>
                  <a:pt x="155875" y="331712"/>
                </a:cubicBezTo>
                <a:cubicBezTo>
                  <a:pt x="155237" y="327700"/>
                  <a:pt x="156514" y="326606"/>
                  <a:pt x="154417" y="324873"/>
                </a:cubicBezTo>
                <a:cubicBezTo>
                  <a:pt x="152319" y="323141"/>
                  <a:pt x="150769" y="321317"/>
                  <a:pt x="151954" y="320496"/>
                </a:cubicBezTo>
                <a:cubicBezTo>
                  <a:pt x="153140" y="319675"/>
                  <a:pt x="154417" y="321225"/>
                  <a:pt x="155511" y="322593"/>
                </a:cubicBezTo>
                <a:cubicBezTo>
                  <a:pt x="156805" y="325037"/>
                  <a:pt x="159842" y="325976"/>
                  <a:pt x="162295" y="324672"/>
                </a:cubicBezTo>
                <a:cubicBezTo>
                  <a:pt x="162915" y="324344"/>
                  <a:pt x="163463" y="323879"/>
                  <a:pt x="163900" y="323323"/>
                </a:cubicBezTo>
                <a:cubicBezTo>
                  <a:pt x="168642" y="319402"/>
                  <a:pt x="184418" y="303626"/>
                  <a:pt x="188977" y="298337"/>
                </a:cubicBezTo>
                <a:cubicBezTo>
                  <a:pt x="193537" y="293048"/>
                  <a:pt x="198096" y="289765"/>
                  <a:pt x="201926" y="290677"/>
                </a:cubicBezTo>
                <a:cubicBezTo>
                  <a:pt x="205756" y="291589"/>
                  <a:pt x="205847" y="291680"/>
                  <a:pt x="206668" y="289948"/>
                </a:cubicBezTo>
                <a:cubicBezTo>
                  <a:pt x="207489" y="288215"/>
                  <a:pt x="207945" y="288580"/>
                  <a:pt x="209495" y="288580"/>
                </a:cubicBezTo>
                <a:cubicBezTo>
                  <a:pt x="211045" y="288580"/>
                  <a:pt x="210224" y="286665"/>
                  <a:pt x="211957" y="284658"/>
                </a:cubicBezTo>
                <a:cubicBezTo>
                  <a:pt x="213690" y="282653"/>
                  <a:pt x="223903" y="270980"/>
                  <a:pt x="227003" y="267880"/>
                </a:cubicBezTo>
                <a:cubicBezTo>
                  <a:pt x="230104" y="264779"/>
                  <a:pt x="230559" y="262955"/>
                  <a:pt x="228280" y="261405"/>
                </a:cubicBezTo>
                <a:cubicBezTo>
                  <a:pt x="226000" y="259855"/>
                  <a:pt x="226182" y="257849"/>
                  <a:pt x="227733" y="257849"/>
                </a:cubicBezTo>
                <a:cubicBezTo>
                  <a:pt x="230213" y="257612"/>
                  <a:pt x="232584" y="256700"/>
                  <a:pt x="234572" y="255205"/>
                </a:cubicBezTo>
                <a:cubicBezTo>
                  <a:pt x="240782" y="250308"/>
                  <a:pt x="247621" y="246259"/>
                  <a:pt x="254907" y="243167"/>
                </a:cubicBezTo>
                <a:cubicBezTo>
                  <a:pt x="259777" y="241945"/>
                  <a:pt x="264144" y="239237"/>
                  <a:pt x="267400" y="235417"/>
                </a:cubicBezTo>
                <a:cubicBezTo>
                  <a:pt x="269342" y="231769"/>
                  <a:pt x="273035" y="229398"/>
                  <a:pt x="277157" y="229125"/>
                </a:cubicBezTo>
                <a:cubicBezTo>
                  <a:pt x="283723" y="228212"/>
                  <a:pt x="319834" y="220006"/>
                  <a:pt x="333512" y="196479"/>
                </a:cubicBezTo>
                <a:cubicBezTo>
                  <a:pt x="333512" y="196479"/>
                  <a:pt x="342084" y="183165"/>
                  <a:pt x="351203" y="171219"/>
                </a:cubicBezTo>
                <a:cubicBezTo>
                  <a:pt x="360322" y="159273"/>
                  <a:pt x="358589" y="158088"/>
                  <a:pt x="358042" y="156538"/>
                </a:cubicBezTo>
                <a:cubicBezTo>
                  <a:pt x="357495" y="154988"/>
                  <a:pt x="356674" y="152617"/>
                  <a:pt x="358042" y="151431"/>
                </a:cubicBezTo>
                <a:cubicBezTo>
                  <a:pt x="360486" y="147172"/>
                  <a:pt x="361115" y="142112"/>
                  <a:pt x="359774" y="137388"/>
                </a:cubicBezTo>
                <a:cubicBezTo>
                  <a:pt x="358042" y="133193"/>
                  <a:pt x="356310" y="138117"/>
                  <a:pt x="356310" y="134743"/>
                </a:cubicBezTo>
                <a:cubicBezTo>
                  <a:pt x="356310" y="131369"/>
                  <a:pt x="356310" y="129637"/>
                  <a:pt x="354486" y="129363"/>
                </a:cubicBezTo>
                <a:cubicBezTo>
                  <a:pt x="352662" y="129090"/>
                  <a:pt x="352388" y="128634"/>
                  <a:pt x="352935" y="124804"/>
                </a:cubicBezTo>
                <a:cubicBezTo>
                  <a:pt x="352935" y="119569"/>
                  <a:pt x="351978" y="114372"/>
                  <a:pt x="350108" y="109484"/>
                </a:cubicBezTo>
                <a:cubicBezTo>
                  <a:pt x="348923" y="103675"/>
                  <a:pt x="349178" y="97666"/>
                  <a:pt x="350838" y="91976"/>
                </a:cubicBezTo>
                <a:cubicBezTo>
                  <a:pt x="350838" y="89514"/>
                  <a:pt x="354030" y="87234"/>
                  <a:pt x="349744" y="85683"/>
                </a:cubicBezTo>
                <a:cubicBezTo>
                  <a:pt x="345458" y="84133"/>
                  <a:pt x="347191" y="84407"/>
                  <a:pt x="349744" y="82674"/>
                </a:cubicBezTo>
                <a:cubicBezTo>
                  <a:pt x="352297" y="80942"/>
                  <a:pt x="353665" y="78297"/>
                  <a:pt x="352571" y="72188"/>
                </a:cubicBezTo>
                <a:cubicBezTo>
                  <a:pt x="351476" y="66078"/>
                  <a:pt x="349744" y="39359"/>
                  <a:pt x="348376" y="35165"/>
                </a:cubicBezTo>
                <a:cubicBezTo>
                  <a:pt x="347008" y="30970"/>
                  <a:pt x="345184" y="30605"/>
                  <a:pt x="347191" y="27414"/>
                </a:cubicBezTo>
                <a:cubicBezTo>
                  <a:pt x="349197" y="24222"/>
                  <a:pt x="348376" y="22216"/>
                  <a:pt x="348741" y="19571"/>
                </a:cubicBezTo>
                <a:cubicBezTo>
                  <a:pt x="348814" y="17839"/>
                  <a:pt x="349571" y="16197"/>
                  <a:pt x="350838" y="15012"/>
                </a:cubicBezTo>
                <a:cubicBezTo>
                  <a:pt x="351750" y="14282"/>
                  <a:pt x="352206" y="12550"/>
                  <a:pt x="350838" y="12368"/>
                </a:cubicBezTo>
                <a:cubicBezTo>
                  <a:pt x="349470" y="12185"/>
                  <a:pt x="350291" y="9176"/>
                  <a:pt x="350838" y="9176"/>
                </a:cubicBezTo>
                <a:cubicBezTo>
                  <a:pt x="351385" y="9176"/>
                  <a:pt x="353483" y="6714"/>
                  <a:pt x="350108" y="3796"/>
                </a:cubicBezTo>
                <a:cubicBezTo>
                  <a:pt x="348731" y="2820"/>
                  <a:pt x="347628" y="1498"/>
                  <a:pt x="346917" y="-34"/>
                </a:cubicBezTo>
                <a:cubicBezTo>
                  <a:pt x="336886" y="6531"/>
                  <a:pt x="317919" y="19024"/>
                  <a:pt x="313268" y="21486"/>
                </a:cubicBezTo>
                <a:cubicBezTo>
                  <a:pt x="308727" y="23958"/>
                  <a:pt x="303547" y="25006"/>
                  <a:pt x="298404" y="24496"/>
                </a:cubicBezTo>
                <a:cubicBezTo>
                  <a:pt x="292313" y="25681"/>
                  <a:pt x="286595" y="28307"/>
                  <a:pt x="281716" y="32155"/>
                </a:cubicBezTo>
                <a:cubicBezTo>
                  <a:pt x="280850" y="33149"/>
                  <a:pt x="279382" y="33387"/>
                  <a:pt x="278252" y="32703"/>
                </a:cubicBezTo>
                <a:cubicBezTo>
                  <a:pt x="278252" y="32703"/>
                  <a:pt x="268403" y="28326"/>
                  <a:pt x="267309" y="27961"/>
                </a:cubicBezTo>
                <a:cubicBezTo>
                  <a:pt x="266215" y="27596"/>
                  <a:pt x="262567" y="29511"/>
                  <a:pt x="259831" y="31517"/>
                </a:cubicBezTo>
                <a:cubicBezTo>
                  <a:pt x="257096" y="33523"/>
                  <a:pt x="257552" y="34253"/>
                  <a:pt x="257186" y="36897"/>
                </a:cubicBezTo>
                <a:cubicBezTo>
                  <a:pt x="256822" y="39542"/>
                  <a:pt x="250530" y="41639"/>
                  <a:pt x="248888" y="42004"/>
                </a:cubicBezTo>
                <a:cubicBezTo>
                  <a:pt x="247721" y="42186"/>
                  <a:pt x="246636" y="42724"/>
                  <a:pt x="245788" y="43554"/>
                </a:cubicBezTo>
                <a:cubicBezTo>
                  <a:pt x="245241" y="44101"/>
                  <a:pt x="244329" y="44466"/>
                  <a:pt x="242232" y="43554"/>
                </a:cubicBezTo>
                <a:cubicBezTo>
                  <a:pt x="240134" y="42642"/>
                  <a:pt x="235210" y="40089"/>
                  <a:pt x="233113" y="39177"/>
                </a:cubicBezTo>
                <a:cubicBezTo>
                  <a:pt x="231015" y="38265"/>
                  <a:pt x="226730" y="39177"/>
                  <a:pt x="219069" y="43007"/>
                </a:cubicBezTo>
                <a:cubicBezTo>
                  <a:pt x="211410" y="46837"/>
                  <a:pt x="196911" y="36715"/>
                  <a:pt x="195360" y="35894"/>
                </a:cubicBezTo>
                <a:cubicBezTo>
                  <a:pt x="193810" y="35074"/>
                  <a:pt x="193628" y="33888"/>
                  <a:pt x="192078" y="33432"/>
                </a:cubicBezTo>
                <a:cubicBezTo>
                  <a:pt x="190527" y="32976"/>
                  <a:pt x="186971" y="36715"/>
                  <a:pt x="185056" y="38812"/>
                </a:cubicBezTo>
                <a:cubicBezTo>
                  <a:pt x="180031" y="40746"/>
                  <a:pt x="174551" y="41183"/>
                  <a:pt x="169280" y="40089"/>
                </a:cubicBezTo>
                <a:lnTo>
                  <a:pt x="161529" y="38812"/>
                </a:lnTo>
                <a:cubicBezTo>
                  <a:pt x="161620" y="39168"/>
                  <a:pt x="161620" y="39551"/>
                  <a:pt x="161529" y="39907"/>
                </a:cubicBezTo>
                <a:cubicBezTo>
                  <a:pt x="160289" y="46773"/>
                  <a:pt x="158274" y="53476"/>
                  <a:pt x="155511" y="59877"/>
                </a:cubicBezTo>
                <a:cubicBezTo>
                  <a:pt x="152957" y="62977"/>
                  <a:pt x="153869" y="66443"/>
                  <a:pt x="154417" y="70181"/>
                </a:cubicBezTo>
                <a:cubicBezTo>
                  <a:pt x="154964" y="73920"/>
                  <a:pt x="155784" y="92340"/>
                  <a:pt x="156970" y="96353"/>
                </a:cubicBezTo>
                <a:cubicBezTo>
                  <a:pt x="157608" y="98450"/>
                  <a:pt x="158064" y="102098"/>
                  <a:pt x="158885" y="105472"/>
                </a:cubicBezTo>
                <a:cubicBezTo>
                  <a:pt x="168551" y="116779"/>
                  <a:pt x="188704" y="140397"/>
                  <a:pt x="190618" y="143498"/>
                </a:cubicBezTo>
                <a:cubicBezTo>
                  <a:pt x="192205" y="147528"/>
                  <a:pt x="192588" y="151933"/>
                  <a:pt x="191713" y="156173"/>
                </a:cubicBezTo>
                <a:cubicBezTo>
                  <a:pt x="191604" y="158088"/>
                  <a:pt x="191175" y="159966"/>
                  <a:pt x="190436" y="161736"/>
                </a:cubicBezTo>
                <a:cubicBezTo>
                  <a:pt x="189944" y="165137"/>
                  <a:pt x="190381" y="168602"/>
                  <a:pt x="191713" y="171766"/>
                </a:cubicBezTo>
                <a:cubicBezTo>
                  <a:pt x="191412" y="177885"/>
                  <a:pt x="190710" y="183976"/>
                  <a:pt x="189615" y="190004"/>
                </a:cubicBezTo>
                <a:cubicBezTo>
                  <a:pt x="189615" y="193287"/>
                  <a:pt x="187336" y="193469"/>
                  <a:pt x="187336" y="193469"/>
                </a:cubicBezTo>
                <a:cubicBezTo>
                  <a:pt x="187336" y="193469"/>
                  <a:pt x="177123" y="196661"/>
                  <a:pt x="174296" y="198029"/>
                </a:cubicBezTo>
                <a:cubicBezTo>
                  <a:pt x="171469" y="199397"/>
                  <a:pt x="171560" y="202771"/>
                  <a:pt x="171378" y="204229"/>
                </a:cubicBezTo>
                <a:cubicBezTo>
                  <a:pt x="171195" y="205689"/>
                  <a:pt x="169098" y="207695"/>
                  <a:pt x="168004" y="209154"/>
                </a:cubicBezTo>
                <a:cubicBezTo>
                  <a:pt x="167301" y="210230"/>
                  <a:pt x="167101" y="211561"/>
                  <a:pt x="167457" y="212801"/>
                </a:cubicBezTo>
                <a:cubicBezTo>
                  <a:pt x="167457" y="212801"/>
                  <a:pt x="170831" y="226662"/>
                  <a:pt x="171378" y="228759"/>
                </a:cubicBezTo>
                <a:cubicBezTo>
                  <a:pt x="171925" y="230857"/>
                  <a:pt x="170283" y="230675"/>
                  <a:pt x="170283" y="230675"/>
                </a:cubicBezTo>
                <a:cubicBezTo>
                  <a:pt x="165778" y="230100"/>
                  <a:pt x="162523" y="226078"/>
                  <a:pt x="162897" y="221556"/>
                </a:cubicBezTo>
                <a:cubicBezTo>
                  <a:pt x="162897" y="220006"/>
                  <a:pt x="163627" y="220006"/>
                  <a:pt x="160617" y="217179"/>
                </a:cubicBezTo>
                <a:cubicBezTo>
                  <a:pt x="157608" y="214351"/>
                  <a:pt x="143291" y="198941"/>
                  <a:pt x="139097" y="193834"/>
                </a:cubicBezTo>
                <a:cubicBezTo>
                  <a:pt x="136525" y="190533"/>
                  <a:pt x="136525" y="185919"/>
                  <a:pt x="139097" y="182618"/>
                </a:cubicBezTo>
                <a:cubicBezTo>
                  <a:pt x="139707" y="182207"/>
                  <a:pt x="140237" y="181679"/>
                  <a:pt x="140647" y="181068"/>
                </a:cubicBezTo>
                <a:lnTo>
                  <a:pt x="146939" y="165474"/>
                </a:lnTo>
                <a:cubicBezTo>
                  <a:pt x="147705" y="163112"/>
                  <a:pt x="148316" y="160705"/>
                  <a:pt x="148763" y="158270"/>
                </a:cubicBezTo>
                <a:cubicBezTo>
                  <a:pt x="148863" y="157267"/>
                  <a:pt x="148863" y="156264"/>
                  <a:pt x="148763" y="155261"/>
                </a:cubicBezTo>
                <a:cubicBezTo>
                  <a:pt x="148763" y="155261"/>
                  <a:pt x="142744" y="139303"/>
                  <a:pt x="142562" y="137570"/>
                </a:cubicBezTo>
                <a:cubicBezTo>
                  <a:pt x="142380" y="136585"/>
                  <a:pt x="141458" y="135911"/>
                  <a:pt x="140464" y="136020"/>
                </a:cubicBezTo>
                <a:cubicBezTo>
                  <a:pt x="140464" y="136020"/>
                  <a:pt x="118761" y="140397"/>
                  <a:pt x="117485" y="140397"/>
                </a:cubicBezTo>
                <a:cubicBezTo>
                  <a:pt x="116792" y="140543"/>
                  <a:pt x="116080" y="140543"/>
                  <a:pt x="115387" y="140397"/>
                </a:cubicBezTo>
                <a:cubicBezTo>
                  <a:pt x="115387" y="140397"/>
                  <a:pt x="104718" y="127266"/>
                  <a:pt x="103168" y="124621"/>
                </a:cubicBezTo>
                <a:cubicBezTo>
                  <a:pt x="102776" y="123919"/>
                  <a:pt x="102247" y="123299"/>
                  <a:pt x="101618" y="122798"/>
                </a:cubicBezTo>
                <a:lnTo>
                  <a:pt x="1766" y="155261"/>
                </a:lnTo>
                <a:cubicBezTo>
                  <a:pt x="1766" y="155261"/>
                  <a:pt x="-514" y="155261"/>
                  <a:pt x="33" y="156720"/>
                </a:cubicBezTo>
                <a:cubicBezTo>
                  <a:pt x="580" y="158179"/>
                  <a:pt x="6234" y="176052"/>
                  <a:pt x="6964" y="180155"/>
                </a:cubicBezTo>
                <a:close/>
              </a:path>
            </a:pathLst>
          </a:custGeom>
          <a:solidFill>
            <a:srgbClr val="8FC24B"/>
          </a:solidFill>
          <a:ln w="4559" cap="flat">
            <a:solidFill>
              <a:srgbClr val="FFFFFF"/>
            </a:solidFill>
            <a:prstDash val="solid"/>
            <a:miter/>
          </a:ln>
        </p:spPr>
        <p:txBody>
          <a:bodyPr rtlCol="0" anchor="ctr"/>
          <a:lstStyle/>
          <a:p>
            <a:endParaRPr lang="en-US"/>
          </a:p>
        </p:txBody>
      </p:sp>
      <p:sp>
        <p:nvSpPr>
          <p:cNvPr id="1224" name="Freeform: Shape 1223">
            <a:extLst>
              <a:ext uri="{FF2B5EF4-FFF2-40B4-BE49-F238E27FC236}">
                <a16:creationId xmlns:a16="http://schemas.microsoft.com/office/drawing/2014/main" id="{387AEA01-5BD9-519A-05E2-3CE265604982}"/>
              </a:ext>
            </a:extLst>
          </p:cNvPr>
          <p:cNvSpPr/>
          <p:nvPr/>
        </p:nvSpPr>
        <p:spPr>
          <a:xfrm>
            <a:off x="6485981" y="5046052"/>
            <a:ext cx="229229" cy="206796"/>
          </a:xfrm>
          <a:custGeom>
            <a:avLst/>
            <a:gdLst>
              <a:gd name="connsiteX0" fmla="*/ 23384 w 263821"/>
              <a:gd name="connsiteY0" fmla="*/ 114408 h 238003"/>
              <a:gd name="connsiteX1" fmla="*/ 24752 w 263821"/>
              <a:gd name="connsiteY1" fmla="*/ 118967 h 238003"/>
              <a:gd name="connsiteX2" fmla="*/ 35968 w 263821"/>
              <a:gd name="connsiteY2" fmla="*/ 139485 h 238003"/>
              <a:gd name="connsiteX3" fmla="*/ 55300 w 263821"/>
              <a:gd name="connsiteY3" fmla="*/ 149881 h 238003"/>
              <a:gd name="connsiteX4" fmla="*/ 68067 w 263821"/>
              <a:gd name="connsiteY4" fmla="*/ 160915 h 238003"/>
              <a:gd name="connsiteX5" fmla="*/ 68979 w 263821"/>
              <a:gd name="connsiteY5" fmla="*/ 169122 h 238003"/>
              <a:gd name="connsiteX6" fmla="*/ 82657 w 263821"/>
              <a:gd name="connsiteY6" fmla="*/ 170945 h 238003"/>
              <a:gd name="connsiteX7" fmla="*/ 82657 w 263821"/>
              <a:gd name="connsiteY7" fmla="*/ 180064 h 238003"/>
              <a:gd name="connsiteX8" fmla="*/ 82657 w 263821"/>
              <a:gd name="connsiteY8" fmla="*/ 186721 h 238003"/>
              <a:gd name="connsiteX9" fmla="*/ 92323 w 263821"/>
              <a:gd name="connsiteY9" fmla="*/ 205962 h 238003"/>
              <a:gd name="connsiteX10" fmla="*/ 95606 w 263821"/>
              <a:gd name="connsiteY10" fmla="*/ 208060 h 238003"/>
              <a:gd name="connsiteX11" fmla="*/ 119498 w 263821"/>
              <a:gd name="connsiteY11" fmla="*/ 212984 h 238003"/>
              <a:gd name="connsiteX12" fmla="*/ 128617 w 263821"/>
              <a:gd name="connsiteY12" fmla="*/ 216723 h 238003"/>
              <a:gd name="connsiteX13" fmla="*/ 129620 w 263821"/>
              <a:gd name="connsiteY13" fmla="*/ 222285 h 238003"/>
              <a:gd name="connsiteX14" fmla="*/ 138739 w 263821"/>
              <a:gd name="connsiteY14" fmla="*/ 229489 h 238003"/>
              <a:gd name="connsiteX15" fmla="*/ 145578 w 263821"/>
              <a:gd name="connsiteY15" fmla="*/ 229489 h 238003"/>
              <a:gd name="connsiteX16" fmla="*/ 172935 w 263821"/>
              <a:gd name="connsiteY16" fmla="*/ 231587 h 238003"/>
              <a:gd name="connsiteX17" fmla="*/ 192631 w 263821"/>
              <a:gd name="connsiteY17" fmla="*/ 232954 h 238003"/>
              <a:gd name="connsiteX18" fmla="*/ 202754 w 263821"/>
              <a:gd name="connsiteY18" fmla="*/ 236511 h 238003"/>
              <a:gd name="connsiteX19" fmla="*/ 204030 w 263821"/>
              <a:gd name="connsiteY19" fmla="*/ 237969 h 238003"/>
              <a:gd name="connsiteX20" fmla="*/ 240506 w 263821"/>
              <a:gd name="connsiteY20" fmla="*/ 198941 h 238003"/>
              <a:gd name="connsiteX21" fmla="*/ 244154 w 263821"/>
              <a:gd name="connsiteY21" fmla="*/ 198941 h 238003"/>
              <a:gd name="connsiteX22" fmla="*/ 241509 w 263821"/>
              <a:gd name="connsiteY22" fmla="*/ 194107 h 238003"/>
              <a:gd name="connsiteX23" fmla="*/ 241509 w 263821"/>
              <a:gd name="connsiteY23" fmla="*/ 185992 h 238003"/>
              <a:gd name="connsiteX24" fmla="*/ 245886 w 263821"/>
              <a:gd name="connsiteY24" fmla="*/ 174046 h 238003"/>
              <a:gd name="connsiteX25" fmla="*/ 252543 w 263821"/>
              <a:gd name="connsiteY25" fmla="*/ 168301 h 238003"/>
              <a:gd name="connsiteX26" fmla="*/ 263486 w 263821"/>
              <a:gd name="connsiteY26" fmla="*/ 150610 h 238003"/>
              <a:gd name="connsiteX27" fmla="*/ 261844 w 263821"/>
              <a:gd name="connsiteY27" fmla="*/ 141492 h 238003"/>
              <a:gd name="connsiteX28" fmla="*/ 259291 w 263821"/>
              <a:gd name="connsiteY28" fmla="*/ 141492 h 238003"/>
              <a:gd name="connsiteX29" fmla="*/ 256646 w 263821"/>
              <a:gd name="connsiteY29" fmla="*/ 141492 h 238003"/>
              <a:gd name="connsiteX30" fmla="*/ 257649 w 263821"/>
              <a:gd name="connsiteY30" fmla="*/ 124804 h 238003"/>
              <a:gd name="connsiteX31" fmla="*/ 252543 w 263821"/>
              <a:gd name="connsiteY31" fmla="*/ 114499 h 238003"/>
              <a:gd name="connsiteX32" fmla="*/ 252543 w 263821"/>
              <a:gd name="connsiteY32" fmla="*/ 111308 h 238003"/>
              <a:gd name="connsiteX33" fmla="*/ 254822 w 263821"/>
              <a:gd name="connsiteY33" fmla="*/ 109393 h 238003"/>
              <a:gd name="connsiteX34" fmla="*/ 256920 w 263821"/>
              <a:gd name="connsiteY34" fmla="*/ 103830 h 238003"/>
              <a:gd name="connsiteX35" fmla="*/ 262574 w 263821"/>
              <a:gd name="connsiteY35" fmla="*/ 95897 h 238003"/>
              <a:gd name="connsiteX36" fmla="*/ 262574 w 263821"/>
              <a:gd name="connsiteY36" fmla="*/ 86778 h 238003"/>
              <a:gd name="connsiteX37" fmla="*/ 263121 w 263821"/>
              <a:gd name="connsiteY37" fmla="*/ 63251 h 238003"/>
              <a:gd name="connsiteX38" fmla="*/ 262027 w 263821"/>
              <a:gd name="connsiteY38" fmla="*/ 58509 h 238003"/>
              <a:gd name="connsiteX39" fmla="*/ 261480 w 263821"/>
              <a:gd name="connsiteY39" fmla="*/ 54315 h 238003"/>
              <a:gd name="connsiteX40" fmla="*/ 260112 w 263821"/>
              <a:gd name="connsiteY40" fmla="*/ 39998 h 238003"/>
              <a:gd name="connsiteX41" fmla="*/ 258379 w 263821"/>
              <a:gd name="connsiteY41" fmla="*/ 37353 h 238003"/>
              <a:gd name="connsiteX42" fmla="*/ 255370 w 263821"/>
              <a:gd name="connsiteY42" fmla="*/ 37991 h 238003"/>
              <a:gd name="connsiteX43" fmla="*/ 251540 w 263821"/>
              <a:gd name="connsiteY43" fmla="*/ 37171 h 238003"/>
              <a:gd name="connsiteX44" fmla="*/ 199471 w 263821"/>
              <a:gd name="connsiteY44" fmla="*/ 15559 h 238003"/>
              <a:gd name="connsiteX45" fmla="*/ 194364 w 263821"/>
              <a:gd name="connsiteY45" fmla="*/ 14556 h 238003"/>
              <a:gd name="connsiteX46" fmla="*/ 186796 w 263821"/>
              <a:gd name="connsiteY46" fmla="*/ 14556 h 238003"/>
              <a:gd name="connsiteX47" fmla="*/ 175944 w 263821"/>
              <a:gd name="connsiteY47" fmla="*/ 11182 h 238003"/>
              <a:gd name="connsiteX48" fmla="*/ 174029 w 263821"/>
              <a:gd name="connsiteY48" fmla="*/ 877 h 238003"/>
              <a:gd name="connsiteX49" fmla="*/ 174029 w 263821"/>
              <a:gd name="connsiteY49" fmla="*/ 57 h 238003"/>
              <a:gd name="connsiteX50" fmla="*/ 171476 w 263821"/>
              <a:gd name="connsiteY50" fmla="*/ 695 h 238003"/>
              <a:gd name="connsiteX51" fmla="*/ 159165 w 263821"/>
              <a:gd name="connsiteY51" fmla="*/ -34 h 238003"/>
              <a:gd name="connsiteX52" fmla="*/ 138648 w 263821"/>
              <a:gd name="connsiteY52" fmla="*/ 4343 h 238003"/>
              <a:gd name="connsiteX53" fmla="*/ 127249 w 263821"/>
              <a:gd name="connsiteY53" fmla="*/ 10179 h 238003"/>
              <a:gd name="connsiteX54" fmla="*/ 124331 w 263821"/>
              <a:gd name="connsiteY54" fmla="*/ 12824 h 238003"/>
              <a:gd name="connsiteX55" fmla="*/ 121139 w 263821"/>
              <a:gd name="connsiteY55" fmla="*/ 24040 h 238003"/>
              <a:gd name="connsiteX56" fmla="*/ 118677 w 263821"/>
              <a:gd name="connsiteY56" fmla="*/ 31517 h 238003"/>
              <a:gd name="connsiteX57" fmla="*/ 100986 w 263821"/>
              <a:gd name="connsiteY57" fmla="*/ 40636 h 238003"/>
              <a:gd name="connsiteX58" fmla="*/ 89588 w 263821"/>
              <a:gd name="connsiteY58" fmla="*/ 46563 h 238003"/>
              <a:gd name="connsiteX59" fmla="*/ 79557 w 263821"/>
              <a:gd name="connsiteY59" fmla="*/ 57415 h 238003"/>
              <a:gd name="connsiteX60" fmla="*/ 71897 w 263821"/>
              <a:gd name="connsiteY60" fmla="*/ 66534 h 238003"/>
              <a:gd name="connsiteX61" fmla="*/ 60954 w 263821"/>
              <a:gd name="connsiteY61" fmla="*/ 80030 h 238003"/>
              <a:gd name="connsiteX62" fmla="*/ 42716 w 263821"/>
              <a:gd name="connsiteY62" fmla="*/ 84772 h 238003"/>
              <a:gd name="connsiteX63" fmla="*/ 5693 w 263821"/>
              <a:gd name="connsiteY63" fmla="*/ 76747 h 238003"/>
              <a:gd name="connsiteX64" fmla="*/ -52 w 263821"/>
              <a:gd name="connsiteY64" fmla="*/ 76200 h 238003"/>
              <a:gd name="connsiteX65" fmla="*/ 587 w 263821"/>
              <a:gd name="connsiteY65" fmla="*/ 77021 h 238003"/>
              <a:gd name="connsiteX66" fmla="*/ 23384 w 263821"/>
              <a:gd name="connsiteY66" fmla="*/ 114408 h 23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3821" h="238003">
                <a:moveTo>
                  <a:pt x="23384" y="114408"/>
                </a:moveTo>
                <a:cubicBezTo>
                  <a:pt x="23384" y="114408"/>
                  <a:pt x="24205" y="117235"/>
                  <a:pt x="24752" y="118967"/>
                </a:cubicBezTo>
                <a:cubicBezTo>
                  <a:pt x="26595" y="126682"/>
                  <a:pt x="30470" y="133768"/>
                  <a:pt x="35968" y="139485"/>
                </a:cubicBezTo>
                <a:cubicBezTo>
                  <a:pt x="41841" y="143926"/>
                  <a:pt x="48361" y="147428"/>
                  <a:pt x="55300" y="149881"/>
                </a:cubicBezTo>
                <a:cubicBezTo>
                  <a:pt x="60042" y="151066"/>
                  <a:pt x="68432" y="154623"/>
                  <a:pt x="68067" y="160915"/>
                </a:cubicBezTo>
                <a:cubicBezTo>
                  <a:pt x="67703" y="167207"/>
                  <a:pt x="67429" y="169122"/>
                  <a:pt x="68979" y="169122"/>
                </a:cubicBezTo>
                <a:cubicBezTo>
                  <a:pt x="70529" y="169122"/>
                  <a:pt x="82475" y="168483"/>
                  <a:pt x="82657" y="170945"/>
                </a:cubicBezTo>
                <a:cubicBezTo>
                  <a:pt x="83314" y="173945"/>
                  <a:pt x="83314" y="177064"/>
                  <a:pt x="82657" y="180064"/>
                </a:cubicBezTo>
                <a:cubicBezTo>
                  <a:pt x="81818" y="182207"/>
                  <a:pt x="81818" y="184578"/>
                  <a:pt x="82657" y="186721"/>
                </a:cubicBezTo>
                <a:cubicBezTo>
                  <a:pt x="83478" y="188089"/>
                  <a:pt x="92323" y="205962"/>
                  <a:pt x="92323" y="205962"/>
                </a:cubicBezTo>
                <a:cubicBezTo>
                  <a:pt x="92323" y="205962"/>
                  <a:pt x="92323" y="207604"/>
                  <a:pt x="95606" y="208060"/>
                </a:cubicBezTo>
                <a:cubicBezTo>
                  <a:pt x="98889" y="208515"/>
                  <a:pt x="115759" y="212984"/>
                  <a:pt x="119498" y="212984"/>
                </a:cubicBezTo>
                <a:cubicBezTo>
                  <a:pt x="123237" y="212984"/>
                  <a:pt x="129802" y="214899"/>
                  <a:pt x="128617" y="216723"/>
                </a:cubicBezTo>
                <a:cubicBezTo>
                  <a:pt x="127431" y="218547"/>
                  <a:pt x="127158" y="220005"/>
                  <a:pt x="129620" y="222285"/>
                </a:cubicBezTo>
                <a:cubicBezTo>
                  <a:pt x="132082" y="224565"/>
                  <a:pt x="135365" y="226936"/>
                  <a:pt x="138739" y="229489"/>
                </a:cubicBezTo>
                <a:cubicBezTo>
                  <a:pt x="141474" y="229489"/>
                  <a:pt x="143754" y="229489"/>
                  <a:pt x="145578" y="229489"/>
                </a:cubicBezTo>
                <a:cubicBezTo>
                  <a:pt x="147402" y="229489"/>
                  <a:pt x="167190" y="231404"/>
                  <a:pt x="172935" y="231587"/>
                </a:cubicBezTo>
                <a:cubicBezTo>
                  <a:pt x="178680" y="231769"/>
                  <a:pt x="191173" y="232954"/>
                  <a:pt x="192631" y="232954"/>
                </a:cubicBezTo>
                <a:cubicBezTo>
                  <a:pt x="196115" y="233784"/>
                  <a:pt x="199507" y="234979"/>
                  <a:pt x="202754" y="236511"/>
                </a:cubicBezTo>
                <a:cubicBezTo>
                  <a:pt x="203283" y="236893"/>
                  <a:pt x="203720" y="237386"/>
                  <a:pt x="204030" y="237969"/>
                </a:cubicBezTo>
                <a:cubicBezTo>
                  <a:pt x="213149" y="228850"/>
                  <a:pt x="239411" y="199852"/>
                  <a:pt x="240506" y="198941"/>
                </a:cubicBezTo>
                <a:cubicBezTo>
                  <a:pt x="241600" y="198029"/>
                  <a:pt x="241874" y="197208"/>
                  <a:pt x="244154" y="198941"/>
                </a:cubicBezTo>
                <a:cubicBezTo>
                  <a:pt x="246433" y="200673"/>
                  <a:pt x="242968" y="195840"/>
                  <a:pt x="241509" y="194107"/>
                </a:cubicBezTo>
                <a:cubicBezTo>
                  <a:pt x="240050" y="192375"/>
                  <a:pt x="240688" y="187542"/>
                  <a:pt x="241509" y="185992"/>
                </a:cubicBezTo>
                <a:cubicBezTo>
                  <a:pt x="242330" y="184441"/>
                  <a:pt x="244336" y="176326"/>
                  <a:pt x="245886" y="174046"/>
                </a:cubicBezTo>
                <a:cubicBezTo>
                  <a:pt x="247436" y="171766"/>
                  <a:pt x="248530" y="171584"/>
                  <a:pt x="252543" y="168301"/>
                </a:cubicBezTo>
                <a:cubicBezTo>
                  <a:pt x="257102" y="163021"/>
                  <a:pt x="260796" y="157048"/>
                  <a:pt x="263486" y="150610"/>
                </a:cubicBezTo>
                <a:cubicBezTo>
                  <a:pt x="264489" y="148148"/>
                  <a:pt x="262574" y="143224"/>
                  <a:pt x="261844" y="141492"/>
                </a:cubicBezTo>
                <a:cubicBezTo>
                  <a:pt x="261115" y="139759"/>
                  <a:pt x="259747" y="140762"/>
                  <a:pt x="259291" y="141492"/>
                </a:cubicBezTo>
                <a:cubicBezTo>
                  <a:pt x="258835" y="142221"/>
                  <a:pt x="257832" y="142039"/>
                  <a:pt x="256646" y="141492"/>
                </a:cubicBezTo>
                <a:cubicBezTo>
                  <a:pt x="256236" y="135911"/>
                  <a:pt x="256573" y="130293"/>
                  <a:pt x="257649" y="124804"/>
                </a:cubicBezTo>
                <a:cubicBezTo>
                  <a:pt x="258196" y="120974"/>
                  <a:pt x="254367" y="116414"/>
                  <a:pt x="252543" y="114499"/>
                </a:cubicBezTo>
                <a:cubicBezTo>
                  <a:pt x="250719" y="112584"/>
                  <a:pt x="252543" y="111672"/>
                  <a:pt x="252543" y="111308"/>
                </a:cubicBezTo>
                <a:cubicBezTo>
                  <a:pt x="253163" y="110524"/>
                  <a:pt x="253938" y="109867"/>
                  <a:pt x="254822" y="109393"/>
                </a:cubicBezTo>
                <a:cubicBezTo>
                  <a:pt x="255735" y="108846"/>
                  <a:pt x="256282" y="106566"/>
                  <a:pt x="256920" y="103830"/>
                </a:cubicBezTo>
                <a:cubicBezTo>
                  <a:pt x="258242" y="100821"/>
                  <a:pt x="260166" y="98122"/>
                  <a:pt x="262574" y="95897"/>
                </a:cubicBezTo>
                <a:cubicBezTo>
                  <a:pt x="263941" y="94529"/>
                  <a:pt x="262574" y="89240"/>
                  <a:pt x="262574" y="86778"/>
                </a:cubicBezTo>
                <a:cubicBezTo>
                  <a:pt x="262574" y="84316"/>
                  <a:pt x="263121" y="64710"/>
                  <a:pt x="263121" y="63251"/>
                </a:cubicBezTo>
                <a:cubicBezTo>
                  <a:pt x="263048" y="61619"/>
                  <a:pt x="262674" y="60014"/>
                  <a:pt x="262027" y="58509"/>
                </a:cubicBezTo>
                <a:cubicBezTo>
                  <a:pt x="261653" y="57141"/>
                  <a:pt x="261470" y="55728"/>
                  <a:pt x="261480" y="54315"/>
                </a:cubicBezTo>
                <a:cubicBezTo>
                  <a:pt x="261480" y="54315"/>
                  <a:pt x="260294" y="42733"/>
                  <a:pt x="260112" y="39998"/>
                </a:cubicBezTo>
                <a:cubicBezTo>
                  <a:pt x="259929" y="37262"/>
                  <a:pt x="258379" y="37353"/>
                  <a:pt x="258379" y="37353"/>
                </a:cubicBezTo>
                <a:cubicBezTo>
                  <a:pt x="257349" y="37435"/>
                  <a:pt x="256336" y="37645"/>
                  <a:pt x="255370" y="37991"/>
                </a:cubicBezTo>
                <a:cubicBezTo>
                  <a:pt x="254367" y="37991"/>
                  <a:pt x="251540" y="37171"/>
                  <a:pt x="251540" y="37171"/>
                </a:cubicBezTo>
                <a:cubicBezTo>
                  <a:pt x="251540" y="37171"/>
                  <a:pt x="201933" y="16288"/>
                  <a:pt x="199471" y="15559"/>
                </a:cubicBezTo>
                <a:cubicBezTo>
                  <a:pt x="197811" y="15030"/>
                  <a:pt x="196097" y="14693"/>
                  <a:pt x="194364" y="14556"/>
                </a:cubicBezTo>
                <a:cubicBezTo>
                  <a:pt x="193270" y="14556"/>
                  <a:pt x="191537" y="14556"/>
                  <a:pt x="186796" y="14556"/>
                </a:cubicBezTo>
                <a:cubicBezTo>
                  <a:pt x="182929" y="14492"/>
                  <a:pt x="179163" y="13316"/>
                  <a:pt x="175944" y="11182"/>
                </a:cubicBezTo>
                <a:cubicBezTo>
                  <a:pt x="174212" y="9449"/>
                  <a:pt x="174029" y="3340"/>
                  <a:pt x="174029" y="877"/>
                </a:cubicBezTo>
                <a:cubicBezTo>
                  <a:pt x="174029" y="877"/>
                  <a:pt x="174029" y="330"/>
                  <a:pt x="174029" y="57"/>
                </a:cubicBezTo>
                <a:lnTo>
                  <a:pt x="171476" y="695"/>
                </a:lnTo>
                <a:cubicBezTo>
                  <a:pt x="167354" y="896"/>
                  <a:pt x="163232" y="659"/>
                  <a:pt x="159165" y="-34"/>
                </a:cubicBezTo>
                <a:cubicBezTo>
                  <a:pt x="152107" y="57"/>
                  <a:pt x="145131" y="1544"/>
                  <a:pt x="138648" y="4343"/>
                </a:cubicBezTo>
                <a:cubicBezTo>
                  <a:pt x="137645" y="5072"/>
                  <a:pt x="128708" y="9449"/>
                  <a:pt x="127249" y="10179"/>
                </a:cubicBezTo>
                <a:cubicBezTo>
                  <a:pt x="125790" y="10908"/>
                  <a:pt x="124969" y="11364"/>
                  <a:pt x="124331" y="12824"/>
                </a:cubicBezTo>
                <a:cubicBezTo>
                  <a:pt x="122808" y="16416"/>
                  <a:pt x="121732" y="20182"/>
                  <a:pt x="121139" y="24040"/>
                </a:cubicBezTo>
                <a:cubicBezTo>
                  <a:pt x="120592" y="29055"/>
                  <a:pt x="121139" y="27687"/>
                  <a:pt x="118677" y="31517"/>
                </a:cubicBezTo>
                <a:cubicBezTo>
                  <a:pt x="113525" y="35821"/>
                  <a:pt x="107479" y="38940"/>
                  <a:pt x="100986" y="40636"/>
                </a:cubicBezTo>
                <a:cubicBezTo>
                  <a:pt x="96892" y="41976"/>
                  <a:pt x="93035" y="43983"/>
                  <a:pt x="89588" y="46563"/>
                </a:cubicBezTo>
                <a:cubicBezTo>
                  <a:pt x="85557" y="49481"/>
                  <a:pt x="82147" y="53165"/>
                  <a:pt x="79557" y="57415"/>
                </a:cubicBezTo>
                <a:cubicBezTo>
                  <a:pt x="77533" y="60862"/>
                  <a:pt x="74942" y="63944"/>
                  <a:pt x="71897" y="66534"/>
                </a:cubicBezTo>
                <a:cubicBezTo>
                  <a:pt x="69435" y="68631"/>
                  <a:pt x="65240" y="74923"/>
                  <a:pt x="60954" y="80030"/>
                </a:cubicBezTo>
                <a:cubicBezTo>
                  <a:pt x="56668" y="85137"/>
                  <a:pt x="45908" y="84772"/>
                  <a:pt x="42716" y="84772"/>
                </a:cubicBezTo>
                <a:cubicBezTo>
                  <a:pt x="39525" y="84772"/>
                  <a:pt x="11621" y="78297"/>
                  <a:pt x="5693" y="76747"/>
                </a:cubicBezTo>
                <a:cubicBezTo>
                  <a:pt x="3806" y="76364"/>
                  <a:pt x="1873" y="76182"/>
                  <a:pt x="-52" y="76200"/>
                </a:cubicBezTo>
                <a:lnTo>
                  <a:pt x="587" y="77021"/>
                </a:lnTo>
                <a:cubicBezTo>
                  <a:pt x="1955" y="78115"/>
                  <a:pt x="23384" y="114408"/>
                  <a:pt x="23384" y="114408"/>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25" name="Freeform: Shape 1224">
            <a:extLst>
              <a:ext uri="{FF2B5EF4-FFF2-40B4-BE49-F238E27FC236}">
                <a16:creationId xmlns:a16="http://schemas.microsoft.com/office/drawing/2014/main" id="{6625203A-46EB-25C2-7442-B81834BD65DE}"/>
              </a:ext>
            </a:extLst>
          </p:cNvPr>
          <p:cNvSpPr/>
          <p:nvPr/>
        </p:nvSpPr>
        <p:spPr>
          <a:xfrm>
            <a:off x="6703544" y="4858350"/>
            <a:ext cx="94537" cy="231993"/>
          </a:xfrm>
          <a:custGeom>
            <a:avLst/>
            <a:gdLst>
              <a:gd name="connsiteX0" fmla="*/ 18198 w 108803"/>
              <a:gd name="connsiteY0" fmla="*/ 159091 h 267002"/>
              <a:gd name="connsiteX1" fmla="*/ 19748 w 108803"/>
              <a:gd name="connsiteY1" fmla="*/ 160915 h 267002"/>
              <a:gd name="connsiteX2" fmla="*/ 31968 w 108803"/>
              <a:gd name="connsiteY2" fmla="*/ 176690 h 267002"/>
              <a:gd name="connsiteX3" fmla="*/ 34065 w 108803"/>
              <a:gd name="connsiteY3" fmla="*/ 176690 h 267002"/>
              <a:gd name="connsiteX4" fmla="*/ 57045 w 108803"/>
              <a:gd name="connsiteY4" fmla="*/ 172313 h 267002"/>
              <a:gd name="connsiteX5" fmla="*/ 59142 w 108803"/>
              <a:gd name="connsiteY5" fmla="*/ 173864 h 267002"/>
              <a:gd name="connsiteX6" fmla="*/ 65343 w 108803"/>
              <a:gd name="connsiteY6" fmla="*/ 191554 h 267002"/>
              <a:gd name="connsiteX7" fmla="*/ 65343 w 108803"/>
              <a:gd name="connsiteY7" fmla="*/ 194564 h 267002"/>
              <a:gd name="connsiteX8" fmla="*/ 63519 w 108803"/>
              <a:gd name="connsiteY8" fmla="*/ 201767 h 267002"/>
              <a:gd name="connsiteX9" fmla="*/ 57227 w 108803"/>
              <a:gd name="connsiteY9" fmla="*/ 217361 h 267002"/>
              <a:gd name="connsiteX10" fmla="*/ 55676 w 108803"/>
              <a:gd name="connsiteY10" fmla="*/ 218911 h 267002"/>
              <a:gd name="connsiteX11" fmla="*/ 55676 w 108803"/>
              <a:gd name="connsiteY11" fmla="*/ 230127 h 267002"/>
              <a:gd name="connsiteX12" fmla="*/ 77198 w 108803"/>
              <a:gd name="connsiteY12" fmla="*/ 253472 h 267002"/>
              <a:gd name="connsiteX13" fmla="*/ 79477 w 108803"/>
              <a:gd name="connsiteY13" fmla="*/ 257849 h 267002"/>
              <a:gd name="connsiteX14" fmla="*/ 86864 w 108803"/>
              <a:gd name="connsiteY14" fmla="*/ 266968 h 267002"/>
              <a:gd name="connsiteX15" fmla="*/ 87958 w 108803"/>
              <a:gd name="connsiteY15" fmla="*/ 265053 h 267002"/>
              <a:gd name="connsiteX16" fmla="*/ 84037 w 108803"/>
              <a:gd name="connsiteY16" fmla="*/ 249095 h 267002"/>
              <a:gd name="connsiteX17" fmla="*/ 84584 w 108803"/>
              <a:gd name="connsiteY17" fmla="*/ 245447 h 267002"/>
              <a:gd name="connsiteX18" fmla="*/ 87958 w 108803"/>
              <a:gd name="connsiteY18" fmla="*/ 240523 h 267002"/>
              <a:gd name="connsiteX19" fmla="*/ 90876 w 108803"/>
              <a:gd name="connsiteY19" fmla="*/ 234322 h 267002"/>
              <a:gd name="connsiteX20" fmla="*/ 103916 w 108803"/>
              <a:gd name="connsiteY20" fmla="*/ 229763 h 267002"/>
              <a:gd name="connsiteX21" fmla="*/ 106196 w 108803"/>
              <a:gd name="connsiteY21" fmla="*/ 226297 h 267002"/>
              <a:gd name="connsiteX22" fmla="*/ 108293 w 108803"/>
              <a:gd name="connsiteY22" fmla="*/ 208060 h 267002"/>
              <a:gd name="connsiteX23" fmla="*/ 107016 w 108803"/>
              <a:gd name="connsiteY23" fmla="*/ 198029 h 267002"/>
              <a:gd name="connsiteX24" fmla="*/ 108293 w 108803"/>
              <a:gd name="connsiteY24" fmla="*/ 192466 h 267002"/>
              <a:gd name="connsiteX25" fmla="*/ 107199 w 108803"/>
              <a:gd name="connsiteY25" fmla="*/ 179791 h 267002"/>
              <a:gd name="connsiteX26" fmla="*/ 75465 w 108803"/>
              <a:gd name="connsiteY26" fmla="*/ 141765 h 267002"/>
              <a:gd name="connsiteX27" fmla="*/ 78383 w 108803"/>
              <a:gd name="connsiteY27" fmla="*/ 147966 h 267002"/>
              <a:gd name="connsiteX28" fmla="*/ 82943 w 108803"/>
              <a:gd name="connsiteY28" fmla="*/ 155626 h 267002"/>
              <a:gd name="connsiteX29" fmla="*/ 84675 w 108803"/>
              <a:gd name="connsiteY29" fmla="*/ 167571 h 267002"/>
              <a:gd name="connsiteX30" fmla="*/ 74371 w 108803"/>
              <a:gd name="connsiteY30" fmla="*/ 160732 h 267002"/>
              <a:gd name="connsiteX31" fmla="*/ 67805 w 108803"/>
              <a:gd name="connsiteY31" fmla="*/ 165018 h 267002"/>
              <a:gd name="connsiteX32" fmla="*/ 65252 w 108803"/>
              <a:gd name="connsiteY32" fmla="*/ 156811 h 267002"/>
              <a:gd name="connsiteX33" fmla="*/ 64157 w 108803"/>
              <a:gd name="connsiteY33" fmla="*/ 144227 h 267002"/>
              <a:gd name="connsiteX34" fmla="*/ 57045 w 108803"/>
              <a:gd name="connsiteY34" fmla="*/ 132555 h 267002"/>
              <a:gd name="connsiteX35" fmla="*/ 51938 w 108803"/>
              <a:gd name="connsiteY35" fmla="*/ 109210 h 267002"/>
              <a:gd name="connsiteX36" fmla="*/ 49567 w 108803"/>
              <a:gd name="connsiteY36" fmla="*/ 88966 h 267002"/>
              <a:gd name="connsiteX37" fmla="*/ 54765 w 108803"/>
              <a:gd name="connsiteY37" fmla="*/ 65257 h 267002"/>
              <a:gd name="connsiteX38" fmla="*/ 51573 w 108803"/>
              <a:gd name="connsiteY38" fmla="*/ 38539 h 267002"/>
              <a:gd name="connsiteX39" fmla="*/ 51573 w 108803"/>
              <a:gd name="connsiteY39" fmla="*/ 29420 h 267002"/>
              <a:gd name="connsiteX40" fmla="*/ 44096 w 108803"/>
              <a:gd name="connsiteY40" fmla="*/ 14009 h 267002"/>
              <a:gd name="connsiteX41" fmla="*/ 42728 w 108803"/>
              <a:gd name="connsiteY41" fmla="*/ 11000 h 267002"/>
              <a:gd name="connsiteX42" fmla="*/ 12818 w 108803"/>
              <a:gd name="connsiteY42" fmla="*/ 1151 h 267002"/>
              <a:gd name="connsiteX43" fmla="*/ 9079 w 108803"/>
              <a:gd name="connsiteY43" fmla="*/ -34 h 267002"/>
              <a:gd name="connsiteX44" fmla="*/ 20022 w 108803"/>
              <a:gd name="connsiteY44" fmla="*/ 10452 h 267002"/>
              <a:gd name="connsiteX45" fmla="*/ 22484 w 108803"/>
              <a:gd name="connsiteY45" fmla="*/ 17109 h 267002"/>
              <a:gd name="connsiteX46" fmla="*/ 23760 w 108803"/>
              <a:gd name="connsiteY46" fmla="*/ 26228 h 267002"/>
              <a:gd name="connsiteX47" fmla="*/ 33518 w 108803"/>
              <a:gd name="connsiteY47" fmla="*/ 38812 h 267002"/>
              <a:gd name="connsiteX48" fmla="*/ 33900 w 108803"/>
              <a:gd name="connsiteY48" fmla="*/ 40709 h 267002"/>
              <a:gd name="connsiteX49" fmla="*/ 33518 w 108803"/>
              <a:gd name="connsiteY49" fmla="*/ 41092 h 267002"/>
              <a:gd name="connsiteX50" fmla="*/ 21846 w 108803"/>
              <a:gd name="connsiteY50" fmla="*/ 48843 h 267002"/>
              <a:gd name="connsiteX51" fmla="*/ 20751 w 108803"/>
              <a:gd name="connsiteY51" fmla="*/ 53585 h 267002"/>
              <a:gd name="connsiteX52" fmla="*/ 21299 w 108803"/>
              <a:gd name="connsiteY52" fmla="*/ 56868 h 267002"/>
              <a:gd name="connsiteX53" fmla="*/ 18654 w 108803"/>
              <a:gd name="connsiteY53" fmla="*/ 74558 h 267002"/>
              <a:gd name="connsiteX54" fmla="*/ 19657 w 108803"/>
              <a:gd name="connsiteY54" fmla="*/ 84954 h 267002"/>
              <a:gd name="connsiteX55" fmla="*/ 22301 w 108803"/>
              <a:gd name="connsiteY55" fmla="*/ 96353 h 267002"/>
              <a:gd name="connsiteX56" fmla="*/ 27408 w 108803"/>
              <a:gd name="connsiteY56" fmla="*/ 100912 h 267002"/>
              <a:gd name="connsiteX57" fmla="*/ 28138 w 108803"/>
              <a:gd name="connsiteY57" fmla="*/ 103010 h 267002"/>
              <a:gd name="connsiteX58" fmla="*/ 18472 w 108803"/>
              <a:gd name="connsiteY58" fmla="*/ 109484 h 267002"/>
              <a:gd name="connsiteX59" fmla="*/ 15098 w 108803"/>
              <a:gd name="connsiteY59" fmla="*/ 109484 h 267002"/>
              <a:gd name="connsiteX60" fmla="*/ 13000 w 108803"/>
              <a:gd name="connsiteY60" fmla="*/ 110396 h 267002"/>
              <a:gd name="connsiteX61" fmla="*/ 7985 w 108803"/>
              <a:gd name="connsiteY61" fmla="*/ 133831 h 267002"/>
              <a:gd name="connsiteX62" fmla="*/ 6343 w 108803"/>
              <a:gd name="connsiteY62" fmla="*/ 138573 h 267002"/>
              <a:gd name="connsiteX63" fmla="*/ 1966 w 108803"/>
              <a:gd name="connsiteY63" fmla="*/ 142950 h 267002"/>
              <a:gd name="connsiteX64" fmla="*/ 1146 w 108803"/>
              <a:gd name="connsiteY64" fmla="*/ 146872 h 267002"/>
              <a:gd name="connsiteX65" fmla="*/ 8806 w 108803"/>
              <a:gd name="connsiteY65" fmla="*/ 156629 h 267002"/>
              <a:gd name="connsiteX66" fmla="*/ 13547 w 108803"/>
              <a:gd name="connsiteY66" fmla="*/ 158635 h 267002"/>
              <a:gd name="connsiteX67" fmla="*/ 18198 w 108803"/>
              <a:gd name="connsiteY67" fmla="*/ 159091 h 26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08803" h="267002">
                <a:moveTo>
                  <a:pt x="18198" y="159091"/>
                </a:moveTo>
                <a:cubicBezTo>
                  <a:pt x="18827" y="159592"/>
                  <a:pt x="19356" y="160212"/>
                  <a:pt x="19748" y="160915"/>
                </a:cubicBezTo>
                <a:cubicBezTo>
                  <a:pt x="21299" y="163559"/>
                  <a:pt x="31968" y="176690"/>
                  <a:pt x="31968" y="176690"/>
                </a:cubicBezTo>
                <a:cubicBezTo>
                  <a:pt x="32660" y="176836"/>
                  <a:pt x="33372" y="176836"/>
                  <a:pt x="34065" y="176690"/>
                </a:cubicBezTo>
                <a:cubicBezTo>
                  <a:pt x="35341" y="176690"/>
                  <a:pt x="57045" y="172313"/>
                  <a:pt x="57045" y="172313"/>
                </a:cubicBezTo>
                <a:cubicBezTo>
                  <a:pt x="58039" y="172204"/>
                  <a:pt x="58960" y="172879"/>
                  <a:pt x="59142" y="173864"/>
                </a:cubicBezTo>
                <a:cubicBezTo>
                  <a:pt x="59142" y="175596"/>
                  <a:pt x="65343" y="191554"/>
                  <a:pt x="65343" y="191554"/>
                </a:cubicBezTo>
                <a:cubicBezTo>
                  <a:pt x="65443" y="192557"/>
                  <a:pt x="65443" y="193560"/>
                  <a:pt x="65343" y="194564"/>
                </a:cubicBezTo>
                <a:cubicBezTo>
                  <a:pt x="64896" y="197008"/>
                  <a:pt x="64285" y="199406"/>
                  <a:pt x="63519" y="201767"/>
                </a:cubicBezTo>
                <a:lnTo>
                  <a:pt x="57227" y="217361"/>
                </a:lnTo>
                <a:cubicBezTo>
                  <a:pt x="56816" y="217972"/>
                  <a:pt x="56288" y="218501"/>
                  <a:pt x="55676" y="218911"/>
                </a:cubicBezTo>
                <a:cubicBezTo>
                  <a:pt x="53105" y="222212"/>
                  <a:pt x="53105" y="226826"/>
                  <a:pt x="55676" y="230127"/>
                </a:cubicBezTo>
                <a:cubicBezTo>
                  <a:pt x="59871" y="235599"/>
                  <a:pt x="73914" y="250645"/>
                  <a:pt x="77198" y="253472"/>
                </a:cubicBezTo>
                <a:cubicBezTo>
                  <a:pt x="80480" y="256298"/>
                  <a:pt x="79477" y="256298"/>
                  <a:pt x="79477" y="257849"/>
                </a:cubicBezTo>
                <a:cubicBezTo>
                  <a:pt x="79103" y="262372"/>
                  <a:pt x="82359" y="266393"/>
                  <a:pt x="86864" y="266968"/>
                </a:cubicBezTo>
                <a:cubicBezTo>
                  <a:pt x="86864" y="266968"/>
                  <a:pt x="88596" y="266968"/>
                  <a:pt x="87958" y="265053"/>
                </a:cubicBezTo>
                <a:cubicBezTo>
                  <a:pt x="87319" y="263138"/>
                  <a:pt x="84037" y="249095"/>
                  <a:pt x="84037" y="249095"/>
                </a:cubicBezTo>
                <a:cubicBezTo>
                  <a:pt x="83690" y="247855"/>
                  <a:pt x="83881" y="246523"/>
                  <a:pt x="84584" y="245447"/>
                </a:cubicBezTo>
                <a:cubicBezTo>
                  <a:pt x="85678" y="243988"/>
                  <a:pt x="87775" y="242073"/>
                  <a:pt x="87958" y="240523"/>
                </a:cubicBezTo>
                <a:cubicBezTo>
                  <a:pt x="88140" y="238973"/>
                  <a:pt x="87958" y="235599"/>
                  <a:pt x="90876" y="234322"/>
                </a:cubicBezTo>
                <a:cubicBezTo>
                  <a:pt x="93794" y="233045"/>
                  <a:pt x="103916" y="229763"/>
                  <a:pt x="103916" y="229763"/>
                </a:cubicBezTo>
                <a:cubicBezTo>
                  <a:pt x="103916" y="229763"/>
                  <a:pt x="105831" y="229763"/>
                  <a:pt x="106196" y="226297"/>
                </a:cubicBezTo>
                <a:cubicBezTo>
                  <a:pt x="107290" y="220270"/>
                  <a:pt x="107992" y="214179"/>
                  <a:pt x="108293" y="208060"/>
                </a:cubicBezTo>
                <a:cubicBezTo>
                  <a:pt x="106962" y="204895"/>
                  <a:pt x="106524" y="201430"/>
                  <a:pt x="107016" y="198029"/>
                </a:cubicBezTo>
                <a:cubicBezTo>
                  <a:pt x="107755" y="196260"/>
                  <a:pt x="108183" y="194381"/>
                  <a:pt x="108293" y="192466"/>
                </a:cubicBezTo>
                <a:cubicBezTo>
                  <a:pt x="109168" y="188226"/>
                  <a:pt x="108785" y="183822"/>
                  <a:pt x="107199" y="179791"/>
                </a:cubicBezTo>
                <a:cubicBezTo>
                  <a:pt x="105283" y="176690"/>
                  <a:pt x="85131" y="153072"/>
                  <a:pt x="75465" y="141765"/>
                </a:cubicBezTo>
                <a:cubicBezTo>
                  <a:pt x="76103" y="144774"/>
                  <a:pt x="77015" y="147419"/>
                  <a:pt x="78383" y="147966"/>
                </a:cubicBezTo>
                <a:cubicBezTo>
                  <a:pt x="81210" y="149060"/>
                  <a:pt x="81210" y="150246"/>
                  <a:pt x="82943" y="155626"/>
                </a:cubicBezTo>
                <a:cubicBezTo>
                  <a:pt x="84675" y="161006"/>
                  <a:pt x="90967" y="173043"/>
                  <a:pt x="84675" y="167571"/>
                </a:cubicBezTo>
                <a:cubicBezTo>
                  <a:pt x="78383" y="162100"/>
                  <a:pt x="76103" y="156173"/>
                  <a:pt x="74371" y="160732"/>
                </a:cubicBezTo>
                <a:cubicBezTo>
                  <a:pt x="72638" y="165292"/>
                  <a:pt x="70176" y="167298"/>
                  <a:pt x="67805" y="165018"/>
                </a:cubicBezTo>
                <a:cubicBezTo>
                  <a:pt x="65334" y="163076"/>
                  <a:pt x="64312" y="159811"/>
                  <a:pt x="65252" y="156811"/>
                </a:cubicBezTo>
                <a:cubicBezTo>
                  <a:pt x="66829" y="152671"/>
                  <a:pt x="66428" y="148030"/>
                  <a:pt x="64157" y="144227"/>
                </a:cubicBezTo>
                <a:cubicBezTo>
                  <a:pt x="61330" y="141127"/>
                  <a:pt x="57318" y="139668"/>
                  <a:pt x="57045" y="132555"/>
                </a:cubicBezTo>
                <a:cubicBezTo>
                  <a:pt x="56489" y="124567"/>
                  <a:pt x="54774" y="116697"/>
                  <a:pt x="51938" y="109210"/>
                </a:cubicBezTo>
                <a:cubicBezTo>
                  <a:pt x="48007" y="103210"/>
                  <a:pt x="47133" y="95714"/>
                  <a:pt x="49567" y="88966"/>
                </a:cubicBezTo>
                <a:cubicBezTo>
                  <a:pt x="53306" y="80942"/>
                  <a:pt x="58686" y="80668"/>
                  <a:pt x="54765" y="65257"/>
                </a:cubicBezTo>
                <a:cubicBezTo>
                  <a:pt x="50844" y="49846"/>
                  <a:pt x="49567" y="41913"/>
                  <a:pt x="51573" y="38539"/>
                </a:cubicBezTo>
                <a:cubicBezTo>
                  <a:pt x="53579" y="35165"/>
                  <a:pt x="54491" y="34800"/>
                  <a:pt x="51573" y="29420"/>
                </a:cubicBezTo>
                <a:lnTo>
                  <a:pt x="44096" y="14009"/>
                </a:lnTo>
                <a:cubicBezTo>
                  <a:pt x="43521" y="13060"/>
                  <a:pt x="43065" y="12057"/>
                  <a:pt x="42728" y="11000"/>
                </a:cubicBezTo>
                <a:cubicBezTo>
                  <a:pt x="35433" y="8537"/>
                  <a:pt x="17468" y="2519"/>
                  <a:pt x="12818" y="1151"/>
                </a:cubicBezTo>
                <a:lnTo>
                  <a:pt x="9079" y="-34"/>
                </a:lnTo>
                <a:cubicBezTo>
                  <a:pt x="13547" y="4069"/>
                  <a:pt x="19383" y="9085"/>
                  <a:pt x="20022" y="10452"/>
                </a:cubicBezTo>
                <a:cubicBezTo>
                  <a:pt x="21326" y="12459"/>
                  <a:pt x="22165" y="14738"/>
                  <a:pt x="22484" y="17109"/>
                </a:cubicBezTo>
                <a:cubicBezTo>
                  <a:pt x="22165" y="20210"/>
                  <a:pt x="22603" y="23338"/>
                  <a:pt x="23760" y="26228"/>
                </a:cubicBezTo>
                <a:cubicBezTo>
                  <a:pt x="25493" y="29146"/>
                  <a:pt x="33518" y="38812"/>
                  <a:pt x="33518" y="38812"/>
                </a:cubicBezTo>
                <a:cubicBezTo>
                  <a:pt x="34147" y="39232"/>
                  <a:pt x="34320" y="40080"/>
                  <a:pt x="33900" y="40709"/>
                </a:cubicBezTo>
                <a:cubicBezTo>
                  <a:pt x="33800" y="40864"/>
                  <a:pt x="33673" y="40992"/>
                  <a:pt x="33518" y="41092"/>
                </a:cubicBezTo>
                <a:cubicBezTo>
                  <a:pt x="29369" y="43271"/>
                  <a:pt x="25457" y="45870"/>
                  <a:pt x="21846" y="48843"/>
                </a:cubicBezTo>
                <a:cubicBezTo>
                  <a:pt x="21299" y="50576"/>
                  <a:pt x="19839" y="52308"/>
                  <a:pt x="20751" y="53585"/>
                </a:cubicBezTo>
                <a:cubicBezTo>
                  <a:pt x="21453" y="54524"/>
                  <a:pt x="21654" y="55746"/>
                  <a:pt x="21299" y="56868"/>
                </a:cubicBezTo>
                <a:cubicBezTo>
                  <a:pt x="20049" y="62704"/>
                  <a:pt x="19165" y="68613"/>
                  <a:pt x="18654" y="74558"/>
                </a:cubicBezTo>
                <a:cubicBezTo>
                  <a:pt x="18654" y="78297"/>
                  <a:pt x="19657" y="82857"/>
                  <a:pt x="19657" y="84954"/>
                </a:cubicBezTo>
                <a:cubicBezTo>
                  <a:pt x="19657" y="87052"/>
                  <a:pt x="19657" y="94073"/>
                  <a:pt x="22301" y="96353"/>
                </a:cubicBezTo>
                <a:cubicBezTo>
                  <a:pt x="23916" y="97967"/>
                  <a:pt x="25621" y="99490"/>
                  <a:pt x="27408" y="100912"/>
                </a:cubicBezTo>
                <a:cubicBezTo>
                  <a:pt x="27408" y="100912"/>
                  <a:pt x="29141" y="102280"/>
                  <a:pt x="28138" y="103010"/>
                </a:cubicBezTo>
                <a:cubicBezTo>
                  <a:pt x="25137" y="105481"/>
                  <a:pt x="21900" y="107651"/>
                  <a:pt x="18472" y="109484"/>
                </a:cubicBezTo>
                <a:cubicBezTo>
                  <a:pt x="17368" y="109767"/>
                  <a:pt x="16201" y="109767"/>
                  <a:pt x="15098" y="109484"/>
                </a:cubicBezTo>
                <a:cubicBezTo>
                  <a:pt x="14277" y="109484"/>
                  <a:pt x="13000" y="109484"/>
                  <a:pt x="13000" y="110396"/>
                </a:cubicBezTo>
                <a:cubicBezTo>
                  <a:pt x="13000" y="111308"/>
                  <a:pt x="8623" y="131461"/>
                  <a:pt x="7985" y="133831"/>
                </a:cubicBezTo>
                <a:cubicBezTo>
                  <a:pt x="7711" y="135491"/>
                  <a:pt x="7155" y="137096"/>
                  <a:pt x="6343" y="138573"/>
                </a:cubicBezTo>
                <a:cubicBezTo>
                  <a:pt x="5522" y="139485"/>
                  <a:pt x="4975" y="141947"/>
                  <a:pt x="1966" y="142950"/>
                </a:cubicBezTo>
                <a:cubicBezTo>
                  <a:pt x="-1043" y="143954"/>
                  <a:pt x="-131" y="144956"/>
                  <a:pt x="1146" y="146872"/>
                </a:cubicBezTo>
                <a:cubicBezTo>
                  <a:pt x="2422" y="148787"/>
                  <a:pt x="8806" y="156629"/>
                  <a:pt x="8806" y="156629"/>
                </a:cubicBezTo>
                <a:cubicBezTo>
                  <a:pt x="8806" y="156629"/>
                  <a:pt x="11085" y="159820"/>
                  <a:pt x="13547" y="158635"/>
                </a:cubicBezTo>
                <a:cubicBezTo>
                  <a:pt x="15034" y="157778"/>
                  <a:pt x="16903" y="157960"/>
                  <a:pt x="18198" y="15909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26" name="Freeform: Shape 1225">
            <a:extLst>
              <a:ext uri="{FF2B5EF4-FFF2-40B4-BE49-F238E27FC236}">
                <a16:creationId xmlns:a16="http://schemas.microsoft.com/office/drawing/2014/main" id="{5850F01E-E459-4CE3-6D02-267557AD0387}"/>
              </a:ext>
            </a:extLst>
          </p:cNvPr>
          <p:cNvSpPr/>
          <p:nvPr/>
        </p:nvSpPr>
        <p:spPr>
          <a:xfrm>
            <a:off x="6389097" y="4823488"/>
            <a:ext cx="343353" cy="294983"/>
          </a:xfrm>
          <a:custGeom>
            <a:avLst/>
            <a:gdLst>
              <a:gd name="connsiteX0" fmla="*/ 235561 w 395167"/>
              <a:gd name="connsiteY0" fmla="*/ 11638 h 339497"/>
              <a:gd name="connsiteX1" fmla="*/ 233920 w 395167"/>
              <a:gd name="connsiteY1" fmla="*/ 18477 h 339497"/>
              <a:gd name="connsiteX2" fmla="*/ 217324 w 395167"/>
              <a:gd name="connsiteY2" fmla="*/ 34435 h 339497"/>
              <a:gd name="connsiteX3" fmla="*/ 219238 w 395167"/>
              <a:gd name="connsiteY3" fmla="*/ 37718 h 339497"/>
              <a:gd name="connsiteX4" fmla="*/ 221883 w 395167"/>
              <a:gd name="connsiteY4" fmla="*/ 42460 h 339497"/>
              <a:gd name="connsiteX5" fmla="*/ 224619 w 395167"/>
              <a:gd name="connsiteY5" fmla="*/ 48114 h 339497"/>
              <a:gd name="connsiteX6" fmla="*/ 226442 w 395167"/>
              <a:gd name="connsiteY6" fmla="*/ 53859 h 339497"/>
              <a:gd name="connsiteX7" fmla="*/ 224436 w 395167"/>
              <a:gd name="connsiteY7" fmla="*/ 62339 h 339497"/>
              <a:gd name="connsiteX8" fmla="*/ 225166 w 395167"/>
              <a:gd name="connsiteY8" fmla="*/ 74011 h 339497"/>
              <a:gd name="connsiteX9" fmla="*/ 224163 w 395167"/>
              <a:gd name="connsiteY9" fmla="*/ 83130 h 339497"/>
              <a:gd name="connsiteX10" fmla="*/ 216776 w 395167"/>
              <a:gd name="connsiteY10" fmla="*/ 110487 h 339497"/>
              <a:gd name="connsiteX11" fmla="*/ 216776 w 395167"/>
              <a:gd name="connsiteY11" fmla="*/ 115411 h 339497"/>
              <a:gd name="connsiteX12" fmla="*/ 219056 w 395167"/>
              <a:gd name="connsiteY12" fmla="*/ 121065 h 339497"/>
              <a:gd name="connsiteX13" fmla="*/ 225166 w 395167"/>
              <a:gd name="connsiteY13" fmla="*/ 128086 h 339497"/>
              <a:gd name="connsiteX14" fmla="*/ 230819 w 395167"/>
              <a:gd name="connsiteY14" fmla="*/ 131734 h 339497"/>
              <a:gd name="connsiteX15" fmla="*/ 237659 w 395167"/>
              <a:gd name="connsiteY15" fmla="*/ 140853 h 339497"/>
              <a:gd name="connsiteX16" fmla="*/ 244315 w 395167"/>
              <a:gd name="connsiteY16" fmla="*/ 142950 h 339497"/>
              <a:gd name="connsiteX17" fmla="*/ 251154 w 395167"/>
              <a:gd name="connsiteY17" fmla="*/ 144227 h 339497"/>
              <a:gd name="connsiteX18" fmla="*/ 252340 w 395167"/>
              <a:gd name="connsiteY18" fmla="*/ 139485 h 339497"/>
              <a:gd name="connsiteX19" fmla="*/ 258359 w 395167"/>
              <a:gd name="connsiteY19" fmla="*/ 136294 h 339497"/>
              <a:gd name="connsiteX20" fmla="*/ 263191 w 395167"/>
              <a:gd name="connsiteY20" fmla="*/ 135108 h 339497"/>
              <a:gd name="connsiteX21" fmla="*/ 264833 w 395167"/>
              <a:gd name="connsiteY21" fmla="*/ 136294 h 339497"/>
              <a:gd name="connsiteX22" fmla="*/ 264833 w 395167"/>
              <a:gd name="connsiteY22" fmla="*/ 160185 h 339497"/>
              <a:gd name="connsiteX23" fmla="*/ 266018 w 395167"/>
              <a:gd name="connsiteY23" fmla="*/ 176326 h 339497"/>
              <a:gd name="connsiteX24" fmla="*/ 261824 w 395167"/>
              <a:gd name="connsiteY24" fmla="*/ 180156 h 339497"/>
              <a:gd name="connsiteX25" fmla="*/ 260091 w 395167"/>
              <a:gd name="connsiteY25" fmla="*/ 176143 h 339497"/>
              <a:gd name="connsiteX26" fmla="*/ 258359 w 395167"/>
              <a:gd name="connsiteY26" fmla="*/ 172405 h 339497"/>
              <a:gd name="connsiteX27" fmla="*/ 246413 w 395167"/>
              <a:gd name="connsiteY27" fmla="*/ 177511 h 339497"/>
              <a:gd name="connsiteX28" fmla="*/ 240941 w 395167"/>
              <a:gd name="connsiteY28" fmla="*/ 177511 h 339497"/>
              <a:gd name="connsiteX29" fmla="*/ 238844 w 395167"/>
              <a:gd name="connsiteY29" fmla="*/ 175596 h 339497"/>
              <a:gd name="connsiteX30" fmla="*/ 216229 w 395167"/>
              <a:gd name="connsiteY30" fmla="*/ 144865 h 339497"/>
              <a:gd name="connsiteX31" fmla="*/ 209390 w 395167"/>
              <a:gd name="connsiteY31" fmla="*/ 143133 h 339497"/>
              <a:gd name="connsiteX32" fmla="*/ 201821 w 395167"/>
              <a:gd name="connsiteY32" fmla="*/ 139121 h 339497"/>
              <a:gd name="connsiteX33" fmla="*/ 191334 w 395167"/>
              <a:gd name="connsiteY33" fmla="*/ 138026 h 339497"/>
              <a:gd name="connsiteX34" fmla="*/ 188325 w 395167"/>
              <a:gd name="connsiteY34" fmla="*/ 134014 h 339497"/>
              <a:gd name="connsiteX35" fmla="*/ 178021 w 395167"/>
              <a:gd name="connsiteY35" fmla="*/ 117144 h 339497"/>
              <a:gd name="connsiteX36" fmla="*/ 172185 w 395167"/>
              <a:gd name="connsiteY36" fmla="*/ 114864 h 339497"/>
              <a:gd name="connsiteX37" fmla="*/ 170999 w 395167"/>
              <a:gd name="connsiteY37" fmla="*/ 121065 h 339497"/>
              <a:gd name="connsiteX38" fmla="*/ 164890 w 395167"/>
              <a:gd name="connsiteY38" fmla="*/ 128543 h 339497"/>
              <a:gd name="connsiteX39" fmla="*/ 151029 w 395167"/>
              <a:gd name="connsiteY39" fmla="*/ 126263 h 339497"/>
              <a:gd name="connsiteX40" fmla="*/ 124219 w 395167"/>
              <a:gd name="connsiteY40" fmla="*/ 122615 h 339497"/>
              <a:gd name="connsiteX41" fmla="*/ 112766 w 395167"/>
              <a:gd name="connsiteY41" fmla="*/ 105453 h 339497"/>
              <a:gd name="connsiteX42" fmla="*/ 113185 w 395167"/>
              <a:gd name="connsiteY42" fmla="*/ 103830 h 339497"/>
              <a:gd name="connsiteX43" fmla="*/ 109447 w 395167"/>
              <a:gd name="connsiteY43" fmla="*/ 102371 h 339497"/>
              <a:gd name="connsiteX44" fmla="*/ 99507 w 395167"/>
              <a:gd name="connsiteY44" fmla="*/ 104925 h 339497"/>
              <a:gd name="connsiteX45" fmla="*/ 90388 w 395167"/>
              <a:gd name="connsiteY45" fmla="*/ 108663 h 339497"/>
              <a:gd name="connsiteX46" fmla="*/ 80722 w 395167"/>
              <a:gd name="connsiteY46" fmla="*/ 109758 h 339497"/>
              <a:gd name="connsiteX47" fmla="*/ 81816 w 395167"/>
              <a:gd name="connsiteY47" fmla="*/ 104925 h 339497"/>
              <a:gd name="connsiteX48" fmla="*/ 78351 w 395167"/>
              <a:gd name="connsiteY48" fmla="*/ 99271 h 339497"/>
              <a:gd name="connsiteX49" fmla="*/ 68685 w 395167"/>
              <a:gd name="connsiteY49" fmla="*/ 90973 h 339497"/>
              <a:gd name="connsiteX50" fmla="*/ 67864 w 395167"/>
              <a:gd name="connsiteY50" fmla="*/ 90973 h 339497"/>
              <a:gd name="connsiteX51" fmla="*/ 68867 w 395167"/>
              <a:gd name="connsiteY51" fmla="*/ 122524 h 339497"/>
              <a:gd name="connsiteX52" fmla="*/ 70235 w 395167"/>
              <a:gd name="connsiteY52" fmla="*/ 139759 h 339497"/>
              <a:gd name="connsiteX53" fmla="*/ 66223 w 395167"/>
              <a:gd name="connsiteY53" fmla="*/ 152890 h 339497"/>
              <a:gd name="connsiteX54" fmla="*/ 65493 w 395167"/>
              <a:gd name="connsiteY54" fmla="*/ 159547 h 339497"/>
              <a:gd name="connsiteX55" fmla="*/ 67043 w 395167"/>
              <a:gd name="connsiteY55" fmla="*/ 164289 h 339497"/>
              <a:gd name="connsiteX56" fmla="*/ 41966 w 395167"/>
              <a:gd name="connsiteY56" fmla="*/ 164289 h 339497"/>
              <a:gd name="connsiteX57" fmla="*/ 16251 w 395167"/>
              <a:gd name="connsiteY57" fmla="*/ 164289 h 339497"/>
              <a:gd name="connsiteX58" fmla="*/ 111 w 395167"/>
              <a:gd name="connsiteY58" fmla="*/ 166933 h 339497"/>
              <a:gd name="connsiteX59" fmla="*/ 111 w 395167"/>
              <a:gd name="connsiteY59" fmla="*/ 189548 h 339497"/>
              <a:gd name="connsiteX60" fmla="*/ 111 w 395167"/>
              <a:gd name="connsiteY60" fmla="*/ 271071 h 339497"/>
              <a:gd name="connsiteX61" fmla="*/ 1388 w 395167"/>
              <a:gd name="connsiteY61" fmla="*/ 279461 h 339497"/>
              <a:gd name="connsiteX62" fmla="*/ 10506 w 395167"/>
              <a:gd name="connsiteY62" fmla="*/ 291589 h 339497"/>
              <a:gd name="connsiteX63" fmla="*/ 32210 w 395167"/>
              <a:gd name="connsiteY63" fmla="*/ 309827 h 339497"/>
              <a:gd name="connsiteX64" fmla="*/ 48441 w 395167"/>
              <a:gd name="connsiteY64" fmla="*/ 324508 h 339497"/>
              <a:gd name="connsiteX65" fmla="*/ 63761 w 395167"/>
              <a:gd name="connsiteY65" fmla="*/ 321225 h 339497"/>
              <a:gd name="connsiteX66" fmla="*/ 86923 w 395167"/>
              <a:gd name="connsiteY66" fmla="*/ 320678 h 339497"/>
              <a:gd name="connsiteX67" fmla="*/ 100783 w 395167"/>
              <a:gd name="connsiteY67" fmla="*/ 322958 h 339497"/>
              <a:gd name="connsiteX68" fmla="*/ 109902 w 395167"/>
              <a:gd name="connsiteY68" fmla="*/ 330891 h 339497"/>
              <a:gd name="connsiteX69" fmla="*/ 115647 w 395167"/>
              <a:gd name="connsiteY69" fmla="*/ 331439 h 339497"/>
              <a:gd name="connsiteX70" fmla="*/ 152670 w 395167"/>
              <a:gd name="connsiteY70" fmla="*/ 339463 h 339497"/>
              <a:gd name="connsiteX71" fmla="*/ 170908 w 395167"/>
              <a:gd name="connsiteY71" fmla="*/ 334721 h 339497"/>
              <a:gd name="connsiteX72" fmla="*/ 181851 w 395167"/>
              <a:gd name="connsiteY72" fmla="*/ 321225 h 339497"/>
              <a:gd name="connsiteX73" fmla="*/ 189511 w 395167"/>
              <a:gd name="connsiteY73" fmla="*/ 312107 h 339497"/>
              <a:gd name="connsiteX74" fmla="*/ 199542 w 395167"/>
              <a:gd name="connsiteY74" fmla="*/ 301255 h 339497"/>
              <a:gd name="connsiteX75" fmla="*/ 210940 w 395167"/>
              <a:gd name="connsiteY75" fmla="*/ 295327 h 339497"/>
              <a:gd name="connsiteX76" fmla="*/ 228631 w 395167"/>
              <a:gd name="connsiteY76" fmla="*/ 286209 h 339497"/>
              <a:gd name="connsiteX77" fmla="*/ 231093 w 395167"/>
              <a:gd name="connsiteY77" fmla="*/ 278731 h 339497"/>
              <a:gd name="connsiteX78" fmla="*/ 234285 w 395167"/>
              <a:gd name="connsiteY78" fmla="*/ 267515 h 339497"/>
              <a:gd name="connsiteX79" fmla="*/ 237203 w 395167"/>
              <a:gd name="connsiteY79" fmla="*/ 264871 h 339497"/>
              <a:gd name="connsiteX80" fmla="*/ 248601 w 395167"/>
              <a:gd name="connsiteY80" fmla="*/ 259034 h 339497"/>
              <a:gd name="connsiteX81" fmla="*/ 269119 w 395167"/>
              <a:gd name="connsiteY81" fmla="*/ 254657 h 339497"/>
              <a:gd name="connsiteX82" fmla="*/ 281429 w 395167"/>
              <a:gd name="connsiteY82" fmla="*/ 255387 h 339497"/>
              <a:gd name="connsiteX83" fmla="*/ 283983 w 395167"/>
              <a:gd name="connsiteY83" fmla="*/ 254748 h 339497"/>
              <a:gd name="connsiteX84" fmla="*/ 277235 w 395167"/>
              <a:gd name="connsiteY84" fmla="*/ 233136 h 339497"/>
              <a:gd name="connsiteX85" fmla="*/ 278968 w 395167"/>
              <a:gd name="connsiteY85" fmla="*/ 231678 h 339497"/>
              <a:gd name="connsiteX86" fmla="*/ 378819 w 395167"/>
              <a:gd name="connsiteY86" fmla="*/ 199214 h 339497"/>
              <a:gd name="connsiteX87" fmla="*/ 374534 w 395167"/>
              <a:gd name="connsiteY87" fmla="*/ 199214 h 339497"/>
              <a:gd name="connsiteX88" fmla="*/ 369792 w 395167"/>
              <a:gd name="connsiteY88" fmla="*/ 197208 h 339497"/>
              <a:gd name="connsiteX89" fmla="*/ 362132 w 395167"/>
              <a:gd name="connsiteY89" fmla="*/ 187451 h 339497"/>
              <a:gd name="connsiteX90" fmla="*/ 362953 w 395167"/>
              <a:gd name="connsiteY90" fmla="*/ 183530 h 339497"/>
              <a:gd name="connsiteX91" fmla="*/ 367330 w 395167"/>
              <a:gd name="connsiteY91" fmla="*/ 179152 h 339497"/>
              <a:gd name="connsiteX92" fmla="*/ 368971 w 395167"/>
              <a:gd name="connsiteY92" fmla="*/ 174411 h 339497"/>
              <a:gd name="connsiteX93" fmla="*/ 373987 w 395167"/>
              <a:gd name="connsiteY93" fmla="*/ 150975 h 339497"/>
              <a:gd name="connsiteX94" fmla="*/ 376084 w 395167"/>
              <a:gd name="connsiteY94" fmla="*/ 150063 h 339497"/>
              <a:gd name="connsiteX95" fmla="*/ 379458 w 395167"/>
              <a:gd name="connsiteY95" fmla="*/ 150063 h 339497"/>
              <a:gd name="connsiteX96" fmla="*/ 389124 w 395167"/>
              <a:gd name="connsiteY96" fmla="*/ 143589 h 339497"/>
              <a:gd name="connsiteX97" fmla="*/ 388395 w 395167"/>
              <a:gd name="connsiteY97" fmla="*/ 141491 h 339497"/>
              <a:gd name="connsiteX98" fmla="*/ 383288 w 395167"/>
              <a:gd name="connsiteY98" fmla="*/ 136932 h 339497"/>
              <a:gd name="connsiteX99" fmla="*/ 380643 w 395167"/>
              <a:gd name="connsiteY99" fmla="*/ 125533 h 339497"/>
              <a:gd name="connsiteX100" fmla="*/ 379640 w 395167"/>
              <a:gd name="connsiteY100" fmla="*/ 115138 h 339497"/>
              <a:gd name="connsiteX101" fmla="*/ 382285 w 395167"/>
              <a:gd name="connsiteY101" fmla="*/ 97447 h 339497"/>
              <a:gd name="connsiteX102" fmla="*/ 381737 w 395167"/>
              <a:gd name="connsiteY102" fmla="*/ 94164 h 339497"/>
              <a:gd name="connsiteX103" fmla="*/ 382832 w 395167"/>
              <a:gd name="connsiteY103" fmla="*/ 89422 h 339497"/>
              <a:gd name="connsiteX104" fmla="*/ 394504 w 395167"/>
              <a:gd name="connsiteY104" fmla="*/ 81671 h 339497"/>
              <a:gd name="connsiteX105" fmla="*/ 394887 w 395167"/>
              <a:gd name="connsiteY105" fmla="*/ 79775 h 339497"/>
              <a:gd name="connsiteX106" fmla="*/ 394504 w 395167"/>
              <a:gd name="connsiteY106" fmla="*/ 79391 h 339497"/>
              <a:gd name="connsiteX107" fmla="*/ 384747 w 395167"/>
              <a:gd name="connsiteY107" fmla="*/ 66807 h 339497"/>
              <a:gd name="connsiteX108" fmla="*/ 383470 w 395167"/>
              <a:gd name="connsiteY108" fmla="*/ 57688 h 339497"/>
              <a:gd name="connsiteX109" fmla="*/ 381008 w 395167"/>
              <a:gd name="connsiteY109" fmla="*/ 51032 h 339497"/>
              <a:gd name="connsiteX110" fmla="*/ 370066 w 395167"/>
              <a:gd name="connsiteY110" fmla="*/ 40545 h 339497"/>
              <a:gd name="connsiteX111" fmla="*/ 353013 w 395167"/>
              <a:gd name="connsiteY111" fmla="*/ 34162 h 339497"/>
              <a:gd name="connsiteX112" fmla="*/ 340885 w 395167"/>
              <a:gd name="connsiteY112" fmla="*/ 29055 h 339497"/>
              <a:gd name="connsiteX113" fmla="*/ 326842 w 395167"/>
              <a:gd name="connsiteY113" fmla="*/ 19115 h 339497"/>
              <a:gd name="connsiteX114" fmla="*/ 310154 w 395167"/>
              <a:gd name="connsiteY114" fmla="*/ 14191 h 339497"/>
              <a:gd name="connsiteX115" fmla="*/ 308786 w 395167"/>
              <a:gd name="connsiteY115" fmla="*/ 18659 h 339497"/>
              <a:gd name="connsiteX116" fmla="*/ 294287 w 395167"/>
              <a:gd name="connsiteY116" fmla="*/ 11820 h 339497"/>
              <a:gd name="connsiteX117" fmla="*/ 287721 w 395167"/>
              <a:gd name="connsiteY117" fmla="*/ 11820 h 339497"/>
              <a:gd name="connsiteX118" fmla="*/ 286810 w 395167"/>
              <a:gd name="connsiteY118" fmla="*/ 7261 h 339497"/>
              <a:gd name="connsiteX119" fmla="*/ 289089 w 395167"/>
              <a:gd name="connsiteY119" fmla="*/ 2701 h 339497"/>
              <a:gd name="connsiteX120" fmla="*/ 289819 w 395167"/>
              <a:gd name="connsiteY120" fmla="*/ -34 h 339497"/>
              <a:gd name="connsiteX121" fmla="*/ 235106 w 395167"/>
              <a:gd name="connsiteY121" fmla="*/ 9085 h 339497"/>
              <a:gd name="connsiteX122" fmla="*/ 235561 w 395167"/>
              <a:gd name="connsiteY122" fmla="*/ 11638 h 33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95167" h="339497">
                <a:moveTo>
                  <a:pt x="235561" y="11638"/>
                </a:moveTo>
                <a:cubicBezTo>
                  <a:pt x="237111" y="13918"/>
                  <a:pt x="235561" y="16744"/>
                  <a:pt x="233920" y="18477"/>
                </a:cubicBezTo>
                <a:cubicBezTo>
                  <a:pt x="232278" y="20210"/>
                  <a:pt x="220059" y="31243"/>
                  <a:pt x="217324" y="34435"/>
                </a:cubicBezTo>
                <a:cubicBezTo>
                  <a:pt x="214588" y="37627"/>
                  <a:pt x="217324" y="37900"/>
                  <a:pt x="219238" y="37718"/>
                </a:cubicBezTo>
                <a:cubicBezTo>
                  <a:pt x="221153" y="37536"/>
                  <a:pt x="221336" y="40727"/>
                  <a:pt x="221883" y="42460"/>
                </a:cubicBezTo>
                <a:cubicBezTo>
                  <a:pt x="222649" y="44411"/>
                  <a:pt x="223561" y="46299"/>
                  <a:pt x="224619" y="48114"/>
                </a:cubicBezTo>
                <a:cubicBezTo>
                  <a:pt x="225476" y="49937"/>
                  <a:pt x="226087" y="51870"/>
                  <a:pt x="226442" y="53859"/>
                </a:cubicBezTo>
                <a:cubicBezTo>
                  <a:pt x="226269" y="56777"/>
                  <a:pt x="225594" y="59649"/>
                  <a:pt x="224436" y="62339"/>
                </a:cubicBezTo>
                <a:cubicBezTo>
                  <a:pt x="223387" y="66206"/>
                  <a:pt x="223652" y="70309"/>
                  <a:pt x="225166" y="74011"/>
                </a:cubicBezTo>
                <a:cubicBezTo>
                  <a:pt x="225567" y="77084"/>
                  <a:pt x="225220" y="80212"/>
                  <a:pt x="224163" y="83130"/>
                </a:cubicBezTo>
                <a:cubicBezTo>
                  <a:pt x="224163" y="83130"/>
                  <a:pt x="217597" y="107751"/>
                  <a:pt x="216776" y="110487"/>
                </a:cubicBezTo>
                <a:cubicBezTo>
                  <a:pt x="216202" y="112074"/>
                  <a:pt x="216202" y="113824"/>
                  <a:pt x="216776" y="115411"/>
                </a:cubicBezTo>
                <a:cubicBezTo>
                  <a:pt x="217305" y="117381"/>
                  <a:pt x="218071" y="119278"/>
                  <a:pt x="219056" y="121065"/>
                </a:cubicBezTo>
                <a:cubicBezTo>
                  <a:pt x="220296" y="123992"/>
                  <a:pt x="222439" y="126454"/>
                  <a:pt x="225166" y="128086"/>
                </a:cubicBezTo>
                <a:cubicBezTo>
                  <a:pt x="227163" y="129108"/>
                  <a:pt x="229060" y="130330"/>
                  <a:pt x="230819" y="131734"/>
                </a:cubicBezTo>
                <a:cubicBezTo>
                  <a:pt x="233282" y="133649"/>
                  <a:pt x="235014" y="138391"/>
                  <a:pt x="237659" y="140853"/>
                </a:cubicBezTo>
                <a:cubicBezTo>
                  <a:pt x="239354" y="142668"/>
                  <a:pt x="241881" y="143461"/>
                  <a:pt x="244315" y="142950"/>
                </a:cubicBezTo>
                <a:cubicBezTo>
                  <a:pt x="246632" y="143160"/>
                  <a:pt x="248920" y="143589"/>
                  <a:pt x="251154" y="144227"/>
                </a:cubicBezTo>
                <a:cubicBezTo>
                  <a:pt x="252340" y="144227"/>
                  <a:pt x="252340" y="142586"/>
                  <a:pt x="252340" y="139485"/>
                </a:cubicBezTo>
                <a:cubicBezTo>
                  <a:pt x="252340" y="136385"/>
                  <a:pt x="256899" y="136294"/>
                  <a:pt x="258359" y="136294"/>
                </a:cubicBezTo>
                <a:cubicBezTo>
                  <a:pt x="260027" y="136166"/>
                  <a:pt x="261660" y="135765"/>
                  <a:pt x="263191" y="135108"/>
                </a:cubicBezTo>
                <a:cubicBezTo>
                  <a:pt x="265836" y="134378"/>
                  <a:pt x="264833" y="136294"/>
                  <a:pt x="264833" y="136294"/>
                </a:cubicBezTo>
                <a:cubicBezTo>
                  <a:pt x="264833" y="136294"/>
                  <a:pt x="264833" y="157905"/>
                  <a:pt x="264833" y="160185"/>
                </a:cubicBezTo>
                <a:cubicBezTo>
                  <a:pt x="264951" y="165583"/>
                  <a:pt x="265353" y="170973"/>
                  <a:pt x="266018" y="176326"/>
                </a:cubicBezTo>
                <a:cubicBezTo>
                  <a:pt x="266565" y="179973"/>
                  <a:pt x="263739" y="180156"/>
                  <a:pt x="261824" y="180156"/>
                </a:cubicBezTo>
                <a:cubicBezTo>
                  <a:pt x="259909" y="180156"/>
                  <a:pt x="259726" y="178058"/>
                  <a:pt x="260091" y="176143"/>
                </a:cubicBezTo>
                <a:cubicBezTo>
                  <a:pt x="260456" y="174228"/>
                  <a:pt x="260091" y="172769"/>
                  <a:pt x="258359" y="172405"/>
                </a:cubicBezTo>
                <a:cubicBezTo>
                  <a:pt x="254137" y="173471"/>
                  <a:pt x="250106" y="175195"/>
                  <a:pt x="246413" y="177511"/>
                </a:cubicBezTo>
                <a:cubicBezTo>
                  <a:pt x="244671" y="178286"/>
                  <a:pt x="242683" y="178286"/>
                  <a:pt x="240941" y="177511"/>
                </a:cubicBezTo>
                <a:cubicBezTo>
                  <a:pt x="239574" y="177511"/>
                  <a:pt x="238844" y="175596"/>
                  <a:pt x="238844" y="175596"/>
                </a:cubicBezTo>
                <a:cubicBezTo>
                  <a:pt x="238844" y="175596"/>
                  <a:pt x="216776" y="146142"/>
                  <a:pt x="216229" y="144865"/>
                </a:cubicBezTo>
                <a:cubicBezTo>
                  <a:pt x="215682" y="143589"/>
                  <a:pt x="210940" y="143497"/>
                  <a:pt x="209390" y="143133"/>
                </a:cubicBezTo>
                <a:cubicBezTo>
                  <a:pt x="206700" y="142139"/>
                  <a:pt x="204156" y="140789"/>
                  <a:pt x="201821" y="139121"/>
                </a:cubicBezTo>
                <a:cubicBezTo>
                  <a:pt x="198393" y="138254"/>
                  <a:pt x="194864" y="137889"/>
                  <a:pt x="191334" y="138026"/>
                </a:cubicBezTo>
                <a:cubicBezTo>
                  <a:pt x="190149" y="138026"/>
                  <a:pt x="190605" y="138026"/>
                  <a:pt x="188325" y="134014"/>
                </a:cubicBezTo>
                <a:cubicBezTo>
                  <a:pt x="186046" y="130002"/>
                  <a:pt x="179207" y="119606"/>
                  <a:pt x="178021" y="117144"/>
                </a:cubicBezTo>
                <a:cubicBezTo>
                  <a:pt x="176808" y="115165"/>
                  <a:pt x="174419" y="114235"/>
                  <a:pt x="172185" y="114864"/>
                </a:cubicBezTo>
                <a:cubicBezTo>
                  <a:pt x="170635" y="114864"/>
                  <a:pt x="171182" y="115594"/>
                  <a:pt x="170999" y="121065"/>
                </a:cubicBezTo>
                <a:cubicBezTo>
                  <a:pt x="170817" y="126536"/>
                  <a:pt x="166804" y="127175"/>
                  <a:pt x="164890" y="128543"/>
                </a:cubicBezTo>
                <a:cubicBezTo>
                  <a:pt x="162975" y="129910"/>
                  <a:pt x="153491" y="126992"/>
                  <a:pt x="151029" y="126263"/>
                </a:cubicBezTo>
                <a:cubicBezTo>
                  <a:pt x="148567" y="125533"/>
                  <a:pt x="137898" y="125442"/>
                  <a:pt x="124219" y="122615"/>
                </a:cubicBezTo>
                <a:cubicBezTo>
                  <a:pt x="116313" y="121038"/>
                  <a:pt x="111188" y="113359"/>
                  <a:pt x="112766" y="105453"/>
                </a:cubicBezTo>
                <a:cubicBezTo>
                  <a:pt x="112875" y="104906"/>
                  <a:pt x="113012" y="104359"/>
                  <a:pt x="113185" y="103830"/>
                </a:cubicBezTo>
                <a:cubicBezTo>
                  <a:pt x="113185" y="100092"/>
                  <a:pt x="110541" y="101824"/>
                  <a:pt x="109447" y="102371"/>
                </a:cubicBezTo>
                <a:cubicBezTo>
                  <a:pt x="106210" y="103493"/>
                  <a:pt x="102881" y="104350"/>
                  <a:pt x="99507" y="104925"/>
                </a:cubicBezTo>
                <a:cubicBezTo>
                  <a:pt x="96288" y="105681"/>
                  <a:pt x="93215" y="106940"/>
                  <a:pt x="90388" y="108663"/>
                </a:cubicBezTo>
                <a:cubicBezTo>
                  <a:pt x="87379" y="110095"/>
                  <a:pt x="83977" y="110478"/>
                  <a:pt x="80722" y="109758"/>
                </a:cubicBezTo>
                <a:cubicBezTo>
                  <a:pt x="75524" y="109758"/>
                  <a:pt x="79810" y="106931"/>
                  <a:pt x="81816" y="104925"/>
                </a:cubicBezTo>
                <a:cubicBezTo>
                  <a:pt x="83822" y="102918"/>
                  <a:pt x="80357" y="100639"/>
                  <a:pt x="78351" y="99271"/>
                </a:cubicBezTo>
                <a:cubicBezTo>
                  <a:pt x="76345" y="97903"/>
                  <a:pt x="70691" y="92705"/>
                  <a:pt x="68685" y="90973"/>
                </a:cubicBezTo>
                <a:lnTo>
                  <a:pt x="67864" y="90973"/>
                </a:lnTo>
                <a:cubicBezTo>
                  <a:pt x="67864" y="98997"/>
                  <a:pt x="68867" y="120791"/>
                  <a:pt x="68867" y="122524"/>
                </a:cubicBezTo>
                <a:cubicBezTo>
                  <a:pt x="69944" y="128205"/>
                  <a:pt x="70399" y="133977"/>
                  <a:pt x="70235" y="139759"/>
                </a:cubicBezTo>
                <a:cubicBezTo>
                  <a:pt x="69123" y="144200"/>
                  <a:pt x="67782" y="148586"/>
                  <a:pt x="66223" y="152890"/>
                </a:cubicBezTo>
                <a:cubicBezTo>
                  <a:pt x="64946" y="155991"/>
                  <a:pt x="64308" y="157449"/>
                  <a:pt x="65493" y="159547"/>
                </a:cubicBezTo>
                <a:cubicBezTo>
                  <a:pt x="66679" y="161644"/>
                  <a:pt x="68503" y="164106"/>
                  <a:pt x="67043" y="164289"/>
                </a:cubicBezTo>
                <a:cubicBezTo>
                  <a:pt x="65585" y="164471"/>
                  <a:pt x="45158" y="163559"/>
                  <a:pt x="41966" y="164289"/>
                </a:cubicBezTo>
                <a:cubicBezTo>
                  <a:pt x="33404" y="164836"/>
                  <a:pt x="24814" y="164836"/>
                  <a:pt x="16251" y="164289"/>
                </a:cubicBezTo>
                <a:cubicBezTo>
                  <a:pt x="12695" y="163741"/>
                  <a:pt x="475" y="163377"/>
                  <a:pt x="111" y="166933"/>
                </a:cubicBezTo>
                <a:cubicBezTo>
                  <a:pt x="-254" y="170490"/>
                  <a:pt x="111" y="185171"/>
                  <a:pt x="111" y="189548"/>
                </a:cubicBezTo>
                <a:cubicBezTo>
                  <a:pt x="111" y="193925"/>
                  <a:pt x="111" y="271071"/>
                  <a:pt x="111" y="271071"/>
                </a:cubicBezTo>
                <a:cubicBezTo>
                  <a:pt x="11" y="273925"/>
                  <a:pt x="439" y="276771"/>
                  <a:pt x="1388" y="279461"/>
                </a:cubicBezTo>
                <a:cubicBezTo>
                  <a:pt x="3649" y="284038"/>
                  <a:pt x="6740" y="288151"/>
                  <a:pt x="10506" y="291589"/>
                </a:cubicBezTo>
                <a:lnTo>
                  <a:pt x="32210" y="309827"/>
                </a:lnTo>
                <a:cubicBezTo>
                  <a:pt x="33577" y="310921"/>
                  <a:pt x="43061" y="319766"/>
                  <a:pt x="48441" y="324508"/>
                </a:cubicBezTo>
                <a:cubicBezTo>
                  <a:pt x="55736" y="322958"/>
                  <a:pt x="62119" y="321681"/>
                  <a:pt x="63761" y="321225"/>
                </a:cubicBezTo>
                <a:cubicBezTo>
                  <a:pt x="71402" y="319812"/>
                  <a:pt x="79226" y="319630"/>
                  <a:pt x="86923" y="320678"/>
                </a:cubicBezTo>
                <a:cubicBezTo>
                  <a:pt x="96042" y="321773"/>
                  <a:pt x="99781" y="321955"/>
                  <a:pt x="100783" y="322958"/>
                </a:cubicBezTo>
                <a:cubicBezTo>
                  <a:pt x="101786" y="323961"/>
                  <a:pt x="107167" y="328156"/>
                  <a:pt x="109902" y="330891"/>
                </a:cubicBezTo>
                <a:cubicBezTo>
                  <a:pt x="111826" y="330873"/>
                  <a:pt x="113760" y="331056"/>
                  <a:pt x="115647" y="331439"/>
                </a:cubicBezTo>
                <a:cubicBezTo>
                  <a:pt x="121575" y="332989"/>
                  <a:pt x="149296" y="339463"/>
                  <a:pt x="152670" y="339463"/>
                </a:cubicBezTo>
                <a:cubicBezTo>
                  <a:pt x="156044" y="339463"/>
                  <a:pt x="166804" y="339463"/>
                  <a:pt x="170908" y="334721"/>
                </a:cubicBezTo>
                <a:cubicBezTo>
                  <a:pt x="175012" y="329979"/>
                  <a:pt x="179389" y="323323"/>
                  <a:pt x="181851" y="321225"/>
                </a:cubicBezTo>
                <a:cubicBezTo>
                  <a:pt x="184896" y="318636"/>
                  <a:pt x="187486" y="315553"/>
                  <a:pt x="189511" y="312107"/>
                </a:cubicBezTo>
                <a:cubicBezTo>
                  <a:pt x="192101" y="307857"/>
                  <a:pt x="195511" y="304173"/>
                  <a:pt x="199542" y="301255"/>
                </a:cubicBezTo>
                <a:cubicBezTo>
                  <a:pt x="202988" y="298674"/>
                  <a:pt x="206846" y="296668"/>
                  <a:pt x="210940" y="295327"/>
                </a:cubicBezTo>
                <a:cubicBezTo>
                  <a:pt x="217433" y="293632"/>
                  <a:pt x="223479" y="290513"/>
                  <a:pt x="228631" y="286209"/>
                </a:cubicBezTo>
                <a:cubicBezTo>
                  <a:pt x="231458" y="282379"/>
                  <a:pt x="230546" y="283747"/>
                  <a:pt x="231093" y="278731"/>
                </a:cubicBezTo>
                <a:cubicBezTo>
                  <a:pt x="231686" y="274874"/>
                  <a:pt x="232762" y="271108"/>
                  <a:pt x="234285" y="267515"/>
                </a:cubicBezTo>
                <a:cubicBezTo>
                  <a:pt x="234923" y="266056"/>
                  <a:pt x="235653" y="265691"/>
                  <a:pt x="237203" y="264871"/>
                </a:cubicBezTo>
                <a:cubicBezTo>
                  <a:pt x="238753" y="264050"/>
                  <a:pt x="247598" y="259764"/>
                  <a:pt x="248601" y="259034"/>
                </a:cubicBezTo>
                <a:cubicBezTo>
                  <a:pt x="255085" y="256235"/>
                  <a:pt x="262061" y="254748"/>
                  <a:pt x="269119" y="254657"/>
                </a:cubicBezTo>
                <a:cubicBezTo>
                  <a:pt x="273186" y="255350"/>
                  <a:pt x="277308" y="255587"/>
                  <a:pt x="281429" y="255387"/>
                </a:cubicBezTo>
                <a:lnTo>
                  <a:pt x="283983" y="254748"/>
                </a:lnTo>
                <a:cubicBezTo>
                  <a:pt x="283253" y="250645"/>
                  <a:pt x="277782" y="234778"/>
                  <a:pt x="277235" y="233136"/>
                </a:cubicBezTo>
                <a:cubicBezTo>
                  <a:pt x="276688" y="231495"/>
                  <a:pt x="278968" y="231678"/>
                  <a:pt x="278968" y="231678"/>
                </a:cubicBezTo>
                <a:lnTo>
                  <a:pt x="378819" y="199214"/>
                </a:lnTo>
                <a:cubicBezTo>
                  <a:pt x="377506" y="198384"/>
                  <a:pt x="375847" y="198384"/>
                  <a:pt x="374534" y="199214"/>
                </a:cubicBezTo>
                <a:cubicBezTo>
                  <a:pt x="372071" y="200400"/>
                  <a:pt x="369792" y="197208"/>
                  <a:pt x="369792" y="197208"/>
                </a:cubicBezTo>
                <a:cubicBezTo>
                  <a:pt x="369792" y="197208"/>
                  <a:pt x="363500" y="189366"/>
                  <a:pt x="362132" y="187451"/>
                </a:cubicBezTo>
                <a:cubicBezTo>
                  <a:pt x="360764" y="185536"/>
                  <a:pt x="359852" y="184442"/>
                  <a:pt x="362953" y="183530"/>
                </a:cubicBezTo>
                <a:cubicBezTo>
                  <a:pt x="366053" y="182618"/>
                  <a:pt x="366509" y="180064"/>
                  <a:pt x="367330" y="179152"/>
                </a:cubicBezTo>
                <a:cubicBezTo>
                  <a:pt x="368141" y="177675"/>
                  <a:pt x="368697" y="176070"/>
                  <a:pt x="368971" y="174411"/>
                </a:cubicBezTo>
                <a:cubicBezTo>
                  <a:pt x="369610" y="172040"/>
                  <a:pt x="373987" y="151978"/>
                  <a:pt x="373987" y="150975"/>
                </a:cubicBezTo>
                <a:cubicBezTo>
                  <a:pt x="373987" y="149972"/>
                  <a:pt x="375263" y="149881"/>
                  <a:pt x="376084" y="150063"/>
                </a:cubicBezTo>
                <a:cubicBezTo>
                  <a:pt x="377187" y="150346"/>
                  <a:pt x="378355" y="150346"/>
                  <a:pt x="379458" y="150063"/>
                </a:cubicBezTo>
                <a:cubicBezTo>
                  <a:pt x="382887" y="148230"/>
                  <a:pt x="386124" y="146060"/>
                  <a:pt x="389124" y="143589"/>
                </a:cubicBezTo>
                <a:cubicBezTo>
                  <a:pt x="390127" y="142859"/>
                  <a:pt x="388395" y="141491"/>
                  <a:pt x="388395" y="141491"/>
                </a:cubicBezTo>
                <a:cubicBezTo>
                  <a:pt x="386607" y="140069"/>
                  <a:pt x="384902" y="138546"/>
                  <a:pt x="383288" y="136932"/>
                </a:cubicBezTo>
                <a:cubicBezTo>
                  <a:pt x="380552" y="134287"/>
                  <a:pt x="380643" y="127813"/>
                  <a:pt x="380643" y="125533"/>
                </a:cubicBezTo>
                <a:cubicBezTo>
                  <a:pt x="380643" y="123253"/>
                  <a:pt x="379823" y="118876"/>
                  <a:pt x="379640" y="115138"/>
                </a:cubicBezTo>
                <a:cubicBezTo>
                  <a:pt x="380151" y="109192"/>
                  <a:pt x="381036" y="103283"/>
                  <a:pt x="382285" y="97447"/>
                </a:cubicBezTo>
                <a:cubicBezTo>
                  <a:pt x="382640" y="96325"/>
                  <a:pt x="382440" y="95103"/>
                  <a:pt x="381737" y="94164"/>
                </a:cubicBezTo>
                <a:cubicBezTo>
                  <a:pt x="380826" y="92887"/>
                  <a:pt x="382285" y="91155"/>
                  <a:pt x="382832" y="89422"/>
                </a:cubicBezTo>
                <a:cubicBezTo>
                  <a:pt x="386443" y="86450"/>
                  <a:pt x="390355" y="83851"/>
                  <a:pt x="394504" y="81671"/>
                </a:cubicBezTo>
                <a:cubicBezTo>
                  <a:pt x="395133" y="81252"/>
                  <a:pt x="395307" y="80404"/>
                  <a:pt x="394887" y="79775"/>
                </a:cubicBezTo>
                <a:cubicBezTo>
                  <a:pt x="394787" y="79620"/>
                  <a:pt x="394659" y="79492"/>
                  <a:pt x="394504" y="79391"/>
                </a:cubicBezTo>
                <a:cubicBezTo>
                  <a:pt x="394504" y="79391"/>
                  <a:pt x="386479" y="69725"/>
                  <a:pt x="384747" y="66807"/>
                </a:cubicBezTo>
                <a:cubicBezTo>
                  <a:pt x="383589" y="63917"/>
                  <a:pt x="383151" y="60789"/>
                  <a:pt x="383470" y="57688"/>
                </a:cubicBezTo>
                <a:cubicBezTo>
                  <a:pt x="383151" y="55318"/>
                  <a:pt x="382312" y="53038"/>
                  <a:pt x="381008" y="51032"/>
                </a:cubicBezTo>
                <a:cubicBezTo>
                  <a:pt x="380370" y="50028"/>
                  <a:pt x="374534" y="44648"/>
                  <a:pt x="370066" y="40545"/>
                </a:cubicBezTo>
                <a:cubicBezTo>
                  <a:pt x="363865" y="38539"/>
                  <a:pt x="355566" y="35256"/>
                  <a:pt x="353013" y="34162"/>
                </a:cubicBezTo>
                <a:cubicBezTo>
                  <a:pt x="350460" y="33067"/>
                  <a:pt x="340885" y="29055"/>
                  <a:pt x="340885" y="29055"/>
                </a:cubicBezTo>
                <a:cubicBezTo>
                  <a:pt x="340885" y="29055"/>
                  <a:pt x="333499" y="24131"/>
                  <a:pt x="326842" y="19115"/>
                </a:cubicBezTo>
                <a:cubicBezTo>
                  <a:pt x="321790" y="16088"/>
                  <a:pt x="316045" y="14392"/>
                  <a:pt x="310154" y="14191"/>
                </a:cubicBezTo>
                <a:cubicBezTo>
                  <a:pt x="310373" y="15805"/>
                  <a:pt x="309871" y="17447"/>
                  <a:pt x="308786" y="18659"/>
                </a:cubicBezTo>
                <a:cubicBezTo>
                  <a:pt x="306506" y="20392"/>
                  <a:pt x="296840" y="14100"/>
                  <a:pt x="294287" y="11820"/>
                </a:cubicBezTo>
                <a:cubicBezTo>
                  <a:pt x="291734" y="9540"/>
                  <a:pt x="290275" y="12641"/>
                  <a:pt x="287721" y="11820"/>
                </a:cubicBezTo>
                <a:cubicBezTo>
                  <a:pt x="285168" y="10999"/>
                  <a:pt x="286810" y="7261"/>
                  <a:pt x="286810" y="7261"/>
                </a:cubicBezTo>
                <a:cubicBezTo>
                  <a:pt x="287001" y="5519"/>
                  <a:pt x="287804" y="3896"/>
                  <a:pt x="289089" y="2701"/>
                </a:cubicBezTo>
                <a:cubicBezTo>
                  <a:pt x="290184" y="1425"/>
                  <a:pt x="290366" y="695"/>
                  <a:pt x="289819" y="-34"/>
                </a:cubicBezTo>
                <a:lnTo>
                  <a:pt x="235106" y="9085"/>
                </a:lnTo>
                <a:cubicBezTo>
                  <a:pt x="234467" y="9540"/>
                  <a:pt x="234102" y="9358"/>
                  <a:pt x="235561" y="11638"/>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27" name="Freeform: Shape 1226">
            <a:extLst>
              <a:ext uri="{FF2B5EF4-FFF2-40B4-BE49-F238E27FC236}">
                <a16:creationId xmlns:a16="http://schemas.microsoft.com/office/drawing/2014/main" id="{D1CF0A39-77D8-586A-63B6-0FEF8B457F47}"/>
              </a:ext>
            </a:extLst>
          </p:cNvPr>
          <p:cNvSpPr/>
          <p:nvPr/>
        </p:nvSpPr>
        <p:spPr>
          <a:xfrm>
            <a:off x="6089294" y="5085641"/>
            <a:ext cx="396291" cy="371322"/>
          </a:xfrm>
          <a:custGeom>
            <a:avLst/>
            <a:gdLst>
              <a:gd name="connsiteX0" fmla="*/ 277858 w 456093"/>
              <a:gd name="connsiteY0" fmla="*/ 275844 h 427357"/>
              <a:gd name="connsiteX1" fmla="*/ 277858 w 456093"/>
              <a:gd name="connsiteY1" fmla="*/ 179001 h 427357"/>
              <a:gd name="connsiteX2" fmla="*/ 278788 w 456093"/>
              <a:gd name="connsiteY2" fmla="*/ 177159 h 427357"/>
              <a:gd name="connsiteX3" fmla="*/ 279226 w 456093"/>
              <a:gd name="connsiteY3" fmla="*/ 177086 h 427357"/>
              <a:gd name="connsiteX4" fmla="*/ 302206 w 456093"/>
              <a:gd name="connsiteY4" fmla="*/ 177086 h 427357"/>
              <a:gd name="connsiteX5" fmla="*/ 312328 w 456093"/>
              <a:gd name="connsiteY5" fmla="*/ 170065 h 427357"/>
              <a:gd name="connsiteX6" fmla="*/ 311507 w 456093"/>
              <a:gd name="connsiteY6" fmla="*/ 126385 h 427357"/>
              <a:gd name="connsiteX7" fmla="*/ 311507 w 456093"/>
              <a:gd name="connsiteY7" fmla="*/ 48692 h 427357"/>
              <a:gd name="connsiteX8" fmla="*/ 313240 w 456093"/>
              <a:gd name="connsiteY8" fmla="*/ 47141 h 427357"/>
              <a:gd name="connsiteX9" fmla="*/ 387559 w 456093"/>
              <a:gd name="connsiteY9" fmla="*/ 36290 h 427357"/>
              <a:gd name="connsiteX10" fmla="*/ 390368 w 456093"/>
              <a:gd name="connsiteY10" fmla="*/ 37594 h 427357"/>
              <a:gd name="connsiteX11" fmla="*/ 390386 w 456093"/>
              <a:gd name="connsiteY11" fmla="*/ 37658 h 427357"/>
              <a:gd name="connsiteX12" fmla="*/ 398137 w 456093"/>
              <a:gd name="connsiteY12" fmla="*/ 51883 h 427357"/>
              <a:gd name="connsiteX13" fmla="*/ 402332 w 456093"/>
              <a:gd name="connsiteY13" fmla="*/ 52430 h 427357"/>
              <a:gd name="connsiteX14" fmla="*/ 407894 w 456093"/>
              <a:gd name="connsiteY14" fmla="*/ 47324 h 427357"/>
              <a:gd name="connsiteX15" fmla="*/ 419202 w 456093"/>
              <a:gd name="connsiteY15" fmla="*/ 38752 h 427357"/>
              <a:gd name="connsiteX16" fmla="*/ 441087 w 456093"/>
              <a:gd name="connsiteY16" fmla="*/ 31183 h 427357"/>
              <a:gd name="connsiteX17" fmla="*/ 456042 w 456093"/>
              <a:gd name="connsiteY17" fmla="*/ 29633 h 427357"/>
              <a:gd name="connsiteX18" fmla="*/ 446923 w 456093"/>
              <a:gd name="connsiteY18" fmla="*/ 21700 h 427357"/>
              <a:gd name="connsiteX19" fmla="*/ 433063 w 456093"/>
              <a:gd name="connsiteY19" fmla="*/ 19420 h 427357"/>
              <a:gd name="connsiteX20" fmla="*/ 409900 w 456093"/>
              <a:gd name="connsiteY20" fmla="*/ 19967 h 427357"/>
              <a:gd name="connsiteX21" fmla="*/ 394581 w 456093"/>
              <a:gd name="connsiteY21" fmla="*/ 23250 h 427357"/>
              <a:gd name="connsiteX22" fmla="*/ 365582 w 456093"/>
              <a:gd name="connsiteY22" fmla="*/ 29086 h 427357"/>
              <a:gd name="connsiteX23" fmla="*/ 336310 w 456093"/>
              <a:gd name="connsiteY23" fmla="*/ 34740 h 427357"/>
              <a:gd name="connsiteX24" fmla="*/ 310139 w 456093"/>
              <a:gd name="connsiteY24" fmla="*/ 34740 h 427357"/>
              <a:gd name="connsiteX25" fmla="*/ 266460 w 456093"/>
              <a:gd name="connsiteY25" fmla="*/ 30636 h 427357"/>
              <a:gd name="connsiteX26" fmla="*/ 246672 w 456093"/>
              <a:gd name="connsiteY26" fmla="*/ 30636 h 427357"/>
              <a:gd name="connsiteX27" fmla="*/ 228434 w 456093"/>
              <a:gd name="connsiteY27" fmla="*/ 18417 h 427357"/>
              <a:gd name="connsiteX28" fmla="*/ 215120 w 456093"/>
              <a:gd name="connsiteY28" fmla="*/ 14860 h 427357"/>
              <a:gd name="connsiteX29" fmla="*/ 83899 w 456093"/>
              <a:gd name="connsiteY29" fmla="*/ 14313 h 427357"/>
              <a:gd name="connsiteX30" fmla="*/ 77060 w 456093"/>
              <a:gd name="connsiteY30" fmla="*/ 15408 h 427357"/>
              <a:gd name="connsiteX31" fmla="*/ 70950 w 456093"/>
              <a:gd name="connsiteY31" fmla="*/ 14496 h 427357"/>
              <a:gd name="connsiteX32" fmla="*/ 53989 w 456093"/>
              <a:gd name="connsiteY32" fmla="*/ 1547 h 427357"/>
              <a:gd name="connsiteX33" fmla="*/ 50615 w 456093"/>
              <a:gd name="connsiteY33" fmla="*/ -3 h 427357"/>
              <a:gd name="connsiteX34" fmla="*/ 36207 w 456093"/>
              <a:gd name="connsiteY34" fmla="*/ 4192 h 427357"/>
              <a:gd name="connsiteX35" fmla="*/ 21708 w 456093"/>
              <a:gd name="connsiteY35" fmla="*/ 10848 h 427357"/>
              <a:gd name="connsiteX36" fmla="*/ 5 w 456093"/>
              <a:gd name="connsiteY36" fmla="*/ 9754 h 427357"/>
              <a:gd name="connsiteX37" fmla="*/ 1008 w 456093"/>
              <a:gd name="connsiteY37" fmla="*/ 33281 h 427357"/>
              <a:gd name="connsiteX38" fmla="*/ 16966 w 456093"/>
              <a:gd name="connsiteY38" fmla="*/ 61914 h 427357"/>
              <a:gd name="connsiteX39" fmla="*/ 30827 w 456093"/>
              <a:gd name="connsiteY39" fmla="*/ 83252 h 427357"/>
              <a:gd name="connsiteX40" fmla="*/ 73047 w 456093"/>
              <a:gd name="connsiteY40" fmla="*/ 166600 h 427357"/>
              <a:gd name="connsiteX41" fmla="*/ 91285 w 456093"/>
              <a:gd name="connsiteY41" fmla="*/ 198333 h 427357"/>
              <a:gd name="connsiteX42" fmla="*/ 92744 w 456093"/>
              <a:gd name="connsiteY42" fmla="*/ 212650 h 427357"/>
              <a:gd name="connsiteX43" fmla="*/ 93930 w 456093"/>
              <a:gd name="connsiteY43" fmla="*/ 261254 h 427357"/>
              <a:gd name="connsiteX44" fmla="*/ 102228 w 456093"/>
              <a:gd name="connsiteY44" fmla="*/ 280221 h 427357"/>
              <a:gd name="connsiteX45" fmla="*/ 104143 w 456093"/>
              <a:gd name="connsiteY45" fmla="*/ 300921 h 427357"/>
              <a:gd name="connsiteX46" fmla="*/ 108520 w 456093"/>
              <a:gd name="connsiteY46" fmla="*/ 333840 h 427357"/>
              <a:gd name="connsiteX47" fmla="*/ 140072 w 456093"/>
              <a:gd name="connsiteY47" fmla="*/ 399588 h 427357"/>
              <a:gd name="connsiteX48" fmla="*/ 158309 w 456093"/>
              <a:gd name="connsiteY48" fmla="*/ 413996 h 427357"/>
              <a:gd name="connsiteX49" fmla="*/ 159404 w 456093"/>
              <a:gd name="connsiteY49" fmla="*/ 414725 h 427357"/>
              <a:gd name="connsiteX50" fmla="*/ 170073 w 456093"/>
              <a:gd name="connsiteY50" fmla="*/ 401229 h 427357"/>
              <a:gd name="connsiteX51" fmla="*/ 173082 w 456093"/>
              <a:gd name="connsiteY51" fmla="*/ 397673 h 427357"/>
              <a:gd name="connsiteX52" fmla="*/ 175818 w 456093"/>
              <a:gd name="connsiteY52" fmla="*/ 395393 h 427357"/>
              <a:gd name="connsiteX53" fmla="*/ 180560 w 456093"/>
              <a:gd name="connsiteY53" fmla="*/ 396487 h 427357"/>
              <a:gd name="connsiteX54" fmla="*/ 183021 w 456093"/>
              <a:gd name="connsiteY54" fmla="*/ 397491 h 427357"/>
              <a:gd name="connsiteX55" fmla="*/ 186213 w 456093"/>
              <a:gd name="connsiteY55" fmla="*/ 401868 h 427357"/>
              <a:gd name="connsiteX56" fmla="*/ 190590 w 456093"/>
              <a:gd name="connsiteY56" fmla="*/ 406974 h 427357"/>
              <a:gd name="connsiteX57" fmla="*/ 189040 w 456093"/>
              <a:gd name="connsiteY57" fmla="*/ 409984 h 427357"/>
              <a:gd name="connsiteX58" fmla="*/ 188995 w 456093"/>
              <a:gd name="connsiteY58" fmla="*/ 412947 h 427357"/>
              <a:gd name="connsiteX59" fmla="*/ 189040 w 456093"/>
              <a:gd name="connsiteY59" fmla="*/ 412992 h 427357"/>
              <a:gd name="connsiteX60" fmla="*/ 190773 w 456093"/>
              <a:gd name="connsiteY60" fmla="*/ 416823 h 427357"/>
              <a:gd name="connsiteX61" fmla="*/ 194785 w 456093"/>
              <a:gd name="connsiteY61" fmla="*/ 421382 h 427357"/>
              <a:gd name="connsiteX62" fmla="*/ 213023 w 456093"/>
              <a:gd name="connsiteY62" fmla="*/ 425030 h 427357"/>
              <a:gd name="connsiteX63" fmla="*/ 250410 w 456093"/>
              <a:gd name="connsiteY63" fmla="*/ 427309 h 427357"/>
              <a:gd name="connsiteX64" fmla="*/ 252690 w 456093"/>
              <a:gd name="connsiteY64" fmla="*/ 424848 h 427357"/>
              <a:gd name="connsiteX65" fmla="*/ 276673 w 456093"/>
              <a:gd name="connsiteY65" fmla="*/ 409437 h 427357"/>
              <a:gd name="connsiteX66" fmla="*/ 278497 w 456093"/>
              <a:gd name="connsiteY66" fmla="*/ 407339 h 427357"/>
              <a:gd name="connsiteX67" fmla="*/ 278497 w 456093"/>
              <a:gd name="connsiteY67" fmla="*/ 400500 h 427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56093" h="427357">
                <a:moveTo>
                  <a:pt x="277858" y="275844"/>
                </a:moveTo>
                <a:lnTo>
                  <a:pt x="277858" y="179001"/>
                </a:lnTo>
                <a:cubicBezTo>
                  <a:pt x="277603" y="178235"/>
                  <a:pt x="278023" y="177414"/>
                  <a:pt x="278788" y="177159"/>
                </a:cubicBezTo>
                <a:cubicBezTo>
                  <a:pt x="278925" y="177114"/>
                  <a:pt x="279080" y="177086"/>
                  <a:pt x="279226" y="177086"/>
                </a:cubicBezTo>
                <a:cubicBezTo>
                  <a:pt x="281141" y="177086"/>
                  <a:pt x="302206" y="177086"/>
                  <a:pt x="302206" y="177086"/>
                </a:cubicBezTo>
                <a:cubicBezTo>
                  <a:pt x="302206" y="177086"/>
                  <a:pt x="312328" y="177998"/>
                  <a:pt x="312328" y="170065"/>
                </a:cubicBezTo>
                <a:cubicBezTo>
                  <a:pt x="312328" y="162131"/>
                  <a:pt x="311325" y="130124"/>
                  <a:pt x="311507" y="126385"/>
                </a:cubicBezTo>
                <a:cubicBezTo>
                  <a:pt x="311690" y="122646"/>
                  <a:pt x="311507" y="48692"/>
                  <a:pt x="311507" y="48692"/>
                </a:cubicBezTo>
                <a:cubicBezTo>
                  <a:pt x="311507" y="48692"/>
                  <a:pt x="311507" y="47506"/>
                  <a:pt x="313240" y="47141"/>
                </a:cubicBezTo>
                <a:lnTo>
                  <a:pt x="387559" y="36290"/>
                </a:lnTo>
                <a:cubicBezTo>
                  <a:pt x="388690" y="35880"/>
                  <a:pt x="389948" y="36463"/>
                  <a:pt x="390368" y="37594"/>
                </a:cubicBezTo>
                <a:cubicBezTo>
                  <a:pt x="390368" y="37612"/>
                  <a:pt x="390377" y="37639"/>
                  <a:pt x="390386" y="37658"/>
                </a:cubicBezTo>
                <a:cubicBezTo>
                  <a:pt x="392438" y="42673"/>
                  <a:pt x="395036" y="47442"/>
                  <a:pt x="398137" y="51883"/>
                </a:cubicBezTo>
                <a:cubicBezTo>
                  <a:pt x="400417" y="53980"/>
                  <a:pt x="400964" y="53798"/>
                  <a:pt x="402332" y="52430"/>
                </a:cubicBezTo>
                <a:cubicBezTo>
                  <a:pt x="403699" y="51062"/>
                  <a:pt x="406344" y="48874"/>
                  <a:pt x="407894" y="47324"/>
                </a:cubicBezTo>
                <a:cubicBezTo>
                  <a:pt x="411505" y="44269"/>
                  <a:pt x="415281" y="41406"/>
                  <a:pt x="419202" y="38752"/>
                </a:cubicBezTo>
                <a:cubicBezTo>
                  <a:pt x="426232" y="35524"/>
                  <a:pt x="433564" y="32989"/>
                  <a:pt x="441087" y="31183"/>
                </a:cubicBezTo>
                <a:cubicBezTo>
                  <a:pt x="446020" y="30263"/>
                  <a:pt x="451027" y="29743"/>
                  <a:pt x="456042" y="29633"/>
                </a:cubicBezTo>
                <a:cubicBezTo>
                  <a:pt x="453580" y="26898"/>
                  <a:pt x="448017" y="22521"/>
                  <a:pt x="446923" y="21700"/>
                </a:cubicBezTo>
                <a:cubicBezTo>
                  <a:pt x="445829" y="20879"/>
                  <a:pt x="442364" y="20514"/>
                  <a:pt x="433063" y="19420"/>
                </a:cubicBezTo>
                <a:cubicBezTo>
                  <a:pt x="425366" y="18371"/>
                  <a:pt x="417542" y="18554"/>
                  <a:pt x="409900" y="19967"/>
                </a:cubicBezTo>
                <a:cubicBezTo>
                  <a:pt x="408259" y="19967"/>
                  <a:pt x="401876" y="21700"/>
                  <a:pt x="394581" y="23250"/>
                </a:cubicBezTo>
                <a:lnTo>
                  <a:pt x="365582" y="29086"/>
                </a:lnTo>
                <a:lnTo>
                  <a:pt x="336310" y="34740"/>
                </a:lnTo>
                <a:cubicBezTo>
                  <a:pt x="327602" y="35378"/>
                  <a:pt x="318848" y="35378"/>
                  <a:pt x="310139" y="34740"/>
                </a:cubicBezTo>
                <a:lnTo>
                  <a:pt x="266460" y="30636"/>
                </a:lnTo>
                <a:cubicBezTo>
                  <a:pt x="259867" y="30235"/>
                  <a:pt x="253264" y="30235"/>
                  <a:pt x="246672" y="30636"/>
                </a:cubicBezTo>
                <a:cubicBezTo>
                  <a:pt x="240744" y="31183"/>
                  <a:pt x="231899" y="22976"/>
                  <a:pt x="228434" y="18417"/>
                </a:cubicBezTo>
                <a:cubicBezTo>
                  <a:pt x="224969" y="13858"/>
                  <a:pt x="215120" y="14860"/>
                  <a:pt x="215120" y="14860"/>
                </a:cubicBezTo>
                <a:cubicBezTo>
                  <a:pt x="215120" y="14860"/>
                  <a:pt x="85540" y="14131"/>
                  <a:pt x="83899" y="14313"/>
                </a:cubicBezTo>
                <a:cubicBezTo>
                  <a:pt x="81592" y="14450"/>
                  <a:pt x="79294" y="14815"/>
                  <a:pt x="77060" y="15408"/>
                </a:cubicBezTo>
                <a:cubicBezTo>
                  <a:pt x="74981" y="15964"/>
                  <a:pt x="72774" y="15636"/>
                  <a:pt x="70950" y="14496"/>
                </a:cubicBezTo>
                <a:cubicBezTo>
                  <a:pt x="69217" y="13492"/>
                  <a:pt x="55174" y="2641"/>
                  <a:pt x="53989" y="1547"/>
                </a:cubicBezTo>
                <a:cubicBezTo>
                  <a:pt x="52803" y="452"/>
                  <a:pt x="53989" y="-186"/>
                  <a:pt x="50615" y="-3"/>
                </a:cubicBezTo>
                <a:cubicBezTo>
                  <a:pt x="45581" y="398"/>
                  <a:pt x="40675" y="1829"/>
                  <a:pt x="36207" y="4192"/>
                </a:cubicBezTo>
                <a:cubicBezTo>
                  <a:pt x="31629" y="6936"/>
                  <a:pt x="26769" y="9170"/>
                  <a:pt x="21708" y="10848"/>
                </a:cubicBezTo>
                <a:cubicBezTo>
                  <a:pt x="14458" y="11204"/>
                  <a:pt x="7182" y="10830"/>
                  <a:pt x="5" y="9754"/>
                </a:cubicBezTo>
                <a:cubicBezTo>
                  <a:pt x="-196" y="17614"/>
                  <a:pt x="141" y="25475"/>
                  <a:pt x="1008" y="33281"/>
                </a:cubicBezTo>
                <a:cubicBezTo>
                  <a:pt x="3515" y="44141"/>
                  <a:pt x="9051" y="54063"/>
                  <a:pt x="16966" y="61914"/>
                </a:cubicBezTo>
                <a:cubicBezTo>
                  <a:pt x="22574" y="68334"/>
                  <a:pt x="27243" y="75519"/>
                  <a:pt x="30827" y="83252"/>
                </a:cubicBezTo>
                <a:cubicBezTo>
                  <a:pt x="36116" y="95198"/>
                  <a:pt x="73047" y="166600"/>
                  <a:pt x="73047" y="166600"/>
                </a:cubicBezTo>
                <a:cubicBezTo>
                  <a:pt x="73047" y="166600"/>
                  <a:pt x="87820" y="191950"/>
                  <a:pt x="91285" y="198333"/>
                </a:cubicBezTo>
                <a:cubicBezTo>
                  <a:pt x="93428" y="202792"/>
                  <a:pt x="93948" y="207853"/>
                  <a:pt x="92744" y="212650"/>
                </a:cubicBezTo>
                <a:cubicBezTo>
                  <a:pt x="92744" y="216571"/>
                  <a:pt x="89188" y="250220"/>
                  <a:pt x="93930" y="261254"/>
                </a:cubicBezTo>
                <a:cubicBezTo>
                  <a:pt x="98671" y="272288"/>
                  <a:pt x="98307" y="272470"/>
                  <a:pt x="102228" y="280221"/>
                </a:cubicBezTo>
                <a:cubicBezTo>
                  <a:pt x="104982" y="286760"/>
                  <a:pt x="105647" y="293991"/>
                  <a:pt x="104143" y="300921"/>
                </a:cubicBezTo>
                <a:cubicBezTo>
                  <a:pt x="104116" y="312037"/>
                  <a:pt x="105583" y="323117"/>
                  <a:pt x="108520" y="333840"/>
                </a:cubicBezTo>
                <a:cubicBezTo>
                  <a:pt x="111985" y="345421"/>
                  <a:pt x="121469" y="379435"/>
                  <a:pt x="140072" y="399588"/>
                </a:cubicBezTo>
                <a:cubicBezTo>
                  <a:pt x="145333" y="405342"/>
                  <a:pt x="151498" y="410211"/>
                  <a:pt x="158309" y="413996"/>
                </a:cubicBezTo>
                <a:lnTo>
                  <a:pt x="159404" y="414725"/>
                </a:lnTo>
                <a:cubicBezTo>
                  <a:pt x="162048" y="411442"/>
                  <a:pt x="168523" y="403326"/>
                  <a:pt x="170073" y="401229"/>
                </a:cubicBezTo>
                <a:cubicBezTo>
                  <a:pt x="171623" y="399132"/>
                  <a:pt x="172717" y="398950"/>
                  <a:pt x="173082" y="397673"/>
                </a:cubicBezTo>
                <a:cubicBezTo>
                  <a:pt x="173447" y="396397"/>
                  <a:pt x="174450" y="395028"/>
                  <a:pt x="175818" y="395393"/>
                </a:cubicBezTo>
                <a:cubicBezTo>
                  <a:pt x="177340" y="395986"/>
                  <a:pt x="178936" y="396351"/>
                  <a:pt x="180560" y="396487"/>
                </a:cubicBezTo>
                <a:cubicBezTo>
                  <a:pt x="181471" y="396487"/>
                  <a:pt x="182839" y="396487"/>
                  <a:pt x="183021" y="397491"/>
                </a:cubicBezTo>
                <a:cubicBezTo>
                  <a:pt x="183304" y="399388"/>
                  <a:pt x="184499" y="401019"/>
                  <a:pt x="186213" y="401868"/>
                </a:cubicBezTo>
                <a:cubicBezTo>
                  <a:pt x="188493" y="402597"/>
                  <a:pt x="190955" y="404877"/>
                  <a:pt x="190590" y="406974"/>
                </a:cubicBezTo>
                <a:cubicBezTo>
                  <a:pt x="190226" y="409071"/>
                  <a:pt x="189861" y="409619"/>
                  <a:pt x="189040" y="409984"/>
                </a:cubicBezTo>
                <a:cubicBezTo>
                  <a:pt x="188210" y="410795"/>
                  <a:pt x="188192" y="412118"/>
                  <a:pt x="188995" y="412947"/>
                </a:cubicBezTo>
                <a:cubicBezTo>
                  <a:pt x="189013" y="412965"/>
                  <a:pt x="189022" y="412975"/>
                  <a:pt x="189040" y="412992"/>
                </a:cubicBezTo>
                <a:cubicBezTo>
                  <a:pt x="190043" y="414032"/>
                  <a:pt x="190663" y="415382"/>
                  <a:pt x="190773" y="416823"/>
                </a:cubicBezTo>
                <a:cubicBezTo>
                  <a:pt x="190773" y="418555"/>
                  <a:pt x="190773" y="420470"/>
                  <a:pt x="194785" y="421382"/>
                </a:cubicBezTo>
                <a:cubicBezTo>
                  <a:pt x="198798" y="422294"/>
                  <a:pt x="210196" y="424209"/>
                  <a:pt x="213023" y="425030"/>
                </a:cubicBezTo>
                <a:cubicBezTo>
                  <a:pt x="215850" y="425850"/>
                  <a:pt x="248860" y="427492"/>
                  <a:pt x="250410" y="427309"/>
                </a:cubicBezTo>
                <a:cubicBezTo>
                  <a:pt x="251960" y="427127"/>
                  <a:pt x="251960" y="426124"/>
                  <a:pt x="252690" y="424848"/>
                </a:cubicBezTo>
                <a:cubicBezTo>
                  <a:pt x="257769" y="416175"/>
                  <a:pt x="266679" y="410448"/>
                  <a:pt x="276673" y="409437"/>
                </a:cubicBezTo>
                <a:cubicBezTo>
                  <a:pt x="277530" y="408998"/>
                  <a:pt x="278177" y="408251"/>
                  <a:pt x="278497" y="407339"/>
                </a:cubicBezTo>
                <a:cubicBezTo>
                  <a:pt x="278770" y="405069"/>
                  <a:pt x="278770" y="402770"/>
                  <a:pt x="278497" y="400500"/>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28" name="Freeform: Shape 1227">
            <a:extLst>
              <a:ext uri="{FF2B5EF4-FFF2-40B4-BE49-F238E27FC236}">
                <a16:creationId xmlns:a16="http://schemas.microsoft.com/office/drawing/2014/main" id="{B0159E9D-CBF7-F9E4-D26C-E34AEB59A283}"/>
              </a:ext>
            </a:extLst>
          </p:cNvPr>
          <p:cNvSpPr/>
          <p:nvPr/>
        </p:nvSpPr>
        <p:spPr>
          <a:xfrm>
            <a:off x="6088230" y="4754080"/>
            <a:ext cx="362917" cy="361875"/>
          </a:xfrm>
          <a:custGeom>
            <a:avLst/>
            <a:gdLst>
              <a:gd name="connsiteX0" fmla="*/ 22932 w 417683"/>
              <a:gd name="connsiteY0" fmla="*/ 392080 h 416484"/>
              <a:gd name="connsiteX1" fmla="*/ 37432 w 417683"/>
              <a:gd name="connsiteY1" fmla="*/ 385422 h 416484"/>
              <a:gd name="connsiteX2" fmla="*/ 51840 w 417683"/>
              <a:gd name="connsiteY2" fmla="*/ 381228 h 416484"/>
              <a:gd name="connsiteX3" fmla="*/ 55214 w 417683"/>
              <a:gd name="connsiteY3" fmla="*/ 382778 h 416484"/>
              <a:gd name="connsiteX4" fmla="*/ 72175 w 417683"/>
              <a:gd name="connsiteY4" fmla="*/ 395727 h 416484"/>
              <a:gd name="connsiteX5" fmla="*/ 78284 w 417683"/>
              <a:gd name="connsiteY5" fmla="*/ 396639 h 416484"/>
              <a:gd name="connsiteX6" fmla="*/ 85123 w 417683"/>
              <a:gd name="connsiteY6" fmla="*/ 395545 h 416484"/>
              <a:gd name="connsiteX7" fmla="*/ 216345 w 417683"/>
              <a:gd name="connsiteY7" fmla="*/ 396092 h 416484"/>
              <a:gd name="connsiteX8" fmla="*/ 229659 w 417683"/>
              <a:gd name="connsiteY8" fmla="*/ 399648 h 416484"/>
              <a:gd name="connsiteX9" fmla="*/ 247896 w 417683"/>
              <a:gd name="connsiteY9" fmla="*/ 411868 h 416484"/>
              <a:gd name="connsiteX10" fmla="*/ 267684 w 417683"/>
              <a:gd name="connsiteY10" fmla="*/ 411868 h 416484"/>
              <a:gd name="connsiteX11" fmla="*/ 311364 w 417683"/>
              <a:gd name="connsiteY11" fmla="*/ 415971 h 416484"/>
              <a:gd name="connsiteX12" fmla="*/ 337535 w 417683"/>
              <a:gd name="connsiteY12" fmla="*/ 415971 h 416484"/>
              <a:gd name="connsiteX13" fmla="*/ 366807 w 417683"/>
              <a:gd name="connsiteY13" fmla="*/ 410317 h 416484"/>
              <a:gd name="connsiteX14" fmla="*/ 395805 w 417683"/>
              <a:gd name="connsiteY14" fmla="*/ 404481 h 416484"/>
              <a:gd name="connsiteX15" fmla="*/ 379574 w 417683"/>
              <a:gd name="connsiteY15" fmla="*/ 389800 h 416484"/>
              <a:gd name="connsiteX16" fmla="*/ 357871 w 417683"/>
              <a:gd name="connsiteY16" fmla="*/ 371562 h 416484"/>
              <a:gd name="connsiteX17" fmla="*/ 348752 w 417683"/>
              <a:gd name="connsiteY17" fmla="*/ 359434 h 416484"/>
              <a:gd name="connsiteX18" fmla="*/ 347475 w 417683"/>
              <a:gd name="connsiteY18" fmla="*/ 351044 h 416484"/>
              <a:gd name="connsiteX19" fmla="*/ 347475 w 417683"/>
              <a:gd name="connsiteY19" fmla="*/ 269521 h 416484"/>
              <a:gd name="connsiteX20" fmla="*/ 347475 w 417683"/>
              <a:gd name="connsiteY20" fmla="*/ 246906 h 416484"/>
              <a:gd name="connsiteX21" fmla="*/ 363616 w 417683"/>
              <a:gd name="connsiteY21" fmla="*/ 244262 h 416484"/>
              <a:gd name="connsiteX22" fmla="*/ 389330 w 417683"/>
              <a:gd name="connsiteY22" fmla="*/ 244262 h 416484"/>
              <a:gd name="connsiteX23" fmla="*/ 414408 w 417683"/>
              <a:gd name="connsiteY23" fmla="*/ 244262 h 416484"/>
              <a:gd name="connsiteX24" fmla="*/ 412857 w 417683"/>
              <a:gd name="connsiteY24" fmla="*/ 239520 h 416484"/>
              <a:gd name="connsiteX25" fmla="*/ 413587 w 417683"/>
              <a:gd name="connsiteY25" fmla="*/ 232863 h 416484"/>
              <a:gd name="connsiteX26" fmla="*/ 417599 w 417683"/>
              <a:gd name="connsiteY26" fmla="*/ 219732 h 416484"/>
              <a:gd name="connsiteX27" fmla="*/ 416231 w 417683"/>
              <a:gd name="connsiteY27" fmla="*/ 202497 h 416484"/>
              <a:gd name="connsiteX28" fmla="*/ 415228 w 417683"/>
              <a:gd name="connsiteY28" fmla="*/ 170945 h 416484"/>
              <a:gd name="connsiteX29" fmla="*/ 409848 w 417683"/>
              <a:gd name="connsiteY29" fmla="*/ 175505 h 416484"/>
              <a:gd name="connsiteX30" fmla="*/ 365895 w 417683"/>
              <a:gd name="connsiteY30" fmla="*/ 179244 h 416484"/>
              <a:gd name="connsiteX31" fmla="*/ 357324 w 417683"/>
              <a:gd name="connsiteY31" fmla="*/ 183165 h 416484"/>
              <a:gd name="connsiteX32" fmla="*/ 354497 w 417683"/>
              <a:gd name="connsiteY32" fmla="*/ 180064 h 416484"/>
              <a:gd name="connsiteX33" fmla="*/ 353676 w 417683"/>
              <a:gd name="connsiteY33" fmla="*/ 174958 h 416484"/>
              <a:gd name="connsiteX34" fmla="*/ 357324 w 417683"/>
              <a:gd name="connsiteY34" fmla="*/ 164106 h 416484"/>
              <a:gd name="connsiteX35" fmla="*/ 357324 w 417683"/>
              <a:gd name="connsiteY35" fmla="*/ 160094 h 416484"/>
              <a:gd name="connsiteX36" fmla="*/ 353311 w 417683"/>
              <a:gd name="connsiteY36" fmla="*/ 141309 h 416484"/>
              <a:gd name="connsiteX37" fmla="*/ 349572 w 417683"/>
              <a:gd name="connsiteY37" fmla="*/ 136749 h 416484"/>
              <a:gd name="connsiteX38" fmla="*/ 341913 w 417683"/>
              <a:gd name="connsiteY38" fmla="*/ 113952 h 416484"/>
              <a:gd name="connsiteX39" fmla="*/ 343918 w 417683"/>
              <a:gd name="connsiteY39" fmla="*/ 88602 h 416484"/>
              <a:gd name="connsiteX40" fmla="*/ 342460 w 417683"/>
              <a:gd name="connsiteY40" fmla="*/ 82310 h 416484"/>
              <a:gd name="connsiteX41" fmla="*/ 339086 w 417683"/>
              <a:gd name="connsiteY41" fmla="*/ 74376 h 416484"/>
              <a:gd name="connsiteX42" fmla="*/ 340180 w 417683"/>
              <a:gd name="connsiteY42" fmla="*/ 62339 h 416484"/>
              <a:gd name="connsiteX43" fmla="*/ 340180 w 417683"/>
              <a:gd name="connsiteY43" fmla="*/ 52673 h 416484"/>
              <a:gd name="connsiteX44" fmla="*/ 336733 w 417683"/>
              <a:gd name="connsiteY44" fmla="*/ 49007 h 416484"/>
              <a:gd name="connsiteX45" fmla="*/ 336259 w 417683"/>
              <a:gd name="connsiteY45" fmla="*/ 49025 h 416484"/>
              <a:gd name="connsiteX46" fmla="*/ 318841 w 417683"/>
              <a:gd name="connsiteY46" fmla="*/ 48387 h 416484"/>
              <a:gd name="connsiteX47" fmla="*/ 299418 w 417683"/>
              <a:gd name="connsiteY47" fmla="*/ 48387 h 416484"/>
              <a:gd name="connsiteX48" fmla="*/ 297138 w 417683"/>
              <a:gd name="connsiteY48" fmla="*/ 44740 h 416484"/>
              <a:gd name="connsiteX49" fmla="*/ 299783 w 417683"/>
              <a:gd name="connsiteY49" fmla="*/ 38174 h 416484"/>
              <a:gd name="connsiteX50" fmla="*/ 296591 w 417683"/>
              <a:gd name="connsiteY50" fmla="*/ 36168 h 416484"/>
              <a:gd name="connsiteX51" fmla="*/ 286925 w 417683"/>
              <a:gd name="connsiteY51" fmla="*/ 37536 h 416484"/>
              <a:gd name="connsiteX52" fmla="*/ 266955 w 417683"/>
              <a:gd name="connsiteY52" fmla="*/ 40454 h 416484"/>
              <a:gd name="connsiteX53" fmla="*/ 264402 w 417683"/>
              <a:gd name="connsiteY53" fmla="*/ 42825 h 416484"/>
              <a:gd name="connsiteX54" fmla="*/ 264402 w 417683"/>
              <a:gd name="connsiteY54" fmla="*/ 43007 h 416484"/>
              <a:gd name="connsiteX55" fmla="*/ 259295 w 417683"/>
              <a:gd name="connsiteY55" fmla="*/ 68905 h 416484"/>
              <a:gd name="connsiteX56" fmla="*/ 255830 w 417683"/>
              <a:gd name="connsiteY56" fmla="*/ 72370 h 416484"/>
              <a:gd name="connsiteX57" fmla="*/ 236498 w 417683"/>
              <a:gd name="connsiteY57" fmla="*/ 71184 h 416484"/>
              <a:gd name="connsiteX58" fmla="*/ 217074 w 417683"/>
              <a:gd name="connsiteY58" fmla="*/ 74650 h 416484"/>
              <a:gd name="connsiteX59" fmla="*/ 214248 w 417683"/>
              <a:gd name="connsiteY59" fmla="*/ 76382 h 416484"/>
              <a:gd name="connsiteX60" fmla="*/ 197469 w 417683"/>
              <a:gd name="connsiteY60" fmla="*/ 76382 h 416484"/>
              <a:gd name="connsiteX61" fmla="*/ 194003 w 417683"/>
              <a:gd name="connsiteY61" fmla="*/ 73191 h 416484"/>
              <a:gd name="connsiteX62" fmla="*/ 190629 w 417683"/>
              <a:gd name="connsiteY62" fmla="*/ 66351 h 416484"/>
              <a:gd name="connsiteX63" fmla="*/ 186070 w 417683"/>
              <a:gd name="connsiteY63" fmla="*/ 57780 h 416484"/>
              <a:gd name="connsiteX64" fmla="*/ 179778 w 417683"/>
              <a:gd name="connsiteY64" fmla="*/ 48114 h 416484"/>
              <a:gd name="connsiteX65" fmla="*/ 172665 w 417683"/>
              <a:gd name="connsiteY65" fmla="*/ 32429 h 416484"/>
              <a:gd name="connsiteX66" fmla="*/ 170112 w 417683"/>
              <a:gd name="connsiteY66" fmla="*/ 17656 h 416484"/>
              <a:gd name="connsiteX67" fmla="*/ 164641 w 417683"/>
              <a:gd name="connsiteY67" fmla="*/ 2792 h 416484"/>
              <a:gd name="connsiteX68" fmla="*/ 156980 w 417683"/>
              <a:gd name="connsiteY68" fmla="*/ 786 h 416484"/>
              <a:gd name="connsiteX69" fmla="*/ 144396 w 417683"/>
              <a:gd name="connsiteY69" fmla="*/ 239 h 416484"/>
              <a:gd name="connsiteX70" fmla="*/ 106826 w 417683"/>
              <a:gd name="connsiteY70" fmla="*/ 239 h 416484"/>
              <a:gd name="connsiteX71" fmla="*/ 83756 w 417683"/>
              <a:gd name="connsiteY71" fmla="*/ 786 h 416484"/>
              <a:gd name="connsiteX72" fmla="*/ 51840 w 417683"/>
              <a:gd name="connsiteY72" fmla="*/ -34 h 416484"/>
              <a:gd name="connsiteX73" fmla="*/ 40988 w 417683"/>
              <a:gd name="connsiteY73" fmla="*/ 786 h 416484"/>
              <a:gd name="connsiteX74" fmla="*/ 36976 w 417683"/>
              <a:gd name="connsiteY74" fmla="*/ 3340 h 416484"/>
              <a:gd name="connsiteX75" fmla="*/ 19285 w 417683"/>
              <a:gd name="connsiteY75" fmla="*/ 11638 h 416484"/>
              <a:gd name="connsiteX76" fmla="*/ 40076 w 417683"/>
              <a:gd name="connsiteY76" fmla="*/ 48114 h 416484"/>
              <a:gd name="connsiteX77" fmla="*/ 53754 w 417683"/>
              <a:gd name="connsiteY77" fmla="*/ 79300 h 416484"/>
              <a:gd name="connsiteX78" fmla="*/ 49195 w 417683"/>
              <a:gd name="connsiteY78" fmla="*/ 103374 h 416484"/>
              <a:gd name="connsiteX79" fmla="*/ 44179 w 417683"/>
              <a:gd name="connsiteY79" fmla="*/ 114043 h 416484"/>
              <a:gd name="connsiteX80" fmla="*/ 50836 w 417683"/>
              <a:gd name="connsiteY80" fmla="*/ 127722 h 416484"/>
              <a:gd name="connsiteX81" fmla="*/ 63603 w 417683"/>
              <a:gd name="connsiteY81" fmla="*/ 159365 h 416484"/>
              <a:gd name="connsiteX82" fmla="*/ 68345 w 417683"/>
              <a:gd name="connsiteY82" fmla="*/ 202862 h 416484"/>
              <a:gd name="connsiteX83" fmla="*/ 54848 w 417683"/>
              <a:gd name="connsiteY83" fmla="*/ 228304 h 416484"/>
              <a:gd name="connsiteX84" fmla="*/ 27492 w 417683"/>
              <a:gd name="connsiteY84" fmla="*/ 260038 h 416484"/>
              <a:gd name="connsiteX85" fmla="*/ 12354 w 417683"/>
              <a:gd name="connsiteY85" fmla="*/ 323870 h 416484"/>
              <a:gd name="connsiteX86" fmla="*/ 4330 w 417683"/>
              <a:gd name="connsiteY86" fmla="*/ 336454 h 416484"/>
              <a:gd name="connsiteX87" fmla="*/ 773 w 417683"/>
              <a:gd name="connsiteY87" fmla="*/ 345573 h 416484"/>
              <a:gd name="connsiteX88" fmla="*/ 1868 w 417683"/>
              <a:gd name="connsiteY88" fmla="*/ 356333 h 416484"/>
              <a:gd name="connsiteX89" fmla="*/ 865 w 417683"/>
              <a:gd name="connsiteY89" fmla="*/ 390985 h 416484"/>
              <a:gd name="connsiteX90" fmla="*/ 22932 w 417683"/>
              <a:gd name="connsiteY90" fmla="*/ 392080 h 4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417683" h="416484">
                <a:moveTo>
                  <a:pt x="22932" y="392080"/>
                </a:moveTo>
                <a:cubicBezTo>
                  <a:pt x="27993" y="390402"/>
                  <a:pt x="32854" y="388167"/>
                  <a:pt x="37432" y="385422"/>
                </a:cubicBezTo>
                <a:cubicBezTo>
                  <a:pt x="41900" y="383061"/>
                  <a:pt x="46806" y="381629"/>
                  <a:pt x="51840" y="381228"/>
                </a:cubicBezTo>
                <a:cubicBezTo>
                  <a:pt x="54848" y="381228"/>
                  <a:pt x="54119" y="381228"/>
                  <a:pt x="55214" y="382778"/>
                </a:cubicBezTo>
                <a:cubicBezTo>
                  <a:pt x="56308" y="384328"/>
                  <a:pt x="70442" y="394724"/>
                  <a:pt x="72175" y="395727"/>
                </a:cubicBezTo>
                <a:cubicBezTo>
                  <a:pt x="73999" y="396867"/>
                  <a:pt x="76205" y="397195"/>
                  <a:pt x="78284" y="396639"/>
                </a:cubicBezTo>
                <a:cubicBezTo>
                  <a:pt x="80518" y="396046"/>
                  <a:pt x="82816" y="395681"/>
                  <a:pt x="85123" y="395545"/>
                </a:cubicBezTo>
                <a:cubicBezTo>
                  <a:pt x="86765" y="395545"/>
                  <a:pt x="216345" y="396092"/>
                  <a:pt x="216345" y="396092"/>
                </a:cubicBezTo>
                <a:cubicBezTo>
                  <a:pt x="216345" y="396092"/>
                  <a:pt x="226011" y="395088"/>
                  <a:pt x="229659" y="399648"/>
                </a:cubicBezTo>
                <a:cubicBezTo>
                  <a:pt x="233306" y="404207"/>
                  <a:pt x="242151" y="412415"/>
                  <a:pt x="247896" y="411868"/>
                </a:cubicBezTo>
                <a:cubicBezTo>
                  <a:pt x="254489" y="411466"/>
                  <a:pt x="261091" y="411466"/>
                  <a:pt x="267684" y="411868"/>
                </a:cubicBezTo>
                <a:lnTo>
                  <a:pt x="311364" y="415971"/>
                </a:lnTo>
                <a:cubicBezTo>
                  <a:pt x="320073" y="416610"/>
                  <a:pt x="328827" y="416610"/>
                  <a:pt x="337535" y="415971"/>
                </a:cubicBezTo>
                <a:lnTo>
                  <a:pt x="366807" y="410317"/>
                </a:lnTo>
                <a:lnTo>
                  <a:pt x="395805" y="404481"/>
                </a:lnTo>
                <a:cubicBezTo>
                  <a:pt x="390425" y="399739"/>
                  <a:pt x="380941" y="390894"/>
                  <a:pt x="379574" y="389800"/>
                </a:cubicBezTo>
                <a:lnTo>
                  <a:pt x="357871" y="371562"/>
                </a:lnTo>
                <a:cubicBezTo>
                  <a:pt x="354104" y="368124"/>
                  <a:pt x="351013" y="364012"/>
                  <a:pt x="348752" y="359434"/>
                </a:cubicBezTo>
                <a:cubicBezTo>
                  <a:pt x="347803" y="356744"/>
                  <a:pt x="347375" y="353899"/>
                  <a:pt x="347475" y="351044"/>
                </a:cubicBezTo>
                <a:cubicBezTo>
                  <a:pt x="347475" y="351044"/>
                  <a:pt x="347475" y="273716"/>
                  <a:pt x="347475" y="269521"/>
                </a:cubicBezTo>
                <a:cubicBezTo>
                  <a:pt x="347475" y="265326"/>
                  <a:pt x="346745" y="250554"/>
                  <a:pt x="347475" y="246906"/>
                </a:cubicBezTo>
                <a:cubicBezTo>
                  <a:pt x="348205" y="243259"/>
                  <a:pt x="360059" y="243715"/>
                  <a:pt x="363616" y="244262"/>
                </a:cubicBezTo>
                <a:cubicBezTo>
                  <a:pt x="372178" y="244809"/>
                  <a:pt x="380768" y="244809"/>
                  <a:pt x="389330" y="244262"/>
                </a:cubicBezTo>
                <a:cubicBezTo>
                  <a:pt x="392522" y="243715"/>
                  <a:pt x="412857" y="244262"/>
                  <a:pt x="414408" y="244262"/>
                </a:cubicBezTo>
                <a:cubicBezTo>
                  <a:pt x="415958" y="244262"/>
                  <a:pt x="414408" y="241617"/>
                  <a:pt x="412857" y="239520"/>
                </a:cubicBezTo>
                <a:cubicBezTo>
                  <a:pt x="411307" y="237422"/>
                  <a:pt x="412310" y="235963"/>
                  <a:pt x="413587" y="232863"/>
                </a:cubicBezTo>
                <a:cubicBezTo>
                  <a:pt x="415147" y="228559"/>
                  <a:pt x="416487" y="224173"/>
                  <a:pt x="417599" y="219732"/>
                </a:cubicBezTo>
                <a:cubicBezTo>
                  <a:pt x="417764" y="213950"/>
                  <a:pt x="417308" y="208178"/>
                  <a:pt x="416231" y="202497"/>
                </a:cubicBezTo>
                <a:cubicBezTo>
                  <a:pt x="416231" y="200765"/>
                  <a:pt x="415502" y="178970"/>
                  <a:pt x="415228" y="170945"/>
                </a:cubicBezTo>
                <a:cubicBezTo>
                  <a:pt x="413496" y="170945"/>
                  <a:pt x="411490" y="174776"/>
                  <a:pt x="409848" y="175505"/>
                </a:cubicBezTo>
                <a:cubicBezTo>
                  <a:pt x="408207" y="176235"/>
                  <a:pt x="369361" y="178605"/>
                  <a:pt x="365895" y="179244"/>
                </a:cubicBezTo>
                <a:cubicBezTo>
                  <a:pt x="362859" y="180119"/>
                  <a:pt x="359968" y="181441"/>
                  <a:pt x="357324" y="183165"/>
                </a:cubicBezTo>
                <a:cubicBezTo>
                  <a:pt x="354497" y="184624"/>
                  <a:pt x="354497" y="180064"/>
                  <a:pt x="354497" y="180064"/>
                </a:cubicBezTo>
                <a:lnTo>
                  <a:pt x="353676" y="174958"/>
                </a:lnTo>
                <a:cubicBezTo>
                  <a:pt x="353293" y="170991"/>
                  <a:pt x="354624" y="167043"/>
                  <a:pt x="357324" y="164106"/>
                </a:cubicBezTo>
                <a:cubicBezTo>
                  <a:pt x="358062" y="162866"/>
                  <a:pt x="358062" y="161334"/>
                  <a:pt x="357324" y="160094"/>
                </a:cubicBezTo>
                <a:lnTo>
                  <a:pt x="353311" y="141309"/>
                </a:lnTo>
                <a:cubicBezTo>
                  <a:pt x="352609" y="139421"/>
                  <a:pt x="351286" y="137816"/>
                  <a:pt x="349572" y="136749"/>
                </a:cubicBezTo>
                <a:cubicBezTo>
                  <a:pt x="343527" y="130813"/>
                  <a:pt x="340681" y="122342"/>
                  <a:pt x="341913" y="113952"/>
                </a:cubicBezTo>
                <a:cubicBezTo>
                  <a:pt x="342460" y="110213"/>
                  <a:pt x="343645" y="89696"/>
                  <a:pt x="343918" y="88602"/>
                </a:cubicBezTo>
                <a:cubicBezTo>
                  <a:pt x="344110" y="86404"/>
                  <a:pt x="343599" y="84197"/>
                  <a:pt x="342460" y="82310"/>
                </a:cubicBezTo>
                <a:cubicBezTo>
                  <a:pt x="341174" y="79738"/>
                  <a:pt x="340043" y="77084"/>
                  <a:pt x="339086" y="74376"/>
                </a:cubicBezTo>
                <a:cubicBezTo>
                  <a:pt x="338028" y="70364"/>
                  <a:pt x="338411" y="66096"/>
                  <a:pt x="340180" y="62339"/>
                </a:cubicBezTo>
                <a:cubicBezTo>
                  <a:pt x="341913" y="59239"/>
                  <a:pt x="340180" y="55774"/>
                  <a:pt x="340180" y="52673"/>
                </a:cubicBezTo>
                <a:cubicBezTo>
                  <a:pt x="340243" y="50712"/>
                  <a:pt x="338703" y="49071"/>
                  <a:pt x="336733" y="49007"/>
                </a:cubicBezTo>
                <a:cubicBezTo>
                  <a:pt x="336578" y="49007"/>
                  <a:pt x="336414" y="49007"/>
                  <a:pt x="336259" y="49025"/>
                </a:cubicBezTo>
                <a:cubicBezTo>
                  <a:pt x="335347" y="49025"/>
                  <a:pt x="321395" y="47840"/>
                  <a:pt x="318841" y="48387"/>
                </a:cubicBezTo>
                <a:cubicBezTo>
                  <a:pt x="312376" y="48843"/>
                  <a:pt x="305883" y="48843"/>
                  <a:pt x="299418" y="48387"/>
                </a:cubicBezTo>
                <a:cubicBezTo>
                  <a:pt x="297877" y="47876"/>
                  <a:pt x="296920" y="46344"/>
                  <a:pt x="297138" y="44740"/>
                </a:cubicBezTo>
                <a:cubicBezTo>
                  <a:pt x="297138" y="42733"/>
                  <a:pt x="299145" y="40180"/>
                  <a:pt x="299783" y="38174"/>
                </a:cubicBezTo>
                <a:cubicBezTo>
                  <a:pt x="300421" y="36168"/>
                  <a:pt x="298598" y="36168"/>
                  <a:pt x="296591" y="36168"/>
                </a:cubicBezTo>
                <a:cubicBezTo>
                  <a:pt x="294585" y="36168"/>
                  <a:pt x="288932" y="37536"/>
                  <a:pt x="286925" y="37536"/>
                </a:cubicBezTo>
                <a:cubicBezTo>
                  <a:pt x="284919" y="37536"/>
                  <a:pt x="269508" y="40454"/>
                  <a:pt x="266955" y="40454"/>
                </a:cubicBezTo>
                <a:cubicBezTo>
                  <a:pt x="265596" y="40399"/>
                  <a:pt x="264456" y="41466"/>
                  <a:pt x="264402" y="42825"/>
                </a:cubicBezTo>
                <a:cubicBezTo>
                  <a:pt x="264402" y="42880"/>
                  <a:pt x="264402" y="42943"/>
                  <a:pt x="264402" y="43007"/>
                </a:cubicBezTo>
                <a:cubicBezTo>
                  <a:pt x="264402" y="43007"/>
                  <a:pt x="259842" y="65257"/>
                  <a:pt x="259295" y="68905"/>
                </a:cubicBezTo>
                <a:cubicBezTo>
                  <a:pt x="258748" y="72552"/>
                  <a:pt x="255830" y="72370"/>
                  <a:pt x="255830" y="72370"/>
                </a:cubicBezTo>
                <a:cubicBezTo>
                  <a:pt x="249364" y="72498"/>
                  <a:pt x="242899" y="72106"/>
                  <a:pt x="236498" y="71184"/>
                </a:cubicBezTo>
                <a:cubicBezTo>
                  <a:pt x="229823" y="70409"/>
                  <a:pt x="223065" y="71613"/>
                  <a:pt x="217074" y="74650"/>
                </a:cubicBezTo>
                <a:cubicBezTo>
                  <a:pt x="216208" y="75352"/>
                  <a:pt x="215259" y="75926"/>
                  <a:pt x="214248" y="76382"/>
                </a:cubicBezTo>
                <a:cubicBezTo>
                  <a:pt x="214248" y="76382"/>
                  <a:pt x="200022" y="76382"/>
                  <a:pt x="197469" y="76382"/>
                </a:cubicBezTo>
                <a:cubicBezTo>
                  <a:pt x="194916" y="76382"/>
                  <a:pt x="194277" y="74012"/>
                  <a:pt x="194003" y="73191"/>
                </a:cubicBezTo>
                <a:cubicBezTo>
                  <a:pt x="193730" y="72370"/>
                  <a:pt x="191997" y="68905"/>
                  <a:pt x="190629" y="66351"/>
                </a:cubicBezTo>
                <a:cubicBezTo>
                  <a:pt x="189408" y="63342"/>
                  <a:pt x="187875" y="60479"/>
                  <a:pt x="186070" y="57780"/>
                </a:cubicBezTo>
                <a:cubicBezTo>
                  <a:pt x="183626" y="54798"/>
                  <a:pt x="181510" y="51561"/>
                  <a:pt x="179778" y="48114"/>
                </a:cubicBezTo>
                <a:cubicBezTo>
                  <a:pt x="178866" y="46381"/>
                  <a:pt x="173760" y="34435"/>
                  <a:pt x="172665" y="32429"/>
                </a:cubicBezTo>
                <a:cubicBezTo>
                  <a:pt x="170869" y="27715"/>
                  <a:pt x="170003" y="22699"/>
                  <a:pt x="170112" y="17656"/>
                </a:cubicBezTo>
                <a:cubicBezTo>
                  <a:pt x="169629" y="12304"/>
                  <a:pt x="167741" y="7179"/>
                  <a:pt x="164641" y="2792"/>
                </a:cubicBezTo>
                <a:cubicBezTo>
                  <a:pt x="163273" y="1060"/>
                  <a:pt x="158713" y="1425"/>
                  <a:pt x="156980" y="786"/>
                </a:cubicBezTo>
                <a:cubicBezTo>
                  <a:pt x="152813" y="166"/>
                  <a:pt x="148600" y="-16"/>
                  <a:pt x="144396" y="239"/>
                </a:cubicBezTo>
                <a:cubicBezTo>
                  <a:pt x="141569" y="239"/>
                  <a:pt x="108559" y="239"/>
                  <a:pt x="106826" y="239"/>
                </a:cubicBezTo>
                <a:cubicBezTo>
                  <a:pt x="105094" y="239"/>
                  <a:pt x="89410" y="1425"/>
                  <a:pt x="83756" y="786"/>
                </a:cubicBezTo>
                <a:cubicBezTo>
                  <a:pt x="78102" y="148"/>
                  <a:pt x="54940" y="239"/>
                  <a:pt x="51840" y="-34"/>
                </a:cubicBezTo>
                <a:cubicBezTo>
                  <a:pt x="48210" y="-34"/>
                  <a:pt x="44581" y="239"/>
                  <a:pt x="40988" y="786"/>
                </a:cubicBezTo>
                <a:cubicBezTo>
                  <a:pt x="40988" y="1607"/>
                  <a:pt x="40076" y="2519"/>
                  <a:pt x="36976" y="3340"/>
                </a:cubicBezTo>
                <a:cubicBezTo>
                  <a:pt x="30775" y="4799"/>
                  <a:pt x="16640" y="6167"/>
                  <a:pt x="19285" y="11638"/>
                </a:cubicBezTo>
                <a:cubicBezTo>
                  <a:pt x="21929" y="17109"/>
                  <a:pt x="38343" y="43190"/>
                  <a:pt x="40076" y="48114"/>
                </a:cubicBezTo>
                <a:cubicBezTo>
                  <a:pt x="43961" y="58792"/>
                  <a:pt x="48529" y="69206"/>
                  <a:pt x="53754" y="79300"/>
                </a:cubicBezTo>
                <a:cubicBezTo>
                  <a:pt x="57912" y="87425"/>
                  <a:pt x="56034" y="97338"/>
                  <a:pt x="49195" y="103374"/>
                </a:cubicBezTo>
                <a:cubicBezTo>
                  <a:pt x="43632" y="106110"/>
                  <a:pt x="41353" y="110213"/>
                  <a:pt x="44179" y="114043"/>
                </a:cubicBezTo>
                <a:cubicBezTo>
                  <a:pt x="47189" y="118174"/>
                  <a:pt x="49441" y="122807"/>
                  <a:pt x="50836" y="127722"/>
                </a:cubicBezTo>
                <a:cubicBezTo>
                  <a:pt x="54493" y="138500"/>
                  <a:pt x="58752" y="149069"/>
                  <a:pt x="63603" y="159365"/>
                </a:cubicBezTo>
                <a:cubicBezTo>
                  <a:pt x="70332" y="172833"/>
                  <a:pt x="72019" y="188262"/>
                  <a:pt x="68345" y="202862"/>
                </a:cubicBezTo>
                <a:cubicBezTo>
                  <a:pt x="62691" y="221647"/>
                  <a:pt x="57767" y="227574"/>
                  <a:pt x="54848" y="228304"/>
                </a:cubicBezTo>
                <a:cubicBezTo>
                  <a:pt x="41216" y="233957"/>
                  <a:pt x="31075" y="245721"/>
                  <a:pt x="27492" y="260038"/>
                </a:cubicBezTo>
                <a:cubicBezTo>
                  <a:pt x="20652" y="283382"/>
                  <a:pt x="12354" y="323870"/>
                  <a:pt x="12354" y="323870"/>
                </a:cubicBezTo>
                <a:cubicBezTo>
                  <a:pt x="10676" y="328621"/>
                  <a:pt x="7932" y="332925"/>
                  <a:pt x="4330" y="336454"/>
                </a:cubicBezTo>
                <a:cubicBezTo>
                  <a:pt x="-777" y="340649"/>
                  <a:pt x="-594" y="342837"/>
                  <a:pt x="773" y="345573"/>
                </a:cubicBezTo>
                <a:cubicBezTo>
                  <a:pt x="1923" y="349038"/>
                  <a:pt x="2296" y="352713"/>
                  <a:pt x="1868" y="356333"/>
                </a:cubicBezTo>
                <a:cubicBezTo>
                  <a:pt x="1868" y="358795"/>
                  <a:pt x="865" y="375301"/>
                  <a:pt x="865" y="390985"/>
                </a:cubicBezTo>
                <a:cubicBezTo>
                  <a:pt x="8169" y="392089"/>
                  <a:pt x="15555" y="392453"/>
                  <a:pt x="22932" y="392080"/>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29" name="Freeform: Shape 1228">
            <a:extLst>
              <a:ext uri="{FF2B5EF4-FFF2-40B4-BE49-F238E27FC236}">
                <a16:creationId xmlns:a16="http://schemas.microsoft.com/office/drawing/2014/main" id="{122B7C51-2A84-F7E6-0691-1476ADB34C13}"/>
              </a:ext>
            </a:extLst>
          </p:cNvPr>
          <p:cNvSpPr/>
          <p:nvPr/>
        </p:nvSpPr>
        <p:spPr>
          <a:xfrm>
            <a:off x="6596748" y="4649776"/>
            <a:ext cx="52854" cy="62231"/>
          </a:xfrm>
          <a:custGeom>
            <a:avLst/>
            <a:gdLst>
              <a:gd name="connsiteX0" fmla="*/ 42260 w 60830"/>
              <a:gd name="connsiteY0" fmla="*/ 1829 h 71622"/>
              <a:gd name="connsiteX1" fmla="*/ 33141 w 60830"/>
              <a:gd name="connsiteY1" fmla="*/ 735 h 71622"/>
              <a:gd name="connsiteX2" fmla="*/ 30588 w 60830"/>
              <a:gd name="connsiteY2" fmla="*/ 1282 h 71622"/>
              <a:gd name="connsiteX3" fmla="*/ 30588 w 60830"/>
              <a:gd name="connsiteY3" fmla="*/ 8121 h 71622"/>
              <a:gd name="connsiteX4" fmla="*/ 28035 w 60830"/>
              <a:gd name="connsiteY4" fmla="*/ 12407 h 71622"/>
              <a:gd name="connsiteX5" fmla="*/ 22016 w 60830"/>
              <a:gd name="connsiteY5" fmla="*/ 14960 h 71622"/>
              <a:gd name="connsiteX6" fmla="*/ 15177 w 60830"/>
              <a:gd name="connsiteY6" fmla="*/ 15781 h 71622"/>
              <a:gd name="connsiteX7" fmla="*/ 11803 w 60830"/>
              <a:gd name="connsiteY7" fmla="*/ 14413 h 71622"/>
              <a:gd name="connsiteX8" fmla="*/ 8976 w 60830"/>
              <a:gd name="connsiteY8" fmla="*/ 10948 h 71622"/>
              <a:gd name="connsiteX9" fmla="*/ 4052 w 60830"/>
              <a:gd name="connsiteY9" fmla="*/ 9580 h 71622"/>
              <a:gd name="connsiteX10" fmla="*/ -52 w 60830"/>
              <a:gd name="connsiteY10" fmla="*/ 13592 h 71622"/>
              <a:gd name="connsiteX11" fmla="*/ 5511 w 60830"/>
              <a:gd name="connsiteY11" fmla="*/ 22711 h 71622"/>
              <a:gd name="connsiteX12" fmla="*/ 6970 w 60830"/>
              <a:gd name="connsiteY12" fmla="*/ 27271 h 71622"/>
              <a:gd name="connsiteX13" fmla="*/ 6423 w 60830"/>
              <a:gd name="connsiteY13" fmla="*/ 32104 h 71622"/>
              <a:gd name="connsiteX14" fmla="*/ 6423 w 60830"/>
              <a:gd name="connsiteY14" fmla="*/ 38760 h 71622"/>
              <a:gd name="connsiteX15" fmla="*/ 7608 w 60830"/>
              <a:gd name="connsiteY15" fmla="*/ 34931 h 71622"/>
              <a:gd name="connsiteX16" fmla="*/ 10800 w 60830"/>
              <a:gd name="connsiteY16" fmla="*/ 44049 h 71622"/>
              <a:gd name="connsiteX17" fmla="*/ 18460 w 60830"/>
              <a:gd name="connsiteY17" fmla="*/ 65114 h 71622"/>
              <a:gd name="connsiteX18" fmla="*/ 20739 w 60830"/>
              <a:gd name="connsiteY18" fmla="*/ 71589 h 71622"/>
              <a:gd name="connsiteX19" fmla="*/ 22199 w 60830"/>
              <a:gd name="connsiteY19" fmla="*/ 71041 h 71622"/>
              <a:gd name="connsiteX20" fmla="*/ 37154 w 60830"/>
              <a:gd name="connsiteY20" fmla="*/ 59825 h 71622"/>
              <a:gd name="connsiteX21" fmla="*/ 39798 w 60830"/>
              <a:gd name="connsiteY21" fmla="*/ 57546 h 71622"/>
              <a:gd name="connsiteX22" fmla="*/ 51014 w 60830"/>
              <a:gd name="connsiteY22" fmla="*/ 38852 h 71622"/>
              <a:gd name="connsiteX23" fmla="*/ 58219 w 60830"/>
              <a:gd name="connsiteY23" fmla="*/ 33198 h 71622"/>
              <a:gd name="connsiteX24" fmla="*/ 60498 w 60830"/>
              <a:gd name="connsiteY24" fmla="*/ 22711 h 71622"/>
              <a:gd name="connsiteX25" fmla="*/ 48734 w 60830"/>
              <a:gd name="connsiteY25" fmla="*/ 21799 h 71622"/>
              <a:gd name="connsiteX26" fmla="*/ 51653 w 60830"/>
              <a:gd name="connsiteY26" fmla="*/ 4473 h 71622"/>
              <a:gd name="connsiteX27" fmla="*/ 52474 w 60830"/>
              <a:gd name="connsiteY27" fmla="*/ 3197 h 71622"/>
              <a:gd name="connsiteX28" fmla="*/ 46911 w 60830"/>
              <a:gd name="connsiteY28" fmla="*/ 1008 h 71622"/>
              <a:gd name="connsiteX29" fmla="*/ 42260 w 60830"/>
              <a:gd name="connsiteY29" fmla="*/ 1829 h 71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830" h="71622">
                <a:moveTo>
                  <a:pt x="42260" y="1829"/>
                </a:moveTo>
                <a:cubicBezTo>
                  <a:pt x="39214" y="2914"/>
                  <a:pt x="35840" y="2513"/>
                  <a:pt x="33141" y="735"/>
                </a:cubicBezTo>
                <a:cubicBezTo>
                  <a:pt x="30588" y="-1272"/>
                  <a:pt x="30588" y="1282"/>
                  <a:pt x="30588" y="1282"/>
                </a:cubicBezTo>
                <a:cubicBezTo>
                  <a:pt x="30588" y="1282"/>
                  <a:pt x="30588" y="5841"/>
                  <a:pt x="30588" y="8121"/>
                </a:cubicBezTo>
                <a:cubicBezTo>
                  <a:pt x="30315" y="9826"/>
                  <a:pt x="29402" y="11358"/>
                  <a:pt x="28035" y="12407"/>
                </a:cubicBezTo>
                <a:cubicBezTo>
                  <a:pt x="25964" y="13091"/>
                  <a:pt x="23949" y="13948"/>
                  <a:pt x="22016" y="14960"/>
                </a:cubicBezTo>
                <a:cubicBezTo>
                  <a:pt x="19864" y="15881"/>
                  <a:pt x="17484" y="16173"/>
                  <a:pt x="15177" y="15781"/>
                </a:cubicBezTo>
                <a:cubicBezTo>
                  <a:pt x="13882" y="16000"/>
                  <a:pt x="12578" y="15471"/>
                  <a:pt x="11803" y="14413"/>
                </a:cubicBezTo>
                <a:cubicBezTo>
                  <a:pt x="10982" y="13164"/>
                  <a:pt x="10034" y="12006"/>
                  <a:pt x="8976" y="10948"/>
                </a:cubicBezTo>
                <a:cubicBezTo>
                  <a:pt x="7252" y="10856"/>
                  <a:pt x="5575" y="10391"/>
                  <a:pt x="4052" y="9580"/>
                </a:cubicBezTo>
                <a:cubicBezTo>
                  <a:pt x="2501" y="8668"/>
                  <a:pt x="860" y="11404"/>
                  <a:pt x="-52" y="13592"/>
                </a:cubicBezTo>
                <a:cubicBezTo>
                  <a:pt x="2684" y="18061"/>
                  <a:pt x="5511" y="22711"/>
                  <a:pt x="5511" y="22711"/>
                </a:cubicBezTo>
                <a:cubicBezTo>
                  <a:pt x="6395" y="24070"/>
                  <a:pt x="6897" y="25647"/>
                  <a:pt x="6970" y="27271"/>
                </a:cubicBezTo>
                <a:cubicBezTo>
                  <a:pt x="6970" y="28894"/>
                  <a:pt x="6778" y="30517"/>
                  <a:pt x="6423" y="32104"/>
                </a:cubicBezTo>
                <a:cubicBezTo>
                  <a:pt x="5976" y="34301"/>
                  <a:pt x="5976" y="36563"/>
                  <a:pt x="6423" y="38760"/>
                </a:cubicBezTo>
                <a:cubicBezTo>
                  <a:pt x="6651" y="37438"/>
                  <a:pt x="7052" y="36153"/>
                  <a:pt x="7608" y="34931"/>
                </a:cubicBezTo>
                <a:cubicBezTo>
                  <a:pt x="9341" y="31830"/>
                  <a:pt x="10800" y="38578"/>
                  <a:pt x="10800" y="44049"/>
                </a:cubicBezTo>
                <a:cubicBezTo>
                  <a:pt x="12040" y="51481"/>
                  <a:pt x="14639" y="58621"/>
                  <a:pt x="18460" y="65114"/>
                </a:cubicBezTo>
                <a:cubicBezTo>
                  <a:pt x="19499" y="67166"/>
                  <a:pt x="20265" y="69336"/>
                  <a:pt x="20739" y="71589"/>
                </a:cubicBezTo>
                <a:lnTo>
                  <a:pt x="22199" y="71041"/>
                </a:lnTo>
                <a:lnTo>
                  <a:pt x="37154" y="59825"/>
                </a:lnTo>
                <a:lnTo>
                  <a:pt x="39798" y="57546"/>
                </a:lnTo>
                <a:cubicBezTo>
                  <a:pt x="39798" y="57546"/>
                  <a:pt x="48917" y="42317"/>
                  <a:pt x="51014" y="38852"/>
                </a:cubicBezTo>
                <a:cubicBezTo>
                  <a:pt x="53112" y="35386"/>
                  <a:pt x="54479" y="35660"/>
                  <a:pt x="58219" y="33198"/>
                </a:cubicBezTo>
                <a:cubicBezTo>
                  <a:pt x="61957" y="30736"/>
                  <a:pt x="60498" y="22711"/>
                  <a:pt x="60498" y="22711"/>
                </a:cubicBezTo>
                <a:lnTo>
                  <a:pt x="48734" y="21799"/>
                </a:lnTo>
                <a:cubicBezTo>
                  <a:pt x="48734" y="21799"/>
                  <a:pt x="51197" y="6023"/>
                  <a:pt x="51653" y="4473"/>
                </a:cubicBezTo>
                <a:cubicBezTo>
                  <a:pt x="51753" y="3963"/>
                  <a:pt x="52054" y="3507"/>
                  <a:pt x="52474" y="3197"/>
                </a:cubicBezTo>
                <a:cubicBezTo>
                  <a:pt x="50558" y="2640"/>
                  <a:pt x="48689" y="1911"/>
                  <a:pt x="46911" y="1008"/>
                </a:cubicBezTo>
                <a:cubicBezTo>
                  <a:pt x="45178" y="-177"/>
                  <a:pt x="44540" y="1008"/>
                  <a:pt x="42260" y="1829"/>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30" name="Freeform: Shape 1229">
            <a:extLst>
              <a:ext uri="{FF2B5EF4-FFF2-40B4-BE49-F238E27FC236}">
                <a16:creationId xmlns:a16="http://schemas.microsoft.com/office/drawing/2014/main" id="{8287FAC7-5986-E2C7-FDCA-D484DACC806A}"/>
              </a:ext>
            </a:extLst>
          </p:cNvPr>
          <p:cNvSpPr/>
          <p:nvPr/>
        </p:nvSpPr>
        <p:spPr>
          <a:xfrm>
            <a:off x="6591980" y="4613089"/>
            <a:ext cx="59003" cy="50576"/>
          </a:xfrm>
          <a:custGeom>
            <a:avLst/>
            <a:gdLst>
              <a:gd name="connsiteX0" fmla="*/ 24495 w 67907"/>
              <a:gd name="connsiteY0" fmla="*/ 10768 h 58208"/>
              <a:gd name="connsiteX1" fmla="*/ 22125 w 67907"/>
              <a:gd name="connsiteY1" fmla="*/ 12136 h 58208"/>
              <a:gd name="connsiteX2" fmla="*/ 13006 w 67907"/>
              <a:gd name="connsiteY2" fmla="*/ 19614 h 58208"/>
              <a:gd name="connsiteX3" fmla="*/ 10999 w 67907"/>
              <a:gd name="connsiteY3" fmla="*/ 23808 h 58208"/>
              <a:gd name="connsiteX4" fmla="*/ 1880 w 67907"/>
              <a:gd name="connsiteY4" fmla="*/ 46058 h 58208"/>
              <a:gd name="connsiteX5" fmla="*/ 239 w 67907"/>
              <a:gd name="connsiteY5" fmla="*/ 48612 h 58208"/>
              <a:gd name="connsiteX6" fmla="*/ 4890 w 67907"/>
              <a:gd name="connsiteY6" fmla="*/ 55816 h 58208"/>
              <a:gd name="connsiteX7" fmla="*/ 8993 w 67907"/>
              <a:gd name="connsiteY7" fmla="*/ 51803 h 58208"/>
              <a:gd name="connsiteX8" fmla="*/ 13917 w 67907"/>
              <a:gd name="connsiteY8" fmla="*/ 53171 h 58208"/>
              <a:gd name="connsiteX9" fmla="*/ 16744 w 67907"/>
              <a:gd name="connsiteY9" fmla="*/ 56636 h 58208"/>
              <a:gd name="connsiteX10" fmla="*/ 20118 w 67907"/>
              <a:gd name="connsiteY10" fmla="*/ 58004 h 58208"/>
              <a:gd name="connsiteX11" fmla="*/ 26957 w 67907"/>
              <a:gd name="connsiteY11" fmla="*/ 57183 h 58208"/>
              <a:gd name="connsiteX12" fmla="*/ 32976 w 67907"/>
              <a:gd name="connsiteY12" fmla="*/ 54630 h 58208"/>
              <a:gd name="connsiteX13" fmla="*/ 35529 w 67907"/>
              <a:gd name="connsiteY13" fmla="*/ 50344 h 58208"/>
              <a:gd name="connsiteX14" fmla="*/ 35529 w 67907"/>
              <a:gd name="connsiteY14" fmla="*/ 43505 h 58208"/>
              <a:gd name="connsiteX15" fmla="*/ 38083 w 67907"/>
              <a:gd name="connsiteY15" fmla="*/ 42958 h 58208"/>
              <a:gd name="connsiteX16" fmla="*/ 47202 w 67907"/>
              <a:gd name="connsiteY16" fmla="*/ 44052 h 58208"/>
              <a:gd name="connsiteX17" fmla="*/ 51761 w 67907"/>
              <a:gd name="connsiteY17" fmla="*/ 43232 h 58208"/>
              <a:gd name="connsiteX18" fmla="*/ 57323 w 67907"/>
              <a:gd name="connsiteY18" fmla="*/ 45420 h 58208"/>
              <a:gd name="connsiteX19" fmla="*/ 58326 w 67907"/>
              <a:gd name="connsiteY19" fmla="*/ 44873 h 58208"/>
              <a:gd name="connsiteX20" fmla="*/ 67445 w 67907"/>
              <a:gd name="connsiteY20" fmla="*/ 37851 h 58208"/>
              <a:gd name="connsiteX21" fmla="*/ 66898 w 67907"/>
              <a:gd name="connsiteY21" fmla="*/ 33018 h 58208"/>
              <a:gd name="connsiteX22" fmla="*/ 65621 w 67907"/>
              <a:gd name="connsiteY22" fmla="*/ 29280 h 58208"/>
              <a:gd name="connsiteX23" fmla="*/ 65166 w 67907"/>
              <a:gd name="connsiteY23" fmla="*/ 19340 h 58208"/>
              <a:gd name="connsiteX24" fmla="*/ 53858 w 67907"/>
              <a:gd name="connsiteY24" fmla="*/ 8 h 58208"/>
              <a:gd name="connsiteX25" fmla="*/ 50119 w 67907"/>
              <a:gd name="connsiteY25" fmla="*/ 1011 h 58208"/>
              <a:gd name="connsiteX26" fmla="*/ 43554 w 67907"/>
              <a:gd name="connsiteY26" fmla="*/ 7576 h 58208"/>
              <a:gd name="connsiteX27" fmla="*/ 33888 w 67907"/>
              <a:gd name="connsiteY27" fmla="*/ 12410 h 58208"/>
              <a:gd name="connsiteX28" fmla="*/ 30696 w 67907"/>
              <a:gd name="connsiteY28" fmla="*/ 9036 h 58208"/>
              <a:gd name="connsiteX29" fmla="*/ 24495 w 67907"/>
              <a:gd name="connsiteY29" fmla="*/ 10768 h 5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907" h="58208">
                <a:moveTo>
                  <a:pt x="24495" y="10768"/>
                </a:moveTo>
                <a:cubicBezTo>
                  <a:pt x="23629" y="11069"/>
                  <a:pt x="22826" y="11534"/>
                  <a:pt x="22125" y="12136"/>
                </a:cubicBezTo>
                <a:cubicBezTo>
                  <a:pt x="20118" y="14142"/>
                  <a:pt x="14191" y="18702"/>
                  <a:pt x="13006" y="19614"/>
                </a:cubicBezTo>
                <a:cubicBezTo>
                  <a:pt x="11692" y="20598"/>
                  <a:pt x="10945" y="22167"/>
                  <a:pt x="10999" y="23808"/>
                </a:cubicBezTo>
                <a:cubicBezTo>
                  <a:pt x="11984" y="32298"/>
                  <a:pt x="8537" y="40696"/>
                  <a:pt x="1880" y="46058"/>
                </a:cubicBezTo>
                <a:cubicBezTo>
                  <a:pt x="1880" y="46058"/>
                  <a:pt x="-947" y="47517"/>
                  <a:pt x="239" y="48612"/>
                </a:cubicBezTo>
                <a:cubicBezTo>
                  <a:pt x="1424" y="49706"/>
                  <a:pt x="2701" y="52350"/>
                  <a:pt x="4890" y="55816"/>
                </a:cubicBezTo>
                <a:cubicBezTo>
                  <a:pt x="5801" y="53627"/>
                  <a:pt x="7443" y="50891"/>
                  <a:pt x="8993" y="51803"/>
                </a:cubicBezTo>
                <a:cubicBezTo>
                  <a:pt x="10516" y="52615"/>
                  <a:pt x="12194" y="53080"/>
                  <a:pt x="13917" y="53171"/>
                </a:cubicBezTo>
                <a:cubicBezTo>
                  <a:pt x="14975" y="54229"/>
                  <a:pt x="15923" y="55387"/>
                  <a:pt x="16744" y="56636"/>
                </a:cubicBezTo>
                <a:cubicBezTo>
                  <a:pt x="17519" y="57694"/>
                  <a:pt x="18824" y="58223"/>
                  <a:pt x="20118" y="58004"/>
                </a:cubicBezTo>
                <a:cubicBezTo>
                  <a:pt x="22425" y="58396"/>
                  <a:pt x="24805" y="58105"/>
                  <a:pt x="26957" y="57183"/>
                </a:cubicBezTo>
                <a:cubicBezTo>
                  <a:pt x="28890" y="56171"/>
                  <a:pt x="30906" y="55314"/>
                  <a:pt x="32976" y="54630"/>
                </a:cubicBezTo>
                <a:cubicBezTo>
                  <a:pt x="34344" y="53582"/>
                  <a:pt x="35255" y="52050"/>
                  <a:pt x="35529" y="50344"/>
                </a:cubicBezTo>
                <a:cubicBezTo>
                  <a:pt x="35529" y="48065"/>
                  <a:pt x="35529" y="43505"/>
                  <a:pt x="35529" y="43505"/>
                </a:cubicBezTo>
                <a:cubicBezTo>
                  <a:pt x="35529" y="43505"/>
                  <a:pt x="35529" y="40952"/>
                  <a:pt x="38083" y="42958"/>
                </a:cubicBezTo>
                <a:cubicBezTo>
                  <a:pt x="40781" y="44736"/>
                  <a:pt x="44155" y="45137"/>
                  <a:pt x="47202" y="44052"/>
                </a:cubicBezTo>
                <a:cubicBezTo>
                  <a:pt x="49481" y="43232"/>
                  <a:pt x="50119" y="42046"/>
                  <a:pt x="51761" y="43232"/>
                </a:cubicBezTo>
                <a:cubicBezTo>
                  <a:pt x="53539" y="44134"/>
                  <a:pt x="55408" y="44864"/>
                  <a:pt x="57323" y="45420"/>
                </a:cubicBezTo>
                <a:cubicBezTo>
                  <a:pt x="57615" y="45165"/>
                  <a:pt x="57952" y="44973"/>
                  <a:pt x="58326" y="44873"/>
                </a:cubicBezTo>
                <a:cubicBezTo>
                  <a:pt x="65621" y="42593"/>
                  <a:pt x="66898" y="39675"/>
                  <a:pt x="67445" y="37851"/>
                </a:cubicBezTo>
                <a:cubicBezTo>
                  <a:pt x="68148" y="36255"/>
                  <a:pt x="67938" y="34413"/>
                  <a:pt x="66898" y="33018"/>
                </a:cubicBezTo>
                <a:cubicBezTo>
                  <a:pt x="66205" y="31879"/>
                  <a:pt x="65767" y="30602"/>
                  <a:pt x="65621" y="29280"/>
                </a:cubicBezTo>
                <a:lnTo>
                  <a:pt x="65166" y="19340"/>
                </a:lnTo>
                <a:lnTo>
                  <a:pt x="53858" y="8"/>
                </a:lnTo>
                <a:cubicBezTo>
                  <a:pt x="52527" y="-165"/>
                  <a:pt x="51186" y="199"/>
                  <a:pt x="50119" y="1011"/>
                </a:cubicBezTo>
                <a:cubicBezTo>
                  <a:pt x="47794" y="3063"/>
                  <a:pt x="45605" y="5251"/>
                  <a:pt x="43554" y="7576"/>
                </a:cubicBezTo>
                <a:cubicBezTo>
                  <a:pt x="41547" y="9583"/>
                  <a:pt x="34435" y="14689"/>
                  <a:pt x="33888" y="12410"/>
                </a:cubicBezTo>
                <a:cubicBezTo>
                  <a:pt x="33341" y="10130"/>
                  <a:pt x="32155" y="8488"/>
                  <a:pt x="30696" y="9036"/>
                </a:cubicBezTo>
                <a:cubicBezTo>
                  <a:pt x="29237" y="9583"/>
                  <a:pt x="27049" y="9856"/>
                  <a:pt x="24495" y="10768"/>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31" name="Freeform: Shape 1230">
            <a:extLst>
              <a:ext uri="{FF2B5EF4-FFF2-40B4-BE49-F238E27FC236}">
                <a16:creationId xmlns:a16="http://schemas.microsoft.com/office/drawing/2014/main" id="{A70E5A16-FE6C-8041-CF1E-6898F51B3321}"/>
              </a:ext>
            </a:extLst>
          </p:cNvPr>
          <p:cNvSpPr/>
          <p:nvPr/>
        </p:nvSpPr>
        <p:spPr>
          <a:xfrm>
            <a:off x="6611875" y="4457988"/>
            <a:ext cx="160187" cy="166412"/>
          </a:xfrm>
          <a:custGeom>
            <a:avLst/>
            <a:gdLst>
              <a:gd name="connsiteX0" fmla="*/ 44548 w 184360"/>
              <a:gd name="connsiteY0" fmla="*/ 23766 h 191524"/>
              <a:gd name="connsiteX1" fmla="*/ 45278 w 184360"/>
              <a:gd name="connsiteY1" fmla="*/ 28690 h 191524"/>
              <a:gd name="connsiteX2" fmla="*/ 41721 w 184360"/>
              <a:gd name="connsiteY2" fmla="*/ 35074 h 191524"/>
              <a:gd name="connsiteX3" fmla="*/ 41721 w 184360"/>
              <a:gd name="connsiteY3" fmla="*/ 47019 h 191524"/>
              <a:gd name="connsiteX4" fmla="*/ 40991 w 184360"/>
              <a:gd name="connsiteY4" fmla="*/ 55044 h 191524"/>
              <a:gd name="connsiteX5" fmla="*/ 44001 w 184360"/>
              <a:gd name="connsiteY5" fmla="*/ 62886 h 191524"/>
              <a:gd name="connsiteX6" fmla="*/ 46372 w 184360"/>
              <a:gd name="connsiteY6" fmla="*/ 62886 h 191524"/>
              <a:gd name="connsiteX7" fmla="*/ 48378 w 184360"/>
              <a:gd name="connsiteY7" fmla="*/ 62886 h 191524"/>
              <a:gd name="connsiteX8" fmla="*/ 57497 w 184360"/>
              <a:gd name="connsiteY8" fmla="*/ 68084 h 191524"/>
              <a:gd name="connsiteX9" fmla="*/ 57606 w 184360"/>
              <a:gd name="connsiteY9" fmla="*/ 69890 h 191524"/>
              <a:gd name="connsiteX10" fmla="*/ 57497 w 184360"/>
              <a:gd name="connsiteY10" fmla="*/ 69999 h 191524"/>
              <a:gd name="connsiteX11" fmla="*/ 52664 w 184360"/>
              <a:gd name="connsiteY11" fmla="*/ 77659 h 191524"/>
              <a:gd name="connsiteX12" fmla="*/ 33605 w 184360"/>
              <a:gd name="connsiteY12" fmla="*/ 97356 h 191524"/>
              <a:gd name="connsiteX13" fmla="*/ 15367 w 184360"/>
              <a:gd name="connsiteY13" fmla="*/ 112311 h 191524"/>
              <a:gd name="connsiteX14" fmla="*/ 13543 w 184360"/>
              <a:gd name="connsiteY14" fmla="*/ 116050 h 191524"/>
              <a:gd name="connsiteX15" fmla="*/ 11629 w 184360"/>
              <a:gd name="connsiteY15" fmla="*/ 126992 h 191524"/>
              <a:gd name="connsiteX16" fmla="*/ 4790 w 184360"/>
              <a:gd name="connsiteY16" fmla="*/ 144227 h 191524"/>
              <a:gd name="connsiteX17" fmla="*/ 2783 w 184360"/>
              <a:gd name="connsiteY17" fmla="*/ 157450 h 191524"/>
              <a:gd name="connsiteX18" fmla="*/ 412 w 184360"/>
              <a:gd name="connsiteY18" fmla="*/ 173408 h 191524"/>
              <a:gd name="connsiteX19" fmla="*/ -44 w 184360"/>
              <a:gd name="connsiteY19" fmla="*/ 178879 h 191524"/>
              <a:gd name="connsiteX20" fmla="*/ 1050 w 184360"/>
              <a:gd name="connsiteY20" fmla="*/ 189275 h 191524"/>
              <a:gd name="connsiteX21" fmla="*/ 7798 w 184360"/>
              <a:gd name="connsiteY21" fmla="*/ 187542 h 191524"/>
              <a:gd name="connsiteX22" fmla="*/ 10990 w 184360"/>
              <a:gd name="connsiteY22" fmla="*/ 190916 h 191524"/>
              <a:gd name="connsiteX23" fmla="*/ 20656 w 184360"/>
              <a:gd name="connsiteY23" fmla="*/ 186083 h 191524"/>
              <a:gd name="connsiteX24" fmla="*/ 27222 w 184360"/>
              <a:gd name="connsiteY24" fmla="*/ 179517 h 191524"/>
              <a:gd name="connsiteX25" fmla="*/ 30961 w 184360"/>
              <a:gd name="connsiteY25" fmla="*/ 178514 h 191524"/>
              <a:gd name="connsiteX26" fmla="*/ 30961 w 184360"/>
              <a:gd name="connsiteY26" fmla="*/ 178514 h 191524"/>
              <a:gd name="connsiteX27" fmla="*/ 52299 w 184360"/>
              <a:gd name="connsiteY27" fmla="*/ 176599 h 191524"/>
              <a:gd name="connsiteX28" fmla="*/ 59685 w 184360"/>
              <a:gd name="connsiteY28" fmla="*/ 176599 h 191524"/>
              <a:gd name="connsiteX29" fmla="*/ 76738 w 184360"/>
              <a:gd name="connsiteY29" fmla="*/ 176599 h 191524"/>
              <a:gd name="connsiteX30" fmla="*/ 76738 w 184360"/>
              <a:gd name="connsiteY30" fmla="*/ 175961 h 191524"/>
              <a:gd name="connsiteX31" fmla="*/ 75917 w 184360"/>
              <a:gd name="connsiteY31" fmla="*/ 165109 h 191524"/>
              <a:gd name="connsiteX32" fmla="*/ 82756 w 184360"/>
              <a:gd name="connsiteY32" fmla="*/ 149698 h 191524"/>
              <a:gd name="connsiteX33" fmla="*/ 84489 w 184360"/>
              <a:gd name="connsiteY33" fmla="*/ 143771 h 191524"/>
              <a:gd name="connsiteX34" fmla="*/ 97893 w 184360"/>
              <a:gd name="connsiteY34" fmla="*/ 140853 h 191524"/>
              <a:gd name="connsiteX35" fmla="*/ 103547 w 184360"/>
              <a:gd name="connsiteY35" fmla="*/ 138026 h 191524"/>
              <a:gd name="connsiteX36" fmla="*/ 105827 w 184360"/>
              <a:gd name="connsiteY36" fmla="*/ 137206 h 191524"/>
              <a:gd name="connsiteX37" fmla="*/ 115767 w 184360"/>
              <a:gd name="connsiteY37" fmla="*/ 138573 h 191524"/>
              <a:gd name="connsiteX38" fmla="*/ 124886 w 184360"/>
              <a:gd name="connsiteY38" fmla="*/ 130366 h 191524"/>
              <a:gd name="connsiteX39" fmla="*/ 127712 w 184360"/>
              <a:gd name="connsiteY39" fmla="*/ 128087 h 191524"/>
              <a:gd name="connsiteX40" fmla="*/ 132636 w 184360"/>
              <a:gd name="connsiteY40" fmla="*/ 131461 h 191524"/>
              <a:gd name="connsiteX41" fmla="*/ 137196 w 184360"/>
              <a:gd name="connsiteY41" fmla="*/ 135747 h 191524"/>
              <a:gd name="connsiteX42" fmla="*/ 141118 w 184360"/>
              <a:gd name="connsiteY42" fmla="*/ 133740 h 191524"/>
              <a:gd name="connsiteX43" fmla="*/ 147136 w 184360"/>
              <a:gd name="connsiteY43" fmla="*/ 136567 h 191524"/>
              <a:gd name="connsiteX44" fmla="*/ 150692 w 184360"/>
              <a:gd name="connsiteY44" fmla="*/ 134470 h 191524"/>
              <a:gd name="connsiteX45" fmla="*/ 154796 w 184360"/>
              <a:gd name="connsiteY45" fmla="*/ 124895 h 191524"/>
              <a:gd name="connsiteX46" fmla="*/ 160540 w 184360"/>
              <a:gd name="connsiteY46" fmla="*/ 118603 h 191524"/>
              <a:gd name="connsiteX47" fmla="*/ 162547 w 184360"/>
              <a:gd name="connsiteY47" fmla="*/ 114682 h 191524"/>
              <a:gd name="connsiteX48" fmla="*/ 167380 w 184360"/>
              <a:gd name="connsiteY48" fmla="*/ 106657 h 191524"/>
              <a:gd name="connsiteX49" fmla="*/ 168748 w 184360"/>
              <a:gd name="connsiteY49" fmla="*/ 105289 h 191524"/>
              <a:gd name="connsiteX50" fmla="*/ 171119 w 184360"/>
              <a:gd name="connsiteY50" fmla="*/ 103557 h 191524"/>
              <a:gd name="connsiteX51" fmla="*/ 173307 w 184360"/>
              <a:gd name="connsiteY51" fmla="*/ 103010 h 191524"/>
              <a:gd name="connsiteX52" fmla="*/ 177046 w 184360"/>
              <a:gd name="connsiteY52" fmla="*/ 98997 h 191524"/>
              <a:gd name="connsiteX53" fmla="*/ 184159 w 184360"/>
              <a:gd name="connsiteY53" fmla="*/ 78480 h 191524"/>
              <a:gd name="connsiteX54" fmla="*/ 184159 w 184360"/>
              <a:gd name="connsiteY54" fmla="*/ 73920 h 191524"/>
              <a:gd name="connsiteX55" fmla="*/ 182700 w 184360"/>
              <a:gd name="connsiteY55" fmla="*/ 68175 h 191524"/>
              <a:gd name="connsiteX56" fmla="*/ 182700 w 184360"/>
              <a:gd name="connsiteY56" fmla="*/ 60515 h 191524"/>
              <a:gd name="connsiteX57" fmla="*/ 182153 w 184360"/>
              <a:gd name="connsiteY57" fmla="*/ 56230 h 191524"/>
              <a:gd name="connsiteX58" fmla="*/ 170480 w 184360"/>
              <a:gd name="connsiteY58" fmla="*/ 38539 h 191524"/>
              <a:gd name="connsiteX59" fmla="*/ 167380 w 184360"/>
              <a:gd name="connsiteY59" fmla="*/ 21213 h 191524"/>
              <a:gd name="connsiteX60" fmla="*/ 159629 w 184360"/>
              <a:gd name="connsiteY60" fmla="*/ 16106 h 191524"/>
              <a:gd name="connsiteX61" fmla="*/ 150510 w 184360"/>
              <a:gd name="connsiteY61" fmla="*/ -34 h 191524"/>
              <a:gd name="connsiteX62" fmla="*/ 135008 w 184360"/>
              <a:gd name="connsiteY62" fmla="*/ 15377 h 191524"/>
              <a:gd name="connsiteX63" fmla="*/ 127165 w 184360"/>
              <a:gd name="connsiteY63" fmla="*/ 15377 h 191524"/>
              <a:gd name="connsiteX64" fmla="*/ 119414 w 184360"/>
              <a:gd name="connsiteY64" fmla="*/ 13006 h 191524"/>
              <a:gd name="connsiteX65" fmla="*/ 115037 w 184360"/>
              <a:gd name="connsiteY65" fmla="*/ 11729 h 191524"/>
              <a:gd name="connsiteX66" fmla="*/ 89960 w 184360"/>
              <a:gd name="connsiteY66" fmla="*/ 23401 h 191524"/>
              <a:gd name="connsiteX67" fmla="*/ 86130 w 184360"/>
              <a:gd name="connsiteY67" fmla="*/ 21760 h 191524"/>
              <a:gd name="connsiteX68" fmla="*/ 82665 w 184360"/>
              <a:gd name="connsiteY68" fmla="*/ 21760 h 191524"/>
              <a:gd name="connsiteX69" fmla="*/ 80932 w 184360"/>
              <a:gd name="connsiteY69" fmla="*/ 20392 h 191524"/>
              <a:gd name="connsiteX70" fmla="*/ 77103 w 184360"/>
              <a:gd name="connsiteY70" fmla="*/ 14191 h 191524"/>
              <a:gd name="connsiteX71" fmla="*/ 74823 w 184360"/>
              <a:gd name="connsiteY71" fmla="*/ 14647 h 191524"/>
              <a:gd name="connsiteX72" fmla="*/ 69169 w 184360"/>
              <a:gd name="connsiteY72" fmla="*/ 18112 h 191524"/>
              <a:gd name="connsiteX73" fmla="*/ 66707 w 184360"/>
              <a:gd name="connsiteY73" fmla="*/ 19115 h 191524"/>
              <a:gd name="connsiteX74" fmla="*/ 55126 w 184360"/>
              <a:gd name="connsiteY74" fmla="*/ 15650 h 191524"/>
              <a:gd name="connsiteX75" fmla="*/ 52773 w 184360"/>
              <a:gd name="connsiteY75" fmla="*/ 16343 h 191524"/>
              <a:gd name="connsiteX76" fmla="*/ 52755 w 184360"/>
              <a:gd name="connsiteY76" fmla="*/ 16380 h 191524"/>
              <a:gd name="connsiteX77" fmla="*/ 45095 w 184360"/>
              <a:gd name="connsiteY77" fmla="*/ 23948 h 191524"/>
              <a:gd name="connsiteX78" fmla="*/ 44548 w 184360"/>
              <a:gd name="connsiteY78" fmla="*/ 23766 h 19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84360" h="191524">
                <a:moveTo>
                  <a:pt x="44548" y="23766"/>
                </a:moveTo>
                <a:cubicBezTo>
                  <a:pt x="44530" y="25435"/>
                  <a:pt x="44776" y="27094"/>
                  <a:pt x="45278" y="28690"/>
                </a:cubicBezTo>
                <a:cubicBezTo>
                  <a:pt x="45278" y="29237"/>
                  <a:pt x="42542" y="33523"/>
                  <a:pt x="41721" y="35074"/>
                </a:cubicBezTo>
                <a:cubicBezTo>
                  <a:pt x="41174" y="39040"/>
                  <a:pt x="41174" y="43053"/>
                  <a:pt x="41721" y="47019"/>
                </a:cubicBezTo>
                <a:cubicBezTo>
                  <a:pt x="41967" y="49718"/>
                  <a:pt x="41721" y="52436"/>
                  <a:pt x="40991" y="55044"/>
                </a:cubicBezTo>
                <a:cubicBezTo>
                  <a:pt x="39934" y="58044"/>
                  <a:pt x="41210" y="61363"/>
                  <a:pt x="44001" y="62886"/>
                </a:cubicBezTo>
                <a:cubicBezTo>
                  <a:pt x="44712" y="63379"/>
                  <a:pt x="45661" y="63379"/>
                  <a:pt x="46372" y="62886"/>
                </a:cubicBezTo>
                <a:cubicBezTo>
                  <a:pt x="46372" y="62886"/>
                  <a:pt x="47557" y="62886"/>
                  <a:pt x="48378" y="62886"/>
                </a:cubicBezTo>
                <a:cubicBezTo>
                  <a:pt x="49199" y="62886"/>
                  <a:pt x="56494" y="67446"/>
                  <a:pt x="57497" y="68084"/>
                </a:cubicBezTo>
                <a:cubicBezTo>
                  <a:pt x="58026" y="68549"/>
                  <a:pt x="58081" y="69361"/>
                  <a:pt x="57606" y="69890"/>
                </a:cubicBezTo>
                <a:cubicBezTo>
                  <a:pt x="57579" y="69926"/>
                  <a:pt x="57533" y="69962"/>
                  <a:pt x="57497" y="69999"/>
                </a:cubicBezTo>
                <a:cubicBezTo>
                  <a:pt x="57497" y="69999"/>
                  <a:pt x="53484" y="76109"/>
                  <a:pt x="52664" y="77659"/>
                </a:cubicBezTo>
                <a:cubicBezTo>
                  <a:pt x="51843" y="79209"/>
                  <a:pt x="34426" y="96444"/>
                  <a:pt x="33605" y="97356"/>
                </a:cubicBezTo>
                <a:cubicBezTo>
                  <a:pt x="32785" y="98268"/>
                  <a:pt x="17282" y="110852"/>
                  <a:pt x="15367" y="112311"/>
                </a:cubicBezTo>
                <a:cubicBezTo>
                  <a:pt x="14090" y="113104"/>
                  <a:pt x="13389" y="114554"/>
                  <a:pt x="13543" y="116050"/>
                </a:cubicBezTo>
                <a:cubicBezTo>
                  <a:pt x="13543" y="116050"/>
                  <a:pt x="11902" y="124712"/>
                  <a:pt x="11629" y="126992"/>
                </a:cubicBezTo>
                <a:cubicBezTo>
                  <a:pt x="9677" y="132865"/>
                  <a:pt x="7388" y="138610"/>
                  <a:pt x="4790" y="144227"/>
                </a:cubicBezTo>
                <a:cubicBezTo>
                  <a:pt x="3723" y="148568"/>
                  <a:pt x="3057" y="152990"/>
                  <a:pt x="2783" y="157450"/>
                </a:cubicBezTo>
                <a:cubicBezTo>
                  <a:pt x="2273" y="162802"/>
                  <a:pt x="1479" y="168137"/>
                  <a:pt x="412" y="173408"/>
                </a:cubicBezTo>
                <a:cubicBezTo>
                  <a:pt x="66" y="175213"/>
                  <a:pt x="-89" y="177046"/>
                  <a:pt x="-44" y="178879"/>
                </a:cubicBezTo>
                <a:lnTo>
                  <a:pt x="1050" y="189275"/>
                </a:lnTo>
                <a:cubicBezTo>
                  <a:pt x="3604" y="188363"/>
                  <a:pt x="6795" y="187907"/>
                  <a:pt x="7798" y="187542"/>
                </a:cubicBezTo>
                <a:cubicBezTo>
                  <a:pt x="8802" y="187177"/>
                  <a:pt x="10078" y="188636"/>
                  <a:pt x="10990" y="190916"/>
                </a:cubicBezTo>
                <a:cubicBezTo>
                  <a:pt x="11902" y="193196"/>
                  <a:pt x="18650" y="188089"/>
                  <a:pt x="20656" y="186083"/>
                </a:cubicBezTo>
                <a:cubicBezTo>
                  <a:pt x="22708" y="183758"/>
                  <a:pt x="24896" y="181569"/>
                  <a:pt x="27222" y="179517"/>
                </a:cubicBezTo>
                <a:cubicBezTo>
                  <a:pt x="28289" y="178706"/>
                  <a:pt x="29630" y="178341"/>
                  <a:pt x="30961" y="178514"/>
                </a:cubicBezTo>
                <a:lnTo>
                  <a:pt x="30961" y="178514"/>
                </a:lnTo>
                <a:lnTo>
                  <a:pt x="52299" y="176599"/>
                </a:lnTo>
                <a:cubicBezTo>
                  <a:pt x="53576" y="176599"/>
                  <a:pt x="59685" y="176599"/>
                  <a:pt x="59685" y="176599"/>
                </a:cubicBezTo>
                <a:lnTo>
                  <a:pt x="76738" y="176599"/>
                </a:lnTo>
                <a:cubicBezTo>
                  <a:pt x="76738" y="176599"/>
                  <a:pt x="76738" y="176143"/>
                  <a:pt x="76738" y="175961"/>
                </a:cubicBezTo>
                <a:cubicBezTo>
                  <a:pt x="75370" y="172769"/>
                  <a:pt x="73637" y="167389"/>
                  <a:pt x="75917" y="165109"/>
                </a:cubicBezTo>
                <a:cubicBezTo>
                  <a:pt x="78197" y="162830"/>
                  <a:pt x="85583" y="153164"/>
                  <a:pt x="82756" y="149698"/>
                </a:cubicBezTo>
                <a:cubicBezTo>
                  <a:pt x="82756" y="149698"/>
                  <a:pt x="78470" y="144318"/>
                  <a:pt x="84489" y="143771"/>
                </a:cubicBezTo>
                <a:cubicBezTo>
                  <a:pt x="90507" y="143224"/>
                  <a:pt x="94428" y="140853"/>
                  <a:pt x="97893" y="140853"/>
                </a:cubicBezTo>
                <a:cubicBezTo>
                  <a:pt x="101359" y="140853"/>
                  <a:pt x="103000" y="140032"/>
                  <a:pt x="103547" y="138026"/>
                </a:cubicBezTo>
                <a:cubicBezTo>
                  <a:pt x="104095" y="136020"/>
                  <a:pt x="104368" y="131187"/>
                  <a:pt x="105827" y="137206"/>
                </a:cubicBezTo>
                <a:cubicBezTo>
                  <a:pt x="107286" y="143224"/>
                  <a:pt x="111207" y="141127"/>
                  <a:pt x="115767" y="138573"/>
                </a:cubicBezTo>
                <a:cubicBezTo>
                  <a:pt x="120326" y="136020"/>
                  <a:pt x="124886" y="132008"/>
                  <a:pt x="124886" y="130366"/>
                </a:cubicBezTo>
                <a:cubicBezTo>
                  <a:pt x="124886" y="128725"/>
                  <a:pt x="124886" y="127448"/>
                  <a:pt x="127712" y="128087"/>
                </a:cubicBezTo>
                <a:cubicBezTo>
                  <a:pt x="130539" y="128725"/>
                  <a:pt x="130631" y="128087"/>
                  <a:pt x="132636" y="131461"/>
                </a:cubicBezTo>
                <a:cubicBezTo>
                  <a:pt x="134643" y="134835"/>
                  <a:pt x="134916" y="138573"/>
                  <a:pt x="137196" y="135747"/>
                </a:cubicBezTo>
                <a:cubicBezTo>
                  <a:pt x="139476" y="132920"/>
                  <a:pt x="140297" y="131461"/>
                  <a:pt x="141118" y="133740"/>
                </a:cubicBezTo>
                <a:cubicBezTo>
                  <a:pt x="141938" y="136020"/>
                  <a:pt x="144856" y="138026"/>
                  <a:pt x="147136" y="136567"/>
                </a:cubicBezTo>
                <a:cubicBezTo>
                  <a:pt x="149416" y="135108"/>
                  <a:pt x="150237" y="133831"/>
                  <a:pt x="150692" y="134470"/>
                </a:cubicBezTo>
                <a:cubicBezTo>
                  <a:pt x="152242" y="131005"/>
                  <a:pt x="154613" y="125351"/>
                  <a:pt x="154796" y="124895"/>
                </a:cubicBezTo>
                <a:cubicBezTo>
                  <a:pt x="156319" y="122469"/>
                  <a:pt x="158261" y="120336"/>
                  <a:pt x="160540" y="118603"/>
                </a:cubicBezTo>
                <a:cubicBezTo>
                  <a:pt x="162273" y="117782"/>
                  <a:pt x="162000" y="116050"/>
                  <a:pt x="162547" y="114682"/>
                </a:cubicBezTo>
                <a:cubicBezTo>
                  <a:pt x="163094" y="113314"/>
                  <a:pt x="166832" y="107843"/>
                  <a:pt x="167380" y="106657"/>
                </a:cubicBezTo>
                <a:cubicBezTo>
                  <a:pt x="167644" y="106046"/>
                  <a:pt x="168137" y="105554"/>
                  <a:pt x="168748" y="105289"/>
                </a:cubicBezTo>
                <a:cubicBezTo>
                  <a:pt x="169714" y="104997"/>
                  <a:pt x="170544" y="104387"/>
                  <a:pt x="171119" y="103557"/>
                </a:cubicBezTo>
                <a:cubicBezTo>
                  <a:pt x="171939" y="102098"/>
                  <a:pt x="171119" y="103557"/>
                  <a:pt x="173307" y="103010"/>
                </a:cubicBezTo>
                <a:cubicBezTo>
                  <a:pt x="175496" y="102463"/>
                  <a:pt x="177046" y="98997"/>
                  <a:pt x="177046" y="98997"/>
                </a:cubicBezTo>
                <a:cubicBezTo>
                  <a:pt x="177046" y="98997"/>
                  <a:pt x="183885" y="80212"/>
                  <a:pt x="184159" y="78480"/>
                </a:cubicBezTo>
                <a:cubicBezTo>
                  <a:pt x="184359" y="76966"/>
                  <a:pt x="184359" y="75434"/>
                  <a:pt x="184159" y="73920"/>
                </a:cubicBezTo>
                <a:cubicBezTo>
                  <a:pt x="184104" y="71923"/>
                  <a:pt x="183612" y="69954"/>
                  <a:pt x="182700" y="68175"/>
                </a:cubicBezTo>
                <a:cubicBezTo>
                  <a:pt x="181888" y="65686"/>
                  <a:pt x="181888" y="63005"/>
                  <a:pt x="182700" y="60515"/>
                </a:cubicBezTo>
                <a:cubicBezTo>
                  <a:pt x="182818" y="59066"/>
                  <a:pt x="182627" y="57606"/>
                  <a:pt x="182153" y="56230"/>
                </a:cubicBezTo>
                <a:cubicBezTo>
                  <a:pt x="182153" y="56230"/>
                  <a:pt x="171666" y="40545"/>
                  <a:pt x="170480" y="38539"/>
                </a:cubicBezTo>
                <a:cubicBezTo>
                  <a:pt x="168939" y="32867"/>
                  <a:pt x="167899" y="27067"/>
                  <a:pt x="167380" y="21213"/>
                </a:cubicBezTo>
                <a:cubicBezTo>
                  <a:pt x="167380" y="18295"/>
                  <a:pt x="165374" y="17474"/>
                  <a:pt x="159629" y="16106"/>
                </a:cubicBezTo>
                <a:cubicBezTo>
                  <a:pt x="155799" y="15103"/>
                  <a:pt x="152516" y="5893"/>
                  <a:pt x="150510" y="-34"/>
                </a:cubicBezTo>
                <a:lnTo>
                  <a:pt x="135008" y="15377"/>
                </a:lnTo>
                <a:cubicBezTo>
                  <a:pt x="133822" y="16197"/>
                  <a:pt x="128989" y="15377"/>
                  <a:pt x="127165" y="15377"/>
                </a:cubicBezTo>
                <a:cubicBezTo>
                  <a:pt x="124420" y="15258"/>
                  <a:pt x="121758" y="14437"/>
                  <a:pt x="119414" y="13006"/>
                </a:cubicBezTo>
                <a:cubicBezTo>
                  <a:pt x="118183" y="12021"/>
                  <a:pt x="116605" y="11565"/>
                  <a:pt x="115037" y="11729"/>
                </a:cubicBezTo>
                <a:cubicBezTo>
                  <a:pt x="105499" y="12276"/>
                  <a:pt x="96526" y="16453"/>
                  <a:pt x="89960" y="23401"/>
                </a:cubicBezTo>
                <a:cubicBezTo>
                  <a:pt x="89048" y="24678"/>
                  <a:pt x="86951" y="22672"/>
                  <a:pt x="86130" y="21760"/>
                </a:cubicBezTo>
                <a:cubicBezTo>
                  <a:pt x="85309" y="20848"/>
                  <a:pt x="83850" y="21760"/>
                  <a:pt x="82665" y="21760"/>
                </a:cubicBezTo>
                <a:cubicBezTo>
                  <a:pt x="81479" y="21760"/>
                  <a:pt x="80932" y="20392"/>
                  <a:pt x="80932" y="20392"/>
                </a:cubicBezTo>
                <a:cubicBezTo>
                  <a:pt x="80932" y="20392"/>
                  <a:pt x="77832" y="15194"/>
                  <a:pt x="77103" y="14191"/>
                </a:cubicBezTo>
                <a:cubicBezTo>
                  <a:pt x="76373" y="13188"/>
                  <a:pt x="74823" y="14647"/>
                  <a:pt x="74823" y="14647"/>
                </a:cubicBezTo>
                <a:cubicBezTo>
                  <a:pt x="72826" y="15605"/>
                  <a:pt x="70929" y="16772"/>
                  <a:pt x="69169" y="18112"/>
                </a:cubicBezTo>
                <a:cubicBezTo>
                  <a:pt x="68512" y="18751"/>
                  <a:pt x="67628" y="19115"/>
                  <a:pt x="66707" y="19115"/>
                </a:cubicBezTo>
                <a:cubicBezTo>
                  <a:pt x="66707" y="19115"/>
                  <a:pt x="56858" y="16380"/>
                  <a:pt x="55126" y="15650"/>
                </a:cubicBezTo>
                <a:cubicBezTo>
                  <a:pt x="54287" y="15194"/>
                  <a:pt x="53229" y="15504"/>
                  <a:pt x="52773" y="16343"/>
                </a:cubicBezTo>
                <a:cubicBezTo>
                  <a:pt x="52764" y="16352"/>
                  <a:pt x="52764" y="16371"/>
                  <a:pt x="52755" y="16380"/>
                </a:cubicBezTo>
                <a:cubicBezTo>
                  <a:pt x="52755" y="16380"/>
                  <a:pt x="46007" y="22672"/>
                  <a:pt x="45095" y="23948"/>
                </a:cubicBezTo>
                <a:cubicBezTo>
                  <a:pt x="44940" y="23830"/>
                  <a:pt x="44748" y="23766"/>
                  <a:pt x="44548" y="23766"/>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32" name="Freeform: Shape 1231">
            <a:extLst>
              <a:ext uri="{FF2B5EF4-FFF2-40B4-BE49-F238E27FC236}">
                <a16:creationId xmlns:a16="http://schemas.microsoft.com/office/drawing/2014/main" id="{D1ED9C0F-6F8A-9BBD-346D-A9B9D8008F57}"/>
              </a:ext>
            </a:extLst>
          </p:cNvPr>
          <p:cNvSpPr/>
          <p:nvPr/>
        </p:nvSpPr>
        <p:spPr>
          <a:xfrm>
            <a:off x="6742932" y="4445469"/>
            <a:ext cx="232547" cy="274540"/>
          </a:xfrm>
          <a:custGeom>
            <a:avLst/>
            <a:gdLst>
              <a:gd name="connsiteX0" fmla="*/ 238682 w 267640"/>
              <a:gd name="connsiteY0" fmla="*/ 189730 h 315970"/>
              <a:gd name="connsiteX1" fmla="*/ 236493 w 267640"/>
              <a:gd name="connsiteY1" fmla="*/ 183530 h 315970"/>
              <a:gd name="connsiteX2" fmla="*/ 235855 w 267640"/>
              <a:gd name="connsiteY2" fmla="*/ 64984 h 315970"/>
              <a:gd name="connsiteX3" fmla="*/ 239685 w 267640"/>
              <a:gd name="connsiteY3" fmla="*/ 55865 h 315970"/>
              <a:gd name="connsiteX4" fmla="*/ 244062 w 267640"/>
              <a:gd name="connsiteY4" fmla="*/ 50940 h 315970"/>
              <a:gd name="connsiteX5" fmla="*/ 267589 w 267640"/>
              <a:gd name="connsiteY5" fmla="*/ 22125 h 315970"/>
              <a:gd name="connsiteX6" fmla="*/ 246707 w 267640"/>
              <a:gd name="connsiteY6" fmla="*/ 23219 h 315970"/>
              <a:gd name="connsiteX7" fmla="*/ 229836 w 267640"/>
              <a:gd name="connsiteY7" fmla="*/ 12641 h 315970"/>
              <a:gd name="connsiteX8" fmla="*/ 227101 w 267640"/>
              <a:gd name="connsiteY8" fmla="*/ 12641 h 315970"/>
              <a:gd name="connsiteX9" fmla="*/ 220900 w 267640"/>
              <a:gd name="connsiteY9" fmla="*/ 15468 h 315970"/>
              <a:gd name="connsiteX10" fmla="*/ 203209 w 267640"/>
              <a:gd name="connsiteY10" fmla="*/ 22854 h 315970"/>
              <a:gd name="connsiteX11" fmla="*/ 194820 w 267640"/>
              <a:gd name="connsiteY11" fmla="*/ 31061 h 315970"/>
              <a:gd name="connsiteX12" fmla="*/ 187798 w 267640"/>
              <a:gd name="connsiteY12" fmla="*/ 40727 h 315970"/>
              <a:gd name="connsiteX13" fmla="*/ 182692 w 267640"/>
              <a:gd name="connsiteY13" fmla="*/ 39998 h 315970"/>
              <a:gd name="connsiteX14" fmla="*/ 170563 w 267640"/>
              <a:gd name="connsiteY14" fmla="*/ 38265 h 315970"/>
              <a:gd name="connsiteX15" fmla="*/ 143206 w 267640"/>
              <a:gd name="connsiteY15" fmla="*/ 34891 h 315970"/>
              <a:gd name="connsiteX16" fmla="*/ 134087 w 267640"/>
              <a:gd name="connsiteY16" fmla="*/ 29876 h 315970"/>
              <a:gd name="connsiteX17" fmla="*/ 121777 w 267640"/>
              <a:gd name="connsiteY17" fmla="*/ 21577 h 315970"/>
              <a:gd name="connsiteX18" fmla="*/ 94420 w 267640"/>
              <a:gd name="connsiteY18" fmla="*/ 7534 h 315970"/>
              <a:gd name="connsiteX19" fmla="*/ 91320 w 267640"/>
              <a:gd name="connsiteY19" fmla="*/ 6896 h 315970"/>
              <a:gd name="connsiteX20" fmla="*/ 70438 w 267640"/>
              <a:gd name="connsiteY20" fmla="*/ 6349 h 315970"/>
              <a:gd name="connsiteX21" fmla="*/ 68705 w 267640"/>
              <a:gd name="connsiteY21" fmla="*/ 4981 h 315970"/>
              <a:gd name="connsiteX22" fmla="*/ 65514 w 267640"/>
              <a:gd name="connsiteY22" fmla="*/ -34 h 315970"/>
              <a:gd name="connsiteX23" fmla="*/ 14174 w 267640"/>
              <a:gd name="connsiteY23" fmla="*/ 604 h 315970"/>
              <a:gd name="connsiteX24" fmla="*/ 12168 w 267640"/>
              <a:gd name="connsiteY24" fmla="*/ 1972 h 315970"/>
              <a:gd name="connsiteX25" fmla="*/ -52 w 267640"/>
              <a:gd name="connsiteY25" fmla="*/ 14191 h 315970"/>
              <a:gd name="connsiteX26" fmla="*/ 9067 w 267640"/>
              <a:gd name="connsiteY26" fmla="*/ 30332 h 315970"/>
              <a:gd name="connsiteX27" fmla="*/ 16818 w 267640"/>
              <a:gd name="connsiteY27" fmla="*/ 35438 h 315970"/>
              <a:gd name="connsiteX28" fmla="*/ 19919 w 267640"/>
              <a:gd name="connsiteY28" fmla="*/ 52764 h 315970"/>
              <a:gd name="connsiteX29" fmla="*/ 31591 w 267640"/>
              <a:gd name="connsiteY29" fmla="*/ 70455 h 315970"/>
              <a:gd name="connsiteX30" fmla="*/ 32138 w 267640"/>
              <a:gd name="connsiteY30" fmla="*/ 74741 h 315970"/>
              <a:gd name="connsiteX31" fmla="*/ 32138 w 267640"/>
              <a:gd name="connsiteY31" fmla="*/ 82401 h 315970"/>
              <a:gd name="connsiteX32" fmla="*/ 33597 w 267640"/>
              <a:gd name="connsiteY32" fmla="*/ 88145 h 315970"/>
              <a:gd name="connsiteX33" fmla="*/ 33597 w 267640"/>
              <a:gd name="connsiteY33" fmla="*/ 92705 h 315970"/>
              <a:gd name="connsiteX34" fmla="*/ 26484 w 267640"/>
              <a:gd name="connsiteY34" fmla="*/ 113223 h 315970"/>
              <a:gd name="connsiteX35" fmla="*/ 22746 w 267640"/>
              <a:gd name="connsiteY35" fmla="*/ 117235 h 315970"/>
              <a:gd name="connsiteX36" fmla="*/ 20557 w 267640"/>
              <a:gd name="connsiteY36" fmla="*/ 117782 h 315970"/>
              <a:gd name="connsiteX37" fmla="*/ 18186 w 267640"/>
              <a:gd name="connsiteY37" fmla="*/ 119515 h 315970"/>
              <a:gd name="connsiteX38" fmla="*/ 16818 w 267640"/>
              <a:gd name="connsiteY38" fmla="*/ 120882 h 315970"/>
              <a:gd name="connsiteX39" fmla="*/ 11985 w 267640"/>
              <a:gd name="connsiteY39" fmla="*/ 128907 h 315970"/>
              <a:gd name="connsiteX40" fmla="*/ 9979 w 267640"/>
              <a:gd name="connsiteY40" fmla="*/ 132828 h 315970"/>
              <a:gd name="connsiteX41" fmla="*/ 4234 w 267640"/>
              <a:gd name="connsiteY41" fmla="*/ 139120 h 315970"/>
              <a:gd name="connsiteX42" fmla="*/ 130 w 267640"/>
              <a:gd name="connsiteY42" fmla="*/ 148695 h 315970"/>
              <a:gd name="connsiteX43" fmla="*/ 130 w 267640"/>
              <a:gd name="connsiteY43" fmla="*/ 150245 h 315970"/>
              <a:gd name="connsiteX44" fmla="*/ 3778 w 267640"/>
              <a:gd name="connsiteY44" fmla="*/ 161370 h 315970"/>
              <a:gd name="connsiteX45" fmla="*/ 10617 w 267640"/>
              <a:gd name="connsiteY45" fmla="*/ 167662 h 315970"/>
              <a:gd name="connsiteX46" fmla="*/ 14083 w 267640"/>
              <a:gd name="connsiteY46" fmla="*/ 163377 h 315970"/>
              <a:gd name="connsiteX47" fmla="*/ 24569 w 267640"/>
              <a:gd name="connsiteY47" fmla="*/ 161644 h 315970"/>
              <a:gd name="connsiteX48" fmla="*/ 27487 w 267640"/>
              <a:gd name="connsiteY48" fmla="*/ 166751 h 315970"/>
              <a:gd name="connsiteX49" fmla="*/ 24296 w 267640"/>
              <a:gd name="connsiteY49" fmla="*/ 168757 h 315970"/>
              <a:gd name="connsiteX50" fmla="*/ 17730 w 267640"/>
              <a:gd name="connsiteY50" fmla="*/ 169304 h 315970"/>
              <a:gd name="connsiteX51" fmla="*/ 14903 w 267640"/>
              <a:gd name="connsiteY51" fmla="*/ 173590 h 315970"/>
              <a:gd name="connsiteX52" fmla="*/ 10891 w 267640"/>
              <a:gd name="connsiteY52" fmla="*/ 172769 h 315970"/>
              <a:gd name="connsiteX53" fmla="*/ 6970 w 267640"/>
              <a:gd name="connsiteY53" fmla="*/ 172769 h 315970"/>
              <a:gd name="connsiteX54" fmla="*/ 2684 w 267640"/>
              <a:gd name="connsiteY54" fmla="*/ 181888 h 315970"/>
              <a:gd name="connsiteX55" fmla="*/ 4964 w 267640"/>
              <a:gd name="connsiteY55" fmla="*/ 187907 h 315970"/>
              <a:gd name="connsiteX56" fmla="*/ 1863 w 267640"/>
              <a:gd name="connsiteY56" fmla="*/ 191737 h 315970"/>
              <a:gd name="connsiteX57" fmla="*/ 3049 w 267640"/>
              <a:gd name="connsiteY57" fmla="*/ 192649 h 315970"/>
              <a:gd name="connsiteX58" fmla="*/ 105819 w 267640"/>
              <a:gd name="connsiteY58" fmla="*/ 249459 h 315970"/>
              <a:gd name="connsiteX59" fmla="*/ 109831 w 267640"/>
              <a:gd name="connsiteY59" fmla="*/ 252286 h 315970"/>
              <a:gd name="connsiteX60" fmla="*/ 123510 w 267640"/>
              <a:gd name="connsiteY60" fmla="*/ 263320 h 315970"/>
              <a:gd name="connsiteX61" fmla="*/ 124239 w 267640"/>
              <a:gd name="connsiteY61" fmla="*/ 265964 h 315970"/>
              <a:gd name="connsiteX62" fmla="*/ 123510 w 267640"/>
              <a:gd name="connsiteY62" fmla="*/ 268791 h 315970"/>
              <a:gd name="connsiteX63" fmla="*/ 126701 w 267640"/>
              <a:gd name="connsiteY63" fmla="*/ 279461 h 315970"/>
              <a:gd name="connsiteX64" fmla="*/ 178405 w 267640"/>
              <a:gd name="connsiteY64" fmla="*/ 315936 h 315970"/>
              <a:gd name="connsiteX65" fmla="*/ 180503 w 267640"/>
              <a:gd name="connsiteY65" fmla="*/ 313474 h 315970"/>
              <a:gd name="connsiteX66" fmla="*/ 190352 w 267640"/>
              <a:gd name="connsiteY66" fmla="*/ 299978 h 315970"/>
              <a:gd name="connsiteX67" fmla="*/ 190899 w 267640"/>
              <a:gd name="connsiteY67" fmla="*/ 294051 h 315970"/>
              <a:gd name="connsiteX68" fmla="*/ 191418 w 267640"/>
              <a:gd name="connsiteY68" fmla="*/ 291525 h 315970"/>
              <a:gd name="connsiteX69" fmla="*/ 192449 w 267640"/>
              <a:gd name="connsiteY69" fmla="*/ 291224 h 315970"/>
              <a:gd name="connsiteX70" fmla="*/ 197920 w 267640"/>
              <a:gd name="connsiteY70" fmla="*/ 282652 h 315970"/>
              <a:gd name="connsiteX71" fmla="*/ 198923 w 267640"/>
              <a:gd name="connsiteY71" fmla="*/ 273533 h 315970"/>
              <a:gd name="connsiteX72" fmla="*/ 210322 w 267640"/>
              <a:gd name="connsiteY72" fmla="*/ 256481 h 315970"/>
              <a:gd name="connsiteX73" fmla="*/ 219440 w 267640"/>
              <a:gd name="connsiteY73" fmla="*/ 242985 h 315970"/>
              <a:gd name="connsiteX74" fmla="*/ 227009 w 267640"/>
              <a:gd name="connsiteY74" fmla="*/ 236511 h 315970"/>
              <a:gd name="connsiteX75" fmla="*/ 233849 w 267640"/>
              <a:gd name="connsiteY75" fmla="*/ 232863 h 315970"/>
              <a:gd name="connsiteX76" fmla="*/ 235581 w 267640"/>
              <a:gd name="connsiteY76" fmla="*/ 231586 h 315970"/>
              <a:gd name="connsiteX77" fmla="*/ 233849 w 267640"/>
              <a:gd name="connsiteY77" fmla="*/ 224200 h 315970"/>
              <a:gd name="connsiteX78" fmla="*/ 235946 w 267640"/>
              <a:gd name="connsiteY78" fmla="*/ 223744 h 315970"/>
              <a:gd name="connsiteX79" fmla="*/ 239593 w 267640"/>
              <a:gd name="connsiteY79" fmla="*/ 224565 h 315970"/>
              <a:gd name="connsiteX80" fmla="*/ 254640 w 267640"/>
              <a:gd name="connsiteY80" fmla="*/ 213257 h 315970"/>
              <a:gd name="connsiteX81" fmla="*/ 246980 w 267640"/>
              <a:gd name="connsiteY81" fmla="*/ 200308 h 315970"/>
              <a:gd name="connsiteX82" fmla="*/ 238682 w 267640"/>
              <a:gd name="connsiteY82" fmla="*/ 189730 h 31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67640" h="315970">
                <a:moveTo>
                  <a:pt x="238682" y="189730"/>
                </a:moveTo>
                <a:cubicBezTo>
                  <a:pt x="237250" y="187979"/>
                  <a:pt x="236475" y="185791"/>
                  <a:pt x="236493" y="183530"/>
                </a:cubicBezTo>
                <a:cubicBezTo>
                  <a:pt x="236493" y="183530"/>
                  <a:pt x="236493" y="68722"/>
                  <a:pt x="235855" y="64984"/>
                </a:cubicBezTo>
                <a:cubicBezTo>
                  <a:pt x="235691" y="61518"/>
                  <a:pt x="237095" y="58172"/>
                  <a:pt x="239685" y="55865"/>
                </a:cubicBezTo>
                <a:cubicBezTo>
                  <a:pt x="241244" y="54314"/>
                  <a:pt x="242712" y="52673"/>
                  <a:pt x="244062" y="50940"/>
                </a:cubicBezTo>
                <a:lnTo>
                  <a:pt x="267589" y="22125"/>
                </a:lnTo>
                <a:cubicBezTo>
                  <a:pt x="261752" y="22125"/>
                  <a:pt x="251722" y="22854"/>
                  <a:pt x="246707" y="23219"/>
                </a:cubicBezTo>
                <a:cubicBezTo>
                  <a:pt x="239320" y="23857"/>
                  <a:pt x="230566" y="13553"/>
                  <a:pt x="229836" y="12641"/>
                </a:cubicBezTo>
                <a:cubicBezTo>
                  <a:pt x="229107" y="11729"/>
                  <a:pt x="227101" y="12641"/>
                  <a:pt x="227101" y="12641"/>
                </a:cubicBezTo>
                <a:cubicBezTo>
                  <a:pt x="224939" y="13370"/>
                  <a:pt x="222870" y="14319"/>
                  <a:pt x="220900" y="15468"/>
                </a:cubicBezTo>
                <a:cubicBezTo>
                  <a:pt x="215128" y="18231"/>
                  <a:pt x="209227" y="20693"/>
                  <a:pt x="203209" y="22854"/>
                </a:cubicBezTo>
                <a:cubicBezTo>
                  <a:pt x="199443" y="24377"/>
                  <a:pt x="196424" y="27322"/>
                  <a:pt x="194820" y="31061"/>
                </a:cubicBezTo>
                <a:cubicBezTo>
                  <a:pt x="192923" y="34581"/>
                  <a:pt x="190561" y="37827"/>
                  <a:pt x="187798" y="40727"/>
                </a:cubicBezTo>
                <a:cubicBezTo>
                  <a:pt x="186430" y="41913"/>
                  <a:pt x="184971" y="40727"/>
                  <a:pt x="182692" y="39998"/>
                </a:cubicBezTo>
                <a:cubicBezTo>
                  <a:pt x="178698" y="39131"/>
                  <a:pt x="174640" y="38548"/>
                  <a:pt x="170563" y="38265"/>
                </a:cubicBezTo>
                <a:cubicBezTo>
                  <a:pt x="167828" y="38265"/>
                  <a:pt x="145395" y="35438"/>
                  <a:pt x="143206" y="34891"/>
                </a:cubicBezTo>
                <a:cubicBezTo>
                  <a:pt x="139915" y="33715"/>
                  <a:pt x="136841" y="32028"/>
                  <a:pt x="134087" y="29876"/>
                </a:cubicBezTo>
                <a:cubicBezTo>
                  <a:pt x="132446" y="28417"/>
                  <a:pt x="124969" y="23401"/>
                  <a:pt x="121777" y="21577"/>
                </a:cubicBezTo>
                <a:cubicBezTo>
                  <a:pt x="118585" y="19754"/>
                  <a:pt x="95515" y="8446"/>
                  <a:pt x="94420" y="7534"/>
                </a:cubicBezTo>
                <a:cubicBezTo>
                  <a:pt x="93508" y="6933"/>
                  <a:pt x="92396" y="6704"/>
                  <a:pt x="91320" y="6896"/>
                </a:cubicBezTo>
                <a:lnTo>
                  <a:pt x="70438" y="6349"/>
                </a:lnTo>
                <a:cubicBezTo>
                  <a:pt x="69635" y="6276"/>
                  <a:pt x="68960" y="5738"/>
                  <a:pt x="68705" y="4981"/>
                </a:cubicBezTo>
                <a:cubicBezTo>
                  <a:pt x="67912" y="3148"/>
                  <a:pt x="66835" y="1461"/>
                  <a:pt x="65514" y="-34"/>
                </a:cubicBezTo>
                <a:lnTo>
                  <a:pt x="14174" y="604"/>
                </a:lnTo>
                <a:cubicBezTo>
                  <a:pt x="13170" y="604"/>
                  <a:pt x="12168" y="1972"/>
                  <a:pt x="12168" y="1972"/>
                </a:cubicBezTo>
                <a:lnTo>
                  <a:pt x="-52" y="14191"/>
                </a:lnTo>
                <a:cubicBezTo>
                  <a:pt x="1772" y="20118"/>
                  <a:pt x="5055" y="29329"/>
                  <a:pt x="9067" y="30332"/>
                </a:cubicBezTo>
                <a:cubicBezTo>
                  <a:pt x="14812" y="31699"/>
                  <a:pt x="16544" y="32520"/>
                  <a:pt x="16818" y="35438"/>
                </a:cubicBezTo>
                <a:cubicBezTo>
                  <a:pt x="17338" y="41292"/>
                  <a:pt x="18378" y="47092"/>
                  <a:pt x="19919" y="52764"/>
                </a:cubicBezTo>
                <a:cubicBezTo>
                  <a:pt x="21104" y="54770"/>
                  <a:pt x="31591" y="70455"/>
                  <a:pt x="31591" y="70455"/>
                </a:cubicBezTo>
                <a:cubicBezTo>
                  <a:pt x="32065" y="71832"/>
                  <a:pt x="32257" y="73291"/>
                  <a:pt x="32138" y="74741"/>
                </a:cubicBezTo>
                <a:cubicBezTo>
                  <a:pt x="31327" y="77230"/>
                  <a:pt x="31327" y="79911"/>
                  <a:pt x="32138" y="82401"/>
                </a:cubicBezTo>
                <a:cubicBezTo>
                  <a:pt x="33050" y="84179"/>
                  <a:pt x="33542" y="86148"/>
                  <a:pt x="33597" y="88145"/>
                </a:cubicBezTo>
                <a:cubicBezTo>
                  <a:pt x="33798" y="89659"/>
                  <a:pt x="33798" y="91191"/>
                  <a:pt x="33597" y="92705"/>
                </a:cubicBezTo>
                <a:cubicBezTo>
                  <a:pt x="33597" y="94438"/>
                  <a:pt x="26484" y="113223"/>
                  <a:pt x="26484" y="113223"/>
                </a:cubicBezTo>
                <a:cubicBezTo>
                  <a:pt x="26484" y="113223"/>
                  <a:pt x="25116" y="116596"/>
                  <a:pt x="22746" y="117235"/>
                </a:cubicBezTo>
                <a:cubicBezTo>
                  <a:pt x="20375" y="117873"/>
                  <a:pt x="21378" y="116323"/>
                  <a:pt x="20557" y="117782"/>
                </a:cubicBezTo>
                <a:cubicBezTo>
                  <a:pt x="19982" y="118612"/>
                  <a:pt x="19153" y="119223"/>
                  <a:pt x="18186" y="119515"/>
                </a:cubicBezTo>
                <a:cubicBezTo>
                  <a:pt x="17575" y="119779"/>
                  <a:pt x="17083" y="120272"/>
                  <a:pt x="16818" y="120882"/>
                </a:cubicBezTo>
                <a:cubicBezTo>
                  <a:pt x="16271" y="122068"/>
                  <a:pt x="12533" y="127448"/>
                  <a:pt x="11985" y="128907"/>
                </a:cubicBezTo>
                <a:cubicBezTo>
                  <a:pt x="11438" y="130366"/>
                  <a:pt x="11985" y="132007"/>
                  <a:pt x="9979" y="132828"/>
                </a:cubicBezTo>
                <a:cubicBezTo>
                  <a:pt x="7699" y="134561"/>
                  <a:pt x="5757" y="136695"/>
                  <a:pt x="4234" y="139120"/>
                </a:cubicBezTo>
                <a:cubicBezTo>
                  <a:pt x="4234" y="139759"/>
                  <a:pt x="1681" y="145230"/>
                  <a:pt x="130" y="148695"/>
                </a:cubicBezTo>
                <a:cubicBezTo>
                  <a:pt x="258" y="149206"/>
                  <a:pt x="258" y="149735"/>
                  <a:pt x="130" y="150245"/>
                </a:cubicBezTo>
                <a:cubicBezTo>
                  <a:pt x="-207" y="154294"/>
                  <a:pt x="1106" y="158306"/>
                  <a:pt x="3778" y="161370"/>
                </a:cubicBezTo>
                <a:cubicBezTo>
                  <a:pt x="6696" y="164471"/>
                  <a:pt x="8885" y="169669"/>
                  <a:pt x="10617" y="167662"/>
                </a:cubicBezTo>
                <a:cubicBezTo>
                  <a:pt x="12350" y="165656"/>
                  <a:pt x="11529" y="164745"/>
                  <a:pt x="14083" y="163377"/>
                </a:cubicBezTo>
                <a:cubicBezTo>
                  <a:pt x="17329" y="161772"/>
                  <a:pt x="20976" y="161170"/>
                  <a:pt x="24569" y="161644"/>
                </a:cubicBezTo>
                <a:cubicBezTo>
                  <a:pt x="26028" y="162556"/>
                  <a:pt x="30041" y="166751"/>
                  <a:pt x="27487" y="166751"/>
                </a:cubicBezTo>
                <a:cubicBezTo>
                  <a:pt x="24934" y="166751"/>
                  <a:pt x="25755" y="168757"/>
                  <a:pt x="24296" y="168757"/>
                </a:cubicBezTo>
                <a:cubicBezTo>
                  <a:pt x="22837" y="168757"/>
                  <a:pt x="17183" y="166477"/>
                  <a:pt x="17730" y="169304"/>
                </a:cubicBezTo>
                <a:cubicBezTo>
                  <a:pt x="18277" y="172131"/>
                  <a:pt x="17183" y="175322"/>
                  <a:pt x="14903" y="173590"/>
                </a:cubicBezTo>
                <a:cubicBezTo>
                  <a:pt x="12623" y="171857"/>
                  <a:pt x="12076" y="172222"/>
                  <a:pt x="10891" y="172769"/>
                </a:cubicBezTo>
                <a:cubicBezTo>
                  <a:pt x="9705" y="173316"/>
                  <a:pt x="8338" y="170216"/>
                  <a:pt x="6970" y="172769"/>
                </a:cubicBezTo>
                <a:cubicBezTo>
                  <a:pt x="5602" y="175322"/>
                  <a:pt x="678" y="180155"/>
                  <a:pt x="2684" y="181888"/>
                </a:cubicBezTo>
                <a:cubicBezTo>
                  <a:pt x="4690" y="183621"/>
                  <a:pt x="6696" y="185627"/>
                  <a:pt x="4964" y="187907"/>
                </a:cubicBezTo>
                <a:cubicBezTo>
                  <a:pt x="3231" y="190186"/>
                  <a:pt x="2957" y="190278"/>
                  <a:pt x="1863" y="191737"/>
                </a:cubicBezTo>
                <a:lnTo>
                  <a:pt x="3049" y="192649"/>
                </a:lnTo>
                <a:cubicBezTo>
                  <a:pt x="3049" y="192649"/>
                  <a:pt x="103904" y="248274"/>
                  <a:pt x="105819" y="249459"/>
                </a:cubicBezTo>
                <a:cubicBezTo>
                  <a:pt x="107223" y="250307"/>
                  <a:pt x="108564" y="251247"/>
                  <a:pt x="109831" y="252286"/>
                </a:cubicBezTo>
                <a:lnTo>
                  <a:pt x="123510" y="263320"/>
                </a:lnTo>
                <a:cubicBezTo>
                  <a:pt x="124248" y="263986"/>
                  <a:pt x="124531" y="265016"/>
                  <a:pt x="124239" y="265964"/>
                </a:cubicBezTo>
                <a:lnTo>
                  <a:pt x="123510" y="268791"/>
                </a:lnTo>
                <a:cubicBezTo>
                  <a:pt x="121595" y="277363"/>
                  <a:pt x="126701" y="279461"/>
                  <a:pt x="126701" y="279461"/>
                </a:cubicBezTo>
                <a:lnTo>
                  <a:pt x="178405" y="315936"/>
                </a:lnTo>
                <a:cubicBezTo>
                  <a:pt x="178980" y="315024"/>
                  <a:pt x="179692" y="314194"/>
                  <a:pt x="180503" y="313474"/>
                </a:cubicBezTo>
                <a:cubicBezTo>
                  <a:pt x="184670" y="309699"/>
                  <a:pt x="188026" y="305103"/>
                  <a:pt x="190352" y="299978"/>
                </a:cubicBezTo>
                <a:cubicBezTo>
                  <a:pt x="191391" y="298182"/>
                  <a:pt x="191592" y="296011"/>
                  <a:pt x="190899" y="294051"/>
                </a:cubicBezTo>
                <a:cubicBezTo>
                  <a:pt x="190342" y="293212"/>
                  <a:pt x="190579" y="292081"/>
                  <a:pt x="191418" y="291525"/>
                </a:cubicBezTo>
                <a:cubicBezTo>
                  <a:pt x="191719" y="291324"/>
                  <a:pt x="192084" y="291215"/>
                  <a:pt x="192449" y="291224"/>
                </a:cubicBezTo>
                <a:cubicBezTo>
                  <a:pt x="194181" y="291224"/>
                  <a:pt x="199471" y="286665"/>
                  <a:pt x="197920" y="282652"/>
                </a:cubicBezTo>
                <a:cubicBezTo>
                  <a:pt x="196370" y="278640"/>
                  <a:pt x="195640" y="275995"/>
                  <a:pt x="198923" y="273533"/>
                </a:cubicBezTo>
                <a:cubicBezTo>
                  <a:pt x="204978" y="269731"/>
                  <a:pt x="209127" y="263530"/>
                  <a:pt x="210322" y="256481"/>
                </a:cubicBezTo>
                <a:cubicBezTo>
                  <a:pt x="210094" y="250471"/>
                  <a:pt x="213778" y="245009"/>
                  <a:pt x="219440" y="242985"/>
                </a:cubicBezTo>
                <a:cubicBezTo>
                  <a:pt x="222596" y="241699"/>
                  <a:pt x="225249" y="239428"/>
                  <a:pt x="227009" y="236511"/>
                </a:cubicBezTo>
                <a:cubicBezTo>
                  <a:pt x="227009" y="235599"/>
                  <a:pt x="231569" y="231769"/>
                  <a:pt x="233849" y="232863"/>
                </a:cubicBezTo>
                <a:cubicBezTo>
                  <a:pt x="236128" y="233957"/>
                  <a:pt x="236311" y="232863"/>
                  <a:pt x="235581" y="231586"/>
                </a:cubicBezTo>
                <a:cubicBezTo>
                  <a:pt x="234851" y="230309"/>
                  <a:pt x="232572" y="225294"/>
                  <a:pt x="233849" y="224200"/>
                </a:cubicBezTo>
                <a:cubicBezTo>
                  <a:pt x="235125" y="223106"/>
                  <a:pt x="235764" y="222650"/>
                  <a:pt x="235946" y="223744"/>
                </a:cubicBezTo>
                <a:cubicBezTo>
                  <a:pt x="236128" y="224838"/>
                  <a:pt x="236949" y="225841"/>
                  <a:pt x="239593" y="224565"/>
                </a:cubicBezTo>
                <a:cubicBezTo>
                  <a:pt x="245330" y="221856"/>
                  <a:pt x="250445" y="218008"/>
                  <a:pt x="254640" y="213257"/>
                </a:cubicBezTo>
                <a:cubicBezTo>
                  <a:pt x="252086" y="208971"/>
                  <a:pt x="247892" y="201950"/>
                  <a:pt x="246980" y="200308"/>
                </a:cubicBezTo>
                <a:cubicBezTo>
                  <a:pt x="244527" y="196551"/>
                  <a:pt x="241755" y="193004"/>
                  <a:pt x="238682" y="189730"/>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33" name="Freeform: Shape 1232">
            <a:extLst>
              <a:ext uri="{FF2B5EF4-FFF2-40B4-BE49-F238E27FC236}">
                <a16:creationId xmlns:a16="http://schemas.microsoft.com/office/drawing/2014/main" id="{4F3D3144-3CF4-E898-8042-75AC228EC997}"/>
              </a:ext>
            </a:extLst>
          </p:cNvPr>
          <p:cNvSpPr/>
          <p:nvPr/>
        </p:nvSpPr>
        <p:spPr>
          <a:xfrm>
            <a:off x="6947737" y="4227734"/>
            <a:ext cx="306311" cy="403297"/>
          </a:xfrm>
          <a:custGeom>
            <a:avLst/>
            <a:gdLst>
              <a:gd name="connsiteX0" fmla="*/ 31878 w 352535"/>
              <a:gd name="connsiteY0" fmla="*/ 272717 h 464157"/>
              <a:gd name="connsiteX1" fmla="*/ 8169 w 352535"/>
              <a:gd name="connsiteY1" fmla="*/ 301715 h 464157"/>
              <a:gd name="connsiteX2" fmla="*/ 3791 w 352535"/>
              <a:gd name="connsiteY2" fmla="*/ 306640 h 464157"/>
              <a:gd name="connsiteX3" fmla="*/ -39 w 352535"/>
              <a:gd name="connsiteY3" fmla="*/ 315759 h 464157"/>
              <a:gd name="connsiteX4" fmla="*/ 600 w 352535"/>
              <a:gd name="connsiteY4" fmla="*/ 434305 h 464157"/>
              <a:gd name="connsiteX5" fmla="*/ 2788 w 352535"/>
              <a:gd name="connsiteY5" fmla="*/ 440505 h 464157"/>
              <a:gd name="connsiteX6" fmla="*/ 11360 w 352535"/>
              <a:gd name="connsiteY6" fmla="*/ 451175 h 464157"/>
              <a:gd name="connsiteX7" fmla="*/ 19020 w 352535"/>
              <a:gd name="connsiteY7" fmla="*/ 464123 h 464157"/>
              <a:gd name="connsiteX8" fmla="*/ 22941 w 352535"/>
              <a:gd name="connsiteY8" fmla="*/ 457923 h 464157"/>
              <a:gd name="connsiteX9" fmla="*/ 36802 w 352535"/>
              <a:gd name="connsiteY9" fmla="*/ 436311 h 464157"/>
              <a:gd name="connsiteX10" fmla="*/ 63429 w 352535"/>
              <a:gd name="connsiteY10" fmla="*/ 408954 h 464157"/>
              <a:gd name="connsiteX11" fmla="*/ 115316 w 352535"/>
              <a:gd name="connsiteY11" fmla="*/ 362356 h 464157"/>
              <a:gd name="connsiteX12" fmla="*/ 153889 w 352535"/>
              <a:gd name="connsiteY12" fmla="*/ 334452 h 464157"/>
              <a:gd name="connsiteX13" fmla="*/ 212979 w 352535"/>
              <a:gd name="connsiteY13" fmla="*/ 281471 h 464157"/>
              <a:gd name="connsiteX14" fmla="*/ 250002 w 352535"/>
              <a:gd name="connsiteY14" fmla="*/ 235877 h 464157"/>
              <a:gd name="connsiteX15" fmla="*/ 287025 w 352535"/>
              <a:gd name="connsiteY15" fmla="*/ 170494 h 464157"/>
              <a:gd name="connsiteX16" fmla="*/ 306631 w 352535"/>
              <a:gd name="connsiteY16" fmla="*/ 130006 h 464157"/>
              <a:gd name="connsiteX17" fmla="*/ 320309 w 352535"/>
              <a:gd name="connsiteY17" fmla="*/ 110856 h 464157"/>
              <a:gd name="connsiteX18" fmla="*/ 329428 w 352535"/>
              <a:gd name="connsiteY18" fmla="*/ 96266 h 464157"/>
              <a:gd name="connsiteX19" fmla="*/ 334535 w 352535"/>
              <a:gd name="connsiteY19" fmla="*/ 81402 h 464157"/>
              <a:gd name="connsiteX20" fmla="*/ 338091 w 352535"/>
              <a:gd name="connsiteY20" fmla="*/ 55596 h 464157"/>
              <a:gd name="connsiteX21" fmla="*/ 348031 w 352535"/>
              <a:gd name="connsiteY21" fmla="*/ 53134 h 464157"/>
              <a:gd name="connsiteX22" fmla="*/ 350675 w 352535"/>
              <a:gd name="connsiteY22" fmla="*/ 50671 h 464157"/>
              <a:gd name="connsiteX23" fmla="*/ 344748 w 352535"/>
              <a:gd name="connsiteY23" fmla="*/ 49304 h 464157"/>
              <a:gd name="connsiteX24" fmla="*/ 343836 w 352535"/>
              <a:gd name="connsiteY24" fmla="*/ 44744 h 464157"/>
              <a:gd name="connsiteX25" fmla="*/ 345204 w 352535"/>
              <a:gd name="connsiteY25" fmla="*/ 13740 h 464157"/>
              <a:gd name="connsiteX26" fmla="*/ 345204 w 352535"/>
              <a:gd name="connsiteY26" fmla="*/ 3344 h 464157"/>
              <a:gd name="connsiteX27" fmla="*/ 325051 w 352535"/>
              <a:gd name="connsiteY27" fmla="*/ 2615 h 464157"/>
              <a:gd name="connsiteX28" fmla="*/ 312285 w 352535"/>
              <a:gd name="connsiteY28" fmla="*/ 11734 h 464157"/>
              <a:gd name="connsiteX29" fmla="*/ 279274 w 352535"/>
              <a:gd name="connsiteY29" fmla="*/ 20853 h 464157"/>
              <a:gd name="connsiteX30" fmla="*/ 256659 w 352535"/>
              <a:gd name="connsiteY30" fmla="*/ 24956 h 464157"/>
              <a:gd name="connsiteX31" fmla="*/ 210426 w 352535"/>
              <a:gd name="connsiteY31" fmla="*/ 31795 h 464157"/>
              <a:gd name="connsiteX32" fmla="*/ 180607 w 352535"/>
              <a:gd name="connsiteY32" fmla="*/ 42647 h 464157"/>
              <a:gd name="connsiteX33" fmla="*/ 158813 w 352535"/>
              <a:gd name="connsiteY33" fmla="*/ 41917 h 464157"/>
              <a:gd name="connsiteX34" fmla="*/ 108841 w 352535"/>
              <a:gd name="connsiteY34" fmla="*/ 49304 h 464157"/>
              <a:gd name="connsiteX35" fmla="*/ 88324 w 352535"/>
              <a:gd name="connsiteY35" fmla="*/ 29333 h 464157"/>
              <a:gd name="connsiteX36" fmla="*/ 77108 w 352535"/>
              <a:gd name="connsiteY36" fmla="*/ 16475 h 464157"/>
              <a:gd name="connsiteX37" fmla="*/ 66074 w 352535"/>
              <a:gd name="connsiteY37" fmla="*/ 33346 h 464157"/>
              <a:gd name="connsiteX38" fmla="*/ 60967 w 352535"/>
              <a:gd name="connsiteY38" fmla="*/ 41097 h 464157"/>
              <a:gd name="connsiteX39" fmla="*/ 59052 w 352535"/>
              <a:gd name="connsiteY39" fmla="*/ 44744 h 464157"/>
              <a:gd name="connsiteX40" fmla="*/ 57958 w 352535"/>
              <a:gd name="connsiteY40" fmla="*/ 47297 h 464157"/>
              <a:gd name="connsiteX41" fmla="*/ 74281 w 352535"/>
              <a:gd name="connsiteY41" fmla="*/ 73195 h 464157"/>
              <a:gd name="connsiteX42" fmla="*/ 81029 w 352535"/>
              <a:gd name="connsiteY42" fmla="*/ 84776 h 464157"/>
              <a:gd name="connsiteX43" fmla="*/ 85862 w 352535"/>
              <a:gd name="connsiteY43" fmla="*/ 89062 h 464157"/>
              <a:gd name="connsiteX44" fmla="*/ 98537 w 352535"/>
              <a:gd name="connsiteY44" fmla="*/ 97543 h 464157"/>
              <a:gd name="connsiteX45" fmla="*/ 114586 w 352535"/>
              <a:gd name="connsiteY45" fmla="*/ 105385 h 464157"/>
              <a:gd name="connsiteX46" fmla="*/ 152339 w 352535"/>
              <a:gd name="connsiteY46" fmla="*/ 117969 h 464157"/>
              <a:gd name="connsiteX47" fmla="*/ 202675 w 352535"/>
              <a:gd name="connsiteY47" fmla="*/ 135204 h 464157"/>
              <a:gd name="connsiteX48" fmla="*/ 204773 w 352535"/>
              <a:gd name="connsiteY48" fmla="*/ 135751 h 464157"/>
              <a:gd name="connsiteX49" fmla="*/ 237053 w 352535"/>
              <a:gd name="connsiteY49" fmla="*/ 135751 h 464157"/>
              <a:gd name="connsiteX50" fmla="*/ 236142 w 352535"/>
              <a:gd name="connsiteY50" fmla="*/ 137210 h 464157"/>
              <a:gd name="connsiteX51" fmla="*/ 174042 w 352535"/>
              <a:gd name="connsiteY51" fmla="*/ 198216 h 464157"/>
              <a:gd name="connsiteX52" fmla="*/ 140302 w 352535"/>
              <a:gd name="connsiteY52" fmla="*/ 235239 h 464157"/>
              <a:gd name="connsiteX53" fmla="*/ 128447 w 352535"/>
              <a:gd name="connsiteY53" fmla="*/ 241257 h 464157"/>
              <a:gd name="connsiteX54" fmla="*/ 93066 w 352535"/>
              <a:gd name="connsiteY54" fmla="*/ 241257 h 464157"/>
              <a:gd name="connsiteX55" fmla="*/ 83947 w 352535"/>
              <a:gd name="connsiteY55" fmla="*/ 245361 h 464157"/>
              <a:gd name="connsiteX56" fmla="*/ 61240 w 352535"/>
              <a:gd name="connsiteY56" fmla="*/ 261592 h 464157"/>
              <a:gd name="connsiteX57" fmla="*/ 56590 w 352535"/>
              <a:gd name="connsiteY57" fmla="*/ 262778 h 464157"/>
              <a:gd name="connsiteX58" fmla="*/ 34340 w 352535"/>
              <a:gd name="connsiteY58" fmla="*/ 268979 h 46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52535" h="464157">
                <a:moveTo>
                  <a:pt x="31878" y="272717"/>
                </a:moveTo>
                <a:lnTo>
                  <a:pt x="8169" y="301715"/>
                </a:lnTo>
                <a:cubicBezTo>
                  <a:pt x="6819" y="303448"/>
                  <a:pt x="5351" y="305089"/>
                  <a:pt x="3791" y="306640"/>
                </a:cubicBezTo>
                <a:cubicBezTo>
                  <a:pt x="1201" y="308947"/>
                  <a:pt x="-203" y="312293"/>
                  <a:pt x="-39" y="315759"/>
                </a:cubicBezTo>
                <a:cubicBezTo>
                  <a:pt x="-39" y="319771"/>
                  <a:pt x="600" y="434305"/>
                  <a:pt x="600" y="434305"/>
                </a:cubicBezTo>
                <a:cubicBezTo>
                  <a:pt x="581" y="436566"/>
                  <a:pt x="1357" y="438755"/>
                  <a:pt x="2788" y="440505"/>
                </a:cubicBezTo>
                <a:cubicBezTo>
                  <a:pt x="5952" y="443797"/>
                  <a:pt x="8825" y="447372"/>
                  <a:pt x="11360" y="451175"/>
                </a:cubicBezTo>
                <a:cubicBezTo>
                  <a:pt x="12272" y="452816"/>
                  <a:pt x="16467" y="459838"/>
                  <a:pt x="19020" y="464123"/>
                </a:cubicBezTo>
                <a:cubicBezTo>
                  <a:pt x="20643" y="462272"/>
                  <a:pt x="21966" y="460175"/>
                  <a:pt x="22941" y="457923"/>
                </a:cubicBezTo>
                <a:cubicBezTo>
                  <a:pt x="26160" y="449907"/>
                  <a:pt x="30865" y="442576"/>
                  <a:pt x="36802" y="436311"/>
                </a:cubicBezTo>
                <a:cubicBezTo>
                  <a:pt x="46130" y="427648"/>
                  <a:pt x="55022" y="418520"/>
                  <a:pt x="63429" y="408954"/>
                </a:cubicBezTo>
                <a:cubicBezTo>
                  <a:pt x="79706" y="392330"/>
                  <a:pt x="97041" y="376764"/>
                  <a:pt x="115316" y="362356"/>
                </a:cubicBezTo>
                <a:cubicBezTo>
                  <a:pt x="128356" y="353237"/>
                  <a:pt x="147414" y="338829"/>
                  <a:pt x="153889" y="334452"/>
                </a:cubicBezTo>
                <a:cubicBezTo>
                  <a:pt x="160364" y="330075"/>
                  <a:pt x="200760" y="293235"/>
                  <a:pt x="212979" y="281471"/>
                </a:cubicBezTo>
                <a:cubicBezTo>
                  <a:pt x="226594" y="267355"/>
                  <a:pt x="238978" y="252100"/>
                  <a:pt x="250002" y="235877"/>
                </a:cubicBezTo>
                <a:cubicBezTo>
                  <a:pt x="263899" y="214995"/>
                  <a:pt x="276265" y="193145"/>
                  <a:pt x="287025" y="170494"/>
                </a:cubicBezTo>
                <a:cubicBezTo>
                  <a:pt x="291886" y="156250"/>
                  <a:pt x="298469" y="142654"/>
                  <a:pt x="306631" y="130006"/>
                </a:cubicBezTo>
                <a:cubicBezTo>
                  <a:pt x="311829" y="124106"/>
                  <a:pt x="316415" y="117686"/>
                  <a:pt x="320309" y="110856"/>
                </a:cubicBezTo>
                <a:cubicBezTo>
                  <a:pt x="322908" y="105731"/>
                  <a:pt x="325954" y="100844"/>
                  <a:pt x="329428" y="96266"/>
                </a:cubicBezTo>
                <a:cubicBezTo>
                  <a:pt x="331963" y="91634"/>
                  <a:pt x="333687" y="86609"/>
                  <a:pt x="334535" y="81402"/>
                </a:cubicBezTo>
                <a:cubicBezTo>
                  <a:pt x="334535" y="79305"/>
                  <a:pt x="335082" y="56508"/>
                  <a:pt x="338091" y="55596"/>
                </a:cubicBezTo>
                <a:cubicBezTo>
                  <a:pt x="341264" y="54282"/>
                  <a:pt x="344611" y="53453"/>
                  <a:pt x="348031" y="53134"/>
                </a:cubicBezTo>
                <a:cubicBezTo>
                  <a:pt x="351223" y="53134"/>
                  <a:pt x="354688" y="52495"/>
                  <a:pt x="350675" y="50671"/>
                </a:cubicBezTo>
                <a:cubicBezTo>
                  <a:pt x="348933" y="49495"/>
                  <a:pt x="346827" y="49012"/>
                  <a:pt x="344748" y="49304"/>
                </a:cubicBezTo>
                <a:cubicBezTo>
                  <a:pt x="343107" y="49304"/>
                  <a:pt x="343836" y="47389"/>
                  <a:pt x="343836" y="44744"/>
                </a:cubicBezTo>
                <a:cubicBezTo>
                  <a:pt x="343836" y="42100"/>
                  <a:pt x="340188" y="23041"/>
                  <a:pt x="345204" y="13740"/>
                </a:cubicBezTo>
                <a:cubicBezTo>
                  <a:pt x="350219" y="4438"/>
                  <a:pt x="349490" y="4621"/>
                  <a:pt x="345204" y="3344"/>
                </a:cubicBezTo>
                <a:cubicBezTo>
                  <a:pt x="340918" y="2068"/>
                  <a:pt x="327696" y="-3130"/>
                  <a:pt x="325051" y="2615"/>
                </a:cubicBezTo>
                <a:cubicBezTo>
                  <a:pt x="322689" y="7685"/>
                  <a:pt x="317847" y="11141"/>
                  <a:pt x="312285" y="11734"/>
                </a:cubicBezTo>
                <a:cubicBezTo>
                  <a:pt x="301132" y="14214"/>
                  <a:pt x="290116" y="17260"/>
                  <a:pt x="279274" y="20853"/>
                </a:cubicBezTo>
                <a:cubicBezTo>
                  <a:pt x="272115" y="23825"/>
                  <a:pt x="264401" y="25230"/>
                  <a:pt x="256659" y="24956"/>
                </a:cubicBezTo>
                <a:cubicBezTo>
                  <a:pt x="241430" y="24956"/>
                  <a:pt x="218086" y="26871"/>
                  <a:pt x="210426" y="31795"/>
                </a:cubicBezTo>
                <a:cubicBezTo>
                  <a:pt x="202766" y="36719"/>
                  <a:pt x="185805" y="47206"/>
                  <a:pt x="180607" y="42647"/>
                </a:cubicBezTo>
                <a:cubicBezTo>
                  <a:pt x="174096" y="38197"/>
                  <a:pt x="165606" y="37914"/>
                  <a:pt x="158813" y="41917"/>
                </a:cubicBezTo>
                <a:cubicBezTo>
                  <a:pt x="151792" y="45656"/>
                  <a:pt x="124982" y="61432"/>
                  <a:pt x="108841" y="49304"/>
                </a:cubicBezTo>
                <a:cubicBezTo>
                  <a:pt x="92701" y="37176"/>
                  <a:pt x="90056" y="33163"/>
                  <a:pt x="88324" y="29333"/>
                </a:cubicBezTo>
                <a:cubicBezTo>
                  <a:pt x="85552" y="24290"/>
                  <a:pt x="81731" y="19904"/>
                  <a:pt x="77108" y="16475"/>
                </a:cubicBezTo>
                <a:lnTo>
                  <a:pt x="66074" y="33346"/>
                </a:lnTo>
                <a:lnTo>
                  <a:pt x="60967" y="41097"/>
                </a:lnTo>
                <a:cubicBezTo>
                  <a:pt x="60420" y="42100"/>
                  <a:pt x="59782" y="44288"/>
                  <a:pt x="59052" y="44744"/>
                </a:cubicBezTo>
                <a:cubicBezTo>
                  <a:pt x="58323" y="45200"/>
                  <a:pt x="57229" y="46021"/>
                  <a:pt x="57958" y="47297"/>
                </a:cubicBezTo>
                <a:cubicBezTo>
                  <a:pt x="58687" y="48574"/>
                  <a:pt x="73004" y="71919"/>
                  <a:pt x="74281" y="73195"/>
                </a:cubicBezTo>
                <a:cubicBezTo>
                  <a:pt x="75557" y="74472"/>
                  <a:pt x="80026" y="83864"/>
                  <a:pt x="81029" y="84776"/>
                </a:cubicBezTo>
                <a:cubicBezTo>
                  <a:pt x="82415" y="86436"/>
                  <a:pt x="84047" y="87877"/>
                  <a:pt x="85862" y="89062"/>
                </a:cubicBezTo>
                <a:cubicBezTo>
                  <a:pt x="90348" y="91479"/>
                  <a:pt x="94589" y="94324"/>
                  <a:pt x="98537" y="97543"/>
                </a:cubicBezTo>
                <a:cubicBezTo>
                  <a:pt x="103270" y="101263"/>
                  <a:pt x="108741" y="103935"/>
                  <a:pt x="114586" y="105385"/>
                </a:cubicBezTo>
                <a:cubicBezTo>
                  <a:pt x="123158" y="108121"/>
                  <a:pt x="151062" y="117969"/>
                  <a:pt x="152339" y="117969"/>
                </a:cubicBezTo>
                <a:cubicBezTo>
                  <a:pt x="153615" y="117969"/>
                  <a:pt x="202675" y="135204"/>
                  <a:pt x="202675" y="135204"/>
                </a:cubicBezTo>
                <a:cubicBezTo>
                  <a:pt x="203304" y="135596"/>
                  <a:pt x="204034" y="135788"/>
                  <a:pt x="204773" y="135751"/>
                </a:cubicBezTo>
                <a:cubicBezTo>
                  <a:pt x="205776" y="135751"/>
                  <a:pt x="237053" y="135751"/>
                  <a:pt x="237053" y="135751"/>
                </a:cubicBezTo>
                <a:cubicBezTo>
                  <a:pt x="237053" y="135751"/>
                  <a:pt x="237692" y="135751"/>
                  <a:pt x="236142" y="137210"/>
                </a:cubicBezTo>
                <a:cubicBezTo>
                  <a:pt x="234591" y="138669"/>
                  <a:pt x="176139" y="196483"/>
                  <a:pt x="174042" y="198216"/>
                </a:cubicBezTo>
                <a:cubicBezTo>
                  <a:pt x="171944" y="199948"/>
                  <a:pt x="143584" y="231500"/>
                  <a:pt x="140302" y="235239"/>
                </a:cubicBezTo>
                <a:cubicBezTo>
                  <a:pt x="137019" y="238977"/>
                  <a:pt x="135013" y="241895"/>
                  <a:pt x="128447" y="241257"/>
                </a:cubicBezTo>
                <a:cubicBezTo>
                  <a:pt x="116702" y="239798"/>
                  <a:pt x="104811" y="239798"/>
                  <a:pt x="93066" y="241257"/>
                </a:cubicBezTo>
                <a:cubicBezTo>
                  <a:pt x="87412" y="243354"/>
                  <a:pt x="86682" y="243081"/>
                  <a:pt x="83947" y="245361"/>
                </a:cubicBezTo>
                <a:cubicBezTo>
                  <a:pt x="81211" y="247640"/>
                  <a:pt x="61697" y="261136"/>
                  <a:pt x="61240" y="261592"/>
                </a:cubicBezTo>
                <a:cubicBezTo>
                  <a:pt x="59846" y="262459"/>
                  <a:pt x="58222" y="262869"/>
                  <a:pt x="56590" y="262778"/>
                </a:cubicBezTo>
                <a:cubicBezTo>
                  <a:pt x="54128" y="262778"/>
                  <a:pt x="38352" y="263416"/>
                  <a:pt x="34340" y="268979"/>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34" name="Freeform: Shape 1233">
            <a:extLst>
              <a:ext uri="{FF2B5EF4-FFF2-40B4-BE49-F238E27FC236}">
                <a16:creationId xmlns:a16="http://schemas.microsoft.com/office/drawing/2014/main" id="{F990681F-1A6B-64BF-8871-0ADD029873C1}"/>
              </a:ext>
            </a:extLst>
          </p:cNvPr>
          <p:cNvSpPr/>
          <p:nvPr/>
        </p:nvSpPr>
        <p:spPr>
          <a:xfrm>
            <a:off x="6714647" y="4141437"/>
            <a:ext cx="439378" cy="339698"/>
          </a:xfrm>
          <a:custGeom>
            <a:avLst/>
            <a:gdLst>
              <a:gd name="connsiteX0" fmla="*/ 97430 w 505683"/>
              <a:gd name="connsiteY0" fmla="*/ 349695 h 390960"/>
              <a:gd name="connsiteX1" fmla="*/ 100621 w 505683"/>
              <a:gd name="connsiteY1" fmla="*/ 354711 h 390960"/>
              <a:gd name="connsiteX2" fmla="*/ 102354 w 505683"/>
              <a:gd name="connsiteY2" fmla="*/ 356079 h 390960"/>
              <a:gd name="connsiteX3" fmla="*/ 123236 w 505683"/>
              <a:gd name="connsiteY3" fmla="*/ 356626 h 390960"/>
              <a:gd name="connsiteX4" fmla="*/ 126337 w 505683"/>
              <a:gd name="connsiteY4" fmla="*/ 357264 h 390960"/>
              <a:gd name="connsiteX5" fmla="*/ 153693 w 505683"/>
              <a:gd name="connsiteY5" fmla="*/ 371307 h 390960"/>
              <a:gd name="connsiteX6" fmla="*/ 166004 w 505683"/>
              <a:gd name="connsiteY6" fmla="*/ 379605 h 390960"/>
              <a:gd name="connsiteX7" fmla="*/ 175123 w 505683"/>
              <a:gd name="connsiteY7" fmla="*/ 384621 h 390960"/>
              <a:gd name="connsiteX8" fmla="*/ 202479 w 505683"/>
              <a:gd name="connsiteY8" fmla="*/ 387995 h 390960"/>
              <a:gd name="connsiteX9" fmla="*/ 214608 w 505683"/>
              <a:gd name="connsiteY9" fmla="*/ 389727 h 390960"/>
              <a:gd name="connsiteX10" fmla="*/ 219714 w 505683"/>
              <a:gd name="connsiteY10" fmla="*/ 390457 h 390960"/>
              <a:gd name="connsiteX11" fmla="*/ 227192 w 505683"/>
              <a:gd name="connsiteY11" fmla="*/ 381156 h 390960"/>
              <a:gd name="connsiteX12" fmla="*/ 235581 w 505683"/>
              <a:gd name="connsiteY12" fmla="*/ 372949 h 390960"/>
              <a:gd name="connsiteX13" fmla="*/ 253272 w 505683"/>
              <a:gd name="connsiteY13" fmla="*/ 365562 h 390960"/>
              <a:gd name="connsiteX14" fmla="*/ 259473 w 505683"/>
              <a:gd name="connsiteY14" fmla="*/ 362736 h 390960"/>
              <a:gd name="connsiteX15" fmla="*/ 262209 w 505683"/>
              <a:gd name="connsiteY15" fmla="*/ 362736 h 390960"/>
              <a:gd name="connsiteX16" fmla="*/ 279079 w 505683"/>
              <a:gd name="connsiteY16" fmla="*/ 373314 h 390960"/>
              <a:gd name="connsiteX17" fmla="*/ 299961 w 505683"/>
              <a:gd name="connsiteY17" fmla="*/ 372219 h 390960"/>
              <a:gd name="connsiteX18" fmla="*/ 302788 w 505683"/>
              <a:gd name="connsiteY18" fmla="*/ 368663 h 390960"/>
              <a:gd name="connsiteX19" fmla="*/ 325038 w 505683"/>
              <a:gd name="connsiteY19" fmla="*/ 362462 h 390960"/>
              <a:gd name="connsiteX20" fmla="*/ 329689 w 505683"/>
              <a:gd name="connsiteY20" fmla="*/ 361276 h 390960"/>
              <a:gd name="connsiteX21" fmla="*/ 352395 w 505683"/>
              <a:gd name="connsiteY21" fmla="*/ 345045 h 390960"/>
              <a:gd name="connsiteX22" fmla="*/ 361513 w 505683"/>
              <a:gd name="connsiteY22" fmla="*/ 340941 h 390960"/>
              <a:gd name="connsiteX23" fmla="*/ 396895 w 505683"/>
              <a:gd name="connsiteY23" fmla="*/ 340941 h 390960"/>
              <a:gd name="connsiteX24" fmla="*/ 408749 w 505683"/>
              <a:gd name="connsiteY24" fmla="*/ 334923 h 390960"/>
              <a:gd name="connsiteX25" fmla="*/ 442490 w 505683"/>
              <a:gd name="connsiteY25" fmla="*/ 297900 h 390960"/>
              <a:gd name="connsiteX26" fmla="*/ 504589 w 505683"/>
              <a:gd name="connsiteY26" fmla="*/ 236894 h 390960"/>
              <a:gd name="connsiteX27" fmla="*/ 505502 w 505683"/>
              <a:gd name="connsiteY27" fmla="*/ 235435 h 390960"/>
              <a:gd name="connsiteX28" fmla="*/ 473220 w 505683"/>
              <a:gd name="connsiteY28" fmla="*/ 235435 h 390960"/>
              <a:gd name="connsiteX29" fmla="*/ 471123 w 505683"/>
              <a:gd name="connsiteY29" fmla="*/ 234888 h 390960"/>
              <a:gd name="connsiteX30" fmla="*/ 420786 w 505683"/>
              <a:gd name="connsiteY30" fmla="*/ 217653 h 390960"/>
              <a:gd name="connsiteX31" fmla="*/ 383035 w 505683"/>
              <a:gd name="connsiteY31" fmla="*/ 205069 h 390960"/>
              <a:gd name="connsiteX32" fmla="*/ 366985 w 505683"/>
              <a:gd name="connsiteY32" fmla="*/ 197227 h 390960"/>
              <a:gd name="connsiteX33" fmla="*/ 354310 w 505683"/>
              <a:gd name="connsiteY33" fmla="*/ 188746 h 390960"/>
              <a:gd name="connsiteX34" fmla="*/ 349476 w 505683"/>
              <a:gd name="connsiteY34" fmla="*/ 184460 h 390960"/>
              <a:gd name="connsiteX35" fmla="*/ 342728 w 505683"/>
              <a:gd name="connsiteY35" fmla="*/ 172879 h 390960"/>
              <a:gd name="connsiteX36" fmla="*/ 326406 w 505683"/>
              <a:gd name="connsiteY36" fmla="*/ 146982 h 390960"/>
              <a:gd name="connsiteX37" fmla="*/ 327500 w 505683"/>
              <a:gd name="connsiteY37" fmla="*/ 144428 h 390960"/>
              <a:gd name="connsiteX38" fmla="*/ 329415 w 505683"/>
              <a:gd name="connsiteY38" fmla="*/ 140781 h 390960"/>
              <a:gd name="connsiteX39" fmla="*/ 334522 w 505683"/>
              <a:gd name="connsiteY39" fmla="*/ 133030 h 390960"/>
              <a:gd name="connsiteX40" fmla="*/ 325403 w 505683"/>
              <a:gd name="connsiteY40" fmla="*/ 130385 h 390960"/>
              <a:gd name="connsiteX41" fmla="*/ 322393 w 505683"/>
              <a:gd name="connsiteY41" fmla="*/ 130385 h 390960"/>
              <a:gd name="connsiteX42" fmla="*/ 299140 w 505683"/>
              <a:gd name="connsiteY42" fmla="*/ 134580 h 390960"/>
              <a:gd name="connsiteX43" fmla="*/ 295921 w 505683"/>
              <a:gd name="connsiteY43" fmla="*/ 131060 h 390960"/>
              <a:gd name="connsiteX44" fmla="*/ 296131 w 505683"/>
              <a:gd name="connsiteY44" fmla="*/ 130020 h 390960"/>
              <a:gd name="connsiteX45" fmla="*/ 296131 w 505683"/>
              <a:gd name="connsiteY45" fmla="*/ 120901 h 390960"/>
              <a:gd name="connsiteX46" fmla="*/ 301420 w 505683"/>
              <a:gd name="connsiteY46" fmla="*/ 104761 h 390960"/>
              <a:gd name="connsiteX47" fmla="*/ 304520 w 505683"/>
              <a:gd name="connsiteY47" fmla="*/ 102026 h 390960"/>
              <a:gd name="connsiteX48" fmla="*/ 315919 w 505683"/>
              <a:gd name="connsiteY48" fmla="*/ 83788 h 390960"/>
              <a:gd name="connsiteX49" fmla="*/ 317104 w 505683"/>
              <a:gd name="connsiteY49" fmla="*/ 82876 h 390960"/>
              <a:gd name="connsiteX50" fmla="*/ 301602 w 505683"/>
              <a:gd name="connsiteY50" fmla="*/ 63270 h 390960"/>
              <a:gd name="connsiteX51" fmla="*/ 266312 w 505683"/>
              <a:gd name="connsiteY51" fmla="*/ 24515 h 390960"/>
              <a:gd name="connsiteX52" fmla="*/ 251266 w 505683"/>
              <a:gd name="connsiteY52" fmla="*/ 18040 h 390960"/>
              <a:gd name="connsiteX53" fmla="*/ 242967 w 505683"/>
              <a:gd name="connsiteY53" fmla="*/ 11931 h 390960"/>
              <a:gd name="connsiteX54" fmla="*/ 233849 w 505683"/>
              <a:gd name="connsiteY54" fmla="*/ 12842 h 390960"/>
              <a:gd name="connsiteX55" fmla="*/ 230566 w 505683"/>
              <a:gd name="connsiteY55" fmla="*/ 12842 h 390960"/>
              <a:gd name="connsiteX56" fmla="*/ 225459 w 505683"/>
              <a:gd name="connsiteY56" fmla="*/ 9651 h 390960"/>
              <a:gd name="connsiteX57" fmla="*/ 221994 w 505683"/>
              <a:gd name="connsiteY57" fmla="*/ 11019 h 390960"/>
              <a:gd name="connsiteX58" fmla="*/ 217435 w 505683"/>
              <a:gd name="connsiteY58" fmla="*/ 12660 h 390960"/>
              <a:gd name="connsiteX59" fmla="*/ 212693 w 505683"/>
              <a:gd name="connsiteY59" fmla="*/ 14393 h 390960"/>
              <a:gd name="connsiteX60" fmla="*/ 211051 w 505683"/>
              <a:gd name="connsiteY60" fmla="*/ 10562 h 390960"/>
              <a:gd name="connsiteX61" fmla="*/ 202479 w 505683"/>
              <a:gd name="connsiteY61" fmla="*/ 10562 h 390960"/>
              <a:gd name="connsiteX62" fmla="*/ 195458 w 505683"/>
              <a:gd name="connsiteY62" fmla="*/ 12660 h 390960"/>
              <a:gd name="connsiteX63" fmla="*/ 187616 w 505683"/>
              <a:gd name="connsiteY63" fmla="*/ 15122 h 390960"/>
              <a:gd name="connsiteX64" fmla="*/ 185154 w 505683"/>
              <a:gd name="connsiteY64" fmla="*/ 14393 h 390960"/>
              <a:gd name="connsiteX65" fmla="*/ 177585 w 505683"/>
              <a:gd name="connsiteY65" fmla="*/ 7006 h 390960"/>
              <a:gd name="connsiteX66" fmla="*/ 172296 w 505683"/>
              <a:gd name="connsiteY66" fmla="*/ 5274 h 390960"/>
              <a:gd name="connsiteX67" fmla="*/ 166004 w 505683"/>
              <a:gd name="connsiteY67" fmla="*/ 349 h 390960"/>
              <a:gd name="connsiteX68" fmla="*/ 164089 w 505683"/>
              <a:gd name="connsiteY68" fmla="*/ 2447 h 390960"/>
              <a:gd name="connsiteX69" fmla="*/ 156703 w 505683"/>
              <a:gd name="connsiteY69" fmla="*/ 16125 h 390960"/>
              <a:gd name="connsiteX70" fmla="*/ 149498 w 505683"/>
              <a:gd name="connsiteY70" fmla="*/ 20502 h 390960"/>
              <a:gd name="connsiteX71" fmla="*/ 146216 w 505683"/>
              <a:gd name="connsiteY71" fmla="*/ 15487 h 390960"/>
              <a:gd name="connsiteX72" fmla="*/ 141656 w 505683"/>
              <a:gd name="connsiteY72" fmla="*/ 17766 h 390960"/>
              <a:gd name="connsiteX73" fmla="*/ 133905 w 505683"/>
              <a:gd name="connsiteY73" fmla="*/ 21597 h 390960"/>
              <a:gd name="connsiteX74" fmla="*/ 118494 w 505683"/>
              <a:gd name="connsiteY74" fmla="*/ 21597 h 390960"/>
              <a:gd name="connsiteX75" fmla="*/ 117765 w 505683"/>
              <a:gd name="connsiteY75" fmla="*/ 29530 h 390960"/>
              <a:gd name="connsiteX76" fmla="*/ 106366 w 505683"/>
              <a:gd name="connsiteY76" fmla="*/ 73392 h 390960"/>
              <a:gd name="connsiteX77" fmla="*/ 104451 w 505683"/>
              <a:gd name="connsiteY77" fmla="*/ 74851 h 390960"/>
              <a:gd name="connsiteX78" fmla="*/ 92232 w 505683"/>
              <a:gd name="connsiteY78" fmla="*/ 76037 h 390960"/>
              <a:gd name="connsiteX79" fmla="*/ 89040 w 505683"/>
              <a:gd name="connsiteY79" fmla="*/ 77951 h 390960"/>
              <a:gd name="connsiteX80" fmla="*/ 76547 w 505683"/>
              <a:gd name="connsiteY80" fmla="*/ 99563 h 390960"/>
              <a:gd name="connsiteX81" fmla="*/ 71532 w 505683"/>
              <a:gd name="connsiteY81" fmla="*/ 105126 h 390960"/>
              <a:gd name="connsiteX82" fmla="*/ 66790 w 505683"/>
              <a:gd name="connsiteY82" fmla="*/ 128470 h 390960"/>
              <a:gd name="connsiteX83" fmla="*/ 64875 w 505683"/>
              <a:gd name="connsiteY83" fmla="*/ 134398 h 390960"/>
              <a:gd name="connsiteX84" fmla="*/ 64875 w 505683"/>
              <a:gd name="connsiteY84" fmla="*/ 139139 h 390960"/>
              <a:gd name="connsiteX85" fmla="*/ 57671 w 505683"/>
              <a:gd name="connsiteY85" fmla="*/ 140416 h 390960"/>
              <a:gd name="connsiteX86" fmla="*/ 50285 w 505683"/>
              <a:gd name="connsiteY86" fmla="*/ 139139 h 390960"/>
              <a:gd name="connsiteX87" fmla="*/ 43445 w 505683"/>
              <a:gd name="connsiteY87" fmla="*/ 149900 h 390960"/>
              <a:gd name="connsiteX88" fmla="*/ 43992 w 505683"/>
              <a:gd name="connsiteY88" fmla="*/ 163943 h 390960"/>
              <a:gd name="connsiteX89" fmla="*/ 37336 w 505683"/>
              <a:gd name="connsiteY89" fmla="*/ 184096 h 390960"/>
              <a:gd name="connsiteX90" fmla="*/ 36606 w 505683"/>
              <a:gd name="connsiteY90" fmla="*/ 188108 h 390960"/>
              <a:gd name="connsiteX91" fmla="*/ 37518 w 505683"/>
              <a:gd name="connsiteY91" fmla="*/ 210905 h 390960"/>
              <a:gd name="connsiteX92" fmla="*/ 35603 w 505683"/>
              <a:gd name="connsiteY92" fmla="*/ 217015 h 390960"/>
              <a:gd name="connsiteX93" fmla="*/ 27305 w 505683"/>
              <a:gd name="connsiteY93" fmla="*/ 221027 h 390960"/>
              <a:gd name="connsiteX94" fmla="*/ 15086 w 505683"/>
              <a:gd name="connsiteY94" fmla="*/ 219842 h 390960"/>
              <a:gd name="connsiteX95" fmla="*/ 8702 w 505683"/>
              <a:gd name="connsiteY95" fmla="*/ 221027 h 390960"/>
              <a:gd name="connsiteX96" fmla="*/ 5237 w 505683"/>
              <a:gd name="connsiteY96" fmla="*/ 222851 h 390960"/>
              <a:gd name="connsiteX97" fmla="*/ 2046 w 505683"/>
              <a:gd name="connsiteY97" fmla="*/ 232791 h 390960"/>
              <a:gd name="connsiteX98" fmla="*/ -52 w 505683"/>
              <a:gd name="connsiteY98" fmla="*/ 235982 h 390960"/>
              <a:gd name="connsiteX99" fmla="*/ 1043 w 505683"/>
              <a:gd name="connsiteY99" fmla="*/ 238809 h 390960"/>
              <a:gd name="connsiteX100" fmla="*/ 25208 w 505683"/>
              <a:gd name="connsiteY100" fmla="*/ 248749 h 390960"/>
              <a:gd name="connsiteX101" fmla="*/ 38704 w 505683"/>
              <a:gd name="connsiteY101" fmla="*/ 265072 h 390960"/>
              <a:gd name="connsiteX102" fmla="*/ 43263 w 505683"/>
              <a:gd name="connsiteY102" fmla="*/ 269084 h 390960"/>
              <a:gd name="connsiteX103" fmla="*/ 59951 w 505683"/>
              <a:gd name="connsiteY103" fmla="*/ 285225 h 390960"/>
              <a:gd name="connsiteX104" fmla="*/ 73994 w 505683"/>
              <a:gd name="connsiteY104" fmla="*/ 317505 h 390960"/>
              <a:gd name="connsiteX105" fmla="*/ 82566 w 505683"/>
              <a:gd name="connsiteY105" fmla="*/ 322977 h 390960"/>
              <a:gd name="connsiteX106" fmla="*/ 94147 w 505683"/>
              <a:gd name="connsiteY106" fmla="*/ 326077 h 390960"/>
              <a:gd name="connsiteX107" fmla="*/ 95332 w 505683"/>
              <a:gd name="connsiteY107" fmla="*/ 330454 h 390960"/>
              <a:gd name="connsiteX108" fmla="*/ 94512 w 505683"/>
              <a:gd name="connsiteY108" fmla="*/ 344315 h 390960"/>
              <a:gd name="connsiteX109" fmla="*/ 97430 w 505683"/>
              <a:gd name="connsiteY109" fmla="*/ 349695 h 39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505683" h="390960">
                <a:moveTo>
                  <a:pt x="97430" y="349695"/>
                </a:moveTo>
                <a:cubicBezTo>
                  <a:pt x="98752" y="351191"/>
                  <a:pt x="99828" y="352878"/>
                  <a:pt x="100621" y="354711"/>
                </a:cubicBezTo>
                <a:cubicBezTo>
                  <a:pt x="100877" y="355468"/>
                  <a:pt x="101551" y="356006"/>
                  <a:pt x="102354" y="356079"/>
                </a:cubicBezTo>
                <a:lnTo>
                  <a:pt x="123236" y="356626"/>
                </a:lnTo>
                <a:cubicBezTo>
                  <a:pt x="124312" y="356434"/>
                  <a:pt x="125425" y="356662"/>
                  <a:pt x="126337" y="357264"/>
                </a:cubicBezTo>
                <a:cubicBezTo>
                  <a:pt x="127795" y="358176"/>
                  <a:pt x="151049" y="369392"/>
                  <a:pt x="153693" y="371307"/>
                </a:cubicBezTo>
                <a:cubicBezTo>
                  <a:pt x="156338" y="373222"/>
                  <a:pt x="164362" y="378147"/>
                  <a:pt x="166004" y="379605"/>
                </a:cubicBezTo>
                <a:cubicBezTo>
                  <a:pt x="168758" y="381758"/>
                  <a:pt x="171831" y="383445"/>
                  <a:pt x="175123" y="384621"/>
                </a:cubicBezTo>
                <a:cubicBezTo>
                  <a:pt x="177585" y="385168"/>
                  <a:pt x="200018" y="387995"/>
                  <a:pt x="202479" y="387995"/>
                </a:cubicBezTo>
                <a:cubicBezTo>
                  <a:pt x="206556" y="388278"/>
                  <a:pt x="210614" y="388861"/>
                  <a:pt x="214608" y="389727"/>
                </a:cubicBezTo>
                <a:cubicBezTo>
                  <a:pt x="216887" y="390275"/>
                  <a:pt x="218347" y="391642"/>
                  <a:pt x="219714" y="390457"/>
                </a:cubicBezTo>
                <a:cubicBezTo>
                  <a:pt x="222605" y="387703"/>
                  <a:pt x="225122" y="384575"/>
                  <a:pt x="227192" y="381156"/>
                </a:cubicBezTo>
                <a:cubicBezTo>
                  <a:pt x="228797" y="377417"/>
                  <a:pt x="231815" y="374471"/>
                  <a:pt x="235581" y="372949"/>
                </a:cubicBezTo>
                <a:cubicBezTo>
                  <a:pt x="241600" y="370787"/>
                  <a:pt x="247500" y="368325"/>
                  <a:pt x="253272" y="365562"/>
                </a:cubicBezTo>
                <a:cubicBezTo>
                  <a:pt x="255242" y="364413"/>
                  <a:pt x="257311" y="363465"/>
                  <a:pt x="259473" y="362736"/>
                </a:cubicBezTo>
                <a:cubicBezTo>
                  <a:pt x="259473" y="362736"/>
                  <a:pt x="261388" y="361732"/>
                  <a:pt x="262209" y="362736"/>
                </a:cubicBezTo>
                <a:cubicBezTo>
                  <a:pt x="263029" y="363738"/>
                  <a:pt x="271328" y="373952"/>
                  <a:pt x="279079" y="373314"/>
                </a:cubicBezTo>
                <a:cubicBezTo>
                  <a:pt x="284094" y="373314"/>
                  <a:pt x="294125" y="372493"/>
                  <a:pt x="299961" y="372219"/>
                </a:cubicBezTo>
                <a:lnTo>
                  <a:pt x="302788" y="368663"/>
                </a:lnTo>
                <a:cubicBezTo>
                  <a:pt x="307165" y="363100"/>
                  <a:pt x="322576" y="362462"/>
                  <a:pt x="325038" y="362462"/>
                </a:cubicBezTo>
                <a:cubicBezTo>
                  <a:pt x="326670" y="362553"/>
                  <a:pt x="328293" y="362143"/>
                  <a:pt x="329689" y="361276"/>
                </a:cubicBezTo>
                <a:cubicBezTo>
                  <a:pt x="330144" y="361276"/>
                  <a:pt x="349933" y="347325"/>
                  <a:pt x="352395" y="345045"/>
                </a:cubicBezTo>
                <a:cubicBezTo>
                  <a:pt x="354857" y="342765"/>
                  <a:pt x="355495" y="343039"/>
                  <a:pt x="361513" y="340941"/>
                </a:cubicBezTo>
                <a:cubicBezTo>
                  <a:pt x="373259" y="339482"/>
                  <a:pt x="385150" y="339482"/>
                  <a:pt x="396895" y="340941"/>
                </a:cubicBezTo>
                <a:cubicBezTo>
                  <a:pt x="403461" y="341580"/>
                  <a:pt x="405467" y="338661"/>
                  <a:pt x="408749" y="334923"/>
                </a:cubicBezTo>
                <a:cubicBezTo>
                  <a:pt x="412033" y="331184"/>
                  <a:pt x="440392" y="299632"/>
                  <a:pt x="442490" y="297900"/>
                </a:cubicBezTo>
                <a:cubicBezTo>
                  <a:pt x="444587" y="296167"/>
                  <a:pt x="503039" y="238171"/>
                  <a:pt x="504589" y="236894"/>
                </a:cubicBezTo>
                <a:cubicBezTo>
                  <a:pt x="506140" y="235618"/>
                  <a:pt x="505502" y="235435"/>
                  <a:pt x="505502" y="235435"/>
                </a:cubicBezTo>
                <a:cubicBezTo>
                  <a:pt x="505502" y="235435"/>
                  <a:pt x="474224" y="235435"/>
                  <a:pt x="473220" y="235435"/>
                </a:cubicBezTo>
                <a:cubicBezTo>
                  <a:pt x="472482" y="235472"/>
                  <a:pt x="471752" y="235280"/>
                  <a:pt x="471123" y="234888"/>
                </a:cubicBezTo>
                <a:cubicBezTo>
                  <a:pt x="471123" y="234888"/>
                  <a:pt x="421790" y="217653"/>
                  <a:pt x="420786" y="217653"/>
                </a:cubicBezTo>
                <a:cubicBezTo>
                  <a:pt x="419784" y="217653"/>
                  <a:pt x="391606" y="207805"/>
                  <a:pt x="383035" y="205069"/>
                </a:cubicBezTo>
                <a:cubicBezTo>
                  <a:pt x="377189" y="203619"/>
                  <a:pt x="371718" y="200948"/>
                  <a:pt x="366985" y="197227"/>
                </a:cubicBezTo>
                <a:cubicBezTo>
                  <a:pt x="363036" y="194008"/>
                  <a:pt x="358796" y="191163"/>
                  <a:pt x="354310" y="188746"/>
                </a:cubicBezTo>
                <a:cubicBezTo>
                  <a:pt x="352495" y="187561"/>
                  <a:pt x="350863" y="186120"/>
                  <a:pt x="349476" y="184460"/>
                </a:cubicBezTo>
                <a:cubicBezTo>
                  <a:pt x="348473" y="183548"/>
                  <a:pt x="344005" y="174156"/>
                  <a:pt x="342728" y="172879"/>
                </a:cubicBezTo>
                <a:cubicBezTo>
                  <a:pt x="341452" y="171603"/>
                  <a:pt x="327044" y="148258"/>
                  <a:pt x="326406" y="146982"/>
                </a:cubicBezTo>
                <a:cubicBezTo>
                  <a:pt x="325767" y="145705"/>
                  <a:pt x="326406" y="144793"/>
                  <a:pt x="327500" y="144428"/>
                </a:cubicBezTo>
                <a:cubicBezTo>
                  <a:pt x="328594" y="144064"/>
                  <a:pt x="328868" y="141784"/>
                  <a:pt x="329415" y="140781"/>
                </a:cubicBezTo>
                <a:lnTo>
                  <a:pt x="334522" y="133030"/>
                </a:lnTo>
                <a:lnTo>
                  <a:pt x="325403" y="130385"/>
                </a:lnTo>
                <a:cubicBezTo>
                  <a:pt x="324418" y="130148"/>
                  <a:pt x="323388" y="130148"/>
                  <a:pt x="322393" y="130385"/>
                </a:cubicBezTo>
                <a:cubicBezTo>
                  <a:pt x="314925" y="133039"/>
                  <a:pt x="307064" y="134452"/>
                  <a:pt x="299140" y="134580"/>
                </a:cubicBezTo>
                <a:cubicBezTo>
                  <a:pt x="297280" y="134498"/>
                  <a:pt x="295839" y="132920"/>
                  <a:pt x="295921" y="131060"/>
                </a:cubicBezTo>
                <a:cubicBezTo>
                  <a:pt x="295931" y="130704"/>
                  <a:pt x="296003" y="130358"/>
                  <a:pt x="296131" y="130020"/>
                </a:cubicBezTo>
                <a:cubicBezTo>
                  <a:pt x="296678" y="128653"/>
                  <a:pt x="296861" y="128653"/>
                  <a:pt x="296131" y="120901"/>
                </a:cubicBezTo>
                <a:cubicBezTo>
                  <a:pt x="295721" y="115038"/>
                  <a:pt x="297618" y="109248"/>
                  <a:pt x="301420" y="104761"/>
                </a:cubicBezTo>
                <a:cubicBezTo>
                  <a:pt x="302240" y="103940"/>
                  <a:pt x="304520" y="102026"/>
                  <a:pt x="304520" y="102026"/>
                </a:cubicBezTo>
                <a:cubicBezTo>
                  <a:pt x="304520" y="102026"/>
                  <a:pt x="315280" y="85338"/>
                  <a:pt x="315919" y="83788"/>
                </a:cubicBezTo>
                <a:cubicBezTo>
                  <a:pt x="316129" y="83304"/>
                  <a:pt x="316576" y="82958"/>
                  <a:pt x="317104" y="82876"/>
                </a:cubicBezTo>
                <a:cubicBezTo>
                  <a:pt x="312727" y="77222"/>
                  <a:pt x="304338" y="66553"/>
                  <a:pt x="301602" y="63270"/>
                </a:cubicBezTo>
                <a:cubicBezTo>
                  <a:pt x="298867" y="59987"/>
                  <a:pt x="268410" y="26794"/>
                  <a:pt x="266312" y="24515"/>
                </a:cubicBezTo>
                <a:cubicBezTo>
                  <a:pt x="264215" y="22235"/>
                  <a:pt x="253363" y="19134"/>
                  <a:pt x="251266" y="18040"/>
                </a:cubicBezTo>
                <a:cubicBezTo>
                  <a:pt x="248102" y="16609"/>
                  <a:pt x="245274" y="14520"/>
                  <a:pt x="242967" y="11931"/>
                </a:cubicBezTo>
                <a:cubicBezTo>
                  <a:pt x="241053" y="9104"/>
                  <a:pt x="235308" y="11931"/>
                  <a:pt x="233849" y="12842"/>
                </a:cubicBezTo>
                <a:cubicBezTo>
                  <a:pt x="232891" y="13599"/>
                  <a:pt x="231523" y="13599"/>
                  <a:pt x="230566" y="12842"/>
                </a:cubicBezTo>
                <a:lnTo>
                  <a:pt x="225459" y="9651"/>
                </a:lnTo>
                <a:cubicBezTo>
                  <a:pt x="224456" y="9104"/>
                  <a:pt x="222997" y="10198"/>
                  <a:pt x="221994" y="11019"/>
                </a:cubicBezTo>
                <a:cubicBezTo>
                  <a:pt x="220654" y="11967"/>
                  <a:pt x="219076" y="12532"/>
                  <a:pt x="217435" y="12660"/>
                </a:cubicBezTo>
                <a:cubicBezTo>
                  <a:pt x="215711" y="12733"/>
                  <a:pt x="214061" y="13344"/>
                  <a:pt x="212693" y="14393"/>
                </a:cubicBezTo>
                <a:cubicBezTo>
                  <a:pt x="210413" y="15760"/>
                  <a:pt x="211234" y="15122"/>
                  <a:pt x="211051" y="10562"/>
                </a:cubicBezTo>
                <a:cubicBezTo>
                  <a:pt x="210869" y="6003"/>
                  <a:pt x="204212" y="9104"/>
                  <a:pt x="202479" y="10562"/>
                </a:cubicBezTo>
                <a:cubicBezTo>
                  <a:pt x="200309" y="11730"/>
                  <a:pt x="197920" y="12441"/>
                  <a:pt x="195458" y="12660"/>
                </a:cubicBezTo>
                <a:cubicBezTo>
                  <a:pt x="192759" y="13180"/>
                  <a:pt x="190123" y="14000"/>
                  <a:pt x="187616" y="15122"/>
                </a:cubicBezTo>
                <a:cubicBezTo>
                  <a:pt x="186157" y="16125"/>
                  <a:pt x="185154" y="14393"/>
                  <a:pt x="185154" y="14393"/>
                </a:cubicBezTo>
                <a:cubicBezTo>
                  <a:pt x="185154" y="14393"/>
                  <a:pt x="178315" y="7918"/>
                  <a:pt x="177585" y="7006"/>
                </a:cubicBezTo>
                <a:cubicBezTo>
                  <a:pt x="176855" y="6094"/>
                  <a:pt x="175123" y="5821"/>
                  <a:pt x="172296" y="5274"/>
                </a:cubicBezTo>
                <a:cubicBezTo>
                  <a:pt x="169660" y="4471"/>
                  <a:pt x="167417" y="2711"/>
                  <a:pt x="166004" y="349"/>
                </a:cubicBezTo>
                <a:cubicBezTo>
                  <a:pt x="165001" y="-1201"/>
                  <a:pt x="164089" y="2447"/>
                  <a:pt x="164089" y="2447"/>
                </a:cubicBezTo>
                <a:cubicBezTo>
                  <a:pt x="164089" y="2447"/>
                  <a:pt x="158344" y="13207"/>
                  <a:pt x="156703" y="16125"/>
                </a:cubicBezTo>
                <a:cubicBezTo>
                  <a:pt x="155016" y="18523"/>
                  <a:pt x="152398" y="20101"/>
                  <a:pt x="149498" y="20502"/>
                </a:cubicBezTo>
                <a:cubicBezTo>
                  <a:pt x="147948" y="20502"/>
                  <a:pt x="146763" y="17219"/>
                  <a:pt x="146216" y="15487"/>
                </a:cubicBezTo>
                <a:cubicBezTo>
                  <a:pt x="145669" y="13754"/>
                  <a:pt x="143206" y="16672"/>
                  <a:pt x="141656" y="17766"/>
                </a:cubicBezTo>
                <a:cubicBezTo>
                  <a:pt x="139404" y="19618"/>
                  <a:pt x="136750" y="20931"/>
                  <a:pt x="133905" y="21597"/>
                </a:cubicBezTo>
                <a:cubicBezTo>
                  <a:pt x="128781" y="22007"/>
                  <a:pt x="123619" y="22007"/>
                  <a:pt x="118494" y="21597"/>
                </a:cubicBezTo>
                <a:cubicBezTo>
                  <a:pt x="118494" y="24150"/>
                  <a:pt x="118494" y="26794"/>
                  <a:pt x="117765" y="29530"/>
                </a:cubicBezTo>
                <a:cubicBezTo>
                  <a:pt x="116215" y="38649"/>
                  <a:pt x="106366" y="73392"/>
                  <a:pt x="106366" y="73392"/>
                </a:cubicBezTo>
                <a:cubicBezTo>
                  <a:pt x="106102" y="74231"/>
                  <a:pt x="105336" y="74815"/>
                  <a:pt x="104451" y="74851"/>
                </a:cubicBezTo>
                <a:cubicBezTo>
                  <a:pt x="102718" y="74851"/>
                  <a:pt x="92232" y="76037"/>
                  <a:pt x="92232" y="76037"/>
                </a:cubicBezTo>
                <a:cubicBezTo>
                  <a:pt x="90837" y="75781"/>
                  <a:pt x="89478" y="76602"/>
                  <a:pt x="89040" y="77951"/>
                </a:cubicBezTo>
                <a:cubicBezTo>
                  <a:pt x="85247" y="85365"/>
                  <a:pt x="81079" y="92578"/>
                  <a:pt x="76547" y="99563"/>
                </a:cubicBezTo>
                <a:cubicBezTo>
                  <a:pt x="75180" y="100566"/>
                  <a:pt x="71896" y="103393"/>
                  <a:pt x="71532" y="105126"/>
                </a:cubicBezTo>
                <a:cubicBezTo>
                  <a:pt x="71167" y="106859"/>
                  <a:pt x="67793" y="126920"/>
                  <a:pt x="66790" y="128470"/>
                </a:cubicBezTo>
                <a:cubicBezTo>
                  <a:pt x="65787" y="130020"/>
                  <a:pt x="64145" y="132847"/>
                  <a:pt x="64875" y="134398"/>
                </a:cubicBezTo>
                <a:cubicBezTo>
                  <a:pt x="66124" y="135729"/>
                  <a:pt x="66124" y="137808"/>
                  <a:pt x="64875" y="139139"/>
                </a:cubicBezTo>
                <a:cubicBezTo>
                  <a:pt x="63234" y="140416"/>
                  <a:pt x="59221" y="142149"/>
                  <a:pt x="57671" y="140416"/>
                </a:cubicBezTo>
                <a:cubicBezTo>
                  <a:pt x="55811" y="138319"/>
                  <a:pt x="52747" y="137790"/>
                  <a:pt x="50285" y="139139"/>
                </a:cubicBezTo>
                <a:cubicBezTo>
                  <a:pt x="48187" y="140781"/>
                  <a:pt x="42898" y="145705"/>
                  <a:pt x="43445" y="149900"/>
                </a:cubicBezTo>
                <a:cubicBezTo>
                  <a:pt x="44649" y="154487"/>
                  <a:pt x="44841" y="159274"/>
                  <a:pt x="43992" y="163943"/>
                </a:cubicBezTo>
                <a:cubicBezTo>
                  <a:pt x="42442" y="167043"/>
                  <a:pt x="37336" y="184096"/>
                  <a:pt x="37336" y="184096"/>
                </a:cubicBezTo>
                <a:cubicBezTo>
                  <a:pt x="36871" y="185382"/>
                  <a:pt x="36625" y="186740"/>
                  <a:pt x="36606" y="188108"/>
                </a:cubicBezTo>
                <a:cubicBezTo>
                  <a:pt x="36606" y="189476"/>
                  <a:pt x="37700" y="209537"/>
                  <a:pt x="37518" y="210905"/>
                </a:cubicBezTo>
                <a:cubicBezTo>
                  <a:pt x="37637" y="213103"/>
                  <a:pt x="36962" y="215273"/>
                  <a:pt x="35603" y="217015"/>
                </a:cubicBezTo>
                <a:cubicBezTo>
                  <a:pt x="33770" y="219751"/>
                  <a:pt x="30597" y="221292"/>
                  <a:pt x="27305" y="221027"/>
                </a:cubicBezTo>
                <a:cubicBezTo>
                  <a:pt x="23320" y="219988"/>
                  <a:pt x="19198" y="219587"/>
                  <a:pt x="15086" y="219842"/>
                </a:cubicBezTo>
                <a:cubicBezTo>
                  <a:pt x="12988" y="220380"/>
                  <a:pt x="10855" y="220781"/>
                  <a:pt x="8702" y="221027"/>
                </a:cubicBezTo>
                <a:cubicBezTo>
                  <a:pt x="7262" y="220735"/>
                  <a:pt x="5812" y="221502"/>
                  <a:pt x="5237" y="222851"/>
                </a:cubicBezTo>
                <a:cubicBezTo>
                  <a:pt x="4325" y="224766"/>
                  <a:pt x="2775" y="231970"/>
                  <a:pt x="2046" y="232791"/>
                </a:cubicBezTo>
                <a:cubicBezTo>
                  <a:pt x="1270" y="233803"/>
                  <a:pt x="569" y="234870"/>
                  <a:pt x="-52" y="235982"/>
                </a:cubicBezTo>
                <a:cubicBezTo>
                  <a:pt x="-52" y="236712"/>
                  <a:pt x="-52" y="238627"/>
                  <a:pt x="1043" y="238809"/>
                </a:cubicBezTo>
                <a:cubicBezTo>
                  <a:pt x="9405" y="241317"/>
                  <a:pt x="17502" y="244645"/>
                  <a:pt x="25208" y="248749"/>
                </a:cubicBezTo>
                <a:cubicBezTo>
                  <a:pt x="30014" y="253928"/>
                  <a:pt x="34518" y="259381"/>
                  <a:pt x="38704" y="265072"/>
                </a:cubicBezTo>
                <a:cubicBezTo>
                  <a:pt x="39680" y="266923"/>
                  <a:pt x="41303" y="268345"/>
                  <a:pt x="43263" y="269084"/>
                </a:cubicBezTo>
                <a:cubicBezTo>
                  <a:pt x="44358" y="269631"/>
                  <a:pt x="58674" y="280027"/>
                  <a:pt x="59951" y="285225"/>
                </a:cubicBezTo>
                <a:cubicBezTo>
                  <a:pt x="63188" y="296559"/>
                  <a:pt x="67912" y="307411"/>
                  <a:pt x="73994" y="317505"/>
                </a:cubicBezTo>
                <a:cubicBezTo>
                  <a:pt x="78188" y="321336"/>
                  <a:pt x="79374" y="322795"/>
                  <a:pt x="82566" y="322977"/>
                </a:cubicBezTo>
                <a:cubicBezTo>
                  <a:pt x="86533" y="323579"/>
                  <a:pt x="90408" y="324618"/>
                  <a:pt x="94147" y="326077"/>
                </a:cubicBezTo>
                <a:cubicBezTo>
                  <a:pt x="95697" y="326624"/>
                  <a:pt x="95515" y="328540"/>
                  <a:pt x="95332" y="330454"/>
                </a:cubicBezTo>
                <a:cubicBezTo>
                  <a:pt x="95150" y="332369"/>
                  <a:pt x="92049" y="340120"/>
                  <a:pt x="94512" y="344315"/>
                </a:cubicBezTo>
                <a:cubicBezTo>
                  <a:pt x="94420" y="345683"/>
                  <a:pt x="96062" y="347780"/>
                  <a:pt x="97430" y="349695"/>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35" name="Freeform: Shape 1234">
            <a:extLst>
              <a:ext uri="{FF2B5EF4-FFF2-40B4-BE49-F238E27FC236}">
                <a16:creationId xmlns:a16="http://schemas.microsoft.com/office/drawing/2014/main" id="{E77D7241-7B3B-E19B-7A8E-47CCA1B7BA0C}"/>
              </a:ext>
            </a:extLst>
          </p:cNvPr>
          <p:cNvSpPr/>
          <p:nvPr/>
        </p:nvSpPr>
        <p:spPr>
          <a:xfrm>
            <a:off x="6971172" y="4206187"/>
            <a:ext cx="48096" cy="52293"/>
          </a:xfrm>
          <a:custGeom>
            <a:avLst/>
            <a:gdLst>
              <a:gd name="connsiteX0" fmla="*/ 21139 w 55354"/>
              <a:gd name="connsiteY0" fmla="*/ 8446 h 60184"/>
              <a:gd name="connsiteX1" fmla="*/ 19954 w 55354"/>
              <a:gd name="connsiteY1" fmla="*/ 9358 h 60184"/>
              <a:gd name="connsiteX2" fmla="*/ 8555 w 55354"/>
              <a:gd name="connsiteY2" fmla="*/ 27596 h 60184"/>
              <a:gd name="connsiteX3" fmla="*/ 5454 w 55354"/>
              <a:gd name="connsiteY3" fmla="*/ 30332 h 60184"/>
              <a:gd name="connsiteX4" fmla="*/ 165 w 55354"/>
              <a:gd name="connsiteY4" fmla="*/ 46472 h 60184"/>
              <a:gd name="connsiteX5" fmla="*/ 165 w 55354"/>
              <a:gd name="connsiteY5" fmla="*/ 55591 h 60184"/>
              <a:gd name="connsiteX6" fmla="*/ 2135 w 55354"/>
              <a:gd name="connsiteY6" fmla="*/ 59941 h 60184"/>
              <a:gd name="connsiteX7" fmla="*/ 3175 w 55354"/>
              <a:gd name="connsiteY7" fmla="*/ 60151 h 60184"/>
              <a:gd name="connsiteX8" fmla="*/ 26428 w 55354"/>
              <a:gd name="connsiteY8" fmla="*/ 55956 h 60184"/>
              <a:gd name="connsiteX9" fmla="*/ 29437 w 55354"/>
              <a:gd name="connsiteY9" fmla="*/ 55956 h 60184"/>
              <a:gd name="connsiteX10" fmla="*/ 38556 w 55354"/>
              <a:gd name="connsiteY10" fmla="*/ 58600 h 60184"/>
              <a:gd name="connsiteX11" fmla="*/ 49590 w 55354"/>
              <a:gd name="connsiteY11" fmla="*/ 41730 h 60184"/>
              <a:gd name="connsiteX12" fmla="*/ 42021 w 55354"/>
              <a:gd name="connsiteY12" fmla="*/ 38812 h 60184"/>
              <a:gd name="connsiteX13" fmla="*/ 37826 w 55354"/>
              <a:gd name="connsiteY13" fmla="*/ 33888 h 60184"/>
              <a:gd name="connsiteX14" fmla="*/ 55244 w 55354"/>
              <a:gd name="connsiteY14" fmla="*/ 19663 h 60184"/>
              <a:gd name="connsiteX15" fmla="*/ 49225 w 55354"/>
              <a:gd name="connsiteY15" fmla="*/ 4069 h 60184"/>
              <a:gd name="connsiteX16" fmla="*/ 45121 w 55354"/>
              <a:gd name="connsiteY16" fmla="*/ -34 h 60184"/>
              <a:gd name="connsiteX17" fmla="*/ 31717 w 55354"/>
              <a:gd name="connsiteY17" fmla="*/ 10908 h 60184"/>
              <a:gd name="connsiteX18" fmla="*/ 29620 w 55354"/>
              <a:gd name="connsiteY18" fmla="*/ 11638 h 60184"/>
              <a:gd name="connsiteX19" fmla="*/ 21504 w 55354"/>
              <a:gd name="connsiteY19" fmla="*/ 8629 h 60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354" h="60184">
                <a:moveTo>
                  <a:pt x="21139" y="8446"/>
                </a:moveTo>
                <a:cubicBezTo>
                  <a:pt x="20610" y="8528"/>
                  <a:pt x="20163" y="8875"/>
                  <a:pt x="19954" y="9358"/>
                </a:cubicBezTo>
                <a:cubicBezTo>
                  <a:pt x="19315" y="10452"/>
                  <a:pt x="8555" y="27596"/>
                  <a:pt x="8555" y="27596"/>
                </a:cubicBezTo>
                <a:cubicBezTo>
                  <a:pt x="8555" y="27596"/>
                  <a:pt x="6275" y="29511"/>
                  <a:pt x="5454" y="30332"/>
                </a:cubicBezTo>
                <a:cubicBezTo>
                  <a:pt x="1652" y="34818"/>
                  <a:pt x="-245" y="40609"/>
                  <a:pt x="165" y="46472"/>
                </a:cubicBezTo>
                <a:cubicBezTo>
                  <a:pt x="1259" y="54406"/>
                  <a:pt x="1077" y="54406"/>
                  <a:pt x="165" y="55591"/>
                </a:cubicBezTo>
                <a:cubicBezTo>
                  <a:pt x="-491" y="57333"/>
                  <a:pt x="393" y="59284"/>
                  <a:pt x="2135" y="59941"/>
                </a:cubicBezTo>
                <a:cubicBezTo>
                  <a:pt x="2463" y="60059"/>
                  <a:pt x="2819" y="60132"/>
                  <a:pt x="3175" y="60151"/>
                </a:cubicBezTo>
                <a:cubicBezTo>
                  <a:pt x="11099" y="60023"/>
                  <a:pt x="18960" y="58609"/>
                  <a:pt x="26428" y="55956"/>
                </a:cubicBezTo>
                <a:cubicBezTo>
                  <a:pt x="27413" y="55719"/>
                  <a:pt x="28443" y="55719"/>
                  <a:pt x="29437" y="55956"/>
                </a:cubicBezTo>
                <a:lnTo>
                  <a:pt x="38556" y="58600"/>
                </a:lnTo>
                <a:lnTo>
                  <a:pt x="49590" y="41730"/>
                </a:lnTo>
                <a:cubicBezTo>
                  <a:pt x="47411" y="40034"/>
                  <a:pt x="44775" y="39022"/>
                  <a:pt x="42021" y="38812"/>
                </a:cubicBezTo>
                <a:cubicBezTo>
                  <a:pt x="33632" y="38812"/>
                  <a:pt x="27340" y="38812"/>
                  <a:pt x="37826" y="33888"/>
                </a:cubicBezTo>
                <a:cubicBezTo>
                  <a:pt x="48313" y="28964"/>
                  <a:pt x="56064" y="23675"/>
                  <a:pt x="55244" y="19663"/>
                </a:cubicBezTo>
                <a:cubicBezTo>
                  <a:pt x="54423" y="15650"/>
                  <a:pt x="54332" y="7534"/>
                  <a:pt x="49225" y="4069"/>
                </a:cubicBezTo>
                <a:cubicBezTo>
                  <a:pt x="47529" y="3075"/>
                  <a:pt x="46115" y="1662"/>
                  <a:pt x="45121" y="-34"/>
                </a:cubicBezTo>
                <a:lnTo>
                  <a:pt x="31717" y="10908"/>
                </a:lnTo>
                <a:cubicBezTo>
                  <a:pt x="31717" y="10908"/>
                  <a:pt x="30623" y="12276"/>
                  <a:pt x="29620" y="11638"/>
                </a:cubicBezTo>
                <a:cubicBezTo>
                  <a:pt x="28616" y="10999"/>
                  <a:pt x="21504" y="8629"/>
                  <a:pt x="21504" y="8629"/>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1236" name="Graphic 2">
            <a:extLst>
              <a:ext uri="{FF2B5EF4-FFF2-40B4-BE49-F238E27FC236}">
                <a16:creationId xmlns:a16="http://schemas.microsoft.com/office/drawing/2014/main" id="{F825BFFA-FE62-B42D-F0BC-405EF22A69B7}"/>
              </a:ext>
            </a:extLst>
          </p:cNvPr>
          <p:cNvGrpSpPr/>
          <p:nvPr/>
        </p:nvGrpSpPr>
        <p:grpSpPr>
          <a:xfrm>
            <a:off x="6815374" y="4045820"/>
            <a:ext cx="195522" cy="169755"/>
            <a:chOff x="6923751" y="3677581"/>
            <a:chExt cx="225027" cy="195372"/>
          </a:xfrm>
          <a:solidFill>
            <a:schemeClr val="bg1">
              <a:lumMod val="75000"/>
            </a:schemeClr>
          </a:solidFill>
        </p:grpSpPr>
        <p:sp>
          <p:nvSpPr>
            <p:cNvPr id="1237" name="Freeform: Shape 1236">
              <a:extLst>
                <a:ext uri="{FF2B5EF4-FFF2-40B4-BE49-F238E27FC236}">
                  <a16:creationId xmlns:a16="http://schemas.microsoft.com/office/drawing/2014/main" id="{6A78544E-601B-7C91-62AD-6DD5DA7219A6}"/>
                </a:ext>
              </a:extLst>
            </p:cNvPr>
            <p:cNvSpPr/>
            <p:nvPr/>
          </p:nvSpPr>
          <p:spPr>
            <a:xfrm>
              <a:off x="7041030" y="3752162"/>
              <a:ext cx="15410" cy="10946"/>
            </a:xfrm>
            <a:custGeom>
              <a:avLst/>
              <a:gdLst>
                <a:gd name="connsiteX0" fmla="*/ 6842 w 15410"/>
                <a:gd name="connsiteY0" fmla="*/ 4263 h 10946"/>
                <a:gd name="connsiteX1" fmla="*/ 1644 w 15410"/>
                <a:gd name="connsiteY1" fmla="*/ -23 h 10946"/>
                <a:gd name="connsiteX2" fmla="*/ 1097 w 15410"/>
                <a:gd name="connsiteY2" fmla="*/ 4536 h 10946"/>
                <a:gd name="connsiteX3" fmla="*/ 8757 w 15410"/>
                <a:gd name="connsiteY3" fmla="*/ 10828 h 10946"/>
                <a:gd name="connsiteX4" fmla="*/ 15323 w 15410"/>
                <a:gd name="connsiteY4" fmla="*/ 8002 h 10946"/>
                <a:gd name="connsiteX5" fmla="*/ 9669 w 15410"/>
                <a:gd name="connsiteY5" fmla="*/ 8002 h 10946"/>
                <a:gd name="connsiteX6" fmla="*/ 6842 w 15410"/>
                <a:gd name="connsiteY6" fmla="*/ 4263 h 1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10" h="10946">
                  <a:moveTo>
                    <a:pt x="6842" y="4263"/>
                  </a:moveTo>
                  <a:cubicBezTo>
                    <a:pt x="6842" y="1162"/>
                    <a:pt x="5109" y="250"/>
                    <a:pt x="1644" y="-23"/>
                  </a:cubicBezTo>
                  <a:cubicBezTo>
                    <a:pt x="-1821" y="-297"/>
                    <a:pt x="1097" y="4536"/>
                    <a:pt x="1097" y="4536"/>
                  </a:cubicBezTo>
                  <a:cubicBezTo>
                    <a:pt x="1644" y="8275"/>
                    <a:pt x="4197" y="10281"/>
                    <a:pt x="8757" y="10828"/>
                  </a:cubicBezTo>
                  <a:cubicBezTo>
                    <a:pt x="13316" y="11375"/>
                    <a:pt x="15687" y="9096"/>
                    <a:pt x="15323" y="8002"/>
                  </a:cubicBezTo>
                  <a:cubicBezTo>
                    <a:pt x="14958" y="6907"/>
                    <a:pt x="11128" y="7090"/>
                    <a:pt x="9669" y="8002"/>
                  </a:cubicBezTo>
                  <a:cubicBezTo>
                    <a:pt x="8210" y="8913"/>
                    <a:pt x="6568" y="7363"/>
                    <a:pt x="6842" y="4263"/>
                  </a:cubicBezTo>
                  <a:close/>
                </a:path>
              </a:pathLst>
            </a:custGeom>
            <a:grpFill/>
            <a:ln w="4559" cap="flat">
              <a:solidFill>
                <a:srgbClr val="FFFFFF"/>
              </a:solidFill>
              <a:prstDash val="solid"/>
              <a:miter/>
            </a:ln>
          </p:spPr>
          <p:txBody>
            <a:bodyPr rtlCol="0" anchor="ctr"/>
            <a:lstStyle/>
            <a:p>
              <a:endParaRPr lang="en-US"/>
            </a:p>
          </p:txBody>
        </p:sp>
        <p:sp>
          <p:nvSpPr>
            <p:cNvPr id="1238" name="Freeform: Shape 1237">
              <a:extLst>
                <a:ext uri="{FF2B5EF4-FFF2-40B4-BE49-F238E27FC236}">
                  <a16:creationId xmlns:a16="http://schemas.microsoft.com/office/drawing/2014/main" id="{E19711E8-DCAD-0A9E-7DD1-E21569C5099C}"/>
                </a:ext>
              </a:extLst>
            </p:cNvPr>
            <p:cNvSpPr/>
            <p:nvPr/>
          </p:nvSpPr>
          <p:spPr>
            <a:xfrm>
              <a:off x="6923751" y="3677581"/>
              <a:ext cx="225027" cy="195372"/>
            </a:xfrm>
            <a:custGeom>
              <a:avLst/>
              <a:gdLst>
                <a:gd name="connsiteX0" fmla="*/ 56003 w 225027"/>
                <a:gd name="connsiteY0" fmla="*/ 17018 h 195372"/>
                <a:gd name="connsiteX1" fmla="*/ 53085 w 225027"/>
                <a:gd name="connsiteY1" fmla="*/ 17018 h 195372"/>
                <a:gd name="connsiteX2" fmla="*/ 50622 w 225027"/>
                <a:gd name="connsiteY2" fmla="*/ 17839 h 195372"/>
                <a:gd name="connsiteX3" fmla="*/ 36397 w 225027"/>
                <a:gd name="connsiteY3" fmla="*/ 27687 h 195372"/>
                <a:gd name="connsiteX4" fmla="*/ 30287 w 225027"/>
                <a:gd name="connsiteY4" fmla="*/ 33341 h 195372"/>
                <a:gd name="connsiteX5" fmla="*/ 18706 w 225027"/>
                <a:gd name="connsiteY5" fmla="*/ 33341 h 195372"/>
                <a:gd name="connsiteX6" fmla="*/ 17247 w 225027"/>
                <a:gd name="connsiteY6" fmla="*/ 34709 h 195372"/>
                <a:gd name="connsiteX7" fmla="*/ 16426 w 225027"/>
                <a:gd name="connsiteY7" fmla="*/ 52947 h 195372"/>
                <a:gd name="connsiteX8" fmla="*/ 15697 w 225027"/>
                <a:gd name="connsiteY8" fmla="*/ 56321 h 195372"/>
                <a:gd name="connsiteX9" fmla="*/ 2019 w 225027"/>
                <a:gd name="connsiteY9" fmla="*/ 93982 h 195372"/>
                <a:gd name="connsiteX10" fmla="*/ 286 w 225027"/>
                <a:gd name="connsiteY10" fmla="*/ 113496 h 195372"/>
                <a:gd name="connsiteX11" fmla="*/ 1654 w 225027"/>
                <a:gd name="connsiteY11" fmla="*/ 130913 h 195372"/>
                <a:gd name="connsiteX12" fmla="*/ 17065 w 225027"/>
                <a:gd name="connsiteY12" fmla="*/ 130913 h 195372"/>
                <a:gd name="connsiteX13" fmla="*/ 24816 w 225027"/>
                <a:gd name="connsiteY13" fmla="*/ 127083 h 195372"/>
                <a:gd name="connsiteX14" fmla="*/ 29376 w 225027"/>
                <a:gd name="connsiteY14" fmla="*/ 124804 h 195372"/>
                <a:gd name="connsiteX15" fmla="*/ 32658 w 225027"/>
                <a:gd name="connsiteY15" fmla="*/ 129819 h 195372"/>
                <a:gd name="connsiteX16" fmla="*/ 39862 w 225027"/>
                <a:gd name="connsiteY16" fmla="*/ 125442 h 195372"/>
                <a:gd name="connsiteX17" fmla="*/ 47248 w 225027"/>
                <a:gd name="connsiteY17" fmla="*/ 111764 h 195372"/>
                <a:gd name="connsiteX18" fmla="*/ 49163 w 225027"/>
                <a:gd name="connsiteY18" fmla="*/ 109666 h 195372"/>
                <a:gd name="connsiteX19" fmla="*/ 55456 w 225027"/>
                <a:gd name="connsiteY19" fmla="*/ 114591 h 195372"/>
                <a:gd name="connsiteX20" fmla="*/ 60745 w 225027"/>
                <a:gd name="connsiteY20" fmla="*/ 116323 h 195372"/>
                <a:gd name="connsiteX21" fmla="*/ 68313 w 225027"/>
                <a:gd name="connsiteY21" fmla="*/ 123709 h 195372"/>
                <a:gd name="connsiteX22" fmla="*/ 70775 w 225027"/>
                <a:gd name="connsiteY22" fmla="*/ 124439 h 195372"/>
                <a:gd name="connsiteX23" fmla="*/ 78617 w 225027"/>
                <a:gd name="connsiteY23" fmla="*/ 121977 h 195372"/>
                <a:gd name="connsiteX24" fmla="*/ 85639 w 225027"/>
                <a:gd name="connsiteY24" fmla="*/ 119879 h 195372"/>
                <a:gd name="connsiteX25" fmla="*/ 94211 w 225027"/>
                <a:gd name="connsiteY25" fmla="*/ 119879 h 195372"/>
                <a:gd name="connsiteX26" fmla="*/ 95852 w 225027"/>
                <a:gd name="connsiteY26" fmla="*/ 123709 h 195372"/>
                <a:gd name="connsiteX27" fmla="*/ 100594 w 225027"/>
                <a:gd name="connsiteY27" fmla="*/ 121977 h 195372"/>
                <a:gd name="connsiteX28" fmla="*/ 105154 w 225027"/>
                <a:gd name="connsiteY28" fmla="*/ 120335 h 195372"/>
                <a:gd name="connsiteX29" fmla="*/ 108619 w 225027"/>
                <a:gd name="connsiteY29" fmla="*/ 118967 h 195372"/>
                <a:gd name="connsiteX30" fmla="*/ 113726 w 225027"/>
                <a:gd name="connsiteY30" fmla="*/ 122159 h 195372"/>
                <a:gd name="connsiteX31" fmla="*/ 117008 w 225027"/>
                <a:gd name="connsiteY31" fmla="*/ 122159 h 195372"/>
                <a:gd name="connsiteX32" fmla="*/ 126127 w 225027"/>
                <a:gd name="connsiteY32" fmla="*/ 121247 h 195372"/>
                <a:gd name="connsiteX33" fmla="*/ 134425 w 225027"/>
                <a:gd name="connsiteY33" fmla="*/ 127357 h 195372"/>
                <a:gd name="connsiteX34" fmla="*/ 149472 w 225027"/>
                <a:gd name="connsiteY34" fmla="*/ 133831 h 195372"/>
                <a:gd name="connsiteX35" fmla="*/ 184762 w 225027"/>
                <a:gd name="connsiteY35" fmla="*/ 172587 h 195372"/>
                <a:gd name="connsiteX36" fmla="*/ 200264 w 225027"/>
                <a:gd name="connsiteY36" fmla="*/ 192192 h 195372"/>
                <a:gd name="connsiteX37" fmla="*/ 201358 w 225027"/>
                <a:gd name="connsiteY37" fmla="*/ 192192 h 195372"/>
                <a:gd name="connsiteX38" fmla="*/ 209474 w 225027"/>
                <a:gd name="connsiteY38" fmla="*/ 195202 h 195372"/>
                <a:gd name="connsiteX39" fmla="*/ 211571 w 225027"/>
                <a:gd name="connsiteY39" fmla="*/ 194472 h 195372"/>
                <a:gd name="connsiteX40" fmla="*/ 224976 w 225027"/>
                <a:gd name="connsiteY40" fmla="*/ 183530 h 195372"/>
                <a:gd name="connsiteX41" fmla="*/ 223517 w 225027"/>
                <a:gd name="connsiteY41" fmla="*/ 180247 h 195372"/>
                <a:gd name="connsiteX42" fmla="*/ 218228 w 225027"/>
                <a:gd name="connsiteY42" fmla="*/ 177967 h 195372"/>
                <a:gd name="connsiteX43" fmla="*/ 209656 w 225027"/>
                <a:gd name="connsiteY43" fmla="*/ 172405 h 195372"/>
                <a:gd name="connsiteX44" fmla="*/ 203182 w 225027"/>
                <a:gd name="connsiteY44" fmla="*/ 166933 h 195372"/>
                <a:gd name="connsiteX45" fmla="*/ 199443 w 225027"/>
                <a:gd name="connsiteY45" fmla="*/ 161279 h 195372"/>
                <a:gd name="connsiteX46" fmla="*/ 183303 w 225027"/>
                <a:gd name="connsiteY46" fmla="*/ 142403 h 195372"/>
                <a:gd name="connsiteX47" fmla="*/ 167345 w 225027"/>
                <a:gd name="connsiteY47" fmla="*/ 128725 h 195372"/>
                <a:gd name="connsiteX48" fmla="*/ 133149 w 225027"/>
                <a:gd name="connsiteY48" fmla="*/ 105380 h 195372"/>
                <a:gd name="connsiteX49" fmla="*/ 120200 w 225027"/>
                <a:gd name="connsiteY49" fmla="*/ 95349 h 195372"/>
                <a:gd name="connsiteX50" fmla="*/ 114729 w 225027"/>
                <a:gd name="connsiteY50" fmla="*/ 88693 h 195372"/>
                <a:gd name="connsiteX51" fmla="*/ 113726 w 225027"/>
                <a:gd name="connsiteY51" fmla="*/ 93799 h 195372"/>
                <a:gd name="connsiteX52" fmla="*/ 113716 w 225027"/>
                <a:gd name="connsiteY52" fmla="*/ 98058 h 195372"/>
                <a:gd name="connsiteX53" fmla="*/ 111993 w 225027"/>
                <a:gd name="connsiteY53" fmla="*/ 98906 h 195372"/>
                <a:gd name="connsiteX54" fmla="*/ 110352 w 225027"/>
                <a:gd name="connsiteY54" fmla="*/ 96079 h 195372"/>
                <a:gd name="connsiteX55" fmla="*/ 107068 w 225027"/>
                <a:gd name="connsiteY55" fmla="*/ 91702 h 195372"/>
                <a:gd name="connsiteX56" fmla="*/ 101597 w 225027"/>
                <a:gd name="connsiteY56" fmla="*/ 84133 h 195372"/>
                <a:gd name="connsiteX57" fmla="*/ 97038 w 225027"/>
                <a:gd name="connsiteY57" fmla="*/ 73282 h 195372"/>
                <a:gd name="connsiteX58" fmla="*/ 91749 w 225027"/>
                <a:gd name="connsiteY58" fmla="*/ 48752 h 195372"/>
                <a:gd name="connsiteX59" fmla="*/ 74788 w 225027"/>
                <a:gd name="connsiteY59" fmla="*/ 4525 h 195372"/>
                <a:gd name="connsiteX60" fmla="*/ 71596 w 225027"/>
                <a:gd name="connsiteY60" fmla="*/ -34 h 195372"/>
                <a:gd name="connsiteX61" fmla="*/ 63024 w 225027"/>
                <a:gd name="connsiteY61" fmla="*/ 12459 h 195372"/>
                <a:gd name="connsiteX62" fmla="*/ 56003 w 225027"/>
                <a:gd name="connsiteY62" fmla="*/ 17018 h 19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25027" h="195372">
                  <a:moveTo>
                    <a:pt x="56003" y="17018"/>
                  </a:moveTo>
                  <a:lnTo>
                    <a:pt x="53085" y="17018"/>
                  </a:lnTo>
                  <a:cubicBezTo>
                    <a:pt x="52173" y="16799"/>
                    <a:pt x="51224" y="17118"/>
                    <a:pt x="50622" y="17839"/>
                  </a:cubicBezTo>
                  <a:cubicBezTo>
                    <a:pt x="49893" y="18933"/>
                    <a:pt x="37765" y="25043"/>
                    <a:pt x="36397" y="27687"/>
                  </a:cubicBezTo>
                  <a:cubicBezTo>
                    <a:pt x="35330" y="30404"/>
                    <a:pt x="33078" y="32484"/>
                    <a:pt x="30287" y="33341"/>
                  </a:cubicBezTo>
                  <a:cubicBezTo>
                    <a:pt x="26430" y="33669"/>
                    <a:pt x="22564" y="33669"/>
                    <a:pt x="18706" y="33341"/>
                  </a:cubicBezTo>
                  <a:cubicBezTo>
                    <a:pt x="18706" y="33341"/>
                    <a:pt x="17065" y="33341"/>
                    <a:pt x="17247" y="34709"/>
                  </a:cubicBezTo>
                  <a:cubicBezTo>
                    <a:pt x="17430" y="36076"/>
                    <a:pt x="16426" y="52947"/>
                    <a:pt x="16426" y="52947"/>
                  </a:cubicBezTo>
                  <a:cubicBezTo>
                    <a:pt x="16436" y="54114"/>
                    <a:pt x="16189" y="55263"/>
                    <a:pt x="15697" y="56321"/>
                  </a:cubicBezTo>
                  <a:cubicBezTo>
                    <a:pt x="14968" y="57506"/>
                    <a:pt x="2748" y="92067"/>
                    <a:pt x="2019" y="93982"/>
                  </a:cubicBezTo>
                  <a:cubicBezTo>
                    <a:pt x="85" y="100292"/>
                    <a:pt x="-498" y="106940"/>
                    <a:pt x="286" y="113496"/>
                  </a:cubicBezTo>
                  <a:cubicBezTo>
                    <a:pt x="1472" y="119223"/>
                    <a:pt x="1928" y="125077"/>
                    <a:pt x="1654" y="130913"/>
                  </a:cubicBezTo>
                  <a:cubicBezTo>
                    <a:pt x="6779" y="131324"/>
                    <a:pt x="11940" y="131324"/>
                    <a:pt x="17065" y="130913"/>
                  </a:cubicBezTo>
                  <a:cubicBezTo>
                    <a:pt x="19910" y="130248"/>
                    <a:pt x="22564" y="128935"/>
                    <a:pt x="24816" y="127083"/>
                  </a:cubicBezTo>
                  <a:cubicBezTo>
                    <a:pt x="26366" y="125989"/>
                    <a:pt x="28828" y="123162"/>
                    <a:pt x="29376" y="124804"/>
                  </a:cubicBezTo>
                  <a:cubicBezTo>
                    <a:pt x="29923" y="126445"/>
                    <a:pt x="31108" y="129819"/>
                    <a:pt x="32658" y="129819"/>
                  </a:cubicBezTo>
                  <a:cubicBezTo>
                    <a:pt x="35558" y="129418"/>
                    <a:pt x="38175" y="127840"/>
                    <a:pt x="39862" y="125442"/>
                  </a:cubicBezTo>
                  <a:cubicBezTo>
                    <a:pt x="41503" y="122524"/>
                    <a:pt x="47248" y="111764"/>
                    <a:pt x="47248" y="111764"/>
                  </a:cubicBezTo>
                  <a:cubicBezTo>
                    <a:pt x="47248" y="111764"/>
                    <a:pt x="48161" y="108116"/>
                    <a:pt x="49163" y="109666"/>
                  </a:cubicBezTo>
                  <a:cubicBezTo>
                    <a:pt x="50577" y="112028"/>
                    <a:pt x="52820" y="113788"/>
                    <a:pt x="55456" y="114591"/>
                  </a:cubicBezTo>
                  <a:cubicBezTo>
                    <a:pt x="58282" y="115138"/>
                    <a:pt x="60015" y="115320"/>
                    <a:pt x="60745" y="116323"/>
                  </a:cubicBezTo>
                  <a:cubicBezTo>
                    <a:pt x="61474" y="117326"/>
                    <a:pt x="68313" y="123709"/>
                    <a:pt x="68313" y="123709"/>
                  </a:cubicBezTo>
                  <a:cubicBezTo>
                    <a:pt x="68313" y="123709"/>
                    <a:pt x="69316" y="125442"/>
                    <a:pt x="70775" y="124439"/>
                  </a:cubicBezTo>
                  <a:cubicBezTo>
                    <a:pt x="73283" y="123317"/>
                    <a:pt x="75919" y="122496"/>
                    <a:pt x="78617" y="121977"/>
                  </a:cubicBezTo>
                  <a:cubicBezTo>
                    <a:pt x="81080" y="121758"/>
                    <a:pt x="83469" y="121047"/>
                    <a:pt x="85639" y="119879"/>
                  </a:cubicBezTo>
                  <a:cubicBezTo>
                    <a:pt x="87372" y="118603"/>
                    <a:pt x="94028" y="115502"/>
                    <a:pt x="94211" y="119879"/>
                  </a:cubicBezTo>
                  <a:cubicBezTo>
                    <a:pt x="94394" y="124257"/>
                    <a:pt x="93573" y="125077"/>
                    <a:pt x="95852" y="123709"/>
                  </a:cubicBezTo>
                  <a:cubicBezTo>
                    <a:pt x="97220" y="122661"/>
                    <a:pt x="98871" y="122050"/>
                    <a:pt x="100594" y="121977"/>
                  </a:cubicBezTo>
                  <a:cubicBezTo>
                    <a:pt x="102236" y="121849"/>
                    <a:pt x="103813" y="121284"/>
                    <a:pt x="105154" y="120335"/>
                  </a:cubicBezTo>
                  <a:cubicBezTo>
                    <a:pt x="106157" y="119515"/>
                    <a:pt x="107616" y="118420"/>
                    <a:pt x="108619" y="118967"/>
                  </a:cubicBezTo>
                  <a:lnTo>
                    <a:pt x="113726" y="122159"/>
                  </a:lnTo>
                  <a:cubicBezTo>
                    <a:pt x="114683" y="122916"/>
                    <a:pt x="116051" y="122916"/>
                    <a:pt x="117008" y="122159"/>
                  </a:cubicBezTo>
                  <a:cubicBezTo>
                    <a:pt x="118650" y="121065"/>
                    <a:pt x="124395" y="118420"/>
                    <a:pt x="126127" y="121247"/>
                  </a:cubicBezTo>
                  <a:cubicBezTo>
                    <a:pt x="128434" y="123837"/>
                    <a:pt x="131261" y="125925"/>
                    <a:pt x="134425" y="127357"/>
                  </a:cubicBezTo>
                  <a:cubicBezTo>
                    <a:pt x="136523" y="128451"/>
                    <a:pt x="147374" y="131096"/>
                    <a:pt x="149472" y="133831"/>
                  </a:cubicBezTo>
                  <a:cubicBezTo>
                    <a:pt x="151569" y="136567"/>
                    <a:pt x="181205" y="168027"/>
                    <a:pt x="184762" y="172587"/>
                  </a:cubicBezTo>
                  <a:cubicBezTo>
                    <a:pt x="188318" y="177146"/>
                    <a:pt x="195887" y="186539"/>
                    <a:pt x="200264" y="192192"/>
                  </a:cubicBezTo>
                  <a:lnTo>
                    <a:pt x="201358" y="192192"/>
                  </a:lnTo>
                  <a:cubicBezTo>
                    <a:pt x="201358" y="192192"/>
                    <a:pt x="208562" y="194655"/>
                    <a:pt x="209474" y="195202"/>
                  </a:cubicBezTo>
                  <a:cubicBezTo>
                    <a:pt x="210386" y="195749"/>
                    <a:pt x="211571" y="194472"/>
                    <a:pt x="211571" y="194472"/>
                  </a:cubicBezTo>
                  <a:lnTo>
                    <a:pt x="224976" y="183530"/>
                  </a:lnTo>
                  <a:cubicBezTo>
                    <a:pt x="224156" y="182162"/>
                    <a:pt x="223973" y="180976"/>
                    <a:pt x="223517" y="180247"/>
                  </a:cubicBezTo>
                  <a:cubicBezTo>
                    <a:pt x="223061" y="179517"/>
                    <a:pt x="222423" y="176234"/>
                    <a:pt x="218228" y="177967"/>
                  </a:cubicBezTo>
                  <a:cubicBezTo>
                    <a:pt x="214034" y="179700"/>
                    <a:pt x="211571" y="174775"/>
                    <a:pt x="209656" y="172405"/>
                  </a:cubicBezTo>
                  <a:cubicBezTo>
                    <a:pt x="207714" y="170334"/>
                    <a:pt x="205544" y="168502"/>
                    <a:pt x="203182" y="166933"/>
                  </a:cubicBezTo>
                  <a:cubicBezTo>
                    <a:pt x="201258" y="165602"/>
                    <a:pt x="199917" y="163577"/>
                    <a:pt x="199443" y="161279"/>
                  </a:cubicBezTo>
                  <a:cubicBezTo>
                    <a:pt x="197082" y="152926"/>
                    <a:pt x="191191" y="146033"/>
                    <a:pt x="183303" y="142403"/>
                  </a:cubicBezTo>
                  <a:cubicBezTo>
                    <a:pt x="176080" y="140698"/>
                    <a:pt x="170135" y="135600"/>
                    <a:pt x="167345" y="128725"/>
                  </a:cubicBezTo>
                  <a:cubicBezTo>
                    <a:pt x="164244" y="123071"/>
                    <a:pt x="145277" y="106292"/>
                    <a:pt x="133149" y="105380"/>
                  </a:cubicBezTo>
                  <a:cubicBezTo>
                    <a:pt x="121021" y="104468"/>
                    <a:pt x="121568" y="98541"/>
                    <a:pt x="120200" y="95349"/>
                  </a:cubicBezTo>
                  <a:cubicBezTo>
                    <a:pt x="118832" y="92158"/>
                    <a:pt x="117008" y="87143"/>
                    <a:pt x="114729" y="88693"/>
                  </a:cubicBezTo>
                  <a:cubicBezTo>
                    <a:pt x="112449" y="90243"/>
                    <a:pt x="111628" y="90972"/>
                    <a:pt x="113726" y="93799"/>
                  </a:cubicBezTo>
                  <a:cubicBezTo>
                    <a:pt x="114902" y="94976"/>
                    <a:pt x="114893" y="96881"/>
                    <a:pt x="113716" y="98058"/>
                  </a:cubicBezTo>
                  <a:cubicBezTo>
                    <a:pt x="113251" y="98523"/>
                    <a:pt x="112649" y="98815"/>
                    <a:pt x="111993" y="98906"/>
                  </a:cubicBezTo>
                  <a:cubicBezTo>
                    <a:pt x="110534" y="98906"/>
                    <a:pt x="109987" y="97629"/>
                    <a:pt x="110352" y="96079"/>
                  </a:cubicBezTo>
                  <a:cubicBezTo>
                    <a:pt x="110716" y="94529"/>
                    <a:pt x="109166" y="93070"/>
                    <a:pt x="107068" y="91702"/>
                  </a:cubicBezTo>
                  <a:cubicBezTo>
                    <a:pt x="104415" y="89896"/>
                    <a:pt x="102473" y="87215"/>
                    <a:pt x="101597" y="84133"/>
                  </a:cubicBezTo>
                  <a:cubicBezTo>
                    <a:pt x="100977" y="80203"/>
                    <a:pt x="99418" y="76473"/>
                    <a:pt x="97038" y="73282"/>
                  </a:cubicBezTo>
                  <a:cubicBezTo>
                    <a:pt x="94056" y="65412"/>
                    <a:pt x="92278" y="57150"/>
                    <a:pt x="91749" y="48752"/>
                  </a:cubicBezTo>
                  <a:cubicBezTo>
                    <a:pt x="88029" y="33341"/>
                    <a:pt x="82329" y="18477"/>
                    <a:pt x="74788" y="4525"/>
                  </a:cubicBezTo>
                  <a:cubicBezTo>
                    <a:pt x="73866" y="2911"/>
                    <a:pt x="72800" y="1379"/>
                    <a:pt x="71596" y="-34"/>
                  </a:cubicBezTo>
                  <a:cubicBezTo>
                    <a:pt x="69316" y="3431"/>
                    <a:pt x="64483" y="10635"/>
                    <a:pt x="63024" y="12459"/>
                  </a:cubicBezTo>
                  <a:cubicBezTo>
                    <a:pt x="61465" y="14939"/>
                    <a:pt x="58902" y="16607"/>
                    <a:pt x="56003" y="17018"/>
                  </a:cubicBezTo>
                  <a:close/>
                </a:path>
              </a:pathLst>
            </a:custGeom>
            <a:grpFill/>
            <a:ln w="4559" cap="flat">
              <a:solidFill>
                <a:srgbClr val="FFFFFF"/>
              </a:solidFill>
              <a:prstDash val="solid"/>
              <a:miter/>
            </a:ln>
          </p:spPr>
          <p:txBody>
            <a:bodyPr rtlCol="0" anchor="ctr"/>
            <a:lstStyle/>
            <a:p>
              <a:endParaRPr lang="en-US"/>
            </a:p>
          </p:txBody>
        </p:sp>
      </p:grpSp>
      <p:sp>
        <p:nvSpPr>
          <p:cNvPr id="1239" name="Freeform: Shape 1238">
            <a:extLst>
              <a:ext uri="{FF2B5EF4-FFF2-40B4-BE49-F238E27FC236}">
                <a16:creationId xmlns:a16="http://schemas.microsoft.com/office/drawing/2014/main" id="{74BBE64F-4294-481B-2119-FD5A37E7E3F0}"/>
              </a:ext>
            </a:extLst>
          </p:cNvPr>
          <p:cNvSpPr/>
          <p:nvPr/>
        </p:nvSpPr>
        <p:spPr>
          <a:xfrm>
            <a:off x="6103446" y="4423789"/>
            <a:ext cx="558966" cy="556183"/>
          </a:xfrm>
          <a:custGeom>
            <a:avLst/>
            <a:gdLst>
              <a:gd name="connsiteX0" fmla="*/ 396895 w 643317"/>
              <a:gd name="connsiteY0" fmla="*/ 550897 h 640114"/>
              <a:gd name="connsiteX1" fmla="*/ 397716 w 643317"/>
              <a:gd name="connsiteY1" fmla="*/ 550897 h 640114"/>
              <a:gd name="connsiteX2" fmla="*/ 407382 w 643317"/>
              <a:gd name="connsiteY2" fmla="*/ 559195 h 640114"/>
              <a:gd name="connsiteX3" fmla="*/ 410847 w 643317"/>
              <a:gd name="connsiteY3" fmla="*/ 564849 h 640114"/>
              <a:gd name="connsiteX4" fmla="*/ 409753 w 643317"/>
              <a:gd name="connsiteY4" fmla="*/ 569682 h 640114"/>
              <a:gd name="connsiteX5" fmla="*/ 419419 w 643317"/>
              <a:gd name="connsiteY5" fmla="*/ 568588 h 640114"/>
              <a:gd name="connsiteX6" fmla="*/ 428538 w 643317"/>
              <a:gd name="connsiteY6" fmla="*/ 564849 h 640114"/>
              <a:gd name="connsiteX7" fmla="*/ 438478 w 643317"/>
              <a:gd name="connsiteY7" fmla="*/ 562296 h 640114"/>
              <a:gd name="connsiteX8" fmla="*/ 442216 w 643317"/>
              <a:gd name="connsiteY8" fmla="*/ 563755 h 640114"/>
              <a:gd name="connsiteX9" fmla="*/ 451627 w 643317"/>
              <a:gd name="connsiteY9" fmla="*/ 582120 h 640114"/>
              <a:gd name="connsiteX10" fmla="*/ 453250 w 643317"/>
              <a:gd name="connsiteY10" fmla="*/ 582540 h 640114"/>
              <a:gd name="connsiteX11" fmla="*/ 480060 w 643317"/>
              <a:gd name="connsiteY11" fmla="*/ 586187 h 640114"/>
              <a:gd name="connsiteX12" fmla="*/ 493920 w 643317"/>
              <a:gd name="connsiteY12" fmla="*/ 588467 h 640114"/>
              <a:gd name="connsiteX13" fmla="*/ 500030 w 643317"/>
              <a:gd name="connsiteY13" fmla="*/ 580990 h 640114"/>
              <a:gd name="connsiteX14" fmla="*/ 501215 w 643317"/>
              <a:gd name="connsiteY14" fmla="*/ 574789 h 640114"/>
              <a:gd name="connsiteX15" fmla="*/ 507052 w 643317"/>
              <a:gd name="connsiteY15" fmla="*/ 577068 h 640114"/>
              <a:gd name="connsiteX16" fmla="*/ 517356 w 643317"/>
              <a:gd name="connsiteY16" fmla="*/ 593939 h 640114"/>
              <a:gd name="connsiteX17" fmla="*/ 520365 w 643317"/>
              <a:gd name="connsiteY17" fmla="*/ 597951 h 640114"/>
              <a:gd name="connsiteX18" fmla="*/ 530852 w 643317"/>
              <a:gd name="connsiteY18" fmla="*/ 599045 h 640114"/>
              <a:gd name="connsiteX19" fmla="*/ 538421 w 643317"/>
              <a:gd name="connsiteY19" fmla="*/ 603057 h 640114"/>
              <a:gd name="connsiteX20" fmla="*/ 545260 w 643317"/>
              <a:gd name="connsiteY20" fmla="*/ 604790 h 640114"/>
              <a:gd name="connsiteX21" fmla="*/ 567875 w 643317"/>
              <a:gd name="connsiteY21" fmla="*/ 635521 h 640114"/>
              <a:gd name="connsiteX22" fmla="*/ 569972 w 643317"/>
              <a:gd name="connsiteY22" fmla="*/ 637436 h 640114"/>
              <a:gd name="connsiteX23" fmla="*/ 575444 w 643317"/>
              <a:gd name="connsiteY23" fmla="*/ 637436 h 640114"/>
              <a:gd name="connsiteX24" fmla="*/ 587389 w 643317"/>
              <a:gd name="connsiteY24" fmla="*/ 632329 h 640114"/>
              <a:gd name="connsiteX25" fmla="*/ 589122 w 643317"/>
              <a:gd name="connsiteY25" fmla="*/ 636068 h 640114"/>
              <a:gd name="connsiteX26" fmla="*/ 590855 w 643317"/>
              <a:gd name="connsiteY26" fmla="*/ 640080 h 640114"/>
              <a:gd name="connsiteX27" fmla="*/ 595050 w 643317"/>
              <a:gd name="connsiteY27" fmla="*/ 636250 h 640114"/>
              <a:gd name="connsiteX28" fmla="*/ 593864 w 643317"/>
              <a:gd name="connsiteY28" fmla="*/ 620110 h 640114"/>
              <a:gd name="connsiteX29" fmla="*/ 593864 w 643317"/>
              <a:gd name="connsiteY29" fmla="*/ 596218 h 640114"/>
              <a:gd name="connsiteX30" fmla="*/ 592223 w 643317"/>
              <a:gd name="connsiteY30" fmla="*/ 595033 h 640114"/>
              <a:gd name="connsiteX31" fmla="*/ 587389 w 643317"/>
              <a:gd name="connsiteY31" fmla="*/ 596218 h 640114"/>
              <a:gd name="connsiteX32" fmla="*/ 581371 w 643317"/>
              <a:gd name="connsiteY32" fmla="*/ 599410 h 640114"/>
              <a:gd name="connsiteX33" fmla="*/ 580186 w 643317"/>
              <a:gd name="connsiteY33" fmla="*/ 604152 h 640114"/>
              <a:gd name="connsiteX34" fmla="*/ 573346 w 643317"/>
              <a:gd name="connsiteY34" fmla="*/ 602875 h 640114"/>
              <a:gd name="connsiteX35" fmla="*/ 566690 w 643317"/>
              <a:gd name="connsiteY35" fmla="*/ 600778 h 640114"/>
              <a:gd name="connsiteX36" fmla="*/ 559851 w 643317"/>
              <a:gd name="connsiteY36" fmla="*/ 591659 h 640114"/>
              <a:gd name="connsiteX37" fmla="*/ 554196 w 643317"/>
              <a:gd name="connsiteY37" fmla="*/ 588011 h 640114"/>
              <a:gd name="connsiteX38" fmla="*/ 548087 w 643317"/>
              <a:gd name="connsiteY38" fmla="*/ 580990 h 640114"/>
              <a:gd name="connsiteX39" fmla="*/ 545807 w 643317"/>
              <a:gd name="connsiteY39" fmla="*/ 575336 h 640114"/>
              <a:gd name="connsiteX40" fmla="*/ 545807 w 643317"/>
              <a:gd name="connsiteY40" fmla="*/ 570412 h 640114"/>
              <a:gd name="connsiteX41" fmla="*/ 553193 w 643317"/>
              <a:gd name="connsiteY41" fmla="*/ 543055 h 640114"/>
              <a:gd name="connsiteX42" fmla="*/ 554196 w 643317"/>
              <a:gd name="connsiteY42" fmla="*/ 533936 h 640114"/>
              <a:gd name="connsiteX43" fmla="*/ 553467 w 643317"/>
              <a:gd name="connsiteY43" fmla="*/ 522264 h 640114"/>
              <a:gd name="connsiteX44" fmla="*/ 555473 w 643317"/>
              <a:gd name="connsiteY44" fmla="*/ 513783 h 640114"/>
              <a:gd name="connsiteX45" fmla="*/ 553649 w 643317"/>
              <a:gd name="connsiteY45" fmla="*/ 508038 h 640114"/>
              <a:gd name="connsiteX46" fmla="*/ 550914 w 643317"/>
              <a:gd name="connsiteY46" fmla="*/ 502384 h 640114"/>
              <a:gd name="connsiteX47" fmla="*/ 548269 w 643317"/>
              <a:gd name="connsiteY47" fmla="*/ 497643 h 640114"/>
              <a:gd name="connsiteX48" fmla="*/ 546354 w 643317"/>
              <a:gd name="connsiteY48" fmla="*/ 494360 h 640114"/>
              <a:gd name="connsiteX49" fmla="*/ 562951 w 643317"/>
              <a:gd name="connsiteY49" fmla="*/ 478402 h 640114"/>
              <a:gd name="connsiteX50" fmla="*/ 564592 w 643317"/>
              <a:gd name="connsiteY50" fmla="*/ 471562 h 640114"/>
              <a:gd name="connsiteX51" fmla="*/ 564592 w 643317"/>
              <a:gd name="connsiteY51" fmla="*/ 469100 h 640114"/>
              <a:gd name="connsiteX52" fmla="*/ 619306 w 643317"/>
              <a:gd name="connsiteY52" fmla="*/ 459981 h 640114"/>
              <a:gd name="connsiteX53" fmla="*/ 612922 w 643317"/>
              <a:gd name="connsiteY53" fmla="*/ 453598 h 640114"/>
              <a:gd name="connsiteX54" fmla="*/ 606357 w 643317"/>
              <a:gd name="connsiteY54" fmla="*/ 431986 h 640114"/>
              <a:gd name="connsiteX55" fmla="*/ 577541 w 643317"/>
              <a:gd name="connsiteY55" fmla="*/ 394599 h 640114"/>
              <a:gd name="connsiteX56" fmla="*/ 576447 w 643317"/>
              <a:gd name="connsiteY56" fmla="*/ 380647 h 640114"/>
              <a:gd name="connsiteX57" fmla="*/ 572161 w 643317"/>
              <a:gd name="connsiteY57" fmla="*/ 357029 h 640114"/>
              <a:gd name="connsiteX58" fmla="*/ 574714 w 643317"/>
              <a:gd name="connsiteY58" fmla="*/ 325113 h 640114"/>
              <a:gd name="connsiteX59" fmla="*/ 572982 w 643317"/>
              <a:gd name="connsiteY59" fmla="*/ 324292 h 640114"/>
              <a:gd name="connsiteX60" fmla="*/ 569607 w 643317"/>
              <a:gd name="connsiteY60" fmla="*/ 328213 h 640114"/>
              <a:gd name="connsiteX61" fmla="*/ 569607 w 643317"/>
              <a:gd name="connsiteY61" fmla="*/ 319094 h 640114"/>
              <a:gd name="connsiteX62" fmla="*/ 573255 w 643317"/>
              <a:gd name="connsiteY62" fmla="*/ 299306 h 640114"/>
              <a:gd name="connsiteX63" fmla="*/ 573255 w 643317"/>
              <a:gd name="connsiteY63" fmla="*/ 292649 h 640114"/>
              <a:gd name="connsiteX64" fmla="*/ 573802 w 643317"/>
              <a:gd name="connsiteY64" fmla="*/ 287816 h 640114"/>
              <a:gd name="connsiteX65" fmla="*/ 572343 w 643317"/>
              <a:gd name="connsiteY65" fmla="*/ 283257 h 640114"/>
              <a:gd name="connsiteX66" fmla="*/ 566781 w 643317"/>
              <a:gd name="connsiteY66" fmla="*/ 274138 h 640114"/>
              <a:gd name="connsiteX67" fmla="*/ 562130 w 643317"/>
              <a:gd name="connsiteY67" fmla="*/ 266934 h 640114"/>
              <a:gd name="connsiteX68" fmla="*/ 563772 w 643317"/>
              <a:gd name="connsiteY68" fmla="*/ 264380 h 640114"/>
              <a:gd name="connsiteX69" fmla="*/ 572891 w 643317"/>
              <a:gd name="connsiteY69" fmla="*/ 242131 h 640114"/>
              <a:gd name="connsiteX70" fmla="*/ 574896 w 643317"/>
              <a:gd name="connsiteY70" fmla="*/ 237936 h 640114"/>
              <a:gd name="connsiteX71" fmla="*/ 584015 w 643317"/>
              <a:gd name="connsiteY71" fmla="*/ 230458 h 640114"/>
              <a:gd name="connsiteX72" fmla="*/ 586386 w 643317"/>
              <a:gd name="connsiteY72" fmla="*/ 229090 h 640114"/>
              <a:gd name="connsiteX73" fmla="*/ 585292 w 643317"/>
              <a:gd name="connsiteY73" fmla="*/ 218695 h 640114"/>
              <a:gd name="connsiteX74" fmla="*/ 585748 w 643317"/>
              <a:gd name="connsiteY74" fmla="*/ 213223 h 640114"/>
              <a:gd name="connsiteX75" fmla="*/ 588119 w 643317"/>
              <a:gd name="connsiteY75" fmla="*/ 197265 h 640114"/>
              <a:gd name="connsiteX76" fmla="*/ 590125 w 643317"/>
              <a:gd name="connsiteY76" fmla="*/ 184043 h 640114"/>
              <a:gd name="connsiteX77" fmla="*/ 596964 w 643317"/>
              <a:gd name="connsiteY77" fmla="*/ 166808 h 640114"/>
              <a:gd name="connsiteX78" fmla="*/ 598879 w 643317"/>
              <a:gd name="connsiteY78" fmla="*/ 155865 h 640114"/>
              <a:gd name="connsiteX79" fmla="*/ 600703 w 643317"/>
              <a:gd name="connsiteY79" fmla="*/ 152127 h 640114"/>
              <a:gd name="connsiteX80" fmla="*/ 618941 w 643317"/>
              <a:gd name="connsiteY80" fmla="*/ 137172 h 640114"/>
              <a:gd name="connsiteX81" fmla="*/ 637999 w 643317"/>
              <a:gd name="connsiteY81" fmla="*/ 117475 h 640114"/>
              <a:gd name="connsiteX82" fmla="*/ 642833 w 643317"/>
              <a:gd name="connsiteY82" fmla="*/ 109815 h 640114"/>
              <a:gd name="connsiteX83" fmla="*/ 642942 w 643317"/>
              <a:gd name="connsiteY83" fmla="*/ 108009 h 640114"/>
              <a:gd name="connsiteX84" fmla="*/ 642833 w 643317"/>
              <a:gd name="connsiteY84" fmla="*/ 107900 h 640114"/>
              <a:gd name="connsiteX85" fmla="*/ 633714 w 643317"/>
              <a:gd name="connsiteY85" fmla="*/ 102702 h 640114"/>
              <a:gd name="connsiteX86" fmla="*/ 631707 w 643317"/>
              <a:gd name="connsiteY86" fmla="*/ 102702 h 640114"/>
              <a:gd name="connsiteX87" fmla="*/ 629337 w 643317"/>
              <a:gd name="connsiteY87" fmla="*/ 102702 h 640114"/>
              <a:gd name="connsiteX88" fmla="*/ 626327 w 643317"/>
              <a:gd name="connsiteY88" fmla="*/ 94860 h 640114"/>
              <a:gd name="connsiteX89" fmla="*/ 627057 w 643317"/>
              <a:gd name="connsiteY89" fmla="*/ 86835 h 640114"/>
              <a:gd name="connsiteX90" fmla="*/ 627057 w 643317"/>
              <a:gd name="connsiteY90" fmla="*/ 74889 h 640114"/>
              <a:gd name="connsiteX91" fmla="*/ 630613 w 643317"/>
              <a:gd name="connsiteY91" fmla="*/ 68506 h 640114"/>
              <a:gd name="connsiteX92" fmla="*/ 629884 w 643317"/>
              <a:gd name="connsiteY92" fmla="*/ 63582 h 640114"/>
              <a:gd name="connsiteX93" fmla="*/ 622680 w 643317"/>
              <a:gd name="connsiteY93" fmla="*/ 61302 h 640114"/>
              <a:gd name="connsiteX94" fmla="*/ 619214 w 643317"/>
              <a:gd name="connsiteY94" fmla="*/ 53734 h 640114"/>
              <a:gd name="connsiteX95" fmla="*/ 610095 w 643317"/>
              <a:gd name="connsiteY95" fmla="*/ 47989 h 640114"/>
              <a:gd name="connsiteX96" fmla="*/ 597603 w 643317"/>
              <a:gd name="connsiteY96" fmla="*/ 37866 h 640114"/>
              <a:gd name="connsiteX97" fmla="*/ 594684 w 643317"/>
              <a:gd name="connsiteY97" fmla="*/ 28747 h 640114"/>
              <a:gd name="connsiteX98" fmla="*/ 593408 w 643317"/>
              <a:gd name="connsiteY98" fmla="*/ 27927 h 640114"/>
              <a:gd name="connsiteX99" fmla="*/ 585201 w 643317"/>
              <a:gd name="connsiteY99" fmla="*/ 27927 h 640114"/>
              <a:gd name="connsiteX100" fmla="*/ 578818 w 643317"/>
              <a:gd name="connsiteY100" fmla="*/ 31666 h 640114"/>
              <a:gd name="connsiteX101" fmla="*/ 573894 w 643317"/>
              <a:gd name="connsiteY101" fmla="*/ 34584 h 640114"/>
              <a:gd name="connsiteX102" fmla="*/ 557114 w 643317"/>
              <a:gd name="connsiteY102" fmla="*/ 31939 h 640114"/>
              <a:gd name="connsiteX103" fmla="*/ 547996 w 643317"/>
              <a:gd name="connsiteY103" fmla="*/ 36316 h 640114"/>
              <a:gd name="connsiteX104" fmla="*/ 529758 w 643317"/>
              <a:gd name="connsiteY104" fmla="*/ 28747 h 640114"/>
              <a:gd name="connsiteX105" fmla="*/ 524195 w 643317"/>
              <a:gd name="connsiteY105" fmla="*/ 20723 h 640114"/>
              <a:gd name="connsiteX106" fmla="*/ 514165 w 643317"/>
              <a:gd name="connsiteY106" fmla="*/ 11604 h 640114"/>
              <a:gd name="connsiteX107" fmla="*/ 508511 w 643317"/>
              <a:gd name="connsiteY107" fmla="*/ 8503 h 640114"/>
              <a:gd name="connsiteX108" fmla="*/ 492188 w 643317"/>
              <a:gd name="connsiteY108" fmla="*/ 8503 h 640114"/>
              <a:gd name="connsiteX109" fmla="*/ 477233 w 643317"/>
              <a:gd name="connsiteY109" fmla="*/ 6953 h 640114"/>
              <a:gd name="connsiteX110" fmla="*/ 463007 w 643317"/>
              <a:gd name="connsiteY110" fmla="*/ 5494 h 640114"/>
              <a:gd name="connsiteX111" fmla="*/ 453888 w 643317"/>
              <a:gd name="connsiteY111" fmla="*/ 1573 h 640114"/>
              <a:gd name="connsiteX112" fmla="*/ 445864 w 643317"/>
              <a:gd name="connsiteY112" fmla="*/ 205 h 640114"/>
              <a:gd name="connsiteX113" fmla="*/ 442727 w 643317"/>
              <a:gd name="connsiteY113" fmla="*/ 5540 h 640114"/>
              <a:gd name="connsiteX114" fmla="*/ 442763 w 643317"/>
              <a:gd name="connsiteY114" fmla="*/ 5677 h 640114"/>
              <a:gd name="connsiteX115" fmla="*/ 440939 w 643317"/>
              <a:gd name="connsiteY115" fmla="*/ 11422 h 640114"/>
              <a:gd name="connsiteX116" fmla="*/ 421334 w 643317"/>
              <a:gd name="connsiteY116" fmla="*/ 14613 h 640114"/>
              <a:gd name="connsiteX117" fmla="*/ 419236 w 643317"/>
              <a:gd name="connsiteY117" fmla="*/ 12698 h 640114"/>
              <a:gd name="connsiteX118" fmla="*/ 413948 w 643317"/>
              <a:gd name="connsiteY118" fmla="*/ 9324 h 640114"/>
              <a:gd name="connsiteX119" fmla="*/ 409844 w 643317"/>
              <a:gd name="connsiteY119" fmla="*/ 11422 h 640114"/>
              <a:gd name="connsiteX120" fmla="*/ 407382 w 643317"/>
              <a:gd name="connsiteY120" fmla="*/ 12242 h 640114"/>
              <a:gd name="connsiteX121" fmla="*/ 387959 w 643317"/>
              <a:gd name="connsiteY121" fmla="*/ 21361 h 640114"/>
              <a:gd name="connsiteX122" fmla="*/ 378110 w 643317"/>
              <a:gd name="connsiteY122" fmla="*/ 26194 h 640114"/>
              <a:gd name="connsiteX123" fmla="*/ 368991 w 643317"/>
              <a:gd name="connsiteY123" fmla="*/ 21179 h 640114"/>
              <a:gd name="connsiteX124" fmla="*/ 361423 w 643317"/>
              <a:gd name="connsiteY124" fmla="*/ 18443 h 640114"/>
              <a:gd name="connsiteX125" fmla="*/ 356772 w 643317"/>
              <a:gd name="connsiteY125" fmla="*/ 22547 h 640114"/>
              <a:gd name="connsiteX126" fmla="*/ 346376 w 643317"/>
              <a:gd name="connsiteY126" fmla="*/ 39690 h 640114"/>
              <a:gd name="connsiteX127" fmla="*/ 345009 w 643317"/>
              <a:gd name="connsiteY127" fmla="*/ 41149 h 640114"/>
              <a:gd name="connsiteX128" fmla="*/ 333428 w 643317"/>
              <a:gd name="connsiteY128" fmla="*/ 39143 h 640114"/>
              <a:gd name="connsiteX129" fmla="*/ 311269 w 643317"/>
              <a:gd name="connsiteY129" fmla="*/ 37046 h 640114"/>
              <a:gd name="connsiteX130" fmla="*/ 308259 w 643317"/>
              <a:gd name="connsiteY130" fmla="*/ 36134 h 640114"/>
              <a:gd name="connsiteX131" fmla="*/ 279626 w 643317"/>
              <a:gd name="connsiteY131" fmla="*/ 28565 h 640114"/>
              <a:gd name="connsiteX132" fmla="*/ 277437 w 643317"/>
              <a:gd name="connsiteY132" fmla="*/ 27471 h 640114"/>
              <a:gd name="connsiteX133" fmla="*/ 263486 w 643317"/>
              <a:gd name="connsiteY133" fmla="*/ 13519 h 640114"/>
              <a:gd name="connsiteX134" fmla="*/ 259655 w 643317"/>
              <a:gd name="connsiteY134" fmla="*/ 12242 h 640114"/>
              <a:gd name="connsiteX135" fmla="*/ 258196 w 643317"/>
              <a:gd name="connsiteY135" fmla="*/ 10327 h 640114"/>
              <a:gd name="connsiteX136" fmla="*/ 249716 w 643317"/>
              <a:gd name="connsiteY136" fmla="*/ 8139 h 640114"/>
              <a:gd name="connsiteX137" fmla="*/ 233849 w 643317"/>
              <a:gd name="connsiteY137" fmla="*/ 13245 h 640114"/>
              <a:gd name="connsiteX138" fmla="*/ 231204 w 643317"/>
              <a:gd name="connsiteY138" fmla="*/ 16528 h 640114"/>
              <a:gd name="connsiteX139" fmla="*/ 221356 w 643317"/>
              <a:gd name="connsiteY139" fmla="*/ 31210 h 640114"/>
              <a:gd name="connsiteX140" fmla="*/ 215155 w 643317"/>
              <a:gd name="connsiteY140" fmla="*/ 34128 h 640114"/>
              <a:gd name="connsiteX141" fmla="*/ 213969 w 643317"/>
              <a:gd name="connsiteY141" fmla="*/ 37593 h 640114"/>
              <a:gd name="connsiteX142" fmla="*/ 215793 w 643317"/>
              <a:gd name="connsiteY142" fmla="*/ 42517 h 640114"/>
              <a:gd name="connsiteX143" fmla="*/ 215793 w 643317"/>
              <a:gd name="connsiteY143" fmla="*/ 60755 h 640114"/>
              <a:gd name="connsiteX144" fmla="*/ 215793 w 643317"/>
              <a:gd name="connsiteY144" fmla="*/ 63673 h 640114"/>
              <a:gd name="connsiteX145" fmla="*/ 212328 w 643317"/>
              <a:gd name="connsiteY145" fmla="*/ 79996 h 640114"/>
              <a:gd name="connsiteX146" fmla="*/ 202480 w 643317"/>
              <a:gd name="connsiteY146" fmla="*/ 97778 h 640114"/>
              <a:gd name="connsiteX147" fmla="*/ 197191 w 643317"/>
              <a:gd name="connsiteY147" fmla="*/ 114557 h 640114"/>
              <a:gd name="connsiteX148" fmla="*/ 191810 w 643317"/>
              <a:gd name="connsiteY148" fmla="*/ 139451 h 640114"/>
              <a:gd name="connsiteX149" fmla="*/ 192631 w 643317"/>
              <a:gd name="connsiteY149" fmla="*/ 164620 h 640114"/>
              <a:gd name="connsiteX150" fmla="*/ 191628 w 643317"/>
              <a:gd name="connsiteY150" fmla="*/ 173739 h 640114"/>
              <a:gd name="connsiteX151" fmla="*/ 180594 w 643317"/>
              <a:gd name="connsiteY151" fmla="*/ 205564 h 640114"/>
              <a:gd name="connsiteX152" fmla="*/ 178223 w 643317"/>
              <a:gd name="connsiteY152" fmla="*/ 208117 h 640114"/>
              <a:gd name="connsiteX153" fmla="*/ 164636 w 643317"/>
              <a:gd name="connsiteY153" fmla="*/ 217236 h 640114"/>
              <a:gd name="connsiteX154" fmla="*/ 151505 w 643317"/>
              <a:gd name="connsiteY154" fmla="*/ 232829 h 640114"/>
              <a:gd name="connsiteX155" fmla="*/ 145487 w 643317"/>
              <a:gd name="connsiteY155" fmla="*/ 243225 h 640114"/>
              <a:gd name="connsiteX156" fmla="*/ 136368 w 643317"/>
              <a:gd name="connsiteY156" fmla="*/ 252344 h 640114"/>
              <a:gd name="connsiteX157" fmla="*/ 133723 w 643317"/>
              <a:gd name="connsiteY157" fmla="*/ 263104 h 640114"/>
              <a:gd name="connsiteX158" fmla="*/ 133723 w 643317"/>
              <a:gd name="connsiteY158" fmla="*/ 274229 h 640114"/>
              <a:gd name="connsiteX159" fmla="*/ 133723 w 643317"/>
              <a:gd name="connsiteY159" fmla="*/ 283348 h 640114"/>
              <a:gd name="connsiteX160" fmla="*/ 132994 w 643317"/>
              <a:gd name="connsiteY160" fmla="*/ 296844 h 640114"/>
              <a:gd name="connsiteX161" fmla="*/ 123875 w 643317"/>
              <a:gd name="connsiteY161" fmla="*/ 313805 h 640114"/>
              <a:gd name="connsiteX162" fmla="*/ 122416 w 643317"/>
              <a:gd name="connsiteY162" fmla="*/ 315538 h 640114"/>
              <a:gd name="connsiteX163" fmla="*/ 100074 w 643317"/>
              <a:gd name="connsiteY163" fmla="*/ 329946 h 640114"/>
              <a:gd name="connsiteX164" fmla="*/ 97430 w 643317"/>
              <a:gd name="connsiteY164" fmla="*/ 332590 h 640114"/>
              <a:gd name="connsiteX165" fmla="*/ 86396 w 643317"/>
              <a:gd name="connsiteY165" fmla="*/ 345630 h 640114"/>
              <a:gd name="connsiteX166" fmla="*/ 74724 w 643317"/>
              <a:gd name="connsiteY166" fmla="*/ 347089 h 640114"/>
              <a:gd name="connsiteX167" fmla="*/ 73356 w 643317"/>
              <a:gd name="connsiteY167" fmla="*/ 345448 h 640114"/>
              <a:gd name="connsiteX168" fmla="*/ 73356 w 643317"/>
              <a:gd name="connsiteY168" fmla="*/ 327210 h 640114"/>
              <a:gd name="connsiteX169" fmla="*/ 68705 w 643317"/>
              <a:gd name="connsiteY169" fmla="*/ 328851 h 640114"/>
              <a:gd name="connsiteX170" fmla="*/ 63872 w 643317"/>
              <a:gd name="connsiteY170" fmla="*/ 330128 h 640114"/>
              <a:gd name="connsiteX171" fmla="*/ 58127 w 643317"/>
              <a:gd name="connsiteY171" fmla="*/ 333411 h 640114"/>
              <a:gd name="connsiteX172" fmla="*/ 55574 w 643317"/>
              <a:gd name="connsiteY172" fmla="*/ 333411 h 640114"/>
              <a:gd name="connsiteX173" fmla="*/ 51471 w 643317"/>
              <a:gd name="connsiteY173" fmla="*/ 332408 h 640114"/>
              <a:gd name="connsiteX174" fmla="*/ 50467 w 643317"/>
              <a:gd name="connsiteY174" fmla="*/ 334323 h 640114"/>
              <a:gd name="connsiteX175" fmla="*/ 45908 w 643317"/>
              <a:gd name="connsiteY175" fmla="*/ 342256 h 640114"/>
              <a:gd name="connsiteX176" fmla="*/ 40528 w 643317"/>
              <a:gd name="connsiteY176" fmla="*/ 345813 h 640114"/>
              <a:gd name="connsiteX177" fmla="*/ 33415 w 643317"/>
              <a:gd name="connsiteY177" fmla="*/ 342074 h 640114"/>
              <a:gd name="connsiteX178" fmla="*/ 27852 w 643317"/>
              <a:gd name="connsiteY178" fmla="*/ 338882 h 640114"/>
              <a:gd name="connsiteX179" fmla="*/ 18733 w 643317"/>
              <a:gd name="connsiteY179" fmla="*/ 343533 h 640114"/>
              <a:gd name="connsiteX180" fmla="*/ 8794 w 643317"/>
              <a:gd name="connsiteY180" fmla="*/ 351831 h 640114"/>
              <a:gd name="connsiteX181" fmla="*/ 7335 w 643317"/>
              <a:gd name="connsiteY181" fmla="*/ 356938 h 640114"/>
              <a:gd name="connsiteX182" fmla="*/ 9067 w 643317"/>
              <a:gd name="connsiteY182" fmla="*/ 374355 h 640114"/>
              <a:gd name="connsiteX183" fmla="*/ -52 w 643317"/>
              <a:gd name="connsiteY183" fmla="*/ 377546 h 640114"/>
              <a:gd name="connsiteX184" fmla="*/ 3231 w 643317"/>
              <a:gd name="connsiteY184" fmla="*/ 382835 h 640114"/>
              <a:gd name="connsiteX185" fmla="*/ 10253 w 643317"/>
              <a:gd name="connsiteY185" fmla="*/ 384203 h 640114"/>
              <a:gd name="connsiteX186" fmla="*/ 21469 w 643317"/>
              <a:gd name="connsiteY186" fmla="*/ 379279 h 640114"/>
              <a:gd name="connsiteX187" fmla="*/ 23567 w 643317"/>
              <a:gd name="connsiteY187" fmla="*/ 381103 h 640114"/>
              <a:gd name="connsiteX188" fmla="*/ 34418 w 643317"/>
              <a:gd name="connsiteY188" fmla="*/ 380282 h 640114"/>
              <a:gd name="connsiteX189" fmla="*/ 66334 w 643317"/>
              <a:gd name="connsiteY189" fmla="*/ 381103 h 640114"/>
              <a:gd name="connsiteX190" fmla="*/ 89405 w 643317"/>
              <a:gd name="connsiteY190" fmla="*/ 380556 h 640114"/>
              <a:gd name="connsiteX191" fmla="*/ 126975 w 643317"/>
              <a:gd name="connsiteY191" fmla="*/ 380556 h 640114"/>
              <a:gd name="connsiteX192" fmla="*/ 139559 w 643317"/>
              <a:gd name="connsiteY192" fmla="*/ 381103 h 640114"/>
              <a:gd name="connsiteX193" fmla="*/ 147219 w 643317"/>
              <a:gd name="connsiteY193" fmla="*/ 383109 h 640114"/>
              <a:gd name="connsiteX194" fmla="*/ 152690 w 643317"/>
              <a:gd name="connsiteY194" fmla="*/ 397973 h 640114"/>
              <a:gd name="connsiteX195" fmla="*/ 155243 w 643317"/>
              <a:gd name="connsiteY195" fmla="*/ 412746 h 640114"/>
              <a:gd name="connsiteX196" fmla="*/ 162356 w 643317"/>
              <a:gd name="connsiteY196" fmla="*/ 428430 h 640114"/>
              <a:gd name="connsiteX197" fmla="*/ 168649 w 643317"/>
              <a:gd name="connsiteY197" fmla="*/ 438096 h 640114"/>
              <a:gd name="connsiteX198" fmla="*/ 173208 w 643317"/>
              <a:gd name="connsiteY198" fmla="*/ 446668 h 640114"/>
              <a:gd name="connsiteX199" fmla="*/ 176582 w 643317"/>
              <a:gd name="connsiteY199" fmla="*/ 453507 h 640114"/>
              <a:gd name="connsiteX200" fmla="*/ 180047 w 643317"/>
              <a:gd name="connsiteY200" fmla="*/ 456699 h 640114"/>
              <a:gd name="connsiteX201" fmla="*/ 196826 w 643317"/>
              <a:gd name="connsiteY201" fmla="*/ 456699 h 640114"/>
              <a:gd name="connsiteX202" fmla="*/ 199653 w 643317"/>
              <a:gd name="connsiteY202" fmla="*/ 454966 h 640114"/>
              <a:gd name="connsiteX203" fmla="*/ 219076 w 643317"/>
              <a:gd name="connsiteY203" fmla="*/ 451501 h 640114"/>
              <a:gd name="connsiteX204" fmla="*/ 238409 w 643317"/>
              <a:gd name="connsiteY204" fmla="*/ 452686 h 640114"/>
              <a:gd name="connsiteX205" fmla="*/ 241873 w 643317"/>
              <a:gd name="connsiteY205" fmla="*/ 449221 h 640114"/>
              <a:gd name="connsiteX206" fmla="*/ 246980 w 643317"/>
              <a:gd name="connsiteY206" fmla="*/ 423324 h 640114"/>
              <a:gd name="connsiteX207" fmla="*/ 249351 w 643317"/>
              <a:gd name="connsiteY207" fmla="*/ 420770 h 640114"/>
              <a:gd name="connsiteX208" fmla="*/ 249533 w 643317"/>
              <a:gd name="connsiteY208" fmla="*/ 420770 h 640114"/>
              <a:gd name="connsiteX209" fmla="*/ 269504 w 643317"/>
              <a:gd name="connsiteY209" fmla="*/ 417852 h 640114"/>
              <a:gd name="connsiteX210" fmla="*/ 279170 w 643317"/>
              <a:gd name="connsiteY210" fmla="*/ 416484 h 640114"/>
              <a:gd name="connsiteX211" fmla="*/ 282361 w 643317"/>
              <a:gd name="connsiteY211" fmla="*/ 418490 h 640114"/>
              <a:gd name="connsiteX212" fmla="*/ 279717 w 643317"/>
              <a:gd name="connsiteY212" fmla="*/ 425056 h 640114"/>
              <a:gd name="connsiteX213" fmla="*/ 281997 w 643317"/>
              <a:gd name="connsiteY213" fmla="*/ 428704 h 640114"/>
              <a:gd name="connsiteX214" fmla="*/ 301420 w 643317"/>
              <a:gd name="connsiteY214" fmla="*/ 428704 h 640114"/>
              <a:gd name="connsiteX215" fmla="*/ 318837 w 643317"/>
              <a:gd name="connsiteY215" fmla="*/ 429342 h 640114"/>
              <a:gd name="connsiteX216" fmla="*/ 322740 w 643317"/>
              <a:gd name="connsiteY216" fmla="*/ 432515 h 640114"/>
              <a:gd name="connsiteX217" fmla="*/ 322759 w 643317"/>
              <a:gd name="connsiteY217" fmla="*/ 432990 h 640114"/>
              <a:gd name="connsiteX218" fmla="*/ 322759 w 643317"/>
              <a:gd name="connsiteY218" fmla="*/ 442656 h 640114"/>
              <a:gd name="connsiteX219" fmla="*/ 321664 w 643317"/>
              <a:gd name="connsiteY219" fmla="*/ 454693 h 640114"/>
              <a:gd name="connsiteX220" fmla="*/ 325038 w 643317"/>
              <a:gd name="connsiteY220" fmla="*/ 462626 h 640114"/>
              <a:gd name="connsiteX221" fmla="*/ 326497 w 643317"/>
              <a:gd name="connsiteY221" fmla="*/ 468918 h 640114"/>
              <a:gd name="connsiteX222" fmla="*/ 324491 w 643317"/>
              <a:gd name="connsiteY222" fmla="*/ 494269 h 640114"/>
              <a:gd name="connsiteX223" fmla="*/ 332151 w 643317"/>
              <a:gd name="connsiteY223" fmla="*/ 517066 h 640114"/>
              <a:gd name="connsiteX224" fmla="*/ 335890 w 643317"/>
              <a:gd name="connsiteY224" fmla="*/ 521625 h 640114"/>
              <a:gd name="connsiteX225" fmla="*/ 339902 w 643317"/>
              <a:gd name="connsiteY225" fmla="*/ 540410 h 640114"/>
              <a:gd name="connsiteX226" fmla="*/ 339902 w 643317"/>
              <a:gd name="connsiteY226" fmla="*/ 544423 h 640114"/>
              <a:gd name="connsiteX227" fmla="*/ 336254 w 643317"/>
              <a:gd name="connsiteY227" fmla="*/ 555274 h 640114"/>
              <a:gd name="connsiteX228" fmla="*/ 337075 w 643317"/>
              <a:gd name="connsiteY228" fmla="*/ 560381 h 640114"/>
              <a:gd name="connsiteX229" fmla="*/ 339902 w 643317"/>
              <a:gd name="connsiteY229" fmla="*/ 563481 h 640114"/>
              <a:gd name="connsiteX230" fmla="*/ 348473 w 643317"/>
              <a:gd name="connsiteY230" fmla="*/ 559560 h 640114"/>
              <a:gd name="connsiteX231" fmla="*/ 392427 w 643317"/>
              <a:gd name="connsiteY231" fmla="*/ 555821 h 640114"/>
              <a:gd name="connsiteX232" fmla="*/ 396895 w 643317"/>
              <a:gd name="connsiteY232" fmla="*/ 550897 h 64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643317" h="640114">
                <a:moveTo>
                  <a:pt x="396895" y="550897"/>
                </a:moveTo>
                <a:lnTo>
                  <a:pt x="397716" y="550897"/>
                </a:lnTo>
                <a:cubicBezTo>
                  <a:pt x="399722" y="552630"/>
                  <a:pt x="405467" y="557736"/>
                  <a:pt x="407382" y="559195"/>
                </a:cubicBezTo>
                <a:cubicBezTo>
                  <a:pt x="409297" y="560654"/>
                  <a:pt x="412853" y="562843"/>
                  <a:pt x="410847" y="564849"/>
                </a:cubicBezTo>
                <a:cubicBezTo>
                  <a:pt x="408841" y="566855"/>
                  <a:pt x="404555" y="569409"/>
                  <a:pt x="409753" y="569682"/>
                </a:cubicBezTo>
                <a:cubicBezTo>
                  <a:pt x="413008" y="570403"/>
                  <a:pt x="416410" y="570019"/>
                  <a:pt x="419419" y="568588"/>
                </a:cubicBezTo>
                <a:cubicBezTo>
                  <a:pt x="422246" y="566864"/>
                  <a:pt x="425319" y="565606"/>
                  <a:pt x="428538" y="564849"/>
                </a:cubicBezTo>
                <a:cubicBezTo>
                  <a:pt x="431912" y="564275"/>
                  <a:pt x="435240" y="563417"/>
                  <a:pt x="438478" y="562296"/>
                </a:cubicBezTo>
                <a:cubicBezTo>
                  <a:pt x="439572" y="561749"/>
                  <a:pt x="442490" y="560016"/>
                  <a:pt x="442216" y="563755"/>
                </a:cubicBezTo>
                <a:cubicBezTo>
                  <a:pt x="439745" y="571424"/>
                  <a:pt x="443958" y="579649"/>
                  <a:pt x="451627" y="582120"/>
                </a:cubicBezTo>
                <a:cubicBezTo>
                  <a:pt x="452156" y="582294"/>
                  <a:pt x="452703" y="582430"/>
                  <a:pt x="453250" y="582540"/>
                </a:cubicBezTo>
                <a:cubicBezTo>
                  <a:pt x="466929" y="585367"/>
                  <a:pt x="477598" y="585367"/>
                  <a:pt x="480060" y="586187"/>
                </a:cubicBezTo>
                <a:cubicBezTo>
                  <a:pt x="482522" y="587008"/>
                  <a:pt x="492097" y="589744"/>
                  <a:pt x="493920" y="588467"/>
                </a:cubicBezTo>
                <a:cubicBezTo>
                  <a:pt x="495744" y="587191"/>
                  <a:pt x="499848" y="586552"/>
                  <a:pt x="500030" y="580990"/>
                </a:cubicBezTo>
                <a:cubicBezTo>
                  <a:pt x="500212" y="575427"/>
                  <a:pt x="500030" y="575154"/>
                  <a:pt x="501215" y="574789"/>
                </a:cubicBezTo>
                <a:cubicBezTo>
                  <a:pt x="503450" y="574159"/>
                  <a:pt x="505839" y="575090"/>
                  <a:pt x="507052" y="577068"/>
                </a:cubicBezTo>
                <a:cubicBezTo>
                  <a:pt x="508420" y="579531"/>
                  <a:pt x="515076" y="589561"/>
                  <a:pt x="517356" y="593939"/>
                </a:cubicBezTo>
                <a:cubicBezTo>
                  <a:pt x="519636" y="598316"/>
                  <a:pt x="519180" y="597769"/>
                  <a:pt x="520365" y="597951"/>
                </a:cubicBezTo>
                <a:cubicBezTo>
                  <a:pt x="523894" y="597814"/>
                  <a:pt x="527423" y="598179"/>
                  <a:pt x="530852" y="599045"/>
                </a:cubicBezTo>
                <a:cubicBezTo>
                  <a:pt x="533187" y="600714"/>
                  <a:pt x="535731" y="602063"/>
                  <a:pt x="538421" y="603057"/>
                </a:cubicBezTo>
                <a:cubicBezTo>
                  <a:pt x="539971" y="603057"/>
                  <a:pt x="544713" y="603057"/>
                  <a:pt x="545260" y="604790"/>
                </a:cubicBezTo>
                <a:cubicBezTo>
                  <a:pt x="545807" y="606523"/>
                  <a:pt x="567875" y="635521"/>
                  <a:pt x="567875" y="635521"/>
                </a:cubicBezTo>
                <a:cubicBezTo>
                  <a:pt x="567875" y="635521"/>
                  <a:pt x="568604" y="637253"/>
                  <a:pt x="569972" y="637436"/>
                </a:cubicBezTo>
                <a:cubicBezTo>
                  <a:pt x="571714" y="638211"/>
                  <a:pt x="573702" y="638211"/>
                  <a:pt x="575444" y="637436"/>
                </a:cubicBezTo>
                <a:cubicBezTo>
                  <a:pt x="579137" y="635119"/>
                  <a:pt x="583167" y="633396"/>
                  <a:pt x="587389" y="632329"/>
                </a:cubicBezTo>
                <a:cubicBezTo>
                  <a:pt x="589122" y="632329"/>
                  <a:pt x="589487" y="634244"/>
                  <a:pt x="589122" y="636068"/>
                </a:cubicBezTo>
                <a:cubicBezTo>
                  <a:pt x="588757" y="637892"/>
                  <a:pt x="589122" y="640080"/>
                  <a:pt x="590855" y="640080"/>
                </a:cubicBezTo>
                <a:cubicBezTo>
                  <a:pt x="592587" y="640080"/>
                  <a:pt x="595597" y="640080"/>
                  <a:pt x="595050" y="636250"/>
                </a:cubicBezTo>
                <a:cubicBezTo>
                  <a:pt x="594384" y="630898"/>
                  <a:pt x="593983" y="625508"/>
                  <a:pt x="593864" y="620110"/>
                </a:cubicBezTo>
                <a:cubicBezTo>
                  <a:pt x="593864" y="617830"/>
                  <a:pt x="593864" y="596218"/>
                  <a:pt x="593864" y="596218"/>
                </a:cubicBezTo>
                <a:cubicBezTo>
                  <a:pt x="593864" y="596218"/>
                  <a:pt x="594867" y="594303"/>
                  <a:pt x="592223" y="595033"/>
                </a:cubicBezTo>
                <a:cubicBezTo>
                  <a:pt x="590682" y="595689"/>
                  <a:pt x="589059" y="596081"/>
                  <a:pt x="587389" y="596218"/>
                </a:cubicBezTo>
                <a:cubicBezTo>
                  <a:pt x="585931" y="596218"/>
                  <a:pt x="581371" y="596218"/>
                  <a:pt x="581371" y="599410"/>
                </a:cubicBezTo>
                <a:cubicBezTo>
                  <a:pt x="581371" y="602602"/>
                  <a:pt x="581371" y="604334"/>
                  <a:pt x="580186" y="604152"/>
                </a:cubicBezTo>
                <a:cubicBezTo>
                  <a:pt x="577952" y="603513"/>
                  <a:pt x="575662" y="603085"/>
                  <a:pt x="573346" y="602875"/>
                </a:cubicBezTo>
                <a:cubicBezTo>
                  <a:pt x="570911" y="603386"/>
                  <a:pt x="568386" y="602592"/>
                  <a:pt x="566690" y="600778"/>
                </a:cubicBezTo>
                <a:cubicBezTo>
                  <a:pt x="564045" y="598133"/>
                  <a:pt x="562312" y="593391"/>
                  <a:pt x="559851" y="591659"/>
                </a:cubicBezTo>
                <a:cubicBezTo>
                  <a:pt x="558090" y="590255"/>
                  <a:pt x="556194" y="589033"/>
                  <a:pt x="554196" y="588011"/>
                </a:cubicBezTo>
                <a:cubicBezTo>
                  <a:pt x="551470" y="586379"/>
                  <a:pt x="549327" y="583917"/>
                  <a:pt x="548087" y="580990"/>
                </a:cubicBezTo>
                <a:cubicBezTo>
                  <a:pt x="547102" y="579202"/>
                  <a:pt x="546336" y="577306"/>
                  <a:pt x="545807" y="575336"/>
                </a:cubicBezTo>
                <a:cubicBezTo>
                  <a:pt x="545233" y="573749"/>
                  <a:pt x="545233" y="571998"/>
                  <a:pt x="545807" y="570412"/>
                </a:cubicBezTo>
                <a:cubicBezTo>
                  <a:pt x="546628" y="567858"/>
                  <a:pt x="553193" y="543055"/>
                  <a:pt x="553193" y="543055"/>
                </a:cubicBezTo>
                <a:cubicBezTo>
                  <a:pt x="554251" y="540137"/>
                  <a:pt x="554598" y="537009"/>
                  <a:pt x="554196" y="533936"/>
                </a:cubicBezTo>
                <a:cubicBezTo>
                  <a:pt x="552683" y="530234"/>
                  <a:pt x="552419" y="526130"/>
                  <a:pt x="553467" y="522264"/>
                </a:cubicBezTo>
                <a:cubicBezTo>
                  <a:pt x="554625" y="519574"/>
                  <a:pt x="555300" y="516701"/>
                  <a:pt x="555473" y="513783"/>
                </a:cubicBezTo>
                <a:cubicBezTo>
                  <a:pt x="555117" y="511795"/>
                  <a:pt x="554507" y="509862"/>
                  <a:pt x="553649" y="508038"/>
                </a:cubicBezTo>
                <a:cubicBezTo>
                  <a:pt x="552592" y="506224"/>
                  <a:pt x="551680" y="504336"/>
                  <a:pt x="550914" y="502384"/>
                </a:cubicBezTo>
                <a:cubicBezTo>
                  <a:pt x="550367" y="500652"/>
                  <a:pt x="549819" y="497460"/>
                  <a:pt x="548269" y="497643"/>
                </a:cubicBezTo>
                <a:cubicBezTo>
                  <a:pt x="546719" y="497825"/>
                  <a:pt x="543710" y="497643"/>
                  <a:pt x="546354" y="494360"/>
                </a:cubicBezTo>
                <a:cubicBezTo>
                  <a:pt x="548999" y="491077"/>
                  <a:pt x="561583" y="480134"/>
                  <a:pt x="562951" y="478402"/>
                </a:cubicBezTo>
                <a:cubicBezTo>
                  <a:pt x="564319" y="476669"/>
                  <a:pt x="566143" y="473842"/>
                  <a:pt x="564592" y="471562"/>
                </a:cubicBezTo>
                <a:cubicBezTo>
                  <a:pt x="563042" y="469283"/>
                  <a:pt x="563498" y="469465"/>
                  <a:pt x="564592" y="469100"/>
                </a:cubicBezTo>
                <a:lnTo>
                  <a:pt x="619306" y="459981"/>
                </a:lnTo>
                <a:cubicBezTo>
                  <a:pt x="617026" y="458003"/>
                  <a:pt x="614901" y="455878"/>
                  <a:pt x="612922" y="453598"/>
                </a:cubicBezTo>
                <a:cubicBezTo>
                  <a:pt x="609293" y="446914"/>
                  <a:pt x="607059" y="439564"/>
                  <a:pt x="606357" y="431986"/>
                </a:cubicBezTo>
                <a:cubicBezTo>
                  <a:pt x="597849" y="418709"/>
                  <a:pt x="588210" y="406207"/>
                  <a:pt x="577541" y="394599"/>
                </a:cubicBezTo>
                <a:cubicBezTo>
                  <a:pt x="571340" y="387212"/>
                  <a:pt x="571887" y="384112"/>
                  <a:pt x="576447" y="380647"/>
                </a:cubicBezTo>
                <a:cubicBezTo>
                  <a:pt x="581006" y="377182"/>
                  <a:pt x="575535" y="366695"/>
                  <a:pt x="572161" y="357029"/>
                </a:cubicBezTo>
                <a:cubicBezTo>
                  <a:pt x="568787" y="347363"/>
                  <a:pt x="573620" y="335052"/>
                  <a:pt x="574714" y="325113"/>
                </a:cubicBezTo>
                <a:cubicBezTo>
                  <a:pt x="575809" y="315173"/>
                  <a:pt x="573620" y="320827"/>
                  <a:pt x="572982" y="324292"/>
                </a:cubicBezTo>
                <a:cubicBezTo>
                  <a:pt x="572343" y="327757"/>
                  <a:pt x="571614" y="329125"/>
                  <a:pt x="569607" y="328213"/>
                </a:cubicBezTo>
                <a:cubicBezTo>
                  <a:pt x="567601" y="327301"/>
                  <a:pt x="569607" y="320553"/>
                  <a:pt x="569607" y="319094"/>
                </a:cubicBezTo>
                <a:cubicBezTo>
                  <a:pt x="570465" y="312437"/>
                  <a:pt x="571678" y="305835"/>
                  <a:pt x="573255" y="299306"/>
                </a:cubicBezTo>
                <a:cubicBezTo>
                  <a:pt x="572808" y="297108"/>
                  <a:pt x="572808" y="294847"/>
                  <a:pt x="573255" y="292649"/>
                </a:cubicBezTo>
                <a:cubicBezTo>
                  <a:pt x="573611" y="291063"/>
                  <a:pt x="573802" y="289439"/>
                  <a:pt x="573802" y="287816"/>
                </a:cubicBezTo>
                <a:cubicBezTo>
                  <a:pt x="573729" y="286193"/>
                  <a:pt x="573228" y="284616"/>
                  <a:pt x="572343" y="283257"/>
                </a:cubicBezTo>
                <a:cubicBezTo>
                  <a:pt x="572343" y="283257"/>
                  <a:pt x="569517" y="278332"/>
                  <a:pt x="566781" y="274138"/>
                </a:cubicBezTo>
                <a:cubicBezTo>
                  <a:pt x="564045" y="269943"/>
                  <a:pt x="562586" y="267481"/>
                  <a:pt x="562130" y="266934"/>
                </a:cubicBezTo>
                <a:cubicBezTo>
                  <a:pt x="561674" y="266387"/>
                  <a:pt x="563772" y="264380"/>
                  <a:pt x="563772" y="264380"/>
                </a:cubicBezTo>
                <a:cubicBezTo>
                  <a:pt x="570428" y="259019"/>
                  <a:pt x="573875" y="250620"/>
                  <a:pt x="572891" y="242131"/>
                </a:cubicBezTo>
                <a:cubicBezTo>
                  <a:pt x="572835" y="240489"/>
                  <a:pt x="573584" y="238920"/>
                  <a:pt x="574896" y="237936"/>
                </a:cubicBezTo>
                <a:cubicBezTo>
                  <a:pt x="575809" y="237024"/>
                  <a:pt x="581736" y="232464"/>
                  <a:pt x="584015" y="230458"/>
                </a:cubicBezTo>
                <a:cubicBezTo>
                  <a:pt x="584718" y="229856"/>
                  <a:pt x="585520" y="229391"/>
                  <a:pt x="586386" y="229090"/>
                </a:cubicBezTo>
                <a:lnTo>
                  <a:pt x="585292" y="218695"/>
                </a:lnTo>
                <a:cubicBezTo>
                  <a:pt x="585247" y="216862"/>
                  <a:pt x="585392" y="215029"/>
                  <a:pt x="585748" y="213223"/>
                </a:cubicBezTo>
                <a:cubicBezTo>
                  <a:pt x="586815" y="207953"/>
                  <a:pt x="587599" y="202618"/>
                  <a:pt x="588119" y="197265"/>
                </a:cubicBezTo>
                <a:cubicBezTo>
                  <a:pt x="588392" y="192806"/>
                  <a:pt x="589059" y="188383"/>
                  <a:pt x="590125" y="184043"/>
                </a:cubicBezTo>
                <a:cubicBezTo>
                  <a:pt x="592724" y="178435"/>
                  <a:pt x="595004" y="172672"/>
                  <a:pt x="596964" y="166808"/>
                </a:cubicBezTo>
                <a:cubicBezTo>
                  <a:pt x="596964" y="164528"/>
                  <a:pt x="598879" y="155865"/>
                  <a:pt x="598879" y="155865"/>
                </a:cubicBezTo>
                <a:cubicBezTo>
                  <a:pt x="598725" y="154370"/>
                  <a:pt x="599426" y="152920"/>
                  <a:pt x="600703" y="152127"/>
                </a:cubicBezTo>
                <a:cubicBezTo>
                  <a:pt x="602800" y="150667"/>
                  <a:pt x="618120" y="137992"/>
                  <a:pt x="618941" y="137172"/>
                </a:cubicBezTo>
                <a:cubicBezTo>
                  <a:pt x="619761" y="136351"/>
                  <a:pt x="637179" y="118934"/>
                  <a:pt x="637999" y="117475"/>
                </a:cubicBezTo>
                <a:cubicBezTo>
                  <a:pt x="638820" y="116016"/>
                  <a:pt x="642833" y="109815"/>
                  <a:pt x="642833" y="109815"/>
                </a:cubicBezTo>
                <a:cubicBezTo>
                  <a:pt x="643361" y="109350"/>
                  <a:pt x="643416" y="108538"/>
                  <a:pt x="642942" y="108009"/>
                </a:cubicBezTo>
                <a:cubicBezTo>
                  <a:pt x="642914" y="107973"/>
                  <a:pt x="642869" y="107936"/>
                  <a:pt x="642833" y="107900"/>
                </a:cubicBezTo>
                <a:cubicBezTo>
                  <a:pt x="641556" y="107262"/>
                  <a:pt x="634352" y="102793"/>
                  <a:pt x="633714" y="102702"/>
                </a:cubicBezTo>
                <a:cubicBezTo>
                  <a:pt x="633075" y="102611"/>
                  <a:pt x="632164" y="101972"/>
                  <a:pt x="631707" y="102702"/>
                </a:cubicBezTo>
                <a:cubicBezTo>
                  <a:pt x="630996" y="103194"/>
                  <a:pt x="630048" y="103194"/>
                  <a:pt x="629337" y="102702"/>
                </a:cubicBezTo>
                <a:cubicBezTo>
                  <a:pt x="626546" y="101179"/>
                  <a:pt x="625269" y="97860"/>
                  <a:pt x="626327" y="94860"/>
                </a:cubicBezTo>
                <a:cubicBezTo>
                  <a:pt x="627057" y="92252"/>
                  <a:pt x="627303" y="89534"/>
                  <a:pt x="627057" y="86835"/>
                </a:cubicBezTo>
                <a:cubicBezTo>
                  <a:pt x="626510" y="82868"/>
                  <a:pt x="626510" y="78856"/>
                  <a:pt x="627057" y="74889"/>
                </a:cubicBezTo>
                <a:cubicBezTo>
                  <a:pt x="627877" y="73339"/>
                  <a:pt x="630613" y="69053"/>
                  <a:pt x="630613" y="68506"/>
                </a:cubicBezTo>
                <a:cubicBezTo>
                  <a:pt x="630112" y="66910"/>
                  <a:pt x="629865" y="65251"/>
                  <a:pt x="629884" y="63582"/>
                </a:cubicBezTo>
                <a:lnTo>
                  <a:pt x="622680" y="61302"/>
                </a:lnTo>
                <a:cubicBezTo>
                  <a:pt x="618941" y="60117"/>
                  <a:pt x="619579" y="56743"/>
                  <a:pt x="619214" y="53734"/>
                </a:cubicBezTo>
                <a:cubicBezTo>
                  <a:pt x="618850" y="50724"/>
                  <a:pt x="613926" y="48992"/>
                  <a:pt x="610095" y="47989"/>
                </a:cubicBezTo>
                <a:cubicBezTo>
                  <a:pt x="605071" y="45837"/>
                  <a:pt x="600749" y="42335"/>
                  <a:pt x="597603" y="37866"/>
                </a:cubicBezTo>
                <a:cubicBezTo>
                  <a:pt x="595587" y="35259"/>
                  <a:pt x="594557" y="32040"/>
                  <a:pt x="594684" y="28747"/>
                </a:cubicBezTo>
                <a:cubicBezTo>
                  <a:pt x="594684" y="27927"/>
                  <a:pt x="594684" y="27562"/>
                  <a:pt x="593408" y="27927"/>
                </a:cubicBezTo>
                <a:cubicBezTo>
                  <a:pt x="592131" y="28292"/>
                  <a:pt x="588392" y="27927"/>
                  <a:pt x="585201" y="27927"/>
                </a:cubicBezTo>
                <a:cubicBezTo>
                  <a:pt x="582602" y="28100"/>
                  <a:pt x="580240" y="29486"/>
                  <a:pt x="578818" y="31666"/>
                </a:cubicBezTo>
                <a:cubicBezTo>
                  <a:pt x="577268" y="33854"/>
                  <a:pt x="576629" y="33672"/>
                  <a:pt x="573894" y="34584"/>
                </a:cubicBezTo>
                <a:cubicBezTo>
                  <a:pt x="568213" y="34374"/>
                  <a:pt x="562586" y="33490"/>
                  <a:pt x="557114" y="31939"/>
                </a:cubicBezTo>
                <a:cubicBezTo>
                  <a:pt x="553741" y="31301"/>
                  <a:pt x="551370" y="33581"/>
                  <a:pt x="547996" y="36316"/>
                </a:cubicBezTo>
                <a:cubicBezTo>
                  <a:pt x="544622" y="39052"/>
                  <a:pt x="531399" y="30298"/>
                  <a:pt x="529758" y="28747"/>
                </a:cubicBezTo>
                <a:cubicBezTo>
                  <a:pt x="527323" y="26523"/>
                  <a:pt x="525426" y="23778"/>
                  <a:pt x="524195" y="20723"/>
                </a:cubicBezTo>
                <a:cubicBezTo>
                  <a:pt x="521670" y="16893"/>
                  <a:pt x="518223" y="13756"/>
                  <a:pt x="514165" y="11604"/>
                </a:cubicBezTo>
                <a:lnTo>
                  <a:pt x="508511" y="8503"/>
                </a:lnTo>
                <a:cubicBezTo>
                  <a:pt x="503413" y="5777"/>
                  <a:pt x="497285" y="5777"/>
                  <a:pt x="492188" y="8503"/>
                </a:cubicBezTo>
                <a:cubicBezTo>
                  <a:pt x="487245" y="10419"/>
                  <a:pt x="481683" y="9844"/>
                  <a:pt x="477233" y="6953"/>
                </a:cubicBezTo>
                <a:cubicBezTo>
                  <a:pt x="472993" y="4218"/>
                  <a:pt x="467713" y="3680"/>
                  <a:pt x="463007" y="5494"/>
                </a:cubicBezTo>
                <a:cubicBezTo>
                  <a:pt x="460454" y="6133"/>
                  <a:pt x="456350" y="3032"/>
                  <a:pt x="453888" y="1573"/>
                </a:cubicBezTo>
                <a:cubicBezTo>
                  <a:pt x="451481" y="114"/>
                  <a:pt x="448618" y="-378"/>
                  <a:pt x="445864" y="205"/>
                </a:cubicBezTo>
                <a:cubicBezTo>
                  <a:pt x="443520" y="816"/>
                  <a:pt x="442116" y="3205"/>
                  <a:pt x="442727" y="5540"/>
                </a:cubicBezTo>
                <a:cubicBezTo>
                  <a:pt x="442736" y="5586"/>
                  <a:pt x="442754" y="5631"/>
                  <a:pt x="442763" y="5677"/>
                </a:cubicBezTo>
                <a:cubicBezTo>
                  <a:pt x="443730" y="7774"/>
                  <a:pt x="442946" y="10264"/>
                  <a:pt x="440939" y="11422"/>
                </a:cubicBezTo>
                <a:cubicBezTo>
                  <a:pt x="434574" y="13355"/>
                  <a:pt x="427982" y="14422"/>
                  <a:pt x="421334" y="14613"/>
                </a:cubicBezTo>
                <a:cubicBezTo>
                  <a:pt x="419054" y="14613"/>
                  <a:pt x="420240" y="13610"/>
                  <a:pt x="419236" y="12698"/>
                </a:cubicBezTo>
                <a:cubicBezTo>
                  <a:pt x="418233" y="11786"/>
                  <a:pt x="414951" y="9963"/>
                  <a:pt x="413948" y="9324"/>
                </a:cubicBezTo>
                <a:cubicBezTo>
                  <a:pt x="412944" y="8686"/>
                  <a:pt x="411577" y="10510"/>
                  <a:pt x="409844" y="11422"/>
                </a:cubicBezTo>
                <a:cubicBezTo>
                  <a:pt x="409087" y="11850"/>
                  <a:pt x="408248" y="12133"/>
                  <a:pt x="407382" y="12242"/>
                </a:cubicBezTo>
                <a:cubicBezTo>
                  <a:pt x="407382" y="12242"/>
                  <a:pt x="390056" y="20541"/>
                  <a:pt x="387959" y="21361"/>
                </a:cubicBezTo>
                <a:cubicBezTo>
                  <a:pt x="384822" y="23258"/>
                  <a:pt x="381530" y="24881"/>
                  <a:pt x="378110" y="26194"/>
                </a:cubicBezTo>
                <a:cubicBezTo>
                  <a:pt x="374736" y="26741"/>
                  <a:pt x="369721" y="21908"/>
                  <a:pt x="368991" y="21179"/>
                </a:cubicBezTo>
                <a:cubicBezTo>
                  <a:pt x="366638" y="19848"/>
                  <a:pt x="364085" y="18917"/>
                  <a:pt x="361423" y="18443"/>
                </a:cubicBezTo>
                <a:cubicBezTo>
                  <a:pt x="359690" y="18443"/>
                  <a:pt x="358960" y="19993"/>
                  <a:pt x="356772" y="22547"/>
                </a:cubicBezTo>
                <a:cubicBezTo>
                  <a:pt x="352988" y="28064"/>
                  <a:pt x="349523" y="33790"/>
                  <a:pt x="346376" y="39690"/>
                </a:cubicBezTo>
                <a:cubicBezTo>
                  <a:pt x="346103" y="40320"/>
                  <a:pt x="345619" y="40830"/>
                  <a:pt x="345009" y="41149"/>
                </a:cubicBezTo>
                <a:cubicBezTo>
                  <a:pt x="345009" y="41149"/>
                  <a:pt x="335890" y="39690"/>
                  <a:pt x="333428" y="39143"/>
                </a:cubicBezTo>
                <a:cubicBezTo>
                  <a:pt x="330965" y="38596"/>
                  <a:pt x="312272" y="37046"/>
                  <a:pt x="311269" y="37046"/>
                </a:cubicBezTo>
                <a:cubicBezTo>
                  <a:pt x="310220" y="36909"/>
                  <a:pt x="309208" y="36599"/>
                  <a:pt x="308259" y="36134"/>
                </a:cubicBezTo>
                <a:cubicBezTo>
                  <a:pt x="308259" y="36134"/>
                  <a:pt x="280902" y="28656"/>
                  <a:pt x="279626" y="28565"/>
                </a:cubicBezTo>
                <a:cubicBezTo>
                  <a:pt x="278823" y="28365"/>
                  <a:pt x="278076" y="27991"/>
                  <a:pt x="277437" y="27471"/>
                </a:cubicBezTo>
                <a:cubicBezTo>
                  <a:pt x="277437" y="27471"/>
                  <a:pt x="264215" y="14431"/>
                  <a:pt x="263486" y="13519"/>
                </a:cubicBezTo>
                <a:cubicBezTo>
                  <a:pt x="262436" y="12598"/>
                  <a:pt x="261051" y="12133"/>
                  <a:pt x="259655" y="12242"/>
                </a:cubicBezTo>
                <a:cubicBezTo>
                  <a:pt x="258470" y="12242"/>
                  <a:pt x="258379" y="11057"/>
                  <a:pt x="258196" y="10327"/>
                </a:cubicBezTo>
                <a:cubicBezTo>
                  <a:pt x="258014" y="9598"/>
                  <a:pt x="256190" y="8595"/>
                  <a:pt x="249716" y="8139"/>
                </a:cubicBezTo>
                <a:cubicBezTo>
                  <a:pt x="244062" y="8394"/>
                  <a:pt x="238591" y="10163"/>
                  <a:pt x="233849" y="13245"/>
                </a:cubicBezTo>
                <a:cubicBezTo>
                  <a:pt x="232207" y="14248"/>
                  <a:pt x="231934" y="15707"/>
                  <a:pt x="231204" y="16528"/>
                </a:cubicBezTo>
                <a:cubicBezTo>
                  <a:pt x="230475" y="17349"/>
                  <a:pt x="223545" y="29021"/>
                  <a:pt x="221356" y="31210"/>
                </a:cubicBezTo>
                <a:cubicBezTo>
                  <a:pt x="219669" y="32842"/>
                  <a:pt x="217490" y="33872"/>
                  <a:pt x="215155" y="34128"/>
                </a:cubicBezTo>
                <a:cubicBezTo>
                  <a:pt x="212511" y="34857"/>
                  <a:pt x="212693" y="36043"/>
                  <a:pt x="213969" y="37593"/>
                </a:cubicBezTo>
                <a:cubicBezTo>
                  <a:pt x="215018" y="39034"/>
                  <a:pt x="215647" y="40739"/>
                  <a:pt x="215793" y="42517"/>
                </a:cubicBezTo>
                <a:cubicBezTo>
                  <a:pt x="215793" y="43976"/>
                  <a:pt x="215064" y="48809"/>
                  <a:pt x="215793" y="60755"/>
                </a:cubicBezTo>
                <a:cubicBezTo>
                  <a:pt x="215793" y="61849"/>
                  <a:pt x="215793" y="62761"/>
                  <a:pt x="215793" y="63673"/>
                </a:cubicBezTo>
                <a:cubicBezTo>
                  <a:pt x="216213" y="69336"/>
                  <a:pt x="215009" y="74999"/>
                  <a:pt x="212328" y="79996"/>
                </a:cubicBezTo>
                <a:cubicBezTo>
                  <a:pt x="211416" y="81090"/>
                  <a:pt x="206036" y="91942"/>
                  <a:pt x="202480" y="97778"/>
                </a:cubicBezTo>
                <a:cubicBezTo>
                  <a:pt x="199024" y="102693"/>
                  <a:pt x="197181" y="108556"/>
                  <a:pt x="197191" y="114557"/>
                </a:cubicBezTo>
                <a:cubicBezTo>
                  <a:pt x="196452" y="123046"/>
                  <a:pt x="194647" y="131408"/>
                  <a:pt x="191810" y="139451"/>
                </a:cubicBezTo>
                <a:cubicBezTo>
                  <a:pt x="190379" y="147813"/>
                  <a:pt x="190653" y="156376"/>
                  <a:pt x="192631" y="164620"/>
                </a:cubicBezTo>
                <a:cubicBezTo>
                  <a:pt x="192786" y="167693"/>
                  <a:pt x="192449" y="170775"/>
                  <a:pt x="191628" y="173739"/>
                </a:cubicBezTo>
                <a:cubicBezTo>
                  <a:pt x="191081" y="176201"/>
                  <a:pt x="180868" y="204560"/>
                  <a:pt x="180594" y="205564"/>
                </a:cubicBezTo>
                <a:cubicBezTo>
                  <a:pt x="180166" y="206694"/>
                  <a:pt x="179318" y="207606"/>
                  <a:pt x="178223" y="208117"/>
                </a:cubicBezTo>
                <a:cubicBezTo>
                  <a:pt x="177676" y="208117"/>
                  <a:pt x="175214" y="210123"/>
                  <a:pt x="164636" y="217236"/>
                </a:cubicBezTo>
                <a:cubicBezTo>
                  <a:pt x="158417" y="220546"/>
                  <a:pt x="153712" y="226136"/>
                  <a:pt x="151505" y="232829"/>
                </a:cubicBezTo>
                <a:cubicBezTo>
                  <a:pt x="150958" y="234744"/>
                  <a:pt x="146672" y="240945"/>
                  <a:pt x="145487" y="243225"/>
                </a:cubicBezTo>
                <a:cubicBezTo>
                  <a:pt x="142787" y="246580"/>
                  <a:pt x="139723" y="249644"/>
                  <a:pt x="136368" y="252344"/>
                </a:cubicBezTo>
                <a:cubicBezTo>
                  <a:pt x="133997" y="255389"/>
                  <a:pt x="133039" y="259301"/>
                  <a:pt x="133723" y="263104"/>
                </a:cubicBezTo>
                <a:cubicBezTo>
                  <a:pt x="134051" y="266806"/>
                  <a:pt x="134051" y="270527"/>
                  <a:pt x="133723" y="274229"/>
                </a:cubicBezTo>
                <a:cubicBezTo>
                  <a:pt x="133349" y="277257"/>
                  <a:pt x="133349" y="280320"/>
                  <a:pt x="133723" y="283348"/>
                </a:cubicBezTo>
                <a:cubicBezTo>
                  <a:pt x="134197" y="287853"/>
                  <a:pt x="133951" y="292412"/>
                  <a:pt x="132994" y="296844"/>
                </a:cubicBezTo>
                <a:cubicBezTo>
                  <a:pt x="131808" y="300127"/>
                  <a:pt x="124422" y="312620"/>
                  <a:pt x="123875" y="313805"/>
                </a:cubicBezTo>
                <a:cubicBezTo>
                  <a:pt x="123464" y="314444"/>
                  <a:pt x="122972" y="315027"/>
                  <a:pt x="122416" y="315538"/>
                </a:cubicBezTo>
                <a:lnTo>
                  <a:pt x="100074" y="329946"/>
                </a:lnTo>
                <a:cubicBezTo>
                  <a:pt x="98961" y="330557"/>
                  <a:pt x="98041" y="331478"/>
                  <a:pt x="97430" y="332590"/>
                </a:cubicBezTo>
                <a:cubicBezTo>
                  <a:pt x="96609" y="334049"/>
                  <a:pt x="89041" y="342803"/>
                  <a:pt x="86396" y="345630"/>
                </a:cubicBezTo>
                <a:cubicBezTo>
                  <a:pt x="83751" y="348457"/>
                  <a:pt x="76638" y="347363"/>
                  <a:pt x="74724" y="347089"/>
                </a:cubicBezTo>
                <a:cubicBezTo>
                  <a:pt x="72809" y="346816"/>
                  <a:pt x="73356" y="345448"/>
                  <a:pt x="73356" y="345448"/>
                </a:cubicBezTo>
                <a:cubicBezTo>
                  <a:pt x="73356" y="345448"/>
                  <a:pt x="73356" y="328122"/>
                  <a:pt x="73356" y="327210"/>
                </a:cubicBezTo>
                <a:cubicBezTo>
                  <a:pt x="73356" y="326298"/>
                  <a:pt x="69982" y="328122"/>
                  <a:pt x="68705" y="328851"/>
                </a:cubicBezTo>
                <a:cubicBezTo>
                  <a:pt x="67228" y="329690"/>
                  <a:pt x="65568" y="330128"/>
                  <a:pt x="63872" y="330128"/>
                </a:cubicBezTo>
                <a:cubicBezTo>
                  <a:pt x="61774" y="330128"/>
                  <a:pt x="59130" y="332590"/>
                  <a:pt x="58127" y="333411"/>
                </a:cubicBezTo>
                <a:cubicBezTo>
                  <a:pt x="57306" y="333730"/>
                  <a:pt x="56395" y="333730"/>
                  <a:pt x="55574" y="333411"/>
                </a:cubicBezTo>
                <a:cubicBezTo>
                  <a:pt x="55574" y="333411"/>
                  <a:pt x="52929" y="332864"/>
                  <a:pt x="51471" y="332408"/>
                </a:cubicBezTo>
                <a:cubicBezTo>
                  <a:pt x="50011" y="331952"/>
                  <a:pt x="50650" y="332864"/>
                  <a:pt x="50467" y="334323"/>
                </a:cubicBezTo>
                <a:cubicBezTo>
                  <a:pt x="49264" y="337140"/>
                  <a:pt x="47732" y="339803"/>
                  <a:pt x="45908" y="342256"/>
                </a:cubicBezTo>
                <a:cubicBezTo>
                  <a:pt x="44549" y="343998"/>
                  <a:pt x="42662" y="345247"/>
                  <a:pt x="40528" y="345813"/>
                </a:cubicBezTo>
                <a:cubicBezTo>
                  <a:pt x="37974" y="346360"/>
                  <a:pt x="34327" y="342712"/>
                  <a:pt x="33415" y="342074"/>
                </a:cubicBezTo>
                <a:lnTo>
                  <a:pt x="27852" y="338882"/>
                </a:lnTo>
                <a:cubicBezTo>
                  <a:pt x="24570" y="340615"/>
                  <a:pt x="19645" y="343168"/>
                  <a:pt x="18733" y="343533"/>
                </a:cubicBezTo>
                <a:cubicBezTo>
                  <a:pt x="15223" y="346059"/>
                  <a:pt x="11903" y="348831"/>
                  <a:pt x="8794" y="351831"/>
                </a:cubicBezTo>
                <a:cubicBezTo>
                  <a:pt x="6423" y="353473"/>
                  <a:pt x="7061" y="354384"/>
                  <a:pt x="7335" y="356938"/>
                </a:cubicBezTo>
                <a:cubicBezTo>
                  <a:pt x="7609" y="359491"/>
                  <a:pt x="9341" y="372349"/>
                  <a:pt x="9067" y="374355"/>
                </a:cubicBezTo>
                <a:cubicBezTo>
                  <a:pt x="8794" y="376361"/>
                  <a:pt x="3778" y="376726"/>
                  <a:pt x="-52" y="377546"/>
                </a:cubicBezTo>
                <a:cubicBezTo>
                  <a:pt x="459" y="379607"/>
                  <a:pt x="1608" y="381458"/>
                  <a:pt x="3231" y="382835"/>
                </a:cubicBezTo>
                <a:cubicBezTo>
                  <a:pt x="6696" y="385115"/>
                  <a:pt x="8156" y="385936"/>
                  <a:pt x="10253" y="384203"/>
                </a:cubicBezTo>
                <a:cubicBezTo>
                  <a:pt x="13572" y="381732"/>
                  <a:pt x="17402" y="380054"/>
                  <a:pt x="21469" y="379279"/>
                </a:cubicBezTo>
                <a:cubicBezTo>
                  <a:pt x="22472" y="379279"/>
                  <a:pt x="23567" y="380191"/>
                  <a:pt x="23567" y="381103"/>
                </a:cubicBezTo>
                <a:cubicBezTo>
                  <a:pt x="27159" y="380556"/>
                  <a:pt x="30789" y="380282"/>
                  <a:pt x="34418" y="380282"/>
                </a:cubicBezTo>
                <a:cubicBezTo>
                  <a:pt x="37518" y="380282"/>
                  <a:pt x="60590" y="380282"/>
                  <a:pt x="66334" y="381103"/>
                </a:cubicBezTo>
                <a:cubicBezTo>
                  <a:pt x="72079" y="381924"/>
                  <a:pt x="87672" y="380556"/>
                  <a:pt x="89405" y="380556"/>
                </a:cubicBezTo>
                <a:cubicBezTo>
                  <a:pt x="91138" y="380556"/>
                  <a:pt x="124148" y="380556"/>
                  <a:pt x="126975" y="380556"/>
                </a:cubicBezTo>
                <a:cubicBezTo>
                  <a:pt x="131179" y="380300"/>
                  <a:pt x="135392" y="380483"/>
                  <a:pt x="139559" y="381103"/>
                </a:cubicBezTo>
                <a:cubicBezTo>
                  <a:pt x="141292" y="381741"/>
                  <a:pt x="145851" y="381103"/>
                  <a:pt x="147219" y="383109"/>
                </a:cubicBezTo>
                <a:cubicBezTo>
                  <a:pt x="150319" y="387495"/>
                  <a:pt x="152207" y="392620"/>
                  <a:pt x="152690" y="397973"/>
                </a:cubicBezTo>
                <a:cubicBezTo>
                  <a:pt x="152572" y="403015"/>
                  <a:pt x="153447" y="408031"/>
                  <a:pt x="155243" y="412746"/>
                </a:cubicBezTo>
                <a:cubicBezTo>
                  <a:pt x="156338" y="414752"/>
                  <a:pt x="161445" y="426697"/>
                  <a:pt x="162356" y="428430"/>
                </a:cubicBezTo>
                <a:cubicBezTo>
                  <a:pt x="164089" y="431877"/>
                  <a:pt x="166205" y="435114"/>
                  <a:pt x="168649" y="438096"/>
                </a:cubicBezTo>
                <a:cubicBezTo>
                  <a:pt x="170454" y="440795"/>
                  <a:pt x="171986" y="443668"/>
                  <a:pt x="173208" y="446668"/>
                </a:cubicBezTo>
                <a:cubicBezTo>
                  <a:pt x="174576" y="449221"/>
                  <a:pt x="176309" y="452686"/>
                  <a:pt x="176582" y="453507"/>
                </a:cubicBezTo>
                <a:cubicBezTo>
                  <a:pt x="176856" y="454328"/>
                  <a:pt x="177494" y="456972"/>
                  <a:pt x="180047" y="456699"/>
                </a:cubicBezTo>
                <a:cubicBezTo>
                  <a:pt x="182600" y="456425"/>
                  <a:pt x="196826" y="456699"/>
                  <a:pt x="196826" y="456699"/>
                </a:cubicBezTo>
                <a:cubicBezTo>
                  <a:pt x="197838" y="456252"/>
                  <a:pt x="198787" y="455668"/>
                  <a:pt x="199653" y="454966"/>
                </a:cubicBezTo>
                <a:cubicBezTo>
                  <a:pt x="205644" y="451930"/>
                  <a:pt x="212401" y="450726"/>
                  <a:pt x="219076" y="451501"/>
                </a:cubicBezTo>
                <a:cubicBezTo>
                  <a:pt x="225478" y="452422"/>
                  <a:pt x="231943" y="452814"/>
                  <a:pt x="238409" y="452686"/>
                </a:cubicBezTo>
                <a:cubicBezTo>
                  <a:pt x="238409" y="452686"/>
                  <a:pt x="241326" y="452686"/>
                  <a:pt x="241873" y="449221"/>
                </a:cubicBezTo>
                <a:cubicBezTo>
                  <a:pt x="242421" y="445756"/>
                  <a:pt x="246980" y="423324"/>
                  <a:pt x="246980" y="423324"/>
                </a:cubicBezTo>
                <a:cubicBezTo>
                  <a:pt x="246925" y="421965"/>
                  <a:pt x="247992" y="420825"/>
                  <a:pt x="249351" y="420770"/>
                </a:cubicBezTo>
                <a:cubicBezTo>
                  <a:pt x="249406" y="420770"/>
                  <a:pt x="249469" y="420770"/>
                  <a:pt x="249533" y="420770"/>
                </a:cubicBezTo>
                <a:cubicBezTo>
                  <a:pt x="252087" y="420770"/>
                  <a:pt x="267771" y="417852"/>
                  <a:pt x="269504" y="417852"/>
                </a:cubicBezTo>
                <a:cubicBezTo>
                  <a:pt x="271236" y="417852"/>
                  <a:pt x="277164" y="416484"/>
                  <a:pt x="279170" y="416484"/>
                </a:cubicBezTo>
                <a:cubicBezTo>
                  <a:pt x="281176" y="416484"/>
                  <a:pt x="282908" y="416484"/>
                  <a:pt x="282361" y="418490"/>
                </a:cubicBezTo>
                <a:cubicBezTo>
                  <a:pt x="281814" y="420497"/>
                  <a:pt x="279717" y="423050"/>
                  <a:pt x="279717" y="425056"/>
                </a:cubicBezTo>
                <a:cubicBezTo>
                  <a:pt x="279498" y="426661"/>
                  <a:pt x="280456" y="428193"/>
                  <a:pt x="281997" y="428704"/>
                </a:cubicBezTo>
                <a:cubicBezTo>
                  <a:pt x="288462" y="429159"/>
                  <a:pt x="294955" y="429159"/>
                  <a:pt x="301420" y="428704"/>
                </a:cubicBezTo>
                <a:cubicBezTo>
                  <a:pt x="303974" y="428157"/>
                  <a:pt x="317925" y="429616"/>
                  <a:pt x="318837" y="429342"/>
                </a:cubicBezTo>
                <a:cubicBezTo>
                  <a:pt x="320789" y="429141"/>
                  <a:pt x="322539" y="430555"/>
                  <a:pt x="322740" y="432515"/>
                </a:cubicBezTo>
                <a:cubicBezTo>
                  <a:pt x="322759" y="432670"/>
                  <a:pt x="322767" y="432835"/>
                  <a:pt x="322759" y="432990"/>
                </a:cubicBezTo>
                <a:cubicBezTo>
                  <a:pt x="322759" y="436090"/>
                  <a:pt x="324217" y="439555"/>
                  <a:pt x="322759" y="442656"/>
                </a:cubicBezTo>
                <a:cubicBezTo>
                  <a:pt x="320989" y="446412"/>
                  <a:pt x="320606" y="450680"/>
                  <a:pt x="321664" y="454693"/>
                </a:cubicBezTo>
                <a:cubicBezTo>
                  <a:pt x="322622" y="457401"/>
                  <a:pt x="323752" y="460054"/>
                  <a:pt x="325038" y="462626"/>
                </a:cubicBezTo>
                <a:cubicBezTo>
                  <a:pt x="326178" y="464514"/>
                  <a:pt x="326689" y="466720"/>
                  <a:pt x="326497" y="468918"/>
                </a:cubicBezTo>
                <a:cubicBezTo>
                  <a:pt x="326497" y="470012"/>
                  <a:pt x="325038" y="490530"/>
                  <a:pt x="324491" y="494269"/>
                </a:cubicBezTo>
                <a:cubicBezTo>
                  <a:pt x="323260" y="502658"/>
                  <a:pt x="326105" y="511130"/>
                  <a:pt x="332151" y="517066"/>
                </a:cubicBezTo>
                <a:cubicBezTo>
                  <a:pt x="333865" y="518133"/>
                  <a:pt x="335187" y="519738"/>
                  <a:pt x="335890" y="521625"/>
                </a:cubicBezTo>
                <a:lnTo>
                  <a:pt x="339902" y="540410"/>
                </a:lnTo>
                <a:cubicBezTo>
                  <a:pt x="340641" y="541651"/>
                  <a:pt x="340641" y="543182"/>
                  <a:pt x="339902" y="544423"/>
                </a:cubicBezTo>
                <a:cubicBezTo>
                  <a:pt x="337203" y="547359"/>
                  <a:pt x="335871" y="551308"/>
                  <a:pt x="336254" y="555274"/>
                </a:cubicBezTo>
                <a:lnTo>
                  <a:pt x="337075" y="560381"/>
                </a:lnTo>
                <a:cubicBezTo>
                  <a:pt x="337075" y="560381"/>
                  <a:pt x="337075" y="564940"/>
                  <a:pt x="339902" y="563481"/>
                </a:cubicBezTo>
                <a:cubicBezTo>
                  <a:pt x="342546" y="561758"/>
                  <a:pt x="345437" y="560435"/>
                  <a:pt x="348473" y="559560"/>
                </a:cubicBezTo>
                <a:cubicBezTo>
                  <a:pt x="351939" y="558922"/>
                  <a:pt x="390421" y="556642"/>
                  <a:pt x="392427" y="555821"/>
                </a:cubicBezTo>
                <a:cubicBezTo>
                  <a:pt x="394433" y="555001"/>
                  <a:pt x="395163" y="550806"/>
                  <a:pt x="396895" y="550897"/>
                </a:cubicBezTo>
                <a:close/>
              </a:path>
            </a:pathLst>
          </a:custGeom>
          <a:solidFill>
            <a:srgbClr val="FFC354"/>
          </a:solidFill>
          <a:ln w="4559" cap="flat">
            <a:solidFill>
              <a:srgbClr val="FFFFFF"/>
            </a:solidFill>
            <a:prstDash val="solid"/>
            <a:miter/>
          </a:ln>
        </p:spPr>
        <p:txBody>
          <a:bodyPr rtlCol="0" anchor="ctr"/>
          <a:lstStyle/>
          <a:p>
            <a:endParaRPr lang="en-US"/>
          </a:p>
        </p:txBody>
      </p:sp>
      <p:sp>
        <p:nvSpPr>
          <p:cNvPr id="1240" name="Freeform: Shape 1239">
            <a:extLst>
              <a:ext uri="{FF2B5EF4-FFF2-40B4-BE49-F238E27FC236}">
                <a16:creationId xmlns:a16="http://schemas.microsoft.com/office/drawing/2014/main" id="{A7A5212A-959F-699C-1207-719D285DFDA5}"/>
              </a:ext>
            </a:extLst>
          </p:cNvPr>
          <p:cNvSpPr/>
          <p:nvPr/>
        </p:nvSpPr>
        <p:spPr>
          <a:xfrm>
            <a:off x="6097108" y="4711009"/>
            <a:ext cx="30346" cy="40773"/>
          </a:xfrm>
          <a:custGeom>
            <a:avLst/>
            <a:gdLst>
              <a:gd name="connsiteX0" fmla="*/ 16089 w 34925"/>
              <a:gd name="connsiteY0" fmla="*/ 43700 h 46926"/>
              <a:gd name="connsiteX1" fmla="*/ 14356 w 34925"/>
              <a:gd name="connsiteY1" fmla="*/ 26283 h 46926"/>
              <a:gd name="connsiteX2" fmla="*/ 15815 w 34925"/>
              <a:gd name="connsiteY2" fmla="*/ 21177 h 46926"/>
              <a:gd name="connsiteX3" fmla="*/ 25755 w 34925"/>
              <a:gd name="connsiteY3" fmla="*/ 12878 h 46926"/>
              <a:gd name="connsiteX4" fmla="*/ 34874 w 34925"/>
              <a:gd name="connsiteY4" fmla="*/ 8228 h 46926"/>
              <a:gd name="connsiteX5" fmla="*/ 25755 w 34925"/>
              <a:gd name="connsiteY5" fmla="*/ 203 h 46926"/>
              <a:gd name="connsiteX6" fmla="*/ 23931 w 34925"/>
              <a:gd name="connsiteY6" fmla="*/ 659 h 46926"/>
              <a:gd name="connsiteX7" fmla="*/ 20557 w 34925"/>
              <a:gd name="connsiteY7" fmla="*/ 4945 h 46926"/>
              <a:gd name="connsiteX8" fmla="*/ 15724 w 34925"/>
              <a:gd name="connsiteY8" fmla="*/ 8137 h 46926"/>
              <a:gd name="connsiteX9" fmla="*/ 7517 w 34925"/>
              <a:gd name="connsiteY9" fmla="*/ 14337 h 46926"/>
              <a:gd name="connsiteX10" fmla="*/ -52 w 34925"/>
              <a:gd name="connsiteY10" fmla="*/ 20082 h 46926"/>
              <a:gd name="connsiteX11" fmla="*/ 5146 w 34925"/>
              <a:gd name="connsiteY11" fmla="*/ 33396 h 46926"/>
              <a:gd name="connsiteX12" fmla="*/ 7152 w 34925"/>
              <a:gd name="connsiteY12" fmla="*/ 46892 h 46926"/>
              <a:gd name="connsiteX13" fmla="*/ 16089 w 34925"/>
              <a:gd name="connsiteY13" fmla="*/ 43700 h 4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925" h="46926">
                <a:moveTo>
                  <a:pt x="16089" y="43700"/>
                </a:moveTo>
                <a:cubicBezTo>
                  <a:pt x="16089" y="41694"/>
                  <a:pt x="14630" y="28836"/>
                  <a:pt x="14356" y="26283"/>
                </a:cubicBezTo>
                <a:cubicBezTo>
                  <a:pt x="14083" y="23730"/>
                  <a:pt x="13444" y="22818"/>
                  <a:pt x="15815" y="21177"/>
                </a:cubicBezTo>
                <a:cubicBezTo>
                  <a:pt x="18925" y="18176"/>
                  <a:pt x="22244" y="15404"/>
                  <a:pt x="25755" y="12878"/>
                </a:cubicBezTo>
                <a:cubicBezTo>
                  <a:pt x="26849" y="12878"/>
                  <a:pt x="31773" y="9960"/>
                  <a:pt x="34874" y="8228"/>
                </a:cubicBezTo>
                <a:cubicBezTo>
                  <a:pt x="30952" y="5036"/>
                  <a:pt x="25755" y="933"/>
                  <a:pt x="25755" y="203"/>
                </a:cubicBezTo>
                <a:cubicBezTo>
                  <a:pt x="25755" y="-527"/>
                  <a:pt x="23931" y="659"/>
                  <a:pt x="23931" y="659"/>
                </a:cubicBezTo>
                <a:cubicBezTo>
                  <a:pt x="23931" y="659"/>
                  <a:pt x="21195" y="4033"/>
                  <a:pt x="20557" y="4945"/>
                </a:cubicBezTo>
                <a:cubicBezTo>
                  <a:pt x="19098" y="6231"/>
                  <a:pt x="17475" y="7297"/>
                  <a:pt x="15724" y="8137"/>
                </a:cubicBezTo>
                <a:cubicBezTo>
                  <a:pt x="12861" y="10033"/>
                  <a:pt x="10125" y="12103"/>
                  <a:pt x="7517" y="14337"/>
                </a:cubicBezTo>
                <a:cubicBezTo>
                  <a:pt x="6696" y="14976"/>
                  <a:pt x="2593" y="18167"/>
                  <a:pt x="-52" y="20082"/>
                </a:cubicBezTo>
                <a:cubicBezTo>
                  <a:pt x="2511" y="24149"/>
                  <a:pt x="4280" y="28663"/>
                  <a:pt x="5146" y="33396"/>
                </a:cubicBezTo>
                <a:cubicBezTo>
                  <a:pt x="5174" y="37965"/>
                  <a:pt x="5848" y="42515"/>
                  <a:pt x="7152" y="46892"/>
                </a:cubicBezTo>
                <a:cubicBezTo>
                  <a:pt x="10800" y="46071"/>
                  <a:pt x="15907" y="44795"/>
                  <a:pt x="16089" y="43700"/>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41" name="Freeform: Shape 1240">
            <a:extLst>
              <a:ext uri="{FF2B5EF4-FFF2-40B4-BE49-F238E27FC236}">
                <a16:creationId xmlns:a16="http://schemas.microsoft.com/office/drawing/2014/main" id="{F481414E-3D1D-51A6-2DFD-04B482C5CD69}"/>
              </a:ext>
            </a:extLst>
          </p:cNvPr>
          <p:cNvSpPr/>
          <p:nvPr/>
        </p:nvSpPr>
        <p:spPr>
          <a:xfrm>
            <a:off x="6069535" y="4473755"/>
            <a:ext cx="220654" cy="255921"/>
          </a:xfrm>
          <a:custGeom>
            <a:avLst/>
            <a:gdLst>
              <a:gd name="connsiteX0" fmla="*/ 66882 w 253952"/>
              <a:gd name="connsiteY0" fmla="*/ 281375 h 294541"/>
              <a:gd name="connsiteX1" fmla="*/ 71441 w 253952"/>
              <a:gd name="connsiteY1" fmla="*/ 284932 h 294541"/>
              <a:gd name="connsiteX2" fmla="*/ 78554 w 253952"/>
              <a:gd name="connsiteY2" fmla="*/ 288671 h 294541"/>
              <a:gd name="connsiteX3" fmla="*/ 83934 w 253952"/>
              <a:gd name="connsiteY3" fmla="*/ 285114 h 294541"/>
              <a:gd name="connsiteX4" fmla="*/ 88493 w 253952"/>
              <a:gd name="connsiteY4" fmla="*/ 277181 h 294541"/>
              <a:gd name="connsiteX5" fmla="*/ 89496 w 253952"/>
              <a:gd name="connsiteY5" fmla="*/ 275266 h 294541"/>
              <a:gd name="connsiteX6" fmla="*/ 93600 w 253952"/>
              <a:gd name="connsiteY6" fmla="*/ 276269 h 294541"/>
              <a:gd name="connsiteX7" fmla="*/ 96154 w 253952"/>
              <a:gd name="connsiteY7" fmla="*/ 276269 h 294541"/>
              <a:gd name="connsiteX8" fmla="*/ 101899 w 253952"/>
              <a:gd name="connsiteY8" fmla="*/ 272986 h 294541"/>
              <a:gd name="connsiteX9" fmla="*/ 106731 w 253952"/>
              <a:gd name="connsiteY9" fmla="*/ 271709 h 294541"/>
              <a:gd name="connsiteX10" fmla="*/ 111382 w 253952"/>
              <a:gd name="connsiteY10" fmla="*/ 270068 h 294541"/>
              <a:gd name="connsiteX11" fmla="*/ 111382 w 253952"/>
              <a:gd name="connsiteY11" fmla="*/ 288306 h 294541"/>
              <a:gd name="connsiteX12" fmla="*/ 112750 w 253952"/>
              <a:gd name="connsiteY12" fmla="*/ 289947 h 294541"/>
              <a:gd name="connsiteX13" fmla="*/ 124422 w 253952"/>
              <a:gd name="connsiteY13" fmla="*/ 288488 h 294541"/>
              <a:gd name="connsiteX14" fmla="*/ 135456 w 253952"/>
              <a:gd name="connsiteY14" fmla="*/ 275448 h 294541"/>
              <a:gd name="connsiteX15" fmla="*/ 138100 w 253952"/>
              <a:gd name="connsiteY15" fmla="*/ 272804 h 294541"/>
              <a:gd name="connsiteX16" fmla="*/ 160442 w 253952"/>
              <a:gd name="connsiteY16" fmla="*/ 258396 h 294541"/>
              <a:gd name="connsiteX17" fmla="*/ 161901 w 253952"/>
              <a:gd name="connsiteY17" fmla="*/ 256663 h 294541"/>
              <a:gd name="connsiteX18" fmla="*/ 171020 w 253952"/>
              <a:gd name="connsiteY18" fmla="*/ 239702 h 294541"/>
              <a:gd name="connsiteX19" fmla="*/ 171749 w 253952"/>
              <a:gd name="connsiteY19" fmla="*/ 226206 h 294541"/>
              <a:gd name="connsiteX20" fmla="*/ 171749 w 253952"/>
              <a:gd name="connsiteY20" fmla="*/ 217087 h 294541"/>
              <a:gd name="connsiteX21" fmla="*/ 171749 w 253952"/>
              <a:gd name="connsiteY21" fmla="*/ 205962 h 294541"/>
              <a:gd name="connsiteX22" fmla="*/ 174394 w 253952"/>
              <a:gd name="connsiteY22" fmla="*/ 195202 h 294541"/>
              <a:gd name="connsiteX23" fmla="*/ 183512 w 253952"/>
              <a:gd name="connsiteY23" fmla="*/ 186083 h 294541"/>
              <a:gd name="connsiteX24" fmla="*/ 189531 w 253952"/>
              <a:gd name="connsiteY24" fmla="*/ 175687 h 294541"/>
              <a:gd name="connsiteX25" fmla="*/ 202663 w 253952"/>
              <a:gd name="connsiteY25" fmla="*/ 160094 h 294541"/>
              <a:gd name="connsiteX26" fmla="*/ 216250 w 253952"/>
              <a:gd name="connsiteY26" fmla="*/ 150975 h 294541"/>
              <a:gd name="connsiteX27" fmla="*/ 218621 w 253952"/>
              <a:gd name="connsiteY27" fmla="*/ 148422 h 294541"/>
              <a:gd name="connsiteX28" fmla="*/ 229654 w 253952"/>
              <a:gd name="connsiteY28" fmla="*/ 116596 h 294541"/>
              <a:gd name="connsiteX29" fmla="*/ 230658 w 253952"/>
              <a:gd name="connsiteY29" fmla="*/ 107478 h 294541"/>
              <a:gd name="connsiteX30" fmla="*/ 229837 w 253952"/>
              <a:gd name="connsiteY30" fmla="*/ 82310 h 294541"/>
              <a:gd name="connsiteX31" fmla="*/ 235217 w 253952"/>
              <a:gd name="connsiteY31" fmla="*/ 57415 h 294541"/>
              <a:gd name="connsiteX32" fmla="*/ 240506 w 253952"/>
              <a:gd name="connsiteY32" fmla="*/ 40636 h 294541"/>
              <a:gd name="connsiteX33" fmla="*/ 250354 w 253952"/>
              <a:gd name="connsiteY33" fmla="*/ 22854 h 294541"/>
              <a:gd name="connsiteX34" fmla="*/ 253820 w 253952"/>
              <a:gd name="connsiteY34" fmla="*/ 6531 h 294541"/>
              <a:gd name="connsiteX35" fmla="*/ 249351 w 253952"/>
              <a:gd name="connsiteY35" fmla="*/ 1424 h 294541"/>
              <a:gd name="connsiteX36" fmla="*/ 247345 w 253952"/>
              <a:gd name="connsiteY36" fmla="*/ 2245 h 294541"/>
              <a:gd name="connsiteX37" fmla="*/ 241418 w 253952"/>
              <a:gd name="connsiteY37" fmla="*/ 2245 h 294541"/>
              <a:gd name="connsiteX38" fmla="*/ 213332 w 253952"/>
              <a:gd name="connsiteY38" fmla="*/ -34 h 294541"/>
              <a:gd name="connsiteX39" fmla="*/ 205489 w 253952"/>
              <a:gd name="connsiteY39" fmla="*/ 1060 h 294541"/>
              <a:gd name="connsiteX40" fmla="*/ 188346 w 253952"/>
              <a:gd name="connsiteY40" fmla="*/ 5346 h 294541"/>
              <a:gd name="connsiteX41" fmla="*/ 183422 w 253952"/>
              <a:gd name="connsiteY41" fmla="*/ 11820 h 294541"/>
              <a:gd name="connsiteX42" fmla="*/ 182236 w 253952"/>
              <a:gd name="connsiteY42" fmla="*/ 16927 h 294541"/>
              <a:gd name="connsiteX43" fmla="*/ 180412 w 253952"/>
              <a:gd name="connsiteY43" fmla="*/ 30605 h 294541"/>
              <a:gd name="connsiteX44" fmla="*/ 172843 w 253952"/>
              <a:gd name="connsiteY44" fmla="*/ 48296 h 294541"/>
              <a:gd name="connsiteX45" fmla="*/ 172023 w 253952"/>
              <a:gd name="connsiteY45" fmla="*/ 49208 h 294541"/>
              <a:gd name="connsiteX46" fmla="*/ 168467 w 253952"/>
              <a:gd name="connsiteY46" fmla="*/ 52126 h 294541"/>
              <a:gd name="connsiteX47" fmla="*/ 167464 w 253952"/>
              <a:gd name="connsiteY47" fmla="*/ 66078 h 294541"/>
              <a:gd name="connsiteX48" fmla="*/ 166278 w 253952"/>
              <a:gd name="connsiteY48" fmla="*/ 66807 h 294541"/>
              <a:gd name="connsiteX49" fmla="*/ 163177 w 253952"/>
              <a:gd name="connsiteY49" fmla="*/ 64801 h 294541"/>
              <a:gd name="connsiteX50" fmla="*/ 159348 w 253952"/>
              <a:gd name="connsiteY50" fmla="*/ 61609 h 294541"/>
              <a:gd name="connsiteX51" fmla="*/ 146216 w 253952"/>
              <a:gd name="connsiteY51" fmla="*/ 59512 h 294541"/>
              <a:gd name="connsiteX52" fmla="*/ 142387 w 253952"/>
              <a:gd name="connsiteY52" fmla="*/ 58327 h 294541"/>
              <a:gd name="connsiteX53" fmla="*/ 138648 w 253952"/>
              <a:gd name="connsiteY53" fmla="*/ 57780 h 294541"/>
              <a:gd name="connsiteX54" fmla="*/ 130076 w 253952"/>
              <a:gd name="connsiteY54" fmla="*/ 57780 h 294541"/>
              <a:gd name="connsiteX55" fmla="*/ 127796 w 253952"/>
              <a:gd name="connsiteY55" fmla="*/ 56229 h 294541"/>
              <a:gd name="connsiteX56" fmla="*/ 127249 w 253952"/>
              <a:gd name="connsiteY56" fmla="*/ 55317 h 294541"/>
              <a:gd name="connsiteX57" fmla="*/ 118130 w 253952"/>
              <a:gd name="connsiteY57" fmla="*/ 51487 h 294541"/>
              <a:gd name="connsiteX58" fmla="*/ 115941 w 253952"/>
              <a:gd name="connsiteY58" fmla="*/ 50940 h 294541"/>
              <a:gd name="connsiteX59" fmla="*/ 72900 w 253952"/>
              <a:gd name="connsiteY59" fmla="*/ 51943 h 294541"/>
              <a:gd name="connsiteX60" fmla="*/ 72900 w 253952"/>
              <a:gd name="connsiteY60" fmla="*/ 52490 h 294541"/>
              <a:gd name="connsiteX61" fmla="*/ 69344 w 253952"/>
              <a:gd name="connsiteY61" fmla="*/ 82036 h 294541"/>
              <a:gd name="connsiteX62" fmla="*/ 70192 w 253952"/>
              <a:gd name="connsiteY62" fmla="*/ 83331 h 294541"/>
              <a:gd name="connsiteX63" fmla="*/ 71077 w 253952"/>
              <a:gd name="connsiteY63" fmla="*/ 83130 h 294541"/>
              <a:gd name="connsiteX64" fmla="*/ 96609 w 253952"/>
              <a:gd name="connsiteY64" fmla="*/ 77294 h 294541"/>
              <a:gd name="connsiteX65" fmla="*/ 104543 w 253952"/>
              <a:gd name="connsiteY65" fmla="*/ 78753 h 294541"/>
              <a:gd name="connsiteX66" fmla="*/ 105728 w 253952"/>
              <a:gd name="connsiteY66" fmla="*/ 80121 h 294541"/>
              <a:gd name="connsiteX67" fmla="*/ 110561 w 253952"/>
              <a:gd name="connsiteY67" fmla="*/ 90152 h 294541"/>
              <a:gd name="connsiteX68" fmla="*/ 111929 w 253952"/>
              <a:gd name="connsiteY68" fmla="*/ 98815 h 294541"/>
              <a:gd name="connsiteX69" fmla="*/ 106275 w 253952"/>
              <a:gd name="connsiteY69" fmla="*/ 105380 h 294541"/>
              <a:gd name="connsiteX70" fmla="*/ 99710 w 253952"/>
              <a:gd name="connsiteY70" fmla="*/ 110031 h 294541"/>
              <a:gd name="connsiteX71" fmla="*/ 93874 w 253952"/>
              <a:gd name="connsiteY71" fmla="*/ 128269 h 294541"/>
              <a:gd name="connsiteX72" fmla="*/ 95150 w 253952"/>
              <a:gd name="connsiteY72" fmla="*/ 134287 h 294541"/>
              <a:gd name="connsiteX73" fmla="*/ 104269 w 253952"/>
              <a:gd name="connsiteY73" fmla="*/ 139394 h 294541"/>
              <a:gd name="connsiteX74" fmla="*/ 113388 w 253952"/>
              <a:gd name="connsiteY74" fmla="*/ 145047 h 294541"/>
              <a:gd name="connsiteX75" fmla="*/ 114300 w 253952"/>
              <a:gd name="connsiteY75" fmla="*/ 148330 h 294541"/>
              <a:gd name="connsiteX76" fmla="*/ 113388 w 253952"/>
              <a:gd name="connsiteY76" fmla="*/ 152525 h 294541"/>
              <a:gd name="connsiteX77" fmla="*/ 112568 w 253952"/>
              <a:gd name="connsiteY77" fmla="*/ 157723 h 294541"/>
              <a:gd name="connsiteX78" fmla="*/ 113297 w 253952"/>
              <a:gd name="connsiteY78" fmla="*/ 164836 h 294541"/>
              <a:gd name="connsiteX79" fmla="*/ 111747 w 253952"/>
              <a:gd name="connsiteY79" fmla="*/ 183803 h 294541"/>
              <a:gd name="connsiteX80" fmla="*/ 102628 w 253952"/>
              <a:gd name="connsiteY80" fmla="*/ 205232 h 294541"/>
              <a:gd name="connsiteX81" fmla="*/ 101260 w 253952"/>
              <a:gd name="connsiteY81" fmla="*/ 208880 h 294541"/>
              <a:gd name="connsiteX82" fmla="*/ 99801 w 253952"/>
              <a:gd name="connsiteY82" fmla="*/ 209518 h 294541"/>
              <a:gd name="connsiteX83" fmla="*/ 91229 w 253952"/>
              <a:gd name="connsiteY83" fmla="*/ 203682 h 294541"/>
              <a:gd name="connsiteX84" fmla="*/ 89679 w 253952"/>
              <a:gd name="connsiteY84" fmla="*/ 197481 h 294541"/>
              <a:gd name="connsiteX85" fmla="*/ 88311 w 253952"/>
              <a:gd name="connsiteY85" fmla="*/ 197481 h 294541"/>
              <a:gd name="connsiteX86" fmla="*/ 72627 w 253952"/>
              <a:gd name="connsiteY86" fmla="*/ 205324 h 294541"/>
              <a:gd name="connsiteX87" fmla="*/ 64237 w 253952"/>
              <a:gd name="connsiteY87" fmla="*/ 205324 h 294541"/>
              <a:gd name="connsiteX88" fmla="*/ 62322 w 253952"/>
              <a:gd name="connsiteY88" fmla="*/ 204594 h 294541"/>
              <a:gd name="connsiteX89" fmla="*/ 54936 w 253952"/>
              <a:gd name="connsiteY89" fmla="*/ 190004 h 294541"/>
              <a:gd name="connsiteX90" fmla="*/ 53203 w 253952"/>
              <a:gd name="connsiteY90" fmla="*/ 188818 h 294541"/>
              <a:gd name="connsiteX91" fmla="*/ 45634 w 253952"/>
              <a:gd name="connsiteY91" fmla="*/ 188818 h 294541"/>
              <a:gd name="connsiteX92" fmla="*/ 44112 w 253952"/>
              <a:gd name="connsiteY92" fmla="*/ 189794 h 294541"/>
              <a:gd name="connsiteX93" fmla="*/ 44084 w 253952"/>
              <a:gd name="connsiteY93" fmla="*/ 190004 h 294541"/>
              <a:gd name="connsiteX94" fmla="*/ 42260 w 253952"/>
              <a:gd name="connsiteY94" fmla="*/ 198576 h 294541"/>
              <a:gd name="connsiteX95" fmla="*/ 37975 w 253952"/>
              <a:gd name="connsiteY95" fmla="*/ 203865 h 294541"/>
              <a:gd name="connsiteX96" fmla="*/ 33962 w 253952"/>
              <a:gd name="connsiteY96" fmla="*/ 205141 h 294541"/>
              <a:gd name="connsiteX97" fmla="*/ 30862 w 253952"/>
              <a:gd name="connsiteY97" fmla="*/ 205780 h 294541"/>
              <a:gd name="connsiteX98" fmla="*/ 23567 w 253952"/>
              <a:gd name="connsiteY98" fmla="*/ 205780 h 294541"/>
              <a:gd name="connsiteX99" fmla="*/ 16454 w 253952"/>
              <a:gd name="connsiteY99" fmla="*/ 205232 h 294541"/>
              <a:gd name="connsiteX100" fmla="*/ 15907 w 253952"/>
              <a:gd name="connsiteY100" fmla="*/ 207421 h 294541"/>
              <a:gd name="connsiteX101" fmla="*/ 14448 w 253952"/>
              <a:gd name="connsiteY101" fmla="*/ 219640 h 294541"/>
              <a:gd name="connsiteX102" fmla="*/ 14448 w 253952"/>
              <a:gd name="connsiteY102" fmla="*/ 221738 h 294541"/>
              <a:gd name="connsiteX103" fmla="*/ 21196 w 253952"/>
              <a:gd name="connsiteY103" fmla="*/ 226753 h 294541"/>
              <a:gd name="connsiteX104" fmla="*/ 21196 w 253952"/>
              <a:gd name="connsiteY104" fmla="*/ 228577 h 294541"/>
              <a:gd name="connsiteX105" fmla="*/ 21196 w 253952"/>
              <a:gd name="connsiteY105" fmla="*/ 234048 h 294541"/>
              <a:gd name="connsiteX106" fmla="*/ 27032 w 253952"/>
              <a:gd name="connsiteY106" fmla="*/ 239337 h 294541"/>
              <a:gd name="connsiteX107" fmla="*/ 25391 w 253952"/>
              <a:gd name="connsiteY107" fmla="*/ 244535 h 294541"/>
              <a:gd name="connsiteX108" fmla="*/ 24388 w 253952"/>
              <a:gd name="connsiteY108" fmla="*/ 250553 h 294541"/>
              <a:gd name="connsiteX109" fmla="*/ 22381 w 253952"/>
              <a:gd name="connsiteY109" fmla="*/ 250553 h 294541"/>
              <a:gd name="connsiteX110" fmla="*/ 13992 w 253952"/>
              <a:gd name="connsiteY110" fmla="*/ 245265 h 294541"/>
              <a:gd name="connsiteX111" fmla="*/ 11438 w 253952"/>
              <a:gd name="connsiteY111" fmla="*/ 244809 h 294541"/>
              <a:gd name="connsiteX112" fmla="*/ 10162 w 253952"/>
              <a:gd name="connsiteY112" fmla="*/ 246085 h 294541"/>
              <a:gd name="connsiteX113" fmla="*/ -52 w 253952"/>
              <a:gd name="connsiteY113" fmla="*/ 257393 h 294541"/>
              <a:gd name="connsiteX114" fmla="*/ 15086 w 253952"/>
              <a:gd name="connsiteY114" fmla="*/ 272530 h 294541"/>
              <a:gd name="connsiteX115" fmla="*/ 30588 w 253952"/>
              <a:gd name="connsiteY115" fmla="*/ 294507 h 294541"/>
              <a:gd name="connsiteX116" fmla="*/ 38157 w 253952"/>
              <a:gd name="connsiteY116" fmla="*/ 288762 h 294541"/>
              <a:gd name="connsiteX117" fmla="*/ 46364 w 253952"/>
              <a:gd name="connsiteY117" fmla="*/ 282561 h 294541"/>
              <a:gd name="connsiteX118" fmla="*/ 51197 w 253952"/>
              <a:gd name="connsiteY118" fmla="*/ 279369 h 294541"/>
              <a:gd name="connsiteX119" fmla="*/ 54571 w 253952"/>
              <a:gd name="connsiteY119" fmla="*/ 275083 h 294541"/>
              <a:gd name="connsiteX120" fmla="*/ 56395 w 253952"/>
              <a:gd name="connsiteY120" fmla="*/ 274628 h 294541"/>
              <a:gd name="connsiteX121" fmla="*/ 66882 w 253952"/>
              <a:gd name="connsiteY121" fmla="*/ 281375 h 29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253952" h="294541">
                <a:moveTo>
                  <a:pt x="66882" y="281375"/>
                </a:moveTo>
                <a:lnTo>
                  <a:pt x="71441" y="284932"/>
                </a:lnTo>
                <a:cubicBezTo>
                  <a:pt x="72353" y="285570"/>
                  <a:pt x="76001" y="289218"/>
                  <a:pt x="78554" y="288671"/>
                </a:cubicBezTo>
                <a:cubicBezTo>
                  <a:pt x="80687" y="288105"/>
                  <a:pt x="82575" y="286856"/>
                  <a:pt x="83934" y="285114"/>
                </a:cubicBezTo>
                <a:cubicBezTo>
                  <a:pt x="85767" y="282661"/>
                  <a:pt x="87290" y="279999"/>
                  <a:pt x="88493" y="277181"/>
                </a:cubicBezTo>
                <a:cubicBezTo>
                  <a:pt x="88493" y="275722"/>
                  <a:pt x="88038" y="274810"/>
                  <a:pt x="89496" y="275266"/>
                </a:cubicBezTo>
                <a:cubicBezTo>
                  <a:pt x="90956" y="275722"/>
                  <a:pt x="93600" y="276269"/>
                  <a:pt x="93600" y="276269"/>
                </a:cubicBezTo>
                <a:cubicBezTo>
                  <a:pt x="94421" y="276588"/>
                  <a:pt x="95333" y="276588"/>
                  <a:pt x="96154" y="276269"/>
                </a:cubicBezTo>
                <a:cubicBezTo>
                  <a:pt x="97157" y="275448"/>
                  <a:pt x="99801" y="272986"/>
                  <a:pt x="101899" y="272986"/>
                </a:cubicBezTo>
                <a:cubicBezTo>
                  <a:pt x="103594" y="272986"/>
                  <a:pt x="105254" y="272548"/>
                  <a:pt x="106731" y="271709"/>
                </a:cubicBezTo>
                <a:cubicBezTo>
                  <a:pt x="108008" y="270980"/>
                  <a:pt x="111291" y="268700"/>
                  <a:pt x="111382" y="270068"/>
                </a:cubicBezTo>
                <a:cubicBezTo>
                  <a:pt x="111473" y="271436"/>
                  <a:pt x="111382" y="288306"/>
                  <a:pt x="111382" y="288306"/>
                </a:cubicBezTo>
                <a:cubicBezTo>
                  <a:pt x="111382" y="288306"/>
                  <a:pt x="110835" y="289674"/>
                  <a:pt x="112750" y="289947"/>
                </a:cubicBezTo>
                <a:cubicBezTo>
                  <a:pt x="114665" y="290221"/>
                  <a:pt x="121869" y="291315"/>
                  <a:pt x="124422" y="288488"/>
                </a:cubicBezTo>
                <a:cubicBezTo>
                  <a:pt x="126976" y="285661"/>
                  <a:pt x="134635" y="276907"/>
                  <a:pt x="135456" y="275448"/>
                </a:cubicBezTo>
                <a:cubicBezTo>
                  <a:pt x="136067" y="274336"/>
                  <a:pt x="136988" y="273415"/>
                  <a:pt x="138100" y="272804"/>
                </a:cubicBezTo>
                <a:lnTo>
                  <a:pt x="160442" y="258396"/>
                </a:lnTo>
                <a:cubicBezTo>
                  <a:pt x="160998" y="257885"/>
                  <a:pt x="161490" y="257301"/>
                  <a:pt x="161901" y="256663"/>
                </a:cubicBezTo>
                <a:cubicBezTo>
                  <a:pt x="162630" y="255478"/>
                  <a:pt x="170017" y="242985"/>
                  <a:pt x="171020" y="239702"/>
                </a:cubicBezTo>
                <a:cubicBezTo>
                  <a:pt x="171977" y="235270"/>
                  <a:pt x="172223" y="230711"/>
                  <a:pt x="171749" y="226206"/>
                </a:cubicBezTo>
                <a:cubicBezTo>
                  <a:pt x="171375" y="223179"/>
                  <a:pt x="171375" y="220115"/>
                  <a:pt x="171749" y="217087"/>
                </a:cubicBezTo>
                <a:cubicBezTo>
                  <a:pt x="172078" y="213385"/>
                  <a:pt x="172078" y="209664"/>
                  <a:pt x="171749" y="205962"/>
                </a:cubicBezTo>
                <a:cubicBezTo>
                  <a:pt x="171065" y="202159"/>
                  <a:pt x="172023" y="198247"/>
                  <a:pt x="174394" y="195202"/>
                </a:cubicBezTo>
                <a:cubicBezTo>
                  <a:pt x="177750" y="192502"/>
                  <a:pt x="180814" y="189438"/>
                  <a:pt x="183512" y="186083"/>
                </a:cubicBezTo>
                <a:cubicBezTo>
                  <a:pt x="184698" y="183803"/>
                  <a:pt x="188984" y="177602"/>
                  <a:pt x="189531" y="175687"/>
                </a:cubicBezTo>
                <a:cubicBezTo>
                  <a:pt x="191738" y="168994"/>
                  <a:pt x="196443" y="163404"/>
                  <a:pt x="202663" y="160094"/>
                </a:cubicBezTo>
                <a:cubicBezTo>
                  <a:pt x="213240" y="153346"/>
                  <a:pt x="215703" y="150975"/>
                  <a:pt x="216250" y="150975"/>
                </a:cubicBezTo>
                <a:cubicBezTo>
                  <a:pt x="217344" y="150464"/>
                  <a:pt x="218192" y="149552"/>
                  <a:pt x="218621" y="148422"/>
                </a:cubicBezTo>
                <a:cubicBezTo>
                  <a:pt x="218621" y="147418"/>
                  <a:pt x="229107" y="119059"/>
                  <a:pt x="229654" y="116596"/>
                </a:cubicBezTo>
                <a:cubicBezTo>
                  <a:pt x="230475" y="113633"/>
                  <a:pt x="230812" y="110551"/>
                  <a:pt x="230658" y="107478"/>
                </a:cubicBezTo>
                <a:cubicBezTo>
                  <a:pt x="228679" y="99234"/>
                  <a:pt x="228405" y="90671"/>
                  <a:pt x="229837" y="82310"/>
                </a:cubicBezTo>
                <a:cubicBezTo>
                  <a:pt x="232664" y="74266"/>
                  <a:pt x="234479" y="65904"/>
                  <a:pt x="235217" y="57415"/>
                </a:cubicBezTo>
                <a:cubicBezTo>
                  <a:pt x="235208" y="51405"/>
                  <a:pt x="237050" y="45551"/>
                  <a:pt x="240506" y="40636"/>
                </a:cubicBezTo>
                <a:cubicBezTo>
                  <a:pt x="244062" y="34800"/>
                  <a:pt x="249625" y="23948"/>
                  <a:pt x="250354" y="22854"/>
                </a:cubicBezTo>
                <a:cubicBezTo>
                  <a:pt x="253035" y="17857"/>
                  <a:pt x="254239" y="12194"/>
                  <a:pt x="253820" y="6531"/>
                </a:cubicBezTo>
                <a:lnTo>
                  <a:pt x="249351" y="1424"/>
                </a:lnTo>
                <a:cubicBezTo>
                  <a:pt x="248530" y="421"/>
                  <a:pt x="248257" y="1424"/>
                  <a:pt x="247345" y="2245"/>
                </a:cubicBezTo>
                <a:cubicBezTo>
                  <a:pt x="245375" y="2501"/>
                  <a:pt x="243388" y="2501"/>
                  <a:pt x="241418" y="2245"/>
                </a:cubicBezTo>
                <a:lnTo>
                  <a:pt x="213332" y="-34"/>
                </a:lnTo>
                <a:cubicBezTo>
                  <a:pt x="210696" y="148"/>
                  <a:pt x="208079" y="522"/>
                  <a:pt x="205489" y="1060"/>
                </a:cubicBezTo>
                <a:cubicBezTo>
                  <a:pt x="199662" y="1981"/>
                  <a:pt x="193927" y="3412"/>
                  <a:pt x="188346" y="5346"/>
                </a:cubicBezTo>
                <a:cubicBezTo>
                  <a:pt x="185601" y="6385"/>
                  <a:pt x="183686" y="8893"/>
                  <a:pt x="183422" y="11820"/>
                </a:cubicBezTo>
                <a:cubicBezTo>
                  <a:pt x="183422" y="12914"/>
                  <a:pt x="182783" y="14921"/>
                  <a:pt x="182236" y="16927"/>
                </a:cubicBezTo>
                <a:cubicBezTo>
                  <a:pt x="181689" y="18933"/>
                  <a:pt x="180868" y="27049"/>
                  <a:pt x="180412" y="30605"/>
                </a:cubicBezTo>
                <a:cubicBezTo>
                  <a:pt x="178333" y="36678"/>
                  <a:pt x="175798" y="42596"/>
                  <a:pt x="172843" y="48296"/>
                </a:cubicBezTo>
                <a:cubicBezTo>
                  <a:pt x="172652" y="48661"/>
                  <a:pt x="172369" y="48971"/>
                  <a:pt x="172023" y="49208"/>
                </a:cubicBezTo>
                <a:cubicBezTo>
                  <a:pt x="170646" y="49928"/>
                  <a:pt x="169442" y="50922"/>
                  <a:pt x="168467" y="52126"/>
                </a:cubicBezTo>
                <a:cubicBezTo>
                  <a:pt x="166187" y="54770"/>
                  <a:pt x="167737" y="63889"/>
                  <a:pt x="167464" y="66078"/>
                </a:cubicBezTo>
                <a:cubicBezTo>
                  <a:pt x="167190" y="68266"/>
                  <a:pt x="166825" y="67628"/>
                  <a:pt x="166278" y="66807"/>
                </a:cubicBezTo>
                <a:cubicBezTo>
                  <a:pt x="165731" y="65987"/>
                  <a:pt x="164545" y="65530"/>
                  <a:pt x="163177" y="64801"/>
                </a:cubicBezTo>
                <a:cubicBezTo>
                  <a:pt x="161782" y="63889"/>
                  <a:pt x="160496" y="62822"/>
                  <a:pt x="159348" y="61609"/>
                </a:cubicBezTo>
                <a:cubicBezTo>
                  <a:pt x="156156" y="58053"/>
                  <a:pt x="147766" y="59330"/>
                  <a:pt x="146216" y="59512"/>
                </a:cubicBezTo>
                <a:cubicBezTo>
                  <a:pt x="144848" y="59494"/>
                  <a:pt x="143517" y="59083"/>
                  <a:pt x="142387" y="58327"/>
                </a:cubicBezTo>
                <a:cubicBezTo>
                  <a:pt x="141237" y="57725"/>
                  <a:pt x="139924" y="57524"/>
                  <a:pt x="138648" y="57780"/>
                </a:cubicBezTo>
                <a:cubicBezTo>
                  <a:pt x="135793" y="58017"/>
                  <a:pt x="132930" y="58017"/>
                  <a:pt x="130076" y="57780"/>
                </a:cubicBezTo>
                <a:cubicBezTo>
                  <a:pt x="128526" y="57780"/>
                  <a:pt x="127249" y="57050"/>
                  <a:pt x="127796" y="56229"/>
                </a:cubicBezTo>
                <a:cubicBezTo>
                  <a:pt x="128343" y="55409"/>
                  <a:pt x="127249" y="55317"/>
                  <a:pt x="127249" y="55317"/>
                </a:cubicBezTo>
                <a:cubicBezTo>
                  <a:pt x="123985" y="54670"/>
                  <a:pt x="120884" y="53366"/>
                  <a:pt x="118130" y="51487"/>
                </a:cubicBezTo>
                <a:cubicBezTo>
                  <a:pt x="117492" y="51041"/>
                  <a:pt x="116717" y="50849"/>
                  <a:pt x="115941" y="50940"/>
                </a:cubicBezTo>
                <a:cubicBezTo>
                  <a:pt x="108828" y="50940"/>
                  <a:pt x="81746" y="51761"/>
                  <a:pt x="72900" y="51943"/>
                </a:cubicBezTo>
                <a:cubicBezTo>
                  <a:pt x="72900" y="51943"/>
                  <a:pt x="72900" y="51943"/>
                  <a:pt x="72900" y="52490"/>
                </a:cubicBezTo>
                <a:cubicBezTo>
                  <a:pt x="70210" y="62102"/>
                  <a:pt x="69006" y="72060"/>
                  <a:pt x="69344" y="82036"/>
                </a:cubicBezTo>
                <a:cubicBezTo>
                  <a:pt x="69216" y="82628"/>
                  <a:pt x="69599" y="83203"/>
                  <a:pt x="70192" y="83331"/>
                </a:cubicBezTo>
                <a:cubicBezTo>
                  <a:pt x="70502" y="83395"/>
                  <a:pt x="70821" y="83322"/>
                  <a:pt x="71077" y="83130"/>
                </a:cubicBezTo>
                <a:cubicBezTo>
                  <a:pt x="79056" y="79327"/>
                  <a:pt x="87773" y="77330"/>
                  <a:pt x="96609" y="77294"/>
                </a:cubicBezTo>
                <a:lnTo>
                  <a:pt x="104543" y="78753"/>
                </a:lnTo>
                <a:cubicBezTo>
                  <a:pt x="105072" y="79072"/>
                  <a:pt x="105482" y="79556"/>
                  <a:pt x="105728" y="80121"/>
                </a:cubicBezTo>
                <a:cubicBezTo>
                  <a:pt x="105728" y="81033"/>
                  <a:pt x="109376" y="87234"/>
                  <a:pt x="110561" y="90152"/>
                </a:cubicBezTo>
                <a:cubicBezTo>
                  <a:pt x="111747" y="93070"/>
                  <a:pt x="113206" y="96991"/>
                  <a:pt x="111929" y="98815"/>
                </a:cubicBezTo>
                <a:cubicBezTo>
                  <a:pt x="110652" y="100638"/>
                  <a:pt x="108373" y="104559"/>
                  <a:pt x="106275" y="105380"/>
                </a:cubicBezTo>
                <a:cubicBezTo>
                  <a:pt x="104178" y="106201"/>
                  <a:pt x="101716" y="106110"/>
                  <a:pt x="99710" y="110031"/>
                </a:cubicBezTo>
                <a:cubicBezTo>
                  <a:pt x="97348" y="115967"/>
                  <a:pt x="95406" y="122068"/>
                  <a:pt x="93874" y="128269"/>
                </a:cubicBezTo>
                <a:cubicBezTo>
                  <a:pt x="93290" y="130366"/>
                  <a:pt x="93764" y="132609"/>
                  <a:pt x="95150" y="134287"/>
                </a:cubicBezTo>
                <a:cubicBezTo>
                  <a:pt x="96427" y="135381"/>
                  <a:pt x="102172" y="138208"/>
                  <a:pt x="104269" y="139394"/>
                </a:cubicBezTo>
                <a:cubicBezTo>
                  <a:pt x="106367" y="140579"/>
                  <a:pt x="112932" y="144409"/>
                  <a:pt x="113388" y="145047"/>
                </a:cubicBezTo>
                <a:cubicBezTo>
                  <a:pt x="114419" y="145795"/>
                  <a:pt x="114802" y="147154"/>
                  <a:pt x="114300" y="148330"/>
                </a:cubicBezTo>
                <a:cubicBezTo>
                  <a:pt x="113872" y="149698"/>
                  <a:pt x="113562" y="151102"/>
                  <a:pt x="113388" y="152525"/>
                </a:cubicBezTo>
                <a:cubicBezTo>
                  <a:pt x="113388" y="154166"/>
                  <a:pt x="112568" y="157176"/>
                  <a:pt x="112568" y="157723"/>
                </a:cubicBezTo>
                <a:cubicBezTo>
                  <a:pt x="112403" y="160121"/>
                  <a:pt x="112649" y="162519"/>
                  <a:pt x="113297" y="164836"/>
                </a:cubicBezTo>
                <a:cubicBezTo>
                  <a:pt x="114409" y="171182"/>
                  <a:pt x="113872" y="177721"/>
                  <a:pt x="111747" y="183803"/>
                </a:cubicBezTo>
                <a:cubicBezTo>
                  <a:pt x="109421" y="191226"/>
                  <a:pt x="106367" y="198402"/>
                  <a:pt x="102628" y="205232"/>
                </a:cubicBezTo>
                <a:cubicBezTo>
                  <a:pt x="101916" y="206336"/>
                  <a:pt x="101452" y="207576"/>
                  <a:pt x="101260" y="208880"/>
                </a:cubicBezTo>
                <a:cubicBezTo>
                  <a:pt x="100832" y="209199"/>
                  <a:pt x="100330" y="209418"/>
                  <a:pt x="99801" y="209518"/>
                </a:cubicBezTo>
                <a:cubicBezTo>
                  <a:pt x="95844" y="210193"/>
                  <a:pt x="92059" y="207613"/>
                  <a:pt x="91229" y="203682"/>
                </a:cubicBezTo>
                <a:cubicBezTo>
                  <a:pt x="91229" y="203682"/>
                  <a:pt x="90135" y="198485"/>
                  <a:pt x="89679" y="197481"/>
                </a:cubicBezTo>
                <a:cubicBezTo>
                  <a:pt x="89223" y="196478"/>
                  <a:pt x="88949" y="195840"/>
                  <a:pt x="88311" y="197481"/>
                </a:cubicBezTo>
                <a:cubicBezTo>
                  <a:pt x="85138" y="203008"/>
                  <a:pt x="78955" y="206099"/>
                  <a:pt x="72627" y="205324"/>
                </a:cubicBezTo>
                <a:lnTo>
                  <a:pt x="64237" y="205324"/>
                </a:lnTo>
                <a:cubicBezTo>
                  <a:pt x="64237" y="205324"/>
                  <a:pt x="62596" y="205324"/>
                  <a:pt x="62322" y="204594"/>
                </a:cubicBezTo>
                <a:cubicBezTo>
                  <a:pt x="62048" y="203865"/>
                  <a:pt x="54936" y="190004"/>
                  <a:pt x="54936" y="190004"/>
                </a:cubicBezTo>
                <a:cubicBezTo>
                  <a:pt x="54936" y="190004"/>
                  <a:pt x="54206" y="188636"/>
                  <a:pt x="53203" y="188818"/>
                </a:cubicBezTo>
                <a:cubicBezTo>
                  <a:pt x="52200" y="189001"/>
                  <a:pt x="45634" y="188818"/>
                  <a:pt x="45634" y="188818"/>
                </a:cubicBezTo>
                <a:cubicBezTo>
                  <a:pt x="44941" y="188663"/>
                  <a:pt x="44267" y="189101"/>
                  <a:pt x="44112" y="189794"/>
                </a:cubicBezTo>
                <a:cubicBezTo>
                  <a:pt x="44093" y="189858"/>
                  <a:pt x="44084" y="189931"/>
                  <a:pt x="44084" y="190004"/>
                </a:cubicBezTo>
                <a:cubicBezTo>
                  <a:pt x="44084" y="191463"/>
                  <a:pt x="42260" y="198576"/>
                  <a:pt x="42260" y="198576"/>
                </a:cubicBezTo>
                <a:cubicBezTo>
                  <a:pt x="41877" y="200974"/>
                  <a:pt x="40245" y="202989"/>
                  <a:pt x="37975" y="203865"/>
                </a:cubicBezTo>
                <a:cubicBezTo>
                  <a:pt x="36616" y="204211"/>
                  <a:pt x="35275" y="204640"/>
                  <a:pt x="33962" y="205141"/>
                </a:cubicBezTo>
                <a:cubicBezTo>
                  <a:pt x="32996" y="205615"/>
                  <a:pt x="31929" y="205834"/>
                  <a:pt x="30862" y="205780"/>
                </a:cubicBezTo>
                <a:cubicBezTo>
                  <a:pt x="28463" y="205178"/>
                  <a:pt x="25965" y="205178"/>
                  <a:pt x="23567" y="205780"/>
                </a:cubicBezTo>
                <a:cubicBezTo>
                  <a:pt x="21287" y="206965"/>
                  <a:pt x="20284" y="205780"/>
                  <a:pt x="16454" y="205232"/>
                </a:cubicBezTo>
                <a:cubicBezTo>
                  <a:pt x="12624" y="204685"/>
                  <a:pt x="15725" y="206236"/>
                  <a:pt x="15907" y="207421"/>
                </a:cubicBezTo>
                <a:cubicBezTo>
                  <a:pt x="16518" y="211552"/>
                  <a:pt x="16007" y="215765"/>
                  <a:pt x="14448" y="219640"/>
                </a:cubicBezTo>
                <a:cubicBezTo>
                  <a:pt x="14448" y="219640"/>
                  <a:pt x="13354" y="220643"/>
                  <a:pt x="14448" y="221738"/>
                </a:cubicBezTo>
                <a:cubicBezTo>
                  <a:pt x="15542" y="222832"/>
                  <a:pt x="21196" y="226753"/>
                  <a:pt x="21196" y="226753"/>
                </a:cubicBezTo>
                <a:cubicBezTo>
                  <a:pt x="21196" y="226753"/>
                  <a:pt x="22473" y="227483"/>
                  <a:pt x="21196" y="228577"/>
                </a:cubicBezTo>
                <a:cubicBezTo>
                  <a:pt x="19919" y="229671"/>
                  <a:pt x="18369" y="232133"/>
                  <a:pt x="21196" y="234048"/>
                </a:cubicBezTo>
                <a:cubicBezTo>
                  <a:pt x="24023" y="235963"/>
                  <a:pt x="28400" y="237605"/>
                  <a:pt x="27032" y="239337"/>
                </a:cubicBezTo>
                <a:cubicBezTo>
                  <a:pt x="25701" y="240714"/>
                  <a:pt x="25090" y="242638"/>
                  <a:pt x="25391" y="244535"/>
                </a:cubicBezTo>
                <a:cubicBezTo>
                  <a:pt x="25391" y="246997"/>
                  <a:pt x="26758" y="248730"/>
                  <a:pt x="24388" y="250553"/>
                </a:cubicBezTo>
                <a:cubicBezTo>
                  <a:pt x="23813" y="251046"/>
                  <a:pt x="22956" y="251046"/>
                  <a:pt x="22381" y="250553"/>
                </a:cubicBezTo>
                <a:cubicBezTo>
                  <a:pt x="19719" y="248593"/>
                  <a:pt x="16910" y="246824"/>
                  <a:pt x="13992" y="245265"/>
                </a:cubicBezTo>
                <a:cubicBezTo>
                  <a:pt x="12259" y="244535"/>
                  <a:pt x="11712" y="244170"/>
                  <a:pt x="11438" y="244809"/>
                </a:cubicBezTo>
                <a:cubicBezTo>
                  <a:pt x="11165" y="245447"/>
                  <a:pt x="10709" y="245994"/>
                  <a:pt x="10162" y="246085"/>
                </a:cubicBezTo>
                <a:cubicBezTo>
                  <a:pt x="9615" y="246177"/>
                  <a:pt x="3961" y="246997"/>
                  <a:pt x="-52" y="257393"/>
                </a:cubicBezTo>
                <a:lnTo>
                  <a:pt x="15086" y="272530"/>
                </a:lnTo>
                <a:cubicBezTo>
                  <a:pt x="21050" y="279260"/>
                  <a:pt x="26248" y="286637"/>
                  <a:pt x="30588" y="294507"/>
                </a:cubicBezTo>
                <a:cubicBezTo>
                  <a:pt x="33233" y="292592"/>
                  <a:pt x="37336" y="289400"/>
                  <a:pt x="38157" y="288762"/>
                </a:cubicBezTo>
                <a:cubicBezTo>
                  <a:pt x="40765" y="286528"/>
                  <a:pt x="43500" y="284458"/>
                  <a:pt x="46364" y="282561"/>
                </a:cubicBezTo>
                <a:cubicBezTo>
                  <a:pt x="48115" y="281722"/>
                  <a:pt x="49738" y="280655"/>
                  <a:pt x="51197" y="279369"/>
                </a:cubicBezTo>
                <a:cubicBezTo>
                  <a:pt x="51835" y="278457"/>
                  <a:pt x="54571" y="275083"/>
                  <a:pt x="54571" y="275083"/>
                </a:cubicBezTo>
                <a:cubicBezTo>
                  <a:pt x="54571" y="275083"/>
                  <a:pt x="55300" y="273442"/>
                  <a:pt x="56395" y="274628"/>
                </a:cubicBezTo>
                <a:cubicBezTo>
                  <a:pt x="57489" y="275813"/>
                  <a:pt x="62869" y="278093"/>
                  <a:pt x="66882" y="281375"/>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42" name="Freeform: Shape 1241">
            <a:extLst>
              <a:ext uri="{FF2B5EF4-FFF2-40B4-BE49-F238E27FC236}">
                <a16:creationId xmlns:a16="http://schemas.microsoft.com/office/drawing/2014/main" id="{D6F3EFA8-1A19-E225-CCF2-C60204FEF784}"/>
              </a:ext>
            </a:extLst>
          </p:cNvPr>
          <p:cNvSpPr/>
          <p:nvPr/>
        </p:nvSpPr>
        <p:spPr>
          <a:xfrm>
            <a:off x="6166736" y="4258628"/>
            <a:ext cx="382077" cy="257675"/>
          </a:xfrm>
          <a:custGeom>
            <a:avLst/>
            <a:gdLst>
              <a:gd name="connsiteX0" fmla="*/ 435215 w 439735"/>
              <a:gd name="connsiteY0" fmla="*/ 183906 h 296559"/>
              <a:gd name="connsiteX1" fmla="*/ 426096 w 439735"/>
              <a:gd name="connsiteY1" fmla="*/ 174788 h 296559"/>
              <a:gd name="connsiteX2" fmla="*/ 420260 w 439735"/>
              <a:gd name="connsiteY2" fmla="*/ 171505 h 296559"/>
              <a:gd name="connsiteX3" fmla="*/ 411688 w 439735"/>
              <a:gd name="connsiteY3" fmla="*/ 167219 h 296559"/>
              <a:gd name="connsiteX4" fmla="*/ 403846 w 439735"/>
              <a:gd name="connsiteY4" fmla="*/ 160379 h 296559"/>
              <a:gd name="connsiteX5" fmla="*/ 404667 w 439735"/>
              <a:gd name="connsiteY5" fmla="*/ 148251 h 296559"/>
              <a:gd name="connsiteX6" fmla="*/ 404667 w 439735"/>
              <a:gd name="connsiteY6" fmla="*/ 146337 h 296559"/>
              <a:gd name="connsiteX7" fmla="*/ 369012 w 439735"/>
              <a:gd name="connsiteY7" fmla="*/ 114694 h 296559"/>
              <a:gd name="connsiteX8" fmla="*/ 368008 w 439735"/>
              <a:gd name="connsiteY8" fmla="*/ 111502 h 296559"/>
              <a:gd name="connsiteX9" fmla="*/ 359893 w 439735"/>
              <a:gd name="connsiteY9" fmla="*/ 99283 h 296559"/>
              <a:gd name="connsiteX10" fmla="*/ 333722 w 439735"/>
              <a:gd name="connsiteY10" fmla="*/ 91623 h 296559"/>
              <a:gd name="connsiteX11" fmla="*/ 332536 w 439735"/>
              <a:gd name="connsiteY11" fmla="*/ 89890 h 296559"/>
              <a:gd name="connsiteX12" fmla="*/ 330439 w 439735"/>
              <a:gd name="connsiteY12" fmla="*/ 78309 h 296559"/>
              <a:gd name="connsiteX13" fmla="*/ 329253 w 439735"/>
              <a:gd name="connsiteY13" fmla="*/ 76759 h 296559"/>
              <a:gd name="connsiteX14" fmla="*/ 319405 w 439735"/>
              <a:gd name="connsiteY14" fmla="*/ 76303 h 296559"/>
              <a:gd name="connsiteX15" fmla="*/ 309648 w 439735"/>
              <a:gd name="connsiteY15" fmla="*/ 76303 h 296559"/>
              <a:gd name="connsiteX16" fmla="*/ 308006 w 439735"/>
              <a:gd name="connsiteY16" fmla="*/ 75209 h 296559"/>
              <a:gd name="connsiteX17" fmla="*/ 306456 w 439735"/>
              <a:gd name="connsiteY17" fmla="*/ 63810 h 296559"/>
              <a:gd name="connsiteX18" fmla="*/ 307732 w 439735"/>
              <a:gd name="connsiteY18" fmla="*/ 61622 h 296559"/>
              <a:gd name="connsiteX19" fmla="*/ 312019 w 439735"/>
              <a:gd name="connsiteY19" fmla="*/ 48126 h 296559"/>
              <a:gd name="connsiteX20" fmla="*/ 314207 w 439735"/>
              <a:gd name="connsiteY20" fmla="*/ 42290 h 296559"/>
              <a:gd name="connsiteX21" fmla="*/ 309283 w 439735"/>
              <a:gd name="connsiteY21" fmla="*/ 31620 h 296559"/>
              <a:gd name="connsiteX22" fmla="*/ 286485 w 439735"/>
              <a:gd name="connsiteY22" fmla="*/ 1254 h 296559"/>
              <a:gd name="connsiteX23" fmla="*/ 286485 w 439735"/>
              <a:gd name="connsiteY23" fmla="*/ 1254 h 296559"/>
              <a:gd name="connsiteX24" fmla="*/ 269798 w 439735"/>
              <a:gd name="connsiteY24" fmla="*/ -22 h 296559"/>
              <a:gd name="connsiteX25" fmla="*/ 267336 w 439735"/>
              <a:gd name="connsiteY25" fmla="*/ 525 h 296559"/>
              <a:gd name="connsiteX26" fmla="*/ 257214 w 439735"/>
              <a:gd name="connsiteY26" fmla="*/ 5723 h 296559"/>
              <a:gd name="connsiteX27" fmla="*/ 248824 w 439735"/>
              <a:gd name="connsiteY27" fmla="*/ 9644 h 296559"/>
              <a:gd name="connsiteX28" fmla="*/ 246544 w 439735"/>
              <a:gd name="connsiteY28" fmla="*/ 14659 h 296559"/>
              <a:gd name="connsiteX29" fmla="*/ 243809 w 439735"/>
              <a:gd name="connsiteY29" fmla="*/ 21407 h 296559"/>
              <a:gd name="connsiteX30" fmla="*/ 217364 w 439735"/>
              <a:gd name="connsiteY30" fmla="*/ 51682 h 296559"/>
              <a:gd name="connsiteX31" fmla="*/ 205600 w 439735"/>
              <a:gd name="connsiteY31" fmla="*/ 60254 h 296559"/>
              <a:gd name="connsiteX32" fmla="*/ 196482 w 439735"/>
              <a:gd name="connsiteY32" fmla="*/ 64357 h 296559"/>
              <a:gd name="connsiteX33" fmla="*/ 169763 w 439735"/>
              <a:gd name="connsiteY33" fmla="*/ 65360 h 296559"/>
              <a:gd name="connsiteX34" fmla="*/ 153440 w 439735"/>
              <a:gd name="connsiteY34" fmla="*/ 68279 h 296559"/>
              <a:gd name="connsiteX35" fmla="*/ 150431 w 439735"/>
              <a:gd name="connsiteY35" fmla="*/ 71379 h 296559"/>
              <a:gd name="connsiteX36" fmla="*/ 154808 w 439735"/>
              <a:gd name="connsiteY36" fmla="*/ 75665 h 296559"/>
              <a:gd name="connsiteX37" fmla="*/ 157088 w 439735"/>
              <a:gd name="connsiteY37" fmla="*/ 79221 h 296559"/>
              <a:gd name="connsiteX38" fmla="*/ 156359 w 439735"/>
              <a:gd name="connsiteY38" fmla="*/ 81319 h 296559"/>
              <a:gd name="connsiteX39" fmla="*/ 145051 w 439735"/>
              <a:gd name="connsiteY39" fmla="*/ 95726 h 296559"/>
              <a:gd name="connsiteX40" fmla="*/ 133470 w 439735"/>
              <a:gd name="connsiteY40" fmla="*/ 100286 h 296559"/>
              <a:gd name="connsiteX41" fmla="*/ 119062 w 439735"/>
              <a:gd name="connsiteY41" fmla="*/ 101198 h 296559"/>
              <a:gd name="connsiteX42" fmla="*/ 104836 w 439735"/>
              <a:gd name="connsiteY42" fmla="*/ 105028 h 296559"/>
              <a:gd name="connsiteX43" fmla="*/ 96265 w 439735"/>
              <a:gd name="connsiteY43" fmla="*/ 107308 h 296559"/>
              <a:gd name="connsiteX44" fmla="*/ 93438 w 439735"/>
              <a:gd name="connsiteY44" fmla="*/ 108675 h 296559"/>
              <a:gd name="connsiteX45" fmla="*/ 81766 w 439735"/>
              <a:gd name="connsiteY45" fmla="*/ 115788 h 296559"/>
              <a:gd name="connsiteX46" fmla="*/ 79577 w 439735"/>
              <a:gd name="connsiteY46" fmla="*/ 114967 h 296559"/>
              <a:gd name="connsiteX47" fmla="*/ 72647 w 439735"/>
              <a:gd name="connsiteY47" fmla="*/ 105848 h 296559"/>
              <a:gd name="connsiteX48" fmla="*/ 68361 w 439735"/>
              <a:gd name="connsiteY48" fmla="*/ 106760 h 296559"/>
              <a:gd name="connsiteX49" fmla="*/ 66628 w 439735"/>
              <a:gd name="connsiteY49" fmla="*/ 110864 h 296559"/>
              <a:gd name="connsiteX50" fmla="*/ 63801 w 439735"/>
              <a:gd name="connsiteY50" fmla="*/ 112323 h 296559"/>
              <a:gd name="connsiteX51" fmla="*/ 49940 w 439735"/>
              <a:gd name="connsiteY51" fmla="*/ 115241 h 296559"/>
              <a:gd name="connsiteX52" fmla="*/ 35989 w 439735"/>
              <a:gd name="connsiteY52" fmla="*/ 116700 h 296559"/>
              <a:gd name="connsiteX53" fmla="*/ 34712 w 439735"/>
              <a:gd name="connsiteY53" fmla="*/ 118524 h 296559"/>
              <a:gd name="connsiteX54" fmla="*/ 28876 w 439735"/>
              <a:gd name="connsiteY54" fmla="*/ 124998 h 296559"/>
              <a:gd name="connsiteX55" fmla="*/ 26870 w 439735"/>
              <a:gd name="connsiteY55" fmla="*/ 128099 h 296559"/>
              <a:gd name="connsiteX56" fmla="*/ 19483 w 439735"/>
              <a:gd name="connsiteY56" fmla="*/ 141047 h 296559"/>
              <a:gd name="connsiteX57" fmla="*/ 15380 w 439735"/>
              <a:gd name="connsiteY57" fmla="*/ 150166 h 296559"/>
              <a:gd name="connsiteX58" fmla="*/ 8267 w 439735"/>
              <a:gd name="connsiteY58" fmla="*/ 161565 h 296559"/>
              <a:gd name="connsiteX59" fmla="*/ 516 w 439735"/>
              <a:gd name="connsiteY59" fmla="*/ 165395 h 296559"/>
              <a:gd name="connsiteX60" fmla="*/ 516 w 439735"/>
              <a:gd name="connsiteY60" fmla="*/ 166945 h 296559"/>
              <a:gd name="connsiteX61" fmla="*/ 6261 w 439735"/>
              <a:gd name="connsiteY61" fmla="*/ 176064 h 296559"/>
              <a:gd name="connsiteX62" fmla="*/ 3981 w 439735"/>
              <a:gd name="connsiteY62" fmla="*/ 190290 h 296559"/>
              <a:gd name="connsiteX63" fmla="*/ 3981 w 439735"/>
              <a:gd name="connsiteY63" fmla="*/ 192478 h 296559"/>
              <a:gd name="connsiteX64" fmla="*/ 8085 w 439735"/>
              <a:gd name="connsiteY64" fmla="*/ 203877 h 296559"/>
              <a:gd name="connsiteX65" fmla="*/ 9817 w 439735"/>
              <a:gd name="connsiteY65" fmla="*/ 215276 h 296559"/>
              <a:gd name="connsiteX66" fmla="*/ 10912 w 439735"/>
              <a:gd name="connsiteY66" fmla="*/ 217373 h 296559"/>
              <a:gd name="connsiteX67" fmla="*/ 14924 w 439735"/>
              <a:gd name="connsiteY67" fmla="*/ 220838 h 296559"/>
              <a:gd name="connsiteX68" fmla="*/ 24590 w 439735"/>
              <a:gd name="connsiteY68" fmla="*/ 233878 h 296559"/>
              <a:gd name="connsiteX69" fmla="*/ 23769 w 439735"/>
              <a:gd name="connsiteY69" fmla="*/ 235611 h 296559"/>
              <a:gd name="connsiteX70" fmla="*/ 21399 w 439735"/>
              <a:gd name="connsiteY70" fmla="*/ 235611 h 296559"/>
              <a:gd name="connsiteX71" fmla="*/ 20760 w 439735"/>
              <a:gd name="connsiteY71" fmla="*/ 237161 h 296559"/>
              <a:gd name="connsiteX72" fmla="*/ 27873 w 439735"/>
              <a:gd name="connsiteY72" fmla="*/ 248468 h 296559"/>
              <a:gd name="connsiteX73" fmla="*/ 34621 w 439735"/>
              <a:gd name="connsiteY73" fmla="*/ 255125 h 296559"/>
              <a:gd name="connsiteX74" fmla="*/ 47114 w 439735"/>
              <a:gd name="connsiteY74" fmla="*/ 264244 h 296559"/>
              <a:gd name="connsiteX75" fmla="*/ 56232 w 439735"/>
              <a:gd name="connsiteY75" fmla="*/ 278470 h 296559"/>
              <a:gd name="connsiteX76" fmla="*/ 56232 w 439735"/>
              <a:gd name="connsiteY76" fmla="*/ 281935 h 296559"/>
              <a:gd name="connsiteX77" fmla="*/ 59516 w 439735"/>
              <a:gd name="connsiteY77" fmla="*/ 296525 h 296559"/>
              <a:gd name="connsiteX78" fmla="*/ 60336 w 439735"/>
              <a:gd name="connsiteY78" fmla="*/ 295613 h 296559"/>
              <a:gd name="connsiteX79" fmla="*/ 67905 w 439735"/>
              <a:gd name="connsiteY79" fmla="*/ 277923 h 296559"/>
              <a:gd name="connsiteX80" fmla="*/ 69729 w 439735"/>
              <a:gd name="connsiteY80" fmla="*/ 264244 h 296559"/>
              <a:gd name="connsiteX81" fmla="*/ 70914 w 439735"/>
              <a:gd name="connsiteY81" fmla="*/ 259138 h 296559"/>
              <a:gd name="connsiteX82" fmla="*/ 75838 w 439735"/>
              <a:gd name="connsiteY82" fmla="*/ 252663 h 296559"/>
              <a:gd name="connsiteX83" fmla="*/ 92982 w 439735"/>
              <a:gd name="connsiteY83" fmla="*/ 248377 h 296559"/>
              <a:gd name="connsiteX84" fmla="*/ 100824 w 439735"/>
              <a:gd name="connsiteY84" fmla="*/ 247283 h 296559"/>
              <a:gd name="connsiteX85" fmla="*/ 128911 w 439735"/>
              <a:gd name="connsiteY85" fmla="*/ 249563 h 296559"/>
              <a:gd name="connsiteX86" fmla="*/ 134838 w 439735"/>
              <a:gd name="connsiteY86" fmla="*/ 249563 h 296559"/>
              <a:gd name="connsiteX87" fmla="*/ 136844 w 439735"/>
              <a:gd name="connsiteY87" fmla="*/ 248742 h 296559"/>
              <a:gd name="connsiteX88" fmla="*/ 141312 w 439735"/>
              <a:gd name="connsiteY88" fmla="*/ 253848 h 296559"/>
              <a:gd name="connsiteX89" fmla="*/ 141312 w 439735"/>
              <a:gd name="connsiteY89" fmla="*/ 250931 h 296559"/>
              <a:gd name="connsiteX90" fmla="*/ 141312 w 439735"/>
              <a:gd name="connsiteY90" fmla="*/ 232693 h 296559"/>
              <a:gd name="connsiteX91" fmla="*/ 139488 w 439735"/>
              <a:gd name="connsiteY91" fmla="*/ 227768 h 296559"/>
              <a:gd name="connsiteX92" fmla="*/ 140674 w 439735"/>
              <a:gd name="connsiteY92" fmla="*/ 224303 h 296559"/>
              <a:gd name="connsiteX93" fmla="*/ 146875 w 439735"/>
              <a:gd name="connsiteY93" fmla="*/ 221385 h 296559"/>
              <a:gd name="connsiteX94" fmla="*/ 156723 w 439735"/>
              <a:gd name="connsiteY94" fmla="*/ 206704 h 296559"/>
              <a:gd name="connsiteX95" fmla="*/ 159367 w 439735"/>
              <a:gd name="connsiteY95" fmla="*/ 203421 h 296559"/>
              <a:gd name="connsiteX96" fmla="*/ 175235 w 439735"/>
              <a:gd name="connsiteY96" fmla="*/ 198314 h 296559"/>
              <a:gd name="connsiteX97" fmla="*/ 183715 w 439735"/>
              <a:gd name="connsiteY97" fmla="*/ 200503 h 296559"/>
              <a:gd name="connsiteX98" fmla="*/ 185174 w 439735"/>
              <a:gd name="connsiteY98" fmla="*/ 202418 h 296559"/>
              <a:gd name="connsiteX99" fmla="*/ 189004 w 439735"/>
              <a:gd name="connsiteY99" fmla="*/ 203694 h 296559"/>
              <a:gd name="connsiteX100" fmla="*/ 202956 w 439735"/>
              <a:gd name="connsiteY100" fmla="*/ 217646 h 296559"/>
              <a:gd name="connsiteX101" fmla="*/ 205145 w 439735"/>
              <a:gd name="connsiteY101" fmla="*/ 218741 h 296559"/>
              <a:gd name="connsiteX102" fmla="*/ 233778 w 439735"/>
              <a:gd name="connsiteY102" fmla="*/ 226309 h 296559"/>
              <a:gd name="connsiteX103" fmla="*/ 236788 w 439735"/>
              <a:gd name="connsiteY103" fmla="*/ 227221 h 296559"/>
              <a:gd name="connsiteX104" fmla="*/ 258946 w 439735"/>
              <a:gd name="connsiteY104" fmla="*/ 229319 h 296559"/>
              <a:gd name="connsiteX105" fmla="*/ 270527 w 439735"/>
              <a:gd name="connsiteY105" fmla="*/ 231325 h 296559"/>
              <a:gd name="connsiteX106" fmla="*/ 271895 w 439735"/>
              <a:gd name="connsiteY106" fmla="*/ 229866 h 296559"/>
              <a:gd name="connsiteX107" fmla="*/ 282291 w 439735"/>
              <a:gd name="connsiteY107" fmla="*/ 212722 h 296559"/>
              <a:gd name="connsiteX108" fmla="*/ 286942 w 439735"/>
              <a:gd name="connsiteY108" fmla="*/ 208619 h 296559"/>
              <a:gd name="connsiteX109" fmla="*/ 294510 w 439735"/>
              <a:gd name="connsiteY109" fmla="*/ 211354 h 296559"/>
              <a:gd name="connsiteX110" fmla="*/ 303629 w 439735"/>
              <a:gd name="connsiteY110" fmla="*/ 216370 h 296559"/>
              <a:gd name="connsiteX111" fmla="*/ 313477 w 439735"/>
              <a:gd name="connsiteY111" fmla="*/ 211537 h 296559"/>
              <a:gd name="connsiteX112" fmla="*/ 332901 w 439735"/>
              <a:gd name="connsiteY112" fmla="*/ 202418 h 296559"/>
              <a:gd name="connsiteX113" fmla="*/ 335363 w 439735"/>
              <a:gd name="connsiteY113" fmla="*/ 201597 h 296559"/>
              <a:gd name="connsiteX114" fmla="*/ 339466 w 439735"/>
              <a:gd name="connsiteY114" fmla="*/ 199500 h 296559"/>
              <a:gd name="connsiteX115" fmla="*/ 344755 w 439735"/>
              <a:gd name="connsiteY115" fmla="*/ 202874 h 296559"/>
              <a:gd name="connsiteX116" fmla="*/ 346852 w 439735"/>
              <a:gd name="connsiteY116" fmla="*/ 204789 h 296559"/>
              <a:gd name="connsiteX117" fmla="*/ 366458 w 439735"/>
              <a:gd name="connsiteY117" fmla="*/ 201597 h 296559"/>
              <a:gd name="connsiteX118" fmla="*/ 368282 w 439735"/>
              <a:gd name="connsiteY118" fmla="*/ 195852 h 296559"/>
              <a:gd name="connsiteX119" fmla="*/ 371246 w 439735"/>
              <a:gd name="connsiteY119" fmla="*/ 190417 h 296559"/>
              <a:gd name="connsiteX120" fmla="*/ 371382 w 439735"/>
              <a:gd name="connsiteY120" fmla="*/ 190381 h 296559"/>
              <a:gd name="connsiteX121" fmla="*/ 379407 w 439735"/>
              <a:gd name="connsiteY121" fmla="*/ 191749 h 296559"/>
              <a:gd name="connsiteX122" fmla="*/ 388526 w 439735"/>
              <a:gd name="connsiteY122" fmla="*/ 195670 h 296559"/>
              <a:gd name="connsiteX123" fmla="*/ 402752 w 439735"/>
              <a:gd name="connsiteY123" fmla="*/ 197129 h 296559"/>
              <a:gd name="connsiteX124" fmla="*/ 417707 w 439735"/>
              <a:gd name="connsiteY124" fmla="*/ 198679 h 296559"/>
              <a:gd name="connsiteX125" fmla="*/ 434030 w 439735"/>
              <a:gd name="connsiteY125" fmla="*/ 198679 h 296559"/>
              <a:gd name="connsiteX126" fmla="*/ 439684 w 439735"/>
              <a:gd name="connsiteY126" fmla="*/ 201779 h 296559"/>
              <a:gd name="connsiteX127" fmla="*/ 437313 w 439735"/>
              <a:gd name="connsiteY127" fmla="*/ 195305 h 296559"/>
              <a:gd name="connsiteX128" fmla="*/ 435215 w 439735"/>
              <a:gd name="connsiteY128" fmla="*/ 183906 h 29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439735" h="296559">
                <a:moveTo>
                  <a:pt x="435215" y="183906"/>
                </a:moveTo>
                <a:cubicBezTo>
                  <a:pt x="435215" y="179347"/>
                  <a:pt x="427464" y="175608"/>
                  <a:pt x="426096" y="174788"/>
                </a:cubicBezTo>
                <a:cubicBezTo>
                  <a:pt x="424728" y="173967"/>
                  <a:pt x="422540" y="174058"/>
                  <a:pt x="420260" y="171505"/>
                </a:cubicBezTo>
                <a:cubicBezTo>
                  <a:pt x="417962" y="169161"/>
                  <a:pt x="414944" y="167656"/>
                  <a:pt x="411688" y="167219"/>
                </a:cubicBezTo>
                <a:cubicBezTo>
                  <a:pt x="409409" y="167219"/>
                  <a:pt x="406308" y="165212"/>
                  <a:pt x="403846" y="160379"/>
                </a:cubicBezTo>
                <a:cubicBezTo>
                  <a:pt x="402351" y="156404"/>
                  <a:pt x="402651" y="151981"/>
                  <a:pt x="404667" y="148251"/>
                </a:cubicBezTo>
                <a:cubicBezTo>
                  <a:pt x="405396" y="147248"/>
                  <a:pt x="404667" y="146337"/>
                  <a:pt x="404667" y="146337"/>
                </a:cubicBezTo>
                <a:lnTo>
                  <a:pt x="369012" y="114694"/>
                </a:lnTo>
                <a:cubicBezTo>
                  <a:pt x="368282" y="113964"/>
                  <a:pt x="367461" y="114694"/>
                  <a:pt x="368008" y="111502"/>
                </a:cubicBezTo>
                <a:cubicBezTo>
                  <a:pt x="368556" y="108310"/>
                  <a:pt x="365182" y="103113"/>
                  <a:pt x="359893" y="99283"/>
                </a:cubicBezTo>
                <a:cubicBezTo>
                  <a:pt x="351567" y="95535"/>
                  <a:pt x="342758" y="92963"/>
                  <a:pt x="333722" y="91623"/>
                </a:cubicBezTo>
                <a:cubicBezTo>
                  <a:pt x="332445" y="91623"/>
                  <a:pt x="332536" y="89890"/>
                  <a:pt x="332536" y="89890"/>
                </a:cubicBezTo>
                <a:cubicBezTo>
                  <a:pt x="332536" y="89890"/>
                  <a:pt x="330439" y="79495"/>
                  <a:pt x="330439" y="78309"/>
                </a:cubicBezTo>
                <a:cubicBezTo>
                  <a:pt x="330375" y="77607"/>
                  <a:pt x="329919" y="77005"/>
                  <a:pt x="329253" y="76759"/>
                </a:cubicBezTo>
                <a:cubicBezTo>
                  <a:pt x="329253" y="76759"/>
                  <a:pt x="323417" y="76759"/>
                  <a:pt x="319405" y="76303"/>
                </a:cubicBezTo>
                <a:cubicBezTo>
                  <a:pt x="316158" y="76011"/>
                  <a:pt x="312894" y="76011"/>
                  <a:pt x="309648" y="76303"/>
                </a:cubicBezTo>
                <a:cubicBezTo>
                  <a:pt x="308735" y="76759"/>
                  <a:pt x="308006" y="76303"/>
                  <a:pt x="308006" y="75209"/>
                </a:cubicBezTo>
                <a:cubicBezTo>
                  <a:pt x="308006" y="74115"/>
                  <a:pt x="306638" y="65087"/>
                  <a:pt x="306456" y="63810"/>
                </a:cubicBezTo>
                <a:cubicBezTo>
                  <a:pt x="306511" y="62917"/>
                  <a:pt x="306985" y="62105"/>
                  <a:pt x="307732" y="61622"/>
                </a:cubicBezTo>
                <a:cubicBezTo>
                  <a:pt x="311982" y="58567"/>
                  <a:pt x="313733" y="53077"/>
                  <a:pt x="312019" y="48126"/>
                </a:cubicBezTo>
                <a:cubicBezTo>
                  <a:pt x="312019" y="46302"/>
                  <a:pt x="313204" y="45025"/>
                  <a:pt x="314207" y="42290"/>
                </a:cubicBezTo>
                <a:cubicBezTo>
                  <a:pt x="315210" y="39554"/>
                  <a:pt x="312475" y="34994"/>
                  <a:pt x="309283" y="31620"/>
                </a:cubicBezTo>
                <a:cubicBezTo>
                  <a:pt x="306091" y="28246"/>
                  <a:pt x="286485" y="1254"/>
                  <a:pt x="286485" y="1254"/>
                </a:cubicBezTo>
                <a:lnTo>
                  <a:pt x="286485" y="1254"/>
                </a:lnTo>
                <a:cubicBezTo>
                  <a:pt x="279646" y="798"/>
                  <a:pt x="270254" y="160"/>
                  <a:pt x="269798" y="-22"/>
                </a:cubicBezTo>
                <a:cubicBezTo>
                  <a:pt x="268941" y="-86"/>
                  <a:pt x="268083" y="105"/>
                  <a:pt x="267336" y="525"/>
                </a:cubicBezTo>
                <a:cubicBezTo>
                  <a:pt x="267336" y="525"/>
                  <a:pt x="259220" y="4811"/>
                  <a:pt x="257214" y="5723"/>
                </a:cubicBezTo>
                <a:cubicBezTo>
                  <a:pt x="254350" y="6890"/>
                  <a:pt x="251551" y="8194"/>
                  <a:pt x="248824" y="9644"/>
                </a:cubicBezTo>
                <a:cubicBezTo>
                  <a:pt x="247110" y="10693"/>
                  <a:pt x="246207" y="12680"/>
                  <a:pt x="246544" y="14659"/>
                </a:cubicBezTo>
                <a:cubicBezTo>
                  <a:pt x="246198" y="17094"/>
                  <a:pt x="245259" y="19419"/>
                  <a:pt x="243809" y="21407"/>
                </a:cubicBezTo>
                <a:cubicBezTo>
                  <a:pt x="243809" y="21407"/>
                  <a:pt x="219188" y="49858"/>
                  <a:pt x="217364" y="51682"/>
                </a:cubicBezTo>
                <a:cubicBezTo>
                  <a:pt x="213598" y="54746"/>
                  <a:pt x="209668" y="57609"/>
                  <a:pt x="205600" y="60254"/>
                </a:cubicBezTo>
                <a:cubicBezTo>
                  <a:pt x="202929" y="62333"/>
                  <a:pt x="199810" y="63737"/>
                  <a:pt x="196482" y="64357"/>
                </a:cubicBezTo>
                <a:cubicBezTo>
                  <a:pt x="195479" y="64357"/>
                  <a:pt x="176785" y="65360"/>
                  <a:pt x="169763" y="65360"/>
                </a:cubicBezTo>
                <a:cubicBezTo>
                  <a:pt x="164210" y="65506"/>
                  <a:pt x="158702" y="66491"/>
                  <a:pt x="153440" y="68279"/>
                </a:cubicBezTo>
                <a:cubicBezTo>
                  <a:pt x="151799" y="68826"/>
                  <a:pt x="150431" y="69829"/>
                  <a:pt x="150431" y="71379"/>
                </a:cubicBezTo>
                <a:cubicBezTo>
                  <a:pt x="150431" y="72929"/>
                  <a:pt x="152528" y="74115"/>
                  <a:pt x="154808" y="75665"/>
                </a:cubicBezTo>
                <a:cubicBezTo>
                  <a:pt x="157088" y="77215"/>
                  <a:pt x="157270" y="78218"/>
                  <a:pt x="157088" y="79221"/>
                </a:cubicBezTo>
                <a:cubicBezTo>
                  <a:pt x="156979" y="79960"/>
                  <a:pt x="156723" y="80671"/>
                  <a:pt x="156359" y="81319"/>
                </a:cubicBezTo>
                <a:cubicBezTo>
                  <a:pt x="156359" y="81319"/>
                  <a:pt x="147240" y="92991"/>
                  <a:pt x="145051" y="95726"/>
                </a:cubicBezTo>
                <a:cubicBezTo>
                  <a:pt x="142078" y="98918"/>
                  <a:pt x="137820" y="100596"/>
                  <a:pt x="133470" y="100286"/>
                </a:cubicBezTo>
                <a:cubicBezTo>
                  <a:pt x="128646" y="100040"/>
                  <a:pt x="123813" y="100350"/>
                  <a:pt x="119062" y="101198"/>
                </a:cubicBezTo>
                <a:cubicBezTo>
                  <a:pt x="118059" y="101198"/>
                  <a:pt x="105931" y="104481"/>
                  <a:pt x="104836" y="105028"/>
                </a:cubicBezTo>
                <a:cubicBezTo>
                  <a:pt x="102064" y="106086"/>
                  <a:pt x="99192" y="106851"/>
                  <a:pt x="96265" y="107308"/>
                </a:cubicBezTo>
                <a:cubicBezTo>
                  <a:pt x="95189" y="107408"/>
                  <a:pt x="94186" y="107891"/>
                  <a:pt x="93438" y="108675"/>
                </a:cubicBezTo>
                <a:lnTo>
                  <a:pt x="81766" y="115788"/>
                </a:lnTo>
                <a:cubicBezTo>
                  <a:pt x="80489" y="116700"/>
                  <a:pt x="79577" y="114967"/>
                  <a:pt x="79577" y="114967"/>
                </a:cubicBezTo>
                <a:cubicBezTo>
                  <a:pt x="77835" y="111539"/>
                  <a:pt x="75492" y="108447"/>
                  <a:pt x="72647" y="105848"/>
                </a:cubicBezTo>
                <a:cubicBezTo>
                  <a:pt x="71188" y="104845"/>
                  <a:pt x="69182" y="105848"/>
                  <a:pt x="68361" y="106760"/>
                </a:cubicBezTo>
                <a:cubicBezTo>
                  <a:pt x="67403" y="107937"/>
                  <a:pt x="66811" y="109359"/>
                  <a:pt x="66628" y="110864"/>
                </a:cubicBezTo>
                <a:cubicBezTo>
                  <a:pt x="66628" y="111958"/>
                  <a:pt x="65808" y="111958"/>
                  <a:pt x="63801" y="112323"/>
                </a:cubicBezTo>
                <a:cubicBezTo>
                  <a:pt x="61795" y="112688"/>
                  <a:pt x="54682" y="114876"/>
                  <a:pt x="49940" y="115241"/>
                </a:cubicBezTo>
                <a:lnTo>
                  <a:pt x="35989" y="116700"/>
                </a:lnTo>
                <a:cubicBezTo>
                  <a:pt x="35660" y="117375"/>
                  <a:pt x="35232" y="117986"/>
                  <a:pt x="34712" y="118524"/>
                </a:cubicBezTo>
                <a:cubicBezTo>
                  <a:pt x="32706" y="120530"/>
                  <a:pt x="29423" y="124269"/>
                  <a:pt x="28876" y="124998"/>
                </a:cubicBezTo>
                <a:cubicBezTo>
                  <a:pt x="28074" y="125937"/>
                  <a:pt x="27399" y="126977"/>
                  <a:pt x="26870" y="128099"/>
                </a:cubicBezTo>
                <a:cubicBezTo>
                  <a:pt x="26870" y="128919"/>
                  <a:pt x="20213" y="139953"/>
                  <a:pt x="19483" y="141047"/>
                </a:cubicBezTo>
                <a:cubicBezTo>
                  <a:pt x="17924" y="143993"/>
                  <a:pt x="16547" y="147039"/>
                  <a:pt x="15380" y="150166"/>
                </a:cubicBezTo>
                <a:cubicBezTo>
                  <a:pt x="14650" y="152081"/>
                  <a:pt x="12462" y="159285"/>
                  <a:pt x="8267" y="161565"/>
                </a:cubicBezTo>
                <a:lnTo>
                  <a:pt x="516" y="165395"/>
                </a:lnTo>
                <a:cubicBezTo>
                  <a:pt x="516" y="165395"/>
                  <a:pt x="-761" y="165395"/>
                  <a:pt x="516" y="166945"/>
                </a:cubicBezTo>
                <a:cubicBezTo>
                  <a:pt x="3525" y="169143"/>
                  <a:pt x="5577" y="172398"/>
                  <a:pt x="6261" y="176064"/>
                </a:cubicBezTo>
                <a:cubicBezTo>
                  <a:pt x="6298" y="180897"/>
                  <a:pt x="5522" y="185712"/>
                  <a:pt x="3981" y="190290"/>
                </a:cubicBezTo>
                <a:cubicBezTo>
                  <a:pt x="3799" y="191010"/>
                  <a:pt x="3799" y="191758"/>
                  <a:pt x="3981" y="192478"/>
                </a:cubicBezTo>
                <a:cubicBezTo>
                  <a:pt x="5614" y="196181"/>
                  <a:pt x="6991" y="199983"/>
                  <a:pt x="8085" y="203877"/>
                </a:cubicBezTo>
                <a:cubicBezTo>
                  <a:pt x="8085" y="204606"/>
                  <a:pt x="9817" y="215276"/>
                  <a:pt x="9817" y="215276"/>
                </a:cubicBezTo>
                <a:cubicBezTo>
                  <a:pt x="9799" y="216114"/>
                  <a:pt x="10209" y="216908"/>
                  <a:pt x="10912" y="217373"/>
                </a:cubicBezTo>
                <a:cubicBezTo>
                  <a:pt x="12480" y="218230"/>
                  <a:pt x="13848" y="219415"/>
                  <a:pt x="14924" y="220838"/>
                </a:cubicBezTo>
                <a:cubicBezTo>
                  <a:pt x="16109" y="222206"/>
                  <a:pt x="24043" y="232784"/>
                  <a:pt x="24590" y="233878"/>
                </a:cubicBezTo>
                <a:cubicBezTo>
                  <a:pt x="25137" y="234972"/>
                  <a:pt x="24590" y="235611"/>
                  <a:pt x="23769" y="235611"/>
                </a:cubicBezTo>
                <a:cubicBezTo>
                  <a:pt x="22949" y="235611"/>
                  <a:pt x="22036" y="235611"/>
                  <a:pt x="21399" y="235611"/>
                </a:cubicBezTo>
                <a:cubicBezTo>
                  <a:pt x="20760" y="235611"/>
                  <a:pt x="20031" y="236340"/>
                  <a:pt x="20760" y="237161"/>
                </a:cubicBezTo>
                <a:cubicBezTo>
                  <a:pt x="21489" y="237982"/>
                  <a:pt x="27052" y="247557"/>
                  <a:pt x="27873" y="248468"/>
                </a:cubicBezTo>
                <a:lnTo>
                  <a:pt x="34621" y="255125"/>
                </a:lnTo>
                <a:cubicBezTo>
                  <a:pt x="35989" y="256584"/>
                  <a:pt x="45472" y="263150"/>
                  <a:pt x="47114" y="264244"/>
                </a:cubicBezTo>
                <a:cubicBezTo>
                  <a:pt x="51901" y="267600"/>
                  <a:pt x="55184" y="272715"/>
                  <a:pt x="56232" y="278470"/>
                </a:cubicBezTo>
                <a:cubicBezTo>
                  <a:pt x="56014" y="279610"/>
                  <a:pt x="56014" y="280786"/>
                  <a:pt x="56232" y="281935"/>
                </a:cubicBezTo>
                <a:cubicBezTo>
                  <a:pt x="56232" y="282391"/>
                  <a:pt x="58512" y="291692"/>
                  <a:pt x="59516" y="296525"/>
                </a:cubicBezTo>
                <a:cubicBezTo>
                  <a:pt x="59862" y="296288"/>
                  <a:pt x="60145" y="295978"/>
                  <a:pt x="60336" y="295613"/>
                </a:cubicBezTo>
                <a:cubicBezTo>
                  <a:pt x="63291" y="289914"/>
                  <a:pt x="65826" y="283996"/>
                  <a:pt x="67905" y="277923"/>
                </a:cubicBezTo>
                <a:cubicBezTo>
                  <a:pt x="67905" y="274366"/>
                  <a:pt x="69182" y="266250"/>
                  <a:pt x="69729" y="264244"/>
                </a:cubicBezTo>
                <a:cubicBezTo>
                  <a:pt x="70276" y="262238"/>
                  <a:pt x="70458" y="260232"/>
                  <a:pt x="70914" y="259138"/>
                </a:cubicBezTo>
                <a:cubicBezTo>
                  <a:pt x="71179" y="256210"/>
                  <a:pt x="73093" y="253703"/>
                  <a:pt x="75838" y="252663"/>
                </a:cubicBezTo>
                <a:cubicBezTo>
                  <a:pt x="81419" y="250730"/>
                  <a:pt x="87155" y="249298"/>
                  <a:pt x="92982" y="248377"/>
                </a:cubicBezTo>
                <a:cubicBezTo>
                  <a:pt x="95572" y="247839"/>
                  <a:pt x="98189" y="247465"/>
                  <a:pt x="100824" y="247283"/>
                </a:cubicBezTo>
                <a:lnTo>
                  <a:pt x="128911" y="249563"/>
                </a:lnTo>
                <a:cubicBezTo>
                  <a:pt x="130880" y="249818"/>
                  <a:pt x="132868" y="249818"/>
                  <a:pt x="134838" y="249563"/>
                </a:cubicBezTo>
                <a:cubicBezTo>
                  <a:pt x="135750" y="249107"/>
                  <a:pt x="136023" y="247739"/>
                  <a:pt x="136844" y="248742"/>
                </a:cubicBezTo>
                <a:lnTo>
                  <a:pt x="141312" y="253848"/>
                </a:lnTo>
                <a:cubicBezTo>
                  <a:pt x="141312" y="252937"/>
                  <a:pt x="141312" y="252025"/>
                  <a:pt x="141312" y="250931"/>
                </a:cubicBezTo>
                <a:cubicBezTo>
                  <a:pt x="140765" y="239076"/>
                  <a:pt x="141312" y="234243"/>
                  <a:pt x="141312" y="232693"/>
                </a:cubicBezTo>
                <a:cubicBezTo>
                  <a:pt x="141166" y="230914"/>
                  <a:pt x="140537" y="229209"/>
                  <a:pt x="139488" y="227768"/>
                </a:cubicBezTo>
                <a:cubicBezTo>
                  <a:pt x="138212" y="226218"/>
                  <a:pt x="138029" y="225033"/>
                  <a:pt x="140674" y="224303"/>
                </a:cubicBezTo>
                <a:cubicBezTo>
                  <a:pt x="143009" y="224048"/>
                  <a:pt x="145188" y="223018"/>
                  <a:pt x="146875" y="221385"/>
                </a:cubicBezTo>
                <a:cubicBezTo>
                  <a:pt x="149064" y="219197"/>
                  <a:pt x="155993" y="207433"/>
                  <a:pt x="156723" y="206704"/>
                </a:cubicBezTo>
                <a:cubicBezTo>
                  <a:pt x="157453" y="205974"/>
                  <a:pt x="157726" y="204424"/>
                  <a:pt x="159367" y="203421"/>
                </a:cubicBezTo>
                <a:cubicBezTo>
                  <a:pt x="164109" y="200339"/>
                  <a:pt x="169581" y="198570"/>
                  <a:pt x="175235" y="198314"/>
                </a:cubicBezTo>
                <a:cubicBezTo>
                  <a:pt x="181709" y="198770"/>
                  <a:pt x="183624" y="199773"/>
                  <a:pt x="183715" y="200503"/>
                </a:cubicBezTo>
                <a:cubicBezTo>
                  <a:pt x="183807" y="201232"/>
                  <a:pt x="183715" y="202509"/>
                  <a:pt x="185174" y="202418"/>
                </a:cubicBezTo>
                <a:cubicBezTo>
                  <a:pt x="186569" y="202308"/>
                  <a:pt x="187955" y="202773"/>
                  <a:pt x="189004" y="203694"/>
                </a:cubicBezTo>
                <a:cubicBezTo>
                  <a:pt x="189734" y="204606"/>
                  <a:pt x="202956" y="217646"/>
                  <a:pt x="202956" y="217646"/>
                </a:cubicBezTo>
                <a:cubicBezTo>
                  <a:pt x="203595" y="218166"/>
                  <a:pt x="204342" y="218540"/>
                  <a:pt x="205145" y="218741"/>
                </a:cubicBezTo>
                <a:cubicBezTo>
                  <a:pt x="206330" y="218741"/>
                  <a:pt x="233778" y="226309"/>
                  <a:pt x="233778" y="226309"/>
                </a:cubicBezTo>
                <a:cubicBezTo>
                  <a:pt x="234727" y="226774"/>
                  <a:pt x="235738" y="227084"/>
                  <a:pt x="236788" y="227221"/>
                </a:cubicBezTo>
                <a:cubicBezTo>
                  <a:pt x="237791" y="227221"/>
                  <a:pt x="256484" y="228680"/>
                  <a:pt x="258946" y="229319"/>
                </a:cubicBezTo>
                <a:cubicBezTo>
                  <a:pt x="261408" y="229957"/>
                  <a:pt x="270527" y="231325"/>
                  <a:pt x="270527" y="231325"/>
                </a:cubicBezTo>
                <a:cubicBezTo>
                  <a:pt x="271138" y="231006"/>
                  <a:pt x="271621" y="230495"/>
                  <a:pt x="271895" y="229866"/>
                </a:cubicBezTo>
                <a:cubicBezTo>
                  <a:pt x="275041" y="223966"/>
                  <a:pt x="278506" y="218239"/>
                  <a:pt x="282291" y="212722"/>
                </a:cubicBezTo>
                <a:cubicBezTo>
                  <a:pt x="284479" y="210169"/>
                  <a:pt x="285209" y="208436"/>
                  <a:pt x="286942" y="208619"/>
                </a:cubicBezTo>
                <a:cubicBezTo>
                  <a:pt x="289604" y="209093"/>
                  <a:pt x="292157" y="210023"/>
                  <a:pt x="294510" y="211354"/>
                </a:cubicBezTo>
                <a:cubicBezTo>
                  <a:pt x="295331" y="212084"/>
                  <a:pt x="300346" y="216917"/>
                  <a:pt x="303629" y="216370"/>
                </a:cubicBezTo>
                <a:cubicBezTo>
                  <a:pt x="307048" y="215057"/>
                  <a:pt x="310341" y="213434"/>
                  <a:pt x="313477" y="211537"/>
                </a:cubicBezTo>
                <a:cubicBezTo>
                  <a:pt x="315575" y="210807"/>
                  <a:pt x="332901" y="202418"/>
                  <a:pt x="332901" y="202418"/>
                </a:cubicBezTo>
                <a:cubicBezTo>
                  <a:pt x="333767" y="202308"/>
                  <a:pt x="334606" y="202026"/>
                  <a:pt x="335363" y="201597"/>
                </a:cubicBezTo>
                <a:cubicBezTo>
                  <a:pt x="337096" y="200685"/>
                  <a:pt x="338463" y="198953"/>
                  <a:pt x="339466" y="199500"/>
                </a:cubicBezTo>
                <a:cubicBezTo>
                  <a:pt x="340470" y="200047"/>
                  <a:pt x="343752" y="202053"/>
                  <a:pt x="344755" y="202874"/>
                </a:cubicBezTo>
                <a:cubicBezTo>
                  <a:pt x="345758" y="203694"/>
                  <a:pt x="344755" y="204971"/>
                  <a:pt x="346852" y="204789"/>
                </a:cubicBezTo>
                <a:cubicBezTo>
                  <a:pt x="353500" y="204597"/>
                  <a:pt x="360093" y="203530"/>
                  <a:pt x="366458" y="201597"/>
                </a:cubicBezTo>
                <a:cubicBezTo>
                  <a:pt x="368465" y="200439"/>
                  <a:pt x="369249" y="197950"/>
                  <a:pt x="368282" y="195852"/>
                </a:cubicBezTo>
                <a:cubicBezTo>
                  <a:pt x="367598" y="193536"/>
                  <a:pt x="368930" y="191101"/>
                  <a:pt x="371246" y="190417"/>
                </a:cubicBezTo>
                <a:cubicBezTo>
                  <a:pt x="371292" y="190408"/>
                  <a:pt x="371337" y="190390"/>
                  <a:pt x="371382" y="190381"/>
                </a:cubicBezTo>
                <a:cubicBezTo>
                  <a:pt x="374136" y="189797"/>
                  <a:pt x="377000" y="190290"/>
                  <a:pt x="379407" y="191749"/>
                </a:cubicBezTo>
                <a:cubicBezTo>
                  <a:pt x="382052" y="193208"/>
                  <a:pt x="386156" y="196308"/>
                  <a:pt x="388526" y="195670"/>
                </a:cubicBezTo>
                <a:cubicBezTo>
                  <a:pt x="393232" y="193855"/>
                  <a:pt x="398512" y="194402"/>
                  <a:pt x="402752" y="197129"/>
                </a:cubicBezTo>
                <a:cubicBezTo>
                  <a:pt x="407202" y="200020"/>
                  <a:pt x="412764" y="200594"/>
                  <a:pt x="417707" y="198679"/>
                </a:cubicBezTo>
                <a:cubicBezTo>
                  <a:pt x="422804" y="195952"/>
                  <a:pt x="428932" y="195952"/>
                  <a:pt x="434030" y="198679"/>
                </a:cubicBezTo>
                <a:lnTo>
                  <a:pt x="439684" y="201779"/>
                </a:lnTo>
                <a:cubicBezTo>
                  <a:pt x="438680" y="199135"/>
                  <a:pt x="437586" y="196126"/>
                  <a:pt x="437313" y="195305"/>
                </a:cubicBezTo>
                <a:cubicBezTo>
                  <a:pt x="436017" y="191639"/>
                  <a:pt x="435316" y="187791"/>
                  <a:pt x="435215" y="183906"/>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43" name="Freeform: Shape 1242">
            <a:extLst>
              <a:ext uri="{FF2B5EF4-FFF2-40B4-BE49-F238E27FC236}">
                <a16:creationId xmlns:a16="http://schemas.microsoft.com/office/drawing/2014/main" id="{66E34B23-6790-4DAB-A097-7FA2A5CF6135}"/>
              </a:ext>
            </a:extLst>
          </p:cNvPr>
          <p:cNvSpPr/>
          <p:nvPr/>
        </p:nvSpPr>
        <p:spPr>
          <a:xfrm>
            <a:off x="6385240" y="3888939"/>
            <a:ext cx="492704" cy="589728"/>
          </a:xfrm>
          <a:custGeom>
            <a:avLst/>
            <a:gdLst>
              <a:gd name="connsiteX0" fmla="*/ 496880 w 567056"/>
              <a:gd name="connsiteY0" fmla="*/ 311651 h 678721"/>
              <a:gd name="connsiteX1" fmla="*/ 495512 w 567056"/>
              <a:gd name="connsiteY1" fmla="*/ 294233 h 678721"/>
              <a:gd name="connsiteX2" fmla="*/ 497245 w 567056"/>
              <a:gd name="connsiteY2" fmla="*/ 274719 h 678721"/>
              <a:gd name="connsiteX3" fmla="*/ 510923 w 567056"/>
              <a:gd name="connsiteY3" fmla="*/ 237058 h 678721"/>
              <a:gd name="connsiteX4" fmla="*/ 511653 w 567056"/>
              <a:gd name="connsiteY4" fmla="*/ 233684 h 678721"/>
              <a:gd name="connsiteX5" fmla="*/ 512474 w 567056"/>
              <a:gd name="connsiteY5" fmla="*/ 215446 h 678721"/>
              <a:gd name="connsiteX6" fmla="*/ 513933 w 567056"/>
              <a:gd name="connsiteY6" fmla="*/ 214078 h 678721"/>
              <a:gd name="connsiteX7" fmla="*/ 525514 w 567056"/>
              <a:gd name="connsiteY7" fmla="*/ 214078 h 678721"/>
              <a:gd name="connsiteX8" fmla="*/ 531624 w 567056"/>
              <a:gd name="connsiteY8" fmla="*/ 208424 h 678721"/>
              <a:gd name="connsiteX9" fmla="*/ 545849 w 567056"/>
              <a:gd name="connsiteY9" fmla="*/ 198576 h 678721"/>
              <a:gd name="connsiteX10" fmla="*/ 548311 w 567056"/>
              <a:gd name="connsiteY10" fmla="*/ 197755 h 678721"/>
              <a:gd name="connsiteX11" fmla="*/ 551229 w 567056"/>
              <a:gd name="connsiteY11" fmla="*/ 197755 h 678721"/>
              <a:gd name="connsiteX12" fmla="*/ 558433 w 567056"/>
              <a:gd name="connsiteY12" fmla="*/ 193560 h 678721"/>
              <a:gd name="connsiteX13" fmla="*/ 567005 w 567056"/>
              <a:gd name="connsiteY13" fmla="*/ 181068 h 678721"/>
              <a:gd name="connsiteX14" fmla="*/ 558980 w 567056"/>
              <a:gd name="connsiteY14" fmla="*/ 174958 h 678721"/>
              <a:gd name="connsiteX15" fmla="*/ 523326 w 567056"/>
              <a:gd name="connsiteY15" fmla="*/ 136749 h 678721"/>
              <a:gd name="connsiteX16" fmla="*/ 520042 w 567056"/>
              <a:gd name="connsiteY16" fmla="*/ 78115 h 678721"/>
              <a:gd name="connsiteX17" fmla="*/ 517763 w 567056"/>
              <a:gd name="connsiteY17" fmla="*/ 66260 h 678721"/>
              <a:gd name="connsiteX18" fmla="*/ 510012 w 567056"/>
              <a:gd name="connsiteY18" fmla="*/ 44831 h 678721"/>
              <a:gd name="connsiteX19" fmla="*/ 508097 w 567056"/>
              <a:gd name="connsiteY19" fmla="*/ 38357 h 678721"/>
              <a:gd name="connsiteX20" fmla="*/ 466970 w 567056"/>
              <a:gd name="connsiteY20" fmla="*/ -34 h 678721"/>
              <a:gd name="connsiteX21" fmla="*/ 456575 w 567056"/>
              <a:gd name="connsiteY21" fmla="*/ 5528 h 678721"/>
              <a:gd name="connsiteX22" fmla="*/ 448003 w 567056"/>
              <a:gd name="connsiteY22" fmla="*/ 9358 h 678721"/>
              <a:gd name="connsiteX23" fmla="*/ 440070 w 567056"/>
              <a:gd name="connsiteY23" fmla="*/ 19207 h 678721"/>
              <a:gd name="connsiteX24" fmla="*/ 431862 w 567056"/>
              <a:gd name="connsiteY24" fmla="*/ 30241 h 678721"/>
              <a:gd name="connsiteX25" fmla="*/ 418458 w 567056"/>
              <a:gd name="connsiteY25" fmla="*/ 33797 h 678721"/>
              <a:gd name="connsiteX26" fmla="*/ 412530 w 567056"/>
              <a:gd name="connsiteY26" fmla="*/ 46746 h 678721"/>
              <a:gd name="connsiteX27" fmla="*/ 398852 w 567056"/>
              <a:gd name="connsiteY27" fmla="*/ 50120 h 678721"/>
              <a:gd name="connsiteX28" fmla="*/ 396208 w 567056"/>
              <a:gd name="connsiteY28" fmla="*/ 49573 h 678721"/>
              <a:gd name="connsiteX29" fmla="*/ 385174 w 567056"/>
              <a:gd name="connsiteY29" fmla="*/ 41001 h 678721"/>
              <a:gd name="connsiteX30" fmla="*/ 382347 w 567056"/>
              <a:gd name="connsiteY30" fmla="*/ 40454 h 678721"/>
              <a:gd name="connsiteX31" fmla="*/ 327633 w 567056"/>
              <a:gd name="connsiteY31" fmla="*/ 40454 h 678721"/>
              <a:gd name="connsiteX32" fmla="*/ 326448 w 567056"/>
              <a:gd name="connsiteY32" fmla="*/ 38904 h 678721"/>
              <a:gd name="connsiteX33" fmla="*/ 326448 w 567056"/>
              <a:gd name="connsiteY33" fmla="*/ 34800 h 678721"/>
              <a:gd name="connsiteX34" fmla="*/ 321341 w 567056"/>
              <a:gd name="connsiteY34" fmla="*/ 37262 h 678721"/>
              <a:gd name="connsiteX35" fmla="*/ 318697 w 567056"/>
              <a:gd name="connsiteY35" fmla="*/ 37809 h 678721"/>
              <a:gd name="connsiteX36" fmla="*/ 106591 w 567056"/>
              <a:gd name="connsiteY36" fmla="*/ 40089 h 678721"/>
              <a:gd name="connsiteX37" fmla="*/ 106591 w 567056"/>
              <a:gd name="connsiteY37" fmla="*/ 109940 h 678721"/>
              <a:gd name="connsiteX38" fmla="*/ 105770 w 567056"/>
              <a:gd name="connsiteY38" fmla="*/ 111490 h 678721"/>
              <a:gd name="connsiteX39" fmla="*/ 86529 w 567056"/>
              <a:gd name="connsiteY39" fmla="*/ 110487 h 678721"/>
              <a:gd name="connsiteX40" fmla="*/ 75404 w 567056"/>
              <a:gd name="connsiteY40" fmla="*/ 112220 h 678721"/>
              <a:gd name="connsiteX41" fmla="*/ 72577 w 567056"/>
              <a:gd name="connsiteY41" fmla="*/ 118603 h 678721"/>
              <a:gd name="connsiteX42" fmla="*/ 72577 w 567056"/>
              <a:gd name="connsiteY42" fmla="*/ 128452 h 678721"/>
              <a:gd name="connsiteX43" fmla="*/ 72577 w 567056"/>
              <a:gd name="connsiteY43" fmla="*/ 158088 h 678721"/>
              <a:gd name="connsiteX44" fmla="*/ 72577 w 567056"/>
              <a:gd name="connsiteY44" fmla="*/ 259673 h 678721"/>
              <a:gd name="connsiteX45" fmla="*/ 71482 w 567056"/>
              <a:gd name="connsiteY45" fmla="*/ 261861 h 678721"/>
              <a:gd name="connsiteX46" fmla="*/ 45585 w 567056"/>
              <a:gd name="connsiteY46" fmla="*/ 261223 h 678721"/>
              <a:gd name="connsiteX47" fmla="*/ 41573 w 567056"/>
              <a:gd name="connsiteY47" fmla="*/ 261952 h 678721"/>
              <a:gd name="connsiteX48" fmla="*/ 35554 w 567056"/>
              <a:gd name="connsiteY48" fmla="*/ 270524 h 678721"/>
              <a:gd name="connsiteX49" fmla="*/ 30447 w 567056"/>
              <a:gd name="connsiteY49" fmla="*/ 289218 h 678721"/>
              <a:gd name="connsiteX50" fmla="*/ 24064 w 567056"/>
              <a:gd name="connsiteY50" fmla="*/ 298337 h 678721"/>
              <a:gd name="connsiteX51" fmla="*/ 18320 w 567056"/>
              <a:gd name="connsiteY51" fmla="*/ 302623 h 678721"/>
              <a:gd name="connsiteX52" fmla="*/ 20052 w 567056"/>
              <a:gd name="connsiteY52" fmla="*/ 308003 h 678721"/>
              <a:gd name="connsiteX53" fmla="*/ 21328 w 567056"/>
              <a:gd name="connsiteY53" fmla="*/ 312654 h 678721"/>
              <a:gd name="connsiteX54" fmla="*/ 22605 w 567056"/>
              <a:gd name="connsiteY54" fmla="*/ 316119 h 678721"/>
              <a:gd name="connsiteX55" fmla="*/ 16040 w 567056"/>
              <a:gd name="connsiteY55" fmla="*/ 319858 h 678721"/>
              <a:gd name="connsiteX56" fmla="*/ 9656 w 567056"/>
              <a:gd name="connsiteY56" fmla="*/ 325967 h 678721"/>
              <a:gd name="connsiteX57" fmla="*/ 9656 w 567056"/>
              <a:gd name="connsiteY57" fmla="*/ 332806 h 678721"/>
              <a:gd name="connsiteX58" fmla="*/ 14125 w 567056"/>
              <a:gd name="connsiteY58" fmla="*/ 343749 h 678721"/>
              <a:gd name="connsiteX59" fmla="*/ 6738 w 567056"/>
              <a:gd name="connsiteY59" fmla="*/ 351318 h 678721"/>
              <a:gd name="connsiteX60" fmla="*/ 720 w 567056"/>
              <a:gd name="connsiteY60" fmla="*/ 364996 h 678721"/>
              <a:gd name="connsiteX61" fmla="*/ 8726 w 567056"/>
              <a:gd name="connsiteY61" fmla="*/ 367486 h 678721"/>
              <a:gd name="connsiteX62" fmla="*/ 9839 w 567056"/>
              <a:gd name="connsiteY62" fmla="*/ 366729 h 678721"/>
              <a:gd name="connsiteX63" fmla="*/ 15128 w 567056"/>
              <a:gd name="connsiteY63" fmla="*/ 364723 h 678721"/>
              <a:gd name="connsiteX64" fmla="*/ 20691 w 567056"/>
              <a:gd name="connsiteY64" fmla="*/ 382960 h 678721"/>
              <a:gd name="connsiteX65" fmla="*/ 21238 w 567056"/>
              <a:gd name="connsiteY65" fmla="*/ 386699 h 678721"/>
              <a:gd name="connsiteX66" fmla="*/ 22970 w 567056"/>
              <a:gd name="connsiteY66" fmla="*/ 387155 h 678721"/>
              <a:gd name="connsiteX67" fmla="*/ 26344 w 567056"/>
              <a:gd name="connsiteY67" fmla="*/ 387976 h 678721"/>
              <a:gd name="connsiteX68" fmla="*/ 36284 w 567056"/>
              <a:gd name="connsiteY68" fmla="*/ 413509 h 678721"/>
              <a:gd name="connsiteX69" fmla="*/ 37925 w 567056"/>
              <a:gd name="connsiteY69" fmla="*/ 415242 h 678721"/>
              <a:gd name="connsiteX70" fmla="*/ 35098 w 567056"/>
              <a:gd name="connsiteY70" fmla="*/ 426002 h 678721"/>
              <a:gd name="connsiteX71" fmla="*/ 35098 w 567056"/>
              <a:gd name="connsiteY71" fmla="*/ 426002 h 678721"/>
              <a:gd name="connsiteX72" fmla="*/ 57895 w 567056"/>
              <a:gd name="connsiteY72" fmla="*/ 456368 h 678721"/>
              <a:gd name="connsiteX73" fmla="*/ 62820 w 567056"/>
              <a:gd name="connsiteY73" fmla="*/ 467037 h 678721"/>
              <a:gd name="connsiteX74" fmla="*/ 60631 w 567056"/>
              <a:gd name="connsiteY74" fmla="*/ 472873 h 678721"/>
              <a:gd name="connsiteX75" fmla="*/ 56345 w 567056"/>
              <a:gd name="connsiteY75" fmla="*/ 486369 h 678721"/>
              <a:gd name="connsiteX76" fmla="*/ 55068 w 567056"/>
              <a:gd name="connsiteY76" fmla="*/ 488558 h 678721"/>
              <a:gd name="connsiteX77" fmla="*/ 56619 w 567056"/>
              <a:gd name="connsiteY77" fmla="*/ 499956 h 678721"/>
              <a:gd name="connsiteX78" fmla="*/ 58260 w 567056"/>
              <a:gd name="connsiteY78" fmla="*/ 501051 h 678721"/>
              <a:gd name="connsiteX79" fmla="*/ 68017 w 567056"/>
              <a:gd name="connsiteY79" fmla="*/ 501051 h 678721"/>
              <a:gd name="connsiteX80" fmla="*/ 77866 w 567056"/>
              <a:gd name="connsiteY80" fmla="*/ 501506 h 678721"/>
              <a:gd name="connsiteX81" fmla="*/ 79051 w 567056"/>
              <a:gd name="connsiteY81" fmla="*/ 503057 h 678721"/>
              <a:gd name="connsiteX82" fmla="*/ 81148 w 567056"/>
              <a:gd name="connsiteY82" fmla="*/ 514638 h 678721"/>
              <a:gd name="connsiteX83" fmla="*/ 82334 w 567056"/>
              <a:gd name="connsiteY83" fmla="*/ 516370 h 678721"/>
              <a:gd name="connsiteX84" fmla="*/ 108505 w 567056"/>
              <a:gd name="connsiteY84" fmla="*/ 524030 h 678721"/>
              <a:gd name="connsiteX85" fmla="*/ 116621 w 567056"/>
              <a:gd name="connsiteY85" fmla="*/ 536250 h 678721"/>
              <a:gd name="connsiteX86" fmla="*/ 117624 w 567056"/>
              <a:gd name="connsiteY86" fmla="*/ 539441 h 678721"/>
              <a:gd name="connsiteX87" fmla="*/ 153097 w 567056"/>
              <a:gd name="connsiteY87" fmla="*/ 571449 h 678721"/>
              <a:gd name="connsiteX88" fmla="*/ 153097 w 567056"/>
              <a:gd name="connsiteY88" fmla="*/ 573364 h 678721"/>
              <a:gd name="connsiteX89" fmla="*/ 152277 w 567056"/>
              <a:gd name="connsiteY89" fmla="*/ 585492 h 678721"/>
              <a:gd name="connsiteX90" fmla="*/ 160119 w 567056"/>
              <a:gd name="connsiteY90" fmla="*/ 592331 h 678721"/>
              <a:gd name="connsiteX91" fmla="*/ 168690 w 567056"/>
              <a:gd name="connsiteY91" fmla="*/ 596617 h 678721"/>
              <a:gd name="connsiteX92" fmla="*/ 174527 w 567056"/>
              <a:gd name="connsiteY92" fmla="*/ 599900 h 678721"/>
              <a:gd name="connsiteX93" fmla="*/ 183646 w 567056"/>
              <a:gd name="connsiteY93" fmla="*/ 609019 h 678721"/>
              <a:gd name="connsiteX94" fmla="*/ 186928 w 567056"/>
              <a:gd name="connsiteY94" fmla="*/ 620235 h 678721"/>
              <a:gd name="connsiteX95" fmla="*/ 189299 w 567056"/>
              <a:gd name="connsiteY95" fmla="*/ 626709 h 678721"/>
              <a:gd name="connsiteX96" fmla="*/ 199330 w 567056"/>
              <a:gd name="connsiteY96" fmla="*/ 635828 h 678721"/>
              <a:gd name="connsiteX97" fmla="*/ 204892 w 567056"/>
              <a:gd name="connsiteY97" fmla="*/ 643853 h 678721"/>
              <a:gd name="connsiteX98" fmla="*/ 223130 w 567056"/>
              <a:gd name="connsiteY98" fmla="*/ 651422 h 678721"/>
              <a:gd name="connsiteX99" fmla="*/ 232249 w 567056"/>
              <a:gd name="connsiteY99" fmla="*/ 647045 h 678721"/>
              <a:gd name="connsiteX100" fmla="*/ 249028 w 567056"/>
              <a:gd name="connsiteY100" fmla="*/ 649689 h 678721"/>
              <a:gd name="connsiteX101" fmla="*/ 253952 w 567056"/>
              <a:gd name="connsiteY101" fmla="*/ 646771 h 678721"/>
              <a:gd name="connsiteX102" fmla="*/ 260336 w 567056"/>
              <a:gd name="connsiteY102" fmla="*/ 643032 h 678721"/>
              <a:gd name="connsiteX103" fmla="*/ 268543 w 567056"/>
              <a:gd name="connsiteY103" fmla="*/ 643032 h 678721"/>
              <a:gd name="connsiteX104" fmla="*/ 269819 w 567056"/>
              <a:gd name="connsiteY104" fmla="*/ 643853 h 678721"/>
              <a:gd name="connsiteX105" fmla="*/ 272737 w 567056"/>
              <a:gd name="connsiteY105" fmla="*/ 652972 h 678721"/>
              <a:gd name="connsiteX106" fmla="*/ 285230 w 567056"/>
              <a:gd name="connsiteY106" fmla="*/ 663094 h 678721"/>
              <a:gd name="connsiteX107" fmla="*/ 294349 w 567056"/>
              <a:gd name="connsiteY107" fmla="*/ 668839 h 678721"/>
              <a:gd name="connsiteX108" fmla="*/ 297814 w 567056"/>
              <a:gd name="connsiteY108" fmla="*/ 676408 h 678721"/>
              <a:gd name="connsiteX109" fmla="*/ 305018 w 567056"/>
              <a:gd name="connsiteY109" fmla="*/ 678687 h 678721"/>
              <a:gd name="connsiteX110" fmla="*/ 305018 w 567056"/>
              <a:gd name="connsiteY110" fmla="*/ 678049 h 678721"/>
              <a:gd name="connsiteX111" fmla="*/ 312678 w 567056"/>
              <a:gd name="connsiteY111" fmla="*/ 670480 h 678721"/>
              <a:gd name="connsiteX112" fmla="*/ 315013 w 567056"/>
              <a:gd name="connsiteY112" fmla="*/ 669733 h 678721"/>
              <a:gd name="connsiteX113" fmla="*/ 315049 w 567056"/>
              <a:gd name="connsiteY113" fmla="*/ 669751 h 678721"/>
              <a:gd name="connsiteX114" fmla="*/ 326630 w 567056"/>
              <a:gd name="connsiteY114" fmla="*/ 673216 h 678721"/>
              <a:gd name="connsiteX115" fmla="*/ 329092 w 567056"/>
              <a:gd name="connsiteY115" fmla="*/ 672213 h 678721"/>
              <a:gd name="connsiteX116" fmla="*/ 334746 w 567056"/>
              <a:gd name="connsiteY116" fmla="*/ 668748 h 678721"/>
              <a:gd name="connsiteX117" fmla="*/ 337025 w 567056"/>
              <a:gd name="connsiteY117" fmla="*/ 668292 h 678721"/>
              <a:gd name="connsiteX118" fmla="*/ 340856 w 567056"/>
              <a:gd name="connsiteY118" fmla="*/ 674492 h 678721"/>
              <a:gd name="connsiteX119" fmla="*/ 342588 w 567056"/>
              <a:gd name="connsiteY119" fmla="*/ 675861 h 678721"/>
              <a:gd name="connsiteX120" fmla="*/ 346054 w 567056"/>
              <a:gd name="connsiteY120" fmla="*/ 675861 h 678721"/>
              <a:gd name="connsiteX121" fmla="*/ 349883 w 567056"/>
              <a:gd name="connsiteY121" fmla="*/ 677502 h 678721"/>
              <a:gd name="connsiteX122" fmla="*/ 374960 w 567056"/>
              <a:gd name="connsiteY122" fmla="*/ 665830 h 678721"/>
              <a:gd name="connsiteX123" fmla="*/ 379337 w 567056"/>
              <a:gd name="connsiteY123" fmla="*/ 667106 h 678721"/>
              <a:gd name="connsiteX124" fmla="*/ 387089 w 567056"/>
              <a:gd name="connsiteY124" fmla="*/ 669477 h 678721"/>
              <a:gd name="connsiteX125" fmla="*/ 394931 w 567056"/>
              <a:gd name="connsiteY125" fmla="*/ 669477 h 678721"/>
              <a:gd name="connsiteX126" fmla="*/ 410433 w 567056"/>
              <a:gd name="connsiteY126" fmla="*/ 654066 h 678721"/>
              <a:gd name="connsiteX127" fmla="*/ 422652 w 567056"/>
              <a:gd name="connsiteY127" fmla="*/ 641847 h 678721"/>
              <a:gd name="connsiteX128" fmla="*/ 424659 w 567056"/>
              <a:gd name="connsiteY128" fmla="*/ 640479 h 678721"/>
              <a:gd name="connsiteX129" fmla="*/ 475998 w 567056"/>
              <a:gd name="connsiteY129" fmla="*/ 639841 h 678721"/>
              <a:gd name="connsiteX130" fmla="*/ 471803 w 567056"/>
              <a:gd name="connsiteY130" fmla="*/ 633913 h 678721"/>
              <a:gd name="connsiteX131" fmla="*/ 472624 w 567056"/>
              <a:gd name="connsiteY131" fmla="*/ 620052 h 678721"/>
              <a:gd name="connsiteX132" fmla="*/ 471439 w 567056"/>
              <a:gd name="connsiteY132" fmla="*/ 615676 h 678721"/>
              <a:gd name="connsiteX133" fmla="*/ 459858 w 567056"/>
              <a:gd name="connsiteY133" fmla="*/ 612575 h 678721"/>
              <a:gd name="connsiteX134" fmla="*/ 451286 w 567056"/>
              <a:gd name="connsiteY134" fmla="*/ 607104 h 678721"/>
              <a:gd name="connsiteX135" fmla="*/ 437243 w 567056"/>
              <a:gd name="connsiteY135" fmla="*/ 574823 h 678721"/>
              <a:gd name="connsiteX136" fmla="*/ 420555 w 567056"/>
              <a:gd name="connsiteY136" fmla="*/ 558682 h 678721"/>
              <a:gd name="connsiteX137" fmla="*/ 415996 w 567056"/>
              <a:gd name="connsiteY137" fmla="*/ 554670 h 678721"/>
              <a:gd name="connsiteX138" fmla="*/ 402500 w 567056"/>
              <a:gd name="connsiteY138" fmla="*/ 538347 h 678721"/>
              <a:gd name="connsiteX139" fmla="*/ 378334 w 567056"/>
              <a:gd name="connsiteY139" fmla="*/ 528407 h 678721"/>
              <a:gd name="connsiteX140" fmla="*/ 377240 w 567056"/>
              <a:gd name="connsiteY140" fmla="*/ 525581 h 678721"/>
              <a:gd name="connsiteX141" fmla="*/ 379337 w 567056"/>
              <a:gd name="connsiteY141" fmla="*/ 522389 h 678721"/>
              <a:gd name="connsiteX142" fmla="*/ 382529 w 567056"/>
              <a:gd name="connsiteY142" fmla="*/ 512449 h 678721"/>
              <a:gd name="connsiteX143" fmla="*/ 385995 w 567056"/>
              <a:gd name="connsiteY143" fmla="*/ 510625 h 678721"/>
              <a:gd name="connsiteX144" fmla="*/ 392377 w 567056"/>
              <a:gd name="connsiteY144" fmla="*/ 509440 h 678721"/>
              <a:gd name="connsiteX145" fmla="*/ 404597 w 567056"/>
              <a:gd name="connsiteY145" fmla="*/ 510625 h 678721"/>
              <a:gd name="connsiteX146" fmla="*/ 412895 w 567056"/>
              <a:gd name="connsiteY146" fmla="*/ 506613 h 678721"/>
              <a:gd name="connsiteX147" fmla="*/ 414810 w 567056"/>
              <a:gd name="connsiteY147" fmla="*/ 500503 h 678721"/>
              <a:gd name="connsiteX148" fmla="*/ 413898 w 567056"/>
              <a:gd name="connsiteY148" fmla="*/ 477706 h 678721"/>
              <a:gd name="connsiteX149" fmla="*/ 414628 w 567056"/>
              <a:gd name="connsiteY149" fmla="*/ 473694 h 678721"/>
              <a:gd name="connsiteX150" fmla="*/ 421285 w 567056"/>
              <a:gd name="connsiteY150" fmla="*/ 453541 h 678721"/>
              <a:gd name="connsiteX151" fmla="*/ 420738 w 567056"/>
              <a:gd name="connsiteY151" fmla="*/ 439498 h 678721"/>
              <a:gd name="connsiteX152" fmla="*/ 427577 w 567056"/>
              <a:gd name="connsiteY152" fmla="*/ 428738 h 678721"/>
              <a:gd name="connsiteX153" fmla="*/ 434963 w 567056"/>
              <a:gd name="connsiteY153" fmla="*/ 430014 h 678721"/>
              <a:gd name="connsiteX154" fmla="*/ 442167 w 567056"/>
              <a:gd name="connsiteY154" fmla="*/ 428738 h 678721"/>
              <a:gd name="connsiteX155" fmla="*/ 442167 w 567056"/>
              <a:gd name="connsiteY155" fmla="*/ 423996 h 678721"/>
              <a:gd name="connsiteX156" fmla="*/ 444082 w 567056"/>
              <a:gd name="connsiteY156" fmla="*/ 418068 h 678721"/>
              <a:gd name="connsiteX157" fmla="*/ 448824 w 567056"/>
              <a:gd name="connsiteY157" fmla="*/ 394724 h 678721"/>
              <a:gd name="connsiteX158" fmla="*/ 453839 w 567056"/>
              <a:gd name="connsiteY158" fmla="*/ 389162 h 678721"/>
              <a:gd name="connsiteX159" fmla="*/ 466332 w 567056"/>
              <a:gd name="connsiteY159" fmla="*/ 367550 h 678721"/>
              <a:gd name="connsiteX160" fmla="*/ 469524 w 567056"/>
              <a:gd name="connsiteY160" fmla="*/ 365635 h 678721"/>
              <a:gd name="connsiteX161" fmla="*/ 481743 w 567056"/>
              <a:gd name="connsiteY161" fmla="*/ 364449 h 678721"/>
              <a:gd name="connsiteX162" fmla="*/ 483658 w 567056"/>
              <a:gd name="connsiteY162" fmla="*/ 362990 h 678721"/>
              <a:gd name="connsiteX163" fmla="*/ 495057 w 567056"/>
              <a:gd name="connsiteY163" fmla="*/ 319128 h 678721"/>
              <a:gd name="connsiteX164" fmla="*/ 496880 w 567056"/>
              <a:gd name="connsiteY164" fmla="*/ 311651 h 67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567056" h="678721">
                <a:moveTo>
                  <a:pt x="496880" y="311651"/>
                </a:moveTo>
                <a:cubicBezTo>
                  <a:pt x="497154" y="305814"/>
                  <a:pt x="496698" y="299960"/>
                  <a:pt x="495512" y="294233"/>
                </a:cubicBezTo>
                <a:cubicBezTo>
                  <a:pt x="494728" y="287677"/>
                  <a:pt x="495312" y="281029"/>
                  <a:pt x="497245" y="274719"/>
                </a:cubicBezTo>
                <a:cubicBezTo>
                  <a:pt x="497975" y="272804"/>
                  <a:pt x="510194" y="238243"/>
                  <a:pt x="510923" y="237058"/>
                </a:cubicBezTo>
                <a:cubicBezTo>
                  <a:pt x="511416" y="236000"/>
                  <a:pt x="511662" y="234851"/>
                  <a:pt x="511653" y="233684"/>
                </a:cubicBezTo>
                <a:cubicBezTo>
                  <a:pt x="511653" y="233684"/>
                  <a:pt x="512656" y="217361"/>
                  <a:pt x="512474" y="215446"/>
                </a:cubicBezTo>
                <a:cubicBezTo>
                  <a:pt x="512291" y="213531"/>
                  <a:pt x="513933" y="214078"/>
                  <a:pt x="513933" y="214078"/>
                </a:cubicBezTo>
                <a:cubicBezTo>
                  <a:pt x="517790" y="214406"/>
                  <a:pt x="521656" y="214406"/>
                  <a:pt x="525514" y="214078"/>
                </a:cubicBezTo>
                <a:cubicBezTo>
                  <a:pt x="528304" y="213221"/>
                  <a:pt x="530557" y="211142"/>
                  <a:pt x="531624" y="208424"/>
                </a:cubicBezTo>
                <a:cubicBezTo>
                  <a:pt x="532992" y="205780"/>
                  <a:pt x="545119" y="199305"/>
                  <a:pt x="545849" y="198576"/>
                </a:cubicBezTo>
                <a:cubicBezTo>
                  <a:pt x="546451" y="197856"/>
                  <a:pt x="547399" y="197536"/>
                  <a:pt x="548311" y="197755"/>
                </a:cubicBezTo>
                <a:lnTo>
                  <a:pt x="551229" y="197755"/>
                </a:lnTo>
                <a:cubicBezTo>
                  <a:pt x="554129" y="197482"/>
                  <a:pt x="556765" y="195950"/>
                  <a:pt x="558433" y="193560"/>
                </a:cubicBezTo>
                <a:cubicBezTo>
                  <a:pt x="559892" y="191737"/>
                  <a:pt x="564725" y="184442"/>
                  <a:pt x="567005" y="181068"/>
                </a:cubicBezTo>
                <a:cubicBezTo>
                  <a:pt x="563084" y="176235"/>
                  <a:pt x="560348" y="176326"/>
                  <a:pt x="558980" y="174958"/>
                </a:cubicBezTo>
                <a:cubicBezTo>
                  <a:pt x="557612" y="173590"/>
                  <a:pt x="524420" y="155443"/>
                  <a:pt x="523326" y="136749"/>
                </a:cubicBezTo>
                <a:cubicBezTo>
                  <a:pt x="522231" y="118056"/>
                  <a:pt x="520042" y="82036"/>
                  <a:pt x="520042" y="78115"/>
                </a:cubicBezTo>
                <a:cubicBezTo>
                  <a:pt x="520425" y="74030"/>
                  <a:pt x="519641" y="69917"/>
                  <a:pt x="517763" y="66260"/>
                </a:cubicBezTo>
                <a:cubicBezTo>
                  <a:pt x="512610" y="60324"/>
                  <a:pt x="509856" y="52691"/>
                  <a:pt x="510012" y="44831"/>
                </a:cubicBezTo>
                <a:cubicBezTo>
                  <a:pt x="510522" y="42487"/>
                  <a:pt x="509802" y="40043"/>
                  <a:pt x="508097" y="38357"/>
                </a:cubicBezTo>
                <a:cubicBezTo>
                  <a:pt x="505452" y="36259"/>
                  <a:pt x="474448" y="18021"/>
                  <a:pt x="466970" y="-34"/>
                </a:cubicBezTo>
                <a:lnTo>
                  <a:pt x="456575" y="5528"/>
                </a:lnTo>
                <a:cubicBezTo>
                  <a:pt x="453985" y="7334"/>
                  <a:pt x="451076" y="8638"/>
                  <a:pt x="448003" y="9358"/>
                </a:cubicBezTo>
                <a:cubicBezTo>
                  <a:pt x="444994" y="9358"/>
                  <a:pt x="442531" y="10817"/>
                  <a:pt x="440070" y="19207"/>
                </a:cubicBezTo>
                <a:cubicBezTo>
                  <a:pt x="437607" y="27596"/>
                  <a:pt x="433413" y="29602"/>
                  <a:pt x="431862" y="30241"/>
                </a:cubicBezTo>
                <a:cubicBezTo>
                  <a:pt x="427330" y="31189"/>
                  <a:pt x="422862" y="32374"/>
                  <a:pt x="418458" y="33797"/>
                </a:cubicBezTo>
                <a:cubicBezTo>
                  <a:pt x="415357" y="35347"/>
                  <a:pt x="414446" y="42916"/>
                  <a:pt x="412530" y="46746"/>
                </a:cubicBezTo>
                <a:cubicBezTo>
                  <a:pt x="410615" y="50576"/>
                  <a:pt x="401132" y="49937"/>
                  <a:pt x="398852" y="50120"/>
                </a:cubicBezTo>
                <a:cubicBezTo>
                  <a:pt x="396572" y="50302"/>
                  <a:pt x="396208" y="49573"/>
                  <a:pt x="396208" y="49573"/>
                </a:cubicBezTo>
                <a:cubicBezTo>
                  <a:pt x="396208" y="49573"/>
                  <a:pt x="385903" y="41822"/>
                  <a:pt x="385174" y="41001"/>
                </a:cubicBezTo>
                <a:cubicBezTo>
                  <a:pt x="384308" y="40527"/>
                  <a:pt x="383322" y="40335"/>
                  <a:pt x="382347" y="40454"/>
                </a:cubicBezTo>
                <a:cubicBezTo>
                  <a:pt x="382347" y="40454"/>
                  <a:pt x="328910" y="40454"/>
                  <a:pt x="327633" y="40454"/>
                </a:cubicBezTo>
                <a:cubicBezTo>
                  <a:pt x="326356" y="40454"/>
                  <a:pt x="326448" y="38904"/>
                  <a:pt x="326448" y="38904"/>
                </a:cubicBezTo>
                <a:lnTo>
                  <a:pt x="326448" y="34800"/>
                </a:lnTo>
                <a:cubicBezTo>
                  <a:pt x="326448" y="30605"/>
                  <a:pt x="321706" y="36441"/>
                  <a:pt x="321341" y="37262"/>
                </a:cubicBezTo>
                <a:cubicBezTo>
                  <a:pt x="320977" y="38083"/>
                  <a:pt x="318697" y="37809"/>
                  <a:pt x="318697" y="37809"/>
                </a:cubicBezTo>
                <a:lnTo>
                  <a:pt x="106591" y="40089"/>
                </a:lnTo>
                <a:lnTo>
                  <a:pt x="106591" y="109940"/>
                </a:lnTo>
                <a:cubicBezTo>
                  <a:pt x="106591" y="109940"/>
                  <a:pt x="106591" y="111490"/>
                  <a:pt x="105770" y="111490"/>
                </a:cubicBezTo>
                <a:cubicBezTo>
                  <a:pt x="104949" y="111490"/>
                  <a:pt x="89264" y="110214"/>
                  <a:pt x="86529" y="110487"/>
                </a:cubicBezTo>
                <a:cubicBezTo>
                  <a:pt x="82745" y="110423"/>
                  <a:pt x="78987" y="111007"/>
                  <a:pt x="75404" y="112220"/>
                </a:cubicBezTo>
                <a:cubicBezTo>
                  <a:pt x="73407" y="113706"/>
                  <a:pt x="72340" y="116132"/>
                  <a:pt x="72577" y="118603"/>
                </a:cubicBezTo>
                <a:cubicBezTo>
                  <a:pt x="72577" y="119333"/>
                  <a:pt x="72577" y="123345"/>
                  <a:pt x="72577" y="128452"/>
                </a:cubicBezTo>
                <a:cubicBezTo>
                  <a:pt x="72577" y="140215"/>
                  <a:pt x="72577" y="158088"/>
                  <a:pt x="72577" y="158088"/>
                </a:cubicBezTo>
                <a:lnTo>
                  <a:pt x="72577" y="259673"/>
                </a:lnTo>
                <a:cubicBezTo>
                  <a:pt x="72577" y="259673"/>
                  <a:pt x="73215" y="261679"/>
                  <a:pt x="71482" y="261861"/>
                </a:cubicBezTo>
                <a:cubicBezTo>
                  <a:pt x="69750" y="262044"/>
                  <a:pt x="45585" y="261223"/>
                  <a:pt x="45585" y="261223"/>
                </a:cubicBezTo>
                <a:cubicBezTo>
                  <a:pt x="45585" y="261223"/>
                  <a:pt x="42940" y="260402"/>
                  <a:pt x="41573" y="261952"/>
                </a:cubicBezTo>
                <a:cubicBezTo>
                  <a:pt x="38956" y="264323"/>
                  <a:pt x="36895" y="267250"/>
                  <a:pt x="35554" y="270524"/>
                </a:cubicBezTo>
                <a:cubicBezTo>
                  <a:pt x="34733" y="273989"/>
                  <a:pt x="30994" y="287303"/>
                  <a:pt x="30447" y="289218"/>
                </a:cubicBezTo>
                <a:cubicBezTo>
                  <a:pt x="29691" y="293012"/>
                  <a:pt x="27374" y="296322"/>
                  <a:pt x="24064" y="298337"/>
                </a:cubicBezTo>
                <a:cubicBezTo>
                  <a:pt x="19596" y="300343"/>
                  <a:pt x="17316" y="300343"/>
                  <a:pt x="18320" y="302623"/>
                </a:cubicBezTo>
                <a:cubicBezTo>
                  <a:pt x="19304" y="304264"/>
                  <a:pt x="19897" y="306097"/>
                  <a:pt x="20052" y="308003"/>
                </a:cubicBezTo>
                <a:cubicBezTo>
                  <a:pt x="19760" y="309663"/>
                  <a:pt x="20234" y="311368"/>
                  <a:pt x="21328" y="312654"/>
                </a:cubicBezTo>
                <a:cubicBezTo>
                  <a:pt x="22605" y="314021"/>
                  <a:pt x="24064" y="315663"/>
                  <a:pt x="22605" y="316119"/>
                </a:cubicBezTo>
                <a:cubicBezTo>
                  <a:pt x="20298" y="317149"/>
                  <a:pt x="18100" y="318399"/>
                  <a:pt x="16040" y="319858"/>
                </a:cubicBezTo>
                <a:cubicBezTo>
                  <a:pt x="13441" y="321344"/>
                  <a:pt x="11252" y="323441"/>
                  <a:pt x="9656" y="325967"/>
                </a:cubicBezTo>
                <a:cubicBezTo>
                  <a:pt x="8352" y="328065"/>
                  <a:pt x="8352" y="330709"/>
                  <a:pt x="9656" y="332806"/>
                </a:cubicBezTo>
                <a:cubicBezTo>
                  <a:pt x="10659" y="334630"/>
                  <a:pt x="15675" y="341925"/>
                  <a:pt x="14125" y="343749"/>
                </a:cubicBezTo>
                <a:cubicBezTo>
                  <a:pt x="11854" y="346448"/>
                  <a:pt x="9383" y="348974"/>
                  <a:pt x="6738" y="351318"/>
                </a:cubicBezTo>
                <a:cubicBezTo>
                  <a:pt x="4732" y="353142"/>
                  <a:pt x="-2381" y="360893"/>
                  <a:pt x="720" y="364996"/>
                </a:cubicBezTo>
                <a:cubicBezTo>
                  <a:pt x="2243" y="367896"/>
                  <a:pt x="5827" y="369008"/>
                  <a:pt x="8726" y="367486"/>
                </a:cubicBezTo>
                <a:cubicBezTo>
                  <a:pt x="9128" y="367276"/>
                  <a:pt x="9501" y="367021"/>
                  <a:pt x="9839" y="366729"/>
                </a:cubicBezTo>
                <a:cubicBezTo>
                  <a:pt x="11572" y="365179"/>
                  <a:pt x="13486" y="362169"/>
                  <a:pt x="15128" y="364723"/>
                </a:cubicBezTo>
                <a:cubicBezTo>
                  <a:pt x="16769" y="367276"/>
                  <a:pt x="20325" y="382231"/>
                  <a:pt x="20691" y="382960"/>
                </a:cubicBezTo>
                <a:cubicBezTo>
                  <a:pt x="20945" y="384192"/>
                  <a:pt x="21128" y="385441"/>
                  <a:pt x="21238" y="386699"/>
                </a:cubicBezTo>
                <a:cubicBezTo>
                  <a:pt x="21238" y="386699"/>
                  <a:pt x="21238" y="388250"/>
                  <a:pt x="22970" y="387155"/>
                </a:cubicBezTo>
                <a:cubicBezTo>
                  <a:pt x="24702" y="386061"/>
                  <a:pt x="27530" y="386243"/>
                  <a:pt x="26344" y="387976"/>
                </a:cubicBezTo>
                <a:cubicBezTo>
                  <a:pt x="25159" y="389709"/>
                  <a:pt x="18775" y="400651"/>
                  <a:pt x="36284" y="413509"/>
                </a:cubicBezTo>
                <a:cubicBezTo>
                  <a:pt x="36284" y="413509"/>
                  <a:pt x="37925" y="414603"/>
                  <a:pt x="37925" y="415242"/>
                </a:cubicBezTo>
                <a:cubicBezTo>
                  <a:pt x="37925" y="415880"/>
                  <a:pt x="35372" y="425090"/>
                  <a:pt x="35098" y="426002"/>
                </a:cubicBezTo>
                <a:lnTo>
                  <a:pt x="35098" y="426002"/>
                </a:lnTo>
                <a:cubicBezTo>
                  <a:pt x="35098" y="426002"/>
                  <a:pt x="54795" y="452903"/>
                  <a:pt x="57895" y="456368"/>
                </a:cubicBezTo>
                <a:cubicBezTo>
                  <a:pt x="60996" y="459833"/>
                  <a:pt x="63732" y="464301"/>
                  <a:pt x="62820" y="467037"/>
                </a:cubicBezTo>
                <a:cubicBezTo>
                  <a:pt x="61908" y="469773"/>
                  <a:pt x="60358" y="471049"/>
                  <a:pt x="60631" y="472873"/>
                </a:cubicBezTo>
                <a:cubicBezTo>
                  <a:pt x="62346" y="477825"/>
                  <a:pt x="60595" y="483314"/>
                  <a:pt x="56345" y="486369"/>
                </a:cubicBezTo>
                <a:cubicBezTo>
                  <a:pt x="55597" y="486852"/>
                  <a:pt x="55124" y="487664"/>
                  <a:pt x="55068" y="488558"/>
                </a:cubicBezTo>
                <a:cubicBezTo>
                  <a:pt x="55068" y="489834"/>
                  <a:pt x="56619" y="498771"/>
                  <a:pt x="56619" y="499956"/>
                </a:cubicBezTo>
                <a:cubicBezTo>
                  <a:pt x="56619" y="501142"/>
                  <a:pt x="57348" y="501506"/>
                  <a:pt x="58260" y="501051"/>
                </a:cubicBezTo>
                <a:cubicBezTo>
                  <a:pt x="61506" y="500759"/>
                  <a:pt x="64771" y="500759"/>
                  <a:pt x="68017" y="501051"/>
                </a:cubicBezTo>
                <a:cubicBezTo>
                  <a:pt x="72030" y="501051"/>
                  <a:pt x="77866" y="501506"/>
                  <a:pt x="77866" y="501506"/>
                </a:cubicBezTo>
                <a:cubicBezTo>
                  <a:pt x="78531" y="501753"/>
                  <a:pt x="78987" y="502355"/>
                  <a:pt x="79051" y="503057"/>
                </a:cubicBezTo>
                <a:cubicBezTo>
                  <a:pt x="79051" y="504242"/>
                  <a:pt x="81148" y="514638"/>
                  <a:pt x="81148" y="514638"/>
                </a:cubicBezTo>
                <a:cubicBezTo>
                  <a:pt x="81148" y="514638"/>
                  <a:pt x="81148" y="516188"/>
                  <a:pt x="82334" y="516370"/>
                </a:cubicBezTo>
                <a:cubicBezTo>
                  <a:pt x="91371" y="517711"/>
                  <a:pt x="100171" y="520283"/>
                  <a:pt x="108505" y="524030"/>
                </a:cubicBezTo>
                <a:cubicBezTo>
                  <a:pt x="113794" y="527860"/>
                  <a:pt x="117624" y="533149"/>
                  <a:pt x="116621" y="536250"/>
                </a:cubicBezTo>
                <a:cubicBezTo>
                  <a:pt x="115618" y="539350"/>
                  <a:pt x="116621" y="538712"/>
                  <a:pt x="117624" y="539441"/>
                </a:cubicBezTo>
                <a:lnTo>
                  <a:pt x="153097" y="571449"/>
                </a:lnTo>
                <a:cubicBezTo>
                  <a:pt x="153097" y="571449"/>
                  <a:pt x="154191" y="572361"/>
                  <a:pt x="153097" y="573364"/>
                </a:cubicBezTo>
                <a:cubicBezTo>
                  <a:pt x="151082" y="577102"/>
                  <a:pt x="150781" y="581516"/>
                  <a:pt x="152277" y="585492"/>
                </a:cubicBezTo>
                <a:cubicBezTo>
                  <a:pt x="154738" y="590325"/>
                  <a:pt x="157839" y="592240"/>
                  <a:pt x="160119" y="592331"/>
                </a:cubicBezTo>
                <a:cubicBezTo>
                  <a:pt x="163374" y="592769"/>
                  <a:pt x="166392" y="594273"/>
                  <a:pt x="168690" y="596617"/>
                </a:cubicBezTo>
                <a:cubicBezTo>
                  <a:pt x="170970" y="599170"/>
                  <a:pt x="173341" y="598897"/>
                  <a:pt x="174527" y="599900"/>
                </a:cubicBezTo>
                <a:cubicBezTo>
                  <a:pt x="175712" y="600903"/>
                  <a:pt x="183007" y="604642"/>
                  <a:pt x="183646" y="609019"/>
                </a:cubicBezTo>
                <a:cubicBezTo>
                  <a:pt x="184138" y="612903"/>
                  <a:pt x="185250" y="616697"/>
                  <a:pt x="186928" y="620235"/>
                </a:cubicBezTo>
                <a:cubicBezTo>
                  <a:pt x="186928" y="621056"/>
                  <a:pt x="188296" y="624065"/>
                  <a:pt x="189299" y="626709"/>
                </a:cubicBezTo>
                <a:cubicBezTo>
                  <a:pt x="193357" y="628861"/>
                  <a:pt x="196804" y="631999"/>
                  <a:pt x="199330" y="635828"/>
                </a:cubicBezTo>
                <a:cubicBezTo>
                  <a:pt x="200561" y="638883"/>
                  <a:pt x="202467" y="641628"/>
                  <a:pt x="204892" y="643853"/>
                </a:cubicBezTo>
                <a:cubicBezTo>
                  <a:pt x="206990" y="645403"/>
                  <a:pt x="220668" y="654248"/>
                  <a:pt x="223130" y="651422"/>
                </a:cubicBezTo>
                <a:cubicBezTo>
                  <a:pt x="225592" y="648595"/>
                  <a:pt x="228419" y="646406"/>
                  <a:pt x="232249" y="647045"/>
                </a:cubicBezTo>
                <a:cubicBezTo>
                  <a:pt x="237721" y="648595"/>
                  <a:pt x="243347" y="649479"/>
                  <a:pt x="249028" y="649689"/>
                </a:cubicBezTo>
                <a:cubicBezTo>
                  <a:pt x="251764" y="648777"/>
                  <a:pt x="252402" y="648960"/>
                  <a:pt x="253952" y="646771"/>
                </a:cubicBezTo>
                <a:cubicBezTo>
                  <a:pt x="255375" y="644592"/>
                  <a:pt x="257737" y="643205"/>
                  <a:pt x="260336" y="643032"/>
                </a:cubicBezTo>
                <a:cubicBezTo>
                  <a:pt x="263527" y="643032"/>
                  <a:pt x="267539" y="643032"/>
                  <a:pt x="268543" y="643032"/>
                </a:cubicBezTo>
                <a:cubicBezTo>
                  <a:pt x="269546" y="643032"/>
                  <a:pt x="269728" y="643032"/>
                  <a:pt x="269819" y="643853"/>
                </a:cubicBezTo>
                <a:cubicBezTo>
                  <a:pt x="269692" y="647145"/>
                  <a:pt x="270722" y="650364"/>
                  <a:pt x="272737" y="652972"/>
                </a:cubicBezTo>
                <a:cubicBezTo>
                  <a:pt x="275883" y="657440"/>
                  <a:pt x="280206" y="660942"/>
                  <a:pt x="285230" y="663094"/>
                </a:cubicBezTo>
                <a:cubicBezTo>
                  <a:pt x="289334" y="664097"/>
                  <a:pt x="294349" y="665738"/>
                  <a:pt x="294349" y="668839"/>
                </a:cubicBezTo>
                <a:cubicBezTo>
                  <a:pt x="294349" y="671939"/>
                  <a:pt x="294349" y="675222"/>
                  <a:pt x="297814" y="676408"/>
                </a:cubicBezTo>
                <a:lnTo>
                  <a:pt x="305018" y="678687"/>
                </a:lnTo>
                <a:cubicBezTo>
                  <a:pt x="304946" y="678478"/>
                  <a:pt x="304946" y="678259"/>
                  <a:pt x="305018" y="678049"/>
                </a:cubicBezTo>
                <a:cubicBezTo>
                  <a:pt x="305930" y="676772"/>
                  <a:pt x="312678" y="670480"/>
                  <a:pt x="312678" y="670480"/>
                </a:cubicBezTo>
                <a:cubicBezTo>
                  <a:pt x="313116" y="669632"/>
                  <a:pt x="314155" y="669295"/>
                  <a:pt x="315013" y="669733"/>
                </a:cubicBezTo>
                <a:cubicBezTo>
                  <a:pt x="315022" y="669742"/>
                  <a:pt x="315040" y="669742"/>
                  <a:pt x="315049" y="669751"/>
                </a:cubicBezTo>
                <a:cubicBezTo>
                  <a:pt x="316782" y="670480"/>
                  <a:pt x="326630" y="673216"/>
                  <a:pt x="326630" y="673216"/>
                </a:cubicBezTo>
                <a:cubicBezTo>
                  <a:pt x="327551" y="673216"/>
                  <a:pt x="328436" y="672851"/>
                  <a:pt x="329092" y="672213"/>
                </a:cubicBezTo>
                <a:cubicBezTo>
                  <a:pt x="330852" y="670872"/>
                  <a:pt x="332749" y="669705"/>
                  <a:pt x="334746" y="668748"/>
                </a:cubicBezTo>
                <a:cubicBezTo>
                  <a:pt x="334746" y="668748"/>
                  <a:pt x="336296" y="667380"/>
                  <a:pt x="337025" y="668292"/>
                </a:cubicBezTo>
                <a:cubicBezTo>
                  <a:pt x="337755" y="669204"/>
                  <a:pt x="340856" y="674492"/>
                  <a:pt x="340856" y="674492"/>
                </a:cubicBezTo>
                <a:cubicBezTo>
                  <a:pt x="340856" y="674492"/>
                  <a:pt x="341494" y="676043"/>
                  <a:pt x="342588" y="675861"/>
                </a:cubicBezTo>
                <a:cubicBezTo>
                  <a:pt x="343683" y="675678"/>
                  <a:pt x="345141" y="675313"/>
                  <a:pt x="346054" y="675861"/>
                </a:cubicBezTo>
                <a:cubicBezTo>
                  <a:pt x="346965" y="676408"/>
                  <a:pt x="348972" y="678778"/>
                  <a:pt x="349883" y="677502"/>
                </a:cubicBezTo>
                <a:cubicBezTo>
                  <a:pt x="356449" y="670553"/>
                  <a:pt x="365422" y="666377"/>
                  <a:pt x="374960" y="665830"/>
                </a:cubicBezTo>
                <a:cubicBezTo>
                  <a:pt x="376529" y="665665"/>
                  <a:pt x="378106" y="666121"/>
                  <a:pt x="379337" y="667106"/>
                </a:cubicBezTo>
                <a:cubicBezTo>
                  <a:pt x="381681" y="668538"/>
                  <a:pt x="384344" y="669359"/>
                  <a:pt x="387089" y="669477"/>
                </a:cubicBezTo>
                <a:cubicBezTo>
                  <a:pt x="388912" y="669477"/>
                  <a:pt x="393745" y="670480"/>
                  <a:pt x="394931" y="669477"/>
                </a:cubicBezTo>
                <a:lnTo>
                  <a:pt x="410433" y="654066"/>
                </a:lnTo>
                <a:lnTo>
                  <a:pt x="422652" y="641847"/>
                </a:lnTo>
                <a:cubicBezTo>
                  <a:pt x="422652" y="641847"/>
                  <a:pt x="423655" y="640479"/>
                  <a:pt x="424659" y="640479"/>
                </a:cubicBezTo>
                <a:lnTo>
                  <a:pt x="475998" y="639841"/>
                </a:lnTo>
                <a:cubicBezTo>
                  <a:pt x="474630" y="637926"/>
                  <a:pt x="472989" y="635828"/>
                  <a:pt x="471803" y="633913"/>
                </a:cubicBezTo>
                <a:cubicBezTo>
                  <a:pt x="469341" y="629719"/>
                  <a:pt x="472442" y="621876"/>
                  <a:pt x="472624" y="620052"/>
                </a:cubicBezTo>
                <a:cubicBezTo>
                  <a:pt x="472806" y="618229"/>
                  <a:pt x="472624" y="616223"/>
                  <a:pt x="471439" y="615676"/>
                </a:cubicBezTo>
                <a:cubicBezTo>
                  <a:pt x="467700" y="614217"/>
                  <a:pt x="463824" y="613177"/>
                  <a:pt x="459858" y="612575"/>
                </a:cubicBezTo>
                <a:cubicBezTo>
                  <a:pt x="456666" y="612575"/>
                  <a:pt x="455481" y="610934"/>
                  <a:pt x="451286" y="607104"/>
                </a:cubicBezTo>
                <a:cubicBezTo>
                  <a:pt x="445204" y="597009"/>
                  <a:pt x="440480" y="586158"/>
                  <a:pt x="437243" y="574823"/>
                </a:cubicBezTo>
                <a:cubicBezTo>
                  <a:pt x="435966" y="569625"/>
                  <a:pt x="421649" y="559229"/>
                  <a:pt x="420555" y="558682"/>
                </a:cubicBezTo>
                <a:cubicBezTo>
                  <a:pt x="418594" y="557944"/>
                  <a:pt x="416971" y="556521"/>
                  <a:pt x="415996" y="554670"/>
                </a:cubicBezTo>
                <a:cubicBezTo>
                  <a:pt x="411810" y="548980"/>
                  <a:pt x="407305" y="543526"/>
                  <a:pt x="402500" y="538347"/>
                </a:cubicBezTo>
                <a:cubicBezTo>
                  <a:pt x="394794" y="534244"/>
                  <a:pt x="386696" y="530915"/>
                  <a:pt x="378334" y="528407"/>
                </a:cubicBezTo>
                <a:cubicBezTo>
                  <a:pt x="376876" y="528407"/>
                  <a:pt x="376876" y="526310"/>
                  <a:pt x="377240" y="525581"/>
                </a:cubicBezTo>
                <a:cubicBezTo>
                  <a:pt x="377860" y="524468"/>
                  <a:pt x="378563" y="523401"/>
                  <a:pt x="379337" y="522389"/>
                </a:cubicBezTo>
                <a:cubicBezTo>
                  <a:pt x="380067" y="521203"/>
                  <a:pt x="381617" y="514364"/>
                  <a:pt x="382529" y="512449"/>
                </a:cubicBezTo>
                <a:cubicBezTo>
                  <a:pt x="383104" y="511100"/>
                  <a:pt x="384554" y="510334"/>
                  <a:pt x="385995" y="510625"/>
                </a:cubicBezTo>
                <a:cubicBezTo>
                  <a:pt x="388146" y="510379"/>
                  <a:pt x="390280" y="509978"/>
                  <a:pt x="392377" y="509440"/>
                </a:cubicBezTo>
                <a:cubicBezTo>
                  <a:pt x="396490" y="509185"/>
                  <a:pt x="400612" y="509586"/>
                  <a:pt x="404597" y="510625"/>
                </a:cubicBezTo>
                <a:cubicBezTo>
                  <a:pt x="407889" y="510890"/>
                  <a:pt x="411062" y="509349"/>
                  <a:pt x="412895" y="506613"/>
                </a:cubicBezTo>
                <a:cubicBezTo>
                  <a:pt x="414254" y="504871"/>
                  <a:pt x="414929" y="502701"/>
                  <a:pt x="414810" y="500503"/>
                </a:cubicBezTo>
                <a:cubicBezTo>
                  <a:pt x="414810" y="499136"/>
                  <a:pt x="414080" y="479074"/>
                  <a:pt x="413898" y="477706"/>
                </a:cubicBezTo>
                <a:cubicBezTo>
                  <a:pt x="413916" y="476338"/>
                  <a:pt x="414163" y="474980"/>
                  <a:pt x="414628" y="473694"/>
                </a:cubicBezTo>
                <a:cubicBezTo>
                  <a:pt x="414628" y="473694"/>
                  <a:pt x="419734" y="456641"/>
                  <a:pt x="421285" y="453541"/>
                </a:cubicBezTo>
                <a:cubicBezTo>
                  <a:pt x="422132" y="448872"/>
                  <a:pt x="421950" y="444085"/>
                  <a:pt x="420738" y="439498"/>
                </a:cubicBezTo>
                <a:cubicBezTo>
                  <a:pt x="420191" y="435303"/>
                  <a:pt x="425479" y="430379"/>
                  <a:pt x="427577" y="428738"/>
                </a:cubicBezTo>
                <a:cubicBezTo>
                  <a:pt x="430039" y="427388"/>
                  <a:pt x="433103" y="427917"/>
                  <a:pt x="434963" y="430014"/>
                </a:cubicBezTo>
                <a:cubicBezTo>
                  <a:pt x="436513" y="431747"/>
                  <a:pt x="440526" y="430014"/>
                  <a:pt x="442167" y="428738"/>
                </a:cubicBezTo>
                <a:cubicBezTo>
                  <a:pt x="443416" y="427406"/>
                  <a:pt x="443416" y="425327"/>
                  <a:pt x="442167" y="423996"/>
                </a:cubicBezTo>
                <a:cubicBezTo>
                  <a:pt x="441437" y="422446"/>
                  <a:pt x="443170" y="419619"/>
                  <a:pt x="444082" y="418068"/>
                </a:cubicBezTo>
                <a:cubicBezTo>
                  <a:pt x="444994" y="416518"/>
                  <a:pt x="448459" y="396365"/>
                  <a:pt x="448824" y="394724"/>
                </a:cubicBezTo>
                <a:cubicBezTo>
                  <a:pt x="449189" y="393083"/>
                  <a:pt x="452471" y="390164"/>
                  <a:pt x="453839" y="389162"/>
                </a:cubicBezTo>
                <a:cubicBezTo>
                  <a:pt x="458371" y="382176"/>
                  <a:pt x="462539" y="374963"/>
                  <a:pt x="466332" y="367550"/>
                </a:cubicBezTo>
                <a:cubicBezTo>
                  <a:pt x="466770" y="366200"/>
                  <a:pt x="468128" y="365379"/>
                  <a:pt x="469524" y="365635"/>
                </a:cubicBezTo>
                <a:cubicBezTo>
                  <a:pt x="469524" y="365635"/>
                  <a:pt x="480011" y="364723"/>
                  <a:pt x="481743" y="364449"/>
                </a:cubicBezTo>
                <a:cubicBezTo>
                  <a:pt x="482628" y="364413"/>
                  <a:pt x="483394" y="363829"/>
                  <a:pt x="483658" y="362990"/>
                </a:cubicBezTo>
                <a:cubicBezTo>
                  <a:pt x="483658" y="362990"/>
                  <a:pt x="493506" y="328612"/>
                  <a:pt x="495057" y="319128"/>
                </a:cubicBezTo>
                <a:cubicBezTo>
                  <a:pt x="496333" y="316848"/>
                  <a:pt x="496880" y="314204"/>
                  <a:pt x="496880" y="31165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44" name="Freeform: Shape 1243">
            <a:extLst>
              <a:ext uri="{FF2B5EF4-FFF2-40B4-BE49-F238E27FC236}">
                <a16:creationId xmlns:a16="http://schemas.microsoft.com/office/drawing/2014/main" id="{56A7ADEC-87E6-C073-1494-00E39B3AC4EC}"/>
              </a:ext>
            </a:extLst>
          </p:cNvPr>
          <p:cNvSpPr/>
          <p:nvPr/>
        </p:nvSpPr>
        <p:spPr>
          <a:xfrm>
            <a:off x="5992996" y="4194698"/>
            <a:ext cx="226842" cy="338593"/>
          </a:xfrm>
          <a:custGeom>
            <a:avLst/>
            <a:gdLst>
              <a:gd name="connsiteX0" fmla="*/ 236311 w 261074"/>
              <a:gd name="connsiteY0" fmla="*/ 189913 h 389688"/>
              <a:gd name="connsiteX1" fmla="*/ 239046 w 261074"/>
              <a:gd name="connsiteY1" fmla="*/ 183529 h 389688"/>
              <a:gd name="connsiteX2" fmla="*/ 238135 w 261074"/>
              <a:gd name="connsiteY2" fmla="*/ 181979 h 389688"/>
              <a:gd name="connsiteX3" fmla="*/ 234031 w 261074"/>
              <a:gd name="connsiteY3" fmla="*/ 175778 h 389688"/>
              <a:gd name="connsiteX4" fmla="*/ 227648 w 261074"/>
              <a:gd name="connsiteY4" fmla="*/ 160276 h 389688"/>
              <a:gd name="connsiteX5" fmla="*/ 224365 w 261074"/>
              <a:gd name="connsiteY5" fmla="*/ 155534 h 389688"/>
              <a:gd name="connsiteX6" fmla="*/ 222359 w 261074"/>
              <a:gd name="connsiteY6" fmla="*/ 153893 h 389688"/>
              <a:gd name="connsiteX7" fmla="*/ 196461 w 261074"/>
              <a:gd name="connsiteY7" fmla="*/ 130366 h 389688"/>
              <a:gd name="connsiteX8" fmla="*/ 189713 w 261074"/>
              <a:gd name="connsiteY8" fmla="*/ 122980 h 389688"/>
              <a:gd name="connsiteX9" fmla="*/ 186613 w 261074"/>
              <a:gd name="connsiteY9" fmla="*/ 119970 h 389688"/>
              <a:gd name="connsiteX10" fmla="*/ 185610 w 261074"/>
              <a:gd name="connsiteY10" fmla="*/ 115137 h 389688"/>
              <a:gd name="connsiteX11" fmla="*/ 191720 w 261074"/>
              <a:gd name="connsiteY11" fmla="*/ 107387 h 389688"/>
              <a:gd name="connsiteX12" fmla="*/ 193270 w 261074"/>
              <a:gd name="connsiteY12" fmla="*/ 106383 h 389688"/>
              <a:gd name="connsiteX13" fmla="*/ 202389 w 261074"/>
              <a:gd name="connsiteY13" fmla="*/ 106383 h 389688"/>
              <a:gd name="connsiteX14" fmla="*/ 212055 w 261074"/>
              <a:gd name="connsiteY14" fmla="*/ 108389 h 389688"/>
              <a:gd name="connsiteX15" fmla="*/ 215702 w 261074"/>
              <a:gd name="connsiteY15" fmla="*/ 107842 h 389688"/>
              <a:gd name="connsiteX16" fmla="*/ 224183 w 261074"/>
              <a:gd name="connsiteY16" fmla="*/ 106566 h 389688"/>
              <a:gd name="connsiteX17" fmla="*/ 229380 w 261074"/>
              <a:gd name="connsiteY17" fmla="*/ 106566 h 389688"/>
              <a:gd name="connsiteX18" fmla="*/ 240962 w 261074"/>
              <a:gd name="connsiteY18" fmla="*/ 106566 h 389688"/>
              <a:gd name="connsiteX19" fmla="*/ 241509 w 261074"/>
              <a:gd name="connsiteY19" fmla="*/ 104833 h 389688"/>
              <a:gd name="connsiteX20" fmla="*/ 235582 w 261074"/>
              <a:gd name="connsiteY20" fmla="*/ 100730 h 389688"/>
              <a:gd name="connsiteX21" fmla="*/ 227830 w 261074"/>
              <a:gd name="connsiteY21" fmla="*/ 90607 h 389688"/>
              <a:gd name="connsiteX22" fmla="*/ 223545 w 261074"/>
              <a:gd name="connsiteY22" fmla="*/ 81489 h 389688"/>
              <a:gd name="connsiteX23" fmla="*/ 222632 w 261074"/>
              <a:gd name="connsiteY23" fmla="*/ 78479 h 389688"/>
              <a:gd name="connsiteX24" fmla="*/ 221174 w 261074"/>
              <a:gd name="connsiteY24" fmla="*/ 69908 h 389688"/>
              <a:gd name="connsiteX25" fmla="*/ 221174 w 261074"/>
              <a:gd name="connsiteY25" fmla="*/ 67172 h 389688"/>
              <a:gd name="connsiteX26" fmla="*/ 222450 w 261074"/>
              <a:gd name="connsiteY26" fmla="*/ 43098 h 389688"/>
              <a:gd name="connsiteX27" fmla="*/ 221082 w 261074"/>
              <a:gd name="connsiteY27" fmla="*/ 38812 h 389688"/>
              <a:gd name="connsiteX28" fmla="*/ 217891 w 261074"/>
              <a:gd name="connsiteY28" fmla="*/ 32976 h 389688"/>
              <a:gd name="connsiteX29" fmla="*/ 216614 w 261074"/>
              <a:gd name="connsiteY29" fmla="*/ 27322 h 389688"/>
              <a:gd name="connsiteX30" fmla="*/ 211508 w 261074"/>
              <a:gd name="connsiteY30" fmla="*/ 15285 h 389688"/>
              <a:gd name="connsiteX31" fmla="*/ 205945 w 261074"/>
              <a:gd name="connsiteY31" fmla="*/ 10726 h 389688"/>
              <a:gd name="connsiteX32" fmla="*/ 204668 w 261074"/>
              <a:gd name="connsiteY32" fmla="*/ 8902 h 389688"/>
              <a:gd name="connsiteX33" fmla="*/ 203574 w 261074"/>
              <a:gd name="connsiteY33" fmla="*/ 3795 h 389688"/>
              <a:gd name="connsiteX34" fmla="*/ 202115 w 261074"/>
              <a:gd name="connsiteY34" fmla="*/ 2519 h 389688"/>
              <a:gd name="connsiteX35" fmla="*/ 188528 w 261074"/>
              <a:gd name="connsiteY35" fmla="*/ -34 h 389688"/>
              <a:gd name="connsiteX36" fmla="*/ 189257 w 261074"/>
              <a:gd name="connsiteY36" fmla="*/ 3978 h 389688"/>
              <a:gd name="connsiteX37" fmla="*/ 191993 w 261074"/>
              <a:gd name="connsiteY37" fmla="*/ 21486 h 389688"/>
              <a:gd name="connsiteX38" fmla="*/ 193270 w 261074"/>
              <a:gd name="connsiteY38" fmla="*/ 23127 h 389688"/>
              <a:gd name="connsiteX39" fmla="*/ 207221 w 261074"/>
              <a:gd name="connsiteY39" fmla="*/ 32246 h 389688"/>
              <a:gd name="connsiteX40" fmla="*/ 207951 w 261074"/>
              <a:gd name="connsiteY40" fmla="*/ 35073 h 389688"/>
              <a:gd name="connsiteX41" fmla="*/ 206948 w 261074"/>
              <a:gd name="connsiteY41" fmla="*/ 45195 h 389688"/>
              <a:gd name="connsiteX42" fmla="*/ 205854 w 261074"/>
              <a:gd name="connsiteY42" fmla="*/ 54314 h 389688"/>
              <a:gd name="connsiteX43" fmla="*/ 193270 w 261074"/>
              <a:gd name="connsiteY43" fmla="*/ 62886 h 389688"/>
              <a:gd name="connsiteX44" fmla="*/ 191172 w 261074"/>
              <a:gd name="connsiteY44" fmla="*/ 62886 h 389688"/>
              <a:gd name="connsiteX45" fmla="*/ 183057 w 261074"/>
              <a:gd name="connsiteY45" fmla="*/ 65713 h 389688"/>
              <a:gd name="connsiteX46" fmla="*/ 179409 w 261074"/>
              <a:gd name="connsiteY46" fmla="*/ 72187 h 389688"/>
              <a:gd name="connsiteX47" fmla="*/ 176491 w 261074"/>
              <a:gd name="connsiteY47" fmla="*/ 75561 h 389688"/>
              <a:gd name="connsiteX48" fmla="*/ 171475 w 261074"/>
              <a:gd name="connsiteY48" fmla="*/ 83404 h 389688"/>
              <a:gd name="connsiteX49" fmla="*/ 166369 w 261074"/>
              <a:gd name="connsiteY49" fmla="*/ 100638 h 389688"/>
              <a:gd name="connsiteX50" fmla="*/ 164910 w 261074"/>
              <a:gd name="connsiteY50" fmla="*/ 102827 h 389688"/>
              <a:gd name="connsiteX51" fmla="*/ 162083 w 261074"/>
              <a:gd name="connsiteY51" fmla="*/ 105471 h 389688"/>
              <a:gd name="connsiteX52" fmla="*/ 160806 w 261074"/>
              <a:gd name="connsiteY52" fmla="*/ 107478 h 389688"/>
              <a:gd name="connsiteX53" fmla="*/ 160806 w 261074"/>
              <a:gd name="connsiteY53" fmla="*/ 116596 h 389688"/>
              <a:gd name="connsiteX54" fmla="*/ 157706 w 261074"/>
              <a:gd name="connsiteY54" fmla="*/ 122524 h 389688"/>
              <a:gd name="connsiteX55" fmla="*/ 153876 w 261074"/>
              <a:gd name="connsiteY55" fmla="*/ 123527 h 389688"/>
              <a:gd name="connsiteX56" fmla="*/ 149134 w 261074"/>
              <a:gd name="connsiteY56" fmla="*/ 130093 h 389688"/>
              <a:gd name="connsiteX57" fmla="*/ 144301 w 261074"/>
              <a:gd name="connsiteY57" fmla="*/ 148330 h 389688"/>
              <a:gd name="connsiteX58" fmla="*/ 133176 w 261074"/>
              <a:gd name="connsiteY58" fmla="*/ 155717 h 389688"/>
              <a:gd name="connsiteX59" fmla="*/ 126792 w 261074"/>
              <a:gd name="connsiteY59" fmla="*/ 167024 h 389688"/>
              <a:gd name="connsiteX60" fmla="*/ 126245 w 261074"/>
              <a:gd name="connsiteY60" fmla="*/ 169851 h 389688"/>
              <a:gd name="connsiteX61" fmla="*/ 111838 w 261074"/>
              <a:gd name="connsiteY61" fmla="*/ 199214 h 389688"/>
              <a:gd name="connsiteX62" fmla="*/ 111838 w 261074"/>
              <a:gd name="connsiteY62" fmla="*/ 201311 h 389688"/>
              <a:gd name="connsiteX63" fmla="*/ 113844 w 261074"/>
              <a:gd name="connsiteY63" fmla="*/ 204777 h 389688"/>
              <a:gd name="connsiteX64" fmla="*/ 113844 w 261074"/>
              <a:gd name="connsiteY64" fmla="*/ 206053 h 389688"/>
              <a:gd name="connsiteX65" fmla="*/ 107005 w 261074"/>
              <a:gd name="connsiteY65" fmla="*/ 212345 h 389688"/>
              <a:gd name="connsiteX66" fmla="*/ 99436 w 261074"/>
              <a:gd name="connsiteY66" fmla="*/ 224747 h 389688"/>
              <a:gd name="connsiteX67" fmla="*/ 97521 w 261074"/>
              <a:gd name="connsiteY67" fmla="*/ 226115 h 389688"/>
              <a:gd name="connsiteX68" fmla="*/ 92414 w 261074"/>
              <a:gd name="connsiteY68" fmla="*/ 227574 h 389688"/>
              <a:gd name="connsiteX69" fmla="*/ 91046 w 261074"/>
              <a:gd name="connsiteY69" fmla="*/ 227574 h 389688"/>
              <a:gd name="connsiteX70" fmla="*/ 81198 w 261074"/>
              <a:gd name="connsiteY70" fmla="*/ 213257 h 389688"/>
              <a:gd name="connsiteX71" fmla="*/ 79192 w 261074"/>
              <a:gd name="connsiteY71" fmla="*/ 211342 h 389688"/>
              <a:gd name="connsiteX72" fmla="*/ 71897 w 261074"/>
              <a:gd name="connsiteY72" fmla="*/ 204868 h 389688"/>
              <a:gd name="connsiteX73" fmla="*/ 70529 w 261074"/>
              <a:gd name="connsiteY73" fmla="*/ 206418 h 389688"/>
              <a:gd name="connsiteX74" fmla="*/ 69070 w 261074"/>
              <a:gd name="connsiteY74" fmla="*/ 210704 h 389688"/>
              <a:gd name="connsiteX75" fmla="*/ 67793 w 261074"/>
              <a:gd name="connsiteY75" fmla="*/ 211889 h 389688"/>
              <a:gd name="connsiteX76" fmla="*/ 65331 w 261074"/>
              <a:gd name="connsiteY76" fmla="*/ 212619 h 389688"/>
              <a:gd name="connsiteX77" fmla="*/ 63690 w 261074"/>
              <a:gd name="connsiteY77" fmla="*/ 212619 h 389688"/>
              <a:gd name="connsiteX78" fmla="*/ 54571 w 261074"/>
              <a:gd name="connsiteY78" fmla="*/ 210248 h 389688"/>
              <a:gd name="connsiteX79" fmla="*/ 42899 w 261074"/>
              <a:gd name="connsiteY79" fmla="*/ 220643 h 389688"/>
              <a:gd name="connsiteX80" fmla="*/ 42078 w 261074"/>
              <a:gd name="connsiteY80" fmla="*/ 222558 h 389688"/>
              <a:gd name="connsiteX81" fmla="*/ 41439 w 261074"/>
              <a:gd name="connsiteY81" fmla="*/ 224564 h 389688"/>
              <a:gd name="connsiteX82" fmla="*/ 39798 w 261074"/>
              <a:gd name="connsiteY82" fmla="*/ 225294 h 389688"/>
              <a:gd name="connsiteX83" fmla="*/ 37336 w 261074"/>
              <a:gd name="connsiteY83" fmla="*/ 226024 h 389688"/>
              <a:gd name="connsiteX84" fmla="*/ 32321 w 261074"/>
              <a:gd name="connsiteY84" fmla="*/ 229762 h 389688"/>
              <a:gd name="connsiteX85" fmla="*/ 25664 w 261074"/>
              <a:gd name="connsiteY85" fmla="*/ 236693 h 389688"/>
              <a:gd name="connsiteX86" fmla="*/ 17548 w 261074"/>
              <a:gd name="connsiteY86" fmla="*/ 245812 h 389688"/>
              <a:gd name="connsiteX87" fmla="*/ 15724 w 261074"/>
              <a:gd name="connsiteY87" fmla="*/ 246906 h 389688"/>
              <a:gd name="connsiteX88" fmla="*/ 11256 w 261074"/>
              <a:gd name="connsiteY88" fmla="*/ 254019 h 389688"/>
              <a:gd name="connsiteX89" fmla="*/ 11256 w 261074"/>
              <a:gd name="connsiteY89" fmla="*/ 263138 h 389688"/>
              <a:gd name="connsiteX90" fmla="*/ 9797 w 261074"/>
              <a:gd name="connsiteY90" fmla="*/ 268336 h 389688"/>
              <a:gd name="connsiteX91" fmla="*/ 3961 w 261074"/>
              <a:gd name="connsiteY91" fmla="*/ 281467 h 389688"/>
              <a:gd name="connsiteX92" fmla="*/ -52 w 261074"/>
              <a:gd name="connsiteY92" fmla="*/ 288306 h 389688"/>
              <a:gd name="connsiteX93" fmla="*/ 951 w 261074"/>
              <a:gd name="connsiteY93" fmla="*/ 290403 h 389688"/>
              <a:gd name="connsiteX94" fmla="*/ 3596 w 261074"/>
              <a:gd name="connsiteY94" fmla="*/ 293595 h 389688"/>
              <a:gd name="connsiteX95" fmla="*/ 5693 w 261074"/>
              <a:gd name="connsiteY95" fmla="*/ 291133 h 389688"/>
              <a:gd name="connsiteX96" fmla="*/ 9706 w 261074"/>
              <a:gd name="connsiteY96" fmla="*/ 290403 h 389688"/>
              <a:gd name="connsiteX97" fmla="*/ 12988 w 261074"/>
              <a:gd name="connsiteY97" fmla="*/ 295510 h 389688"/>
              <a:gd name="connsiteX98" fmla="*/ 21104 w 261074"/>
              <a:gd name="connsiteY98" fmla="*/ 309735 h 389688"/>
              <a:gd name="connsiteX99" fmla="*/ 34236 w 261074"/>
              <a:gd name="connsiteY99" fmla="*/ 312015 h 389688"/>
              <a:gd name="connsiteX100" fmla="*/ 35513 w 261074"/>
              <a:gd name="connsiteY100" fmla="*/ 308367 h 389688"/>
              <a:gd name="connsiteX101" fmla="*/ 38613 w 261074"/>
              <a:gd name="connsiteY101" fmla="*/ 311650 h 389688"/>
              <a:gd name="connsiteX102" fmla="*/ 40710 w 261074"/>
              <a:gd name="connsiteY102" fmla="*/ 313930 h 389688"/>
              <a:gd name="connsiteX103" fmla="*/ 39889 w 261074"/>
              <a:gd name="connsiteY103" fmla="*/ 316392 h 389688"/>
              <a:gd name="connsiteX104" fmla="*/ 37610 w 261074"/>
              <a:gd name="connsiteY104" fmla="*/ 321316 h 389688"/>
              <a:gd name="connsiteX105" fmla="*/ 43902 w 261074"/>
              <a:gd name="connsiteY105" fmla="*/ 331165 h 389688"/>
              <a:gd name="connsiteX106" fmla="*/ 48097 w 261074"/>
              <a:gd name="connsiteY106" fmla="*/ 342381 h 389688"/>
              <a:gd name="connsiteX107" fmla="*/ 44905 w 261074"/>
              <a:gd name="connsiteY107" fmla="*/ 367458 h 389688"/>
              <a:gd name="connsiteX108" fmla="*/ 54845 w 261074"/>
              <a:gd name="connsiteY108" fmla="*/ 372656 h 389688"/>
              <a:gd name="connsiteX109" fmla="*/ 56850 w 261074"/>
              <a:gd name="connsiteY109" fmla="*/ 373203 h 389688"/>
              <a:gd name="connsiteX110" fmla="*/ 96062 w 261074"/>
              <a:gd name="connsiteY110" fmla="*/ 373203 h 389688"/>
              <a:gd name="connsiteX111" fmla="*/ 101168 w 261074"/>
              <a:gd name="connsiteY111" fmla="*/ 368370 h 389688"/>
              <a:gd name="connsiteX112" fmla="*/ 118130 w 261074"/>
              <a:gd name="connsiteY112" fmla="*/ 368917 h 389688"/>
              <a:gd name="connsiteX113" fmla="*/ 131899 w 261074"/>
              <a:gd name="connsiteY113" fmla="*/ 368917 h 389688"/>
              <a:gd name="connsiteX114" fmla="*/ 159256 w 261074"/>
              <a:gd name="connsiteY114" fmla="*/ 370467 h 389688"/>
              <a:gd name="connsiteX115" fmla="*/ 161080 w 261074"/>
              <a:gd name="connsiteY115" fmla="*/ 371288 h 389688"/>
              <a:gd name="connsiteX116" fmla="*/ 161901 w 261074"/>
              <a:gd name="connsiteY116" fmla="*/ 374024 h 389688"/>
              <a:gd name="connsiteX117" fmla="*/ 204942 w 261074"/>
              <a:gd name="connsiteY117" fmla="*/ 373021 h 389688"/>
              <a:gd name="connsiteX118" fmla="*/ 207130 w 261074"/>
              <a:gd name="connsiteY118" fmla="*/ 373568 h 389688"/>
              <a:gd name="connsiteX119" fmla="*/ 216249 w 261074"/>
              <a:gd name="connsiteY119" fmla="*/ 377398 h 389688"/>
              <a:gd name="connsiteX120" fmla="*/ 216797 w 261074"/>
              <a:gd name="connsiteY120" fmla="*/ 378310 h 389688"/>
              <a:gd name="connsiteX121" fmla="*/ 219076 w 261074"/>
              <a:gd name="connsiteY121" fmla="*/ 379860 h 389688"/>
              <a:gd name="connsiteX122" fmla="*/ 227648 w 261074"/>
              <a:gd name="connsiteY122" fmla="*/ 379860 h 389688"/>
              <a:gd name="connsiteX123" fmla="*/ 231387 w 261074"/>
              <a:gd name="connsiteY123" fmla="*/ 380407 h 389688"/>
              <a:gd name="connsiteX124" fmla="*/ 235217 w 261074"/>
              <a:gd name="connsiteY124" fmla="*/ 381592 h 389688"/>
              <a:gd name="connsiteX125" fmla="*/ 248348 w 261074"/>
              <a:gd name="connsiteY125" fmla="*/ 383690 h 389688"/>
              <a:gd name="connsiteX126" fmla="*/ 252178 w 261074"/>
              <a:gd name="connsiteY126" fmla="*/ 386882 h 389688"/>
              <a:gd name="connsiteX127" fmla="*/ 255278 w 261074"/>
              <a:gd name="connsiteY127" fmla="*/ 388888 h 389688"/>
              <a:gd name="connsiteX128" fmla="*/ 256464 w 261074"/>
              <a:gd name="connsiteY128" fmla="*/ 388158 h 389688"/>
              <a:gd name="connsiteX129" fmla="*/ 257467 w 261074"/>
              <a:gd name="connsiteY129" fmla="*/ 374206 h 389688"/>
              <a:gd name="connsiteX130" fmla="*/ 261023 w 261074"/>
              <a:gd name="connsiteY130" fmla="*/ 371288 h 389688"/>
              <a:gd name="connsiteX131" fmla="*/ 257741 w 261074"/>
              <a:gd name="connsiteY131" fmla="*/ 356698 h 389688"/>
              <a:gd name="connsiteX132" fmla="*/ 257741 w 261074"/>
              <a:gd name="connsiteY132" fmla="*/ 353233 h 389688"/>
              <a:gd name="connsiteX133" fmla="*/ 248622 w 261074"/>
              <a:gd name="connsiteY133" fmla="*/ 339007 h 389688"/>
              <a:gd name="connsiteX134" fmla="*/ 236129 w 261074"/>
              <a:gd name="connsiteY134" fmla="*/ 329888 h 389688"/>
              <a:gd name="connsiteX135" fmla="*/ 229380 w 261074"/>
              <a:gd name="connsiteY135" fmla="*/ 323231 h 389688"/>
              <a:gd name="connsiteX136" fmla="*/ 222268 w 261074"/>
              <a:gd name="connsiteY136" fmla="*/ 311924 h 389688"/>
              <a:gd name="connsiteX137" fmla="*/ 222906 w 261074"/>
              <a:gd name="connsiteY137" fmla="*/ 310374 h 389688"/>
              <a:gd name="connsiteX138" fmla="*/ 225277 w 261074"/>
              <a:gd name="connsiteY138" fmla="*/ 310374 h 389688"/>
              <a:gd name="connsiteX139" fmla="*/ 226098 w 261074"/>
              <a:gd name="connsiteY139" fmla="*/ 308641 h 389688"/>
              <a:gd name="connsiteX140" fmla="*/ 216432 w 261074"/>
              <a:gd name="connsiteY140" fmla="*/ 295601 h 389688"/>
              <a:gd name="connsiteX141" fmla="*/ 212419 w 261074"/>
              <a:gd name="connsiteY141" fmla="*/ 292136 h 389688"/>
              <a:gd name="connsiteX142" fmla="*/ 211325 w 261074"/>
              <a:gd name="connsiteY142" fmla="*/ 290039 h 389688"/>
              <a:gd name="connsiteX143" fmla="*/ 209592 w 261074"/>
              <a:gd name="connsiteY143" fmla="*/ 278640 h 389688"/>
              <a:gd name="connsiteX144" fmla="*/ 205489 w 261074"/>
              <a:gd name="connsiteY144" fmla="*/ 267241 h 389688"/>
              <a:gd name="connsiteX145" fmla="*/ 205489 w 261074"/>
              <a:gd name="connsiteY145" fmla="*/ 265053 h 389688"/>
              <a:gd name="connsiteX146" fmla="*/ 207769 w 261074"/>
              <a:gd name="connsiteY146" fmla="*/ 250827 h 389688"/>
              <a:gd name="connsiteX147" fmla="*/ 202024 w 261074"/>
              <a:gd name="connsiteY147" fmla="*/ 241708 h 389688"/>
              <a:gd name="connsiteX148" fmla="*/ 202024 w 261074"/>
              <a:gd name="connsiteY148" fmla="*/ 240158 h 389688"/>
              <a:gd name="connsiteX149" fmla="*/ 209775 w 261074"/>
              <a:gd name="connsiteY149" fmla="*/ 236328 h 389688"/>
              <a:gd name="connsiteX150" fmla="*/ 216887 w 261074"/>
              <a:gd name="connsiteY150" fmla="*/ 224929 h 389688"/>
              <a:gd name="connsiteX151" fmla="*/ 220991 w 261074"/>
              <a:gd name="connsiteY151" fmla="*/ 215810 h 389688"/>
              <a:gd name="connsiteX152" fmla="*/ 228377 w 261074"/>
              <a:gd name="connsiteY152" fmla="*/ 202862 h 389688"/>
              <a:gd name="connsiteX153" fmla="*/ 230384 w 261074"/>
              <a:gd name="connsiteY153" fmla="*/ 199761 h 389688"/>
              <a:gd name="connsiteX154" fmla="*/ 236220 w 261074"/>
              <a:gd name="connsiteY154" fmla="*/ 193287 h 389688"/>
              <a:gd name="connsiteX155" fmla="*/ 236311 w 261074"/>
              <a:gd name="connsiteY155" fmla="*/ 189913 h 38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261074" h="389688">
                <a:moveTo>
                  <a:pt x="236311" y="189913"/>
                </a:moveTo>
                <a:cubicBezTo>
                  <a:pt x="237679" y="187359"/>
                  <a:pt x="238591" y="183985"/>
                  <a:pt x="239046" y="183529"/>
                </a:cubicBezTo>
                <a:cubicBezTo>
                  <a:pt x="239503" y="183074"/>
                  <a:pt x="238135" y="181979"/>
                  <a:pt x="238135" y="181979"/>
                </a:cubicBezTo>
                <a:cubicBezTo>
                  <a:pt x="236393" y="180192"/>
                  <a:pt x="234998" y="178085"/>
                  <a:pt x="234031" y="175778"/>
                </a:cubicBezTo>
                <a:cubicBezTo>
                  <a:pt x="233302" y="174410"/>
                  <a:pt x="227739" y="161097"/>
                  <a:pt x="227648" y="160276"/>
                </a:cubicBezTo>
                <a:cubicBezTo>
                  <a:pt x="226736" y="158580"/>
                  <a:pt x="225633" y="156984"/>
                  <a:pt x="224365" y="155534"/>
                </a:cubicBezTo>
                <a:lnTo>
                  <a:pt x="222359" y="153893"/>
                </a:lnTo>
                <a:cubicBezTo>
                  <a:pt x="222359" y="153893"/>
                  <a:pt x="197738" y="131369"/>
                  <a:pt x="196461" y="130366"/>
                </a:cubicBezTo>
                <a:cubicBezTo>
                  <a:pt x="195184" y="129363"/>
                  <a:pt x="190352" y="123527"/>
                  <a:pt x="189713" y="122980"/>
                </a:cubicBezTo>
                <a:cubicBezTo>
                  <a:pt x="189002" y="121694"/>
                  <a:pt x="187917" y="120645"/>
                  <a:pt x="186613" y="119970"/>
                </a:cubicBezTo>
                <a:cubicBezTo>
                  <a:pt x="184789" y="119241"/>
                  <a:pt x="185063" y="116688"/>
                  <a:pt x="185610" y="115137"/>
                </a:cubicBezTo>
                <a:cubicBezTo>
                  <a:pt x="187470" y="112420"/>
                  <a:pt x="189513" y="109830"/>
                  <a:pt x="191720" y="107387"/>
                </a:cubicBezTo>
                <a:cubicBezTo>
                  <a:pt x="192112" y="106894"/>
                  <a:pt x="192659" y="106538"/>
                  <a:pt x="193270" y="106383"/>
                </a:cubicBezTo>
                <a:lnTo>
                  <a:pt x="202389" y="106383"/>
                </a:lnTo>
                <a:cubicBezTo>
                  <a:pt x="203483" y="106383"/>
                  <a:pt x="211508" y="108298"/>
                  <a:pt x="212055" y="108389"/>
                </a:cubicBezTo>
                <a:cubicBezTo>
                  <a:pt x="213295" y="108508"/>
                  <a:pt x="214553" y="108326"/>
                  <a:pt x="215702" y="107842"/>
                </a:cubicBezTo>
                <a:cubicBezTo>
                  <a:pt x="217435" y="107295"/>
                  <a:pt x="222906" y="106839"/>
                  <a:pt x="224183" y="106566"/>
                </a:cubicBezTo>
                <a:cubicBezTo>
                  <a:pt x="225906" y="106365"/>
                  <a:pt x="227657" y="106365"/>
                  <a:pt x="229380" y="106566"/>
                </a:cubicBezTo>
                <a:cubicBezTo>
                  <a:pt x="233238" y="106885"/>
                  <a:pt x="237104" y="106885"/>
                  <a:pt x="240962" y="106566"/>
                </a:cubicBezTo>
                <a:cubicBezTo>
                  <a:pt x="244427" y="106110"/>
                  <a:pt x="241509" y="104833"/>
                  <a:pt x="241509" y="104833"/>
                </a:cubicBezTo>
                <a:lnTo>
                  <a:pt x="235582" y="100730"/>
                </a:lnTo>
                <a:cubicBezTo>
                  <a:pt x="232736" y="97565"/>
                  <a:pt x="230147" y="94173"/>
                  <a:pt x="227830" y="90607"/>
                </a:cubicBezTo>
                <a:cubicBezTo>
                  <a:pt x="227830" y="90607"/>
                  <a:pt x="223909" y="82492"/>
                  <a:pt x="223545" y="81489"/>
                </a:cubicBezTo>
                <a:cubicBezTo>
                  <a:pt x="223025" y="80559"/>
                  <a:pt x="222715" y="79537"/>
                  <a:pt x="222632" y="78479"/>
                </a:cubicBezTo>
                <a:cubicBezTo>
                  <a:pt x="222378" y="75589"/>
                  <a:pt x="221885" y="72725"/>
                  <a:pt x="221174" y="69908"/>
                </a:cubicBezTo>
                <a:cubicBezTo>
                  <a:pt x="220964" y="69005"/>
                  <a:pt x="220964" y="68075"/>
                  <a:pt x="221174" y="67172"/>
                </a:cubicBezTo>
                <a:cubicBezTo>
                  <a:pt x="223517" y="59366"/>
                  <a:pt x="223955" y="51113"/>
                  <a:pt x="222450" y="43098"/>
                </a:cubicBezTo>
                <a:cubicBezTo>
                  <a:pt x="222204" y="41612"/>
                  <a:pt x="221748" y="40171"/>
                  <a:pt x="221082" y="38812"/>
                </a:cubicBezTo>
                <a:lnTo>
                  <a:pt x="217891" y="32976"/>
                </a:lnTo>
                <a:cubicBezTo>
                  <a:pt x="217243" y="31152"/>
                  <a:pt x="216815" y="29255"/>
                  <a:pt x="216614" y="27322"/>
                </a:cubicBezTo>
                <a:cubicBezTo>
                  <a:pt x="216633" y="22781"/>
                  <a:pt x="214781" y="18431"/>
                  <a:pt x="211508" y="15285"/>
                </a:cubicBezTo>
                <a:lnTo>
                  <a:pt x="205945" y="10726"/>
                </a:lnTo>
                <a:cubicBezTo>
                  <a:pt x="205398" y="10215"/>
                  <a:pt x="204960" y="9595"/>
                  <a:pt x="204668" y="8902"/>
                </a:cubicBezTo>
                <a:cubicBezTo>
                  <a:pt x="204668" y="8902"/>
                  <a:pt x="203665" y="4890"/>
                  <a:pt x="203574" y="3795"/>
                </a:cubicBezTo>
                <a:cubicBezTo>
                  <a:pt x="203419" y="3093"/>
                  <a:pt x="202826" y="2583"/>
                  <a:pt x="202115" y="2519"/>
                </a:cubicBezTo>
                <a:lnTo>
                  <a:pt x="188528" y="-34"/>
                </a:lnTo>
                <a:cubicBezTo>
                  <a:pt x="188947" y="1269"/>
                  <a:pt x="189193" y="2610"/>
                  <a:pt x="189257" y="3978"/>
                </a:cubicBezTo>
                <a:cubicBezTo>
                  <a:pt x="189257" y="7625"/>
                  <a:pt x="191993" y="21486"/>
                  <a:pt x="191993" y="21486"/>
                </a:cubicBezTo>
                <a:cubicBezTo>
                  <a:pt x="192157" y="22197"/>
                  <a:pt x="192622" y="22799"/>
                  <a:pt x="193270" y="23127"/>
                </a:cubicBezTo>
                <a:cubicBezTo>
                  <a:pt x="198695" y="24769"/>
                  <a:pt x="203547" y="27933"/>
                  <a:pt x="207221" y="32246"/>
                </a:cubicBezTo>
                <a:cubicBezTo>
                  <a:pt x="207778" y="33076"/>
                  <a:pt x="208033" y="34080"/>
                  <a:pt x="207951" y="35073"/>
                </a:cubicBezTo>
                <a:cubicBezTo>
                  <a:pt x="207249" y="38402"/>
                  <a:pt x="206911" y="41794"/>
                  <a:pt x="206948" y="45195"/>
                </a:cubicBezTo>
                <a:cubicBezTo>
                  <a:pt x="208097" y="48232"/>
                  <a:pt x="207687" y="51633"/>
                  <a:pt x="205854" y="54314"/>
                </a:cubicBezTo>
                <a:cubicBezTo>
                  <a:pt x="201842" y="57433"/>
                  <a:pt x="197638" y="60296"/>
                  <a:pt x="193270" y="62886"/>
                </a:cubicBezTo>
                <a:cubicBezTo>
                  <a:pt x="192586" y="63068"/>
                  <a:pt x="191856" y="63068"/>
                  <a:pt x="191172" y="62886"/>
                </a:cubicBezTo>
                <a:cubicBezTo>
                  <a:pt x="188136" y="61801"/>
                  <a:pt x="184762" y="62977"/>
                  <a:pt x="183057" y="65713"/>
                </a:cubicBezTo>
                <a:cubicBezTo>
                  <a:pt x="181588" y="67719"/>
                  <a:pt x="180366" y="69890"/>
                  <a:pt x="179409" y="72187"/>
                </a:cubicBezTo>
                <a:cubicBezTo>
                  <a:pt x="178543" y="73400"/>
                  <a:pt x="177567" y="74531"/>
                  <a:pt x="176491" y="75561"/>
                </a:cubicBezTo>
                <a:cubicBezTo>
                  <a:pt x="174458" y="77923"/>
                  <a:pt x="172761" y="80568"/>
                  <a:pt x="171475" y="83404"/>
                </a:cubicBezTo>
                <a:cubicBezTo>
                  <a:pt x="170272" y="89285"/>
                  <a:pt x="168567" y="95048"/>
                  <a:pt x="166369" y="100638"/>
                </a:cubicBezTo>
                <a:cubicBezTo>
                  <a:pt x="166004" y="101441"/>
                  <a:pt x="165512" y="102180"/>
                  <a:pt x="164910" y="102827"/>
                </a:cubicBezTo>
                <a:cubicBezTo>
                  <a:pt x="164180" y="103374"/>
                  <a:pt x="162083" y="105471"/>
                  <a:pt x="162083" y="105471"/>
                </a:cubicBezTo>
                <a:cubicBezTo>
                  <a:pt x="161281" y="105809"/>
                  <a:pt x="160779" y="106611"/>
                  <a:pt x="160806" y="107478"/>
                </a:cubicBezTo>
                <a:cubicBezTo>
                  <a:pt x="160998" y="110514"/>
                  <a:pt x="160998" y="113560"/>
                  <a:pt x="160806" y="116596"/>
                </a:cubicBezTo>
                <a:cubicBezTo>
                  <a:pt x="160806" y="118420"/>
                  <a:pt x="159712" y="122524"/>
                  <a:pt x="157706" y="122524"/>
                </a:cubicBezTo>
                <a:cubicBezTo>
                  <a:pt x="156356" y="122414"/>
                  <a:pt x="155007" y="122770"/>
                  <a:pt x="153876" y="123527"/>
                </a:cubicBezTo>
                <a:cubicBezTo>
                  <a:pt x="151651" y="125168"/>
                  <a:pt x="149991" y="127457"/>
                  <a:pt x="149134" y="130093"/>
                </a:cubicBezTo>
                <a:cubicBezTo>
                  <a:pt x="148551" y="136394"/>
                  <a:pt x="146918" y="142558"/>
                  <a:pt x="144301" y="148330"/>
                </a:cubicBezTo>
                <a:cubicBezTo>
                  <a:pt x="140973" y="151321"/>
                  <a:pt x="137225" y="153811"/>
                  <a:pt x="133176" y="155717"/>
                </a:cubicBezTo>
                <a:cubicBezTo>
                  <a:pt x="128662" y="157531"/>
                  <a:pt x="126018" y="162228"/>
                  <a:pt x="126792" y="167024"/>
                </a:cubicBezTo>
                <a:cubicBezTo>
                  <a:pt x="126929" y="168000"/>
                  <a:pt x="126738" y="168994"/>
                  <a:pt x="126245" y="169851"/>
                </a:cubicBezTo>
                <a:cubicBezTo>
                  <a:pt x="125334" y="171128"/>
                  <a:pt x="111838" y="199214"/>
                  <a:pt x="111838" y="199214"/>
                </a:cubicBezTo>
                <a:cubicBezTo>
                  <a:pt x="111838" y="199214"/>
                  <a:pt x="110834" y="199944"/>
                  <a:pt x="111838" y="201311"/>
                </a:cubicBezTo>
                <a:cubicBezTo>
                  <a:pt x="112649" y="202378"/>
                  <a:pt x="113324" y="203545"/>
                  <a:pt x="113844" y="204777"/>
                </a:cubicBezTo>
                <a:cubicBezTo>
                  <a:pt x="113844" y="204777"/>
                  <a:pt x="114756" y="206509"/>
                  <a:pt x="113844" y="206053"/>
                </a:cubicBezTo>
                <a:cubicBezTo>
                  <a:pt x="112932" y="205597"/>
                  <a:pt x="109376" y="208789"/>
                  <a:pt x="107005" y="212345"/>
                </a:cubicBezTo>
                <a:cubicBezTo>
                  <a:pt x="104634" y="215902"/>
                  <a:pt x="99892" y="224017"/>
                  <a:pt x="99436" y="224747"/>
                </a:cubicBezTo>
                <a:cubicBezTo>
                  <a:pt x="98944" y="225376"/>
                  <a:pt x="98278" y="225859"/>
                  <a:pt x="97521" y="226115"/>
                </a:cubicBezTo>
                <a:lnTo>
                  <a:pt x="92414" y="227574"/>
                </a:lnTo>
                <a:cubicBezTo>
                  <a:pt x="92414" y="227574"/>
                  <a:pt x="91412" y="228303"/>
                  <a:pt x="91046" y="227574"/>
                </a:cubicBezTo>
                <a:cubicBezTo>
                  <a:pt x="90682" y="226844"/>
                  <a:pt x="81198" y="213257"/>
                  <a:pt x="81198" y="213257"/>
                </a:cubicBezTo>
                <a:lnTo>
                  <a:pt x="79192" y="211342"/>
                </a:lnTo>
                <a:cubicBezTo>
                  <a:pt x="78462" y="210613"/>
                  <a:pt x="72900" y="205871"/>
                  <a:pt x="71897" y="204868"/>
                </a:cubicBezTo>
                <a:cubicBezTo>
                  <a:pt x="70894" y="203865"/>
                  <a:pt x="70620" y="204868"/>
                  <a:pt x="70529" y="206418"/>
                </a:cubicBezTo>
                <a:cubicBezTo>
                  <a:pt x="70192" y="207895"/>
                  <a:pt x="69708" y="209327"/>
                  <a:pt x="69070" y="210704"/>
                </a:cubicBezTo>
                <a:cubicBezTo>
                  <a:pt x="69070" y="210704"/>
                  <a:pt x="68523" y="211889"/>
                  <a:pt x="67793" y="211889"/>
                </a:cubicBezTo>
                <a:cubicBezTo>
                  <a:pt x="66945" y="212026"/>
                  <a:pt x="66115" y="212272"/>
                  <a:pt x="65331" y="212619"/>
                </a:cubicBezTo>
                <a:cubicBezTo>
                  <a:pt x="64793" y="212728"/>
                  <a:pt x="64228" y="212728"/>
                  <a:pt x="63690" y="212619"/>
                </a:cubicBezTo>
                <a:cubicBezTo>
                  <a:pt x="62960" y="212619"/>
                  <a:pt x="57489" y="208242"/>
                  <a:pt x="54571" y="210248"/>
                </a:cubicBezTo>
                <a:cubicBezTo>
                  <a:pt x="51653" y="212254"/>
                  <a:pt x="42899" y="220643"/>
                  <a:pt x="42899" y="220643"/>
                </a:cubicBezTo>
                <a:cubicBezTo>
                  <a:pt x="42525" y="221236"/>
                  <a:pt x="42251" y="221884"/>
                  <a:pt x="42078" y="222558"/>
                </a:cubicBezTo>
                <a:cubicBezTo>
                  <a:pt x="41959" y="223252"/>
                  <a:pt x="41749" y="223926"/>
                  <a:pt x="41439" y="224564"/>
                </a:cubicBezTo>
                <a:cubicBezTo>
                  <a:pt x="41439" y="224564"/>
                  <a:pt x="41439" y="225568"/>
                  <a:pt x="39798" y="225294"/>
                </a:cubicBezTo>
                <a:cubicBezTo>
                  <a:pt x="38157" y="225021"/>
                  <a:pt x="38339" y="225294"/>
                  <a:pt x="37336" y="226024"/>
                </a:cubicBezTo>
                <a:cubicBezTo>
                  <a:pt x="36333" y="226753"/>
                  <a:pt x="33233" y="229124"/>
                  <a:pt x="32321" y="229762"/>
                </a:cubicBezTo>
                <a:cubicBezTo>
                  <a:pt x="31409" y="230401"/>
                  <a:pt x="27944" y="234595"/>
                  <a:pt x="25664" y="236693"/>
                </a:cubicBezTo>
                <a:cubicBezTo>
                  <a:pt x="23384" y="238790"/>
                  <a:pt x="17548" y="245812"/>
                  <a:pt x="17548" y="245812"/>
                </a:cubicBezTo>
                <a:cubicBezTo>
                  <a:pt x="16965" y="246222"/>
                  <a:pt x="16354" y="246587"/>
                  <a:pt x="15724" y="246906"/>
                </a:cubicBezTo>
                <a:cubicBezTo>
                  <a:pt x="13071" y="248310"/>
                  <a:pt x="11366" y="251019"/>
                  <a:pt x="11256" y="254019"/>
                </a:cubicBezTo>
                <a:cubicBezTo>
                  <a:pt x="11256" y="258487"/>
                  <a:pt x="11256" y="263138"/>
                  <a:pt x="11256" y="263138"/>
                </a:cubicBezTo>
                <a:cubicBezTo>
                  <a:pt x="11010" y="264925"/>
                  <a:pt x="10517" y="266676"/>
                  <a:pt x="9797" y="268336"/>
                </a:cubicBezTo>
                <a:cubicBezTo>
                  <a:pt x="8794" y="270342"/>
                  <a:pt x="5785" y="278184"/>
                  <a:pt x="3961" y="281467"/>
                </a:cubicBezTo>
                <a:cubicBezTo>
                  <a:pt x="2137" y="284749"/>
                  <a:pt x="1134" y="286300"/>
                  <a:pt x="-52" y="288306"/>
                </a:cubicBezTo>
                <a:cubicBezTo>
                  <a:pt x="468" y="288899"/>
                  <a:pt x="815" y="289628"/>
                  <a:pt x="951" y="290403"/>
                </a:cubicBezTo>
                <a:cubicBezTo>
                  <a:pt x="951" y="291680"/>
                  <a:pt x="1772" y="293595"/>
                  <a:pt x="3596" y="293595"/>
                </a:cubicBezTo>
                <a:cubicBezTo>
                  <a:pt x="5420" y="293595"/>
                  <a:pt x="5693" y="291133"/>
                  <a:pt x="5693" y="291133"/>
                </a:cubicBezTo>
                <a:cubicBezTo>
                  <a:pt x="5693" y="291133"/>
                  <a:pt x="6879" y="288671"/>
                  <a:pt x="9706" y="290403"/>
                </a:cubicBezTo>
                <a:cubicBezTo>
                  <a:pt x="12533" y="292136"/>
                  <a:pt x="12168" y="293048"/>
                  <a:pt x="12988" y="295510"/>
                </a:cubicBezTo>
                <a:cubicBezTo>
                  <a:pt x="12988" y="295510"/>
                  <a:pt x="14630" y="306544"/>
                  <a:pt x="21104" y="309735"/>
                </a:cubicBezTo>
                <a:cubicBezTo>
                  <a:pt x="27579" y="312927"/>
                  <a:pt x="32868" y="314295"/>
                  <a:pt x="34236" y="312015"/>
                </a:cubicBezTo>
                <a:cubicBezTo>
                  <a:pt x="35603" y="309735"/>
                  <a:pt x="33050" y="308641"/>
                  <a:pt x="35513" y="308367"/>
                </a:cubicBezTo>
                <a:cubicBezTo>
                  <a:pt x="37974" y="308094"/>
                  <a:pt x="40072" y="309371"/>
                  <a:pt x="38613" y="311650"/>
                </a:cubicBezTo>
                <a:cubicBezTo>
                  <a:pt x="37154" y="313930"/>
                  <a:pt x="40072" y="313930"/>
                  <a:pt x="40710" y="313930"/>
                </a:cubicBezTo>
                <a:cubicBezTo>
                  <a:pt x="41348" y="313930"/>
                  <a:pt x="42534" y="315024"/>
                  <a:pt x="39889" y="316392"/>
                </a:cubicBezTo>
                <a:cubicBezTo>
                  <a:pt x="37245" y="317760"/>
                  <a:pt x="35968" y="318307"/>
                  <a:pt x="37610" y="321316"/>
                </a:cubicBezTo>
                <a:cubicBezTo>
                  <a:pt x="39251" y="324873"/>
                  <a:pt x="41367" y="328183"/>
                  <a:pt x="43902" y="331165"/>
                </a:cubicBezTo>
                <a:cubicBezTo>
                  <a:pt x="47440" y="333709"/>
                  <a:pt x="49100" y="338141"/>
                  <a:pt x="48097" y="342381"/>
                </a:cubicBezTo>
                <a:cubicBezTo>
                  <a:pt x="47184" y="347579"/>
                  <a:pt x="45452" y="360619"/>
                  <a:pt x="44905" y="367458"/>
                </a:cubicBezTo>
                <a:lnTo>
                  <a:pt x="54845" y="372656"/>
                </a:lnTo>
                <a:cubicBezTo>
                  <a:pt x="55483" y="372939"/>
                  <a:pt x="56158" y="373121"/>
                  <a:pt x="56850" y="373203"/>
                </a:cubicBezTo>
                <a:lnTo>
                  <a:pt x="96062" y="373203"/>
                </a:lnTo>
                <a:cubicBezTo>
                  <a:pt x="96062" y="371744"/>
                  <a:pt x="96062" y="368370"/>
                  <a:pt x="101168" y="368370"/>
                </a:cubicBezTo>
                <a:cubicBezTo>
                  <a:pt x="106275" y="368370"/>
                  <a:pt x="115668" y="369191"/>
                  <a:pt x="118130" y="368917"/>
                </a:cubicBezTo>
                <a:cubicBezTo>
                  <a:pt x="120592" y="368644"/>
                  <a:pt x="130167" y="368917"/>
                  <a:pt x="131899" y="368917"/>
                </a:cubicBezTo>
                <a:cubicBezTo>
                  <a:pt x="133632" y="368917"/>
                  <a:pt x="159256" y="370467"/>
                  <a:pt x="159256" y="370467"/>
                </a:cubicBezTo>
                <a:cubicBezTo>
                  <a:pt x="159256" y="370467"/>
                  <a:pt x="160351" y="369920"/>
                  <a:pt x="161080" y="371288"/>
                </a:cubicBezTo>
                <a:cubicBezTo>
                  <a:pt x="161591" y="372109"/>
                  <a:pt x="161882" y="373057"/>
                  <a:pt x="161901" y="374024"/>
                </a:cubicBezTo>
                <a:cubicBezTo>
                  <a:pt x="171020" y="374024"/>
                  <a:pt x="197829" y="373385"/>
                  <a:pt x="204942" y="373021"/>
                </a:cubicBezTo>
                <a:cubicBezTo>
                  <a:pt x="205717" y="372930"/>
                  <a:pt x="206492" y="373121"/>
                  <a:pt x="207130" y="373568"/>
                </a:cubicBezTo>
                <a:cubicBezTo>
                  <a:pt x="209884" y="375446"/>
                  <a:pt x="212985" y="376750"/>
                  <a:pt x="216249" y="377398"/>
                </a:cubicBezTo>
                <a:cubicBezTo>
                  <a:pt x="216249" y="377398"/>
                  <a:pt x="217435" y="377398"/>
                  <a:pt x="216797" y="378310"/>
                </a:cubicBezTo>
                <a:cubicBezTo>
                  <a:pt x="216158" y="379222"/>
                  <a:pt x="217526" y="379769"/>
                  <a:pt x="219076" y="379860"/>
                </a:cubicBezTo>
                <a:cubicBezTo>
                  <a:pt x="221931" y="380097"/>
                  <a:pt x="224794" y="380097"/>
                  <a:pt x="227648" y="379860"/>
                </a:cubicBezTo>
                <a:cubicBezTo>
                  <a:pt x="228925" y="379605"/>
                  <a:pt x="230238" y="379805"/>
                  <a:pt x="231387" y="380407"/>
                </a:cubicBezTo>
                <a:cubicBezTo>
                  <a:pt x="232518" y="381164"/>
                  <a:pt x="233849" y="381574"/>
                  <a:pt x="235217" y="381592"/>
                </a:cubicBezTo>
                <a:cubicBezTo>
                  <a:pt x="236767" y="381592"/>
                  <a:pt x="245156" y="380133"/>
                  <a:pt x="248348" y="383690"/>
                </a:cubicBezTo>
                <a:cubicBezTo>
                  <a:pt x="249497" y="384903"/>
                  <a:pt x="250783" y="385970"/>
                  <a:pt x="252178" y="386882"/>
                </a:cubicBezTo>
                <a:cubicBezTo>
                  <a:pt x="253546" y="387611"/>
                  <a:pt x="254731" y="387976"/>
                  <a:pt x="255278" y="388888"/>
                </a:cubicBezTo>
                <a:cubicBezTo>
                  <a:pt x="255825" y="389800"/>
                  <a:pt x="256190" y="390255"/>
                  <a:pt x="256464" y="388158"/>
                </a:cubicBezTo>
                <a:cubicBezTo>
                  <a:pt x="256737" y="386061"/>
                  <a:pt x="255187" y="376851"/>
                  <a:pt x="257467" y="374206"/>
                </a:cubicBezTo>
                <a:cubicBezTo>
                  <a:pt x="258442" y="373002"/>
                  <a:pt x="259646" y="372008"/>
                  <a:pt x="261023" y="371288"/>
                </a:cubicBezTo>
                <a:cubicBezTo>
                  <a:pt x="260020" y="366455"/>
                  <a:pt x="258014" y="357154"/>
                  <a:pt x="257741" y="356698"/>
                </a:cubicBezTo>
                <a:cubicBezTo>
                  <a:pt x="257521" y="355558"/>
                  <a:pt x="257521" y="354382"/>
                  <a:pt x="257741" y="353233"/>
                </a:cubicBezTo>
                <a:cubicBezTo>
                  <a:pt x="256692" y="347479"/>
                  <a:pt x="253418" y="342363"/>
                  <a:pt x="248622" y="339007"/>
                </a:cubicBezTo>
                <a:cubicBezTo>
                  <a:pt x="246980" y="337730"/>
                  <a:pt x="237496" y="331165"/>
                  <a:pt x="236129" y="329888"/>
                </a:cubicBezTo>
                <a:lnTo>
                  <a:pt x="229380" y="323231"/>
                </a:lnTo>
                <a:cubicBezTo>
                  <a:pt x="228560" y="322319"/>
                  <a:pt x="222998" y="312836"/>
                  <a:pt x="222268" y="311924"/>
                </a:cubicBezTo>
                <a:cubicBezTo>
                  <a:pt x="221538" y="311012"/>
                  <a:pt x="222268" y="310647"/>
                  <a:pt x="222906" y="310374"/>
                </a:cubicBezTo>
                <a:cubicBezTo>
                  <a:pt x="223545" y="310100"/>
                  <a:pt x="224274" y="310374"/>
                  <a:pt x="225277" y="310374"/>
                </a:cubicBezTo>
                <a:cubicBezTo>
                  <a:pt x="226280" y="310374"/>
                  <a:pt x="226736" y="309826"/>
                  <a:pt x="226098" y="308641"/>
                </a:cubicBezTo>
                <a:cubicBezTo>
                  <a:pt x="225459" y="307456"/>
                  <a:pt x="217617" y="296969"/>
                  <a:pt x="216432" y="295601"/>
                </a:cubicBezTo>
                <a:cubicBezTo>
                  <a:pt x="215356" y="294178"/>
                  <a:pt x="213988" y="292993"/>
                  <a:pt x="212419" y="292136"/>
                </a:cubicBezTo>
                <a:cubicBezTo>
                  <a:pt x="211717" y="291671"/>
                  <a:pt x="211307" y="290877"/>
                  <a:pt x="211325" y="290039"/>
                </a:cubicBezTo>
                <a:cubicBezTo>
                  <a:pt x="211325" y="290039"/>
                  <a:pt x="209501" y="279369"/>
                  <a:pt x="209592" y="278640"/>
                </a:cubicBezTo>
                <a:cubicBezTo>
                  <a:pt x="208498" y="274746"/>
                  <a:pt x="207121" y="270943"/>
                  <a:pt x="205489" y="267241"/>
                </a:cubicBezTo>
                <a:cubicBezTo>
                  <a:pt x="205307" y="266521"/>
                  <a:pt x="205307" y="265773"/>
                  <a:pt x="205489" y="265053"/>
                </a:cubicBezTo>
                <a:cubicBezTo>
                  <a:pt x="207030" y="260475"/>
                  <a:pt x="207805" y="255660"/>
                  <a:pt x="207769" y="250827"/>
                </a:cubicBezTo>
                <a:cubicBezTo>
                  <a:pt x="207085" y="247170"/>
                  <a:pt x="205033" y="243906"/>
                  <a:pt x="202024" y="241708"/>
                </a:cubicBezTo>
                <a:cubicBezTo>
                  <a:pt x="200474" y="240523"/>
                  <a:pt x="202024" y="240158"/>
                  <a:pt x="202024" y="240158"/>
                </a:cubicBezTo>
                <a:lnTo>
                  <a:pt x="209775" y="236328"/>
                </a:lnTo>
                <a:cubicBezTo>
                  <a:pt x="213969" y="234140"/>
                  <a:pt x="216158" y="227209"/>
                  <a:pt x="216887" y="224929"/>
                </a:cubicBezTo>
                <a:cubicBezTo>
                  <a:pt x="218055" y="221802"/>
                  <a:pt x="219432" y="218756"/>
                  <a:pt x="220991" y="215810"/>
                </a:cubicBezTo>
                <a:cubicBezTo>
                  <a:pt x="221721" y="214716"/>
                  <a:pt x="228104" y="203682"/>
                  <a:pt x="228377" y="202862"/>
                </a:cubicBezTo>
                <a:cubicBezTo>
                  <a:pt x="228906" y="201740"/>
                  <a:pt x="229581" y="200701"/>
                  <a:pt x="230384" y="199761"/>
                </a:cubicBezTo>
                <a:cubicBezTo>
                  <a:pt x="230931" y="199032"/>
                  <a:pt x="234214" y="195293"/>
                  <a:pt x="236220" y="193287"/>
                </a:cubicBezTo>
                <a:cubicBezTo>
                  <a:pt x="236521" y="192183"/>
                  <a:pt x="236548" y="191025"/>
                  <a:pt x="236311" y="189913"/>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45" name="Freeform: Shape 1244">
            <a:extLst>
              <a:ext uri="{FF2B5EF4-FFF2-40B4-BE49-F238E27FC236}">
                <a16:creationId xmlns:a16="http://schemas.microsoft.com/office/drawing/2014/main" id="{BAF0E144-46BE-A823-5833-1DC538929A63}"/>
              </a:ext>
            </a:extLst>
          </p:cNvPr>
          <p:cNvSpPr/>
          <p:nvPr/>
        </p:nvSpPr>
        <p:spPr>
          <a:xfrm>
            <a:off x="6138229" y="3880592"/>
            <a:ext cx="310295" cy="479701"/>
          </a:xfrm>
          <a:custGeom>
            <a:avLst/>
            <a:gdLst>
              <a:gd name="connsiteX0" fmla="*/ 5511 w 357120"/>
              <a:gd name="connsiteY0" fmla="*/ 339404 h 552091"/>
              <a:gd name="connsiteX1" fmla="*/ 6605 w 357120"/>
              <a:gd name="connsiteY1" fmla="*/ 341957 h 552091"/>
              <a:gd name="connsiteX2" fmla="*/ 19736 w 357120"/>
              <a:gd name="connsiteY2" fmla="*/ 360195 h 552091"/>
              <a:gd name="connsiteX3" fmla="*/ 20831 w 357120"/>
              <a:gd name="connsiteY3" fmla="*/ 362110 h 552091"/>
              <a:gd name="connsiteX4" fmla="*/ 34418 w 357120"/>
              <a:gd name="connsiteY4" fmla="*/ 364663 h 552091"/>
              <a:gd name="connsiteX5" fmla="*/ 35877 w 357120"/>
              <a:gd name="connsiteY5" fmla="*/ 365940 h 552091"/>
              <a:gd name="connsiteX6" fmla="*/ 36971 w 357120"/>
              <a:gd name="connsiteY6" fmla="*/ 371047 h 552091"/>
              <a:gd name="connsiteX7" fmla="*/ 38248 w 357120"/>
              <a:gd name="connsiteY7" fmla="*/ 372871 h 552091"/>
              <a:gd name="connsiteX8" fmla="*/ 43810 w 357120"/>
              <a:gd name="connsiteY8" fmla="*/ 377430 h 552091"/>
              <a:gd name="connsiteX9" fmla="*/ 48917 w 357120"/>
              <a:gd name="connsiteY9" fmla="*/ 389467 h 552091"/>
              <a:gd name="connsiteX10" fmla="*/ 50194 w 357120"/>
              <a:gd name="connsiteY10" fmla="*/ 395120 h 552091"/>
              <a:gd name="connsiteX11" fmla="*/ 53385 w 357120"/>
              <a:gd name="connsiteY11" fmla="*/ 400957 h 552091"/>
              <a:gd name="connsiteX12" fmla="*/ 54753 w 357120"/>
              <a:gd name="connsiteY12" fmla="*/ 405243 h 552091"/>
              <a:gd name="connsiteX13" fmla="*/ 53477 w 357120"/>
              <a:gd name="connsiteY13" fmla="*/ 429316 h 552091"/>
              <a:gd name="connsiteX14" fmla="*/ 53477 w 357120"/>
              <a:gd name="connsiteY14" fmla="*/ 432052 h 552091"/>
              <a:gd name="connsiteX15" fmla="*/ 54935 w 357120"/>
              <a:gd name="connsiteY15" fmla="*/ 440624 h 552091"/>
              <a:gd name="connsiteX16" fmla="*/ 55848 w 357120"/>
              <a:gd name="connsiteY16" fmla="*/ 443633 h 552091"/>
              <a:gd name="connsiteX17" fmla="*/ 60133 w 357120"/>
              <a:gd name="connsiteY17" fmla="*/ 452752 h 552091"/>
              <a:gd name="connsiteX18" fmla="*/ 67885 w 357120"/>
              <a:gd name="connsiteY18" fmla="*/ 462874 h 552091"/>
              <a:gd name="connsiteX19" fmla="*/ 73812 w 357120"/>
              <a:gd name="connsiteY19" fmla="*/ 466978 h 552091"/>
              <a:gd name="connsiteX20" fmla="*/ 73264 w 357120"/>
              <a:gd name="connsiteY20" fmla="*/ 468710 h 552091"/>
              <a:gd name="connsiteX21" fmla="*/ 61683 w 357120"/>
              <a:gd name="connsiteY21" fmla="*/ 468710 h 552091"/>
              <a:gd name="connsiteX22" fmla="*/ 56486 w 357120"/>
              <a:gd name="connsiteY22" fmla="*/ 468710 h 552091"/>
              <a:gd name="connsiteX23" fmla="*/ 48005 w 357120"/>
              <a:gd name="connsiteY23" fmla="*/ 469987 h 552091"/>
              <a:gd name="connsiteX24" fmla="*/ 44358 w 357120"/>
              <a:gd name="connsiteY24" fmla="*/ 470534 h 552091"/>
              <a:gd name="connsiteX25" fmla="*/ 34692 w 357120"/>
              <a:gd name="connsiteY25" fmla="*/ 468528 h 552091"/>
              <a:gd name="connsiteX26" fmla="*/ 25573 w 357120"/>
              <a:gd name="connsiteY26" fmla="*/ 468528 h 552091"/>
              <a:gd name="connsiteX27" fmla="*/ 24022 w 357120"/>
              <a:gd name="connsiteY27" fmla="*/ 469531 h 552091"/>
              <a:gd name="connsiteX28" fmla="*/ 17912 w 357120"/>
              <a:gd name="connsiteY28" fmla="*/ 477282 h 552091"/>
              <a:gd name="connsiteX29" fmla="*/ 18915 w 357120"/>
              <a:gd name="connsiteY29" fmla="*/ 482115 h 552091"/>
              <a:gd name="connsiteX30" fmla="*/ 22016 w 357120"/>
              <a:gd name="connsiteY30" fmla="*/ 485124 h 552091"/>
              <a:gd name="connsiteX31" fmla="*/ 28764 w 357120"/>
              <a:gd name="connsiteY31" fmla="*/ 492511 h 552091"/>
              <a:gd name="connsiteX32" fmla="*/ 54662 w 357120"/>
              <a:gd name="connsiteY32" fmla="*/ 516038 h 552091"/>
              <a:gd name="connsiteX33" fmla="*/ 56668 w 357120"/>
              <a:gd name="connsiteY33" fmla="*/ 517679 h 552091"/>
              <a:gd name="connsiteX34" fmla="*/ 59951 w 357120"/>
              <a:gd name="connsiteY34" fmla="*/ 522421 h 552091"/>
              <a:gd name="connsiteX35" fmla="*/ 66334 w 357120"/>
              <a:gd name="connsiteY35" fmla="*/ 537923 h 552091"/>
              <a:gd name="connsiteX36" fmla="*/ 70438 w 357120"/>
              <a:gd name="connsiteY36" fmla="*/ 544124 h 552091"/>
              <a:gd name="connsiteX37" fmla="*/ 71349 w 357120"/>
              <a:gd name="connsiteY37" fmla="*/ 545674 h 552091"/>
              <a:gd name="connsiteX38" fmla="*/ 68614 w 357120"/>
              <a:gd name="connsiteY38" fmla="*/ 552057 h 552091"/>
              <a:gd name="connsiteX39" fmla="*/ 82566 w 357120"/>
              <a:gd name="connsiteY39" fmla="*/ 550598 h 552091"/>
              <a:gd name="connsiteX40" fmla="*/ 96426 w 357120"/>
              <a:gd name="connsiteY40" fmla="*/ 547680 h 552091"/>
              <a:gd name="connsiteX41" fmla="*/ 99253 w 357120"/>
              <a:gd name="connsiteY41" fmla="*/ 546221 h 552091"/>
              <a:gd name="connsiteX42" fmla="*/ 100986 w 357120"/>
              <a:gd name="connsiteY42" fmla="*/ 542118 h 552091"/>
              <a:gd name="connsiteX43" fmla="*/ 105272 w 357120"/>
              <a:gd name="connsiteY43" fmla="*/ 541206 h 552091"/>
              <a:gd name="connsiteX44" fmla="*/ 112202 w 357120"/>
              <a:gd name="connsiteY44" fmla="*/ 550325 h 552091"/>
              <a:gd name="connsiteX45" fmla="*/ 114391 w 357120"/>
              <a:gd name="connsiteY45" fmla="*/ 551145 h 552091"/>
              <a:gd name="connsiteX46" fmla="*/ 126063 w 357120"/>
              <a:gd name="connsiteY46" fmla="*/ 544033 h 552091"/>
              <a:gd name="connsiteX47" fmla="*/ 128890 w 357120"/>
              <a:gd name="connsiteY47" fmla="*/ 542665 h 552091"/>
              <a:gd name="connsiteX48" fmla="*/ 137461 w 357120"/>
              <a:gd name="connsiteY48" fmla="*/ 540385 h 552091"/>
              <a:gd name="connsiteX49" fmla="*/ 151687 w 357120"/>
              <a:gd name="connsiteY49" fmla="*/ 536555 h 552091"/>
              <a:gd name="connsiteX50" fmla="*/ 166095 w 357120"/>
              <a:gd name="connsiteY50" fmla="*/ 535643 h 552091"/>
              <a:gd name="connsiteX51" fmla="*/ 177676 w 357120"/>
              <a:gd name="connsiteY51" fmla="*/ 531084 h 552091"/>
              <a:gd name="connsiteX52" fmla="*/ 188984 w 357120"/>
              <a:gd name="connsiteY52" fmla="*/ 516676 h 552091"/>
              <a:gd name="connsiteX53" fmla="*/ 189713 w 357120"/>
              <a:gd name="connsiteY53" fmla="*/ 514578 h 552091"/>
              <a:gd name="connsiteX54" fmla="*/ 187434 w 357120"/>
              <a:gd name="connsiteY54" fmla="*/ 511022 h 552091"/>
              <a:gd name="connsiteX55" fmla="*/ 183056 w 357120"/>
              <a:gd name="connsiteY55" fmla="*/ 506736 h 552091"/>
              <a:gd name="connsiteX56" fmla="*/ 186065 w 357120"/>
              <a:gd name="connsiteY56" fmla="*/ 503636 h 552091"/>
              <a:gd name="connsiteX57" fmla="*/ 202389 w 357120"/>
              <a:gd name="connsiteY57" fmla="*/ 500718 h 552091"/>
              <a:gd name="connsiteX58" fmla="*/ 229107 w 357120"/>
              <a:gd name="connsiteY58" fmla="*/ 499715 h 552091"/>
              <a:gd name="connsiteX59" fmla="*/ 238226 w 357120"/>
              <a:gd name="connsiteY59" fmla="*/ 495611 h 552091"/>
              <a:gd name="connsiteX60" fmla="*/ 249989 w 357120"/>
              <a:gd name="connsiteY60" fmla="*/ 487039 h 552091"/>
              <a:gd name="connsiteX61" fmla="*/ 276434 w 357120"/>
              <a:gd name="connsiteY61" fmla="*/ 456765 h 552091"/>
              <a:gd name="connsiteX62" fmla="*/ 279170 w 357120"/>
              <a:gd name="connsiteY62" fmla="*/ 450017 h 552091"/>
              <a:gd name="connsiteX63" fmla="*/ 281450 w 357120"/>
              <a:gd name="connsiteY63" fmla="*/ 445001 h 552091"/>
              <a:gd name="connsiteX64" fmla="*/ 289839 w 357120"/>
              <a:gd name="connsiteY64" fmla="*/ 441080 h 552091"/>
              <a:gd name="connsiteX65" fmla="*/ 299961 w 357120"/>
              <a:gd name="connsiteY65" fmla="*/ 435882 h 552091"/>
              <a:gd name="connsiteX66" fmla="*/ 302423 w 357120"/>
              <a:gd name="connsiteY66" fmla="*/ 435335 h 552091"/>
              <a:gd name="connsiteX67" fmla="*/ 319111 w 357120"/>
              <a:gd name="connsiteY67" fmla="*/ 436612 h 552091"/>
              <a:gd name="connsiteX68" fmla="*/ 321938 w 357120"/>
              <a:gd name="connsiteY68" fmla="*/ 425851 h 552091"/>
              <a:gd name="connsiteX69" fmla="*/ 320296 w 357120"/>
              <a:gd name="connsiteY69" fmla="*/ 424119 h 552091"/>
              <a:gd name="connsiteX70" fmla="*/ 310356 w 357120"/>
              <a:gd name="connsiteY70" fmla="*/ 398586 h 552091"/>
              <a:gd name="connsiteX71" fmla="*/ 306982 w 357120"/>
              <a:gd name="connsiteY71" fmla="*/ 397765 h 552091"/>
              <a:gd name="connsiteX72" fmla="*/ 305250 w 357120"/>
              <a:gd name="connsiteY72" fmla="*/ 397309 h 552091"/>
              <a:gd name="connsiteX73" fmla="*/ 304703 w 357120"/>
              <a:gd name="connsiteY73" fmla="*/ 393570 h 552091"/>
              <a:gd name="connsiteX74" fmla="*/ 299140 w 357120"/>
              <a:gd name="connsiteY74" fmla="*/ 375333 h 552091"/>
              <a:gd name="connsiteX75" fmla="*/ 293851 w 357120"/>
              <a:gd name="connsiteY75" fmla="*/ 377339 h 552091"/>
              <a:gd name="connsiteX76" fmla="*/ 285489 w 357120"/>
              <a:gd name="connsiteY76" fmla="*/ 376719 h 552091"/>
              <a:gd name="connsiteX77" fmla="*/ 284732 w 357120"/>
              <a:gd name="connsiteY77" fmla="*/ 375606 h 552091"/>
              <a:gd name="connsiteX78" fmla="*/ 290751 w 357120"/>
              <a:gd name="connsiteY78" fmla="*/ 361928 h 552091"/>
              <a:gd name="connsiteX79" fmla="*/ 298137 w 357120"/>
              <a:gd name="connsiteY79" fmla="*/ 354359 h 552091"/>
              <a:gd name="connsiteX80" fmla="*/ 293669 w 357120"/>
              <a:gd name="connsiteY80" fmla="*/ 343416 h 552091"/>
              <a:gd name="connsiteX81" fmla="*/ 293669 w 357120"/>
              <a:gd name="connsiteY81" fmla="*/ 336577 h 552091"/>
              <a:gd name="connsiteX82" fmla="*/ 300052 w 357120"/>
              <a:gd name="connsiteY82" fmla="*/ 330467 h 552091"/>
              <a:gd name="connsiteX83" fmla="*/ 306982 w 357120"/>
              <a:gd name="connsiteY83" fmla="*/ 325726 h 552091"/>
              <a:gd name="connsiteX84" fmla="*/ 305706 w 357120"/>
              <a:gd name="connsiteY84" fmla="*/ 322260 h 552091"/>
              <a:gd name="connsiteX85" fmla="*/ 304429 w 357120"/>
              <a:gd name="connsiteY85" fmla="*/ 317610 h 552091"/>
              <a:gd name="connsiteX86" fmla="*/ 302697 w 357120"/>
              <a:gd name="connsiteY86" fmla="*/ 312230 h 552091"/>
              <a:gd name="connsiteX87" fmla="*/ 308441 w 357120"/>
              <a:gd name="connsiteY87" fmla="*/ 307944 h 552091"/>
              <a:gd name="connsiteX88" fmla="*/ 314825 w 357120"/>
              <a:gd name="connsiteY88" fmla="*/ 298825 h 552091"/>
              <a:gd name="connsiteX89" fmla="*/ 319931 w 357120"/>
              <a:gd name="connsiteY89" fmla="*/ 280131 h 552091"/>
              <a:gd name="connsiteX90" fmla="*/ 325950 w 357120"/>
              <a:gd name="connsiteY90" fmla="*/ 271559 h 552091"/>
              <a:gd name="connsiteX91" fmla="*/ 329962 w 357120"/>
              <a:gd name="connsiteY91" fmla="*/ 270830 h 552091"/>
              <a:gd name="connsiteX92" fmla="*/ 355860 w 357120"/>
              <a:gd name="connsiteY92" fmla="*/ 271468 h 552091"/>
              <a:gd name="connsiteX93" fmla="*/ 356954 w 357120"/>
              <a:gd name="connsiteY93" fmla="*/ 269279 h 552091"/>
              <a:gd name="connsiteX94" fmla="*/ 356954 w 357120"/>
              <a:gd name="connsiteY94" fmla="*/ 167695 h 552091"/>
              <a:gd name="connsiteX95" fmla="*/ 356954 w 357120"/>
              <a:gd name="connsiteY95" fmla="*/ 138058 h 552091"/>
              <a:gd name="connsiteX96" fmla="*/ 94329 w 357120"/>
              <a:gd name="connsiteY96" fmla="*/ 2277 h 552091"/>
              <a:gd name="connsiteX97" fmla="*/ 77185 w 357120"/>
              <a:gd name="connsiteY97" fmla="*/ 2277 h 552091"/>
              <a:gd name="connsiteX98" fmla="*/ 52200 w 357120"/>
              <a:gd name="connsiteY98" fmla="*/ 15135 h 552091"/>
              <a:gd name="connsiteX99" fmla="*/ 57215 w 357120"/>
              <a:gd name="connsiteY99" fmla="*/ 41033 h 552091"/>
              <a:gd name="connsiteX100" fmla="*/ 57215 w 357120"/>
              <a:gd name="connsiteY100" fmla="*/ 47872 h 552091"/>
              <a:gd name="connsiteX101" fmla="*/ 61592 w 357120"/>
              <a:gd name="connsiteY101" fmla="*/ 70213 h 552091"/>
              <a:gd name="connsiteX102" fmla="*/ 71714 w 357120"/>
              <a:gd name="connsiteY102" fmla="*/ 86445 h 552091"/>
              <a:gd name="connsiteX103" fmla="*/ 74997 w 357120"/>
              <a:gd name="connsiteY103" fmla="*/ 97023 h 552091"/>
              <a:gd name="connsiteX104" fmla="*/ 84116 w 357120"/>
              <a:gd name="connsiteY104" fmla="*/ 112525 h 552091"/>
              <a:gd name="connsiteX105" fmla="*/ 76274 w 357120"/>
              <a:gd name="connsiteY105" fmla="*/ 127480 h 552091"/>
              <a:gd name="connsiteX106" fmla="*/ 71259 w 357120"/>
              <a:gd name="connsiteY106" fmla="*/ 176814 h 552091"/>
              <a:gd name="connsiteX107" fmla="*/ 68340 w 357120"/>
              <a:gd name="connsiteY107" fmla="*/ 225144 h 552091"/>
              <a:gd name="connsiteX108" fmla="*/ 68340 w 357120"/>
              <a:gd name="connsiteY108" fmla="*/ 228700 h 552091"/>
              <a:gd name="connsiteX109" fmla="*/ 67064 w 357120"/>
              <a:gd name="connsiteY109" fmla="*/ 230798 h 552091"/>
              <a:gd name="connsiteX110" fmla="*/ 51926 w 357120"/>
              <a:gd name="connsiteY110" fmla="*/ 247029 h 552091"/>
              <a:gd name="connsiteX111" fmla="*/ 26028 w 357120"/>
              <a:gd name="connsiteY111" fmla="*/ 276939 h 552091"/>
              <a:gd name="connsiteX112" fmla="*/ 5693 w 357120"/>
              <a:gd name="connsiteY112" fmla="*/ 311227 h 552091"/>
              <a:gd name="connsiteX113" fmla="*/ 3414 w 357120"/>
              <a:gd name="connsiteY113" fmla="*/ 312868 h 552091"/>
              <a:gd name="connsiteX114" fmla="*/ -52 w 357120"/>
              <a:gd name="connsiteY114" fmla="*/ 316151 h 552091"/>
              <a:gd name="connsiteX115" fmla="*/ 3414 w 357120"/>
              <a:gd name="connsiteY115" fmla="*/ 332383 h 552091"/>
              <a:gd name="connsiteX116" fmla="*/ 5511 w 357120"/>
              <a:gd name="connsiteY116" fmla="*/ 339404 h 55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357120" h="552091">
                <a:moveTo>
                  <a:pt x="5511" y="339404"/>
                </a:moveTo>
                <a:cubicBezTo>
                  <a:pt x="5730" y="340307"/>
                  <a:pt x="6104" y="341173"/>
                  <a:pt x="6605" y="341957"/>
                </a:cubicBezTo>
                <a:cubicBezTo>
                  <a:pt x="8064" y="343690"/>
                  <a:pt x="18642" y="358098"/>
                  <a:pt x="19736" y="360195"/>
                </a:cubicBezTo>
                <a:cubicBezTo>
                  <a:pt x="20147" y="360806"/>
                  <a:pt x="20512" y="361444"/>
                  <a:pt x="20831" y="362110"/>
                </a:cubicBezTo>
                <a:lnTo>
                  <a:pt x="34418" y="364663"/>
                </a:lnTo>
                <a:cubicBezTo>
                  <a:pt x="35129" y="364727"/>
                  <a:pt x="35722" y="365238"/>
                  <a:pt x="35877" y="365940"/>
                </a:cubicBezTo>
                <a:cubicBezTo>
                  <a:pt x="35877" y="367034"/>
                  <a:pt x="36971" y="371047"/>
                  <a:pt x="36971" y="371047"/>
                </a:cubicBezTo>
                <a:cubicBezTo>
                  <a:pt x="37263" y="371740"/>
                  <a:pt x="37700" y="372360"/>
                  <a:pt x="38248" y="372871"/>
                </a:cubicBezTo>
                <a:lnTo>
                  <a:pt x="43810" y="377430"/>
                </a:lnTo>
                <a:cubicBezTo>
                  <a:pt x="47084" y="380576"/>
                  <a:pt x="48935" y="384926"/>
                  <a:pt x="48917" y="389467"/>
                </a:cubicBezTo>
                <a:cubicBezTo>
                  <a:pt x="49117" y="391400"/>
                  <a:pt x="49546" y="393297"/>
                  <a:pt x="50194" y="395120"/>
                </a:cubicBezTo>
                <a:lnTo>
                  <a:pt x="53385" y="400957"/>
                </a:lnTo>
                <a:cubicBezTo>
                  <a:pt x="54051" y="402315"/>
                  <a:pt x="54507" y="403756"/>
                  <a:pt x="54753" y="405243"/>
                </a:cubicBezTo>
                <a:cubicBezTo>
                  <a:pt x="56258" y="413258"/>
                  <a:pt x="55820" y="421511"/>
                  <a:pt x="53477" y="429316"/>
                </a:cubicBezTo>
                <a:cubicBezTo>
                  <a:pt x="53267" y="430219"/>
                  <a:pt x="53267" y="431150"/>
                  <a:pt x="53477" y="432052"/>
                </a:cubicBezTo>
                <a:cubicBezTo>
                  <a:pt x="54188" y="434870"/>
                  <a:pt x="54680" y="437733"/>
                  <a:pt x="54935" y="440624"/>
                </a:cubicBezTo>
                <a:cubicBezTo>
                  <a:pt x="55018" y="441682"/>
                  <a:pt x="55328" y="442703"/>
                  <a:pt x="55848" y="443633"/>
                </a:cubicBezTo>
                <a:cubicBezTo>
                  <a:pt x="55848" y="444454"/>
                  <a:pt x="59860" y="452296"/>
                  <a:pt x="60133" y="452752"/>
                </a:cubicBezTo>
                <a:cubicBezTo>
                  <a:pt x="62450" y="456318"/>
                  <a:pt x="65039" y="459710"/>
                  <a:pt x="67885" y="462874"/>
                </a:cubicBezTo>
                <a:lnTo>
                  <a:pt x="73812" y="466978"/>
                </a:lnTo>
                <a:cubicBezTo>
                  <a:pt x="73812" y="466978"/>
                  <a:pt x="76730" y="468254"/>
                  <a:pt x="73264" y="468710"/>
                </a:cubicBezTo>
                <a:cubicBezTo>
                  <a:pt x="69407" y="469029"/>
                  <a:pt x="65541" y="469029"/>
                  <a:pt x="61683" y="468710"/>
                </a:cubicBezTo>
                <a:cubicBezTo>
                  <a:pt x="59960" y="468510"/>
                  <a:pt x="58209" y="468510"/>
                  <a:pt x="56486" y="468710"/>
                </a:cubicBezTo>
                <a:cubicBezTo>
                  <a:pt x="55209" y="468710"/>
                  <a:pt x="49737" y="469440"/>
                  <a:pt x="48005" y="469987"/>
                </a:cubicBezTo>
                <a:cubicBezTo>
                  <a:pt x="46856" y="470470"/>
                  <a:pt x="45598" y="470653"/>
                  <a:pt x="44358" y="470534"/>
                </a:cubicBezTo>
                <a:cubicBezTo>
                  <a:pt x="43628" y="470534"/>
                  <a:pt x="35786" y="468528"/>
                  <a:pt x="34692" y="468528"/>
                </a:cubicBezTo>
                <a:lnTo>
                  <a:pt x="25573" y="468528"/>
                </a:lnTo>
                <a:cubicBezTo>
                  <a:pt x="24962" y="468683"/>
                  <a:pt x="24414" y="469039"/>
                  <a:pt x="24022" y="469531"/>
                </a:cubicBezTo>
                <a:cubicBezTo>
                  <a:pt x="21816" y="471975"/>
                  <a:pt x="19773" y="474565"/>
                  <a:pt x="17912" y="477282"/>
                </a:cubicBezTo>
                <a:cubicBezTo>
                  <a:pt x="17365" y="478832"/>
                  <a:pt x="17092" y="481386"/>
                  <a:pt x="18915" y="482115"/>
                </a:cubicBezTo>
                <a:cubicBezTo>
                  <a:pt x="20219" y="482790"/>
                  <a:pt x="21305" y="483839"/>
                  <a:pt x="22016" y="485124"/>
                </a:cubicBezTo>
                <a:cubicBezTo>
                  <a:pt x="22655" y="485672"/>
                  <a:pt x="27487" y="491508"/>
                  <a:pt x="28764" y="492511"/>
                </a:cubicBezTo>
                <a:cubicBezTo>
                  <a:pt x="30041" y="493514"/>
                  <a:pt x="54662" y="516038"/>
                  <a:pt x="54662" y="516038"/>
                </a:cubicBezTo>
                <a:lnTo>
                  <a:pt x="56668" y="517679"/>
                </a:lnTo>
                <a:cubicBezTo>
                  <a:pt x="57936" y="519129"/>
                  <a:pt x="59039" y="520725"/>
                  <a:pt x="59951" y="522421"/>
                </a:cubicBezTo>
                <a:cubicBezTo>
                  <a:pt x="59951" y="523242"/>
                  <a:pt x="65605" y="536555"/>
                  <a:pt x="66334" y="537923"/>
                </a:cubicBezTo>
                <a:cubicBezTo>
                  <a:pt x="67301" y="540230"/>
                  <a:pt x="68696" y="542337"/>
                  <a:pt x="70438" y="544124"/>
                </a:cubicBezTo>
                <a:cubicBezTo>
                  <a:pt x="70438" y="544124"/>
                  <a:pt x="71896" y="545036"/>
                  <a:pt x="71349" y="545674"/>
                </a:cubicBezTo>
                <a:cubicBezTo>
                  <a:pt x="70802" y="546312"/>
                  <a:pt x="69982" y="549504"/>
                  <a:pt x="68614" y="552057"/>
                </a:cubicBezTo>
                <a:lnTo>
                  <a:pt x="82566" y="550598"/>
                </a:lnTo>
                <a:cubicBezTo>
                  <a:pt x="87125" y="550598"/>
                  <a:pt x="94420" y="547954"/>
                  <a:pt x="96426" y="547680"/>
                </a:cubicBezTo>
                <a:cubicBezTo>
                  <a:pt x="98433" y="547407"/>
                  <a:pt x="99162" y="547680"/>
                  <a:pt x="99253" y="546221"/>
                </a:cubicBezTo>
                <a:cubicBezTo>
                  <a:pt x="99436" y="544717"/>
                  <a:pt x="100028" y="543294"/>
                  <a:pt x="100986" y="542118"/>
                </a:cubicBezTo>
                <a:cubicBezTo>
                  <a:pt x="101807" y="541479"/>
                  <a:pt x="103813" y="540203"/>
                  <a:pt x="105272" y="541206"/>
                </a:cubicBezTo>
                <a:cubicBezTo>
                  <a:pt x="108117" y="543805"/>
                  <a:pt x="110460" y="546896"/>
                  <a:pt x="112202" y="550325"/>
                </a:cubicBezTo>
                <a:cubicBezTo>
                  <a:pt x="112202" y="550325"/>
                  <a:pt x="113114" y="552057"/>
                  <a:pt x="114391" y="551145"/>
                </a:cubicBezTo>
                <a:lnTo>
                  <a:pt x="126063" y="544033"/>
                </a:lnTo>
                <a:cubicBezTo>
                  <a:pt x="126811" y="543248"/>
                  <a:pt x="127814" y="542765"/>
                  <a:pt x="128890" y="542665"/>
                </a:cubicBezTo>
                <a:cubicBezTo>
                  <a:pt x="131817" y="542209"/>
                  <a:pt x="134690" y="541443"/>
                  <a:pt x="137461" y="540385"/>
                </a:cubicBezTo>
                <a:cubicBezTo>
                  <a:pt x="138556" y="539838"/>
                  <a:pt x="150684" y="536920"/>
                  <a:pt x="151687" y="536555"/>
                </a:cubicBezTo>
                <a:cubicBezTo>
                  <a:pt x="156438" y="535707"/>
                  <a:pt x="161271" y="535397"/>
                  <a:pt x="166095" y="535643"/>
                </a:cubicBezTo>
                <a:cubicBezTo>
                  <a:pt x="170445" y="535953"/>
                  <a:pt x="174704" y="534275"/>
                  <a:pt x="177676" y="531084"/>
                </a:cubicBezTo>
                <a:cubicBezTo>
                  <a:pt x="180047" y="528348"/>
                  <a:pt x="188984" y="516676"/>
                  <a:pt x="188984" y="516676"/>
                </a:cubicBezTo>
                <a:cubicBezTo>
                  <a:pt x="189348" y="516028"/>
                  <a:pt x="189604" y="515317"/>
                  <a:pt x="189713" y="514578"/>
                </a:cubicBezTo>
                <a:cubicBezTo>
                  <a:pt x="189713" y="513575"/>
                  <a:pt x="189713" y="512572"/>
                  <a:pt x="187434" y="511022"/>
                </a:cubicBezTo>
                <a:cubicBezTo>
                  <a:pt x="185154" y="509472"/>
                  <a:pt x="183056" y="508286"/>
                  <a:pt x="183056" y="506736"/>
                </a:cubicBezTo>
                <a:cubicBezTo>
                  <a:pt x="183056" y="505186"/>
                  <a:pt x="184424" y="504183"/>
                  <a:pt x="186065" y="503636"/>
                </a:cubicBezTo>
                <a:cubicBezTo>
                  <a:pt x="191327" y="501848"/>
                  <a:pt x="196835" y="500864"/>
                  <a:pt x="202389" y="500718"/>
                </a:cubicBezTo>
                <a:cubicBezTo>
                  <a:pt x="209410" y="500718"/>
                  <a:pt x="228104" y="500079"/>
                  <a:pt x="229107" y="499715"/>
                </a:cubicBezTo>
                <a:cubicBezTo>
                  <a:pt x="232435" y="499095"/>
                  <a:pt x="235554" y="497690"/>
                  <a:pt x="238226" y="495611"/>
                </a:cubicBezTo>
                <a:cubicBezTo>
                  <a:pt x="242293" y="492967"/>
                  <a:pt x="246223" y="490103"/>
                  <a:pt x="249989" y="487039"/>
                </a:cubicBezTo>
                <a:cubicBezTo>
                  <a:pt x="251813" y="485215"/>
                  <a:pt x="276434" y="456765"/>
                  <a:pt x="276434" y="456765"/>
                </a:cubicBezTo>
                <a:cubicBezTo>
                  <a:pt x="277884" y="454777"/>
                  <a:pt x="278823" y="452451"/>
                  <a:pt x="279170" y="450017"/>
                </a:cubicBezTo>
                <a:cubicBezTo>
                  <a:pt x="278833" y="448038"/>
                  <a:pt x="279735" y="446050"/>
                  <a:pt x="281450" y="445001"/>
                </a:cubicBezTo>
                <a:cubicBezTo>
                  <a:pt x="284176" y="443551"/>
                  <a:pt x="286976" y="442247"/>
                  <a:pt x="289839" y="441080"/>
                </a:cubicBezTo>
                <a:cubicBezTo>
                  <a:pt x="291845" y="440168"/>
                  <a:pt x="299961" y="435882"/>
                  <a:pt x="299961" y="435882"/>
                </a:cubicBezTo>
                <a:cubicBezTo>
                  <a:pt x="300709" y="435463"/>
                  <a:pt x="301566" y="435271"/>
                  <a:pt x="302423" y="435335"/>
                </a:cubicBezTo>
                <a:cubicBezTo>
                  <a:pt x="302879" y="435335"/>
                  <a:pt x="312272" y="436156"/>
                  <a:pt x="319111" y="436612"/>
                </a:cubicBezTo>
                <a:cubicBezTo>
                  <a:pt x="319111" y="435700"/>
                  <a:pt x="321938" y="426307"/>
                  <a:pt x="321938" y="425851"/>
                </a:cubicBezTo>
                <a:cubicBezTo>
                  <a:pt x="321938" y="425395"/>
                  <a:pt x="320296" y="424119"/>
                  <a:pt x="320296" y="424119"/>
                </a:cubicBezTo>
                <a:cubicBezTo>
                  <a:pt x="302788" y="411261"/>
                  <a:pt x="309262" y="400318"/>
                  <a:pt x="310356" y="398586"/>
                </a:cubicBezTo>
                <a:cubicBezTo>
                  <a:pt x="311451" y="396853"/>
                  <a:pt x="308806" y="396580"/>
                  <a:pt x="306982" y="397765"/>
                </a:cubicBezTo>
                <a:cubicBezTo>
                  <a:pt x="305159" y="398951"/>
                  <a:pt x="305250" y="397309"/>
                  <a:pt x="305250" y="397309"/>
                </a:cubicBezTo>
                <a:cubicBezTo>
                  <a:pt x="305140" y="396051"/>
                  <a:pt x="304958" y="394802"/>
                  <a:pt x="304703" y="393570"/>
                </a:cubicBezTo>
                <a:cubicBezTo>
                  <a:pt x="304703" y="392750"/>
                  <a:pt x="300690" y="377795"/>
                  <a:pt x="299140" y="375333"/>
                </a:cubicBezTo>
                <a:cubicBezTo>
                  <a:pt x="297590" y="372871"/>
                  <a:pt x="295584" y="375788"/>
                  <a:pt x="293851" y="377339"/>
                </a:cubicBezTo>
                <a:cubicBezTo>
                  <a:pt x="291371" y="379473"/>
                  <a:pt x="287632" y="379199"/>
                  <a:pt x="285489" y="376719"/>
                </a:cubicBezTo>
                <a:cubicBezTo>
                  <a:pt x="285198" y="376381"/>
                  <a:pt x="284942" y="376007"/>
                  <a:pt x="284732" y="375606"/>
                </a:cubicBezTo>
                <a:cubicBezTo>
                  <a:pt x="281905" y="371503"/>
                  <a:pt x="288745" y="363752"/>
                  <a:pt x="290751" y="361928"/>
                </a:cubicBezTo>
                <a:cubicBezTo>
                  <a:pt x="293395" y="359584"/>
                  <a:pt x="295867" y="357058"/>
                  <a:pt x="298137" y="354359"/>
                </a:cubicBezTo>
                <a:cubicBezTo>
                  <a:pt x="299687" y="352262"/>
                  <a:pt x="294672" y="345240"/>
                  <a:pt x="293669" y="343416"/>
                </a:cubicBezTo>
                <a:cubicBezTo>
                  <a:pt x="292365" y="341319"/>
                  <a:pt x="292365" y="338675"/>
                  <a:pt x="293669" y="336577"/>
                </a:cubicBezTo>
                <a:cubicBezTo>
                  <a:pt x="295265" y="334051"/>
                  <a:pt x="297453" y="331954"/>
                  <a:pt x="300052" y="330467"/>
                </a:cubicBezTo>
                <a:cubicBezTo>
                  <a:pt x="302186" y="328644"/>
                  <a:pt x="304511" y="327057"/>
                  <a:pt x="306982" y="325726"/>
                </a:cubicBezTo>
                <a:cubicBezTo>
                  <a:pt x="308441" y="325270"/>
                  <a:pt x="306982" y="323628"/>
                  <a:pt x="305706" y="322260"/>
                </a:cubicBezTo>
                <a:cubicBezTo>
                  <a:pt x="304611" y="320975"/>
                  <a:pt x="304137" y="319269"/>
                  <a:pt x="304429" y="317610"/>
                </a:cubicBezTo>
                <a:cubicBezTo>
                  <a:pt x="304274" y="315704"/>
                  <a:pt x="303681" y="313871"/>
                  <a:pt x="302697" y="312230"/>
                </a:cubicBezTo>
                <a:cubicBezTo>
                  <a:pt x="301693" y="309950"/>
                  <a:pt x="303973" y="309950"/>
                  <a:pt x="308441" y="307944"/>
                </a:cubicBezTo>
                <a:cubicBezTo>
                  <a:pt x="311752" y="305929"/>
                  <a:pt x="314068" y="302618"/>
                  <a:pt x="314825" y="298825"/>
                </a:cubicBezTo>
                <a:cubicBezTo>
                  <a:pt x="315372" y="296910"/>
                  <a:pt x="319111" y="283596"/>
                  <a:pt x="319931" y="280131"/>
                </a:cubicBezTo>
                <a:cubicBezTo>
                  <a:pt x="321272" y="276857"/>
                  <a:pt x="323333" y="273930"/>
                  <a:pt x="325950" y="271559"/>
                </a:cubicBezTo>
                <a:cubicBezTo>
                  <a:pt x="327317" y="270009"/>
                  <a:pt x="329962" y="270830"/>
                  <a:pt x="329962" y="270830"/>
                </a:cubicBezTo>
                <a:cubicBezTo>
                  <a:pt x="329962" y="270830"/>
                  <a:pt x="354127" y="271559"/>
                  <a:pt x="355860" y="271468"/>
                </a:cubicBezTo>
                <a:cubicBezTo>
                  <a:pt x="357592" y="271377"/>
                  <a:pt x="356954" y="269279"/>
                  <a:pt x="356954" y="269279"/>
                </a:cubicBezTo>
                <a:lnTo>
                  <a:pt x="356954" y="167695"/>
                </a:lnTo>
                <a:cubicBezTo>
                  <a:pt x="356954" y="167695"/>
                  <a:pt x="356954" y="149457"/>
                  <a:pt x="356954" y="138058"/>
                </a:cubicBezTo>
                <a:cubicBezTo>
                  <a:pt x="326315" y="122282"/>
                  <a:pt x="102536" y="6290"/>
                  <a:pt x="94329" y="2277"/>
                </a:cubicBezTo>
                <a:cubicBezTo>
                  <a:pt x="89031" y="-805"/>
                  <a:pt x="82484" y="-805"/>
                  <a:pt x="77185" y="2277"/>
                </a:cubicBezTo>
                <a:cubicBezTo>
                  <a:pt x="76000" y="3189"/>
                  <a:pt x="63507" y="9390"/>
                  <a:pt x="52200" y="15135"/>
                </a:cubicBezTo>
                <a:cubicBezTo>
                  <a:pt x="53659" y="22430"/>
                  <a:pt x="57033" y="39665"/>
                  <a:pt x="57215" y="41033"/>
                </a:cubicBezTo>
                <a:cubicBezTo>
                  <a:pt x="57489" y="43303"/>
                  <a:pt x="57489" y="45601"/>
                  <a:pt x="57215" y="47872"/>
                </a:cubicBezTo>
                <a:cubicBezTo>
                  <a:pt x="56896" y="55559"/>
                  <a:pt x="58392" y="63210"/>
                  <a:pt x="61592" y="70213"/>
                </a:cubicBezTo>
                <a:cubicBezTo>
                  <a:pt x="65678" y="75147"/>
                  <a:pt x="69079" y="80609"/>
                  <a:pt x="71714" y="86445"/>
                </a:cubicBezTo>
                <a:cubicBezTo>
                  <a:pt x="71222" y="90284"/>
                  <a:pt x="72416" y="94141"/>
                  <a:pt x="74997" y="97023"/>
                </a:cubicBezTo>
                <a:cubicBezTo>
                  <a:pt x="78918" y="100853"/>
                  <a:pt x="87399" y="107874"/>
                  <a:pt x="84116" y="112525"/>
                </a:cubicBezTo>
                <a:cubicBezTo>
                  <a:pt x="80605" y="116984"/>
                  <a:pt x="77951" y="122055"/>
                  <a:pt x="76274" y="127480"/>
                </a:cubicBezTo>
                <a:cubicBezTo>
                  <a:pt x="75544" y="132769"/>
                  <a:pt x="71259" y="173075"/>
                  <a:pt x="71259" y="176814"/>
                </a:cubicBezTo>
                <a:cubicBezTo>
                  <a:pt x="71259" y="180552"/>
                  <a:pt x="68614" y="222955"/>
                  <a:pt x="68340" y="225144"/>
                </a:cubicBezTo>
                <a:cubicBezTo>
                  <a:pt x="68240" y="226329"/>
                  <a:pt x="68240" y="227515"/>
                  <a:pt x="68340" y="228700"/>
                </a:cubicBezTo>
                <a:cubicBezTo>
                  <a:pt x="68076" y="229485"/>
                  <a:pt x="67638" y="230205"/>
                  <a:pt x="67064" y="230798"/>
                </a:cubicBezTo>
                <a:cubicBezTo>
                  <a:pt x="66061" y="231983"/>
                  <a:pt x="53932" y="245479"/>
                  <a:pt x="51926" y="247029"/>
                </a:cubicBezTo>
                <a:cubicBezTo>
                  <a:pt x="42752" y="256522"/>
                  <a:pt x="34108" y="266507"/>
                  <a:pt x="26028" y="276939"/>
                </a:cubicBezTo>
                <a:cubicBezTo>
                  <a:pt x="21013" y="284417"/>
                  <a:pt x="6514" y="309312"/>
                  <a:pt x="5693" y="311227"/>
                </a:cubicBezTo>
                <a:cubicBezTo>
                  <a:pt x="4872" y="313141"/>
                  <a:pt x="4234" y="312594"/>
                  <a:pt x="3414" y="312868"/>
                </a:cubicBezTo>
                <a:cubicBezTo>
                  <a:pt x="2593" y="313141"/>
                  <a:pt x="-52" y="312868"/>
                  <a:pt x="-52" y="316151"/>
                </a:cubicBezTo>
                <a:cubicBezTo>
                  <a:pt x="696" y="321640"/>
                  <a:pt x="1854" y="327066"/>
                  <a:pt x="3414" y="332383"/>
                </a:cubicBezTo>
                <a:cubicBezTo>
                  <a:pt x="4325" y="333750"/>
                  <a:pt x="4781" y="336942"/>
                  <a:pt x="5511" y="339404"/>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46" name="Freeform: Shape 1245">
            <a:extLst>
              <a:ext uri="{FF2B5EF4-FFF2-40B4-BE49-F238E27FC236}">
                <a16:creationId xmlns:a16="http://schemas.microsoft.com/office/drawing/2014/main" id="{E128ECD5-068E-5053-7D0E-7BF59E0EEF96}"/>
              </a:ext>
            </a:extLst>
          </p:cNvPr>
          <p:cNvSpPr/>
          <p:nvPr/>
        </p:nvSpPr>
        <p:spPr>
          <a:xfrm>
            <a:off x="5821475" y="4170953"/>
            <a:ext cx="351787" cy="284738"/>
          </a:xfrm>
          <a:custGeom>
            <a:avLst/>
            <a:gdLst>
              <a:gd name="connsiteX0" fmla="*/ 385385 w 404874"/>
              <a:gd name="connsiteY0" fmla="*/ 27476 h 327707"/>
              <a:gd name="connsiteX1" fmla="*/ 384290 w 404874"/>
              <a:gd name="connsiteY1" fmla="*/ 25561 h 327707"/>
              <a:gd name="connsiteX2" fmla="*/ 371159 w 404874"/>
              <a:gd name="connsiteY2" fmla="*/ 7323 h 327707"/>
              <a:gd name="connsiteX3" fmla="*/ 370065 w 404874"/>
              <a:gd name="connsiteY3" fmla="*/ 4770 h 327707"/>
              <a:gd name="connsiteX4" fmla="*/ 364229 w 404874"/>
              <a:gd name="connsiteY4" fmla="*/ 5226 h 327707"/>
              <a:gd name="connsiteX5" fmla="*/ 355110 w 404874"/>
              <a:gd name="connsiteY5" fmla="*/ 8235 h 327707"/>
              <a:gd name="connsiteX6" fmla="*/ 346994 w 404874"/>
              <a:gd name="connsiteY6" fmla="*/ 11883 h 327707"/>
              <a:gd name="connsiteX7" fmla="*/ 340337 w 404874"/>
              <a:gd name="connsiteY7" fmla="*/ 16169 h 327707"/>
              <a:gd name="connsiteX8" fmla="*/ 329486 w 404874"/>
              <a:gd name="connsiteY8" fmla="*/ 26108 h 327707"/>
              <a:gd name="connsiteX9" fmla="*/ 327753 w 404874"/>
              <a:gd name="connsiteY9" fmla="*/ 26746 h 327707"/>
              <a:gd name="connsiteX10" fmla="*/ 318634 w 404874"/>
              <a:gd name="connsiteY10" fmla="*/ 23464 h 327707"/>
              <a:gd name="connsiteX11" fmla="*/ 294834 w 404874"/>
              <a:gd name="connsiteY11" fmla="*/ 16989 h 327707"/>
              <a:gd name="connsiteX12" fmla="*/ 270668 w 404874"/>
              <a:gd name="connsiteY12" fmla="*/ 16989 h 327707"/>
              <a:gd name="connsiteX13" fmla="*/ 263829 w 404874"/>
              <a:gd name="connsiteY13" fmla="*/ 17992 h 327707"/>
              <a:gd name="connsiteX14" fmla="*/ 248965 w 404874"/>
              <a:gd name="connsiteY14" fmla="*/ 22552 h 327707"/>
              <a:gd name="connsiteX15" fmla="*/ 236017 w 404874"/>
              <a:gd name="connsiteY15" fmla="*/ 35774 h 327707"/>
              <a:gd name="connsiteX16" fmla="*/ 234193 w 404874"/>
              <a:gd name="connsiteY16" fmla="*/ 36595 h 327707"/>
              <a:gd name="connsiteX17" fmla="*/ 215955 w 404874"/>
              <a:gd name="connsiteY17" fmla="*/ 34954 h 327707"/>
              <a:gd name="connsiteX18" fmla="*/ 213493 w 404874"/>
              <a:gd name="connsiteY18" fmla="*/ 34954 h 327707"/>
              <a:gd name="connsiteX19" fmla="*/ 199815 w 404874"/>
              <a:gd name="connsiteY19" fmla="*/ 27932 h 327707"/>
              <a:gd name="connsiteX20" fmla="*/ 187595 w 404874"/>
              <a:gd name="connsiteY20" fmla="*/ 21640 h 327707"/>
              <a:gd name="connsiteX21" fmla="*/ 168263 w 404874"/>
              <a:gd name="connsiteY21" fmla="*/ 20363 h 327707"/>
              <a:gd name="connsiteX22" fmla="*/ 149022 w 404874"/>
              <a:gd name="connsiteY22" fmla="*/ 29482 h 327707"/>
              <a:gd name="connsiteX23" fmla="*/ 146834 w 404874"/>
              <a:gd name="connsiteY23" fmla="*/ 28935 h 327707"/>
              <a:gd name="connsiteX24" fmla="*/ 132608 w 404874"/>
              <a:gd name="connsiteY24" fmla="*/ 15074 h 327707"/>
              <a:gd name="connsiteX25" fmla="*/ 122942 w 404874"/>
              <a:gd name="connsiteY25" fmla="*/ 6594 h 327707"/>
              <a:gd name="connsiteX26" fmla="*/ 112182 w 404874"/>
              <a:gd name="connsiteY26" fmla="*/ 4314 h 327707"/>
              <a:gd name="connsiteX27" fmla="*/ 99689 w 404874"/>
              <a:gd name="connsiteY27" fmla="*/ 119 h 327707"/>
              <a:gd name="connsiteX28" fmla="*/ 88746 w 404874"/>
              <a:gd name="connsiteY28" fmla="*/ 1031 h 327707"/>
              <a:gd name="connsiteX29" fmla="*/ 67225 w 404874"/>
              <a:gd name="connsiteY29" fmla="*/ 4679 h 327707"/>
              <a:gd name="connsiteX30" fmla="*/ 64946 w 404874"/>
              <a:gd name="connsiteY30" fmla="*/ 5955 h 327707"/>
              <a:gd name="connsiteX31" fmla="*/ 52635 w 404874"/>
              <a:gd name="connsiteY31" fmla="*/ 12430 h 327707"/>
              <a:gd name="connsiteX32" fmla="*/ 49808 w 404874"/>
              <a:gd name="connsiteY32" fmla="*/ 18813 h 327707"/>
              <a:gd name="connsiteX33" fmla="*/ 49079 w 404874"/>
              <a:gd name="connsiteY33" fmla="*/ 22005 h 327707"/>
              <a:gd name="connsiteX34" fmla="*/ 39960 w 404874"/>
              <a:gd name="connsiteY34" fmla="*/ 39240 h 327707"/>
              <a:gd name="connsiteX35" fmla="*/ 35309 w 404874"/>
              <a:gd name="connsiteY35" fmla="*/ 44620 h 327707"/>
              <a:gd name="connsiteX36" fmla="*/ 32847 w 404874"/>
              <a:gd name="connsiteY36" fmla="*/ 52280 h 327707"/>
              <a:gd name="connsiteX37" fmla="*/ 31753 w 404874"/>
              <a:gd name="connsiteY37" fmla="*/ 71977 h 327707"/>
              <a:gd name="connsiteX38" fmla="*/ 31206 w 404874"/>
              <a:gd name="connsiteY38" fmla="*/ 74530 h 327707"/>
              <a:gd name="connsiteX39" fmla="*/ 28197 w 404874"/>
              <a:gd name="connsiteY39" fmla="*/ 82645 h 327707"/>
              <a:gd name="connsiteX40" fmla="*/ 28197 w 404874"/>
              <a:gd name="connsiteY40" fmla="*/ 85381 h 327707"/>
              <a:gd name="connsiteX41" fmla="*/ 35036 w 404874"/>
              <a:gd name="connsiteY41" fmla="*/ 93223 h 327707"/>
              <a:gd name="connsiteX42" fmla="*/ 36039 w 404874"/>
              <a:gd name="connsiteY42" fmla="*/ 95047 h 327707"/>
              <a:gd name="connsiteX43" fmla="*/ 39504 w 404874"/>
              <a:gd name="connsiteY43" fmla="*/ 109546 h 327707"/>
              <a:gd name="connsiteX44" fmla="*/ 38866 w 404874"/>
              <a:gd name="connsiteY44" fmla="*/ 112191 h 327707"/>
              <a:gd name="connsiteX45" fmla="*/ 34215 w 404874"/>
              <a:gd name="connsiteY45" fmla="*/ 117389 h 327707"/>
              <a:gd name="connsiteX46" fmla="*/ 32482 w 404874"/>
              <a:gd name="connsiteY46" fmla="*/ 128787 h 327707"/>
              <a:gd name="connsiteX47" fmla="*/ 32482 w 404874"/>
              <a:gd name="connsiteY47" fmla="*/ 130702 h 327707"/>
              <a:gd name="connsiteX48" fmla="*/ 22269 w 404874"/>
              <a:gd name="connsiteY48" fmla="*/ 143104 h 327707"/>
              <a:gd name="connsiteX49" fmla="*/ 20445 w 404874"/>
              <a:gd name="connsiteY49" fmla="*/ 146387 h 327707"/>
              <a:gd name="connsiteX50" fmla="*/ 15704 w 404874"/>
              <a:gd name="connsiteY50" fmla="*/ 159062 h 327707"/>
              <a:gd name="connsiteX51" fmla="*/ 5308 w 404874"/>
              <a:gd name="connsiteY51" fmla="*/ 164442 h 327707"/>
              <a:gd name="connsiteX52" fmla="*/ 4031 w 404874"/>
              <a:gd name="connsiteY52" fmla="*/ 165445 h 327707"/>
              <a:gd name="connsiteX53" fmla="*/ 3302 w 404874"/>
              <a:gd name="connsiteY53" fmla="*/ 170552 h 327707"/>
              <a:gd name="connsiteX54" fmla="*/ 2754 w 404874"/>
              <a:gd name="connsiteY54" fmla="*/ 175020 h 327707"/>
              <a:gd name="connsiteX55" fmla="*/ 2754 w 404874"/>
              <a:gd name="connsiteY55" fmla="*/ 181951 h 327707"/>
              <a:gd name="connsiteX56" fmla="*/ 1752 w 404874"/>
              <a:gd name="connsiteY56" fmla="*/ 186784 h 327707"/>
              <a:gd name="connsiteX57" fmla="*/ 1022 w 404874"/>
              <a:gd name="connsiteY57" fmla="*/ 190796 h 327707"/>
              <a:gd name="connsiteX58" fmla="*/ 201 w 404874"/>
              <a:gd name="connsiteY58" fmla="*/ 202012 h 327707"/>
              <a:gd name="connsiteX59" fmla="*/ 201 w 404874"/>
              <a:gd name="connsiteY59" fmla="*/ 204930 h 327707"/>
              <a:gd name="connsiteX60" fmla="*/ 1296 w 404874"/>
              <a:gd name="connsiteY60" fmla="*/ 206572 h 327707"/>
              <a:gd name="connsiteX61" fmla="*/ 2937 w 404874"/>
              <a:gd name="connsiteY61" fmla="*/ 224171 h 327707"/>
              <a:gd name="connsiteX62" fmla="*/ 2937 w 404874"/>
              <a:gd name="connsiteY62" fmla="*/ 228092 h 327707"/>
              <a:gd name="connsiteX63" fmla="*/ 1660 w 404874"/>
              <a:gd name="connsiteY63" fmla="*/ 235844 h 327707"/>
              <a:gd name="connsiteX64" fmla="*/ 2207 w 404874"/>
              <a:gd name="connsiteY64" fmla="*/ 237850 h 327707"/>
              <a:gd name="connsiteX65" fmla="*/ 3393 w 404874"/>
              <a:gd name="connsiteY65" fmla="*/ 243412 h 327707"/>
              <a:gd name="connsiteX66" fmla="*/ 1570 w 404874"/>
              <a:gd name="connsiteY66" fmla="*/ 252531 h 327707"/>
              <a:gd name="connsiteX67" fmla="*/ 931 w 404874"/>
              <a:gd name="connsiteY67" fmla="*/ 255358 h 327707"/>
              <a:gd name="connsiteX68" fmla="*/ 931 w 404874"/>
              <a:gd name="connsiteY68" fmla="*/ 257547 h 327707"/>
              <a:gd name="connsiteX69" fmla="*/ 12147 w 404874"/>
              <a:gd name="connsiteY69" fmla="*/ 257547 h 327707"/>
              <a:gd name="connsiteX70" fmla="*/ 24823 w 404874"/>
              <a:gd name="connsiteY70" fmla="*/ 255267 h 327707"/>
              <a:gd name="connsiteX71" fmla="*/ 31844 w 404874"/>
              <a:gd name="connsiteY71" fmla="*/ 251072 h 327707"/>
              <a:gd name="connsiteX72" fmla="*/ 38683 w 404874"/>
              <a:gd name="connsiteY72" fmla="*/ 254081 h 327707"/>
              <a:gd name="connsiteX73" fmla="*/ 73517 w 404874"/>
              <a:gd name="connsiteY73" fmla="*/ 269492 h 327707"/>
              <a:gd name="connsiteX74" fmla="*/ 80722 w 404874"/>
              <a:gd name="connsiteY74" fmla="*/ 276696 h 327707"/>
              <a:gd name="connsiteX75" fmla="*/ 82272 w 404874"/>
              <a:gd name="connsiteY75" fmla="*/ 278794 h 327707"/>
              <a:gd name="connsiteX76" fmla="*/ 87196 w 404874"/>
              <a:gd name="connsiteY76" fmla="*/ 280891 h 327707"/>
              <a:gd name="connsiteX77" fmla="*/ 91755 w 404874"/>
              <a:gd name="connsiteY77" fmla="*/ 280891 h 327707"/>
              <a:gd name="connsiteX78" fmla="*/ 87014 w 404874"/>
              <a:gd name="connsiteY78" fmla="*/ 283900 h 327707"/>
              <a:gd name="connsiteX79" fmla="*/ 88290 w 404874"/>
              <a:gd name="connsiteY79" fmla="*/ 288095 h 327707"/>
              <a:gd name="connsiteX80" fmla="*/ 94582 w 404874"/>
              <a:gd name="connsiteY80" fmla="*/ 288095 h 327707"/>
              <a:gd name="connsiteX81" fmla="*/ 95676 w 404874"/>
              <a:gd name="connsiteY81" fmla="*/ 291195 h 327707"/>
              <a:gd name="connsiteX82" fmla="*/ 95676 w 404874"/>
              <a:gd name="connsiteY82" fmla="*/ 307701 h 327707"/>
              <a:gd name="connsiteX83" fmla="*/ 118656 w 404874"/>
              <a:gd name="connsiteY83" fmla="*/ 327671 h 327707"/>
              <a:gd name="connsiteX84" fmla="*/ 124127 w 404874"/>
              <a:gd name="connsiteY84" fmla="*/ 327215 h 327707"/>
              <a:gd name="connsiteX85" fmla="*/ 129599 w 404874"/>
              <a:gd name="connsiteY85" fmla="*/ 324571 h 327707"/>
              <a:gd name="connsiteX86" fmla="*/ 133246 w 404874"/>
              <a:gd name="connsiteY86" fmla="*/ 323841 h 327707"/>
              <a:gd name="connsiteX87" fmla="*/ 135709 w 404874"/>
              <a:gd name="connsiteY87" fmla="*/ 323057 h 327707"/>
              <a:gd name="connsiteX88" fmla="*/ 135891 w 404874"/>
              <a:gd name="connsiteY88" fmla="*/ 322473 h 327707"/>
              <a:gd name="connsiteX89" fmla="*/ 138900 w 404874"/>
              <a:gd name="connsiteY89" fmla="*/ 320741 h 327707"/>
              <a:gd name="connsiteX90" fmla="*/ 145010 w 404874"/>
              <a:gd name="connsiteY90" fmla="*/ 320741 h 327707"/>
              <a:gd name="connsiteX91" fmla="*/ 147290 w 404874"/>
              <a:gd name="connsiteY91" fmla="*/ 317549 h 327707"/>
              <a:gd name="connsiteX92" fmla="*/ 152214 w 404874"/>
              <a:gd name="connsiteY92" fmla="*/ 317549 h 327707"/>
              <a:gd name="connsiteX93" fmla="*/ 155132 w 404874"/>
              <a:gd name="connsiteY93" fmla="*/ 316181 h 327707"/>
              <a:gd name="connsiteX94" fmla="*/ 162701 w 404874"/>
              <a:gd name="connsiteY94" fmla="*/ 316637 h 327707"/>
              <a:gd name="connsiteX95" fmla="*/ 168172 w 404874"/>
              <a:gd name="connsiteY95" fmla="*/ 317731 h 327707"/>
              <a:gd name="connsiteX96" fmla="*/ 177291 w 404874"/>
              <a:gd name="connsiteY96" fmla="*/ 319099 h 327707"/>
              <a:gd name="connsiteX97" fmla="*/ 190422 w 404874"/>
              <a:gd name="connsiteY97" fmla="*/ 312807 h 327707"/>
              <a:gd name="connsiteX98" fmla="*/ 193796 w 404874"/>
              <a:gd name="connsiteY98" fmla="*/ 311075 h 327707"/>
              <a:gd name="connsiteX99" fmla="*/ 196805 w 404874"/>
              <a:gd name="connsiteY99" fmla="*/ 314357 h 327707"/>
              <a:gd name="connsiteX100" fmla="*/ 200818 w 404874"/>
              <a:gd name="connsiteY100" fmla="*/ 307518 h 327707"/>
              <a:gd name="connsiteX101" fmla="*/ 206654 w 404874"/>
              <a:gd name="connsiteY101" fmla="*/ 294387 h 327707"/>
              <a:gd name="connsiteX102" fmla="*/ 208113 w 404874"/>
              <a:gd name="connsiteY102" fmla="*/ 289189 h 327707"/>
              <a:gd name="connsiteX103" fmla="*/ 208113 w 404874"/>
              <a:gd name="connsiteY103" fmla="*/ 280070 h 327707"/>
              <a:gd name="connsiteX104" fmla="*/ 212581 w 404874"/>
              <a:gd name="connsiteY104" fmla="*/ 272957 h 327707"/>
              <a:gd name="connsiteX105" fmla="*/ 214405 w 404874"/>
              <a:gd name="connsiteY105" fmla="*/ 271863 h 327707"/>
              <a:gd name="connsiteX106" fmla="*/ 222521 w 404874"/>
              <a:gd name="connsiteY106" fmla="*/ 262744 h 327707"/>
              <a:gd name="connsiteX107" fmla="*/ 229177 w 404874"/>
              <a:gd name="connsiteY107" fmla="*/ 255814 h 327707"/>
              <a:gd name="connsiteX108" fmla="*/ 234193 w 404874"/>
              <a:gd name="connsiteY108" fmla="*/ 252075 h 327707"/>
              <a:gd name="connsiteX109" fmla="*/ 236655 w 404874"/>
              <a:gd name="connsiteY109" fmla="*/ 251346 h 327707"/>
              <a:gd name="connsiteX110" fmla="*/ 238296 w 404874"/>
              <a:gd name="connsiteY110" fmla="*/ 250616 h 327707"/>
              <a:gd name="connsiteX111" fmla="*/ 238935 w 404874"/>
              <a:gd name="connsiteY111" fmla="*/ 248610 h 327707"/>
              <a:gd name="connsiteX112" fmla="*/ 239756 w 404874"/>
              <a:gd name="connsiteY112" fmla="*/ 246695 h 327707"/>
              <a:gd name="connsiteX113" fmla="*/ 251428 w 404874"/>
              <a:gd name="connsiteY113" fmla="*/ 236299 h 327707"/>
              <a:gd name="connsiteX114" fmla="*/ 260547 w 404874"/>
              <a:gd name="connsiteY114" fmla="*/ 238670 h 327707"/>
              <a:gd name="connsiteX115" fmla="*/ 262188 w 404874"/>
              <a:gd name="connsiteY115" fmla="*/ 238670 h 327707"/>
              <a:gd name="connsiteX116" fmla="*/ 264650 w 404874"/>
              <a:gd name="connsiteY116" fmla="*/ 237941 h 327707"/>
              <a:gd name="connsiteX117" fmla="*/ 265927 w 404874"/>
              <a:gd name="connsiteY117" fmla="*/ 236756 h 327707"/>
              <a:gd name="connsiteX118" fmla="*/ 267386 w 404874"/>
              <a:gd name="connsiteY118" fmla="*/ 232470 h 327707"/>
              <a:gd name="connsiteX119" fmla="*/ 268754 w 404874"/>
              <a:gd name="connsiteY119" fmla="*/ 230919 h 327707"/>
              <a:gd name="connsiteX120" fmla="*/ 276049 w 404874"/>
              <a:gd name="connsiteY120" fmla="*/ 237394 h 327707"/>
              <a:gd name="connsiteX121" fmla="*/ 278055 w 404874"/>
              <a:gd name="connsiteY121" fmla="*/ 239309 h 327707"/>
              <a:gd name="connsiteX122" fmla="*/ 287903 w 404874"/>
              <a:gd name="connsiteY122" fmla="*/ 253625 h 327707"/>
              <a:gd name="connsiteX123" fmla="*/ 289271 w 404874"/>
              <a:gd name="connsiteY123" fmla="*/ 253625 h 327707"/>
              <a:gd name="connsiteX124" fmla="*/ 294378 w 404874"/>
              <a:gd name="connsiteY124" fmla="*/ 252166 h 327707"/>
              <a:gd name="connsiteX125" fmla="*/ 296293 w 404874"/>
              <a:gd name="connsiteY125" fmla="*/ 250798 h 327707"/>
              <a:gd name="connsiteX126" fmla="*/ 303861 w 404874"/>
              <a:gd name="connsiteY126" fmla="*/ 238397 h 327707"/>
              <a:gd name="connsiteX127" fmla="*/ 310701 w 404874"/>
              <a:gd name="connsiteY127" fmla="*/ 232105 h 327707"/>
              <a:gd name="connsiteX128" fmla="*/ 310701 w 404874"/>
              <a:gd name="connsiteY128" fmla="*/ 230828 h 327707"/>
              <a:gd name="connsiteX129" fmla="*/ 308695 w 404874"/>
              <a:gd name="connsiteY129" fmla="*/ 227363 h 327707"/>
              <a:gd name="connsiteX130" fmla="*/ 308695 w 404874"/>
              <a:gd name="connsiteY130" fmla="*/ 225266 h 327707"/>
              <a:gd name="connsiteX131" fmla="*/ 323102 w 404874"/>
              <a:gd name="connsiteY131" fmla="*/ 195903 h 327707"/>
              <a:gd name="connsiteX132" fmla="*/ 323649 w 404874"/>
              <a:gd name="connsiteY132" fmla="*/ 193076 h 327707"/>
              <a:gd name="connsiteX133" fmla="*/ 330033 w 404874"/>
              <a:gd name="connsiteY133" fmla="*/ 181768 h 327707"/>
              <a:gd name="connsiteX134" fmla="*/ 341158 w 404874"/>
              <a:gd name="connsiteY134" fmla="*/ 174382 h 327707"/>
              <a:gd name="connsiteX135" fmla="*/ 345991 w 404874"/>
              <a:gd name="connsiteY135" fmla="*/ 156144 h 327707"/>
              <a:gd name="connsiteX136" fmla="*/ 350733 w 404874"/>
              <a:gd name="connsiteY136" fmla="*/ 149578 h 327707"/>
              <a:gd name="connsiteX137" fmla="*/ 354563 w 404874"/>
              <a:gd name="connsiteY137" fmla="*/ 148575 h 327707"/>
              <a:gd name="connsiteX138" fmla="*/ 357663 w 404874"/>
              <a:gd name="connsiteY138" fmla="*/ 142648 h 327707"/>
              <a:gd name="connsiteX139" fmla="*/ 357663 w 404874"/>
              <a:gd name="connsiteY139" fmla="*/ 133529 h 327707"/>
              <a:gd name="connsiteX140" fmla="*/ 358940 w 404874"/>
              <a:gd name="connsiteY140" fmla="*/ 131523 h 327707"/>
              <a:gd name="connsiteX141" fmla="*/ 361767 w 404874"/>
              <a:gd name="connsiteY141" fmla="*/ 128878 h 327707"/>
              <a:gd name="connsiteX142" fmla="*/ 363226 w 404874"/>
              <a:gd name="connsiteY142" fmla="*/ 126690 h 327707"/>
              <a:gd name="connsiteX143" fmla="*/ 368332 w 404874"/>
              <a:gd name="connsiteY143" fmla="*/ 109455 h 327707"/>
              <a:gd name="connsiteX144" fmla="*/ 373348 w 404874"/>
              <a:gd name="connsiteY144" fmla="*/ 101613 h 327707"/>
              <a:gd name="connsiteX145" fmla="*/ 376266 w 404874"/>
              <a:gd name="connsiteY145" fmla="*/ 98239 h 327707"/>
              <a:gd name="connsiteX146" fmla="*/ 379914 w 404874"/>
              <a:gd name="connsiteY146" fmla="*/ 91764 h 327707"/>
              <a:gd name="connsiteX147" fmla="*/ 388029 w 404874"/>
              <a:gd name="connsiteY147" fmla="*/ 88938 h 327707"/>
              <a:gd name="connsiteX148" fmla="*/ 390127 w 404874"/>
              <a:gd name="connsiteY148" fmla="*/ 88938 h 327707"/>
              <a:gd name="connsiteX149" fmla="*/ 402711 w 404874"/>
              <a:gd name="connsiteY149" fmla="*/ 80366 h 327707"/>
              <a:gd name="connsiteX150" fmla="*/ 403805 w 404874"/>
              <a:gd name="connsiteY150" fmla="*/ 71247 h 327707"/>
              <a:gd name="connsiteX151" fmla="*/ 404808 w 404874"/>
              <a:gd name="connsiteY151" fmla="*/ 61125 h 327707"/>
              <a:gd name="connsiteX152" fmla="*/ 404078 w 404874"/>
              <a:gd name="connsiteY152" fmla="*/ 58298 h 327707"/>
              <a:gd name="connsiteX153" fmla="*/ 390127 w 404874"/>
              <a:gd name="connsiteY153" fmla="*/ 49179 h 327707"/>
              <a:gd name="connsiteX154" fmla="*/ 388850 w 404874"/>
              <a:gd name="connsiteY154" fmla="*/ 47538 h 327707"/>
              <a:gd name="connsiteX155" fmla="*/ 386114 w 404874"/>
              <a:gd name="connsiteY155" fmla="*/ 30029 h 327707"/>
              <a:gd name="connsiteX156" fmla="*/ 385385 w 404874"/>
              <a:gd name="connsiteY156" fmla="*/ 27476 h 327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04874" h="327707">
                <a:moveTo>
                  <a:pt x="385385" y="27476"/>
                </a:moveTo>
                <a:cubicBezTo>
                  <a:pt x="385066" y="26810"/>
                  <a:pt x="384701" y="26172"/>
                  <a:pt x="384290" y="25561"/>
                </a:cubicBezTo>
                <a:cubicBezTo>
                  <a:pt x="383196" y="23920"/>
                  <a:pt x="372618" y="9512"/>
                  <a:pt x="371159" y="7323"/>
                </a:cubicBezTo>
                <a:cubicBezTo>
                  <a:pt x="370658" y="6539"/>
                  <a:pt x="370284" y="5673"/>
                  <a:pt x="370065" y="4770"/>
                </a:cubicBezTo>
                <a:cubicBezTo>
                  <a:pt x="368114" y="4815"/>
                  <a:pt x="366162" y="4962"/>
                  <a:pt x="364229" y="5226"/>
                </a:cubicBezTo>
                <a:cubicBezTo>
                  <a:pt x="361101" y="5928"/>
                  <a:pt x="358046" y="6940"/>
                  <a:pt x="355110" y="8235"/>
                </a:cubicBezTo>
                <a:cubicBezTo>
                  <a:pt x="352575" y="9804"/>
                  <a:pt x="349848" y="11035"/>
                  <a:pt x="346994" y="11883"/>
                </a:cubicBezTo>
                <a:cubicBezTo>
                  <a:pt x="344459" y="12749"/>
                  <a:pt x="342179" y="14226"/>
                  <a:pt x="340337" y="16169"/>
                </a:cubicBezTo>
                <a:cubicBezTo>
                  <a:pt x="340337" y="16169"/>
                  <a:pt x="330215" y="25288"/>
                  <a:pt x="329486" y="26108"/>
                </a:cubicBezTo>
                <a:cubicBezTo>
                  <a:pt x="329075" y="26637"/>
                  <a:pt x="328410" y="26883"/>
                  <a:pt x="327753" y="26746"/>
                </a:cubicBezTo>
                <a:cubicBezTo>
                  <a:pt x="324817" y="25397"/>
                  <a:pt x="321762" y="24294"/>
                  <a:pt x="318634" y="23464"/>
                </a:cubicBezTo>
                <a:cubicBezTo>
                  <a:pt x="312798" y="21913"/>
                  <a:pt x="299029" y="17354"/>
                  <a:pt x="294834" y="16989"/>
                </a:cubicBezTo>
                <a:cubicBezTo>
                  <a:pt x="290639" y="16625"/>
                  <a:pt x="271763" y="16989"/>
                  <a:pt x="270668" y="16989"/>
                </a:cubicBezTo>
                <a:cubicBezTo>
                  <a:pt x="269574" y="16989"/>
                  <a:pt x="267750" y="17445"/>
                  <a:pt x="263829" y="17992"/>
                </a:cubicBezTo>
                <a:cubicBezTo>
                  <a:pt x="258705" y="18904"/>
                  <a:pt x="253717" y="20436"/>
                  <a:pt x="248965" y="22552"/>
                </a:cubicBezTo>
                <a:cubicBezTo>
                  <a:pt x="244214" y="26510"/>
                  <a:pt x="239874" y="30941"/>
                  <a:pt x="236017" y="35774"/>
                </a:cubicBezTo>
                <a:cubicBezTo>
                  <a:pt x="236017" y="36504"/>
                  <a:pt x="234193" y="36595"/>
                  <a:pt x="234193" y="36595"/>
                </a:cubicBezTo>
                <a:cubicBezTo>
                  <a:pt x="234193" y="36595"/>
                  <a:pt x="216502" y="34771"/>
                  <a:pt x="215955" y="34954"/>
                </a:cubicBezTo>
                <a:cubicBezTo>
                  <a:pt x="215135" y="35063"/>
                  <a:pt x="214314" y="35063"/>
                  <a:pt x="213493" y="34954"/>
                </a:cubicBezTo>
                <a:cubicBezTo>
                  <a:pt x="213493" y="34954"/>
                  <a:pt x="201274" y="28479"/>
                  <a:pt x="199815" y="27932"/>
                </a:cubicBezTo>
                <a:cubicBezTo>
                  <a:pt x="198355" y="27385"/>
                  <a:pt x="195620" y="25652"/>
                  <a:pt x="187595" y="21640"/>
                </a:cubicBezTo>
                <a:cubicBezTo>
                  <a:pt x="181522" y="18868"/>
                  <a:pt x="174646" y="18412"/>
                  <a:pt x="168263" y="20363"/>
                </a:cubicBezTo>
                <a:cubicBezTo>
                  <a:pt x="165345" y="21366"/>
                  <a:pt x="150025" y="29026"/>
                  <a:pt x="149022" y="29482"/>
                </a:cubicBezTo>
                <a:cubicBezTo>
                  <a:pt x="148019" y="29938"/>
                  <a:pt x="146834" y="28935"/>
                  <a:pt x="146834" y="28935"/>
                </a:cubicBezTo>
                <a:cubicBezTo>
                  <a:pt x="146834" y="28935"/>
                  <a:pt x="134432" y="16989"/>
                  <a:pt x="132608" y="15074"/>
                </a:cubicBezTo>
                <a:cubicBezTo>
                  <a:pt x="130784" y="13159"/>
                  <a:pt x="124037" y="7323"/>
                  <a:pt x="122942" y="6594"/>
                </a:cubicBezTo>
                <a:cubicBezTo>
                  <a:pt x="119422" y="5554"/>
                  <a:pt x="115820" y="4788"/>
                  <a:pt x="112182" y="4314"/>
                </a:cubicBezTo>
                <a:cubicBezTo>
                  <a:pt x="107923" y="3211"/>
                  <a:pt x="103747" y="1806"/>
                  <a:pt x="99689" y="119"/>
                </a:cubicBezTo>
                <a:cubicBezTo>
                  <a:pt x="96014" y="-255"/>
                  <a:pt x="92302" y="56"/>
                  <a:pt x="88746" y="1031"/>
                </a:cubicBezTo>
                <a:cubicBezTo>
                  <a:pt x="87287" y="1031"/>
                  <a:pt x="67955" y="4588"/>
                  <a:pt x="67225" y="4679"/>
                </a:cubicBezTo>
                <a:cubicBezTo>
                  <a:pt x="66350" y="4861"/>
                  <a:pt x="65557" y="5299"/>
                  <a:pt x="64946" y="5955"/>
                </a:cubicBezTo>
                <a:cubicBezTo>
                  <a:pt x="64946" y="6594"/>
                  <a:pt x="55827" y="10424"/>
                  <a:pt x="52635" y="12430"/>
                </a:cubicBezTo>
                <a:cubicBezTo>
                  <a:pt x="50410" y="13716"/>
                  <a:pt x="49261" y="16296"/>
                  <a:pt x="49808" y="18813"/>
                </a:cubicBezTo>
                <a:cubicBezTo>
                  <a:pt x="49781" y="19916"/>
                  <a:pt x="49535" y="21002"/>
                  <a:pt x="49079" y="22005"/>
                </a:cubicBezTo>
                <a:cubicBezTo>
                  <a:pt x="49079" y="22917"/>
                  <a:pt x="40963" y="37872"/>
                  <a:pt x="39960" y="39240"/>
                </a:cubicBezTo>
                <a:cubicBezTo>
                  <a:pt x="38564" y="41164"/>
                  <a:pt x="37006" y="42960"/>
                  <a:pt x="35309" y="44620"/>
                </a:cubicBezTo>
                <a:cubicBezTo>
                  <a:pt x="33695" y="46845"/>
                  <a:pt x="32829" y="49526"/>
                  <a:pt x="32847" y="52280"/>
                </a:cubicBezTo>
                <a:cubicBezTo>
                  <a:pt x="32847" y="55562"/>
                  <a:pt x="31844" y="69697"/>
                  <a:pt x="31753" y="71977"/>
                </a:cubicBezTo>
                <a:cubicBezTo>
                  <a:pt x="31753" y="72524"/>
                  <a:pt x="31753" y="73436"/>
                  <a:pt x="31206" y="74530"/>
                </a:cubicBezTo>
                <a:cubicBezTo>
                  <a:pt x="30294" y="77448"/>
                  <a:pt x="28744" y="81460"/>
                  <a:pt x="28197" y="82645"/>
                </a:cubicBezTo>
                <a:cubicBezTo>
                  <a:pt x="27814" y="83521"/>
                  <a:pt x="27814" y="84506"/>
                  <a:pt x="28197" y="85381"/>
                </a:cubicBezTo>
                <a:cubicBezTo>
                  <a:pt x="28197" y="85381"/>
                  <a:pt x="34306" y="92768"/>
                  <a:pt x="35036" y="93223"/>
                </a:cubicBezTo>
                <a:cubicBezTo>
                  <a:pt x="35765" y="93680"/>
                  <a:pt x="36039" y="95047"/>
                  <a:pt x="36039" y="95047"/>
                </a:cubicBezTo>
                <a:cubicBezTo>
                  <a:pt x="36039" y="95047"/>
                  <a:pt x="38866" y="107996"/>
                  <a:pt x="39504" y="109546"/>
                </a:cubicBezTo>
                <a:cubicBezTo>
                  <a:pt x="39841" y="110476"/>
                  <a:pt x="39586" y="111516"/>
                  <a:pt x="38866" y="112191"/>
                </a:cubicBezTo>
                <a:cubicBezTo>
                  <a:pt x="37124" y="113741"/>
                  <a:pt x="35565" y="115483"/>
                  <a:pt x="34215" y="117389"/>
                </a:cubicBezTo>
                <a:cubicBezTo>
                  <a:pt x="31953" y="120735"/>
                  <a:pt x="31315" y="124921"/>
                  <a:pt x="32482" y="128787"/>
                </a:cubicBezTo>
                <a:cubicBezTo>
                  <a:pt x="32811" y="129389"/>
                  <a:pt x="32811" y="130110"/>
                  <a:pt x="32482" y="130702"/>
                </a:cubicBezTo>
                <a:cubicBezTo>
                  <a:pt x="32482" y="130702"/>
                  <a:pt x="23363" y="142101"/>
                  <a:pt x="22269" y="143104"/>
                </a:cubicBezTo>
                <a:cubicBezTo>
                  <a:pt x="21595" y="144162"/>
                  <a:pt x="20983" y="145256"/>
                  <a:pt x="20445" y="146387"/>
                </a:cubicBezTo>
                <a:cubicBezTo>
                  <a:pt x="18658" y="150527"/>
                  <a:pt x="17071" y="154758"/>
                  <a:pt x="15704" y="159062"/>
                </a:cubicBezTo>
                <a:cubicBezTo>
                  <a:pt x="13697" y="165445"/>
                  <a:pt x="6585" y="164442"/>
                  <a:pt x="5308" y="164442"/>
                </a:cubicBezTo>
                <a:cubicBezTo>
                  <a:pt x="4706" y="164461"/>
                  <a:pt x="4195" y="164871"/>
                  <a:pt x="4031" y="165445"/>
                </a:cubicBezTo>
                <a:cubicBezTo>
                  <a:pt x="4031" y="165445"/>
                  <a:pt x="3484" y="169458"/>
                  <a:pt x="3302" y="170552"/>
                </a:cubicBezTo>
                <a:cubicBezTo>
                  <a:pt x="3028" y="172029"/>
                  <a:pt x="2846" y="173525"/>
                  <a:pt x="2754" y="175020"/>
                </a:cubicBezTo>
                <a:cubicBezTo>
                  <a:pt x="2754" y="176114"/>
                  <a:pt x="2754" y="180947"/>
                  <a:pt x="2754" y="181951"/>
                </a:cubicBezTo>
                <a:cubicBezTo>
                  <a:pt x="2581" y="183592"/>
                  <a:pt x="2244" y="185206"/>
                  <a:pt x="1752" y="186784"/>
                </a:cubicBezTo>
                <a:cubicBezTo>
                  <a:pt x="1396" y="188097"/>
                  <a:pt x="1150" y="189437"/>
                  <a:pt x="1022" y="190796"/>
                </a:cubicBezTo>
                <a:cubicBezTo>
                  <a:pt x="1022" y="191252"/>
                  <a:pt x="475" y="200644"/>
                  <a:pt x="201" y="202012"/>
                </a:cubicBezTo>
                <a:cubicBezTo>
                  <a:pt x="-136" y="202961"/>
                  <a:pt x="-136" y="203982"/>
                  <a:pt x="201" y="204930"/>
                </a:cubicBezTo>
                <a:lnTo>
                  <a:pt x="1296" y="206572"/>
                </a:lnTo>
                <a:cubicBezTo>
                  <a:pt x="1296" y="206572"/>
                  <a:pt x="2754" y="222986"/>
                  <a:pt x="2937" y="224171"/>
                </a:cubicBezTo>
                <a:cubicBezTo>
                  <a:pt x="3120" y="225357"/>
                  <a:pt x="2937" y="227272"/>
                  <a:pt x="2937" y="228092"/>
                </a:cubicBezTo>
                <a:cubicBezTo>
                  <a:pt x="2937" y="228913"/>
                  <a:pt x="1934" y="234840"/>
                  <a:pt x="1660" y="235844"/>
                </a:cubicBezTo>
                <a:cubicBezTo>
                  <a:pt x="1451" y="236564"/>
                  <a:pt x="1670" y="237339"/>
                  <a:pt x="2207" y="237850"/>
                </a:cubicBezTo>
                <a:cubicBezTo>
                  <a:pt x="2873" y="239637"/>
                  <a:pt x="3274" y="241506"/>
                  <a:pt x="3393" y="243412"/>
                </a:cubicBezTo>
                <a:cubicBezTo>
                  <a:pt x="2955" y="246485"/>
                  <a:pt x="2344" y="249531"/>
                  <a:pt x="1570" y="252531"/>
                </a:cubicBezTo>
                <a:cubicBezTo>
                  <a:pt x="1223" y="253434"/>
                  <a:pt x="1004" y="254391"/>
                  <a:pt x="931" y="255358"/>
                </a:cubicBezTo>
                <a:lnTo>
                  <a:pt x="931" y="257547"/>
                </a:lnTo>
                <a:cubicBezTo>
                  <a:pt x="5491" y="257547"/>
                  <a:pt x="10050" y="257547"/>
                  <a:pt x="12147" y="257547"/>
                </a:cubicBezTo>
                <a:cubicBezTo>
                  <a:pt x="16478" y="257610"/>
                  <a:pt x="20783" y="256835"/>
                  <a:pt x="24823" y="255267"/>
                </a:cubicBezTo>
                <a:cubicBezTo>
                  <a:pt x="26920" y="254081"/>
                  <a:pt x="30932" y="249704"/>
                  <a:pt x="31844" y="251072"/>
                </a:cubicBezTo>
                <a:cubicBezTo>
                  <a:pt x="33586" y="253005"/>
                  <a:pt x="36075" y="254100"/>
                  <a:pt x="38683" y="254081"/>
                </a:cubicBezTo>
                <a:cubicBezTo>
                  <a:pt x="51805" y="254701"/>
                  <a:pt x="64225" y="260200"/>
                  <a:pt x="73517" y="269492"/>
                </a:cubicBezTo>
                <a:cubicBezTo>
                  <a:pt x="73517" y="269492"/>
                  <a:pt x="78624" y="276696"/>
                  <a:pt x="80722" y="276696"/>
                </a:cubicBezTo>
                <a:cubicBezTo>
                  <a:pt x="82819" y="276696"/>
                  <a:pt x="82272" y="278247"/>
                  <a:pt x="82272" y="278794"/>
                </a:cubicBezTo>
                <a:cubicBezTo>
                  <a:pt x="83166" y="280618"/>
                  <a:pt x="85263" y="281502"/>
                  <a:pt x="87196" y="280891"/>
                </a:cubicBezTo>
                <a:cubicBezTo>
                  <a:pt x="89658" y="279706"/>
                  <a:pt x="91573" y="279523"/>
                  <a:pt x="91755" y="280891"/>
                </a:cubicBezTo>
                <a:cubicBezTo>
                  <a:pt x="91938" y="282259"/>
                  <a:pt x="90388" y="281985"/>
                  <a:pt x="87014" y="283900"/>
                </a:cubicBezTo>
                <a:cubicBezTo>
                  <a:pt x="83640" y="285815"/>
                  <a:pt x="87014" y="287365"/>
                  <a:pt x="88290" y="288095"/>
                </a:cubicBezTo>
                <a:cubicBezTo>
                  <a:pt x="89567" y="288825"/>
                  <a:pt x="90935" y="289372"/>
                  <a:pt x="94582" y="288095"/>
                </a:cubicBezTo>
                <a:cubicBezTo>
                  <a:pt x="98230" y="286818"/>
                  <a:pt x="97044" y="289463"/>
                  <a:pt x="95676" y="291195"/>
                </a:cubicBezTo>
                <a:cubicBezTo>
                  <a:pt x="93816" y="296539"/>
                  <a:pt x="93816" y="302357"/>
                  <a:pt x="95676" y="307701"/>
                </a:cubicBezTo>
                <a:cubicBezTo>
                  <a:pt x="97865" y="313719"/>
                  <a:pt x="107258" y="327853"/>
                  <a:pt x="118656" y="327671"/>
                </a:cubicBezTo>
                <a:cubicBezTo>
                  <a:pt x="118656" y="327671"/>
                  <a:pt x="122577" y="327215"/>
                  <a:pt x="124127" y="327215"/>
                </a:cubicBezTo>
                <a:cubicBezTo>
                  <a:pt x="125678" y="327215"/>
                  <a:pt x="128869" y="327215"/>
                  <a:pt x="129599" y="324571"/>
                </a:cubicBezTo>
                <a:cubicBezTo>
                  <a:pt x="130329" y="321926"/>
                  <a:pt x="131879" y="323111"/>
                  <a:pt x="133246" y="323841"/>
                </a:cubicBezTo>
                <a:cubicBezTo>
                  <a:pt x="134140" y="324306"/>
                  <a:pt x="135244" y="323951"/>
                  <a:pt x="135709" y="323057"/>
                </a:cubicBezTo>
                <a:cubicBezTo>
                  <a:pt x="135800" y="322875"/>
                  <a:pt x="135864" y="322674"/>
                  <a:pt x="135891" y="322473"/>
                </a:cubicBezTo>
                <a:cubicBezTo>
                  <a:pt x="135891" y="321744"/>
                  <a:pt x="137806" y="320558"/>
                  <a:pt x="138900" y="320741"/>
                </a:cubicBezTo>
                <a:cubicBezTo>
                  <a:pt x="139995" y="320923"/>
                  <a:pt x="144645" y="322473"/>
                  <a:pt x="145010" y="320741"/>
                </a:cubicBezTo>
                <a:cubicBezTo>
                  <a:pt x="145375" y="319008"/>
                  <a:pt x="146013" y="317184"/>
                  <a:pt x="147290" y="317549"/>
                </a:cubicBezTo>
                <a:cubicBezTo>
                  <a:pt x="148567" y="317914"/>
                  <a:pt x="152396" y="319647"/>
                  <a:pt x="152214" y="317549"/>
                </a:cubicBezTo>
                <a:cubicBezTo>
                  <a:pt x="152032" y="315452"/>
                  <a:pt x="153764" y="315816"/>
                  <a:pt x="155132" y="316181"/>
                </a:cubicBezTo>
                <a:cubicBezTo>
                  <a:pt x="156500" y="316546"/>
                  <a:pt x="160603" y="318096"/>
                  <a:pt x="162701" y="316637"/>
                </a:cubicBezTo>
                <a:cubicBezTo>
                  <a:pt x="164525" y="315470"/>
                  <a:pt x="166941" y="315953"/>
                  <a:pt x="168172" y="317731"/>
                </a:cubicBezTo>
                <a:cubicBezTo>
                  <a:pt x="170963" y="319227"/>
                  <a:pt x="174181" y="319710"/>
                  <a:pt x="177291" y="319099"/>
                </a:cubicBezTo>
                <a:cubicBezTo>
                  <a:pt x="181486" y="319099"/>
                  <a:pt x="193067" y="320194"/>
                  <a:pt x="190422" y="312807"/>
                </a:cubicBezTo>
                <a:cubicBezTo>
                  <a:pt x="187778" y="305421"/>
                  <a:pt x="192337" y="309798"/>
                  <a:pt x="193796" y="311075"/>
                </a:cubicBezTo>
                <a:cubicBezTo>
                  <a:pt x="194936" y="312032"/>
                  <a:pt x="195948" y="313135"/>
                  <a:pt x="196805" y="314357"/>
                </a:cubicBezTo>
                <a:cubicBezTo>
                  <a:pt x="197991" y="312351"/>
                  <a:pt x="199724" y="309524"/>
                  <a:pt x="200818" y="307518"/>
                </a:cubicBezTo>
                <a:cubicBezTo>
                  <a:pt x="201912" y="305512"/>
                  <a:pt x="205650" y="296393"/>
                  <a:pt x="206654" y="294387"/>
                </a:cubicBezTo>
                <a:cubicBezTo>
                  <a:pt x="207374" y="292727"/>
                  <a:pt x="207867" y="290977"/>
                  <a:pt x="208113" y="289189"/>
                </a:cubicBezTo>
                <a:cubicBezTo>
                  <a:pt x="208113" y="289189"/>
                  <a:pt x="208113" y="284903"/>
                  <a:pt x="208113" y="280070"/>
                </a:cubicBezTo>
                <a:cubicBezTo>
                  <a:pt x="208222" y="277070"/>
                  <a:pt x="209928" y="274362"/>
                  <a:pt x="212581" y="272957"/>
                </a:cubicBezTo>
                <a:cubicBezTo>
                  <a:pt x="213210" y="272638"/>
                  <a:pt x="213822" y="272274"/>
                  <a:pt x="214405" y="271863"/>
                </a:cubicBezTo>
                <a:cubicBezTo>
                  <a:pt x="214405" y="271863"/>
                  <a:pt x="220241" y="264750"/>
                  <a:pt x="222521" y="262744"/>
                </a:cubicBezTo>
                <a:cubicBezTo>
                  <a:pt x="224801" y="260738"/>
                  <a:pt x="228357" y="256361"/>
                  <a:pt x="229177" y="255814"/>
                </a:cubicBezTo>
                <a:cubicBezTo>
                  <a:pt x="229998" y="255267"/>
                  <a:pt x="233190" y="252622"/>
                  <a:pt x="234193" y="252075"/>
                </a:cubicBezTo>
                <a:cubicBezTo>
                  <a:pt x="235196" y="251528"/>
                  <a:pt x="235014" y="251072"/>
                  <a:pt x="236655" y="251346"/>
                </a:cubicBezTo>
                <a:cubicBezTo>
                  <a:pt x="238296" y="251619"/>
                  <a:pt x="238296" y="250616"/>
                  <a:pt x="238296" y="250616"/>
                </a:cubicBezTo>
                <a:cubicBezTo>
                  <a:pt x="238606" y="249978"/>
                  <a:pt x="238816" y="249303"/>
                  <a:pt x="238935" y="248610"/>
                </a:cubicBezTo>
                <a:cubicBezTo>
                  <a:pt x="239108" y="247935"/>
                  <a:pt x="239382" y="247288"/>
                  <a:pt x="239756" y="246695"/>
                </a:cubicBezTo>
                <a:cubicBezTo>
                  <a:pt x="239756" y="246695"/>
                  <a:pt x="248875" y="238214"/>
                  <a:pt x="251428" y="236299"/>
                </a:cubicBezTo>
                <a:cubicBezTo>
                  <a:pt x="253981" y="234385"/>
                  <a:pt x="259726" y="238397"/>
                  <a:pt x="260547" y="238670"/>
                </a:cubicBezTo>
                <a:cubicBezTo>
                  <a:pt x="261085" y="238780"/>
                  <a:pt x="261650" y="238780"/>
                  <a:pt x="262188" y="238670"/>
                </a:cubicBezTo>
                <a:cubicBezTo>
                  <a:pt x="262972" y="238324"/>
                  <a:pt x="263802" y="238078"/>
                  <a:pt x="264650" y="237941"/>
                </a:cubicBezTo>
                <a:cubicBezTo>
                  <a:pt x="265380" y="237941"/>
                  <a:pt x="265927" y="236756"/>
                  <a:pt x="265927" y="236756"/>
                </a:cubicBezTo>
                <a:cubicBezTo>
                  <a:pt x="266565" y="235379"/>
                  <a:pt x="267049" y="233947"/>
                  <a:pt x="267386" y="232470"/>
                </a:cubicBezTo>
                <a:cubicBezTo>
                  <a:pt x="267386" y="231102"/>
                  <a:pt x="267386" y="229916"/>
                  <a:pt x="268754" y="230919"/>
                </a:cubicBezTo>
                <a:cubicBezTo>
                  <a:pt x="270121" y="231922"/>
                  <a:pt x="275319" y="236664"/>
                  <a:pt x="276049" y="237394"/>
                </a:cubicBezTo>
                <a:lnTo>
                  <a:pt x="278055" y="239309"/>
                </a:lnTo>
                <a:cubicBezTo>
                  <a:pt x="278055" y="239309"/>
                  <a:pt x="287174" y="252622"/>
                  <a:pt x="287903" y="253625"/>
                </a:cubicBezTo>
                <a:cubicBezTo>
                  <a:pt x="288633" y="254629"/>
                  <a:pt x="289271" y="253625"/>
                  <a:pt x="289271" y="253625"/>
                </a:cubicBezTo>
                <a:lnTo>
                  <a:pt x="294378" y="252166"/>
                </a:lnTo>
                <a:cubicBezTo>
                  <a:pt x="295135" y="251911"/>
                  <a:pt x="295801" y="251428"/>
                  <a:pt x="296293" y="250798"/>
                </a:cubicBezTo>
                <a:cubicBezTo>
                  <a:pt x="296293" y="250069"/>
                  <a:pt x="301399" y="241680"/>
                  <a:pt x="303861" y="238397"/>
                </a:cubicBezTo>
                <a:cubicBezTo>
                  <a:pt x="306324" y="235114"/>
                  <a:pt x="309424" y="231649"/>
                  <a:pt x="310701" y="232105"/>
                </a:cubicBezTo>
                <a:cubicBezTo>
                  <a:pt x="311977" y="232561"/>
                  <a:pt x="310701" y="230828"/>
                  <a:pt x="310701" y="230828"/>
                </a:cubicBezTo>
                <a:cubicBezTo>
                  <a:pt x="310181" y="229597"/>
                  <a:pt x="309506" y="228430"/>
                  <a:pt x="308695" y="227363"/>
                </a:cubicBezTo>
                <a:cubicBezTo>
                  <a:pt x="307601" y="225995"/>
                  <a:pt x="308695" y="225266"/>
                  <a:pt x="308695" y="225266"/>
                </a:cubicBezTo>
                <a:cubicBezTo>
                  <a:pt x="308695" y="225266"/>
                  <a:pt x="322191" y="197179"/>
                  <a:pt x="323102" y="195903"/>
                </a:cubicBezTo>
                <a:cubicBezTo>
                  <a:pt x="323595" y="195046"/>
                  <a:pt x="323796" y="194051"/>
                  <a:pt x="323649" y="193076"/>
                </a:cubicBezTo>
                <a:cubicBezTo>
                  <a:pt x="322875" y="188279"/>
                  <a:pt x="325519" y="183583"/>
                  <a:pt x="330033" y="181768"/>
                </a:cubicBezTo>
                <a:cubicBezTo>
                  <a:pt x="334082" y="179862"/>
                  <a:pt x="337830" y="177373"/>
                  <a:pt x="341158" y="174382"/>
                </a:cubicBezTo>
                <a:cubicBezTo>
                  <a:pt x="343775" y="168610"/>
                  <a:pt x="345408" y="162445"/>
                  <a:pt x="345991" y="156144"/>
                </a:cubicBezTo>
                <a:cubicBezTo>
                  <a:pt x="346848" y="153518"/>
                  <a:pt x="348508" y="151220"/>
                  <a:pt x="350733" y="149578"/>
                </a:cubicBezTo>
                <a:cubicBezTo>
                  <a:pt x="351863" y="148822"/>
                  <a:pt x="353213" y="148466"/>
                  <a:pt x="354563" y="148575"/>
                </a:cubicBezTo>
                <a:cubicBezTo>
                  <a:pt x="356569" y="148575"/>
                  <a:pt x="357390" y="144472"/>
                  <a:pt x="357663" y="142648"/>
                </a:cubicBezTo>
                <a:cubicBezTo>
                  <a:pt x="357855" y="139611"/>
                  <a:pt x="357855" y="136566"/>
                  <a:pt x="357663" y="133529"/>
                </a:cubicBezTo>
                <a:cubicBezTo>
                  <a:pt x="357636" y="132663"/>
                  <a:pt x="358138" y="131860"/>
                  <a:pt x="358940" y="131523"/>
                </a:cubicBezTo>
                <a:cubicBezTo>
                  <a:pt x="358940" y="131523"/>
                  <a:pt x="361037" y="129426"/>
                  <a:pt x="361767" y="128878"/>
                </a:cubicBezTo>
                <a:cubicBezTo>
                  <a:pt x="362369" y="128231"/>
                  <a:pt x="362852" y="127492"/>
                  <a:pt x="363226" y="126690"/>
                </a:cubicBezTo>
                <a:cubicBezTo>
                  <a:pt x="365424" y="121100"/>
                  <a:pt x="367128" y="115337"/>
                  <a:pt x="368332" y="109455"/>
                </a:cubicBezTo>
                <a:cubicBezTo>
                  <a:pt x="369618" y="106619"/>
                  <a:pt x="371314" y="103975"/>
                  <a:pt x="373348" y="101613"/>
                </a:cubicBezTo>
                <a:cubicBezTo>
                  <a:pt x="374424" y="100583"/>
                  <a:pt x="375400" y="99452"/>
                  <a:pt x="376266" y="98239"/>
                </a:cubicBezTo>
                <a:cubicBezTo>
                  <a:pt x="377223" y="95941"/>
                  <a:pt x="378445" y="93771"/>
                  <a:pt x="379914" y="91764"/>
                </a:cubicBezTo>
                <a:cubicBezTo>
                  <a:pt x="381618" y="89029"/>
                  <a:pt x="384993" y="87853"/>
                  <a:pt x="388029" y="88938"/>
                </a:cubicBezTo>
                <a:cubicBezTo>
                  <a:pt x="388713" y="89120"/>
                  <a:pt x="389443" y="89120"/>
                  <a:pt x="390127" y="88938"/>
                </a:cubicBezTo>
                <a:cubicBezTo>
                  <a:pt x="394495" y="86348"/>
                  <a:pt x="398699" y="83485"/>
                  <a:pt x="402711" y="80366"/>
                </a:cubicBezTo>
                <a:cubicBezTo>
                  <a:pt x="404544" y="77685"/>
                  <a:pt x="404954" y="74284"/>
                  <a:pt x="403805" y="71247"/>
                </a:cubicBezTo>
                <a:cubicBezTo>
                  <a:pt x="403768" y="67846"/>
                  <a:pt x="404106" y="64453"/>
                  <a:pt x="404808" y="61125"/>
                </a:cubicBezTo>
                <a:cubicBezTo>
                  <a:pt x="404890" y="60131"/>
                  <a:pt x="404635" y="59128"/>
                  <a:pt x="404078" y="58298"/>
                </a:cubicBezTo>
                <a:cubicBezTo>
                  <a:pt x="400404" y="53985"/>
                  <a:pt x="395552" y="50821"/>
                  <a:pt x="390127" y="49179"/>
                </a:cubicBezTo>
                <a:cubicBezTo>
                  <a:pt x="389479" y="48851"/>
                  <a:pt x="389014" y="48249"/>
                  <a:pt x="388850" y="47538"/>
                </a:cubicBezTo>
                <a:cubicBezTo>
                  <a:pt x="388850" y="47538"/>
                  <a:pt x="386570" y="33677"/>
                  <a:pt x="386114" y="30029"/>
                </a:cubicBezTo>
                <a:cubicBezTo>
                  <a:pt x="385941" y="29163"/>
                  <a:pt x="385704" y="28306"/>
                  <a:pt x="385385" y="27476"/>
                </a:cubicBezTo>
                <a:close/>
              </a:path>
            </a:pathLst>
          </a:custGeom>
          <a:solidFill>
            <a:srgbClr val="F9F37B"/>
          </a:solidFill>
          <a:ln w="4559" cap="flat">
            <a:solidFill>
              <a:srgbClr val="FFFFFF"/>
            </a:solidFill>
            <a:prstDash val="solid"/>
            <a:miter/>
          </a:ln>
        </p:spPr>
        <p:txBody>
          <a:bodyPr rtlCol="0" anchor="ctr"/>
          <a:lstStyle/>
          <a:p>
            <a:endParaRPr lang="en-US"/>
          </a:p>
        </p:txBody>
      </p:sp>
      <p:sp>
        <p:nvSpPr>
          <p:cNvPr id="1247" name="Freeform: Shape 1246">
            <a:extLst>
              <a:ext uri="{FF2B5EF4-FFF2-40B4-BE49-F238E27FC236}">
                <a16:creationId xmlns:a16="http://schemas.microsoft.com/office/drawing/2014/main" id="{1C623431-BF0D-A844-5519-3EA935A29445}"/>
              </a:ext>
            </a:extLst>
          </p:cNvPr>
          <p:cNvSpPr/>
          <p:nvPr/>
        </p:nvSpPr>
        <p:spPr>
          <a:xfrm>
            <a:off x="6017169" y="3568602"/>
            <a:ext cx="465484" cy="431104"/>
          </a:xfrm>
          <a:custGeom>
            <a:avLst/>
            <a:gdLst>
              <a:gd name="connsiteX0" fmla="*/ 530206 w 535728"/>
              <a:gd name="connsiteY0" fmla="*/ 408767 h 496160"/>
              <a:gd name="connsiteX1" fmla="*/ 530206 w 535728"/>
              <a:gd name="connsiteY1" fmla="*/ 306088 h 496160"/>
              <a:gd name="connsiteX2" fmla="*/ 530206 w 535728"/>
              <a:gd name="connsiteY2" fmla="*/ 216631 h 496160"/>
              <a:gd name="connsiteX3" fmla="*/ 528656 w 535728"/>
              <a:gd name="connsiteY3" fmla="*/ 147327 h 496160"/>
              <a:gd name="connsiteX4" fmla="*/ 526923 w 535728"/>
              <a:gd name="connsiteY4" fmla="*/ 138938 h 496160"/>
              <a:gd name="connsiteX5" fmla="*/ 525099 w 535728"/>
              <a:gd name="connsiteY5" fmla="*/ 131643 h 496160"/>
              <a:gd name="connsiteX6" fmla="*/ 521178 w 535728"/>
              <a:gd name="connsiteY6" fmla="*/ 115867 h 496160"/>
              <a:gd name="connsiteX7" fmla="*/ 521816 w 535728"/>
              <a:gd name="connsiteY7" fmla="*/ 110487 h 496160"/>
              <a:gd name="connsiteX8" fmla="*/ 527926 w 535728"/>
              <a:gd name="connsiteY8" fmla="*/ 100730 h 496160"/>
              <a:gd name="connsiteX9" fmla="*/ 525464 w 535728"/>
              <a:gd name="connsiteY9" fmla="*/ 74103 h 496160"/>
              <a:gd name="connsiteX10" fmla="*/ 535677 w 535728"/>
              <a:gd name="connsiteY10" fmla="*/ 58236 h 496160"/>
              <a:gd name="connsiteX11" fmla="*/ 535221 w 535728"/>
              <a:gd name="connsiteY11" fmla="*/ 57506 h 496160"/>
              <a:gd name="connsiteX12" fmla="*/ 526102 w 535728"/>
              <a:gd name="connsiteY12" fmla="*/ 44922 h 496160"/>
              <a:gd name="connsiteX13" fmla="*/ 516983 w 535728"/>
              <a:gd name="connsiteY13" fmla="*/ 44922 h 496160"/>
              <a:gd name="connsiteX14" fmla="*/ 500478 w 535728"/>
              <a:gd name="connsiteY14" fmla="*/ 42642 h 496160"/>
              <a:gd name="connsiteX15" fmla="*/ 475218 w 535728"/>
              <a:gd name="connsiteY15" fmla="*/ 36624 h 496160"/>
              <a:gd name="connsiteX16" fmla="*/ 465461 w 535728"/>
              <a:gd name="connsiteY16" fmla="*/ 28781 h 496160"/>
              <a:gd name="connsiteX17" fmla="*/ 459990 w 535728"/>
              <a:gd name="connsiteY17" fmla="*/ 18203 h 496160"/>
              <a:gd name="connsiteX18" fmla="*/ 437557 w 535728"/>
              <a:gd name="connsiteY18" fmla="*/ 12276 h 496160"/>
              <a:gd name="connsiteX19" fmla="*/ 423879 w 535728"/>
              <a:gd name="connsiteY19" fmla="*/ 11547 h 496160"/>
              <a:gd name="connsiteX20" fmla="*/ 383209 w 535728"/>
              <a:gd name="connsiteY20" fmla="*/ 22763 h 496160"/>
              <a:gd name="connsiteX21" fmla="*/ 376187 w 535728"/>
              <a:gd name="connsiteY21" fmla="*/ 27870 h 496160"/>
              <a:gd name="connsiteX22" fmla="*/ 363329 w 535728"/>
              <a:gd name="connsiteY22" fmla="*/ 42825 h 496160"/>
              <a:gd name="connsiteX23" fmla="*/ 362691 w 535728"/>
              <a:gd name="connsiteY23" fmla="*/ 67902 h 496160"/>
              <a:gd name="connsiteX24" fmla="*/ 350563 w 535728"/>
              <a:gd name="connsiteY24" fmla="*/ 101551 h 496160"/>
              <a:gd name="connsiteX25" fmla="*/ 316677 w 535728"/>
              <a:gd name="connsiteY25" fmla="*/ 102928 h 496160"/>
              <a:gd name="connsiteX26" fmla="*/ 316002 w 535728"/>
              <a:gd name="connsiteY26" fmla="*/ 102280 h 496160"/>
              <a:gd name="connsiteX27" fmla="*/ 268128 w 535728"/>
              <a:gd name="connsiteY27" fmla="*/ 77476 h 496160"/>
              <a:gd name="connsiteX28" fmla="*/ 239859 w 535728"/>
              <a:gd name="connsiteY28" fmla="*/ 73282 h 496160"/>
              <a:gd name="connsiteX29" fmla="*/ 207943 w 535728"/>
              <a:gd name="connsiteY29" fmla="*/ 56138 h 496160"/>
              <a:gd name="connsiteX30" fmla="*/ 203110 w 535728"/>
              <a:gd name="connsiteY30" fmla="*/ 39451 h 496160"/>
              <a:gd name="connsiteX31" fmla="*/ 191529 w 535728"/>
              <a:gd name="connsiteY31" fmla="*/ 28417 h 496160"/>
              <a:gd name="connsiteX32" fmla="*/ 160980 w 535728"/>
              <a:gd name="connsiteY32" fmla="*/ 18386 h 496160"/>
              <a:gd name="connsiteX33" fmla="*/ 138730 w 535728"/>
              <a:gd name="connsiteY33" fmla="*/ 13827 h 496160"/>
              <a:gd name="connsiteX34" fmla="*/ 115568 w 535728"/>
              <a:gd name="connsiteY34" fmla="*/ 13827 h 496160"/>
              <a:gd name="connsiteX35" fmla="*/ 96601 w 535728"/>
              <a:gd name="connsiteY35" fmla="*/ 9085 h 496160"/>
              <a:gd name="connsiteX36" fmla="*/ 73894 w 535728"/>
              <a:gd name="connsiteY36" fmla="*/ -34 h 496160"/>
              <a:gd name="connsiteX37" fmla="*/ 73894 w 535728"/>
              <a:gd name="connsiteY37" fmla="*/ 26046 h 496160"/>
              <a:gd name="connsiteX38" fmla="*/ 72162 w 535728"/>
              <a:gd name="connsiteY38" fmla="*/ 29511 h 496160"/>
              <a:gd name="connsiteX39" fmla="*/ 57024 w 535728"/>
              <a:gd name="connsiteY39" fmla="*/ 36624 h 496160"/>
              <a:gd name="connsiteX40" fmla="*/ 51097 w 535728"/>
              <a:gd name="connsiteY40" fmla="*/ 39998 h 496160"/>
              <a:gd name="connsiteX41" fmla="*/ 45626 w 535728"/>
              <a:gd name="connsiteY41" fmla="*/ 46290 h 496160"/>
              <a:gd name="connsiteX42" fmla="*/ 40519 w 535728"/>
              <a:gd name="connsiteY42" fmla="*/ 48023 h 496160"/>
              <a:gd name="connsiteX43" fmla="*/ 35139 w 535728"/>
              <a:gd name="connsiteY43" fmla="*/ 55135 h 496160"/>
              <a:gd name="connsiteX44" fmla="*/ 31127 w 535728"/>
              <a:gd name="connsiteY44" fmla="*/ 60515 h 496160"/>
              <a:gd name="connsiteX45" fmla="*/ 31674 w 535728"/>
              <a:gd name="connsiteY45" fmla="*/ 77385 h 496160"/>
              <a:gd name="connsiteX46" fmla="*/ 28847 w 535728"/>
              <a:gd name="connsiteY46" fmla="*/ 92432 h 496160"/>
              <a:gd name="connsiteX47" fmla="*/ 22008 w 535728"/>
              <a:gd name="connsiteY47" fmla="*/ 101551 h 496160"/>
              <a:gd name="connsiteX48" fmla="*/ 12889 w 535728"/>
              <a:gd name="connsiteY48" fmla="*/ 108390 h 496160"/>
              <a:gd name="connsiteX49" fmla="*/ 7691 w 535728"/>
              <a:gd name="connsiteY49" fmla="*/ 110305 h 496160"/>
              <a:gd name="connsiteX50" fmla="*/ 305 w 535728"/>
              <a:gd name="connsiteY50" fmla="*/ 115776 h 496160"/>
              <a:gd name="connsiteX51" fmla="*/ 7144 w 535728"/>
              <a:gd name="connsiteY51" fmla="*/ 124895 h 496160"/>
              <a:gd name="connsiteX52" fmla="*/ 18816 w 535728"/>
              <a:gd name="connsiteY52" fmla="*/ 159912 h 496160"/>
              <a:gd name="connsiteX53" fmla="*/ 18816 w 535728"/>
              <a:gd name="connsiteY53" fmla="*/ 192922 h 496160"/>
              <a:gd name="connsiteX54" fmla="*/ 20549 w 535728"/>
              <a:gd name="connsiteY54" fmla="*/ 199853 h 496160"/>
              <a:gd name="connsiteX55" fmla="*/ 14621 w 535728"/>
              <a:gd name="connsiteY55" fmla="*/ 222011 h 496160"/>
              <a:gd name="connsiteX56" fmla="*/ 15442 w 535728"/>
              <a:gd name="connsiteY56" fmla="*/ 247362 h 496160"/>
              <a:gd name="connsiteX57" fmla="*/ 3223 w 535728"/>
              <a:gd name="connsiteY57" fmla="*/ 259399 h 496160"/>
              <a:gd name="connsiteX58" fmla="*/ 12342 w 535728"/>
              <a:gd name="connsiteY58" fmla="*/ 273078 h 496160"/>
              <a:gd name="connsiteX59" fmla="*/ 21460 w 535728"/>
              <a:gd name="connsiteY59" fmla="*/ 293869 h 496160"/>
              <a:gd name="connsiteX60" fmla="*/ 27388 w 535728"/>
              <a:gd name="connsiteY60" fmla="*/ 310100 h 496160"/>
              <a:gd name="connsiteX61" fmla="*/ 32859 w 535728"/>
              <a:gd name="connsiteY61" fmla="*/ 317760 h 496160"/>
              <a:gd name="connsiteX62" fmla="*/ 41340 w 535728"/>
              <a:gd name="connsiteY62" fmla="*/ 318672 h 496160"/>
              <a:gd name="connsiteX63" fmla="*/ 52192 w 535728"/>
              <a:gd name="connsiteY63" fmla="*/ 318672 h 496160"/>
              <a:gd name="connsiteX64" fmla="*/ 69335 w 535728"/>
              <a:gd name="connsiteY64" fmla="*/ 324326 h 496160"/>
              <a:gd name="connsiteX65" fmla="*/ 73256 w 535728"/>
              <a:gd name="connsiteY65" fmla="*/ 328065 h 496160"/>
              <a:gd name="connsiteX66" fmla="*/ 79549 w 535728"/>
              <a:gd name="connsiteY66" fmla="*/ 335724 h 496160"/>
              <a:gd name="connsiteX67" fmla="*/ 83560 w 535728"/>
              <a:gd name="connsiteY67" fmla="*/ 343111 h 496160"/>
              <a:gd name="connsiteX68" fmla="*/ 90856 w 535728"/>
              <a:gd name="connsiteY68" fmla="*/ 354327 h 496160"/>
              <a:gd name="connsiteX69" fmla="*/ 90856 w 535728"/>
              <a:gd name="connsiteY69" fmla="*/ 354327 h 496160"/>
              <a:gd name="connsiteX70" fmla="*/ 137909 w 535728"/>
              <a:gd name="connsiteY70" fmla="*/ 365999 h 496160"/>
              <a:gd name="connsiteX71" fmla="*/ 149308 w 535728"/>
              <a:gd name="connsiteY71" fmla="*/ 373751 h 496160"/>
              <a:gd name="connsiteX72" fmla="*/ 160433 w 535728"/>
              <a:gd name="connsiteY72" fmla="*/ 382322 h 496160"/>
              <a:gd name="connsiteX73" fmla="*/ 174385 w 535728"/>
              <a:gd name="connsiteY73" fmla="*/ 382322 h 496160"/>
              <a:gd name="connsiteX74" fmla="*/ 190982 w 535728"/>
              <a:gd name="connsiteY74" fmla="*/ 373203 h 496160"/>
              <a:gd name="connsiteX75" fmla="*/ 215967 w 535728"/>
              <a:gd name="connsiteY75" fmla="*/ 360346 h 496160"/>
              <a:gd name="connsiteX76" fmla="*/ 233111 w 535728"/>
              <a:gd name="connsiteY76" fmla="*/ 360346 h 496160"/>
              <a:gd name="connsiteX77" fmla="*/ 495736 w 535728"/>
              <a:gd name="connsiteY77" fmla="*/ 496126 h 496160"/>
              <a:gd name="connsiteX78" fmla="*/ 495736 w 535728"/>
              <a:gd name="connsiteY78" fmla="*/ 486278 h 496160"/>
              <a:gd name="connsiteX79" fmla="*/ 498563 w 535728"/>
              <a:gd name="connsiteY79" fmla="*/ 479895 h 496160"/>
              <a:gd name="connsiteX80" fmla="*/ 509688 w 535728"/>
              <a:gd name="connsiteY80" fmla="*/ 478162 h 496160"/>
              <a:gd name="connsiteX81" fmla="*/ 528929 w 535728"/>
              <a:gd name="connsiteY81" fmla="*/ 479165 h 496160"/>
              <a:gd name="connsiteX82" fmla="*/ 529750 w 535728"/>
              <a:gd name="connsiteY82" fmla="*/ 477615 h 49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35728" h="496160">
                <a:moveTo>
                  <a:pt x="530206" y="408767"/>
                </a:moveTo>
                <a:lnTo>
                  <a:pt x="530206" y="306088"/>
                </a:lnTo>
                <a:lnTo>
                  <a:pt x="530206" y="216631"/>
                </a:lnTo>
                <a:cubicBezTo>
                  <a:pt x="530206" y="216631"/>
                  <a:pt x="528746" y="149881"/>
                  <a:pt x="528656" y="147327"/>
                </a:cubicBezTo>
                <a:cubicBezTo>
                  <a:pt x="528473" y="144464"/>
                  <a:pt x="527889" y="141637"/>
                  <a:pt x="526923" y="138938"/>
                </a:cubicBezTo>
                <a:cubicBezTo>
                  <a:pt x="526056" y="136576"/>
                  <a:pt x="525445" y="134132"/>
                  <a:pt x="525099" y="131643"/>
                </a:cubicBezTo>
                <a:cubicBezTo>
                  <a:pt x="524096" y="126318"/>
                  <a:pt x="522783" y="121047"/>
                  <a:pt x="521178" y="115867"/>
                </a:cubicBezTo>
                <a:cubicBezTo>
                  <a:pt x="520321" y="114107"/>
                  <a:pt x="520567" y="112001"/>
                  <a:pt x="521816" y="110487"/>
                </a:cubicBezTo>
                <a:cubicBezTo>
                  <a:pt x="521816" y="109575"/>
                  <a:pt x="524187" y="107022"/>
                  <a:pt x="527926" y="100730"/>
                </a:cubicBezTo>
                <a:cubicBezTo>
                  <a:pt x="531664" y="94438"/>
                  <a:pt x="526740" y="83404"/>
                  <a:pt x="525464" y="74103"/>
                </a:cubicBezTo>
                <a:cubicBezTo>
                  <a:pt x="524552" y="67446"/>
                  <a:pt x="531573" y="61245"/>
                  <a:pt x="535677" y="58236"/>
                </a:cubicBezTo>
                <a:lnTo>
                  <a:pt x="535221" y="57506"/>
                </a:lnTo>
                <a:cubicBezTo>
                  <a:pt x="531026" y="48387"/>
                  <a:pt x="530844" y="46290"/>
                  <a:pt x="526102" y="44922"/>
                </a:cubicBezTo>
                <a:cubicBezTo>
                  <a:pt x="523165" y="43819"/>
                  <a:pt x="519919" y="43819"/>
                  <a:pt x="516983" y="44922"/>
                </a:cubicBezTo>
                <a:cubicBezTo>
                  <a:pt x="511375" y="45515"/>
                  <a:pt x="505712" y="44730"/>
                  <a:pt x="500478" y="42642"/>
                </a:cubicBezTo>
                <a:cubicBezTo>
                  <a:pt x="492307" y="39715"/>
                  <a:pt x="483836" y="37700"/>
                  <a:pt x="475218" y="36624"/>
                </a:cubicBezTo>
                <a:cubicBezTo>
                  <a:pt x="467193" y="35985"/>
                  <a:pt x="465279" y="33159"/>
                  <a:pt x="465461" y="28781"/>
                </a:cubicBezTo>
                <a:cubicBezTo>
                  <a:pt x="465643" y="24404"/>
                  <a:pt x="471753" y="21395"/>
                  <a:pt x="459990" y="18203"/>
                </a:cubicBezTo>
                <a:cubicBezTo>
                  <a:pt x="448227" y="15012"/>
                  <a:pt x="441205" y="13644"/>
                  <a:pt x="437557" y="12276"/>
                </a:cubicBezTo>
                <a:cubicBezTo>
                  <a:pt x="433344" y="9978"/>
                  <a:pt x="428311" y="9705"/>
                  <a:pt x="423879" y="11547"/>
                </a:cubicBezTo>
                <a:cubicBezTo>
                  <a:pt x="418407" y="14191"/>
                  <a:pt x="392966" y="18386"/>
                  <a:pt x="383209" y="22763"/>
                </a:cubicBezTo>
                <a:cubicBezTo>
                  <a:pt x="380372" y="23648"/>
                  <a:pt x="377901" y="25444"/>
                  <a:pt x="376187" y="27870"/>
                </a:cubicBezTo>
                <a:cubicBezTo>
                  <a:pt x="372166" y="33077"/>
                  <a:pt x="367879" y="38074"/>
                  <a:pt x="363329" y="42825"/>
                </a:cubicBezTo>
                <a:cubicBezTo>
                  <a:pt x="357065" y="49919"/>
                  <a:pt x="356791" y="60497"/>
                  <a:pt x="362691" y="67902"/>
                </a:cubicBezTo>
                <a:cubicBezTo>
                  <a:pt x="371810" y="80486"/>
                  <a:pt x="360867" y="93435"/>
                  <a:pt x="350563" y="101551"/>
                </a:cubicBezTo>
                <a:cubicBezTo>
                  <a:pt x="341581" y="111290"/>
                  <a:pt x="326416" y="111900"/>
                  <a:pt x="316677" y="102928"/>
                </a:cubicBezTo>
                <a:cubicBezTo>
                  <a:pt x="316449" y="102718"/>
                  <a:pt x="316221" y="102499"/>
                  <a:pt x="316002" y="102280"/>
                </a:cubicBezTo>
                <a:cubicBezTo>
                  <a:pt x="301640" y="91237"/>
                  <a:pt x="285435" y="82839"/>
                  <a:pt x="268128" y="77476"/>
                </a:cubicBezTo>
                <a:cubicBezTo>
                  <a:pt x="258954" y="74732"/>
                  <a:pt x="249434" y="73318"/>
                  <a:pt x="239859" y="73282"/>
                </a:cubicBezTo>
                <a:cubicBezTo>
                  <a:pt x="227202" y="72607"/>
                  <a:pt x="215503" y="66315"/>
                  <a:pt x="207943" y="56138"/>
                </a:cubicBezTo>
                <a:cubicBezTo>
                  <a:pt x="205088" y="51013"/>
                  <a:pt x="203438" y="45305"/>
                  <a:pt x="203110" y="39451"/>
                </a:cubicBezTo>
                <a:cubicBezTo>
                  <a:pt x="201650" y="33706"/>
                  <a:pt x="200100" y="28417"/>
                  <a:pt x="191529" y="28417"/>
                </a:cubicBezTo>
                <a:cubicBezTo>
                  <a:pt x="180714" y="27450"/>
                  <a:pt x="170264" y="24021"/>
                  <a:pt x="160980" y="18386"/>
                </a:cubicBezTo>
                <a:cubicBezTo>
                  <a:pt x="154050" y="15057"/>
                  <a:pt x="146408" y="13489"/>
                  <a:pt x="138730" y="13827"/>
                </a:cubicBezTo>
                <a:cubicBezTo>
                  <a:pt x="131043" y="12823"/>
                  <a:pt x="123255" y="12823"/>
                  <a:pt x="115568" y="13827"/>
                </a:cubicBezTo>
                <a:cubicBezTo>
                  <a:pt x="108975" y="13680"/>
                  <a:pt x="102492" y="12066"/>
                  <a:pt x="96601" y="9085"/>
                </a:cubicBezTo>
                <a:cubicBezTo>
                  <a:pt x="91038" y="7078"/>
                  <a:pt x="79092" y="1790"/>
                  <a:pt x="73894" y="-34"/>
                </a:cubicBezTo>
                <a:lnTo>
                  <a:pt x="73894" y="26046"/>
                </a:lnTo>
                <a:cubicBezTo>
                  <a:pt x="74050" y="27441"/>
                  <a:pt x="73375" y="28800"/>
                  <a:pt x="72162" y="29511"/>
                </a:cubicBezTo>
                <a:cubicBezTo>
                  <a:pt x="67001" y="31627"/>
                  <a:pt x="61949" y="33997"/>
                  <a:pt x="57024" y="36624"/>
                </a:cubicBezTo>
                <a:cubicBezTo>
                  <a:pt x="55656" y="37718"/>
                  <a:pt x="52192" y="37992"/>
                  <a:pt x="51097" y="39998"/>
                </a:cubicBezTo>
                <a:cubicBezTo>
                  <a:pt x="50003" y="42004"/>
                  <a:pt x="47358" y="47475"/>
                  <a:pt x="45626" y="46290"/>
                </a:cubicBezTo>
                <a:cubicBezTo>
                  <a:pt x="43893" y="45104"/>
                  <a:pt x="43073" y="44010"/>
                  <a:pt x="40519" y="48023"/>
                </a:cubicBezTo>
                <a:cubicBezTo>
                  <a:pt x="37966" y="52035"/>
                  <a:pt x="36507" y="54862"/>
                  <a:pt x="35139" y="55135"/>
                </a:cubicBezTo>
                <a:cubicBezTo>
                  <a:pt x="33771" y="55409"/>
                  <a:pt x="31400" y="55682"/>
                  <a:pt x="31127" y="60515"/>
                </a:cubicBezTo>
                <a:cubicBezTo>
                  <a:pt x="30188" y="66123"/>
                  <a:pt x="30379" y="71850"/>
                  <a:pt x="31674" y="77385"/>
                </a:cubicBezTo>
                <a:cubicBezTo>
                  <a:pt x="33790" y="82519"/>
                  <a:pt x="32677" y="88419"/>
                  <a:pt x="28847" y="92432"/>
                </a:cubicBezTo>
                <a:cubicBezTo>
                  <a:pt x="25108" y="96718"/>
                  <a:pt x="24287" y="99271"/>
                  <a:pt x="22008" y="101551"/>
                </a:cubicBezTo>
                <a:cubicBezTo>
                  <a:pt x="19281" y="104213"/>
                  <a:pt x="16218" y="106520"/>
                  <a:pt x="12889" y="108390"/>
                </a:cubicBezTo>
                <a:cubicBezTo>
                  <a:pt x="11704" y="108937"/>
                  <a:pt x="9697" y="109575"/>
                  <a:pt x="7691" y="110305"/>
                </a:cubicBezTo>
                <a:cubicBezTo>
                  <a:pt x="3496" y="111855"/>
                  <a:pt x="-1428" y="113679"/>
                  <a:pt x="305" y="115776"/>
                </a:cubicBezTo>
                <a:cubicBezTo>
                  <a:pt x="2776" y="118667"/>
                  <a:pt x="5065" y="121713"/>
                  <a:pt x="7144" y="124895"/>
                </a:cubicBezTo>
                <a:cubicBezTo>
                  <a:pt x="8603" y="127995"/>
                  <a:pt x="20276" y="149698"/>
                  <a:pt x="18816" y="159912"/>
                </a:cubicBezTo>
                <a:cubicBezTo>
                  <a:pt x="16828" y="170827"/>
                  <a:pt x="16828" y="182007"/>
                  <a:pt x="18816" y="192922"/>
                </a:cubicBezTo>
                <a:cubicBezTo>
                  <a:pt x="18816" y="192922"/>
                  <a:pt x="21460" y="198394"/>
                  <a:pt x="20549" y="199853"/>
                </a:cubicBezTo>
                <a:cubicBezTo>
                  <a:pt x="16655" y="206591"/>
                  <a:pt x="14612" y="214233"/>
                  <a:pt x="14621" y="222011"/>
                </a:cubicBezTo>
                <a:cubicBezTo>
                  <a:pt x="15989" y="230036"/>
                  <a:pt x="19455" y="244262"/>
                  <a:pt x="15442" y="247362"/>
                </a:cubicBezTo>
                <a:cubicBezTo>
                  <a:pt x="11430" y="250462"/>
                  <a:pt x="2311" y="254566"/>
                  <a:pt x="3223" y="259399"/>
                </a:cubicBezTo>
                <a:cubicBezTo>
                  <a:pt x="5320" y="264524"/>
                  <a:pt x="8420" y="269175"/>
                  <a:pt x="12342" y="273078"/>
                </a:cubicBezTo>
                <a:cubicBezTo>
                  <a:pt x="16637" y="279388"/>
                  <a:pt x="19728" y="286437"/>
                  <a:pt x="21460" y="293869"/>
                </a:cubicBezTo>
                <a:cubicBezTo>
                  <a:pt x="21725" y="299759"/>
                  <a:pt x="23795" y="305422"/>
                  <a:pt x="27388" y="310100"/>
                </a:cubicBezTo>
                <a:cubicBezTo>
                  <a:pt x="29339" y="312553"/>
                  <a:pt x="31172" y="315116"/>
                  <a:pt x="32859" y="317760"/>
                </a:cubicBezTo>
                <a:cubicBezTo>
                  <a:pt x="35276" y="319666"/>
                  <a:pt x="38568" y="320022"/>
                  <a:pt x="41340" y="318672"/>
                </a:cubicBezTo>
                <a:cubicBezTo>
                  <a:pt x="44778" y="317058"/>
                  <a:pt x="48754" y="317058"/>
                  <a:pt x="52192" y="318672"/>
                </a:cubicBezTo>
                <a:cubicBezTo>
                  <a:pt x="54745" y="320040"/>
                  <a:pt x="68150" y="323505"/>
                  <a:pt x="69335" y="324326"/>
                </a:cubicBezTo>
                <a:cubicBezTo>
                  <a:pt x="70940" y="325219"/>
                  <a:pt x="72290" y="326505"/>
                  <a:pt x="73256" y="328065"/>
                </a:cubicBezTo>
                <a:cubicBezTo>
                  <a:pt x="74989" y="330618"/>
                  <a:pt x="78728" y="334630"/>
                  <a:pt x="79549" y="335724"/>
                </a:cubicBezTo>
                <a:cubicBezTo>
                  <a:pt x="80369" y="336819"/>
                  <a:pt x="82102" y="341196"/>
                  <a:pt x="83560" y="343111"/>
                </a:cubicBezTo>
                <a:cubicBezTo>
                  <a:pt x="85020" y="345026"/>
                  <a:pt x="86844" y="353050"/>
                  <a:pt x="90856" y="354327"/>
                </a:cubicBezTo>
                <a:lnTo>
                  <a:pt x="90856" y="354327"/>
                </a:lnTo>
                <a:cubicBezTo>
                  <a:pt x="95142" y="355239"/>
                  <a:pt x="137909" y="365999"/>
                  <a:pt x="137909" y="365999"/>
                </a:cubicBezTo>
                <a:cubicBezTo>
                  <a:pt x="142031" y="368069"/>
                  <a:pt x="145861" y="370677"/>
                  <a:pt x="149308" y="373751"/>
                </a:cubicBezTo>
                <a:cubicBezTo>
                  <a:pt x="152782" y="376905"/>
                  <a:pt x="156503" y="379769"/>
                  <a:pt x="160433" y="382322"/>
                </a:cubicBezTo>
                <a:cubicBezTo>
                  <a:pt x="164582" y="385377"/>
                  <a:pt x="170236" y="385377"/>
                  <a:pt x="174385" y="382322"/>
                </a:cubicBezTo>
                <a:cubicBezTo>
                  <a:pt x="177394" y="380316"/>
                  <a:pt x="183504" y="376851"/>
                  <a:pt x="190982" y="373203"/>
                </a:cubicBezTo>
                <a:cubicBezTo>
                  <a:pt x="202289" y="367458"/>
                  <a:pt x="214782" y="361257"/>
                  <a:pt x="215967" y="360346"/>
                </a:cubicBezTo>
                <a:cubicBezTo>
                  <a:pt x="221265" y="357263"/>
                  <a:pt x="227813" y="357263"/>
                  <a:pt x="233111" y="360346"/>
                </a:cubicBezTo>
                <a:cubicBezTo>
                  <a:pt x="241318" y="364358"/>
                  <a:pt x="465096" y="480350"/>
                  <a:pt x="495736" y="496126"/>
                </a:cubicBezTo>
                <a:cubicBezTo>
                  <a:pt x="495736" y="491020"/>
                  <a:pt x="495736" y="487007"/>
                  <a:pt x="495736" y="486278"/>
                </a:cubicBezTo>
                <a:cubicBezTo>
                  <a:pt x="495499" y="483807"/>
                  <a:pt x="496566" y="481381"/>
                  <a:pt x="498563" y="479895"/>
                </a:cubicBezTo>
                <a:cubicBezTo>
                  <a:pt x="502146" y="478682"/>
                  <a:pt x="505903" y="478098"/>
                  <a:pt x="509688" y="478162"/>
                </a:cubicBezTo>
                <a:cubicBezTo>
                  <a:pt x="512424" y="478162"/>
                  <a:pt x="527926" y="479165"/>
                  <a:pt x="528929" y="479165"/>
                </a:cubicBezTo>
                <a:cubicBezTo>
                  <a:pt x="529932" y="479165"/>
                  <a:pt x="529750" y="477615"/>
                  <a:pt x="529750" y="477615"/>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48" name="Freeform: Shape 1247">
            <a:extLst>
              <a:ext uri="{FF2B5EF4-FFF2-40B4-BE49-F238E27FC236}">
                <a16:creationId xmlns:a16="http://schemas.microsoft.com/office/drawing/2014/main" id="{071503A0-205C-C157-0D85-6F1DBEE336EF}"/>
              </a:ext>
            </a:extLst>
          </p:cNvPr>
          <p:cNvSpPr/>
          <p:nvPr/>
        </p:nvSpPr>
        <p:spPr>
          <a:xfrm>
            <a:off x="5750386" y="3877134"/>
            <a:ext cx="461943" cy="358844"/>
          </a:xfrm>
          <a:custGeom>
            <a:avLst/>
            <a:gdLst>
              <a:gd name="connsiteX0" fmla="*/ 446867 w 531653"/>
              <a:gd name="connsiteY0" fmla="*/ 319858 h 412996"/>
              <a:gd name="connsiteX1" fmla="*/ 450332 w 531653"/>
              <a:gd name="connsiteY1" fmla="*/ 316575 h 412996"/>
              <a:gd name="connsiteX2" fmla="*/ 452612 w 531653"/>
              <a:gd name="connsiteY2" fmla="*/ 314933 h 412996"/>
              <a:gd name="connsiteX3" fmla="*/ 472947 w 531653"/>
              <a:gd name="connsiteY3" fmla="*/ 280646 h 412996"/>
              <a:gd name="connsiteX4" fmla="*/ 498845 w 531653"/>
              <a:gd name="connsiteY4" fmla="*/ 250736 h 412996"/>
              <a:gd name="connsiteX5" fmla="*/ 513982 w 531653"/>
              <a:gd name="connsiteY5" fmla="*/ 234504 h 412996"/>
              <a:gd name="connsiteX6" fmla="*/ 515259 w 531653"/>
              <a:gd name="connsiteY6" fmla="*/ 232407 h 412996"/>
              <a:gd name="connsiteX7" fmla="*/ 515259 w 531653"/>
              <a:gd name="connsiteY7" fmla="*/ 228851 h 412996"/>
              <a:gd name="connsiteX8" fmla="*/ 518177 w 531653"/>
              <a:gd name="connsiteY8" fmla="*/ 180520 h 412996"/>
              <a:gd name="connsiteX9" fmla="*/ 523192 w 531653"/>
              <a:gd name="connsiteY9" fmla="*/ 131187 h 412996"/>
              <a:gd name="connsiteX10" fmla="*/ 531034 w 531653"/>
              <a:gd name="connsiteY10" fmla="*/ 116232 h 412996"/>
              <a:gd name="connsiteX11" fmla="*/ 521916 w 531653"/>
              <a:gd name="connsiteY11" fmla="*/ 100730 h 412996"/>
              <a:gd name="connsiteX12" fmla="*/ 518633 w 531653"/>
              <a:gd name="connsiteY12" fmla="*/ 90152 h 412996"/>
              <a:gd name="connsiteX13" fmla="*/ 508511 w 531653"/>
              <a:gd name="connsiteY13" fmla="*/ 73920 h 412996"/>
              <a:gd name="connsiteX14" fmla="*/ 504134 w 531653"/>
              <a:gd name="connsiteY14" fmla="*/ 51579 h 412996"/>
              <a:gd name="connsiteX15" fmla="*/ 504134 w 531653"/>
              <a:gd name="connsiteY15" fmla="*/ 44740 h 412996"/>
              <a:gd name="connsiteX16" fmla="*/ 499118 w 531653"/>
              <a:gd name="connsiteY16" fmla="*/ 18842 h 412996"/>
              <a:gd name="connsiteX17" fmla="*/ 482522 w 531653"/>
              <a:gd name="connsiteY17" fmla="*/ 27961 h 412996"/>
              <a:gd name="connsiteX18" fmla="*/ 468570 w 531653"/>
              <a:gd name="connsiteY18" fmla="*/ 27961 h 412996"/>
              <a:gd name="connsiteX19" fmla="*/ 457445 w 531653"/>
              <a:gd name="connsiteY19" fmla="*/ 19389 h 412996"/>
              <a:gd name="connsiteX20" fmla="*/ 446046 w 531653"/>
              <a:gd name="connsiteY20" fmla="*/ 11638 h 412996"/>
              <a:gd name="connsiteX21" fmla="*/ 398993 w 531653"/>
              <a:gd name="connsiteY21" fmla="*/ -34 h 412996"/>
              <a:gd name="connsiteX22" fmla="*/ 398993 w 531653"/>
              <a:gd name="connsiteY22" fmla="*/ -34 h 412996"/>
              <a:gd name="connsiteX23" fmla="*/ 270325 w 531653"/>
              <a:gd name="connsiteY23" fmla="*/ 76565 h 412996"/>
              <a:gd name="connsiteX24" fmla="*/ 231843 w 531653"/>
              <a:gd name="connsiteY24" fmla="*/ 105380 h 412996"/>
              <a:gd name="connsiteX25" fmla="*/ 197100 w 531653"/>
              <a:gd name="connsiteY25" fmla="*/ 137297 h 412996"/>
              <a:gd name="connsiteX26" fmla="*/ 179956 w 531653"/>
              <a:gd name="connsiteY26" fmla="*/ 146963 h 412996"/>
              <a:gd name="connsiteX27" fmla="*/ 157980 w 531653"/>
              <a:gd name="connsiteY27" fmla="*/ 150337 h 412996"/>
              <a:gd name="connsiteX28" fmla="*/ 135182 w 531653"/>
              <a:gd name="connsiteY28" fmla="*/ 155534 h 412996"/>
              <a:gd name="connsiteX29" fmla="*/ 135182 w 531653"/>
              <a:gd name="connsiteY29" fmla="*/ 173772 h 412996"/>
              <a:gd name="connsiteX30" fmla="*/ 135182 w 531653"/>
              <a:gd name="connsiteY30" fmla="*/ 202953 h 412996"/>
              <a:gd name="connsiteX31" fmla="*/ 135638 w 531653"/>
              <a:gd name="connsiteY31" fmla="*/ 218638 h 412996"/>
              <a:gd name="connsiteX32" fmla="*/ 134635 w 531653"/>
              <a:gd name="connsiteY32" fmla="*/ 242711 h 412996"/>
              <a:gd name="connsiteX33" fmla="*/ 126063 w 531653"/>
              <a:gd name="connsiteY33" fmla="*/ 268883 h 412996"/>
              <a:gd name="connsiteX34" fmla="*/ 121047 w 531653"/>
              <a:gd name="connsiteY34" fmla="*/ 276725 h 412996"/>
              <a:gd name="connsiteX35" fmla="*/ 108828 w 531653"/>
              <a:gd name="connsiteY35" fmla="*/ 286482 h 412996"/>
              <a:gd name="connsiteX36" fmla="*/ 99710 w 531653"/>
              <a:gd name="connsiteY36" fmla="*/ 286482 h 412996"/>
              <a:gd name="connsiteX37" fmla="*/ 91411 w 531653"/>
              <a:gd name="connsiteY37" fmla="*/ 287485 h 412996"/>
              <a:gd name="connsiteX38" fmla="*/ 69890 w 531653"/>
              <a:gd name="connsiteY38" fmla="*/ 287941 h 412996"/>
              <a:gd name="connsiteX39" fmla="*/ 38704 w 531653"/>
              <a:gd name="connsiteY39" fmla="*/ 289765 h 412996"/>
              <a:gd name="connsiteX40" fmla="*/ 11347 w 531653"/>
              <a:gd name="connsiteY40" fmla="*/ 298063 h 412996"/>
              <a:gd name="connsiteX41" fmla="*/ 1681 w 531653"/>
              <a:gd name="connsiteY41" fmla="*/ 301711 h 412996"/>
              <a:gd name="connsiteX42" fmla="*/ -52 w 531653"/>
              <a:gd name="connsiteY42" fmla="*/ 301711 h 412996"/>
              <a:gd name="connsiteX43" fmla="*/ -52 w 531653"/>
              <a:gd name="connsiteY43" fmla="*/ 317487 h 412996"/>
              <a:gd name="connsiteX44" fmla="*/ 860 w 531653"/>
              <a:gd name="connsiteY44" fmla="*/ 320040 h 412996"/>
              <a:gd name="connsiteX45" fmla="*/ 4690 w 531653"/>
              <a:gd name="connsiteY45" fmla="*/ 324417 h 412996"/>
              <a:gd name="connsiteX46" fmla="*/ 6058 w 531653"/>
              <a:gd name="connsiteY46" fmla="*/ 327700 h 412996"/>
              <a:gd name="connsiteX47" fmla="*/ 8794 w 531653"/>
              <a:gd name="connsiteY47" fmla="*/ 336819 h 412996"/>
              <a:gd name="connsiteX48" fmla="*/ 10526 w 531653"/>
              <a:gd name="connsiteY48" fmla="*/ 341560 h 412996"/>
              <a:gd name="connsiteX49" fmla="*/ 12897 w 531653"/>
              <a:gd name="connsiteY49" fmla="*/ 344387 h 412996"/>
              <a:gd name="connsiteX50" fmla="*/ 23475 w 531653"/>
              <a:gd name="connsiteY50" fmla="*/ 347670 h 412996"/>
              <a:gd name="connsiteX51" fmla="*/ 33871 w 531653"/>
              <a:gd name="connsiteY51" fmla="*/ 354965 h 412996"/>
              <a:gd name="connsiteX52" fmla="*/ 34418 w 531653"/>
              <a:gd name="connsiteY52" fmla="*/ 356333 h 412996"/>
              <a:gd name="connsiteX53" fmla="*/ 32138 w 531653"/>
              <a:gd name="connsiteY53" fmla="*/ 356789 h 412996"/>
              <a:gd name="connsiteX54" fmla="*/ 29585 w 531653"/>
              <a:gd name="connsiteY54" fmla="*/ 357519 h 412996"/>
              <a:gd name="connsiteX55" fmla="*/ 26758 w 531653"/>
              <a:gd name="connsiteY55" fmla="*/ 358157 h 412996"/>
              <a:gd name="connsiteX56" fmla="*/ 25026 w 531653"/>
              <a:gd name="connsiteY56" fmla="*/ 363081 h 412996"/>
              <a:gd name="connsiteX57" fmla="*/ 26028 w 531653"/>
              <a:gd name="connsiteY57" fmla="*/ 366911 h 412996"/>
              <a:gd name="connsiteX58" fmla="*/ 49282 w 531653"/>
              <a:gd name="connsiteY58" fmla="*/ 380407 h 412996"/>
              <a:gd name="connsiteX59" fmla="*/ 52291 w 531653"/>
              <a:gd name="connsiteY59" fmla="*/ 380954 h 412996"/>
              <a:gd name="connsiteX60" fmla="*/ 63051 w 531653"/>
              <a:gd name="connsiteY60" fmla="*/ 379678 h 412996"/>
              <a:gd name="connsiteX61" fmla="*/ 67885 w 531653"/>
              <a:gd name="connsiteY61" fmla="*/ 384146 h 412996"/>
              <a:gd name="connsiteX62" fmla="*/ 66243 w 531653"/>
              <a:gd name="connsiteY62" fmla="*/ 388432 h 412996"/>
              <a:gd name="connsiteX63" fmla="*/ 62322 w 531653"/>
              <a:gd name="connsiteY63" fmla="*/ 389526 h 412996"/>
              <a:gd name="connsiteX64" fmla="*/ 62322 w 531653"/>
              <a:gd name="connsiteY64" fmla="*/ 391806 h 412996"/>
              <a:gd name="connsiteX65" fmla="*/ 73082 w 531653"/>
              <a:gd name="connsiteY65" fmla="*/ 405940 h 412996"/>
              <a:gd name="connsiteX66" fmla="*/ 73082 w 531653"/>
              <a:gd name="connsiteY66" fmla="*/ 404208 h 412996"/>
              <a:gd name="connsiteX67" fmla="*/ 72444 w 531653"/>
              <a:gd name="connsiteY67" fmla="*/ 396274 h 412996"/>
              <a:gd name="connsiteX68" fmla="*/ 75180 w 531653"/>
              <a:gd name="connsiteY68" fmla="*/ 393538 h 412996"/>
              <a:gd name="connsiteX69" fmla="*/ 79739 w 531653"/>
              <a:gd name="connsiteY69" fmla="*/ 392262 h 412996"/>
              <a:gd name="connsiteX70" fmla="*/ 87034 w 531653"/>
              <a:gd name="connsiteY70" fmla="*/ 389708 h 412996"/>
              <a:gd name="connsiteX71" fmla="*/ 88584 w 531653"/>
              <a:gd name="connsiteY71" fmla="*/ 389708 h 412996"/>
              <a:gd name="connsiteX72" fmla="*/ 103083 w 531653"/>
              <a:gd name="connsiteY72" fmla="*/ 405393 h 412996"/>
              <a:gd name="connsiteX73" fmla="*/ 107916 w 531653"/>
              <a:gd name="connsiteY73" fmla="*/ 409132 h 412996"/>
              <a:gd name="connsiteX74" fmla="*/ 113844 w 531653"/>
              <a:gd name="connsiteY74" fmla="*/ 412962 h 412996"/>
              <a:gd name="connsiteX75" fmla="*/ 114391 w 531653"/>
              <a:gd name="connsiteY75" fmla="*/ 410408 h 412996"/>
              <a:gd name="connsiteX76" fmla="*/ 115485 w 531653"/>
              <a:gd name="connsiteY76" fmla="*/ 390712 h 412996"/>
              <a:gd name="connsiteX77" fmla="*/ 117947 w 531653"/>
              <a:gd name="connsiteY77" fmla="*/ 383052 h 412996"/>
              <a:gd name="connsiteX78" fmla="*/ 122598 w 531653"/>
              <a:gd name="connsiteY78" fmla="*/ 377672 h 412996"/>
              <a:gd name="connsiteX79" fmla="*/ 131717 w 531653"/>
              <a:gd name="connsiteY79" fmla="*/ 360437 h 412996"/>
              <a:gd name="connsiteX80" fmla="*/ 132446 w 531653"/>
              <a:gd name="connsiteY80" fmla="*/ 357245 h 412996"/>
              <a:gd name="connsiteX81" fmla="*/ 135273 w 531653"/>
              <a:gd name="connsiteY81" fmla="*/ 350862 h 412996"/>
              <a:gd name="connsiteX82" fmla="*/ 147584 w 531653"/>
              <a:gd name="connsiteY82" fmla="*/ 344387 h 412996"/>
              <a:gd name="connsiteX83" fmla="*/ 149864 w 531653"/>
              <a:gd name="connsiteY83" fmla="*/ 343111 h 412996"/>
              <a:gd name="connsiteX84" fmla="*/ 171384 w 531653"/>
              <a:gd name="connsiteY84" fmla="*/ 339463 h 412996"/>
              <a:gd name="connsiteX85" fmla="*/ 182327 w 531653"/>
              <a:gd name="connsiteY85" fmla="*/ 338551 h 412996"/>
              <a:gd name="connsiteX86" fmla="*/ 194820 w 531653"/>
              <a:gd name="connsiteY86" fmla="*/ 342746 h 412996"/>
              <a:gd name="connsiteX87" fmla="*/ 205580 w 531653"/>
              <a:gd name="connsiteY87" fmla="*/ 345026 h 412996"/>
              <a:gd name="connsiteX88" fmla="*/ 215246 w 531653"/>
              <a:gd name="connsiteY88" fmla="*/ 353506 h 412996"/>
              <a:gd name="connsiteX89" fmla="*/ 229472 w 531653"/>
              <a:gd name="connsiteY89" fmla="*/ 367367 h 412996"/>
              <a:gd name="connsiteX90" fmla="*/ 231660 w 531653"/>
              <a:gd name="connsiteY90" fmla="*/ 367914 h 412996"/>
              <a:gd name="connsiteX91" fmla="*/ 250901 w 531653"/>
              <a:gd name="connsiteY91" fmla="*/ 358795 h 412996"/>
              <a:gd name="connsiteX92" fmla="*/ 270234 w 531653"/>
              <a:gd name="connsiteY92" fmla="*/ 360072 h 412996"/>
              <a:gd name="connsiteX93" fmla="*/ 282453 w 531653"/>
              <a:gd name="connsiteY93" fmla="*/ 366364 h 412996"/>
              <a:gd name="connsiteX94" fmla="*/ 296131 w 531653"/>
              <a:gd name="connsiteY94" fmla="*/ 373386 h 412996"/>
              <a:gd name="connsiteX95" fmla="*/ 298593 w 531653"/>
              <a:gd name="connsiteY95" fmla="*/ 373386 h 412996"/>
              <a:gd name="connsiteX96" fmla="*/ 316831 w 531653"/>
              <a:gd name="connsiteY96" fmla="*/ 375027 h 412996"/>
              <a:gd name="connsiteX97" fmla="*/ 318655 w 531653"/>
              <a:gd name="connsiteY97" fmla="*/ 374206 h 412996"/>
              <a:gd name="connsiteX98" fmla="*/ 331604 w 531653"/>
              <a:gd name="connsiteY98" fmla="*/ 360984 h 412996"/>
              <a:gd name="connsiteX99" fmla="*/ 346468 w 531653"/>
              <a:gd name="connsiteY99" fmla="*/ 356424 h 412996"/>
              <a:gd name="connsiteX100" fmla="*/ 353307 w 531653"/>
              <a:gd name="connsiteY100" fmla="*/ 355421 h 412996"/>
              <a:gd name="connsiteX101" fmla="*/ 377472 w 531653"/>
              <a:gd name="connsiteY101" fmla="*/ 355421 h 412996"/>
              <a:gd name="connsiteX102" fmla="*/ 401272 w 531653"/>
              <a:gd name="connsiteY102" fmla="*/ 361896 h 412996"/>
              <a:gd name="connsiteX103" fmla="*/ 410391 w 531653"/>
              <a:gd name="connsiteY103" fmla="*/ 365179 h 412996"/>
              <a:gd name="connsiteX104" fmla="*/ 412124 w 531653"/>
              <a:gd name="connsiteY104" fmla="*/ 364540 h 412996"/>
              <a:gd name="connsiteX105" fmla="*/ 422975 w 531653"/>
              <a:gd name="connsiteY105" fmla="*/ 354601 h 412996"/>
              <a:gd name="connsiteX106" fmla="*/ 429632 w 531653"/>
              <a:gd name="connsiteY106" fmla="*/ 350315 h 412996"/>
              <a:gd name="connsiteX107" fmla="*/ 437748 w 531653"/>
              <a:gd name="connsiteY107" fmla="*/ 346667 h 412996"/>
              <a:gd name="connsiteX108" fmla="*/ 446867 w 531653"/>
              <a:gd name="connsiteY108" fmla="*/ 343658 h 412996"/>
              <a:gd name="connsiteX109" fmla="*/ 452703 w 531653"/>
              <a:gd name="connsiteY109" fmla="*/ 343202 h 412996"/>
              <a:gd name="connsiteX110" fmla="*/ 451153 w 531653"/>
              <a:gd name="connsiteY110" fmla="*/ 335907 h 412996"/>
              <a:gd name="connsiteX111" fmla="*/ 446867 w 531653"/>
              <a:gd name="connsiteY111" fmla="*/ 319858 h 412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31653" h="412996">
                <a:moveTo>
                  <a:pt x="446867" y="319858"/>
                </a:moveTo>
                <a:cubicBezTo>
                  <a:pt x="446867" y="316575"/>
                  <a:pt x="449420" y="316848"/>
                  <a:pt x="450332" y="316575"/>
                </a:cubicBezTo>
                <a:cubicBezTo>
                  <a:pt x="451244" y="316301"/>
                  <a:pt x="451700" y="316575"/>
                  <a:pt x="452612" y="314933"/>
                </a:cubicBezTo>
                <a:cubicBezTo>
                  <a:pt x="453524" y="313292"/>
                  <a:pt x="467932" y="288124"/>
                  <a:pt x="472947" y="280646"/>
                </a:cubicBezTo>
                <a:cubicBezTo>
                  <a:pt x="481026" y="270214"/>
                  <a:pt x="489671" y="260229"/>
                  <a:pt x="498845" y="250736"/>
                </a:cubicBezTo>
                <a:cubicBezTo>
                  <a:pt x="500851" y="249186"/>
                  <a:pt x="512979" y="235690"/>
                  <a:pt x="513982" y="234504"/>
                </a:cubicBezTo>
                <a:cubicBezTo>
                  <a:pt x="514557" y="233912"/>
                  <a:pt x="514995" y="233191"/>
                  <a:pt x="515259" y="232407"/>
                </a:cubicBezTo>
                <a:cubicBezTo>
                  <a:pt x="515159" y="231222"/>
                  <a:pt x="515159" y="230036"/>
                  <a:pt x="515259" y="228851"/>
                </a:cubicBezTo>
                <a:cubicBezTo>
                  <a:pt x="515259" y="226662"/>
                  <a:pt x="518177" y="183803"/>
                  <a:pt x="518177" y="180520"/>
                </a:cubicBezTo>
                <a:cubicBezTo>
                  <a:pt x="518177" y="177238"/>
                  <a:pt x="522463" y="136476"/>
                  <a:pt x="523192" y="131187"/>
                </a:cubicBezTo>
                <a:cubicBezTo>
                  <a:pt x="524870" y="125761"/>
                  <a:pt x="527524" y="120691"/>
                  <a:pt x="531034" y="116232"/>
                </a:cubicBezTo>
                <a:cubicBezTo>
                  <a:pt x="533861" y="111581"/>
                  <a:pt x="525381" y="104560"/>
                  <a:pt x="521916" y="100730"/>
                </a:cubicBezTo>
                <a:cubicBezTo>
                  <a:pt x="519335" y="97848"/>
                  <a:pt x="518140" y="93991"/>
                  <a:pt x="518633" y="90152"/>
                </a:cubicBezTo>
                <a:cubicBezTo>
                  <a:pt x="515997" y="84316"/>
                  <a:pt x="512596" y="78853"/>
                  <a:pt x="508511" y="73920"/>
                </a:cubicBezTo>
                <a:cubicBezTo>
                  <a:pt x="505310" y="66926"/>
                  <a:pt x="503815" y="59266"/>
                  <a:pt x="504134" y="51579"/>
                </a:cubicBezTo>
                <a:cubicBezTo>
                  <a:pt x="504407" y="49308"/>
                  <a:pt x="504407" y="47010"/>
                  <a:pt x="504134" y="44740"/>
                </a:cubicBezTo>
                <a:cubicBezTo>
                  <a:pt x="504134" y="43372"/>
                  <a:pt x="500578" y="26502"/>
                  <a:pt x="499118" y="18842"/>
                </a:cubicBezTo>
                <a:cubicBezTo>
                  <a:pt x="492097" y="22489"/>
                  <a:pt x="485531" y="25955"/>
                  <a:pt x="482522" y="27961"/>
                </a:cubicBezTo>
                <a:cubicBezTo>
                  <a:pt x="478372" y="31016"/>
                  <a:pt x="472719" y="31016"/>
                  <a:pt x="468570" y="27961"/>
                </a:cubicBezTo>
                <a:cubicBezTo>
                  <a:pt x="464640" y="25408"/>
                  <a:pt x="460919" y="22544"/>
                  <a:pt x="457445" y="19389"/>
                </a:cubicBezTo>
                <a:cubicBezTo>
                  <a:pt x="453998" y="16316"/>
                  <a:pt x="450168" y="13717"/>
                  <a:pt x="446046" y="11638"/>
                </a:cubicBezTo>
                <a:cubicBezTo>
                  <a:pt x="446046" y="11638"/>
                  <a:pt x="403278" y="878"/>
                  <a:pt x="398993" y="-34"/>
                </a:cubicBezTo>
                <a:lnTo>
                  <a:pt x="398993" y="-34"/>
                </a:lnTo>
                <a:cubicBezTo>
                  <a:pt x="379204" y="11729"/>
                  <a:pt x="281541" y="69634"/>
                  <a:pt x="270325" y="76565"/>
                </a:cubicBezTo>
                <a:cubicBezTo>
                  <a:pt x="256947" y="85410"/>
                  <a:pt x="244098" y="95031"/>
                  <a:pt x="231843" y="105380"/>
                </a:cubicBezTo>
                <a:cubicBezTo>
                  <a:pt x="222724" y="112493"/>
                  <a:pt x="203027" y="131005"/>
                  <a:pt x="197100" y="137297"/>
                </a:cubicBezTo>
                <a:cubicBezTo>
                  <a:pt x="192640" y="142358"/>
                  <a:pt x="186595" y="145768"/>
                  <a:pt x="179956" y="146963"/>
                </a:cubicBezTo>
                <a:cubicBezTo>
                  <a:pt x="175123" y="147510"/>
                  <a:pt x="157980" y="150337"/>
                  <a:pt x="157980" y="150337"/>
                </a:cubicBezTo>
                <a:cubicBezTo>
                  <a:pt x="157980" y="150337"/>
                  <a:pt x="146125" y="153164"/>
                  <a:pt x="135182" y="155534"/>
                </a:cubicBezTo>
                <a:cubicBezTo>
                  <a:pt x="135182" y="161735"/>
                  <a:pt x="135182" y="171310"/>
                  <a:pt x="135182" y="173772"/>
                </a:cubicBezTo>
                <a:cubicBezTo>
                  <a:pt x="135182" y="176235"/>
                  <a:pt x="135182" y="200400"/>
                  <a:pt x="135182" y="202953"/>
                </a:cubicBezTo>
                <a:cubicBezTo>
                  <a:pt x="135182" y="205506"/>
                  <a:pt x="136003" y="215172"/>
                  <a:pt x="135638" y="218638"/>
                </a:cubicBezTo>
                <a:cubicBezTo>
                  <a:pt x="135273" y="222103"/>
                  <a:pt x="135638" y="232316"/>
                  <a:pt x="134635" y="242711"/>
                </a:cubicBezTo>
                <a:cubicBezTo>
                  <a:pt x="133531" y="251912"/>
                  <a:pt x="130623" y="260813"/>
                  <a:pt x="126063" y="268883"/>
                </a:cubicBezTo>
                <a:cubicBezTo>
                  <a:pt x="122780" y="275448"/>
                  <a:pt x="123784" y="272166"/>
                  <a:pt x="121047" y="276725"/>
                </a:cubicBezTo>
                <a:cubicBezTo>
                  <a:pt x="117829" y="280920"/>
                  <a:pt x="113634" y="284266"/>
                  <a:pt x="108828" y="286482"/>
                </a:cubicBezTo>
                <a:cubicBezTo>
                  <a:pt x="105792" y="286655"/>
                  <a:pt x="102746" y="286655"/>
                  <a:pt x="99710" y="286482"/>
                </a:cubicBezTo>
                <a:cubicBezTo>
                  <a:pt x="97977" y="286482"/>
                  <a:pt x="93144" y="287303"/>
                  <a:pt x="91411" y="287485"/>
                </a:cubicBezTo>
                <a:cubicBezTo>
                  <a:pt x="89678" y="287668"/>
                  <a:pt x="72626" y="287941"/>
                  <a:pt x="69890" y="287941"/>
                </a:cubicBezTo>
                <a:cubicBezTo>
                  <a:pt x="67155" y="287941"/>
                  <a:pt x="44540" y="288944"/>
                  <a:pt x="38704" y="289765"/>
                </a:cubicBezTo>
                <a:cubicBezTo>
                  <a:pt x="29402" y="291908"/>
                  <a:pt x="20265" y="294680"/>
                  <a:pt x="11347" y="298063"/>
                </a:cubicBezTo>
                <a:cubicBezTo>
                  <a:pt x="10344" y="298702"/>
                  <a:pt x="3322" y="300981"/>
                  <a:pt x="1681" y="301711"/>
                </a:cubicBezTo>
                <a:cubicBezTo>
                  <a:pt x="1107" y="301820"/>
                  <a:pt x="523" y="301820"/>
                  <a:pt x="-52" y="301711"/>
                </a:cubicBezTo>
                <a:lnTo>
                  <a:pt x="-52" y="317487"/>
                </a:lnTo>
                <a:cubicBezTo>
                  <a:pt x="-33" y="318417"/>
                  <a:pt x="286" y="319310"/>
                  <a:pt x="860" y="320040"/>
                </a:cubicBezTo>
                <a:lnTo>
                  <a:pt x="4690" y="324417"/>
                </a:lnTo>
                <a:cubicBezTo>
                  <a:pt x="5238" y="325466"/>
                  <a:pt x="5702" y="326569"/>
                  <a:pt x="6058" y="327700"/>
                </a:cubicBezTo>
                <a:cubicBezTo>
                  <a:pt x="6058" y="329159"/>
                  <a:pt x="8520" y="335451"/>
                  <a:pt x="8794" y="336819"/>
                </a:cubicBezTo>
                <a:cubicBezTo>
                  <a:pt x="9250" y="338442"/>
                  <a:pt x="9824" y="340028"/>
                  <a:pt x="10526" y="341560"/>
                </a:cubicBezTo>
                <a:cubicBezTo>
                  <a:pt x="11028" y="342709"/>
                  <a:pt x="11849" y="343694"/>
                  <a:pt x="12897" y="344387"/>
                </a:cubicBezTo>
                <a:cubicBezTo>
                  <a:pt x="16490" y="345236"/>
                  <a:pt x="20028" y="346330"/>
                  <a:pt x="23475" y="347670"/>
                </a:cubicBezTo>
                <a:lnTo>
                  <a:pt x="33871" y="354965"/>
                </a:lnTo>
                <a:cubicBezTo>
                  <a:pt x="33871" y="354965"/>
                  <a:pt x="36150" y="356607"/>
                  <a:pt x="34418" y="356333"/>
                </a:cubicBezTo>
                <a:cubicBezTo>
                  <a:pt x="32685" y="356060"/>
                  <a:pt x="32594" y="356333"/>
                  <a:pt x="32138" y="356789"/>
                </a:cubicBezTo>
                <a:cubicBezTo>
                  <a:pt x="31491" y="357491"/>
                  <a:pt x="30506" y="357774"/>
                  <a:pt x="29585" y="357519"/>
                </a:cubicBezTo>
                <a:cubicBezTo>
                  <a:pt x="28582" y="357519"/>
                  <a:pt x="27031" y="357063"/>
                  <a:pt x="26758" y="358157"/>
                </a:cubicBezTo>
                <a:cubicBezTo>
                  <a:pt x="26484" y="359251"/>
                  <a:pt x="24934" y="361622"/>
                  <a:pt x="25026" y="363081"/>
                </a:cubicBezTo>
                <a:cubicBezTo>
                  <a:pt x="25117" y="364540"/>
                  <a:pt x="25026" y="366364"/>
                  <a:pt x="26028" y="366911"/>
                </a:cubicBezTo>
                <a:cubicBezTo>
                  <a:pt x="27031" y="367458"/>
                  <a:pt x="44722" y="378127"/>
                  <a:pt x="49282" y="380407"/>
                </a:cubicBezTo>
                <a:cubicBezTo>
                  <a:pt x="50184" y="380954"/>
                  <a:pt x="51251" y="381146"/>
                  <a:pt x="52291" y="380954"/>
                </a:cubicBezTo>
                <a:cubicBezTo>
                  <a:pt x="55811" y="380106"/>
                  <a:pt x="59422" y="379678"/>
                  <a:pt x="63051" y="379678"/>
                </a:cubicBezTo>
                <a:cubicBezTo>
                  <a:pt x="65058" y="380316"/>
                  <a:pt x="67793" y="381684"/>
                  <a:pt x="67885" y="384146"/>
                </a:cubicBezTo>
                <a:cubicBezTo>
                  <a:pt x="67976" y="386608"/>
                  <a:pt x="67885" y="388158"/>
                  <a:pt x="66243" y="388432"/>
                </a:cubicBezTo>
                <a:cubicBezTo>
                  <a:pt x="64866" y="388441"/>
                  <a:pt x="63507" y="388815"/>
                  <a:pt x="62322" y="389526"/>
                </a:cubicBezTo>
                <a:cubicBezTo>
                  <a:pt x="61774" y="390073"/>
                  <a:pt x="60954" y="391076"/>
                  <a:pt x="62322" y="391806"/>
                </a:cubicBezTo>
                <a:cubicBezTo>
                  <a:pt x="63690" y="392535"/>
                  <a:pt x="68614" y="399922"/>
                  <a:pt x="73082" y="405940"/>
                </a:cubicBezTo>
                <a:cubicBezTo>
                  <a:pt x="73137" y="405366"/>
                  <a:pt x="73137" y="404782"/>
                  <a:pt x="73082" y="404208"/>
                </a:cubicBezTo>
                <a:cubicBezTo>
                  <a:pt x="72517" y="401600"/>
                  <a:pt x="72298" y="398937"/>
                  <a:pt x="72444" y="396274"/>
                </a:cubicBezTo>
                <a:cubicBezTo>
                  <a:pt x="73173" y="393538"/>
                  <a:pt x="73630" y="393538"/>
                  <a:pt x="75180" y="393538"/>
                </a:cubicBezTo>
                <a:cubicBezTo>
                  <a:pt x="76766" y="393402"/>
                  <a:pt x="78316" y="392973"/>
                  <a:pt x="79739" y="392262"/>
                </a:cubicBezTo>
                <a:cubicBezTo>
                  <a:pt x="81016" y="391715"/>
                  <a:pt x="86031" y="390256"/>
                  <a:pt x="87034" y="389708"/>
                </a:cubicBezTo>
                <a:cubicBezTo>
                  <a:pt x="88037" y="389161"/>
                  <a:pt x="88311" y="389253"/>
                  <a:pt x="88584" y="389708"/>
                </a:cubicBezTo>
                <a:cubicBezTo>
                  <a:pt x="88858" y="390164"/>
                  <a:pt x="102081" y="404664"/>
                  <a:pt x="103083" y="405393"/>
                </a:cubicBezTo>
                <a:cubicBezTo>
                  <a:pt x="104086" y="406123"/>
                  <a:pt x="106640" y="408402"/>
                  <a:pt x="107916" y="409132"/>
                </a:cubicBezTo>
                <a:cubicBezTo>
                  <a:pt x="109193" y="409861"/>
                  <a:pt x="111291" y="411229"/>
                  <a:pt x="113844" y="412962"/>
                </a:cubicBezTo>
                <a:cubicBezTo>
                  <a:pt x="113844" y="411868"/>
                  <a:pt x="114300" y="410956"/>
                  <a:pt x="114391" y="410408"/>
                </a:cubicBezTo>
                <a:cubicBezTo>
                  <a:pt x="114391" y="408129"/>
                  <a:pt x="115212" y="393994"/>
                  <a:pt x="115485" y="390712"/>
                </a:cubicBezTo>
                <a:cubicBezTo>
                  <a:pt x="115476" y="387958"/>
                  <a:pt x="116333" y="385277"/>
                  <a:pt x="117947" y="383052"/>
                </a:cubicBezTo>
                <a:cubicBezTo>
                  <a:pt x="119643" y="381392"/>
                  <a:pt x="121203" y="379596"/>
                  <a:pt x="122598" y="377672"/>
                </a:cubicBezTo>
                <a:cubicBezTo>
                  <a:pt x="123327" y="376304"/>
                  <a:pt x="131079" y="361349"/>
                  <a:pt x="131717" y="360437"/>
                </a:cubicBezTo>
                <a:cubicBezTo>
                  <a:pt x="132173" y="359434"/>
                  <a:pt x="132419" y="358348"/>
                  <a:pt x="132446" y="357245"/>
                </a:cubicBezTo>
                <a:cubicBezTo>
                  <a:pt x="131899" y="354728"/>
                  <a:pt x="133048" y="352148"/>
                  <a:pt x="135273" y="350862"/>
                </a:cubicBezTo>
                <a:cubicBezTo>
                  <a:pt x="138830" y="348856"/>
                  <a:pt x="147310" y="345026"/>
                  <a:pt x="147584" y="344387"/>
                </a:cubicBezTo>
                <a:cubicBezTo>
                  <a:pt x="148195" y="343731"/>
                  <a:pt x="148988" y="343293"/>
                  <a:pt x="149864" y="343111"/>
                </a:cubicBezTo>
                <a:cubicBezTo>
                  <a:pt x="150593" y="343111"/>
                  <a:pt x="169925" y="339828"/>
                  <a:pt x="171384" y="339463"/>
                </a:cubicBezTo>
                <a:cubicBezTo>
                  <a:pt x="174941" y="338488"/>
                  <a:pt x="178652" y="338177"/>
                  <a:pt x="182327" y="338551"/>
                </a:cubicBezTo>
                <a:cubicBezTo>
                  <a:pt x="186385" y="340238"/>
                  <a:pt x="190561" y="341643"/>
                  <a:pt x="194820" y="342746"/>
                </a:cubicBezTo>
                <a:cubicBezTo>
                  <a:pt x="198458" y="343220"/>
                  <a:pt x="202060" y="343986"/>
                  <a:pt x="205580" y="345026"/>
                </a:cubicBezTo>
                <a:cubicBezTo>
                  <a:pt x="206674" y="345755"/>
                  <a:pt x="213422" y="351683"/>
                  <a:pt x="215246" y="353506"/>
                </a:cubicBezTo>
                <a:cubicBezTo>
                  <a:pt x="217070" y="355330"/>
                  <a:pt x="229472" y="367367"/>
                  <a:pt x="229472" y="367367"/>
                </a:cubicBezTo>
                <a:cubicBezTo>
                  <a:pt x="229472" y="367367"/>
                  <a:pt x="230657" y="368644"/>
                  <a:pt x="231660" y="367914"/>
                </a:cubicBezTo>
                <a:cubicBezTo>
                  <a:pt x="232664" y="367185"/>
                  <a:pt x="247983" y="359525"/>
                  <a:pt x="250901" y="358795"/>
                </a:cubicBezTo>
                <a:cubicBezTo>
                  <a:pt x="257284" y="356853"/>
                  <a:pt x="264160" y="357300"/>
                  <a:pt x="270234" y="360072"/>
                </a:cubicBezTo>
                <a:cubicBezTo>
                  <a:pt x="278258" y="364084"/>
                  <a:pt x="281085" y="365817"/>
                  <a:pt x="282453" y="366364"/>
                </a:cubicBezTo>
                <a:cubicBezTo>
                  <a:pt x="283821" y="366911"/>
                  <a:pt x="296131" y="373386"/>
                  <a:pt x="296131" y="373386"/>
                </a:cubicBezTo>
                <a:cubicBezTo>
                  <a:pt x="296952" y="373495"/>
                  <a:pt x="297772" y="373495"/>
                  <a:pt x="298593" y="373386"/>
                </a:cubicBezTo>
                <a:cubicBezTo>
                  <a:pt x="299596" y="373386"/>
                  <a:pt x="316831" y="375027"/>
                  <a:pt x="316831" y="375027"/>
                </a:cubicBezTo>
                <a:cubicBezTo>
                  <a:pt x="316831" y="375027"/>
                  <a:pt x="318199" y="375027"/>
                  <a:pt x="318655" y="374206"/>
                </a:cubicBezTo>
                <a:cubicBezTo>
                  <a:pt x="322512" y="369373"/>
                  <a:pt x="326853" y="364942"/>
                  <a:pt x="331604" y="360984"/>
                </a:cubicBezTo>
                <a:cubicBezTo>
                  <a:pt x="336355" y="358868"/>
                  <a:pt x="341343" y="357336"/>
                  <a:pt x="346468" y="356424"/>
                </a:cubicBezTo>
                <a:cubicBezTo>
                  <a:pt x="350389" y="355877"/>
                  <a:pt x="352121" y="355421"/>
                  <a:pt x="353307" y="355421"/>
                </a:cubicBezTo>
                <a:cubicBezTo>
                  <a:pt x="354492" y="355421"/>
                  <a:pt x="373369" y="355421"/>
                  <a:pt x="377472" y="355421"/>
                </a:cubicBezTo>
                <a:cubicBezTo>
                  <a:pt x="381575" y="355421"/>
                  <a:pt x="395710" y="360345"/>
                  <a:pt x="401272" y="361896"/>
                </a:cubicBezTo>
                <a:cubicBezTo>
                  <a:pt x="404400" y="362726"/>
                  <a:pt x="407455" y="363829"/>
                  <a:pt x="410391" y="365179"/>
                </a:cubicBezTo>
                <a:cubicBezTo>
                  <a:pt x="411048" y="365315"/>
                  <a:pt x="411713" y="365069"/>
                  <a:pt x="412124" y="364540"/>
                </a:cubicBezTo>
                <a:cubicBezTo>
                  <a:pt x="412853" y="363720"/>
                  <a:pt x="422975" y="354601"/>
                  <a:pt x="422975" y="354601"/>
                </a:cubicBezTo>
                <a:cubicBezTo>
                  <a:pt x="424817" y="352658"/>
                  <a:pt x="427097" y="351181"/>
                  <a:pt x="429632" y="350315"/>
                </a:cubicBezTo>
                <a:cubicBezTo>
                  <a:pt x="432486" y="349467"/>
                  <a:pt x="435213" y="348236"/>
                  <a:pt x="437748" y="346667"/>
                </a:cubicBezTo>
                <a:cubicBezTo>
                  <a:pt x="440684" y="345372"/>
                  <a:pt x="443739" y="344360"/>
                  <a:pt x="446867" y="343658"/>
                </a:cubicBezTo>
                <a:cubicBezTo>
                  <a:pt x="448800" y="343394"/>
                  <a:pt x="450751" y="343247"/>
                  <a:pt x="452703" y="343202"/>
                </a:cubicBezTo>
                <a:cubicBezTo>
                  <a:pt x="451974" y="340740"/>
                  <a:pt x="451518" y="337548"/>
                  <a:pt x="451153" y="335907"/>
                </a:cubicBezTo>
                <a:cubicBezTo>
                  <a:pt x="449320" y="330672"/>
                  <a:pt x="447888" y="325311"/>
                  <a:pt x="446867" y="319858"/>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49" name="Freeform: Shape 1248">
            <a:extLst>
              <a:ext uri="{FF2B5EF4-FFF2-40B4-BE49-F238E27FC236}">
                <a16:creationId xmlns:a16="http://schemas.microsoft.com/office/drawing/2014/main" id="{12227D82-8285-A03B-658E-E193233FBDC4}"/>
              </a:ext>
            </a:extLst>
          </p:cNvPr>
          <p:cNvSpPr/>
          <p:nvPr/>
        </p:nvSpPr>
        <p:spPr>
          <a:xfrm>
            <a:off x="5579085" y="4134252"/>
            <a:ext cx="233656" cy="169818"/>
          </a:xfrm>
          <a:custGeom>
            <a:avLst/>
            <a:gdLst>
              <a:gd name="connsiteX0" fmla="*/ 189166 w 268916"/>
              <a:gd name="connsiteY0" fmla="*/ 137560 h 195444"/>
              <a:gd name="connsiteX1" fmla="*/ 203847 w 268916"/>
              <a:gd name="connsiteY1" fmla="*/ 140661 h 195444"/>
              <a:gd name="connsiteX2" fmla="*/ 218985 w 268916"/>
              <a:gd name="connsiteY2" fmla="*/ 140661 h 195444"/>
              <a:gd name="connsiteX3" fmla="*/ 220535 w 268916"/>
              <a:gd name="connsiteY3" fmla="*/ 140661 h 195444"/>
              <a:gd name="connsiteX4" fmla="*/ 225277 w 268916"/>
              <a:gd name="connsiteY4" fmla="*/ 139749 h 195444"/>
              <a:gd name="connsiteX5" fmla="*/ 225277 w 268916"/>
              <a:gd name="connsiteY5" fmla="*/ 138381 h 195444"/>
              <a:gd name="connsiteX6" fmla="*/ 225277 w 268916"/>
              <a:gd name="connsiteY6" fmla="*/ 134916 h 195444"/>
              <a:gd name="connsiteX7" fmla="*/ 235125 w 268916"/>
              <a:gd name="connsiteY7" fmla="*/ 126982 h 195444"/>
              <a:gd name="connsiteX8" fmla="*/ 238135 w 268916"/>
              <a:gd name="connsiteY8" fmla="*/ 125523 h 195444"/>
              <a:gd name="connsiteX9" fmla="*/ 254640 w 268916"/>
              <a:gd name="connsiteY9" fmla="*/ 126253 h 195444"/>
              <a:gd name="connsiteX10" fmla="*/ 257193 w 268916"/>
              <a:gd name="connsiteY10" fmla="*/ 125523 h 195444"/>
              <a:gd name="connsiteX11" fmla="*/ 264944 w 268916"/>
              <a:gd name="connsiteY11" fmla="*/ 119322 h 195444"/>
              <a:gd name="connsiteX12" fmla="*/ 266677 w 268916"/>
              <a:gd name="connsiteY12" fmla="*/ 116404 h 195444"/>
              <a:gd name="connsiteX13" fmla="*/ 268865 w 268916"/>
              <a:gd name="connsiteY13" fmla="*/ 110021 h 195444"/>
              <a:gd name="connsiteX14" fmla="*/ 258105 w 268916"/>
              <a:gd name="connsiteY14" fmla="*/ 95887 h 195444"/>
              <a:gd name="connsiteX15" fmla="*/ 258105 w 268916"/>
              <a:gd name="connsiteY15" fmla="*/ 93607 h 195444"/>
              <a:gd name="connsiteX16" fmla="*/ 262026 w 268916"/>
              <a:gd name="connsiteY16" fmla="*/ 92513 h 195444"/>
              <a:gd name="connsiteX17" fmla="*/ 263668 w 268916"/>
              <a:gd name="connsiteY17" fmla="*/ 88227 h 195444"/>
              <a:gd name="connsiteX18" fmla="*/ 258835 w 268916"/>
              <a:gd name="connsiteY18" fmla="*/ 83759 h 195444"/>
              <a:gd name="connsiteX19" fmla="*/ 248074 w 268916"/>
              <a:gd name="connsiteY19" fmla="*/ 85035 h 195444"/>
              <a:gd name="connsiteX20" fmla="*/ 245065 w 268916"/>
              <a:gd name="connsiteY20" fmla="*/ 84488 h 195444"/>
              <a:gd name="connsiteX21" fmla="*/ 221812 w 268916"/>
              <a:gd name="connsiteY21" fmla="*/ 70992 h 195444"/>
              <a:gd name="connsiteX22" fmla="*/ 220809 w 268916"/>
              <a:gd name="connsiteY22" fmla="*/ 67162 h 195444"/>
              <a:gd name="connsiteX23" fmla="*/ 222541 w 268916"/>
              <a:gd name="connsiteY23" fmla="*/ 62238 h 195444"/>
              <a:gd name="connsiteX24" fmla="*/ 225368 w 268916"/>
              <a:gd name="connsiteY24" fmla="*/ 61599 h 195444"/>
              <a:gd name="connsiteX25" fmla="*/ 227922 w 268916"/>
              <a:gd name="connsiteY25" fmla="*/ 60870 h 195444"/>
              <a:gd name="connsiteX26" fmla="*/ 230201 w 268916"/>
              <a:gd name="connsiteY26" fmla="*/ 60414 h 195444"/>
              <a:gd name="connsiteX27" fmla="*/ 229654 w 268916"/>
              <a:gd name="connsiteY27" fmla="*/ 59046 h 195444"/>
              <a:gd name="connsiteX28" fmla="*/ 219258 w 268916"/>
              <a:gd name="connsiteY28" fmla="*/ 51751 h 195444"/>
              <a:gd name="connsiteX29" fmla="*/ 208681 w 268916"/>
              <a:gd name="connsiteY29" fmla="*/ 48468 h 195444"/>
              <a:gd name="connsiteX30" fmla="*/ 206310 w 268916"/>
              <a:gd name="connsiteY30" fmla="*/ 45641 h 195444"/>
              <a:gd name="connsiteX31" fmla="*/ 204577 w 268916"/>
              <a:gd name="connsiteY31" fmla="*/ 40900 h 195444"/>
              <a:gd name="connsiteX32" fmla="*/ 201842 w 268916"/>
              <a:gd name="connsiteY32" fmla="*/ 31781 h 195444"/>
              <a:gd name="connsiteX33" fmla="*/ 200474 w 268916"/>
              <a:gd name="connsiteY33" fmla="*/ 28498 h 195444"/>
              <a:gd name="connsiteX34" fmla="*/ 196644 w 268916"/>
              <a:gd name="connsiteY34" fmla="*/ 24121 h 195444"/>
              <a:gd name="connsiteX35" fmla="*/ 195731 w 268916"/>
              <a:gd name="connsiteY35" fmla="*/ 21567 h 195444"/>
              <a:gd name="connsiteX36" fmla="*/ 195731 w 268916"/>
              <a:gd name="connsiteY36" fmla="*/ 5792 h 195444"/>
              <a:gd name="connsiteX37" fmla="*/ 193908 w 268916"/>
              <a:gd name="connsiteY37" fmla="*/ 5792 h 195444"/>
              <a:gd name="connsiteX38" fmla="*/ 182600 w 268916"/>
              <a:gd name="connsiteY38" fmla="*/ 2782 h 195444"/>
              <a:gd name="connsiteX39" fmla="*/ 172752 w 268916"/>
              <a:gd name="connsiteY39" fmla="*/ 47 h 195444"/>
              <a:gd name="connsiteX40" fmla="*/ 164362 w 268916"/>
              <a:gd name="connsiteY40" fmla="*/ 47 h 195444"/>
              <a:gd name="connsiteX41" fmla="*/ 162083 w 268916"/>
              <a:gd name="connsiteY41" fmla="*/ 1506 h 195444"/>
              <a:gd name="connsiteX42" fmla="*/ 152964 w 268916"/>
              <a:gd name="connsiteY42" fmla="*/ 9348 h 195444"/>
              <a:gd name="connsiteX43" fmla="*/ 129528 w 268916"/>
              <a:gd name="connsiteY43" fmla="*/ 20564 h 195444"/>
              <a:gd name="connsiteX44" fmla="*/ 122963 w 268916"/>
              <a:gd name="connsiteY44" fmla="*/ 22479 h 195444"/>
              <a:gd name="connsiteX45" fmla="*/ 120500 w 268916"/>
              <a:gd name="connsiteY45" fmla="*/ 27677 h 195444"/>
              <a:gd name="connsiteX46" fmla="*/ 117126 w 268916"/>
              <a:gd name="connsiteY46" fmla="*/ 31598 h 195444"/>
              <a:gd name="connsiteX47" fmla="*/ 114391 w 268916"/>
              <a:gd name="connsiteY47" fmla="*/ 31598 h 195444"/>
              <a:gd name="connsiteX48" fmla="*/ 109102 w 268916"/>
              <a:gd name="connsiteY48" fmla="*/ 29774 h 195444"/>
              <a:gd name="connsiteX49" fmla="*/ 98980 w 268916"/>
              <a:gd name="connsiteY49" fmla="*/ 32328 h 195444"/>
              <a:gd name="connsiteX50" fmla="*/ 89861 w 268916"/>
              <a:gd name="connsiteY50" fmla="*/ 44000 h 195444"/>
              <a:gd name="connsiteX51" fmla="*/ 87490 w 268916"/>
              <a:gd name="connsiteY51" fmla="*/ 49563 h 195444"/>
              <a:gd name="connsiteX52" fmla="*/ 85757 w 268916"/>
              <a:gd name="connsiteY52" fmla="*/ 51022 h 195444"/>
              <a:gd name="connsiteX53" fmla="*/ 78371 w 268916"/>
              <a:gd name="connsiteY53" fmla="*/ 48559 h 195444"/>
              <a:gd name="connsiteX54" fmla="*/ 76912 w 268916"/>
              <a:gd name="connsiteY54" fmla="*/ 49289 h 195444"/>
              <a:gd name="connsiteX55" fmla="*/ 78098 w 268916"/>
              <a:gd name="connsiteY55" fmla="*/ 61508 h 195444"/>
              <a:gd name="connsiteX56" fmla="*/ 76365 w 268916"/>
              <a:gd name="connsiteY56" fmla="*/ 62694 h 195444"/>
              <a:gd name="connsiteX57" fmla="*/ 72261 w 268916"/>
              <a:gd name="connsiteY57" fmla="*/ 66068 h 195444"/>
              <a:gd name="connsiteX58" fmla="*/ 69982 w 268916"/>
              <a:gd name="connsiteY58" fmla="*/ 66068 h 195444"/>
              <a:gd name="connsiteX59" fmla="*/ 57945 w 268916"/>
              <a:gd name="connsiteY59" fmla="*/ 60232 h 195444"/>
              <a:gd name="connsiteX60" fmla="*/ 53659 w 268916"/>
              <a:gd name="connsiteY60" fmla="*/ 55581 h 195444"/>
              <a:gd name="connsiteX61" fmla="*/ 52017 w 268916"/>
              <a:gd name="connsiteY61" fmla="*/ 56493 h 195444"/>
              <a:gd name="connsiteX62" fmla="*/ 45726 w 268916"/>
              <a:gd name="connsiteY62" fmla="*/ 64700 h 195444"/>
              <a:gd name="connsiteX63" fmla="*/ 42260 w 268916"/>
              <a:gd name="connsiteY63" fmla="*/ 71083 h 195444"/>
              <a:gd name="connsiteX64" fmla="*/ 43993 w 268916"/>
              <a:gd name="connsiteY64" fmla="*/ 73454 h 195444"/>
              <a:gd name="connsiteX65" fmla="*/ 44722 w 268916"/>
              <a:gd name="connsiteY65" fmla="*/ 75460 h 195444"/>
              <a:gd name="connsiteX66" fmla="*/ 44722 w 268916"/>
              <a:gd name="connsiteY66" fmla="*/ 79473 h 195444"/>
              <a:gd name="connsiteX67" fmla="*/ 43537 w 268916"/>
              <a:gd name="connsiteY67" fmla="*/ 81205 h 195444"/>
              <a:gd name="connsiteX68" fmla="*/ 37336 w 268916"/>
              <a:gd name="connsiteY68" fmla="*/ 81752 h 195444"/>
              <a:gd name="connsiteX69" fmla="*/ 36150 w 268916"/>
              <a:gd name="connsiteY69" fmla="*/ 83576 h 195444"/>
              <a:gd name="connsiteX70" fmla="*/ 38613 w 268916"/>
              <a:gd name="connsiteY70" fmla="*/ 94975 h 195444"/>
              <a:gd name="connsiteX71" fmla="*/ 37610 w 268916"/>
              <a:gd name="connsiteY71" fmla="*/ 97163 h 195444"/>
              <a:gd name="connsiteX72" fmla="*/ 30862 w 268916"/>
              <a:gd name="connsiteY72" fmla="*/ 104094 h 195444"/>
              <a:gd name="connsiteX73" fmla="*/ 25755 w 268916"/>
              <a:gd name="connsiteY73" fmla="*/ 107103 h 195444"/>
              <a:gd name="connsiteX74" fmla="*/ 19189 w 268916"/>
              <a:gd name="connsiteY74" fmla="*/ 107103 h 195444"/>
              <a:gd name="connsiteX75" fmla="*/ 10070 w 268916"/>
              <a:gd name="connsiteY75" fmla="*/ 110568 h 195444"/>
              <a:gd name="connsiteX76" fmla="*/ 4508 w 268916"/>
              <a:gd name="connsiteY76" fmla="*/ 112939 h 195444"/>
              <a:gd name="connsiteX77" fmla="*/ 7608 w 268916"/>
              <a:gd name="connsiteY77" fmla="*/ 114945 h 195444"/>
              <a:gd name="connsiteX78" fmla="*/ 9067 w 268916"/>
              <a:gd name="connsiteY78" fmla="*/ 116678 h 195444"/>
              <a:gd name="connsiteX79" fmla="*/ 10344 w 268916"/>
              <a:gd name="connsiteY79" fmla="*/ 125797 h 195444"/>
              <a:gd name="connsiteX80" fmla="*/ 7791 w 268916"/>
              <a:gd name="connsiteY80" fmla="*/ 133821 h 195444"/>
              <a:gd name="connsiteX81" fmla="*/ 1954 w 268916"/>
              <a:gd name="connsiteY81" fmla="*/ 139202 h 195444"/>
              <a:gd name="connsiteX82" fmla="*/ 951 w 268916"/>
              <a:gd name="connsiteY82" fmla="*/ 141025 h 195444"/>
              <a:gd name="connsiteX83" fmla="*/ 2046 w 268916"/>
              <a:gd name="connsiteY83" fmla="*/ 150782 h 195444"/>
              <a:gd name="connsiteX84" fmla="*/ 1134 w 268916"/>
              <a:gd name="connsiteY84" fmla="*/ 157895 h 195444"/>
              <a:gd name="connsiteX85" fmla="*/ -52 w 268916"/>
              <a:gd name="connsiteY85" fmla="*/ 160905 h 195444"/>
              <a:gd name="connsiteX86" fmla="*/ 1499 w 268916"/>
              <a:gd name="connsiteY86" fmla="*/ 161452 h 195444"/>
              <a:gd name="connsiteX87" fmla="*/ 9615 w 268916"/>
              <a:gd name="connsiteY87" fmla="*/ 164734 h 195444"/>
              <a:gd name="connsiteX88" fmla="*/ 13627 w 268916"/>
              <a:gd name="connsiteY88" fmla="*/ 165738 h 195444"/>
              <a:gd name="connsiteX89" fmla="*/ 15907 w 268916"/>
              <a:gd name="connsiteY89" fmla="*/ 170297 h 195444"/>
              <a:gd name="connsiteX90" fmla="*/ 28764 w 268916"/>
              <a:gd name="connsiteY90" fmla="*/ 184705 h 195444"/>
              <a:gd name="connsiteX91" fmla="*/ 32685 w 268916"/>
              <a:gd name="connsiteY91" fmla="*/ 185617 h 195444"/>
              <a:gd name="connsiteX92" fmla="*/ 40163 w 268916"/>
              <a:gd name="connsiteY92" fmla="*/ 188808 h 195444"/>
              <a:gd name="connsiteX93" fmla="*/ 41987 w 268916"/>
              <a:gd name="connsiteY93" fmla="*/ 188353 h 195444"/>
              <a:gd name="connsiteX94" fmla="*/ 44996 w 268916"/>
              <a:gd name="connsiteY94" fmla="*/ 184340 h 195444"/>
              <a:gd name="connsiteX95" fmla="*/ 46729 w 268916"/>
              <a:gd name="connsiteY95" fmla="*/ 182699 h 195444"/>
              <a:gd name="connsiteX96" fmla="*/ 55848 w 268916"/>
              <a:gd name="connsiteY96" fmla="*/ 178687 h 195444"/>
              <a:gd name="connsiteX97" fmla="*/ 65605 w 268916"/>
              <a:gd name="connsiteY97" fmla="*/ 177228 h 195444"/>
              <a:gd name="connsiteX98" fmla="*/ 77642 w 268916"/>
              <a:gd name="connsiteY98" fmla="*/ 177957 h 195444"/>
              <a:gd name="connsiteX99" fmla="*/ 78462 w 268916"/>
              <a:gd name="connsiteY99" fmla="*/ 179142 h 195444"/>
              <a:gd name="connsiteX100" fmla="*/ 79922 w 268916"/>
              <a:gd name="connsiteY100" fmla="*/ 181513 h 195444"/>
              <a:gd name="connsiteX101" fmla="*/ 84754 w 268916"/>
              <a:gd name="connsiteY101" fmla="*/ 185799 h 195444"/>
              <a:gd name="connsiteX102" fmla="*/ 87034 w 268916"/>
              <a:gd name="connsiteY102" fmla="*/ 187349 h 195444"/>
              <a:gd name="connsiteX103" fmla="*/ 93600 w 268916"/>
              <a:gd name="connsiteY103" fmla="*/ 195101 h 195444"/>
              <a:gd name="connsiteX104" fmla="*/ 95515 w 268916"/>
              <a:gd name="connsiteY104" fmla="*/ 193641 h 195444"/>
              <a:gd name="connsiteX105" fmla="*/ 95515 w 268916"/>
              <a:gd name="connsiteY105" fmla="*/ 192091 h 195444"/>
              <a:gd name="connsiteX106" fmla="*/ 93052 w 268916"/>
              <a:gd name="connsiteY106" fmla="*/ 186529 h 195444"/>
              <a:gd name="connsiteX107" fmla="*/ 92049 w 268916"/>
              <a:gd name="connsiteY107" fmla="*/ 182243 h 195444"/>
              <a:gd name="connsiteX108" fmla="*/ 92049 w 268916"/>
              <a:gd name="connsiteY108" fmla="*/ 169020 h 195444"/>
              <a:gd name="connsiteX109" fmla="*/ 89588 w 268916"/>
              <a:gd name="connsiteY109" fmla="*/ 158990 h 195444"/>
              <a:gd name="connsiteX110" fmla="*/ 88037 w 268916"/>
              <a:gd name="connsiteY110" fmla="*/ 152789 h 195444"/>
              <a:gd name="connsiteX111" fmla="*/ 88037 w 268916"/>
              <a:gd name="connsiteY111" fmla="*/ 149324 h 195444"/>
              <a:gd name="connsiteX112" fmla="*/ 90317 w 268916"/>
              <a:gd name="connsiteY112" fmla="*/ 142940 h 195444"/>
              <a:gd name="connsiteX113" fmla="*/ 91594 w 268916"/>
              <a:gd name="connsiteY113" fmla="*/ 141025 h 195444"/>
              <a:gd name="connsiteX114" fmla="*/ 102628 w 268916"/>
              <a:gd name="connsiteY114" fmla="*/ 141025 h 195444"/>
              <a:gd name="connsiteX115" fmla="*/ 129346 w 268916"/>
              <a:gd name="connsiteY115" fmla="*/ 141025 h 195444"/>
              <a:gd name="connsiteX116" fmla="*/ 142751 w 268916"/>
              <a:gd name="connsiteY116" fmla="*/ 140478 h 195444"/>
              <a:gd name="connsiteX117" fmla="*/ 157159 w 268916"/>
              <a:gd name="connsiteY117" fmla="*/ 141755 h 195444"/>
              <a:gd name="connsiteX118" fmla="*/ 168466 w 268916"/>
              <a:gd name="connsiteY118" fmla="*/ 141299 h 195444"/>
              <a:gd name="connsiteX119" fmla="*/ 171020 w 268916"/>
              <a:gd name="connsiteY119" fmla="*/ 140296 h 195444"/>
              <a:gd name="connsiteX120" fmla="*/ 174941 w 268916"/>
              <a:gd name="connsiteY120" fmla="*/ 137469 h 195444"/>
              <a:gd name="connsiteX121" fmla="*/ 182692 w 268916"/>
              <a:gd name="connsiteY121" fmla="*/ 136740 h 195444"/>
              <a:gd name="connsiteX122" fmla="*/ 189166 w 268916"/>
              <a:gd name="connsiteY122" fmla="*/ 137560 h 195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268916" h="195444">
                <a:moveTo>
                  <a:pt x="189166" y="137560"/>
                </a:moveTo>
                <a:cubicBezTo>
                  <a:pt x="194455" y="138837"/>
                  <a:pt x="202297" y="140569"/>
                  <a:pt x="203847" y="140661"/>
                </a:cubicBezTo>
                <a:cubicBezTo>
                  <a:pt x="205398" y="140752"/>
                  <a:pt x="214973" y="140661"/>
                  <a:pt x="218985" y="140661"/>
                </a:cubicBezTo>
                <a:lnTo>
                  <a:pt x="220535" y="140661"/>
                </a:lnTo>
                <a:lnTo>
                  <a:pt x="225277" y="139749"/>
                </a:lnTo>
                <a:cubicBezTo>
                  <a:pt x="225277" y="139749"/>
                  <a:pt x="226372" y="139749"/>
                  <a:pt x="225277" y="138381"/>
                </a:cubicBezTo>
                <a:cubicBezTo>
                  <a:pt x="224182" y="137013"/>
                  <a:pt x="223727" y="136101"/>
                  <a:pt x="225277" y="134916"/>
                </a:cubicBezTo>
                <a:cubicBezTo>
                  <a:pt x="226827" y="133730"/>
                  <a:pt x="234396" y="127985"/>
                  <a:pt x="235125" y="126982"/>
                </a:cubicBezTo>
                <a:cubicBezTo>
                  <a:pt x="235818" y="126025"/>
                  <a:pt x="236949" y="125477"/>
                  <a:pt x="238135" y="125523"/>
                </a:cubicBezTo>
                <a:cubicBezTo>
                  <a:pt x="239685" y="125523"/>
                  <a:pt x="254640" y="126253"/>
                  <a:pt x="254640" y="126253"/>
                </a:cubicBezTo>
                <a:cubicBezTo>
                  <a:pt x="254640" y="126253"/>
                  <a:pt x="256646" y="126253"/>
                  <a:pt x="257193" y="125523"/>
                </a:cubicBezTo>
                <a:cubicBezTo>
                  <a:pt x="257741" y="124794"/>
                  <a:pt x="263941" y="119961"/>
                  <a:pt x="264944" y="119322"/>
                </a:cubicBezTo>
                <a:cubicBezTo>
                  <a:pt x="265810" y="118556"/>
                  <a:pt x="266422" y="117535"/>
                  <a:pt x="266677" y="116404"/>
                </a:cubicBezTo>
                <a:cubicBezTo>
                  <a:pt x="266677" y="115857"/>
                  <a:pt x="268227" y="112392"/>
                  <a:pt x="268865" y="110021"/>
                </a:cubicBezTo>
                <a:cubicBezTo>
                  <a:pt x="264397" y="104003"/>
                  <a:pt x="258652" y="96342"/>
                  <a:pt x="258105" y="95887"/>
                </a:cubicBezTo>
                <a:cubicBezTo>
                  <a:pt x="257558" y="95431"/>
                  <a:pt x="258105" y="94154"/>
                  <a:pt x="258105" y="93607"/>
                </a:cubicBezTo>
                <a:cubicBezTo>
                  <a:pt x="259291" y="92896"/>
                  <a:pt x="260649" y="92522"/>
                  <a:pt x="262026" y="92513"/>
                </a:cubicBezTo>
                <a:cubicBezTo>
                  <a:pt x="264123" y="92513"/>
                  <a:pt x="263850" y="90598"/>
                  <a:pt x="263668" y="88227"/>
                </a:cubicBezTo>
                <a:cubicBezTo>
                  <a:pt x="263485" y="85856"/>
                  <a:pt x="260841" y="84397"/>
                  <a:pt x="258835" y="83759"/>
                </a:cubicBezTo>
                <a:cubicBezTo>
                  <a:pt x="255214" y="83759"/>
                  <a:pt x="251594" y="84187"/>
                  <a:pt x="248074" y="85035"/>
                </a:cubicBezTo>
                <a:cubicBezTo>
                  <a:pt x="247035" y="85227"/>
                  <a:pt x="245968" y="85035"/>
                  <a:pt x="245065" y="84488"/>
                </a:cubicBezTo>
                <a:cubicBezTo>
                  <a:pt x="240506" y="82208"/>
                  <a:pt x="222541" y="71539"/>
                  <a:pt x="221812" y="70992"/>
                </a:cubicBezTo>
                <a:cubicBezTo>
                  <a:pt x="221082" y="70445"/>
                  <a:pt x="220991" y="68530"/>
                  <a:pt x="220809" y="67162"/>
                </a:cubicBezTo>
                <a:cubicBezTo>
                  <a:pt x="220627" y="65794"/>
                  <a:pt x="222268" y="63423"/>
                  <a:pt x="222541" y="62238"/>
                </a:cubicBezTo>
                <a:cubicBezTo>
                  <a:pt x="222815" y="61052"/>
                  <a:pt x="224365" y="61326"/>
                  <a:pt x="225368" y="61599"/>
                </a:cubicBezTo>
                <a:cubicBezTo>
                  <a:pt x="226289" y="61855"/>
                  <a:pt x="227274" y="61572"/>
                  <a:pt x="227922" y="60870"/>
                </a:cubicBezTo>
                <a:cubicBezTo>
                  <a:pt x="228377" y="60323"/>
                  <a:pt x="228560" y="60141"/>
                  <a:pt x="230201" y="60414"/>
                </a:cubicBezTo>
                <a:cubicBezTo>
                  <a:pt x="231843" y="60688"/>
                  <a:pt x="229654" y="59046"/>
                  <a:pt x="229654" y="59046"/>
                </a:cubicBezTo>
                <a:lnTo>
                  <a:pt x="219258" y="51751"/>
                </a:lnTo>
                <a:cubicBezTo>
                  <a:pt x="215812" y="50411"/>
                  <a:pt x="212273" y="49316"/>
                  <a:pt x="208681" y="48468"/>
                </a:cubicBezTo>
                <a:cubicBezTo>
                  <a:pt x="207641" y="47775"/>
                  <a:pt x="206811" y="46790"/>
                  <a:pt x="206310" y="45641"/>
                </a:cubicBezTo>
                <a:cubicBezTo>
                  <a:pt x="205607" y="44109"/>
                  <a:pt x="205033" y="42523"/>
                  <a:pt x="204577" y="40900"/>
                </a:cubicBezTo>
                <a:cubicBezTo>
                  <a:pt x="204577" y="39805"/>
                  <a:pt x="202297" y="33513"/>
                  <a:pt x="201842" y="31781"/>
                </a:cubicBezTo>
                <a:cubicBezTo>
                  <a:pt x="201486" y="30650"/>
                  <a:pt x="201021" y="29547"/>
                  <a:pt x="200474" y="28498"/>
                </a:cubicBezTo>
                <a:lnTo>
                  <a:pt x="196644" y="24121"/>
                </a:lnTo>
                <a:cubicBezTo>
                  <a:pt x="196069" y="23391"/>
                  <a:pt x="195750" y="22497"/>
                  <a:pt x="195731" y="21567"/>
                </a:cubicBezTo>
                <a:lnTo>
                  <a:pt x="195731" y="5792"/>
                </a:lnTo>
                <a:cubicBezTo>
                  <a:pt x="195130" y="5947"/>
                  <a:pt x="194510" y="5947"/>
                  <a:pt x="193908" y="5792"/>
                </a:cubicBezTo>
                <a:cubicBezTo>
                  <a:pt x="192996" y="5792"/>
                  <a:pt x="184151" y="3056"/>
                  <a:pt x="182600" y="2782"/>
                </a:cubicBezTo>
                <a:cubicBezTo>
                  <a:pt x="181050" y="2509"/>
                  <a:pt x="173938" y="229"/>
                  <a:pt x="172752" y="47"/>
                </a:cubicBezTo>
                <a:cubicBezTo>
                  <a:pt x="171567" y="-136"/>
                  <a:pt x="165275" y="47"/>
                  <a:pt x="164362" y="47"/>
                </a:cubicBezTo>
                <a:cubicBezTo>
                  <a:pt x="163451" y="47"/>
                  <a:pt x="162083" y="1506"/>
                  <a:pt x="162083" y="1506"/>
                </a:cubicBezTo>
                <a:cubicBezTo>
                  <a:pt x="162083" y="1506"/>
                  <a:pt x="154423" y="8436"/>
                  <a:pt x="152964" y="9348"/>
                </a:cubicBezTo>
                <a:cubicBezTo>
                  <a:pt x="151505" y="10260"/>
                  <a:pt x="130805" y="19835"/>
                  <a:pt x="129528" y="20564"/>
                </a:cubicBezTo>
                <a:cubicBezTo>
                  <a:pt x="128252" y="21294"/>
                  <a:pt x="124604" y="21750"/>
                  <a:pt x="122963" y="22479"/>
                </a:cubicBezTo>
                <a:cubicBezTo>
                  <a:pt x="121321" y="23209"/>
                  <a:pt x="120683" y="26309"/>
                  <a:pt x="120500" y="27677"/>
                </a:cubicBezTo>
                <a:cubicBezTo>
                  <a:pt x="120318" y="29045"/>
                  <a:pt x="118129" y="30413"/>
                  <a:pt x="117126" y="31598"/>
                </a:cubicBezTo>
                <a:cubicBezTo>
                  <a:pt x="116123" y="32784"/>
                  <a:pt x="114938" y="31598"/>
                  <a:pt x="114391" y="31598"/>
                </a:cubicBezTo>
                <a:cubicBezTo>
                  <a:pt x="112850" y="30486"/>
                  <a:pt x="111008" y="29847"/>
                  <a:pt x="109102" y="29774"/>
                </a:cubicBezTo>
                <a:cubicBezTo>
                  <a:pt x="105555" y="29674"/>
                  <a:pt x="102053" y="30559"/>
                  <a:pt x="98980" y="32328"/>
                </a:cubicBezTo>
                <a:cubicBezTo>
                  <a:pt x="95515" y="35866"/>
                  <a:pt x="92460" y="39787"/>
                  <a:pt x="89861" y="44000"/>
                </a:cubicBezTo>
                <a:cubicBezTo>
                  <a:pt x="88876" y="45769"/>
                  <a:pt x="88083" y="47629"/>
                  <a:pt x="87490" y="49563"/>
                </a:cubicBezTo>
                <a:cubicBezTo>
                  <a:pt x="87317" y="50392"/>
                  <a:pt x="86606" y="50994"/>
                  <a:pt x="85757" y="51022"/>
                </a:cubicBezTo>
                <a:cubicBezTo>
                  <a:pt x="83213" y="50474"/>
                  <a:pt x="80733" y="49654"/>
                  <a:pt x="78371" y="48559"/>
                </a:cubicBezTo>
                <a:cubicBezTo>
                  <a:pt x="77185" y="47830"/>
                  <a:pt x="77185" y="48559"/>
                  <a:pt x="76912" y="49289"/>
                </a:cubicBezTo>
                <a:cubicBezTo>
                  <a:pt x="76967" y="53392"/>
                  <a:pt x="77359" y="57478"/>
                  <a:pt x="78098" y="61508"/>
                </a:cubicBezTo>
                <a:cubicBezTo>
                  <a:pt x="78098" y="62694"/>
                  <a:pt x="77368" y="62694"/>
                  <a:pt x="76365" y="62694"/>
                </a:cubicBezTo>
                <a:cubicBezTo>
                  <a:pt x="75362" y="62694"/>
                  <a:pt x="73812" y="64335"/>
                  <a:pt x="72261" y="66068"/>
                </a:cubicBezTo>
                <a:cubicBezTo>
                  <a:pt x="70711" y="67800"/>
                  <a:pt x="69982" y="66068"/>
                  <a:pt x="69982" y="66068"/>
                </a:cubicBezTo>
                <a:lnTo>
                  <a:pt x="57945" y="60232"/>
                </a:lnTo>
                <a:cubicBezTo>
                  <a:pt x="56395" y="58800"/>
                  <a:pt x="54963" y="57241"/>
                  <a:pt x="53659" y="55581"/>
                </a:cubicBezTo>
                <a:cubicBezTo>
                  <a:pt x="53112" y="54851"/>
                  <a:pt x="52291" y="55581"/>
                  <a:pt x="52017" y="56493"/>
                </a:cubicBezTo>
                <a:cubicBezTo>
                  <a:pt x="51744" y="57405"/>
                  <a:pt x="47002" y="62967"/>
                  <a:pt x="45726" y="64700"/>
                </a:cubicBezTo>
                <a:cubicBezTo>
                  <a:pt x="44403" y="66734"/>
                  <a:pt x="43245" y="68867"/>
                  <a:pt x="42260" y="71083"/>
                </a:cubicBezTo>
                <a:cubicBezTo>
                  <a:pt x="42260" y="71904"/>
                  <a:pt x="43537" y="73363"/>
                  <a:pt x="43993" y="73454"/>
                </a:cubicBezTo>
                <a:cubicBezTo>
                  <a:pt x="44449" y="73545"/>
                  <a:pt x="44722" y="75460"/>
                  <a:pt x="44722" y="75460"/>
                </a:cubicBezTo>
                <a:cubicBezTo>
                  <a:pt x="44823" y="76792"/>
                  <a:pt x="44823" y="78141"/>
                  <a:pt x="44722" y="79473"/>
                </a:cubicBezTo>
                <a:cubicBezTo>
                  <a:pt x="44722" y="81205"/>
                  <a:pt x="43537" y="81205"/>
                  <a:pt x="43537" y="81205"/>
                </a:cubicBezTo>
                <a:lnTo>
                  <a:pt x="37336" y="81752"/>
                </a:lnTo>
                <a:cubicBezTo>
                  <a:pt x="35147" y="81752"/>
                  <a:pt x="36150" y="83576"/>
                  <a:pt x="36150" y="83576"/>
                </a:cubicBezTo>
                <a:cubicBezTo>
                  <a:pt x="36150" y="83576"/>
                  <a:pt x="38430" y="93698"/>
                  <a:pt x="38613" y="94975"/>
                </a:cubicBezTo>
                <a:cubicBezTo>
                  <a:pt x="38613" y="95814"/>
                  <a:pt x="38239" y="96616"/>
                  <a:pt x="37610" y="97163"/>
                </a:cubicBezTo>
                <a:cubicBezTo>
                  <a:pt x="37610" y="97163"/>
                  <a:pt x="32229" y="102999"/>
                  <a:pt x="30862" y="104094"/>
                </a:cubicBezTo>
                <a:cubicBezTo>
                  <a:pt x="29275" y="105288"/>
                  <a:pt x="27570" y="106291"/>
                  <a:pt x="25755" y="107103"/>
                </a:cubicBezTo>
                <a:cubicBezTo>
                  <a:pt x="23576" y="107331"/>
                  <a:pt x="21369" y="107331"/>
                  <a:pt x="19189" y="107103"/>
                </a:cubicBezTo>
                <a:cubicBezTo>
                  <a:pt x="16071" y="108051"/>
                  <a:pt x="13025" y="109209"/>
                  <a:pt x="10070" y="110568"/>
                </a:cubicBezTo>
                <a:cubicBezTo>
                  <a:pt x="8794" y="111206"/>
                  <a:pt x="5693" y="112392"/>
                  <a:pt x="4508" y="112939"/>
                </a:cubicBezTo>
                <a:cubicBezTo>
                  <a:pt x="3322" y="113486"/>
                  <a:pt x="6605" y="114672"/>
                  <a:pt x="7608" y="114945"/>
                </a:cubicBezTo>
                <a:cubicBezTo>
                  <a:pt x="8612" y="115219"/>
                  <a:pt x="9067" y="116678"/>
                  <a:pt x="9067" y="116678"/>
                </a:cubicBezTo>
                <a:cubicBezTo>
                  <a:pt x="9067" y="116678"/>
                  <a:pt x="10253" y="124520"/>
                  <a:pt x="10344" y="125797"/>
                </a:cubicBezTo>
                <a:cubicBezTo>
                  <a:pt x="9733" y="128541"/>
                  <a:pt x="8876" y="131232"/>
                  <a:pt x="7791" y="133821"/>
                </a:cubicBezTo>
                <a:cubicBezTo>
                  <a:pt x="6569" y="136265"/>
                  <a:pt x="4490" y="138180"/>
                  <a:pt x="1954" y="139202"/>
                </a:cubicBezTo>
                <a:cubicBezTo>
                  <a:pt x="1225" y="139493"/>
                  <a:pt x="806" y="140259"/>
                  <a:pt x="951" y="141025"/>
                </a:cubicBezTo>
                <a:cubicBezTo>
                  <a:pt x="951" y="141025"/>
                  <a:pt x="1772" y="148776"/>
                  <a:pt x="2046" y="150782"/>
                </a:cubicBezTo>
                <a:cubicBezTo>
                  <a:pt x="2146" y="153190"/>
                  <a:pt x="1845" y="155597"/>
                  <a:pt x="1134" y="157895"/>
                </a:cubicBezTo>
                <a:lnTo>
                  <a:pt x="-52" y="160905"/>
                </a:lnTo>
                <a:cubicBezTo>
                  <a:pt x="496" y="161005"/>
                  <a:pt x="1015" y="161187"/>
                  <a:pt x="1499" y="161452"/>
                </a:cubicBezTo>
                <a:cubicBezTo>
                  <a:pt x="4088" y="162810"/>
                  <a:pt x="6806" y="163914"/>
                  <a:pt x="9615" y="164734"/>
                </a:cubicBezTo>
                <a:cubicBezTo>
                  <a:pt x="10617" y="164734"/>
                  <a:pt x="12897" y="164734"/>
                  <a:pt x="13627" y="165738"/>
                </a:cubicBezTo>
                <a:cubicBezTo>
                  <a:pt x="14566" y="167160"/>
                  <a:pt x="15332" y="168692"/>
                  <a:pt x="15907" y="170297"/>
                </a:cubicBezTo>
                <a:cubicBezTo>
                  <a:pt x="15907" y="171118"/>
                  <a:pt x="18916" y="182972"/>
                  <a:pt x="28764" y="184705"/>
                </a:cubicBezTo>
                <a:lnTo>
                  <a:pt x="32685" y="185617"/>
                </a:lnTo>
                <a:lnTo>
                  <a:pt x="40163" y="188808"/>
                </a:lnTo>
                <a:cubicBezTo>
                  <a:pt x="40801" y="189118"/>
                  <a:pt x="41567" y="188927"/>
                  <a:pt x="41987" y="188353"/>
                </a:cubicBezTo>
                <a:lnTo>
                  <a:pt x="44996" y="184340"/>
                </a:lnTo>
                <a:cubicBezTo>
                  <a:pt x="44996" y="184340"/>
                  <a:pt x="45999" y="182790"/>
                  <a:pt x="46729" y="182699"/>
                </a:cubicBezTo>
                <a:cubicBezTo>
                  <a:pt x="47458" y="182608"/>
                  <a:pt x="54571" y="178960"/>
                  <a:pt x="55848" y="178687"/>
                </a:cubicBezTo>
                <a:cubicBezTo>
                  <a:pt x="57124" y="178413"/>
                  <a:pt x="63963" y="177228"/>
                  <a:pt x="65605" y="177228"/>
                </a:cubicBezTo>
                <a:cubicBezTo>
                  <a:pt x="67246" y="177228"/>
                  <a:pt x="77642" y="177957"/>
                  <a:pt x="77642" y="177957"/>
                </a:cubicBezTo>
                <a:cubicBezTo>
                  <a:pt x="78134" y="178148"/>
                  <a:pt x="78462" y="178613"/>
                  <a:pt x="78462" y="179142"/>
                </a:cubicBezTo>
                <a:cubicBezTo>
                  <a:pt x="78635" y="180091"/>
                  <a:pt x="79155" y="180930"/>
                  <a:pt x="79922" y="181513"/>
                </a:cubicBezTo>
                <a:cubicBezTo>
                  <a:pt x="80651" y="182061"/>
                  <a:pt x="83296" y="185343"/>
                  <a:pt x="84754" y="185799"/>
                </a:cubicBezTo>
                <a:cubicBezTo>
                  <a:pt x="85675" y="186027"/>
                  <a:pt x="86487" y="186574"/>
                  <a:pt x="87034" y="187349"/>
                </a:cubicBezTo>
                <a:cubicBezTo>
                  <a:pt x="87034" y="187988"/>
                  <a:pt x="90591" y="197198"/>
                  <a:pt x="93600" y="195101"/>
                </a:cubicBezTo>
                <a:lnTo>
                  <a:pt x="95515" y="193641"/>
                </a:lnTo>
                <a:cubicBezTo>
                  <a:pt x="95597" y="193131"/>
                  <a:pt x="95597" y="192602"/>
                  <a:pt x="95515" y="192091"/>
                </a:cubicBezTo>
                <a:cubicBezTo>
                  <a:pt x="94959" y="190131"/>
                  <a:pt x="94129" y="188261"/>
                  <a:pt x="93052" y="186529"/>
                </a:cubicBezTo>
                <a:cubicBezTo>
                  <a:pt x="92214" y="185270"/>
                  <a:pt x="91858" y="183748"/>
                  <a:pt x="92049" y="182243"/>
                </a:cubicBezTo>
                <a:cubicBezTo>
                  <a:pt x="92369" y="177838"/>
                  <a:pt x="92369" y="173425"/>
                  <a:pt x="92049" y="169020"/>
                </a:cubicBezTo>
                <a:cubicBezTo>
                  <a:pt x="90937" y="165756"/>
                  <a:pt x="90116" y="162400"/>
                  <a:pt x="89588" y="158990"/>
                </a:cubicBezTo>
                <a:cubicBezTo>
                  <a:pt x="89223" y="156883"/>
                  <a:pt x="88712" y="154813"/>
                  <a:pt x="88037" y="152789"/>
                </a:cubicBezTo>
                <a:cubicBezTo>
                  <a:pt x="87627" y="151667"/>
                  <a:pt x="87627" y="150445"/>
                  <a:pt x="88037" y="149324"/>
                </a:cubicBezTo>
                <a:cubicBezTo>
                  <a:pt x="89004" y="147281"/>
                  <a:pt x="89770" y="145138"/>
                  <a:pt x="90317" y="142940"/>
                </a:cubicBezTo>
                <a:cubicBezTo>
                  <a:pt x="90317" y="141755"/>
                  <a:pt x="90317" y="141025"/>
                  <a:pt x="91594" y="141025"/>
                </a:cubicBezTo>
                <a:cubicBezTo>
                  <a:pt x="92870" y="141025"/>
                  <a:pt x="100712" y="141025"/>
                  <a:pt x="102628" y="141025"/>
                </a:cubicBezTo>
                <a:cubicBezTo>
                  <a:pt x="104542" y="141025"/>
                  <a:pt x="125151" y="141025"/>
                  <a:pt x="129346" y="141025"/>
                </a:cubicBezTo>
                <a:cubicBezTo>
                  <a:pt x="133787" y="140387"/>
                  <a:pt x="138273" y="140205"/>
                  <a:pt x="142751" y="140478"/>
                </a:cubicBezTo>
                <a:cubicBezTo>
                  <a:pt x="147529" y="141144"/>
                  <a:pt x="152335" y="141573"/>
                  <a:pt x="157159" y="141755"/>
                </a:cubicBezTo>
                <a:cubicBezTo>
                  <a:pt x="159347" y="141755"/>
                  <a:pt x="167554" y="141116"/>
                  <a:pt x="168466" y="141299"/>
                </a:cubicBezTo>
                <a:cubicBezTo>
                  <a:pt x="169433" y="141408"/>
                  <a:pt x="170390" y="141034"/>
                  <a:pt x="171020" y="140296"/>
                </a:cubicBezTo>
                <a:cubicBezTo>
                  <a:pt x="171840" y="139475"/>
                  <a:pt x="173846" y="137469"/>
                  <a:pt x="174941" y="137469"/>
                </a:cubicBezTo>
                <a:cubicBezTo>
                  <a:pt x="177494" y="137004"/>
                  <a:pt x="180093" y="136758"/>
                  <a:pt x="182692" y="136740"/>
                </a:cubicBezTo>
                <a:cubicBezTo>
                  <a:pt x="184825" y="137159"/>
                  <a:pt x="186995" y="137432"/>
                  <a:pt x="189166" y="137560"/>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50" name="Freeform: Shape 1249">
            <a:extLst>
              <a:ext uri="{FF2B5EF4-FFF2-40B4-BE49-F238E27FC236}">
                <a16:creationId xmlns:a16="http://schemas.microsoft.com/office/drawing/2014/main" id="{40DB5A91-870B-46BD-E3C6-1A8FA6075401}"/>
              </a:ext>
            </a:extLst>
          </p:cNvPr>
          <p:cNvSpPr/>
          <p:nvPr/>
        </p:nvSpPr>
        <p:spPr>
          <a:xfrm>
            <a:off x="5765714" y="4215675"/>
            <a:ext cx="89466" cy="183681"/>
          </a:xfrm>
          <a:custGeom>
            <a:avLst/>
            <a:gdLst>
              <a:gd name="connsiteX0" fmla="*/ 54165 w 102967"/>
              <a:gd name="connsiteY0" fmla="*/ 16311 h 211399"/>
              <a:gd name="connsiteX1" fmla="*/ 51976 w 102967"/>
              <a:gd name="connsiteY1" fmla="*/ 22695 h 211399"/>
              <a:gd name="connsiteX2" fmla="*/ 50244 w 102967"/>
              <a:gd name="connsiteY2" fmla="*/ 25613 h 211399"/>
              <a:gd name="connsiteX3" fmla="*/ 42492 w 102967"/>
              <a:gd name="connsiteY3" fmla="*/ 31814 h 211399"/>
              <a:gd name="connsiteX4" fmla="*/ 39939 w 102967"/>
              <a:gd name="connsiteY4" fmla="*/ 32543 h 211399"/>
              <a:gd name="connsiteX5" fmla="*/ 23434 w 102967"/>
              <a:gd name="connsiteY5" fmla="*/ 31814 h 211399"/>
              <a:gd name="connsiteX6" fmla="*/ 20425 w 102967"/>
              <a:gd name="connsiteY6" fmla="*/ 33273 h 211399"/>
              <a:gd name="connsiteX7" fmla="*/ 10576 w 102967"/>
              <a:gd name="connsiteY7" fmla="*/ 41206 h 211399"/>
              <a:gd name="connsiteX8" fmla="*/ 10576 w 102967"/>
              <a:gd name="connsiteY8" fmla="*/ 44671 h 211399"/>
              <a:gd name="connsiteX9" fmla="*/ 10576 w 102967"/>
              <a:gd name="connsiteY9" fmla="*/ 46039 h 211399"/>
              <a:gd name="connsiteX10" fmla="*/ 5835 w 102967"/>
              <a:gd name="connsiteY10" fmla="*/ 46951 h 211399"/>
              <a:gd name="connsiteX11" fmla="*/ 4284 w 102967"/>
              <a:gd name="connsiteY11" fmla="*/ 46951 h 211399"/>
              <a:gd name="connsiteX12" fmla="*/ 910 w 102967"/>
              <a:gd name="connsiteY12" fmla="*/ 55614 h 211399"/>
              <a:gd name="connsiteX13" fmla="*/ 272 w 102967"/>
              <a:gd name="connsiteY13" fmla="*/ 63547 h 211399"/>
              <a:gd name="connsiteX14" fmla="*/ 5196 w 102967"/>
              <a:gd name="connsiteY14" fmla="*/ 72666 h 211399"/>
              <a:gd name="connsiteX15" fmla="*/ 18510 w 102967"/>
              <a:gd name="connsiteY15" fmla="*/ 81785 h 211399"/>
              <a:gd name="connsiteX16" fmla="*/ 19422 w 102967"/>
              <a:gd name="connsiteY16" fmla="*/ 83335 h 211399"/>
              <a:gd name="connsiteX17" fmla="*/ 19422 w 102967"/>
              <a:gd name="connsiteY17" fmla="*/ 97926 h 211399"/>
              <a:gd name="connsiteX18" fmla="*/ 20333 w 102967"/>
              <a:gd name="connsiteY18" fmla="*/ 100570 h 211399"/>
              <a:gd name="connsiteX19" fmla="*/ 20972 w 102967"/>
              <a:gd name="connsiteY19" fmla="*/ 103306 h 211399"/>
              <a:gd name="connsiteX20" fmla="*/ 22431 w 102967"/>
              <a:gd name="connsiteY20" fmla="*/ 106315 h 211399"/>
              <a:gd name="connsiteX21" fmla="*/ 26991 w 102967"/>
              <a:gd name="connsiteY21" fmla="*/ 113975 h 211399"/>
              <a:gd name="connsiteX22" fmla="*/ 28176 w 102967"/>
              <a:gd name="connsiteY22" fmla="*/ 131210 h 211399"/>
              <a:gd name="connsiteX23" fmla="*/ 28723 w 102967"/>
              <a:gd name="connsiteY23" fmla="*/ 140876 h 211399"/>
              <a:gd name="connsiteX24" fmla="*/ 28723 w 102967"/>
              <a:gd name="connsiteY24" fmla="*/ 150998 h 211399"/>
              <a:gd name="connsiteX25" fmla="*/ 28723 w 102967"/>
              <a:gd name="connsiteY25" fmla="*/ 161576 h 211399"/>
              <a:gd name="connsiteX26" fmla="*/ 28723 w 102967"/>
              <a:gd name="connsiteY26" fmla="*/ 167959 h 211399"/>
              <a:gd name="connsiteX27" fmla="*/ 26443 w 102967"/>
              <a:gd name="connsiteY27" fmla="*/ 186197 h 211399"/>
              <a:gd name="connsiteX28" fmla="*/ 27081 w 102967"/>
              <a:gd name="connsiteY28" fmla="*/ 188021 h 211399"/>
              <a:gd name="connsiteX29" fmla="*/ 27081 w 102967"/>
              <a:gd name="connsiteY29" fmla="*/ 191121 h 211399"/>
              <a:gd name="connsiteX30" fmla="*/ 26261 w 102967"/>
              <a:gd name="connsiteY30" fmla="*/ 194404 h 211399"/>
              <a:gd name="connsiteX31" fmla="*/ 26808 w 102967"/>
              <a:gd name="connsiteY31" fmla="*/ 197140 h 211399"/>
              <a:gd name="connsiteX32" fmla="*/ 30547 w 102967"/>
              <a:gd name="connsiteY32" fmla="*/ 202520 h 211399"/>
              <a:gd name="connsiteX33" fmla="*/ 32462 w 102967"/>
              <a:gd name="connsiteY33" fmla="*/ 206806 h 211399"/>
              <a:gd name="connsiteX34" fmla="*/ 31878 w 102967"/>
              <a:gd name="connsiteY34" fmla="*/ 208785 h 211399"/>
              <a:gd name="connsiteX35" fmla="*/ 31823 w 102967"/>
              <a:gd name="connsiteY35" fmla="*/ 208812 h 211399"/>
              <a:gd name="connsiteX36" fmla="*/ 28449 w 102967"/>
              <a:gd name="connsiteY36" fmla="*/ 211365 h 211399"/>
              <a:gd name="connsiteX37" fmla="*/ 49970 w 102967"/>
              <a:gd name="connsiteY37" fmla="*/ 207900 h 211399"/>
              <a:gd name="connsiteX38" fmla="*/ 64195 w 102967"/>
              <a:gd name="connsiteY38" fmla="*/ 207171 h 211399"/>
              <a:gd name="connsiteX39" fmla="*/ 64195 w 102967"/>
              <a:gd name="connsiteY39" fmla="*/ 204526 h 211399"/>
              <a:gd name="connsiteX40" fmla="*/ 64834 w 102967"/>
              <a:gd name="connsiteY40" fmla="*/ 201699 h 211399"/>
              <a:gd name="connsiteX41" fmla="*/ 66658 w 102967"/>
              <a:gd name="connsiteY41" fmla="*/ 192580 h 211399"/>
              <a:gd name="connsiteX42" fmla="*/ 65472 w 102967"/>
              <a:gd name="connsiteY42" fmla="*/ 187018 h 211399"/>
              <a:gd name="connsiteX43" fmla="*/ 64925 w 102967"/>
              <a:gd name="connsiteY43" fmla="*/ 185011 h 211399"/>
              <a:gd name="connsiteX44" fmla="*/ 66202 w 102967"/>
              <a:gd name="connsiteY44" fmla="*/ 177260 h 211399"/>
              <a:gd name="connsiteX45" fmla="*/ 66202 w 102967"/>
              <a:gd name="connsiteY45" fmla="*/ 173339 h 211399"/>
              <a:gd name="connsiteX46" fmla="*/ 64561 w 102967"/>
              <a:gd name="connsiteY46" fmla="*/ 155740 h 211399"/>
              <a:gd name="connsiteX47" fmla="*/ 63466 w 102967"/>
              <a:gd name="connsiteY47" fmla="*/ 154098 h 211399"/>
              <a:gd name="connsiteX48" fmla="*/ 63466 w 102967"/>
              <a:gd name="connsiteY48" fmla="*/ 151180 h 211399"/>
              <a:gd name="connsiteX49" fmla="*/ 64287 w 102967"/>
              <a:gd name="connsiteY49" fmla="*/ 139964 h 211399"/>
              <a:gd name="connsiteX50" fmla="*/ 65016 w 102967"/>
              <a:gd name="connsiteY50" fmla="*/ 135952 h 211399"/>
              <a:gd name="connsiteX51" fmla="*/ 66019 w 102967"/>
              <a:gd name="connsiteY51" fmla="*/ 131119 h 211399"/>
              <a:gd name="connsiteX52" fmla="*/ 66019 w 102967"/>
              <a:gd name="connsiteY52" fmla="*/ 124188 h 211399"/>
              <a:gd name="connsiteX53" fmla="*/ 66566 w 102967"/>
              <a:gd name="connsiteY53" fmla="*/ 119720 h 211399"/>
              <a:gd name="connsiteX54" fmla="*/ 67296 w 102967"/>
              <a:gd name="connsiteY54" fmla="*/ 114614 h 211399"/>
              <a:gd name="connsiteX55" fmla="*/ 68573 w 102967"/>
              <a:gd name="connsiteY55" fmla="*/ 113610 h 211399"/>
              <a:gd name="connsiteX56" fmla="*/ 78968 w 102967"/>
              <a:gd name="connsiteY56" fmla="*/ 108230 h 211399"/>
              <a:gd name="connsiteX57" fmla="*/ 83710 w 102967"/>
              <a:gd name="connsiteY57" fmla="*/ 95555 h 211399"/>
              <a:gd name="connsiteX58" fmla="*/ 85534 w 102967"/>
              <a:gd name="connsiteY58" fmla="*/ 92272 h 211399"/>
              <a:gd name="connsiteX59" fmla="*/ 95747 w 102967"/>
              <a:gd name="connsiteY59" fmla="*/ 79870 h 211399"/>
              <a:gd name="connsiteX60" fmla="*/ 95747 w 102967"/>
              <a:gd name="connsiteY60" fmla="*/ 77955 h 211399"/>
              <a:gd name="connsiteX61" fmla="*/ 97480 w 102967"/>
              <a:gd name="connsiteY61" fmla="*/ 66557 h 211399"/>
              <a:gd name="connsiteX62" fmla="*/ 102130 w 102967"/>
              <a:gd name="connsiteY62" fmla="*/ 61359 h 211399"/>
              <a:gd name="connsiteX63" fmla="*/ 102769 w 102967"/>
              <a:gd name="connsiteY63" fmla="*/ 58714 h 211399"/>
              <a:gd name="connsiteX64" fmla="*/ 99304 w 102967"/>
              <a:gd name="connsiteY64" fmla="*/ 44215 h 211399"/>
              <a:gd name="connsiteX65" fmla="*/ 98300 w 102967"/>
              <a:gd name="connsiteY65" fmla="*/ 42392 h 211399"/>
              <a:gd name="connsiteX66" fmla="*/ 91461 w 102967"/>
              <a:gd name="connsiteY66" fmla="*/ 34549 h 211399"/>
              <a:gd name="connsiteX67" fmla="*/ 91461 w 102967"/>
              <a:gd name="connsiteY67" fmla="*/ 31814 h 211399"/>
              <a:gd name="connsiteX68" fmla="*/ 94470 w 102967"/>
              <a:gd name="connsiteY68" fmla="*/ 23698 h 211399"/>
              <a:gd name="connsiteX69" fmla="*/ 88543 w 102967"/>
              <a:gd name="connsiteY69" fmla="*/ 19868 h 211399"/>
              <a:gd name="connsiteX70" fmla="*/ 83710 w 102967"/>
              <a:gd name="connsiteY70" fmla="*/ 16129 h 211399"/>
              <a:gd name="connsiteX71" fmla="*/ 69211 w 102967"/>
              <a:gd name="connsiteY71" fmla="*/ 444 h 211399"/>
              <a:gd name="connsiteX72" fmla="*/ 67661 w 102967"/>
              <a:gd name="connsiteY72" fmla="*/ 444 h 211399"/>
              <a:gd name="connsiteX73" fmla="*/ 60366 w 102967"/>
              <a:gd name="connsiteY73" fmla="*/ 2998 h 211399"/>
              <a:gd name="connsiteX74" fmla="*/ 55806 w 102967"/>
              <a:gd name="connsiteY74" fmla="*/ 4274 h 211399"/>
              <a:gd name="connsiteX75" fmla="*/ 53071 w 102967"/>
              <a:gd name="connsiteY75" fmla="*/ 7010 h 211399"/>
              <a:gd name="connsiteX76" fmla="*/ 53709 w 102967"/>
              <a:gd name="connsiteY76" fmla="*/ 14943 h 211399"/>
              <a:gd name="connsiteX77" fmla="*/ 54165 w 102967"/>
              <a:gd name="connsiteY77" fmla="*/ 16311 h 21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102967" h="211399">
                <a:moveTo>
                  <a:pt x="54165" y="16311"/>
                </a:moveTo>
                <a:cubicBezTo>
                  <a:pt x="53526" y="18682"/>
                  <a:pt x="52068" y="22148"/>
                  <a:pt x="51976" y="22695"/>
                </a:cubicBezTo>
                <a:cubicBezTo>
                  <a:pt x="51721" y="23825"/>
                  <a:pt x="51110" y="24847"/>
                  <a:pt x="50244" y="25613"/>
                </a:cubicBezTo>
                <a:cubicBezTo>
                  <a:pt x="49240" y="26251"/>
                  <a:pt x="42492" y="31814"/>
                  <a:pt x="42492" y="31814"/>
                </a:cubicBezTo>
                <a:cubicBezTo>
                  <a:pt x="42492" y="31814"/>
                  <a:pt x="39939" y="32543"/>
                  <a:pt x="39939" y="32543"/>
                </a:cubicBezTo>
                <a:cubicBezTo>
                  <a:pt x="39939" y="32543"/>
                  <a:pt x="24984" y="31722"/>
                  <a:pt x="23434" y="31814"/>
                </a:cubicBezTo>
                <a:cubicBezTo>
                  <a:pt x="22249" y="31768"/>
                  <a:pt x="21127" y="32315"/>
                  <a:pt x="20425" y="33273"/>
                </a:cubicBezTo>
                <a:cubicBezTo>
                  <a:pt x="19695" y="34276"/>
                  <a:pt x="12035" y="40112"/>
                  <a:pt x="10576" y="41206"/>
                </a:cubicBezTo>
                <a:cubicBezTo>
                  <a:pt x="9117" y="42300"/>
                  <a:pt x="9938" y="43394"/>
                  <a:pt x="10576" y="44671"/>
                </a:cubicBezTo>
                <a:cubicBezTo>
                  <a:pt x="11214" y="45948"/>
                  <a:pt x="10576" y="46039"/>
                  <a:pt x="10576" y="46039"/>
                </a:cubicBezTo>
                <a:lnTo>
                  <a:pt x="5835" y="46951"/>
                </a:lnTo>
                <a:lnTo>
                  <a:pt x="4284" y="46951"/>
                </a:lnTo>
                <a:cubicBezTo>
                  <a:pt x="3099" y="50143"/>
                  <a:pt x="1366" y="54793"/>
                  <a:pt x="910" y="55614"/>
                </a:cubicBezTo>
                <a:cubicBezTo>
                  <a:pt x="-93" y="58131"/>
                  <a:pt x="-321" y="60903"/>
                  <a:pt x="272" y="63547"/>
                </a:cubicBezTo>
                <a:cubicBezTo>
                  <a:pt x="564" y="67140"/>
                  <a:pt x="2351" y="70450"/>
                  <a:pt x="5196" y="72666"/>
                </a:cubicBezTo>
                <a:cubicBezTo>
                  <a:pt x="7567" y="74490"/>
                  <a:pt x="17689" y="80782"/>
                  <a:pt x="18510" y="81785"/>
                </a:cubicBezTo>
                <a:cubicBezTo>
                  <a:pt x="19020" y="82150"/>
                  <a:pt x="19358" y="82715"/>
                  <a:pt x="19422" y="83335"/>
                </a:cubicBezTo>
                <a:cubicBezTo>
                  <a:pt x="19422" y="83335"/>
                  <a:pt x="19422" y="96923"/>
                  <a:pt x="19422" y="97926"/>
                </a:cubicBezTo>
                <a:cubicBezTo>
                  <a:pt x="19358" y="98892"/>
                  <a:pt x="19686" y="99841"/>
                  <a:pt x="20333" y="100570"/>
                </a:cubicBezTo>
                <a:cubicBezTo>
                  <a:pt x="20926" y="101355"/>
                  <a:pt x="21154" y="102349"/>
                  <a:pt x="20972" y="103306"/>
                </a:cubicBezTo>
                <a:cubicBezTo>
                  <a:pt x="20972" y="104765"/>
                  <a:pt x="21701" y="105403"/>
                  <a:pt x="22431" y="106315"/>
                </a:cubicBezTo>
                <a:cubicBezTo>
                  <a:pt x="24291" y="108650"/>
                  <a:pt x="25823" y="111230"/>
                  <a:pt x="26991" y="113975"/>
                </a:cubicBezTo>
                <a:cubicBezTo>
                  <a:pt x="28577" y="119574"/>
                  <a:pt x="28988" y="125447"/>
                  <a:pt x="28176" y="131210"/>
                </a:cubicBezTo>
                <a:cubicBezTo>
                  <a:pt x="27866" y="134438"/>
                  <a:pt x="28048" y="137702"/>
                  <a:pt x="28723" y="140876"/>
                </a:cubicBezTo>
                <a:cubicBezTo>
                  <a:pt x="28723" y="143065"/>
                  <a:pt x="28723" y="149995"/>
                  <a:pt x="28723" y="150998"/>
                </a:cubicBezTo>
                <a:lnTo>
                  <a:pt x="28723" y="161576"/>
                </a:lnTo>
                <a:cubicBezTo>
                  <a:pt x="28723" y="164403"/>
                  <a:pt x="28723" y="165588"/>
                  <a:pt x="28723" y="167959"/>
                </a:cubicBezTo>
                <a:cubicBezTo>
                  <a:pt x="28723" y="170330"/>
                  <a:pt x="26717" y="184647"/>
                  <a:pt x="26443" y="186197"/>
                </a:cubicBezTo>
                <a:cubicBezTo>
                  <a:pt x="26170" y="187747"/>
                  <a:pt x="26443" y="187747"/>
                  <a:pt x="27081" y="188021"/>
                </a:cubicBezTo>
                <a:cubicBezTo>
                  <a:pt x="27720" y="188294"/>
                  <a:pt x="27720" y="190118"/>
                  <a:pt x="27081" y="191121"/>
                </a:cubicBezTo>
                <a:cubicBezTo>
                  <a:pt x="27018" y="192261"/>
                  <a:pt x="26735" y="193374"/>
                  <a:pt x="26261" y="194404"/>
                </a:cubicBezTo>
                <a:cubicBezTo>
                  <a:pt x="25623" y="195589"/>
                  <a:pt x="26261" y="196136"/>
                  <a:pt x="26808" y="197140"/>
                </a:cubicBezTo>
                <a:cubicBezTo>
                  <a:pt x="27866" y="199055"/>
                  <a:pt x="29115" y="200860"/>
                  <a:pt x="30547" y="202520"/>
                </a:cubicBezTo>
                <a:cubicBezTo>
                  <a:pt x="31440" y="203824"/>
                  <a:pt x="32088" y="205274"/>
                  <a:pt x="32462" y="206806"/>
                </a:cubicBezTo>
                <a:cubicBezTo>
                  <a:pt x="32845" y="207517"/>
                  <a:pt x="32580" y="208401"/>
                  <a:pt x="31878" y="208785"/>
                </a:cubicBezTo>
                <a:cubicBezTo>
                  <a:pt x="31860" y="208794"/>
                  <a:pt x="31842" y="208803"/>
                  <a:pt x="31823" y="208812"/>
                </a:cubicBezTo>
                <a:cubicBezTo>
                  <a:pt x="30638" y="209578"/>
                  <a:pt x="29507" y="210426"/>
                  <a:pt x="28449" y="211365"/>
                </a:cubicBezTo>
                <a:cubicBezTo>
                  <a:pt x="35836" y="209997"/>
                  <a:pt x="45502" y="208356"/>
                  <a:pt x="49970" y="207900"/>
                </a:cubicBezTo>
                <a:cubicBezTo>
                  <a:pt x="54438" y="207444"/>
                  <a:pt x="59089" y="207262"/>
                  <a:pt x="64195" y="207171"/>
                </a:cubicBezTo>
                <a:lnTo>
                  <a:pt x="64195" y="204526"/>
                </a:lnTo>
                <a:cubicBezTo>
                  <a:pt x="64268" y="203559"/>
                  <a:pt x="64488" y="202602"/>
                  <a:pt x="64834" y="201699"/>
                </a:cubicBezTo>
                <a:cubicBezTo>
                  <a:pt x="65609" y="198699"/>
                  <a:pt x="66220" y="195653"/>
                  <a:pt x="66658" y="192580"/>
                </a:cubicBezTo>
                <a:cubicBezTo>
                  <a:pt x="66539" y="190674"/>
                  <a:pt x="66138" y="188805"/>
                  <a:pt x="65472" y="187018"/>
                </a:cubicBezTo>
                <a:cubicBezTo>
                  <a:pt x="64934" y="186507"/>
                  <a:pt x="64715" y="185732"/>
                  <a:pt x="64925" y="185011"/>
                </a:cubicBezTo>
                <a:cubicBezTo>
                  <a:pt x="64925" y="184008"/>
                  <a:pt x="66202" y="178172"/>
                  <a:pt x="66202" y="177260"/>
                </a:cubicBezTo>
                <a:cubicBezTo>
                  <a:pt x="66202" y="176349"/>
                  <a:pt x="66202" y="174434"/>
                  <a:pt x="66202" y="173339"/>
                </a:cubicBezTo>
                <a:cubicBezTo>
                  <a:pt x="66202" y="172245"/>
                  <a:pt x="64561" y="155740"/>
                  <a:pt x="64561" y="155740"/>
                </a:cubicBezTo>
                <a:lnTo>
                  <a:pt x="63466" y="154098"/>
                </a:lnTo>
                <a:cubicBezTo>
                  <a:pt x="63128" y="153150"/>
                  <a:pt x="63128" y="152129"/>
                  <a:pt x="63466" y="151180"/>
                </a:cubicBezTo>
                <a:cubicBezTo>
                  <a:pt x="63466" y="149812"/>
                  <a:pt x="64287" y="140420"/>
                  <a:pt x="64287" y="139964"/>
                </a:cubicBezTo>
                <a:cubicBezTo>
                  <a:pt x="64414" y="138605"/>
                  <a:pt x="64661" y="137265"/>
                  <a:pt x="65016" y="135952"/>
                </a:cubicBezTo>
                <a:cubicBezTo>
                  <a:pt x="65509" y="134374"/>
                  <a:pt x="65846" y="132760"/>
                  <a:pt x="66019" y="131119"/>
                </a:cubicBezTo>
                <a:cubicBezTo>
                  <a:pt x="66019" y="130116"/>
                  <a:pt x="66019" y="125283"/>
                  <a:pt x="66019" y="124188"/>
                </a:cubicBezTo>
                <a:cubicBezTo>
                  <a:pt x="66111" y="122693"/>
                  <a:pt x="66293" y="121197"/>
                  <a:pt x="66566" y="119720"/>
                </a:cubicBezTo>
                <a:cubicBezTo>
                  <a:pt x="66566" y="118626"/>
                  <a:pt x="67296" y="114614"/>
                  <a:pt x="67296" y="114614"/>
                </a:cubicBezTo>
                <a:cubicBezTo>
                  <a:pt x="67460" y="114039"/>
                  <a:pt x="67971" y="113629"/>
                  <a:pt x="68573" y="113610"/>
                </a:cubicBezTo>
                <a:cubicBezTo>
                  <a:pt x="69576" y="113610"/>
                  <a:pt x="76962" y="114614"/>
                  <a:pt x="78968" y="108230"/>
                </a:cubicBezTo>
                <a:cubicBezTo>
                  <a:pt x="80336" y="103926"/>
                  <a:pt x="81913" y="99695"/>
                  <a:pt x="83710" y="95555"/>
                </a:cubicBezTo>
                <a:cubicBezTo>
                  <a:pt x="84248" y="94424"/>
                  <a:pt x="84859" y="93330"/>
                  <a:pt x="85534" y="92272"/>
                </a:cubicBezTo>
                <a:cubicBezTo>
                  <a:pt x="86264" y="91269"/>
                  <a:pt x="95383" y="80235"/>
                  <a:pt x="95747" y="79870"/>
                </a:cubicBezTo>
                <a:cubicBezTo>
                  <a:pt x="96075" y="79269"/>
                  <a:pt x="96075" y="78548"/>
                  <a:pt x="95747" y="77955"/>
                </a:cubicBezTo>
                <a:cubicBezTo>
                  <a:pt x="94580" y="74089"/>
                  <a:pt x="95218" y="69903"/>
                  <a:pt x="97480" y="66557"/>
                </a:cubicBezTo>
                <a:cubicBezTo>
                  <a:pt x="98829" y="64651"/>
                  <a:pt x="100388" y="62909"/>
                  <a:pt x="102130" y="61359"/>
                </a:cubicBezTo>
                <a:cubicBezTo>
                  <a:pt x="102851" y="60684"/>
                  <a:pt x="103106" y="59645"/>
                  <a:pt x="102769" y="58714"/>
                </a:cubicBezTo>
                <a:cubicBezTo>
                  <a:pt x="102130" y="57164"/>
                  <a:pt x="99304" y="44215"/>
                  <a:pt x="99304" y="44215"/>
                </a:cubicBezTo>
                <a:cubicBezTo>
                  <a:pt x="99304" y="44215"/>
                  <a:pt x="99304" y="42756"/>
                  <a:pt x="98300" y="42392"/>
                </a:cubicBezTo>
                <a:cubicBezTo>
                  <a:pt x="97297" y="42027"/>
                  <a:pt x="91461" y="34549"/>
                  <a:pt x="91461" y="34549"/>
                </a:cubicBezTo>
                <a:cubicBezTo>
                  <a:pt x="91078" y="33674"/>
                  <a:pt x="91078" y="32680"/>
                  <a:pt x="91461" y="31814"/>
                </a:cubicBezTo>
                <a:cubicBezTo>
                  <a:pt x="92008" y="30628"/>
                  <a:pt x="93559" y="26616"/>
                  <a:pt x="94470" y="23698"/>
                </a:cubicBezTo>
                <a:cubicBezTo>
                  <a:pt x="91917" y="21965"/>
                  <a:pt x="89272" y="20233"/>
                  <a:pt x="88543" y="19868"/>
                </a:cubicBezTo>
                <a:cubicBezTo>
                  <a:pt x="87814" y="19503"/>
                  <a:pt x="84713" y="16859"/>
                  <a:pt x="83710" y="16129"/>
                </a:cubicBezTo>
                <a:cubicBezTo>
                  <a:pt x="82707" y="15400"/>
                  <a:pt x="69485" y="1083"/>
                  <a:pt x="69211" y="444"/>
                </a:cubicBezTo>
                <a:cubicBezTo>
                  <a:pt x="68937" y="-194"/>
                  <a:pt x="68664" y="-194"/>
                  <a:pt x="67661" y="444"/>
                </a:cubicBezTo>
                <a:cubicBezTo>
                  <a:pt x="66658" y="1083"/>
                  <a:pt x="61642" y="2451"/>
                  <a:pt x="60366" y="2998"/>
                </a:cubicBezTo>
                <a:cubicBezTo>
                  <a:pt x="58943" y="3709"/>
                  <a:pt x="57393" y="4138"/>
                  <a:pt x="55806" y="4274"/>
                </a:cubicBezTo>
                <a:cubicBezTo>
                  <a:pt x="54256" y="4274"/>
                  <a:pt x="53800" y="4274"/>
                  <a:pt x="53071" y="7010"/>
                </a:cubicBezTo>
                <a:cubicBezTo>
                  <a:pt x="52925" y="9673"/>
                  <a:pt x="53144" y="12336"/>
                  <a:pt x="53709" y="14943"/>
                </a:cubicBezTo>
                <a:cubicBezTo>
                  <a:pt x="53891" y="15390"/>
                  <a:pt x="54046" y="15846"/>
                  <a:pt x="54165" y="1631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51" name="Freeform: Shape 1250">
            <a:extLst>
              <a:ext uri="{FF2B5EF4-FFF2-40B4-BE49-F238E27FC236}">
                <a16:creationId xmlns:a16="http://schemas.microsoft.com/office/drawing/2014/main" id="{580C170F-2ADD-1605-40B4-3A78AF2DBDE7}"/>
              </a:ext>
            </a:extLst>
          </p:cNvPr>
          <p:cNvSpPr/>
          <p:nvPr/>
        </p:nvSpPr>
        <p:spPr>
          <a:xfrm>
            <a:off x="5647417" y="4253092"/>
            <a:ext cx="129828" cy="189649"/>
          </a:xfrm>
          <a:custGeom>
            <a:avLst/>
            <a:gdLst>
              <a:gd name="connsiteX0" fmla="*/ 18330 w 149420"/>
              <a:gd name="connsiteY0" fmla="*/ 56594 h 218268"/>
              <a:gd name="connsiteX1" fmla="*/ 15686 w 149420"/>
              <a:gd name="connsiteY1" fmla="*/ 68175 h 218268"/>
              <a:gd name="connsiteX2" fmla="*/ 19516 w 149420"/>
              <a:gd name="connsiteY2" fmla="*/ 78388 h 218268"/>
              <a:gd name="connsiteX3" fmla="*/ 21339 w 149420"/>
              <a:gd name="connsiteY3" fmla="*/ 79665 h 218268"/>
              <a:gd name="connsiteX4" fmla="*/ 22343 w 149420"/>
              <a:gd name="connsiteY4" fmla="*/ 81124 h 218268"/>
              <a:gd name="connsiteX5" fmla="*/ 23802 w 149420"/>
              <a:gd name="connsiteY5" fmla="*/ 88510 h 218268"/>
              <a:gd name="connsiteX6" fmla="*/ 22707 w 149420"/>
              <a:gd name="connsiteY6" fmla="*/ 102645 h 218268"/>
              <a:gd name="connsiteX7" fmla="*/ 14683 w 149420"/>
              <a:gd name="connsiteY7" fmla="*/ 113314 h 218268"/>
              <a:gd name="connsiteX8" fmla="*/ 12403 w 149420"/>
              <a:gd name="connsiteY8" fmla="*/ 116870 h 218268"/>
              <a:gd name="connsiteX9" fmla="*/ 5290 w 149420"/>
              <a:gd name="connsiteY9" fmla="*/ 138117 h 218268"/>
              <a:gd name="connsiteX10" fmla="*/ 1187 w 149420"/>
              <a:gd name="connsiteY10" fmla="*/ 146507 h 218268"/>
              <a:gd name="connsiteX11" fmla="*/ 1 w 149420"/>
              <a:gd name="connsiteY11" fmla="*/ 152069 h 218268"/>
              <a:gd name="connsiteX12" fmla="*/ 3467 w 149420"/>
              <a:gd name="connsiteY12" fmla="*/ 173043 h 218268"/>
              <a:gd name="connsiteX13" fmla="*/ 15959 w 149420"/>
              <a:gd name="connsiteY13" fmla="*/ 191828 h 218268"/>
              <a:gd name="connsiteX14" fmla="*/ 17145 w 149420"/>
              <a:gd name="connsiteY14" fmla="*/ 199396 h 218268"/>
              <a:gd name="connsiteX15" fmla="*/ 14956 w 149420"/>
              <a:gd name="connsiteY15" fmla="*/ 204959 h 218268"/>
              <a:gd name="connsiteX16" fmla="*/ 6658 w 149420"/>
              <a:gd name="connsiteY16" fmla="*/ 204959 h 218268"/>
              <a:gd name="connsiteX17" fmla="*/ 4014 w 149420"/>
              <a:gd name="connsiteY17" fmla="*/ 205962 h 218268"/>
              <a:gd name="connsiteX18" fmla="*/ 33650 w 149420"/>
              <a:gd name="connsiteY18" fmla="*/ 216267 h 218268"/>
              <a:gd name="connsiteX19" fmla="*/ 47511 w 149420"/>
              <a:gd name="connsiteY19" fmla="*/ 214534 h 218268"/>
              <a:gd name="connsiteX20" fmla="*/ 64107 w 149420"/>
              <a:gd name="connsiteY20" fmla="*/ 205415 h 218268"/>
              <a:gd name="connsiteX21" fmla="*/ 89367 w 149420"/>
              <a:gd name="connsiteY21" fmla="*/ 196934 h 218268"/>
              <a:gd name="connsiteX22" fmla="*/ 109884 w 149420"/>
              <a:gd name="connsiteY22" fmla="*/ 187816 h 218268"/>
              <a:gd name="connsiteX23" fmla="*/ 128122 w 149420"/>
              <a:gd name="connsiteY23" fmla="*/ 179973 h 218268"/>
              <a:gd name="connsiteX24" fmla="*/ 124839 w 149420"/>
              <a:gd name="connsiteY24" fmla="*/ 176599 h 218268"/>
              <a:gd name="connsiteX25" fmla="*/ 126937 w 149420"/>
              <a:gd name="connsiteY25" fmla="*/ 174137 h 218268"/>
              <a:gd name="connsiteX26" fmla="*/ 130949 w 149420"/>
              <a:gd name="connsiteY26" fmla="*/ 178697 h 218268"/>
              <a:gd name="connsiteX27" fmla="*/ 139566 w 149420"/>
              <a:gd name="connsiteY27" fmla="*/ 181788 h 218268"/>
              <a:gd name="connsiteX28" fmla="*/ 140068 w 149420"/>
              <a:gd name="connsiteY28" fmla="*/ 181523 h 218268"/>
              <a:gd name="connsiteX29" fmla="*/ 148093 w 149420"/>
              <a:gd name="connsiteY29" fmla="*/ 172952 h 218268"/>
              <a:gd name="connsiteX30" fmla="*/ 149369 w 149420"/>
              <a:gd name="connsiteY30" fmla="*/ 171310 h 218268"/>
              <a:gd name="connsiteX31" fmla="*/ 146998 w 149420"/>
              <a:gd name="connsiteY31" fmla="*/ 169760 h 218268"/>
              <a:gd name="connsiteX32" fmla="*/ 145083 w 149420"/>
              <a:gd name="connsiteY32" fmla="*/ 167571 h 218268"/>
              <a:gd name="connsiteX33" fmla="*/ 134323 w 149420"/>
              <a:gd name="connsiteY33" fmla="*/ 157358 h 218268"/>
              <a:gd name="connsiteX34" fmla="*/ 133320 w 149420"/>
              <a:gd name="connsiteY34" fmla="*/ 155170 h 218268"/>
              <a:gd name="connsiteX35" fmla="*/ 127028 w 149420"/>
              <a:gd name="connsiteY35" fmla="*/ 142130 h 218268"/>
              <a:gd name="connsiteX36" fmla="*/ 127848 w 149420"/>
              <a:gd name="connsiteY36" fmla="*/ 140671 h 218268"/>
              <a:gd name="connsiteX37" fmla="*/ 128852 w 149420"/>
              <a:gd name="connsiteY37" fmla="*/ 139850 h 218268"/>
              <a:gd name="connsiteX38" fmla="*/ 131131 w 149420"/>
              <a:gd name="connsiteY38" fmla="*/ 129272 h 218268"/>
              <a:gd name="connsiteX39" fmla="*/ 130310 w 149420"/>
              <a:gd name="connsiteY39" fmla="*/ 127539 h 218268"/>
              <a:gd name="connsiteX40" fmla="*/ 126572 w 149420"/>
              <a:gd name="connsiteY40" fmla="*/ 120974 h 218268"/>
              <a:gd name="connsiteX41" fmla="*/ 129581 w 149420"/>
              <a:gd name="connsiteY41" fmla="*/ 111308 h 218268"/>
              <a:gd name="connsiteX42" fmla="*/ 129581 w 149420"/>
              <a:gd name="connsiteY42" fmla="*/ 109301 h 218268"/>
              <a:gd name="connsiteX43" fmla="*/ 129581 w 149420"/>
              <a:gd name="connsiteY43" fmla="*/ 106657 h 218268"/>
              <a:gd name="connsiteX44" fmla="*/ 132499 w 149420"/>
              <a:gd name="connsiteY44" fmla="*/ 96626 h 218268"/>
              <a:gd name="connsiteX45" fmla="*/ 132499 w 149420"/>
              <a:gd name="connsiteY45" fmla="*/ 93526 h 218268"/>
              <a:gd name="connsiteX46" fmla="*/ 131679 w 149420"/>
              <a:gd name="connsiteY46" fmla="*/ 91064 h 218268"/>
              <a:gd name="connsiteX47" fmla="*/ 128669 w 149420"/>
              <a:gd name="connsiteY47" fmla="*/ 89240 h 218268"/>
              <a:gd name="connsiteX48" fmla="*/ 122833 w 149420"/>
              <a:gd name="connsiteY48" fmla="*/ 81580 h 218268"/>
              <a:gd name="connsiteX49" fmla="*/ 122833 w 149420"/>
              <a:gd name="connsiteY49" fmla="*/ 80121 h 218268"/>
              <a:gd name="connsiteX50" fmla="*/ 125295 w 149420"/>
              <a:gd name="connsiteY50" fmla="*/ 78297 h 218268"/>
              <a:gd name="connsiteX51" fmla="*/ 125952 w 149420"/>
              <a:gd name="connsiteY51" fmla="*/ 76473 h 218268"/>
              <a:gd name="connsiteX52" fmla="*/ 125842 w 149420"/>
              <a:gd name="connsiteY52" fmla="*/ 76291 h 218268"/>
              <a:gd name="connsiteX53" fmla="*/ 121283 w 149420"/>
              <a:gd name="connsiteY53" fmla="*/ 58053 h 218268"/>
              <a:gd name="connsiteX54" fmla="*/ 119550 w 149420"/>
              <a:gd name="connsiteY54" fmla="*/ 58053 h 218268"/>
              <a:gd name="connsiteX55" fmla="*/ 117271 w 149420"/>
              <a:gd name="connsiteY55" fmla="*/ 58053 h 218268"/>
              <a:gd name="connsiteX56" fmla="*/ 119733 w 149420"/>
              <a:gd name="connsiteY56" fmla="*/ 54406 h 218268"/>
              <a:gd name="connsiteX57" fmla="*/ 119733 w 149420"/>
              <a:gd name="connsiteY57" fmla="*/ 52855 h 218268"/>
              <a:gd name="connsiteX58" fmla="*/ 119733 w 149420"/>
              <a:gd name="connsiteY58" fmla="*/ 45287 h 218268"/>
              <a:gd name="connsiteX59" fmla="*/ 123015 w 149420"/>
              <a:gd name="connsiteY59" fmla="*/ 37900 h 218268"/>
              <a:gd name="connsiteX60" fmla="*/ 123015 w 149420"/>
              <a:gd name="connsiteY60" fmla="*/ 30696 h 218268"/>
              <a:gd name="connsiteX61" fmla="*/ 117179 w 149420"/>
              <a:gd name="connsiteY61" fmla="*/ 23948 h 218268"/>
              <a:gd name="connsiteX62" fmla="*/ 106875 w 149420"/>
              <a:gd name="connsiteY62" fmla="*/ 15741 h 218268"/>
              <a:gd name="connsiteX63" fmla="*/ 106875 w 149420"/>
              <a:gd name="connsiteY63" fmla="*/ 13918 h 218268"/>
              <a:gd name="connsiteX64" fmla="*/ 109884 w 149420"/>
              <a:gd name="connsiteY64" fmla="*/ 6987 h 218268"/>
              <a:gd name="connsiteX65" fmla="*/ 110796 w 149420"/>
              <a:gd name="connsiteY65" fmla="*/ 1151 h 218268"/>
              <a:gd name="connsiteX66" fmla="*/ 105872 w 149420"/>
              <a:gd name="connsiteY66" fmla="*/ -34 h 218268"/>
              <a:gd name="connsiteX67" fmla="*/ 98121 w 149420"/>
              <a:gd name="connsiteY67" fmla="*/ 695 h 218268"/>
              <a:gd name="connsiteX68" fmla="*/ 94199 w 149420"/>
              <a:gd name="connsiteY68" fmla="*/ 3522 h 218268"/>
              <a:gd name="connsiteX69" fmla="*/ 91646 w 149420"/>
              <a:gd name="connsiteY69" fmla="*/ 4525 h 218268"/>
              <a:gd name="connsiteX70" fmla="*/ 80339 w 149420"/>
              <a:gd name="connsiteY70" fmla="*/ 4981 h 218268"/>
              <a:gd name="connsiteX71" fmla="*/ 65931 w 149420"/>
              <a:gd name="connsiteY71" fmla="*/ 3704 h 218268"/>
              <a:gd name="connsiteX72" fmla="*/ 52526 w 149420"/>
              <a:gd name="connsiteY72" fmla="*/ 4252 h 218268"/>
              <a:gd name="connsiteX73" fmla="*/ 25807 w 149420"/>
              <a:gd name="connsiteY73" fmla="*/ 4252 h 218268"/>
              <a:gd name="connsiteX74" fmla="*/ 14774 w 149420"/>
              <a:gd name="connsiteY74" fmla="*/ 4252 h 218268"/>
              <a:gd name="connsiteX75" fmla="*/ 13497 w 149420"/>
              <a:gd name="connsiteY75" fmla="*/ 6166 h 218268"/>
              <a:gd name="connsiteX76" fmla="*/ 11217 w 149420"/>
              <a:gd name="connsiteY76" fmla="*/ 12550 h 218268"/>
              <a:gd name="connsiteX77" fmla="*/ 11217 w 149420"/>
              <a:gd name="connsiteY77" fmla="*/ 16015 h 218268"/>
              <a:gd name="connsiteX78" fmla="*/ 12767 w 149420"/>
              <a:gd name="connsiteY78" fmla="*/ 22216 h 218268"/>
              <a:gd name="connsiteX79" fmla="*/ 15230 w 149420"/>
              <a:gd name="connsiteY79" fmla="*/ 32246 h 218268"/>
              <a:gd name="connsiteX80" fmla="*/ 15230 w 149420"/>
              <a:gd name="connsiteY80" fmla="*/ 45469 h 218268"/>
              <a:gd name="connsiteX81" fmla="*/ 16233 w 149420"/>
              <a:gd name="connsiteY81" fmla="*/ 49755 h 218268"/>
              <a:gd name="connsiteX82" fmla="*/ 18695 w 149420"/>
              <a:gd name="connsiteY82" fmla="*/ 55317 h 218268"/>
              <a:gd name="connsiteX83" fmla="*/ 18330 w 149420"/>
              <a:gd name="connsiteY83" fmla="*/ 56594 h 218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49420" h="218268">
                <a:moveTo>
                  <a:pt x="18330" y="56594"/>
                </a:moveTo>
                <a:cubicBezTo>
                  <a:pt x="18330" y="59330"/>
                  <a:pt x="16141" y="64163"/>
                  <a:pt x="15686" y="68175"/>
                </a:cubicBezTo>
                <a:cubicBezTo>
                  <a:pt x="15722" y="71923"/>
                  <a:pt x="17081" y="75543"/>
                  <a:pt x="19516" y="78388"/>
                </a:cubicBezTo>
                <a:cubicBezTo>
                  <a:pt x="20063" y="79209"/>
                  <a:pt x="20701" y="79847"/>
                  <a:pt x="21339" y="79665"/>
                </a:cubicBezTo>
                <a:cubicBezTo>
                  <a:pt x="21978" y="79483"/>
                  <a:pt x="22343" y="81124"/>
                  <a:pt x="22343" y="81124"/>
                </a:cubicBezTo>
                <a:cubicBezTo>
                  <a:pt x="22343" y="81124"/>
                  <a:pt x="22343" y="82857"/>
                  <a:pt x="23802" y="88510"/>
                </a:cubicBezTo>
                <a:cubicBezTo>
                  <a:pt x="24841" y="93225"/>
                  <a:pt x="24458" y="98149"/>
                  <a:pt x="22707" y="102645"/>
                </a:cubicBezTo>
                <a:cubicBezTo>
                  <a:pt x="20327" y="106411"/>
                  <a:pt x="17637" y="109976"/>
                  <a:pt x="14683" y="113314"/>
                </a:cubicBezTo>
                <a:cubicBezTo>
                  <a:pt x="13734" y="114372"/>
                  <a:pt x="12968" y="115566"/>
                  <a:pt x="12403" y="116870"/>
                </a:cubicBezTo>
                <a:cubicBezTo>
                  <a:pt x="12403" y="117691"/>
                  <a:pt x="5838" y="136385"/>
                  <a:pt x="5290" y="138117"/>
                </a:cubicBezTo>
                <a:cubicBezTo>
                  <a:pt x="4114" y="140999"/>
                  <a:pt x="2737" y="143807"/>
                  <a:pt x="1187" y="146507"/>
                </a:cubicBezTo>
                <a:cubicBezTo>
                  <a:pt x="211" y="148185"/>
                  <a:pt x="-209" y="150136"/>
                  <a:pt x="1" y="152069"/>
                </a:cubicBezTo>
                <a:cubicBezTo>
                  <a:pt x="339" y="159173"/>
                  <a:pt x="1506" y="166213"/>
                  <a:pt x="3467" y="173043"/>
                </a:cubicBezTo>
                <a:cubicBezTo>
                  <a:pt x="5454" y="180511"/>
                  <a:pt x="9840" y="187113"/>
                  <a:pt x="15959" y="191828"/>
                </a:cubicBezTo>
                <a:cubicBezTo>
                  <a:pt x="17783" y="193378"/>
                  <a:pt x="16780" y="195931"/>
                  <a:pt x="17145" y="199396"/>
                </a:cubicBezTo>
                <a:cubicBezTo>
                  <a:pt x="17637" y="201521"/>
                  <a:pt x="16762" y="203737"/>
                  <a:pt x="14956" y="204959"/>
                </a:cubicBezTo>
                <a:cubicBezTo>
                  <a:pt x="12220" y="205534"/>
                  <a:pt x="9393" y="205534"/>
                  <a:pt x="6658" y="204959"/>
                </a:cubicBezTo>
                <a:cubicBezTo>
                  <a:pt x="5664" y="204795"/>
                  <a:pt x="4652" y="205178"/>
                  <a:pt x="4014" y="205962"/>
                </a:cubicBezTo>
                <a:cubicBezTo>
                  <a:pt x="14081" y="208835"/>
                  <a:pt x="23975" y="212272"/>
                  <a:pt x="33650" y="216267"/>
                </a:cubicBezTo>
                <a:cubicBezTo>
                  <a:pt x="44319" y="220826"/>
                  <a:pt x="45049" y="216267"/>
                  <a:pt x="47511" y="214534"/>
                </a:cubicBezTo>
                <a:cubicBezTo>
                  <a:pt x="52563" y="210686"/>
                  <a:pt x="58153" y="207613"/>
                  <a:pt x="64107" y="205415"/>
                </a:cubicBezTo>
                <a:cubicBezTo>
                  <a:pt x="72980" y="204166"/>
                  <a:pt x="81542" y="201284"/>
                  <a:pt x="89367" y="196934"/>
                </a:cubicBezTo>
                <a:cubicBezTo>
                  <a:pt x="95613" y="192703"/>
                  <a:pt x="102562" y="189621"/>
                  <a:pt x="109884" y="187816"/>
                </a:cubicBezTo>
                <a:cubicBezTo>
                  <a:pt x="116122" y="185581"/>
                  <a:pt x="122213" y="182964"/>
                  <a:pt x="128122" y="179973"/>
                </a:cubicBezTo>
                <a:cubicBezTo>
                  <a:pt x="129034" y="178879"/>
                  <a:pt x="126937" y="177693"/>
                  <a:pt x="124839" y="176599"/>
                </a:cubicBezTo>
                <a:cubicBezTo>
                  <a:pt x="122742" y="175505"/>
                  <a:pt x="124839" y="173955"/>
                  <a:pt x="126937" y="174137"/>
                </a:cubicBezTo>
                <a:cubicBezTo>
                  <a:pt x="129162" y="174557"/>
                  <a:pt x="130821" y="176435"/>
                  <a:pt x="130949" y="178697"/>
                </a:cubicBezTo>
                <a:cubicBezTo>
                  <a:pt x="132472" y="181934"/>
                  <a:pt x="136338" y="183311"/>
                  <a:pt x="139566" y="181788"/>
                </a:cubicBezTo>
                <a:cubicBezTo>
                  <a:pt x="139739" y="181706"/>
                  <a:pt x="139904" y="181614"/>
                  <a:pt x="140068" y="181523"/>
                </a:cubicBezTo>
                <a:cubicBezTo>
                  <a:pt x="143971" y="180128"/>
                  <a:pt x="146953" y="176936"/>
                  <a:pt x="148093" y="172952"/>
                </a:cubicBezTo>
                <a:cubicBezTo>
                  <a:pt x="148357" y="172295"/>
                  <a:pt x="148804" y="171730"/>
                  <a:pt x="149369" y="171310"/>
                </a:cubicBezTo>
                <a:lnTo>
                  <a:pt x="146998" y="169760"/>
                </a:lnTo>
                <a:cubicBezTo>
                  <a:pt x="146269" y="169122"/>
                  <a:pt x="145621" y="168383"/>
                  <a:pt x="145083" y="167571"/>
                </a:cubicBezTo>
                <a:lnTo>
                  <a:pt x="134323" y="157358"/>
                </a:lnTo>
                <a:cubicBezTo>
                  <a:pt x="133730" y="156775"/>
                  <a:pt x="133374" y="155999"/>
                  <a:pt x="133320" y="155170"/>
                </a:cubicBezTo>
                <a:cubicBezTo>
                  <a:pt x="133320" y="155170"/>
                  <a:pt x="127484" y="142677"/>
                  <a:pt x="127028" y="142130"/>
                </a:cubicBezTo>
                <a:cubicBezTo>
                  <a:pt x="126572" y="141583"/>
                  <a:pt x="127028" y="140944"/>
                  <a:pt x="127848" y="140671"/>
                </a:cubicBezTo>
                <a:cubicBezTo>
                  <a:pt x="128669" y="140397"/>
                  <a:pt x="127848" y="140671"/>
                  <a:pt x="128852" y="139850"/>
                </a:cubicBezTo>
                <a:cubicBezTo>
                  <a:pt x="130019" y="136421"/>
                  <a:pt x="130776" y="132874"/>
                  <a:pt x="131131" y="129272"/>
                </a:cubicBezTo>
                <a:cubicBezTo>
                  <a:pt x="131131" y="127813"/>
                  <a:pt x="130310" y="127539"/>
                  <a:pt x="130310" y="127539"/>
                </a:cubicBezTo>
                <a:cubicBezTo>
                  <a:pt x="128177" y="125998"/>
                  <a:pt x="126809" y="123600"/>
                  <a:pt x="126572" y="120974"/>
                </a:cubicBezTo>
                <a:cubicBezTo>
                  <a:pt x="127092" y="117618"/>
                  <a:pt x="128104" y="114362"/>
                  <a:pt x="129581" y="111308"/>
                </a:cubicBezTo>
                <a:cubicBezTo>
                  <a:pt x="129818" y="110660"/>
                  <a:pt x="129818" y="109949"/>
                  <a:pt x="129581" y="109301"/>
                </a:cubicBezTo>
                <a:lnTo>
                  <a:pt x="129581" y="106657"/>
                </a:lnTo>
                <a:cubicBezTo>
                  <a:pt x="128779" y="103037"/>
                  <a:pt x="129873" y="99252"/>
                  <a:pt x="132499" y="96626"/>
                </a:cubicBezTo>
                <a:cubicBezTo>
                  <a:pt x="133265" y="95732"/>
                  <a:pt x="133265" y="94419"/>
                  <a:pt x="132499" y="93526"/>
                </a:cubicBezTo>
                <a:cubicBezTo>
                  <a:pt x="132052" y="92778"/>
                  <a:pt x="131770" y="91930"/>
                  <a:pt x="131679" y="91064"/>
                </a:cubicBezTo>
                <a:cubicBezTo>
                  <a:pt x="131679" y="89787"/>
                  <a:pt x="129946" y="89969"/>
                  <a:pt x="128669" y="89240"/>
                </a:cubicBezTo>
                <a:cubicBezTo>
                  <a:pt x="126563" y="86814"/>
                  <a:pt x="124611" y="84261"/>
                  <a:pt x="122833" y="81580"/>
                </a:cubicBezTo>
                <a:cubicBezTo>
                  <a:pt x="121921" y="80668"/>
                  <a:pt x="122833" y="80121"/>
                  <a:pt x="122833" y="80121"/>
                </a:cubicBezTo>
                <a:cubicBezTo>
                  <a:pt x="123526" y="79355"/>
                  <a:pt x="124356" y="78735"/>
                  <a:pt x="125295" y="78297"/>
                </a:cubicBezTo>
                <a:cubicBezTo>
                  <a:pt x="125979" y="77978"/>
                  <a:pt x="126271" y="77157"/>
                  <a:pt x="125952" y="76473"/>
                </a:cubicBezTo>
                <a:cubicBezTo>
                  <a:pt x="125915" y="76410"/>
                  <a:pt x="125878" y="76346"/>
                  <a:pt x="125842" y="76291"/>
                </a:cubicBezTo>
                <a:cubicBezTo>
                  <a:pt x="125842" y="76291"/>
                  <a:pt x="121830" y="59786"/>
                  <a:pt x="121283" y="58053"/>
                </a:cubicBezTo>
                <a:cubicBezTo>
                  <a:pt x="120736" y="56321"/>
                  <a:pt x="120097" y="57050"/>
                  <a:pt x="119550" y="58053"/>
                </a:cubicBezTo>
                <a:cubicBezTo>
                  <a:pt x="119003" y="59056"/>
                  <a:pt x="118182" y="58874"/>
                  <a:pt x="117271" y="58053"/>
                </a:cubicBezTo>
                <a:cubicBezTo>
                  <a:pt x="116359" y="57232"/>
                  <a:pt x="118547" y="55409"/>
                  <a:pt x="119733" y="54406"/>
                </a:cubicBezTo>
                <a:cubicBezTo>
                  <a:pt x="120918" y="53402"/>
                  <a:pt x="122104" y="53859"/>
                  <a:pt x="119733" y="52855"/>
                </a:cubicBezTo>
                <a:cubicBezTo>
                  <a:pt x="117362" y="51852"/>
                  <a:pt x="118547" y="47110"/>
                  <a:pt x="119733" y="45287"/>
                </a:cubicBezTo>
                <a:cubicBezTo>
                  <a:pt x="120918" y="43463"/>
                  <a:pt x="122742" y="38721"/>
                  <a:pt x="123015" y="37900"/>
                </a:cubicBezTo>
                <a:cubicBezTo>
                  <a:pt x="123216" y="35502"/>
                  <a:pt x="123216" y="33095"/>
                  <a:pt x="123015" y="30696"/>
                </a:cubicBezTo>
                <a:cubicBezTo>
                  <a:pt x="123015" y="27140"/>
                  <a:pt x="118729" y="24860"/>
                  <a:pt x="117179" y="23948"/>
                </a:cubicBezTo>
                <a:cubicBezTo>
                  <a:pt x="115629" y="23036"/>
                  <a:pt x="108060" y="16380"/>
                  <a:pt x="106875" y="15741"/>
                </a:cubicBezTo>
                <a:cubicBezTo>
                  <a:pt x="105689" y="15103"/>
                  <a:pt x="106875" y="13918"/>
                  <a:pt x="106875" y="13918"/>
                </a:cubicBezTo>
                <a:cubicBezTo>
                  <a:pt x="106875" y="13918"/>
                  <a:pt x="108607" y="9814"/>
                  <a:pt x="109884" y="6987"/>
                </a:cubicBezTo>
                <a:cubicBezTo>
                  <a:pt x="110541" y="5118"/>
                  <a:pt x="110851" y="3139"/>
                  <a:pt x="110796" y="1151"/>
                </a:cubicBezTo>
                <a:cubicBezTo>
                  <a:pt x="109136" y="841"/>
                  <a:pt x="107495" y="449"/>
                  <a:pt x="105872" y="-34"/>
                </a:cubicBezTo>
                <a:cubicBezTo>
                  <a:pt x="103273" y="-16"/>
                  <a:pt x="100674" y="230"/>
                  <a:pt x="98121" y="695"/>
                </a:cubicBezTo>
                <a:cubicBezTo>
                  <a:pt x="97027" y="695"/>
                  <a:pt x="95020" y="2701"/>
                  <a:pt x="94199" y="3522"/>
                </a:cubicBezTo>
                <a:cubicBezTo>
                  <a:pt x="93570" y="4260"/>
                  <a:pt x="92613" y="4634"/>
                  <a:pt x="91646" y="4525"/>
                </a:cubicBezTo>
                <a:cubicBezTo>
                  <a:pt x="90735" y="4525"/>
                  <a:pt x="82527" y="4525"/>
                  <a:pt x="80339" y="4981"/>
                </a:cubicBezTo>
                <a:cubicBezTo>
                  <a:pt x="75515" y="4799"/>
                  <a:pt x="70709" y="4370"/>
                  <a:pt x="65931" y="3704"/>
                </a:cubicBezTo>
                <a:cubicBezTo>
                  <a:pt x="61454" y="3431"/>
                  <a:pt x="56967" y="3613"/>
                  <a:pt x="52526" y="4252"/>
                </a:cubicBezTo>
                <a:cubicBezTo>
                  <a:pt x="48331" y="4799"/>
                  <a:pt x="27540" y="4252"/>
                  <a:pt x="25807" y="4252"/>
                </a:cubicBezTo>
                <a:cubicBezTo>
                  <a:pt x="24075" y="4252"/>
                  <a:pt x="16689" y="4252"/>
                  <a:pt x="14774" y="4252"/>
                </a:cubicBezTo>
                <a:cubicBezTo>
                  <a:pt x="12859" y="4252"/>
                  <a:pt x="13680" y="4981"/>
                  <a:pt x="13497" y="6166"/>
                </a:cubicBezTo>
                <a:cubicBezTo>
                  <a:pt x="12950" y="8364"/>
                  <a:pt x="12184" y="10507"/>
                  <a:pt x="11217" y="12550"/>
                </a:cubicBezTo>
                <a:cubicBezTo>
                  <a:pt x="10807" y="13671"/>
                  <a:pt x="10807" y="14893"/>
                  <a:pt x="11217" y="16015"/>
                </a:cubicBezTo>
                <a:cubicBezTo>
                  <a:pt x="11892" y="18039"/>
                  <a:pt x="12403" y="20109"/>
                  <a:pt x="12767" y="22216"/>
                </a:cubicBezTo>
                <a:cubicBezTo>
                  <a:pt x="13297" y="25626"/>
                  <a:pt x="14117" y="28982"/>
                  <a:pt x="15230" y="32246"/>
                </a:cubicBezTo>
                <a:cubicBezTo>
                  <a:pt x="15549" y="36651"/>
                  <a:pt x="15549" y="41065"/>
                  <a:pt x="15230" y="45469"/>
                </a:cubicBezTo>
                <a:cubicBezTo>
                  <a:pt x="15038" y="46974"/>
                  <a:pt x="15394" y="48496"/>
                  <a:pt x="16233" y="49755"/>
                </a:cubicBezTo>
                <a:cubicBezTo>
                  <a:pt x="17309" y="51487"/>
                  <a:pt x="18139" y="53357"/>
                  <a:pt x="18695" y="55317"/>
                </a:cubicBezTo>
                <a:cubicBezTo>
                  <a:pt x="18631" y="55755"/>
                  <a:pt x="18512" y="56184"/>
                  <a:pt x="18330" y="56594"/>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52" name="Freeform: Shape 1251">
            <a:extLst>
              <a:ext uri="{FF2B5EF4-FFF2-40B4-BE49-F238E27FC236}">
                <a16:creationId xmlns:a16="http://schemas.microsoft.com/office/drawing/2014/main" id="{2C602A8C-41E1-8106-D3E0-0C3BB0A4BE27}"/>
              </a:ext>
            </a:extLst>
          </p:cNvPr>
          <p:cNvSpPr/>
          <p:nvPr/>
        </p:nvSpPr>
        <p:spPr>
          <a:xfrm>
            <a:off x="5489940" y="4265443"/>
            <a:ext cx="178711" cy="188228"/>
          </a:xfrm>
          <a:custGeom>
            <a:avLst/>
            <a:gdLst>
              <a:gd name="connsiteX0" fmla="*/ 103732 w 205680"/>
              <a:gd name="connsiteY0" fmla="*/ 9644 h 216633"/>
              <a:gd name="connsiteX1" fmla="*/ 96346 w 205680"/>
              <a:gd name="connsiteY1" fmla="*/ 9644 h 216633"/>
              <a:gd name="connsiteX2" fmla="*/ 91057 w 205680"/>
              <a:gd name="connsiteY2" fmla="*/ 14568 h 216633"/>
              <a:gd name="connsiteX3" fmla="*/ 81938 w 205680"/>
              <a:gd name="connsiteY3" fmla="*/ 17030 h 216633"/>
              <a:gd name="connsiteX4" fmla="*/ 80205 w 205680"/>
              <a:gd name="connsiteY4" fmla="*/ 14750 h 216633"/>
              <a:gd name="connsiteX5" fmla="*/ 79111 w 205680"/>
              <a:gd name="connsiteY5" fmla="*/ 889 h 216633"/>
              <a:gd name="connsiteX6" fmla="*/ 77652 w 205680"/>
              <a:gd name="connsiteY6" fmla="*/ 342 h 216633"/>
              <a:gd name="connsiteX7" fmla="*/ 73822 w 205680"/>
              <a:gd name="connsiteY7" fmla="*/ 1345 h 216633"/>
              <a:gd name="connsiteX8" fmla="*/ 73093 w 205680"/>
              <a:gd name="connsiteY8" fmla="*/ 3169 h 216633"/>
              <a:gd name="connsiteX9" fmla="*/ 73093 w 205680"/>
              <a:gd name="connsiteY9" fmla="*/ 4354 h 216633"/>
              <a:gd name="connsiteX10" fmla="*/ 68624 w 205680"/>
              <a:gd name="connsiteY10" fmla="*/ 2440 h 216633"/>
              <a:gd name="connsiteX11" fmla="*/ 65068 w 205680"/>
              <a:gd name="connsiteY11" fmla="*/ 3716 h 216633"/>
              <a:gd name="connsiteX12" fmla="*/ 65068 w 205680"/>
              <a:gd name="connsiteY12" fmla="*/ 10920 h 216633"/>
              <a:gd name="connsiteX13" fmla="*/ 64338 w 205680"/>
              <a:gd name="connsiteY13" fmla="*/ 12835 h 216633"/>
              <a:gd name="connsiteX14" fmla="*/ 57682 w 205680"/>
              <a:gd name="connsiteY14" fmla="*/ 12835 h 216633"/>
              <a:gd name="connsiteX15" fmla="*/ 53943 w 205680"/>
              <a:gd name="connsiteY15" fmla="*/ 16848 h 216633"/>
              <a:gd name="connsiteX16" fmla="*/ 51937 w 205680"/>
              <a:gd name="connsiteY16" fmla="*/ 18854 h 216633"/>
              <a:gd name="connsiteX17" fmla="*/ 45736 w 205680"/>
              <a:gd name="connsiteY17" fmla="*/ 17121 h 216633"/>
              <a:gd name="connsiteX18" fmla="*/ 42544 w 205680"/>
              <a:gd name="connsiteY18" fmla="*/ 15389 h 216633"/>
              <a:gd name="connsiteX19" fmla="*/ 40811 w 205680"/>
              <a:gd name="connsiteY19" fmla="*/ 13565 h 216633"/>
              <a:gd name="connsiteX20" fmla="*/ 31692 w 205680"/>
              <a:gd name="connsiteY20" fmla="*/ 10282 h 216633"/>
              <a:gd name="connsiteX21" fmla="*/ 28227 w 205680"/>
              <a:gd name="connsiteY21" fmla="*/ 14294 h 216633"/>
              <a:gd name="connsiteX22" fmla="*/ 23029 w 205680"/>
              <a:gd name="connsiteY22" fmla="*/ 17577 h 216633"/>
              <a:gd name="connsiteX23" fmla="*/ 20841 w 205680"/>
              <a:gd name="connsiteY23" fmla="*/ 19127 h 216633"/>
              <a:gd name="connsiteX24" fmla="*/ 16281 w 205680"/>
              <a:gd name="connsiteY24" fmla="*/ 23231 h 216633"/>
              <a:gd name="connsiteX25" fmla="*/ 15187 w 205680"/>
              <a:gd name="connsiteY25" fmla="*/ 25510 h 216633"/>
              <a:gd name="connsiteX26" fmla="*/ 14549 w 205680"/>
              <a:gd name="connsiteY26" fmla="*/ 35268 h 216633"/>
              <a:gd name="connsiteX27" fmla="*/ 16555 w 205680"/>
              <a:gd name="connsiteY27" fmla="*/ 41925 h 216633"/>
              <a:gd name="connsiteX28" fmla="*/ 24124 w 205680"/>
              <a:gd name="connsiteY28" fmla="*/ 44934 h 216633"/>
              <a:gd name="connsiteX29" fmla="*/ 25309 w 205680"/>
              <a:gd name="connsiteY29" fmla="*/ 45937 h 216633"/>
              <a:gd name="connsiteX30" fmla="*/ 28410 w 205680"/>
              <a:gd name="connsiteY30" fmla="*/ 55056 h 216633"/>
              <a:gd name="connsiteX31" fmla="*/ 28410 w 205680"/>
              <a:gd name="connsiteY31" fmla="*/ 57609 h 216633"/>
              <a:gd name="connsiteX32" fmla="*/ 22482 w 205680"/>
              <a:gd name="connsiteY32" fmla="*/ 64448 h 216633"/>
              <a:gd name="connsiteX33" fmla="*/ 22482 w 205680"/>
              <a:gd name="connsiteY33" fmla="*/ 67002 h 216633"/>
              <a:gd name="connsiteX34" fmla="*/ 24580 w 205680"/>
              <a:gd name="connsiteY34" fmla="*/ 67002 h 216633"/>
              <a:gd name="connsiteX35" fmla="*/ 27133 w 205680"/>
              <a:gd name="connsiteY35" fmla="*/ 69008 h 216633"/>
              <a:gd name="connsiteX36" fmla="*/ 31328 w 205680"/>
              <a:gd name="connsiteY36" fmla="*/ 80042 h 216633"/>
              <a:gd name="connsiteX37" fmla="*/ 28774 w 205680"/>
              <a:gd name="connsiteY37" fmla="*/ 80042 h 216633"/>
              <a:gd name="connsiteX38" fmla="*/ 27589 w 205680"/>
              <a:gd name="connsiteY38" fmla="*/ 78583 h 216633"/>
              <a:gd name="connsiteX39" fmla="*/ 25765 w 205680"/>
              <a:gd name="connsiteY39" fmla="*/ 78127 h 216633"/>
              <a:gd name="connsiteX40" fmla="*/ 22939 w 205680"/>
              <a:gd name="connsiteY40" fmla="*/ 77488 h 216633"/>
              <a:gd name="connsiteX41" fmla="*/ 16373 w 205680"/>
              <a:gd name="connsiteY41" fmla="*/ 76121 h 216633"/>
              <a:gd name="connsiteX42" fmla="*/ 12087 w 205680"/>
              <a:gd name="connsiteY42" fmla="*/ 83051 h 216633"/>
              <a:gd name="connsiteX43" fmla="*/ 17823 w 205680"/>
              <a:gd name="connsiteY43" fmla="*/ 87446 h 216633"/>
              <a:gd name="connsiteX44" fmla="*/ 17923 w 205680"/>
              <a:gd name="connsiteY44" fmla="*/ 87428 h 216633"/>
              <a:gd name="connsiteX45" fmla="*/ 19200 w 205680"/>
              <a:gd name="connsiteY45" fmla="*/ 87428 h 216633"/>
              <a:gd name="connsiteX46" fmla="*/ 21206 w 205680"/>
              <a:gd name="connsiteY46" fmla="*/ 90893 h 216633"/>
              <a:gd name="connsiteX47" fmla="*/ 20750 w 205680"/>
              <a:gd name="connsiteY47" fmla="*/ 92443 h 216633"/>
              <a:gd name="connsiteX48" fmla="*/ 19017 w 205680"/>
              <a:gd name="connsiteY48" fmla="*/ 91896 h 216633"/>
              <a:gd name="connsiteX49" fmla="*/ 17923 w 205680"/>
              <a:gd name="connsiteY49" fmla="*/ 93173 h 216633"/>
              <a:gd name="connsiteX50" fmla="*/ 17923 w 205680"/>
              <a:gd name="connsiteY50" fmla="*/ 99100 h 216633"/>
              <a:gd name="connsiteX51" fmla="*/ 13637 w 205680"/>
              <a:gd name="connsiteY51" fmla="*/ 106851 h 216633"/>
              <a:gd name="connsiteX52" fmla="*/ 10081 w 205680"/>
              <a:gd name="connsiteY52" fmla="*/ 108128 h 216633"/>
              <a:gd name="connsiteX53" fmla="*/ 3789 w 205680"/>
              <a:gd name="connsiteY53" fmla="*/ 107672 h 216633"/>
              <a:gd name="connsiteX54" fmla="*/ 5704 w 205680"/>
              <a:gd name="connsiteY54" fmla="*/ 111046 h 216633"/>
              <a:gd name="connsiteX55" fmla="*/ 10081 w 205680"/>
              <a:gd name="connsiteY55" fmla="*/ 130196 h 216633"/>
              <a:gd name="connsiteX56" fmla="*/ 962 w 205680"/>
              <a:gd name="connsiteY56" fmla="*/ 142233 h 216633"/>
              <a:gd name="connsiteX57" fmla="*/ 962 w 205680"/>
              <a:gd name="connsiteY57" fmla="*/ 144877 h 216633"/>
              <a:gd name="connsiteX58" fmla="*/ 10081 w 205680"/>
              <a:gd name="connsiteY58" fmla="*/ 149619 h 216633"/>
              <a:gd name="connsiteX59" fmla="*/ 14640 w 205680"/>
              <a:gd name="connsiteY59" fmla="*/ 150166 h 216633"/>
              <a:gd name="connsiteX60" fmla="*/ 25674 w 205680"/>
              <a:gd name="connsiteY60" fmla="*/ 153631 h 216633"/>
              <a:gd name="connsiteX61" fmla="*/ 34793 w 205680"/>
              <a:gd name="connsiteY61" fmla="*/ 161747 h 216633"/>
              <a:gd name="connsiteX62" fmla="*/ 40903 w 205680"/>
              <a:gd name="connsiteY62" fmla="*/ 176611 h 216633"/>
              <a:gd name="connsiteX63" fmla="*/ 39170 w 205680"/>
              <a:gd name="connsiteY63" fmla="*/ 188192 h 216633"/>
              <a:gd name="connsiteX64" fmla="*/ 33881 w 205680"/>
              <a:gd name="connsiteY64" fmla="*/ 200320 h 216633"/>
              <a:gd name="connsiteX65" fmla="*/ 33881 w 205680"/>
              <a:gd name="connsiteY65" fmla="*/ 204515 h 216633"/>
              <a:gd name="connsiteX66" fmla="*/ 35887 w 205680"/>
              <a:gd name="connsiteY66" fmla="*/ 216552 h 216633"/>
              <a:gd name="connsiteX67" fmla="*/ 41724 w 205680"/>
              <a:gd name="connsiteY67" fmla="*/ 215275 h 216633"/>
              <a:gd name="connsiteX68" fmla="*/ 61238 w 205680"/>
              <a:gd name="connsiteY68" fmla="*/ 206156 h 216633"/>
              <a:gd name="connsiteX69" fmla="*/ 83670 w 205680"/>
              <a:gd name="connsiteY69" fmla="*/ 197037 h 216633"/>
              <a:gd name="connsiteX70" fmla="*/ 105465 w 205680"/>
              <a:gd name="connsiteY70" fmla="*/ 191292 h 216633"/>
              <a:gd name="connsiteX71" fmla="*/ 121240 w 205680"/>
              <a:gd name="connsiteY71" fmla="*/ 188648 h 216633"/>
              <a:gd name="connsiteX72" fmla="*/ 129812 w 205680"/>
              <a:gd name="connsiteY72" fmla="*/ 186915 h 216633"/>
              <a:gd name="connsiteX73" fmla="*/ 144676 w 205680"/>
              <a:gd name="connsiteY73" fmla="*/ 184818 h 216633"/>
              <a:gd name="connsiteX74" fmla="*/ 162093 w 205680"/>
              <a:gd name="connsiteY74" fmla="*/ 186186 h 216633"/>
              <a:gd name="connsiteX75" fmla="*/ 178416 w 205680"/>
              <a:gd name="connsiteY75" fmla="*/ 190381 h 216633"/>
              <a:gd name="connsiteX76" fmla="*/ 185255 w 205680"/>
              <a:gd name="connsiteY76" fmla="*/ 191840 h 216633"/>
              <a:gd name="connsiteX77" fmla="*/ 187900 w 205680"/>
              <a:gd name="connsiteY77" fmla="*/ 190837 h 216633"/>
              <a:gd name="connsiteX78" fmla="*/ 196198 w 205680"/>
              <a:gd name="connsiteY78" fmla="*/ 190837 h 216633"/>
              <a:gd name="connsiteX79" fmla="*/ 198387 w 205680"/>
              <a:gd name="connsiteY79" fmla="*/ 185274 h 216633"/>
              <a:gd name="connsiteX80" fmla="*/ 197201 w 205680"/>
              <a:gd name="connsiteY80" fmla="*/ 177705 h 216633"/>
              <a:gd name="connsiteX81" fmla="*/ 184708 w 205680"/>
              <a:gd name="connsiteY81" fmla="*/ 158920 h 216633"/>
              <a:gd name="connsiteX82" fmla="*/ 181243 w 205680"/>
              <a:gd name="connsiteY82" fmla="*/ 137947 h 216633"/>
              <a:gd name="connsiteX83" fmla="*/ 182428 w 205680"/>
              <a:gd name="connsiteY83" fmla="*/ 132384 h 216633"/>
              <a:gd name="connsiteX84" fmla="*/ 186532 w 205680"/>
              <a:gd name="connsiteY84" fmla="*/ 123995 h 216633"/>
              <a:gd name="connsiteX85" fmla="*/ 193645 w 205680"/>
              <a:gd name="connsiteY85" fmla="*/ 102748 h 216633"/>
              <a:gd name="connsiteX86" fmla="*/ 195924 w 205680"/>
              <a:gd name="connsiteY86" fmla="*/ 99191 h 216633"/>
              <a:gd name="connsiteX87" fmla="*/ 203949 w 205680"/>
              <a:gd name="connsiteY87" fmla="*/ 88522 h 216633"/>
              <a:gd name="connsiteX88" fmla="*/ 205043 w 205680"/>
              <a:gd name="connsiteY88" fmla="*/ 74297 h 216633"/>
              <a:gd name="connsiteX89" fmla="*/ 203584 w 205680"/>
              <a:gd name="connsiteY89" fmla="*/ 66910 h 216633"/>
              <a:gd name="connsiteX90" fmla="*/ 202581 w 205680"/>
              <a:gd name="connsiteY90" fmla="*/ 65451 h 216633"/>
              <a:gd name="connsiteX91" fmla="*/ 200758 w 205680"/>
              <a:gd name="connsiteY91" fmla="*/ 64175 h 216633"/>
              <a:gd name="connsiteX92" fmla="*/ 196927 w 205680"/>
              <a:gd name="connsiteY92" fmla="*/ 53961 h 216633"/>
              <a:gd name="connsiteX93" fmla="*/ 199572 w 205680"/>
              <a:gd name="connsiteY93" fmla="*/ 42380 h 216633"/>
              <a:gd name="connsiteX94" fmla="*/ 197657 w 205680"/>
              <a:gd name="connsiteY94" fmla="*/ 43840 h 216633"/>
              <a:gd name="connsiteX95" fmla="*/ 191091 w 205680"/>
              <a:gd name="connsiteY95" fmla="*/ 36088 h 216633"/>
              <a:gd name="connsiteX96" fmla="*/ 188811 w 205680"/>
              <a:gd name="connsiteY96" fmla="*/ 34538 h 216633"/>
              <a:gd name="connsiteX97" fmla="*/ 183979 w 205680"/>
              <a:gd name="connsiteY97" fmla="*/ 30252 h 216633"/>
              <a:gd name="connsiteX98" fmla="*/ 182520 w 205680"/>
              <a:gd name="connsiteY98" fmla="*/ 27881 h 216633"/>
              <a:gd name="connsiteX99" fmla="*/ 181699 w 205680"/>
              <a:gd name="connsiteY99" fmla="*/ 26696 h 216633"/>
              <a:gd name="connsiteX100" fmla="*/ 169662 w 205680"/>
              <a:gd name="connsiteY100" fmla="*/ 25967 h 216633"/>
              <a:gd name="connsiteX101" fmla="*/ 159904 w 205680"/>
              <a:gd name="connsiteY101" fmla="*/ 27425 h 216633"/>
              <a:gd name="connsiteX102" fmla="*/ 150786 w 205680"/>
              <a:gd name="connsiteY102" fmla="*/ 31438 h 216633"/>
              <a:gd name="connsiteX103" fmla="*/ 149053 w 205680"/>
              <a:gd name="connsiteY103" fmla="*/ 33079 h 216633"/>
              <a:gd name="connsiteX104" fmla="*/ 146044 w 205680"/>
              <a:gd name="connsiteY104" fmla="*/ 37092 h 216633"/>
              <a:gd name="connsiteX105" fmla="*/ 144220 w 205680"/>
              <a:gd name="connsiteY105" fmla="*/ 37547 h 216633"/>
              <a:gd name="connsiteX106" fmla="*/ 136743 w 205680"/>
              <a:gd name="connsiteY106" fmla="*/ 34356 h 216633"/>
              <a:gd name="connsiteX107" fmla="*/ 132822 w 205680"/>
              <a:gd name="connsiteY107" fmla="*/ 33444 h 216633"/>
              <a:gd name="connsiteX108" fmla="*/ 119964 w 205680"/>
              <a:gd name="connsiteY108" fmla="*/ 19036 h 216633"/>
              <a:gd name="connsiteX109" fmla="*/ 117684 w 205680"/>
              <a:gd name="connsiteY109" fmla="*/ 14477 h 216633"/>
              <a:gd name="connsiteX110" fmla="*/ 113671 w 205680"/>
              <a:gd name="connsiteY110" fmla="*/ 13473 h 216633"/>
              <a:gd name="connsiteX111" fmla="*/ 105556 w 205680"/>
              <a:gd name="connsiteY111" fmla="*/ 10191 h 216633"/>
              <a:gd name="connsiteX112" fmla="*/ 103732 w 205680"/>
              <a:gd name="connsiteY112" fmla="*/ 9644 h 21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205680" h="216633">
                <a:moveTo>
                  <a:pt x="103732" y="9644"/>
                </a:moveTo>
                <a:cubicBezTo>
                  <a:pt x="101270" y="9479"/>
                  <a:pt x="98808" y="9479"/>
                  <a:pt x="96346" y="9644"/>
                </a:cubicBezTo>
                <a:cubicBezTo>
                  <a:pt x="94613" y="9644"/>
                  <a:pt x="94066" y="11011"/>
                  <a:pt x="91057" y="14568"/>
                </a:cubicBezTo>
                <a:cubicBezTo>
                  <a:pt x="88713" y="17021"/>
                  <a:pt x="85202" y="17969"/>
                  <a:pt x="81938" y="17030"/>
                </a:cubicBezTo>
                <a:cubicBezTo>
                  <a:pt x="80844" y="17030"/>
                  <a:pt x="80205" y="16574"/>
                  <a:pt x="80205" y="14750"/>
                </a:cubicBezTo>
                <a:cubicBezTo>
                  <a:pt x="80205" y="12926"/>
                  <a:pt x="79202" y="2348"/>
                  <a:pt x="79111" y="889"/>
                </a:cubicBezTo>
                <a:cubicBezTo>
                  <a:pt x="79020" y="-570"/>
                  <a:pt x="78199" y="69"/>
                  <a:pt x="77652" y="342"/>
                </a:cubicBezTo>
                <a:cubicBezTo>
                  <a:pt x="77104" y="616"/>
                  <a:pt x="74643" y="1072"/>
                  <a:pt x="73822" y="1345"/>
                </a:cubicBezTo>
                <a:cubicBezTo>
                  <a:pt x="73001" y="1619"/>
                  <a:pt x="71816" y="1892"/>
                  <a:pt x="73093" y="3169"/>
                </a:cubicBezTo>
                <a:cubicBezTo>
                  <a:pt x="74369" y="4446"/>
                  <a:pt x="73549" y="4446"/>
                  <a:pt x="73093" y="4354"/>
                </a:cubicBezTo>
                <a:cubicBezTo>
                  <a:pt x="72636" y="4263"/>
                  <a:pt x="70357" y="3078"/>
                  <a:pt x="68624" y="2440"/>
                </a:cubicBezTo>
                <a:cubicBezTo>
                  <a:pt x="66891" y="1801"/>
                  <a:pt x="66618" y="2440"/>
                  <a:pt x="65068" y="3716"/>
                </a:cubicBezTo>
                <a:cubicBezTo>
                  <a:pt x="63517" y="4993"/>
                  <a:pt x="65068" y="9187"/>
                  <a:pt x="65068" y="10920"/>
                </a:cubicBezTo>
                <a:cubicBezTo>
                  <a:pt x="65068" y="12653"/>
                  <a:pt x="65068" y="12835"/>
                  <a:pt x="64338" y="12835"/>
                </a:cubicBezTo>
                <a:cubicBezTo>
                  <a:pt x="63609" y="12835"/>
                  <a:pt x="60691" y="12835"/>
                  <a:pt x="57682" y="12835"/>
                </a:cubicBezTo>
                <a:cubicBezTo>
                  <a:pt x="54672" y="12835"/>
                  <a:pt x="54398" y="15297"/>
                  <a:pt x="53943" y="16848"/>
                </a:cubicBezTo>
                <a:cubicBezTo>
                  <a:pt x="53487" y="18398"/>
                  <a:pt x="53122" y="20586"/>
                  <a:pt x="51937" y="18854"/>
                </a:cubicBezTo>
                <a:cubicBezTo>
                  <a:pt x="50751" y="17121"/>
                  <a:pt x="47103" y="17121"/>
                  <a:pt x="45736" y="17121"/>
                </a:cubicBezTo>
                <a:cubicBezTo>
                  <a:pt x="44432" y="17176"/>
                  <a:pt x="43210" y="16510"/>
                  <a:pt x="42544" y="15389"/>
                </a:cubicBezTo>
                <a:cubicBezTo>
                  <a:pt x="42061" y="14695"/>
                  <a:pt x="41477" y="14084"/>
                  <a:pt x="40811" y="13565"/>
                </a:cubicBezTo>
                <a:cubicBezTo>
                  <a:pt x="38094" y="11732"/>
                  <a:pt x="34957" y="10610"/>
                  <a:pt x="31692" y="10282"/>
                </a:cubicBezTo>
                <a:cubicBezTo>
                  <a:pt x="30142" y="10738"/>
                  <a:pt x="28957" y="13018"/>
                  <a:pt x="28227" y="14294"/>
                </a:cubicBezTo>
                <a:cubicBezTo>
                  <a:pt x="27498" y="15571"/>
                  <a:pt x="24671" y="16848"/>
                  <a:pt x="23029" y="17577"/>
                </a:cubicBezTo>
                <a:cubicBezTo>
                  <a:pt x="22218" y="17969"/>
                  <a:pt x="21479" y="18498"/>
                  <a:pt x="20841" y="19127"/>
                </a:cubicBezTo>
                <a:cubicBezTo>
                  <a:pt x="19108" y="20586"/>
                  <a:pt x="17194" y="22684"/>
                  <a:pt x="16281" y="23231"/>
                </a:cubicBezTo>
                <a:cubicBezTo>
                  <a:pt x="15543" y="23741"/>
                  <a:pt x="15123" y="24608"/>
                  <a:pt x="15187" y="25510"/>
                </a:cubicBezTo>
                <a:cubicBezTo>
                  <a:pt x="15187" y="25510"/>
                  <a:pt x="15187" y="33262"/>
                  <a:pt x="14549" y="35268"/>
                </a:cubicBezTo>
                <a:cubicBezTo>
                  <a:pt x="13910" y="37274"/>
                  <a:pt x="14549" y="37365"/>
                  <a:pt x="16555" y="41925"/>
                </a:cubicBezTo>
                <a:cubicBezTo>
                  <a:pt x="17978" y="44679"/>
                  <a:pt x="21206" y="45964"/>
                  <a:pt x="24124" y="44934"/>
                </a:cubicBezTo>
                <a:cubicBezTo>
                  <a:pt x="24945" y="44934"/>
                  <a:pt x="25309" y="44478"/>
                  <a:pt x="25309" y="45937"/>
                </a:cubicBezTo>
                <a:cubicBezTo>
                  <a:pt x="26139" y="49037"/>
                  <a:pt x="27179" y="52083"/>
                  <a:pt x="28410" y="55056"/>
                </a:cubicBezTo>
                <a:cubicBezTo>
                  <a:pt x="28957" y="56697"/>
                  <a:pt x="28957" y="57062"/>
                  <a:pt x="28410" y="57609"/>
                </a:cubicBezTo>
                <a:cubicBezTo>
                  <a:pt x="27863" y="58156"/>
                  <a:pt x="23759" y="62898"/>
                  <a:pt x="22482" y="64448"/>
                </a:cubicBezTo>
                <a:cubicBezTo>
                  <a:pt x="21206" y="65998"/>
                  <a:pt x="22482" y="67002"/>
                  <a:pt x="22482" y="67002"/>
                </a:cubicBezTo>
                <a:lnTo>
                  <a:pt x="24580" y="67002"/>
                </a:lnTo>
                <a:cubicBezTo>
                  <a:pt x="25583" y="67002"/>
                  <a:pt x="25583" y="67731"/>
                  <a:pt x="27133" y="69008"/>
                </a:cubicBezTo>
                <a:cubicBezTo>
                  <a:pt x="29304" y="72345"/>
                  <a:pt x="30735" y="76102"/>
                  <a:pt x="31328" y="80042"/>
                </a:cubicBezTo>
                <a:cubicBezTo>
                  <a:pt x="31328" y="81409"/>
                  <a:pt x="29595" y="80042"/>
                  <a:pt x="28774" y="80042"/>
                </a:cubicBezTo>
                <a:cubicBezTo>
                  <a:pt x="27954" y="80042"/>
                  <a:pt x="28045" y="79312"/>
                  <a:pt x="27589" y="78583"/>
                </a:cubicBezTo>
                <a:cubicBezTo>
                  <a:pt x="27133" y="77853"/>
                  <a:pt x="26495" y="78127"/>
                  <a:pt x="25765" y="78127"/>
                </a:cubicBezTo>
                <a:cubicBezTo>
                  <a:pt x="24799" y="78026"/>
                  <a:pt x="23850" y="77808"/>
                  <a:pt x="22939" y="77488"/>
                </a:cubicBezTo>
                <a:cubicBezTo>
                  <a:pt x="20905" y="76476"/>
                  <a:pt x="18644" y="76011"/>
                  <a:pt x="16373" y="76121"/>
                </a:cubicBezTo>
                <a:cubicBezTo>
                  <a:pt x="13363" y="76576"/>
                  <a:pt x="11631" y="78856"/>
                  <a:pt x="12087" y="83051"/>
                </a:cubicBezTo>
                <a:cubicBezTo>
                  <a:pt x="12461" y="85850"/>
                  <a:pt x="15023" y="87811"/>
                  <a:pt x="17823" y="87446"/>
                </a:cubicBezTo>
                <a:cubicBezTo>
                  <a:pt x="17850" y="87437"/>
                  <a:pt x="17887" y="87437"/>
                  <a:pt x="17923" y="87428"/>
                </a:cubicBezTo>
                <a:cubicBezTo>
                  <a:pt x="18278" y="87081"/>
                  <a:pt x="18844" y="87081"/>
                  <a:pt x="19200" y="87428"/>
                </a:cubicBezTo>
                <a:lnTo>
                  <a:pt x="21206" y="90893"/>
                </a:lnTo>
                <a:cubicBezTo>
                  <a:pt x="22209" y="92443"/>
                  <a:pt x="20750" y="92443"/>
                  <a:pt x="20750" y="92443"/>
                </a:cubicBezTo>
                <a:lnTo>
                  <a:pt x="19017" y="91896"/>
                </a:lnTo>
                <a:cubicBezTo>
                  <a:pt x="18197" y="91896"/>
                  <a:pt x="17923" y="93173"/>
                  <a:pt x="17923" y="93173"/>
                </a:cubicBezTo>
                <a:cubicBezTo>
                  <a:pt x="17923" y="93173"/>
                  <a:pt x="17923" y="97276"/>
                  <a:pt x="17923" y="99100"/>
                </a:cubicBezTo>
                <a:cubicBezTo>
                  <a:pt x="16856" y="101863"/>
                  <a:pt x="15415" y="104471"/>
                  <a:pt x="13637" y="106851"/>
                </a:cubicBezTo>
                <a:cubicBezTo>
                  <a:pt x="12634" y="108493"/>
                  <a:pt x="10081" y="108128"/>
                  <a:pt x="10081" y="108128"/>
                </a:cubicBezTo>
                <a:lnTo>
                  <a:pt x="3789" y="107672"/>
                </a:lnTo>
                <a:cubicBezTo>
                  <a:pt x="4554" y="108721"/>
                  <a:pt x="5202" y="109851"/>
                  <a:pt x="5704" y="111046"/>
                </a:cubicBezTo>
                <a:cubicBezTo>
                  <a:pt x="6342" y="112779"/>
                  <a:pt x="12178" y="125089"/>
                  <a:pt x="10081" y="130196"/>
                </a:cubicBezTo>
                <a:cubicBezTo>
                  <a:pt x="8585" y="135175"/>
                  <a:pt x="5348" y="139451"/>
                  <a:pt x="962" y="142233"/>
                </a:cubicBezTo>
                <a:cubicBezTo>
                  <a:pt x="962" y="142233"/>
                  <a:pt x="-1318" y="142962"/>
                  <a:pt x="962" y="144877"/>
                </a:cubicBezTo>
                <a:cubicBezTo>
                  <a:pt x="3871" y="146701"/>
                  <a:pt x="6916" y="148288"/>
                  <a:pt x="10081" y="149619"/>
                </a:cubicBezTo>
                <a:lnTo>
                  <a:pt x="14640" y="150166"/>
                </a:lnTo>
                <a:cubicBezTo>
                  <a:pt x="16190" y="150166"/>
                  <a:pt x="23029" y="150166"/>
                  <a:pt x="25674" y="153631"/>
                </a:cubicBezTo>
                <a:cubicBezTo>
                  <a:pt x="28510" y="156558"/>
                  <a:pt x="31556" y="159267"/>
                  <a:pt x="34793" y="161747"/>
                </a:cubicBezTo>
                <a:cubicBezTo>
                  <a:pt x="38669" y="165732"/>
                  <a:pt x="40857" y="171058"/>
                  <a:pt x="40903" y="176611"/>
                </a:cubicBezTo>
                <a:cubicBezTo>
                  <a:pt x="40857" y="180532"/>
                  <a:pt x="40274" y="184426"/>
                  <a:pt x="39170" y="188192"/>
                </a:cubicBezTo>
                <a:cubicBezTo>
                  <a:pt x="38076" y="190472"/>
                  <a:pt x="33881" y="200320"/>
                  <a:pt x="33881" y="200320"/>
                </a:cubicBezTo>
                <a:cubicBezTo>
                  <a:pt x="33717" y="201715"/>
                  <a:pt x="33717" y="203120"/>
                  <a:pt x="33881" y="204515"/>
                </a:cubicBezTo>
                <a:cubicBezTo>
                  <a:pt x="33881" y="205427"/>
                  <a:pt x="35249" y="212448"/>
                  <a:pt x="35887" y="216552"/>
                </a:cubicBezTo>
                <a:cubicBezTo>
                  <a:pt x="37920" y="216753"/>
                  <a:pt x="39963" y="216306"/>
                  <a:pt x="41724" y="215275"/>
                </a:cubicBezTo>
                <a:cubicBezTo>
                  <a:pt x="47787" y="211363"/>
                  <a:pt x="54353" y="208299"/>
                  <a:pt x="61238" y="206156"/>
                </a:cubicBezTo>
                <a:cubicBezTo>
                  <a:pt x="71269" y="202509"/>
                  <a:pt x="81026" y="198679"/>
                  <a:pt x="83670" y="197037"/>
                </a:cubicBezTo>
                <a:cubicBezTo>
                  <a:pt x="90574" y="193937"/>
                  <a:pt x="97933" y="191995"/>
                  <a:pt x="105465" y="191292"/>
                </a:cubicBezTo>
                <a:cubicBezTo>
                  <a:pt x="110863" y="191748"/>
                  <a:pt x="116289" y="190837"/>
                  <a:pt x="121240" y="188648"/>
                </a:cubicBezTo>
                <a:cubicBezTo>
                  <a:pt x="123839" y="187180"/>
                  <a:pt x="126839" y="186569"/>
                  <a:pt x="129812" y="186915"/>
                </a:cubicBezTo>
                <a:cubicBezTo>
                  <a:pt x="132456" y="186915"/>
                  <a:pt x="139843" y="185456"/>
                  <a:pt x="144676" y="184818"/>
                </a:cubicBezTo>
                <a:cubicBezTo>
                  <a:pt x="150512" y="183970"/>
                  <a:pt x="156466" y="184435"/>
                  <a:pt x="162093" y="186186"/>
                </a:cubicBezTo>
                <a:cubicBezTo>
                  <a:pt x="167282" y="188420"/>
                  <a:pt x="172790" y="189834"/>
                  <a:pt x="178416" y="190381"/>
                </a:cubicBezTo>
                <a:cubicBezTo>
                  <a:pt x="180742" y="190627"/>
                  <a:pt x="183030" y="191119"/>
                  <a:pt x="185255" y="191840"/>
                </a:cubicBezTo>
                <a:cubicBezTo>
                  <a:pt x="185894" y="191055"/>
                  <a:pt x="186906" y="190672"/>
                  <a:pt x="187900" y="190837"/>
                </a:cubicBezTo>
                <a:cubicBezTo>
                  <a:pt x="190635" y="191411"/>
                  <a:pt x="193462" y="191411"/>
                  <a:pt x="196198" y="190837"/>
                </a:cubicBezTo>
                <a:cubicBezTo>
                  <a:pt x="198004" y="189615"/>
                  <a:pt x="198870" y="187399"/>
                  <a:pt x="198387" y="185274"/>
                </a:cubicBezTo>
                <a:cubicBezTo>
                  <a:pt x="198387" y="181809"/>
                  <a:pt x="199025" y="179256"/>
                  <a:pt x="197201" y="177705"/>
                </a:cubicBezTo>
                <a:cubicBezTo>
                  <a:pt x="191082" y="172991"/>
                  <a:pt x="186696" y="166389"/>
                  <a:pt x="184708" y="158920"/>
                </a:cubicBezTo>
                <a:cubicBezTo>
                  <a:pt x="182747" y="152090"/>
                  <a:pt x="181580" y="145050"/>
                  <a:pt x="181243" y="137947"/>
                </a:cubicBezTo>
                <a:cubicBezTo>
                  <a:pt x="181033" y="136014"/>
                  <a:pt x="181453" y="134062"/>
                  <a:pt x="182428" y="132384"/>
                </a:cubicBezTo>
                <a:cubicBezTo>
                  <a:pt x="183979" y="129685"/>
                  <a:pt x="185356" y="126876"/>
                  <a:pt x="186532" y="123995"/>
                </a:cubicBezTo>
                <a:cubicBezTo>
                  <a:pt x="187079" y="122262"/>
                  <a:pt x="193371" y="103568"/>
                  <a:pt x="193645" y="102748"/>
                </a:cubicBezTo>
                <a:cubicBezTo>
                  <a:pt x="194210" y="101444"/>
                  <a:pt x="194976" y="100249"/>
                  <a:pt x="195924" y="99191"/>
                </a:cubicBezTo>
                <a:cubicBezTo>
                  <a:pt x="198879" y="95854"/>
                  <a:pt x="201569" y="92288"/>
                  <a:pt x="203949" y="88522"/>
                </a:cubicBezTo>
                <a:cubicBezTo>
                  <a:pt x="205718" y="83990"/>
                  <a:pt x="206101" y="79038"/>
                  <a:pt x="205043" y="74297"/>
                </a:cubicBezTo>
                <a:cubicBezTo>
                  <a:pt x="203766" y="68643"/>
                  <a:pt x="203584" y="66910"/>
                  <a:pt x="203584" y="66910"/>
                </a:cubicBezTo>
                <a:cubicBezTo>
                  <a:pt x="203584" y="66910"/>
                  <a:pt x="203584" y="65360"/>
                  <a:pt x="202581" y="65451"/>
                </a:cubicBezTo>
                <a:cubicBezTo>
                  <a:pt x="201578" y="65543"/>
                  <a:pt x="201305" y="65451"/>
                  <a:pt x="200758" y="64175"/>
                </a:cubicBezTo>
                <a:cubicBezTo>
                  <a:pt x="198323" y="61330"/>
                  <a:pt x="196964" y="57709"/>
                  <a:pt x="196927" y="53961"/>
                </a:cubicBezTo>
                <a:cubicBezTo>
                  <a:pt x="196927" y="49949"/>
                  <a:pt x="199207" y="44842"/>
                  <a:pt x="199572" y="42380"/>
                </a:cubicBezTo>
                <a:lnTo>
                  <a:pt x="197657" y="43840"/>
                </a:lnTo>
                <a:cubicBezTo>
                  <a:pt x="194648" y="45937"/>
                  <a:pt x="191547" y="36727"/>
                  <a:pt x="191091" y="36088"/>
                </a:cubicBezTo>
                <a:cubicBezTo>
                  <a:pt x="190544" y="35313"/>
                  <a:pt x="189732" y="34766"/>
                  <a:pt x="188811" y="34538"/>
                </a:cubicBezTo>
                <a:cubicBezTo>
                  <a:pt x="187353" y="34082"/>
                  <a:pt x="184708" y="30800"/>
                  <a:pt x="183979" y="30252"/>
                </a:cubicBezTo>
                <a:cubicBezTo>
                  <a:pt x="183213" y="29669"/>
                  <a:pt x="182693" y="28830"/>
                  <a:pt x="182520" y="27881"/>
                </a:cubicBezTo>
                <a:cubicBezTo>
                  <a:pt x="182520" y="27352"/>
                  <a:pt x="182191" y="26887"/>
                  <a:pt x="181699" y="26696"/>
                </a:cubicBezTo>
                <a:cubicBezTo>
                  <a:pt x="181699" y="26696"/>
                  <a:pt x="171394" y="25967"/>
                  <a:pt x="169662" y="25967"/>
                </a:cubicBezTo>
                <a:cubicBezTo>
                  <a:pt x="167929" y="25967"/>
                  <a:pt x="161455" y="27152"/>
                  <a:pt x="159904" y="27425"/>
                </a:cubicBezTo>
                <a:cubicBezTo>
                  <a:pt x="158354" y="27699"/>
                  <a:pt x="150786" y="31255"/>
                  <a:pt x="150786" y="31438"/>
                </a:cubicBezTo>
                <a:cubicBezTo>
                  <a:pt x="150786" y="31620"/>
                  <a:pt x="149053" y="33079"/>
                  <a:pt x="149053" y="33079"/>
                </a:cubicBezTo>
                <a:lnTo>
                  <a:pt x="146044" y="37092"/>
                </a:lnTo>
                <a:cubicBezTo>
                  <a:pt x="145624" y="37666"/>
                  <a:pt x="144859" y="37857"/>
                  <a:pt x="144220" y="37547"/>
                </a:cubicBezTo>
                <a:lnTo>
                  <a:pt x="136743" y="34356"/>
                </a:lnTo>
                <a:lnTo>
                  <a:pt x="132822" y="33444"/>
                </a:lnTo>
                <a:cubicBezTo>
                  <a:pt x="122973" y="31711"/>
                  <a:pt x="120146" y="19857"/>
                  <a:pt x="119964" y="19036"/>
                </a:cubicBezTo>
                <a:cubicBezTo>
                  <a:pt x="119389" y="17431"/>
                  <a:pt x="118623" y="15899"/>
                  <a:pt x="117684" y="14477"/>
                </a:cubicBezTo>
                <a:cubicBezTo>
                  <a:pt x="116955" y="13291"/>
                  <a:pt x="114675" y="13565"/>
                  <a:pt x="113671" y="13473"/>
                </a:cubicBezTo>
                <a:cubicBezTo>
                  <a:pt x="110863" y="12653"/>
                  <a:pt x="108146" y="11549"/>
                  <a:pt x="105556" y="10191"/>
                </a:cubicBezTo>
                <a:cubicBezTo>
                  <a:pt x="104991" y="9899"/>
                  <a:pt x="104371" y="9707"/>
                  <a:pt x="103732" y="9644"/>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53" name="Freeform: Shape 1252">
            <a:extLst>
              <a:ext uri="{FF2B5EF4-FFF2-40B4-BE49-F238E27FC236}">
                <a16:creationId xmlns:a16="http://schemas.microsoft.com/office/drawing/2014/main" id="{9BD7CC80-6C60-6AD8-9F17-81133AB6AB40}"/>
              </a:ext>
            </a:extLst>
          </p:cNvPr>
          <p:cNvSpPr/>
          <p:nvPr/>
        </p:nvSpPr>
        <p:spPr>
          <a:xfrm>
            <a:off x="5382271" y="3831100"/>
            <a:ext cx="486427" cy="450752"/>
          </a:xfrm>
          <a:custGeom>
            <a:avLst/>
            <a:gdLst>
              <a:gd name="connsiteX0" fmla="*/ 29403 w 559831"/>
              <a:gd name="connsiteY0" fmla="*/ 440866 h 518773"/>
              <a:gd name="connsiteX1" fmla="*/ 29403 w 559831"/>
              <a:gd name="connsiteY1" fmla="*/ 442416 h 518773"/>
              <a:gd name="connsiteX2" fmla="*/ 26211 w 559831"/>
              <a:gd name="connsiteY2" fmla="*/ 447796 h 518773"/>
              <a:gd name="connsiteX3" fmla="*/ 26211 w 559831"/>
              <a:gd name="connsiteY3" fmla="*/ 449529 h 518773"/>
              <a:gd name="connsiteX4" fmla="*/ 32503 w 559831"/>
              <a:gd name="connsiteY4" fmla="*/ 455091 h 518773"/>
              <a:gd name="connsiteX5" fmla="*/ 34327 w 559831"/>
              <a:gd name="connsiteY5" fmla="*/ 455091 h 518773"/>
              <a:gd name="connsiteX6" fmla="*/ 41622 w 559831"/>
              <a:gd name="connsiteY6" fmla="*/ 449711 h 518773"/>
              <a:gd name="connsiteX7" fmla="*/ 48644 w 559831"/>
              <a:gd name="connsiteY7" fmla="*/ 451535 h 518773"/>
              <a:gd name="connsiteX8" fmla="*/ 53021 w 559831"/>
              <a:gd name="connsiteY8" fmla="*/ 458009 h 518773"/>
              <a:gd name="connsiteX9" fmla="*/ 54297 w 559831"/>
              <a:gd name="connsiteY9" fmla="*/ 458009 h 518773"/>
              <a:gd name="connsiteX10" fmla="*/ 60681 w 559831"/>
              <a:gd name="connsiteY10" fmla="*/ 453085 h 518773"/>
              <a:gd name="connsiteX11" fmla="*/ 72079 w 559831"/>
              <a:gd name="connsiteY11" fmla="*/ 450441 h 518773"/>
              <a:gd name="connsiteX12" fmla="*/ 73812 w 559831"/>
              <a:gd name="connsiteY12" fmla="*/ 450441 h 518773"/>
              <a:gd name="connsiteX13" fmla="*/ 84207 w 559831"/>
              <a:gd name="connsiteY13" fmla="*/ 453997 h 518773"/>
              <a:gd name="connsiteX14" fmla="*/ 87034 w 559831"/>
              <a:gd name="connsiteY14" fmla="*/ 452720 h 518773"/>
              <a:gd name="connsiteX15" fmla="*/ 87672 w 559831"/>
              <a:gd name="connsiteY15" fmla="*/ 450988 h 518773"/>
              <a:gd name="connsiteX16" fmla="*/ 94512 w 559831"/>
              <a:gd name="connsiteY16" fmla="*/ 447979 h 518773"/>
              <a:gd name="connsiteX17" fmla="*/ 99162 w 559831"/>
              <a:gd name="connsiteY17" fmla="*/ 444696 h 518773"/>
              <a:gd name="connsiteX18" fmla="*/ 99162 w 559831"/>
              <a:gd name="connsiteY18" fmla="*/ 439133 h 518773"/>
              <a:gd name="connsiteX19" fmla="*/ 100485 w 559831"/>
              <a:gd name="connsiteY19" fmla="*/ 438103 h 518773"/>
              <a:gd name="connsiteX20" fmla="*/ 100622 w 559831"/>
              <a:gd name="connsiteY20" fmla="*/ 438130 h 518773"/>
              <a:gd name="connsiteX21" fmla="*/ 105728 w 559831"/>
              <a:gd name="connsiteY21" fmla="*/ 440319 h 518773"/>
              <a:gd name="connsiteX22" fmla="*/ 107734 w 559831"/>
              <a:gd name="connsiteY22" fmla="*/ 441686 h 518773"/>
              <a:gd name="connsiteX23" fmla="*/ 116853 w 559831"/>
              <a:gd name="connsiteY23" fmla="*/ 455274 h 518773"/>
              <a:gd name="connsiteX24" fmla="*/ 116853 w 559831"/>
              <a:gd name="connsiteY24" fmla="*/ 462569 h 518773"/>
              <a:gd name="connsiteX25" fmla="*/ 118677 w 559831"/>
              <a:gd name="connsiteY25" fmla="*/ 467493 h 518773"/>
              <a:gd name="connsiteX26" fmla="*/ 122507 w 559831"/>
              <a:gd name="connsiteY26" fmla="*/ 468952 h 518773"/>
              <a:gd name="connsiteX27" fmla="*/ 130349 w 559831"/>
              <a:gd name="connsiteY27" fmla="*/ 477068 h 518773"/>
              <a:gd name="connsiteX28" fmla="*/ 131534 w 559831"/>
              <a:gd name="connsiteY28" fmla="*/ 480077 h 518773"/>
              <a:gd name="connsiteX29" fmla="*/ 128799 w 559831"/>
              <a:gd name="connsiteY29" fmla="*/ 480898 h 518773"/>
              <a:gd name="connsiteX30" fmla="*/ 121778 w 559831"/>
              <a:gd name="connsiteY30" fmla="*/ 489287 h 518773"/>
              <a:gd name="connsiteX31" fmla="*/ 122781 w 559831"/>
              <a:gd name="connsiteY31" fmla="*/ 491293 h 518773"/>
              <a:gd name="connsiteX32" fmla="*/ 127066 w 559831"/>
              <a:gd name="connsiteY32" fmla="*/ 490199 h 518773"/>
              <a:gd name="connsiteX33" fmla="*/ 129893 w 559831"/>
              <a:gd name="connsiteY33" fmla="*/ 488193 h 518773"/>
              <a:gd name="connsiteX34" fmla="*/ 134891 w 559831"/>
              <a:gd name="connsiteY34" fmla="*/ 492269 h 518773"/>
              <a:gd name="connsiteX35" fmla="*/ 134908 w 559831"/>
              <a:gd name="connsiteY35" fmla="*/ 492844 h 518773"/>
              <a:gd name="connsiteX36" fmla="*/ 136185 w 559831"/>
              <a:gd name="connsiteY36" fmla="*/ 507799 h 518773"/>
              <a:gd name="connsiteX37" fmla="*/ 145304 w 559831"/>
              <a:gd name="connsiteY37" fmla="*/ 518377 h 518773"/>
              <a:gd name="connsiteX38" fmla="*/ 147493 w 559831"/>
              <a:gd name="connsiteY38" fmla="*/ 516826 h 518773"/>
              <a:gd name="connsiteX39" fmla="*/ 152690 w 559831"/>
              <a:gd name="connsiteY39" fmla="*/ 513544 h 518773"/>
              <a:gd name="connsiteX40" fmla="*/ 156156 w 559831"/>
              <a:gd name="connsiteY40" fmla="*/ 509531 h 518773"/>
              <a:gd name="connsiteX41" fmla="*/ 165275 w 559831"/>
              <a:gd name="connsiteY41" fmla="*/ 512814 h 518773"/>
              <a:gd name="connsiteX42" fmla="*/ 167007 w 559831"/>
              <a:gd name="connsiteY42" fmla="*/ 514638 h 518773"/>
              <a:gd name="connsiteX43" fmla="*/ 170199 w 559831"/>
              <a:gd name="connsiteY43" fmla="*/ 516370 h 518773"/>
              <a:gd name="connsiteX44" fmla="*/ 176400 w 559831"/>
              <a:gd name="connsiteY44" fmla="*/ 518103 h 518773"/>
              <a:gd name="connsiteX45" fmla="*/ 178406 w 559831"/>
              <a:gd name="connsiteY45" fmla="*/ 516097 h 518773"/>
              <a:gd name="connsiteX46" fmla="*/ 182145 w 559831"/>
              <a:gd name="connsiteY46" fmla="*/ 512085 h 518773"/>
              <a:gd name="connsiteX47" fmla="*/ 188802 w 559831"/>
              <a:gd name="connsiteY47" fmla="*/ 512085 h 518773"/>
              <a:gd name="connsiteX48" fmla="*/ 189531 w 559831"/>
              <a:gd name="connsiteY48" fmla="*/ 510170 h 518773"/>
              <a:gd name="connsiteX49" fmla="*/ 189531 w 559831"/>
              <a:gd name="connsiteY49" fmla="*/ 502966 h 518773"/>
              <a:gd name="connsiteX50" fmla="*/ 193087 w 559831"/>
              <a:gd name="connsiteY50" fmla="*/ 501689 h 518773"/>
              <a:gd name="connsiteX51" fmla="*/ 197556 w 559831"/>
              <a:gd name="connsiteY51" fmla="*/ 503604 h 518773"/>
              <a:gd name="connsiteX52" fmla="*/ 197556 w 559831"/>
              <a:gd name="connsiteY52" fmla="*/ 502419 h 518773"/>
              <a:gd name="connsiteX53" fmla="*/ 198285 w 559831"/>
              <a:gd name="connsiteY53" fmla="*/ 500595 h 518773"/>
              <a:gd name="connsiteX54" fmla="*/ 202115 w 559831"/>
              <a:gd name="connsiteY54" fmla="*/ 499592 h 518773"/>
              <a:gd name="connsiteX55" fmla="*/ 203574 w 559831"/>
              <a:gd name="connsiteY55" fmla="*/ 500139 h 518773"/>
              <a:gd name="connsiteX56" fmla="*/ 204668 w 559831"/>
              <a:gd name="connsiteY56" fmla="*/ 513999 h 518773"/>
              <a:gd name="connsiteX57" fmla="*/ 206401 w 559831"/>
              <a:gd name="connsiteY57" fmla="*/ 516279 h 518773"/>
              <a:gd name="connsiteX58" fmla="*/ 215520 w 559831"/>
              <a:gd name="connsiteY58" fmla="*/ 513817 h 518773"/>
              <a:gd name="connsiteX59" fmla="*/ 220809 w 559831"/>
              <a:gd name="connsiteY59" fmla="*/ 508893 h 518773"/>
              <a:gd name="connsiteX60" fmla="*/ 228195 w 559831"/>
              <a:gd name="connsiteY60" fmla="*/ 508893 h 518773"/>
              <a:gd name="connsiteX61" fmla="*/ 229381 w 559831"/>
              <a:gd name="connsiteY61" fmla="*/ 505884 h 518773"/>
              <a:gd name="connsiteX62" fmla="*/ 230293 w 559831"/>
              <a:gd name="connsiteY62" fmla="*/ 498771 h 518773"/>
              <a:gd name="connsiteX63" fmla="*/ 229198 w 559831"/>
              <a:gd name="connsiteY63" fmla="*/ 489014 h 518773"/>
              <a:gd name="connsiteX64" fmla="*/ 230201 w 559831"/>
              <a:gd name="connsiteY64" fmla="*/ 487190 h 518773"/>
              <a:gd name="connsiteX65" fmla="*/ 236038 w 559831"/>
              <a:gd name="connsiteY65" fmla="*/ 481810 h 518773"/>
              <a:gd name="connsiteX66" fmla="*/ 238591 w 559831"/>
              <a:gd name="connsiteY66" fmla="*/ 473785 h 518773"/>
              <a:gd name="connsiteX67" fmla="*/ 237314 w 559831"/>
              <a:gd name="connsiteY67" fmla="*/ 464666 h 518773"/>
              <a:gd name="connsiteX68" fmla="*/ 235855 w 559831"/>
              <a:gd name="connsiteY68" fmla="*/ 462933 h 518773"/>
              <a:gd name="connsiteX69" fmla="*/ 232755 w 559831"/>
              <a:gd name="connsiteY69" fmla="*/ 460927 h 518773"/>
              <a:gd name="connsiteX70" fmla="*/ 238317 w 559831"/>
              <a:gd name="connsiteY70" fmla="*/ 458557 h 518773"/>
              <a:gd name="connsiteX71" fmla="*/ 247436 w 559831"/>
              <a:gd name="connsiteY71" fmla="*/ 455091 h 518773"/>
              <a:gd name="connsiteX72" fmla="*/ 254002 w 559831"/>
              <a:gd name="connsiteY72" fmla="*/ 455091 h 518773"/>
              <a:gd name="connsiteX73" fmla="*/ 259109 w 559831"/>
              <a:gd name="connsiteY73" fmla="*/ 452082 h 518773"/>
              <a:gd name="connsiteX74" fmla="*/ 265857 w 559831"/>
              <a:gd name="connsiteY74" fmla="*/ 445152 h 518773"/>
              <a:gd name="connsiteX75" fmla="*/ 266860 w 559831"/>
              <a:gd name="connsiteY75" fmla="*/ 442963 h 518773"/>
              <a:gd name="connsiteX76" fmla="*/ 264397 w 559831"/>
              <a:gd name="connsiteY76" fmla="*/ 431564 h 518773"/>
              <a:gd name="connsiteX77" fmla="*/ 265583 w 559831"/>
              <a:gd name="connsiteY77" fmla="*/ 429741 h 518773"/>
              <a:gd name="connsiteX78" fmla="*/ 271784 w 559831"/>
              <a:gd name="connsiteY78" fmla="*/ 429194 h 518773"/>
              <a:gd name="connsiteX79" fmla="*/ 272969 w 559831"/>
              <a:gd name="connsiteY79" fmla="*/ 427461 h 518773"/>
              <a:gd name="connsiteX80" fmla="*/ 272969 w 559831"/>
              <a:gd name="connsiteY80" fmla="*/ 423449 h 518773"/>
              <a:gd name="connsiteX81" fmla="*/ 272240 w 559831"/>
              <a:gd name="connsiteY81" fmla="*/ 421442 h 518773"/>
              <a:gd name="connsiteX82" fmla="*/ 270507 w 559831"/>
              <a:gd name="connsiteY82" fmla="*/ 419071 h 518773"/>
              <a:gd name="connsiteX83" fmla="*/ 273972 w 559831"/>
              <a:gd name="connsiteY83" fmla="*/ 412688 h 518773"/>
              <a:gd name="connsiteX84" fmla="*/ 280264 w 559831"/>
              <a:gd name="connsiteY84" fmla="*/ 404481 h 518773"/>
              <a:gd name="connsiteX85" fmla="*/ 281906 w 559831"/>
              <a:gd name="connsiteY85" fmla="*/ 403569 h 518773"/>
              <a:gd name="connsiteX86" fmla="*/ 286192 w 559831"/>
              <a:gd name="connsiteY86" fmla="*/ 408220 h 518773"/>
              <a:gd name="connsiteX87" fmla="*/ 298229 w 559831"/>
              <a:gd name="connsiteY87" fmla="*/ 414056 h 518773"/>
              <a:gd name="connsiteX88" fmla="*/ 300508 w 559831"/>
              <a:gd name="connsiteY88" fmla="*/ 414056 h 518773"/>
              <a:gd name="connsiteX89" fmla="*/ 304612 w 559831"/>
              <a:gd name="connsiteY89" fmla="*/ 410682 h 518773"/>
              <a:gd name="connsiteX90" fmla="*/ 306345 w 559831"/>
              <a:gd name="connsiteY90" fmla="*/ 409497 h 518773"/>
              <a:gd name="connsiteX91" fmla="*/ 305159 w 559831"/>
              <a:gd name="connsiteY91" fmla="*/ 397277 h 518773"/>
              <a:gd name="connsiteX92" fmla="*/ 306618 w 559831"/>
              <a:gd name="connsiteY92" fmla="*/ 396548 h 518773"/>
              <a:gd name="connsiteX93" fmla="*/ 314004 w 559831"/>
              <a:gd name="connsiteY93" fmla="*/ 399010 h 518773"/>
              <a:gd name="connsiteX94" fmla="*/ 315737 w 559831"/>
              <a:gd name="connsiteY94" fmla="*/ 397551 h 518773"/>
              <a:gd name="connsiteX95" fmla="*/ 318108 w 559831"/>
              <a:gd name="connsiteY95" fmla="*/ 391988 h 518773"/>
              <a:gd name="connsiteX96" fmla="*/ 327227 w 559831"/>
              <a:gd name="connsiteY96" fmla="*/ 380316 h 518773"/>
              <a:gd name="connsiteX97" fmla="*/ 337349 w 559831"/>
              <a:gd name="connsiteY97" fmla="*/ 377763 h 518773"/>
              <a:gd name="connsiteX98" fmla="*/ 342638 w 559831"/>
              <a:gd name="connsiteY98" fmla="*/ 379587 h 518773"/>
              <a:gd name="connsiteX99" fmla="*/ 345373 w 559831"/>
              <a:gd name="connsiteY99" fmla="*/ 379587 h 518773"/>
              <a:gd name="connsiteX100" fmla="*/ 348747 w 559831"/>
              <a:gd name="connsiteY100" fmla="*/ 375666 h 518773"/>
              <a:gd name="connsiteX101" fmla="*/ 351210 w 559831"/>
              <a:gd name="connsiteY101" fmla="*/ 370468 h 518773"/>
              <a:gd name="connsiteX102" fmla="*/ 357775 w 559831"/>
              <a:gd name="connsiteY102" fmla="*/ 368553 h 518773"/>
              <a:gd name="connsiteX103" fmla="*/ 381211 w 559831"/>
              <a:gd name="connsiteY103" fmla="*/ 357336 h 518773"/>
              <a:gd name="connsiteX104" fmla="*/ 390330 w 559831"/>
              <a:gd name="connsiteY104" fmla="*/ 349494 h 518773"/>
              <a:gd name="connsiteX105" fmla="*/ 392609 w 559831"/>
              <a:gd name="connsiteY105" fmla="*/ 348035 h 518773"/>
              <a:gd name="connsiteX106" fmla="*/ 400999 w 559831"/>
              <a:gd name="connsiteY106" fmla="*/ 348035 h 518773"/>
              <a:gd name="connsiteX107" fmla="*/ 410847 w 559831"/>
              <a:gd name="connsiteY107" fmla="*/ 350771 h 518773"/>
              <a:gd name="connsiteX108" fmla="*/ 422155 w 559831"/>
              <a:gd name="connsiteY108" fmla="*/ 353780 h 518773"/>
              <a:gd name="connsiteX109" fmla="*/ 423978 w 559831"/>
              <a:gd name="connsiteY109" fmla="*/ 353780 h 518773"/>
              <a:gd name="connsiteX110" fmla="*/ 425711 w 559831"/>
              <a:gd name="connsiteY110" fmla="*/ 353780 h 518773"/>
              <a:gd name="connsiteX111" fmla="*/ 435377 w 559831"/>
              <a:gd name="connsiteY111" fmla="*/ 350132 h 518773"/>
              <a:gd name="connsiteX112" fmla="*/ 462734 w 559831"/>
              <a:gd name="connsiteY112" fmla="*/ 341834 h 518773"/>
              <a:gd name="connsiteX113" fmla="*/ 493921 w 559831"/>
              <a:gd name="connsiteY113" fmla="*/ 340011 h 518773"/>
              <a:gd name="connsiteX114" fmla="*/ 515441 w 559831"/>
              <a:gd name="connsiteY114" fmla="*/ 339554 h 518773"/>
              <a:gd name="connsiteX115" fmla="*/ 523739 w 559831"/>
              <a:gd name="connsiteY115" fmla="*/ 338551 h 518773"/>
              <a:gd name="connsiteX116" fmla="*/ 532858 w 559831"/>
              <a:gd name="connsiteY116" fmla="*/ 338551 h 518773"/>
              <a:gd name="connsiteX117" fmla="*/ 545078 w 559831"/>
              <a:gd name="connsiteY117" fmla="*/ 328794 h 518773"/>
              <a:gd name="connsiteX118" fmla="*/ 550093 w 559831"/>
              <a:gd name="connsiteY118" fmla="*/ 320952 h 518773"/>
              <a:gd name="connsiteX119" fmla="*/ 558665 w 559831"/>
              <a:gd name="connsiteY119" fmla="*/ 294780 h 518773"/>
              <a:gd name="connsiteX120" fmla="*/ 559668 w 559831"/>
              <a:gd name="connsiteY120" fmla="*/ 270707 h 518773"/>
              <a:gd name="connsiteX121" fmla="*/ 559212 w 559831"/>
              <a:gd name="connsiteY121" fmla="*/ 255022 h 518773"/>
              <a:gd name="connsiteX122" fmla="*/ 559212 w 559831"/>
              <a:gd name="connsiteY122" fmla="*/ 225841 h 518773"/>
              <a:gd name="connsiteX123" fmla="*/ 559212 w 559831"/>
              <a:gd name="connsiteY123" fmla="*/ 207604 h 518773"/>
              <a:gd name="connsiteX124" fmla="*/ 542980 w 559831"/>
              <a:gd name="connsiteY124" fmla="*/ 210704 h 518773"/>
              <a:gd name="connsiteX125" fmla="*/ 520457 w 559831"/>
              <a:gd name="connsiteY125" fmla="*/ 209427 h 518773"/>
              <a:gd name="connsiteX126" fmla="*/ 523648 w 559831"/>
              <a:gd name="connsiteY126" fmla="*/ 201676 h 518773"/>
              <a:gd name="connsiteX127" fmla="*/ 523648 w 559831"/>
              <a:gd name="connsiteY127" fmla="*/ 195202 h 518773"/>
              <a:gd name="connsiteX128" fmla="*/ 522737 w 559831"/>
              <a:gd name="connsiteY128" fmla="*/ 186083 h 518773"/>
              <a:gd name="connsiteX129" fmla="*/ 509697 w 559831"/>
              <a:gd name="connsiteY129" fmla="*/ 179244 h 518773"/>
              <a:gd name="connsiteX130" fmla="*/ 492006 w 559831"/>
              <a:gd name="connsiteY130" fmla="*/ 169213 h 518773"/>
              <a:gd name="connsiteX131" fmla="*/ 487720 w 559831"/>
              <a:gd name="connsiteY131" fmla="*/ 169213 h 518773"/>
              <a:gd name="connsiteX132" fmla="*/ 484528 w 559831"/>
              <a:gd name="connsiteY132" fmla="*/ 169213 h 518773"/>
              <a:gd name="connsiteX133" fmla="*/ 469208 w 559831"/>
              <a:gd name="connsiteY133" fmla="*/ 159273 h 518773"/>
              <a:gd name="connsiteX134" fmla="*/ 461184 w 559831"/>
              <a:gd name="connsiteY134" fmla="*/ 154167 h 518773"/>
              <a:gd name="connsiteX135" fmla="*/ 454618 w 559831"/>
              <a:gd name="connsiteY135" fmla="*/ 146689 h 518773"/>
              <a:gd name="connsiteX136" fmla="*/ 448964 w 559831"/>
              <a:gd name="connsiteY136" fmla="*/ 134743 h 518773"/>
              <a:gd name="connsiteX137" fmla="*/ 434010 w 559831"/>
              <a:gd name="connsiteY137" fmla="*/ 125625 h 518773"/>
              <a:gd name="connsiteX138" fmla="*/ 311633 w 559831"/>
              <a:gd name="connsiteY138" fmla="*/ 42460 h 518773"/>
              <a:gd name="connsiteX139" fmla="*/ 249533 w 559831"/>
              <a:gd name="connsiteY139" fmla="*/ -34 h 518773"/>
              <a:gd name="connsiteX140" fmla="*/ 192723 w 559831"/>
              <a:gd name="connsiteY140" fmla="*/ -34 h 518773"/>
              <a:gd name="connsiteX141" fmla="*/ 191793 w 559831"/>
              <a:gd name="connsiteY141" fmla="*/ 859 h 518773"/>
              <a:gd name="connsiteX142" fmla="*/ 191811 w 559831"/>
              <a:gd name="connsiteY142" fmla="*/ 1060 h 518773"/>
              <a:gd name="connsiteX143" fmla="*/ 195641 w 559831"/>
              <a:gd name="connsiteY143" fmla="*/ 37536 h 518773"/>
              <a:gd name="connsiteX144" fmla="*/ 205489 w 559831"/>
              <a:gd name="connsiteY144" fmla="*/ 117873 h 518773"/>
              <a:gd name="connsiteX145" fmla="*/ 216888 w 559831"/>
              <a:gd name="connsiteY145" fmla="*/ 211798 h 518773"/>
              <a:gd name="connsiteX146" fmla="*/ 227374 w 559831"/>
              <a:gd name="connsiteY146" fmla="*/ 299249 h 518773"/>
              <a:gd name="connsiteX147" fmla="*/ 230110 w 559831"/>
              <a:gd name="connsiteY147" fmla="*/ 304720 h 518773"/>
              <a:gd name="connsiteX148" fmla="*/ 232208 w 559831"/>
              <a:gd name="connsiteY148" fmla="*/ 311103 h 518773"/>
              <a:gd name="connsiteX149" fmla="*/ 228287 w 559831"/>
              <a:gd name="connsiteY149" fmla="*/ 334174 h 518773"/>
              <a:gd name="connsiteX150" fmla="*/ 226827 w 559831"/>
              <a:gd name="connsiteY150" fmla="*/ 335360 h 518773"/>
              <a:gd name="connsiteX151" fmla="*/ 105181 w 559831"/>
              <a:gd name="connsiteY151" fmla="*/ 335360 h 518773"/>
              <a:gd name="connsiteX152" fmla="*/ 101442 w 559831"/>
              <a:gd name="connsiteY152" fmla="*/ 333171 h 518773"/>
              <a:gd name="connsiteX153" fmla="*/ 96974 w 559831"/>
              <a:gd name="connsiteY153" fmla="*/ 330345 h 518773"/>
              <a:gd name="connsiteX154" fmla="*/ 95150 w 559831"/>
              <a:gd name="connsiteY154" fmla="*/ 337366 h 518773"/>
              <a:gd name="connsiteX155" fmla="*/ 52747 w 559831"/>
              <a:gd name="connsiteY155" fmla="*/ 337366 h 518773"/>
              <a:gd name="connsiteX156" fmla="*/ 50741 w 559831"/>
              <a:gd name="connsiteY156" fmla="*/ 338734 h 518773"/>
              <a:gd name="connsiteX157" fmla="*/ 45908 w 559831"/>
              <a:gd name="connsiteY157" fmla="*/ 347853 h 518773"/>
              <a:gd name="connsiteX158" fmla="*/ 44176 w 559831"/>
              <a:gd name="connsiteY158" fmla="*/ 347853 h 518773"/>
              <a:gd name="connsiteX159" fmla="*/ 25938 w 559831"/>
              <a:gd name="connsiteY159" fmla="*/ 331165 h 518773"/>
              <a:gd name="connsiteX160" fmla="*/ 23767 w 559831"/>
              <a:gd name="connsiteY160" fmla="*/ 331457 h 518773"/>
              <a:gd name="connsiteX161" fmla="*/ 23658 w 559831"/>
              <a:gd name="connsiteY161" fmla="*/ 331621 h 518773"/>
              <a:gd name="connsiteX162" fmla="*/ 18642 w 559831"/>
              <a:gd name="connsiteY162" fmla="*/ 333627 h 518773"/>
              <a:gd name="connsiteX163" fmla="*/ 17548 w 559831"/>
              <a:gd name="connsiteY163" fmla="*/ 335451 h 518773"/>
              <a:gd name="connsiteX164" fmla="*/ 15907 w 559831"/>
              <a:gd name="connsiteY164" fmla="*/ 350589 h 518773"/>
              <a:gd name="connsiteX165" fmla="*/ 13354 w 559831"/>
              <a:gd name="connsiteY165" fmla="*/ 357519 h 518773"/>
              <a:gd name="connsiteX166" fmla="*/ 8794 w 559831"/>
              <a:gd name="connsiteY166" fmla="*/ 360346 h 518773"/>
              <a:gd name="connsiteX167" fmla="*/ 5511 w 559831"/>
              <a:gd name="connsiteY167" fmla="*/ 361987 h 518773"/>
              <a:gd name="connsiteX168" fmla="*/ 587 w 559831"/>
              <a:gd name="connsiteY168" fmla="*/ 361075 h 518773"/>
              <a:gd name="connsiteX169" fmla="*/ -52 w 559831"/>
              <a:gd name="connsiteY169" fmla="*/ 361075 h 518773"/>
              <a:gd name="connsiteX170" fmla="*/ 2228 w 559831"/>
              <a:gd name="connsiteY170" fmla="*/ 371927 h 518773"/>
              <a:gd name="connsiteX171" fmla="*/ 7700 w 559831"/>
              <a:gd name="connsiteY171" fmla="*/ 391806 h 518773"/>
              <a:gd name="connsiteX172" fmla="*/ 6423 w 559831"/>
              <a:gd name="connsiteY172" fmla="*/ 397368 h 518773"/>
              <a:gd name="connsiteX173" fmla="*/ 6423 w 559831"/>
              <a:gd name="connsiteY173" fmla="*/ 399466 h 518773"/>
              <a:gd name="connsiteX174" fmla="*/ 14995 w 559831"/>
              <a:gd name="connsiteY174" fmla="*/ 409405 h 518773"/>
              <a:gd name="connsiteX175" fmla="*/ 16545 w 559831"/>
              <a:gd name="connsiteY175" fmla="*/ 409405 h 518773"/>
              <a:gd name="connsiteX176" fmla="*/ 21560 w 559831"/>
              <a:gd name="connsiteY176" fmla="*/ 410317 h 518773"/>
              <a:gd name="connsiteX177" fmla="*/ 28673 w 559831"/>
              <a:gd name="connsiteY177" fmla="*/ 426367 h 518773"/>
              <a:gd name="connsiteX178" fmla="*/ 29403 w 559831"/>
              <a:gd name="connsiteY178" fmla="*/ 440866 h 51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559831" h="518773">
                <a:moveTo>
                  <a:pt x="29403" y="440866"/>
                </a:moveTo>
                <a:cubicBezTo>
                  <a:pt x="29530" y="441376"/>
                  <a:pt x="29530" y="441905"/>
                  <a:pt x="29403" y="442416"/>
                </a:cubicBezTo>
                <a:cubicBezTo>
                  <a:pt x="28765" y="443784"/>
                  <a:pt x="26211" y="447796"/>
                  <a:pt x="26211" y="447796"/>
                </a:cubicBezTo>
                <a:cubicBezTo>
                  <a:pt x="26211" y="447796"/>
                  <a:pt x="25299" y="447796"/>
                  <a:pt x="26211" y="449529"/>
                </a:cubicBezTo>
                <a:cubicBezTo>
                  <a:pt x="27123" y="451261"/>
                  <a:pt x="32503" y="455091"/>
                  <a:pt x="32503" y="455091"/>
                </a:cubicBezTo>
                <a:cubicBezTo>
                  <a:pt x="32503" y="455091"/>
                  <a:pt x="33597" y="456186"/>
                  <a:pt x="34327" y="455091"/>
                </a:cubicBezTo>
                <a:cubicBezTo>
                  <a:pt x="35057" y="453997"/>
                  <a:pt x="41622" y="449711"/>
                  <a:pt x="41622" y="449711"/>
                </a:cubicBezTo>
                <a:cubicBezTo>
                  <a:pt x="41622" y="449711"/>
                  <a:pt x="45087" y="446884"/>
                  <a:pt x="48644" y="451535"/>
                </a:cubicBezTo>
                <a:cubicBezTo>
                  <a:pt x="50276" y="453569"/>
                  <a:pt x="51744" y="455739"/>
                  <a:pt x="53021" y="458009"/>
                </a:cubicBezTo>
                <a:cubicBezTo>
                  <a:pt x="53376" y="458356"/>
                  <a:pt x="53942" y="458356"/>
                  <a:pt x="54297" y="458009"/>
                </a:cubicBezTo>
                <a:cubicBezTo>
                  <a:pt x="55848" y="455739"/>
                  <a:pt x="58082" y="454015"/>
                  <a:pt x="60681" y="453085"/>
                </a:cubicBezTo>
                <a:cubicBezTo>
                  <a:pt x="63599" y="452538"/>
                  <a:pt x="72079" y="450441"/>
                  <a:pt x="72079" y="450441"/>
                </a:cubicBezTo>
                <a:cubicBezTo>
                  <a:pt x="72627" y="450195"/>
                  <a:pt x="73265" y="450195"/>
                  <a:pt x="73812" y="450441"/>
                </a:cubicBezTo>
                <a:cubicBezTo>
                  <a:pt x="77140" y="452000"/>
                  <a:pt x="80624" y="453195"/>
                  <a:pt x="84207" y="453997"/>
                </a:cubicBezTo>
                <a:cubicBezTo>
                  <a:pt x="86396" y="453997"/>
                  <a:pt x="87399" y="453450"/>
                  <a:pt x="87034" y="452720"/>
                </a:cubicBezTo>
                <a:cubicBezTo>
                  <a:pt x="86670" y="451991"/>
                  <a:pt x="87034" y="451261"/>
                  <a:pt x="87672" y="450988"/>
                </a:cubicBezTo>
                <a:cubicBezTo>
                  <a:pt x="88311" y="450714"/>
                  <a:pt x="92779" y="448434"/>
                  <a:pt x="94512" y="447979"/>
                </a:cubicBezTo>
                <a:cubicBezTo>
                  <a:pt x="96244" y="447522"/>
                  <a:pt x="99162" y="446884"/>
                  <a:pt x="99162" y="444696"/>
                </a:cubicBezTo>
                <a:cubicBezTo>
                  <a:pt x="99025" y="442844"/>
                  <a:pt x="99025" y="440984"/>
                  <a:pt x="99162" y="439133"/>
                </a:cubicBezTo>
                <a:cubicBezTo>
                  <a:pt x="99245" y="438486"/>
                  <a:pt x="99838" y="438021"/>
                  <a:pt x="100485" y="438103"/>
                </a:cubicBezTo>
                <a:cubicBezTo>
                  <a:pt x="100530" y="438112"/>
                  <a:pt x="100576" y="438121"/>
                  <a:pt x="100622" y="438130"/>
                </a:cubicBezTo>
                <a:lnTo>
                  <a:pt x="105728" y="440319"/>
                </a:lnTo>
                <a:cubicBezTo>
                  <a:pt x="106476" y="440656"/>
                  <a:pt x="107151" y="441112"/>
                  <a:pt x="107734" y="441686"/>
                </a:cubicBezTo>
                <a:cubicBezTo>
                  <a:pt x="111327" y="445817"/>
                  <a:pt x="114391" y="450386"/>
                  <a:pt x="116853" y="455274"/>
                </a:cubicBezTo>
                <a:cubicBezTo>
                  <a:pt x="117182" y="457690"/>
                  <a:pt x="117182" y="460152"/>
                  <a:pt x="116853" y="462569"/>
                </a:cubicBezTo>
                <a:cubicBezTo>
                  <a:pt x="116853" y="463663"/>
                  <a:pt x="115941" y="467219"/>
                  <a:pt x="118677" y="467493"/>
                </a:cubicBezTo>
                <a:cubicBezTo>
                  <a:pt x="121413" y="467766"/>
                  <a:pt x="120957" y="467493"/>
                  <a:pt x="122507" y="468952"/>
                </a:cubicBezTo>
                <a:cubicBezTo>
                  <a:pt x="124057" y="470411"/>
                  <a:pt x="129346" y="475882"/>
                  <a:pt x="130349" y="477068"/>
                </a:cubicBezTo>
                <a:cubicBezTo>
                  <a:pt x="131352" y="478253"/>
                  <a:pt x="132811" y="480168"/>
                  <a:pt x="131534" y="480077"/>
                </a:cubicBezTo>
                <a:cubicBezTo>
                  <a:pt x="130541" y="479922"/>
                  <a:pt x="129537" y="480223"/>
                  <a:pt x="128799" y="480898"/>
                </a:cubicBezTo>
                <a:cubicBezTo>
                  <a:pt x="126036" y="483314"/>
                  <a:pt x="123665" y="486141"/>
                  <a:pt x="121778" y="489287"/>
                </a:cubicBezTo>
                <a:cubicBezTo>
                  <a:pt x="119954" y="493026"/>
                  <a:pt x="121778" y="491476"/>
                  <a:pt x="122781" y="491293"/>
                </a:cubicBezTo>
                <a:cubicBezTo>
                  <a:pt x="123784" y="491111"/>
                  <a:pt x="126519" y="491293"/>
                  <a:pt x="127066" y="490199"/>
                </a:cubicBezTo>
                <a:cubicBezTo>
                  <a:pt x="127613" y="489105"/>
                  <a:pt x="128343" y="488193"/>
                  <a:pt x="129893" y="488193"/>
                </a:cubicBezTo>
                <a:cubicBezTo>
                  <a:pt x="132401" y="487938"/>
                  <a:pt x="134635" y="489771"/>
                  <a:pt x="134891" y="492269"/>
                </a:cubicBezTo>
                <a:cubicBezTo>
                  <a:pt x="134908" y="492461"/>
                  <a:pt x="134908" y="492652"/>
                  <a:pt x="134908" y="492844"/>
                </a:cubicBezTo>
                <a:cubicBezTo>
                  <a:pt x="134271" y="497859"/>
                  <a:pt x="134699" y="502956"/>
                  <a:pt x="136185" y="507799"/>
                </a:cubicBezTo>
                <a:cubicBezTo>
                  <a:pt x="138949" y="511556"/>
                  <a:pt x="141994" y="515094"/>
                  <a:pt x="145304" y="518377"/>
                </a:cubicBezTo>
                <a:cubicBezTo>
                  <a:pt x="145943" y="517747"/>
                  <a:pt x="146681" y="517218"/>
                  <a:pt x="147493" y="516826"/>
                </a:cubicBezTo>
                <a:cubicBezTo>
                  <a:pt x="149134" y="516097"/>
                  <a:pt x="152052" y="514820"/>
                  <a:pt x="152690" y="513544"/>
                </a:cubicBezTo>
                <a:cubicBezTo>
                  <a:pt x="153329" y="512267"/>
                  <a:pt x="154606" y="509987"/>
                  <a:pt x="156156" y="509531"/>
                </a:cubicBezTo>
                <a:cubicBezTo>
                  <a:pt x="159421" y="509860"/>
                  <a:pt x="162548" y="510981"/>
                  <a:pt x="165275" y="512814"/>
                </a:cubicBezTo>
                <a:cubicBezTo>
                  <a:pt x="165940" y="513334"/>
                  <a:pt x="166524" y="513945"/>
                  <a:pt x="167007" y="514638"/>
                </a:cubicBezTo>
                <a:cubicBezTo>
                  <a:pt x="167673" y="515759"/>
                  <a:pt x="168895" y="516416"/>
                  <a:pt x="170199" y="516370"/>
                </a:cubicBezTo>
                <a:cubicBezTo>
                  <a:pt x="171567" y="516370"/>
                  <a:pt x="175306" y="516370"/>
                  <a:pt x="176400" y="518103"/>
                </a:cubicBezTo>
                <a:cubicBezTo>
                  <a:pt x="177494" y="519836"/>
                  <a:pt x="178041" y="517647"/>
                  <a:pt x="178406" y="516097"/>
                </a:cubicBezTo>
                <a:cubicBezTo>
                  <a:pt x="178771" y="514547"/>
                  <a:pt x="179136" y="512267"/>
                  <a:pt x="182145" y="512085"/>
                </a:cubicBezTo>
                <a:cubicBezTo>
                  <a:pt x="185154" y="511902"/>
                  <a:pt x="188072" y="512085"/>
                  <a:pt x="188802" y="512085"/>
                </a:cubicBezTo>
                <a:cubicBezTo>
                  <a:pt x="189531" y="512085"/>
                  <a:pt x="189713" y="512085"/>
                  <a:pt x="189531" y="510170"/>
                </a:cubicBezTo>
                <a:cubicBezTo>
                  <a:pt x="189349" y="508255"/>
                  <a:pt x="188254" y="504607"/>
                  <a:pt x="189531" y="502966"/>
                </a:cubicBezTo>
                <a:cubicBezTo>
                  <a:pt x="190807" y="501324"/>
                  <a:pt x="191446" y="501142"/>
                  <a:pt x="193087" y="501689"/>
                </a:cubicBezTo>
                <a:cubicBezTo>
                  <a:pt x="194729" y="502236"/>
                  <a:pt x="196918" y="503421"/>
                  <a:pt x="197556" y="503604"/>
                </a:cubicBezTo>
                <a:cubicBezTo>
                  <a:pt x="198194" y="503786"/>
                  <a:pt x="198923" y="503604"/>
                  <a:pt x="197556" y="502419"/>
                </a:cubicBezTo>
                <a:cubicBezTo>
                  <a:pt x="196188" y="501233"/>
                  <a:pt x="197556" y="500868"/>
                  <a:pt x="198285" y="500595"/>
                </a:cubicBezTo>
                <a:cubicBezTo>
                  <a:pt x="199015" y="500321"/>
                  <a:pt x="201568" y="499865"/>
                  <a:pt x="202115" y="499592"/>
                </a:cubicBezTo>
                <a:cubicBezTo>
                  <a:pt x="202663" y="499318"/>
                  <a:pt x="203392" y="498771"/>
                  <a:pt x="203574" y="500139"/>
                </a:cubicBezTo>
                <a:cubicBezTo>
                  <a:pt x="203757" y="501507"/>
                  <a:pt x="204668" y="512085"/>
                  <a:pt x="204668" y="513999"/>
                </a:cubicBezTo>
                <a:cubicBezTo>
                  <a:pt x="204668" y="515914"/>
                  <a:pt x="205307" y="516097"/>
                  <a:pt x="206401" y="516279"/>
                </a:cubicBezTo>
                <a:cubicBezTo>
                  <a:pt x="209666" y="517218"/>
                  <a:pt x="213176" y="516270"/>
                  <a:pt x="215520" y="513817"/>
                </a:cubicBezTo>
                <a:cubicBezTo>
                  <a:pt x="218529" y="510261"/>
                  <a:pt x="219076" y="508711"/>
                  <a:pt x="220809" y="508893"/>
                </a:cubicBezTo>
                <a:cubicBezTo>
                  <a:pt x="223271" y="508729"/>
                  <a:pt x="225733" y="508729"/>
                  <a:pt x="228195" y="508893"/>
                </a:cubicBezTo>
                <a:lnTo>
                  <a:pt x="229381" y="505884"/>
                </a:lnTo>
                <a:cubicBezTo>
                  <a:pt x="230092" y="503586"/>
                  <a:pt x="230402" y="501178"/>
                  <a:pt x="230293" y="498771"/>
                </a:cubicBezTo>
                <a:cubicBezTo>
                  <a:pt x="230293" y="496765"/>
                  <a:pt x="229198" y="489014"/>
                  <a:pt x="229198" y="489014"/>
                </a:cubicBezTo>
                <a:cubicBezTo>
                  <a:pt x="229053" y="488248"/>
                  <a:pt x="229472" y="487482"/>
                  <a:pt x="230201" y="487190"/>
                </a:cubicBezTo>
                <a:cubicBezTo>
                  <a:pt x="232736" y="486169"/>
                  <a:pt x="234816" y="484254"/>
                  <a:pt x="236038" y="481810"/>
                </a:cubicBezTo>
                <a:cubicBezTo>
                  <a:pt x="237123" y="479220"/>
                  <a:pt x="237980" y="476530"/>
                  <a:pt x="238591" y="473785"/>
                </a:cubicBezTo>
                <a:cubicBezTo>
                  <a:pt x="238591" y="472691"/>
                  <a:pt x="237314" y="464666"/>
                  <a:pt x="237314" y="464666"/>
                </a:cubicBezTo>
                <a:cubicBezTo>
                  <a:pt x="237314" y="464666"/>
                  <a:pt x="237314" y="463207"/>
                  <a:pt x="235855" y="462933"/>
                </a:cubicBezTo>
                <a:cubicBezTo>
                  <a:pt x="234396" y="462660"/>
                  <a:pt x="231661" y="461475"/>
                  <a:pt x="232755" y="460927"/>
                </a:cubicBezTo>
                <a:cubicBezTo>
                  <a:pt x="233849" y="460380"/>
                  <a:pt x="237040" y="459195"/>
                  <a:pt x="238317" y="458557"/>
                </a:cubicBezTo>
                <a:cubicBezTo>
                  <a:pt x="241272" y="457198"/>
                  <a:pt x="244318" y="456040"/>
                  <a:pt x="247436" y="455091"/>
                </a:cubicBezTo>
                <a:cubicBezTo>
                  <a:pt x="249616" y="455319"/>
                  <a:pt x="251823" y="455319"/>
                  <a:pt x="254002" y="455091"/>
                </a:cubicBezTo>
                <a:cubicBezTo>
                  <a:pt x="255817" y="454289"/>
                  <a:pt x="257522" y="453277"/>
                  <a:pt x="259109" y="452082"/>
                </a:cubicBezTo>
                <a:cubicBezTo>
                  <a:pt x="260476" y="450988"/>
                  <a:pt x="265857" y="445152"/>
                  <a:pt x="265857" y="445152"/>
                </a:cubicBezTo>
                <a:cubicBezTo>
                  <a:pt x="266495" y="444605"/>
                  <a:pt x="266860" y="443802"/>
                  <a:pt x="266860" y="442963"/>
                </a:cubicBezTo>
                <a:cubicBezTo>
                  <a:pt x="266860" y="441686"/>
                  <a:pt x="264397" y="431564"/>
                  <a:pt x="264397" y="431564"/>
                </a:cubicBezTo>
                <a:cubicBezTo>
                  <a:pt x="264397" y="431564"/>
                  <a:pt x="263394" y="430014"/>
                  <a:pt x="265583" y="429741"/>
                </a:cubicBezTo>
                <a:lnTo>
                  <a:pt x="271784" y="429194"/>
                </a:lnTo>
                <a:cubicBezTo>
                  <a:pt x="271784" y="429194"/>
                  <a:pt x="272787" y="429194"/>
                  <a:pt x="272969" y="427461"/>
                </a:cubicBezTo>
                <a:cubicBezTo>
                  <a:pt x="273069" y="426130"/>
                  <a:pt x="273069" y="424780"/>
                  <a:pt x="272969" y="423449"/>
                </a:cubicBezTo>
                <a:cubicBezTo>
                  <a:pt x="272969" y="423449"/>
                  <a:pt x="272969" y="421625"/>
                  <a:pt x="272240" y="421442"/>
                </a:cubicBezTo>
                <a:cubicBezTo>
                  <a:pt x="271510" y="421260"/>
                  <a:pt x="270142" y="419892"/>
                  <a:pt x="270507" y="419071"/>
                </a:cubicBezTo>
                <a:cubicBezTo>
                  <a:pt x="271492" y="416856"/>
                  <a:pt x="272650" y="414722"/>
                  <a:pt x="273972" y="412688"/>
                </a:cubicBezTo>
                <a:cubicBezTo>
                  <a:pt x="275249" y="410956"/>
                  <a:pt x="279991" y="405393"/>
                  <a:pt x="280264" y="404481"/>
                </a:cubicBezTo>
                <a:cubicBezTo>
                  <a:pt x="280538" y="403569"/>
                  <a:pt x="281359" y="402840"/>
                  <a:pt x="281906" y="403569"/>
                </a:cubicBezTo>
                <a:cubicBezTo>
                  <a:pt x="283209" y="405229"/>
                  <a:pt x="284642" y="406788"/>
                  <a:pt x="286192" y="408220"/>
                </a:cubicBezTo>
                <a:lnTo>
                  <a:pt x="298229" y="414056"/>
                </a:lnTo>
                <a:cubicBezTo>
                  <a:pt x="298229" y="414056"/>
                  <a:pt x="298867" y="415789"/>
                  <a:pt x="300508" y="414056"/>
                </a:cubicBezTo>
                <a:cubicBezTo>
                  <a:pt x="302150" y="412324"/>
                  <a:pt x="303609" y="410682"/>
                  <a:pt x="304612" y="410682"/>
                </a:cubicBezTo>
                <a:cubicBezTo>
                  <a:pt x="305615" y="410682"/>
                  <a:pt x="306709" y="410682"/>
                  <a:pt x="306345" y="409497"/>
                </a:cubicBezTo>
                <a:cubicBezTo>
                  <a:pt x="305606" y="405466"/>
                  <a:pt x="305214" y="401381"/>
                  <a:pt x="305159" y="397277"/>
                </a:cubicBezTo>
                <a:cubicBezTo>
                  <a:pt x="305159" y="396548"/>
                  <a:pt x="305159" y="395818"/>
                  <a:pt x="306618" y="396548"/>
                </a:cubicBezTo>
                <a:cubicBezTo>
                  <a:pt x="308980" y="397642"/>
                  <a:pt x="311460" y="398463"/>
                  <a:pt x="314004" y="399010"/>
                </a:cubicBezTo>
                <a:cubicBezTo>
                  <a:pt x="314852" y="398982"/>
                  <a:pt x="315564" y="398381"/>
                  <a:pt x="315737" y="397551"/>
                </a:cubicBezTo>
                <a:cubicBezTo>
                  <a:pt x="316330" y="395618"/>
                  <a:pt x="317123" y="393757"/>
                  <a:pt x="318108" y="391988"/>
                </a:cubicBezTo>
                <a:cubicBezTo>
                  <a:pt x="320706" y="387776"/>
                  <a:pt x="323762" y="383854"/>
                  <a:pt x="327227" y="380316"/>
                </a:cubicBezTo>
                <a:cubicBezTo>
                  <a:pt x="330300" y="378547"/>
                  <a:pt x="333802" y="377663"/>
                  <a:pt x="337349" y="377763"/>
                </a:cubicBezTo>
                <a:cubicBezTo>
                  <a:pt x="339255" y="377836"/>
                  <a:pt x="341097" y="378474"/>
                  <a:pt x="342638" y="379587"/>
                </a:cubicBezTo>
                <a:cubicBezTo>
                  <a:pt x="343185" y="380042"/>
                  <a:pt x="344370" y="380863"/>
                  <a:pt x="345373" y="379587"/>
                </a:cubicBezTo>
                <a:cubicBezTo>
                  <a:pt x="346376" y="378310"/>
                  <a:pt x="348656" y="377125"/>
                  <a:pt x="348747" y="375666"/>
                </a:cubicBezTo>
                <a:cubicBezTo>
                  <a:pt x="348839" y="374207"/>
                  <a:pt x="349477" y="371106"/>
                  <a:pt x="351210" y="370468"/>
                </a:cubicBezTo>
                <a:cubicBezTo>
                  <a:pt x="352942" y="369829"/>
                  <a:pt x="356499" y="369282"/>
                  <a:pt x="357775" y="368553"/>
                </a:cubicBezTo>
                <a:cubicBezTo>
                  <a:pt x="359052" y="367823"/>
                  <a:pt x="380116" y="358157"/>
                  <a:pt x="381211" y="357336"/>
                </a:cubicBezTo>
                <a:cubicBezTo>
                  <a:pt x="382305" y="356516"/>
                  <a:pt x="390330" y="349494"/>
                  <a:pt x="390330" y="349494"/>
                </a:cubicBezTo>
                <a:cubicBezTo>
                  <a:pt x="390330" y="349494"/>
                  <a:pt x="391789" y="347944"/>
                  <a:pt x="392609" y="348035"/>
                </a:cubicBezTo>
                <a:cubicBezTo>
                  <a:pt x="393430" y="348126"/>
                  <a:pt x="399905" y="348035"/>
                  <a:pt x="400999" y="348035"/>
                </a:cubicBezTo>
                <a:cubicBezTo>
                  <a:pt x="402093" y="348035"/>
                  <a:pt x="409297" y="350497"/>
                  <a:pt x="410847" y="350771"/>
                </a:cubicBezTo>
                <a:cubicBezTo>
                  <a:pt x="412398" y="351044"/>
                  <a:pt x="421243" y="353506"/>
                  <a:pt x="422155" y="353780"/>
                </a:cubicBezTo>
                <a:cubicBezTo>
                  <a:pt x="422757" y="353926"/>
                  <a:pt x="423377" y="353926"/>
                  <a:pt x="423978" y="353780"/>
                </a:cubicBezTo>
                <a:cubicBezTo>
                  <a:pt x="424553" y="353890"/>
                  <a:pt x="425137" y="353890"/>
                  <a:pt x="425711" y="353780"/>
                </a:cubicBezTo>
                <a:cubicBezTo>
                  <a:pt x="427352" y="353051"/>
                  <a:pt x="434374" y="350771"/>
                  <a:pt x="435377" y="350132"/>
                </a:cubicBezTo>
                <a:cubicBezTo>
                  <a:pt x="444296" y="346749"/>
                  <a:pt x="453433" y="343977"/>
                  <a:pt x="462734" y="341834"/>
                </a:cubicBezTo>
                <a:cubicBezTo>
                  <a:pt x="468570" y="341013"/>
                  <a:pt x="491276" y="340011"/>
                  <a:pt x="493921" y="340011"/>
                </a:cubicBezTo>
                <a:cubicBezTo>
                  <a:pt x="496565" y="340011"/>
                  <a:pt x="513709" y="340011"/>
                  <a:pt x="515441" y="339554"/>
                </a:cubicBezTo>
                <a:cubicBezTo>
                  <a:pt x="517174" y="339099"/>
                  <a:pt x="522007" y="338551"/>
                  <a:pt x="523739" y="338551"/>
                </a:cubicBezTo>
                <a:cubicBezTo>
                  <a:pt x="526776" y="338725"/>
                  <a:pt x="529822" y="338725"/>
                  <a:pt x="532858" y="338551"/>
                </a:cubicBezTo>
                <a:cubicBezTo>
                  <a:pt x="537664" y="336335"/>
                  <a:pt x="541859" y="332989"/>
                  <a:pt x="545078" y="328794"/>
                </a:cubicBezTo>
                <a:cubicBezTo>
                  <a:pt x="547814" y="324235"/>
                  <a:pt x="546811" y="327518"/>
                  <a:pt x="550093" y="320952"/>
                </a:cubicBezTo>
                <a:cubicBezTo>
                  <a:pt x="554653" y="312882"/>
                  <a:pt x="557561" y="303981"/>
                  <a:pt x="558665" y="294780"/>
                </a:cubicBezTo>
                <a:cubicBezTo>
                  <a:pt x="559395" y="284385"/>
                  <a:pt x="559212" y="274081"/>
                  <a:pt x="559668" y="270707"/>
                </a:cubicBezTo>
                <a:cubicBezTo>
                  <a:pt x="560124" y="267333"/>
                  <a:pt x="559030" y="257575"/>
                  <a:pt x="559212" y="255022"/>
                </a:cubicBezTo>
                <a:cubicBezTo>
                  <a:pt x="559395" y="252469"/>
                  <a:pt x="558665" y="229945"/>
                  <a:pt x="559212" y="225841"/>
                </a:cubicBezTo>
                <a:cubicBezTo>
                  <a:pt x="559759" y="221738"/>
                  <a:pt x="559212" y="213531"/>
                  <a:pt x="559212" y="207604"/>
                </a:cubicBezTo>
                <a:cubicBezTo>
                  <a:pt x="552373" y="209063"/>
                  <a:pt x="545990" y="210339"/>
                  <a:pt x="542980" y="210704"/>
                </a:cubicBezTo>
                <a:cubicBezTo>
                  <a:pt x="535467" y="211844"/>
                  <a:pt x="527797" y="211415"/>
                  <a:pt x="520457" y="209427"/>
                </a:cubicBezTo>
                <a:cubicBezTo>
                  <a:pt x="517630" y="207968"/>
                  <a:pt x="522463" y="204868"/>
                  <a:pt x="523648" y="201676"/>
                </a:cubicBezTo>
                <a:cubicBezTo>
                  <a:pt x="524606" y="199625"/>
                  <a:pt x="524606" y="197254"/>
                  <a:pt x="523648" y="195202"/>
                </a:cubicBezTo>
                <a:cubicBezTo>
                  <a:pt x="522737" y="193469"/>
                  <a:pt x="523648" y="190369"/>
                  <a:pt x="522737" y="186083"/>
                </a:cubicBezTo>
                <a:cubicBezTo>
                  <a:pt x="521825" y="181797"/>
                  <a:pt x="517903" y="180338"/>
                  <a:pt x="509697" y="179244"/>
                </a:cubicBezTo>
                <a:cubicBezTo>
                  <a:pt x="503003" y="177548"/>
                  <a:pt x="496894" y="174082"/>
                  <a:pt x="492006" y="169213"/>
                </a:cubicBezTo>
                <a:cubicBezTo>
                  <a:pt x="489452" y="167298"/>
                  <a:pt x="488541" y="168392"/>
                  <a:pt x="487720" y="169213"/>
                </a:cubicBezTo>
                <a:cubicBezTo>
                  <a:pt x="486899" y="170034"/>
                  <a:pt x="484528" y="169213"/>
                  <a:pt x="484528" y="169213"/>
                </a:cubicBezTo>
                <a:cubicBezTo>
                  <a:pt x="477780" y="169669"/>
                  <a:pt x="471543" y="165620"/>
                  <a:pt x="469208" y="159273"/>
                </a:cubicBezTo>
                <a:cubicBezTo>
                  <a:pt x="468023" y="155535"/>
                  <a:pt x="465743" y="155535"/>
                  <a:pt x="461184" y="154167"/>
                </a:cubicBezTo>
                <a:cubicBezTo>
                  <a:pt x="456624" y="152799"/>
                  <a:pt x="453250" y="152981"/>
                  <a:pt x="454618" y="146689"/>
                </a:cubicBezTo>
                <a:cubicBezTo>
                  <a:pt x="455794" y="141875"/>
                  <a:pt x="453433" y="136887"/>
                  <a:pt x="448964" y="134743"/>
                </a:cubicBezTo>
                <a:cubicBezTo>
                  <a:pt x="445499" y="132737"/>
                  <a:pt x="438569" y="127813"/>
                  <a:pt x="434010" y="125625"/>
                </a:cubicBezTo>
                <a:cubicBezTo>
                  <a:pt x="429450" y="123436"/>
                  <a:pt x="333245" y="60151"/>
                  <a:pt x="311633" y="42460"/>
                </a:cubicBezTo>
                <a:cubicBezTo>
                  <a:pt x="304338" y="36533"/>
                  <a:pt x="279352" y="19663"/>
                  <a:pt x="249533" y="-34"/>
                </a:cubicBezTo>
                <a:cubicBezTo>
                  <a:pt x="229928" y="-34"/>
                  <a:pt x="193634" y="-34"/>
                  <a:pt x="192723" y="-34"/>
                </a:cubicBezTo>
                <a:cubicBezTo>
                  <a:pt x="192221" y="-43"/>
                  <a:pt x="191802" y="358"/>
                  <a:pt x="191793" y="859"/>
                </a:cubicBezTo>
                <a:cubicBezTo>
                  <a:pt x="191793" y="923"/>
                  <a:pt x="191802" y="996"/>
                  <a:pt x="191811" y="1060"/>
                </a:cubicBezTo>
                <a:lnTo>
                  <a:pt x="195641" y="37536"/>
                </a:lnTo>
                <a:cubicBezTo>
                  <a:pt x="195641" y="37536"/>
                  <a:pt x="205307" y="117509"/>
                  <a:pt x="205489" y="117873"/>
                </a:cubicBezTo>
                <a:cubicBezTo>
                  <a:pt x="205671" y="118238"/>
                  <a:pt x="216888" y="211069"/>
                  <a:pt x="216888" y="211798"/>
                </a:cubicBezTo>
                <a:cubicBezTo>
                  <a:pt x="216888" y="212528"/>
                  <a:pt x="227283" y="297243"/>
                  <a:pt x="227374" y="299249"/>
                </a:cubicBezTo>
                <a:cubicBezTo>
                  <a:pt x="227630" y="301337"/>
                  <a:pt x="228597" y="303270"/>
                  <a:pt x="230110" y="304720"/>
                </a:cubicBezTo>
                <a:cubicBezTo>
                  <a:pt x="231569" y="305997"/>
                  <a:pt x="232208" y="307091"/>
                  <a:pt x="232208" y="311103"/>
                </a:cubicBezTo>
                <a:cubicBezTo>
                  <a:pt x="231305" y="318855"/>
                  <a:pt x="229991" y="326560"/>
                  <a:pt x="228287" y="334174"/>
                </a:cubicBezTo>
                <a:cubicBezTo>
                  <a:pt x="227958" y="334731"/>
                  <a:pt x="227438" y="335150"/>
                  <a:pt x="226827" y="335360"/>
                </a:cubicBezTo>
                <a:cubicBezTo>
                  <a:pt x="226827" y="335360"/>
                  <a:pt x="106457" y="335360"/>
                  <a:pt x="105181" y="335360"/>
                </a:cubicBezTo>
                <a:cubicBezTo>
                  <a:pt x="103904" y="335360"/>
                  <a:pt x="102901" y="335360"/>
                  <a:pt x="101442" y="333171"/>
                </a:cubicBezTo>
                <a:cubicBezTo>
                  <a:pt x="99983" y="330983"/>
                  <a:pt x="99436" y="329888"/>
                  <a:pt x="96974" y="330345"/>
                </a:cubicBezTo>
                <a:cubicBezTo>
                  <a:pt x="94512" y="330800"/>
                  <a:pt x="95150" y="337366"/>
                  <a:pt x="95150" y="337366"/>
                </a:cubicBezTo>
                <a:lnTo>
                  <a:pt x="52747" y="337366"/>
                </a:lnTo>
                <a:cubicBezTo>
                  <a:pt x="51881" y="337439"/>
                  <a:pt x="51124" y="337959"/>
                  <a:pt x="50741" y="338734"/>
                </a:cubicBezTo>
                <a:lnTo>
                  <a:pt x="45908" y="347853"/>
                </a:lnTo>
                <a:cubicBezTo>
                  <a:pt x="44996" y="349403"/>
                  <a:pt x="44176" y="347853"/>
                  <a:pt x="44176" y="347853"/>
                </a:cubicBezTo>
                <a:cubicBezTo>
                  <a:pt x="38540" y="341825"/>
                  <a:pt x="32439" y="336244"/>
                  <a:pt x="25938" y="331165"/>
                </a:cubicBezTo>
                <a:cubicBezTo>
                  <a:pt x="25254" y="330645"/>
                  <a:pt x="24287" y="330782"/>
                  <a:pt x="23767" y="331457"/>
                </a:cubicBezTo>
                <a:cubicBezTo>
                  <a:pt x="23731" y="331512"/>
                  <a:pt x="23694" y="331566"/>
                  <a:pt x="23658" y="331621"/>
                </a:cubicBezTo>
                <a:lnTo>
                  <a:pt x="18642" y="333627"/>
                </a:lnTo>
                <a:cubicBezTo>
                  <a:pt x="17876" y="333883"/>
                  <a:pt x="17420" y="334658"/>
                  <a:pt x="17548" y="335451"/>
                </a:cubicBezTo>
                <a:cubicBezTo>
                  <a:pt x="17548" y="335451"/>
                  <a:pt x="16089" y="347032"/>
                  <a:pt x="15907" y="350589"/>
                </a:cubicBezTo>
                <a:cubicBezTo>
                  <a:pt x="15952" y="353133"/>
                  <a:pt x="15041" y="355604"/>
                  <a:pt x="13354" y="357519"/>
                </a:cubicBezTo>
                <a:cubicBezTo>
                  <a:pt x="12533" y="358248"/>
                  <a:pt x="10253" y="358796"/>
                  <a:pt x="8794" y="360346"/>
                </a:cubicBezTo>
                <a:cubicBezTo>
                  <a:pt x="7983" y="361340"/>
                  <a:pt x="6788" y="361932"/>
                  <a:pt x="5511" y="361987"/>
                </a:cubicBezTo>
                <a:cubicBezTo>
                  <a:pt x="4964" y="361987"/>
                  <a:pt x="2137" y="360802"/>
                  <a:pt x="587" y="361075"/>
                </a:cubicBezTo>
                <a:lnTo>
                  <a:pt x="-52" y="361075"/>
                </a:lnTo>
                <a:cubicBezTo>
                  <a:pt x="678" y="364267"/>
                  <a:pt x="1772" y="369009"/>
                  <a:pt x="2228" y="371927"/>
                </a:cubicBezTo>
                <a:cubicBezTo>
                  <a:pt x="3140" y="376851"/>
                  <a:pt x="7153" y="389526"/>
                  <a:pt x="7700" y="391806"/>
                </a:cubicBezTo>
                <a:cubicBezTo>
                  <a:pt x="8247" y="394086"/>
                  <a:pt x="9250" y="396457"/>
                  <a:pt x="6423" y="397368"/>
                </a:cubicBezTo>
                <a:cubicBezTo>
                  <a:pt x="6423" y="397368"/>
                  <a:pt x="4690" y="397368"/>
                  <a:pt x="6423" y="399466"/>
                </a:cubicBezTo>
                <a:cubicBezTo>
                  <a:pt x="8156" y="401563"/>
                  <a:pt x="14995" y="409405"/>
                  <a:pt x="14995" y="409405"/>
                </a:cubicBezTo>
                <a:cubicBezTo>
                  <a:pt x="14995" y="409405"/>
                  <a:pt x="15998" y="410864"/>
                  <a:pt x="16545" y="409405"/>
                </a:cubicBezTo>
                <a:cubicBezTo>
                  <a:pt x="17092" y="407946"/>
                  <a:pt x="19372" y="408038"/>
                  <a:pt x="21560" y="410317"/>
                </a:cubicBezTo>
                <a:cubicBezTo>
                  <a:pt x="25628" y="414740"/>
                  <a:pt x="28126" y="420385"/>
                  <a:pt x="28673" y="426367"/>
                </a:cubicBezTo>
                <a:cubicBezTo>
                  <a:pt x="29403" y="431200"/>
                  <a:pt x="29768" y="437856"/>
                  <a:pt x="29403" y="440866"/>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54" name="Freeform: Shape 1253">
            <a:extLst>
              <a:ext uri="{FF2B5EF4-FFF2-40B4-BE49-F238E27FC236}">
                <a16:creationId xmlns:a16="http://schemas.microsoft.com/office/drawing/2014/main" id="{A5266588-2461-33FB-A917-3D83D808B818}"/>
              </a:ext>
            </a:extLst>
          </p:cNvPr>
          <p:cNvSpPr/>
          <p:nvPr/>
        </p:nvSpPr>
        <p:spPr>
          <a:xfrm>
            <a:off x="5248172" y="4173774"/>
            <a:ext cx="86742" cy="21557"/>
          </a:xfrm>
          <a:custGeom>
            <a:avLst/>
            <a:gdLst>
              <a:gd name="connsiteX0" fmla="*/ 32911 w 99832"/>
              <a:gd name="connsiteY0" fmla="*/ 19214 h 24810"/>
              <a:gd name="connsiteX1" fmla="*/ 34643 w 99832"/>
              <a:gd name="connsiteY1" fmla="*/ 17663 h 24810"/>
              <a:gd name="connsiteX2" fmla="*/ 38291 w 99832"/>
              <a:gd name="connsiteY2" fmla="*/ 17116 h 24810"/>
              <a:gd name="connsiteX3" fmla="*/ 54979 w 99832"/>
              <a:gd name="connsiteY3" fmla="*/ 8636 h 24810"/>
              <a:gd name="connsiteX4" fmla="*/ 56255 w 99832"/>
              <a:gd name="connsiteY4" fmla="*/ 7997 h 24810"/>
              <a:gd name="connsiteX5" fmla="*/ 72669 w 99832"/>
              <a:gd name="connsiteY5" fmla="*/ 14107 h 24810"/>
              <a:gd name="connsiteX6" fmla="*/ 77228 w 99832"/>
              <a:gd name="connsiteY6" fmla="*/ 15931 h 24810"/>
              <a:gd name="connsiteX7" fmla="*/ 86347 w 99832"/>
              <a:gd name="connsiteY7" fmla="*/ 19396 h 24810"/>
              <a:gd name="connsiteX8" fmla="*/ 98202 w 99832"/>
              <a:gd name="connsiteY8" fmla="*/ 15840 h 24810"/>
              <a:gd name="connsiteX9" fmla="*/ 99570 w 99832"/>
              <a:gd name="connsiteY9" fmla="*/ 10095 h 24810"/>
              <a:gd name="connsiteX10" fmla="*/ 98294 w 99832"/>
              <a:gd name="connsiteY10" fmla="*/ 9092 h 24810"/>
              <a:gd name="connsiteX11" fmla="*/ 81332 w 99832"/>
              <a:gd name="connsiteY11" fmla="*/ 9092 h 24810"/>
              <a:gd name="connsiteX12" fmla="*/ 78323 w 99832"/>
              <a:gd name="connsiteY12" fmla="*/ 8271 h 24810"/>
              <a:gd name="connsiteX13" fmla="*/ 67289 w 99832"/>
              <a:gd name="connsiteY13" fmla="*/ 1340 h 24810"/>
              <a:gd name="connsiteX14" fmla="*/ 64554 w 99832"/>
              <a:gd name="connsiteY14" fmla="*/ 702 h 24810"/>
              <a:gd name="connsiteX15" fmla="*/ 51422 w 99832"/>
              <a:gd name="connsiteY15" fmla="*/ -27 h 24810"/>
              <a:gd name="connsiteX16" fmla="*/ 46042 w 99832"/>
              <a:gd name="connsiteY16" fmla="*/ 3894 h 24810"/>
              <a:gd name="connsiteX17" fmla="*/ 43762 w 99832"/>
              <a:gd name="connsiteY17" fmla="*/ 5171 h 24810"/>
              <a:gd name="connsiteX18" fmla="*/ 26619 w 99832"/>
              <a:gd name="connsiteY18" fmla="*/ 6721 h 24810"/>
              <a:gd name="connsiteX19" fmla="*/ 8381 w 99832"/>
              <a:gd name="connsiteY19" fmla="*/ 6721 h 24810"/>
              <a:gd name="connsiteX20" fmla="*/ 10843 w 99832"/>
              <a:gd name="connsiteY20" fmla="*/ 10916 h 24810"/>
              <a:gd name="connsiteX21" fmla="*/ 17682 w 99832"/>
              <a:gd name="connsiteY21" fmla="*/ 14107 h 24810"/>
              <a:gd name="connsiteX22" fmla="*/ 25433 w 99832"/>
              <a:gd name="connsiteY22" fmla="*/ 10551 h 24810"/>
              <a:gd name="connsiteX23" fmla="*/ 24157 w 99832"/>
              <a:gd name="connsiteY23" fmla="*/ 12375 h 24810"/>
              <a:gd name="connsiteX24" fmla="*/ 20874 w 99832"/>
              <a:gd name="connsiteY24" fmla="*/ 16022 h 24810"/>
              <a:gd name="connsiteX25" fmla="*/ 18776 w 99832"/>
              <a:gd name="connsiteY25" fmla="*/ 18119 h 24810"/>
              <a:gd name="connsiteX26" fmla="*/ 8381 w 99832"/>
              <a:gd name="connsiteY26" fmla="*/ 16569 h 24810"/>
              <a:gd name="connsiteX27" fmla="*/ 2271 w 99832"/>
              <a:gd name="connsiteY27" fmla="*/ 12010 h 24810"/>
              <a:gd name="connsiteX28" fmla="*/ 356 w 99832"/>
              <a:gd name="connsiteY28" fmla="*/ 17937 h 24810"/>
              <a:gd name="connsiteX29" fmla="*/ 2636 w 99832"/>
              <a:gd name="connsiteY29" fmla="*/ 23408 h 24810"/>
              <a:gd name="connsiteX30" fmla="*/ 3639 w 99832"/>
              <a:gd name="connsiteY30" fmla="*/ 24776 h 24810"/>
              <a:gd name="connsiteX31" fmla="*/ 29537 w 99832"/>
              <a:gd name="connsiteY31" fmla="*/ 21676 h 24810"/>
              <a:gd name="connsiteX32" fmla="*/ 32911 w 99832"/>
              <a:gd name="connsiteY32" fmla="*/ 19214 h 24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9832" h="24810">
                <a:moveTo>
                  <a:pt x="32911" y="19214"/>
                </a:moveTo>
                <a:cubicBezTo>
                  <a:pt x="33349" y="18557"/>
                  <a:pt x="33941" y="18028"/>
                  <a:pt x="34643" y="17663"/>
                </a:cubicBezTo>
                <a:lnTo>
                  <a:pt x="38291" y="17116"/>
                </a:lnTo>
                <a:cubicBezTo>
                  <a:pt x="51149" y="15657"/>
                  <a:pt x="54431" y="9547"/>
                  <a:pt x="54979" y="8636"/>
                </a:cubicBezTo>
                <a:cubicBezTo>
                  <a:pt x="55234" y="8180"/>
                  <a:pt x="55735" y="7934"/>
                  <a:pt x="56255" y="7997"/>
                </a:cubicBezTo>
                <a:cubicBezTo>
                  <a:pt x="56255" y="7997"/>
                  <a:pt x="71940" y="13651"/>
                  <a:pt x="72669" y="14107"/>
                </a:cubicBezTo>
                <a:cubicBezTo>
                  <a:pt x="74247" y="14572"/>
                  <a:pt x="75770" y="15183"/>
                  <a:pt x="77228" y="15931"/>
                </a:cubicBezTo>
                <a:cubicBezTo>
                  <a:pt x="80101" y="17490"/>
                  <a:pt x="83165" y="18657"/>
                  <a:pt x="86347" y="19396"/>
                </a:cubicBezTo>
                <a:cubicBezTo>
                  <a:pt x="90497" y="18995"/>
                  <a:pt x="94518" y="17782"/>
                  <a:pt x="98202" y="15840"/>
                </a:cubicBezTo>
                <a:cubicBezTo>
                  <a:pt x="100573" y="14380"/>
                  <a:pt x="99570" y="11280"/>
                  <a:pt x="99570" y="10095"/>
                </a:cubicBezTo>
                <a:cubicBezTo>
                  <a:pt x="99570" y="8909"/>
                  <a:pt x="98294" y="9092"/>
                  <a:pt x="98294" y="9092"/>
                </a:cubicBezTo>
                <a:cubicBezTo>
                  <a:pt x="98294" y="9092"/>
                  <a:pt x="82791" y="9092"/>
                  <a:pt x="81332" y="9092"/>
                </a:cubicBezTo>
                <a:cubicBezTo>
                  <a:pt x="80293" y="8964"/>
                  <a:pt x="79281" y="8690"/>
                  <a:pt x="78323" y="8271"/>
                </a:cubicBezTo>
                <a:lnTo>
                  <a:pt x="67289" y="1340"/>
                </a:lnTo>
                <a:cubicBezTo>
                  <a:pt x="66441" y="912"/>
                  <a:pt x="65502" y="693"/>
                  <a:pt x="64554" y="702"/>
                </a:cubicBezTo>
                <a:cubicBezTo>
                  <a:pt x="64554" y="702"/>
                  <a:pt x="53428" y="-119"/>
                  <a:pt x="51422" y="-27"/>
                </a:cubicBezTo>
                <a:cubicBezTo>
                  <a:pt x="49197" y="556"/>
                  <a:pt x="47273" y="1952"/>
                  <a:pt x="46042" y="3894"/>
                </a:cubicBezTo>
                <a:cubicBezTo>
                  <a:pt x="45468" y="4596"/>
                  <a:pt x="44656" y="5052"/>
                  <a:pt x="43762" y="5171"/>
                </a:cubicBezTo>
                <a:cubicBezTo>
                  <a:pt x="43762" y="5171"/>
                  <a:pt x="28169" y="6447"/>
                  <a:pt x="26619" y="6721"/>
                </a:cubicBezTo>
                <a:cubicBezTo>
                  <a:pt x="25069" y="6994"/>
                  <a:pt x="14947" y="6721"/>
                  <a:pt x="8381" y="6721"/>
                </a:cubicBezTo>
                <a:cubicBezTo>
                  <a:pt x="9046" y="8207"/>
                  <a:pt x="9876" y="9611"/>
                  <a:pt x="10843" y="10916"/>
                </a:cubicBezTo>
                <a:cubicBezTo>
                  <a:pt x="13852" y="14928"/>
                  <a:pt x="15950" y="16569"/>
                  <a:pt x="17682" y="14107"/>
                </a:cubicBezTo>
                <a:cubicBezTo>
                  <a:pt x="19342" y="11499"/>
                  <a:pt x="22379" y="10104"/>
                  <a:pt x="25433" y="10551"/>
                </a:cubicBezTo>
                <a:cubicBezTo>
                  <a:pt x="29811" y="10551"/>
                  <a:pt x="37470" y="10551"/>
                  <a:pt x="24157" y="12375"/>
                </a:cubicBezTo>
                <a:cubicBezTo>
                  <a:pt x="24157" y="12375"/>
                  <a:pt x="19232" y="13013"/>
                  <a:pt x="20874" y="16022"/>
                </a:cubicBezTo>
                <a:cubicBezTo>
                  <a:pt x="22515" y="19031"/>
                  <a:pt x="21512" y="16934"/>
                  <a:pt x="18776" y="18119"/>
                </a:cubicBezTo>
                <a:cubicBezTo>
                  <a:pt x="16041" y="19305"/>
                  <a:pt x="10843" y="20217"/>
                  <a:pt x="8381" y="16569"/>
                </a:cubicBezTo>
                <a:cubicBezTo>
                  <a:pt x="5919" y="12922"/>
                  <a:pt x="4551" y="10551"/>
                  <a:pt x="2271" y="12010"/>
                </a:cubicBezTo>
                <a:cubicBezTo>
                  <a:pt x="210" y="13204"/>
                  <a:pt x="-620" y="15767"/>
                  <a:pt x="356" y="17937"/>
                </a:cubicBezTo>
                <a:cubicBezTo>
                  <a:pt x="1177" y="20582"/>
                  <a:pt x="994" y="22679"/>
                  <a:pt x="2636" y="23408"/>
                </a:cubicBezTo>
                <a:cubicBezTo>
                  <a:pt x="4277" y="24138"/>
                  <a:pt x="3821" y="24320"/>
                  <a:pt x="3639" y="24776"/>
                </a:cubicBezTo>
                <a:cubicBezTo>
                  <a:pt x="12758" y="23591"/>
                  <a:pt x="28716" y="21676"/>
                  <a:pt x="29537" y="21676"/>
                </a:cubicBezTo>
                <a:cubicBezTo>
                  <a:pt x="31023" y="21530"/>
                  <a:pt x="32318" y="20590"/>
                  <a:pt x="32911" y="19214"/>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55" name="Freeform: Shape 1254">
            <a:extLst>
              <a:ext uri="{FF2B5EF4-FFF2-40B4-BE49-F238E27FC236}">
                <a16:creationId xmlns:a16="http://schemas.microsoft.com/office/drawing/2014/main" id="{6D05C84C-46DC-1202-9371-C2417CE752CC}"/>
              </a:ext>
            </a:extLst>
          </p:cNvPr>
          <p:cNvSpPr/>
          <p:nvPr/>
        </p:nvSpPr>
        <p:spPr>
          <a:xfrm>
            <a:off x="5240920" y="3757651"/>
            <a:ext cx="358844" cy="387293"/>
          </a:xfrm>
          <a:custGeom>
            <a:avLst/>
            <a:gdLst>
              <a:gd name="connsiteX0" fmla="*/ 163359 w 412995"/>
              <a:gd name="connsiteY0" fmla="*/ 444787 h 445738"/>
              <a:gd name="connsiteX1" fmla="*/ 163998 w 412995"/>
              <a:gd name="connsiteY1" fmla="*/ 444787 h 445738"/>
              <a:gd name="connsiteX2" fmla="*/ 168922 w 412995"/>
              <a:gd name="connsiteY2" fmla="*/ 445699 h 445738"/>
              <a:gd name="connsiteX3" fmla="*/ 172205 w 412995"/>
              <a:gd name="connsiteY3" fmla="*/ 444057 h 445738"/>
              <a:gd name="connsiteX4" fmla="*/ 176764 w 412995"/>
              <a:gd name="connsiteY4" fmla="*/ 441230 h 445738"/>
              <a:gd name="connsiteX5" fmla="*/ 179318 w 412995"/>
              <a:gd name="connsiteY5" fmla="*/ 434300 h 445738"/>
              <a:gd name="connsiteX6" fmla="*/ 180959 w 412995"/>
              <a:gd name="connsiteY6" fmla="*/ 419163 h 445738"/>
              <a:gd name="connsiteX7" fmla="*/ 182053 w 412995"/>
              <a:gd name="connsiteY7" fmla="*/ 417339 h 445738"/>
              <a:gd name="connsiteX8" fmla="*/ 187068 w 412995"/>
              <a:gd name="connsiteY8" fmla="*/ 415333 h 445738"/>
              <a:gd name="connsiteX9" fmla="*/ 189184 w 412995"/>
              <a:gd name="connsiteY9" fmla="*/ 414767 h 445738"/>
              <a:gd name="connsiteX10" fmla="*/ 189348 w 412995"/>
              <a:gd name="connsiteY10" fmla="*/ 414877 h 445738"/>
              <a:gd name="connsiteX11" fmla="*/ 207586 w 412995"/>
              <a:gd name="connsiteY11" fmla="*/ 431564 h 445738"/>
              <a:gd name="connsiteX12" fmla="*/ 209319 w 412995"/>
              <a:gd name="connsiteY12" fmla="*/ 431564 h 445738"/>
              <a:gd name="connsiteX13" fmla="*/ 214152 w 412995"/>
              <a:gd name="connsiteY13" fmla="*/ 422445 h 445738"/>
              <a:gd name="connsiteX14" fmla="*/ 216158 w 412995"/>
              <a:gd name="connsiteY14" fmla="*/ 421077 h 445738"/>
              <a:gd name="connsiteX15" fmla="*/ 258561 w 412995"/>
              <a:gd name="connsiteY15" fmla="*/ 421077 h 445738"/>
              <a:gd name="connsiteX16" fmla="*/ 260385 w 412995"/>
              <a:gd name="connsiteY16" fmla="*/ 414056 h 445738"/>
              <a:gd name="connsiteX17" fmla="*/ 264853 w 412995"/>
              <a:gd name="connsiteY17" fmla="*/ 416883 h 445738"/>
              <a:gd name="connsiteX18" fmla="*/ 268592 w 412995"/>
              <a:gd name="connsiteY18" fmla="*/ 419071 h 445738"/>
              <a:gd name="connsiteX19" fmla="*/ 390238 w 412995"/>
              <a:gd name="connsiteY19" fmla="*/ 419071 h 445738"/>
              <a:gd name="connsiteX20" fmla="*/ 391697 w 412995"/>
              <a:gd name="connsiteY20" fmla="*/ 417886 h 445738"/>
              <a:gd name="connsiteX21" fmla="*/ 395618 w 412995"/>
              <a:gd name="connsiteY21" fmla="*/ 394815 h 445738"/>
              <a:gd name="connsiteX22" fmla="*/ 393521 w 412995"/>
              <a:gd name="connsiteY22" fmla="*/ 388432 h 445738"/>
              <a:gd name="connsiteX23" fmla="*/ 390785 w 412995"/>
              <a:gd name="connsiteY23" fmla="*/ 382960 h 445738"/>
              <a:gd name="connsiteX24" fmla="*/ 380298 w 412995"/>
              <a:gd name="connsiteY24" fmla="*/ 295510 h 445738"/>
              <a:gd name="connsiteX25" fmla="*/ 368900 w 412995"/>
              <a:gd name="connsiteY25" fmla="*/ 201585 h 445738"/>
              <a:gd name="connsiteX26" fmla="*/ 359052 w 412995"/>
              <a:gd name="connsiteY26" fmla="*/ 121247 h 445738"/>
              <a:gd name="connsiteX27" fmla="*/ 355221 w 412995"/>
              <a:gd name="connsiteY27" fmla="*/ 84772 h 445738"/>
              <a:gd name="connsiteX28" fmla="*/ 355933 w 412995"/>
              <a:gd name="connsiteY28" fmla="*/ 83695 h 445738"/>
              <a:gd name="connsiteX29" fmla="*/ 356134 w 412995"/>
              <a:gd name="connsiteY29" fmla="*/ 83677 h 445738"/>
              <a:gd name="connsiteX30" fmla="*/ 412944 w 412995"/>
              <a:gd name="connsiteY30" fmla="*/ 83677 h 445738"/>
              <a:gd name="connsiteX31" fmla="*/ 284003 w 412995"/>
              <a:gd name="connsiteY31" fmla="*/ -34 h 445738"/>
              <a:gd name="connsiteX32" fmla="*/ 284003 w 412995"/>
              <a:gd name="connsiteY32" fmla="*/ 48022 h 445738"/>
              <a:gd name="connsiteX33" fmla="*/ 171384 w 412995"/>
              <a:gd name="connsiteY33" fmla="*/ 48022 h 445738"/>
              <a:gd name="connsiteX34" fmla="*/ 171384 w 412995"/>
              <a:gd name="connsiteY34" fmla="*/ 139212 h 445738"/>
              <a:gd name="connsiteX35" fmla="*/ 163907 w 412995"/>
              <a:gd name="connsiteY35" fmla="*/ 141309 h 445738"/>
              <a:gd name="connsiteX36" fmla="*/ 154788 w 412995"/>
              <a:gd name="connsiteY36" fmla="*/ 144956 h 445738"/>
              <a:gd name="connsiteX37" fmla="*/ 143845 w 412995"/>
              <a:gd name="connsiteY37" fmla="*/ 150063 h 445738"/>
              <a:gd name="connsiteX38" fmla="*/ 132811 w 412995"/>
              <a:gd name="connsiteY38" fmla="*/ 168301 h 445738"/>
              <a:gd name="connsiteX39" fmla="*/ 136003 w 412995"/>
              <a:gd name="connsiteY39" fmla="*/ 189183 h 445738"/>
              <a:gd name="connsiteX40" fmla="*/ 136732 w 412995"/>
              <a:gd name="connsiteY40" fmla="*/ 207421 h 445738"/>
              <a:gd name="connsiteX41" fmla="*/ 136732 w 412995"/>
              <a:gd name="connsiteY41" fmla="*/ 214443 h 445738"/>
              <a:gd name="connsiteX42" fmla="*/ 19372 w 412995"/>
              <a:gd name="connsiteY42" fmla="*/ 214443 h 445738"/>
              <a:gd name="connsiteX43" fmla="*/ 10800 w 412995"/>
              <a:gd name="connsiteY43" fmla="*/ 214443 h 445738"/>
              <a:gd name="connsiteX44" fmla="*/ 2684 w 412995"/>
              <a:gd name="connsiteY44" fmla="*/ 218637 h 445738"/>
              <a:gd name="connsiteX45" fmla="*/ -52 w 412995"/>
              <a:gd name="connsiteY45" fmla="*/ 233775 h 445738"/>
              <a:gd name="connsiteX46" fmla="*/ 3961 w 412995"/>
              <a:gd name="connsiteY46" fmla="*/ 223197 h 445738"/>
              <a:gd name="connsiteX47" fmla="*/ 8155 w 412995"/>
              <a:gd name="connsiteY47" fmla="*/ 227027 h 445738"/>
              <a:gd name="connsiteX48" fmla="*/ 16180 w 412995"/>
              <a:gd name="connsiteY48" fmla="*/ 239520 h 445738"/>
              <a:gd name="connsiteX49" fmla="*/ 18642 w 412995"/>
              <a:gd name="connsiteY49" fmla="*/ 238790 h 445738"/>
              <a:gd name="connsiteX50" fmla="*/ 21286 w 412995"/>
              <a:gd name="connsiteY50" fmla="*/ 239337 h 445738"/>
              <a:gd name="connsiteX51" fmla="*/ 28126 w 412995"/>
              <a:gd name="connsiteY51" fmla="*/ 252286 h 445738"/>
              <a:gd name="connsiteX52" fmla="*/ 28126 w 412995"/>
              <a:gd name="connsiteY52" fmla="*/ 257210 h 445738"/>
              <a:gd name="connsiteX53" fmla="*/ 26576 w 412995"/>
              <a:gd name="connsiteY53" fmla="*/ 264962 h 445738"/>
              <a:gd name="connsiteX54" fmla="*/ 26028 w 412995"/>
              <a:gd name="connsiteY54" fmla="*/ 272621 h 445738"/>
              <a:gd name="connsiteX55" fmla="*/ 19554 w 412995"/>
              <a:gd name="connsiteY55" fmla="*/ 281740 h 445738"/>
              <a:gd name="connsiteX56" fmla="*/ 21652 w 412995"/>
              <a:gd name="connsiteY56" fmla="*/ 281102 h 445738"/>
              <a:gd name="connsiteX57" fmla="*/ 23202 w 412995"/>
              <a:gd name="connsiteY57" fmla="*/ 282287 h 445738"/>
              <a:gd name="connsiteX58" fmla="*/ 21834 w 412995"/>
              <a:gd name="connsiteY58" fmla="*/ 291406 h 445738"/>
              <a:gd name="connsiteX59" fmla="*/ 28491 w 412995"/>
              <a:gd name="connsiteY59" fmla="*/ 302623 h 445738"/>
              <a:gd name="connsiteX60" fmla="*/ 33871 w 412995"/>
              <a:gd name="connsiteY60" fmla="*/ 337001 h 445738"/>
              <a:gd name="connsiteX61" fmla="*/ 27944 w 412995"/>
              <a:gd name="connsiteY61" fmla="*/ 363537 h 445738"/>
              <a:gd name="connsiteX62" fmla="*/ 18825 w 412995"/>
              <a:gd name="connsiteY62" fmla="*/ 396912 h 445738"/>
              <a:gd name="connsiteX63" fmla="*/ 24843 w 412995"/>
              <a:gd name="connsiteY63" fmla="*/ 386152 h 445738"/>
              <a:gd name="connsiteX64" fmla="*/ 31682 w 412995"/>
              <a:gd name="connsiteY64" fmla="*/ 383325 h 445738"/>
              <a:gd name="connsiteX65" fmla="*/ 35147 w 412995"/>
              <a:gd name="connsiteY65" fmla="*/ 385240 h 445738"/>
              <a:gd name="connsiteX66" fmla="*/ 40984 w 412995"/>
              <a:gd name="connsiteY66" fmla="*/ 385240 h 445738"/>
              <a:gd name="connsiteX67" fmla="*/ 49008 w 412995"/>
              <a:gd name="connsiteY67" fmla="*/ 384420 h 445738"/>
              <a:gd name="connsiteX68" fmla="*/ 71623 w 412995"/>
              <a:gd name="connsiteY68" fmla="*/ 380407 h 445738"/>
              <a:gd name="connsiteX69" fmla="*/ 80195 w 412995"/>
              <a:gd name="connsiteY69" fmla="*/ 380407 h 445738"/>
              <a:gd name="connsiteX70" fmla="*/ 90225 w 412995"/>
              <a:gd name="connsiteY70" fmla="*/ 380407 h 445738"/>
              <a:gd name="connsiteX71" fmla="*/ 95332 w 412995"/>
              <a:gd name="connsiteY71" fmla="*/ 383051 h 445738"/>
              <a:gd name="connsiteX72" fmla="*/ 98706 w 412995"/>
              <a:gd name="connsiteY72" fmla="*/ 386608 h 445738"/>
              <a:gd name="connsiteX73" fmla="*/ 101442 w 412995"/>
              <a:gd name="connsiteY73" fmla="*/ 388158 h 445738"/>
              <a:gd name="connsiteX74" fmla="*/ 104269 w 412995"/>
              <a:gd name="connsiteY74" fmla="*/ 391988 h 445738"/>
              <a:gd name="connsiteX75" fmla="*/ 109284 w 412995"/>
              <a:gd name="connsiteY75" fmla="*/ 396365 h 445738"/>
              <a:gd name="connsiteX76" fmla="*/ 115941 w 412995"/>
              <a:gd name="connsiteY76" fmla="*/ 396365 h 445738"/>
              <a:gd name="connsiteX77" fmla="*/ 122963 w 412995"/>
              <a:gd name="connsiteY77" fmla="*/ 399648 h 445738"/>
              <a:gd name="connsiteX78" fmla="*/ 127795 w 412995"/>
              <a:gd name="connsiteY78" fmla="*/ 411229 h 445738"/>
              <a:gd name="connsiteX79" fmla="*/ 132902 w 412995"/>
              <a:gd name="connsiteY79" fmla="*/ 417065 h 445738"/>
              <a:gd name="connsiteX80" fmla="*/ 143480 w 412995"/>
              <a:gd name="connsiteY80" fmla="*/ 426184 h 445738"/>
              <a:gd name="connsiteX81" fmla="*/ 149134 w 412995"/>
              <a:gd name="connsiteY81" fmla="*/ 434482 h 445738"/>
              <a:gd name="connsiteX82" fmla="*/ 163359 w 412995"/>
              <a:gd name="connsiteY82" fmla="*/ 444787 h 445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12995" h="445738">
                <a:moveTo>
                  <a:pt x="163359" y="444787"/>
                </a:moveTo>
                <a:lnTo>
                  <a:pt x="163998" y="444787"/>
                </a:lnTo>
                <a:cubicBezTo>
                  <a:pt x="165548" y="444787"/>
                  <a:pt x="168375" y="445790"/>
                  <a:pt x="168922" y="445699"/>
                </a:cubicBezTo>
                <a:cubicBezTo>
                  <a:pt x="170199" y="445644"/>
                  <a:pt x="171393" y="445051"/>
                  <a:pt x="172205" y="444057"/>
                </a:cubicBezTo>
                <a:cubicBezTo>
                  <a:pt x="173664" y="442507"/>
                  <a:pt x="175944" y="441960"/>
                  <a:pt x="176764" y="441230"/>
                </a:cubicBezTo>
                <a:cubicBezTo>
                  <a:pt x="178452" y="439315"/>
                  <a:pt x="179363" y="436844"/>
                  <a:pt x="179318" y="434300"/>
                </a:cubicBezTo>
                <a:cubicBezTo>
                  <a:pt x="179318" y="430744"/>
                  <a:pt x="180959" y="419163"/>
                  <a:pt x="180959" y="419163"/>
                </a:cubicBezTo>
                <a:cubicBezTo>
                  <a:pt x="180831" y="418369"/>
                  <a:pt x="181287" y="417594"/>
                  <a:pt x="182053" y="417339"/>
                </a:cubicBezTo>
                <a:lnTo>
                  <a:pt x="187068" y="415333"/>
                </a:lnTo>
                <a:cubicBezTo>
                  <a:pt x="187497" y="414594"/>
                  <a:pt x="188445" y="414338"/>
                  <a:pt x="189184" y="414767"/>
                </a:cubicBezTo>
                <a:cubicBezTo>
                  <a:pt x="189239" y="414804"/>
                  <a:pt x="189294" y="414840"/>
                  <a:pt x="189348" y="414877"/>
                </a:cubicBezTo>
                <a:cubicBezTo>
                  <a:pt x="195850" y="419956"/>
                  <a:pt x="201951" y="425536"/>
                  <a:pt x="207586" y="431564"/>
                </a:cubicBezTo>
                <a:cubicBezTo>
                  <a:pt x="207586" y="431564"/>
                  <a:pt x="208407" y="433115"/>
                  <a:pt x="209319" y="431564"/>
                </a:cubicBezTo>
                <a:lnTo>
                  <a:pt x="214152" y="422445"/>
                </a:lnTo>
                <a:cubicBezTo>
                  <a:pt x="214535" y="421670"/>
                  <a:pt x="215292" y="421150"/>
                  <a:pt x="216158" y="421077"/>
                </a:cubicBezTo>
                <a:lnTo>
                  <a:pt x="258561" y="421077"/>
                </a:lnTo>
                <a:cubicBezTo>
                  <a:pt x="258561" y="421077"/>
                  <a:pt x="258014" y="414512"/>
                  <a:pt x="260385" y="414056"/>
                </a:cubicBezTo>
                <a:cubicBezTo>
                  <a:pt x="262756" y="413600"/>
                  <a:pt x="263394" y="414785"/>
                  <a:pt x="264853" y="416883"/>
                </a:cubicBezTo>
                <a:cubicBezTo>
                  <a:pt x="266312" y="418980"/>
                  <a:pt x="267315" y="419345"/>
                  <a:pt x="268592" y="419071"/>
                </a:cubicBezTo>
                <a:cubicBezTo>
                  <a:pt x="269868" y="418798"/>
                  <a:pt x="390238" y="419071"/>
                  <a:pt x="390238" y="419071"/>
                </a:cubicBezTo>
                <a:cubicBezTo>
                  <a:pt x="390849" y="418861"/>
                  <a:pt x="391369" y="418442"/>
                  <a:pt x="391697" y="417886"/>
                </a:cubicBezTo>
                <a:cubicBezTo>
                  <a:pt x="393402" y="410272"/>
                  <a:pt x="394715" y="402566"/>
                  <a:pt x="395618" y="394815"/>
                </a:cubicBezTo>
                <a:cubicBezTo>
                  <a:pt x="395618" y="390803"/>
                  <a:pt x="394980" y="389708"/>
                  <a:pt x="393521" y="388432"/>
                </a:cubicBezTo>
                <a:cubicBezTo>
                  <a:pt x="392007" y="386982"/>
                  <a:pt x="391041" y="385049"/>
                  <a:pt x="390785" y="382960"/>
                </a:cubicBezTo>
                <a:cubicBezTo>
                  <a:pt x="390785" y="380954"/>
                  <a:pt x="380298" y="296239"/>
                  <a:pt x="380298" y="295510"/>
                </a:cubicBezTo>
                <a:cubicBezTo>
                  <a:pt x="380298" y="294780"/>
                  <a:pt x="368991" y="202041"/>
                  <a:pt x="368900" y="201585"/>
                </a:cubicBezTo>
                <a:cubicBezTo>
                  <a:pt x="368809" y="201129"/>
                  <a:pt x="359052" y="121247"/>
                  <a:pt x="359052" y="121247"/>
                </a:cubicBezTo>
                <a:lnTo>
                  <a:pt x="355221" y="84772"/>
                </a:lnTo>
                <a:cubicBezTo>
                  <a:pt x="355121" y="84279"/>
                  <a:pt x="355441" y="83796"/>
                  <a:pt x="355933" y="83695"/>
                </a:cubicBezTo>
                <a:cubicBezTo>
                  <a:pt x="355997" y="83686"/>
                  <a:pt x="356070" y="83677"/>
                  <a:pt x="356134" y="83677"/>
                </a:cubicBezTo>
                <a:cubicBezTo>
                  <a:pt x="357045" y="83677"/>
                  <a:pt x="393338" y="83677"/>
                  <a:pt x="412944" y="83677"/>
                </a:cubicBezTo>
                <a:cubicBezTo>
                  <a:pt x="365070" y="52035"/>
                  <a:pt x="304520" y="13097"/>
                  <a:pt x="284003" y="-34"/>
                </a:cubicBezTo>
                <a:lnTo>
                  <a:pt x="284003" y="48022"/>
                </a:lnTo>
                <a:lnTo>
                  <a:pt x="171384" y="48022"/>
                </a:lnTo>
                <a:cubicBezTo>
                  <a:pt x="170746" y="48022"/>
                  <a:pt x="171384" y="139212"/>
                  <a:pt x="171384" y="139212"/>
                </a:cubicBezTo>
                <a:cubicBezTo>
                  <a:pt x="168858" y="139768"/>
                  <a:pt x="166359" y="140470"/>
                  <a:pt x="163907" y="141309"/>
                </a:cubicBezTo>
                <a:cubicBezTo>
                  <a:pt x="160943" y="142704"/>
                  <a:pt x="157897" y="143926"/>
                  <a:pt x="154788" y="144956"/>
                </a:cubicBezTo>
                <a:cubicBezTo>
                  <a:pt x="150803" y="145823"/>
                  <a:pt x="147064" y="147565"/>
                  <a:pt x="143845" y="150063"/>
                </a:cubicBezTo>
                <a:cubicBezTo>
                  <a:pt x="141109" y="152890"/>
                  <a:pt x="130896" y="159182"/>
                  <a:pt x="132811" y="168301"/>
                </a:cubicBezTo>
                <a:cubicBezTo>
                  <a:pt x="134489" y="175158"/>
                  <a:pt x="135556" y="182143"/>
                  <a:pt x="136003" y="189183"/>
                </a:cubicBezTo>
                <a:cubicBezTo>
                  <a:pt x="136003" y="193196"/>
                  <a:pt x="136550" y="205689"/>
                  <a:pt x="136732" y="207421"/>
                </a:cubicBezTo>
                <a:cubicBezTo>
                  <a:pt x="136914" y="209154"/>
                  <a:pt x="136732" y="213896"/>
                  <a:pt x="136732" y="214443"/>
                </a:cubicBezTo>
                <a:cubicBezTo>
                  <a:pt x="136732" y="214990"/>
                  <a:pt x="19372" y="214443"/>
                  <a:pt x="19372" y="214443"/>
                </a:cubicBezTo>
                <a:cubicBezTo>
                  <a:pt x="19372" y="214443"/>
                  <a:pt x="12350" y="214443"/>
                  <a:pt x="10800" y="214443"/>
                </a:cubicBezTo>
                <a:cubicBezTo>
                  <a:pt x="9249" y="214443"/>
                  <a:pt x="4781" y="213348"/>
                  <a:pt x="2684" y="218637"/>
                </a:cubicBezTo>
                <a:cubicBezTo>
                  <a:pt x="1189" y="223562"/>
                  <a:pt x="277" y="228641"/>
                  <a:pt x="-52" y="233775"/>
                </a:cubicBezTo>
                <a:cubicBezTo>
                  <a:pt x="2046" y="232954"/>
                  <a:pt x="2410" y="228121"/>
                  <a:pt x="3961" y="223197"/>
                </a:cubicBezTo>
                <a:cubicBezTo>
                  <a:pt x="5511" y="218273"/>
                  <a:pt x="6696" y="224382"/>
                  <a:pt x="8155" y="227027"/>
                </a:cubicBezTo>
                <a:cubicBezTo>
                  <a:pt x="10572" y="231349"/>
                  <a:pt x="13253" y="235526"/>
                  <a:pt x="16180" y="239520"/>
                </a:cubicBezTo>
                <a:cubicBezTo>
                  <a:pt x="18095" y="241617"/>
                  <a:pt x="17912" y="240340"/>
                  <a:pt x="18642" y="238790"/>
                </a:cubicBezTo>
                <a:cubicBezTo>
                  <a:pt x="19372" y="237240"/>
                  <a:pt x="21104" y="237058"/>
                  <a:pt x="21286" y="239337"/>
                </a:cubicBezTo>
                <a:cubicBezTo>
                  <a:pt x="22973" y="243942"/>
                  <a:pt x="25272" y="248292"/>
                  <a:pt x="28126" y="252286"/>
                </a:cubicBezTo>
                <a:cubicBezTo>
                  <a:pt x="30223" y="255296"/>
                  <a:pt x="28126" y="255113"/>
                  <a:pt x="28126" y="257210"/>
                </a:cubicBezTo>
                <a:cubicBezTo>
                  <a:pt x="28126" y="259308"/>
                  <a:pt x="26211" y="262955"/>
                  <a:pt x="26576" y="264962"/>
                </a:cubicBezTo>
                <a:cubicBezTo>
                  <a:pt x="27661" y="267451"/>
                  <a:pt x="27451" y="270314"/>
                  <a:pt x="26028" y="272621"/>
                </a:cubicBezTo>
                <a:cubicBezTo>
                  <a:pt x="23931" y="275448"/>
                  <a:pt x="19736" y="278913"/>
                  <a:pt x="19554" y="281740"/>
                </a:cubicBezTo>
                <a:cubicBezTo>
                  <a:pt x="19372" y="284567"/>
                  <a:pt x="20010" y="282652"/>
                  <a:pt x="21652" y="281102"/>
                </a:cubicBezTo>
                <a:cubicBezTo>
                  <a:pt x="23293" y="279552"/>
                  <a:pt x="26211" y="277910"/>
                  <a:pt x="23202" y="282287"/>
                </a:cubicBezTo>
                <a:cubicBezTo>
                  <a:pt x="20192" y="286665"/>
                  <a:pt x="18095" y="288123"/>
                  <a:pt x="21834" y="291406"/>
                </a:cubicBezTo>
                <a:cubicBezTo>
                  <a:pt x="25545" y="294023"/>
                  <a:pt x="27971" y="298109"/>
                  <a:pt x="28491" y="302623"/>
                </a:cubicBezTo>
                <a:cubicBezTo>
                  <a:pt x="29494" y="307912"/>
                  <a:pt x="33597" y="334174"/>
                  <a:pt x="33871" y="337001"/>
                </a:cubicBezTo>
                <a:cubicBezTo>
                  <a:pt x="33342" y="346111"/>
                  <a:pt x="31335" y="355065"/>
                  <a:pt x="27944" y="363537"/>
                </a:cubicBezTo>
                <a:cubicBezTo>
                  <a:pt x="23457" y="374215"/>
                  <a:pt x="20393" y="385432"/>
                  <a:pt x="18825" y="396912"/>
                </a:cubicBezTo>
                <a:cubicBezTo>
                  <a:pt x="20475" y="393137"/>
                  <a:pt x="22490" y="389535"/>
                  <a:pt x="24843" y="386152"/>
                </a:cubicBezTo>
                <a:cubicBezTo>
                  <a:pt x="26758" y="384693"/>
                  <a:pt x="30952" y="382413"/>
                  <a:pt x="31682" y="383325"/>
                </a:cubicBezTo>
                <a:cubicBezTo>
                  <a:pt x="32412" y="384237"/>
                  <a:pt x="33779" y="385605"/>
                  <a:pt x="35147" y="385240"/>
                </a:cubicBezTo>
                <a:cubicBezTo>
                  <a:pt x="37080" y="384976"/>
                  <a:pt x="39050" y="384976"/>
                  <a:pt x="40984" y="385240"/>
                </a:cubicBezTo>
                <a:cubicBezTo>
                  <a:pt x="43682" y="385532"/>
                  <a:pt x="46419" y="385249"/>
                  <a:pt x="49008" y="384420"/>
                </a:cubicBezTo>
                <a:cubicBezTo>
                  <a:pt x="56331" y="382085"/>
                  <a:pt x="63936" y="380735"/>
                  <a:pt x="71623" y="380407"/>
                </a:cubicBezTo>
                <a:cubicBezTo>
                  <a:pt x="74477" y="380699"/>
                  <a:pt x="77350" y="380699"/>
                  <a:pt x="80195" y="380407"/>
                </a:cubicBezTo>
                <a:cubicBezTo>
                  <a:pt x="83532" y="380143"/>
                  <a:pt x="86888" y="380143"/>
                  <a:pt x="90225" y="380407"/>
                </a:cubicBezTo>
                <a:cubicBezTo>
                  <a:pt x="91594" y="381045"/>
                  <a:pt x="94329" y="382413"/>
                  <a:pt x="95332" y="383051"/>
                </a:cubicBezTo>
                <a:cubicBezTo>
                  <a:pt x="96618" y="384073"/>
                  <a:pt x="97749" y="385267"/>
                  <a:pt x="98706" y="386608"/>
                </a:cubicBezTo>
                <a:cubicBezTo>
                  <a:pt x="99436" y="387392"/>
                  <a:pt x="100393" y="387930"/>
                  <a:pt x="101442" y="388158"/>
                </a:cubicBezTo>
                <a:cubicBezTo>
                  <a:pt x="102718" y="388158"/>
                  <a:pt x="103539" y="390985"/>
                  <a:pt x="104269" y="391988"/>
                </a:cubicBezTo>
                <a:cubicBezTo>
                  <a:pt x="104998" y="392991"/>
                  <a:pt x="107187" y="396000"/>
                  <a:pt x="109284" y="396365"/>
                </a:cubicBezTo>
                <a:cubicBezTo>
                  <a:pt x="111381" y="396730"/>
                  <a:pt x="114664" y="396365"/>
                  <a:pt x="115941" y="396365"/>
                </a:cubicBezTo>
                <a:cubicBezTo>
                  <a:pt x="117218" y="396365"/>
                  <a:pt x="121686" y="396365"/>
                  <a:pt x="122963" y="399648"/>
                </a:cubicBezTo>
                <a:cubicBezTo>
                  <a:pt x="124239" y="402931"/>
                  <a:pt x="127066" y="408767"/>
                  <a:pt x="127795" y="411229"/>
                </a:cubicBezTo>
                <a:cubicBezTo>
                  <a:pt x="128680" y="413764"/>
                  <a:pt x="130513" y="415852"/>
                  <a:pt x="132902" y="417065"/>
                </a:cubicBezTo>
                <a:cubicBezTo>
                  <a:pt x="137161" y="419135"/>
                  <a:pt x="140799" y="422281"/>
                  <a:pt x="143480" y="426184"/>
                </a:cubicBezTo>
                <a:cubicBezTo>
                  <a:pt x="144820" y="429284"/>
                  <a:pt x="146736" y="432102"/>
                  <a:pt x="149134" y="434482"/>
                </a:cubicBezTo>
                <a:cubicBezTo>
                  <a:pt x="153657" y="438203"/>
                  <a:pt x="158408" y="441650"/>
                  <a:pt x="163359" y="444787"/>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56" name="Freeform: Shape 1255">
            <a:extLst>
              <a:ext uri="{FF2B5EF4-FFF2-40B4-BE49-F238E27FC236}">
                <a16:creationId xmlns:a16="http://schemas.microsoft.com/office/drawing/2014/main" id="{42F9A964-E088-4536-C2DC-F6844105658C}"/>
              </a:ext>
            </a:extLst>
          </p:cNvPr>
          <p:cNvSpPr/>
          <p:nvPr/>
        </p:nvSpPr>
        <p:spPr>
          <a:xfrm>
            <a:off x="5487017" y="3438967"/>
            <a:ext cx="609378" cy="577083"/>
          </a:xfrm>
          <a:custGeom>
            <a:avLst/>
            <a:gdLst>
              <a:gd name="connsiteX0" fmla="*/ 437474 w 701336"/>
              <a:gd name="connsiteY0" fmla="*/ 659641 h 664168"/>
              <a:gd name="connsiteX1" fmla="*/ 460272 w 701336"/>
              <a:gd name="connsiteY1" fmla="*/ 654443 h 664168"/>
              <a:gd name="connsiteX2" fmla="*/ 482248 w 701336"/>
              <a:gd name="connsiteY2" fmla="*/ 651069 h 664168"/>
              <a:gd name="connsiteX3" fmla="*/ 499392 w 701336"/>
              <a:gd name="connsiteY3" fmla="*/ 641403 h 664168"/>
              <a:gd name="connsiteX4" fmla="*/ 534135 w 701336"/>
              <a:gd name="connsiteY4" fmla="*/ 609487 h 664168"/>
              <a:gd name="connsiteX5" fmla="*/ 572617 w 701336"/>
              <a:gd name="connsiteY5" fmla="*/ 580671 h 664168"/>
              <a:gd name="connsiteX6" fmla="*/ 701285 w 701336"/>
              <a:gd name="connsiteY6" fmla="*/ 504072 h 664168"/>
              <a:gd name="connsiteX7" fmla="*/ 693990 w 701336"/>
              <a:gd name="connsiteY7" fmla="*/ 492856 h 664168"/>
              <a:gd name="connsiteX8" fmla="*/ 689977 w 701336"/>
              <a:gd name="connsiteY8" fmla="*/ 485470 h 664168"/>
              <a:gd name="connsiteX9" fmla="*/ 683685 w 701336"/>
              <a:gd name="connsiteY9" fmla="*/ 477810 h 664168"/>
              <a:gd name="connsiteX10" fmla="*/ 679764 w 701336"/>
              <a:gd name="connsiteY10" fmla="*/ 474071 h 664168"/>
              <a:gd name="connsiteX11" fmla="*/ 662620 w 701336"/>
              <a:gd name="connsiteY11" fmla="*/ 468417 h 664168"/>
              <a:gd name="connsiteX12" fmla="*/ 651769 w 701336"/>
              <a:gd name="connsiteY12" fmla="*/ 468417 h 664168"/>
              <a:gd name="connsiteX13" fmla="*/ 643288 w 701336"/>
              <a:gd name="connsiteY13" fmla="*/ 467505 h 664168"/>
              <a:gd name="connsiteX14" fmla="*/ 637817 w 701336"/>
              <a:gd name="connsiteY14" fmla="*/ 459846 h 664168"/>
              <a:gd name="connsiteX15" fmla="*/ 631890 w 701336"/>
              <a:gd name="connsiteY15" fmla="*/ 443614 h 664168"/>
              <a:gd name="connsiteX16" fmla="*/ 622771 w 701336"/>
              <a:gd name="connsiteY16" fmla="*/ 422823 h 664168"/>
              <a:gd name="connsiteX17" fmla="*/ 613652 w 701336"/>
              <a:gd name="connsiteY17" fmla="*/ 409144 h 664168"/>
              <a:gd name="connsiteX18" fmla="*/ 625872 w 701336"/>
              <a:gd name="connsiteY18" fmla="*/ 397107 h 664168"/>
              <a:gd name="connsiteX19" fmla="*/ 625051 w 701336"/>
              <a:gd name="connsiteY19" fmla="*/ 371757 h 664168"/>
              <a:gd name="connsiteX20" fmla="*/ 630978 w 701336"/>
              <a:gd name="connsiteY20" fmla="*/ 349598 h 664168"/>
              <a:gd name="connsiteX21" fmla="*/ 629245 w 701336"/>
              <a:gd name="connsiteY21" fmla="*/ 342667 h 664168"/>
              <a:gd name="connsiteX22" fmla="*/ 629245 w 701336"/>
              <a:gd name="connsiteY22" fmla="*/ 309657 h 664168"/>
              <a:gd name="connsiteX23" fmla="*/ 617573 w 701336"/>
              <a:gd name="connsiteY23" fmla="*/ 274640 h 664168"/>
              <a:gd name="connsiteX24" fmla="*/ 610734 w 701336"/>
              <a:gd name="connsiteY24" fmla="*/ 265521 h 664168"/>
              <a:gd name="connsiteX25" fmla="*/ 618120 w 701336"/>
              <a:gd name="connsiteY25" fmla="*/ 260050 h 664168"/>
              <a:gd name="connsiteX26" fmla="*/ 602800 w 701336"/>
              <a:gd name="connsiteY26" fmla="*/ 196218 h 664168"/>
              <a:gd name="connsiteX27" fmla="*/ 600521 w 701336"/>
              <a:gd name="connsiteY27" fmla="*/ 193117 h 664168"/>
              <a:gd name="connsiteX28" fmla="*/ 578818 w 701336"/>
              <a:gd name="connsiteY28" fmla="*/ 176247 h 664168"/>
              <a:gd name="connsiteX29" fmla="*/ 576812 w 701336"/>
              <a:gd name="connsiteY29" fmla="*/ 171140 h 664168"/>
              <a:gd name="connsiteX30" fmla="*/ 557480 w 701336"/>
              <a:gd name="connsiteY30" fmla="*/ 142051 h 664168"/>
              <a:gd name="connsiteX31" fmla="*/ 554652 w 701336"/>
              <a:gd name="connsiteY31" fmla="*/ 138404 h 664168"/>
              <a:gd name="connsiteX32" fmla="*/ 552008 w 701336"/>
              <a:gd name="connsiteY32" fmla="*/ 130379 h 664168"/>
              <a:gd name="connsiteX33" fmla="*/ 549455 w 701336"/>
              <a:gd name="connsiteY33" fmla="*/ 116700 h 664168"/>
              <a:gd name="connsiteX34" fmla="*/ 552008 w 701336"/>
              <a:gd name="connsiteY34" fmla="*/ 112779 h 664168"/>
              <a:gd name="connsiteX35" fmla="*/ 567146 w 701336"/>
              <a:gd name="connsiteY35" fmla="*/ 99648 h 664168"/>
              <a:gd name="connsiteX36" fmla="*/ 574532 w 701336"/>
              <a:gd name="connsiteY36" fmla="*/ 90529 h 664168"/>
              <a:gd name="connsiteX37" fmla="*/ 579365 w 701336"/>
              <a:gd name="connsiteY37" fmla="*/ 77945 h 664168"/>
              <a:gd name="connsiteX38" fmla="*/ 579365 w 701336"/>
              <a:gd name="connsiteY38" fmla="*/ 64905 h 664168"/>
              <a:gd name="connsiteX39" fmla="*/ 575899 w 701336"/>
              <a:gd name="connsiteY39" fmla="*/ 49768 h 664168"/>
              <a:gd name="connsiteX40" fmla="*/ 575352 w 701336"/>
              <a:gd name="connsiteY40" fmla="*/ 40102 h 664168"/>
              <a:gd name="connsiteX41" fmla="*/ 577632 w 701336"/>
              <a:gd name="connsiteY41" fmla="*/ 29797 h 664168"/>
              <a:gd name="connsiteX42" fmla="*/ 576447 w 701336"/>
              <a:gd name="connsiteY42" fmla="*/ 26423 h 664168"/>
              <a:gd name="connsiteX43" fmla="*/ 572252 w 701336"/>
              <a:gd name="connsiteY43" fmla="*/ 23232 h 664168"/>
              <a:gd name="connsiteX44" fmla="*/ 572252 w 701336"/>
              <a:gd name="connsiteY44" fmla="*/ 20405 h 664168"/>
              <a:gd name="connsiteX45" fmla="*/ 585018 w 701336"/>
              <a:gd name="connsiteY45" fmla="*/ 5267 h 664168"/>
              <a:gd name="connsiteX46" fmla="*/ 562221 w 701336"/>
              <a:gd name="connsiteY46" fmla="*/ 6635 h 664168"/>
              <a:gd name="connsiteX47" fmla="*/ 556932 w 701336"/>
              <a:gd name="connsiteY47" fmla="*/ 5906 h 664168"/>
              <a:gd name="connsiteX48" fmla="*/ 552920 w 701336"/>
              <a:gd name="connsiteY48" fmla="*/ 2440 h 664168"/>
              <a:gd name="connsiteX49" fmla="*/ 546263 w 701336"/>
              <a:gd name="connsiteY49" fmla="*/ 708 h 664168"/>
              <a:gd name="connsiteX50" fmla="*/ 533770 w 701336"/>
              <a:gd name="connsiteY50" fmla="*/ 4538 h 664168"/>
              <a:gd name="connsiteX51" fmla="*/ 526384 w 701336"/>
              <a:gd name="connsiteY51" fmla="*/ 5906 h 664168"/>
              <a:gd name="connsiteX52" fmla="*/ 519545 w 701336"/>
              <a:gd name="connsiteY52" fmla="*/ 4355 h 664168"/>
              <a:gd name="connsiteX53" fmla="*/ 513800 w 701336"/>
              <a:gd name="connsiteY53" fmla="*/ 2076 h 664168"/>
              <a:gd name="connsiteX54" fmla="*/ 507326 w 701336"/>
              <a:gd name="connsiteY54" fmla="*/ 2076 h 664168"/>
              <a:gd name="connsiteX55" fmla="*/ 502948 w 701336"/>
              <a:gd name="connsiteY55" fmla="*/ 6818 h 664168"/>
              <a:gd name="connsiteX56" fmla="*/ 480789 w 701336"/>
              <a:gd name="connsiteY56" fmla="*/ 15936 h 664168"/>
              <a:gd name="connsiteX57" fmla="*/ 471032 w 701336"/>
              <a:gd name="connsiteY57" fmla="*/ 14842 h 664168"/>
              <a:gd name="connsiteX58" fmla="*/ 436106 w 701336"/>
              <a:gd name="connsiteY58" fmla="*/ 6270 h 664168"/>
              <a:gd name="connsiteX59" fmla="*/ 399630 w 701336"/>
              <a:gd name="connsiteY59" fmla="*/ 12106 h 664168"/>
              <a:gd name="connsiteX60" fmla="*/ 385588 w 701336"/>
              <a:gd name="connsiteY60" fmla="*/ 16484 h 664168"/>
              <a:gd name="connsiteX61" fmla="*/ 369447 w 701336"/>
              <a:gd name="connsiteY61" fmla="*/ 19402 h 664168"/>
              <a:gd name="connsiteX62" fmla="*/ 334248 w 701336"/>
              <a:gd name="connsiteY62" fmla="*/ 24873 h 664168"/>
              <a:gd name="connsiteX63" fmla="*/ 316010 w 701336"/>
              <a:gd name="connsiteY63" fmla="*/ 29979 h 664168"/>
              <a:gd name="connsiteX64" fmla="*/ 295493 w 701336"/>
              <a:gd name="connsiteY64" fmla="*/ 45026 h 664168"/>
              <a:gd name="connsiteX65" fmla="*/ 285462 w 701336"/>
              <a:gd name="connsiteY65" fmla="*/ 47488 h 664168"/>
              <a:gd name="connsiteX66" fmla="*/ 278805 w 701336"/>
              <a:gd name="connsiteY66" fmla="*/ 47488 h 664168"/>
              <a:gd name="connsiteX67" fmla="*/ 261115 w 701336"/>
              <a:gd name="connsiteY67" fmla="*/ 53780 h 664168"/>
              <a:gd name="connsiteX68" fmla="*/ 252816 w 701336"/>
              <a:gd name="connsiteY68" fmla="*/ 62899 h 664168"/>
              <a:gd name="connsiteX69" fmla="*/ 236675 w 701336"/>
              <a:gd name="connsiteY69" fmla="*/ 72656 h 664168"/>
              <a:gd name="connsiteX70" fmla="*/ 221447 w 701336"/>
              <a:gd name="connsiteY70" fmla="*/ 77033 h 664168"/>
              <a:gd name="connsiteX71" fmla="*/ 218529 w 701336"/>
              <a:gd name="connsiteY71" fmla="*/ 77033 h 664168"/>
              <a:gd name="connsiteX72" fmla="*/ 229380 w 701336"/>
              <a:gd name="connsiteY72" fmla="*/ 87429 h 664168"/>
              <a:gd name="connsiteX73" fmla="*/ 233667 w 701336"/>
              <a:gd name="connsiteY73" fmla="*/ 89982 h 664168"/>
              <a:gd name="connsiteX74" fmla="*/ 233119 w 701336"/>
              <a:gd name="connsiteY74" fmla="*/ 92262 h 664168"/>
              <a:gd name="connsiteX75" fmla="*/ 233119 w 701336"/>
              <a:gd name="connsiteY75" fmla="*/ 98280 h 664168"/>
              <a:gd name="connsiteX76" fmla="*/ 236220 w 701336"/>
              <a:gd name="connsiteY76" fmla="*/ 102840 h 664168"/>
              <a:gd name="connsiteX77" fmla="*/ 236220 w 701336"/>
              <a:gd name="connsiteY77" fmla="*/ 110773 h 664168"/>
              <a:gd name="connsiteX78" fmla="*/ 237679 w 701336"/>
              <a:gd name="connsiteY78" fmla="*/ 117977 h 664168"/>
              <a:gd name="connsiteX79" fmla="*/ 235855 w 701336"/>
              <a:gd name="connsiteY79" fmla="*/ 127826 h 664168"/>
              <a:gd name="connsiteX80" fmla="*/ 235855 w 701336"/>
              <a:gd name="connsiteY80" fmla="*/ 132567 h 664168"/>
              <a:gd name="connsiteX81" fmla="*/ 246889 w 701336"/>
              <a:gd name="connsiteY81" fmla="*/ 163116 h 664168"/>
              <a:gd name="connsiteX82" fmla="*/ 252633 w 701336"/>
              <a:gd name="connsiteY82" fmla="*/ 171140 h 664168"/>
              <a:gd name="connsiteX83" fmla="*/ 257011 w 701336"/>
              <a:gd name="connsiteY83" fmla="*/ 178344 h 664168"/>
              <a:gd name="connsiteX84" fmla="*/ 251813 w 701336"/>
              <a:gd name="connsiteY84" fmla="*/ 185549 h 664168"/>
              <a:gd name="connsiteX85" fmla="*/ 251813 w 701336"/>
              <a:gd name="connsiteY85" fmla="*/ 187463 h 664168"/>
              <a:gd name="connsiteX86" fmla="*/ 250901 w 701336"/>
              <a:gd name="connsiteY86" fmla="*/ 191293 h 664168"/>
              <a:gd name="connsiteX87" fmla="*/ 232663 w 701336"/>
              <a:gd name="connsiteY87" fmla="*/ 190655 h 664168"/>
              <a:gd name="connsiteX88" fmla="*/ 215702 w 701336"/>
              <a:gd name="connsiteY88" fmla="*/ 188831 h 664168"/>
              <a:gd name="connsiteX89" fmla="*/ 199562 w 701336"/>
              <a:gd name="connsiteY89" fmla="*/ 191293 h 664168"/>
              <a:gd name="connsiteX90" fmla="*/ 189713 w 701336"/>
              <a:gd name="connsiteY90" fmla="*/ 201324 h 664168"/>
              <a:gd name="connsiteX91" fmla="*/ 187798 w 701336"/>
              <a:gd name="connsiteY91" fmla="*/ 202692 h 664168"/>
              <a:gd name="connsiteX92" fmla="*/ 179865 w 701336"/>
              <a:gd name="connsiteY92" fmla="*/ 205519 h 664168"/>
              <a:gd name="connsiteX93" fmla="*/ 170746 w 701336"/>
              <a:gd name="connsiteY93" fmla="*/ 206248 h 664168"/>
              <a:gd name="connsiteX94" fmla="*/ 164089 w 701336"/>
              <a:gd name="connsiteY94" fmla="*/ 208528 h 664168"/>
              <a:gd name="connsiteX95" fmla="*/ 165366 w 701336"/>
              <a:gd name="connsiteY95" fmla="*/ 215185 h 664168"/>
              <a:gd name="connsiteX96" fmla="*/ 166916 w 701336"/>
              <a:gd name="connsiteY96" fmla="*/ 218833 h 664168"/>
              <a:gd name="connsiteX97" fmla="*/ 164454 w 701336"/>
              <a:gd name="connsiteY97" fmla="*/ 224668 h 664168"/>
              <a:gd name="connsiteX98" fmla="*/ 165730 w 701336"/>
              <a:gd name="connsiteY98" fmla="*/ 226036 h 664168"/>
              <a:gd name="connsiteX99" fmla="*/ 168822 w 701336"/>
              <a:gd name="connsiteY99" fmla="*/ 226027 h 664168"/>
              <a:gd name="connsiteX100" fmla="*/ 168831 w 701336"/>
              <a:gd name="connsiteY100" fmla="*/ 226036 h 664168"/>
              <a:gd name="connsiteX101" fmla="*/ 171475 w 701336"/>
              <a:gd name="connsiteY101" fmla="*/ 232875 h 664168"/>
              <a:gd name="connsiteX102" fmla="*/ 163268 w 701336"/>
              <a:gd name="connsiteY102" fmla="*/ 238165 h 664168"/>
              <a:gd name="connsiteX103" fmla="*/ 145030 w 701336"/>
              <a:gd name="connsiteY103" fmla="*/ 245186 h 664168"/>
              <a:gd name="connsiteX104" fmla="*/ 125334 w 701336"/>
              <a:gd name="connsiteY104" fmla="*/ 255126 h 664168"/>
              <a:gd name="connsiteX105" fmla="*/ 122871 w 701336"/>
              <a:gd name="connsiteY105" fmla="*/ 256767 h 664168"/>
              <a:gd name="connsiteX106" fmla="*/ 116032 w 701336"/>
              <a:gd name="connsiteY106" fmla="*/ 265886 h 664168"/>
              <a:gd name="connsiteX107" fmla="*/ 95150 w 701336"/>
              <a:gd name="connsiteY107" fmla="*/ 275005 h 664168"/>
              <a:gd name="connsiteX108" fmla="*/ 75909 w 701336"/>
              <a:gd name="connsiteY108" fmla="*/ 277102 h 664168"/>
              <a:gd name="connsiteX109" fmla="*/ 73812 w 701336"/>
              <a:gd name="connsiteY109" fmla="*/ 277102 h 664168"/>
              <a:gd name="connsiteX110" fmla="*/ 70985 w 701336"/>
              <a:gd name="connsiteY110" fmla="*/ 284853 h 664168"/>
              <a:gd name="connsiteX111" fmla="*/ 67519 w 701336"/>
              <a:gd name="connsiteY111" fmla="*/ 286039 h 664168"/>
              <a:gd name="connsiteX112" fmla="*/ 55574 w 701336"/>
              <a:gd name="connsiteY112" fmla="*/ 286039 h 664168"/>
              <a:gd name="connsiteX113" fmla="*/ 41166 w 701336"/>
              <a:gd name="connsiteY113" fmla="*/ 290963 h 664168"/>
              <a:gd name="connsiteX114" fmla="*/ 21743 w 701336"/>
              <a:gd name="connsiteY114" fmla="*/ 300720 h 664168"/>
              <a:gd name="connsiteX115" fmla="*/ -52 w 701336"/>
              <a:gd name="connsiteY115" fmla="*/ 317226 h 664168"/>
              <a:gd name="connsiteX116" fmla="*/ -52 w 701336"/>
              <a:gd name="connsiteY116" fmla="*/ 368474 h 664168"/>
              <a:gd name="connsiteX117" fmla="*/ 128890 w 701336"/>
              <a:gd name="connsiteY117" fmla="*/ 452186 h 664168"/>
              <a:gd name="connsiteX118" fmla="*/ 190990 w 701336"/>
              <a:gd name="connsiteY118" fmla="*/ 494680 h 664168"/>
              <a:gd name="connsiteX119" fmla="*/ 313366 w 701336"/>
              <a:gd name="connsiteY119" fmla="*/ 577845 h 664168"/>
              <a:gd name="connsiteX120" fmla="*/ 328321 w 701336"/>
              <a:gd name="connsiteY120" fmla="*/ 586963 h 664168"/>
              <a:gd name="connsiteX121" fmla="*/ 333975 w 701336"/>
              <a:gd name="connsiteY121" fmla="*/ 598909 h 664168"/>
              <a:gd name="connsiteX122" fmla="*/ 340540 w 701336"/>
              <a:gd name="connsiteY122" fmla="*/ 606387 h 664168"/>
              <a:gd name="connsiteX123" fmla="*/ 348565 w 701336"/>
              <a:gd name="connsiteY123" fmla="*/ 611493 h 664168"/>
              <a:gd name="connsiteX124" fmla="*/ 363884 w 701336"/>
              <a:gd name="connsiteY124" fmla="*/ 621433 h 664168"/>
              <a:gd name="connsiteX125" fmla="*/ 367076 w 701336"/>
              <a:gd name="connsiteY125" fmla="*/ 621433 h 664168"/>
              <a:gd name="connsiteX126" fmla="*/ 371362 w 701336"/>
              <a:gd name="connsiteY126" fmla="*/ 621433 h 664168"/>
              <a:gd name="connsiteX127" fmla="*/ 389053 w 701336"/>
              <a:gd name="connsiteY127" fmla="*/ 631464 h 664168"/>
              <a:gd name="connsiteX128" fmla="*/ 402093 w 701336"/>
              <a:gd name="connsiteY128" fmla="*/ 638303 h 664168"/>
              <a:gd name="connsiteX129" fmla="*/ 403005 w 701336"/>
              <a:gd name="connsiteY129" fmla="*/ 647422 h 664168"/>
              <a:gd name="connsiteX130" fmla="*/ 403005 w 701336"/>
              <a:gd name="connsiteY130" fmla="*/ 653896 h 664168"/>
              <a:gd name="connsiteX131" fmla="*/ 399813 w 701336"/>
              <a:gd name="connsiteY131" fmla="*/ 661647 h 664168"/>
              <a:gd name="connsiteX132" fmla="*/ 420878 w 701336"/>
              <a:gd name="connsiteY132" fmla="*/ 663927 h 664168"/>
              <a:gd name="connsiteX133" fmla="*/ 437474 w 701336"/>
              <a:gd name="connsiteY133" fmla="*/ 659641 h 66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701336" h="664168">
                <a:moveTo>
                  <a:pt x="437474" y="659641"/>
                </a:moveTo>
                <a:cubicBezTo>
                  <a:pt x="448417" y="657270"/>
                  <a:pt x="460272" y="654443"/>
                  <a:pt x="460272" y="654443"/>
                </a:cubicBezTo>
                <a:cubicBezTo>
                  <a:pt x="460272" y="654443"/>
                  <a:pt x="477415" y="651617"/>
                  <a:pt x="482248" y="651069"/>
                </a:cubicBezTo>
                <a:cubicBezTo>
                  <a:pt x="488887" y="649875"/>
                  <a:pt x="494933" y="646464"/>
                  <a:pt x="499392" y="641403"/>
                </a:cubicBezTo>
                <a:cubicBezTo>
                  <a:pt x="505319" y="635111"/>
                  <a:pt x="525290" y="616600"/>
                  <a:pt x="534135" y="609487"/>
                </a:cubicBezTo>
                <a:cubicBezTo>
                  <a:pt x="546391" y="599137"/>
                  <a:pt x="559239" y="589517"/>
                  <a:pt x="572617" y="580671"/>
                </a:cubicBezTo>
                <a:cubicBezTo>
                  <a:pt x="583833" y="573741"/>
                  <a:pt x="681497" y="515836"/>
                  <a:pt x="701285" y="504072"/>
                </a:cubicBezTo>
                <a:cubicBezTo>
                  <a:pt x="697272" y="502796"/>
                  <a:pt x="695358" y="494954"/>
                  <a:pt x="693990" y="492856"/>
                </a:cubicBezTo>
                <a:cubicBezTo>
                  <a:pt x="692622" y="490759"/>
                  <a:pt x="690889" y="486655"/>
                  <a:pt x="689977" y="485470"/>
                </a:cubicBezTo>
                <a:cubicBezTo>
                  <a:pt x="689066" y="484284"/>
                  <a:pt x="685418" y="480363"/>
                  <a:pt x="683685" y="477810"/>
                </a:cubicBezTo>
                <a:cubicBezTo>
                  <a:pt x="682718" y="476251"/>
                  <a:pt x="681369" y="474965"/>
                  <a:pt x="679764" y="474071"/>
                </a:cubicBezTo>
                <a:cubicBezTo>
                  <a:pt x="678579" y="473250"/>
                  <a:pt x="665174" y="469785"/>
                  <a:pt x="662620" y="468417"/>
                </a:cubicBezTo>
                <a:cubicBezTo>
                  <a:pt x="659183" y="466803"/>
                  <a:pt x="655207" y="466803"/>
                  <a:pt x="651769" y="468417"/>
                </a:cubicBezTo>
                <a:cubicBezTo>
                  <a:pt x="648997" y="469767"/>
                  <a:pt x="645705" y="469411"/>
                  <a:pt x="643288" y="467505"/>
                </a:cubicBezTo>
                <a:cubicBezTo>
                  <a:pt x="641601" y="464861"/>
                  <a:pt x="639769" y="462299"/>
                  <a:pt x="637817" y="459846"/>
                </a:cubicBezTo>
                <a:cubicBezTo>
                  <a:pt x="634224" y="455168"/>
                  <a:pt x="632154" y="449505"/>
                  <a:pt x="631890" y="443614"/>
                </a:cubicBezTo>
                <a:cubicBezTo>
                  <a:pt x="630157" y="436182"/>
                  <a:pt x="627066" y="429133"/>
                  <a:pt x="622771" y="422823"/>
                </a:cubicBezTo>
                <a:cubicBezTo>
                  <a:pt x="618850" y="418920"/>
                  <a:pt x="615749" y="414269"/>
                  <a:pt x="613652" y="409144"/>
                </a:cubicBezTo>
                <a:cubicBezTo>
                  <a:pt x="612740" y="404311"/>
                  <a:pt x="621859" y="400026"/>
                  <a:pt x="625872" y="397107"/>
                </a:cubicBezTo>
                <a:cubicBezTo>
                  <a:pt x="629883" y="394189"/>
                  <a:pt x="626419" y="379781"/>
                  <a:pt x="625051" y="371757"/>
                </a:cubicBezTo>
                <a:cubicBezTo>
                  <a:pt x="625042" y="363978"/>
                  <a:pt x="627084" y="356337"/>
                  <a:pt x="630978" y="349598"/>
                </a:cubicBezTo>
                <a:cubicBezTo>
                  <a:pt x="631890" y="348139"/>
                  <a:pt x="629245" y="342667"/>
                  <a:pt x="629245" y="342667"/>
                </a:cubicBezTo>
                <a:cubicBezTo>
                  <a:pt x="627257" y="331752"/>
                  <a:pt x="627257" y="320572"/>
                  <a:pt x="629245" y="309657"/>
                </a:cubicBezTo>
                <a:cubicBezTo>
                  <a:pt x="630704" y="299444"/>
                  <a:pt x="619032" y="277741"/>
                  <a:pt x="617573" y="274640"/>
                </a:cubicBezTo>
                <a:cubicBezTo>
                  <a:pt x="615494" y="271458"/>
                  <a:pt x="613205" y="268412"/>
                  <a:pt x="610734" y="265521"/>
                </a:cubicBezTo>
                <a:cubicBezTo>
                  <a:pt x="609366" y="263424"/>
                  <a:pt x="613925" y="261600"/>
                  <a:pt x="618120" y="260050"/>
                </a:cubicBezTo>
                <a:cubicBezTo>
                  <a:pt x="614837" y="246645"/>
                  <a:pt x="602800" y="197768"/>
                  <a:pt x="602800" y="196218"/>
                </a:cubicBezTo>
                <a:cubicBezTo>
                  <a:pt x="602800" y="194667"/>
                  <a:pt x="600521" y="193117"/>
                  <a:pt x="600521" y="193117"/>
                </a:cubicBezTo>
                <a:cubicBezTo>
                  <a:pt x="600521" y="193117"/>
                  <a:pt x="581097" y="178253"/>
                  <a:pt x="578818" y="176247"/>
                </a:cubicBezTo>
                <a:cubicBezTo>
                  <a:pt x="577432" y="174916"/>
                  <a:pt x="576702" y="173055"/>
                  <a:pt x="576812" y="171140"/>
                </a:cubicBezTo>
                <a:cubicBezTo>
                  <a:pt x="576812" y="158374"/>
                  <a:pt x="558574" y="142689"/>
                  <a:pt x="557480" y="142051"/>
                </a:cubicBezTo>
                <a:cubicBezTo>
                  <a:pt x="556385" y="141413"/>
                  <a:pt x="555473" y="139771"/>
                  <a:pt x="554652" y="138404"/>
                </a:cubicBezTo>
                <a:cubicBezTo>
                  <a:pt x="553832" y="137036"/>
                  <a:pt x="553467" y="133571"/>
                  <a:pt x="552008" y="130379"/>
                </a:cubicBezTo>
                <a:cubicBezTo>
                  <a:pt x="550749" y="125901"/>
                  <a:pt x="549892" y="121324"/>
                  <a:pt x="549455" y="116700"/>
                </a:cubicBezTo>
                <a:cubicBezTo>
                  <a:pt x="549455" y="114421"/>
                  <a:pt x="552008" y="112779"/>
                  <a:pt x="552008" y="112779"/>
                </a:cubicBezTo>
                <a:cubicBezTo>
                  <a:pt x="552008" y="112779"/>
                  <a:pt x="565413" y="101289"/>
                  <a:pt x="567146" y="99648"/>
                </a:cubicBezTo>
                <a:cubicBezTo>
                  <a:pt x="569854" y="96821"/>
                  <a:pt x="572325" y="93767"/>
                  <a:pt x="574532" y="90529"/>
                </a:cubicBezTo>
                <a:cubicBezTo>
                  <a:pt x="575991" y="88249"/>
                  <a:pt x="576812" y="83416"/>
                  <a:pt x="579365" y="77945"/>
                </a:cubicBezTo>
                <a:cubicBezTo>
                  <a:pt x="580970" y="73750"/>
                  <a:pt x="580970" y="69100"/>
                  <a:pt x="579365" y="64905"/>
                </a:cubicBezTo>
                <a:cubicBezTo>
                  <a:pt x="577860" y="59944"/>
                  <a:pt x="576702" y="54883"/>
                  <a:pt x="575899" y="49768"/>
                </a:cubicBezTo>
                <a:cubicBezTo>
                  <a:pt x="575215" y="46594"/>
                  <a:pt x="575033" y="43330"/>
                  <a:pt x="575352" y="40102"/>
                </a:cubicBezTo>
                <a:cubicBezTo>
                  <a:pt x="575352" y="40102"/>
                  <a:pt x="577085" y="30983"/>
                  <a:pt x="577632" y="29797"/>
                </a:cubicBezTo>
                <a:cubicBezTo>
                  <a:pt x="578179" y="28612"/>
                  <a:pt x="576447" y="26423"/>
                  <a:pt x="576447" y="26423"/>
                </a:cubicBezTo>
                <a:cubicBezTo>
                  <a:pt x="574997" y="25429"/>
                  <a:pt x="573592" y="24371"/>
                  <a:pt x="572252" y="23232"/>
                </a:cubicBezTo>
                <a:cubicBezTo>
                  <a:pt x="570520" y="21864"/>
                  <a:pt x="572252" y="20405"/>
                  <a:pt x="572252" y="20405"/>
                </a:cubicBezTo>
                <a:lnTo>
                  <a:pt x="585018" y="5267"/>
                </a:lnTo>
                <a:cubicBezTo>
                  <a:pt x="580368" y="5723"/>
                  <a:pt x="565869" y="5814"/>
                  <a:pt x="562221" y="6635"/>
                </a:cubicBezTo>
                <a:cubicBezTo>
                  <a:pt x="558574" y="7456"/>
                  <a:pt x="557480" y="7365"/>
                  <a:pt x="556932" y="5906"/>
                </a:cubicBezTo>
                <a:cubicBezTo>
                  <a:pt x="556385" y="4447"/>
                  <a:pt x="555838" y="2440"/>
                  <a:pt x="552920" y="2440"/>
                </a:cubicBezTo>
                <a:cubicBezTo>
                  <a:pt x="550002" y="2440"/>
                  <a:pt x="549364" y="1164"/>
                  <a:pt x="546263" y="708"/>
                </a:cubicBezTo>
                <a:cubicBezTo>
                  <a:pt x="541722" y="-104"/>
                  <a:pt x="537071" y="1328"/>
                  <a:pt x="533770" y="4538"/>
                </a:cubicBezTo>
                <a:cubicBezTo>
                  <a:pt x="528481" y="9097"/>
                  <a:pt x="528025" y="7182"/>
                  <a:pt x="526384" y="5906"/>
                </a:cubicBezTo>
                <a:cubicBezTo>
                  <a:pt x="524742" y="4629"/>
                  <a:pt x="522007" y="4902"/>
                  <a:pt x="519545" y="4355"/>
                </a:cubicBezTo>
                <a:cubicBezTo>
                  <a:pt x="517082" y="3808"/>
                  <a:pt x="515350" y="2440"/>
                  <a:pt x="513800" y="2076"/>
                </a:cubicBezTo>
                <a:cubicBezTo>
                  <a:pt x="512250" y="1711"/>
                  <a:pt x="509970" y="-2484"/>
                  <a:pt x="507326" y="2076"/>
                </a:cubicBezTo>
                <a:cubicBezTo>
                  <a:pt x="504681" y="6635"/>
                  <a:pt x="506231" y="5906"/>
                  <a:pt x="502948" y="6818"/>
                </a:cubicBezTo>
                <a:cubicBezTo>
                  <a:pt x="499665" y="7729"/>
                  <a:pt x="484710" y="14842"/>
                  <a:pt x="480789" y="15936"/>
                </a:cubicBezTo>
                <a:cubicBezTo>
                  <a:pt x="477525" y="16949"/>
                  <a:pt x="473987" y="16556"/>
                  <a:pt x="471032" y="14842"/>
                </a:cubicBezTo>
                <a:cubicBezTo>
                  <a:pt x="466655" y="12927"/>
                  <a:pt x="448053" y="4355"/>
                  <a:pt x="436106" y="6270"/>
                </a:cubicBezTo>
                <a:cubicBezTo>
                  <a:pt x="424160" y="8185"/>
                  <a:pt x="405285" y="13839"/>
                  <a:pt x="399630" y="12106"/>
                </a:cubicBezTo>
                <a:cubicBezTo>
                  <a:pt x="394497" y="10274"/>
                  <a:pt x="388770" y="12052"/>
                  <a:pt x="385588" y="16484"/>
                </a:cubicBezTo>
                <a:cubicBezTo>
                  <a:pt x="380298" y="21681"/>
                  <a:pt x="376469" y="19584"/>
                  <a:pt x="369447" y="19402"/>
                </a:cubicBezTo>
                <a:cubicBezTo>
                  <a:pt x="357547" y="19949"/>
                  <a:pt x="345747" y="21782"/>
                  <a:pt x="334248" y="24873"/>
                </a:cubicBezTo>
                <a:cubicBezTo>
                  <a:pt x="328777" y="26970"/>
                  <a:pt x="317013" y="29432"/>
                  <a:pt x="316010" y="29979"/>
                </a:cubicBezTo>
                <a:cubicBezTo>
                  <a:pt x="308323" y="33718"/>
                  <a:pt x="301374" y="38816"/>
                  <a:pt x="295493" y="45026"/>
                </a:cubicBezTo>
                <a:cubicBezTo>
                  <a:pt x="290203" y="52412"/>
                  <a:pt x="288471" y="48582"/>
                  <a:pt x="285462" y="47488"/>
                </a:cubicBezTo>
                <a:cubicBezTo>
                  <a:pt x="282453" y="46394"/>
                  <a:pt x="281084" y="44843"/>
                  <a:pt x="278805" y="47488"/>
                </a:cubicBezTo>
                <a:cubicBezTo>
                  <a:pt x="276525" y="50132"/>
                  <a:pt x="266494" y="50497"/>
                  <a:pt x="261115" y="53780"/>
                </a:cubicBezTo>
                <a:cubicBezTo>
                  <a:pt x="257448" y="55859"/>
                  <a:pt x="254549" y="59060"/>
                  <a:pt x="252816" y="62899"/>
                </a:cubicBezTo>
                <a:cubicBezTo>
                  <a:pt x="251448" y="65361"/>
                  <a:pt x="248804" y="70194"/>
                  <a:pt x="236675" y="72656"/>
                </a:cubicBezTo>
                <a:cubicBezTo>
                  <a:pt x="231405" y="73313"/>
                  <a:pt x="226262" y="74790"/>
                  <a:pt x="221447" y="77033"/>
                </a:cubicBezTo>
                <a:cubicBezTo>
                  <a:pt x="220490" y="77307"/>
                  <a:pt x="219487" y="77307"/>
                  <a:pt x="218529" y="77033"/>
                </a:cubicBezTo>
                <a:cubicBezTo>
                  <a:pt x="221994" y="80407"/>
                  <a:pt x="227648" y="86152"/>
                  <a:pt x="229380" y="87429"/>
                </a:cubicBezTo>
                <a:cubicBezTo>
                  <a:pt x="231113" y="88705"/>
                  <a:pt x="232846" y="89161"/>
                  <a:pt x="233667" y="89982"/>
                </a:cubicBezTo>
                <a:cubicBezTo>
                  <a:pt x="234487" y="90803"/>
                  <a:pt x="233667" y="90894"/>
                  <a:pt x="233119" y="92262"/>
                </a:cubicBezTo>
                <a:cubicBezTo>
                  <a:pt x="232572" y="93630"/>
                  <a:pt x="230566" y="96001"/>
                  <a:pt x="233119" y="98280"/>
                </a:cubicBezTo>
                <a:cubicBezTo>
                  <a:pt x="235672" y="100560"/>
                  <a:pt x="237679" y="99375"/>
                  <a:pt x="236220" y="102840"/>
                </a:cubicBezTo>
                <a:cubicBezTo>
                  <a:pt x="234824" y="105302"/>
                  <a:pt x="234824" y="108311"/>
                  <a:pt x="236220" y="110773"/>
                </a:cubicBezTo>
                <a:cubicBezTo>
                  <a:pt x="237606" y="112898"/>
                  <a:pt x="238135" y="115479"/>
                  <a:pt x="237679" y="117977"/>
                </a:cubicBezTo>
                <a:cubicBezTo>
                  <a:pt x="236904" y="121223"/>
                  <a:pt x="236292" y="124515"/>
                  <a:pt x="235855" y="127826"/>
                </a:cubicBezTo>
                <a:cubicBezTo>
                  <a:pt x="235435" y="129376"/>
                  <a:pt x="235435" y="131017"/>
                  <a:pt x="235855" y="132567"/>
                </a:cubicBezTo>
                <a:cubicBezTo>
                  <a:pt x="236858" y="134482"/>
                  <a:pt x="245794" y="159924"/>
                  <a:pt x="246889" y="163116"/>
                </a:cubicBezTo>
                <a:cubicBezTo>
                  <a:pt x="247892" y="166335"/>
                  <a:pt x="249907" y="169153"/>
                  <a:pt x="252633" y="171140"/>
                </a:cubicBezTo>
                <a:cubicBezTo>
                  <a:pt x="254913" y="172235"/>
                  <a:pt x="259473" y="174697"/>
                  <a:pt x="257011" y="178344"/>
                </a:cubicBezTo>
                <a:cubicBezTo>
                  <a:pt x="254549" y="181992"/>
                  <a:pt x="251813" y="185549"/>
                  <a:pt x="251813" y="185549"/>
                </a:cubicBezTo>
                <a:cubicBezTo>
                  <a:pt x="251813" y="185549"/>
                  <a:pt x="251083" y="186096"/>
                  <a:pt x="251813" y="187463"/>
                </a:cubicBezTo>
                <a:cubicBezTo>
                  <a:pt x="252543" y="188831"/>
                  <a:pt x="253910" y="190929"/>
                  <a:pt x="250901" y="191293"/>
                </a:cubicBezTo>
                <a:cubicBezTo>
                  <a:pt x="244819" y="191394"/>
                  <a:pt x="238727" y="191184"/>
                  <a:pt x="232663" y="190655"/>
                </a:cubicBezTo>
                <a:cubicBezTo>
                  <a:pt x="230201" y="190655"/>
                  <a:pt x="218620" y="188558"/>
                  <a:pt x="215702" y="188831"/>
                </a:cubicBezTo>
                <a:cubicBezTo>
                  <a:pt x="210258" y="189196"/>
                  <a:pt x="204860" y="190017"/>
                  <a:pt x="199562" y="191293"/>
                </a:cubicBezTo>
                <a:cubicBezTo>
                  <a:pt x="195458" y="193719"/>
                  <a:pt x="192066" y="197175"/>
                  <a:pt x="189713" y="201324"/>
                </a:cubicBezTo>
                <a:cubicBezTo>
                  <a:pt x="189221" y="201953"/>
                  <a:pt x="188555" y="202437"/>
                  <a:pt x="187798" y="202692"/>
                </a:cubicBezTo>
                <a:lnTo>
                  <a:pt x="179865" y="205519"/>
                </a:lnTo>
                <a:cubicBezTo>
                  <a:pt x="176956" y="206622"/>
                  <a:pt x="173791" y="206878"/>
                  <a:pt x="170746" y="206248"/>
                </a:cubicBezTo>
                <a:cubicBezTo>
                  <a:pt x="168010" y="205154"/>
                  <a:pt x="164818" y="205336"/>
                  <a:pt x="164089" y="208528"/>
                </a:cubicBezTo>
                <a:cubicBezTo>
                  <a:pt x="163359" y="211720"/>
                  <a:pt x="164089" y="214273"/>
                  <a:pt x="165366" y="215185"/>
                </a:cubicBezTo>
                <a:cubicBezTo>
                  <a:pt x="166642" y="216097"/>
                  <a:pt x="167463" y="217282"/>
                  <a:pt x="166916" y="218833"/>
                </a:cubicBezTo>
                <a:cubicBezTo>
                  <a:pt x="166369" y="220383"/>
                  <a:pt x="164271" y="223209"/>
                  <a:pt x="164454" y="224668"/>
                </a:cubicBezTo>
                <a:cubicBezTo>
                  <a:pt x="164636" y="226128"/>
                  <a:pt x="164454" y="227131"/>
                  <a:pt x="165730" y="226036"/>
                </a:cubicBezTo>
                <a:cubicBezTo>
                  <a:pt x="166588" y="225179"/>
                  <a:pt x="167973" y="225179"/>
                  <a:pt x="168822" y="226027"/>
                </a:cubicBezTo>
                <a:cubicBezTo>
                  <a:pt x="168831" y="226036"/>
                  <a:pt x="168831" y="226036"/>
                  <a:pt x="168831" y="226036"/>
                </a:cubicBezTo>
                <a:cubicBezTo>
                  <a:pt x="169378" y="226584"/>
                  <a:pt x="173390" y="230231"/>
                  <a:pt x="171475" y="232875"/>
                </a:cubicBezTo>
                <a:cubicBezTo>
                  <a:pt x="169560" y="235520"/>
                  <a:pt x="168283" y="236067"/>
                  <a:pt x="163268" y="238165"/>
                </a:cubicBezTo>
                <a:cubicBezTo>
                  <a:pt x="158253" y="240262"/>
                  <a:pt x="148313" y="243453"/>
                  <a:pt x="145030" y="245186"/>
                </a:cubicBezTo>
                <a:cubicBezTo>
                  <a:pt x="141748" y="246919"/>
                  <a:pt x="125334" y="255126"/>
                  <a:pt x="125334" y="255126"/>
                </a:cubicBezTo>
                <a:cubicBezTo>
                  <a:pt x="124431" y="255536"/>
                  <a:pt x="123601" y="256092"/>
                  <a:pt x="122871" y="256767"/>
                </a:cubicBezTo>
                <a:cubicBezTo>
                  <a:pt x="121039" y="260123"/>
                  <a:pt x="118740" y="263187"/>
                  <a:pt x="116032" y="265886"/>
                </a:cubicBezTo>
                <a:cubicBezTo>
                  <a:pt x="109886" y="270528"/>
                  <a:pt x="102728" y="273646"/>
                  <a:pt x="95150" y="275005"/>
                </a:cubicBezTo>
                <a:cubicBezTo>
                  <a:pt x="88803" y="276236"/>
                  <a:pt x="82365" y="276938"/>
                  <a:pt x="75909" y="277102"/>
                </a:cubicBezTo>
                <a:cubicBezTo>
                  <a:pt x="74632" y="277102"/>
                  <a:pt x="74177" y="276373"/>
                  <a:pt x="73812" y="277102"/>
                </a:cubicBezTo>
                <a:cubicBezTo>
                  <a:pt x="73027" y="279738"/>
                  <a:pt x="72079" y="282327"/>
                  <a:pt x="70985" y="284853"/>
                </a:cubicBezTo>
                <a:cubicBezTo>
                  <a:pt x="70073" y="286221"/>
                  <a:pt x="68888" y="286768"/>
                  <a:pt x="67519" y="286039"/>
                </a:cubicBezTo>
                <a:cubicBezTo>
                  <a:pt x="63553" y="285519"/>
                  <a:pt x="59540" y="285519"/>
                  <a:pt x="55574" y="286039"/>
                </a:cubicBezTo>
                <a:cubicBezTo>
                  <a:pt x="52564" y="286039"/>
                  <a:pt x="46455" y="289504"/>
                  <a:pt x="41166" y="290963"/>
                </a:cubicBezTo>
                <a:cubicBezTo>
                  <a:pt x="34326" y="293434"/>
                  <a:pt x="27807" y="296717"/>
                  <a:pt x="21743" y="300720"/>
                </a:cubicBezTo>
                <a:cubicBezTo>
                  <a:pt x="17821" y="303547"/>
                  <a:pt x="-52" y="317226"/>
                  <a:pt x="-52" y="317226"/>
                </a:cubicBezTo>
                <a:lnTo>
                  <a:pt x="-52" y="368474"/>
                </a:lnTo>
                <a:cubicBezTo>
                  <a:pt x="20466" y="381605"/>
                  <a:pt x="81016" y="420543"/>
                  <a:pt x="128890" y="452186"/>
                </a:cubicBezTo>
                <a:cubicBezTo>
                  <a:pt x="158709" y="471883"/>
                  <a:pt x="183604" y="488661"/>
                  <a:pt x="190990" y="494680"/>
                </a:cubicBezTo>
                <a:cubicBezTo>
                  <a:pt x="212602" y="512371"/>
                  <a:pt x="308806" y="575200"/>
                  <a:pt x="313366" y="577845"/>
                </a:cubicBezTo>
                <a:cubicBezTo>
                  <a:pt x="317925" y="580489"/>
                  <a:pt x="324856" y="585322"/>
                  <a:pt x="328321" y="586963"/>
                </a:cubicBezTo>
                <a:cubicBezTo>
                  <a:pt x="332789" y="589106"/>
                  <a:pt x="335151" y="594094"/>
                  <a:pt x="333975" y="598909"/>
                </a:cubicBezTo>
                <a:cubicBezTo>
                  <a:pt x="332607" y="605201"/>
                  <a:pt x="335981" y="604928"/>
                  <a:pt x="340540" y="606387"/>
                </a:cubicBezTo>
                <a:cubicBezTo>
                  <a:pt x="345100" y="607846"/>
                  <a:pt x="347379" y="607755"/>
                  <a:pt x="348565" y="611493"/>
                </a:cubicBezTo>
                <a:cubicBezTo>
                  <a:pt x="350899" y="617840"/>
                  <a:pt x="357137" y="621889"/>
                  <a:pt x="363884" y="621433"/>
                </a:cubicBezTo>
                <a:cubicBezTo>
                  <a:pt x="363884" y="621433"/>
                  <a:pt x="366255" y="622345"/>
                  <a:pt x="367076" y="621433"/>
                </a:cubicBezTo>
                <a:cubicBezTo>
                  <a:pt x="367897" y="620521"/>
                  <a:pt x="368809" y="619518"/>
                  <a:pt x="371362" y="621433"/>
                </a:cubicBezTo>
                <a:cubicBezTo>
                  <a:pt x="376250" y="626302"/>
                  <a:pt x="382359" y="629768"/>
                  <a:pt x="389053" y="631464"/>
                </a:cubicBezTo>
                <a:cubicBezTo>
                  <a:pt x="397260" y="632558"/>
                  <a:pt x="401272" y="634291"/>
                  <a:pt x="402093" y="638303"/>
                </a:cubicBezTo>
                <a:cubicBezTo>
                  <a:pt x="402914" y="642315"/>
                  <a:pt x="402093" y="645416"/>
                  <a:pt x="403005" y="647422"/>
                </a:cubicBezTo>
                <a:cubicBezTo>
                  <a:pt x="403962" y="649474"/>
                  <a:pt x="403962" y="651845"/>
                  <a:pt x="403005" y="653896"/>
                </a:cubicBezTo>
                <a:cubicBezTo>
                  <a:pt x="401819" y="657088"/>
                  <a:pt x="396986" y="660188"/>
                  <a:pt x="399813" y="661647"/>
                </a:cubicBezTo>
                <a:cubicBezTo>
                  <a:pt x="406616" y="663772"/>
                  <a:pt x="413774" y="664547"/>
                  <a:pt x="420878" y="663927"/>
                </a:cubicBezTo>
                <a:cubicBezTo>
                  <a:pt x="424252" y="662377"/>
                  <a:pt x="430635" y="660736"/>
                  <a:pt x="437474" y="65964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57" name="Freeform: Shape 1256">
            <a:extLst>
              <a:ext uri="{FF2B5EF4-FFF2-40B4-BE49-F238E27FC236}">
                <a16:creationId xmlns:a16="http://schemas.microsoft.com/office/drawing/2014/main" id="{546BA6A7-D3BC-8D2D-1945-0AC2CD91F3A9}"/>
              </a:ext>
            </a:extLst>
          </p:cNvPr>
          <p:cNvSpPr/>
          <p:nvPr/>
        </p:nvSpPr>
        <p:spPr>
          <a:xfrm>
            <a:off x="5740905" y="4253172"/>
            <a:ext cx="54010" cy="147848"/>
          </a:xfrm>
          <a:custGeom>
            <a:avLst/>
            <a:gdLst>
              <a:gd name="connsiteX0" fmla="*/ 62109 w 62160"/>
              <a:gd name="connsiteY0" fmla="*/ 162921 h 170159"/>
              <a:gd name="connsiteX1" fmla="*/ 60194 w 62160"/>
              <a:gd name="connsiteY1" fmla="*/ 158635 h 170159"/>
              <a:gd name="connsiteX2" fmla="*/ 56455 w 62160"/>
              <a:gd name="connsiteY2" fmla="*/ 153255 h 170159"/>
              <a:gd name="connsiteX3" fmla="*/ 55908 w 62160"/>
              <a:gd name="connsiteY3" fmla="*/ 150519 h 170159"/>
              <a:gd name="connsiteX4" fmla="*/ 56729 w 62160"/>
              <a:gd name="connsiteY4" fmla="*/ 147236 h 170159"/>
              <a:gd name="connsiteX5" fmla="*/ 56729 w 62160"/>
              <a:gd name="connsiteY5" fmla="*/ 144136 h 170159"/>
              <a:gd name="connsiteX6" fmla="*/ 56091 w 62160"/>
              <a:gd name="connsiteY6" fmla="*/ 142312 h 170159"/>
              <a:gd name="connsiteX7" fmla="*/ 58370 w 62160"/>
              <a:gd name="connsiteY7" fmla="*/ 124074 h 170159"/>
              <a:gd name="connsiteX8" fmla="*/ 58370 w 62160"/>
              <a:gd name="connsiteY8" fmla="*/ 117691 h 170159"/>
              <a:gd name="connsiteX9" fmla="*/ 58370 w 62160"/>
              <a:gd name="connsiteY9" fmla="*/ 107113 h 170159"/>
              <a:gd name="connsiteX10" fmla="*/ 58370 w 62160"/>
              <a:gd name="connsiteY10" fmla="*/ 96991 h 170159"/>
              <a:gd name="connsiteX11" fmla="*/ 57823 w 62160"/>
              <a:gd name="connsiteY11" fmla="*/ 87325 h 170159"/>
              <a:gd name="connsiteX12" fmla="*/ 56638 w 62160"/>
              <a:gd name="connsiteY12" fmla="*/ 70090 h 170159"/>
              <a:gd name="connsiteX13" fmla="*/ 52078 w 62160"/>
              <a:gd name="connsiteY13" fmla="*/ 62430 h 170159"/>
              <a:gd name="connsiteX14" fmla="*/ 50619 w 62160"/>
              <a:gd name="connsiteY14" fmla="*/ 59421 h 170159"/>
              <a:gd name="connsiteX15" fmla="*/ 49981 w 62160"/>
              <a:gd name="connsiteY15" fmla="*/ 56685 h 170159"/>
              <a:gd name="connsiteX16" fmla="*/ 49069 w 62160"/>
              <a:gd name="connsiteY16" fmla="*/ 54041 h 170159"/>
              <a:gd name="connsiteX17" fmla="*/ 49069 w 62160"/>
              <a:gd name="connsiteY17" fmla="*/ 39451 h 170159"/>
              <a:gd name="connsiteX18" fmla="*/ 48157 w 62160"/>
              <a:gd name="connsiteY18" fmla="*/ 37900 h 170159"/>
              <a:gd name="connsiteX19" fmla="*/ 34843 w 62160"/>
              <a:gd name="connsiteY19" fmla="*/ 28781 h 170159"/>
              <a:gd name="connsiteX20" fmla="*/ 29919 w 62160"/>
              <a:gd name="connsiteY20" fmla="*/ 19663 h 170159"/>
              <a:gd name="connsiteX21" fmla="*/ 30557 w 62160"/>
              <a:gd name="connsiteY21" fmla="*/ 11729 h 170159"/>
              <a:gd name="connsiteX22" fmla="*/ 33931 w 62160"/>
              <a:gd name="connsiteY22" fmla="*/ 3066 h 170159"/>
              <a:gd name="connsiteX23" fmla="*/ 18794 w 62160"/>
              <a:gd name="connsiteY23" fmla="*/ 3066 h 170159"/>
              <a:gd name="connsiteX24" fmla="*/ 4113 w 62160"/>
              <a:gd name="connsiteY24" fmla="*/ -34 h 170159"/>
              <a:gd name="connsiteX25" fmla="*/ 3200 w 62160"/>
              <a:gd name="connsiteY25" fmla="*/ 5802 h 170159"/>
              <a:gd name="connsiteX26" fmla="*/ 192 w 62160"/>
              <a:gd name="connsiteY26" fmla="*/ 12732 h 170159"/>
              <a:gd name="connsiteX27" fmla="*/ 192 w 62160"/>
              <a:gd name="connsiteY27" fmla="*/ 14556 h 170159"/>
              <a:gd name="connsiteX28" fmla="*/ 10496 w 62160"/>
              <a:gd name="connsiteY28" fmla="*/ 22763 h 170159"/>
              <a:gd name="connsiteX29" fmla="*/ 16332 w 62160"/>
              <a:gd name="connsiteY29" fmla="*/ 29511 h 170159"/>
              <a:gd name="connsiteX30" fmla="*/ 16332 w 62160"/>
              <a:gd name="connsiteY30" fmla="*/ 36715 h 170159"/>
              <a:gd name="connsiteX31" fmla="*/ 13049 w 62160"/>
              <a:gd name="connsiteY31" fmla="*/ 44101 h 170159"/>
              <a:gd name="connsiteX32" fmla="*/ 13049 w 62160"/>
              <a:gd name="connsiteY32" fmla="*/ 51670 h 170159"/>
              <a:gd name="connsiteX33" fmla="*/ 13049 w 62160"/>
              <a:gd name="connsiteY33" fmla="*/ 53220 h 170159"/>
              <a:gd name="connsiteX34" fmla="*/ 10587 w 62160"/>
              <a:gd name="connsiteY34" fmla="*/ 56868 h 170159"/>
              <a:gd name="connsiteX35" fmla="*/ 12867 w 62160"/>
              <a:gd name="connsiteY35" fmla="*/ 56868 h 170159"/>
              <a:gd name="connsiteX36" fmla="*/ 14599 w 62160"/>
              <a:gd name="connsiteY36" fmla="*/ 56868 h 170159"/>
              <a:gd name="connsiteX37" fmla="*/ 19159 w 62160"/>
              <a:gd name="connsiteY37" fmla="*/ 75106 h 170159"/>
              <a:gd name="connsiteX38" fmla="*/ 18794 w 62160"/>
              <a:gd name="connsiteY38" fmla="*/ 77002 h 170159"/>
              <a:gd name="connsiteX39" fmla="*/ 18611 w 62160"/>
              <a:gd name="connsiteY39" fmla="*/ 77112 h 170159"/>
              <a:gd name="connsiteX40" fmla="*/ 16150 w 62160"/>
              <a:gd name="connsiteY40" fmla="*/ 78936 h 170159"/>
              <a:gd name="connsiteX41" fmla="*/ 16150 w 62160"/>
              <a:gd name="connsiteY41" fmla="*/ 80395 h 170159"/>
              <a:gd name="connsiteX42" fmla="*/ 21985 w 62160"/>
              <a:gd name="connsiteY42" fmla="*/ 88054 h 170159"/>
              <a:gd name="connsiteX43" fmla="*/ 24995 w 62160"/>
              <a:gd name="connsiteY43" fmla="*/ 89878 h 170159"/>
              <a:gd name="connsiteX44" fmla="*/ 25816 w 62160"/>
              <a:gd name="connsiteY44" fmla="*/ 92340 h 170159"/>
              <a:gd name="connsiteX45" fmla="*/ 25816 w 62160"/>
              <a:gd name="connsiteY45" fmla="*/ 95441 h 170159"/>
              <a:gd name="connsiteX46" fmla="*/ 22898 w 62160"/>
              <a:gd name="connsiteY46" fmla="*/ 105472 h 170159"/>
              <a:gd name="connsiteX47" fmla="*/ 22898 w 62160"/>
              <a:gd name="connsiteY47" fmla="*/ 108116 h 170159"/>
              <a:gd name="connsiteX48" fmla="*/ 22898 w 62160"/>
              <a:gd name="connsiteY48" fmla="*/ 110122 h 170159"/>
              <a:gd name="connsiteX49" fmla="*/ 19888 w 62160"/>
              <a:gd name="connsiteY49" fmla="*/ 119788 h 170159"/>
              <a:gd name="connsiteX50" fmla="*/ 23627 w 62160"/>
              <a:gd name="connsiteY50" fmla="*/ 126354 h 170159"/>
              <a:gd name="connsiteX51" fmla="*/ 24448 w 62160"/>
              <a:gd name="connsiteY51" fmla="*/ 128087 h 170159"/>
              <a:gd name="connsiteX52" fmla="*/ 22168 w 62160"/>
              <a:gd name="connsiteY52" fmla="*/ 138665 h 170159"/>
              <a:gd name="connsiteX53" fmla="*/ 21165 w 62160"/>
              <a:gd name="connsiteY53" fmla="*/ 139485 h 170159"/>
              <a:gd name="connsiteX54" fmla="*/ 20344 w 62160"/>
              <a:gd name="connsiteY54" fmla="*/ 140944 h 170159"/>
              <a:gd name="connsiteX55" fmla="*/ 26636 w 62160"/>
              <a:gd name="connsiteY55" fmla="*/ 153984 h 170159"/>
              <a:gd name="connsiteX56" fmla="*/ 27639 w 62160"/>
              <a:gd name="connsiteY56" fmla="*/ 156173 h 170159"/>
              <a:gd name="connsiteX57" fmla="*/ 38400 w 62160"/>
              <a:gd name="connsiteY57" fmla="*/ 166386 h 170159"/>
              <a:gd name="connsiteX58" fmla="*/ 40315 w 62160"/>
              <a:gd name="connsiteY58" fmla="*/ 168575 h 170159"/>
              <a:gd name="connsiteX59" fmla="*/ 42686 w 62160"/>
              <a:gd name="connsiteY59" fmla="*/ 170125 h 170159"/>
              <a:gd name="connsiteX60" fmla="*/ 49342 w 62160"/>
              <a:gd name="connsiteY60" fmla="*/ 167754 h 170159"/>
              <a:gd name="connsiteX61" fmla="*/ 58461 w 62160"/>
              <a:gd name="connsiteY61" fmla="*/ 166112 h 170159"/>
              <a:gd name="connsiteX62" fmla="*/ 61835 w 62160"/>
              <a:gd name="connsiteY62" fmla="*/ 163559 h 170159"/>
              <a:gd name="connsiteX63" fmla="*/ 62109 w 62160"/>
              <a:gd name="connsiteY63" fmla="*/ 162921 h 17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160" h="170159">
                <a:moveTo>
                  <a:pt x="62109" y="162921"/>
                </a:moveTo>
                <a:cubicBezTo>
                  <a:pt x="61735" y="161389"/>
                  <a:pt x="61088" y="159939"/>
                  <a:pt x="60194" y="158635"/>
                </a:cubicBezTo>
                <a:cubicBezTo>
                  <a:pt x="58762" y="156975"/>
                  <a:pt x="57513" y="155170"/>
                  <a:pt x="56455" y="153255"/>
                </a:cubicBezTo>
                <a:cubicBezTo>
                  <a:pt x="55999" y="152252"/>
                  <a:pt x="55270" y="151705"/>
                  <a:pt x="55908" y="150519"/>
                </a:cubicBezTo>
                <a:cubicBezTo>
                  <a:pt x="56382" y="149489"/>
                  <a:pt x="56665" y="148376"/>
                  <a:pt x="56729" y="147236"/>
                </a:cubicBezTo>
                <a:cubicBezTo>
                  <a:pt x="56729" y="146233"/>
                  <a:pt x="56729" y="144410"/>
                  <a:pt x="56729" y="144136"/>
                </a:cubicBezTo>
                <a:cubicBezTo>
                  <a:pt x="56729" y="143862"/>
                  <a:pt x="55726" y="143406"/>
                  <a:pt x="56091" y="142312"/>
                </a:cubicBezTo>
                <a:cubicBezTo>
                  <a:pt x="56455" y="141218"/>
                  <a:pt x="58370" y="126901"/>
                  <a:pt x="58370" y="124074"/>
                </a:cubicBezTo>
                <a:cubicBezTo>
                  <a:pt x="58370" y="121247"/>
                  <a:pt x="58370" y="120518"/>
                  <a:pt x="58370" y="117691"/>
                </a:cubicBezTo>
                <a:lnTo>
                  <a:pt x="58370" y="107113"/>
                </a:lnTo>
                <a:cubicBezTo>
                  <a:pt x="58370" y="106019"/>
                  <a:pt x="58370" y="99180"/>
                  <a:pt x="58370" y="96991"/>
                </a:cubicBezTo>
                <a:cubicBezTo>
                  <a:pt x="57695" y="93818"/>
                  <a:pt x="57513" y="90553"/>
                  <a:pt x="57823" y="87325"/>
                </a:cubicBezTo>
                <a:cubicBezTo>
                  <a:pt x="58635" y="81562"/>
                  <a:pt x="58224" y="75689"/>
                  <a:pt x="56638" y="70090"/>
                </a:cubicBezTo>
                <a:cubicBezTo>
                  <a:pt x="55470" y="67345"/>
                  <a:pt x="53938" y="64765"/>
                  <a:pt x="52078" y="62430"/>
                </a:cubicBezTo>
                <a:cubicBezTo>
                  <a:pt x="51349" y="61518"/>
                  <a:pt x="50528" y="60880"/>
                  <a:pt x="50619" y="59421"/>
                </a:cubicBezTo>
                <a:cubicBezTo>
                  <a:pt x="50802" y="58464"/>
                  <a:pt x="50573" y="57470"/>
                  <a:pt x="49981" y="56685"/>
                </a:cubicBezTo>
                <a:cubicBezTo>
                  <a:pt x="49333" y="55956"/>
                  <a:pt x="49005" y="55008"/>
                  <a:pt x="49069" y="54041"/>
                </a:cubicBezTo>
                <a:cubicBezTo>
                  <a:pt x="49069" y="53038"/>
                  <a:pt x="49069" y="39451"/>
                  <a:pt x="49069" y="39451"/>
                </a:cubicBezTo>
                <a:cubicBezTo>
                  <a:pt x="49005" y="38831"/>
                  <a:pt x="48668" y="38265"/>
                  <a:pt x="48157" y="37900"/>
                </a:cubicBezTo>
                <a:cubicBezTo>
                  <a:pt x="47336" y="37171"/>
                  <a:pt x="37214" y="30879"/>
                  <a:pt x="34843" y="28781"/>
                </a:cubicBezTo>
                <a:cubicBezTo>
                  <a:pt x="31998" y="26566"/>
                  <a:pt x="30211" y="23256"/>
                  <a:pt x="29919" y="19663"/>
                </a:cubicBezTo>
                <a:cubicBezTo>
                  <a:pt x="29327" y="17018"/>
                  <a:pt x="29554" y="14246"/>
                  <a:pt x="30557" y="11729"/>
                </a:cubicBezTo>
                <a:cubicBezTo>
                  <a:pt x="31014" y="10908"/>
                  <a:pt x="32746" y="6258"/>
                  <a:pt x="33931" y="3066"/>
                </a:cubicBezTo>
                <a:cubicBezTo>
                  <a:pt x="29919" y="3066"/>
                  <a:pt x="20891" y="3066"/>
                  <a:pt x="18794" y="3066"/>
                </a:cubicBezTo>
                <a:cubicBezTo>
                  <a:pt x="16697" y="3066"/>
                  <a:pt x="9675" y="1242"/>
                  <a:pt x="4113" y="-34"/>
                </a:cubicBezTo>
                <a:cubicBezTo>
                  <a:pt x="4167" y="1954"/>
                  <a:pt x="3857" y="3932"/>
                  <a:pt x="3200" y="5802"/>
                </a:cubicBezTo>
                <a:cubicBezTo>
                  <a:pt x="1924" y="8629"/>
                  <a:pt x="192" y="12732"/>
                  <a:pt x="192" y="12732"/>
                </a:cubicBezTo>
                <a:cubicBezTo>
                  <a:pt x="192" y="12732"/>
                  <a:pt x="-355" y="14009"/>
                  <a:pt x="192" y="14556"/>
                </a:cubicBezTo>
                <a:cubicBezTo>
                  <a:pt x="739" y="15103"/>
                  <a:pt x="9311" y="21760"/>
                  <a:pt x="10496" y="22763"/>
                </a:cubicBezTo>
                <a:cubicBezTo>
                  <a:pt x="11681" y="23766"/>
                  <a:pt x="16332" y="25955"/>
                  <a:pt x="16332" y="29511"/>
                </a:cubicBezTo>
                <a:cubicBezTo>
                  <a:pt x="16533" y="31909"/>
                  <a:pt x="16533" y="34317"/>
                  <a:pt x="16332" y="36715"/>
                </a:cubicBezTo>
                <a:cubicBezTo>
                  <a:pt x="16332" y="37536"/>
                  <a:pt x="13779" y="42278"/>
                  <a:pt x="13049" y="44101"/>
                </a:cubicBezTo>
                <a:cubicBezTo>
                  <a:pt x="12319" y="45925"/>
                  <a:pt x="10769" y="50667"/>
                  <a:pt x="13049" y="51670"/>
                </a:cubicBezTo>
                <a:cubicBezTo>
                  <a:pt x="15329" y="52673"/>
                  <a:pt x="14417" y="52217"/>
                  <a:pt x="13049" y="53220"/>
                </a:cubicBezTo>
                <a:cubicBezTo>
                  <a:pt x="11681" y="54223"/>
                  <a:pt x="9766" y="55774"/>
                  <a:pt x="10587" y="56868"/>
                </a:cubicBezTo>
                <a:cubicBezTo>
                  <a:pt x="11408" y="57962"/>
                  <a:pt x="12319" y="58236"/>
                  <a:pt x="12867" y="56868"/>
                </a:cubicBezTo>
                <a:cubicBezTo>
                  <a:pt x="13414" y="55500"/>
                  <a:pt x="14052" y="54862"/>
                  <a:pt x="14599" y="56868"/>
                </a:cubicBezTo>
                <a:cubicBezTo>
                  <a:pt x="15146" y="58874"/>
                  <a:pt x="19159" y="75106"/>
                  <a:pt x="19159" y="75106"/>
                </a:cubicBezTo>
                <a:cubicBezTo>
                  <a:pt x="19587" y="75735"/>
                  <a:pt x="19423" y="76583"/>
                  <a:pt x="18794" y="77002"/>
                </a:cubicBezTo>
                <a:cubicBezTo>
                  <a:pt x="18740" y="77048"/>
                  <a:pt x="18675" y="77084"/>
                  <a:pt x="18611" y="77112"/>
                </a:cubicBezTo>
                <a:cubicBezTo>
                  <a:pt x="17673" y="77550"/>
                  <a:pt x="16843" y="78170"/>
                  <a:pt x="16150" y="78936"/>
                </a:cubicBezTo>
                <a:cubicBezTo>
                  <a:pt x="16150" y="78936"/>
                  <a:pt x="15146" y="79483"/>
                  <a:pt x="16150" y="80395"/>
                </a:cubicBezTo>
                <a:cubicBezTo>
                  <a:pt x="17928" y="83076"/>
                  <a:pt x="19879" y="85629"/>
                  <a:pt x="21985" y="88054"/>
                </a:cubicBezTo>
                <a:cubicBezTo>
                  <a:pt x="23262" y="88784"/>
                  <a:pt x="24630" y="88602"/>
                  <a:pt x="24995" y="89878"/>
                </a:cubicBezTo>
                <a:cubicBezTo>
                  <a:pt x="25086" y="90745"/>
                  <a:pt x="25369" y="91593"/>
                  <a:pt x="25816" y="92340"/>
                </a:cubicBezTo>
                <a:cubicBezTo>
                  <a:pt x="26582" y="93234"/>
                  <a:pt x="26582" y="94547"/>
                  <a:pt x="25816" y="95441"/>
                </a:cubicBezTo>
                <a:cubicBezTo>
                  <a:pt x="23189" y="98067"/>
                  <a:pt x="22095" y="101851"/>
                  <a:pt x="22898" y="105472"/>
                </a:cubicBezTo>
                <a:lnTo>
                  <a:pt x="22898" y="108116"/>
                </a:lnTo>
                <a:cubicBezTo>
                  <a:pt x="23135" y="108764"/>
                  <a:pt x="23135" y="109475"/>
                  <a:pt x="22898" y="110122"/>
                </a:cubicBezTo>
                <a:cubicBezTo>
                  <a:pt x="21421" y="113177"/>
                  <a:pt x="20408" y="116433"/>
                  <a:pt x="19888" y="119788"/>
                </a:cubicBezTo>
                <a:cubicBezTo>
                  <a:pt x="20125" y="122415"/>
                  <a:pt x="21493" y="124813"/>
                  <a:pt x="23627" y="126354"/>
                </a:cubicBezTo>
                <a:cubicBezTo>
                  <a:pt x="23627" y="126354"/>
                  <a:pt x="24722" y="126354"/>
                  <a:pt x="24448" y="128087"/>
                </a:cubicBezTo>
                <a:cubicBezTo>
                  <a:pt x="24092" y="131689"/>
                  <a:pt x="23326" y="135236"/>
                  <a:pt x="22168" y="138665"/>
                </a:cubicBezTo>
                <a:cubicBezTo>
                  <a:pt x="21165" y="139485"/>
                  <a:pt x="22168" y="139212"/>
                  <a:pt x="21165" y="139485"/>
                </a:cubicBezTo>
                <a:cubicBezTo>
                  <a:pt x="20162" y="139759"/>
                  <a:pt x="19888" y="140306"/>
                  <a:pt x="20344" y="140944"/>
                </a:cubicBezTo>
                <a:cubicBezTo>
                  <a:pt x="20800" y="141583"/>
                  <a:pt x="26636" y="153984"/>
                  <a:pt x="26636" y="153984"/>
                </a:cubicBezTo>
                <a:cubicBezTo>
                  <a:pt x="26691" y="154814"/>
                  <a:pt x="27047" y="155589"/>
                  <a:pt x="27639" y="156173"/>
                </a:cubicBezTo>
                <a:lnTo>
                  <a:pt x="38400" y="166386"/>
                </a:lnTo>
                <a:cubicBezTo>
                  <a:pt x="38938" y="167198"/>
                  <a:pt x="39585" y="167936"/>
                  <a:pt x="40315" y="168575"/>
                </a:cubicBezTo>
                <a:lnTo>
                  <a:pt x="42686" y="170125"/>
                </a:lnTo>
                <a:cubicBezTo>
                  <a:pt x="44692" y="168830"/>
                  <a:pt x="46972" y="168018"/>
                  <a:pt x="49342" y="167754"/>
                </a:cubicBezTo>
                <a:lnTo>
                  <a:pt x="58461" y="166112"/>
                </a:lnTo>
                <a:cubicBezTo>
                  <a:pt x="59519" y="165173"/>
                  <a:pt x="60650" y="164325"/>
                  <a:pt x="61835" y="163559"/>
                </a:cubicBezTo>
                <a:cubicBezTo>
                  <a:pt x="61972" y="163368"/>
                  <a:pt x="62072" y="163149"/>
                  <a:pt x="62109" y="16292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58" name="Freeform: Shape 1257">
            <a:extLst>
              <a:ext uri="{FF2B5EF4-FFF2-40B4-BE49-F238E27FC236}">
                <a16:creationId xmlns:a16="http://schemas.microsoft.com/office/drawing/2014/main" id="{C1857975-6375-605B-D00E-68370711D80D}"/>
              </a:ext>
            </a:extLst>
          </p:cNvPr>
          <p:cNvSpPr/>
          <p:nvPr/>
        </p:nvSpPr>
        <p:spPr>
          <a:xfrm>
            <a:off x="6003397" y="4512943"/>
            <a:ext cx="166478" cy="182505"/>
          </a:xfrm>
          <a:custGeom>
            <a:avLst/>
            <a:gdLst>
              <a:gd name="connsiteX0" fmla="*/ 87192 w 191600"/>
              <a:gd name="connsiteY0" fmla="*/ 199799 h 210046"/>
              <a:gd name="connsiteX1" fmla="*/ 88469 w 191600"/>
              <a:gd name="connsiteY1" fmla="*/ 198522 h 210046"/>
              <a:gd name="connsiteX2" fmla="*/ 91022 w 191600"/>
              <a:gd name="connsiteY2" fmla="*/ 198978 h 210046"/>
              <a:gd name="connsiteX3" fmla="*/ 99411 w 191600"/>
              <a:gd name="connsiteY3" fmla="*/ 204267 h 210046"/>
              <a:gd name="connsiteX4" fmla="*/ 101417 w 191600"/>
              <a:gd name="connsiteY4" fmla="*/ 204267 h 210046"/>
              <a:gd name="connsiteX5" fmla="*/ 102420 w 191600"/>
              <a:gd name="connsiteY5" fmla="*/ 198248 h 210046"/>
              <a:gd name="connsiteX6" fmla="*/ 104062 w 191600"/>
              <a:gd name="connsiteY6" fmla="*/ 193051 h 210046"/>
              <a:gd name="connsiteX7" fmla="*/ 98226 w 191600"/>
              <a:gd name="connsiteY7" fmla="*/ 187761 h 210046"/>
              <a:gd name="connsiteX8" fmla="*/ 98226 w 191600"/>
              <a:gd name="connsiteY8" fmla="*/ 182290 h 210046"/>
              <a:gd name="connsiteX9" fmla="*/ 98226 w 191600"/>
              <a:gd name="connsiteY9" fmla="*/ 180466 h 210046"/>
              <a:gd name="connsiteX10" fmla="*/ 91478 w 191600"/>
              <a:gd name="connsiteY10" fmla="*/ 175451 h 210046"/>
              <a:gd name="connsiteX11" fmla="*/ 91478 w 191600"/>
              <a:gd name="connsiteY11" fmla="*/ 173354 h 210046"/>
              <a:gd name="connsiteX12" fmla="*/ 92937 w 191600"/>
              <a:gd name="connsiteY12" fmla="*/ 161134 h 210046"/>
              <a:gd name="connsiteX13" fmla="*/ 93484 w 191600"/>
              <a:gd name="connsiteY13" fmla="*/ 158946 h 210046"/>
              <a:gd name="connsiteX14" fmla="*/ 100597 w 191600"/>
              <a:gd name="connsiteY14" fmla="*/ 159493 h 210046"/>
              <a:gd name="connsiteX15" fmla="*/ 107892 w 191600"/>
              <a:gd name="connsiteY15" fmla="*/ 159493 h 210046"/>
              <a:gd name="connsiteX16" fmla="*/ 110992 w 191600"/>
              <a:gd name="connsiteY16" fmla="*/ 158855 h 210046"/>
              <a:gd name="connsiteX17" fmla="*/ 115005 w 191600"/>
              <a:gd name="connsiteY17" fmla="*/ 157578 h 210046"/>
              <a:gd name="connsiteX18" fmla="*/ 119291 w 191600"/>
              <a:gd name="connsiteY18" fmla="*/ 152289 h 210046"/>
              <a:gd name="connsiteX19" fmla="*/ 121114 w 191600"/>
              <a:gd name="connsiteY19" fmla="*/ 143717 h 210046"/>
              <a:gd name="connsiteX20" fmla="*/ 122455 w 191600"/>
              <a:gd name="connsiteY20" fmla="*/ 142504 h 210046"/>
              <a:gd name="connsiteX21" fmla="*/ 122665 w 191600"/>
              <a:gd name="connsiteY21" fmla="*/ 142532 h 210046"/>
              <a:gd name="connsiteX22" fmla="*/ 130233 w 191600"/>
              <a:gd name="connsiteY22" fmla="*/ 142532 h 210046"/>
              <a:gd name="connsiteX23" fmla="*/ 131966 w 191600"/>
              <a:gd name="connsiteY23" fmla="*/ 143717 h 210046"/>
              <a:gd name="connsiteX24" fmla="*/ 139352 w 191600"/>
              <a:gd name="connsiteY24" fmla="*/ 158308 h 210046"/>
              <a:gd name="connsiteX25" fmla="*/ 141267 w 191600"/>
              <a:gd name="connsiteY25" fmla="*/ 159037 h 210046"/>
              <a:gd name="connsiteX26" fmla="*/ 149656 w 191600"/>
              <a:gd name="connsiteY26" fmla="*/ 159037 h 210046"/>
              <a:gd name="connsiteX27" fmla="*/ 165341 w 191600"/>
              <a:gd name="connsiteY27" fmla="*/ 151195 h 210046"/>
              <a:gd name="connsiteX28" fmla="*/ 166709 w 191600"/>
              <a:gd name="connsiteY28" fmla="*/ 151195 h 210046"/>
              <a:gd name="connsiteX29" fmla="*/ 168259 w 191600"/>
              <a:gd name="connsiteY29" fmla="*/ 157396 h 210046"/>
              <a:gd name="connsiteX30" fmla="*/ 176831 w 191600"/>
              <a:gd name="connsiteY30" fmla="*/ 163232 h 210046"/>
              <a:gd name="connsiteX31" fmla="*/ 178290 w 191600"/>
              <a:gd name="connsiteY31" fmla="*/ 162593 h 210046"/>
              <a:gd name="connsiteX32" fmla="*/ 179658 w 191600"/>
              <a:gd name="connsiteY32" fmla="*/ 158946 h 210046"/>
              <a:gd name="connsiteX33" fmla="*/ 188777 w 191600"/>
              <a:gd name="connsiteY33" fmla="*/ 137516 h 210046"/>
              <a:gd name="connsiteX34" fmla="*/ 190327 w 191600"/>
              <a:gd name="connsiteY34" fmla="*/ 118549 h 210046"/>
              <a:gd name="connsiteX35" fmla="*/ 189597 w 191600"/>
              <a:gd name="connsiteY35" fmla="*/ 111436 h 210046"/>
              <a:gd name="connsiteX36" fmla="*/ 190418 w 191600"/>
              <a:gd name="connsiteY36" fmla="*/ 106238 h 210046"/>
              <a:gd name="connsiteX37" fmla="*/ 191330 w 191600"/>
              <a:gd name="connsiteY37" fmla="*/ 102044 h 210046"/>
              <a:gd name="connsiteX38" fmla="*/ 190418 w 191600"/>
              <a:gd name="connsiteY38" fmla="*/ 98761 h 210046"/>
              <a:gd name="connsiteX39" fmla="*/ 181299 w 191600"/>
              <a:gd name="connsiteY39" fmla="*/ 93107 h 210046"/>
              <a:gd name="connsiteX40" fmla="*/ 172180 w 191600"/>
              <a:gd name="connsiteY40" fmla="*/ 88000 h 210046"/>
              <a:gd name="connsiteX41" fmla="*/ 170904 w 191600"/>
              <a:gd name="connsiteY41" fmla="*/ 81982 h 210046"/>
              <a:gd name="connsiteX42" fmla="*/ 176740 w 191600"/>
              <a:gd name="connsiteY42" fmla="*/ 63744 h 210046"/>
              <a:gd name="connsiteX43" fmla="*/ 183305 w 191600"/>
              <a:gd name="connsiteY43" fmla="*/ 59094 h 210046"/>
              <a:gd name="connsiteX44" fmla="*/ 188959 w 191600"/>
              <a:gd name="connsiteY44" fmla="*/ 52528 h 210046"/>
              <a:gd name="connsiteX45" fmla="*/ 187591 w 191600"/>
              <a:gd name="connsiteY45" fmla="*/ 43865 h 210046"/>
              <a:gd name="connsiteX46" fmla="*/ 182758 w 191600"/>
              <a:gd name="connsiteY46" fmla="*/ 33834 h 210046"/>
              <a:gd name="connsiteX47" fmla="*/ 181573 w 191600"/>
              <a:gd name="connsiteY47" fmla="*/ 32466 h 210046"/>
              <a:gd name="connsiteX48" fmla="*/ 173639 w 191600"/>
              <a:gd name="connsiteY48" fmla="*/ 31007 h 210046"/>
              <a:gd name="connsiteX49" fmla="*/ 148106 w 191600"/>
              <a:gd name="connsiteY49" fmla="*/ 36843 h 210046"/>
              <a:gd name="connsiteX50" fmla="*/ 146575 w 191600"/>
              <a:gd name="connsiteY50" fmla="*/ 36634 h 210046"/>
              <a:gd name="connsiteX51" fmla="*/ 146374 w 191600"/>
              <a:gd name="connsiteY51" fmla="*/ 35749 h 210046"/>
              <a:gd name="connsiteX52" fmla="*/ 149930 w 191600"/>
              <a:gd name="connsiteY52" fmla="*/ 6204 h 210046"/>
              <a:gd name="connsiteX53" fmla="*/ 149109 w 191600"/>
              <a:gd name="connsiteY53" fmla="*/ 2921 h 210046"/>
              <a:gd name="connsiteX54" fmla="*/ 147285 w 191600"/>
              <a:gd name="connsiteY54" fmla="*/ 2100 h 210046"/>
              <a:gd name="connsiteX55" fmla="*/ 119929 w 191600"/>
              <a:gd name="connsiteY55" fmla="*/ 550 h 210046"/>
              <a:gd name="connsiteX56" fmla="*/ 106159 w 191600"/>
              <a:gd name="connsiteY56" fmla="*/ 550 h 210046"/>
              <a:gd name="connsiteX57" fmla="*/ 89198 w 191600"/>
              <a:gd name="connsiteY57" fmla="*/ 3 h 210046"/>
              <a:gd name="connsiteX58" fmla="*/ 84101 w 191600"/>
              <a:gd name="connsiteY58" fmla="*/ 3951 h 210046"/>
              <a:gd name="connsiteX59" fmla="*/ 84183 w 191600"/>
              <a:gd name="connsiteY59" fmla="*/ 5566 h 210046"/>
              <a:gd name="connsiteX60" fmla="*/ 84183 w 191600"/>
              <a:gd name="connsiteY60" fmla="*/ 41312 h 210046"/>
              <a:gd name="connsiteX61" fmla="*/ 77890 w 191600"/>
              <a:gd name="connsiteY61" fmla="*/ 44595 h 210046"/>
              <a:gd name="connsiteX62" fmla="*/ 70048 w 191600"/>
              <a:gd name="connsiteY62" fmla="*/ 44595 h 210046"/>
              <a:gd name="connsiteX63" fmla="*/ 28192 w 191600"/>
              <a:gd name="connsiteY63" fmla="*/ 44047 h 210046"/>
              <a:gd name="connsiteX64" fmla="*/ 26460 w 191600"/>
              <a:gd name="connsiteY64" fmla="*/ 44959 h 210046"/>
              <a:gd name="connsiteX65" fmla="*/ 24728 w 191600"/>
              <a:gd name="connsiteY65" fmla="*/ 49519 h 210046"/>
              <a:gd name="connsiteX66" fmla="*/ 24728 w 191600"/>
              <a:gd name="connsiteY66" fmla="*/ 58637 h 210046"/>
              <a:gd name="connsiteX67" fmla="*/ 19986 w 191600"/>
              <a:gd name="connsiteY67" fmla="*/ 58637 h 210046"/>
              <a:gd name="connsiteX68" fmla="*/ 18709 w 191600"/>
              <a:gd name="connsiteY68" fmla="*/ 62650 h 210046"/>
              <a:gd name="connsiteX69" fmla="*/ 24728 w 191600"/>
              <a:gd name="connsiteY69" fmla="*/ 69672 h 210046"/>
              <a:gd name="connsiteX70" fmla="*/ 29652 w 191600"/>
              <a:gd name="connsiteY70" fmla="*/ 73866 h 210046"/>
              <a:gd name="connsiteX71" fmla="*/ 24910 w 191600"/>
              <a:gd name="connsiteY71" fmla="*/ 73866 h 210046"/>
              <a:gd name="connsiteX72" fmla="*/ 18526 w 191600"/>
              <a:gd name="connsiteY72" fmla="*/ 70857 h 210046"/>
              <a:gd name="connsiteX73" fmla="*/ 15426 w 191600"/>
              <a:gd name="connsiteY73" fmla="*/ 72772 h 210046"/>
              <a:gd name="connsiteX74" fmla="*/ 8587 w 191600"/>
              <a:gd name="connsiteY74" fmla="*/ 102773 h 210046"/>
              <a:gd name="connsiteX75" fmla="*/ 5213 w 191600"/>
              <a:gd name="connsiteY75" fmla="*/ 105782 h 210046"/>
              <a:gd name="connsiteX76" fmla="*/ 653 w 191600"/>
              <a:gd name="connsiteY76" fmla="*/ 105782 h 210046"/>
              <a:gd name="connsiteX77" fmla="*/ 1383 w 191600"/>
              <a:gd name="connsiteY77" fmla="*/ 114901 h 210046"/>
              <a:gd name="connsiteX78" fmla="*/ 11414 w 191600"/>
              <a:gd name="connsiteY78" fmla="*/ 125570 h 210046"/>
              <a:gd name="connsiteX79" fmla="*/ 15609 w 191600"/>
              <a:gd name="connsiteY79" fmla="*/ 125570 h 210046"/>
              <a:gd name="connsiteX80" fmla="*/ 17523 w 191600"/>
              <a:gd name="connsiteY80" fmla="*/ 132227 h 210046"/>
              <a:gd name="connsiteX81" fmla="*/ 16429 w 191600"/>
              <a:gd name="connsiteY81" fmla="*/ 133504 h 210046"/>
              <a:gd name="connsiteX82" fmla="*/ 12781 w 191600"/>
              <a:gd name="connsiteY82" fmla="*/ 132410 h 210046"/>
              <a:gd name="connsiteX83" fmla="*/ 15244 w 191600"/>
              <a:gd name="connsiteY83" fmla="*/ 141528 h 210046"/>
              <a:gd name="connsiteX84" fmla="*/ 22448 w 191600"/>
              <a:gd name="connsiteY84" fmla="*/ 145723 h 210046"/>
              <a:gd name="connsiteX85" fmla="*/ 28557 w 191600"/>
              <a:gd name="connsiteY85" fmla="*/ 161681 h 210046"/>
              <a:gd name="connsiteX86" fmla="*/ 76705 w 191600"/>
              <a:gd name="connsiteY86" fmla="*/ 210012 h 210046"/>
              <a:gd name="connsiteX87" fmla="*/ 87192 w 191600"/>
              <a:gd name="connsiteY87" fmla="*/ 199799 h 21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91600" h="210046">
                <a:moveTo>
                  <a:pt x="87192" y="199799"/>
                </a:moveTo>
                <a:cubicBezTo>
                  <a:pt x="87739" y="199799"/>
                  <a:pt x="88104" y="199251"/>
                  <a:pt x="88469" y="198522"/>
                </a:cubicBezTo>
                <a:cubicBezTo>
                  <a:pt x="88833" y="197792"/>
                  <a:pt x="89289" y="198522"/>
                  <a:pt x="91022" y="198978"/>
                </a:cubicBezTo>
                <a:cubicBezTo>
                  <a:pt x="93940" y="200537"/>
                  <a:pt x="96748" y="202306"/>
                  <a:pt x="99411" y="204267"/>
                </a:cubicBezTo>
                <a:cubicBezTo>
                  <a:pt x="99986" y="204759"/>
                  <a:pt x="100843" y="204759"/>
                  <a:pt x="101417" y="204267"/>
                </a:cubicBezTo>
                <a:cubicBezTo>
                  <a:pt x="103788" y="202443"/>
                  <a:pt x="102694" y="200710"/>
                  <a:pt x="102420" y="198248"/>
                </a:cubicBezTo>
                <a:cubicBezTo>
                  <a:pt x="102120" y="196352"/>
                  <a:pt x="102730" y="194428"/>
                  <a:pt x="104062" y="193051"/>
                </a:cubicBezTo>
                <a:cubicBezTo>
                  <a:pt x="105430" y="191318"/>
                  <a:pt x="101417" y="189585"/>
                  <a:pt x="98226" y="187761"/>
                </a:cubicBezTo>
                <a:cubicBezTo>
                  <a:pt x="95034" y="185938"/>
                  <a:pt x="96584" y="183476"/>
                  <a:pt x="98226" y="182290"/>
                </a:cubicBezTo>
                <a:cubicBezTo>
                  <a:pt x="99867" y="181105"/>
                  <a:pt x="98226" y="180466"/>
                  <a:pt x="98226" y="180466"/>
                </a:cubicBezTo>
                <a:cubicBezTo>
                  <a:pt x="98226" y="180466"/>
                  <a:pt x="92937" y="176636"/>
                  <a:pt x="91478" y="175451"/>
                </a:cubicBezTo>
                <a:cubicBezTo>
                  <a:pt x="90019" y="174266"/>
                  <a:pt x="91478" y="173354"/>
                  <a:pt x="91478" y="173354"/>
                </a:cubicBezTo>
                <a:cubicBezTo>
                  <a:pt x="93037" y="169478"/>
                  <a:pt x="93539" y="165265"/>
                  <a:pt x="92937" y="161134"/>
                </a:cubicBezTo>
                <a:cubicBezTo>
                  <a:pt x="92937" y="159949"/>
                  <a:pt x="89654" y="158125"/>
                  <a:pt x="93484" y="158946"/>
                </a:cubicBezTo>
                <a:cubicBezTo>
                  <a:pt x="97314" y="159766"/>
                  <a:pt x="98317" y="160678"/>
                  <a:pt x="100597" y="159493"/>
                </a:cubicBezTo>
                <a:cubicBezTo>
                  <a:pt x="102986" y="158891"/>
                  <a:pt x="105494" y="158891"/>
                  <a:pt x="107892" y="159493"/>
                </a:cubicBezTo>
                <a:cubicBezTo>
                  <a:pt x="108959" y="159548"/>
                  <a:pt x="110025" y="159329"/>
                  <a:pt x="110992" y="158855"/>
                </a:cubicBezTo>
                <a:cubicBezTo>
                  <a:pt x="112305" y="158353"/>
                  <a:pt x="113646" y="157924"/>
                  <a:pt x="115005" y="157578"/>
                </a:cubicBezTo>
                <a:cubicBezTo>
                  <a:pt x="117275" y="156702"/>
                  <a:pt x="118898" y="154687"/>
                  <a:pt x="119291" y="152289"/>
                </a:cubicBezTo>
                <a:cubicBezTo>
                  <a:pt x="119291" y="152289"/>
                  <a:pt x="120841" y="145176"/>
                  <a:pt x="121114" y="143717"/>
                </a:cubicBezTo>
                <a:cubicBezTo>
                  <a:pt x="121151" y="143015"/>
                  <a:pt x="121744" y="142468"/>
                  <a:pt x="122455" y="142504"/>
                </a:cubicBezTo>
                <a:cubicBezTo>
                  <a:pt x="122519" y="142504"/>
                  <a:pt x="122592" y="142513"/>
                  <a:pt x="122665" y="142532"/>
                </a:cubicBezTo>
                <a:cubicBezTo>
                  <a:pt x="122665" y="142532"/>
                  <a:pt x="129230" y="142532"/>
                  <a:pt x="130233" y="142532"/>
                </a:cubicBezTo>
                <a:cubicBezTo>
                  <a:pt x="131237" y="142532"/>
                  <a:pt x="131966" y="143717"/>
                  <a:pt x="131966" y="143717"/>
                </a:cubicBezTo>
                <a:cubicBezTo>
                  <a:pt x="131966" y="143717"/>
                  <a:pt x="139079" y="157669"/>
                  <a:pt x="139352" y="158308"/>
                </a:cubicBezTo>
                <a:cubicBezTo>
                  <a:pt x="139626" y="158946"/>
                  <a:pt x="141267" y="159037"/>
                  <a:pt x="141267" y="159037"/>
                </a:cubicBezTo>
                <a:lnTo>
                  <a:pt x="149656" y="159037"/>
                </a:lnTo>
                <a:cubicBezTo>
                  <a:pt x="155985" y="159812"/>
                  <a:pt x="162168" y="156721"/>
                  <a:pt x="165341" y="151195"/>
                </a:cubicBezTo>
                <a:cubicBezTo>
                  <a:pt x="165980" y="149644"/>
                  <a:pt x="166344" y="150283"/>
                  <a:pt x="166709" y="151195"/>
                </a:cubicBezTo>
                <a:cubicBezTo>
                  <a:pt x="167074" y="152106"/>
                  <a:pt x="168259" y="157396"/>
                  <a:pt x="168259" y="157396"/>
                </a:cubicBezTo>
                <a:cubicBezTo>
                  <a:pt x="169089" y="161326"/>
                  <a:pt x="172873" y="163906"/>
                  <a:pt x="176831" y="163232"/>
                </a:cubicBezTo>
                <a:cubicBezTo>
                  <a:pt x="177360" y="163131"/>
                  <a:pt x="177861" y="162912"/>
                  <a:pt x="178290" y="162593"/>
                </a:cubicBezTo>
                <a:cubicBezTo>
                  <a:pt x="178481" y="161289"/>
                  <a:pt x="178947" y="160049"/>
                  <a:pt x="179658" y="158946"/>
                </a:cubicBezTo>
                <a:cubicBezTo>
                  <a:pt x="183396" y="152116"/>
                  <a:pt x="186452" y="144939"/>
                  <a:pt x="188777" y="137516"/>
                </a:cubicBezTo>
                <a:cubicBezTo>
                  <a:pt x="190901" y="131434"/>
                  <a:pt x="191440" y="124896"/>
                  <a:pt x="190327" y="118549"/>
                </a:cubicBezTo>
                <a:cubicBezTo>
                  <a:pt x="189680" y="116233"/>
                  <a:pt x="189433" y="113834"/>
                  <a:pt x="189597" y="111436"/>
                </a:cubicBezTo>
                <a:cubicBezTo>
                  <a:pt x="189597" y="110889"/>
                  <a:pt x="190327" y="107880"/>
                  <a:pt x="190418" y="106238"/>
                </a:cubicBezTo>
                <a:cubicBezTo>
                  <a:pt x="190591" y="104816"/>
                  <a:pt x="190901" y="103411"/>
                  <a:pt x="191330" y="102044"/>
                </a:cubicBezTo>
                <a:cubicBezTo>
                  <a:pt x="191831" y="100867"/>
                  <a:pt x="191448" y="99509"/>
                  <a:pt x="190418" y="98761"/>
                </a:cubicBezTo>
                <a:cubicBezTo>
                  <a:pt x="189871" y="98123"/>
                  <a:pt x="183032" y="94201"/>
                  <a:pt x="181299" y="93107"/>
                </a:cubicBezTo>
                <a:cubicBezTo>
                  <a:pt x="179567" y="92013"/>
                  <a:pt x="173730" y="89095"/>
                  <a:pt x="172180" y="88000"/>
                </a:cubicBezTo>
                <a:cubicBezTo>
                  <a:pt x="170794" y="86323"/>
                  <a:pt x="170320" y="84079"/>
                  <a:pt x="170904" y="81982"/>
                </a:cubicBezTo>
                <a:cubicBezTo>
                  <a:pt x="172436" y="75781"/>
                  <a:pt x="174378" y="69680"/>
                  <a:pt x="176740" y="63744"/>
                </a:cubicBezTo>
                <a:cubicBezTo>
                  <a:pt x="178746" y="59823"/>
                  <a:pt x="181117" y="59914"/>
                  <a:pt x="183305" y="59094"/>
                </a:cubicBezTo>
                <a:cubicBezTo>
                  <a:pt x="185494" y="58273"/>
                  <a:pt x="187683" y="54352"/>
                  <a:pt x="188959" y="52528"/>
                </a:cubicBezTo>
                <a:cubicBezTo>
                  <a:pt x="190236" y="50704"/>
                  <a:pt x="188959" y="46692"/>
                  <a:pt x="187591" y="43865"/>
                </a:cubicBezTo>
                <a:cubicBezTo>
                  <a:pt x="186223" y="41038"/>
                  <a:pt x="183032" y="34746"/>
                  <a:pt x="182758" y="33834"/>
                </a:cubicBezTo>
                <a:cubicBezTo>
                  <a:pt x="182512" y="33269"/>
                  <a:pt x="182102" y="32785"/>
                  <a:pt x="181573" y="32466"/>
                </a:cubicBezTo>
                <a:lnTo>
                  <a:pt x="173639" y="31007"/>
                </a:lnTo>
                <a:cubicBezTo>
                  <a:pt x="164803" y="31044"/>
                  <a:pt x="156085" y="33041"/>
                  <a:pt x="148106" y="36843"/>
                </a:cubicBezTo>
                <a:cubicBezTo>
                  <a:pt x="147623" y="37208"/>
                  <a:pt x="146939" y="37117"/>
                  <a:pt x="146575" y="36634"/>
                </a:cubicBezTo>
                <a:cubicBezTo>
                  <a:pt x="146383" y="36378"/>
                  <a:pt x="146310" y="36059"/>
                  <a:pt x="146374" y="35749"/>
                </a:cubicBezTo>
                <a:cubicBezTo>
                  <a:pt x="146036" y="25773"/>
                  <a:pt x="147240" y="15815"/>
                  <a:pt x="149930" y="6204"/>
                </a:cubicBezTo>
                <a:cubicBezTo>
                  <a:pt x="149930" y="5109"/>
                  <a:pt x="149930" y="4380"/>
                  <a:pt x="149109" y="2921"/>
                </a:cubicBezTo>
                <a:cubicBezTo>
                  <a:pt x="148289" y="1462"/>
                  <a:pt x="147285" y="2100"/>
                  <a:pt x="147285" y="2100"/>
                </a:cubicBezTo>
                <a:cubicBezTo>
                  <a:pt x="147285" y="2100"/>
                  <a:pt x="121752" y="550"/>
                  <a:pt x="119929" y="550"/>
                </a:cubicBezTo>
                <a:cubicBezTo>
                  <a:pt x="118105" y="550"/>
                  <a:pt x="108530" y="550"/>
                  <a:pt x="106159" y="550"/>
                </a:cubicBezTo>
                <a:cubicBezTo>
                  <a:pt x="103788" y="550"/>
                  <a:pt x="95308" y="3"/>
                  <a:pt x="89198" y="3"/>
                </a:cubicBezTo>
                <a:cubicBezTo>
                  <a:pt x="86699" y="-316"/>
                  <a:pt x="84420" y="1453"/>
                  <a:pt x="84101" y="3951"/>
                </a:cubicBezTo>
                <a:cubicBezTo>
                  <a:pt x="84028" y="4489"/>
                  <a:pt x="84055" y="5037"/>
                  <a:pt x="84183" y="5566"/>
                </a:cubicBezTo>
                <a:cubicBezTo>
                  <a:pt x="84183" y="5566"/>
                  <a:pt x="84183" y="38120"/>
                  <a:pt x="84183" y="41312"/>
                </a:cubicBezTo>
                <a:cubicBezTo>
                  <a:pt x="84183" y="44503"/>
                  <a:pt x="80170" y="44595"/>
                  <a:pt x="77890" y="44595"/>
                </a:cubicBezTo>
                <a:lnTo>
                  <a:pt x="70048" y="44595"/>
                </a:lnTo>
                <a:lnTo>
                  <a:pt x="28192" y="44047"/>
                </a:lnTo>
                <a:cubicBezTo>
                  <a:pt x="27727" y="44531"/>
                  <a:pt x="27116" y="44850"/>
                  <a:pt x="26460" y="44959"/>
                </a:cubicBezTo>
                <a:cubicBezTo>
                  <a:pt x="23268" y="45780"/>
                  <a:pt x="23451" y="46692"/>
                  <a:pt x="24728" y="49519"/>
                </a:cubicBezTo>
                <a:cubicBezTo>
                  <a:pt x="26004" y="52345"/>
                  <a:pt x="26460" y="59276"/>
                  <a:pt x="24728" y="58637"/>
                </a:cubicBezTo>
                <a:cubicBezTo>
                  <a:pt x="23214" y="57990"/>
                  <a:pt x="21499" y="57990"/>
                  <a:pt x="19986" y="58637"/>
                </a:cubicBezTo>
                <a:cubicBezTo>
                  <a:pt x="17888" y="59458"/>
                  <a:pt x="16794" y="59458"/>
                  <a:pt x="18709" y="62650"/>
                </a:cubicBezTo>
                <a:cubicBezTo>
                  <a:pt x="19967" y="65541"/>
                  <a:pt x="22064" y="67993"/>
                  <a:pt x="24728" y="69672"/>
                </a:cubicBezTo>
                <a:cubicBezTo>
                  <a:pt x="27007" y="70675"/>
                  <a:pt x="31019" y="71222"/>
                  <a:pt x="29652" y="73866"/>
                </a:cubicBezTo>
                <a:cubicBezTo>
                  <a:pt x="28284" y="76511"/>
                  <a:pt x="26642" y="74778"/>
                  <a:pt x="24910" y="73866"/>
                </a:cubicBezTo>
                <a:cubicBezTo>
                  <a:pt x="22594" y="73310"/>
                  <a:pt x="20423" y="72289"/>
                  <a:pt x="18526" y="70857"/>
                </a:cubicBezTo>
                <a:cubicBezTo>
                  <a:pt x="17523" y="69489"/>
                  <a:pt x="15244" y="69854"/>
                  <a:pt x="15426" y="72772"/>
                </a:cubicBezTo>
                <a:cubicBezTo>
                  <a:pt x="14760" y="83076"/>
                  <a:pt x="12444" y="93198"/>
                  <a:pt x="8587" y="102773"/>
                </a:cubicBezTo>
                <a:cubicBezTo>
                  <a:pt x="8587" y="102773"/>
                  <a:pt x="7037" y="107332"/>
                  <a:pt x="5213" y="105782"/>
                </a:cubicBezTo>
                <a:cubicBezTo>
                  <a:pt x="3389" y="104232"/>
                  <a:pt x="1018" y="104688"/>
                  <a:pt x="653" y="105782"/>
                </a:cubicBezTo>
                <a:cubicBezTo>
                  <a:pt x="-496" y="108773"/>
                  <a:pt x="-231" y="112129"/>
                  <a:pt x="1383" y="114901"/>
                </a:cubicBezTo>
                <a:cubicBezTo>
                  <a:pt x="3662" y="118731"/>
                  <a:pt x="8951" y="126118"/>
                  <a:pt x="11414" y="125570"/>
                </a:cubicBezTo>
                <a:cubicBezTo>
                  <a:pt x="13876" y="125023"/>
                  <a:pt x="16429" y="122652"/>
                  <a:pt x="15609" y="125570"/>
                </a:cubicBezTo>
                <a:cubicBezTo>
                  <a:pt x="14788" y="128488"/>
                  <a:pt x="15609" y="132227"/>
                  <a:pt x="17523" y="132227"/>
                </a:cubicBezTo>
                <a:cubicBezTo>
                  <a:pt x="19438" y="132227"/>
                  <a:pt x="18709" y="134689"/>
                  <a:pt x="16429" y="133504"/>
                </a:cubicBezTo>
                <a:cubicBezTo>
                  <a:pt x="14149" y="132319"/>
                  <a:pt x="12781" y="129948"/>
                  <a:pt x="12781" y="132410"/>
                </a:cubicBezTo>
                <a:cubicBezTo>
                  <a:pt x="12781" y="134872"/>
                  <a:pt x="12234" y="141528"/>
                  <a:pt x="15244" y="141528"/>
                </a:cubicBezTo>
                <a:cubicBezTo>
                  <a:pt x="18253" y="141528"/>
                  <a:pt x="22083" y="142440"/>
                  <a:pt x="22448" y="145723"/>
                </a:cubicBezTo>
                <a:cubicBezTo>
                  <a:pt x="22958" y="151505"/>
                  <a:pt x="25074" y="157040"/>
                  <a:pt x="28557" y="161681"/>
                </a:cubicBezTo>
                <a:cubicBezTo>
                  <a:pt x="31475" y="164782"/>
                  <a:pt x="58832" y="192047"/>
                  <a:pt x="76705" y="210012"/>
                </a:cubicBezTo>
                <a:cubicBezTo>
                  <a:pt x="80991" y="200528"/>
                  <a:pt x="86645" y="199799"/>
                  <a:pt x="87192" y="199799"/>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259" name="Freeform: Shape 1258">
            <a:extLst>
              <a:ext uri="{FF2B5EF4-FFF2-40B4-BE49-F238E27FC236}">
                <a16:creationId xmlns:a16="http://schemas.microsoft.com/office/drawing/2014/main" id="{0E67F9EF-9109-544A-FA11-8356400A531A}"/>
              </a:ext>
            </a:extLst>
          </p:cNvPr>
          <p:cNvSpPr/>
          <p:nvPr/>
        </p:nvSpPr>
        <p:spPr>
          <a:xfrm>
            <a:off x="5405407" y="4329887"/>
            <a:ext cx="119958" cy="123505"/>
          </a:xfrm>
          <a:custGeom>
            <a:avLst/>
            <a:gdLst>
              <a:gd name="connsiteX0" fmla="*/ 136276 w 138060"/>
              <a:gd name="connsiteY0" fmla="*/ 113567 h 142143"/>
              <a:gd name="connsiteX1" fmla="*/ 138009 w 138060"/>
              <a:gd name="connsiteY1" fmla="*/ 101986 h 142143"/>
              <a:gd name="connsiteX2" fmla="*/ 131899 w 138060"/>
              <a:gd name="connsiteY2" fmla="*/ 87122 h 142143"/>
              <a:gd name="connsiteX3" fmla="*/ 122780 w 138060"/>
              <a:gd name="connsiteY3" fmla="*/ 79006 h 142143"/>
              <a:gd name="connsiteX4" fmla="*/ 111746 w 138060"/>
              <a:gd name="connsiteY4" fmla="*/ 75541 h 142143"/>
              <a:gd name="connsiteX5" fmla="*/ 107187 w 138060"/>
              <a:gd name="connsiteY5" fmla="*/ 74994 h 142143"/>
              <a:gd name="connsiteX6" fmla="*/ 98068 w 138060"/>
              <a:gd name="connsiteY6" fmla="*/ 70252 h 142143"/>
              <a:gd name="connsiteX7" fmla="*/ 98068 w 138060"/>
              <a:gd name="connsiteY7" fmla="*/ 67608 h 142143"/>
              <a:gd name="connsiteX8" fmla="*/ 107187 w 138060"/>
              <a:gd name="connsiteY8" fmla="*/ 55571 h 142143"/>
              <a:gd name="connsiteX9" fmla="*/ 102810 w 138060"/>
              <a:gd name="connsiteY9" fmla="*/ 36421 h 142143"/>
              <a:gd name="connsiteX10" fmla="*/ 98706 w 138060"/>
              <a:gd name="connsiteY10" fmla="*/ 29946 h 142143"/>
              <a:gd name="connsiteX11" fmla="*/ 96992 w 138060"/>
              <a:gd name="connsiteY11" fmla="*/ 29390 h 142143"/>
              <a:gd name="connsiteX12" fmla="*/ 96973 w 138060"/>
              <a:gd name="connsiteY12" fmla="*/ 29399 h 142143"/>
              <a:gd name="connsiteX13" fmla="*/ 90864 w 138060"/>
              <a:gd name="connsiteY13" fmla="*/ 37971 h 142143"/>
              <a:gd name="connsiteX14" fmla="*/ 81745 w 138060"/>
              <a:gd name="connsiteY14" fmla="*/ 45540 h 142143"/>
              <a:gd name="connsiteX15" fmla="*/ 79465 w 138060"/>
              <a:gd name="connsiteY15" fmla="*/ 44628 h 142143"/>
              <a:gd name="connsiteX16" fmla="*/ 69252 w 138060"/>
              <a:gd name="connsiteY16" fmla="*/ 39430 h 142143"/>
              <a:gd name="connsiteX17" fmla="*/ 67519 w 138060"/>
              <a:gd name="connsiteY17" fmla="*/ 38883 h 142143"/>
              <a:gd name="connsiteX18" fmla="*/ 71258 w 138060"/>
              <a:gd name="connsiteY18" fmla="*/ 28579 h 142143"/>
              <a:gd name="connsiteX19" fmla="*/ 71258 w 138060"/>
              <a:gd name="connsiteY19" fmla="*/ 25387 h 142143"/>
              <a:gd name="connsiteX20" fmla="*/ 69435 w 138060"/>
              <a:gd name="connsiteY20" fmla="*/ 15174 h 142143"/>
              <a:gd name="connsiteX21" fmla="*/ 64237 w 138060"/>
              <a:gd name="connsiteY21" fmla="*/ 4140 h 142143"/>
              <a:gd name="connsiteX22" fmla="*/ 58948 w 138060"/>
              <a:gd name="connsiteY22" fmla="*/ 493 h 142143"/>
              <a:gd name="connsiteX23" fmla="*/ 54935 w 138060"/>
              <a:gd name="connsiteY23" fmla="*/ 493 h 142143"/>
              <a:gd name="connsiteX24" fmla="*/ 41257 w 138060"/>
              <a:gd name="connsiteY24" fmla="*/ 1313 h 142143"/>
              <a:gd name="connsiteX25" fmla="*/ 41257 w 138060"/>
              <a:gd name="connsiteY25" fmla="*/ 1313 h 142143"/>
              <a:gd name="connsiteX26" fmla="*/ 41257 w 138060"/>
              <a:gd name="connsiteY26" fmla="*/ 7149 h 142143"/>
              <a:gd name="connsiteX27" fmla="*/ 36971 w 138060"/>
              <a:gd name="connsiteY27" fmla="*/ 11891 h 142143"/>
              <a:gd name="connsiteX28" fmla="*/ 30770 w 138060"/>
              <a:gd name="connsiteY28" fmla="*/ 21010 h 142143"/>
              <a:gd name="connsiteX29" fmla="*/ 26302 w 138060"/>
              <a:gd name="connsiteY29" fmla="*/ 30129 h 142143"/>
              <a:gd name="connsiteX30" fmla="*/ 15541 w 138060"/>
              <a:gd name="connsiteY30" fmla="*/ 38336 h 142143"/>
              <a:gd name="connsiteX31" fmla="*/ 10344 w 138060"/>
              <a:gd name="connsiteY31" fmla="*/ 43078 h 142143"/>
              <a:gd name="connsiteX32" fmla="*/ -52 w 138060"/>
              <a:gd name="connsiteY32" fmla="*/ 55115 h 142143"/>
              <a:gd name="connsiteX33" fmla="*/ 4325 w 138060"/>
              <a:gd name="connsiteY33" fmla="*/ 58489 h 142143"/>
              <a:gd name="connsiteX34" fmla="*/ 25937 w 138060"/>
              <a:gd name="connsiteY34" fmla="*/ 76271 h 142143"/>
              <a:gd name="connsiteX35" fmla="*/ 33779 w 138060"/>
              <a:gd name="connsiteY35" fmla="*/ 80101 h 142143"/>
              <a:gd name="connsiteX36" fmla="*/ 52017 w 138060"/>
              <a:gd name="connsiteY36" fmla="*/ 93414 h 142143"/>
              <a:gd name="connsiteX37" fmla="*/ 89040 w 138060"/>
              <a:gd name="connsiteY37" fmla="*/ 124783 h 142143"/>
              <a:gd name="connsiteX38" fmla="*/ 126245 w 138060"/>
              <a:gd name="connsiteY38" fmla="*/ 140650 h 142143"/>
              <a:gd name="connsiteX39" fmla="*/ 133814 w 138060"/>
              <a:gd name="connsiteY39" fmla="*/ 142109 h 142143"/>
              <a:gd name="connsiteX40" fmla="*/ 131808 w 138060"/>
              <a:gd name="connsiteY40" fmla="*/ 130072 h 142143"/>
              <a:gd name="connsiteX41" fmla="*/ 131808 w 138060"/>
              <a:gd name="connsiteY41" fmla="*/ 125878 h 142143"/>
              <a:gd name="connsiteX42" fmla="*/ 136276 w 138060"/>
              <a:gd name="connsiteY42" fmla="*/ 113567 h 142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38060" h="142143">
                <a:moveTo>
                  <a:pt x="136276" y="113567"/>
                </a:moveTo>
                <a:cubicBezTo>
                  <a:pt x="137380" y="109801"/>
                  <a:pt x="137963" y="105907"/>
                  <a:pt x="138009" y="101986"/>
                </a:cubicBezTo>
                <a:cubicBezTo>
                  <a:pt x="137954" y="96433"/>
                  <a:pt x="135774" y="91107"/>
                  <a:pt x="131899" y="87122"/>
                </a:cubicBezTo>
                <a:cubicBezTo>
                  <a:pt x="128662" y="84642"/>
                  <a:pt x="125616" y="81934"/>
                  <a:pt x="122780" y="79006"/>
                </a:cubicBezTo>
                <a:cubicBezTo>
                  <a:pt x="120136" y="75359"/>
                  <a:pt x="113661" y="75724"/>
                  <a:pt x="111746" y="75541"/>
                </a:cubicBezTo>
                <a:lnTo>
                  <a:pt x="107187" y="74994"/>
                </a:lnTo>
                <a:cubicBezTo>
                  <a:pt x="104022" y="73663"/>
                  <a:pt x="100977" y="72076"/>
                  <a:pt x="98068" y="70252"/>
                </a:cubicBezTo>
                <a:cubicBezTo>
                  <a:pt x="95606" y="68337"/>
                  <a:pt x="98068" y="67608"/>
                  <a:pt x="98068" y="67608"/>
                </a:cubicBezTo>
                <a:cubicBezTo>
                  <a:pt x="102454" y="64826"/>
                  <a:pt x="105691" y="60550"/>
                  <a:pt x="107187" y="55571"/>
                </a:cubicBezTo>
                <a:cubicBezTo>
                  <a:pt x="109284" y="50464"/>
                  <a:pt x="103448" y="38154"/>
                  <a:pt x="102810" y="36421"/>
                </a:cubicBezTo>
                <a:cubicBezTo>
                  <a:pt x="101634" y="34150"/>
                  <a:pt x="100257" y="31980"/>
                  <a:pt x="98706" y="29946"/>
                </a:cubicBezTo>
                <a:cubicBezTo>
                  <a:pt x="98387" y="29317"/>
                  <a:pt x="97612" y="29071"/>
                  <a:pt x="96992" y="29390"/>
                </a:cubicBezTo>
                <a:cubicBezTo>
                  <a:pt x="96983" y="29390"/>
                  <a:pt x="96983" y="29399"/>
                  <a:pt x="96973" y="29399"/>
                </a:cubicBezTo>
                <a:cubicBezTo>
                  <a:pt x="94202" y="31652"/>
                  <a:pt x="92095" y="34616"/>
                  <a:pt x="90864" y="37971"/>
                </a:cubicBezTo>
                <a:cubicBezTo>
                  <a:pt x="88876" y="41546"/>
                  <a:pt x="85630" y="44245"/>
                  <a:pt x="81745" y="45540"/>
                </a:cubicBezTo>
                <a:cubicBezTo>
                  <a:pt x="79465" y="46452"/>
                  <a:pt x="79465" y="44628"/>
                  <a:pt x="79465" y="44628"/>
                </a:cubicBezTo>
                <a:cubicBezTo>
                  <a:pt x="76091" y="37333"/>
                  <a:pt x="72079" y="38336"/>
                  <a:pt x="69252" y="39430"/>
                </a:cubicBezTo>
                <a:cubicBezTo>
                  <a:pt x="66425" y="40524"/>
                  <a:pt x="67519" y="38883"/>
                  <a:pt x="67519" y="38883"/>
                </a:cubicBezTo>
                <a:cubicBezTo>
                  <a:pt x="67519" y="38883"/>
                  <a:pt x="70893" y="29764"/>
                  <a:pt x="71258" y="28579"/>
                </a:cubicBezTo>
                <a:cubicBezTo>
                  <a:pt x="71505" y="27530"/>
                  <a:pt x="71505" y="26436"/>
                  <a:pt x="71258" y="25387"/>
                </a:cubicBezTo>
                <a:cubicBezTo>
                  <a:pt x="70474" y="22013"/>
                  <a:pt x="69863" y="18612"/>
                  <a:pt x="69435" y="15174"/>
                </a:cubicBezTo>
                <a:cubicBezTo>
                  <a:pt x="69015" y="11007"/>
                  <a:pt x="67182" y="7113"/>
                  <a:pt x="64237" y="4140"/>
                </a:cubicBezTo>
                <a:cubicBezTo>
                  <a:pt x="63143" y="2955"/>
                  <a:pt x="60316" y="1678"/>
                  <a:pt x="58948" y="493"/>
                </a:cubicBezTo>
                <a:cubicBezTo>
                  <a:pt x="57580" y="-693"/>
                  <a:pt x="56668" y="493"/>
                  <a:pt x="54935" y="493"/>
                </a:cubicBezTo>
                <a:cubicBezTo>
                  <a:pt x="50403" y="1131"/>
                  <a:pt x="45835" y="1404"/>
                  <a:pt x="41257" y="1313"/>
                </a:cubicBezTo>
                <a:lnTo>
                  <a:pt x="41257" y="1313"/>
                </a:lnTo>
                <a:cubicBezTo>
                  <a:pt x="41257" y="3593"/>
                  <a:pt x="41257" y="6146"/>
                  <a:pt x="41257" y="7149"/>
                </a:cubicBezTo>
                <a:cubicBezTo>
                  <a:pt x="41257" y="8152"/>
                  <a:pt x="41257" y="10888"/>
                  <a:pt x="36971" y="11891"/>
                </a:cubicBezTo>
                <a:cubicBezTo>
                  <a:pt x="33095" y="13195"/>
                  <a:pt x="30561" y="16925"/>
                  <a:pt x="30770" y="21010"/>
                </a:cubicBezTo>
                <a:cubicBezTo>
                  <a:pt x="30214" y="24421"/>
                  <a:pt x="28664" y="27594"/>
                  <a:pt x="26302" y="30129"/>
                </a:cubicBezTo>
                <a:cubicBezTo>
                  <a:pt x="22864" y="33056"/>
                  <a:pt x="19281" y="35801"/>
                  <a:pt x="15541" y="38336"/>
                </a:cubicBezTo>
                <a:cubicBezTo>
                  <a:pt x="13426" y="39430"/>
                  <a:pt x="11629" y="41072"/>
                  <a:pt x="10344" y="43078"/>
                </a:cubicBezTo>
                <a:cubicBezTo>
                  <a:pt x="7098" y="47273"/>
                  <a:pt x="3623" y="51294"/>
                  <a:pt x="-52" y="55115"/>
                </a:cubicBezTo>
                <a:cubicBezTo>
                  <a:pt x="1517" y="56090"/>
                  <a:pt x="2976" y="57221"/>
                  <a:pt x="4325" y="58489"/>
                </a:cubicBezTo>
                <a:cubicBezTo>
                  <a:pt x="8885" y="62775"/>
                  <a:pt x="23110" y="73444"/>
                  <a:pt x="25937" y="76271"/>
                </a:cubicBezTo>
                <a:cubicBezTo>
                  <a:pt x="28253" y="78094"/>
                  <a:pt x="30925" y="79398"/>
                  <a:pt x="33779" y="80101"/>
                </a:cubicBezTo>
                <a:cubicBezTo>
                  <a:pt x="40646" y="83347"/>
                  <a:pt x="46838" y="87861"/>
                  <a:pt x="52017" y="93414"/>
                </a:cubicBezTo>
                <a:cubicBezTo>
                  <a:pt x="62814" y="105570"/>
                  <a:pt x="75280" y="116130"/>
                  <a:pt x="89040" y="124783"/>
                </a:cubicBezTo>
                <a:cubicBezTo>
                  <a:pt x="96244" y="127063"/>
                  <a:pt x="123601" y="139647"/>
                  <a:pt x="126245" y="140650"/>
                </a:cubicBezTo>
                <a:cubicBezTo>
                  <a:pt x="128680" y="141507"/>
                  <a:pt x="131233" y="142000"/>
                  <a:pt x="133814" y="142109"/>
                </a:cubicBezTo>
                <a:cubicBezTo>
                  <a:pt x="133176" y="138006"/>
                  <a:pt x="132082" y="130984"/>
                  <a:pt x="131808" y="130072"/>
                </a:cubicBezTo>
                <a:cubicBezTo>
                  <a:pt x="131644" y="128677"/>
                  <a:pt x="131644" y="127273"/>
                  <a:pt x="131808" y="125878"/>
                </a:cubicBezTo>
                <a:cubicBezTo>
                  <a:pt x="131808" y="125878"/>
                  <a:pt x="135182" y="115847"/>
                  <a:pt x="136276" y="113567"/>
                </a:cubicBezTo>
                <a:close/>
              </a:path>
            </a:pathLst>
          </a:custGeom>
          <a:solidFill>
            <a:srgbClr val="F9F37B"/>
          </a:solidFill>
          <a:ln w="4559" cap="flat">
            <a:solidFill>
              <a:srgbClr val="FFFFFF"/>
            </a:solidFill>
            <a:prstDash val="solid"/>
            <a:miter/>
          </a:ln>
        </p:spPr>
        <p:txBody>
          <a:bodyPr rtlCol="0" anchor="ctr"/>
          <a:lstStyle/>
          <a:p>
            <a:endParaRPr lang="en-US"/>
          </a:p>
        </p:txBody>
      </p:sp>
      <p:sp>
        <p:nvSpPr>
          <p:cNvPr id="1260" name="Freeform: Shape 1259">
            <a:extLst>
              <a:ext uri="{FF2B5EF4-FFF2-40B4-BE49-F238E27FC236}">
                <a16:creationId xmlns:a16="http://schemas.microsoft.com/office/drawing/2014/main" id="{0C1C0209-4BE9-A81E-5489-D54A36041675}"/>
              </a:ext>
            </a:extLst>
          </p:cNvPr>
          <p:cNvSpPr/>
          <p:nvPr/>
        </p:nvSpPr>
        <p:spPr>
          <a:xfrm>
            <a:off x="5239206" y="3746717"/>
            <a:ext cx="248048" cy="214244"/>
          </a:xfrm>
          <a:custGeom>
            <a:avLst/>
            <a:gdLst>
              <a:gd name="connsiteX0" fmla="*/ 133416 w 285480"/>
              <a:gd name="connsiteY0" fmla="*/ 1242 h 246575"/>
              <a:gd name="connsiteX1" fmla="*/ 119921 w 285480"/>
              <a:gd name="connsiteY1" fmla="*/ 33523 h 246575"/>
              <a:gd name="connsiteX2" fmla="*/ 98309 w 285480"/>
              <a:gd name="connsiteY2" fmla="*/ 48205 h 246575"/>
              <a:gd name="connsiteX3" fmla="*/ 89190 w 285480"/>
              <a:gd name="connsiteY3" fmla="*/ 57324 h 246575"/>
              <a:gd name="connsiteX4" fmla="*/ 80071 w 285480"/>
              <a:gd name="connsiteY4" fmla="*/ 78024 h 246575"/>
              <a:gd name="connsiteX5" fmla="*/ 76606 w 285480"/>
              <a:gd name="connsiteY5" fmla="*/ 98359 h 246575"/>
              <a:gd name="connsiteX6" fmla="*/ 69948 w 285480"/>
              <a:gd name="connsiteY6" fmla="*/ 112767 h 246575"/>
              <a:gd name="connsiteX7" fmla="*/ 60282 w 285480"/>
              <a:gd name="connsiteY7" fmla="*/ 120791 h 246575"/>
              <a:gd name="connsiteX8" fmla="*/ 42045 w 285480"/>
              <a:gd name="connsiteY8" fmla="*/ 142950 h 246575"/>
              <a:gd name="connsiteX9" fmla="*/ 22895 w 285480"/>
              <a:gd name="connsiteY9" fmla="*/ 186904 h 246575"/>
              <a:gd name="connsiteX10" fmla="*/ 17606 w 285480"/>
              <a:gd name="connsiteY10" fmla="*/ 194290 h 246575"/>
              <a:gd name="connsiteX11" fmla="*/ 4475 w 285480"/>
              <a:gd name="connsiteY11" fmla="*/ 214807 h 246575"/>
              <a:gd name="connsiteX12" fmla="*/ 2377 w 285480"/>
              <a:gd name="connsiteY12" fmla="*/ 230766 h 246575"/>
              <a:gd name="connsiteX13" fmla="*/ 1009 w 285480"/>
              <a:gd name="connsiteY13" fmla="*/ 246541 h 246575"/>
              <a:gd name="connsiteX14" fmla="*/ 1557 w 285480"/>
              <a:gd name="connsiteY14" fmla="*/ 246541 h 246575"/>
              <a:gd name="connsiteX15" fmla="*/ 4293 w 285480"/>
              <a:gd name="connsiteY15" fmla="*/ 231404 h 246575"/>
              <a:gd name="connsiteX16" fmla="*/ 12408 w 285480"/>
              <a:gd name="connsiteY16" fmla="*/ 227209 h 246575"/>
              <a:gd name="connsiteX17" fmla="*/ 20980 w 285480"/>
              <a:gd name="connsiteY17" fmla="*/ 227209 h 246575"/>
              <a:gd name="connsiteX18" fmla="*/ 138340 w 285480"/>
              <a:gd name="connsiteY18" fmla="*/ 227209 h 246575"/>
              <a:gd name="connsiteX19" fmla="*/ 138340 w 285480"/>
              <a:gd name="connsiteY19" fmla="*/ 220188 h 246575"/>
              <a:gd name="connsiteX20" fmla="*/ 137611 w 285480"/>
              <a:gd name="connsiteY20" fmla="*/ 201950 h 246575"/>
              <a:gd name="connsiteX21" fmla="*/ 134419 w 285480"/>
              <a:gd name="connsiteY21" fmla="*/ 181067 h 246575"/>
              <a:gd name="connsiteX22" fmla="*/ 145453 w 285480"/>
              <a:gd name="connsiteY22" fmla="*/ 162829 h 246575"/>
              <a:gd name="connsiteX23" fmla="*/ 156396 w 285480"/>
              <a:gd name="connsiteY23" fmla="*/ 157723 h 246575"/>
              <a:gd name="connsiteX24" fmla="*/ 165515 w 285480"/>
              <a:gd name="connsiteY24" fmla="*/ 154075 h 246575"/>
              <a:gd name="connsiteX25" fmla="*/ 172993 w 285480"/>
              <a:gd name="connsiteY25" fmla="*/ 151978 h 246575"/>
              <a:gd name="connsiteX26" fmla="*/ 172993 w 285480"/>
              <a:gd name="connsiteY26" fmla="*/ 60789 h 246575"/>
              <a:gd name="connsiteX27" fmla="*/ 285429 w 285480"/>
              <a:gd name="connsiteY27" fmla="*/ 60789 h 246575"/>
              <a:gd name="connsiteX28" fmla="*/ 285429 w 285480"/>
              <a:gd name="connsiteY28" fmla="*/ -34 h 246575"/>
              <a:gd name="connsiteX29" fmla="*/ 133872 w 285480"/>
              <a:gd name="connsiteY29" fmla="*/ -34 h 246575"/>
              <a:gd name="connsiteX30" fmla="*/ 133416 w 285480"/>
              <a:gd name="connsiteY30" fmla="*/ 1242 h 24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5480" h="246575">
                <a:moveTo>
                  <a:pt x="133416" y="1242"/>
                </a:moveTo>
                <a:cubicBezTo>
                  <a:pt x="132687" y="3887"/>
                  <a:pt x="126030" y="27687"/>
                  <a:pt x="119921" y="33523"/>
                </a:cubicBezTo>
                <a:cubicBezTo>
                  <a:pt x="113556" y="39551"/>
                  <a:pt x="106260" y="44512"/>
                  <a:pt x="98309" y="48205"/>
                </a:cubicBezTo>
                <a:cubicBezTo>
                  <a:pt x="92564" y="50485"/>
                  <a:pt x="89190" y="54041"/>
                  <a:pt x="89190" y="57324"/>
                </a:cubicBezTo>
                <a:cubicBezTo>
                  <a:pt x="87019" y="64573"/>
                  <a:pt x="83955" y="71531"/>
                  <a:pt x="80071" y="78024"/>
                </a:cubicBezTo>
                <a:cubicBezTo>
                  <a:pt x="77846" y="84571"/>
                  <a:pt x="76679" y="91438"/>
                  <a:pt x="76606" y="98359"/>
                </a:cubicBezTo>
                <a:cubicBezTo>
                  <a:pt x="76706" y="103921"/>
                  <a:pt x="74253" y="109229"/>
                  <a:pt x="69948" y="112767"/>
                </a:cubicBezTo>
                <a:cubicBezTo>
                  <a:pt x="66283" y="114864"/>
                  <a:pt x="63019" y="117582"/>
                  <a:pt x="60282" y="120791"/>
                </a:cubicBezTo>
                <a:cubicBezTo>
                  <a:pt x="53635" y="127694"/>
                  <a:pt x="47544" y="135099"/>
                  <a:pt x="42045" y="142950"/>
                </a:cubicBezTo>
                <a:cubicBezTo>
                  <a:pt x="34895" y="157258"/>
                  <a:pt x="28503" y="171921"/>
                  <a:pt x="22895" y="186904"/>
                </a:cubicBezTo>
                <a:cubicBezTo>
                  <a:pt x="22001" y="189885"/>
                  <a:pt x="20141" y="192484"/>
                  <a:pt x="17606" y="194290"/>
                </a:cubicBezTo>
                <a:cubicBezTo>
                  <a:pt x="13046" y="197846"/>
                  <a:pt x="3928" y="204868"/>
                  <a:pt x="4475" y="214807"/>
                </a:cubicBezTo>
                <a:cubicBezTo>
                  <a:pt x="4867" y="220215"/>
                  <a:pt x="4156" y="225641"/>
                  <a:pt x="2377" y="230766"/>
                </a:cubicBezTo>
                <a:cubicBezTo>
                  <a:pt x="1375" y="235690"/>
                  <a:pt x="-1635" y="246541"/>
                  <a:pt x="1009" y="246541"/>
                </a:cubicBezTo>
                <a:cubicBezTo>
                  <a:pt x="1009" y="246541"/>
                  <a:pt x="1009" y="246541"/>
                  <a:pt x="1557" y="246541"/>
                </a:cubicBezTo>
                <a:cubicBezTo>
                  <a:pt x="1885" y="241407"/>
                  <a:pt x="2797" y="236328"/>
                  <a:pt x="4293" y="231404"/>
                </a:cubicBezTo>
                <a:cubicBezTo>
                  <a:pt x="6390" y="226115"/>
                  <a:pt x="10949" y="227392"/>
                  <a:pt x="12408" y="227209"/>
                </a:cubicBezTo>
                <a:cubicBezTo>
                  <a:pt x="13867" y="227027"/>
                  <a:pt x="20980" y="227209"/>
                  <a:pt x="20980" y="227209"/>
                </a:cubicBezTo>
                <a:cubicBezTo>
                  <a:pt x="20980" y="227209"/>
                  <a:pt x="138340" y="227847"/>
                  <a:pt x="138340" y="227209"/>
                </a:cubicBezTo>
                <a:cubicBezTo>
                  <a:pt x="138340" y="226571"/>
                  <a:pt x="138340" y="222102"/>
                  <a:pt x="138340" y="220188"/>
                </a:cubicBezTo>
                <a:cubicBezTo>
                  <a:pt x="138340" y="218273"/>
                  <a:pt x="137611" y="205780"/>
                  <a:pt x="137611" y="201950"/>
                </a:cubicBezTo>
                <a:cubicBezTo>
                  <a:pt x="137164" y="194910"/>
                  <a:pt x="136097" y="187925"/>
                  <a:pt x="134419" y="181067"/>
                </a:cubicBezTo>
                <a:cubicBezTo>
                  <a:pt x="132505" y="172496"/>
                  <a:pt x="142718" y="166021"/>
                  <a:pt x="145453" y="162829"/>
                </a:cubicBezTo>
                <a:cubicBezTo>
                  <a:pt x="148672" y="160331"/>
                  <a:pt x="152411" y="158589"/>
                  <a:pt x="156396" y="157723"/>
                </a:cubicBezTo>
                <a:cubicBezTo>
                  <a:pt x="159506" y="156692"/>
                  <a:pt x="162551" y="155471"/>
                  <a:pt x="165515" y="154075"/>
                </a:cubicBezTo>
                <a:cubicBezTo>
                  <a:pt x="167968" y="153236"/>
                  <a:pt x="170466" y="152534"/>
                  <a:pt x="172993" y="151978"/>
                </a:cubicBezTo>
                <a:cubicBezTo>
                  <a:pt x="172993" y="151978"/>
                  <a:pt x="172354" y="60789"/>
                  <a:pt x="172993" y="60789"/>
                </a:cubicBezTo>
                <a:lnTo>
                  <a:pt x="285429" y="60789"/>
                </a:lnTo>
                <a:lnTo>
                  <a:pt x="285429" y="-34"/>
                </a:lnTo>
                <a:lnTo>
                  <a:pt x="133872" y="-34"/>
                </a:lnTo>
                <a:cubicBezTo>
                  <a:pt x="133662" y="367"/>
                  <a:pt x="133508" y="795"/>
                  <a:pt x="133416" y="1242"/>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1261" name="Graphic 2">
            <a:extLst>
              <a:ext uri="{FF2B5EF4-FFF2-40B4-BE49-F238E27FC236}">
                <a16:creationId xmlns:a16="http://schemas.microsoft.com/office/drawing/2014/main" id="{3F23F3A5-AE3F-DBCC-025F-0419012E1B41}"/>
              </a:ext>
            </a:extLst>
          </p:cNvPr>
          <p:cNvGrpSpPr/>
          <p:nvPr/>
        </p:nvGrpSpPr>
        <p:grpSpPr>
          <a:xfrm>
            <a:off x="6613760" y="4611303"/>
            <a:ext cx="319013" cy="317132"/>
            <a:chOff x="6691712" y="4328398"/>
            <a:chExt cx="367154" cy="364989"/>
          </a:xfrm>
          <a:solidFill>
            <a:schemeClr val="bg1">
              <a:lumMod val="75000"/>
            </a:schemeClr>
          </a:solidFill>
        </p:grpSpPr>
        <p:sp>
          <p:nvSpPr>
            <p:cNvPr id="1262" name="Freeform: Shape 1261">
              <a:extLst>
                <a:ext uri="{FF2B5EF4-FFF2-40B4-BE49-F238E27FC236}">
                  <a16:creationId xmlns:a16="http://schemas.microsoft.com/office/drawing/2014/main" id="{DA140C79-B00F-3A8C-10E4-279F62945E14}"/>
                </a:ext>
              </a:extLst>
            </p:cNvPr>
            <p:cNvSpPr/>
            <p:nvPr/>
          </p:nvSpPr>
          <p:spPr>
            <a:xfrm>
              <a:off x="7033862" y="4554594"/>
              <a:ext cx="7504" cy="9511"/>
            </a:xfrm>
            <a:custGeom>
              <a:avLst/>
              <a:gdLst>
                <a:gd name="connsiteX0" fmla="*/ 4618 w 7504"/>
                <a:gd name="connsiteY0" fmla="*/ 4844 h 9511"/>
                <a:gd name="connsiteX1" fmla="*/ 3432 w 7504"/>
                <a:gd name="connsiteY1" fmla="*/ 3476 h 9511"/>
                <a:gd name="connsiteX2" fmla="*/ 331 w 7504"/>
                <a:gd name="connsiteY2" fmla="*/ 7762 h 9511"/>
                <a:gd name="connsiteX3" fmla="*/ 4618 w 7504"/>
                <a:gd name="connsiteY3" fmla="*/ 4844 h 9511"/>
              </a:gdLst>
              <a:ahLst/>
              <a:cxnLst>
                <a:cxn ang="0">
                  <a:pos x="connsiteX0" y="connsiteY0"/>
                </a:cxn>
                <a:cxn ang="0">
                  <a:pos x="connsiteX1" y="connsiteY1"/>
                </a:cxn>
                <a:cxn ang="0">
                  <a:pos x="connsiteX2" y="connsiteY2"/>
                </a:cxn>
                <a:cxn ang="0">
                  <a:pos x="connsiteX3" y="connsiteY3"/>
                </a:cxn>
              </a:cxnLst>
              <a:rect l="l" t="t" r="r" b="b"/>
              <a:pathLst>
                <a:path w="7504" h="9511">
                  <a:moveTo>
                    <a:pt x="4618" y="4844"/>
                  </a:moveTo>
                  <a:cubicBezTo>
                    <a:pt x="11092" y="-3363"/>
                    <a:pt x="4618" y="649"/>
                    <a:pt x="3432" y="3476"/>
                  </a:cubicBezTo>
                  <a:cubicBezTo>
                    <a:pt x="2648" y="5072"/>
                    <a:pt x="1599" y="6513"/>
                    <a:pt x="331" y="7762"/>
                  </a:cubicBezTo>
                  <a:cubicBezTo>
                    <a:pt x="331" y="7762"/>
                    <a:pt x="-1948" y="13142"/>
                    <a:pt x="4618" y="4844"/>
                  </a:cubicBezTo>
                  <a:close/>
                </a:path>
              </a:pathLst>
            </a:custGeom>
            <a:grpFill/>
            <a:ln w="4559" cap="flat">
              <a:solidFill>
                <a:srgbClr val="FFFFFF"/>
              </a:solidFill>
              <a:prstDash val="solid"/>
              <a:miter/>
            </a:ln>
          </p:spPr>
          <p:txBody>
            <a:bodyPr rtlCol="0" anchor="ctr"/>
            <a:lstStyle/>
            <a:p>
              <a:endParaRPr lang="en-US"/>
            </a:p>
          </p:txBody>
        </p:sp>
        <p:sp>
          <p:nvSpPr>
            <p:cNvPr id="1263" name="Freeform: Shape 1262">
              <a:extLst>
                <a:ext uri="{FF2B5EF4-FFF2-40B4-BE49-F238E27FC236}">
                  <a16:creationId xmlns:a16="http://schemas.microsoft.com/office/drawing/2014/main" id="{C2C8BA04-CF69-F43E-3835-3E9AC0620D29}"/>
                </a:ext>
              </a:extLst>
            </p:cNvPr>
            <p:cNvSpPr/>
            <p:nvPr/>
          </p:nvSpPr>
          <p:spPr>
            <a:xfrm>
              <a:off x="7017022" y="4490706"/>
              <a:ext cx="11474" cy="19754"/>
            </a:xfrm>
            <a:custGeom>
              <a:avLst/>
              <a:gdLst>
                <a:gd name="connsiteX0" fmla="*/ 8327 w 11474"/>
                <a:gd name="connsiteY0" fmla="*/ 18304 h 19754"/>
                <a:gd name="connsiteX1" fmla="*/ 11154 w 11474"/>
                <a:gd name="connsiteY1" fmla="*/ 14930 h 19754"/>
                <a:gd name="connsiteX2" fmla="*/ 6320 w 11474"/>
                <a:gd name="connsiteY2" fmla="*/ 10918 h 19754"/>
                <a:gd name="connsiteX3" fmla="*/ 3767 w 11474"/>
                <a:gd name="connsiteY3" fmla="*/ 2346 h 19754"/>
                <a:gd name="connsiteX4" fmla="*/ 849 w 11474"/>
                <a:gd name="connsiteY4" fmla="*/ 2346 h 19754"/>
                <a:gd name="connsiteX5" fmla="*/ 29 w 11474"/>
                <a:gd name="connsiteY5" fmla="*/ 7452 h 19754"/>
                <a:gd name="connsiteX6" fmla="*/ 8327 w 11474"/>
                <a:gd name="connsiteY6" fmla="*/ 18304 h 1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74" h="19754">
                  <a:moveTo>
                    <a:pt x="8327" y="18304"/>
                  </a:moveTo>
                  <a:cubicBezTo>
                    <a:pt x="11701" y="22043"/>
                    <a:pt x="11701" y="17483"/>
                    <a:pt x="11154" y="14930"/>
                  </a:cubicBezTo>
                  <a:cubicBezTo>
                    <a:pt x="10607" y="12377"/>
                    <a:pt x="8053" y="11738"/>
                    <a:pt x="6320" y="10918"/>
                  </a:cubicBezTo>
                  <a:cubicBezTo>
                    <a:pt x="4588" y="10097"/>
                    <a:pt x="4862" y="6085"/>
                    <a:pt x="3767" y="2346"/>
                  </a:cubicBezTo>
                  <a:cubicBezTo>
                    <a:pt x="2673" y="-1393"/>
                    <a:pt x="2035" y="-208"/>
                    <a:pt x="849" y="2346"/>
                  </a:cubicBezTo>
                  <a:cubicBezTo>
                    <a:pt x="184" y="3960"/>
                    <a:pt x="-90" y="5711"/>
                    <a:pt x="29" y="7452"/>
                  </a:cubicBezTo>
                  <a:cubicBezTo>
                    <a:pt x="-792" y="13471"/>
                    <a:pt x="4862" y="14656"/>
                    <a:pt x="8327" y="18304"/>
                  </a:cubicBezTo>
                  <a:close/>
                </a:path>
              </a:pathLst>
            </a:custGeom>
            <a:grpFill/>
            <a:ln w="4559" cap="flat">
              <a:solidFill>
                <a:srgbClr val="FFFFFF"/>
              </a:solidFill>
              <a:prstDash val="solid"/>
              <a:miter/>
            </a:ln>
          </p:spPr>
          <p:txBody>
            <a:bodyPr rtlCol="0" anchor="ctr"/>
            <a:lstStyle/>
            <a:p>
              <a:endParaRPr lang="en-US"/>
            </a:p>
          </p:txBody>
        </p:sp>
        <p:sp>
          <p:nvSpPr>
            <p:cNvPr id="1264" name="Freeform: Shape 1263">
              <a:extLst>
                <a:ext uri="{FF2B5EF4-FFF2-40B4-BE49-F238E27FC236}">
                  <a16:creationId xmlns:a16="http://schemas.microsoft.com/office/drawing/2014/main" id="{A0749AB8-CF02-54F2-9D0F-D0636265171D}"/>
                </a:ext>
              </a:extLst>
            </p:cNvPr>
            <p:cNvSpPr/>
            <p:nvPr/>
          </p:nvSpPr>
          <p:spPr>
            <a:xfrm>
              <a:off x="7032351" y="4460524"/>
              <a:ext cx="6819" cy="17258"/>
            </a:xfrm>
            <a:custGeom>
              <a:avLst/>
              <a:gdLst>
                <a:gd name="connsiteX0" fmla="*/ 110 w 6819"/>
                <a:gd name="connsiteY0" fmla="*/ 16022 h 17258"/>
                <a:gd name="connsiteX1" fmla="*/ 3211 w 6819"/>
                <a:gd name="connsiteY1" fmla="*/ 14837 h 17258"/>
                <a:gd name="connsiteX2" fmla="*/ 6402 w 6819"/>
                <a:gd name="connsiteY2" fmla="*/ 7724 h 17258"/>
                <a:gd name="connsiteX3" fmla="*/ 5217 w 6819"/>
                <a:gd name="connsiteY3" fmla="*/ 64 h 17258"/>
                <a:gd name="connsiteX4" fmla="*/ 1569 w 6819"/>
                <a:gd name="connsiteY4" fmla="*/ 4076 h 17258"/>
                <a:gd name="connsiteX5" fmla="*/ 110 w 6819"/>
                <a:gd name="connsiteY5" fmla="*/ 16022 h 1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19" h="17258">
                  <a:moveTo>
                    <a:pt x="110" y="16022"/>
                  </a:moveTo>
                  <a:cubicBezTo>
                    <a:pt x="110" y="16022"/>
                    <a:pt x="658" y="19396"/>
                    <a:pt x="3211" y="14837"/>
                  </a:cubicBezTo>
                  <a:cubicBezTo>
                    <a:pt x="5764" y="10277"/>
                    <a:pt x="6402" y="11736"/>
                    <a:pt x="6402" y="7724"/>
                  </a:cubicBezTo>
                  <a:cubicBezTo>
                    <a:pt x="6402" y="3712"/>
                    <a:pt x="7770" y="-757"/>
                    <a:pt x="5217" y="64"/>
                  </a:cubicBezTo>
                  <a:cubicBezTo>
                    <a:pt x="2664" y="885"/>
                    <a:pt x="658" y="611"/>
                    <a:pt x="1569" y="4076"/>
                  </a:cubicBezTo>
                  <a:cubicBezTo>
                    <a:pt x="2481" y="7542"/>
                    <a:pt x="-802" y="12010"/>
                    <a:pt x="110" y="16022"/>
                  </a:cubicBezTo>
                  <a:close/>
                </a:path>
              </a:pathLst>
            </a:custGeom>
            <a:grpFill/>
            <a:ln w="4559" cap="flat">
              <a:solidFill>
                <a:srgbClr val="FFFFFF"/>
              </a:solidFill>
              <a:prstDash val="solid"/>
              <a:miter/>
            </a:ln>
          </p:spPr>
          <p:txBody>
            <a:bodyPr rtlCol="0" anchor="ctr"/>
            <a:lstStyle/>
            <a:p>
              <a:endParaRPr lang="en-US"/>
            </a:p>
          </p:txBody>
        </p:sp>
        <p:sp>
          <p:nvSpPr>
            <p:cNvPr id="1265" name="Freeform: Shape 1264">
              <a:extLst>
                <a:ext uri="{FF2B5EF4-FFF2-40B4-BE49-F238E27FC236}">
                  <a16:creationId xmlns:a16="http://schemas.microsoft.com/office/drawing/2014/main" id="{654B07B8-8112-6440-58D8-D2FE7CAF59C5}"/>
                </a:ext>
              </a:extLst>
            </p:cNvPr>
            <p:cNvSpPr/>
            <p:nvPr/>
          </p:nvSpPr>
          <p:spPr>
            <a:xfrm>
              <a:off x="6691712" y="4328398"/>
              <a:ext cx="367154" cy="364989"/>
            </a:xfrm>
            <a:custGeom>
              <a:avLst/>
              <a:gdLst>
                <a:gd name="connsiteX0" fmla="*/ 272084 w 367154"/>
                <a:gd name="connsiteY0" fmla="*/ 78024 h 364989"/>
                <a:gd name="connsiteX1" fmla="*/ 272814 w 367154"/>
                <a:gd name="connsiteY1" fmla="*/ 75197 h 364989"/>
                <a:gd name="connsiteX2" fmla="*/ 272084 w 367154"/>
                <a:gd name="connsiteY2" fmla="*/ 72552 h 364989"/>
                <a:gd name="connsiteX3" fmla="*/ 258406 w 367154"/>
                <a:gd name="connsiteY3" fmla="*/ 61518 h 364989"/>
                <a:gd name="connsiteX4" fmla="*/ 254393 w 367154"/>
                <a:gd name="connsiteY4" fmla="*/ 58692 h 364989"/>
                <a:gd name="connsiteX5" fmla="*/ 151623 w 367154"/>
                <a:gd name="connsiteY5" fmla="*/ 1881 h 364989"/>
                <a:gd name="connsiteX6" fmla="*/ 150438 w 367154"/>
                <a:gd name="connsiteY6" fmla="*/ 969 h 364989"/>
                <a:gd name="connsiteX7" fmla="*/ 147793 w 367154"/>
                <a:gd name="connsiteY7" fmla="*/ 6805 h 364989"/>
                <a:gd name="connsiteX8" fmla="*/ 146699 w 367154"/>
                <a:gd name="connsiteY8" fmla="*/ 11091 h 364989"/>
                <a:gd name="connsiteX9" fmla="*/ 143781 w 367154"/>
                <a:gd name="connsiteY9" fmla="*/ 12185 h 364989"/>
                <a:gd name="connsiteX10" fmla="*/ 143781 w 367154"/>
                <a:gd name="connsiteY10" fmla="*/ 15377 h 364989"/>
                <a:gd name="connsiteX11" fmla="*/ 138310 w 367154"/>
                <a:gd name="connsiteY11" fmla="*/ 18203 h 364989"/>
                <a:gd name="connsiteX12" fmla="*/ 134662 w 367154"/>
                <a:gd name="connsiteY12" fmla="*/ 26228 h 364989"/>
                <a:gd name="connsiteX13" fmla="*/ 125543 w 367154"/>
                <a:gd name="connsiteY13" fmla="*/ 28417 h 364989"/>
                <a:gd name="connsiteX14" fmla="*/ 126637 w 367154"/>
                <a:gd name="connsiteY14" fmla="*/ 30423 h 364989"/>
                <a:gd name="connsiteX15" fmla="*/ 128097 w 367154"/>
                <a:gd name="connsiteY15" fmla="*/ 32429 h 364989"/>
                <a:gd name="connsiteX16" fmla="*/ 124084 w 367154"/>
                <a:gd name="connsiteY16" fmla="*/ 35894 h 364989"/>
                <a:gd name="connsiteX17" fmla="*/ 124905 w 367154"/>
                <a:gd name="connsiteY17" fmla="*/ 39268 h 364989"/>
                <a:gd name="connsiteX18" fmla="*/ 141501 w 367154"/>
                <a:gd name="connsiteY18" fmla="*/ 39268 h 364989"/>
                <a:gd name="connsiteX19" fmla="*/ 127276 w 367154"/>
                <a:gd name="connsiteY19" fmla="*/ 51579 h 364989"/>
                <a:gd name="connsiteX20" fmla="*/ 119525 w 367154"/>
                <a:gd name="connsiteY20" fmla="*/ 49573 h 364989"/>
                <a:gd name="connsiteX21" fmla="*/ 111865 w 367154"/>
                <a:gd name="connsiteY21" fmla="*/ 49025 h 364989"/>
                <a:gd name="connsiteX22" fmla="*/ 110679 w 367154"/>
                <a:gd name="connsiteY22" fmla="*/ 55773 h 364989"/>
                <a:gd name="connsiteX23" fmla="*/ 108673 w 367154"/>
                <a:gd name="connsiteY23" fmla="*/ 63525 h 364989"/>
                <a:gd name="connsiteX24" fmla="*/ 107305 w 367154"/>
                <a:gd name="connsiteY24" fmla="*/ 60698 h 364989"/>
                <a:gd name="connsiteX25" fmla="*/ 108399 w 367154"/>
                <a:gd name="connsiteY25" fmla="*/ 53859 h 364989"/>
                <a:gd name="connsiteX26" fmla="*/ 108399 w 367154"/>
                <a:gd name="connsiteY26" fmla="*/ 51852 h 364989"/>
                <a:gd name="connsiteX27" fmla="*/ 103567 w 367154"/>
                <a:gd name="connsiteY27" fmla="*/ 50120 h 364989"/>
                <a:gd name="connsiteX28" fmla="*/ 101834 w 367154"/>
                <a:gd name="connsiteY28" fmla="*/ 48114 h 364989"/>
                <a:gd name="connsiteX29" fmla="*/ 97822 w 367154"/>
                <a:gd name="connsiteY29" fmla="*/ 50393 h 364989"/>
                <a:gd name="connsiteX30" fmla="*/ 94448 w 367154"/>
                <a:gd name="connsiteY30" fmla="*/ 47566 h 364989"/>
                <a:gd name="connsiteX31" fmla="*/ 89888 w 367154"/>
                <a:gd name="connsiteY31" fmla="*/ 43007 h 364989"/>
                <a:gd name="connsiteX32" fmla="*/ 83870 w 367154"/>
                <a:gd name="connsiteY32" fmla="*/ 47293 h 364989"/>
                <a:gd name="connsiteX33" fmla="*/ 83870 w 367154"/>
                <a:gd name="connsiteY33" fmla="*/ 50940 h 364989"/>
                <a:gd name="connsiteX34" fmla="*/ 80769 w 367154"/>
                <a:gd name="connsiteY34" fmla="*/ 52673 h 364989"/>
                <a:gd name="connsiteX35" fmla="*/ 80222 w 367154"/>
                <a:gd name="connsiteY35" fmla="*/ 56959 h 364989"/>
                <a:gd name="connsiteX36" fmla="*/ 78490 w 367154"/>
                <a:gd name="connsiteY36" fmla="*/ 56959 h 364989"/>
                <a:gd name="connsiteX37" fmla="*/ 76757 w 367154"/>
                <a:gd name="connsiteY37" fmla="*/ 57780 h 364989"/>
                <a:gd name="connsiteX38" fmla="*/ 74477 w 367154"/>
                <a:gd name="connsiteY38" fmla="*/ 54132 h 364989"/>
                <a:gd name="connsiteX39" fmla="*/ 69918 w 367154"/>
                <a:gd name="connsiteY39" fmla="*/ 30788 h 364989"/>
                <a:gd name="connsiteX40" fmla="*/ 74203 w 367154"/>
                <a:gd name="connsiteY40" fmla="*/ 9085 h 364989"/>
                <a:gd name="connsiteX41" fmla="*/ 74933 w 367154"/>
                <a:gd name="connsiteY41" fmla="*/ -34 h 364989"/>
                <a:gd name="connsiteX42" fmla="*/ 57881 w 367154"/>
                <a:gd name="connsiteY42" fmla="*/ -34 h 364989"/>
                <a:gd name="connsiteX43" fmla="*/ 50494 w 367154"/>
                <a:gd name="connsiteY43" fmla="*/ -34 h 364989"/>
                <a:gd name="connsiteX44" fmla="*/ 29156 w 367154"/>
                <a:gd name="connsiteY44" fmla="*/ 1881 h 364989"/>
                <a:gd name="connsiteX45" fmla="*/ 40555 w 367154"/>
                <a:gd name="connsiteY45" fmla="*/ 21213 h 364989"/>
                <a:gd name="connsiteX46" fmla="*/ 41010 w 367154"/>
                <a:gd name="connsiteY46" fmla="*/ 31152 h 364989"/>
                <a:gd name="connsiteX47" fmla="*/ 42287 w 367154"/>
                <a:gd name="connsiteY47" fmla="*/ 34891 h 364989"/>
                <a:gd name="connsiteX48" fmla="*/ 42834 w 367154"/>
                <a:gd name="connsiteY48" fmla="*/ 39724 h 364989"/>
                <a:gd name="connsiteX49" fmla="*/ 33715 w 367154"/>
                <a:gd name="connsiteY49" fmla="*/ 46746 h 364989"/>
                <a:gd name="connsiteX50" fmla="*/ 31892 w 367154"/>
                <a:gd name="connsiteY50" fmla="*/ 48569 h 364989"/>
                <a:gd name="connsiteX51" fmla="*/ 28974 w 367154"/>
                <a:gd name="connsiteY51" fmla="*/ 65896 h 364989"/>
                <a:gd name="connsiteX52" fmla="*/ 40737 w 367154"/>
                <a:gd name="connsiteY52" fmla="*/ 66807 h 364989"/>
                <a:gd name="connsiteX53" fmla="*/ 38457 w 367154"/>
                <a:gd name="connsiteY53" fmla="*/ 77294 h 364989"/>
                <a:gd name="connsiteX54" fmla="*/ 31254 w 367154"/>
                <a:gd name="connsiteY54" fmla="*/ 82948 h 364989"/>
                <a:gd name="connsiteX55" fmla="*/ 20037 w 367154"/>
                <a:gd name="connsiteY55" fmla="*/ 101642 h 364989"/>
                <a:gd name="connsiteX56" fmla="*/ 17393 w 367154"/>
                <a:gd name="connsiteY56" fmla="*/ 103921 h 364989"/>
                <a:gd name="connsiteX57" fmla="*/ 2438 w 367154"/>
                <a:gd name="connsiteY57" fmla="*/ 115138 h 364989"/>
                <a:gd name="connsiteX58" fmla="*/ 979 w 367154"/>
                <a:gd name="connsiteY58" fmla="*/ 115685 h 364989"/>
                <a:gd name="connsiteX59" fmla="*/ 979 w 367154"/>
                <a:gd name="connsiteY59" fmla="*/ 119424 h 364989"/>
                <a:gd name="connsiteX60" fmla="*/ 4353 w 367154"/>
                <a:gd name="connsiteY60" fmla="*/ 134561 h 364989"/>
                <a:gd name="connsiteX61" fmla="*/ 5264 w 367154"/>
                <a:gd name="connsiteY61" fmla="*/ 146507 h 364989"/>
                <a:gd name="connsiteX62" fmla="*/ 9824 w 367154"/>
                <a:gd name="connsiteY62" fmla="*/ 159365 h 364989"/>
                <a:gd name="connsiteX63" fmla="*/ 7180 w 367154"/>
                <a:gd name="connsiteY63" fmla="*/ 170763 h 364989"/>
                <a:gd name="connsiteX64" fmla="*/ 9824 w 367154"/>
                <a:gd name="connsiteY64" fmla="*/ 181888 h 364989"/>
                <a:gd name="connsiteX65" fmla="*/ 16663 w 367154"/>
                <a:gd name="connsiteY65" fmla="*/ 184715 h 364989"/>
                <a:gd name="connsiteX66" fmla="*/ 49674 w 367154"/>
                <a:gd name="connsiteY66" fmla="*/ 244535 h 364989"/>
                <a:gd name="connsiteX67" fmla="*/ 53048 w 367154"/>
                <a:gd name="connsiteY67" fmla="*/ 257758 h 364989"/>
                <a:gd name="connsiteX68" fmla="*/ 69735 w 367154"/>
                <a:gd name="connsiteY68" fmla="*/ 262682 h 364989"/>
                <a:gd name="connsiteX69" fmla="*/ 83778 w 367154"/>
                <a:gd name="connsiteY69" fmla="*/ 272621 h 364989"/>
                <a:gd name="connsiteX70" fmla="*/ 95907 w 367154"/>
                <a:gd name="connsiteY70" fmla="*/ 277728 h 364989"/>
                <a:gd name="connsiteX71" fmla="*/ 116698 w 367154"/>
                <a:gd name="connsiteY71" fmla="*/ 285297 h 364989"/>
                <a:gd name="connsiteX72" fmla="*/ 146608 w 367154"/>
                <a:gd name="connsiteY72" fmla="*/ 295145 h 364989"/>
                <a:gd name="connsiteX73" fmla="*/ 146608 w 367154"/>
                <a:gd name="connsiteY73" fmla="*/ 292683 h 364989"/>
                <a:gd name="connsiteX74" fmla="*/ 151714 w 367154"/>
                <a:gd name="connsiteY74" fmla="*/ 289583 h 364989"/>
                <a:gd name="connsiteX75" fmla="*/ 165393 w 367154"/>
                <a:gd name="connsiteY75" fmla="*/ 303535 h 364989"/>
                <a:gd name="connsiteX76" fmla="*/ 170043 w 367154"/>
                <a:gd name="connsiteY76" fmla="*/ 323687 h 364989"/>
                <a:gd name="connsiteX77" fmla="*/ 174603 w 367154"/>
                <a:gd name="connsiteY77" fmla="*/ 345026 h 364989"/>
                <a:gd name="connsiteX78" fmla="*/ 181716 w 367154"/>
                <a:gd name="connsiteY78" fmla="*/ 359890 h 364989"/>
                <a:gd name="connsiteX79" fmla="*/ 189467 w 367154"/>
                <a:gd name="connsiteY79" fmla="*/ 361166 h 364989"/>
                <a:gd name="connsiteX80" fmla="*/ 205242 w 367154"/>
                <a:gd name="connsiteY80" fmla="*/ 359890 h 364989"/>
                <a:gd name="connsiteX81" fmla="*/ 212264 w 367154"/>
                <a:gd name="connsiteY81" fmla="*/ 354509 h 364989"/>
                <a:gd name="connsiteX82" fmla="*/ 215547 w 367154"/>
                <a:gd name="connsiteY82" fmla="*/ 356971 h 364989"/>
                <a:gd name="connsiteX83" fmla="*/ 239256 w 367154"/>
                <a:gd name="connsiteY83" fmla="*/ 364084 h 364989"/>
                <a:gd name="connsiteX84" fmla="*/ 253299 w 367154"/>
                <a:gd name="connsiteY84" fmla="*/ 360254 h 364989"/>
                <a:gd name="connsiteX85" fmla="*/ 262418 w 367154"/>
                <a:gd name="connsiteY85" fmla="*/ 364631 h 364989"/>
                <a:gd name="connsiteX86" fmla="*/ 265975 w 367154"/>
                <a:gd name="connsiteY86" fmla="*/ 364631 h 364989"/>
                <a:gd name="connsiteX87" fmla="*/ 269075 w 367154"/>
                <a:gd name="connsiteY87" fmla="*/ 363081 h 364989"/>
                <a:gd name="connsiteX88" fmla="*/ 277373 w 367154"/>
                <a:gd name="connsiteY88" fmla="*/ 357975 h 364989"/>
                <a:gd name="connsiteX89" fmla="*/ 280018 w 367154"/>
                <a:gd name="connsiteY89" fmla="*/ 352595 h 364989"/>
                <a:gd name="connsiteX90" fmla="*/ 287495 w 367154"/>
                <a:gd name="connsiteY90" fmla="*/ 349038 h 364989"/>
                <a:gd name="connsiteX91" fmla="*/ 298438 w 367154"/>
                <a:gd name="connsiteY91" fmla="*/ 353780 h 364989"/>
                <a:gd name="connsiteX92" fmla="*/ 301903 w 367154"/>
                <a:gd name="connsiteY92" fmla="*/ 353233 h 364989"/>
                <a:gd name="connsiteX93" fmla="*/ 318591 w 367154"/>
                <a:gd name="connsiteY93" fmla="*/ 345573 h 364989"/>
                <a:gd name="connsiteX94" fmla="*/ 333454 w 367154"/>
                <a:gd name="connsiteY94" fmla="*/ 342564 h 364989"/>
                <a:gd name="connsiteX95" fmla="*/ 367103 w 367154"/>
                <a:gd name="connsiteY95" fmla="*/ 321043 h 364989"/>
                <a:gd name="connsiteX96" fmla="*/ 366100 w 367154"/>
                <a:gd name="connsiteY96" fmla="*/ 318672 h 364989"/>
                <a:gd name="connsiteX97" fmla="*/ 359261 w 367154"/>
                <a:gd name="connsiteY97" fmla="*/ 313109 h 364989"/>
                <a:gd name="connsiteX98" fmla="*/ 353334 w 367154"/>
                <a:gd name="connsiteY98" fmla="*/ 312015 h 364989"/>
                <a:gd name="connsiteX99" fmla="*/ 348774 w 367154"/>
                <a:gd name="connsiteY99" fmla="*/ 308550 h 364989"/>
                <a:gd name="connsiteX100" fmla="*/ 344488 w 367154"/>
                <a:gd name="connsiteY100" fmla="*/ 306635 h 364989"/>
                <a:gd name="connsiteX101" fmla="*/ 341570 w 367154"/>
                <a:gd name="connsiteY101" fmla="*/ 303443 h 364989"/>
                <a:gd name="connsiteX102" fmla="*/ 338014 w 367154"/>
                <a:gd name="connsiteY102" fmla="*/ 291680 h 364989"/>
                <a:gd name="connsiteX103" fmla="*/ 338014 w 367154"/>
                <a:gd name="connsiteY103" fmla="*/ 283108 h 364989"/>
                <a:gd name="connsiteX104" fmla="*/ 335734 w 367154"/>
                <a:gd name="connsiteY104" fmla="*/ 272621 h 364989"/>
                <a:gd name="connsiteX105" fmla="*/ 329807 w 367154"/>
                <a:gd name="connsiteY105" fmla="*/ 245265 h 364989"/>
                <a:gd name="connsiteX106" fmla="*/ 329807 w 367154"/>
                <a:gd name="connsiteY106" fmla="*/ 223653 h 364989"/>
                <a:gd name="connsiteX107" fmla="*/ 331904 w 367154"/>
                <a:gd name="connsiteY107" fmla="*/ 211433 h 364989"/>
                <a:gd name="connsiteX108" fmla="*/ 328257 w 367154"/>
                <a:gd name="connsiteY108" fmla="*/ 193651 h 364989"/>
                <a:gd name="connsiteX109" fmla="*/ 314031 w 367154"/>
                <a:gd name="connsiteY109" fmla="*/ 160550 h 364989"/>
                <a:gd name="connsiteX110" fmla="*/ 326980 w 367154"/>
                <a:gd name="connsiteY110" fmla="*/ 125624 h 364989"/>
                <a:gd name="connsiteX111" fmla="*/ 275276 w 367154"/>
                <a:gd name="connsiteY111" fmla="*/ 89149 h 364989"/>
                <a:gd name="connsiteX112" fmla="*/ 272084 w 367154"/>
                <a:gd name="connsiteY112" fmla="*/ 78024 h 36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67154" h="364989">
                  <a:moveTo>
                    <a:pt x="272084" y="78024"/>
                  </a:moveTo>
                  <a:lnTo>
                    <a:pt x="272814" y="75197"/>
                  </a:lnTo>
                  <a:cubicBezTo>
                    <a:pt x="273106" y="74248"/>
                    <a:pt x="272823" y="73218"/>
                    <a:pt x="272084" y="72552"/>
                  </a:cubicBezTo>
                  <a:lnTo>
                    <a:pt x="258406" y="61518"/>
                  </a:lnTo>
                  <a:cubicBezTo>
                    <a:pt x="257139" y="60479"/>
                    <a:pt x="255798" y="59539"/>
                    <a:pt x="254393" y="58692"/>
                  </a:cubicBezTo>
                  <a:cubicBezTo>
                    <a:pt x="252478" y="57506"/>
                    <a:pt x="151623" y="1881"/>
                    <a:pt x="151623" y="1881"/>
                  </a:cubicBezTo>
                  <a:lnTo>
                    <a:pt x="150438" y="969"/>
                  </a:lnTo>
                  <a:cubicBezTo>
                    <a:pt x="148879" y="2528"/>
                    <a:pt x="147939" y="4607"/>
                    <a:pt x="147793" y="6805"/>
                  </a:cubicBezTo>
                  <a:cubicBezTo>
                    <a:pt x="148340" y="9632"/>
                    <a:pt x="148979" y="11638"/>
                    <a:pt x="146699" y="11091"/>
                  </a:cubicBezTo>
                  <a:cubicBezTo>
                    <a:pt x="144419" y="10544"/>
                    <a:pt x="142413" y="11091"/>
                    <a:pt x="143781" y="12185"/>
                  </a:cubicBezTo>
                  <a:cubicBezTo>
                    <a:pt x="145149" y="13279"/>
                    <a:pt x="146972" y="16197"/>
                    <a:pt x="143781" y="15377"/>
                  </a:cubicBezTo>
                  <a:cubicBezTo>
                    <a:pt x="140590" y="14556"/>
                    <a:pt x="138036" y="14465"/>
                    <a:pt x="138310" y="18203"/>
                  </a:cubicBezTo>
                  <a:cubicBezTo>
                    <a:pt x="138583" y="21942"/>
                    <a:pt x="138310" y="26228"/>
                    <a:pt x="134662" y="26228"/>
                  </a:cubicBezTo>
                  <a:cubicBezTo>
                    <a:pt x="131014" y="26228"/>
                    <a:pt x="126637" y="26228"/>
                    <a:pt x="125543" y="28417"/>
                  </a:cubicBezTo>
                  <a:cubicBezTo>
                    <a:pt x="124449" y="30605"/>
                    <a:pt x="124084" y="31882"/>
                    <a:pt x="126637" y="30423"/>
                  </a:cubicBezTo>
                  <a:cubicBezTo>
                    <a:pt x="129191" y="28964"/>
                    <a:pt x="129191" y="30423"/>
                    <a:pt x="128097" y="32429"/>
                  </a:cubicBezTo>
                  <a:cubicBezTo>
                    <a:pt x="127002" y="34435"/>
                    <a:pt x="125543" y="36441"/>
                    <a:pt x="124084" y="35894"/>
                  </a:cubicBezTo>
                  <a:cubicBezTo>
                    <a:pt x="124084" y="35894"/>
                    <a:pt x="118704" y="40180"/>
                    <a:pt x="124905" y="39268"/>
                  </a:cubicBezTo>
                  <a:cubicBezTo>
                    <a:pt x="131105" y="38356"/>
                    <a:pt x="143143" y="37536"/>
                    <a:pt x="141501" y="39268"/>
                  </a:cubicBezTo>
                  <a:cubicBezTo>
                    <a:pt x="139860" y="41001"/>
                    <a:pt x="130923" y="52399"/>
                    <a:pt x="127276" y="51579"/>
                  </a:cubicBezTo>
                  <a:cubicBezTo>
                    <a:pt x="123628" y="50758"/>
                    <a:pt x="121257" y="50940"/>
                    <a:pt x="119525" y="49573"/>
                  </a:cubicBezTo>
                  <a:cubicBezTo>
                    <a:pt x="117792" y="48205"/>
                    <a:pt x="112686" y="47019"/>
                    <a:pt x="111865" y="49025"/>
                  </a:cubicBezTo>
                  <a:cubicBezTo>
                    <a:pt x="110670" y="51059"/>
                    <a:pt x="110242" y="53457"/>
                    <a:pt x="110679" y="55773"/>
                  </a:cubicBezTo>
                  <a:cubicBezTo>
                    <a:pt x="110825" y="58500"/>
                    <a:pt x="110123" y="61208"/>
                    <a:pt x="108673" y="63525"/>
                  </a:cubicBezTo>
                  <a:cubicBezTo>
                    <a:pt x="107852" y="65804"/>
                    <a:pt x="105573" y="64345"/>
                    <a:pt x="107305" y="60698"/>
                  </a:cubicBezTo>
                  <a:cubicBezTo>
                    <a:pt x="108555" y="58655"/>
                    <a:pt x="108947" y="56193"/>
                    <a:pt x="108399" y="53859"/>
                  </a:cubicBezTo>
                  <a:cubicBezTo>
                    <a:pt x="108399" y="51852"/>
                    <a:pt x="109859" y="52947"/>
                    <a:pt x="108399" y="51852"/>
                  </a:cubicBezTo>
                  <a:cubicBezTo>
                    <a:pt x="106941" y="50758"/>
                    <a:pt x="103293" y="54132"/>
                    <a:pt x="103567" y="50120"/>
                  </a:cubicBezTo>
                  <a:cubicBezTo>
                    <a:pt x="103840" y="46107"/>
                    <a:pt x="103567" y="45287"/>
                    <a:pt x="101834" y="48114"/>
                  </a:cubicBezTo>
                  <a:cubicBezTo>
                    <a:pt x="100101" y="50940"/>
                    <a:pt x="97822" y="52399"/>
                    <a:pt x="97822" y="50393"/>
                  </a:cubicBezTo>
                  <a:cubicBezTo>
                    <a:pt x="97822" y="48387"/>
                    <a:pt x="94995" y="49573"/>
                    <a:pt x="94448" y="47566"/>
                  </a:cubicBezTo>
                  <a:cubicBezTo>
                    <a:pt x="93901" y="45560"/>
                    <a:pt x="91347" y="42460"/>
                    <a:pt x="89888" y="43007"/>
                  </a:cubicBezTo>
                  <a:cubicBezTo>
                    <a:pt x="88429" y="43554"/>
                    <a:pt x="82502" y="45013"/>
                    <a:pt x="83870" y="47293"/>
                  </a:cubicBezTo>
                  <a:cubicBezTo>
                    <a:pt x="85238" y="49573"/>
                    <a:pt x="85602" y="52126"/>
                    <a:pt x="83870" y="50940"/>
                  </a:cubicBezTo>
                  <a:cubicBezTo>
                    <a:pt x="82137" y="49755"/>
                    <a:pt x="81043" y="51852"/>
                    <a:pt x="80769" y="52673"/>
                  </a:cubicBezTo>
                  <a:cubicBezTo>
                    <a:pt x="80496" y="53494"/>
                    <a:pt x="80769" y="55500"/>
                    <a:pt x="80222" y="56959"/>
                  </a:cubicBezTo>
                  <a:cubicBezTo>
                    <a:pt x="79675" y="58418"/>
                    <a:pt x="79584" y="59239"/>
                    <a:pt x="78490" y="56959"/>
                  </a:cubicBezTo>
                  <a:cubicBezTo>
                    <a:pt x="77395" y="54679"/>
                    <a:pt x="77669" y="56138"/>
                    <a:pt x="76757" y="57780"/>
                  </a:cubicBezTo>
                  <a:cubicBezTo>
                    <a:pt x="75845" y="59421"/>
                    <a:pt x="75663" y="57232"/>
                    <a:pt x="74477" y="54132"/>
                  </a:cubicBezTo>
                  <a:cubicBezTo>
                    <a:pt x="73292" y="51032"/>
                    <a:pt x="67091" y="36715"/>
                    <a:pt x="69918" y="30788"/>
                  </a:cubicBezTo>
                  <a:cubicBezTo>
                    <a:pt x="72516" y="23830"/>
                    <a:pt x="73966" y="16507"/>
                    <a:pt x="74203" y="9085"/>
                  </a:cubicBezTo>
                  <a:cubicBezTo>
                    <a:pt x="74203" y="5346"/>
                    <a:pt x="75845" y="2610"/>
                    <a:pt x="74933" y="-34"/>
                  </a:cubicBezTo>
                  <a:lnTo>
                    <a:pt x="57881" y="-34"/>
                  </a:lnTo>
                  <a:cubicBezTo>
                    <a:pt x="57881" y="-34"/>
                    <a:pt x="51771" y="-34"/>
                    <a:pt x="50494" y="-34"/>
                  </a:cubicBezTo>
                  <a:lnTo>
                    <a:pt x="29156" y="1881"/>
                  </a:lnTo>
                  <a:lnTo>
                    <a:pt x="40555" y="21213"/>
                  </a:lnTo>
                  <a:lnTo>
                    <a:pt x="41010" y="31152"/>
                  </a:lnTo>
                  <a:cubicBezTo>
                    <a:pt x="41157" y="32475"/>
                    <a:pt x="41594" y="33751"/>
                    <a:pt x="42287" y="34891"/>
                  </a:cubicBezTo>
                  <a:cubicBezTo>
                    <a:pt x="43327" y="36286"/>
                    <a:pt x="43537" y="38128"/>
                    <a:pt x="42834" y="39724"/>
                  </a:cubicBezTo>
                  <a:cubicBezTo>
                    <a:pt x="42287" y="41548"/>
                    <a:pt x="41010" y="44466"/>
                    <a:pt x="33715" y="46746"/>
                  </a:cubicBezTo>
                  <a:cubicBezTo>
                    <a:pt x="32831" y="46992"/>
                    <a:pt x="32138" y="47685"/>
                    <a:pt x="31892" y="48569"/>
                  </a:cubicBezTo>
                  <a:cubicBezTo>
                    <a:pt x="31436" y="50120"/>
                    <a:pt x="28974" y="65896"/>
                    <a:pt x="28974" y="65896"/>
                  </a:cubicBezTo>
                  <a:lnTo>
                    <a:pt x="40737" y="66807"/>
                  </a:lnTo>
                  <a:cubicBezTo>
                    <a:pt x="40737" y="66807"/>
                    <a:pt x="42287" y="74832"/>
                    <a:pt x="38457" y="77294"/>
                  </a:cubicBezTo>
                  <a:cubicBezTo>
                    <a:pt x="34628" y="79756"/>
                    <a:pt x="33168" y="79574"/>
                    <a:pt x="31254" y="82948"/>
                  </a:cubicBezTo>
                  <a:cubicBezTo>
                    <a:pt x="29339" y="86322"/>
                    <a:pt x="20037" y="101642"/>
                    <a:pt x="20037" y="101642"/>
                  </a:cubicBezTo>
                  <a:lnTo>
                    <a:pt x="17393" y="103921"/>
                  </a:lnTo>
                  <a:lnTo>
                    <a:pt x="2438" y="115138"/>
                  </a:lnTo>
                  <a:lnTo>
                    <a:pt x="979" y="115685"/>
                  </a:lnTo>
                  <a:cubicBezTo>
                    <a:pt x="1526" y="118603"/>
                    <a:pt x="979" y="119424"/>
                    <a:pt x="979" y="119424"/>
                  </a:cubicBezTo>
                  <a:cubicBezTo>
                    <a:pt x="-1201" y="124676"/>
                    <a:pt x="149" y="130731"/>
                    <a:pt x="4353" y="134561"/>
                  </a:cubicBezTo>
                  <a:cubicBezTo>
                    <a:pt x="7818" y="138300"/>
                    <a:pt x="6085" y="141947"/>
                    <a:pt x="5264" y="146507"/>
                  </a:cubicBezTo>
                  <a:cubicBezTo>
                    <a:pt x="4444" y="151066"/>
                    <a:pt x="6632" y="153072"/>
                    <a:pt x="9824" y="159365"/>
                  </a:cubicBezTo>
                  <a:cubicBezTo>
                    <a:pt x="13016" y="165657"/>
                    <a:pt x="8912" y="167389"/>
                    <a:pt x="7180" y="170763"/>
                  </a:cubicBezTo>
                  <a:cubicBezTo>
                    <a:pt x="5447" y="174137"/>
                    <a:pt x="5538" y="175870"/>
                    <a:pt x="9824" y="181888"/>
                  </a:cubicBezTo>
                  <a:cubicBezTo>
                    <a:pt x="14110" y="187907"/>
                    <a:pt x="16663" y="184715"/>
                    <a:pt x="16663" y="184715"/>
                  </a:cubicBezTo>
                  <a:cubicBezTo>
                    <a:pt x="27150" y="185901"/>
                    <a:pt x="45661" y="236055"/>
                    <a:pt x="49674" y="244535"/>
                  </a:cubicBezTo>
                  <a:cubicBezTo>
                    <a:pt x="51735" y="248648"/>
                    <a:pt x="52893" y="253162"/>
                    <a:pt x="53048" y="257758"/>
                  </a:cubicBezTo>
                  <a:cubicBezTo>
                    <a:pt x="58938" y="257958"/>
                    <a:pt x="64683" y="259654"/>
                    <a:pt x="69735" y="262682"/>
                  </a:cubicBezTo>
                  <a:cubicBezTo>
                    <a:pt x="76392" y="267697"/>
                    <a:pt x="83778" y="272621"/>
                    <a:pt x="83778" y="272621"/>
                  </a:cubicBezTo>
                  <a:cubicBezTo>
                    <a:pt x="83778" y="272621"/>
                    <a:pt x="92897" y="276360"/>
                    <a:pt x="95907" y="277728"/>
                  </a:cubicBezTo>
                  <a:cubicBezTo>
                    <a:pt x="98916" y="279096"/>
                    <a:pt x="110770" y="283564"/>
                    <a:pt x="116698" y="285297"/>
                  </a:cubicBezTo>
                  <a:cubicBezTo>
                    <a:pt x="122625" y="287029"/>
                    <a:pt x="139313" y="292683"/>
                    <a:pt x="146608" y="295145"/>
                  </a:cubicBezTo>
                  <a:cubicBezTo>
                    <a:pt x="146380" y="294343"/>
                    <a:pt x="146380" y="293485"/>
                    <a:pt x="146608" y="292683"/>
                  </a:cubicBezTo>
                  <a:cubicBezTo>
                    <a:pt x="147429" y="290494"/>
                    <a:pt x="148523" y="286482"/>
                    <a:pt x="151714" y="289583"/>
                  </a:cubicBezTo>
                  <a:cubicBezTo>
                    <a:pt x="154906" y="292683"/>
                    <a:pt x="163934" y="299613"/>
                    <a:pt x="165393" y="303535"/>
                  </a:cubicBezTo>
                  <a:cubicBezTo>
                    <a:pt x="167645" y="310073"/>
                    <a:pt x="169195" y="316830"/>
                    <a:pt x="170043" y="323687"/>
                  </a:cubicBezTo>
                  <a:cubicBezTo>
                    <a:pt x="170490" y="330992"/>
                    <a:pt x="172032" y="338177"/>
                    <a:pt x="174603" y="345026"/>
                  </a:cubicBezTo>
                  <a:cubicBezTo>
                    <a:pt x="177384" y="349777"/>
                    <a:pt x="179764" y="354747"/>
                    <a:pt x="181716" y="359890"/>
                  </a:cubicBezTo>
                  <a:lnTo>
                    <a:pt x="189467" y="361166"/>
                  </a:lnTo>
                  <a:cubicBezTo>
                    <a:pt x="194738" y="362261"/>
                    <a:pt x="200218" y="361823"/>
                    <a:pt x="205242" y="359890"/>
                  </a:cubicBezTo>
                  <a:cubicBezTo>
                    <a:pt x="207158" y="357792"/>
                    <a:pt x="210805" y="354145"/>
                    <a:pt x="212264" y="354509"/>
                  </a:cubicBezTo>
                  <a:cubicBezTo>
                    <a:pt x="213723" y="354874"/>
                    <a:pt x="213997" y="356242"/>
                    <a:pt x="215547" y="356971"/>
                  </a:cubicBezTo>
                  <a:cubicBezTo>
                    <a:pt x="217097" y="357701"/>
                    <a:pt x="231687" y="367458"/>
                    <a:pt x="239256" y="364084"/>
                  </a:cubicBezTo>
                  <a:cubicBezTo>
                    <a:pt x="246825" y="360710"/>
                    <a:pt x="250837" y="359342"/>
                    <a:pt x="253299" y="360254"/>
                  </a:cubicBezTo>
                  <a:cubicBezTo>
                    <a:pt x="255762" y="361166"/>
                    <a:pt x="260777" y="363902"/>
                    <a:pt x="262418" y="364631"/>
                  </a:cubicBezTo>
                  <a:cubicBezTo>
                    <a:pt x="264060" y="365361"/>
                    <a:pt x="265428" y="364631"/>
                    <a:pt x="265975" y="364631"/>
                  </a:cubicBezTo>
                  <a:cubicBezTo>
                    <a:pt x="266822" y="363801"/>
                    <a:pt x="267908" y="363264"/>
                    <a:pt x="269075" y="363081"/>
                  </a:cubicBezTo>
                  <a:cubicBezTo>
                    <a:pt x="270716" y="363081"/>
                    <a:pt x="277008" y="360619"/>
                    <a:pt x="277373" y="357975"/>
                  </a:cubicBezTo>
                  <a:cubicBezTo>
                    <a:pt x="277738" y="355330"/>
                    <a:pt x="277373" y="354692"/>
                    <a:pt x="280018" y="352595"/>
                  </a:cubicBezTo>
                  <a:cubicBezTo>
                    <a:pt x="282662" y="350497"/>
                    <a:pt x="286310" y="348673"/>
                    <a:pt x="287495" y="349038"/>
                  </a:cubicBezTo>
                  <a:cubicBezTo>
                    <a:pt x="288681" y="349403"/>
                    <a:pt x="298438" y="353780"/>
                    <a:pt x="298438" y="353780"/>
                  </a:cubicBezTo>
                  <a:cubicBezTo>
                    <a:pt x="299578" y="354464"/>
                    <a:pt x="301037" y="354227"/>
                    <a:pt x="301903" y="353233"/>
                  </a:cubicBezTo>
                  <a:cubicBezTo>
                    <a:pt x="306782" y="349385"/>
                    <a:pt x="312499" y="346758"/>
                    <a:pt x="318591" y="345573"/>
                  </a:cubicBezTo>
                  <a:cubicBezTo>
                    <a:pt x="323734" y="346083"/>
                    <a:pt x="328913" y="345035"/>
                    <a:pt x="333454" y="342564"/>
                  </a:cubicBezTo>
                  <a:cubicBezTo>
                    <a:pt x="338105" y="340101"/>
                    <a:pt x="357073" y="327609"/>
                    <a:pt x="367103" y="321043"/>
                  </a:cubicBezTo>
                  <a:cubicBezTo>
                    <a:pt x="367103" y="320222"/>
                    <a:pt x="366465" y="319402"/>
                    <a:pt x="366100" y="318672"/>
                  </a:cubicBezTo>
                  <a:cubicBezTo>
                    <a:pt x="364486" y="316128"/>
                    <a:pt x="362079" y="314176"/>
                    <a:pt x="359261" y="313109"/>
                  </a:cubicBezTo>
                  <a:cubicBezTo>
                    <a:pt x="357337" y="312499"/>
                    <a:pt x="355349" y="312134"/>
                    <a:pt x="353334" y="312015"/>
                  </a:cubicBezTo>
                  <a:cubicBezTo>
                    <a:pt x="351264" y="311851"/>
                    <a:pt x="349485" y="310501"/>
                    <a:pt x="348774" y="308550"/>
                  </a:cubicBezTo>
                  <a:cubicBezTo>
                    <a:pt x="347954" y="307009"/>
                    <a:pt x="346184" y="306225"/>
                    <a:pt x="344488" y="306635"/>
                  </a:cubicBezTo>
                  <a:cubicBezTo>
                    <a:pt x="343120" y="306635"/>
                    <a:pt x="341753" y="304994"/>
                    <a:pt x="341570" y="303443"/>
                  </a:cubicBezTo>
                  <a:cubicBezTo>
                    <a:pt x="340649" y="299449"/>
                    <a:pt x="339455" y="295519"/>
                    <a:pt x="338014" y="291680"/>
                  </a:cubicBezTo>
                  <a:cubicBezTo>
                    <a:pt x="336975" y="288917"/>
                    <a:pt x="336975" y="285871"/>
                    <a:pt x="338014" y="283108"/>
                  </a:cubicBezTo>
                  <a:cubicBezTo>
                    <a:pt x="338926" y="279917"/>
                    <a:pt x="341023" y="277181"/>
                    <a:pt x="335734" y="272621"/>
                  </a:cubicBezTo>
                  <a:cubicBezTo>
                    <a:pt x="330382" y="264569"/>
                    <a:pt x="328266" y="254803"/>
                    <a:pt x="329807" y="245265"/>
                  </a:cubicBezTo>
                  <a:cubicBezTo>
                    <a:pt x="333181" y="238453"/>
                    <a:pt x="333181" y="230465"/>
                    <a:pt x="329807" y="223653"/>
                  </a:cubicBezTo>
                  <a:cubicBezTo>
                    <a:pt x="328749" y="219467"/>
                    <a:pt x="329515" y="215026"/>
                    <a:pt x="331904" y="211433"/>
                  </a:cubicBezTo>
                  <a:cubicBezTo>
                    <a:pt x="335917" y="204047"/>
                    <a:pt x="338926" y="202315"/>
                    <a:pt x="328257" y="193651"/>
                  </a:cubicBezTo>
                  <a:cubicBezTo>
                    <a:pt x="317588" y="184989"/>
                    <a:pt x="307192" y="182435"/>
                    <a:pt x="314031" y="160550"/>
                  </a:cubicBezTo>
                  <a:cubicBezTo>
                    <a:pt x="316913" y="148422"/>
                    <a:pt x="321263" y="136695"/>
                    <a:pt x="326980" y="125624"/>
                  </a:cubicBezTo>
                  <a:lnTo>
                    <a:pt x="275276" y="89149"/>
                  </a:lnTo>
                  <a:cubicBezTo>
                    <a:pt x="275276" y="89149"/>
                    <a:pt x="270352" y="86595"/>
                    <a:pt x="272084" y="78024"/>
                  </a:cubicBezTo>
                  <a:close/>
                </a:path>
              </a:pathLst>
            </a:custGeom>
            <a:grpFill/>
            <a:ln w="4559" cap="flat">
              <a:solidFill>
                <a:srgbClr val="FFFFFF"/>
              </a:solidFill>
              <a:prstDash val="solid"/>
              <a:miter/>
            </a:ln>
          </p:spPr>
          <p:txBody>
            <a:bodyPr rtlCol="0" anchor="ctr"/>
            <a:lstStyle/>
            <a:p>
              <a:endParaRPr lang="en-US"/>
            </a:p>
          </p:txBody>
        </p:sp>
      </p:grpSp>
      <p:sp>
        <p:nvSpPr>
          <p:cNvPr id="1266" name="Freeform: Shape 1265">
            <a:extLst>
              <a:ext uri="{FF2B5EF4-FFF2-40B4-BE49-F238E27FC236}">
                <a16:creationId xmlns:a16="http://schemas.microsoft.com/office/drawing/2014/main" id="{4EDD5194-43E2-EA02-89F7-E22F2464ED86}"/>
              </a:ext>
            </a:extLst>
          </p:cNvPr>
          <p:cNvSpPr/>
          <p:nvPr/>
        </p:nvSpPr>
        <p:spPr>
          <a:xfrm>
            <a:off x="5356362" y="3478111"/>
            <a:ext cx="355023" cy="268842"/>
          </a:xfrm>
          <a:custGeom>
            <a:avLst/>
            <a:gdLst>
              <a:gd name="connsiteX0" fmla="*/ 407838 w 408598"/>
              <a:gd name="connsiteY0" fmla="*/ 132380 h 309412"/>
              <a:gd name="connsiteX1" fmla="*/ 403461 w 408598"/>
              <a:gd name="connsiteY1" fmla="*/ 125176 h 309412"/>
              <a:gd name="connsiteX2" fmla="*/ 397716 w 408598"/>
              <a:gd name="connsiteY2" fmla="*/ 117152 h 309412"/>
              <a:gd name="connsiteX3" fmla="*/ 386682 w 408598"/>
              <a:gd name="connsiteY3" fmla="*/ 86603 h 309412"/>
              <a:gd name="connsiteX4" fmla="*/ 386682 w 408598"/>
              <a:gd name="connsiteY4" fmla="*/ 81861 h 309412"/>
              <a:gd name="connsiteX5" fmla="*/ 388506 w 408598"/>
              <a:gd name="connsiteY5" fmla="*/ 72013 h 309412"/>
              <a:gd name="connsiteX6" fmla="*/ 387046 w 408598"/>
              <a:gd name="connsiteY6" fmla="*/ 64809 h 309412"/>
              <a:gd name="connsiteX7" fmla="*/ 387046 w 408598"/>
              <a:gd name="connsiteY7" fmla="*/ 56876 h 309412"/>
              <a:gd name="connsiteX8" fmla="*/ 383946 w 408598"/>
              <a:gd name="connsiteY8" fmla="*/ 52316 h 309412"/>
              <a:gd name="connsiteX9" fmla="*/ 383946 w 408598"/>
              <a:gd name="connsiteY9" fmla="*/ 46298 h 309412"/>
              <a:gd name="connsiteX10" fmla="*/ 384493 w 408598"/>
              <a:gd name="connsiteY10" fmla="*/ 44018 h 309412"/>
              <a:gd name="connsiteX11" fmla="*/ 380207 w 408598"/>
              <a:gd name="connsiteY11" fmla="*/ 41465 h 309412"/>
              <a:gd name="connsiteX12" fmla="*/ 369356 w 408598"/>
              <a:gd name="connsiteY12" fmla="*/ 31069 h 309412"/>
              <a:gd name="connsiteX13" fmla="*/ 367167 w 408598"/>
              <a:gd name="connsiteY13" fmla="*/ 30522 h 309412"/>
              <a:gd name="connsiteX14" fmla="*/ 349476 w 408598"/>
              <a:gd name="connsiteY14" fmla="*/ 25962 h 309412"/>
              <a:gd name="connsiteX15" fmla="*/ 347926 w 408598"/>
              <a:gd name="connsiteY15" fmla="*/ 27695 h 309412"/>
              <a:gd name="connsiteX16" fmla="*/ 347015 w 408598"/>
              <a:gd name="connsiteY16" fmla="*/ 26966 h 309412"/>
              <a:gd name="connsiteX17" fmla="*/ 343002 w 408598"/>
              <a:gd name="connsiteY17" fmla="*/ 19488 h 309412"/>
              <a:gd name="connsiteX18" fmla="*/ 332515 w 408598"/>
              <a:gd name="connsiteY18" fmla="*/ 22406 h 309412"/>
              <a:gd name="connsiteX19" fmla="*/ 294763 w 408598"/>
              <a:gd name="connsiteY19" fmla="*/ 28242 h 309412"/>
              <a:gd name="connsiteX20" fmla="*/ 287559 w 408598"/>
              <a:gd name="connsiteY20" fmla="*/ 25780 h 309412"/>
              <a:gd name="connsiteX21" fmla="*/ 277802 w 408598"/>
              <a:gd name="connsiteY21" fmla="*/ 20126 h 309412"/>
              <a:gd name="connsiteX22" fmla="*/ 265491 w 408598"/>
              <a:gd name="connsiteY22" fmla="*/ 4168 h 309412"/>
              <a:gd name="connsiteX23" fmla="*/ 265491 w 408598"/>
              <a:gd name="connsiteY23" fmla="*/ 1888 h 309412"/>
              <a:gd name="connsiteX24" fmla="*/ 264762 w 408598"/>
              <a:gd name="connsiteY24" fmla="*/ 156 h 309412"/>
              <a:gd name="connsiteX25" fmla="*/ 258834 w 408598"/>
              <a:gd name="connsiteY25" fmla="*/ 885 h 309412"/>
              <a:gd name="connsiteX26" fmla="*/ 248348 w 408598"/>
              <a:gd name="connsiteY26" fmla="*/ 2983 h 309412"/>
              <a:gd name="connsiteX27" fmla="*/ 242694 w 408598"/>
              <a:gd name="connsiteY27" fmla="*/ 11190 h 309412"/>
              <a:gd name="connsiteX28" fmla="*/ 225733 w 408598"/>
              <a:gd name="connsiteY28" fmla="*/ 52043 h 309412"/>
              <a:gd name="connsiteX29" fmla="*/ 217617 w 408598"/>
              <a:gd name="connsiteY29" fmla="*/ 66633 h 309412"/>
              <a:gd name="connsiteX30" fmla="*/ 196370 w 408598"/>
              <a:gd name="connsiteY30" fmla="*/ 84324 h 309412"/>
              <a:gd name="connsiteX31" fmla="*/ 167098 w 408598"/>
              <a:gd name="connsiteY31" fmla="*/ 96087 h 309412"/>
              <a:gd name="connsiteX32" fmla="*/ 145942 w 408598"/>
              <a:gd name="connsiteY32" fmla="*/ 112592 h 309412"/>
              <a:gd name="connsiteX33" fmla="*/ 134361 w 408598"/>
              <a:gd name="connsiteY33" fmla="*/ 124629 h 309412"/>
              <a:gd name="connsiteX34" fmla="*/ 129619 w 408598"/>
              <a:gd name="connsiteY34" fmla="*/ 137305 h 309412"/>
              <a:gd name="connsiteX35" fmla="*/ 115941 w 408598"/>
              <a:gd name="connsiteY35" fmla="*/ 165391 h 309412"/>
              <a:gd name="connsiteX36" fmla="*/ 113297 w 408598"/>
              <a:gd name="connsiteY36" fmla="*/ 179069 h 309412"/>
              <a:gd name="connsiteX37" fmla="*/ 113297 w 408598"/>
              <a:gd name="connsiteY37" fmla="*/ 193386 h 309412"/>
              <a:gd name="connsiteX38" fmla="*/ 114664 w 408598"/>
              <a:gd name="connsiteY38" fmla="*/ 201502 h 309412"/>
              <a:gd name="connsiteX39" fmla="*/ 116123 w 408598"/>
              <a:gd name="connsiteY39" fmla="*/ 224299 h 309412"/>
              <a:gd name="connsiteX40" fmla="*/ 92596 w 408598"/>
              <a:gd name="connsiteY40" fmla="*/ 255486 h 309412"/>
              <a:gd name="connsiteX41" fmla="*/ 73447 w 408598"/>
              <a:gd name="connsiteY41" fmla="*/ 269529 h 309412"/>
              <a:gd name="connsiteX42" fmla="*/ 52473 w 408598"/>
              <a:gd name="connsiteY42" fmla="*/ 285487 h 309412"/>
              <a:gd name="connsiteX43" fmla="*/ 25116 w 408598"/>
              <a:gd name="connsiteY43" fmla="*/ 295609 h 309412"/>
              <a:gd name="connsiteX44" fmla="*/ 6149 w 408598"/>
              <a:gd name="connsiteY44" fmla="*/ 301263 h 309412"/>
              <a:gd name="connsiteX45" fmla="*/ -52 w 408598"/>
              <a:gd name="connsiteY45" fmla="*/ 309379 h 309412"/>
              <a:gd name="connsiteX46" fmla="*/ 151869 w 408598"/>
              <a:gd name="connsiteY46" fmla="*/ 309379 h 309412"/>
              <a:gd name="connsiteX47" fmla="*/ 151869 w 408598"/>
              <a:gd name="connsiteY47" fmla="*/ 270897 h 309412"/>
              <a:gd name="connsiteX48" fmla="*/ 173664 w 408598"/>
              <a:gd name="connsiteY48" fmla="*/ 254391 h 309412"/>
              <a:gd name="connsiteX49" fmla="*/ 193087 w 408598"/>
              <a:gd name="connsiteY49" fmla="*/ 244634 h 309412"/>
              <a:gd name="connsiteX50" fmla="*/ 207495 w 408598"/>
              <a:gd name="connsiteY50" fmla="*/ 239710 h 309412"/>
              <a:gd name="connsiteX51" fmla="*/ 219440 w 408598"/>
              <a:gd name="connsiteY51" fmla="*/ 239710 h 309412"/>
              <a:gd name="connsiteX52" fmla="*/ 222906 w 408598"/>
              <a:gd name="connsiteY52" fmla="*/ 238525 h 309412"/>
              <a:gd name="connsiteX53" fmla="*/ 225733 w 408598"/>
              <a:gd name="connsiteY53" fmla="*/ 230774 h 309412"/>
              <a:gd name="connsiteX54" fmla="*/ 227830 w 408598"/>
              <a:gd name="connsiteY54" fmla="*/ 230774 h 309412"/>
              <a:gd name="connsiteX55" fmla="*/ 247071 w 408598"/>
              <a:gd name="connsiteY55" fmla="*/ 228676 h 309412"/>
              <a:gd name="connsiteX56" fmla="*/ 267953 w 408598"/>
              <a:gd name="connsiteY56" fmla="*/ 219557 h 309412"/>
              <a:gd name="connsiteX57" fmla="*/ 274792 w 408598"/>
              <a:gd name="connsiteY57" fmla="*/ 210438 h 309412"/>
              <a:gd name="connsiteX58" fmla="*/ 277255 w 408598"/>
              <a:gd name="connsiteY58" fmla="*/ 208797 h 309412"/>
              <a:gd name="connsiteX59" fmla="*/ 296951 w 408598"/>
              <a:gd name="connsiteY59" fmla="*/ 198857 h 309412"/>
              <a:gd name="connsiteX60" fmla="*/ 315189 w 408598"/>
              <a:gd name="connsiteY60" fmla="*/ 191836 h 309412"/>
              <a:gd name="connsiteX61" fmla="*/ 323396 w 408598"/>
              <a:gd name="connsiteY61" fmla="*/ 186547 h 309412"/>
              <a:gd name="connsiteX62" fmla="*/ 320752 w 408598"/>
              <a:gd name="connsiteY62" fmla="*/ 179707 h 309412"/>
              <a:gd name="connsiteX63" fmla="*/ 317661 w 408598"/>
              <a:gd name="connsiteY63" fmla="*/ 179698 h 309412"/>
              <a:gd name="connsiteX64" fmla="*/ 317651 w 408598"/>
              <a:gd name="connsiteY64" fmla="*/ 179707 h 309412"/>
              <a:gd name="connsiteX65" fmla="*/ 316375 w 408598"/>
              <a:gd name="connsiteY65" fmla="*/ 178340 h 309412"/>
              <a:gd name="connsiteX66" fmla="*/ 318837 w 408598"/>
              <a:gd name="connsiteY66" fmla="*/ 172503 h 309412"/>
              <a:gd name="connsiteX67" fmla="*/ 317287 w 408598"/>
              <a:gd name="connsiteY67" fmla="*/ 168856 h 309412"/>
              <a:gd name="connsiteX68" fmla="*/ 316010 w 408598"/>
              <a:gd name="connsiteY68" fmla="*/ 162199 h 309412"/>
              <a:gd name="connsiteX69" fmla="*/ 322667 w 408598"/>
              <a:gd name="connsiteY69" fmla="*/ 159919 h 309412"/>
              <a:gd name="connsiteX70" fmla="*/ 331786 w 408598"/>
              <a:gd name="connsiteY70" fmla="*/ 159190 h 309412"/>
              <a:gd name="connsiteX71" fmla="*/ 339719 w 408598"/>
              <a:gd name="connsiteY71" fmla="*/ 156363 h 309412"/>
              <a:gd name="connsiteX72" fmla="*/ 341634 w 408598"/>
              <a:gd name="connsiteY72" fmla="*/ 154995 h 309412"/>
              <a:gd name="connsiteX73" fmla="*/ 351483 w 408598"/>
              <a:gd name="connsiteY73" fmla="*/ 144964 h 309412"/>
              <a:gd name="connsiteX74" fmla="*/ 367623 w 408598"/>
              <a:gd name="connsiteY74" fmla="*/ 142502 h 309412"/>
              <a:gd name="connsiteX75" fmla="*/ 384585 w 408598"/>
              <a:gd name="connsiteY75" fmla="*/ 144326 h 309412"/>
              <a:gd name="connsiteX76" fmla="*/ 402822 w 408598"/>
              <a:gd name="connsiteY76" fmla="*/ 144964 h 309412"/>
              <a:gd name="connsiteX77" fmla="*/ 403734 w 408598"/>
              <a:gd name="connsiteY77" fmla="*/ 141134 h 309412"/>
              <a:gd name="connsiteX78" fmla="*/ 403734 w 408598"/>
              <a:gd name="connsiteY78" fmla="*/ 139219 h 309412"/>
              <a:gd name="connsiteX79" fmla="*/ 407838 w 408598"/>
              <a:gd name="connsiteY79" fmla="*/ 132380 h 309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08598" h="309412">
                <a:moveTo>
                  <a:pt x="407838" y="132380"/>
                </a:moveTo>
                <a:cubicBezTo>
                  <a:pt x="410300" y="128733"/>
                  <a:pt x="405741" y="126270"/>
                  <a:pt x="403461" y="125176"/>
                </a:cubicBezTo>
                <a:cubicBezTo>
                  <a:pt x="400734" y="123188"/>
                  <a:pt x="398719" y="120371"/>
                  <a:pt x="397716" y="117152"/>
                </a:cubicBezTo>
                <a:cubicBezTo>
                  <a:pt x="396622" y="113960"/>
                  <a:pt x="387685" y="88518"/>
                  <a:pt x="386682" y="86603"/>
                </a:cubicBezTo>
                <a:cubicBezTo>
                  <a:pt x="386262" y="85053"/>
                  <a:pt x="386262" y="83412"/>
                  <a:pt x="386682" y="81861"/>
                </a:cubicBezTo>
                <a:cubicBezTo>
                  <a:pt x="387119" y="78551"/>
                  <a:pt x="387730" y="75259"/>
                  <a:pt x="388506" y="72013"/>
                </a:cubicBezTo>
                <a:cubicBezTo>
                  <a:pt x="388962" y="69514"/>
                  <a:pt x="388433" y="66934"/>
                  <a:pt x="387046" y="64809"/>
                </a:cubicBezTo>
                <a:cubicBezTo>
                  <a:pt x="385652" y="62347"/>
                  <a:pt x="385652" y="59338"/>
                  <a:pt x="387046" y="56876"/>
                </a:cubicBezTo>
                <a:cubicBezTo>
                  <a:pt x="388506" y="53410"/>
                  <a:pt x="386499" y="54596"/>
                  <a:pt x="383946" y="52316"/>
                </a:cubicBezTo>
                <a:cubicBezTo>
                  <a:pt x="381393" y="50036"/>
                  <a:pt x="383034" y="47757"/>
                  <a:pt x="383946" y="46298"/>
                </a:cubicBezTo>
                <a:cubicBezTo>
                  <a:pt x="384858" y="44839"/>
                  <a:pt x="385405" y="44930"/>
                  <a:pt x="384493" y="44018"/>
                </a:cubicBezTo>
                <a:cubicBezTo>
                  <a:pt x="383581" y="43106"/>
                  <a:pt x="382214" y="43197"/>
                  <a:pt x="380207" y="41465"/>
                </a:cubicBezTo>
                <a:cubicBezTo>
                  <a:pt x="378201" y="39732"/>
                  <a:pt x="372821" y="34443"/>
                  <a:pt x="369356" y="31069"/>
                </a:cubicBezTo>
                <a:lnTo>
                  <a:pt x="367167" y="30522"/>
                </a:lnTo>
                <a:cubicBezTo>
                  <a:pt x="361368" y="28643"/>
                  <a:pt x="355458" y="27121"/>
                  <a:pt x="349476" y="25962"/>
                </a:cubicBezTo>
                <a:cubicBezTo>
                  <a:pt x="346832" y="25962"/>
                  <a:pt x="347562" y="25962"/>
                  <a:pt x="347926" y="27695"/>
                </a:cubicBezTo>
                <a:cubicBezTo>
                  <a:pt x="348291" y="29428"/>
                  <a:pt x="347926" y="31343"/>
                  <a:pt x="347015" y="26966"/>
                </a:cubicBezTo>
                <a:cubicBezTo>
                  <a:pt x="346102" y="22588"/>
                  <a:pt x="346011" y="18576"/>
                  <a:pt x="343002" y="19488"/>
                </a:cubicBezTo>
                <a:cubicBezTo>
                  <a:pt x="339363" y="19853"/>
                  <a:pt x="335816" y="20838"/>
                  <a:pt x="332515" y="22406"/>
                </a:cubicBezTo>
                <a:cubicBezTo>
                  <a:pt x="320506" y="27084"/>
                  <a:pt x="307621" y="29081"/>
                  <a:pt x="294763" y="28242"/>
                </a:cubicBezTo>
                <a:cubicBezTo>
                  <a:pt x="292164" y="28187"/>
                  <a:pt x="289647" y="27330"/>
                  <a:pt x="287559" y="25780"/>
                </a:cubicBezTo>
                <a:cubicBezTo>
                  <a:pt x="284495" y="23582"/>
                  <a:pt x="281230" y="21686"/>
                  <a:pt x="277802" y="20126"/>
                </a:cubicBezTo>
                <a:cubicBezTo>
                  <a:pt x="272367" y="15986"/>
                  <a:pt x="268117" y="10478"/>
                  <a:pt x="265491" y="4168"/>
                </a:cubicBezTo>
                <a:cubicBezTo>
                  <a:pt x="265491" y="4168"/>
                  <a:pt x="263941" y="3348"/>
                  <a:pt x="265491" y="1888"/>
                </a:cubicBezTo>
                <a:cubicBezTo>
                  <a:pt x="267042" y="429"/>
                  <a:pt x="267589" y="-26"/>
                  <a:pt x="264762" y="156"/>
                </a:cubicBezTo>
                <a:cubicBezTo>
                  <a:pt x="261935" y="338"/>
                  <a:pt x="262665" y="-756"/>
                  <a:pt x="258834" y="885"/>
                </a:cubicBezTo>
                <a:cubicBezTo>
                  <a:pt x="255004" y="2527"/>
                  <a:pt x="252360" y="885"/>
                  <a:pt x="248348" y="2983"/>
                </a:cubicBezTo>
                <a:cubicBezTo>
                  <a:pt x="244336" y="5080"/>
                  <a:pt x="244062" y="6266"/>
                  <a:pt x="242694" y="11190"/>
                </a:cubicBezTo>
                <a:cubicBezTo>
                  <a:pt x="237934" y="25160"/>
                  <a:pt x="232271" y="38811"/>
                  <a:pt x="225733" y="52043"/>
                </a:cubicBezTo>
                <a:cubicBezTo>
                  <a:pt x="222769" y="56757"/>
                  <a:pt x="220052" y="61626"/>
                  <a:pt x="217617" y="66633"/>
                </a:cubicBezTo>
                <a:cubicBezTo>
                  <a:pt x="211799" y="73901"/>
                  <a:pt x="204568" y="79910"/>
                  <a:pt x="196370" y="84324"/>
                </a:cubicBezTo>
                <a:cubicBezTo>
                  <a:pt x="187251" y="88518"/>
                  <a:pt x="171019" y="94993"/>
                  <a:pt x="167098" y="96087"/>
                </a:cubicBezTo>
                <a:cubicBezTo>
                  <a:pt x="158554" y="99343"/>
                  <a:pt x="151177" y="105096"/>
                  <a:pt x="145942" y="112592"/>
                </a:cubicBezTo>
                <a:cubicBezTo>
                  <a:pt x="143170" y="117526"/>
                  <a:pt x="139185" y="121666"/>
                  <a:pt x="134361" y="124629"/>
                </a:cubicBezTo>
                <a:cubicBezTo>
                  <a:pt x="132720" y="125906"/>
                  <a:pt x="130987" y="127821"/>
                  <a:pt x="129619" y="137305"/>
                </a:cubicBezTo>
                <a:cubicBezTo>
                  <a:pt x="126728" y="147390"/>
                  <a:pt x="122096" y="156892"/>
                  <a:pt x="115941" y="165391"/>
                </a:cubicBezTo>
                <a:cubicBezTo>
                  <a:pt x="113825" y="169622"/>
                  <a:pt x="112904" y="174355"/>
                  <a:pt x="113297" y="179069"/>
                </a:cubicBezTo>
                <a:cubicBezTo>
                  <a:pt x="113297" y="183629"/>
                  <a:pt x="113297" y="188188"/>
                  <a:pt x="113297" y="193386"/>
                </a:cubicBezTo>
                <a:cubicBezTo>
                  <a:pt x="113297" y="198584"/>
                  <a:pt x="110470" y="197763"/>
                  <a:pt x="114664" y="201502"/>
                </a:cubicBezTo>
                <a:cubicBezTo>
                  <a:pt x="120436" y="207821"/>
                  <a:pt x="121047" y="217296"/>
                  <a:pt x="116123" y="224299"/>
                </a:cubicBezTo>
                <a:cubicBezTo>
                  <a:pt x="109284" y="235415"/>
                  <a:pt x="101405" y="245856"/>
                  <a:pt x="92596" y="255486"/>
                </a:cubicBezTo>
                <a:cubicBezTo>
                  <a:pt x="86523" y="260583"/>
                  <a:pt x="80131" y="265270"/>
                  <a:pt x="73447" y="269529"/>
                </a:cubicBezTo>
                <a:cubicBezTo>
                  <a:pt x="66051" y="274289"/>
                  <a:pt x="59039" y="279633"/>
                  <a:pt x="52473" y="285487"/>
                </a:cubicBezTo>
                <a:cubicBezTo>
                  <a:pt x="44202" y="290812"/>
                  <a:pt x="34865" y="294268"/>
                  <a:pt x="25116" y="295609"/>
                </a:cubicBezTo>
                <a:cubicBezTo>
                  <a:pt x="9158" y="299348"/>
                  <a:pt x="9341" y="297250"/>
                  <a:pt x="6149" y="301263"/>
                </a:cubicBezTo>
                <a:cubicBezTo>
                  <a:pt x="3824" y="303761"/>
                  <a:pt x="1745" y="306479"/>
                  <a:pt x="-52" y="309379"/>
                </a:cubicBezTo>
                <a:lnTo>
                  <a:pt x="151869" y="309379"/>
                </a:lnTo>
                <a:lnTo>
                  <a:pt x="151869" y="270897"/>
                </a:lnTo>
                <a:cubicBezTo>
                  <a:pt x="151869" y="270897"/>
                  <a:pt x="170107" y="257218"/>
                  <a:pt x="173664" y="254391"/>
                </a:cubicBezTo>
                <a:cubicBezTo>
                  <a:pt x="179728" y="250388"/>
                  <a:pt x="186248" y="247105"/>
                  <a:pt x="193087" y="244634"/>
                </a:cubicBezTo>
                <a:cubicBezTo>
                  <a:pt x="198194" y="243175"/>
                  <a:pt x="204486" y="240075"/>
                  <a:pt x="207495" y="239710"/>
                </a:cubicBezTo>
                <a:cubicBezTo>
                  <a:pt x="211461" y="239190"/>
                  <a:pt x="215474" y="239190"/>
                  <a:pt x="219440" y="239710"/>
                </a:cubicBezTo>
                <a:cubicBezTo>
                  <a:pt x="220809" y="240440"/>
                  <a:pt x="221994" y="239710"/>
                  <a:pt x="222906" y="238525"/>
                </a:cubicBezTo>
                <a:cubicBezTo>
                  <a:pt x="224000" y="235999"/>
                  <a:pt x="224948" y="233409"/>
                  <a:pt x="225733" y="230774"/>
                </a:cubicBezTo>
                <a:cubicBezTo>
                  <a:pt x="225733" y="230044"/>
                  <a:pt x="226554" y="230774"/>
                  <a:pt x="227830" y="230774"/>
                </a:cubicBezTo>
                <a:cubicBezTo>
                  <a:pt x="234295" y="230609"/>
                  <a:pt x="240724" y="229907"/>
                  <a:pt x="247071" y="228676"/>
                </a:cubicBezTo>
                <a:cubicBezTo>
                  <a:pt x="254649" y="227317"/>
                  <a:pt x="261808" y="224199"/>
                  <a:pt x="267953" y="219557"/>
                </a:cubicBezTo>
                <a:cubicBezTo>
                  <a:pt x="270662" y="216858"/>
                  <a:pt x="272960" y="213794"/>
                  <a:pt x="274792" y="210438"/>
                </a:cubicBezTo>
                <a:cubicBezTo>
                  <a:pt x="275522" y="209763"/>
                  <a:pt x="276352" y="209207"/>
                  <a:pt x="277255" y="208797"/>
                </a:cubicBezTo>
                <a:cubicBezTo>
                  <a:pt x="277255" y="208797"/>
                  <a:pt x="294124" y="200590"/>
                  <a:pt x="296951" y="198857"/>
                </a:cubicBezTo>
                <a:cubicBezTo>
                  <a:pt x="299779" y="197125"/>
                  <a:pt x="309901" y="193933"/>
                  <a:pt x="315189" y="191836"/>
                </a:cubicBezTo>
                <a:cubicBezTo>
                  <a:pt x="320478" y="189738"/>
                  <a:pt x="321481" y="189191"/>
                  <a:pt x="323396" y="186547"/>
                </a:cubicBezTo>
                <a:cubicBezTo>
                  <a:pt x="325312" y="183902"/>
                  <a:pt x="321299" y="180255"/>
                  <a:pt x="320752" y="179707"/>
                </a:cubicBezTo>
                <a:cubicBezTo>
                  <a:pt x="319895" y="178850"/>
                  <a:pt x="318509" y="178850"/>
                  <a:pt x="317661" y="179698"/>
                </a:cubicBezTo>
                <a:cubicBezTo>
                  <a:pt x="317651" y="179707"/>
                  <a:pt x="317651" y="179707"/>
                  <a:pt x="317651" y="179707"/>
                </a:cubicBezTo>
                <a:cubicBezTo>
                  <a:pt x="316740" y="180802"/>
                  <a:pt x="316557" y="179707"/>
                  <a:pt x="316375" y="178340"/>
                </a:cubicBezTo>
                <a:cubicBezTo>
                  <a:pt x="316193" y="176972"/>
                  <a:pt x="318290" y="173963"/>
                  <a:pt x="318837" y="172503"/>
                </a:cubicBezTo>
                <a:cubicBezTo>
                  <a:pt x="319384" y="171044"/>
                  <a:pt x="318837" y="169859"/>
                  <a:pt x="317287" y="168856"/>
                </a:cubicBezTo>
                <a:cubicBezTo>
                  <a:pt x="315737" y="167853"/>
                  <a:pt x="315189" y="165482"/>
                  <a:pt x="316010" y="162199"/>
                </a:cubicBezTo>
                <a:cubicBezTo>
                  <a:pt x="316831" y="158916"/>
                  <a:pt x="319931" y="158825"/>
                  <a:pt x="322667" y="159919"/>
                </a:cubicBezTo>
                <a:cubicBezTo>
                  <a:pt x="325713" y="160549"/>
                  <a:pt x="328877" y="160293"/>
                  <a:pt x="331786" y="159190"/>
                </a:cubicBezTo>
                <a:lnTo>
                  <a:pt x="339719" y="156363"/>
                </a:lnTo>
                <a:cubicBezTo>
                  <a:pt x="340476" y="156108"/>
                  <a:pt x="341142" y="155624"/>
                  <a:pt x="341634" y="154995"/>
                </a:cubicBezTo>
                <a:cubicBezTo>
                  <a:pt x="343987" y="150855"/>
                  <a:pt x="347379" y="147390"/>
                  <a:pt x="351483" y="144964"/>
                </a:cubicBezTo>
                <a:cubicBezTo>
                  <a:pt x="356781" y="143688"/>
                  <a:pt x="362179" y="142867"/>
                  <a:pt x="367623" y="142502"/>
                </a:cubicBezTo>
                <a:cubicBezTo>
                  <a:pt x="370541" y="142502"/>
                  <a:pt x="382122" y="144144"/>
                  <a:pt x="384585" y="144326"/>
                </a:cubicBezTo>
                <a:cubicBezTo>
                  <a:pt x="390648" y="144855"/>
                  <a:pt x="396740" y="145065"/>
                  <a:pt x="402822" y="144964"/>
                </a:cubicBezTo>
                <a:cubicBezTo>
                  <a:pt x="405831" y="144964"/>
                  <a:pt x="404920" y="142502"/>
                  <a:pt x="403734" y="141134"/>
                </a:cubicBezTo>
                <a:cubicBezTo>
                  <a:pt x="402549" y="139767"/>
                  <a:pt x="403734" y="139219"/>
                  <a:pt x="403734" y="139219"/>
                </a:cubicBezTo>
                <a:cubicBezTo>
                  <a:pt x="403734" y="139219"/>
                  <a:pt x="405284" y="136028"/>
                  <a:pt x="407838" y="132380"/>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1267" name="Graphic 2">
            <a:extLst>
              <a:ext uri="{FF2B5EF4-FFF2-40B4-BE49-F238E27FC236}">
                <a16:creationId xmlns:a16="http://schemas.microsoft.com/office/drawing/2014/main" id="{AFA0F4A6-929D-127B-2B12-9A84ED049FB5}"/>
              </a:ext>
            </a:extLst>
          </p:cNvPr>
          <p:cNvGrpSpPr/>
          <p:nvPr/>
        </p:nvGrpSpPr>
        <p:grpSpPr>
          <a:xfrm>
            <a:off x="7014065" y="4935414"/>
            <a:ext cx="214220" cy="415673"/>
            <a:chOff x="7152425" y="4701419"/>
            <a:chExt cx="246547" cy="478400"/>
          </a:xfrm>
          <a:solidFill>
            <a:schemeClr val="bg1">
              <a:lumMod val="75000"/>
            </a:schemeClr>
          </a:solidFill>
        </p:grpSpPr>
        <p:sp>
          <p:nvSpPr>
            <p:cNvPr id="1268" name="Freeform: Shape 1267">
              <a:extLst>
                <a:ext uri="{FF2B5EF4-FFF2-40B4-BE49-F238E27FC236}">
                  <a16:creationId xmlns:a16="http://schemas.microsoft.com/office/drawing/2014/main" id="{844C90B7-7545-8918-7792-4F56C3EE6B25}"/>
                </a:ext>
              </a:extLst>
            </p:cNvPr>
            <p:cNvSpPr/>
            <p:nvPr/>
          </p:nvSpPr>
          <p:spPr>
            <a:xfrm>
              <a:off x="7152425" y="4701419"/>
              <a:ext cx="246547" cy="478400"/>
            </a:xfrm>
            <a:custGeom>
              <a:avLst/>
              <a:gdLst>
                <a:gd name="connsiteX0" fmla="*/ 235948 w 246547"/>
                <a:gd name="connsiteY0" fmla="*/ 73225 h 478400"/>
                <a:gd name="connsiteX1" fmla="*/ 229656 w 246547"/>
                <a:gd name="connsiteY1" fmla="*/ 43589 h 478400"/>
                <a:gd name="connsiteX2" fmla="*/ 220537 w 246547"/>
                <a:gd name="connsiteY2" fmla="*/ 30731 h 478400"/>
                <a:gd name="connsiteX3" fmla="*/ 210050 w 246547"/>
                <a:gd name="connsiteY3" fmla="*/ 15958 h 478400"/>
                <a:gd name="connsiteX4" fmla="*/ 205764 w 246547"/>
                <a:gd name="connsiteY4" fmla="*/ 11672 h 478400"/>
                <a:gd name="connsiteX5" fmla="*/ 206311 w 246547"/>
                <a:gd name="connsiteY5" fmla="*/ 7113 h 478400"/>
                <a:gd name="connsiteX6" fmla="*/ 204579 w 246547"/>
                <a:gd name="connsiteY6" fmla="*/ 274 h 478400"/>
                <a:gd name="connsiteX7" fmla="*/ 198286 w 246547"/>
                <a:gd name="connsiteY7" fmla="*/ 7386 h 478400"/>
                <a:gd name="connsiteX8" fmla="*/ 190353 w 246547"/>
                <a:gd name="connsiteY8" fmla="*/ 14226 h 478400"/>
                <a:gd name="connsiteX9" fmla="*/ 191539 w 246547"/>
                <a:gd name="connsiteY9" fmla="*/ 22524 h 478400"/>
                <a:gd name="connsiteX10" fmla="*/ 192359 w 246547"/>
                <a:gd name="connsiteY10" fmla="*/ 34743 h 478400"/>
                <a:gd name="connsiteX11" fmla="*/ 189532 w 246547"/>
                <a:gd name="connsiteY11" fmla="*/ 44683 h 478400"/>
                <a:gd name="connsiteX12" fmla="*/ 181781 w 246547"/>
                <a:gd name="connsiteY12" fmla="*/ 49242 h 478400"/>
                <a:gd name="connsiteX13" fmla="*/ 179501 w 246547"/>
                <a:gd name="connsiteY13" fmla="*/ 52434 h 478400"/>
                <a:gd name="connsiteX14" fmla="*/ 175216 w 246547"/>
                <a:gd name="connsiteY14" fmla="*/ 53528 h 478400"/>
                <a:gd name="connsiteX15" fmla="*/ 171294 w 246547"/>
                <a:gd name="connsiteY15" fmla="*/ 61188 h 478400"/>
                <a:gd name="connsiteX16" fmla="*/ 166735 w 246547"/>
                <a:gd name="connsiteY16" fmla="*/ 56355 h 478400"/>
                <a:gd name="connsiteX17" fmla="*/ 161811 w 246547"/>
                <a:gd name="connsiteY17" fmla="*/ 52981 h 478400"/>
                <a:gd name="connsiteX18" fmla="*/ 161811 w 246547"/>
                <a:gd name="connsiteY18" fmla="*/ 69486 h 478400"/>
                <a:gd name="connsiteX19" fmla="*/ 160899 w 246547"/>
                <a:gd name="connsiteY19" fmla="*/ 74319 h 478400"/>
                <a:gd name="connsiteX20" fmla="*/ 156613 w 246547"/>
                <a:gd name="connsiteY20" fmla="*/ 77511 h 478400"/>
                <a:gd name="connsiteX21" fmla="*/ 152692 w 246547"/>
                <a:gd name="connsiteY21" fmla="*/ 86630 h 478400"/>
                <a:gd name="connsiteX22" fmla="*/ 161172 w 246547"/>
                <a:gd name="connsiteY22" fmla="*/ 90916 h 478400"/>
                <a:gd name="connsiteX23" fmla="*/ 154060 w 246547"/>
                <a:gd name="connsiteY23" fmla="*/ 91463 h 478400"/>
                <a:gd name="connsiteX24" fmla="*/ 146674 w 246547"/>
                <a:gd name="connsiteY24" fmla="*/ 98302 h 478400"/>
                <a:gd name="connsiteX25" fmla="*/ 143573 w 246547"/>
                <a:gd name="connsiteY25" fmla="*/ 100308 h 478400"/>
                <a:gd name="connsiteX26" fmla="*/ 142387 w 246547"/>
                <a:gd name="connsiteY26" fmla="*/ 94290 h 478400"/>
                <a:gd name="connsiteX27" fmla="*/ 133268 w 246547"/>
                <a:gd name="connsiteY27" fmla="*/ 108242 h 478400"/>
                <a:gd name="connsiteX28" fmla="*/ 133268 w 246547"/>
                <a:gd name="connsiteY28" fmla="*/ 115993 h 478400"/>
                <a:gd name="connsiteX29" fmla="*/ 129621 w 246547"/>
                <a:gd name="connsiteY29" fmla="*/ 120826 h 478400"/>
                <a:gd name="connsiteX30" fmla="*/ 128436 w 246547"/>
                <a:gd name="connsiteY30" fmla="*/ 115354 h 478400"/>
                <a:gd name="connsiteX31" fmla="*/ 119317 w 246547"/>
                <a:gd name="connsiteY31" fmla="*/ 115354 h 478400"/>
                <a:gd name="connsiteX32" fmla="*/ 107918 w 246547"/>
                <a:gd name="connsiteY32" fmla="*/ 123926 h 478400"/>
                <a:gd name="connsiteX33" fmla="*/ 106459 w 246547"/>
                <a:gd name="connsiteY33" fmla="*/ 133045 h 478400"/>
                <a:gd name="connsiteX34" fmla="*/ 104270 w 246547"/>
                <a:gd name="connsiteY34" fmla="*/ 136784 h 478400"/>
                <a:gd name="connsiteX35" fmla="*/ 102264 w 246547"/>
                <a:gd name="connsiteY35" fmla="*/ 131677 h 478400"/>
                <a:gd name="connsiteX36" fmla="*/ 96720 w 246547"/>
                <a:gd name="connsiteY36" fmla="*/ 129571 h 478400"/>
                <a:gd name="connsiteX37" fmla="*/ 95699 w 246547"/>
                <a:gd name="connsiteY37" fmla="*/ 130218 h 478400"/>
                <a:gd name="connsiteX38" fmla="*/ 92507 w 246547"/>
                <a:gd name="connsiteY38" fmla="*/ 131677 h 478400"/>
                <a:gd name="connsiteX39" fmla="*/ 85668 w 246547"/>
                <a:gd name="connsiteY39" fmla="*/ 131677 h 478400"/>
                <a:gd name="connsiteX40" fmla="*/ 80014 w 246547"/>
                <a:gd name="connsiteY40" fmla="*/ 134231 h 478400"/>
                <a:gd name="connsiteX41" fmla="*/ 72901 w 246547"/>
                <a:gd name="connsiteY41" fmla="*/ 139976 h 478400"/>
                <a:gd name="connsiteX42" fmla="*/ 68889 w 246547"/>
                <a:gd name="connsiteY42" fmla="*/ 138516 h 478400"/>
                <a:gd name="connsiteX43" fmla="*/ 58311 w 246547"/>
                <a:gd name="connsiteY43" fmla="*/ 144808 h 478400"/>
                <a:gd name="connsiteX44" fmla="*/ 44633 w 246547"/>
                <a:gd name="connsiteY44" fmla="*/ 145355 h 478400"/>
                <a:gd name="connsiteX45" fmla="*/ 36699 w 246547"/>
                <a:gd name="connsiteY45" fmla="*/ 165053 h 478400"/>
                <a:gd name="connsiteX46" fmla="*/ 27580 w 246547"/>
                <a:gd name="connsiteY46" fmla="*/ 184111 h 478400"/>
                <a:gd name="connsiteX47" fmla="*/ 24389 w 246547"/>
                <a:gd name="connsiteY47" fmla="*/ 196969 h 478400"/>
                <a:gd name="connsiteX48" fmla="*/ 32687 w 246547"/>
                <a:gd name="connsiteY48" fmla="*/ 235724 h 478400"/>
                <a:gd name="connsiteX49" fmla="*/ 39526 w 246547"/>
                <a:gd name="connsiteY49" fmla="*/ 255695 h 478400"/>
                <a:gd name="connsiteX50" fmla="*/ 40347 w 246547"/>
                <a:gd name="connsiteY50" fmla="*/ 265634 h 478400"/>
                <a:gd name="connsiteX51" fmla="*/ 39800 w 246547"/>
                <a:gd name="connsiteY51" fmla="*/ 274753 h 478400"/>
                <a:gd name="connsiteX52" fmla="*/ 34146 w 246547"/>
                <a:gd name="connsiteY52" fmla="*/ 292170 h 478400"/>
                <a:gd name="connsiteX53" fmla="*/ 26121 w 246547"/>
                <a:gd name="connsiteY53" fmla="*/ 305302 h 478400"/>
                <a:gd name="connsiteX54" fmla="*/ 21562 w 246547"/>
                <a:gd name="connsiteY54" fmla="*/ 318980 h 478400"/>
                <a:gd name="connsiteX55" fmla="*/ 10437 w 246547"/>
                <a:gd name="connsiteY55" fmla="*/ 325454 h 478400"/>
                <a:gd name="connsiteX56" fmla="*/ 8430 w 246547"/>
                <a:gd name="connsiteY56" fmla="*/ 335485 h 478400"/>
                <a:gd name="connsiteX57" fmla="*/ 4509 w 246547"/>
                <a:gd name="connsiteY57" fmla="*/ 342051 h 478400"/>
                <a:gd name="connsiteX58" fmla="*/ 1865 w 246547"/>
                <a:gd name="connsiteY58" fmla="*/ 347704 h 478400"/>
                <a:gd name="connsiteX59" fmla="*/ 224 w 246547"/>
                <a:gd name="connsiteY59" fmla="*/ 360562 h 478400"/>
                <a:gd name="connsiteX60" fmla="*/ 14996 w 246547"/>
                <a:gd name="connsiteY60" fmla="*/ 400412 h 478400"/>
                <a:gd name="connsiteX61" fmla="*/ 15908 w 246547"/>
                <a:gd name="connsiteY61" fmla="*/ 406704 h 478400"/>
                <a:gd name="connsiteX62" fmla="*/ 14175 w 246547"/>
                <a:gd name="connsiteY62" fmla="*/ 415002 h 478400"/>
                <a:gd name="connsiteX63" fmla="*/ 15543 w 246547"/>
                <a:gd name="connsiteY63" fmla="*/ 429501 h 478400"/>
                <a:gd name="connsiteX64" fmla="*/ 26395 w 246547"/>
                <a:gd name="connsiteY64" fmla="*/ 452299 h 478400"/>
                <a:gd name="connsiteX65" fmla="*/ 62324 w 246547"/>
                <a:gd name="connsiteY65" fmla="*/ 476555 h 478400"/>
                <a:gd name="connsiteX66" fmla="*/ 93419 w 246547"/>
                <a:gd name="connsiteY66" fmla="*/ 469169 h 478400"/>
                <a:gd name="connsiteX67" fmla="*/ 118496 w 246547"/>
                <a:gd name="connsiteY67" fmla="*/ 461965 h 478400"/>
                <a:gd name="connsiteX68" fmla="*/ 128436 w 246547"/>
                <a:gd name="connsiteY68" fmla="*/ 454852 h 478400"/>
                <a:gd name="connsiteX69" fmla="*/ 209412 w 246547"/>
                <a:gd name="connsiteY69" fmla="*/ 198702 h 478400"/>
                <a:gd name="connsiteX70" fmla="*/ 210506 w 246547"/>
                <a:gd name="connsiteY70" fmla="*/ 186117 h 478400"/>
                <a:gd name="connsiteX71" fmla="*/ 219625 w 246547"/>
                <a:gd name="connsiteY71" fmla="*/ 172165 h 478400"/>
                <a:gd name="connsiteX72" fmla="*/ 221358 w 246547"/>
                <a:gd name="connsiteY72" fmla="*/ 166785 h 478400"/>
                <a:gd name="connsiteX73" fmla="*/ 222999 w 246547"/>
                <a:gd name="connsiteY73" fmla="*/ 152560 h 478400"/>
                <a:gd name="connsiteX74" fmla="*/ 220719 w 246547"/>
                <a:gd name="connsiteY74" fmla="*/ 143441 h 478400"/>
                <a:gd name="connsiteX75" fmla="*/ 218439 w 246547"/>
                <a:gd name="connsiteY75" fmla="*/ 134869 h 478400"/>
                <a:gd name="connsiteX76" fmla="*/ 220172 w 246547"/>
                <a:gd name="connsiteY76" fmla="*/ 119458 h 478400"/>
                <a:gd name="connsiteX77" fmla="*/ 233850 w 246547"/>
                <a:gd name="connsiteY77" fmla="*/ 132589 h 478400"/>
                <a:gd name="connsiteX78" fmla="*/ 242969 w 246547"/>
                <a:gd name="connsiteY78" fmla="*/ 127483 h 478400"/>
                <a:gd name="connsiteX79" fmla="*/ 245522 w 246547"/>
                <a:gd name="connsiteY79" fmla="*/ 105233 h 478400"/>
                <a:gd name="connsiteX80" fmla="*/ 235948 w 246547"/>
                <a:gd name="connsiteY80" fmla="*/ 73225 h 4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46547" h="478400">
                  <a:moveTo>
                    <a:pt x="235948" y="73225"/>
                  </a:moveTo>
                  <a:cubicBezTo>
                    <a:pt x="234489" y="66386"/>
                    <a:pt x="231662" y="49881"/>
                    <a:pt x="229656" y="43589"/>
                  </a:cubicBezTo>
                  <a:cubicBezTo>
                    <a:pt x="228050" y="38446"/>
                    <a:pt x="224859" y="33941"/>
                    <a:pt x="220537" y="30731"/>
                  </a:cubicBezTo>
                  <a:cubicBezTo>
                    <a:pt x="216442" y="26263"/>
                    <a:pt x="212922" y="21302"/>
                    <a:pt x="210050" y="15958"/>
                  </a:cubicBezTo>
                  <a:cubicBezTo>
                    <a:pt x="208865" y="13952"/>
                    <a:pt x="208591" y="12219"/>
                    <a:pt x="205764" y="11672"/>
                  </a:cubicBezTo>
                  <a:cubicBezTo>
                    <a:pt x="202937" y="11125"/>
                    <a:pt x="204852" y="8481"/>
                    <a:pt x="206311" y="7113"/>
                  </a:cubicBezTo>
                  <a:cubicBezTo>
                    <a:pt x="207770" y="5745"/>
                    <a:pt x="206311" y="1915"/>
                    <a:pt x="204579" y="274"/>
                  </a:cubicBezTo>
                  <a:cubicBezTo>
                    <a:pt x="202846" y="-1368"/>
                    <a:pt x="200657" y="3921"/>
                    <a:pt x="198286" y="7386"/>
                  </a:cubicBezTo>
                  <a:cubicBezTo>
                    <a:pt x="196627" y="10615"/>
                    <a:pt x="193782" y="13058"/>
                    <a:pt x="190353" y="14226"/>
                  </a:cubicBezTo>
                  <a:cubicBezTo>
                    <a:pt x="186979" y="15046"/>
                    <a:pt x="189806" y="17326"/>
                    <a:pt x="191539" y="22524"/>
                  </a:cubicBezTo>
                  <a:cubicBezTo>
                    <a:pt x="193262" y="26372"/>
                    <a:pt x="193554" y="30704"/>
                    <a:pt x="192359" y="34743"/>
                  </a:cubicBezTo>
                  <a:cubicBezTo>
                    <a:pt x="190526" y="37734"/>
                    <a:pt x="189542" y="41172"/>
                    <a:pt x="189532" y="44683"/>
                  </a:cubicBezTo>
                  <a:cubicBezTo>
                    <a:pt x="189532" y="49516"/>
                    <a:pt x="183788" y="48969"/>
                    <a:pt x="181781" y="49242"/>
                  </a:cubicBezTo>
                  <a:cubicBezTo>
                    <a:pt x="179775" y="49516"/>
                    <a:pt x="180049" y="50428"/>
                    <a:pt x="179501" y="52434"/>
                  </a:cubicBezTo>
                  <a:cubicBezTo>
                    <a:pt x="178954" y="54440"/>
                    <a:pt x="176948" y="53528"/>
                    <a:pt x="175216" y="53528"/>
                  </a:cubicBezTo>
                  <a:cubicBezTo>
                    <a:pt x="173483" y="53528"/>
                    <a:pt x="172936" y="58088"/>
                    <a:pt x="171294" y="61188"/>
                  </a:cubicBezTo>
                  <a:cubicBezTo>
                    <a:pt x="169653" y="64288"/>
                    <a:pt x="167830" y="57540"/>
                    <a:pt x="166735" y="56355"/>
                  </a:cubicBezTo>
                  <a:cubicBezTo>
                    <a:pt x="165522" y="54714"/>
                    <a:pt x="163780" y="53519"/>
                    <a:pt x="161811" y="52981"/>
                  </a:cubicBezTo>
                  <a:cubicBezTo>
                    <a:pt x="159258" y="52434"/>
                    <a:pt x="159622" y="62100"/>
                    <a:pt x="161811" y="69486"/>
                  </a:cubicBezTo>
                  <a:cubicBezTo>
                    <a:pt x="163999" y="76873"/>
                    <a:pt x="161811" y="77237"/>
                    <a:pt x="160899" y="74319"/>
                  </a:cubicBezTo>
                  <a:cubicBezTo>
                    <a:pt x="159987" y="71401"/>
                    <a:pt x="158619" y="78332"/>
                    <a:pt x="156613" y="77511"/>
                  </a:cubicBezTo>
                  <a:cubicBezTo>
                    <a:pt x="154607" y="76690"/>
                    <a:pt x="154060" y="82891"/>
                    <a:pt x="152692" y="86630"/>
                  </a:cubicBezTo>
                  <a:cubicBezTo>
                    <a:pt x="151324" y="90369"/>
                    <a:pt x="157525" y="88910"/>
                    <a:pt x="161172" y="90916"/>
                  </a:cubicBezTo>
                  <a:cubicBezTo>
                    <a:pt x="164820" y="92922"/>
                    <a:pt x="157525" y="91463"/>
                    <a:pt x="154060" y="91463"/>
                  </a:cubicBezTo>
                  <a:cubicBezTo>
                    <a:pt x="150595" y="91463"/>
                    <a:pt x="149500" y="93469"/>
                    <a:pt x="146674" y="98302"/>
                  </a:cubicBezTo>
                  <a:cubicBezTo>
                    <a:pt x="143847" y="103135"/>
                    <a:pt x="142114" y="103409"/>
                    <a:pt x="143573" y="100308"/>
                  </a:cubicBezTo>
                  <a:cubicBezTo>
                    <a:pt x="145032" y="97208"/>
                    <a:pt x="144394" y="96296"/>
                    <a:pt x="142387" y="94290"/>
                  </a:cubicBezTo>
                  <a:cubicBezTo>
                    <a:pt x="140382" y="92284"/>
                    <a:pt x="134728" y="104867"/>
                    <a:pt x="133268" y="108242"/>
                  </a:cubicBezTo>
                  <a:cubicBezTo>
                    <a:pt x="131810" y="111616"/>
                    <a:pt x="129895" y="111707"/>
                    <a:pt x="133268" y="115993"/>
                  </a:cubicBezTo>
                  <a:cubicBezTo>
                    <a:pt x="136642" y="120278"/>
                    <a:pt x="133268" y="119641"/>
                    <a:pt x="129621" y="120826"/>
                  </a:cubicBezTo>
                  <a:cubicBezTo>
                    <a:pt x="125973" y="122011"/>
                    <a:pt x="126429" y="121373"/>
                    <a:pt x="128436" y="115354"/>
                  </a:cubicBezTo>
                  <a:cubicBezTo>
                    <a:pt x="130442" y="109336"/>
                    <a:pt x="124150" y="111433"/>
                    <a:pt x="119317" y="115354"/>
                  </a:cubicBezTo>
                  <a:cubicBezTo>
                    <a:pt x="114484" y="119275"/>
                    <a:pt x="110198" y="121646"/>
                    <a:pt x="107918" y="123926"/>
                  </a:cubicBezTo>
                  <a:cubicBezTo>
                    <a:pt x="105638" y="126206"/>
                    <a:pt x="102264" y="127939"/>
                    <a:pt x="106459" y="133045"/>
                  </a:cubicBezTo>
                  <a:cubicBezTo>
                    <a:pt x="110654" y="138152"/>
                    <a:pt x="106459" y="136784"/>
                    <a:pt x="104270" y="136784"/>
                  </a:cubicBezTo>
                  <a:cubicBezTo>
                    <a:pt x="102082" y="136784"/>
                    <a:pt x="103085" y="134504"/>
                    <a:pt x="102264" y="131677"/>
                  </a:cubicBezTo>
                  <a:cubicBezTo>
                    <a:pt x="101316" y="129562"/>
                    <a:pt x="98835" y="128623"/>
                    <a:pt x="96720" y="129571"/>
                  </a:cubicBezTo>
                  <a:cubicBezTo>
                    <a:pt x="96346" y="129735"/>
                    <a:pt x="96009" y="129954"/>
                    <a:pt x="95699" y="130218"/>
                  </a:cubicBezTo>
                  <a:cubicBezTo>
                    <a:pt x="93693" y="131677"/>
                    <a:pt x="92780" y="133592"/>
                    <a:pt x="92507" y="131677"/>
                  </a:cubicBezTo>
                  <a:cubicBezTo>
                    <a:pt x="92233" y="129762"/>
                    <a:pt x="87127" y="131677"/>
                    <a:pt x="85668" y="131677"/>
                  </a:cubicBezTo>
                  <a:cubicBezTo>
                    <a:pt x="83434" y="131221"/>
                    <a:pt x="81154" y="132252"/>
                    <a:pt x="80014" y="134231"/>
                  </a:cubicBezTo>
                  <a:cubicBezTo>
                    <a:pt x="78017" y="136574"/>
                    <a:pt x="75610" y="138516"/>
                    <a:pt x="72901" y="139976"/>
                  </a:cubicBezTo>
                  <a:cubicBezTo>
                    <a:pt x="71169" y="141161"/>
                    <a:pt x="70895" y="141161"/>
                    <a:pt x="68889" y="138516"/>
                  </a:cubicBezTo>
                  <a:cubicBezTo>
                    <a:pt x="66883" y="135872"/>
                    <a:pt x="61503" y="140796"/>
                    <a:pt x="58311" y="144808"/>
                  </a:cubicBezTo>
                  <a:cubicBezTo>
                    <a:pt x="55119" y="148821"/>
                    <a:pt x="49192" y="145721"/>
                    <a:pt x="44633" y="145355"/>
                  </a:cubicBezTo>
                  <a:cubicBezTo>
                    <a:pt x="40073" y="144991"/>
                    <a:pt x="36973" y="157666"/>
                    <a:pt x="36699" y="165053"/>
                  </a:cubicBezTo>
                  <a:cubicBezTo>
                    <a:pt x="35313" y="172074"/>
                    <a:pt x="32176" y="178631"/>
                    <a:pt x="27580" y="184111"/>
                  </a:cubicBezTo>
                  <a:cubicBezTo>
                    <a:pt x="25337" y="188014"/>
                    <a:pt x="24234" y="192473"/>
                    <a:pt x="24389" y="196969"/>
                  </a:cubicBezTo>
                  <a:cubicBezTo>
                    <a:pt x="26468" y="210027"/>
                    <a:pt x="29231" y="222967"/>
                    <a:pt x="32687" y="235724"/>
                  </a:cubicBezTo>
                  <a:cubicBezTo>
                    <a:pt x="34429" y="242554"/>
                    <a:pt x="36717" y="249230"/>
                    <a:pt x="39526" y="255695"/>
                  </a:cubicBezTo>
                  <a:cubicBezTo>
                    <a:pt x="41605" y="258603"/>
                    <a:pt x="41915" y="262424"/>
                    <a:pt x="40347" y="265634"/>
                  </a:cubicBezTo>
                  <a:cubicBezTo>
                    <a:pt x="39882" y="268652"/>
                    <a:pt x="39699" y="271707"/>
                    <a:pt x="39800" y="274753"/>
                  </a:cubicBezTo>
                  <a:cubicBezTo>
                    <a:pt x="38888" y="280826"/>
                    <a:pt x="36973" y="286717"/>
                    <a:pt x="34146" y="292170"/>
                  </a:cubicBezTo>
                  <a:cubicBezTo>
                    <a:pt x="31246" y="296402"/>
                    <a:pt x="28565" y="300788"/>
                    <a:pt x="26121" y="305302"/>
                  </a:cubicBezTo>
                  <a:cubicBezTo>
                    <a:pt x="23577" y="309450"/>
                    <a:pt x="22018" y="314138"/>
                    <a:pt x="21562" y="318980"/>
                  </a:cubicBezTo>
                  <a:cubicBezTo>
                    <a:pt x="21015" y="324087"/>
                    <a:pt x="14722" y="324634"/>
                    <a:pt x="10437" y="325454"/>
                  </a:cubicBezTo>
                  <a:cubicBezTo>
                    <a:pt x="6151" y="326275"/>
                    <a:pt x="8796" y="333206"/>
                    <a:pt x="8430" y="335485"/>
                  </a:cubicBezTo>
                  <a:cubicBezTo>
                    <a:pt x="8066" y="337765"/>
                    <a:pt x="5330" y="339498"/>
                    <a:pt x="4509" y="342051"/>
                  </a:cubicBezTo>
                  <a:cubicBezTo>
                    <a:pt x="3917" y="344057"/>
                    <a:pt x="3023" y="345963"/>
                    <a:pt x="1865" y="347704"/>
                  </a:cubicBezTo>
                  <a:cubicBezTo>
                    <a:pt x="123" y="351754"/>
                    <a:pt x="-451" y="356203"/>
                    <a:pt x="224" y="360562"/>
                  </a:cubicBezTo>
                  <a:cubicBezTo>
                    <a:pt x="3506" y="374396"/>
                    <a:pt x="8467" y="387782"/>
                    <a:pt x="14996" y="400412"/>
                  </a:cubicBezTo>
                  <a:cubicBezTo>
                    <a:pt x="19009" y="404698"/>
                    <a:pt x="15908" y="406704"/>
                    <a:pt x="15908" y="406704"/>
                  </a:cubicBezTo>
                  <a:cubicBezTo>
                    <a:pt x="13236" y="408583"/>
                    <a:pt x="12479" y="412212"/>
                    <a:pt x="14175" y="415002"/>
                  </a:cubicBezTo>
                  <a:cubicBezTo>
                    <a:pt x="15908" y="418376"/>
                    <a:pt x="14175" y="421568"/>
                    <a:pt x="15543" y="429501"/>
                  </a:cubicBezTo>
                  <a:cubicBezTo>
                    <a:pt x="17978" y="437608"/>
                    <a:pt x="21635" y="445295"/>
                    <a:pt x="26395" y="452299"/>
                  </a:cubicBezTo>
                  <a:cubicBezTo>
                    <a:pt x="30681" y="459685"/>
                    <a:pt x="48918" y="470537"/>
                    <a:pt x="62324" y="476555"/>
                  </a:cubicBezTo>
                  <a:cubicBezTo>
                    <a:pt x="73230" y="480622"/>
                    <a:pt x="85504" y="477704"/>
                    <a:pt x="93419" y="469169"/>
                  </a:cubicBezTo>
                  <a:cubicBezTo>
                    <a:pt x="100888" y="464345"/>
                    <a:pt x="109605" y="461837"/>
                    <a:pt x="118496" y="461965"/>
                  </a:cubicBezTo>
                  <a:cubicBezTo>
                    <a:pt x="122864" y="461600"/>
                    <a:pt x="126676" y="458864"/>
                    <a:pt x="128436" y="454852"/>
                  </a:cubicBezTo>
                  <a:cubicBezTo>
                    <a:pt x="143208" y="435246"/>
                    <a:pt x="208226" y="203261"/>
                    <a:pt x="209412" y="198702"/>
                  </a:cubicBezTo>
                  <a:cubicBezTo>
                    <a:pt x="210816" y="194662"/>
                    <a:pt x="211190" y="190340"/>
                    <a:pt x="210506" y="186117"/>
                  </a:cubicBezTo>
                  <a:cubicBezTo>
                    <a:pt x="209412" y="182743"/>
                    <a:pt x="216160" y="174992"/>
                    <a:pt x="219625" y="172165"/>
                  </a:cubicBezTo>
                  <a:cubicBezTo>
                    <a:pt x="223090" y="169338"/>
                    <a:pt x="222725" y="168244"/>
                    <a:pt x="221358" y="166785"/>
                  </a:cubicBezTo>
                  <a:cubicBezTo>
                    <a:pt x="219990" y="165326"/>
                    <a:pt x="221905" y="157119"/>
                    <a:pt x="222999" y="152560"/>
                  </a:cubicBezTo>
                  <a:cubicBezTo>
                    <a:pt x="224093" y="148000"/>
                    <a:pt x="222999" y="144808"/>
                    <a:pt x="220719" y="143441"/>
                  </a:cubicBezTo>
                  <a:cubicBezTo>
                    <a:pt x="218439" y="142073"/>
                    <a:pt x="219351" y="139976"/>
                    <a:pt x="218439" y="134869"/>
                  </a:cubicBezTo>
                  <a:cubicBezTo>
                    <a:pt x="216862" y="129717"/>
                    <a:pt x="217491" y="124136"/>
                    <a:pt x="220172" y="119458"/>
                  </a:cubicBezTo>
                  <a:cubicBezTo>
                    <a:pt x="223637" y="115446"/>
                    <a:pt x="230111" y="123470"/>
                    <a:pt x="233850" y="132589"/>
                  </a:cubicBezTo>
                  <a:cubicBezTo>
                    <a:pt x="237589" y="141708"/>
                    <a:pt x="239595" y="135689"/>
                    <a:pt x="242969" y="127483"/>
                  </a:cubicBezTo>
                  <a:cubicBezTo>
                    <a:pt x="246516" y="120634"/>
                    <a:pt x="247428" y="112710"/>
                    <a:pt x="245522" y="105233"/>
                  </a:cubicBezTo>
                  <a:cubicBezTo>
                    <a:pt x="243881" y="99396"/>
                    <a:pt x="237406" y="80064"/>
                    <a:pt x="235948" y="73225"/>
                  </a:cubicBezTo>
                  <a:close/>
                </a:path>
              </a:pathLst>
            </a:custGeom>
            <a:grpFill/>
            <a:ln w="4559" cap="flat">
              <a:solidFill>
                <a:srgbClr val="FFFFFF"/>
              </a:solidFill>
              <a:prstDash val="solid"/>
              <a:miter/>
            </a:ln>
          </p:spPr>
          <p:txBody>
            <a:bodyPr rtlCol="0" anchor="ctr"/>
            <a:lstStyle/>
            <a:p>
              <a:endParaRPr lang="en-US"/>
            </a:p>
          </p:txBody>
        </p:sp>
        <p:sp>
          <p:nvSpPr>
            <p:cNvPr id="1269" name="Freeform: Shape 1268">
              <a:extLst>
                <a:ext uri="{FF2B5EF4-FFF2-40B4-BE49-F238E27FC236}">
                  <a16:creationId xmlns:a16="http://schemas.microsoft.com/office/drawing/2014/main" id="{DF21DD2E-417D-B46B-DF63-EA34AF86F830}"/>
                </a:ext>
              </a:extLst>
            </p:cNvPr>
            <p:cNvSpPr/>
            <p:nvPr/>
          </p:nvSpPr>
          <p:spPr>
            <a:xfrm>
              <a:off x="7320663" y="4743654"/>
              <a:ext cx="5387" cy="6108"/>
            </a:xfrm>
            <a:custGeom>
              <a:avLst/>
              <a:gdLst>
                <a:gd name="connsiteX0" fmla="*/ 5336 w 5387"/>
                <a:gd name="connsiteY0" fmla="*/ 4181 h 6108"/>
                <a:gd name="connsiteX1" fmla="*/ 2418 w 5387"/>
                <a:gd name="connsiteY1" fmla="*/ 169 h 6108"/>
                <a:gd name="connsiteX2" fmla="*/ 2418 w 5387"/>
                <a:gd name="connsiteY2" fmla="*/ 5640 h 6108"/>
                <a:gd name="connsiteX3" fmla="*/ 5336 w 5387"/>
                <a:gd name="connsiteY3" fmla="*/ 4181 h 6108"/>
              </a:gdLst>
              <a:ahLst/>
              <a:cxnLst>
                <a:cxn ang="0">
                  <a:pos x="connsiteX0" y="connsiteY0"/>
                </a:cxn>
                <a:cxn ang="0">
                  <a:pos x="connsiteX1" y="connsiteY1"/>
                </a:cxn>
                <a:cxn ang="0">
                  <a:pos x="connsiteX2" y="connsiteY2"/>
                </a:cxn>
                <a:cxn ang="0">
                  <a:pos x="connsiteX3" y="connsiteY3"/>
                </a:cxn>
              </a:cxnLst>
              <a:rect l="l" t="t" r="r" b="b"/>
              <a:pathLst>
                <a:path w="5387" h="6108">
                  <a:moveTo>
                    <a:pt x="5336" y="4181"/>
                  </a:moveTo>
                  <a:cubicBezTo>
                    <a:pt x="5336" y="1081"/>
                    <a:pt x="5336" y="-652"/>
                    <a:pt x="2418" y="169"/>
                  </a:cubicBezTo>
                  <a:cubicBezTo>
                    <a:pt x="-500" y="989"/>
                    <a:pt x="-1230" y="2722"/>
                    <a:pt x="2418" y="5640"/>
                  </a:cubicBezTo>
                  <a:cubicBezTo>
                    <a:pt x="2692" y="5640"/>
                    <a:pt x="5336" y="7281"/>
                    <a:pt x="5336" y="4181"/>
                  </a:cubicBezTo>
                  <a:close/>
                </a:path>
              </a:pathLst>
            </a:custGeom>
            <a:grpFill/>
            <a:ln w="4559" cap="flat">
              <a:solidFill>
                <a:srgbClr val="FFFFFF"/>
              </a:solidFill>
              <a:prstDash val="solid"/>
              <a:miter/>
            </a:ln>
          </p:spPr>
          <p:txBody>
            <a:bodyPr rtlCol="0" anchor="ctr"/>
            <a:lstStyle/>
            <a:p>
              <a:endParaRPr lang="en-US"/>
            </a:p>
          </p:txBody>
        </p:sp>
      </p:grpSp>
      <p:grpSp>
        <p:nvGrpSpPr>
          <p:cNvPr id="1270" name="Graphic 2">
            <a:extLst>
              <a:ext uri="{FF2B5EF4-FFF2-40B4-BE49-F238E27FC236}">
                <a16:creationId xmlns:a16="http://schemas.microsoft.com/office/drawing/2014/main" id="{B126DF95-0A3E-ABAF-7D32-D9F6579126BC}"/>
              </a:ext>
            </a:extLst>
          </p:cNvPr>
          <p:cNvGrpSpPr/>
          <p:nvPr/>
        </p:nvGrpSpPr>
        <p:grpSpPr>
          <a:xfrm>
            <a:off x="6226653" y="5245392"/>
            <a:ext cx="630245" cy="828421"/>
            <a:chOff x="6246188" y="5058175"/>
            <a:chExt cx="725353" cy="953434"/>
          </a:xfrm>
          <a:solidFill>
            <a:srgbClr val="F9F37B"/>
          </a:solidFill>
        </p:grpSpPr>
        <p:sp>
          <p:nvSpPr>
            <p:cNvPr id="1271" name="Freeform: Shape 1270">
              <a:extLst>
                <a:ext uri="{FF2B5EF4-FFF2-40B4-BE49-F238E27FC236}">
                  <a16:creationId xmlns:a16="http://schemas.microsoft.com/office/drawing/2014/main" id="{BB5E5B8A-3CC4-F95C-4F2C-1ADEEDA3A724}"/>
                </a:ext>
              </a:extLst>
            </p:cNvPr>
            <p:cNvSpPr/>
            <p:nvPr/>
          </p:nvSpPr>
          <p:spPr>
            <a:xfrm>
              <a:off x="6962678" y="6006217"/>
              <a:ext cx="8863" cy="5392"/>
            </a:xfrm>
            <a:custGeom>
              <a:avLst/>
              <a:gdLst>
                <a:gd name="connsiteX0" fmla="*/ 2851 w 8863"/>
                <a:gd name="connsiteY0" fmla="*/ 303 h 5392"/>
                <a:gd name="connsiteX1" fmla="*/ 480 w 8863"/>
                <a:gd name="connsiteY1" fmla="*/ 4588 h 5392"/>
                <a:gd name="connsiteX2" fmla="*/ 4766 w 8863"/>
                <a:gd name="connsiteY2" fmla="*/ 4588 h 5392"/>
                <a:gd name="connsiteX3" fmla="*/ 7957 w 8863"/>
                <a:gd name="connsiteY3" fmla="*/ 1123 h 5392"/>
                <a:gd name="connsiteX4" fmla="*/ 2851 w 8863"/>
                <a:gd name="connsiteY4" fmla="*/ 303 h 5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3" h="5392">
                  <a:moveTo>
                    <a:pt x="2851" y="303"/>
                  </a:moveTo>
                  <a:cubicBezTo>
                    <a:pt x="1391" y="850"/>
                    <a:pt x="-1162" y="3129"/>
                    <a:pt x="480" y="4588"/>
                  </a:cubicBezTo>
                  <a:cubicBezTo>
                    <a:pt x="480" y="4588"/>
                    <a:pt x="480" y="6321"/>
                    <a:pt x="4766" y="4588"/>
                  </a:cubicBezTo>
                  <a:cubicBezTo>
                    <a:pt x="9052" y="2856"/>
                    <a:pt x="9599" y="2582"/>
                    <a:pt x="7957" y="1123"/>
                  </a:cubicBezTo>
                  <a:cubicBezTo>
                    <a:pt x="6526" y="-35"/>
                    <a:pt x="4574" y="-354"/>
                    <a:pt x="2851" y="303"/>
                  </a:cubicBezTo>
                  <a:close/>
                </a:path>
              </a:pathLst>
            </a:custGeom>
            <a:grpFill/>
            <a:ln w="4559" cap="flat">
              <a:solidFill>
                <a:srgbClr val="FFFFFF"/>
              </a:solidFill>
              <a:prstDash val="solid"/>
              <a:miter/>
            </a:ln>
          </p:spPr>
          <p:txBody>
            <a:bodyPr rtlCol="0" anchor="ctr"/>
            <a:lstStyle/>
            <a:p>
              <a:endParaRPr lang="en-US"/>
            </a:p>
          </p:txBody>
        </p:sp>
        <p:sp>
          <p:nvSpPr>
            <p:cNvPr id="1272" name="Freeform: Shape 1271">
              <a:extLst>
                <a:ext uri="{FF2B5EF4-FFF2-40B4-BE49-F238E27FC236}">
                  <a16:creationId xmlns:a16="http://schemas.microsoft.com/office/drawing/2014/main" id="{1420CB2D-75B2-3D28-425F-4846442C3A36}"/>
                </a:ext>
              </a:extLst>
            </p:cNvPr>
            <p:cNvSpPr/>
            <p:nvPr/>
          </p:nvSpPr>
          <p:spPr>
            <a:xfrm>
              <a:off x="6246188" y="5058175"/>
              <a:ext cx="556163" cy="462075"/>
            </a:xfrm>
            <a:custGeom>
              <a:avLst/>
              <a:gdLst>
                <a:gd name="connsiteX0" fmla="*/ 530487 w 556163"/>
                <a:gd name="connsiteY0" fmla="*/ 166306 h 462075"/>
                <a:gd name="connsiteX1" fmla="*/ 530487 w 556163"/>
                <a:gd name="connsiteY1" fmla="*/ 170500 h 462075"/>
                <a:gd name="connsiteX2" fmla="*/ 530487 w 556163"/>
                <a:gd name="connsiteY2" fmla="*/ 166306 h 462075"/>
                <a:gd name="connsiteX3" fmla="*/ 529302 w 556163"/>
                <a:gd name="connsiteY3" fmla="*/ 166306 h 462075"/>
                <a:gd name="connsiteX4" fmla="*/ 526110 w 556163"/>
                <a:gd name="connsiteY4" fmla="*/ 167035 h 462075"/>
                <a:gd name="connsiteX5" fmla="*/ 524560 w 556163"/>
                <a:gd name="connsiteY5" fmla="*/ 179255 h 462075"/>
                <a:gd name="connsiteX6" fmla="*/ 524560 w 556163"/>
                <a:gd name="connsiteY6" fmla="*/ 183358 h 462075"/>
                <a:gd name="connsiteX7" fmla="*/ 502128 w 556163"/>
                <a:gd name="connsiteY7" fmla="*/ 181899 h 462075"/>
                <a:gd name="connsiteX8" fmla="*/ 499848 w 556163"/>
                <a:gd name="connsiteY8" fmla="*/ 180166 h 462075"/>
                <a:gd name="connsiteX9" fmla="*/ 489999 w 556163"/>
                <a:gd name="connsiteY9" fmla="*/ 165576 h 462075"/>
                <a:gd name="connsiteX10" fmla="*/ 487720 w 556163"/>
                <a:gd name="connsiteY10" fmla="*/ 164026 h 462075"/>
                <a:gd name="connsiteX11" fmla="*/ 485805 w 556163"/>
                <a:gd name="connsiteY11" fmla="*/ 161747 h 462075"/>
                <a:gd name="connsiteX12" fmla="*/ 485805 w 556163"/>
                <a:gd name="connsiteY12" fmla="*/ 152628 h 462075"/>
                <a:gd name="connsiteX13" fmla="*/ 494924 w 556163"/>
                <a:gd name="connsiteY13" fmla="*/ 138220 h 462075"/>
                <a:gd name="connsiteX14" fmla="*/ 498480 w 556163"/>
                <a:gd name="connsiteY14" fmla="*/ 134025 h 462075"/>
                <a:gd name="connsiteX15" fmla="*/ 505410 w 556163"/>
                <a:gd name="connsiteY15" fmla="*/ 128462 h 462075"/>
                <a:gd name="connsiteX16" fmla="*/ 508055 w 556163"/>
                <a:gd name="connsiteY16" fmla="*/ 127733 h 462075"/>
                <a:gd name="connsiteX17" fmla="*/ 520001 w 556163"/>
                <a:gd name="connsiteY17" fmla="*/ 134937 h 462075"/>
                <a:gd name="connsiteX18" fmla="*/ 525108 w 556163"/>
                <a:gd name="connsiteY18" fmla="*/ 134937 h 462075"/>
                <a:gd name="connsiteX19" fmla="*/ 527022 w 556163"/>
                <a:gd name="connsiteY19" fmla="*/ 127094 h 462075"/>
                <a:gd name="connsiteX20" fmla="*/ 526293 w 556163"/>
                <a:gd name="connsiteY20" fmla="*/ 120803 h 462075"/>
                <a:gd name="connsiteX21" fmla="*/ 526293 w 556163"/>
                <a:gd name="connsiteY21" fmla="*/ 107671 h 462075"/>
                <a:gd name="connsiteX22" fmla="*/ 524742 w 556163"/>
                <a:gd name="connsiteY22" fmla="*/ 74843 h 462075"/>
                <a:gd name="connsiteX23" fmla="*/ 521916 w 556163"/>
                <a:gd name="connsiteY23" fmla="*/ 63627 h 462075"/>
                <a:gd name="connsiteX24" fmla="*/ 515076 w 556163"/>
                <a:gd name="connsiteY24" fmla="*/ 52775 h 462075"/>
                <a:gd name="connsiteX25" fmla="*/ 511247 w 556163"/>
                <a:gd name="connsiteY25" fmla="*/ 37638 h 462075"/>
                <a:gd name="connsiteX26" fmla="*/ 503496 w 556163"/>
                <a:gd name="connsiteY26" fmla="*/ 11010 h 462075"/>
                <a:gd name="connsiteX27" fmla="*/ 502492 w 556163"/>
                <a:gd name="connsiteY27" fmla="*/ 8457 h 462075"/>
                <a:gd name="connsiteX28" fmla="*/ 499665 w 556163"/>
                <a:gd name="connsiteY28" fmla="*/ 11558 h 462075"/>
                <a:gd name="connsiteX29" fmla="*/ 502492 w 556163"/>
                <a:gd name="connsiteY29" fmla="*/ 8457 h 462075"/>
                <a:gd name="connsiteX30" fmla="*/ 501216 w 556163"/>
                <a:gd name="connsiteY30" fmla="*/ 6998 h 462075"/>
                <a:gd name="connsiteX31" fmla="*/ 491094 w 556163"/>
                <a:gd name="connsiteY31" fmla="*/ 3442 h 462075"/>
                <a:gd name="connsiteX32" fmla="*/ 471397 w 556163"/>
                <a:gd name="connsiteY32" fmla="*/ 2074 h 462075"/>
                <a:gd name="connsiteX33" fmla="*/ 444040 w 556163"/>
                <a:gd name="connsiteY33" fmla="*/ -23 h 462075"/>
                <a:gd name="connsiteX34" fmla="*/ 437201 w 556163"/>
                <a:gd name="connsiteY34" fmla="*/ -23 h 462075"/>
                <a:gd name="connsiteX35" fmla="*/ 441122 w 556163"/>
                <a:gd name="connsiteY35" fmla="*/ 2986 h 462075"/>
                <a:gd name="connsiteX36" fmla="*/ 437201 w 556163"/>
                <a:gd name="connsiteY36" fmla="*/ -23 h 462075"/>
                <a:gd name="connsiteX37" fmla="*/ 430362 w 556163"/>
                <a:gd name="connsiteY37" fmla="*/ 706 h 462075"/>
                <a:gd name="connsiteX38" fmla="*/ 422702 w 556163"/>
                <a:gd name="connsiteY38" fmla="*/ 7181 h 462075"/>
                <a:gd name="connsiteX39" fmla="*/ 421243 w 556163"/>
                <a:gd name="connsiteY39" fmla="*/ 9643 h 462075"/>
                <a:gd name="connsiteX40" fmla="*/ 415133 w 556163"/>
                <a:gd name="connsiteY40" fmla="*/ 11376 h 462075"/>
                <a:gd name="connsiteX41" fmla="*/ 402822 w 556163"/>
                <a:gd name="connsiteY41" fmla="*/ 14384 h 462075"/>
                <a:gd name="connsiteX42" fmla="*/ 388141 w 556163"/>
                <a:gd name="connsiteY42" fmla="*/ 29795 h 462075"/>
                <a:gd name="connsiteX43" fmla="*/ 385861 w 556163"/>
                <a:gd name="connsiteY43" fmla="*/ 32440 h 462075"/>
                <a:gd name="connsiteX44" fmla="*/ 358505 w 556163"/>
                <a:gd name="connsiteY44" fmla="*/ 52593 h 462075"/>
                <a:gd name="connsiteX45" fmla="*/ 354401 w 556163"/>
                <a:gd name="connsiteY45" fmla="*/ 58885 h 462075"/>
                <a:gd name="connsiteX46" fmla="*/ 350024 w 556163"/>
                <a:gd name="connsiteY46" fmla="*/ 74843 h 462075"/>
                <a:gd name="connsiteX47" fmla="*/ 337257 w 556163"/>
                <a:gd name="connsiteY47" fmla="*/ 86424 h 462075"/>
                <a:gd name="connsiteX48" fmla="*/ 334066 w 556163"/>
                <a:gd name="connsiteY48" fmla="*/ 87701 h 462075"/>
                <a:gd name="connsiteX49" fmla="*/ 327591 w 556163"/>
                <a:gd name="connsiteY49" fmla="*/ 88521 h 462075"/>
                <a:gd name="connsiteX50" fmla="*/ 320114 w 556163"/>
                <a:gd name="connsiteY50" fmla="*/ 90436 h 462075"/>
                <a:gd name="connsiteX51" fmla="*/ 318290 w 556163"/>
                <a:gd name="connsiteY51" fmla="*/ 93263 h 462075"/>
                <a:gd name="connsiteX52" fmla="*/ 318290 w 556163"/>
                <a:gd name="connsiteY52" fmla="*/ 95908 h 462075"/>
                <a:gd name="connsiteX53" fmla="*/ 311998 w 556163"/>
                <a:gd name="connsiteY53" fmla="*/ 114875 h 462075"/>
                <a:gd name="connsiteX54" fmla="*/ 302879 w 556163"/>
                <a:gd name="connsiteY54" fmla="*/ 125544 h 462075"/>
                <a:gd name="connsiteX55" fmla="*/ 294763 w 556163"/>
                <a:gd name="connsiteY55" fmla="*/ 127642 h 462075"/>
                <a:gd name="connsiteX56" fmla="*/ 280082 w 556163"/>
                <a:gd name="connsiteY56" fmla="*/ 129374 h 462075"/>
                <a:gd name="connsiteX57" fmla="*/ 265857 w 556163"/>
                <a:gd name="connsiteY57" fmla="*/ 125362 h 462075"/>
                <a:gd name="connsiteX58" fmla="*/ 232755 w 556163"/>
                <a:gd name="connsiteY58" fmla="*/ 112048 h 462075"/>
                <a:gd name="connsiteX59" fmla="*/ 219258 w 556163"/>
                <a:gd name="connsiteY59" fmla="*/ 112869 h 462075"/>
                <a:gd name="connsiteX60" fmla="*/ 213787 w 556163"/>
                <a:gd name="connsiteY60" fmla="*/ 124814 h 462075"/>
                <a:gd name="connsiteX61" fmla="*/ 210596 w 556163"/>
                <a:gd name="connsiteY61" fmla="*/ 136396 h 462075"/>
                <a:gd name="connsiteX62" fmla="*/ 207313 w 556163"/>
                <a:gd name="connsiteY62" fmla="*/ 141320 h 462075"/>
                <a:gd name="connsiteX63" fmla="*/ 178223 w 556163"/>
                <a:gd name="connsiteY63" fmla="*/ 166397 h 462075"/>
                <a:gd name="connsiteX64" fmla="*/ 169743 w 556163"/>
                <a:gd name="connsiteY64" fmla="*/ 166397 h 462075"/>
                <a:gd name="connsiteX65" fmla="*/ 164727 w 556163"/>
                <a:gd name="connsiteY65" fmla="*/ 166397 h 462075"/>
                <a:gd name="connsiteX66" fmla="*/ 153967 w 556163"/>
                <a:gd name="connsiteY66" fmla="*/ 166397 h 462075"/>
                <a:gd name="connsiteX67" fmla="*/ 144027 w 556163"/>
                <a:gd name="connsiteY67" fmla="*/ 167947 h 462075"/>
                <a:gd name="connsiteX68" fmla="*/ 141930 w 556163"/>
                <a:gd name="connsiteY68" fmla="*/ 165850 h 462075"/>
                <a:gd name="connsiteX69" fmla="*/ 140836 w 556163"/>
                <a:gd name="connsiteY69" fmla="*/ 156184 h 462075"/>
                <a:gd name="connsiteX70" fmla="*/ 147128 w 556163"/>
                <a:gd name="connsiteY70" fmla="*/ 143782 h 462075"/>
                <a:gd name="connsiteX71" fmla="*/ 147128 w 556163"/>
                <a:gd name="connsiteY71" fmla="*/ 131289 h 462075"/>
                <a:gd name="connsiteX72" fmla="*/ 140836 w 556163"/>
                <a:gd name="connsiteY72" fmla="*/ 115513 h 462075"/>
                <a:gd name="connsiteX73" fmla="*/ 130167 w 556163"/>
                <a:gd name="connsiteY73" fmla="*/ 99920 h 462075"/>
                <a:gd name="connsiteX74" fmla="*/ 119042 w 556163"/>
                <a:gd name="connsiteY74" fmla="*/ 91895 h 462075"/>
                <a:gd name="connsiteX75" fmla="*/ 119042 w 556163"/>
                <a:gd name="connsiteY75" fmla="*/ 216186 h 462075"/>
                <a:gd name="connsiteX76" fmla="*/ 119042 w 556163"/>
                <a:gd name="connsiteY76" fmla="*/ 223025 h 462075"/>
                <a:gd name="connsiteX77" fmla="*/ 117218 w 556163"/>
                <a:gd name="connsiteY77" fmla="*/ 225123 h 462075"/>
                <a:gd name="connsiteX78" fmla="*/ 93235 w 556163"/>
                <a:gd name="connsiteY78" fmla="*/ 240534 h 462075"/>
                <a:gd name="connsiteX79" fmla="*/ 90955 w 556163"/>
                <a:gd name="connsiteY79" fmla="*/ 242996 h 462075"/>
                <a:gd name="connsiteX80" fmla="*/ 53568 w 556163"/>
                <a:gd name="connsiteY80" fmla="*/ 240716 h 462075"/>
                <a:gd name="connsiteX81" fmla="*/ 35330 w 556163"/>
                <a:gd name="connsiteY81" fmla="*/ 237069 h 462075"/>
                <a:gd name="connsiteX82" fmla="*/ 31318 w 556163"/>
                <a:gd name="connsiteY82" fmla="*/ 232509 h 462075"/>
                <a:gd name="connsiteX83" fmla="*/ 29585 w 556163"/>
                <a:gd name="connsiteY83" fmla="*/ 228679 h 462075"/>
                <a:gd name="connsiteX84" fmla="*/ 29539 w 556163"/>
                <a:gd name="connsiteY84" fmla="*/ 225715 h 462075"/>
                <a:gd name="connsiteX85" fmla="*/ 29585 w 556163"/>
                <a:gd name="connsiteY85" fmla="*/ 225670 h 462075"/>
                <a:gd name="connsiteX86" fmla="*/ 31135 w 556163"/>
                <a:gd name="connsiteY86" fmla="*/ 222661 h 462075"/>
                <a:gd name="connsiteX87" fmla="*/ 26758 w 556163"/>
                <a:gd name="connsiteY87" fmla="*/ 217554 h 462075"/>
                <a:gd name="connsiteX88" fmla="*/ 23567 w 556163"/>
                <a:gd name="connsiteY88" fmla="*/ 213177 h 462075"/>
                <a:gd name="connsiteX89" fmla="*/ 21104 w 556163"/>
                <a:gd name="connsiteY89" fmla="*/ 212174 h 462075"/>
                <a:gd name="connsiteX90" fmla="*/ 16362 w 556163"/>
                <a:gd name="connsiteY90" fmla="*/ 211080 h 462075"/>
                <a:gd name="connsiteX91" fmla="*/ 13627 w 556163"/>
                <a:gd name="connsiteY91" fmla="*/ 213359 h 462075"/>
                <a:gd name="connsiteX92" fmla="*/ 10617 w 556163"/>
                <a:gd name="connsiteY92" fmla="*/ 216916 h 462075"/>
                <a:gd name="connsiteX93" fmla="*/ -52 w 556163"/>
                <a:gd name="connsiteY93" fmla="*/ 230412 h 462075"/>
                <a:gd name="connsiteX94" fmla="*/ 3049 w 556163"/>
                <a:gd name="connsiteY94" fmla="*/ 234789 h 462075"/>
                <a:gd name="connsiteX95" fmla="*/ 53021 w 556163"/>
                <a:gd name="connsiteY95" fmla="*/ 342119 h 462075"/>
                <a:gd name="connsiteX96" fmla="*/ 60772 w 556163"/>
                <a:gd name="connsiteY96" fmla="*/ 376497 h 462075"/>
                <a:gd name="connsiteX97" fmla="*/ 55483 w 556163"/>
                <a:gd name="connsiteY97" fmla="*/ 385616 h 462075"/>
                <a:gd name="connsiteX98" fmla="*/ 47458 w 556163"/>
                <a:gd name="connsiteY98" fmla="*/ 389902 h 462075"/>
                <a:gd name="connsiteX99" fmla="*/ 50103 w 556163"/>
                <a:gd name="connsiteY99" fmla="*/ 395282 h 462075"/>
                <a:gd name="connsiteX100" fmla="*/ 54479 w 556163"/>
                <a:gd name="connsiteY100" fmla="*/ 400389 h 462075"/>
                <a:gd name="connsiteX101" fmla="*/ 62322 w 556163"/>
                <a:gd name="connsiteY101" fmla="*/ 415800 h 462075"/>
                <a:gd name="connsiteX102" fmla="*/ 64966 w 556163"/>
                <a:gd name="connsiteY102" fmla="*/ 428292 h 462075"/>
                <a:gd name="connsiteX103" fmla="*/ 66517 w 556163"/>
                <a:gd name="connsiteY103" fmla="*/ 441788 h 462075"/>
                <a:gd name="connsiteX104" fmla="*/ 68979 w 556163"/>
                <a:gd name="connsiteY104" fmla="*/ 440512 h 462075"/>
                <a:gd name="connsiteX105" fmla="*/ 73903 w 556163"/>
                <a:gd name="connsiteY105" fmla="*/ 435770 h 462075"/>
                <a:gd name="connsiteX106" fmla="*/ 80305 w 556163"/>
                <a:gd name="connsiteY106" fmla="*/ 440120 h 462075"/>
                <a:gd name="connsiteX107" fmla="*/ 80377 w 556163"/>
                <a:gd name="connsiteY107" fmla="*/ 441606 h 462075"/>
                <a:gd name="connsiteX108" fmla="*/ 83387 w 556163"/>
                <a:gd name="connsiteY108" fmla="*/ 447533 h 462075"/>
                <a:gd name="connsiteX109" fmla="*/ 93417 w 556163"/>
                <a:gd name="connsiteY109" fmla="*/ 450725 h 462075"/>
                <a:gd name="connsiteX110" fmla="*/ 106184 w 556163"/>
                <a:gd name="connsiteY110" fmla="*/ 458112 h 462075"/>
                <a:gd name="connsiteX111" fmla="*/ 124422 w 556163"/>
                <a:gd name="connsiteY111" fmla="*/ 461030 h 462075"/>
                <a:gd name="connsiteX112" fmla="*/ 167737 w 556163"/>
                <a:gd name="connsiteY112" fmla="*/ 445801 h 462075"/>
                <a:gd name="connsiteX113" fmla="*/ 189987 w 556163"/>
                <a:gd name="connsiteY113" fmla="*/ 440694 h 462075"/>
                <a:gd name="connsiteX114" fmla="*/ 204942 w 556163"/>
                <a:gd name="connsiteY114" fmla="*/ 433855 h 462075"/>
                <a:gd name="connsiteX115" fmla="*/ 222632 w 556163"/>
                <a:gd name="connsiteY115" fmla="*/ 433855 h 462075"/>
                <a:gd name="connsiteX116" fmla="*/ 236676 w 556163"/>
                <a:gd name="connsiteY116" fmla="*/ 433855 h 462075"/>
                <a:gd name="connsiteX117" fmla="*/ 260476 w 556163"/>
                <a:gd name="connsiteY117" fmla="*/ 434585 h 462075"/>
                <a:gd name="connsiteX118" fmla="*/ 287012 w 556163"/>
                <a:gd name="connsiteY118" fmla="*/ 434037 h 462075"/>
                <a:gd name="connsiteX119" fmla="*/ 302423 w 556163"/>
                <a:gd name="connsiteY119" fmla="*/ 431758 h 462075"/>
                <a:gd name="connsiteX120" fmla="*/ 311542 w 556163"/>
                <a:gd name="connsiteY120" fmla="*/ 428475 h 462075"/>
                <a:gd name="connsiteX121" fmla="*/ 323306 w 556163"/>
                <a:gd name="connsiteY121" fmla="*/ 421089 h 462075"/>
                <a:gd name="connsiteX122" fmla="*/ 360329 w 556163"/>
                <a:gd name="connsiteY122" fmla="*/ 413884 h 462075"/>
                <a:gd name="connsiteX123" fmla="*/ 377107 w 556163"/>
                <a:gd name="connsiteY123" fmla="*/ 402304 h 462075"/>
                <a:gd name="connsiteX124" fmla="*/ 386773 w 556163"/>
                <a:gd name="connsiteY124" fmla="*/ 393732 h 462075"/>
                <a:gd name="connsiteX125" fmla="*/ 399904 w 556163"/>
                <a:gd name="connsiteY125" fmla="*/ 383883 h 462075"/>
                <a:gd name="connsiteX126" fmla="*/ 422520 w 556163"/>
                <a:gd name="connsiteY126" fmla="*/ 363913 h 462075"/>
                <a:gd name="connsiteX127" fmla="*/ 449876 w 556163"/>
                <a:gd name="connsiteY127" fmla="*/ 336009 h 462075"/>
                <a:gd name="connsiteX128" fmla="*/ 482157 w 556163"/>
                <a:gd name="connsiteY128" fmla="*/ 295704 h 462075"/>
                <a:gd name="connsiteX129" fmla="*/ 519910 w 556163"/>
                <a:gd name="connsiteY129" fmla="*/ 242357 h 462075"/>
                <a:gd name="connsiteX130" fmla="*/ 526019 w 556163"/>
                <a:gd name="connsiteY130" fmla="*/ 237251 h 462075"/>
                <a:gd name="connsiteX131" fmla="*/ 530032 w 556163"/>
                <a:gd name="connsiteY131" fmla="*/ 233239 h 462075"/>
                <a:gd name="connsiteX132" fmla="*/ 546354 w 556163"/>
                <a:gd name="connsiteY132" fmla="*/ 204514 h 462075"/>
                <a:gd name="connsiteX133" fmla="*/ 554926 w 556163"/>
                <a:gd name="connsiteY133" fmla="*/ 171139 h 462075"/>
                <a:gd name="connsiteX134" fmla="*/ 556112 w 556163"/>
                <a:gd name="connsiteY134" fmla="*/ 165941 h 462075"/>
                <a:gd name="connsiteX135" fmla="*/ 531947 w 556163"/>
                <a:gd name="connsiteY135" fmla="*/ 165941 h 462075"/>
                <a:gd name="connsiteX136" fmla="*/ 439298 w 556163"/>
                <a:gd name="connsiteY136" fmla="*/ 259592 h 462075"/>
                <a:gd name="connsiteX137" fmla="*/ 435468 w 556163"/>
                <a:gd name="connsiteY137" fmla="*/ 263605 h 462075"/>
                <a:gd name="connsiteX138" fmla="*/ 434739 w 556163"/>
                <a:gd name="connsiteY138" fmla="*/ 265155 h 462075"/>
                <a:gd name="connsiteX139" fmla="*/ 433736 w 556163"/>
                <a:gd name="connsiteY139" fmla="*/ 267253 h 462075"/>
                <a:gd name="connsiteX140" fmla="*/ 429723 w 556163"/>
                <a:gd name="connsiteY140" fmla="*/ 272815 h 462075"/>
                <a:gd name="connsiteX141" fmla="*/ 429176 w 556163"/>
                <a:gd name="connsiteY141" fmla="*/ 274730 h 462075"/>
                <a:gd name="connsiteX142" fmla="*/ 430088 w 556163"/>
                <a:gd name="connsiteY142" fmla="*/ 278013 h 462075"/>
                <a:gd name="connsiteX143" fmla="*/ 429359 w 556163"/>
                <a:gd name="connsiteY143" fmla="*/ 279654 h 462075"/>
                <a:gd name="connsiteX144" fmla="*/ 424526 w 556163"/>
                <a:gd name="connsiteY144" fmla="*/ 282664 h 462075"/>
                <a:gd name="connsiteX145" fmla="*/ 404008 w 556163"/>
                <a:gd name="connsiteY145" fmla="*/ 289046 h 462075"/>
                <a:gd name="connsiteX146" fmla="*/ 402275 w 556163"/>
                <a:gd name="connsiteY146" fmla="*/ 290688 h 462075"/>
                <a:gd name="connsiteX147" fmla="*/ 394707 w 556163"/>
                <a:gd name="connsiteY147" fmla="*/ 305734 h 462075"/>
                <a:gd name="connsiteX148" fmla="*/ 392336 w 556163"/>
                <a:gd name="connsiteY148" fmla="*/ 307193 h 462075"/>
                <a:gd name="connsiteX149" fmla="*/ 388141 w 556163"/>
                <a:gd name="connsiteY149" fmla="*/ 306190 h 462075"/>
                <a:gd name="connsiteX150" fmla="*/ 371636 w 556163"/>
                <a:gd name="connsiteY150" fmla="*/ 295612 h 462075"/>
                <a:gd name="connsiteX151" fmla="*/ 368626 w 556163"/>
                <a:gd name="connsiteY151" fmla="*/ 292238 h 462075"/>
                <a:gd name="connsiteX152" fmla="*/ 362334 w 556163"/>
                <a:gd name="connsiteY152" fmla="*/ 278377 h 462075"/>
                <a:gd name="connsiteX153" fmla="*/ 358231 w 556163"/>
                <a:gd name="connsiteY153" fmla="*/ 269258 h 462075"/>
                <a:gd name="connsiteX154" fmla="*/ 363794 w 556163"/>
                <a:gd name="connsiteY154" fmla="*/ 265976 h 462075"/>
                <a:gd name="connsiteX155" fmla="*/ 367897 w 556163"/>
                <a:gd name="connsiteY155" fmla="*/ 263696 h 462075"/>
                <a:gd name="connsiteX156" fmla="*/ 374098 w 556163"/>
                <a:gd name="connsiteY156" fmla="*/ 255854 h 462075"/>
                <a:gd name="connsiteX157" fmla="*/ 380481 w 556163"/>
                <a:gd name="connsiteY157" fmla="*/ 245093 h 462075"/>
                <a:gd name="connsiteX158" fmla="*/ 382305 w 556163"/>
                <a:gd name="connsiteY158" fmla="*/ 242905 h 462075"/>
                <a:gd name="connsiteX159" fmla="*/ 396987 w 556163"/>
                <a:gd name="connsiteY159" fmla="*/ 235792 h 462075"/>
                <a:gd name="connsiteX160" fmla="*/ 401272 w 556163"/>
                <a:gd name="connsiteY160" fmla="*/ 233512 h 462075"/>
                <a:gd name="connsiteX161" fmla="*/ 409115 w 556163"/>
                <a:gd name="connsiteY161" fmla="*/ 230503 h 462075"/>
                <a:gd name="connsiteX162" fmla="*/ 413674 w 556163"/>
                <a:gd name="connsiteY162" fmla="*/ 230503 h 462075"/>
                <a:gd name="connsiteX163" fmla="*/ 417686 w 556163"/>
                <a:gd name="connsiteY163" fmla="*/ 235610 h 462075"/>
                <a:gd name="connsiteX164" fmla="*/ 419328 w 556163"/>
                <a:gd name="connsiteY164" fmla="*/ 236886 h 462075"/>
                <a:gd name="connsiteX165" fmla="*/ 422246 w 556163"/>
                <a:gd name="connsiteY165" fmla="*/ 238072 h 462075"/>
                <a:gd name="connsiteX166" fmla="*/ 434283 w 556163"/>
                <a:gd name="connsiteY166" fmla="*/ 247829 h 462075"/>
                <a:gd name="connsiteX167" fmla="*/ 436654 w 556163"/>
                <a:gd name="connsiteY167" fmla="*/ 250473 h 462075"/>
                <a:gd name="connsiteX168" fmla="*/ 439481 w 556163"/>
                <a:gd name="connsiteY168" fmla="*/ 256674 h 462075"/>
                <a:gd name="connsiteX169" fmla="*/ 439298 w 556163"/>
                <a:gd name="connsiteY169" fmla="*/ 259592 h 462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556163" h="462075">
                  <a:moveTo>
                    <a:pt x="530487" y="166306"/>
                  </a:moveTo>
                  <a:cubicBezTo>
                    <a:pt x="530487" y="168768"/>
                    <a:pt x="530487" y="170500"/>
                    <a:pt x="530487" y="170500"/>
                  </a:cubicBezTo>
                  <a:cubicBezTo>
                    <a:pt x="530487" y="170500"/>
                    <a:pt x="530487" y="168768"/>
                    <a:pt x="530487" y="166306"/>
                  </a:cubicBezTo>
                  <a:lnTo>
                    <a:pt x="529302" y="166306"/>
                  </a:lnTo>
                  <a:cubicBezTo>
                    <a:pt x="527387" y="165576"/>
                    <a:pt x="526475" y="165576"/>
                    <a:pt x="526110" y="167035"/>
                  </a:cubicBezTo>
                  <a:cubicBezTo>
                    <a:pt x="525199" y="171047"/>
                    <a:pt x="524679" y="175142"/>
                    <a:pt x="524560" y="179255"/>
                  </a:cubicBezTo>
                  <a:cubicBezTo>
                    <a:pt x="524560" y="181352"/>
                    <a:pt x="526110" y="183997"/>
                    <a:pt x="524560" y="183358"/>
                  </a:cubicBezTo>
                  <a:cubicBezTo>
                    <a:pt x="523010" y="182720"/>
                    <a:pt x="502128" y="181899"/>
                    <a:pt x="502128" y="181899"/>
                  </a:cubicBezTo>
                  <a:cubicBezTo>
                    <a:pt x="501188" y="181607"/>
                    <a:pt x="500377" y="180996"/>
                    <a:pt x="499848" y="180166"/>
                  </a:cubicBezTo>
                  <a:cubicBezTo>
                    <a:pt x="499301" y="178981"/>
                    <a:pt x="489999" y="165576"/>
                    <a:pt x="489999" y="165576"/>
                  </a:cubicBezTo>
                  <a:cubicBezTo>
                    <a:pt x="489999" y="165576"/>
                    <a:pt x="488632" y="163844"/>
                    <a:pt x="487720" y="164026"/>
                  </a:cubicBezTo>
                  <a:cubicBezTo>
                    <a:pt x="486808" y="164208"/>
                    <a:pt x="485805" y="162476"/>
                    <a:pt x="485805" y="161747"/>
                  </a:cubicBezTo>
                  <a:cubicBezTo>
                    <a:pt x="485385" y="158719"/>
                    <a:pt x="485385" y="155655"/>
                    <a:pt x="485805" y="152628"/>
                  </a:cubicBezTo>
                  <a:cubicBezTo>
                    <a:pt x="486534" y="151260"/>
                    <a:pt x="494924" y="138220"/>
                    <a:pt x="494924" y="138220"/>
                  </a:cubicBezTo>
                  <a:cubicBezTo>
                    <a:pt x="495963" y="136706"/>
                    <a:pt x="497158" y="135301"/>
                    <a:pt x="498480" y="134025"/>
                  </a:cubicBezTo>
                  <a:cubicBezTo>
                    <a:pt x="500888" y="132292"/>
                    <a:pt x="503204" y="130441"/>
                    <a:pt x="505410" y="128462"/>
                  </a:cubicBezTo>
                  <a:cubicBezTo>
                    <a:pt x="505410" y="127915"/>
                    <a:pt x="506505" y="126365"/>
                    <a:pt x="508055" y="127733"/>
                  </a:cubicBezTo>
                  <a:cubicBezTo>
                    <a:pt x="511575" y="130824"/>
                    <a:pt x="515623" y="133259"/>
                    <a:pt x="520001" y="134937"/>
                  </a:cubicBezTo>
                  <a:cubicBezTo>
                    <a:pt x="521697" y="134763"/>
                    <a:pt x="523411" y="134763"/>
                    <a:pt x="525108" y="134937"/>
                  </a:cubicBezTo>
                  <a:cubicBezTo>
                    <a:pt x="525655" y="132383"/>
                    <a:pt x="526658" y="128645"/>
                    <a:pt x="527022" y="127094"/>
                  </a:cubicBezTo>
                  <a:cubicBezTo>
                    <a:pt x="527314" y="124970"/>
                    <a:pt x="527059" y="122809"/>
                    <a:pt x="526293" y="120803"/>
                  </a:cubicBezTo>
                  <a:cubicBezTo>
                    <a:pt x="525983" y="116435"/>
                    <a:pt x="525983" y="112039"/>
                    <a:pt x="526293" y="107671"/>
                  </a:cubicBezTo>
                  <a:cubicBezTo>
                    <a:pt x="526293" y="102929"/>
                    <a:pt x="525290" y="78673"/>
                    <a:pt x="524742" y="74843"/>
                  </a:cubicBezTo>
                  <a:cubicBezTo>
                    <a:pt x="524095" y="71040"/>
                    <a:pt x="523147" y="67283"/>
                    <a:pt x="521916" y="63627"/>
                  </a:cubicBezTo>
                  <a:cubicBezTo>
                    <a:pt x="520420" y="59569"/>
                    <a:pt x="518086" y="55875"/>
                    <a:pt x="515076" y="52775"/>
                  </a:cubicBezTo>
                  <a:cubicBezTo>
                    <a:pt x="512012" y="48362"/>
                    <a:pt x="510654" y="42981"/>
                    <a:pt x="511247" y="37638"/>
                  </a:cubicBezTo>
                  <a:cubicBezTo>
                    <a:pt x="511247" y="34355"/>
                    <a:pt x="504225" y="14020"/>
                    <a:pt x="503496" y="11010"/>
                  </a:cubicBezTo>
                  <a:cubicBezTo>
                    <a:pt x="503259" y="10126"/>
                    <a:pt x="502921" y="9269"/>
                    <a:pt x="502492" y="8457"/>
                  </a:cubicBezTo>
                  <a:lnTo>
                    <a:pt x="499665" y="11558"/>
                  </a:lnTo>
                  <a:lnTo>
                    <a:pt x="502492" y="8457"/>
                  </a:lnTo>
                  <a:cubicBezTo>
                    <a:pt x="502182" y="7874"/>
                    <a:pt x="501745" y="7381"/>
                    <a:pt x="501216" y="6998"/>
                  </a:cubicBezTo>
                  <a:cubicBezTo>
                    <a:pt x="497969" y="5466"/>
                    <a:pt x="494577" y="4271"/>
                    <a:pt x="491094" y="3442"/>
                  </a:cubicBezTo>
                  <a:cubicBezTo>
                    <a:pt x="489452" y="3442"/>
                    <a:pt x="477051" y="2257"/>
                    <a:pt x="471397" y="2074"/>
                  </a:cubicBezTo>
                  <a:cubicBezTo>
                    <a:pt x="465743" y="1891"/>
                    <a:pt x="447050" y="-206"/>
                    <a:pt x="444040" y="-23"/>
                  </a:cubicBezTo>
                  <a:cubicBezTo>
                    <a:pt x="441031" y="159"/>
                    <a:pt x="439937" y="-23"/>
                    <a:pt x="437201" y="-23"/>
                  </a:cubicBezTo>
                  <a:lnTo>
                    <a:pt x="441122" y="2986"/>
                  </a:lnTo>
                  <a:lnTo>
                    <a:pt x="437201" y="-23"/>
                  </a:lnTo>
                  <a:cubicBezTo>
                    <a:pt x="434903" y="-69"/>
                    <a:pt x="432605" y="177"/>
                    <a:pt x="430362" y="706"/>
                  </a:cubicBezTo>
                  <a:cubicBezTo>
                    <a:pt x="426742" y="1144"/>
                    <a:pt x="423732" y="3688"/>
                    <a:pt x="422702" y="7181"/>
                  </a:cubicBezTo>
                  <a:cubicBezTo>
                    <a:pt x="422273" y="8029"/>
                    <a:pt x="421781" y="8859"/>
                    <a:pt x="421243" y="9643"/>
                  </a:cubicBezTo>
                  <a:cubicBezTo>
                    <a:pt x="421243" y="9643"/>
                    <a:pt x="416501" y="10828"/>
                    <a:pt x="415133" y="11376"/>
                  </a:cubicBezTo>
                  <a:cubicBezTo>
                    <a:pt x="411094" y="12634"/>
                    <a:pt x="406981" y="13637"/>
                    <a:pt x="402822" y="14384"/>
                  </a:cubicBezTo>
                  <a:cubicBezTo>
                    <a:pt x="398446" y="15205"/>
                    <a:pt x="389144" y="28701"/>
                    <a:pt x="388141" y="29795"/>
                  </a:cubicBezTo>
                  <a:cubicBezTo>
                    <a:pt x="387138" y="30890"/>
                    <a:pt x="385861" y="32440"/>
                    <a:pt x="385861" y="32440"/>
                  </a:cubicBezTo>
                  <a:lnTo>
                    <a:pt x="358505" y="52593"/>
                  </a:lnTo>
                  <a:cubicBezTo>
                    <a:pt x="356407" y="54143"/>
                    <a:pt x="355131" y="53596"/>
                    <a:pt x="354401" y="58885"/>
                  </a:cubicBezTo>
                  <a:cubicBezTo>
                    <a:pt x="353325" y="64301"/>
                    <a:pt x="351866" y="69636"/>
                    <a:pt x="350024" y="74843"/>
                  </a:cubicBezTo>
                  <a:cubicBezTo>
                    <a:pt x="348839" y="78035"/>
                    <a:pt x="338808" y="85239"/>
                    <a:pt x="337257" y="86424"/>
                  </a:cubicBezTo>
                  <a:cubicBezTo>
                    <a:pt x="336337" y="87135"/>
                    <a:pt x="335224" y="87582"/>
                    <a:pt x="334066" y="87701"/>
                  </a:cubicBezTo>
                  <a:cubicBezTo>
                    <a:pt x="331896" y="87847"/>
                    <a:pt x="329735" y="88120"/>
                    <a:pt x="327591" y="88521"/>
                  </a:cubicBezTo>
                  <a:cubicBezTo>
                    <a:pt x="326406" y="89068"/>
                    <a:pt x="322850" y="89616"/>
                    <a:pt x="320114" y="90436"/>
                  </a:cubicBezTo>
                  <a:cubicBezTo>
                    <a:pt x="317378" y="91257"/>
                    <a:pt x="318290" y="93263"/>
                    <a:pt x="318290" y="93263"/>
                  </a:cubicBezTo>
                  <a:cubicBezTo>
                    <a:pt x="318746" y="94084"/>
                    <a:pt x="318746" y="95087"/>
                    <a:pt x="318290" y="95908"/>
                  </a:cubicBezTo>
                  <a:cubicBezTo>
                    <a:pt x="317469" y="97276"/>
                    <a:pt x="313366" y="111136"/>
                    <a:pt x="311998" y="114875"/>
                  </a:cubicBezTo>
                  <a:cubicBezTo>
                    <a:pt x="309755" y="119042"/>
                    <a:pt x="306645" y="122681"/>
                    <a:pt x="302879" y="125544"/>
                  </a:cubicBezTo>
                  <a:cubicBezTo>
                    <a:pt x="300609" y="127386"/>
                    <a:pt x="297645" y="128152"/>
                    <a:pt x="294763" y="127642"/>
                  </a:cubicBezTo>
                  <a:cubicBezTo>
                    <a:pt x="289821" y="127678"/>
                    <a:pt x="284896" y="128252"/>
                    <a:pt x="280082" y="129374"/>
                  </a:cubicBezTo>
                  <a:cubicBezTo>
                    <a:pt x="276434" y="130286"/>
                    <a:pt x="269231" y="126547"/>
                    <a:pt x="265857" y="125362"/>
                  </a:cubicBezTo>
                  <a:cubicBezTo>
                    <a:pt x="254567" y="121577"/>
                    <a:pt x="243515" y="117136"/>
                    <a:pt x="232755" y="112048"/>
                  </a:cubicBezTo>
                  <a:cubicBezTo>
                    <a:pt x="228569" y="109303"/>
                    <a:pt x="223079" y="109641"/>
                    <a:pt x="219258" y="112869"/>
                  </a:cubicBezTo>
                  <a:cubicBezTo>
                    <a:pt x="215520" y="115513"/>
                    <a:pt x="214334" y="122717"/>
                    <a:pt x="213787" y="124814"/>
                  </a:cubicBezTo>
                  <a:cubicBezTo>
                    <a:pt x="212994" y="128745"/>
                    <a:pt x="211927" y="132611"/>
                    <a:pt x="210596" y="136396"/>
                  </a:cubicBezTo>
                  <a:cubicBezTo>
                    <a:pt x="209665" y="138138"/>
                    <a:pt x="208562" y="139788"/>
                    <a:pt x="207313" y="141320"/>
                  </a:cubicBezTo>
                  <a:cubicBezTo>
                    <a:pt x="207313" y="141320"/>
                    <a:pt x="181141" y="164847"/>
                    <a:pt x="178223" y="166397"/>
                  </a:cubicBezTo>
                  <a:cubicBezTo>
                    <a:pt x="175479" y="167336"/>
                    <a:pt x="172488" y="167336"/>
                    <a:pt x="169743" y="166397"/>
                  </a:cubicBezTo>
                  <a:cubicBezTo>
                    <a:pt x="168083" y="166160"/>
                    <a:pt x="166387" y="166160"/>
                    <a:pt x="164727" y="166397"/>
                  </a:cubicBezTo>
                  <a:cubicBezTo>
                    <a:pt x="161171" y="167063"/>
                    <a:pt x="157524" y="167063"/>
                    <a:pt x="153967" y="166397"/>
                  </a:cubicBezTo>
                  <a:cubicBezTo>
                    <a:pt x="150575" y="165585"/>
                    <a:pt x="147009" y="166142"/>
                    <a:pt x="144027" y="167947"/>
                  </a:cubicBezTo>
                  <a:cubicBezTo>
                    <a:pt x="142569" y="169042"/>
                    <a:pt x="142569" y="167947"/>
                    <a:pt x="141930" y="165850"/>
                  </a:cubicBezTo>
                  <a:cubicBezTo>
                    <a:pt x="141146" y="162685"/>
                    <a:pt x="140772" y="159440"/>
                    <a:pt x="140836" y="156184"/>
                  </a:cubicBezTo>
                  <a:cubicBezTo>
                    <a:pt x="141885" y="151597"/>
                    <a:pt x="144046" y="147338"/>
                    <a:pt x="147128" y="143782"/>
                  </a:cubicBezTo>
                  <a:cubicBezTo>
                    <a:pt x="149955" y="140591"/>
                    <a:pt x="147675" y="134116"/>
                    <a:pt x="147128" y="131289"/>
                  </a:cubicBezTo>
                  <a:cubicBezTo>
                    <a:pt x="145450" y="125872"/>
                    <a:pt x="143344" y="120602"/>
                    <a:pt x="140836" y="115513"/>
                  </a:cubicBezTo>
                  <a:cubicBezTo>
                    <a:pt x="138009" y="109850"/>
                    <a:pt x="134416" y="104607"/>
                    <a:pt x="130167" y="99920"/>
                  </a:cubicBezTo>
                  <a:cubicBezTo>
                    <a:pt x="126765" y="96838"/>
                    <a:pt x="123036" y="94148"/>
                    <a:pt x="119042" y="91895"/>
                  </a:cubicBezTo>
                  <a:lnTo>
                    <a:pt x="119042" y="216186"/>
                  </a:lnTo>
                  <a:cubicBezTo>
                    <a:pt x="119315" y="218457"/>
                    <a:pt x="119315" y="220755"/>
                    <a:pt x="119042" y="223025"/>
                  </a:cubicBezTo>
                  <a:cubicBezTo>
                    <a:pt x="118723" y="223938"/>
                    <a:pt x="118075" y="224685"/>
                    <a:pt x="117218" y="225123"/>
                  </a:cubicBezTo>
                  <a:cubicBezTo>
                    <a:pt x="107224" y="226135"/>
                    <a:pt x="98305" y="231862"/>
                    <a:pt x="93235" y="240534"/>
                  </a:cubicBezTo>
                  <a:cubicBezTo>
                    <a:pt x="92506" y="241810"/>
                    <a:pt x="92506" y="242813"/>
                    <a:pt x="90955" y="242996"/>
                  </a:cubicBezTo>
                  <a:cubicBezTo>
                    <a:pt x="89405" y="243178"/>
                    <a:pt x="56212" y="241446"/>
                    <a:pt x="53568" y="240716"/>
                  </a:cubicBezTo>
                  <a:cubicBezTo>
                    <a:pt x="50924" y="239986"/>
                    <a:pt x="39251" y="238072"/>
                    <a:pt x="35330" y="237069"/>
                  </a:cubicBezTo>
                  <a:cubicBezTo>
                    <a:pt x="31409" y="236065"/>
                    <a:pt x="31500" y="234242"/>
                    <a:pt x="31318" y="232509"/>
                  </a:cubicBezTo>
                  <a:cubicBezTo>
                    <a:pt x="31199" y="231068"/>
                    <a:pt x="30588" y="229719"/>
                    <a:pt x="29585" y="228679"/>
                  </a:cubicBezTo>
                  <a:cubicBezTo>
                    <a:pt x="28755" y="227877"/>
                    <a:pt x="28737" y="226545"/>
                    <a:pt x="29539" y="225715"/>
                  </a:cubicBezTo>
                  <a:cubicBezTo>
                    <a:pt x="29558" y="225698"/>
                    <a:pt x="29567" y="225688"/>
                    <a:pt x="29585" y="225670"/>
                  </a:cubicBezTo>
                  <a:cubicBezTo>
                    <a:pt x="30406" y="225670"/>
                    <a:pt x="30770" y="224758"/>
                    <a:pt x="31135" y="222661"/>
                  </a:cubicBezTo>
                  <a:cubicBezTo>
                    <a:pt x="31500" y="220563"/>
                    <a:pt x="29038" y="218283"/>
                    <a:pt x="26758" y="217554"/>
                  </a:cubicBezTo>
                  <a:cubicBezTo>
                    <a:pt x="25044" y="216706"/>
                    <a:pt x="23849" y="215074"/>
                    <a:pt x="23567" y="213177"/>
                  </a:cubicBezTo>
                  <a:cubicBezTo>
                    <a:pt x="23567" y="212174"/>
                    <a:pt x="22016" y="211992"/>
                    <a:pt x="21104" y="212174"/>
                  </a:cubicBezTo>
                  <a:cubicBezTo>
                    <a:pt x="19481" y="212037"/>
                    <a:pt x="17885" y="211672"/>
                    <a:pt x="16362" y="211080"/>
                  </a:cubicBezTo>
                  <a:cubicBezTo>
                    <a:pt x="14995" y="211080"/>
                    <a:pt x="13992" y="211992"/>
                    <a:pt x="13627" y="213359"/>
                  </a:cubicBezTo>
                  <a:cubicBezTo>
                    <a:pt x="13262" y="214727"/>
                    <a:pt x="12897" y="214272"/>
                    <a:pt x="10617" y="216916"/>
                  </a:cubicBezTo>
                  <a:cubicBezTo>
                    <a:pt x="8338" y="219560"/>
                    <a:pt x="2593" y="227129"/>
                    <a:pt x="-52" y="230412"/>
                  </a:cubicBezTo>
                  <a:cubicBezTo>
                    <a:pt x="1344" y="231579"/>
                    <a:pt x="2411" y="233084"/>
                    <a:pt x="3049" y="234789"/>
                  </a:cubicBezTo>
                  <a:cubicBezTo>
                    <a:pt x="4508" y="238801"/>
                    <a:pt x="40437" y="321236"/>
                    <a:pt x="53021" y="342119"/>
                  </a:cubicBezTo>
                  <a:cubicBezTo>
                    <a:pt x="53021" y="342119"/>
                    <a:pt x="66243" y="361177"/>
                    <a:pt x="60772" y="376497"/>
                  </a:cubicBezTo>
                  <a:cubicBezTo>
                    <a:pt x="60772" y="376497"/>
                    <a:pt x="58127" y="385616"/>
                    <a:pt x="55483" y="385616"/>
                  </a:cubicBezTo>
                  <a:cubicBezTo>
                    <a:pt x="52838" y="385616"/>
                    <a:pt x="47458" y="385616"/>
                    <a:pt x="47458" y="389902"/>
                  </a:cubicBezTo>
                  <a:cubicBezTo>
                    <a:pt x="47458" y="394188"/>
                    <a:pt x="48461" y="395099"/>
                    <a:pt x="50103" y="395282"/>
                  </a:cubicBezTo>
                  <a:cubicBezTo>
                    <a:pt x="52455" y="395957"/>
                    <a:pt x="54169" y="397963"/>
                    <a:pt x="54479" y="400389"/>
                  </a:cubicBezTo>
                  <a:cubicBezTo>
                    <a:pt x="56331" y="405878"/>
                    <a:pt x="58975" y="411067"/>
                    <a:pt x="62322" y="415800"/>
                  </a:cubicBezTo>
                  <a:cubicBezTo>
                    <a:pt x="66061" y="421818"/>
                    <a:pt x="66882" y="423916"/>
                    <a:pt x="64966" y="428292"/>
                  </a:cubicBezTo>
                  <a:cubicBezTo>
                    <a:pt x="62961" y="432733"/>
                    <a:pt x="63553" y="437922"/>
                    <a:pt x="66517" y="441788"/>
                  </a:cubicBezTo>
                  <a:cubicBezTo>
                    <a:pt x="69343" y="444433"/>
                    <a:pt x="68979" y="441788"/>
                    <a:pt x="68979" y="440512"/>
                  </a:cubicBezTo>
                  <a:cubicBezTo>
                    <a:pt x="69079" y="437867"/>
                    <a:pt x="71250" y="435770"/>
                    <a:pt x="73903" y="435770"/>
                  </a:cubicBezTo>
                  <a:cubicBezTo>
                    <a:pt x="76876" y="435205"/>
                    <a:pt x="79739" y="437156"/>
                    <a:pt x="80305" y="440120"/>
                  </a:cubicBezTo>
                  <a:cubicBezTo>
                    <a:pt x="80396" y="440612"/>
                    <a:pt x="80423" y="441114"/>
                    <a:pt x="80377" y="441606"/>
                  </a:cubicBezTo>
                  <a:cubicBezTo>
                    <a:pt x="80377" y="445801"/>
                    <a:pt x="79192" y="448080"/>
                    <a:pt x="83387" y="447533"/>
                  </a:cubicBezTo>
                  <a:cubicBezTo>
                    <a:pt x="87581" y="446986"/>
                    <a:pt x="89223" y="445983"/>
                    <a:pt x="93417" y="450725"/>
                  </a:cubicBezTo>
                  <a:cubicBezTo>
                    <a:pt x="96810" y="454436"/>
                    <a:pt x="101269" y="457017"/>
                    <a:pt x="106184" y="458112"/>
                  </a:cubicBezTo>
                  <a:cubicBezTo>
                    <a:pt x="112476" y="460573"/>
                    <a:pt x="121777" y="463674"/>
                    <a:pt x="124422" y="461030"/>
                  </a:cubicBezTo>
                  <a:cubicBezTo>
                    <a:pt x="136468" y="450761"/>
                    <a:pt x="151906" y="445326"/>
                    <a:pt x="167737" y="445801"/>
                  </a:cubicBezTo>
                  <a:cubicBezTo>
                    <a:pt x="167737" y="445801"/>
                    <a:pt x="183877" y="447533"/>
                    <a:pt x="189987" y="440694"/>
                  </a:cubicBezTo>
                  <a:cubicBezTo>
                    <a:pt x="193379" y="435889"/>
                    <a:pt x="199088" y="433272"/>
                    <a:pt x="204942" y="433855"/>
                  </a:cubicBezTo>
                  <a:cubicBezTo>
                    <a:pt x="210833" y="433445"/>
                    <a:pt x="216742" y="433445"/>
                    <a:pt x="222632" y="433855"/>
                  </a:cubicBezTo>
                  <a:cubicBezTo>
                    <a:pt x="227274" y="434767"/>
                    <a:pt x="232044" y="434767"/>
                    <a:pt x="236676" y="433855"/>
                  </a:cubicBezTo>
                  <a:cubicBezTo>
                    <a:pt x="244491" y="431639"/>
                    <a:pt x="252807" y="431895"/>
                    <a:pt x="260476" y="434585"/>
                  </a:cubicBezTo>
                  <a:cubicBezTo>
                    <a:pt x="274337" y="438414"/>
                    <a:pt x="283638" y="438232"/>
                    <a:pt x="287012" y="434037"/>
                  </a:cubicBezTo>
                  <a:cubicBezTo>
                    <a:pt x="290387" y="429843"/>
                    <a:pt x="298229" y="431758"/>
                    <a:pt x="302423" y="431758"/>
                  </a:cubicBezTo>
                  <a:cubicBezTo>
                    <a:pt x="306618" y="431758"/>
                    <a:pt x="310357" y="433034"/>
                    <a:pt x="311542" y="428475"/>
                  </a:cubicBezTo>
                  <a:cubicBezTo>
                    <a:pt x="312727" y="423916"/>
                    <a:pt x="318381" y="420906"/>
                    <a:pt x="323306" y="421089"/>
                  </a:cubicBezTo>
                  <a:cubicBezTo>
                    <a:pt x="328230" y="421271"/>
                    <a:pt x="350662" y="421089"/>
                    <a:pt x="360329" y="413884"/>
                  </a:cubicBezTo>
                  <a:cubicBezTo>
                    <a:pt x="369995" y="406681"/>
                    <a:pt x="374827" y="403671"/>
                    <a:pt x="377107" y="402304"/>
                  </a:cubicBezTo>
                  <a:cubicBezTo>
                    <a:pt x="380563" y="399723"/>
                    <a:pt x="383800" y="396859"/>
                    <a:pt x="386773" y="393732"/>
                  </a:cubicBezTo>
                  <a:cubicBezTo>
                    <a:pt x="390932" y="390166"/>
                    <a:pt x="395318" y="386874"/>
                    <a:pt x="399904" y="383883"/>
                  </a:cubicBezTo>
                  <a:cubicBezTo>
                    <a:pt x="404464" y="380874"/>
                    <a:pt x="420422" y="365646"/>
                    <a:pt x="422520" y="363913"/>
                  </a:cubicBezTo>
                  <a:cubicBezTo>
                    <a:pt x="424617" y="362180"/>
                    <a:pt x="444313" y="341116"/>
                    <a:pt x="449876" y="336009"/>
                  </a:cubicBezTo>
                  <a:cubicBezTo>
                    <a:pt x="462506" y="324191"/>
                    <a:pt x="473385" y="310612"/>
                    <a:pt x="482157" y="295704"/>
                  </a:cubicBezTo>
                  <a:cubicBezTo>
                    <a:pt x="489726" y="280110"/>
                    <a:pt x="504316" y="252571"/>
                    <a:pt x="519910" y="242357"/>
                  </a:cubicBezTo>
                  <a:cubicBezTo>
                    <a:pt x="519910" y="242357"/>
                    <a:pt x="525837" y="239896"/>
                    <a:pt x="526019" y="237251"/>
                  </a:cubicBezTo>
                  <a:cubicBezTo>
                    <a:pt x="526202" y="234607"/>
                    <a:pt x="528481" y="234333"/>
                    <a:pt x="530032" y="233239"/>
                  </a:cubicBezTo>
                  <a:cubicBezTo>
                    <a:pt x="537901" y="225259"/>
                    <a:pt x="543527" y="215356"/>
                    <a:pt x="546354" y="204514"/>
                  </a:cubicBezTo>
                  <a:cubicBezTo>
                    <a:pt x="548023" y="193116"/>
                    <a:pt x="550896" y="181926"/>
                    <a:pt x="554926" y="171139"/>
                  </a:cubicBezTo>
                  <a:cubicBezTo>
                    <a:pt x="555519" y="169461"/>
                    <a:pt x="555920" y="167710"/>
                    <a:pt x="556112" y="165941"/>
                  </a:cubicBezTo>
                  <a:lnTo>
                    <a:pt x="531947" y="165941"/>
                  </a:lnTo>
                  <a:close/>
                  <a:moveTo>
                    <a:pt x="439298" y="259592"/>
                  </a:moveTo>
                  <a:cubicBezTo>
                    <a:pt x="438478" y="260322"/>
                    <a:pt x="435468" y="263605"/>
                    <a:pt x="435468" y="263605"/>
                  </a:cubicBezTo>
                  <a:cubicBezTo>
                    <a:pt x="435149" y="264088"/>
                    <a:pt x="434903" y="264608"/>
                    <a:pt x="434739" y="265155"/>
                  </a:cubicBezTo>
                  <a:cubicBezTo>
                    <a:pt x="434593" y="265930"/>
                    <a:pt x="434247" y="266650"/>
                    <a:pt x="433736" y="267253"/>
                  </a:cubicBezTo>
                  <a:cubicBezTo>
                    <a:pt x="433736" y="267890"/>
                    <a:pt x="429723" y="272815"/>
                    <a:pt x="429723" y="272815"/>
                  </a:cubicBezTo>
                  <a:cubicBezTo>
                    <a:pt x="429723" y="272815"/>
                    <a:pt x="428903" y="274092"/>
                    <a:pt x="429176" y="274730"/>
                  </a:cubicBezTo>
                  <a:cubicBezTo>
                    <a:pt x="429541" y="275806"/>
                    <a:pt x="429842" y="276900"/>
                    <a:pt x="430088" y="278013"/>
                  </a:cubicBezTo>
                  <a:cubicBezTo>
                    <a:pt x="429988" y="278614"/>
                    <a:pt x="429742" y="279180"/>
                    <a:pt x="429359" y="279654"/>
                  </a:cubicBezTo>
                  <a:cubicBezTo>
                    <a:pt x="427827" y="280785"/>
                    <a:pt x="426213" y="281788"/>
                    <a:pt x="424526" y="282664"/>
                  </a:cubicBezTo>
                  <a:cubicBezTo>
                    <a:pt x="423614" y="283119"/>
                    <a:pt x="404008" y="289046"/>
                    <a:pt x="404008" y="289046"/>
                  </a:cubicBezTo>
                  <a:cubicBezTo>
                    <a:pt x="403306" y="289439"/>
                    <a:pt x="402704" y="290004"/>
                    <a:pt x="402275" y="290688"/>
                  </a:cubicBezTo>
                  <a:lnTo>
                    <a:pt x="394707" y="305734"/>
                  </a:lnTo>
                  <a:cubicBezTo>
                    <a:pt x="394169" y="306546"/>
                    <a:pt x="393302" y="307084"/>
                    <a:pt x="392336" y="307193"/>
                  </a:cubicBezTo>
                  <a:cubicBezTo>
                    <a:pt x="390868" y="307367"/>
                    <a:pt x="389381" y="307011"/>
                    <a:pt x="388141" y="306190"/>
                  </a:cubicBezTo>
                  <a:cubicBezTo>
                    <a:pt x="387047" y="305370"/>
                    <a:pt x="374189" y="297071"/>
                    <a:pt x="371636" y="295612"/>
                  </a:cubicBezTo>
                  <a:cubicBezTo>
                    <a:pt x="369082" y="294153"/>
                    <a:pt x="369174" y="294244"/>
                    <a:pt x="368626" y="292238"/>
                  </a:cubicBezTo>
                  <a:cubicBezTo>
                    <a:pt x="367004" y="287414"/>
                    <a:pt x="364897" y="282773"/>
                    <a:pt x="362334" y="278377"/>
                  </a:cubicBezTo>
                  <a:cubicBezTo>
                    <a:pt x="361240" y="277556"/>
                    <a:pt x="357228" y="271994"/>
                    <a:pt x="358231" y="269258"/>
                  </a:cubicBezTo>
                  <a:cubicBezTo>
                    <a:pt x="359234" y="266523"/>
                    <a:pt x="361970" y="266705"/>
                    <a:pt x="363794" y="265976"/>
                  </a:cubicBezTo>
                  <a:cubicBezTo>
                    <a:pt x="365618" y="265246"/>
                    <a:pt x="367259" y="264882"/>
                    <a:pt x="367897" y="263696"/>
                  </a:cubicBezTo>
                  <a:cubicBezTo>
                    <a:pt x="368535" y="262511"/>
                    <a:pt x="372913" y="257495"/>
                    <a:pt x="374098" y="255854"/>
                  </a:cubicBezTo>
                  <a:cubicBezTo>
                    <a:pt x="376514" y="252452"/>
                    <a:pt x="378648" y="248850"/>
                    <a:pt x="380481" y="245093"/>
                  </a:cubicBezTo>
                  <a:cubicBezTo>
                    <a:pt x="380736" y="244127"/>
                    <a:pt x="381402" y="243333"/>
                    <a:pt x="382305" y="242905"/>
                  </a:cubicBezTo>
                  <a:cubicBezTo>
                    <a:pt x="383764" y="242905"/>
                    <a:pt x="395983" y="236521"/>
                    <a:pt x="396987" y="235792"/>
                  </a:cubicBezTo>
                  <a:cubicBezTo>
                    <a:pt x="398309" y="234853"/>
                    <a:pt x="399750" y="234087"/>
                    <a:pt x="401272" y="233512"/>
                  </a:cubicBezTo>
                  <a:cubicBezTo>
                    <a:pt x="402822" y="232965"/>
                    <a:pt x="407838" y="230686"/>
                    <a:pt x="409115" y="230503"/>
                  </a:cubicBezTo>
                  <a:cubicBezTo>
                    <a:pt x="410391" y="230320"/>
                    <a:pt x="412945" y="229226"/>
                    <a:pt x="413674" y="230503"/>
                  </a:cubicBezTo>
                  <a:cubicBezTo>
                    <a:pt x="414404" y="231780"/>
                    <a:pt x="417686" y="235610"/>
                    <a:pt x="417686" y="235610"/>
                  </a:cubicBezTo>
                  <a:cubicBezTo>
                    <a:pt x="417686" y="235610"/>
                    <a:pt x="418781" y="236795"/>
                    <a:pt x="419328" y="236886"/>
                  </a:cubicBezTo>
                  <a:cubicBezTo>
                    <a:pt x="420413" y="236923"/>
                    <a:pt x="421443" y="237342"/>
                    <a:pt x="422246" y="238072"/>
                  </a:cubicBezTo>
                  <a:cubicBezTo>
                    <a:pt x="423340" y="239166"/>
                    <a:pt x="433736" y="247191"/>
                    <a:pt x="434283" y="247829"/>
                  </a:cubicBezTo>
                  <a:cubicBezTo>
                    <a:pt x="435231" y="248558"/>
                    <a:pt x="436034" y="249452"/>
                    <a:pt x="436654" y="250473"/>
                  </a:cubicBezTo>
                  <a:lnTo>
                    <a:pt x="439481" y="256674"/>
                  </a:lnTo>
                  <a:cubicBezTo>
                    <a:pt x="439481" y="256674"/>
                    <a:pt x="440210" y="258863"/>
                    <a:pt x="439298" y="259592"/>
                  </a:cubicBezTo>
                  <a:close/>
                </a:path>
              </a:pathLst>
            </a:custGeom>
            <a:grpFill/>
            <a:ln w="4559" cap="flat">
              <a:solidFill>
                <a:srgbClr val="FFFFFF"/>
              </a:solidFill>
              <a:prstDash val="solid"/>
              <a:miter/>
            </a:ln>
          </p:spPr>
          <p:txBody>
            <a:bodyPr rtlCol="0" anchor="ctr"/>
            <a:lstStyle/>
            <a:p>
              <a:endParaRPr lang="en-US"/>
            </a:p>
          </p:txBody>
        </p:sp>
      </p:grpSp>
      <p:grpSp>
        <p:nvGrpSpPr>
          <p:cNvPr id="1273" name="Graphic 2">
            <a:extLst>
              <a:ext uri="{FF2B5EF4-FFF2-40B4-BE49-F238E27FC236}">
                <a16:creationId xmlns:a16="http://schemas.microsoft.com/office/drawing/2014/main" id="{81C5AFF4-0E51-A8B0-0626-B3D20FDB2341}"/>
              </a:ext>
            </a:extLst>
          </p:cNvPr>
          <p:cNvGrpSpPr/>
          <p:nvPr/>
        </p:nvGrpSpPr>
        <p:grpSpPr>
          <a:xfrm>
            <a:off x="5933976" y="4471676"/>
            <a:ext cx="143103" cy="108322"/>
            <a:chOff x="5909345" y="4167701"/>
            <a:chExt cx="164698" cy="124668"/>
          </a:xfrm>
          <a:solidFill>
            <a:schemeClr val="bg1">
              <a:lumMod val="75000"/>
            </a:schemeClr>
          </a:solidFill>
        </p:grpSpPr>
        <p:sp>
          <p:nvSpPr>
            <p:cNvPr id="1274" name="Freeform: Shape 1273">
              <a:extLst>
                <a:ext uri="{FF2B5EF4-FFF2-40B4-BE49-F238E27FC236}">
                  <a16:creationId xmlns:a16="http://schemas.microsoft.com/office/drawing/2014/main" id="{B517B36B-8388-EE46-F5CA-03FD18B95BA4}"/>
                </a:ext>
              </a:extLst>
            </p:cNvPr>
            <p:cNvSpPr/>
            <p:nvPr/>
          </p:nvSpPr>
          <p:spPr>
            <a:xfrm>
              <a:off x="5974668" y="4167701"/>
              <a:ext cx="18658" cy="17370"/>
            </a:xfrm>
            <a:custGeom>
              <a:avLst/>
              <a:gdLst>
                <a:gd name="connsiteX0" fmla="*/ 16777 w 18658"/>
                <a:gd name="connsiteY0" fmla="*/ -13 h 17370"/>
                <a:gd name="connsiteX1" fmla="*/ 6564 w 18658"/>
                <a:gd name="connsiteY1" fmla="*/ 4547 h 17370"/>
                <a:gd name="connsiteX2" fmla="*/ 4284 w 18658"/>
                <a:gd name="connsiteY2" fmla="*/ 9106 h 17370"/>
                <a:gd name="connsiteX3" fmla="*/ 272 w 18658"/>
                <a:gd name="connsiteY3" fmla="*/ 12207 h 17370"/>
                <a:gd name="connsiteX4" fmla="*/ 1603 w 18658"/>
                <a:gd name="connsiteY4" fmla="*/ 16246 h 17370"/>
                <a:gd name="connsiteX5" fmla="*/ 2278 w 18658"/>
                <a:gd name="connsiteY5" fmla="*/ 16493 h 17370"/>
                <a:gd name="connsiteX6" fmla="*/ 11397 w 18658"/>
                <a:gd name="connsiteY6" fmla="*/ 15581 h 17370"/>
                <a:gd name="connsiteX7" fmla="*/ 16777 w 18658"/>
                <a:gd name="connsiteY7" fmla="*/ -13 h 17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58" h="17370">
                  <a:moveTo>
                    <a:pt x="16777" y="-13"/>
                  </a:moveTo>
                  <a:cubicBezTo>
                    <a:pt x="11397" y="535"/>
                    <a:pt x="7658" y="1629"/>
                    <a:pt x="6564" y="4547"/>
                  </a:cubicBezTo>
                  <a:cubicBezTo>
                    <a:pt x="5470" y="7465"/>
                    <a:pt x="6564" y="9380"/>
                    <a:pt x="4284" y="9106"/>
                  </a:cubicBezTo>
                  <a:cubicBezTo>
                    <a:pt x="2004" y="8833"/>
                    <a:pt x="1093" y="5915"/>
                    <a:pt x="272" y="12207"/>
                  </a:cubicBezTo>
                  <a:cubicBezTo>
                    <a:pt x="-476" y="13693"/>
                    <a:pt x="116" y="15499"/>
                    <a:pt x="1603" y="16246"/>
                  </a:cubicBezTo>
                  <a:cubicBezTo>
                    <a:pt x="1822" y="16356"/>
                    <a:pt x="2040" y="16438"/>
                    <a:pt x="2278" y="16493"/>
                  </a:cubicBezTo>
                  <a:cubicBezTo>
                    <a:pt x="5652" y="17313"/>
                    <a:pt x="8843" y="18225"/>
                    <a:pt x="11397" y="15581"/>
                  </a:cubicBezTo>
                  <a:cubicBezTo>
                    <a:pt x="13950" y="12936"/>
                    <a:pt x="22248" y="-651"/>
                    <a:pt x="16777" y="-13"/>
                  </a:cubicBezTo>
                  <a:close/>
                </a:path>
              </a:pathLst>
            </a:custGeom>
            <a:grpFill/>
            <a:ln w="4559" cap="flat">
              <a:solidFill>
                <a:srgbClr val="FFFFFF"/>
              </a:solidFill>
              <a:prstDash val="solid"/>
              <a:miter/>
            </a:ln>
          </p:spPr>
          <p:txBody>
            <a:bodyPr rtlCol="0" anchor="ctr"/>
            <a:lstStyle/>
            <a:p>
              <a:endParaRPr lang="en-US"/>
            </a:p>
          </p:txBody>
        </p:sp>
        <p:sp>
          <p:nvSpPr>
            <p:cNvPr id="1275" name="Freeform: Shape 1274">
              <a:extLst>
                <a:ext uri="{FF2B5EF4-FFF2-40B4-BE49-F238E27FC236}">
                  <a16:creationId xmlns:a16="http://schemas.microsoft.com/office/drawing/2014/main" id="{B529DB5F-5569-9A37-6102-5D5DD6466457}"/>
                </a:ext>
              </a:extLst>
            </p:cNvPr>
            <p:cNvSpPr/>
            <p:nvPr/>
          </p:nvSpPr>
          <p:spPr>
            <a:xfrm>
              <a:off x="5909345" y="4281365"/>
              <a:ext cx="9085" cy="11004"/>
            </a:xfrm>
            <a:custGeom>
              <a:avLst/>
              <a:gdLst>
                <a:gd name="connsiteX0" fmla="*/ 304 w 9085"/>
                <a:gd name="connsiteY0" fmla="*/ 7058 h 11004"/>
                <a:gd name="connsiteX1" fmla="*/ 4042 w 9085"/>
                <a:gd name="connsiteY1" fmla="*/ 9976 h 11004"/>
                <a:gd name="connsiteX2" fmla="*/ 8055 w 9085"/>
                <a:gd name="connsiteY2" fmla="*/ 857 h 11004"/>
                <a:gd name="connsiteX3" fmla="*/ 841 w 9085"/>
                <a:gd name="connsiteY3" fmla="*/ 2252 h 11004"/>
                <a:gd name="connsiteX4" fmla="*/ 304 w 9085"/>
                <a:gd name="connsiteY4" fmla="*/ 7058 h 11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85" h="11004">
                  <a:moveTo>
                    <a:pt x="304" y="7058"/>
                  </a:moveTo>
                  <a:cubicBezTo>
                    <a:pt x="304" y="7058"/>
                    <a:pt x="304" y="13350"/>
                    <a:pt x="4042" y="9976"/>
                  </a:cubicBezTo>
                  <a:cubicBezTo>
                    <a:pt x="7781" y="6602"/>
                    <a:pt x="10608" y="2863"/>
                    <a:pt x="8055" y="857"/>
                  </a:cubicBezTo>
                  <a:cubicBezTo>
                    <a:pt x="5675" y="-748"/>
                    <a:pt x="2446" y="-128"/>
                    <a:pt x="841" y="2252"/>
                  </a:cubicBezTo>
                  <a:cubicBezTo>
                    <a:pt x="-116" y="3665"/>
                    <a:pt x="-317" y="5462"/>
                    <a:pt x="304" y="7058"/>
                  </a:cubicBezTo>
                  <a:close/>
                </a:path>
              </a:pathLst>
            </a:custGeom>
            <a:grpFill/>
            <a:ln w="4559" cap="flat">
              <a:solidFill>
                <a:srgbClr val="FFFFFF"/>
              </a:solidFill>
              <a:prstDash val="solid"/>
              <a:miter/>
            </a:ln>
          </p:spPr>
          <p:txBody>
            <a:bodyPr rtlCol="0" anchor="ctr"/>
            <a:lstStyle/>
            <a:p>
              <a:endParaRPr lang="en-US"/>
            </a:p>
          </p:txBody>
        </p:sp>
        <p:sp>
          <p:nvSpPr>
            <p:cNvPr id="1276" name="Freeform: Shape 1275">
              <a:extLst>
                <a:ext uri="{FF2B5EF4-FFF2-40B4-BE49-F238E27FC236}">
                  <a16:creationId xmlns:a16="http://schemas.microsoft.com/office/drawing/2014/main" id="{31BD5E7C-9EA1-1615-941D-DAD297112D06}"/>
                </a:ext>
              </a:extLst>
            </p:cNvPr>
            <p:cNvSpPr/>
            <p:nvPr/>
          </p:nvSpPr>
          <p:spPr>
            <a:xfrm>
              <a:off x="6007695" y="4215324"/>
              <a:ext cx="66348" cy="44864"/>
            </a:xfrm>
            <a:custGeom>
              <a:avLst/>
              <a:gdLst>
                <a:gd name="connsiteX0" fmla="*/ 24238 w 66348"/>
                <a:gd name="connsiteY0" fmla="*/ 5163 h 44864"/>
                <a:gd name="connsiteX1" fmla="*/ 14298 w 66348"/>
                <a:gd name="connsiteY1" fmla="*/ -34 h 44864"/>
                <a:gd name="connsiteX2" fmla="*/ 14298 w 66348"/>
                <a:gd name="connsiteY2" fmla="*/ 3613 h 44864"/>
                <a:gd name="connsiteX3" fmla="*/ 11289 w 66348"/>
                <a:gd name="connsiteY3" fmla="*/ 17109 h 44864"/>
                <a:gd name="connsiteX4" fmla="*/ 7915 w 66348"/>
                <a:gd name="connsiteY4" fmla="*/ 23584 h 44864"/>
                <a:gd name="connsiteX5" fmla="*/ 4997 w 66348"/>
                <a:gd name="connsiteY5" fmla="*/ 29876 h 44864"/>
                <a:gd name="connsiteX6" fmla="*/ 255 w 66348"/>
                <a:gd name="connsiteY6" fmla="*/ 40089 h 44864"/>
                <a:gd name="connsiteX7" fmla="*/ 3903 w 66348"/>
                <a:gd name="connsiteY7" fmla="*/ 40089 h 44864"/>
                <a:gd name="connsiteX8" fmla="*/ 5991 w 66348"/>
                <a:gd name="connsiteY8" fmla="*/ 41602 h 44864"/>
                <a:gd name="connsiteX9" fmla="*/ 6000 w 66348"/>
                <a:gd name="connsiteY9" fmla="*/ 41639 h 44864"/>
                <a:gd name="connsiteX10" fmla="*/ 9192 w 66348"/>
                <a:gd name="connsiteY10" fmla="*/ 42733 h 44864"/>
                <a:gd name="connsiteX11" fmla="*/ 10560 w 66348"/>
                <a:gd name="connsiteY11" fmla="*/ 44283 h 44864"/>
                <a:gd name="connsiteX12" fmla="*/ 52416 w 66348"/>
                <a:gd name="connsiteY12" fmla="*/ 44831 h 44864"/>
                <a:gd name="connsiteX13" fmla="*/ 59984 w 66348"/>
                <a:gd name="connsiteY13" fmla="*/ 44831 h 44864"/>
                <a:gd name="connsiteX14" fmla="*/ 66276 w 66348"/>
                <a:gd name="connsiteY14" fmla="*/ 41548 h 44864"/>
                <a:gd name="connsiteX15" fmla="*/ 66276 w 66348"/>
                <a:gd name="connsiteY15" fmla="*/ 5802 h 44864"/>
                <a:gd name="connsiteX16" fmla="*/ 66276 w 66348"/>
                <a:gd name="connsiteY16" fmla="*/ 5072 h 44864"/>
                <a:gd name="connsiteX17" fmla="*/ 27065 w 66348"/>
                <a:gd name="connsiteY17" fmla="*/ 5072 h 44864"/>
                <a:gd name="connsiteX18" fmla="*/ 24238 w 66348"/>
                <a:gd name="connsiteY18" fmla="*/ 5163 h 44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6348" h="44864">
                  <a:moveTo>
                    <a:pt x="24238" y="5163"/>
                  </a:moveTo>
                  <a:lnTo>
                    <a:pt x="14298" y="-34"/>
                  </a:lnTo>
                  <a:cubicBezTo>
                    <a:pt x="14225" y="1178"/>
                    <a:pt x="14225" y="2400"/>
                    <a:pt x="14298" y="3613"/>
                  </a:cubicBezTo>
                  <a:cubicBezTo>
                    <a:pt x="14535" y="8300"/>
                    <a:pt x="13496" y="12969"/>
                    <a:pt x="11289" y="17109"/>
                  </a:cubicBezTo>
                  <a:cubicBezTo>
                    <a:pt x="9010" y="20939"/>
                    <a:pt x="7095" y="22033"/>
                    <a:pt x="7915" y="23584"/>
                  </a:cubicBezTo>
                  <a:cubicBezTo>
                    <a:pt x="8736" y="25134"/>
                    <a:pt x="7095" y="27140"/>
                    <a:pt x="4997" y="29876"/>
                  </a:cubicBezTo>
                  <a:cubicBezTo>
                    <a:pt x="2900" y="32611"/>
                    <a:pt x="-1203" y="37627"/>
                    <a:pt x="255" y="40089"/>
                  </a:cubicBezTo>
                  <a:cubicBezTo>
                    <a:pt x="1715" y="42551"/>
                    <a:pt x="2900" y="40636"/>
                    <a:pt x="3903" y="40089"/>
                  </a:cubicBezTo>
                  <a:cubicBezTo>
                    <a:pt x="4897" y="39925"/>
                    <a:pt x="5836" y="40609"/>
                    <a:pt x="5991" y="41602"/>
                  </a:cubicBezTo>
                  <a:cubicBezTo>
                    <a:pt x="6000" y="41612"/>
                    <a:pt x="6000" y="41630"/>
                    <a:pt x="6000" y="41639"/>
                  </a:cubicBezTo>
                  <a:cubicBezTo>
                    <a:pt x="6000" y="42551"/>
                    <a:pt x="7459" y="43554"/>
                    <a:pt x="9192" y="42733"/>
                  </a:cubicBezTo>
                  <a:cubicBezTo>
                    <a:pt x="10924" y="41913"/>
                    <a:pt x="11289" y="43372"/>
                    <a:pt x="10560" y="44283"/>
                  </a:cubicBezTo>
                  <a:lnTo>
                    <a:pt x="52416" y="44831"/>
                  </a:lnTo>
                  <a:lnTo>
                    <a:pt x="59984" y="44831"/>
                  </a:lnTo>
                  <a:cubicBezTo>
                    <a:pt x="62264" y="44831"/>
                    <a:pt x="66368" y="44831"/>
                    <a:pt x="66276" y="41548"/>
                  </a:cubicBezTo>
                  <a:cubicBezTo>
                    <a:pt x="66185" y="38265"/>
                    <a:pt x="66276" y="5802"/>
                    <a:pt x="66276" y="5802"/>
                  </a:cubicBezTo>
                  <a:cubicBezTo>
                    <a:pt x="66303" y="5556"/>
                    <a:pt x="66303" y="5318"/>
                    <a:pt x="66276" y="5072"/>
                  </a:cubicBezTo>
                  <a:lnTo>
                    <a:pt x="27065" y="5072"/>
                  </a:lnTo>
                  <a:cubicBezTo>
                    <a:pt x="26135" y="5291"/>
                    <a:pt x="25178" y="5327"/>
                    <a:pt x="24238" y="5163"/>
                  </a:cubicBezTo>
                  <a:close/>
                </a:path>
              </a:pathLst>
            </a:custGeom>
            <a:grpFill/>
            <a:ln w="4559" cap="flat">
              <a:solidFill>
                <a:srgbClr val="FFFFFF"/>
              </a:solidFill>
              <a:prstDash val="solid"/>
              <a:miter/>
            </a:ln>
          </p:spPr>
          <p:txBody>
            <a:bodyPr rtlCol="0" anchor="ctr"/>
            <a:lstStyle/>
            <a:p>
              <a:endParaRPr lang="en-US"/>
            </a:p>
          </p:txBody>
        </p:sp>
      </p:grpSp>
      <p:grpSp>
        <p:nvGrpSpPr>
          <p:cNvPr id="1277" name="Graphic 2">
            <a:extLst>
              <a:ext uri="{FF2B5EF4-FFF2-40B4-BE49-F238E27FC236}">
                <a16:creationId xmlns:a16="http://schemas.microsoft.com/office/drawing/2014/main" id="{A02A7C27-BE6D-EDD5-2F4F-6C4A8F2FB9C8}"/>
              </a:ext>
            </a:extLst>
          </p:cNvPr>
          <p:cNvGrpSpPr/>
          <p:nvPr/>
        </p:nvGrpSpPr>
        <p:grpSpPr>
          <a:xfrm>
            <a:off x="5352797" y="4285420"/>
            <a:ext cx="87736" cy="91909"/>
            <a:chOff x="5240462" y="3953338"/>
            <a:chExt cx="100976" cy="105778"/>
          </a:xfrm>
          <a:solidFill>
            <a:srgbClr val="BFBFBF"/>
          </a:solidFill>
        </p:grpSpPr>
        <p:sp>
          <p:nvSpPr>
            <p:cNvPr id="1278" name="Freeform: Shape 1277">
              <a:extLst>
                <a:ext uri="{FF2B5EF4-FFF2-40B4-BE49-F238E27FC236}">
                  <a16:creationId xmlns:a16="http://schemas.microsoft.com/office/drawing/2014/main" id="{5C33AA24-6310-4CF1-1369-4AA8C378BE98}"/>
                </a:ext>
              </a:extLst>
            </p:cNvPr>
            <p:cNvSpPr/>
            <p:nvPr/>
          </p:nvSpPr>
          <p:spPr>
            <a:xfrm>
              <a:off x="5254825" y="4035134"/>
              <a:ext cx="11605" cy="8223"/>
            </a:xfrm>
            <a:custGeom>
              <a:avLst/>
              <a:gdLst>
                <a:gd name="connsiteX0" fmla="*/ 4280 w 11605"/>
                <a:gd name="connsiteY0" fmla="*/ -34 h 8223"/>
                <a:gd name="connsiteX1" fmla="*/ 1453 w 11605"/>
                <a:gd name="connsiteY1" fmla="*/ 2519 h 8223"/>
                <a:gd name="connsiteX2" fmla="*/ 8565 w 11605"/>
                <a:gd name="connsiteY2" fmla="*/ 7443 h 8223"/>
                <a:gd name="connsiteX3" fmla="*/ 11393 w 11605"/>
                <a:gd name="connsiteY3" fmla="*/ 3978 h 8223"/>
                <a:gd name="connsiteX4" fmla="*/ 4280 w 11605"/>
                <a:gd name="connsiteY4" fmla="*/ -34 h 8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5" h="8223">
                  <a:moveTo>
                    <a:pt x="4280" y="-34"/>
                  </a:moveTo>
                  <a:cubicBezTo>
                    <a:pt x="-3380" y="-34"/>
                    <a:pt x="1453" y="2519"/>
                    <a:pt x="1453" y="2519"/>
                  </a:cubicBezTo>
                  <a:cubicBezTo>
                    <a:pt x="1453" y="2519"/>
                    <a:pt x="6012" y="5163"/>
                    <a:pt x="8565" y="7443"/>
                  </a:cubicBezTo>
                  <a:cubicBezTo>
                    <a:pt x="11119" y="9723"/>
                    <a:pt x="11940" y="6258"/>
                    <a:pt x="11393" y="3978"/>
                  </a:cubicBezTo>
                  <a:cubicBezTo>
                    <a:pt x="10845" y="1698"/>
                    <a:pt x="11940" y="330"/>
                    <a:pt x="4280" y="-34"/>
                  </a:cubicBezTo>
                  <a:close/>
                </a:path>
              </a:pathLst>
            </a:custGeom>
            <a:grpFill/>
            <a:ln w="4559" cap="flat">
              <a:solidFill>
                <a:srgbClr val="FFFFFF"/>
              </a:solidFill>
              <a:prstDash val="solid"/>
              <a:miter/>
            </a:ln>
          </p:spPr>
          <p:txBody>
            <a:bodyPr rtlCol="0" anchor="ctr"/>
            <a:lstStyle/>
            <a:p>
              <a:endParaRPr lang="en-US"/>
            </a:p>
          </p:txBody>
        </p:sp>
        <p:sp>
          <p:nvSpPr>
            <p:cNvPr id="1279" name="Freeform: Shape 1278">
              <a:extLst>
                <a:ext uri="{FF2B5EF4-FFF2-40B4-BE49-F238E27FC236}">
                  <a16:creationId xmlns:a16="http://schemas.microsoft.com/office/drawing/2014/main" id="{37E7C2B8-DE17-64C6-6A8A-E9DC0D37F0BE}"/>
                </a:ext>
              </a:extLst>
            </p:cNvPr>
            <p:cNvSpPr/>
            <p:nvPr/>
          </p:nvSpPr>
          <p:spPr>
            <a:xfrm>
              <a:off x="5240462" y="3953338"/>
              <a:ext cx="100976" cy="105778"/>
            </a:xfrm>
            <a:custGeom>
              <a:avLst/>
              <a:gdLst>
                <a:gd name="connsiteX0" fmla="*/ 75088 w 100976"/>
                <a:gd name="connsiteY0" fmla="*/ 89330 h 105778"/>
                <a:gd name="connsiteX1" fmla="*/ 85849 w 100976"/>
                <a:gd name="connsiteY1" fmla="*/ 81123 h 105778"/>
                <a:gd name="connsiteX2" fmla="*/ 90317 w 100976"/>
                <a:gd name="connsiteY2" fmla="*/ 72004 h 105778"/>
                <a:gd name="connsiteX3" fmla="*/ 96518 w 100976"/>
                <a:gd name="connsiteY3" fmla="*/ 62885 h 105778"/>
                <a:gd name="connsiteX4" fmla="*/ 100804 w 100976"/>
                <a:gd name="connsiteY4" fmla="*/ 58144 h 105778"/>
                <a:gd name="connsiteX5" fmla="*/ 100804 w 100976"/>
                <a:gd name="connsiteY5" fmla="*/ 52307 h 105778"/>
                <a:gd name="connsiteX6" fmla="*/ 95150 w 100976"/>
                <a:gd name="connsiteY6" fmla="*/ 55134 h 105778"/>
                <a:gd name="connsiteX7" fmla="*/ 89770 w 100976"/>
                <a:gd name="connsiteY7" fmla="*/ 57779 h 105778"/>
                <a:gd name="connsiteX8" fmla="*/ 86031 w 100976"/>
                <a:gd name="connsiteY8" fmla="*/ 59146 h 105778"/>
                <a:gd name="connsiteX9" fmla="*/ 88311 w 100976"/>
                <a:gd name="connsiteY9" fmla="*/ 53766 h 105778"/>
                <a:gd name="connsiteX10" fmla="*/ 91867 w 100976"/>
                <a:gd name="connsiteY10" fmla="*/ 48660 h 105778"/>
                <a:gd name="connsiteX11" fmla="*/ 93235 w 100976"/>
                <a:gd name="connsiteY11" fmla="*/ 44647 h 105778"/>
                <a:gd name="connsiteX12" fmla="*/ 90135 w 100976"/>
                <a:gd name="connsiteY12" fmla="*/ 33887 h 105778"/>
                <a:gd name="connsiteX13" fmla="*/ 88128 w 100976"/>
                <a:gd name="connsiteY13" fmla="*/ 32155 h 105778"/>
                <a:gd name="connsiteX14" fmla="*/ 83569 w 100976"/>
                <a:gd name="connsiteY14" fmla="*/ 27595 h 105778"/>
                <a:gd name="connsiteX15" fmla="*/ 71897 w 100976"/>
                <a:gd name="connsiteY15" fmla="*/ 4615 h 105778"/>
                <a:gd name="connsiteX16" fmla="*/ 59586 w 100976"/>
                <a:gd name="connsiteY16" fmla="*/ 421 h 105778"/>
                <a:gd name="connsiteX17" fmla="*/ 39616 w 100976"/>
                <a:gd name="connsiteY17" fmla="*/ 4251 h 105778"/>
                <a:gd name="connsiteX18" fmla="*/ 30497 w 100976"/>
                <a:gd name="connsiteY18" fmla="*/ 4251 h 105778"/>
                <a:gd name="connsiteX19" fmla="*/ 24023 w 100976"/>
                <a:gd name="connsiteY19" fmla="*/ 8810 h 105778"/>
                <a:gd name="connsiteX20" fmla="*/ 21378 w 100976"/>
                <a:gd name="connsiteY20" fmla="*/ 14646 h 105778"/>
                <a:gd name="connsiteX21" fmla="*/ 8246 w 100976"/>
                <a:gd name="connsiteY21" fmla="*/ 31243 h 105778"/>
                <a:gd name="connsiteX22" fmla="*/ -52 w 100976"/>
                <a:gd name="connsiteY22" fmla="*/ 33431 h 105778"/>
                <a:gd name="connsiteX23" fmla="*/ 1499 w 100976"/>
                <a:gd name="connsiteY23" fmla="*/ 35164 h 105778"/>
                <a:gd name="connsiteX24" fmla="*/ 6970 w 100976"/>
                <a:gd name="connsiteY24" fmla="*/ 40361 h 105778"/>
                <a:gd name="connsiteX25" fmla="*/ 4872 w 100976"/>
                <a:gd name="connsiteY25" fmla="*/ 47930 h 105778"/>
                <a:gd name="connsiteX26" fmla="*/ 12441 w 100976"/>
                <a:gd name="connsiteY26" fmla="*/ 47930 h 105778"/>
                <a:gd name="connsiteX27" fmla="*/ 11712 w 100976"/>
                <a:gd name="connsiteY27" fmla="*/ 50757 h 105778"/>
                <a:gd name="connsiteX28" fmla="*/ 8520 w 100976"/>
                <a:gd name="connsiteY28" fmla="*/ 52672 h 105778"/>
                <a:gd name="connsiteX29" fmla="*/ 5238 w 100976"/>
                <a:gd name="connsiteY29" fmla="*/ 55864 h 105778"/>
                <a:gd name="connsiteX30" fmla="*/ 496 w 100976"/>
                <a:gd name="connsiteY30" fmla="*/ 54952 h 105778"/>
                <a:gd name="connsiteX31" fmla="*/ 4872 w 100976"/>
                <a:gd name="connsiteY31" fmla="*/ 62338 h 105778"/>
                <a:gd name="connsiteX32" fmla="*/ 9751 w 100976"/>
                <a:gd name="connsiteY32" fmla="*/ 61864 h 105778"/>
                <a:gd name="connsiteX33" fmla="*/ 10982 w 100976"/>
                <a:gd name="connsiteY33" fmla="*/ 64071 h 105778"/>
                <a:gd name="connsiteX34" fmla="*/ 23840 w 100976"/>
                <a:gd name="connsiteY34" fmla="*/ 78661 h 105778"/>
                <a:gd name="connsiteX35" fmla="*/ 27305 w 100976"/>
                <a:gd name="connsiteY35" fmla="*/ 79664 h 105778"/>
                <a:gd name="connsiteX36" fmla="*/ 29585 w 100976"/>
                <a:gd name="connsiteY36" fmla="*/ 84223 h 105778"/>
                <a:gd name="connsiteX37" fmla="*/ 30132 w 100976"/>
                <a:gd name="connsiteY37" fmla="*/ 84953 h 105778"/>
                <a:gd name="connsiteX38" fmla="*/ 29220 w 100976"/>
                <a:gd name="connsiteY38" fmla="*/ 87415 h 105778"/>
                <a:gd name="connsiteX39" fmla="*/ 29220 w 100976"/>
                <a:gd name="connsiteY39" fmla="*/ 89695 h 105778"/>
                <a:gd name="connsiteX40" fmla="*/ 29767 w 100976"/>
                <a:gd name="connsiteY40" fmla="*/ 91428 h 105778"/>
                <a:gd name="connsiteX41" fmla="*/ 41531 w 100976"/>
                <a:gd name="connsiteY41" fmla="*/ 95805 h 105778"/>
                <a:gd name="connsiteX42" fmla="*/ 59769 w 100976"/>
                <a:gd name="connsiteY42" fmla="*/ 105744 h 105778"/>
                <a:gd name="connsiteX43" fmla="*/ 70164 w 100976"/>
                <a:gd name="connsiteY43" fmla="*/ 93707 h 105778"/>
                <a:gd name="connsiteX44" fmla="*/ 75088 w 100976"/>
                <a:gd name="connsiteY44" fmla="*/ 89330 h 10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0976" h="105778">
                  <a:moveTo>
                    <a:pt x="75088" y="89330"/>
                  </a:moveTo>
                  <a:cubicBezTo>
                    <a:pt x="78818" y="86795"/>
                    <a:pt x="82411" y="84050"/>
                    <a:pt x="85849" y="81123"/>
                  </a:cubicBezTo>
                  <a:cubicBezTo>
                    <a:pt x="88211" y="78588"/>
                    <a:pt x="89761" y="75415"/>
                    <a:pt x="90317" y="72004"/>
                  </a:cubicBezTo>
                  <a:cubicBezTo>
                    <a:pt x="90107" y="67919"/>
                    <a:pt x="92642" y="64189"/>
                    <a:pt x="96518" y="62885"/>
                  </a:cubicBezTo>
                  <a:cubicBezTo>
                    <a:pt x="100986" y="61882"/>
                    <a:pt x="100530" y="60423"/>
                    <a:pt x="100804" y="58144"/>
                  </a:cubicBezTo>
                  <a:cubicBezTo>
                    <a:pt x="101077" y="55864"/>
                    <a:pt x="100804" y="54587"/>
                    <a:pt x="100804" y="52307"/>
                  </a:cubicBezTo>
                  <a:cubicBezTo>
                    <a:pt x="98506" y="51897"/>
                    <a:pt x="96199" y="53046"/>
                    <a:pt x="95150" y="55134"/>
                  </a:cubicBezTo>
                  <a:cubicBezTo>
                    <a:pt x="93965" y="56922"/>
                    <a:pt x="91912" y="57934"/>
                    <a:pt x="89770" y="57779"/>
                  </a:cubicBezTo>
                  <a:cubicBezTo>
                    <a:pt x="86943" y="57779"/>
                    <a:pt x="85575" y="60058"/>
                    <a:pt x="86031" y="59146"/>
                  </a:cubicBezTo>
                  <a:cubicBezTo>
                    <a:pt x="86660" y="57304"/>
                    <a:pt x="87426" y="55499"/>
                    <a:pt x="88311" y="53766"/>
                  </a:cubicBezTo>
                  <a:cubicBezTo>
                    <a:pt x="89259" y="51906"/>
                    <a:pt x="90454" y="50192"/>
                    <a:pt x="91867" y="48660"/>
                  </a:cubicBezTo>
                  <a:cubicBezTo>
                    <a:pt x="93016" y="47666"/>
                    <a:pt x="93536" y="46134"/>
                    <a:pt x="93235" y="44647"/>
                  </a:cubicBezTo>
                  <a:cubicBezTo>
                    <a:pt x="92515" y="40982"/>
                    <a:pt x="91475" y="37380"/>
                    <a:pt x="90135" y="33887"/>
                  </a:cubicBezTo>
                  <a:cubicBezTo>
                    <a:pt x="89588" y="32884"/>
                    <a:pt x="91502" y="32702"/>
                    <a:pt x="88128" y="32155"/>
                  </a:cubicBezTo>
                  <a:cubicBezTo>
                    <a:pt x="84754" y="31607"/>
                    <a:pt x="83569" y="27595"/>
                    <a:pt x="83569" y="27595"/>
                  </a:cubicBezTo>
                  <a:cubicBezTo>
                    <a:pt x="83569" y="27595"/>
                    <a:pt x="74450" y="10451"/>
                    <a:pt x="71897" y="4615"/>
                  </a:cubicBezTo>
                  <a:cubicBezTo>
                    <a:pt x="69343" y="-1221"/>
                    <a:pt x="61501" y="-127"/>
                    <a:pt x="59586" y="421"/>
                  </a:cubicBezTo>
                  <a:cubicBezTo>
                    <a:pt x="57671" y="968"/>
                    <a:pt x="41348" y="3612"/>
                    <a:pt x="39616" y="4251"/>
                  </a:cubicBezTo>
                  <a:cubicBezTo>
                    <a:pt x="36588" y="4615"/>
                    <a:pt x="33524" y="4615"/>
                    <a:pt x="30497" y="4251"/>
                  </a:cubicBezTo>
                  <a:cubicBezTo>
                    <a:pt x="27551" y="4123"/>
                    <a:pt x="24889" y="5992"/>
                    <a:pt x="24023" y="8810"/>
                  </a:cubicBezTo>
                  <a:cubicBezTo>
                    <a:pt x="23493" y="10898"/>
                    <a:pt x="22600" y="12868"/>
                    <a:pt x="21378" y="14646"/>
                  </a:cubicBezTo>
                  <a:cubicBezTo>
                    <a:pt x="17384" y="20464"/>
                    <a:pt x="12997" y="26017"/>
                    <a:pt x="8246" y="31243"/>
                  </a:cubicBezTo>
                  <a:cubicBezTo>
                    <a:pt x="5739" y="32729"/>
                    <a:pt x="2867" y="33486"/>
                    <a:pt x="-52" y="33431"/>
                  </a:cubicBezTo>
                  <a:cubicBezTo>
                    <a:pt x="-52" y="34069"/>
                    <a:pt x="496" y="34434"/>
                    <a:pt x="1499" y="35164"/>
                  </a:cubicBezTo>
                  <a:cubicBezTo>
                    <a:pt x="2501" y="35893"/>
                    <a:pt x="10162" y="38264"/>
                    <a:pt x="6970" y="40361"/>
                  </a:cubicBezTo>
                  <a:cubicBezTo>
                    <a:pt x="3778" y="42459"/>
                    <a:pt x="1499" y="45651"/>
                    <a:pt x="4872" y="47930"/>
                  </a:cubicBezTo>
                  <a:cubicBezTo>
                    <a:pt x="7088" y="49681"/>
                    <a:pt x="10226" y="49681"/>
                    <a:pt x="12441" y="47930"/>
                  </a:cubicBezTo>
                  <a:cubicBezTo>
                    <a:pt x="13262" y="46927"/>
                    <a:pt x="13991" y="50392"/>
                    <a:pt x="11712" y="50757"/>
                  </a:cubicBezTo>
                  <a:cubicBezTo>
                    <a:pt x="9432" y="51122"/>
                    <a:pt x="9249" y="50028"/>
                    <a:pt x="8520" y="52672"/>
                  </a:cubicBezTo>
                  <a:cubicBezTo>
                    <a:pt x="7791" y="55317"/>
                    <a:pt x="7152" y="57596"/>
                    <a:pt x="5238" y="55864"/>
                  </a:cubicBezTo>
                  <a:cubicBezTo>
                    <a:pt x="3322" y="54131"/>
                    <a:pt x="-1420" y="50939"/>
                    <a:pt x="496" y="54952"/>
                  </a:cubicBezTo>
                  <a:cubicBezTo>
                    <a:pt x="2410" y="58964"/>
                    <a:pt x="2410" y="64800"/>
                    <a:pt x="4872" y="62338"/>
                  </a:cubicBezTo>
                  <a:cubicBezTo>
                    <a:pt x="6085" y="60861"/>
                    <a:pt x="8274" y="60651"/>
                    <a:pt x="9751" y="61864"/>
                  </a:cubicBezTo>
                  <a:cubicBezTo>
                    <a:pt x="10426" y="62420"/>
                    <a:pt x="10863" y="63204"/>
                    <a:pt x="10982" y="64071"/>
                  </a:cubicBezTo>
                  <a:cubicBezTo>
                    <a:pt x="10982" y="66715"/>
                    <a:pt x="13262" y="83038"/>
                    <a:pt x="23840" y="78661"/>
                  </a:cubicBezTo>
                  <a:cubicBezTo>
                    <a:pt x="23840" y="78661"/>
                    <a:pt x="26940" y="76017"/>
                    <a:pt x="27305" y="79664"/>
                  </a:cubicBezTo>
                  <a:cubicBezTo>
                    <a:pt x="27670" y="83312"/>
                    <a:pt x="27305" y="84223"/>
                    <a:pt x="29585" y="84223"/>
                  </a:cubicBezTo>
                  <a:cubicBezTo>
                    <a:pt x="31865" y="84223"/>
                    <a:pt x="37701" y="82491"/>
                    <a:pt x="30132" y="84953"/>
                  </a:cubicBezTo>
                  <a:cubicBezTo>
                    <a:pt x="30132" y="84953"/>
                    <a:pt x="27670" y="84953"/>
                    <a:pt x="29220" y="87415"/>
                  </a:cubicBezTo>
                  <a:cubicBezTo>
                    <a:pt x="30770" y="89877"/>
                    <a:pt x="30679" y="89513"/>
                    <a:pt x="29220" y="89695"/>
                  </a:cubicBezTo>
                  <a:cubicBezTo>
                    <a:pt x="27761" y="89877"/>
                    <a:pt x="26302" y="89695"/>
                    <a:pt x="29767" y="91428"/>
                  </a:cubicBezTo>
                  <a:cubicBezTo>
                    <a:pt x="33232" y="93160"/>
                    <a:pt x="38886" y="94984"/>
                    <a:pt x="41531" y="95805"/>
                  </a:cubicBezTo>
                  <a:cubicBezTo>
                    <a:pt x="47923" y="98513"/>
                    <a:pt x="54033" y="101841"/>
                    <a:pt x="59769" y="105744"/>
                  </a:cubicBezTo>
                  <a:cubicBezTo>
                    <a:pt x="63444" y="101923"/>
                    <a:pt x="66918" y="97902"/>
                    <a:pt x="70164" y="93707"/>
                  </a:cubicBezTo>
                  <a:cubicBezTo>
                    <a:pt x="71423" y="91865"/>
                    <a:pt x="73110" y="90361"/>
                    <a:pt x="75088" y="89330"/>
                  </a:cubicBezTo>
                  <a:close/>
                </a:path>
              </a:pathLst>
            </a:custGeom>
            <a:grpFill/>
            <a:ln w="4559" cap="flat">
              <a:solidFill>
                <a:srgbClr val="FFFFFF"/>
              </a:solidFill>
              <a:prstDash val="solid"/>
              <a:miter/>
            </a:ln>
          </p:spPr>
          <p:txBody>
            <a:bodyPr rtlCol="0" anchor="ctr"/>
            <a:lstStyle/>
            <a:p>
              <a:endParaRPr lang="en-US"/>
            </a:p>
          </p:txBody>
        </p:sp>
      </p:grpSp>
      <p:grpSp>
        <p:nvGrpSpPr>
          <p:cNvPr id="1280" name="Graphic 2">
            <a:extLst>
              <a:ext uri="{FF2B5EF4-FFF2-40B4-BE49-F238E27FC236}">
                <a16:creationId xmlns:a16="http://schemas.microsoft.com/office/drawing/2014/main" id="{19CB4959-15F8-44E2-2414-2A371D366764}"/>
              </a:ext>
            </a:extLst>
          </p:cNvPr>
          <p:cNvGrpSpPr/>
          <p:nvPr/>
        </p:nvGrpSpPr>
        <p:grpSpPr>
          <a:xfrm>
            <a:off x="5301216" y="4207613"/>
            <a:ext cx="215512" cy="162410"/>
            <a:chOff x="5181098" y="3863789"/>
            <a:chExt cx="248034" cy="186919"/>
          </a:xfrm>
          <a:solidFill>
            <a:schemeClr val="bg1">
              <a:lumMod val="75000"/>
            </a:schemeClr>
          </a:solidFill>
        </p:grpSpPr>
        <p:sp>
          <p:nvSpPr>
            <p:cNvPr id="1281" name="Freeform: Shape 1280">
              <a:extLst>
                <a:ext uri="{FF2B5EF4-FFF2-40B4-BE49-F238E27FC236}">
                  <a16:creationId xmlns:a16="http://schemas.microsoft.com/office/drawing/2014/main" id="{EA360DB2-A4B5-3662-C604-5BABFE9E366A}"/>
                </a:ext>
              </a:extLst>
            </p:cNvPr>
            <p:cNvSpPr/>
            <p:nvPr/>
          </p:nvSpPr>
          <p:spPr>
            <a:xfrm>
              <a:off x="5181098" y="3921743"/>
              <a:ext cx="3282" cy="4900"/>
            </a:xfrm>
            <a:custGeom>
              <a:avLst/>
              <a:gdLst>
                <a:gd name="connsiteX0" fmla="*/ -52 w 3282"/>
                <a:gd name="connsiteY0" fmla="*/ 1923 h 4900"/>
                <a:gd name="connsiteX1" fmla="*/ 3049 w 3282"/>
                <a:gd name="connsiteY1" fmla="*/ 1376 h 4900"/>
                <a:gd name="connsiteX2" fmla="*/ -52 w 3282"/>
                <a:gd name="connsiteY2" fmla="*/ 1923 h 4900"/>
              </a:gdLst>
              <a:ahLst/>
              <a:cxnLst>
                <a:cxn ang="0">
                  <a:pos x="connsiteX0" y="connsiteY0"/>
                </a:cxn>
                <a:cxn ang="0">
                  <a:pos x="connsiteX1" y="connsiteY1"/>
                </a:cxn>
                <a:cxn ang="0">
                  <a:pos x="connsiteX2" y="connsiteY2"/>
                </a:cxn>
              </a:cxnLst>
              <a:rect l="l" t="t" r="r" b="b"/>
              <a:pathLst>
                <a:path w="3282" h="4900">
                  <a:moveTo>
                    <a:pt x="-52" y="1923"/>
                  </a:moveTo>
                  <a:cubicBezTo>
                    <a:pt x="496" y="6847"/>
                    <a:pt x="1954" y="4841"/>
                    <a:pt x="3049" y="1376"/>
                  </a:cubicBezTo>
                  <a:cubicBezTo>
                    <a:pt x="4143" y="-2090"/>
                    <a:pt x="-52" y="1923"/>
                    <a:pt x="-52" y="1923"/>
                  </a:cubicBezTo>
                  <a:close/>
                </a:path>
              </a:pathLst>
            </a:custGeom>
            <a:grpFill/>
            <a:ln w="4559" cap="flat">
              <a:solidFill>
                <a:srgbClr val="FFFFFF"/>
              </a:solidFill>
              <a:prstDash val="solid"/>
              <a:miter/>
            </a:ln>
          </p:spPr>
          <p:txBody>
            <a:bodyPr rtlCol="0" anchor="ctr"/>
            <a:lstStyle/>
            <a:p>
              <a:endParaRPr lang="en-US"/>
            </a:p>
          </p:txBody>
        </p:sp>
        <p:sp>
          <p:nvSpPr>
            <p:cNvPr id="1282" name="Freeform: Shape 1281">
              <a:extLst>
                <a:ext uri="{FF2B5EF4-FFF2-40B4-BE49-F238E27FC236}">
                  <a16:creationId xmlns:a16="http://schemas.microsoft.com/office/drawing/2014/main" id="{E81FAE8B-49AA-4CE1-5745-4AF9FD9003CA}"/>
                </a:ext>
              </a:extLst>
            </p:cNvPr>
            <p:cNvSpPr/>
            <p:nvPr/>
          </p:nvSpPr>
          <p:spPr>
            <a:xfrm>
              <a:off x="5181919" y="3863789"/>
              <a:ext cx="247213" cy="186919"/>
            </a:xfrm>
            <a:custGeom>
              <a:avLst/>
              <a:gdLst>
                <a:gd name="connsiteX0" fmla="*/ 159438 w 247213"/>
                <a:gd name="connsiteY0" fmla="*/ 142403 h 186919"/>
                <a:gd name="connsiteX1" fmla="*/ 159985 w 247213"/>
                <a:gd name="connsiteY1" fmla="*/ 142403 h 186919"/>
                <a:gd name="connsiteX2" fmla="*/ 173664 w 247213"/>
                <a:gd name="connsiteY2" fmla="*/ 141583 h 186919"/>
                <a:gd name="connsiteX3" fmla="*/ 177676 w 247213"/>
                <a:gd name="connsiteY3" fmla="*/ 141583 h 186919"/>
                <a:gd name="connsiteX4" fmla="*/ 182965 w 247213"/>
                <a:gd name="connsiteY4" fmla="*/ 145230 h 186919"/>
                <a:gd name="connsiteX5" fmla="*/ 188163 w 247213"/>
                <a:gd name="connsiteY5" fmla="*/ 156264 h 186919"/>
                <a:gd name="connsiteX6" fmla="*/ 189987 w 247213"/>
                <a:gd name="connsiteY6" fmla="*/ 166477 h 186919"/>
                <a:gd name="connsiteX7" fmla="*/ 189987 w 247213"/>
                <a:gd name="connsiteY7" fmla="*/ 169669 h 186919"/>
                <a:gd name="connsiteX8" fmla="*/ 186248 w 247213"/>
                <a:gd name="connsiteY8" fmla="*/ 179973 h 186919"/>
                <a:gd name="connsiteX9" fmla="*/ 187981 w 247213"/>
                <a:gd name="connsiteY9" fmla="*/ 180520 h 186919"/>
                <a:gd name="connsiteX10" fmla="*/ 198194 w 247213"/>
                <a:gd name="connsiteY10" fmla="*/ 185718 h 186919"/>
                <a:gd name="connsiteX11" fmla="*/ 200474 w 247213"/>
                <a:gd name="connsiteY11" fmla="*/ 186630 h 186919"/>
                <a:gd name="connsiteX12" fmla="*/ 209592 w 247213"/>
                <a:gd name="connsiteY12" fmla="*/ 179061 h 186919"/>
                <a:gd name="connsiteX13" fmla="*/ 215702 w 247213"/>
                <a:gd name="connsiteY13" fmla="*/ 170490 h 186919"/>
                <a:gd name="connsiteX14" fmla="*/ 217426 w 247213"/>
                <a:gd name="connsiteY14" fmla="*/ 171019 h 186919"/>
                <a:gd name="connsiteX15" fmla="*/ 217435 w 247213"/>
                <a:gd name="connsiteY15" fmla="*/ 171037 h 186919"/>
                <a:gd name="connsiteX16" fmla="*/ 219623 w 247213"/>
                <a:gd name="connsiteY16" fmla="*/ 174137 h 186919"/>
                <a:gd name="connsiteX17" fmla="*/ 225915 w 247213"/>
                <a:gd name="connsiteY17" fmla="*/ 174593 h 186919"/>
                <a:gd name="connsiteX18" fmla="*/ 229472 w 247213"/>
                <a:gd name="connsiteY18" fmla="*/ 173316 h 186919"/>
                <a:gd name="connsiteX19" fmla="*/ 233757 w 247213"/>
                <a:gd name="connsiteY19" fmla="*/ 165565 h 186919"/>
                <a:gd name="connsiteX20" fmla="*/ 233757 w 247213"/>
                <a:gd name="connsiteY20" fmla="*/ 159638 h 186919"/>
                <a:gd name="connsiteX21" fmla="*/ 234851 w 247213"/>
                <a:gd name="connsiteY21" fmla="*/ 158362 h 186919"/>
                <a:gd name="connsiteX22" fmla="*/ 236584 w 247213"/>
                <a:gd name="connsiteY22" fmla="*/ 158909 h 186919"/>
                <a:gd name="connsiteX23" fmla="*/ 237040 w 247213"/>
                <a:gd name="connsiteY23" fmla="*/ 157358 h 186919"/>
                <a:gd name="connsiteX24" fmla="*/ 235034 w 247213"/>
                <a:gd name="connsiteY24" fmla="*/ 153893 h 186919"/>
                <a:gd name="connsiteX25" fmla="*/ 233757 w 247213"/>
                <a:gd name="connsiteY25" fmla="*/ 153893 h 186919"/>
                <a:gd name="connsiteX26" fmla="*/ 227939 w 247213"/>
                <a:gd name="connsiteY26" fmla="*/ 149616 h 186919"/>
                <a:gd name="connsiteX27" fmla="*/ 227922 w 247213"/>
                <a:gd name="connsiteY27" fmla="*/ 149516 h 186919"/>
                <a:gd name="connsiteX28" fmla="*/ 232207 w 247213"/>
                <a:gd name="connsiteY28" fmla="*/ 142586 h 186919"/>
                <a:gd name="connsiteX29" fmla="*/ 238773 w 247213"/>
                <a:gd name="connsiteY29" fmla="*/ 143954 h 186919"/>
                <a:gd name="connsiteX30" fmla="*/ 241600 w 247213"/>
                <a:gd name="connsiteY30" fmla="*/ 144592 h 186919"/>
                <a:gd name="connsiteX31" fmla="*/ 243423 w 247213"/>
                <a:gd name="connsiteY31" fmla="*/ 145048 h 186919"/>
                <a:gd name="connsiteX32" fmla="*/ 244609 w 247213"/>
                <a:gd name="connsiteY32" fmla="*/ 146507 h 186919"/>
                <a:gd name="connsiteX33" fmla="*/ 247162 w 247213"/>
                <a:gd name="connsiteY33" fmla="*/ 146507 h 186919"/>
                <a:gd name="connsiteX34" fmla="*/ 242967 w 247213"/>
                <a:gd name="connsiteY34" fmla="*/ 135473 h 186919"/>
                <a:gd name="connsiteX35" fmla="*/ 240414 w 247213"/>
                <a:gd name="connsiteY35" fmla="*/ 133467 h 186919"/>
                <a:gd name="connsiteX36" fmla="*/ 239046 w 247213"/>
                <a:gd name="connsiteY36" fmla="*/ 133467 h 186919"/>
                <a:gd name="connsiteX37" fmla="*/ 239046 w 247213"/>
                <a:gd name="connsiteY37" fmla="*/ 130914 h 186919"/>
                <a:gd name="connsiteX38" fmla="*/ 244974 w 247213"/>
                <a:gd name="connsiteY38" fmla="*/ 124074 h 186919"/>
                <a:gd name="connsiteX39" fmla="*/ 244974 w 247213"/>
                <a:gd name="connsiteY39" fmla="*/ 121521 h 186919"/>
                <a:gd name="connsiteX40" fmla="*/ 241873 w 247213"/>
                <a:gd name="connsiteY40" fmla="*/ 112402 h 186919"/>
                <a:gd name="connsiteX41" fmla="*/ 240688 w 247213"/>
                <a:gd name="connsiteY41" fmla="*/ 111399 h 186919"/>
                <a:gd name="connsiteX42" fmla="*/ 233119 w 247213"/>
                <a:gd name="connsiteY42" fmla="*/ 108390 h 186919"/>
                <a:gd name="connsiteX43" fmla="*/ 231113 w 247213"/>
                <a:gd name="connsiteY43" fmla="*/ 101733 h 186919"/>
                <a:gd name="connsiteX44" fmla="*/ 231751 w 247213"/>
                <a:gd name="connsiteY44" fmla="*/ 91976 h 186919"/>
                <a:gd name="connsiteX45" fmla="*/ 232846 w 247213"/>
                <a:gd name="connsiteY45" fmla="*/ 89696 h 186919"/>
                <a:gd name="connsiteX46" fmla="*/ 237405 w 247213"/>
                <a:gd name="connsiteY46" fmla="*/ 85592 h 186919"/>
                <a:gd name="connsiteX47" fmla="*/ 228286 w 247213"/>
                <a:gd name="connsiteY47" fmla="*/ 75014 h 186919"/>
                <a:gd name="connsiteX48" fmla="*/ 227009 w 247213"/>
                <a:gd name="connsiteY48" fmla="*/ 60060 h 186919"/>
                <a:gd name="connsiteX49" fmla="*/ 222568 w 247213"/>
                <a:gd name="connsiteY49" fmla="*/ 55390 h 186919"/>
                <a:gd name="connsiteX50" fmla="*/ 221994 w 247213"/>
                <a:gd name="connsiteY50" fmla="*/ 55409 h 186919"/>
                <a:gd name="connsiteX51" fmla="*/ 219167 w 247213"/>
                <a:gd name="connsiteY51" fmla="*/ 57415 h 186919"/>
                <a:gd name="connsiteX52" fmla="*/ 214881 w 247213"/>
                <a:gd name="connsiteY52" fmla="*/ 58509 h 186919"/>
                <a:gd name="connsiteX53" fmla="*/ 213878 w 247213"/>
                <a:gd name="connsiteY53" fmla="*/ 56503 h 186919"/>
                <a:gd name="connsiteX54" fmla="*/ 220900 w 247213"/>
                <a:gd name="connsiteY54" fmla="*/ 48114 h 186919"/>
                <a:gd name="connsiteX55" fmla="*/ 223635 w 247213"/>
                <a:gd name="connsiteY55" fmla="*/ 47293 h 186919"/>
                <a:gd name="connsiteX56" fmla="*/ 222450 w 247213"/>
                <a:gd name="connsiteY56" fmla="*/ 44284 h 186919"/>
                <a:gd name="connsiteX57" fmla="*/ 214608 w 247213"/>
                <a:gd name="connsiteY57" fmla="*/ 36168 h 186919"/>
                <a:gd name="connsiteX58" fmla="*/ 210778 w 247213"/>
                <a:gd name="connsiteY58" fmla="*/ 34709 h 186919"/>
                <a:gd name="connsiteX59" fmla="*/ 208954 w 247213"/>
                <a:gd name="connsiteY59" fmla="*/ 29785 h 186919"/>
                <a:gd name="connsiteX60" fmla="*/ 208954 w 247213"/>
                <a:gd name="connsiteY60" fmla="*/ 22489 h 186919"/>
                <a:gd name="connsiteX61" fmla="*/ 199835 w 247213"/>
                <a:gd name="connsiteY61" fmla="*/ 8902 h 186919"/>
                <a:gd name="connsiteX62" fmla="*/ 197829 w 247213"/>
                <a:gd name="connsiteY62" fmla="*/ 7534 h 186919"/>
                <a:gd name="connsiteX63" fmla="*/ 192722 w 247213"/>
                <a:gd name="connsiteY63" fmla="*/ 5346 h 186919"/>
                <a:gd name="connsiteX64" fmla="*/ 191291 w 247213"/>
                <a:gd name="connsiteY64" fmla="*/ 6212 h 186919"/>
                <a:gd name="connsiteX65" fmla="*/ 191263 w 247213"/>
                <a:gd name="connsiteY65" fmla="*/ 6349 h 186919"/>
                <a:gd name="connsiteX66" fmla="*/ 191263 w 247213"/>
                <a:gd name="connsiteY66" fmla="*/ 11911 h 186919"/>
                <a:gd name="connsiteX67" fmla="*/ 186613 w 247213"/>
                <a:gd name="connsiteY67" fmla="*/ 15194 h 186919"/>
                <a:gd name="connsiteX68" fmla="*/ 179773 w 247213"/>
                <a:gd name="connsiteY68" fmla="*/ 18203 h 186919"/>
                <a:gd name="connsiteX69" fmla="*/ 179135 w 247213"/>
                <a:gd name="connsiteY69" fmla="*/ 19936 h 186919"/>
                <a:gd name="connsiteX70" fmla="*/ 176308 w 247213"/>
                <a:gd name="connsiteY70" fmla="*/ 21213 h 186919"/>
                <a:gd name="connsiteX71" fmla="*/ 165912 w 247213"/>
                <a:gd name="connsiteY71" fmla="*/ 17656 h 186919"/>
                <a:gd name="connsiteX72" fmla="*/ 164180 w 247213"/>
                <a:gd name="connsiteY72" fmla="*/ 17656 h 186919"/>
                <a:gd name="connsiteX73" fmla="*/ 152781 w 247213"/>
                <a:gd name="connsiteY73" fmla="*/ 20301 h 186919"/>
                <a:gd name="connsiteX74" fmla="*/ 146398 w 247213"/>
                <a:gd name="connsiteY74" fmla="*/ 25225 h 186919"/>
                <a:gd name="connsiteX75" fmla="*/ 145122 w 247213"/>
                <a:gd name="connsiteY75" fmla="*/ 25225 h 186919"/>
                <a:gd name="connsiteX76" fmla="*/ 140744 w 247213"/>
                <a:gd name="connsiteY76" fmla="*/ 18751 h 186919"/>
                <a:gd name="connsiteX77" fmla="*/ 133723 w 247213"/>
                <a:gd name="connsiteY77" fmla="*/ 16927 h 186919"/>
                <a:gd name="connsiteX78" fmla="*/ 126428 w 247213"/>
                <a:gd name="connsiteY78" fmla="*/ 22307 h 186919"/>
                <a:gd name="connsiteX79" fmla="*/ 124604 w 247213"/>
                <a:gd name="connsiteY79" fmla="*/ 22307 h 186919"/>
                <a:gd name="connsiteX80" fmla="*/ 118312 w 247213"/>
                <a:gd name="connsiteY80" fmla="*/ 16745 h 186919"/>
                <a:gd name="connsiteX81" fmla="*/ 118312 w 247213"/>
                <a:gd name="connsiteY81" fmla="*/ 15012 h 186919"/>
                <a:gd name="connsiteX82" fmla="*/ 121503 w 247213"/>
                <a:gd name="connsiteY82" fmla="*/ 9632 h 186919"/>
                <a:gd name="connsiteX83" fmla="*/ 121503 w 247213"/>
                <a:gd name="connsiteY83" fmla="*/ 8082 h 186919"/>
                <a:gd name="connsiteX84" fmla="*/ 82566 w 247213"/>
                <a:gd name="connsiteY84" fmla="*/ 10270 h 186919"/>
                <a:gd name="connsiteX85" fmla="*/ 78827 w 247213"/>
                <a:gd name="connsiteY85" fmla="*/ 9632 h 186919"/>
                <a:gd name="connsiteX86" fmla="*/ 56850 w 247213"/>
                <a:gd name="connsiteY86" fmla="*/ 513 h 186919"/>
                <a:gd name="connsiteX87" fmla="*/ 52473 w 247213"/>
                <a:gd name="connsiteY87" fmla="*/ -34 h 186919"/>
                <a:gd name="connsiteX88" fmla="*/ 42351 w 247213"/>
                <a:gd name="connsiteY88" fmla="*/ -34 h 186919"/>
                <a:gd name="connsiteX89" fmla="*/ 43172 w 247213"/>
                <a:gd name="connsiteY89" fmla="*/ 10908 h 186919"/>
                <a:gd name="connsiteX90" fmla="*/ 42078 w 247213"/>
                <a:gd name="connsiteY90" fmla="*/ 13370 h 186919"/>
                <a:gd name="connsiteX91" fmla="*/ 36789 w 247213"/>
                <a:gd name="connsiteY91" fmla="*/ 15741 h 186919"/>
                <a:gd name="connsiteX92" fmla="*/ 35329 w 247213"/>
                <a:gd name="connsiteY92" fmla="*/ 17930 h 186919"/>
                <a:gd name="connsiteX93" fmla="*/ 39524 w 247213"/>
                <a:gd name="connsiteY93" fmla="*/ 22307 h 186919"/>
                <a:gd name="connsiteX94" fmla="*/ 41895 w 247213"/>
                <a:gd name="connsiteY94" fmla="*/ 32429 h 186919"/>
                <a:gd name="connsiteX95" fmla="*/ 39616 w 247213"/>
                <a:gd name="connsiteY95" fmla="*/ 32429 h 186919"/>
                <a:gd name="connsiteX96" fmla="*/ 37336 w 247213"/>
                <a:gd name="connsiteY96" fmla="*/ 33432 h 186919"/>
                <a:gd name="connsiteX97" fmla="*/ 34326 w 247213"/>
                <a:gd name="connsiteY97" fmla="*/ 34162 h 186919"/>
                <a:gd name="connsiteX98" fmla="*/ 24113 w 247213"/>
                <a:gd name="connsiteY98" fmla="*/ 36533 h 186919"/>
                <a:gd name="connsiteX99" fmla="*/ 13444 w 247213"/>
                <a:gd name="connsiteY99" fmla="*/ 38539 h 186919"/>
                <a:gd name="connsiteX100" fmla="*/ 6331 w 247213"/>
                <a:gd name="connsiteY100" fmla="*/ 42916 h 186919"/>
                <a:gd name="connsiteX101" fmla="*/ -52 w 247213"/>
                <a:gd name="connsiteY101" fmla="*/ 55409 h 186919"/>
                <a:gd name="connsiteX102" fmla="*/ 2501 w 247213"/>
                <a:gd name="connsiteY102" fmla="*/ 56230 h 186919"/>
                <a:gd name="connsiteX103" fmla="*/ 7061 w 247213"/>
                <a:gd name="connsiteY103" fmla="*/ 58327 h 186919"/>
                <a:gd name="connsiteX104" fmla="*/ 8429 w 247213"/>
                <a:gd name="connsiteY104" fmla="*/ 65531 h 186919"/>
                <a:gd name="connsiteX105" fmla="*/ 10526 w 247213"/>
                <a:gd name="connsiteY105" fmla="*/ 67263 h 186919"/>
                <a:gd name="connsiteX106" fmla="*/ 12806 w 247213"/>
                <a:gd name="connsiteY106" fmla="*/ 65896 h 186919"/>
                <a:gd name="connsiteX107" fmla="*/ 12806 w 247213"/>
                <a:gd name="connsiteY107" fmla="*/ 69087 h 186919"/>
                <a:gd name="connsiteX108" fmla="*/ 13353 w 247213"/>
                <a:gd name="connsiteY108" fmla="*/ 72552 h 186919"/>
                <a:gd name="connsiteX109" fmla="*/ 17183 w 247213"/>
                <a:gd name="connsiteY109" fmla="*/ 78206 h 186919"/>
                <a:gd name="connsiteX110" fmla="*/ 18915 w 247213"/>
                <a:gd name="connsiteY110" fmla="*/ 83769 h 186919"/>
                <a:gd name="connsiteX111" fmla="*/ 24569 w 247213"/>
                <a:gd name="connsiteY111" fmla="*/ 86960 h 186919"/>
                <a:gd name="connsiteX112" fmla="*/ 31408 w 247213"/>
                <a:gd name="connsiteY112" fmla="*/ 87781 h 186919"/>
                <a:gd name="connsiteX113" fmla="*/ 33871 w 247213"/>
                <a:gd name="connsiteY113" fmla="*/ 87781 h 186919"/>
                <a:gd name="connsiteX114" fmla="*/ 41531 w 247213"/>
                <a:gd name="connsiteY114" fmla="*/ 96900 h 186919"/>
                <a:gd name="connsiteX115" fmla="*/ 43354 w 247213"/>
                <a:gd name="connsiteY115" fmla="*/ 97903 h 186919"/>
                <a:gd name="connsiteX116" fmla="*/ 45087 w 247213"/>
                <a:gd name="connsiteY116" fmla="*/ 100183 h 186919"/>
                <a:gd name="connsiteX117" fmla="*/ 45087 w 247213"/>
                <a:gd name="connsiteY117" fmla="*/ 103557 h 186919"/>
                <a:gd name="connsiteX118" fmla="*/ 45087 w 247213"/>
                <a:gd name="connsiteY118" fmla="*/ 107022 h 186919"/>
                <a:gd name="connsiteX119" fmla="*/ 51744 w 247213"/>
                <a:gd name="connsiteY119" fmla="*/ 109666 h 186919"/>
                <a:gd name="connsiteX120" fmla="*/ 55938 w 247213"/>
                <a:gd name="connsiteY120" fmla="*/ 118785 h 186919"/>
                <a:gd name="connsiteX121" fmla="*/ 58036 w 247213"/>
                <a:gd name="connsiteY121" fmla="*/ 122068 h 186919"/>
                <a:gd name="connsiteX122" fmla="*/ 58036 w 247213"/>
                <a:gd name="connsiteY122" fmla="*/ 123892 h 186919"/>
                <a:gd name="connsiteX123" fmla="*/ 66334 w 247213"/>
                <a:gd name="connsiteY123" fmla="*/ 121703 h 186919"/>
                <a:gd name="connsiteX124" fmla="*/ 79465 w 247213"/>
                <a:gd name="connsiteY124" fmla="*/ 105107 h 186919"/>
                <a:gd name="connsiteX125" fmla="*/ 82110 w 247213"/>
                <a:gd name="connsiteY125" fmla="*/ 99271 h 186919"/>
                <a:gd name="connsiteX126" fmla="*/ 88584 w 247213"/>
                <a:gd name="connsiteY126" fmla="*/ 94711 h 186919"/>
                <a:gd name="connsiteX127" fmla="*/ 97703 w 247213"/>
                <a:gd name="connsiteY127" fmla="*/ 94711 h 186919"/>
                <a:gd name="connsiteX128" fmla="*/ 117674 w 247213"/>
                <a:gd name="connsiteY128" fmla="*/ 90881 h 186919"/>
                <a:gd name="connsiteX129" fmla="*/ 129984 w 247213"/>
                <a:gd name="connsiteY129" fmla="*/ 95076 h 186919"/>
                <a:gd name="connsiteX130" fmla="*/ 141656 w 247213"/>
                <a:gd name="connsiteY130" fmla="*/ 118056 h 186919"/>
                <a:gd name="connsiteX131" fmla="*/ 146216 w 247213"/>
                <a:gd name="connsiteY131" fmla="*/ 122615 h 186919"/>
                <a:gd name="connsiteX132" fmla="*/ 148222 w 247213"/>
                <a:gd name="connsiteY132" fmla="*/ 124348 h 186919"/>
                <a:gd name="connsiteX133" fmla="*/ 151322 w 247213"/>
                <a:gd name="connsiteY133" fmla="*/ 135108 h 186919"/>
                <a:gd name="connsiteX134" fmla="*/ 149954 w 247213"/>
                <a:gd name="connsiteY134" fmla="*/ 139121 h 186919"/>
                <a:gd name="connsiteX135" fmla="*/ 146398 w 247213"/>
                <a:gd name="connsiteY135" fmla="*/ 144227 h 186919"/>
                <a:gd name="connsiteX136" fmla="*/ 144119 w 247213"/>
                <a:gd name="connsiteY136" fmla="*/ 149607 h 186919"/>
                <a:gd name="connsiteX137" fmla="*/ 147857 w 247213"/>
                <a:gd name="connsiteY137" fmla="*/ 148239 h 186919"/>
                <a:gd name="connsiteX138" fmla="*/ 153238 w 247213"/>
                <a:gd name="connsiteY138" fmla="*/ 145595 h 186919"/>
                <a:gd name="connsiteX139" fmla="*/ 159438 w 247213"/>
                <a:gd name="connsiteY139" fmla="*/ 142403 h 1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247213" h="186919">
                  <a:moveTo>
                    <a:pt x="159438" y="142403"/>
                  </a:moveTo>
                  <a:lnTo>
                    <a:pt x="159985" y="142403"/>
                  </a:lnTo>
                  <a:cubicBezTo>
                    <a:pt x="164563" y="142494"/>
                    <a:pt x="169132" y="142221"/>
                    <a:pt x="173664" y="141583"/>
                  </a:cubicBezTo>
                  <a:cubicBezTo>
                    <a:pt x="175396" y="141583"/>
                    <a:pt x="176399" y="140124"/>
                    <a:pt x="177676" y="141583"/>
                  </a:cubicBezTo>
                  <a:cubicBezTo>
                    <a:pt x="178952" y="143042"/>
                    <a:pt x="181871" y="144045"/>
                    <a:pt x="182965" y="145230"/>
                  </a:cubicBezTo>
                  <a:cubicBezTo>
                    <a:pt x="185910" y="148203"/>
                    <a:pt x="187744" y="152097"/>
                    <a:pt x="188163" y="156264"/>
                  </a:cubicBezTo>
                  <a:cubicBezTo>
                    <a:pt x="188591" y="159702"/>
                    <a:pt x="189202" y="163103"/>
                    <a:pt x="189987" y="166477"/>
                  </a:cubicBezTo>
                  <a:cubicBezTo>
                    <a:pt x="190233" y="167526"/>
                    <a:pt x="190233" y="168620"/>
                    <a:pt x="189987" y="169669"/>
                  </a:cubicBezTo>
                  <a:cubicBezTo>
                    <a:pt x="189987" y="170854"/>
                    <a:pt x="186248" y="179973"/>
                    <a:pt x="186248" y="179973"/>
                  </a:cubicBezTo>
                  <a:cubicBezTo>
                    <a:pt x="186248" y="179973"/>
                    <a:pt x="185063" y="181706"/>
                    <a:pt x="187981" y="180520"/>
                  </a:cubicBezTo>
                  <a:cubicBezTo>
                    <a:pt x="190898" y="179335"/>
                    <a:pt x="194820" y="178423"/>
                    <a:pt x="198194" y="185718"/>
                  </a:cubicBezTo>
                  <a:cubicBezTo>
                    <a:pt x="198194" y="185718"/>
                    <a:pt x="198194" y="187542"/>
                    <a:pt x="200474" y="186630"/>
                  </a:cubicBezTo>
                  <a:cubicBezTo>
                    <a:pt x="204358" y="185335"/>
                    <a:pt x="207604" y="182636"/>
                    <a:pt x="209592" y="179061"/>
                  </a:cubicBezTo>
                  <a:cubicBezTo>
                    <a:pt x="210824" y="175706"/>
                    <a:pt x="212930" y="172742"/>
                    <a:pt x="215702" y="170490"/>
                  </a:cubicBezTo>
                  <a:cubicBezTo>
                    <a:pt x="216322" y="170161"/>
                    <a:pt x="217097" y="170398"/>
                    <a:pt x="217426" y="171019"/>
                  </a:cubicBezTo>
                  <a:cubicBezTo>
                    <a:pt x="217426" y="171028"/>
                    <a:pt x="217435" y="171028"/>
                    <a:pt x="217435" y="171037"/>
                  </a:cubicBezTo>
                  <a:lnTo>
                    <a:pt x="219623" y="174137"/>
                  </a:lnTo>
                  <a:lnTo>
                    <a:pt x="225915" y="174593"/>
                  </a:lnTo>
                  <a:cubicBezTo>
                    <a:pt x="225915" y="174593"/>
                    <a:pt x="228469" y="174593"/>
                    <a:pt x="229472" y="173316"/>
                  </a:cubicBezTo>
                  <a:cubicBezTo>
                    <a:pt x="231250" y="170937"/>
                    <a:pt x="232690" y="168328"/>
                    <a:pt x="233757" y="165565"/>
                  </a:cubicBezTo>
                  <a:cubicBezTo>
                    <a:pt x="233757" y="163742"/>
                    <a:pt x="233757" y="159638"/>
                    <a:pt x="233757" y="159638"/>
                  </a:cubicBezTo>
                  <a:cubicBezTo>
                    <a:pt x="233757" y="159638"/>
                    <a:pt x="233757" y="157997"/>
                    <a:pt x="234851" y="158362"/>
                  </a:cubicBezTo>
                  <a:lnTo>
                    <a:pt x="236584" y="158909"/>
                  </a:lnTo>
                  <a:cubicBezTo>
                    <a:pt x="236584" y="158909"/>
                    <a:pt x="238043" y="158909"/>
                    <a:pt x="237040" y="157358"/>
                  </a:cubicBezTo>
                  <a:lnTo>
                    <a:pt x="235034" y="153893"/>
                  </a:lnTo>
                  <a:cubicBezTo>
                    <a:pt x="234678" y="153547"/>
                    <a:pt x="234113" y="153547"/>
                    <a:pt x="233757" y="153893"/>
                  </a:cubicBezTo>
                  <a:cubicBezTo>
                    <a:pt x="230967" y="154322"/>
                    <a:pt x="228359" y="152407"/>
                    <a:pt x="227939" y="149616"/>
                  </a:cubicBezTo>
                  <a:cubicBezTo>
                    <a:pt x="227930" y="149589"/>
                    <a:pt x="227930" y="149553"/>
                    <a:pt x="227922" y="149516"/>
                  </a:cubicBezTo>
                  <a:cubicBezTo>
                    <a:pt x="227465" y="145321"/>
                    <a:pt x="229198" y="143042"/>
                    <a:pt x="232207" y="142586"/>
                  </a:cubicBezTo>
                  <a:cubicBezTo>
                    <a:pt x="234478" y="142476"/>
                    <a:pt x="236739" y="142941"/>
                    <a:pt x="238773" y="143954"/>
                  </a:cubicBezTo>
                  <a:cubicBezTo>
                    <a:pt x="239685" y="144273"/>
                    <a:pt x="240633" y="144491"/>
                    <a:pt x="241600" y="144592"/>
                  </a:cubicBezTo>
                  <a:cubicBezTo>
                    <a:pt x="242329" y="144592"/>
                    <a:pt x="242967" y="144592"/>
                    <a:pt x="243423" y="145048"/>
                  </a:cubicBezTo>
                  <a:cubicBezTo>
                    <a:pt x="243880" y="145504"/>
                    <a:pt x="243423" y="146325"/>
                    <a:pt x="244609" y="146507"/>
                  </a:cubicBezTo>
                  <a:cubicBezTo>
                    <a:pt x="245794" y="146689"/>
                    <a:pt x="246980" y="147875"/>
                    <a:pt x="247162" y="146507"/>
                  </a:cubicBezTo>
                  <a:cubicBezTo>
                    <a:pt x="246570" y="142567"/>
                    <a:pt x="245138" y="138810"/>
                    <a:pt x="242967" y="135473"/>
                  </a:cubicBezTo>
                  <a:cubicBezTo>
                    <a:pt x="241417" y="134196"/>
                    <a:pt x="241417" y="133649"/>
                    <a:pt x="240414" y="133467"/>
                  </a:cubicBezTo>
                  <a:lnTo>
                    <a:pt x="239046" y="133467"/>
                  </a:lnTo>
                  <a:cubicBezTo>
                    <a:pt x="238499" y="133467"/>
                    <a:pt x="237496" y="132464"/>
                    <a:pt x="239046" y="130914"/>
                  </a:cubicBezTo>
                  <a:cubicBezTo>
                    <a:pt x="240596" y="129363"/>
                    <a:pt x="244336" y="124621"/>
                    <a:pt x="244974" y="124074"/>
                  </a:cubicBezTo>
                  <a:cubicBezTo>
                    <a:pt x="245612" y="123527"/>
                    <a:pt x="245703" y="123162"/>
                    <a:pt x="244974" y="121521"/>
                  </a:cubicBezTo>
                  <a:cubicBezTo>
                    <a:pt x="243743" y="118548"/>
                    <a:pt x="242703" y="115503"/>
                    <a:pt x="241873" y="112402"/>
                  </a:cubicBezTo>
                  <a:cubicBezTo>
                    <a:pt x="241873" y="110943"/>
                    <a:pt x="241873" y="111217"/>
                    <a:pt x="240688" y="111399"/>
                  </a:cubicBezTo>
                  <a:cubicBezTo>
                    <a:pt x="237770" y="112429"/>
                    <a:pt x="234533" y="111144"/>
                    <a:pt x="233119" y="108390"/>
                  </a:cubicBezTo>
                  <a:cubicBezTo>
                    <a:pt x="231022" y="103830"/>
                    <a:pt x="231022" y="103739"/>
                    <a:pt x="231113" y="101733"/>
                  </a:cubicBezTo>
                  <a:cubicBezTo>
                    <a:pt x="231204" y="99727"/>
                    <a:pt x="231751" y="91976"/>
                    <a:pt x="231751" y="91976"/>
                  </a:cubicBezTo>
                  <a:cubicBezTo>
                    <a:pt x="231687" y="91073"/>
                    <a:pt x="232107" y="90207"/>
                    <a:pt x="232846" y="89696"/>
                  </a:cubicBezTo>
                  <a:cubicBezTo>
                    <a:pt x="233757" y="89149"/>
                    <a:pt x="235672" y="87052"/>
                    <a:pt x="237405" y="85592"/>
                  </a:cubicBezTo>
                  <a:cubicBezTo>
                    <a:pt x="234095" y="82310"/>
                    <a:pt x="231049" y="78771"/>
                    <a:pt x="228286" y="75014"/>
                  </a:cubicBezTo>
                  <a:cubicBezTo>
                    <a:pt x="226809" y="70172"/>
                    <a:pt x="226371" y="65075"/>
                    <a:pt x="227009" y="60060"/>
                  </a:cubicBezTo>
                  <a:cubicBezTo>
                    <a:pt x="227073" y="57543"/>
                    <a:pt x="225085" y="55454"/>
                    <a:pt x="222568" y="55390"/>
                  </a:cubicBezTo>
                  <a:cubicBezTo>
                    <a:pt x="222377" y="55382"/>
                    <a:pt x="222186" y="55390"/>
                    <a:pt x="221994" y="55409"/>
                  </a:cubicBezTo>
                  <a:cubicBezTo>
                    <a:pt x="220444" y="55409"/>
                    <a:pt x="219806" y="56412"/>
                    <a:pt x="219167" y="57415"/>
                  </a:cubicBezTo>
                  <a:cubicBezTo>
                    <a:pt x="218529" y="58418"/>
                    <a:pt x="216158" y="58418"/>
                    <a:pt x="214881" y="58509"/>
                  </a:cubicBezTo>
                  <a:cubicBezTo>
                    <a:pt x="213605" y="58601"/>
                    <a:pt x="212054" y="60242"/>
                    <a:pt x="213878" y="56503"/>
                  </a:cubicBezTo>
                  <a:cubicBezTo>
                    <a:pt x="215766" y="53357"/>
                    <a:pt x="218136" y="50530"/>
                    <a:pt x="220900" y="48114"/>
                  </a:cubicBezTo>
                  <a:cubicBezTo>
                    <a:pt x="221638" y="47439"/>
                    <a:pt x="222651" y="47138"/>
                    <a:pt x="223635" y="47293"/>
                  </a:cubicBezTo>
                  <a:cubicBezTo>
                    <a:pt x="224912" y="47293"/>
                    <a:pt x="223635" y="45378"/>
                    <a:pt x="222450" y="44284"/>
                  </a:cubicBezTo>
                  <a:cubicBezTo>
                    <a:pt x="221264" y="43190"/>
                    <a:pt x="216158" y="37900"/>
                    <a:pt x="214608" y="36168"/>
                  </a:cubicBezTo>
                  <a:cubicBezTo>
                    <a:pt x="213058" y="34435"/>
                    <a:pt x="213514" y="34983"/>
                    <a:pt x="210778" y="34709"/>
                  </a:cubicBezTo>
                  <a:cubicBezTo>
                    <a:pt x="208042" y="34435"/>
                    <a:pt x="208771" y="30879"/>
                    <a:pt x="208954" y="29785"/>
                  </a:cubicBezTo>
                  <a:cubicBezTo>
                    <a:pt x="209282" y="27368"/>
                    <a:pt x="209282" y="24906"/>
                    <a:pt x="208954" y="22489"/>
                  </a:cubicBezTo>
                  <a:cubicBezTo>
                    <a:pt x="206492" y="17602"/>
                    <a:pt x="203428" y="13033"/>
                    <a:pt x="199835" y="8902"/>
                  </a:cubicBezTo>
                  <a:cubicBezTo>
                    <a:pt x="199251" y="8328"/>
                    <a:pt x="198577" y="7872"/>
                    <a:pt x="197829" y="7534"/>
                  </a:cubicBezTo>
                  <a:lnTo>
                    <a:pt x="192722" y="5346"/>
                  </a:lnTo>
                  <a:cubicBezTo>
                    <a:pt x="192084" y="5191"/>
                    <a:pt x="191446" y="5583"/>
                    <a:pt x="191291" y="6212"/>
                  </a:cubicBezTo>
                  <a:cubicBezTo>
                    <a:pt x="191272" y="6258"/>
                    <a:pt x="191272" y="6303"/>
                    <a:pt x="191263" y="6349"/>
                  </a:cubicBezTo>
                  <a:cubicBezTo>
                    <a:pt x="191126" y="8200"/>
                    <a:pt x="191126" y="10061"/>
                    <a:pt x="191263" y="11911"/>
                  </a:cubicBezTo>
                  <a:cubicBezTo>
                    <a:pt x="191263" y="14100"/>
                    <a:pt x="188254" y="14739"/>
                    <a:pt x="186613" y="15194"/>
                  </a:cubicBezTo>
                  <a:cubicBezTo>
                    <a:pt x="184971" y="15650"/>
                    <a:pt x="180776" y="17930"/>
                    <a:pt x="179773" y="18203"/>
                  </a:cubicBezTo>
                  <a:cubicBezTo>
                    <a:pt x="178770" y="18477"/>
                    <a:pt x="178862" y="19207"/>
                    <a:pt x="179135" y="19936"/>
                  </a:cubicBezTo>
                  <a:cubicBezTo>
                    <a:pt x="179409" y="20666"/>
                    <a:pt x="178497" y="21213"/>
                    <a:pt x="176308" y="21213"/>
                  </a:cubicBezTo>
                  <a:cubicBezTo>
                    <a:pt x="172724" y="20410"/>
                    <a:pt x="169241" y="19216"/>
                    <a:pt x="165912" y="17656"/>
                  </a:cubicBezTo>
                  <a:cubicBezTo>
                    <a:pt x="165365" y="17410"/>
                    <a:pt x="164727" y="17410"/>
                    <a:pt x="164180" y="17656"/>
                  </a:cubicBezTo>
                  <a:cubicBezTo>
                    <a:pt x="164180" y="17656"/>
                    <a:pt x="155699" y="19754"/>
                    <a:pt x="152781" y="20301"/>
                  </a:cubicBezTo>
                  <a:cubicBezTo>
                    <a:pt x="150183" y="21231"/>
                    <a:pt x="147948" y="22955"/>
                    <a:pt x="146398" y="25225"/>
                  </a:cubicBezTo>
                  <a:cubicBezTo>
                    <a:pt x="146043" y="25572"/>
                    <a:pt x="145477" y="25572"/>
                    <a:pt x="145122" y="25225"/>
                  </a:cubicBezTo>
                  <a:cubicBezTo>
                    <a:pt x="143845" y="22955"/>
                    <a:pt x="142377" y="20784"/>
                    <a:pt x="140744" y="18751"/>
                  </a:cubicBezTo>
                  <a:cubicBezTo>
                    <a:pt x="137188" y="14100"/>
                    <a:pt x="133723" y="16927"/>
                    <a:pt x="133723" y="16927"/>
                  </a:cubicBezTo>
                  <a:cubicBezTo>
                    <a:pt x="133723" y="16927"/>
                    <a:pt x="127157" y="21669"/>
                    <a:pt x="126428" y="22307"/>
                  </a:cubicBezTo>
                  <a:cubicBezTo>
                    <a:pt x="125698" y="22945"/>
                    <a:pt x="124604" y="22307"/>
                    <a:pt x="124604" y="22307"/>
                  </a:cubicBezTo>
                  <a:cubicBezTo>
                    <a:pt x="124604" y="22307"/>
                    <a:pt x="119589" y="18112"/>
                    <a:pt x="118312" y="16745"/>
                  </a:cubicBezTo>
                  <a:cubicBezTo>
                    <a:pt x="117035" y="15377"/>
                    <a:pt x="118312" y="15012"/>
                    <a:pt x="118312" y="15012"/>
                  </a:cubicBezTo>
                  <a:cubicBezTo>
                    <a:pt x="118312" y="15012"/>
                    <a:pt x="120865" y="11000"/>
                    <a:pt x="121503" y="9632"/>
                  </a:cubicBezTo>
                  <a:cubicBezTo>
                    <a:pt x="121631" y="9121"/>
                    <a:pt x="121631" y="8592"/>
                    <a:pt x="121503" y="8082"/>
                  </a:cubicBezTo>
                  <a:cubicBezTo>
                    <a:pt x="110652" y="8720"/>
                    <a:pt x="83751" y="10088"/>
                    <a:pt x="82566" y="10270"/>
                  </a:cubicBezTo>
                  <a:cubicBezTo>
                    <a:pt x="81289" y="10407"/>
                    <a:pt x="79985" y="10188"/>
                    <a:pt x="78827" y="9632"/>
                  </a:cubicBezTo>
                  <a:cubicBezTo>
                    <a:pt x="78827" y="9632"/>
                    <a:pt x="58765" y="1334"/>
                    <a:pt x="56850" y="513"/>
                  </a:cubicBezTo>
                  <a:cubicBezTo>
                    <a:pt x="55418" y="157"/>
                    <a:pt x="53951" y="-34"/>
                    <a:pt x="52473" y="-34"/>
                  </a:cubicBezTo>
                  <a:lnTo>
                    <a:pt x="42351" y="-34"/>
                  </a:lnTo>
                  <a:cubicBezTo>
                    <a:pt x="42351" y="4161"/>
                    <a:pt x="42990" y="10544"/>
                    <a:pt x="43172" y="10908"/>
                  </a:cubicBezTo>
                  <a:cubicBezTo>
                    <a:pt x="43245" y="11857"/>
                    <a:pt x="42834" y="12787"/>
                    <a:pt x="42078" y="13370"/>
                  </a:cubicBezTo>
                  <a:cubicBezTo>
                    <a:pt x="41531" y="13370"/>
                    <a:pt x="39342" y="14739"/>
                    <a:pt x="36789" y="15741"/>
                  </a:cubicBezTo>
                  <a:cubicBezTo>
                    <a:pt x="34235" y="16745"/>
                    <a:pt x="34326" y="17474"/>
                    <a:pt x="35329" y="17930"/>
                  </a:cubicBezTo>
                  <a:cubicBezTo>
                    <a:pt x="36333" y="18386"/>
                    <a:pt x="36789" y="18751"/>
                    <a:pt x="39524" y="22307"/>
                  </a:cubicBezTo>
                  <a:cubicBezTo>
                    <a:pt x="41621" y="25234"/>
                    <a:pt x="42479" y="28873"/>
                    <a:pt x="41895" y="32429"/>
                  </a:cubicBezTo>
                  <a:cubicBezTo>
                    <a:pt x="41348" y="33979"/>
                    <a:pt x="40163" y="33341"/>
                    <a:pt x="39616" y="32429"/>
                  </a:cubicBezTo>
                  <a:cubicBezTo>
                    <a:pt x="39068" y="31517"/>
                    <a:pt x="37883" y="32429"/>
                    <a:pt x="37336" y="33432"/>
                  </a:cubicBezTo>
                  <a:cubicBezTo>
                    <a:pt x="36789" y="34435"/>
                    <a:pt x="35786" y="34162"/>
                    <a:pt x="34326" y="34162"/>
                  </a:cubicBezTo>
                  <a:cubicBezTo>
                    <a:pt x="30871" y="34691"/>
                    <a:pt x="27451" y="35484"/>
                    <a:pt x="24113" y="36533"/>
                  </a:cubicBezTo>
                  <a:cubicBezTo>
                    <a:pt x="20612" y="37445"/>
                    <a:pt x="17046" y="38119"/>
                    <a:pt x="13444" y="38539"/>
                  </a:cubicBezTo>
                  <a:cubicBezTo>
                    <a:pt x="10590" y="39004"/>
                    <a:pt x="8028" y="40572"/>
                    <a:pt x="6331" y="42916"/>
                  </a:cubicBezTo>
                  <a:cubicBezTo>
                    <a:pt x="5511" y="43919"/>
                    <a:pt x="1954" y="51123"/>
                    <a:pt x="-52" y="55409"/>
                  </a:cubicBezTo>
                  <a:cubicBezTo>
                    <a:pt x="-52" y="56959"/>
                    <a:pt x="951" y="56503"/>
                    <a:pt x="2501" y="56230"/>
                  </a:cubicBezTo>
                  <a:cubicBezTo>
                    <a:pt x="4052" y="55956"/>
                    <a:pt x="8976" y="55682"/>
                    <a:pt x="7061" y="58327"/>
                  </a:cubicBezTo>
                  <a:cubicBezTo>
                    <a:pt x="5146" y="60971"/>
                    <a:pt x="6331" y="66260"/>
                    <a:pt x="8429" y="65531"/>
                  </a:cubicBezTo>
                  <a:cubicBezTo>
                    <a:pt x="10526" y="64801"/>
                    <a:pt x="10526" y="65531"/>
                    <a:pt x="10526" y="67263"/>
                  </a:cubicBezTo>
                  <a:cubicBezTo>
                    <a:pt x="10526" y="68996"/>
                    <a:pt x="11073" y="69726"/>
                    <a:pt x="12806" y="65896"/>
                  </a:cubicBezTo>
                  <a:cubicBezTo>
                    <a:pt x="14539" y="62065"/>
                    <a:pt x="13353" y="66443"/>
                    <a:pt x="12806" y="69087"/>
                  </a:cubicBezTo>
                  <a:cubicBezTo>
                    <a:pt x="12259" y="71732"/>
                    <a:pt x="10526" y="71367"/>
                    <a:pt x="13353" y="72552"/>
                  </a:cubicBezTo>
                  <a:cubicBezTo>
                    <a:pt x="15560" y="73601"/>
                    <a:pt x="17028" y="75771"/>
                    <a:pt x="17183" y="78206"/>
                  </a:cubicBezTo>
                  <a:cubicBezTo>
                    <a:pt x="17183" y="80121"/>
                    <a:pt x="17183" y="83586"/>
                    <a:pt x="18915" y="83769"/>
                  </a:cubicBezTo>
                  <a:cubicBezTo>
                    <a:pt x="20949" y="84544"/>
                    <a:pt x="22855" y="85620"/>
                    <a:pt x="24569" y="86960"/>
                  </a:cubicBezTo>
                  <a:cubicBezTo>
                    <a:pt x="26484" y="88328"/>
                    <a:pt x="30861" y="90061"/>
                    <a:pt x="31408" y="87781"/>
                  </a:cubicBezTo>
                  <a:cubicBezTo>
                    <a:pt x="31955" y="85501"/>
                    <a:pt x="32959" y="84133"/>
                    <a:pt x="33871" y="87781"/>
                  </a:cubicBezTo>
                  <a:cubicBezTo>
                    <a:pt x="34782" y="91428"/>
                    <a:pt x="40163" y="98724"/>
                    <a:pt x="41531" y="96900"/>
                  </a:cubicBezTo>
                  <a:cubicBezTo>
                    <a:pt x="42898" y="95076"/>
                    <a:pt x="43354" y="95441"/>
                    <a:pt x="43354" y="97903"/>
                  </a:cubicBezTo>
                  <a:cubicBezTo>
                    <a:pt x="43354" y="100365"/>
                    <a:pt x="43354" y="100365"/>
                    <a:pt x="45087" y="100183"/>
                  </a:cubicBezTo>
                  <a:cubicBezTo>
                    <a:pt x="46819" y="100000"/>
                    <a:pt x="47366" y="100183"/>
                    <a:pt x="45087" y="103557"/>
                  </a:cubicBezTo>
                  <a:cubicBezTo>
                    <a:pt x="42807" y="106931"/>
                    <a:pt x="42260" y="108116"/>
                    <a:pt x="45087" y="107022"/>
                  </a:cubicBezTo>
                  <a:cubicBezTo>
                    <a:pt x="47914" y="105928"/>
                    <a:pt x="50832" y="105836"/>
                    <a:pt x="51744" y="109666"/>
                  </a:cubicBezTo>
                  <a:cubicBezTo>
                    <a:pt x="52656" y="113496"/>
                    <a:pt x="54024" y="118238"/>
                    <a:pt x="55938" y="118785"/>
                  </a:cubicBezTo>
                  <a:cubicBezTo>
                    <a:pt x="57853" y="119333"/>
                    <a:pt x="58765" y="119788"/>
                    <a:pt x="58036" y="122068"/>
                  </a:cubicBezTo>
                  <a:cubicBezTo>
                    <a:pt x="57954" y="122670"/>
                    <a:pt x="57954" y="123290"/>
                    <a:pt x="58036" y="123892"/>
                  </a:cubicBezTo>
                  <a:cubicBezTo>
                    <a:pt x="60954" y="123947"/>
                    <a:pt x="63826" y="123190"/>
                    <a:pt x="66334" y="121703"/>
                  </a:cubicBezTo>
                  <a:cubicBezTo>
                    <a:pt x="71085" y="116478"/>
                    <a:pt x="75471" y="110934"/>
                    <a:pt x="79465" y="105107"/>
                  </a:cubicBezTo>
                  <a:cubicBezTo>
                    <a:pt x="80687" y="103329"/>
                    <a:pt x="81581" y="101359"/>
                    <a:pt x="82110" y="99271"/>
                  </a:cubicBezTo>
                  <a:cubicBezTo>
                    <a:pt x="82976" y="96453"/>
                    <a:pt x="85639" y="94584"/>
                    <a:pt x="88584" y="94711"/>
                  </a:cubicBezTo>
                  <a:cubicBezTo>
                    <a:pt x="91611" y="95076"/>
                    <a:pt x="94676" y="95076"/>
                    <a:pt x="97703" y="94711"/>
                  </a:cubicBezTo>
                  <a:cubicBezTo>
                    <a:pt x="99800" y="94073"/>
                    <a:pt x="115941" y="91428"/>
                    <a:pt x="117674" y="90881"/>
                  </a:cubicBezTo>
                  <a:cubicBezTo>
                    <a:pt x="119406" y="90334"/>
                    <a:pt x="127978" y="89149"/>
                    <a:pt x="129984" y="95076"/>
                  </a:cubicBezTo>
                  <a:cubicBezTo>
                    <a:pt x="131990" y="101003"/>
                    <a:pt x="141656" y="118056"/>
                    <a:pt x="141656" y="118056"/>
                  </a:cubicBezTo>
                  <a:cubicBezTo>
                    <a:pt x="141656" y="118056"/>
                    <a:pt x="142751" y="122068"/>
                    <a:pt x="146216" y="122615"/>
                  </a:cubicBezTo>
                  <a:cubicBezTo>
                    <a:pt x="149681" y="123162"/>
                    <a:pt x="147675" y="123345"/>
                    <a:pt x="148222" y="124348"/>
                  </a:cubicBezTo>
                  <a:cubicBezTo>
                    <a:pt x="149562" y="127840"/>
                    <a:pt x="150602" y="131442"/>
                    <a:pt x="151322" y="135108"/>
                  </a:cubicBezTo>
                  <a:cubicBezTo>
                    <a:pt x="151623" y="136594"/>
                    <a:pt x="151104" y="138126"/>
                    <a:pt x="149954" y="139121"/>
                  </a:cubicBezTo>
                  <a:cubicBezTo>
                    <a:pt x="148541" y="140652"/>
                    <a:pt x="147346" y="142367"/>
                    <a:pt x="146398" y="144227"/>
                  </a:cubicBezTo>
                  <a:cubicBezTo>
                    <a:pt x="145513" y="145960"/>
                    <a:pt x="144748" y="147765"/>
                    <a:pt x="144119" y="149607"/>
                  </a:cubicBezTo>
                  <a:cubicBezTo>
                    <a:pt x="144119" y="150519"/>
                    <a:pt x="145030" y="148239"/>
                    <a:pt x="147857" y="148239"/>
                  </a:cubicBezTo>
                  <a:cubicBezTo>
                    <a:pt x="150000" y="148394"/>
                    <a:pt x="152052" y="147382"/>
                    <a:pt x="153238" y="145595"/>
                  </a:cubicBezTo>
                  <a:cubicBezTo>
                    <a:pt x="154213" y="143124"/>
                    <a:pt x="156866" y="141765"/>
                    <a:pt x="159438" y="142403"/>
                  </a:cubicBezTo>
                  <a:close/>
                </a:path>
              </a:pathLst>
            </a:custGeom>
            <a:grpFill/>
            <a:ln w="4559" cap="flat">
              <a:solidFill>
                <a:srgbClr val="FFFFFF"/>
              </a:solidFill>
              <a:prstDash val="solid"/>
              <a:miter/>
            </a:ln>
          </p:spPr>
          <p:txBody>
            <a:bodyPr rtlCol="0" anchor="ctr"/>
            <a:lstStyle/>
            <a:p>
              <a:endParaRPr lang="en-US"/>
            </a:p>
          </p:txBody>
        </p:sp>
      </p:grpSp>
      <p:grpSp>
        <p:nvGrpSpPr>
          <p:cNvPr id="1283" name="Graphic 2">
            <a:extLst>
              <a:ext uri="{FF2B5EF4-FFF2-40B4-BE49-F238E27FC236}">
                <a16:creationId xmlns:a16="http://schemas.microsoft.com/office/drawing/2014/main" id="{0300B447-2E0A-7A0C-85BC-DA041D7B62F1}"/>
              </a:ext>
            </a:extLst>
          </p:cNvPr>
          <p:cNvGrpSpPr/>
          <p:nvPr/>
        </p:nvGrpSpPr>
        <p:grpSpPr>
          <a:xfrm>
            <a:off x="5252330" y="4206899"/>
            <a:ext cx="87480" cy="49832"/>
            <a:chOff x="5124834" y="3862968"/>
            <a:chExt cx="100681" cy="57352"/>
          </a:xfrm>
          <a:solidFill>
            <a:schemeClr val="bg1">
              <a:lumMod val="75000"/>
            </a:schemeClr>
          </a:solidFill>
        </p:grpSpPr>
        <p:sp>
          <p:nvSpPr>
            <p:cNvPr id="1284" name="Freeform: Shape 1283">
              <a:extLst>
                <a:ext uri="{FF2B5EF4-FFF2-40B4-BE49-F238E27FC236}">
                  <a16:creationId xmlns:a16="http://schemas.microsoft.com/office/drawing/2014/main" id="{0CA69A92-2E87-DB75-FE04-4E77A5990713}"/>
                </a:ext>
              </a:extLst>
            </p:cNvPr>
            <p:cNvSpPr/>
            <p:nvPr/>
          </p:nvSpPr>
          <p:spPr>
            <a:xfrm>
              <a:off x="5142401" y="3889869"/>
              <a:ext cx="4985" cy="3930"/>
            </a:xfrm>
            <a:custGeom>
              <a:avLst/>
              <a:gdLst>
                <a:gd name="connsiteX0" fmla="*/ 2170 w 4985"/>
                <a:gd name="connsiteY0" fmla="*/ -34 h 3930"/>
                <a:gd name="connsiteX1" fmla="*/ 164 w 4985"/>
                <a:gd name="connsiteY1" fmla="*/ 2792 h 3930"/>
                <a:gd name="connsiteX2" fmla="*/ 4176 w 4985"/>
                <a:gd name="connsiteY2" fmla="*/ 2792 h 3930"/>
                <a:gd name="connsiteX3" fmla="*/ 2170 w 4985"/>
                <a:gd name="connsiteY3" fmla="*/ -34 h 3930"/>
              </a:gdLst>
              <a:ahLst/>
              <a:cxnLst>
                <a:cxn ang="0">
                  <a:pos x="connsiteX0" y="connsiteY0"/>
                </a:cxn>
                <a:cxn ang="0">
                  <a:pos x="connsiteX1" y="connsiteY1"/>
                </a:cxn>
                <a:cxn ang="0">
                  <a:pos x="connsiteX2" y="connsiteY2"/>
                </a:cxn>
                <a:cxn ang="0">
                  <a:pos x="connsiteX3" y="connsiteY3"/>
                </a:cxn>
              </a:cxnLst>
              <a:rect l="l" t="t" r="r" b="b"/>
              <a:pathLst>
                <a:path w="4985" h="3930">
                  <a:moveTo>
                    <a:pt x="2170" y="-34"/>
                  </a:moveTo>
                  <a:cubicBezTo>
                    <a:pt x="-1021" y="-34"/>
                    <a:pt x="164" y="2792"/>
                    <a:pt x="164" y="2792"/>
                  </a:cubicBezTo>
                  <a:cubicBezTo>
                    <a:pt x="164" y="4799"/>
                    <a:pt x="2717" y="3613"/>
                    <a:pt x="4176" y="2792"/>
                  </a:cubicBezTo>
                  <a:cubicBezTo>
                    <a:pt x="5635" y="1972"/>
                    <a:pt x="4997" y="239"/>
                    <a:pt x="2170" y="-34"/>
                  </a:cubicBezTo>
                  <a:close/>
                </a:path>
              </a:pathLst>
            </a:custGeom>
            <a:grpFill/>
            <a:ln w="4559" cap="flat">
              <a:solidFill>
                <a:srgbClr val="FFFFFF"/>
              </a:solidFill>
              <a:prstDash val="solid"/>
              <a:miter/>
            </a:ln>
          </p:spPr>
          <p:txBody>
            <a:bodyPr rtlCol="0" anchor="ctr"/>
            <a:lstStyle/>
            <a:p>
              <a:endParaRPr lang="en-US"/>
            </a:p>
          </p:txBody>
        </p:sp>
        <p:sp>
          <p:nvSpPr>
            <p:cNvPr id="1285" name="Freeform: Shape 1284">
              <a:extLst>
                <a:ext uri="{FF2B5EF4-FFF2-40B4-BE49-F238E27FC236}">
                  <a16:creationId xmlns:a16="http://schemas.microsoft.com/office/drawing/2014/main" id="{B04B3A53-B50E-AF64-32D5-443BEB75587F}"/>
                </a:ext>
              </a:extLst>
            </p:cNvPr>
            <p:cNvSpPr/>
            <p:nvPr/>
          </p:nvSpPr>
          <p:spPr>
            <a:xfrm>
              <a:off x="5134701" y="3900581"/>
              <a:ext cx="4256" cy="3071"/>
            </a:xfrm>
            <a:custGeom>
              <a:avLst/>
              <a:gdLst>
                <a:gd name="connsiteX0" fmla="*/ 1845 w 4256"/>
                <a:gd name="connsiteY0" fmla="*/ 14 h 3071"/>
                <a:gd name="connsiteX1" fmla="*/ 1298 w 4256"/>
                <a:gd name="connsiteY1" fmla="*/ 2932 h 3071"/>
                <a:gd name="connsiteX2" fmla="*/ 1845 w 4256"/>
                <a:gd name="connsiteY2" fmla="*/ 14 h 3071"/>
              </a:gdLst>
              <a:ahLst/>
              <a:cxnLst>
                <a:cxn ang="0">
                  <a:pos x="connsiteX0" y="connsiteY0"/>
                </a:cxn>
                <a:cxn ang="0">
                  <a:pos x="connsiteX1" y="connsiteY1"/>
                </a:cxn>
                <a:cxn ang="0">
                  <a:pos x="connsiteX2" y="connsiteY2"/>
                </a:cxn>
              </a:cxnLst>
              <a:rect l="l" t="t" r="r" b="b"/>
              <a:pathLst>
                <a:path w="4256" h="3071">
                  <a:moveTo>
                    <a:pt x="1845" y="14"/>
                  </a:moveTo>
                  <a:cubicBezTo>
                    <a:pt x="-2076" y="652"/>
                    <a:pt x="1298" y="2932"/>
                    <a:pt x="1298" y="2932"/>
                  </a:cubicBezTo>
                  <a:cubicBezTo>
                    <a:pt x="4125" y="3753"/>
                    <a:pt x="5858" y="-533"/>
                    <a:pt x="1845" y="14"/>
                  </a:cubicBezTo>
                  <a:close/>
                </a:path>
              </a:pathLst>
            </a:custGeom>
            <a:grpFill/>
            <a:ln w="4559" cap="flat">
              <a:solidFill>
                <a:srgbClr val="FFFFFF"/>
              </a:solidFill>
              <a:prstDash val="solid"/>
              <a:miter/>
            </a:ln>
          </p:spPr>
          <p:txBody>
            <a:bodyPr rtlCol="0" anchor="ctr"/>
            <a:lstStyle/>
            <a:p>
              <a:endParaRPr lang="en-US"/>
            </a:p>
          </p:txBody>
        </p:sp>
        <p:sp>
          <p:nvSpPr>
            <p:cNvPr id="1286" name="Freeform: Shape 1285">
              <a:extLst>
                <a:ext uri="{FF2B5EF4-FFF2-40B4-BE49-F238E27FC236}">
                  <a16:creationId xmlns:a16="http://schemas.microsoft.com/office/drawing/2014/main" id="{1822BB14-D2E6-925E-FD3B-0BDCABF565EB}"/>
                </a:ext>
              </a:extLst>
            </p:cNvPr>
            <p:cNvSpPr/>
            <p:nvPr/>
          </p:nvSpPr>
          <p:spPr>
            <a:xfrm>
              <a:off x="5140512" y="3914506"/>
              <a:ext cx="6032" cy="5814"/>
            </a:xfrm>
            <a:custGeom>
              <a:avLst/>
              <a:gdLst>
                <a:gd name="connsiteX0" fmla="*/ 321 w 6032"/>
                <a:gd name="connsiteY0" fmla="*/ 3780 h 5814"/>
                <a:gd name="connsiteX1" fmla="*/ 4880 w 6032"/>
                <a:gd name="connsiteY1" fmla="*/ 3780 h 5814"/>
                <a:gd name="connsiteX2" fmla="*/ 2600 w 6032"/>
                <a:gd name="connsiteY2" fmla="*/ 41 h 5814"/>
                <a:gd name="connsiteX3" fmla="*/ 321 w 6032"/>
                <a:gd name="connsiteY3" fmla="*/ 3780 h 5814"/>
              </a:gdLst>
              <a:ahLst/>
              <a:cxnLst>
                <a:cxn ang="0">
                  <a:pos x="connsiteX0" y="connsiteY0"/>
                </a:cxn>
                <a:cxn ang="0">
                  <a:pos x="connsiteX1" y="connsiteY1"/>
                </a:cxn>
                <a:cxn ang="0">
                  <a:pos x="connsiteX2" y="connsiteY2"/>
                </a:cxn>
                <a:cxn ang="0">
                  <a:pos x="connsiteX3" y="connsiteY3"/>
                </a:cxn>
              </a:cxnLst>
              <a:rect l="l" t="t" r="r" b="b"/>
              <a:pathLst>
                <a:path w="6032" h="5814">
                  <a:moveTo>
                    <a:pt x="321" y="3780"/>
                  </a:moveTo>
                  <a:cubicBezTo>
                    <a:pt x="2053" y="7245"/>
                    <a:pt x="3147" y="5512"/>
                    <a:pt x="4880" y="3780"/>
                  </a:cubicBezTo>
                  <a:cubicBezTo>
                    <a:pt x="6612" y="2047"/>
                    <a:pt x="6612" y="-506"/>
                    <a:pt x="2600" y="41"/>
                  </a:cubicBezTo>
                  <a:cubicBezTo>
                    <a:pt x="-1412" y="588"/>
                    <a:pt x="321" y="3780"/>
                    <a:pt x="321" y="3780"/>
                  </a:cubicBezTo>
                  <a:close/>
                </a:path>
              </a:pathLst>
            </a:custGeom>
            <a:grpFill/>
            <a:ln w="4559" cap="flat">
              <a:solidFill>
                <a:srgbClr val="FFFFFF"/>
              </a:solidFill>
              <a:prstDash val="solid"/>
              <a:miter/>
            </a:ln>
          </p:spPr>
          <p:txBody>
            <a:bodyPr rtlCol="0" anchor="ctr"/>
            <a:lstStyle/>
            <a:p>
              <a:endParaRPr lang="en-US"/>
            </a:p>
          </p:txBody>
        </p:sp>
        <p:sp>
          <p:nvSpPr>
            <p:cNvPr id="1287" name="Freeform: Shape 1286">
              <a:extLst>
                <a:ext uri="{FF2B5EF4-FFF2-40B4-BE49-F238E27FC236}">
                  <a16:creationId xmlns:a16="http://schemas.microsoft.com/office/drawing/2014/main" id="{42521115-819F-AA19-7C28-339D212FCE21}"/>
                </a:ext>
              </a:extLst>
            </p:cNvPr>
            <p:cNvSpPr/>
            <p:nvPr/>
          </p:nvSpPr>
          <p:spPr>
            <a:xfrm>
              <a:off x="5124834" y="3862968"/>
              <a:ext cx="100681" cy="55625"/>
            </a:xfrm>
            <a:custGeom>
              <a:avLst/>
              <a:gdLst>
                <a:gd name="connsiteX0" fmla="*/ 70893 w 100681"/>
                <a:gd name="connsiteY0" fmla="*/ 39086 h 55625"/>
                <a:gd name="connsiteX1" fmla="*/ 81562 w 100681"/>
                <a:gd name="connsiteY1" fmla="*/ 37080 h 55625"/>
                <a:gd name="connsiteX2" fmla="*/ 91776 w 100681"/>
                <a:gd name="connsiteY2" fmla="*/ 34709 h 55625"/>
                <a:gd name="connsiteX3" fmla="*/ 94785 w 100681"/>
                <a:gd name="connsiteY3" fmla="*/ 33979 h 55625"/>
                <a:gd name="connsiteX4" fmla="*/ 97065 w 100681"/>
                <a:gd name="connsiteY4" fmla="*/ 32976 h 55625"/>
                <a:gd name="connsiteX5" fmla="*/ 99344 w 100681"/>
                <a:gd name="connsiteY5" fmla="*/ 32976 h 55625"/>
                <a:gd name="connsiteX6" fmla="*/ 96973 w 100681"/>
                <a:gd name="connsiteY6" fmla="*/ 22854 h 55625"/>
                <a:gd name="connsiteX7" fmla="*/ 92779 w 100681"/>
                <a:gd name="connsiteY7" fmla="*/ 18477 h 55625"/>
                <a:gd name="connsiteX8" fmla="*/ 94238 w 100681"/>
                <a:gd name="connsiteY8" fmla="*/ 16289 h 55625"/>
                <a:gd name="connsiteX9" fmla="*/ 99527 w 100681"/>
                <a:gd name="connsiteY9" fmla="*/ 13918 h 55625"/>
                <a:gd name="connsiteX10" fmla="*/ 100621 w 100681"/>
                <a:gd name="connsiteY10" fmla="*/ 11456 h 55625"/>
                <a:gd name="connsiteX11" fmla="*/ 99800 w 100681"/>
                <a:gd name="connsiteY11" fmla="*/ 513 h 55625"/>
                <a:gd name="connsiteX12" fmla="*/ 62504 w 100681"/>
                <a:gd name="connsiteY12" fmla="*/ -34 h 55625"/>
                <a:gd name="connsiteX13" fmla="*/ 58492 w 100681"/>
                <a:gd name="connsiteY13" fmla="*/ 695 h 55625"/>
                <a:gd name="connsiteX14" fmla="*/ 29402 w 100681"/>
                <a:gd name="connsiteY14" fmla="*/ 7534 h 55625"/>
                <a:gd name="connsiteX15" fmla="*/ 22107 w 100681"/>
                <a:gd name="connsiteY15" fmla="*/ 8902 h 55625"/>
                <a:gd name="connsiteX16" fmla="*/ -52 w 100681"/>
                <a:gd name="connsiteY16" fmla="*/ 12003 h 55625"/>
                <a:gd name="connsiteX17" fmla="*/ 678 w 100681"/>
                <a:gd name="connsiteY17" fmla="*/ 12459 h 55625"/>
                <a:gd name="connsiteX18" fmla="*/ 9797 w 100681"/>
                <a:gd name="connsiteY18" fmla="*/ 16106 h 55625"/>
                <a:gd name="connsiteX19" fmla="*/ 15815 w 100681"/>
                <a:gd name="connsiteY19" fmla="*/ 14556 h 55625"/>
                <a:gd name="connsiteX20" fmla="*/ 13991 w 100681"/>
                <a:gd name="connsiteY20" fmla="*/ 22216 h 55625"/>
                <a:gd name="connsiteX21" fmla="*/ 23110 w 100681"/>
                <a:gd name="connsiteY21" fmla="*/ 25408 h 55625"/>
                <a:gd name="connsiteX22" fmla="*/ 28308 w 100681"/>
                <a:gd name="connsiteY22" fmla="*/ 25408 h 55625"/>
                <a:gd name="connsiteX23" fmla="*/ 27305 w 100681"/>
                <a:gd name="connsiteY23" fmla="*/ 31244 h 55625"/>
                <a:gd name="connsiteX24" fmla="*/ 35147 w 100681"/>
                <a:gd name="connsiteY24" fmla="*/ 29420 h 55625"/>
                <a:gd name="connsiteX25" fmla="*/ 42351 w 100681"/>
                <a:gd name="connsiteY25" fmla="*/ 26137 h 55625"/>
                <a:gd name="connsiteX26" fmla="*/ 57945 w 100681"/>
                <a:gd name="connsiteY26" fmla="*/ 26137 h 55625"/>
                <a:gd name="connsiteX27" fmla="*/ 57124 w 100681"/>
                <a:gd name="connsiteY27" fmla="*/ 29238 h 55625"/>
                <a:gd name="connsiteX28" fmla="*/ 44266 w 100681"/>
                <a:gd name="connsiteY28" fmla="*/ 28052 h 55625"/>
                <a:gd name="connsiteX29" fmla="*/ 41987 w 100681"/>
                <a:gd name="connsiteY29" fmla="*/ 35074 h 55625"/>
                <a:gd name="connsiteX30" fmla="*/ 45361 w 100681"/>
                <a:gd name="connsiteY30" fmla="*/ 35074 h 55625"/>
                <a:gd name="connsiteX31" fmla="*/ 56212 w 100681"/>
                <a:gd name="connsiteY31" fmla="*/ 36988 h 55625"/>
                <a:gd name="connsiteX32" fmla="*/ 53203 w 100681"/>
                <a:gd name="connsiteY32" fmla="*/ 36988 h 55625"/>
                <a:gd name="connsiteX33" fmla="*/ 48187 w 100681"/>
                <a:gd name="connsiteY33" fmla="*/ 36988 h 55625"/>
                <a:gd name="connsiteX34" fmla="*/ 41166 w 100681"/>
                <a:gd name="connsiteY34" fmla="*/ 44192 h 55625"/>
                <a:gd name="connsiteX35" fmla="*/ 44266 w 100681"/>
                <a:gd name="connsiteY35" fmla="*/ 43645 h 55625"/>
                <a:gd name="connsiteX36" fmla="*/ 44266 w 100681"/>
                <a:gd name="connsiteY36" fmla="*/ 47293 h 55625"/>
                <a:gd name="connsiteX37" fmla="*/ 50650 w 100681"/>
                <a:gd name="connsiteY37" fmla="*/ 50849 h 55625"/>
                <a:gd name="connsiteX38" fmla="*/ 53932 w 100681"/>
                <a:gd name="connsiteY38" fmla="*/ 52399 h 55625"/>
                <a:gd name="connsiteX39" fmla="*/ 57124 w 100681"/>
                <a:gd name="connsiteY39" fmla="*/ 54679 h 55625"/>
                <a:gd name="connsiteX40" fmla="*/ 57124 w 100681"/>
                <a:gd name="connsiteY40" fmla="*/ 55591 h 55625"/>
                <a:gd name="connsiteX41" fmla="*/ 63507 w 100681"/>
                <a:gd name="connsiteY41" fmla="*/ 43098 h 55625"/>
                <a:gd name="connsiteX42" fmla="*/ 70893 w 100681"/>
                <a:gd name="connsiteY42" fmla="*/ 39086 h 5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0681" h="55625">
                  <a:moveTo>
                    <a:pt x="70893" y="39086"/>
                  </a:moveTo>
                  <a:cubicBezTo>
                    <a:pt x="74496" y="38667"/>
                    <a:pt x="78061" y="37992"/>
                    <a:pt x="81562" y="37080"/>
                  </a:cubicBezTo>
                  <a:cubicBezTo>
                    <a:pt x="84900" y="36031"/>
                    <a:pt x="88320" y="35238"/>
                    <a:pt x="91776" y="34709"/>
                  </a:cubicBezTo>
                  <a:cubicBezTo>
                    <a:pt x="93235" y="34709"/>
                    <a:pt x="94238" y="34709"/>
                    <a:pt x="94785" y="33979"/>
                  </a:cubicBezTo>
                  <a:cubicBezTo>
                    <a:pt x="95332" y="33250"/>
                    <a:pt x="96518" y="32247"/>
                    <a:pt x="97065" y="32976"/>
                  </a:cubicBezTo>
                  <a:cubicBezTo>
                    <a:pt x="97612" y="33706"/>
                    <a:pt x="98797" y="34344"/>
                    <a:pt x="99344" y="32976"/>
                  </a:cubicBezTo>
                  <a:cubicBezTo>
                    <a:pt x="99928" y="29420"/>
                    <a:pt x="99071" y="25781"/>
                    <a:pt x="96973" y="22854"/>
                  </a:cubicBezTo>
                  <a:cubicBezTo>
                    <a:pt x="94238" y="19298"/>
                    <a:pt x="93782" y="18933"/>
                    <a:pt x="92779" y="18477"/>
                  </a:cubicBezTo>
                  <a:cubicBezTo>
                    <a:pt x="91776" y="18021"/>
                    <a:pt x="91685" y="17292"/>
                    <a:pt x="94238" y="16289"/>
                  </a:cubicBezTo>
                  <a:cubicBezTo>
                    <a:pt x="96791" y="15286"/>
                    <a:pt x="98980" y="14191"/>
                    <a:pt x="99527" y="13918"/>
                  </a:cubicBezTo>
                  <a:cubicBezTo>
                    <a:pt x="100284" y="13334"/>
                    <a:pt x="100694" y="12404"/>
                    <a:pt x="100621" y="11456"/>
                  </a:cubicBezTo>
                  <a:cubicBezTo>
                    <a:pt x="100621" y="11456"/>
                    <a:pt x="100074" y="4708"/>
                    <a:pt x="99800" y="513"/>
                  </a:cubicBezTo>
                  <a:lnTo>
                    <a:pt x="62504" y="-34"/>
                  </a:lnTo>
                  <a:cubicBezTo>
                    <a:pt x="61136" y="-25"/>
                    <a:pt x="59777" y="221"/>
                    <a:pt x="58492" y="695"/>
                  </a:cubicBezTo>
                  <a:cubicBezTo>
                    <a:pt x="58492" y="695"/>
                    <a:pt x="30679" y="6896"/>
                    <a:pt x="29402" y="7534"/>
                  </a:cubicBezTo>
                  <a:cubicBezTo>
                    <a:pt x="27004" y="8145"/>
                    <a:pt x="24569" y="8601"/>
                    <a:pt x="22107" y="8902"/>
                  </a:cubicBezTo>
                  <a:lnTo>
                    <a:pt x="-52" y="12003"/>
                  </a:lnTo>
                  <a:cubicBezTo>
                    <a:pt x="-52" y="12003"/>
                    <a:pt x="-52" y="12003"/>
                    <a:pt x="678" y="12459"/>
                  </a:cubicBezTo>
                  <a:cubicBezTo>
                    <a:pt x="3596" y="13644"/>
                    <a:pt x="6605" y="17201"/>
                    <a:pt x="9797" y="16106"/>
                  </a:cubicBezTo>
                  <a:cubicBezTo>
                    <a:pt x="12988" y="15012"/>
                    <a:pt x="21378" y="9814"/>
                    <a:pt x="15815" y="14556"/>
                  </a:cubicBezTo>
                  <a:cubicBezTo>
                    <a:pt x="10253" y="19298"/>
                    <a:pt x="12441" y="19115"/>
                    <a:pt x="13991" y="22216"/>
                  </a:cubicBezTo>
                  <a:cubicBezTo>
                    <a:pt x="15541" y="25316"/>
                    <a:pt x="16818" y="27140"/>
                    <a:pt x="23110" y="25408"/>
                  </a:cubicBezTo>
                  <a:cubicBezTo>
                    <a:pt x="29402" y="23675"/>
                    <a:pt x="34509" y="21760"/>
                    <a:pt x="28308" y="25408"/>
                  </a:cubicBezTo>
                  <a:cubicBezTo>
                    <a:pt x="22107" y="29055"/>
                    <a:pt x="21652" y="32064"/>
                    <a:pt x="27305" y="31244"/>
                  </a:cubicBezTo>
                  <a:cubicBezTo>
                    <a:pt x="32959" y="30423"/>
                    <a:pt x="33415" y="30514"/>
                    <a:pt x="35147" y="29420"/>
                  </a:cubicBezTo>
                  <a:cubicBezTo>
                    <a:pt x="37381" y="27979"/>
                    <a:pt x="39807" y="26876"/>
                    <a:pt x="42351" y="26137"/>
                  </a:cubicBezTo>
                  <a:cubicBezTo>
                    <a:pt x="44449" y="25590"/>
                    <a:pt x="55848" y="22763"/>
                    <a:pt x="57945" y="26137"/>
                  </a:cubicBezTo>
                  <a:cubicBezTo>
                    <a:pt x="60042" y="29511"/>
                    <a:pt x="60407" y="32429"/>
                    <a:pt x="57124" y="29238"/>
                  </a:cubicBezTo>
                  <a:cubicBezTo>
                    <a:pt x="53659" y="25836"/>
                    <a:pt x="48288" y="25344"/>
                    <a:pt x="44266" y="28052"/>
                  </a:cubicBezTo>
                  <a:cubicBezTo>
                    <a:pt x="40254" y="30879"/>
                    <a:pt x="41348" y="33159"/>
                    <a:pt x="41987" y="35074"/>
                  </a:cubicBezTo>
                  <a:cubicBezTo>
                    <a:pt x="42625" y="36988"/>
                    <a:pt x="41348" y="37171"/>
                    <a:pt x="45361" y="35074"/>
                  </a:cubicBezTo>
                  <a:cubicBezTo>
                    <a:pt x="49373" y="32976"/>
                    <a:pt x="57945" y="35074"/>
                    <a:pt x="56212" y="36988"/>
                  </a:cubicBezTo>
                  <a:cubicBezTo>
                    <a:pt x="54479" y="38904"/>
                    <a:pt x="54662" y="38721"/>
                    <a:pt x="53203" y="36988"/>
                  </a:cubicBezTo>
                  <a:cubicBezTo>
                    <a:pt x="51744" y="35256"/>
                    <a:pt x="50103" y="34526"/>
                    <a:pt x="48187" y="36988"/>
                  </a:cubicBezTo>
                  <a:cubicBezTo>
                    <a:pt x="46272" y="39451"/>
                    <a:pt x="42351" y="42916"/>
                    <a:pt x="41166" y="44192"/>
                  </a:cubicBezTo>
                  <a:cubicBezTo>
                    <a:pt x="39980" y="45469"/>
                    <a:pt x="44449" y="41913"/>
                    <a:pt x="44266" y="43645"/>
                  </a:cubicBezTo>
                  <a:cubicBezTo>
                    <a:pt x="44084" y="45378"/>
                    <a:pt x="38521" y="46928"/>
                    <a:pt x="44266" y="47293"/>
                  </a:cubicBezTo>
                  <a:cubicBezTo>
                    <a:pt x="50011" y="47658"/>
                    <a:pt x="51470" y="48387"/>
                    <a:pt x="50650" y="50849"/>
                  </a:cubicBezTo>
                  <a:cubicBezTo>
                    <a:pt x="49829" y="53311"/>
                    <a:pt x="52017" y="53311"/>
                    <a:pt x="53932" y="52399"/>
                  </a:cubicBezTo>
                  <a:cubicBezTo>
                    <a:pt x="55848" y="51487"/>
                    <a:pt x="56759" y="51852"/>
                    <a:pt x="57124" y="54679"/>
                  </a:cubicBezTo>
                  <a:cubicBezTo>
                    <a:pt x="57096" y="54980"/>
                    <a:pt x="57096" y="55290"/>
                    <a:pt x="57124" y="55591"/>
                  </a:cubicBezTo>
                  <a:cubicBezTo>
                    <a:pt x="59130" y="51305"/>
                    <a:pt x="62687" y="44101"/>
                    <a:pt x="63507" y="43098"/>
                  </a:cubicBezTo>
                  <a:cubicBezTo>
                    <a:pt x="65340" y="40828"/>
                    <a:pt x="67994" y="39387"/>
                    <a:pt x="70893" y="39086"/>
                  </a:cubicBezTo>
                  <a:close/>
                </a:path>
              </a:pathLst>
            </a:custGeom>
            <a:grpFill/>
            <a:ln w="4559" cap="flat">
              <a:solidFill>
                <a:srgbClr val="FFFFFF"/>
              </a:solidFill>
              <a:prstDash val="solid"/>
              <a:miter/>
            </a:ln>
          </p:spPr>
          <p:txBody>
            <a:bodyPr rtlCol="0" anchor="ctr"/>
            <a:lstStyle/>
            <a:p>
              <a:endParaRPr lang="en-US"/>
            </a:p>
          </p:txBody>
        </p:sp>
      </p:grpSp>
      <p:grpSp>
        <p:nvGrpSpPr>
          <p:cNvPr id="1288" name="Graphic 2">
            <a:extLst>
              <a:ext uri="{FF2B5EF4-FFF2-40B4-BE49-F238E27FC236}">
                <a16:creationId xmlns:a16="http://schemas.microsoft.com/office/drawing/2014/main" id="{CF86D1F5-F648-78A2-DF9E-131B8CDF1D72}"/>
              </a:ext>
            </a:extLst>
          </p:cNvPr>
          <p:cNvGrpSpPr/>
          <p:nvPr/>
        </p:nvGrpSpPr>
        <p:grpSpPr>
          <a:xfrm>
            <a:off x="5228476" y="4088354"/>
            <a:ext cx="179387" cy="128687"/>
            <a:chOff x="5097381" y="3726533"/>
            <a:chExt cx="206457" cy="148107"/>
          </a:xfrm>
          <a:solidFill>
            <a:schemeClr val="bg1">
              <a:lumMod val="75000"/>
            </a:schemeClr>
          </a:solidFill>
        </p:grpSpPr>
        <p:sp>
          <p:nvSpPr>
            <p:cNvPr id="1289" name="Freeform: Shape 1288">
              <a:extLst>
                <a:ext uri="{FF2B5EF4-FFF2-40B4-BE49-F238E27FC236}">
                  <a16:creationId xmlns:a16="http://schemas.microsoft.com/office/drawing/2014/main" id="{2DCD5BC9-B2A7-B99F-01EE-94BE1CD3C2FB}"/>
                </a:ext>
              </a:extLst>
            </p:cNvPr>
            <p:cNvSpPr/>
            <p:nvPr/>
          </p:nvSpPr>
          <p:spPr>
            <a:xfrm>
              <a:off x="5144211" y="3860952"/>
              <a:ext cx="11313" cy="5482"/>
            </a:xfrm>
            <a:custGeom>
              <a:avLst/>
              <a:gdLst>
                <a:gd name="connsiteX0" fmla="*/ 10026 w 11313"/>
                <a:gd name="connsiteY0" fmla="*/ 5448 h 5482"/>
                <a:gd name="connsiteX1" fmla="*/ 4646 w 11313"/>
                <a:gd name="connsiteY1" fmla="*/ 5448 h 5482"/>
                <a:gd name="connsiteX2" fmla="*/ 633 w 11313"/>
                <a:gd name="connsiteY2" fmla="*/ 3442 h 5482"/>
                <a:gd name="connsiteX3" fmla="*/ 6014 w 11313"/>
                <a:gd name="connsiteY3" fmla="*/ 250 h 5482"/>
                <a:gd name="connsiteX4" fmla="*/ 10026 w 11313"/>
                <a:gd name="connsiteY4" fmla="*/ 5448 h 5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3" h="5482">
                  <a:moveTo>
                    <a:pt x="10026" y="5448"/>
                  </a:moveTo>
                  <a:cubicBezTo>
                    <a:pt x="8239" y="5275"/>
                    <a:pt x="6433" y="5275"/>
                    <a:pt x="4646" y="5448"/>
                  </a:cubicBezTo>
                  <a:cubicBezTo>
                    <a:pt x="4646" y="5448"/>
                    <a:pt x="-2194" y="5448"/>
                    <a:pt x="633" y="3442"/>
                  </a:cubicBezTo>
                  <a:cubicBezTo>
                    <a:pt x="3461" y="1435"/>
                    <a:pt x="4008" y="-844"/>
                    <a:pt x="6014" y="250"/>
                  </a:cubicBezTo>
                  <a:cubicBezTo>
                    <a:pt x="8020" y="1344"/>
                    <a:pt x="13765" y="5448"/>
                    <a:pt x="10026" y="5448"/>
                  </a:cubicBezTo>
                  <a:close/>
                </a:path>
              </a:pathLst>
            </a:custGeom>
            <a:grpFill/>
            <a:ln w="4559" cap="flat">
              <a:solidFill>
                <a:srgbClr val="FFFFFF"/>
              </a:solidFill>
              <a:prstDash val="solid"/>
              <a:miter/>
            </a:ln>
          </p:spPr>
          <p:txBody>
            <a:bodyPr rtlCol="0" anchor="ctr"/>
            <a:lstStyle/>
            <a:p>
              <a:endParaRPr lang="en-US"/>
            </a:p>
          </p:txBody>
        </p:sp>
        <p:sp>
          <p:nvSpPr>
            <p:cNvPr id="1290" name="Freeform: Shape 1289">
              <a:extLst>
                <a:ext uri="{FF2B5EF4-FFF2-40B4-BE49-F238E27FC236}">
                  <a16:creationId xmlns:a16="http://schemas.microsoft.com/office/drawing/2014/main" id="{F4DF4F4A-3A80-6E6A-448E-90F807DE692D}"/>
                </a:ext>
              </a:extLst>
            </p:cNvPr>
            <p:cNvSpPr/>
            <p:nvPr/>
          </p:nvSpPr>
          <p:spPr>
            <a:xfrm>
              <a:off x="5097381" y="3726533"/>
              <a:ext cx="206457" cy="148107"/>
            </a:xfrm>
            <a:custGeom>
              <a:avLst/>
              <a:gdLst>
                <a:gd name="connsiteX0" fmla="*/ 127254 w 206457"/>
                <a:gd name="connsiteY0" fmla="*/ 136765 h 148107"/>
                <a:gd name="connsiteX1" fmla="*/ 137376 w 206457"/>
                <a:gd name="connsiteY1" fmla="*/ 136765 h 148107"/>
                <a:gd name="connsiteX2" fmla="*/ 141753 w 206457"/>
                <a:gd name="connsiteY2" fmla="*/ 137313 h 148107"/>
                <a:gd name="connsiteX3" fmla="*/ 163729 w 206457"/>
                <a:gd name="connsiteY3" fmla="*/ 146432 h 148107"/>
                <a:gd name="connsiteX4" fmla="*/ 167468 w 206457"/>
                <a:gd name="connsiteY4" fmla="*/ 147070 h 148107"/>
                <a:gd name="connsiteX5" fmla="*/ 206406 w 206457"/>
                <a:gd name="connsiteY5" fmla="*/ 144881 h 148107"/>
                <a:gd name="connsiteX6" fmla="*/ 206406 w 206457"/>
                <a:gd name="connsiteY6" fmla="*/ 129288 h 148107"/>
                <a:gd name="connsiteX7" fmla="*/ 199293 w 206457"/>
                <a:gd name="connsiteY7" fmla="*/ 113239 h 148107"/>
                <a:gd name="connsiteX8" fmla="*/ 194278 w 206457"/>
                <a:gd name="connsiteY8" fmla="*/ 112327 h 148107"/>
                <a:gd name="connsiteX9" fmla="*/ 192728 w 206457"/>
                <a:gd name="connsiteY9" fmla="*/ 112327 h 148107"/>
                <a:gd name="connsiteX10" fmla="*/ 184156 w 206457"/>
                <a:gd name="connsiteY10" fmla="*/ 102387 h 148107"/>
                <a:gd name="connsiteX11" fmla="*/ 184156 w 206457"/>
                <a:gd name="connsiteY11" fmla="*/ 100290 h 148107"/>
                <a:gd name="connsiteX12" fmla="*/ 185432 w 206457"/>
                <a:gd name="connsiteY12" fmla="*/ 94727 h 148107"/>
                <a:gd name="connsiteX13" fmla="*/ 179961 w 206457"/>
                <a:gd name="connsiteY13" fmla="*/ 74848 h 148107"/>
                <a:gd name="connsiteX14" fmla="*/ 177682 w 206457"/>
                <a:gd name="connsiteY14" fmla="*/ 63996 h 148107"/>
                <a:gd name="connsiteX15" fmla="*/ 164003 w 206457"/>
                <a:gd name="connsiteY15" fmla="*/ 54239 h 148107"/>
                <a:gd name="connsiteX16" fmla="*/ 158349 w 206457"/>
                <a:gd name="connsiteY16" fmla="*/ 45941 h 148107"/>
                <a:gd name="connsiteX17" fmla="*/ 147771 w 206457"/>
                <a:gd name="connsiteY17" fmla="*/ 36822 h 148107"/>
                <a:gd name="connsiteX18" fmla="*/ 142665 w 206457"/>
                <a:gd name="connsiteY18" fmla="*/ 30986 h 148107"/>
                <a:gd name="connsiteX19" fmla="*/ 137832 w 206457"/>
                <a:gd name="connsiteY19" fmla="*/ 19405 h 148107"/>
                <a:gd name="connsiteX20" fmla="*/ 130810 w 206457"/>
                <a:gd name="connsiteY20" fmla="*/ 16122 h 148107"/>
                <a:gd name="connsiteX21" fmla="*/ 124153 w 206457"/>
                <a:gd name="connsiteY21" fmla="*/ 16122 h 148107"/>
                <a:gd name="connsiteX22" fmla="*/ 119138 w 206457"/>
                <a:gd name="connsiteY22" fmla="*/ 11745 h 148107"/>
                <a:gd name="connsiteX23" fmla="*/ 116311 w 206457"/>
                <a:gd name="connsiteY23" fmla="*/ 7915 h 148107"/>
                <a:gd name="connsiteX24" fmla="*/ 113575 w 206457"/>
                <a:gd name="connsiteY24" fmla="*/ 6365 h 148107"/>
                <a:gd name="connsiteX25" fmla="*/ 110201 w 206457"/>
                <a:gd name="connsiteY25" fmla="*/ 2808 h 148107"/>
                <a:gd name="connsiteX26" fmla="*/ 105095 w 206457"/>
                <a:gd name="connsiteY26" fmla="*/ 164 h 148107"/>
                <a:gd name="connsiteX27" fmla="*/ 95064 w 206457"/>
                <a:gd name="connsiteY27" fmla="*/ 164 h 148107"/>
                <a:gd name="connsiteX28" fmla="*/ 86492 w 206457"/>
                <a:gd name="connsiteY28" fmla="*/ 164 h 148107"/>
                <a:gd name="connsiteX29" fmla="*/ 63878 w 206457"/>
                <a:gd name="connsiteY29" fmla="*/ 4176 h 148107"/>
                <a:gd name="connsiteX30" fmla="*/ 55853 w 206457"/>
                <a:gd name="connsiteY30" fmla="*/ 4997 h 148107"/>
                <a:gd name="connsiteX31" fmla="*/ 50017 w 206457"/>
                <a:gd name="connsiteY31" fmla="*/ 4997 h 148107"/>
                <a:gd name="connsiteX32" fmla="*/ 46551 w 206457"/>
                <a:gd name="connsiteY32" fmla="*/ 3082 h 148107"/>
                <a:gd name="connsiteX33" fmla="*/ 39712 w 206457"/>
                <a:gd name="connsiteY33" fmla="*/ 5909 h 148107"/>
                <a:gd name="connsiteX34" fmla="*/ 33694 w 206457"/>
                <a:gd name="connsiteY34" fmla="*/ 16669 h 148107"/>
                <a:gd name="connsiteX35" fmla="*/ 33694 w 206457"/>
                <a:gd name="connsiteY35" fmla="*/ 20773 h 148107"/>
                <a:gd name="connsiteX36" fmla="*/ 24575 w 206457"/>
                <a:gd name="connsiteY36" fmla="*/ 43205 h 148107"/>
                <a:gd name="connsiteX37" fmla="*/ 13176 w 206457"/>
                <a:gd name="connsiteY37" fmla="*/ 58981 h 148107"/>
                <a:gd name="connsiteX38" fmla="*/ 4787 w 206457"/>
                <a:gd name="connsiteY38" fmla="*/ 63541 h 148107"/>
                <a:gd name="connsiteX39" fmla="*/ 410 w 206457"/>
                <a:gd name="connsiteY39" fmla="*/ 66550 h 148107"/>
                <a:gd name="connsiteX40" fmla="*/ 3419 w 206457"/>
                <a:gd name="connsiteY40" fmla="*/ 67918 h 148107"/>
                <a:gd name="connsiteX41" fmla="*/ 9711 w 206457"/>
                <a:gd name="connsiteY41" fmla="*/ 67918 h 148107"/>
                <a:gd name="connsiteX42" fmla="*/ 22660 w 206457"/>
                <a:gd name="connsiteY42" fmla="*/ 86611 h 148107"/>
                <a:gd name="connsiteX43" fmla="*/ 24666 w 206457"/>
                <a:gd name="connsiteY43" fmla="*/ 93359 h 148107"/>
                <a:gd name="connsiteX44" fmla="*/ 24666 w 206457"/>
                <a:gd name="connsiteY44" fmla="*/ 91171 h 148107"/>
                <a:gd name="connsiteX45" fmla="*/ 26945 w 206457"/>
                <a:gd name="connsiteY45" fmla="*/ 90624 h 148107"/>
                <a:gd name="connsiteX46" fmla="*/ 26216 w 206457"/>
                <a:gd name="connsiteY46" fmla="*/ 92903 h 148107"/>
                <a:gd name="connsiteX47" fmla="*/ 26216 w 206457"/>
                <a:gd name="connsiteY47" fmla="*/ 96095 h 148107"/>
                <a:gd name="connsiteX48" fmla="*/ 28769 w 206457"/>
                <a:gd name="connsiteY48" fmla="*/ 97281 h 148107"/>
                <a:gd name="connsiteX49" fmla="*/ 29682 w 206457"/>
                <a:gd name="connsiteY49" fmla="*/ 99743 h 148107"/>
                <a:gd name="connsiteX50" fmla="*/ 31779 w 206457"/>
                <a:gd name="connsiteY50" fmla="*/ 104849 h 148107"/>
                <a:gd name="connsiteX51" fmla="*/ 50017 w 206457"/>
                <a:gd name="connsiteY51" fmla="*/ 104849 h 148107"/>
                <a:gd name="connsiteX52" fmla="*/ 67160 w 206457"/>
                <a:gd name="connsiteY52" fmla="*/ 103299 h 148107"/>
                <a:gd name="connsiteX53" fmla="*/ 69440 w 206457"/>
                <a:gd name="connsiteY53" fmla="*/ 102022 h 148107"/>
                <a:gd name="connsiteX54" fmla="*/ 74820 w 206457"/>
                <a:gd name="connsiteY54" fmla="*/ 98101 h 148107"/>
                <a:gd name="connsiteX55" fmla="*/ 87951 w 206457"/>
                <a:gd name="connsiteY55" fmla="*/ 98831 h 148107"/>
                <a:gd name="connsiteX56" fmla="*/ 90687 w 206457"/>
                <a:gd name="connsiteY56" fmla="*/ 99469 h 148107"/>
                <a:gd name="connsiteX57" fmla="*/ 101721 w 206457"/>
                <a:gd name="connsiteY57" fmla="*/ 106400 h 148107"/>
                <a:gd name="connsiteX58" fmla="*/ 104730 w 206457"/>
                <a:gd name="connsiteY58" fmla="*/ 107220 h 148107"/>
                <a:gd name="connsiteX59" fmla="*/ 121691 w 206457"/>
                <a:gd name="connsiteY59" fmla="*/ 107220 h 148107"/>
                <a:gd name="connsiteX60" fmla="*/ 122968 w 206457"/>
                <a:gd name="connsiteY60" fmla="*/ 108223 h 148107"/>
                <a:gd name="connsiteX61" fmla="*/ 121600 w 206457"/>
                <a:gd name="connsiteY61" fmla="*/ 113968 h 148107"/>
                <a:gd name="connsiteX62" fmla="*/ 109745 w 206457"/>
                <a:gd name="connsiteY62" fmla="*/ 117525 h 148107"/>
                <a:gd name="connsiteX63" fmla="*/ 100626 w 206457"/>
                <a:gd name="connsiteY63" fmla="*/ 114059 h 148107"/>
                <a:gd name="connsiteX64" fmla="*/ 96067 w 206457"/>
                <a:gd name="connsiteY64" fmla="*/ 112236 h 148107"/>
                <a:gd name="connsiteX65" fmla="*/ 79653 w 206457"/>
                <a:gd name="connsiteY65" fmla="*/ 106126 h 148107"/>
                <a:gd name="connsiteX66" fmla="*/ 78376 w 206457"/>
                <a:gd name="connsiteY66" fmla="*/ 106764 h 148107"/>
                <a:gd name="connsiteX67" fmla="*/ 61689 w 206457"/>
                <a:gd name="connsiteY67" fmla="*/ 115245 h 148107"/>
                <a:gd name="connsiteX68" fmla="*/ 58041 w 206457"/>
                <a:gd name="connsiteY68" fmla="*/ 115792 h 148107"/>
                <a:gd name="connsiteX69" fmla="*/ 56309 w 206457"/>
                <a:gd name="connsiteY69" fmla="*/ 117342 h 148107"/>
                <a:gd name="connsiteX70" fmla="*/ 53299 w 206457"/>
                <a:gd name="connsiteY70" fmla="*/ 119622 h 148107"/>
                <a:gd name="connsiteX71" fmla="*/ 27402 w 206457"/>
                <a:gd name="connsiteY71" fmla="*/ 122722 h 148107"/>
                <a:gd name="connsiteX72" fmla="*/ 26581 w 206457"/>
                <a:gd name="connsiteY72" fmla="*/ 123634 h 148107"/>
                <a:gd name="connsiteX73" fmla="*/ 25669 w 206457"/>
                <a:gd name="connsiteY73" fmla="*/ 134851 h 148107"/>
                <a:gd name="connsiteX74" fmla="*/ 28496 w 206457"/>
                <a:gd name="connsiteY74" fmla="*/ 138133 h 148107"/>
                <a:gd name="connsiteX75" fmla="*/ 31779 w 206457"/>
                <a:gd name="connsiteY75" fmla="*/ 137130 h 148107"/>
                <a:gd name="connsiteX76" fmla="*/ 30229 w 206457"/>
                <a:gd name="connsiteY76" fmla="*/ 138498 h 148107"/>
                <a:gd name="connsiteX77" fmla="*/ 24301 w 206457"/>
                <a:gd name="connsiteY77" fmla="*/ 143422 h 148107"/>
                <a:gd name="connsiteX78" fmla="*/ 28861 w 206457"/>
                <a:gd name="connsiteY78" fmla="*/ 147617 h 148107"/>
                <a:gd name="connsiteX79" fmla="*/ 28861 w 206457"/>
                <a:gd name="connsiteY79" fmla="*/ 147617 h 148107"/>
                <a:gd name="connsiteX80" fmla="*/ 27675 w 206457"/>
                <a:gd name="connsiteY80" fmla="*/ 148073 h 148107"/>
                <a:gd name="connsiteX81" fmla="*/ 49834 w 206457"/>
                <a:gd name="connsiteY81" fmla="*/ 144972 h 148107"/>
                <a:gd name="connsiteX82" fmla="*/ 57130 w 206457"/>
                <a:gd name="connsiteY82" fmla="*/ 143605 h 148107"/>
                <a:gd name="connsiteX83" fmla="*/ 86218 w 206457"/>
                <a:gd name="connsiteY83" fmla="*/ 136765 h 148107"/>
                <a:gd name="connsiteX84" fmla="*/ 90231 w 206457"/>
                <a:gd name="connsiteY84" fmla="*/ 136036 h 14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06457" h="148107">
                  <a:moveTo>
                    <a:pt x="127254" y="136765"/>
                  </a:moveTo>
                  <a:lnTo>
                    <a:pt x="137376" y="136765"/>
                  </a:lnTo>
                  <a:cubicBezTo>
                    <a:pt x="138853" y="136775"/>
                    <a:pt x="140321" y="136957"/>
                    <a:pt x="141753" y="137313"/>
                  </a:cubicBezTo>
                  <a:cubicBezTo>
                    <a:pt x="143668" y="137860"/>
                    <a:pt x="163729" y="146432"/>
                    <a:pt x="163729" y="146432"/>
                  </a:cubicBezTo>
                  <a:cubicBezTo>
                    <a:pt x="164888" y="146988"/>
                    <a:pt x="166183" y="147207"/>
                    <a:pt x="167468" y="147070"/>
                  </a:cubicBezTo>
                  <a:cubicBezTo>
                    <a:pt x="168654" y="147070"/>
                    <a:pt x="195555" y="145520"/>
                    <a:pt x="206406" y="144881"/>
                  </a:cubicBezTo>
                  <a:cubicBezTo>
                    <a:pt x="206406" y="141872"/>
                    <a:pt x="206406" y="135215"/>
                    <a:pt x="206406" y="129288"/>
                  </a:cubicBezTo>
                  <a:cubicBezTo>
                    <a:pt x="205859" y="123306"/>
                    <a:pt x="203360" y="117661"/>
                    <a:pt x="199293" y="113239"/>
                  </a:cubicBezTo>
                  <a:cubicBezTo>
                    <a:pt x="197105" y="110959"/>
                    <a:pt x="194916" y="110594"/>
                    <a:pt x="194278" y="112327"/>
                  </a:cubicBezTo>
                  <a:cubicBezTo>
                    <a:pt x="193640" y="114059"/>
                    <a:pt x="192728" y="112327"/>
                    <a:pt x="192728" y="112327"/>
                  </a:cubicBezTo>
                  <a:cubicBezTo>
                    <a:pt x="192728" y="112327"/>
                    <a:pt x="186071" y="104941"/>
                    <a:pt x="184156" y="102387"/>
                  </a:cubicBezTo>
                  <a:cubicBezTo>
                    <a:pt x="182241" y="99834"/>
                    <a:pt x="184156" y="100290"/>
                    <a:pt x="184156" y="100290"/>
                  </a:cubicBezTo>
                  <a:cubicBezTo>
                    <a:pt x="186983" y="99378"/>
                    <a:pt x="185979" y="97007"/>
                    <a:pt x="185432" y="94727"/>
                  </a:cubicBezTo>
                  <a:cubicBezTo>
                    <a:pt x="184885" y="92448"/>
                    <a:pt x="180873" y="79772"/>
                    <a:pt x="179961" y="74848"/>
                  </a:cubicBezTo>
                  <a:cubicBezTo>
                    <a:pt x="179505" y="71930"/>
                    <a:pt x="178411" y="67188"/>
                    <a:pt x="177682" y="63996"/>
                  </a:cubicBezTo>
                  <a:cubicBezTo>
                    <a:pt x="172931" y="61015"/>
                    <a:pt x="168371" y="57759"/>
                    <a:pt x="164003" y="54239"/>
                  </a:cubicBezTo>
                  <a:cubicBezTo>
                    <a:pt x="161605" y="51859"/>
                    <a:pt x="159690" y="49041"/>
                    <a:pt x="158349" y="45941"/>
                  </a:cubicBezTo>
                  <a:cubicBezTo>
                    <a:pt x="155668" y="42038"/>
                    <a:pt x="152030" y="38892"/>
                    <a:pt x="147771" y="36822"/>
                  </a:cubicBezTo>
                  <a:cubicBezTo>
                    <a:pt x="145382" y="35609"/>
                    <a:pt x="143550" y="33521"/>
                    <a:pt x="142665" y="30986"/>
                  </a:cubicBezTo>
                  <a:cubicBezTo>
                    <a:pt x="141935" y="28341"/>
                    <a:pt x="139109" y="22414"/>
                    <a:pt x="137832" y="19405"/>
                  </a:cubicBezTo>
                  <a:cubicBezTo>
                    <a:pt x="136555" y="16396"/>
                    <a:pt x="132087" y="16396"/>
                    <a:pt x="130810" y="16122"/>
                  </a:cubicBezTo>
                  <a:cubicBezTo>
                    <a:pt x="129533" y="15848"/>
                    <a:pt x="126251" y="16122"/>
                    <a:pt x="124153" y="16122"/>
                  </a:cubicBezTo>
                  <a:cubicBezTo>
                    <a:pt x="122056" y="16122"/>
                    <a:pt x="119867" y="12748"/>
                    <a:pt x="119138" y="11745"/>
                  </a:cubicBezTo>
                  <a:cubicBezTo>
                    <a:pt x="118409" y="10742"/>
                    <a:pt x="117588" y="8189"/>
                    <a:pt x="116311" y="7915"/>
                  </a:cubicBezTo>
                  <a:cubicBezTo>
                    <a:pt x="115263" y="7687"/>
                    <a:pt x="114305" y="7149"/>
                    <a:pt x="113575" y="6365"/>
                  </a:cubicBezTo>
                  <a:cubicBezTo>
                    <a:pt x="112618" y="5024"/>
                    <a:pt x="111487" y="3830"/>
                    <a:pt x="110201" y="2808"/>
                  </a:cubicBezTo>
                  <a:cubicBezTo>
                    <a:pt x="109198" y="2170"/>
                    <a:pt x="106463" y="802"/>
                    <a:pt x="105095" y="164"/>
                  </a:cubicBezTo>
                  <a:cubicBezTo>
                    <a:pt x="101757" y="-100"/>
                    <a:pt x="98402" y="-100"/>
                    <a:pt x="95064" y="164"/>
                  </a:cubicBezTo>
                  <a:cubicBezTo>
                    <a:pt x="92219" y="456"/>
                    <a:pt x="89337" y="456"/>
                    <a:pt x="86492" y="164"/>
                  </a:cubicBezTo>
                  <a:cubicBezTo>
                    <a:pt x="78805" y="492"/>
                    <a:pt x="71200" y="1842"/>
                    <a:pt x="63878" y="4176"/>
                  </a:cubicBezTo>
                  <a:cubicBezTo>
                    <a:pt x="61288" y="5006"/>
                    <a:pt x="58552" y="5289"/>
                    <a:pt x="55853" y="4997"/>
                  </a:cubicBezTo>
                  <a:cubicBezTo>
                    <a:pt x="53919" y="4733"/>
                    <a:pt x="51950" y="4733"/>
                    <a:pt x="50017" y="4997"/>
                  </a:cubicBezTo>
                  <a:cubicBezTo>
                    <a:pt x="48649" y="4997"/>
                    <a:pt x="47372" y="4085"/>
                    <a:pt x="46551" y="3082"/>
                  </a:cubicBezTo>
                  <a:cubicBezTo>
                    <a:pt x="45731" y="2079"/>
                    <a:pt x="41627" y="4450"/>
                    <a:pt x="39712" y="5909"/>
                  </a:cubicBezTo>
                  <a:cubicBezTo>
                    <a:pt x="37360" y="9292"/>
                    <a:pt x="35344" y="12894"/>
                    <a:pt x="33694" y="16669"/>
                  </a:cubicBezTo>
                  <a:cubicBezTo>
                    <a:pt x="33621" y="18037"/>
                    <a:pt x="33621" y="19405"/>
                    <a:pt x="33694" y="20773"/>
                  </a:cubicBezTo>
                  <a:cubicBezTo>
                    <a:pt x="32727" y="28934"/>
                    <a:pt x="29581" y="36685"/>
                    <a:pt x="24575" y="43205"/>
                  </a:cubicBezTo>
                  <a:cubicBezTo>
                    <a:pt x="22660" y="45485"/>
                    <a:pt x="15000" y="56701"/>
                    <a:pt x="13176" y="58981"/>
                  </a:cubicBezTo>
                  <a:cubicBezTo>
                    <a:pt x="10650" y="60951"/>
                    <a:pt x="7814" y="62483"/>
                    <a:pt x="4787" y="63541"/>
                  </a:cubicBezTo>
                  <a:cubicBezTo>
                    <a:pt x="3054" y="64452"/>
                    <a:pt x="-1506" y="64088"/>
                    <a:pt x="410" y="66550"/>
                  </a:cubicBezTo>
                  <a:cubicBezTo>
                    <a:pt x="2325" y="69012"/>
                    <a:pt x="3054" y="69377"/>
                    <a:pt x="3419" y="67918"/>
                  </a:cubicBezTo>
                  <a:cubicBezTo>
                    <a:pt x="3784" y="66459"/>
                    <a:pt x="5516" y="63541"/>
                    <a:pt x="9711" y="67918"/>
                  </a:cubicBezTo>
                  <a:cubicBezTo>
                    <a:pt x="15365" y="73106"/>
                    <a:pt x="19787" y="79499"/>
                    <a:pt x="22660" y="86611"/>
                  </a:cubicBezTo>
                  <a:cubicBezTo>
                    <a:pt x="23499" y="88809"/>
                    <a:pt x="24164" y="91062"/>
                    <a:pt x="24666" y="93359"/>
                  </a:cubicBezTo>
                  <a:cubicBezTo>
                    <a:pt x="24520" y="92639"/>
                    <a:pt x="24520" y="91891"/>
                    <a:pt x="24666" y="91171"/>
                  </a:cubicBezTo>
                  <a:cubicBezTo>
                    <a:pt x="25286" y="90615"/>
                    <a:pt x="26143" y="90414"/>
                    <a:pt x="26945" y="90624"/>
                  </a:cubicBezTo>
                  <a:cubicBezTo>
                    <a:pt x="28222" y="90624"/>
                    <a:pt x="27675" y="90624"/>
                    <a:pt x="26216" y="92903"/>
                  </a:cubicBezTo>
                  <a:cubicBezTo>
                    <a:pt x="24757" y="95183"/>
                    <a:pt x="25395" y="94818"/>
                    <a:pt x="26216" y="96095"/>
                  </a:cubicBezTo>
                  <a:cubicBezTo>
                    <a:pt x="27037" y="97372"/>
                    <a:pt x="27766" y="98739"/>
                    <a:pt x="28769" y="97281"/>
                  </a:cubicBezTo>
                  <a:cubicBezTo>
                    <a:pt x="29773" y="95822"/>
                    <a:pt x="29316" y="98739"/>
                    <a:pt x="29682" y="99743"/>
                  </a:cubicBezTo>
                  <a:cubicBezTo>
                    <a:pt x="30046" y="100746"/>
                    <a:pt x="30593" y="102387"/>
                    <a:pt x="31779" y="104849"/>
                  </a:cubicBezTo>
                  <a:cubicBezTo>
                    <a:pt x="37980" y="104849"/>
                    <a:pt x="48558" y="104849"/>
                    <a:pt x="50017" y="104849"/>
                  </a:cubicBezTo>
                  <a:cubicBezTo>
                    <a:pt x="51475" y="104849"/>
                    <a:pt x="67160" y="103299"/>
                    <a:pt x="67160" y="103299"/>
                  </a:cubicBezTo>
                  <a:cubicBezTo>
                    <a:pt x="68054" y="103180"/>
                    <a:pt x="68866" y="102725"/>
                    <a:pt x="69440" y="102022"/>
                  </a:cubicBezTo>
                  <a:cubicBezTo>
                    <a:pt x="70671" y="100080"/>
                    <a:pt x="72595" y="98685"/>
                    <a:pt x="74820" y="98101"/>
                  </a:cubicBezTo>
                  <a:cubicBezTo>
                    <a:pt x="76826" y="98101"/>
                    <a:pt x="87951" y="98831"/>
                    <a:pt x="87951" y="98831"/>
                  </a:cubicBezTo>
                  <a:cubicBezTo>
                    <a:pt x="88899" y="98822"/>
                    <a:pt x="89839" y="99041"/>
                    <a:pt x="90687" y="99469"/>
                  </a:cubicBezTo>
                  <a:lnTo>
                    <a:pt x="101721" y="106400"/>
                  </a:lnTo>
                  <a:cubicBezTo>
                    <a:pt x="102679" y="106819"/>
                    <a:pt x="103690" y="107093"/>
                    <a:pt x="104730" y="107220"/>
                  </a:cubicBezTo>
                  <a:cubicBezTo>
                    <a:pt x="106189" y="107220"/>
                    <a:pt x="121691" y="107220"/>
                    <a:pt x="121691" y="107220"/>
                  </a:cubicBezTo>
                  <a:cubicBezTo>
                    <a:pt x="121691" y="107220"/>
                    <a:pt x="122968" y="107220"/>
                    <a:pt x="122968" y="108223"/>
                  </a:cubicBezTo>
                  <a:cubicBezTo>
                    <a:pt x="122968" y="109226"/>
                    <a:pt x="123971" y="112509"/>
                    <a:pt x="121600" y="113968"/>
                  </a:cubicBezTo>
                  <a:cubicBezTo>
                    <a:pt x="117916" y="115911"/>
                    <a:pt x="113895" y="117123"/>
                    <a:pt x="109745" y="117525"/>
                  </a:cubicBezTo>
                  <a:cubicBezTo>
                    <a:pt x="106563" y="116786"/>
                    <a:pt x="103499" y="115619"/>
                    <a:pt x="100626" y="114059"/>
                  </a:cubicBezTo>
                  <a:cubicBezTo>
                    <a:pt x="99168" y="113312"/>
                    <a:pt x="97645" y="112701"/>
                    <a:pt x="96067" y="112236"/>
                  </a:cubicBezTo>
                  <a:cubicBezTo>
                    <a:pt x="95337" y="111780"/>
                    <a:pt x="79653" y="106126"/>
                    <a:pt x="79653" y="106126"/>
                  </a:cubicBezTo>
                  <a:cubicBezTo>
                    <a:pt x="79133" y="106062"/>
                    <a:pt x="78632" y="106308"/>
                    <a:pt x="78376" y="106764"/>
                  </a:cubicBezTo>
                  <a:cubicBezTo>
                    <a:pt x="77829" y="107676"/>
                    <a:pt x="74547" y="113786"/>
                    <a:pt x="61689" y="115245"/>
                  </a:cubicBezTo>
                  <a:lnTo>
                    <a:pt x="58041" y="115792"/>
                  </a:lnTo>
                  <a:cubicBezTo>
                    <a:pt x="57339" y="116157"/>
                    <a:pt x="56746" y="116686"/>
                    <a:pt x="56309" y="117342"/>
                  </a:cubicBezTo>
                  <a:cubicBezTo>
                    <a:pt x="55734" y="118546"/>
                    <a:pt x="54613" y="119394"/>
                    <a:pt x="53299" y="119622"/>
                  </a:cubicBezTo>
                  <a:cubicBezTo>
                    <a:pt x="52479" y="119622"/>
                    <a:pt x="36521" y="121537"/>
                    <a:pt x="27402" y="122722"/>
                  </a:cubicBezTo>
                  <a:cubicBezTo>
                    <a:pt x="27183" y="123069"/>
                    <a:pt x="26900" y="123379"/>
                    <a:pt x="26581" y="123634"/>
                  </a:cubicBezTo>
                  <a:cubicBezTo>
                    <a:pt x="25395" y="127245"/>
                    <a:pt x="25076" y="131093"/>
                    <a:pt x="25669" y="134851"/>
                  </a:cubicBezTo>
                  <a:cubicBezTo>
                    <a:pt x="26216" y="140231"/>
                    <a:pt x="24940" y="140413"/>
                    <a:pt x="28496" y="138133"/>
                  </a:cubicBezTo>
                  <a:cubicBezTo>
                    <a:pt x="32053" y="135854"/>
                    <a:pt x="31140" y="137130"/>
                    <a:pt x="31779" y="137130"/>
                  </a:cubicBezTo>
                  <a:cubicBezTo>
                    <a:pt x="32417" y="137130"/>
                    <a:pt x="32326" y="137677"/>
                    <a:pt x="30229" y="138498"/>
                  </a:cubicBezTo>
                  <a:cubicBezTo>
                    <a:pt x="28131" y="139319"/>
                    <a:pt x="23754" y="140231"/>
                    <a:pt x="24301" y="143422"/>
                  </a:cubicBezTo>
                  <a:cubicBezTo>
                    <a:pt x="24848" y="146614"/>
                    <a:pt x="26581" y="147617"/>
                    <a:pt x="28861" y="147617"/>
                  </a:cubicBezTo>
                  <a:lnTo>
                    <a:pt x="28861" y="147617"/>
                  </a:lnTo>
                  <a:cubicBezTo>
                    <a:pt x="28313" y="147617"/>
                    <a:pt x="27311" y="147617"/>
                    <a:pt x="27675" y="148073"/>
                  </a:cubicBezTo>
                  <a:lnTo>
                    <a:pt x="49834" y="144972"/>
                  </a:lnTo>
                  <a:cubicBezTo>
                    <a:pt x="52296" y="144672"/>
                    <a:pt x="54731" y="144216"/>
                    <a:pt x="57130" y="143605"/>
                  </a:cubicBezTo>
                  <a:cubicBezTo>
                    <a:pt x="58406" y="142966"/>
                    <a:pt x="86218" y="136765"/>
                    <a:pt x="86218" y="136765"/>
                  </a:cubicBezTo>
                  <a:cubicBezTo>
                    <a:pt x="87505" y="136291"/>
                    <a:pt x="88863" y="136045"/>
                    <a:pt x="90231" y="136036"/>
                  </a:cubicBezTo>
                  <a:close/>
                </a:path>
              </a:pathLst>
            </a:custGeom>
            <a:grpFill/>
            <a:ln w="4559" cap="flat">
              <a:solidFill>
                <a:srgbClr val="FFFFFF"/>
              </a:solidFill>
              <a:prstDash val="solid"/>
              <a:miter/>
            </a:ln>
          </p:spPr>
          <p:txBody>
            <a:bodyPr rtlCol="0" anchor="ctr"/>
            <a:lstStyle/>
            <a:p>
              <a:endParaRPr lang="en-US"/>
            </a:p>
          </p:txBody>
        </p:sp>
      </p:grpSp>
      <p:grpSp>
        <p:nvGrpSpPr>
          <p:cNvPr id="1291" name="Graphic 2">
            <a:extLst>
              <a:ext uri="{FF2B5EF4-FFF2-40B4-BE49-F238E27FC236}">
                <a16:creationId xmlns:a16="http://schemas.microsoft.com/office/drawing/2014/main" id="{EA9311B8-B4FB-4782-BF1A-2BAC8FF8E88D}"/>
              </a:ext>
            </a:extLst>
          </p:cNvPr>
          <p:cNvGrpSpPr/>
          <p:nvPr/>
        </p:nvGrpSpPr>
        <p:grpSpPr>
          <a:xfrm>
            <a:off x="4997379" y="4071200"/>
            <a:ext cx="77589" cy="70411"/>
            <a:chOff x="4831410" y="3706791"/>
            <a:chExt cx="89298" cy="81036"/>
          </a:xfrm>
          <a:solidFill>
            <a:schemeClr val="bg1">
              <a:lumMod val="75000"/>
            </a:schemeClr>
          </a:solidFill>
        </p:grpSpPr>
        <p:sp>
          <p:nvSpPr>
            <p:cNvPr id="1292" name="Freeform: Shape 1291">
              <a:extLst>
                <a:ext uri="{FF2B5EF4-FFF2-40B4-BE49-F238E27FC236}">
                  <a16:creationId xmlns:a16="http://schemas.microsoft.com/office/drawing/2014/main" id="{BF3C39F5-E73D-49D7-50FD-9307C2655506}"/>
                </a:ext>
              </a:extLst>
            </p:cNvPr>
            <p:cNvSpPr/>
            <p:nvPr/>
          </p:nvSpPr>
          <p:spPr>
            <a:xfrm>
              <a:off x="4831410" y="3706791"/>
              <a:ext cx="11376" cy="8759"/>
            </a:xfrm>
            <a:custGeom>
              <a:avLst/>
              <a:gdLst>
                <a:gd name="connsiteX0" fmla="*/ 2206 w 11376"/>
                <a:gd name="connsiteY0" fmla="*/ 2034 h 8759"/>
                <a:gd name="connsiteX1" fmla="*/ 1111 w 11376"/>
                <a:gd name="connsiteY1" fmla="*/ 6867 h 8759"/>
                <a:gd name="connsiteX2" fmla="*/ 4212 w 11376"/>
                <a:gd name="connsiteY2" fmla="*/ 8599 h 8759"/>
                <a:gd name="connsiteX3" fmla="*/ 11325 w 11376"/>
                <a:gd name="connsiteY3" fmla="*/ 939 h 8759"/>
                <a:gd name="connsiteX4" fmla="*/ 2206 w 11376"/>
                <a:gd name="connsiteY4" fmla="*/ 2034 h 8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76" h="8759">
                  <a:moveTo>
                    <a:pt x="2206" y="2034"/>
                  </a:moveTo>
                  <a:cubicBezTo>
                    <a:pt x="-1169" y="3766"/>
                    <a:pt x="-74" y="4313"/>
                    <a:pt x="1111" y="6867"/>
                  </a:cubicBezTo>
                  <a:cubicBezTo>
                    <a:pt x="2296" y="9420"/>
                    <a:pt x="4212" y="8599"/>
                    <a:pt x="4212" y="8599"/>
                  </a:cubicBezTo>
                  <a:cubicBezTo>
                    <a:pt x="7677" y="6320"/>
                    <a:pt x="11325" y="2946"/>
                    <a:pt x="11325" y="939"/>
                  </a:cubicBezTo>
                  <a:cubicBezTo>
                    <a:pt x="11325" y="-1067"/>
                    <a:pt x="5944" y="392"/>
                    <a:pt x="2206" y="2034"/>
                  </a:cubicBezTo>
                  <a:close/>
                </a:path>
              </a:pathLst>
            </a:custGeom>
            <a:grpFill/>
            <a:ln w="4559" cap="flat">
              <a:solidFill>
                <a:srgbClr val="FFFFFF"/>
              </a:solidFill>
              <a:prstDash val="solid"/>
              <a:miter/>
            </a:ln>
          </p:spPr>
          <p:txBody>
            <a:bodyPr rtlCol="0" anchor="ctr"/>
            <a:lstStyle/>
            <a:p>
              <a:endParaRPr lang="en-US"/>
            </a:p>
          </p:txBody>
        </p:sp>
        <p:sp>
          <p:nvSpPr>
            <p:cNvPr id="1293" name="Freeform: Shape 1292">
              <a:extLst>
                <a:ext uri="{FF2B5EF4-FFF2-40B4-BE49-F238E27FC236}">
                  <a16:creationId xmlns:a16="http://schemas.microsoft.com/office/drawing/2014/main" id="{D6A07411-8E1C-8844-DFA4-BFAB43BCEE83}"/>
                </a:ext>
              </a:extLst>
            </p:cNvPr>
            <p:cNvSpPr/>
            <p:nvPr/>
          </p:nvSpPr>
          <p:spPr>
            <a:xfrm>
              <a:off x="4841592" y="3716761"/>
              <a:ext cx="3237" cy="3974"/>
            </a:xfrm>
            <a:custGeom>
              <a:avLst/>
              <a:gdLst>
                <a:gd name="connsiteX0" fmla="*/ 1416 w 3237"/>
                <a:gd name="connsiteY0" fmla="*/ 88 h 3974"/>
                <a:gd name="connsiteX1" fmla="*/ 20 w 3237"/>
                <a:gd name="connsiteY1" fmla="*/ 2559 h 3974"/>
                <a:gd name="connsiteX2" fmla="*/ 48 w 3237"/>
                <a:gd name="connsiteY2" fmla="*/ 2641 h 3974"/>
                <a:gd name="connsiteX3" fmla="*/ 2875 w 3237"/>
                <a:gd name="connsiteY3" fmla="*/ 2641 h 3974"/>
                <a:gd name="connsiteX4" fmla="*/ 1416 w 3237"/>
                <a:gd name="connsiteY4" fmla="*/ 88 h 3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7" h="3974">
                  <a:moveTo>
                    <a:pt x="1416" y="88"/>
                  </a:moveTo>
                  <a:cubicBezTo>
                    <a:pt x="349" y="389"/>
                    <a:pt x="-271" y="1492"/>
                    <a:pt x="20" y="2559"/>
                  </a:cubicBezTo>
                  <a:cubicBezTo>
                    <a:pt x="30" y="2586"/>
                    <a:pt x="39" y="2614"/>
                    <a:pt x="48" y="2641"/>
                  </a:cubicBezTo>
                  <a:cubicBezTo>
                    <a:pt x="1780" y="4374"/>
                    <a:pt x="2327" y="4374"/>
                    <a:pt x="2875" y="2641"/>
                  </a:cubicBezTo>
                  <a:cubicBezTo>
                    <a:pt x="3422" y="909"/>
                    <a:pt x="3422" y="-459"/>
                    <a:pt x="1416" y="88"/>
                  </a:cubicBezTo>
                  <a:close/>
                </a:path>
              </a:pathLst>
            </a:custGeom>
            <a:grpFill/>
            <a:ln w="4559" cap="flat">
              <a:solidFill>
                <a:srgbClr val="FFFFFF"/>
              </a:solidFill>
              <a:prstDash val="solid"/>
              <a:miter/>
            </a:ln>
          </p:spPr>
          <p:txBody>
            <a:bodyPr rtlCol="0" anchor="ctr"/>
            <a:lstStyle/>
            <a:p>
              <a:endParaRPr lang="en-US"/>
            </a:p>
          </p:txBody>
        </p:sp>
        <p:sp>
          <p:nvSpPr>
            <p:cNvPr id="1294" name="Freeform: Shape 1293">
              <a:extLst>
                <a:ext uri="{FF2B5EF4-FFF2-40B4-BE49-F238E27FC236}">
                  <a16:creationId xmlns:a16="http://schemas.microsoft.com/office/drawing/2014/main" id="{9EFBF77E-6A9D-FE89-6E46-680171DD9747}"/>
                </a:ext>
              </a:extLst>
            </p:cNvPr>
            <p:cNvSpPr/>
            <p:nvPr/>
          </p:nvSpPr>
          <p:spPr>
            <a:xfrm>
              <a:off x="4863776" y="3724638"/>
              <a:ext cx="10874" cy="6254"/>
            </a:xfrm>
            <a:custGeom>
              <a:avLst/>
              <a:gdLst>
                <a:gd name="connsiteX0" fmla="*/ 2941 w 10874"/>
                <a:gd name="connsiteY0" fmla="*/ 144 h 6254"/>
                <a:gd name="connsiteX1" fmla="*/ 388 w 10874"/>
                <a:gd name="connsiteY1" fmla="*/ 3336 h 6254"/>
                <a:gd name="connsiteX2" fmla="*/ 9507 w 10874"/>
                <a:gd name="connsiteY2" fmla="*/ 4157 h 6254"/>
                <a:gd name="connsiteX3" fmla="*/ 2941 w 10874"/>
                <a:gd name="connsiteY3" fmla="*/ 144 h 6254"/>
              </a:gdLst>
              <a:ahLst/>
              <a:cxnLst>
                <a:cxn ang="0">
                  <a:pos x="connsiteX0" y="connsiteY0"/>
                </a:cxn>
                <a:cxn ang="0">
                  <a:pos x="connsiteX1" y="connsiteY1"/>
                </a:cxn>
                <a:cxn ang="0">
                  <a:pos x="connsiteX2" y="connsiteY2"/>
                </a:cxn>
                <a:cxn ang="0">
                  <a:pos x="connsiteX3" y="connsiteY3"/>
                </a:cxn>
              </a:cxnLst>
              <a:rect l="l" t="t" r="r" b="b"/>
              <a:pathLst>
                <a:path w="10874" h="6254">
                  <a:moveTo>
                    <a:pt x="2941" y="144"/>
                  </a:moveTo>
                  <a:cubicBezTo>
                    <a:pt x="-1618" y="-950"/>
                    <a:pt x="388" y="3336"/>
                    <a:pt x="388" y="3336"/>
                  </a:cubicBezTo>
                  <a:cubicBezTo>
                    <a:pt x="2668" y="7896"/>
                    <a:pt x="5495" y="6163"/>
                    <a:pt x="9507" y="4157"/>
                  </a:cubicBezTo>
                  <a:cubicBezTo>
                    <a:pt x="13519" y="2151"/>
                    <a:pt x="7501" y="1330"/>
                    <a:pt x="2941" y="144"/>
                  </a:cubicBezTo>
                  <a:close/>
                </a:path>
              </a:pathLst>
            </a:custGeom>
            <a:grpFill/>
            <a:ln w="4559" cap="flat">
              <a:solidFill>
                <a:srgbClr val="FFFFFF"/>
              </a:solidFill>
              <a:prstDash val="solid"/>
              <a:miter/>
            </a:ln>
          </p:spPr>
          <p:txBody>
            <a:bodyPr rtlCol="0" anchor="ctr"/>
            <a:lstStyle/>
            <a:p>
              <a:endParaRPr lang="en-US"/>
            </a:p>
          </p:txBody>
        </p:sp>
        <p:sp>
          <p:nvSpPr>
            <p:cNvPr id="1295" name="Freeform: Shape 1294">
              <a:extLst>
                <a:ext uri="{FF2B5EF4-FFF2-40B4-BE49-F238E27FC236}">
                  <a16:creationId xmlns:a16="http://schemas.microsoft.com/office/drawing/2014/main" id="{5F2D8795-0F8F-4838-3D64-2B7F323F4376}"/>
                </a:ext>
              </a:extLst>
            </p:cNvPr>
            <p:cNvSpPr/>
            <p:nvPr/>
          </p:nvSpPr>
          <p:spPr>
            <a:xfrm>
              <a:off x="4911816" y="3718717"/>
              <a:ext cx="2206" cy="5985"/>
            </a:xfrm>
            <a:custGeom>
              <a:avLst/>
              <a:gdLst>
                <a:gd name="connsiteX0" fmla="*/ 1955 w 2206"/>
                <a:gd name="connsiteY0" fmla="*/ 1506 h 5985"/>
                <a:gd name="connsiteX1" fmla="*/ -52 w 2206"/>
                <a:gd name="connsiteY1" fmla="*/ 3239 h 5985"/>
                <a:gd name="connsiteX2" fmla="*/ 1955 w 2206"/>
                <a:gd name="connsiteY2" fmla="*/ 1506 h 5985"/>
              </a:gdLst>
              <a:ahLst/>
              <a:cxnLst>
                <a:cxn ang="0">
                  <a:pos x="connsiteX0" y="connsiteY0"/>
                </a:cxn>
                <a:cxn ang="0">
                  <a:pos x="connsiteX1" y="connsiteY1"/>
                </a:cxn>
                <a:cxn ang="0">
                  <a:pos x="connsiteX2" y="connsiteY2"/>
                </a:cxn>
              </a:cxnLst>
              <a:rect l="l" t="t" r="r" b="b"/>
              <a:pathLst>
                <a:path w="2206" h="5985">
                  <a:moveTo>
                    <a:pt x="1955" y="1506"/>
                  </a:moveTo>
                  <a:cubicBezTo>
                    <a:pt x="1317" y="-2780"/>
                    <a:pt x="-52" y="3239"/>
                    <a:pt x="-52" y="3239"/>
                  </a:cubicBezTo>
                  <a:cubicBezTo>
                    <a:pt x="1955" y="8072"/>
                    <a:pt x="2502" y="5792"/>
                    <a:pt x="1955" y="1506"/>
                  </a:cubicBezTo>
                  <a:close/>
                </a:path>
              </a:pathLst>
            </a:custGeom>
            <a:grpFill/>
            <a:ln w="4559" cap="flat">
              <a:solidFill>
                <a:srgbClr val="FFFFFF"/>
              </a:solidFill>
              <a:prstDash val="solid"/>
              <a:miter/>
            </a:ln>
          </p:spPr>
          <p:txBody>
            <a:bodyPr rtlCol="0" anchor="ctr"/>
            <a:lstStyle/>
            <a:p>
              <a:endParaRPr lang="en-US"/>
            </a:p>
          </p:txBody>
        </p:sp>
        <p:sp>
          <p:nvSpPr>
            <p:cNvPr id="1296" name="Freeform: Shape 1295">
              <a:extLst>
                <a:ext uri="{FF2B5EF4-FFF2-40B4-BE49-F238E27FC236}">
                  <a16:creationId xmlns:a16="http://schemas.microsoft.com/office/drawing/2014/main" id="{3D5C6E8C-5424-AEF1-842D-C15D16DA258A}"/>
                </a:ext>
              </a:extLst>
            </p:cNvPr>
            <p:cNvSpPr/>
            <p:nvPr/>
          </p:nvSpPr>
          <p:spPr>
            <a:xfrm>
              <a:off x="4912331" y="3738968"/>
              <a:ext cx="8377" cy="9468"/>
            </a:xfrm>
            <a:custGeom>
              <a:avLst/>
              <a:gdLst>
                <a:gd name="connsiteX0" fmla="*/ 5635 w 8377"/>
                <a:gd name="connsiteY0" fmla="*/ 405 h 9468"/>
                <a:gd name="connsiteX1" fmla="*/ 254 w 8377"/>
                <a:gd name="connsiteY1" fmla="*/ 4326 h 9468"/>
                <a:gd name="connsiteX2" fmla="*/ 1713 w 8377"/>
                <a:gd name="connsiteY2" fmla="*/ 8612 h 9468"/>
                <a:gd name="connsiteX3" fmla="*/ 7641 w 8377"/>
                <a:gd name="connsiteY3" fmla="*/ 6879 h 9468"/>
                <a:gd name="connsiteX4" fmla="*/ 6227 w 8377"/>
                <a:gd name="connsiteY4" fmla="*/ 715 h 9468"/>
                <a:gd name="connsiteX5" fmla="*/ 5635 w 8377"/>
                <a:gd name="connsiteY5" fmla="*/ 405 h 9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77" h="9468">
                  <a:moveTo>
                    <a:pt x="5635" y="405"/>
                  </a:moveTo>
                  <a:cubicBezTo>
                    <a:pt x="3993" y="-781"/>
                    <a:pt x="1440" y="405"/>
                    <a:pt x="254" y="4326"/>
                  </a:cubicBezTo>
                  <a:cubicBezTo>
                    <a:pt x="-931" y="8247"/>
                    <a:pt x="1713" y="8612"/>
                    <a:pt x="1713" y="8612"/>
                  </a:cubicBezTo>
                  <a:cubicBezTo>
                    <a:pt x="3355" y="9797"/>
                    <a:pt x="5635" y="10071"/>
                    <a:pt x="7641" y="6879"/>
                  </a:cubicBezTo>
                  <a:cubicBezTo>
                    <a:pt x="8953" y="4791"/>
                    <a:pt x="8325" y="2028"/>
                    <a:pt x="6227" y="715"/>
                  </a:cubicBezTo>
                  <a:cubicBezTo>
                    <a:pt x="6045" y="596"/>
                    <a:pt x="5844" y="496"/>
                    <a:pt x="5635" y="405"/>
                  </a:cubicBezTo>
                  <a:close/>
                </a:path>
              </a:pathLst>
            </a:custGeom>
            <a:grpFill/>
            <a:ln w="4559" cap="flat">
              <a:solidFill>
                <a:srgbClr val="FFFFFF"/>
              </a:solidFill>
              <a:prstDash val="solid"/>
              <a:miter/>
            </a:ln>
          </p:spPr>
          <p:txBody>
            <a:bodyPr rtlCol="0" anchor="ctr"/>
            <a:lstStyle/>
            <a:p>
              <a:endParaRPr lang="en-US"/>
            </a:p>
          </p:txBody>
        </p:sp>
        <p:sp>
          <p:nvSpPr>
            <p:cNvPr id="1297" name="Freeform: Shape 1296">
              <a:extLst>
                <a:ext uri="{FF2B5EF4-FFF2-40B4-BE49-F238E27FC236}">
                  <a16:creationId xmlns:a16="http://schemas.microsoft.com/office/drawing/2014/main" id="{287DEA46-B178-E894-DBE2-9DCB71DB2713}"/>
                </a:ext>
              </a:extLst>
            </p:cNvPr>
            <p:cNvSpPr/>
            <p:nvPr/>
          </p:nvSpPr>
          <p:spPr>
            <a:xfrm>
              <a:off x="4902971" y="3772577"/>
              <a:ext cx="2133" cy="5777"/>
            </a:xfrm>
            <a:custGeom>
              <a:avLst/>
              <a:gdLst>
                <a:gd name="connsiteX0" fmla="*/ -52 w 2133"/>
                <a:gd name="connsiteY0" fmla="*/ 3545 h 5777"/>
                <a:gd name="connsiteX1" fmla="*/ 1317 w 2133"/>
                <a:gd name="connsiteY1" fmla="*/ 1265 h 5777"/>
                <a:gd name="connsiteX2" fmla="*/ -52 w 2133"/>
                <a:gd name="connsiteY2" fmla="*/ 3545 h 5777"/>
              </a:gdLst>
              <a:ahLst/>
              <a:cxnLst>
                <a:cxn ang="0">
                  <a:pos x="connsiteX0" y="connsiteY0"/>
                </a:cxn>
                <a:cxn ang="0">
                  <a:pos x="connsiteX1" y="connsiteY1"/>
                </a:cxn>
                <a:cxn ang="0">
                  <a:pos x="connsiteX2" y="connsiteY2"/>
                </a:cxn>
              </a:cxnLst>
              <a:rect l="l" t="t" r="r" b="b"/>
              <a:pathLst>
                <a:path w="2133" h="5777">
                  <a:moveTo>
                    <a:pt x="-52" y="3545"/>
                  </a:moveTo>
                  <a:cubicBezTo>
                    <a:pt x="2501" y="7831"/>
                    <a:pt x="2501" y="5186"/>
                    <a:pt x="1317" y="1265"/>
                  </a:cubicBezTo>
                  <a:cubicBezTo>
                    <a:pt x="131" y="-2656"/>
                    <a:pt x="-52" y="3545"/>
                    <a:pt x="-52" y="3545"/>
                  </a:cubicBezTo>
                  <a:close/>
                </a:path>
              </a:pathLst>
            </a:custGeom>
            <a:grpFill/>
            <a:ln w="4559" cap="flat">
              <a:solidFill>
                <a:srgbClr val="FFFFFF"/>
              </a:solidFill>
              <a:prstDash val="solid"/>
              <a:miter/>
            </a:ln>
          </p:spPr>
          <p:txBody>
            <a:bodyPr rtlCol="0" anchor="ctr"/>
            <a:lstStyle/>
            <a:p>
              <a:endParaRPr lang="en-US"/>
            </a:p>
          </p:txBody>
        </p:sp>
        <p:sp>
          <p:nvSpPr>
            <p:cNvPr id="1298" name="Freeform: Shape 1297">
              <a:extLst>
                <a:ext uri="{FF2B5EF4-FFF2-40B4-BE49-F238E27FC236}">
                  <a16:creationId xmlns:a16="http://schemas.microsoft.com/office/drawing/2014/main" id="{0A58E67A-0DE0-EE9B-2B42-7DCE5401FB42}"/>
                </a:ext>
              </a:extLst>
            </p:cNvPr>
            <p:cNvSpPr/>
            <p:nvPr/>
          </p:nvSpPr>
          <p:spPr>
            <a:xfrm>
              <a:off x="4885270" y="3772499"/>
              <a:ext cx="9110" cy="13661"/>
            </a:xfrm>
            <a:custGeom>
              <a:avLst/>
              <a:gdLst>
                <a:gd name="connsiteX0" fmla="*/ 2512 w 9110"/>
                <a:gd name="connsiteY0" fmla="*/ 1343 h 13661"/>
                <a:gd name="connsiteX1" fmla="*/ 232 w 9110"/>
                <a:gd name="connsiteY1" fmla="*/ 2437 h 13661"/>
                <a:gd name="connsiteX2" fmla="*/ 3059 w 9110"/>
                <a:gd name="connsiteY2" fmla="*/ 12742 h 13661"/>
                <a:gd name="connsiteX3" fmla="*/ 8530 w 9110"/>
                <a:gd name="connsiteY3" fmla="*/ 9550 h 13661"/>
                <a:gd name="connsiteX4" fmla="*/ 2512 w 9110"/>
                <a:gd name="connsiteY4" fmla="*/ 1343 h 13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0" h="13661">
                  <a:moveTo>
                    <a:pt x="2512" y="1343"/>
                  </a:moveTo>
                  <a:cubicBezTo>
                    <a:pt x="-316" y="-1210"/>
                    <a:pt x="-316" y="157"/>
                    <a:pt x="232" y="2437"/>
                  </a:cubicBezTo>
                  <a:cubicBezTo>
                    <a:pt x="232" y="2437"/>
                    <a:pt x="-316" y="11556"/>
                    <a:pt x="3059" y="12742"/>
                  </a:cubicBezTo>
                  <a:cubicBezTo>
                    <a:pt x="6433" y="13927"/>
                    <a:pt x="10536" y="14748"/>
                    <a:pt x="8530" y="9550"/>
                  </a:cubicBezTo>
                  <a:cubicBezTo>
                    <a:pt x="7463" y="6240"/>
                    <a:pt x="5348" y="3358"/>
                    <a:pt x="2512" y="1343"/>
                  </a:cubicBezTo>
                  <a:close/>
                </a:path>
              </a:pathLst>
            </a:custGeom>
            <a:grpFill/>
            <a:ln w="4559" cap="flat">
              <a:solidFill>
                <a:srgbClr val="FFFFFF"/>
              </a:solidFill>
              <a:prstDash val="solid"/>
              <a:miter/>
            </a:ln>
          </p:spPr>
          <p:txBody>
            <a:bodyPr rtlCol="0" anchor="ctr"/>
            <a:lstStyle/>
            <a:p>
              <a:endParaRPr lang="en-US"/>
            </a:p>
          </p:txBody>
        </p:sp>
        <p:sp>
          <p:nvSpPr>
            <p:cNvPr id="1299" name="Freeform: Shape 1298">
              <a:extLst>
                <a:ext uri="{FF2B5EF4-FFF2-40B4-BE49-F238E27FC236}">
                  <a16:creationId xmlns:a16="http://schemas.microsoft.com/office/drawing/2014/main" id="{D8A8A59B-4DCA-2197-51FB-8F85ECB45541}"/>
                </a:ext>
              </a:extLst>
            </p:cNvPr>
            <p:cNvSpPr/>
            <p:nvPr/>
          </p:nvSpPr>
          <p:spPr>
            <a:xfrm>
              <a:off x="4859567" y="3781319"/>
              <a:ext cx="5035" cy="6507"/>
            </a:xfrm>
            <a:custGeom>
              <a:avLst/>
              <a:gdLst>
                <a:gd name="connsiteX0" fmla="*/ 2043 w 5035"/>
                <a:gd name="connsiteY0" fmla="*/ 1004 h 6507"/>
                <a:gd name="connsiteX1" fmla="*/ 1405 w 5035"/>
                <a:gd name="connsiteY1" fmla="*/ 5563 h 6507"/>
                <a:gd name="connsiteX2" fmla="*/ 4870 w 5035"/>
                <a:gd name="connsiteY2" fmla="*/ 2736 h 6507"/>
                <a:gd name="connsiteX3" fmla="*/ 2043 w 5035"/>
                <a:gd name="connsiteY3" fmla="*/ 1004 h 6507"/>
              </a:gdLst>
              <a:ahLst/>
              <a:cxnLst>
                <a:cxn ang="0">
                  <a:pos x="connsiteX0" y="connsiteY0"/>
                </a:cxn>
                <a:cxn ang="0">
                  <a:pos x="connsiteX1" y="connsiteY1"/>
                </a:cxn>
                <a:cxn ang="0">
                  <a:pos x="connsiteX2" y="connsiteY2"/>
                </a:cxn>
                <a:cxn ang="0">
                  <a:pos x="connsiteX3" y="connsiteY3"/>
                </a:cxn>
              </a:cxnLst>
              <a:rect l="l" t="t" r="r" b="b"/>
              <a:pathLst>
                <a:path w="5035" h="6507">
                  <a:moveTo>
                    <a:pt x="2043" y="1004"/>
                  </a:moveTo>
                  <a:cubicBezTo>
                    <a:pt x="37" y="4195"/>
                    <a:pt x="-1149" y="4195"/>
                    <a:pt x="1405" y="5563"/>
                  </a:cubicBezTo>
                  <a:cubicBezTo>
                    <a:pt x="3958" y="6931"/>
                    <a:pt x="5417" y="7296"/>
                    <a:pt x="4870" y="2736"/>
                  </a:cubicBezTo>
                  <a:cubicBezTo>
                    <a:pt x="5144" y="2736"/>
                    <a:pt x="4049" y="-2097"/>
                    <a:pt x="2043" y="1004"/>
                  </a:cubicBezTo>
                  <a:close/>
                </a:path>
              </a:pathLst>
            </a:custGeom>
            <a:grpFill/>
            <a:ln w="4559" cap="flat">
              <a:solidFill>
                <a:srgbClr val="FFFFFF"/>
              </a:solidFill>
              <a:prstDash val="solid"/>
              <a:miter/>
            </a:ln>
          </p:spPr>
          <p:txBody>
            <a:bodyPr rtlCol="0" anchor="ctr"/>
            <a:lstStyle/>
            <a:p>
              <a:endParaRPr lang="en-US"/>
            </a:p>
          </p:txBody>
        </p:sp>
      </p:grpSp>
      <p:grpSp>
        <p:nvGrpSpPr>
          <p:cNvPr id="1300" name="Graphic 2">
            <a:extLst>
              <a:ext uri="{FF2B5EF4-FFF2-40B4-BE49-F238E27FC236}">
                <a16:creationId xmlns:a16="http://schemas.microsoft.com/office/drawing/2014/main" id="{8F1B7806-6D56-B4C6-6275-3BF94A5EAD9E}"/>
              </a:ext>
            </a:extLst>
          </p:cNvPr>
          <p:cNvGrpSpPr/>
          <p:nvPr/>
        </p:nvGrpSpPr>
        <p:grpSpPr>
          <a:xfrm>
            <a:off x="5964298" y="3430948"/>
            <a:ext cx="117220" cy="234000"/>
            <a:chOff x="5944242" y="2969921"/>
            <a:chExt cx="134909" cy="269312"/>
          </a:xfrm>
          <a:solidFill>
            <a:schemeClr val="bg1">
              <a:lumMod val="75000"/>
            </a:schemeClr>
          </a:solidFill>
        </p:grpSpPr>
        <p:sp>
          <p:nvSpPr>
            <p:cNvPr id="1301" name="Freeform: Shape 1300">
              <a:extLst>
                <a:ext uri="{FF2B5EF4-FFF2-40B4-BE49-F238E27FC236}">
                  <a16:creationId xmlns:a16="http://schemas.microsoft.com/office/drawing/2014/main" id="{48E5AC52-8C78-A0C4-3CE5-63BF29F54FDB}"/>
                </a:ext>
              </a:extLst>
            </p:cNvPr>
            <p:cNvSpPr/>
            <p:nvPr/>
          </p:nvSpPr>
          <p:spPr>
            <a:xfrm>
              <a:off x="6054074" y="3100185"/>
              <a:ext cx="9538" cy="9699"/>
            </a:xfrm>
            <a:custGeom>
              <a:avLst/>
              <a:gdLst>
                <a:gd name="connsiteX0" fmla="*/ 657 w 9538"/>
                <a:gd name="connsiteY0" fmla="*/ 4237 h 9699"/>
                <a:gd name="connsiteX1" fmla="*/ 5490 w 9538"/>
                <a:gd name="connsiteY1" fmla="*/ 8796 h 9699"/>
                <a:gd name="connsiteX2" fmla="*/ 8043 w 9538"/>
                <a:gd name="connsiteY2" fmla="*/ 2504 h 9699"/>
                <a:gd name="connsiteX3" fmla="*/ 657 w 9538"/>
                <a:gd name="connsiteY3" fmla="*/ 4237 h 9699"/>
              </a:gdLst>
              <a:ahLst/>
              <a:cxnLst>
                <a:cxn ang="0">
                  <a:pos x="connsiteX0" y="connsiteY0"/>
                </a:cxn>
                <a:cxn ang="0">
                  <a:pos x="connsiteX1" y="connsiteY1"/>
                </a:cxn>
                <a:cxn ang="0">
                  <a:pos x="connsiteX2" y="connsiteY2"/>
                </a:cxn>
                <a:cxn ang="0">
                  <a:pos x="connsiteX3" y="connsiteY3"/>
                </a:cxn>
              </a:cxnLst>
              <a:rect l="l" t="t" r="r" b="b"/>
              <a:pathLst>
                <a:path w="9538" h="9699">
                  <a:moveTo>
                    <a:pt x="657" y="4237"/>
                  </a:moveTo>
                  <a:cubicBezTo>
                    <a:pt x="657" y="4237"/>
                    <a:pt x="1204" y="12262"/>
                    <a:pt x="5490" y="8796"/>
                  </a:cubicBezTo>
                  <a:cubicBezTo>
                    <a:pt x="9776" y="5331"/>
                    <a:pt x="10596" y="3690"/>
                    <a:pt x="8043" y="2504"/>
                  </a:cubicBezTo>
                  <a:cubicBezTo>
                    <a:pt x="5490" y="1319"/>
                    <a:pt x="-2444" y="-3423"/>
                    <a:pt x="657" y="4237"/>
                  </a:cubicBezTo>
                  <a:close/>
                </a:path>
              </a:pathLst>
            </a:custGeom>
            <a:grpFill/>
            <a:ln w="4559" cap="flat">
              <a:solidFill>
                <a:srgbClr val="FFFFFF"/>
              </a:solidFill>
              <a:prstDash val="solid"/>
              <a:miter/>
            </a:ln>
          </p:spPr>
          <p:txBody>
            <a:bodyPr rtlCol="0" anchor="ctr"/>
            <a:lstStyle/>
            <a:p>
              <a:endParaRPr lang="en-US"/>
            </a:p>
          </p:txBody>
        </p:sp>
        <p:sp>
          <p:nvSpPr>
            <p:cNvPr id="1302" name="Freeform: Shape 1301">
              <a:extLst>
                <a:ext uri="{FF2B5EF4-FFF2-40B4-BE49-F238E27FC236}">
                  <a16:creationId xmlns:a16="http://schemas.microsoft.com/office/drawing/2014/main" id="{9CAA1F3F-D508-92C3-E6D9-622AFFA1631F}"/>
                </a:ext>
              </a:extLst>
            </p:cNvPr>
            <p:cNvSpPr/>
            <p:nvPr/>
          </p:nvSpPr>
          <p:spPr>
            <a:xfrm>
              <a:off x="5944242" y="2969921"/>
              <a:ext cx="134909" cy="269312"/>
            </a:xfrm>
            <a:custGeom>
              <a:avLst/>
              <a:gdLst>
                <a:gd name="connsiteX0" fmla="*/ 22764 w 134909"/>
                <a:gd name="connsiteY0" fmla="*/ 32460 h 269312"/>
                <a:gd name="connsiteX1" fmla="*/ 26959 w 134909"/>
                <a:gd name="connsiteY1" fmla="*/ 35652 h 269312"/>
                <a:gd name="connsiteX2" fmla="*/ 28144 w 134909"/>
                <a:gd name="connsiteY2" fmla="*/ 39026 h 269312"/>
                <a:gd name="connsiteX3" fmla="*/ 25865 w 134909"/>
                <a:gd name="connsiteY3" fmla="*/ 49330 h 269312"/>
                <a:gd name="connsiteX4" fmla="*/ 26412 w 134909"/>
                <a:gd name="connsiteY4" fmla="*/ 58996 h 269312"/>
                <a:gd name="connsiteX5" fmla="*/ 29877 w 134909"/>
                <a:gd name="connsiteY5" fmla="*/ 74134 h 269312"/>
                <a:gd name="connsiteX6" fmla="*/ 29877 w 134909"/>
                <a:gd name="connsiteY6" fmla="*/ 87174 h 269312"/>
                <a:gd name="connsiteX7" fmla="*/ 25044 w 134909"/>
                <a:gd name="connsiteY7" fmla="*/ 99758 h 269312"/>
                <a:gd name="connsiteX8" fmla="*/ 17658 w 134909"/>
                <a:gd name="connsiteY8" fmla="*/ 108877 h 269312"/>
                <a:gd name="connsiteX9" fmla="*/ 2520 w 134909"/>
                <a:gd name="connsiteY9" fmla="*/ 122008 h 269312"/>
                <a:gd name="connsiteX10" fmla="*/ -33 w 134909"/>
                <a:gd name="connsiteY10" fmla="*/ 125929 h 269312"/>
                <a:gd name="connsiteX11" fmla="*/ 2520 w 134909"/>
                <a:gd name="connsiteY11" fmla="*/ 139607 h 269312"/>
                <a:gd name="connsiteX12" fmla="*/ 5165 w 134909"/>
                <a:gd name="connsiteY12" fmla="*/ 147632 h 269312"/>
                <a:gd name="connsiteX13" fmla="*/ 7992 w 134909"/>
                <a:gd name="connsiteY13" fmla="*/ 151280 h 269312"/>
                <a:gd name="connsiteX14" fmla="*/ 27324 w 134909"/>
                <a:gd name="connsiteY14" fmla="*/ 180369 h 269312"/>
                <a:gd name="connsiteX15" fmla="*/ 29330 w 134909"/>
                <a:gd name="connsiteY15" fmla="*/ 185476 h 269312"/>
                <a:gd name="connsiteX16" fmla="*/ 51033 w 134909"/>
                <a:gd name="connsiteY16" fmla="*/ 202346 h 269312"/>
                <a:gd name="connsiteX17" fmla="*/ 53313 w 134909"/>
                <a:gd name="connsiteY17" fmla="*/ 205446 h 269312"/>
                <a:gd name="connsiteX18" fmla="*/ 68632 w 134909"/>
                <a:gd name="connsiteY18" fmla="*/ 269279 h 269312"/>
                <a:gd name="connsiteX19" fmla="*/ 73830 w 134909"/>
                <a:gd name="connsiteY19" fmla="*/ 267364 h 269312"/>
                <a:gd name="connsiteX20" fmla="*/ 82949 w 134909"/>
                <a:gd name="connsiteY20" fmla="*/ 260525 h 269312"/>
                <a:gd name="connsiteX21" fmla="*/ 89788 w 134909"/>
                <a:gd name="connsiteY21" fmla="*/ 251406 h 269312"/>
                <a:gd name="connsiteX22" fmla="*/ 92615 w 134909"/>
                <a:gd name="connsiteY22" fmla="*/ 236359 h 269312"/>
                <a:gd name="connsiteX23" fmla="*/ 92068 w 134909"/>
                <a:gd name="connsiteY23" fmla="*/ 219489 h 269312"/>
                <a:gd name="connsiteX24" fmla="*/ 96080 w 134909"/>
                <a:gd name="connsiteY24" fmla="*/ 214109 h 269312"/>
                <a:gd name="connsiteX25" fmla="*/ 101461 w 134909"/>
                <a:gd name="connsiteY25" fmla="*/ 206996 h 269312"/>
                <a:gd name="connsiteX26" fmla="*/ 106567 w 134909"/>
                <a:gd name="connsiteY26" fmla="*/ 205264 h 269312"/>
                <a:gd name="connsiteX27" fmla="*/ 112039 w 134909"/>
                <a:gd name="connsiteY27" fmla="*/ 198972 h 269312"/>
                <a:gd name="connsiteX28" fmla="*/ 117966 w 134909"/>
                <a:gd name="connsiteY28" fmla="*/ 195598 h 269312"/>
                <a:gd name="connsiteX29" fmla="*/ 133103 w 134909"/>
                <a:gd name="connsiteY29" fmla="*/ 188485 h 269312"/>
                <a:gd name="connsiteX30" fmla="*/ 134836 w 134909"/>
                <a:gd name="connsiteY30" fmla="*/ 185020 h 269312"/>
                <a:gd name="connsiteX31" fmla="*/ 134836 w 134909"/>
                <a:gd name="connsiteY31" fmla="*/ 159304 h 269312"/>
                <a:gd name="connsiteX32" fmla="*/ 132830 w 134909"/>
                <a:gd name="connsiteY32" fmla="*/ 158849 h 269312"/>
                <a:gd name="connsiteX33" fmla="*/ 121978 w 134909"/>
                <a:gd name="connsiteY33" fmla="*/ 154471 h 269312"/>
                <a:gd name="connsiteX34" fmla="*/ 121978 w 134909"/>
                <a:gd name="connsiteY34" fmla="*/ 150459 h 269312"/>
                <a:gd name="connsiteX35" fmla="*/ 116507 w 134909"/>
                <a:gd name="connsiteY35" fmla="*/ 141340 h 269312"/>
                <a:gd name="connsiteX36" fmla="*/ 114227 w 134909"/>
                <a:gd name="connsiteY36" fmla="*/ 145717 h 269312"/>
                <a:gd name="connsiteX37" fmla="*/ 107206 w 134909"/>
                <a:gd name="connsiteY37" fmla="*/ 143802 h 269312"/>
                <a:gd name="connsiteX38" fmla="*/ 105291 w 134909"/>
                <a:gd name="connsiteY38" fmla="*/ 139425 h 269312"/>
                <a:gd name="connsiteX39" fmla="*/ 88330 w 134909"/>
                <a:gd name="connsiteY39" fmla="*/ 132951 h 269312"/>
                <a:gd name="connsiteX40" fmla="*/ 88330 w 134909"/>
                <a:gd name="connsiteY40" fmla="*/ 117357 h 269312"/>
                <a:gd name="connsiteX41" fmla="*/ 111127 w 134909"/>
                <a:gd name="connsiteY41" fmla="*/ 98390 h 269312"/>
                <a:gd name="connsiteX42" fmla="*/ 118786 w 134909"/>
                <a:gd name="connsiteY42" fmla="*/ 85441 h 269312"/>
                <a:gd name="connsiteX43" fmla="*/ 121249 w 134909"/>
                <a:gd name="connsiteY43" fmla="*/ 77872 h 269312"/>
                <a:gd name="connsiteX44" fmla="*/ 118786 w 134909"/>
                <a:gd name="connsiteY44" fmla="*/ 70121 h 269312"/>
                <a:gd name="connsiteX45" fmla="*/ 114592 w 134909"/>
                <a:gd name="connsiteY45" fmla="*/ 65744 h 269312"/>
                <a:gd name="connsiteX46" fmla="*/ 99181 w 134909"/>
                <a:gd name="connsiteY46" fmla="*/ 43859 h 269312"/>
                <a:gd name="connsiteX47" fmla="*/ 106203 w 134909"/>
                <a:gd name="connsiteY47" fmla="*/ 34740 h 269312"/>
                <a:gd name="connsiteX48" fmla="*/ 116325 w 134909"/>
                <a:gd name="connsiteY48" fmla="*/ 24709 h 269312"/>
                <a:gd name="connsiteX49" fmla="*/ 118969 w 134909"/>
                <a:gd name="connsiteY49" fmla="*/ 10028 h 269312"/>
                <a:gd name="connsiteX50" fmla="*/ 111400 w 134909"/>
                <a:gd name="connsiteY50" fmla="*/ 13675 h 269312"/>
                <a:gd name="connsiteX51" fmla="*/ 105655 w 134909"/>
                <a:gd name="connsiteY51" fmla="*/ 17505 h 269312"/>
                <a:gd name="connsiteX52" fmla="*/ 101643 w 134909"/>
                <a:gd name="connsiteY52" fmla="*/ 20150 h 269312"/>
                <a:gd name="connsiteX53" fmla="*/ 94075 w 134909"/>
                <a:gd name="connsiteY53" fmla="*/ 21882 h 269312"/>
                <a:gd name="connsiteX54" fmla="*/ 93527 w 134909"/>
                <a:gd name="connsiteY54" fmla="*/ 17870 h 269312"/>
                <a:gd name="connsiteX55" fmla="*/ 90701 w 134909"/>
                <a:gd name="connsiteY55" fmla="*/ 7383 h 269312"/>
                <a:gd name="connsiteX56" fmla="*/ 80396 w 134909"/>
                <a:gd name="connsiteY56" fmla="*/ 2459 h 269312"/>
                <a:gd name="connsiteX57" fmla="*/ 75654 w 134909"/>
                <a:gd name="connsiteY57" fmla="*/ 3188 h 269312"/>
                <a:gd name="connsiteX58" fmla="*/ 66535 w 134909"/>
                <a:gd name="connsiteY58" fmla="*/ 1274 h 269312"/>
                <a:gd name="connsiteX59" fmla="*/ 50213 w 134909"/>
                <a:gd name="connsiteY59" fmla="*/ 8386 h 269312"/>
                <a:gd name="connsiteX60" fmla="*/ 42552 w 134909"/>
                <a:gd name="connsiteY60" fmla="*/ 12946 h 269312"/>
                <a:gd name="connsiteX61" fmla="*/ 37081 w 134909"/>
                <a:gd name="connsiteY61" fmla="*/ 14769 h 269312"/>
                <a:gd name="connsiteX62" fmla="*/ 35713 w 134909"/>
                <a:gd name="connsiteY62" fmla="*/ 14769 h 269312"/>
                <a:gd name="connsiteX63" fmla="*/ 22947 w 134909"/>
                <a:gd name="connsiteY63" fmla="*/ 29907 h 269312"/>
                <a:gd name="connsiteX64" fmla="*/ 22764 w 134909"/>
                <a:gd name="connsiteY64" fmla="*/ 32460 h 26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34909" h="269312">
                  <a:moveTo>
                    <a:pt x="22764" y="32460"/>
                  </a:moveTo>
                  <a:cubicBezTo>
                    <a:pt x="24105" y="33600"/>
                    <a:pt x="25509" y="34658"/>
                    <a:pt x="26959" y="35652"/>
                  </a:cubicBezTo>
                  <a:cubicBezTo>
                    <a:pt x="26959" y="35652"/>
                    <a:pt x="28692" y="37658"/>
                    <a:pt x="28144" y="39026"/>
                  </a:cubicBezTo>
                  <a:cubicBezTo>
                    <a:pt x="27597" y="40394"/>
                    <a:pt x="25865" y="49330"/>
                    <a:pt x="25865" y="49330"/>
                  </a:cubicBezTo>
                  <a:cubicBezTo>
                    <a:pt x="25546" y="52558"/>
                    <a:pt x="25728" y="55823"/>
                    <a:pt x="26412" y="58996"/>
                  </a:cubicBezTo>
                  <a:cubicBezTo>
                    <a:pt x="27214" y="64112"/>
                    <a:pt x="28373" y="69173"/>
                    <a:pt x="29877" y="74134"/>
                  </a:cubicBezTo>
                  <a:cubicBezTo>
                    <a:pt x="31482" y="78328"/>
                    <a:pt x="31482" y="82979"/>
                    <a:pt x="29877" y="87174"/>
                  </a:cubicBezTo>
                  <a:cubicBezTo>
                    <a:pt x="27324" y="92645"/>
                    <a:pt x="26503" y="97478"/>
                    <a:pt x="25044" y="99758"/>
                  </a:cubicBezTo>
                  <a:cubicBezTo>
                    <a:pt x="22837" y="102995"/>
                    <a:pt x="20366" y="106050"/>
                    <a:pt x="17658" y="108877"/>
                  </a:cubicBezTo>
                  <a:cubicBezTo>
                    <a:pt x="15925" y="110518"/>
                    <a:pt x="2520" y="122008"/>
                    <a:pt x="2520" y="122008"/>
                  </a:cubicBezTo>
                  <a:cubicBezTo>
                    <a:pt x="2520" y="122008"/>
                    <a:pt x="-307" y="123649"/>
                    <a:pt x="-33" y="125929"/>
                  </a:cubicBezTo>
                  <a:cubicBezTo>
                    <a:pt x="405" y="130552"/>
                    <a:pt x="1262" y="135130"/>
                    <a:pt x="2520" y="139607"/>
                  </a:cubicBezTo>
                  <a:cubicBezTo>
                    <a:pt x="3980" y="142799"/>
                    <a:pt x="4253" y="146173"/>
                    <a:pt x="5165" y="147632"/>
                  </a:cubicBezTo>
                  <a:cubicBezTo>
                    <a:pt x="6077" y="149091"/>
                    <a:pt x="6533" y="150733"/>
                    <a:pt x="7992" y="151280"/>
                  </a:cubicBezTo>
                  <a:cubicBezTo>
                    <a:pt x="9451" y="151827"/>
                    <a:pt x="27324" y="167603"/>
                    <a:pt x="27324" y="180369"/>
                  </a:cubicBezTo>
                  <a:cubicBezTo>
                    <a:pt x="27214" y="182284"/>
                    <a:pt x="27944" y="184144"/>
                    <a:pt x="29330" y="185476"/>
                  </a:cubicBezTo>
                  <a:cubicBezTo>
                    <a:pt x="31610" y="187482"/>
                    <a:pt x="51033" y="202346"/>
                    <a:pt x="51033" y="202346"/>
                  </a:cubicBezTo>
                  <a:cubicBezTo>
                    <a:pt x="51033" y="202346"/>
                    <a:pt x="53313" y="203714"/>
                    <a:pt x="53313" y="205446"/>
                  </a:cubicBezTo>
                  <a:cubicBezTo>
                    <a:pt x="53313" y="207179"/>
                    <a:pt x="65350" y="255782"/>
                    <a:pt x="68632" y="269279"/>
                  </a:cubicBezTo>
                  <a:cubicBezTo>
                    <a:pt x="70639" y="268549"/>
                    <a:pt x="72645" y="267911"/>
                    <a:pt x="73830" y="267364"/>
                  </a:cubicBezTo>
                  <a:cubicBezTo>
                    <a:pt x="77159" y="265494"/>
                    <a:pt x="80223" y="263187"/>
                    <a:pt x="82949" y="260525"/>
                  </a:cubicBezTo>
                  <a:cubicBezTo>
                    <a:pt x="85229" y="258518"/>
                    <a:pt x="86050" y="255965"/>
                    <a:pt x="89788" y="251406"/>
                  </a:cubicBezTo>
                  <a:cubicBezTo>
                    <a:pt x="93619" y="247393"/>
                    <a:pt x="94731" y="241493"/>
                    <a:pt x="92615" y="236359"/>
                  </a:cubicBezTo>
                  <a:cubicBezTo>
                    <a:pt x="91321" y="230824"/>
                    <a:pt x="91129" y="225097"/>
                    <a:pt x="92068" y="219489"/>
                  </a:cubicBezTo>
                  <a:cubicBezTo>
                    <a:pt x="92068" y="214656"/>
                    <a:pt x="94622" y="214383"/>
                    <a:pt x="96080" y="214109"/>
                  </a:cubicBezTo>
                  <a:cubicBezTo>
                    <a:pt x="97540" y="213836"/>
                    <a:pt x="98907" y="211009"/>
                    <a:pt x="101461" y="206996"/>
                  </a:cubicBezTo>
                  <a:cubicBezTo>
                    <a:pt x="104014" y="202984"/>
                    <a:pt x="104926" y="204170"/>
                    <a:pt x="106567" y="205264"/>
                  </a:cubicBezTo>
                  <a:cubicBezTo>
                    <a:pt x="108209" y="206358"/>
                    <a:pt x="110853" y="200978"/>
                    <a:pt x="112039" y="198972"/>
                  </a:cubicBezTo>
                  <a:cubicBezTo>
                    <a:pt x="113224" y="196966"/>
                    <a:pt x="116598" y="196692"/>
                    <a:pt x="117966" y="195598"/>
                  </a:cubicBezTo>
                  <a:cubicBezTo>
                    <a:pt x="122890" y="192971"/>
                    <a:pt x="127942" y="190601"/>
                    <a:pt x="133103" y="188485"/>
                  </a:cubicBezTo>
                  <a:cubicBezTo>
                    <a:pt x="134316" y="187774"/>
                    <a:pt x="134991" y="186415"/>
                    <a:pt x="134836" y="185020"/>
                  </a:cubicBezTo>
                  <a:lnTo>
                    <a:pt x="134836" y="159304"/>
                  </a:lnTo>
                  <a:cubicBezTo>
                    <a:pt x="134189" y="159067"/>
                    <a:pt x="133514" y="158912"/>
                    <a:pt x="132830" y="158849"/>
                  </a:cubicBezTo>
                  <a:cubicBezTo>
                    <a:pt x="129547" y="158849"/>
                    <a:pt x="120246" y="156386"/>
                    <a:pt x="121978" y="154471"/>
                  </a:cubicBezTo>
                  <a:cubicBezTo>
                    <a:pt x="123711" y="152556"/>
                    <a:pt x="122526" y="154471"/>
                    <a:pt x="121978" y="150459"/>
                  </a:cubicBezTo>
                  <a:cubicBezTo>
                    <a:pt x="121431" y="146447"/>
                    <a:pt x="120246" y="140611"/>
                    <a:pt x="116507" y="141340"/>
                  </a:cubicBezTo>
                  <a:cubicBezTo>
                    <a:pt x="112768" y="142070"/>
                    <a:pt x="117236" y="144532"/>
                    <a:pt x="114227" y="145717"/>
                  </a:cubicBezTo>
                  <a:cubicBezTo>
                    <a:pt x="111218" y="146903"/>
                    <a:pt x="105655" y="149456"/>
                    <a:pt x="107206" y="143802"/>
                  </a:cubicBezTo>
                  <a:cubicBezTo>
                    <a:pt x="108756" y="138148"/>
                    <a:pt x="107935" y="138513"/>
                    <a:pt x="105291" y="139425"/>
                  </a:cubicBezTo>
                  <a:cubicBezTo>
                    <a:pt x="102646" y="140337"/>
                    <a:pt x="97813" y="142252"/>
                    <a:pt x="88330" y="132951"/>
                  </a:cubicBezTo>
                  <a:cubicBezTo>
                    <a:pt x="88330" y="132951"/>
                    <a:pt x="81673" y="123832"/>
                    <a:pt x="88330" y="117357"/>
                  </a:cubicBezTo>
                  <a:cubicBezTo>
                    <a:pt x="96637" y="111941"/>
                    <a:pt x="104288" y="105576"/>
                    <a:pt x="111127" y="98390"/>
                  </a:cubicBezTo>
                  <a:cubicBezTo>
                    <a:pt x="116142" y="91186"/>
                    <a:pt x="116689" y="88086"/>
                    <a:pt x="118786" y="85441"/>
                  </a:cubicBezTo>
                  <a:cubicBezTo>
                    <a:pt x="120884" y="82796"/>
                    <a:pt x="123164" y="82067"/>
                    <a:pt x="121249" y="77872"/>
                  </a:cubicBezTo>
                  <a:cubicBezTo>
                    <a:pt x="120100" y="75410"/>
                    <a:pt x="119270" y="72802"/>
                    <a:pt x="118786" y="70121"/>
                  </a:cubicBezTo>
                  <a:cubicBezTo>
                    <a:pt x="118176" y="68070"/>
                    <a:pt x="116616" y="66446"/>
                    <a:pt x="114592" y="65744"/>
                  </a:cubicBezTo>
                  <a:cubicBezTo>
                    <a:pt x="112494" y="64741"/>
                    <a:pt x="96901" y="55075"/>
                    <a:pt x="99181" y="43859"/>
                  </a:cubicBezTo>
                  <a:cubicBezTo>
                    <a:pt x="99181" y="43859"/>
                    <a:pt x="98451" y="38570"/>
                    <a:pt x="106203" y="34740"/>
                  </a:cubicBezTo>
                  <a:cubicBezTo>
                    <a:pt x="110917" y="33089"/>
                    <a:pt x="114628" y="29405"/>
                    <a:pt x="116325" y="24709"/>
                  </a:cubicBezTo>
                  <a:cubicBezTo>
                    <a:pt x="117236" y="22429"/>
                    <a:pt x="123346" y="15043"/>
                    <a:pt x="118969" y="10028"/>
                  </a:cubicBezTo>
                  <a:cubicBezTo>
                    <a:pt x="118969" y="10028"/>
                    <a:pt x="116507" y="6471"/>
                    <a:pt x="111400" y="13675"/>
                  </a:cubicBezTo>
                  <a:cubicBezTo>
                    <a:pt x="109914" y="15499"/>
                    <a:pt x="107908" y="16830"/>
                    <a:pt x="105655" y="17505"/>
                  </a:cubicBezTo>
                  <a:cubicBezTo>
                    <a:pt x="102464" y="18052"/>
                    <a:pt x="101825" y="18417"/>
                    <a:pt x="101643" y="20150"/>
                  </a:cubicBezTo>
                  <a:cubicBezTo>
                    <a:pt x="101461" y="21882"/>
                    <a:pt x="97722" y="23341"/>
                    <a:pt x="94075" y="21882"/>
                  </a:cubicBezTo>
                  <a:cubicBezTo>
                    <a:pt x="90427" y="20423"/>
                    <a:pt x="93345" y="20514"/>
                    <a:pt x="93527" y="17870"/>
                  </a:cubicBezTo>
                  <a:cubicBezTo>
                    <a:pt x="93709" y="15226"/>
                    <a:pt x="94439" y="14222"/>
                    <a:pt x="90701" y="7383"/>
                  </a:cubicBezTo>
                  <a:cubicBezTo>
                    <a:pt x="86961" y="544"/>
                    <a:pt x="82129" y="909"/>
                    <a:pt x="80396" y="2459"/>
                  </a:cubicBezTo>
                  <a:cubicBezTo>
                    <a:pt x="78664" y="4009"/>
                    <a:pt x="77204" y="7748"/>
                    <a:pt x="75654" y="3188"/>
                  </a:cubicBezTo>
                  <a:cubicBezTo>
                    <a:pt x="74104" y="-1371"/>
                    <a:pt x="71277" y="-185"/>
                    <a:pt x="66535" y="1274"/>
                  </a:cubicBezTo>
                  <a:cubicBezTo>
                    <a:pt x="60681" y="2550"/>
                    <a:pt x="55137" y="4967"/>
                    <a:pt x="50213" y="8386"/>
                  </a:cubicBezTo>
                  <a:cubicBezTo>
                    <a:pt x="45471" y="12307"/>
                    <a:pt x="44468" y="12490"/>
                    <a:pt x="42552" y="12946"/>
                  </a:cubicBezTo>
                  <a:cubicBezTo>
                    <a:pt x="40701" y="13456"/>
                    <a:pt x="38868" y="14067"/>
                    <a:pt x="37081" y="14769"/>
                  </a:cubicBezTo>
                  <a:lnTo>
                    <a:pt x="35713" y="14769"/>
                  </a:lnTo>
                  <a:lnTo>
                    <a:pt x="22947" y="29907"/>
                  </a:lnTo>
                  <a:cubicBezTo>
                    <a:pt x="22947" y="29907"/>
                    <a:pt x="21032" y="31092"/>
                    <a:pt x="22764" y="32460"/>
                  </a:cubicBezTo>
                  <a:close/>
                </a:path>
              </a:pathLst>
            </a:custGeom>
            <a:grpFill/>
            <a:ln w="4559" cap="flat">
              <a:solidFill>
                <a:srgbClr val="FFFFFF"/>
              </a:solidFill>
              <a:prstDash val="solid"/>
              <a:miter/>
            </a:ln>
          </p:spPr>
          <p:txBody>
            <a:bodyPr rtlCol="0" anchor="ctr"/>
            <a:lstStyle/>
            <a:p>
              <a:endParaRPr lang="en-US"/>
            </a:p>
          </p:txBody>
        </p:sp>
      </p:grpSp>
      <p:grpSp>
        <p:nvGrpSpPr>
          <p:cNvPr id="1303" name="Graphic 2">
            <a:extLst>
              <a:ext uri="{FF2B5EF4-FFF2-40B4-BE49-F238E27FC236}">
                <a16:creationId xmlns:a16="http://schemas.microsoft.com/office/drawing/2014/main" id="{ABA0999E-48DD-0162-F3D3-E10B42B9406F}"/>
              </a:ext>
            </a:extLst>
          </p:cNvPr>
          <p:cNvGrpSpPr/>
          <p:nvPr/>
        </p:nvGrpSpPr>
        <p:grpSpPr>
          <a:xfrm>
            <a:off x="6469774" y="3619549"/>
            <a:ext cx="323614" cy="312779"/>
            <a:chOff x="6525998" y="3186983"/>
            <a:chExt cx="372449" cy="359979"/>
          </a:xfrm>
          <a:solidFill>
            <a:srgbClr val="F9F37B"/>
          </a:solidFill>
        </p:grpSpPr>
        <p:sp>
          <p:nvSpPr>
            <p:cNvPr id="1304" name="Freeform: Shape 1303">
              <a:extLst>
                <a:ext uri="{FF2B5EF4-FFF2-40B4-BE49-F238E27FC236}">
                  <a16:creationId xmlns:a16="http://schemas.microsoft.com/office/drawing/2014/main" id="{A0C55F84-E2B1-1ABF-BA41-325673343B54}"/>
                </a:ext>
              </a:extLst>
            </p:cNvPr>
            <p:cNvSpPr/>
            <p:nvPr/>
          </p:nvSpPr>
          <p:spPr>
            <a:xfrm>
              <a:off x="6805178" y="3201743"/>
              <a:ext cx="8808" cy="2747"/>
            </a:xfrm>
            <a:custGeom>
              <a:avLst/>
              <a:gdLst>
                <a:gd name="connsiteX0" fmla="*/ -52 w 8808"/>
                <a:gd name="connsiteY0" fmla="*/ 2713 h 2747"/>
                <a:gd name="connsiteX1" fmla="*/ 7153 w 8808"/>
                <a:gd name="connsiteY1" fmla="*/ 69 h 2747"/>
                <a:gd name="connsiteX2" fmla="*/ -52 w 8808"/>
                <a:gd name="connsiteY2" fmla="*/ 2713 h 2747"/>
              </a:gdLst>
              <a:ahLst/>
              <a:cxnLst>
                <a:cxn ang="0">
                  <a:pos x="connsiteX0" y="connsiteY0"/>
                </a:cxn>
                <a:cxn ang="0">
                  <a:pos x="connsiteX1" y="connsiteY1"/>
                </a:cxn>
                <a:cxn ang="0">
                  <a:pos x="connsiteX2" y="connsiteY2"/>
                </a:cxn>
              </a:cxnLst>
              <a:rect l="l" t="t" r="r" b="b"/>
              <a:pathLst>
                <a:path w="8808" h="2747">
                  <a:moveTo>
                    <a:pt x="-52" y="2713"/>
                  </a:moveTo>
                  <a:cubicBezTo>
                    <a:pt x="-52" y="2713"/>
                    <a:pt x="13262" y="799"/>
                    <a:pt x="7153" y="69"/>
                  </a:cubicBezTo>
                  <a:cubicBezTo>
                    <a:pt x="1043" y="-661"/>
                    <a:pt x="-52" y="2713"/>
                    <a:pt x="-52" y="2713"/>
                  </a:cubicBezTo>
                  <a:close/>
                </a:path>
              </a:pathLst>
            </a:custGeom>
            <a:grpFill/>
            <a:ln w="4559" cap="flat">
              <a:solidFill>
                <a:srgbClr val="FFFFFF"/>
              </a:solidFill>
              <a:prstDash val="solid"/>
              <a:miter/>
            </a:ln>
          </p:spPr>
          <p:txBody>
            <a:bodyPr rtlCol="0" anchor="ctr"/>
            <a:lstStyle/>
            <a:p>
              <a:endParaRPr lang="en-US"/>
            </a:p>
          </p:txBody>
        </p:sp>
        <p:sp>
          <p:nvSpPr>
            <p:cNvPr id="1305" name="Freeform: Shape 1304">
              <a:extLst>
                <a:ext uri="{FF2B5EF4-FFF2-40B4-BE49-F238E27FC236}">
                  <a16:creationId xmlns:a16="http://schemas.microsoft.com/office/drawing/2014/main" id="{B76CED54-6B1A-BE55-8EBE-AEB09C190086}"/>
                </a:ext>
              </a:extLst>
            </p:cNvPr>
            <p:cNvSpPr/>
            <p:nvPr/>
          </p:nvSpPr>
          <p:spPr>
            <a:xfrm>
              <a:off x="6525998" y="3186983"/>
              <a:ext cx="372449" cy="359979"/>
            </a:xfrm>
            <a:custGeom>
              <a:avLst/>
              <a:gdLst>
                <a:gd name="connsiteX0" fmla="*/ 4740 w 372449"/>
                <a:gd name="connsiteY0" fmla="*/ 15194 h 359979"/>
                <a:gd name="connsiteX1" fmla="*/ 7202 w 372449"/>
                <a:gd name="connsiteY1" fmla="*/ 41822 h 359979"/>
                <a:gd name="connsiteX2" fmla="*/ 1092 w 372449"/>
                <a:gd name="connsiteY2" fmla="*/ 51579 h 359979"/>
                <a:gd name="connsiteX3" fmla="*/ 454 w 372449"/>
                <a:gd name="connsiteY3" fmla="*/ 56959 h 359979"/>
                <a:gd name="connsiteX4" fmla="*/ 4375 w 372449"/>
                <a:gd name="connsiteY4" fmla="*/ 72735 h 359979"/>
                <a:gd name="connsiteX5" fmla="*/ 6199 w 372449"/>
                <a:gd name="connsiteY5" fmla="*/ 80030 h 359979"/>
                <a:gd name="connsiteX6" fmla="*/ 7931 w 372449"/>
                <a:gd name="connsiteY6" fmla="*/ 88419 h 359979"/>
                <a:gd name="connsiteX7" fmla="*/ 9481 w 372449"/>
                <a:gd name="connsiteY7" fmla="*/ 157723 h 359979"/>
                <a:gd name="connsiteX8" fmla="*/ 9481 w 372449"/>
                <a:gd name="connsiteY8" fmla="*/ 247180 h 359979"/>
                <a:gd name="connsiteX9" fmla="*/ 9481 w 372449"/>
                <a:gd name="connsiteY9" fmla="*/ 349859 h 359979"/>
                <a:gd name="connsiteX10" fmla="*/ 221588 w 372449"/>
                <a:gd name="connsiteY10" fmla="*/ 347579 h 359979"/>
                <a:gd name="connsiteX11" fmla="*/ 224233 w 372449"/>
                <a:gd name="connsiteY11" fmla="*/ 347032 h 359979"/>
                <a:gd name="connsiteX12" fmla="*/ 229339 w 372449"/>
                <a:gd name="connsiteY12" fmla="*/ 344570 h 359979"/>
                <a:gd name="connsiteX13" fmla="*/ 229339 w 372449"/>
                <a:gd name="connsiteY13" fmla="*/ 348673 h 359979"/>
                <a:gd name="connsiteX14" fmla="*/ 230525 w 372449"/>
                <a:gd name="connsiteY14" fmla="*/ 350224 h 359979"/>
                <a:gd name="connsiteX15" fmla="*/ 285238 w 372449"/>
                <a:gd name="connsiteY15" fmla="*/ 350224 h 359979"/>
                <a:gd name="connsiteX16" fmla="*/ 288065 w 372449"/>
                <a:gd name="connsiteY16" fmla="*/ 350771 h 359979"/>
                <a:gd name="connsiteX17" fmla="*/ 299099 w 372449"/>
                <a:gd name="connsiteY17" fmla="*/ 359342 h 359979"/>
                <a:gd name="connsiteX18" fmla="*/ 301743 w 372449"/>
                <a:gd name="connsiteY18" fmla="*/ 359890 h 359979"/>
                <a:gd name="connsiteX19" fmla="*/ 315422 w 372449"/>
                <a:gd name="connsiteY19" fmla="*/ 356516 h 359979"/>
                <a:gd name="connsiteX20" fmla="*/ 321349 w 372449"/>
                <a:gd name="connsiteY20" fmla="*/ 343567 h 359979"/>
                <a:gd name="connsiteX21" fmla="*/ 334754 w 372449"/>
                <a:gd name="connsiteY21" fmla="*/ 340010 h 359979"/>
                <a:gd name="connsiteX22" fmla="*/ 342961 w 372449"/>
                <a:gd name="connsiteY22" fmla="*/ 328977 h 359979"/>
                <a:gd name="connsiteX23" fmla="*/ 350894 w 372449"/>
                <a:gd name="connsiteY23" fmla="*/ 319128 h 359979"/>
                <a:gd name="connsiteX24" fmla="*/ 359466 w 372449"/>
                <a:gd name="connsiteY24" fmla="*/ 315298 h 359979"/>
                <a:gd name="connsiteX25" fmla="*/ 369861 w 372449"/>
                <a:gd name="connsiteY25" fmla="*/ 309735 h 359979"/>
                <a:gd name="connsiteX26" fmla="*/ 368585 w 372449"/>
                <a:gd name="connsiteY26" fmla="*/ 305632 h 359979"/>
                <a:gd name="connsiteX27" fmla="*/ 368585 w 372449"/>
                <a:gd name="connsiteY27" fmla="*/ 279917 h 359979"/>
                <a:gd name="connsiteX28" fmla="*/ 370500 w 372449"/>
                <a:gd name="connsiteY28" fmla="*/ 277272 h 359979"/>
                <a:gd name="connsiteX29" fmla="*/ 362749 w 372449"/>
                <a:gd name="connsiteY29" fmla="*/ 271618 h 359979"/>
                <a:gd name="connsiteX30" fmla="*/ 338584 w 372449"/>
                <a:gd name="connsiteY30" fmla="*/ 229945 h 359979"/>
                <a:gd name="connsiteX31" fmla="*/ 315057 w 372449"/>
                <a:gd name="connsiteY31" fmla="*/ 185171 h 359979"/>
                <a:gd name="connsiteX32" fmla="*/ 313324 w 372449"/>
                <a:gd name="connsiteY32" fmla="*/ 180976 h 359979"/>
                <a:gd name="connsiteX33" fmla="*/ 312230 w 372449"/>
                <a:gd name="connsiteY33" fmla="*/ 168392 h 359979"/>
                <a:gd name="connsiteX34" fmla="*/ 302473 w 372449"/>
                <a:gd name="connsiteY34" fmla="*/ 144865 h 359979"/>
                <a:gd name="connsiteX35" fmla="*/ 294904 w 372449"/>
                <a:gd name="connsiteY35" fmla="*/ 133467 h 359979"/>
                <a:gd name="connsiteX36" fmla="*/ 273474 w 372449"/>
                <a:gd name="connsiteY36" fmla="*/ 104195 h 359979"/>
                <a:gd name="connsiteX37" fmla="*/ 262988 w 372449"/>
                <a:gd name="connsiteY37" fmla="*/ 83313 h 359979"/>
                <a:gd name="connsiteX38" fmla="*/ 260526 w 372449"/>
                <a:gd name="connsiteY38" fmla="*/ 70364 h 359979"/>
                <a:gd name="connsiteX39" fmla="*/ 262623 w 372449"/>
                <a:gd name="connsiteY39" fmla="*/ 65257 h 359979"/>
                <a:gd name="connsiteX40" fmla="*/ 264721 w 372449"/>
                <a:gd name="connsiteY40" fmla="*/ 62248 h 359979"/>
                <a:gd name="connsiteX41" fmla="*/ 268459 w 372449"/>
                <a:gd name="connsiteY41" fmla="*/ 66990 h 359979"/>
                <a:gd name="connsiteX42" fmla="*/ 272654 w 372449"/>
                <a:gd name="connsiteY42" fmla="*/ 82219 h 359979"/>
                <a:gd name="connsiteX43" fmla="*/ 279675 w 372449"/>
                <a:gd name="connsiteY43" fmla="*/ 90334 h 359979"/>
                <a:gd name="connsiteX44" fmla="*/ 287882 w 372449"/>
                <a:gd name="connsiteY44" fmla="*/ 106475 h 359979"/>
                <a:gd name="connsiteX45" fmla="*/ 300011 w 372449"/>
                <a:gd name="connsiteY45" fmla="*/ 125716 h 359979"/>
                <a:gd name="connsiteX46" fmla="*/ 317702 w 372449"/>
                <a:gd name="connsiteY46" fmla="*/ 141035 h 359979"/>
                <a:gd name="connsiteX47" fmla="*/ 324905 w 372449"/>
                <a:gd name="connsiteY47" fmla="*/ 138756 h 359979"/>
                <a:gd name="connsiteX48" fmla="*/ 331289 w 372449"/>
                <a:gd name="connsiteY48" fmla="*/ 120518 h 359979"/>
                <a:gd name="connsiteX49" fmla="*/ 340408 w 372449"/>
                <a:gd name="connsiteY49" fmla="*/ 93161 h 359979"/>
                <a:gd name="connsiteX50" fmla="*/ 344876 w 372449"/>
                <a:gd name="connsiteY50" fmla="*/ 79665 h 359979"/>
                <a:gd name="connsiteX51" fmla="*/ 327368 w 372449"/>
                <a:gd name="connsiteY51" fmla="*/ 27870 h 359979"/>
                <a:gd name="connsiteX52" fmla="*/ 321714 w 372449"/>
                <a:gd name="connsiteY52" fmla="*/ 11547 h 359979"/>
                <a:gd name="connsiteX53" fmla="*/ 321714 w 372449"/>
                <a:gd name="connsiteY53" fmla="*/ 11547 h 359979"/>
                <a:gd name="connsiteX54" fmla="*/ 308400 w 372449"/>
                <a:gd name="connsiteY54" fmla="*/ 17292 h 359979"/>
                <a:gd name="connsiteX55" fmla="*/ 272654 w 372449"/>
                <a:gd name="connsiteY55" fmla="*/ 21851 h 359979"/>
                <a:gd name="connsiteX56" fmla="*/ 261437 w 372449"/>
                <a:gd name="connsiteY56" fmla="*/ 15741 h 359979"/>
                <a:gd name="connsiteX57" fmla="*/ 256513 w 372449"/>
                <a:gd name="connsiteY57" fmla="*/ 14100 h 359979"/>
                <a:gd name="connsiteX58" fmla="*/ 255145 w 372449"/>
                <a:gd name="connsiteY58" fmla="*/ 19207 h 359979"/>
                <a:gd name="connsiteX59" fmla="*/ 249492 w 372449"/>
                <a:gd name="connsiteY59" fmla="*/ 19207 h 359979"/>
                <a:gd name="connsiteX60" fmla="*/ 241285 w 372449"/>
                <a:gd name="connsiteY60" fmla="*/ 10088 h 359979"/>
                <a:gd name="connsiteX61" fmla="*/ 239826 w 372449"/>
                <a:gd name="connsiteY61" fmla="*/ 5072 h 359979"/>
                <a:gd name="connsiteX62" fmla="*/ 224597 w 372449"/>
                <a:gd name="connsiteY62" fmla="*/ 4343 h 359979"/>
                <a:gd name="connsiteX63" fmla="*/ 207909 w 372449"/>
                <a:gd name="connsiteY63" fmla="*/ 3249 h 359979"/>
                <a:gd name="connsiteX64" fmla="*/ 194778 w 372449"/>
                <a:gd name="connsiteY64" fmla="*/ 7534 h 359979"/>
                <a:gd name="connsiteX65" fmla="*/ 188121 w 372449"/>
                <a:gd name="connsiteY65" fmla="*/ 11547 h 359979"/>
                <a:gd name="connsiteX66" fmla="*/ 188121 w 372449"/>
                <a:gd name="connsiteY66" fmla="*/ 13827 h 359979"/>
                <a:gd name="connsiteX67" fmla="*/ 187392 w 372449"/>
                <a:gd name="connsiteY67" fmla="*/ 15012 h 359979"/>
                <a:gd name="connsiteX68" fmla="*/ 182650 w 372449"/>
                <a:gd name="connsiteY68" fmla="*/ 14191 h 359979"/>
                <a:gd name="connsiteX69" fmla="*/ 152375 w 372449"/>
                <a:gd name="connsiteY69" fmla="*/ 29055 h 359979"/>
                <a:gd name="connsiteX70" fmla="*/ 141159 w 372449"/>
                <a:gd name="connsiteY70" fmla="*/ 27322 h 359979"/>
                <a:gd name="connsiteX71" fmla="*/ 122192 w 372449"/>
                <a:gd name="connsiteY71" fmla="*/ 21669 h 359979"/>
                <a:gd name="connsiteX72" fmla="*/ 93741 w 372449"/>
                <a:gd name="connsiteY72" fmla="*/ 15559 h 359979"/>
                <a:gd name="connsiteX73" fmla="*/ 69575 w 372449"/>
                <a:gd name="connsiteY73" fmla="*/ 7352 h 359979"/>
                <a:gd name="connsiteX74" fmla="*/ 36109 w 372449"/>
                <a:gd name="connsiteY74" fmla="*/ 1698 h 359979"/>
                <a:gd name="connsiteX75" fmla="*/ 15865 w 372449"/>
                <a:gd name="connsiteY75" fmla="*/ -34 h 359979"/>
                <a:gd name="connsiteX76" fmla="*/ 4740 w 372449"/>
                <a:gd name="connsiteY76" fmla="*/ 15194 h 35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72449" h="359979">
                  <a:moveTo>
                    <a:pt x="4740" y="15194"/>
                  </a:moveTo>
                  <a:cubicBezTo>
                    <a:pt x="6017" y="24313"/>
                    <a:pt x="10941" y="35621"/>
                    <a:pt x="7202" y="41822"/>
                  </a:cubicBezTo>
                  <a:cubicBezTo>
                    <a:pt x="3463" y="48023"/>
                    <a:pt x="1457" y="50941"/>
                    <a:pt x="1092" y="51579"/>
                  </a:cubicBezTo>
                  <a:cubicBezTo>
                    <a:pt x="-157" y="53093"/>
                    <a:pt x="-403" y="55199"/>
                    <a:pt x="454" y="56959"/>
                  </a:cubicBezTo>
                  <a:cubicBezTo>
                    <a:pt x="2059" y="62139"/>
                    <a:pt x="3372" y="67409"/>
                    <a:pt x="4375" y="72735"/>
                  </a:cubicBezTo>
                  <a:cubicBezTo>
                    <a:pt x="4722" y="75224"/>
                    <a:pt x="5333" y="77668"/>
                    <a:pt x="6199" y="80030"/>
                  </a:cubicBezTo>
                  <a:cubicBezTo>
                    <a:pt x="7166" y="82729"/>
                    <a:pt x="7749" y="85556"/>
                    <a:pt x="7931" y="88419"/>
                  </a:cubicBezTo>
                  <a:cubicBezTo>
                    <a:pt x="7931" y="90973"/>
                    <a:pt x="9481" y="157723"/>
                    <a:pt x="9481" y="157723"/>
                  </a:cubicBezTo>
                  <a:lnTo>
                    <a:pt x="9481" y="247180"/>
                  </a:lnTo>
                  <a:lnTo>
                    <a:pt x="9481" y="349859"/>
                  </a:lnTo>
                  <a:lnTo>
                    <a:pt x="221588" y="347579"/>
                  </a:lnTo>
                  <a:cubicBezTo>
                    <a:pt x="221588" y="347579"/>
                    <a:pt x="223867" y="347579"/>
                    <a:pt x="224233" y="347032"/>
                  </a:cubicBezTo>
                  <a:cubicBezTo>
                    <a:pt x="224597" y="346485"/>
                    <a:pt x="229339" y="340375"/>
                    <a:pt x="229339" y="344570"/>
                  </a:cubicBezTo>
                  <a:lnTo>
                    <a:pt x="229339" y="348673"/>
                  </a:lnTo>
                  <a:cubicBezTo>
                    <a:pt x="229339" y="348673"/>
                    <a:pt x="229339" y="350406"/>
                    <a:pt x="230525" y="350224"/>
                  </a:cubicBezTo>
                  <a:cubicBezTo>
                    <a:pt x="231710" y="350041"/>
                    <a:pt x="285238" y="350224"/>
                    <a:pt x="285238" y="350224"/>
                  </a:cubicBezTo>
                  <a:cubicBezTo>
                    <a:pt x="286214" y="350105"/>
                    <a:pt x="287198" y="350296"/>
                    <a:pt x="288065" y="350771"/>
                  </a:cubicBezTo>
                  <a:cubicBezTo>
                    <a:pt x="288794" y="351592"/>
                    <a:pt x="299099" y="359342"/>
                    <a:pt x="299099" y="359342"/>
                  </a:cubicBezTo>
                  <a:cubicBezTo>
                    <a:pt x="299099" y="359342"/>
                    <a:pt x="299099" y="360163"/>
                    <a:pt x="301743" y="359890"/>
                  </a:cubicBezTo>
                  <a:cubicBezTo>
                    <a:pt x="304388" y="359616"/>
                    <a:pt x="313507" y="359890"/>
                    <a:pt x="315422" y="356516"/>
                  </a:cubicBezTo>
                  <a:cubicBezTo>
                    <a:pt x="317336" y="353142"/>
                    <a:pt x="318249" y="345117"/>
                    <a:pt x="321349" y="343567"/>
                  </a:cubicBezTo>
                  <a:cubicBezTo>
                    <a:pt x="325753" y="342144"/>
                    <a:pt x="330222" y="340959"/>
                    <a:pt x="334754" y="340010"/>
                  </a:cubicBezTo>
                  <a:cubicBezTo>
                    <a:pt x="336304" y="339372"/>
                    <a:pt x="340499" y="337366"/>
                    <a:pt x="342961" y="328977"/>
                  </a:cubicBezTo>
                  <a:cubicBezTo>
                    <a:pt x="345423" y="320587"/>
                    <a:pt x="347885" y="319311"/>
                    <a:pt x="350894" y="319128"/>
                  </a:cubicBezTo>
                  <a:cubicBezTo>
                    <a:pt x="353967" y="318408"/>
                    <a:pt x="356876" y="317104"/>
                    <a:pt x="359466" y="315298"/>
                  </a:cubicBezTo>
                  <a:lnTo>
                    <a:pt x="369861" y="309735"/>
                  </a:lnTo>
                  <a:cubicBezTo>
                    <a:pt x="369314" y="308413"/>
                    <a:pt x="368886" y="307036"/>
                    <a:pt x="368585" y="305632"/>
                  </a:cubicBezTo>
                  <a:cubicBezTo>
                    <a:pt x="364846" y="286209"/>
                    <a:pt x="363478" y="278275"/>
                    <a:pt x="368585" y="279917"/>
                  </a:cubicBezTo>
                  <a:cubicBezTo>
                    <a:pt x="373691" y="281558"/>
                    <a:pt x="372962" y="279917"/>
                    <a:pt x="370500" y="277272"/>
                  </a:cubicBezTo>
                  <a:cubicBezTo>
                    <a:pt x="368038" y="274628"/>
                    <a:pt x="365211" y="274628"/>
                    <a:pt x="362749" y="271618"/>
                  </a:cubicBezTo>
                  <a:cubicBezTo>
                    <a:pt x="353356" y="258551"/>
                    <a:pt x="345259" y="244590"/>
                    <a:pt x="338584" y="229945"/>
                  </a:cubicBezTo>
                  <a:cubicBezTo>
                    <a:pt x="329465" y="209701"/>
                    <a:pt x="315057" y="185171"/>
                    <a:pt x="315057" y="185171"/>
                  </a:cubicBezTo>
                  <a:cubicBezTo>
                    <a:pt x="313644" y="184287"/>
                    <a:pt x="312951" y="182600"/>
                    <a:pt x="313324" y="180976"/>
                  </a:cubicBezTo>
                  <a:cubicBezTo>
                    <a:pt x="314400" y="176782"/>
                    <a:pt x="314018" y="172341"/>
                    <a:pt x="312230" y="168392"/>
                  </a:cubicBezTo>
                  <a:cubicBezTo>
                    <a:pt x="308455" y="160778"/>
                    <a:pt x="305190" y="152917"/>
                    <a:pt x="302473" y="144865"/>
                  </a:cubicBezTo>
                  <a:cubicBezTo>
                    <a:pt x="301050" y="140443"/>
                    <a:pt x="298433" y="136494"/>
                    <a:pt x="294904" y="133467"/>
                  </a:cubicBezTo>
                  <a:cubicBezTo>
                    <a:pt x="286287" y="124877"/>
                    <a:pt x="279055" y="115001"/>
                    <a:pt x="273474" y="104195"/>
                  </a:cubicBezTo>
                  <a:cubicBezTo>
                    <a:pt x="271441" y="96590"/>
                    <a:pt x="267866" y="89486"/>
                    <a:pt x="262988" y="83313"/>
                  </a:cubicBezTo>
                  <a:cubicBezTo>
                    <a:pt x="259222" y="80112"/>
                    <a:pt x="258191" y="74723"/>
                    <a:pt x="260526" y="70364"/>
                  </a:cubicBezTo>
                  <a:cubicBezTo>
                    <a:pt x="261921" y="69042"/>
                    <a:pt x="262687" y="67181"/>
                    <a:pt x="262623" y="65257"/>
                  </a:cubicBezTo>
                  <a:cubicBezTo>
                    <a:pt x="262623" y="64163"/>
                    <a:pt x="263170" y="62066"/>
                    <a:pt x="264721" y="62248"/>
                  </a:cubicBezTo>
                  <a:cubicBezTo>
                    <a:pt x="266854" y="62868"/>
                    <a:pt x="268349" y="64774"/>
                    <a:pt x="268459" y="66990"/>
                  </a:cubicBezTo>
                  <a:cubicBezTo>
                    <a:pt x="268459" y="69634"/>
                    <a:pt x="272289" y="80851"/>
                    <a:pt x="272654" y="82219"/>
                  </a:cubicBezTo>
                  <a:cubicBezTo>
                    <a:pt x="274569" y="85264"/>
                    <a:pt x="276931" y="88000"/>
                    <a:pt x="279675" y="90334"/>
                  </a:cubicBezTo>
                  <a:cubicBezTo>
                    <a:pt x="284810" y="94109"/>
                    <a:pt x="287855" y="100101"/>
                    <a:pt x="287882" y="106475"/>
                  </a:cubicBezTo>
                  <a:cubicBezTo>
                    <a:pt x="287882" y="115594"/>
                    <a:pt x="293172" y="119241"/>
                    <a:pt x="300011" y="125716"/>
                  </a:cubicBezTo>
                  <a:cubicBezTo>
                    <a:pt x="305628" y="131141"/>
                    <a:pt x="311528" y="136248"/>
                    <a:pt x="317702" y="141035"/>
                  </a:cubicBezTo>
                  <a:cubicBezTo>
                    <a:pt x="319981" y="142586"/>
                    <a:pt x="324176" y="145048"/>
                    <a:pt x="324905" y="138756"/>
                  </a:cubicBezTo>
                  <a:cubicBezTo>
                    <a:pt x="326428" y="132482"/>
                    <a:pt x="328571" y="126372"/>
                    <a:pt x="331289" y="120518"/>
                  </a:cubicBezTo>
                  <a:cubicBezTo>
                    <a:pt x="331289" y="120518"/>
                    <a:pt x="338492" y="98085"/>
                    <a:pt x="340408" y="93161"/>
                  </a:cubicBezTo>
                  <a:cubicBezTo>
                    <a:pt x="342322" y="88237"/>
                    <a:pt x="343508" y="82492"/>
                    <a:pt x="344876" y="79665"/>
                  </a:cubicBezTo>
                  <a:cubicBezTo>
                    <a:pt x="341775" y="70546"/>
                    <a:pt x="328918" y="32338"/>
                    <a:pt x="327368" y="27870"/>
                  </a:cubicBezTo>
                  <a:cubicBezTo>
                    <a:pt x="325817" y="23401"/>
                    <a:pt x="323355" y="16289"/>
                    <a:pt x="321714" y="11547"/>
                  </a:cubicBezTo>
                  <a:lnTo>
                    <a:pt x="321714" y="11547"/>
                  </a:lnTo>
                  <a:cubicBezTo>
                    <a:pt x="319799" y="12368"/>
                    <a:pt x="312595" y="15194"/>
                    <a:pt x="308400" y="17292"/>
                  </a:cubicBezTo>
                  <a:cubicBezTo>
                    <a:pt x="296719" y="20292"/>
                    <a:pt x="284709" y="21824"/>
                    <a:pt x="272654" y="21851"/>
                  </a:cubicBezTo>
                  <a:cubicBezTo>
                    <a:pt x="266544" y="21122"/>
                    <a:pt x="265450" y="18477"/>
                    <a:pt x="261437" y="15741"/>
                  </a:cubicBezTo>
                  <a:cubicBezTo>
                    <a:pt x="257425" y="13006"/>
                    <a:pt x="254598" y="11364"/>
                    <a:pt x="256513" y="14100"/>
                  </a:cubicBezTo>
                  <a:cubicBezTo>
                    <a:pt x="258429" y="16836"/>
                    <a:pt x="256513" y="17839"/>
                    <a:pt x="255145" y="19207"/>
                  </a:cubicBezTo>
                  <a:cubicBezTo>
                    <a:pt x="253778" y="20574"/>
                    <a:pt x="252136" y="20666"/>
                    <a:pt x="249492" y="19207"/>
                  </a:cubicBezTo>
                  <a:cubicBezTo>
                    <a:pt x="246847" y="17748"/>
                    <a:pt x="239005" y="14465"/>
                    <a:pt x="241285" y="10088"/>
                  </a:cubicBezTo>
                  <a:cubicBezTo>
                    <a:pt x="243565" y="5711"/>
                    <a:pt x="247394" y="1516"/>
                    <a:pt x="239826" y="5072"/>
                  </a:cubicBezTo>
                  <a:cubicBezTo>
                    <a:pt x="232257" y="8629"/>
                    <a:pt x="229704" y="6075"/>
                    <a:pt x="224597" y="4343"/>
                  </a:cubicBezTo>
                  <a:cubicBezTo>
                    <a:pt x="219509" y="1416"/>
                    <a:pt x="213344" y="1005"/>
                    <a:pt x="207909" y="3249"/>
                  </a:cubicBezTo>
                  <a:cubicBezTo>
                    <a:pt x="200432" y="6440"/>
                    <a:pt x="201253" y="4343"/>
                    <a:pt x="194778" y="7534"/>
                  </a:cubicBezTo>
                  <a:cubicBezTo>
                    <a:pt x="188304" y="10726"/>
                    <a:pt x="189307" y="10270"/>
                    <a:pt x="188121" y="11547"/>
                  </a:cubicBezTo>
                  <a:cubicBezTo>
                    <a:pt x="186936" y="12823"/>
                    <a:pt x="185112" y="13279"/>
                    <a:pt x="188121" y="13827"/>
                  </a:cubicBezTo>
                  <a:cubicBezTo>
                    <a:pt x="191131" y="14374"/>
                    <a:pt x="189489" y="15741"/>
                    <a:pt x="187392" y="15012"/>
                  </a:cubicBezTo>
                  <a:cubicBezTo>
                    <a:pt x="185295" y="14282"/>
                    <a:pt x="184109" y="13097"/>
                    <a:pt x="182650" y="14191"/>
                  </a:cubicBezTo>
                  <a:cubicBezTo>
                    <a:pt x="173203" y="20374"/>
                    <a:pt x="163035" y="25362"/>
                    <a:pt x="152375" y="29055"/>
                  </a:cubicBezTo>
                  <a:cubicBezTo>
                    <a:pt x="145536" y="29785"/>
                    <a:pt x="144989" y="29967"/>
                    <a:pt x="141159" y="27322"/>
                  </a:cubicBezTo>
                  <a:cubicBezTo>
                    <a:pt x="135515" y="23638"/>
                    <a:pt x="128930" y="21678"/>
                    <a:pt x="122192" y="21669"/>
                  </a:cubicBezTo>
                  <a:cubicBezTo>
                    <a:pt x="112480" y="20884"/>
                    <a:pt x="102914" y="18833"/>
                    <a:pt x="93741" y="15559"/>
                  </a:cubicBezTo>
                  <a:cubicBezTo>
                    <a:pt x="85971" y="12039"/>
                    <a:pt x="77883" y="9294"/>
                    <a:pt x="69575" y="7352"/>
                  </a:cubicBezTo>
                  <a:cubicBezTo>
                    <a:pt x="58359" y="4890"/>
                    <a:pt x="45410" y="-1767"/>
                    <a:pt x="36109" y="1698"/>
                  </a:cubicBezTo>
                  <a:cubicBezTo>
                    <a:pt x="26808" y="5163"/>
                    <a:pt x="20060" y="7808"/>
                    <a:pt x="15865" y="-34"/>
                  </a:cubicBezTo>
                  <a:cubicBezTo>
                    <a:pt x="10850" y="2610"/>
                    <a:pt x="3828" y="8811"/>
                    <a:pt x="4740" y="15194"/>
                  </a:cubicBezTo>
                  <a:close/>
                </a:path>
              </a:pathLst>
            </a:custGeom>
            <a:grpFill/>
            <a:ln w="4559" cap="flat">
              <a:solidFill>
                <a:srgbClr val="FFFFFF"/>
              </a:solidFill>
              <a:prstDash val="solid"/>
              <a:miter/>
            </a:ln>
          </p:spPr>
          <p:txBody>
            <a:bodyPr rtlCol="0" anchor="ctr"/>
            <a:lstStyle/>
            <a:p>
              <a:endParaRPr lang="en-US"/>
            </a:p>
          </p:txBody>
        </p:sp>
      </p:grpSp>
      <p:sp>
        <p:nvSpPr>
          <p:cNvPr id="1306" name="Freeform: Shape 1305">
            <a:extLst>
              <a:ext uri="{FF2B5EF4-FFF2-40B4-BE49-F238E27FC236}">
                <a16:creationId xmlns:a16="http://schemas.microsoft.com/office/drawing/2014/main" id="{D28FBCFD-89F5-615E-0374-27CDBE85E154}"/>
              </a:ext>
            </a:extLst>
          </p:cNvPr>
          <p:cNvSpPr/>
          <p:nvPr/>
        </p:nvSpPr>
        <p:spPr>
          <a:xfrm>
            <a:off x="6400410" y="3188919"/>
            <a:ext cx="182631" cy="105495"/>
          </a:xfrm>
          <a:custGeom>
            <a:avLst/>
            <a:gdLst>
              <a:gd name="connsiteX0" fmla="*/ 166643 w 210191"/>
              <a:gd name="connsiteY0" fmla="*/ 4981 h 121415"/>
              <a:gd name="connsiteX1" fmla="*/ 164819 w 210191"/>
              <a:gd name="connsiteY1" fmla="*/ 4434 h 121415"/>
              <a:gd name="connsiteX2" fmla="*/ 138283 w 210191"/>
              <a:gd name="connsiteY2" fmla="*/ 7534 h 121415"/>
              <a:gd name="connsiteX3" fmla="*/ 135638 w 210191"/>
              <a:gd name="connsiteY3" fmla="*/ 8720 h 121415"/>
              <a:gd name="connsiteX4" fmla="*/ 115212 w 210191"/>
              <a:gd name="connsiteY4" fmla="*/ 21395 h 121415"/>
              <a:gd name="connsiteX5" fmla="*/ 112841 w 210191"/>
              <a:gd name="connsiteY5" fmla="*/ 22763 h 121415"/>
              <a:gd name="connsiteX6" fmla="*/ 106275 w 210191"/>
              <a:gd name="connsiteY6" fmla="*/ 24404 h 121415"/>
              <a:gd name="connsiteX7" fmla="*/ 103722 w 210191"/>
              <a:gd name="connsiteY7" fmla="*/ 24404 h 121415"/>
              <a:gd name="connsiteX8" fmla="*/ 79192 w 210191"/>
              <a:gd name="connsiteY8" fmla="*/ 21030 h 121415"/>
              <a:gd name="connsiteX9" fmla="*/ 75362 w 210191"/>
              <a:gd name="connsiteY9" fmla="*/ 19845 h 121415"/>
              <a:gd name="connsiteX10" fmla="*/ 73447 w 210191"/>
              <a:gd name="connsiteY10" fmla="*/ 19845 h 121415"/>
              <a:gd name="connsiteX11" fmla="*/ 67611 w 210191"/>
              <a:gd name="connsiteY11" fmla="*/ 21851 h 121415"/>
              <a:gd name="connsiteX12" fmla="*/ 63052 w 210191"/>
              <a:gd name="connsiteY12" fmla="*/ 21851 h 121415"/>
              <a:gd name="connsiteX13" fmla="*/ 54936 w 210191"/>
              <a:gd name="connsiteY13" fmla="*/ 20301 h 121415"/>
              <a:gd name="connsiteX14" fmla="*/ 36698 w 210191"/>
              <a:gd name="connsiteY14" fmla="*/ 16106 h 121415"/>
              <a:gd name="connsiteX15" fmla="*/ 25573 w 210191"/>
              <a:gd name="connsiteY15" fmla="*/ 16835 h 121415"/>
              <a:gd name="connsiteX16" fmla="*/ 18186 w 210191"/>
              <a:gd name="connsiteY16" fmla="*/ 15285 h 121415"/>
              <a:gd name="connsiteX17" fmla="*/ 20740 w 210191"/>
              <a:gd name="connsiteY17" fmla="*/ 6166 h 121415"/>
              <a:gd name="connsiteX18" fmla="*/ 20740 w 210191"/>
              <a:gd name="connsiteY18" fmla="*/ 4616 h 121415"/>
              <a:gd name="connsiteX19" fmla="*/ 10253 w 210191"/>
              <a:gd name="connsiteY19" fmla="*/ -34 h 121415"/>
              <a:gd name="connsiteX20" fmla="*/ 587 w 210191"/>
              <a:gd name="connsiteY20" fmla="*/ 18203 h 121415"/>
              <a:gd name="connsiteX21" fmla="*/ 2958 w 210191"/>
              <a:gd name="connsiteY21" fmla="*/ 24951 h 121415"/>
              <a:gd name="connsiteX22" fmla="*/ 12077 w 210191"/>
              <a:gd name="connsiteY22" fmla="*/ 36441 h 121415"/>
              <a:gd name="connsiteX23" fmla="*/ 21196 w 210191"/>
              <a:gd name="connsiteY23" fmla="*/ 42733 h 121415"/>
              <a:gd name="connsiteX24" fmla="*/ 6970 w 210191"/>
              <a:gd name="connsiteY24" fmla="*/ 53585 h 121415"/>
              <a:gd name="connsiteX25" fmla="*/ 2502 w 210191"/>
              <a:gd name="connsiteY25" fmla="*/ 62248 h 121415"/>
              <a:gd name="connsiteX26" fmla="*/ 2502 w 210191"/>
              <a:gd name="connsiteY26" fmla="*/ 65348 h 121415"/>
              <a:gd name="connsiteX27" fmla="*/ 3688 w 210191"/>
              <a:gd name="connsiteY27" fmla="*/ 67081 h 121415"/>
              <a:gd name="connsiteX28" fmla="*/ 4235 w 210191"/>
              <a:gd name="connsiteY28" fmla="*/ 73829 h 121415"/>
              <a:gd name="connsiteX29" fmla="*/ -52 w 210191"/>
              <a:gd name="connsiteY29" fmla="*/ 78115 h 121415"/>
              <a:gd name="connsiteX30" fmla="*/ 5420 w 210191"/>
              <a:gd name="connsiteY30" fmla="*/ 84863 h 121415"/>
              <a:gd name="connsiteX31" fmla="*/ 14539 w 210191"/>
              <a:gd name="connsiteY31" fmla="*/ 92887 h 121415"/>
              <a:gd name="connsiteX32" fmla="*/ 18551 w 210191"/>
              <a:gd name="connsiteY32" fmla="*/ 96809 h 121415"/>
              <a:gd name="connsiteX33" fmla="*/ 21743 w 210191"/>
              <a:gd name="connsiteY33" fmla="*/ 103830 h 121415"/>
              <a:gd name="connsiteX34" fmla="*/ 19099 w 210191"/>
              <a:gd name="connsiteY34" fmla="*/ 117691 h 121415"/>
              <a:gd name="connsiteX35" fmla="*/ 34327 w 210191"/>
              <a:gd name="connsiteY35" fmla="*/ 116596 h 121415"/>
              <a:gd name="connsiteX36" fmla="*/ 43993 w 210191"/>
              <a:gd name="connsiteY36" fmla="*/ 115137 h 121415"/>
              <a:gd name="connsiteX37" fmla="*/ 66426 w 210191"/>
              <a:gd name="connsiteY37" fmla="*/ 108846 h 121415"/>
              <a:gd name="connsiteX38" fmla="*/ 80651 w 210191"/>
              <a:gd name="connsiteY38" fmla="*/ 115685 h 121415"/>
              <a:gd name="connsiteX39" fmla="*/ 84481 w 210191"/>
              <a:gd name="connsiteY39" fmla="*/ 117600 h 121415"/>
              <a:gd name="connsiteX40" fmla="*/ 93600 w 210191"/>
              <a:gd name="connsiteY40" fmla="*/ 118876 h 121415"/>
              <a:gd name="connsiteX41" fmla="*/ 96244 w 210191"/>
              <a:gd name="connsiteY41" fmla="*/ 120609 h 121415"/>
              <a:gd name="connsiteX42" fmla="*/ 99710 w 210191"/>
              <a:gd name="connsiteY42" fmla="*/ 121156 h 121415"/>
              <a:gd name="connsiteX43" fmla="*/ 123784 w 210191"/>
              <a:gd name="connsiteY43" fmla="*/ 118329 h 121415"/>
              <a:gd name="connsiteX44" fmla="*/ 128343 w 210191"/>
              <a:gd name="connsiteY44" fmla="*/ 109210 h 121415"/>
              <a:gd name="connsiteX45" fmla="*/ 126246 w 210191"/>
              <a:gd name="connsiteY45" fmla="*/ 106383 h 121415"/>
              <a:gd name="connsiteX46" fmla="*/ 125699 w 210191"/>
              <a:gd name="connsiteY46" fmla="*/ 103556 h 121415"/>
              <a:gd name="connsiteX47" fmla="*/ 133723 w 210191"/>
              <a:gd name="connsiteY47" fmla="*/ 103101 h 121415"/>
              <a:gd name="connsiteX48" fmla="*/ 140289 w 210191"/>
              <a:gd name="connsiteY48" fmla="*/ 98359 h 121415"/>
              <a:gd name="connsiteX49" fmla="*/ 142021 w 210191"/>
              <a:gd name="connsiteY49" fmla="*/ 95714 h 121415"/>
              <a:gd name="connsiteX50" fmla="*/ 143572 w 210191"/>
              <a:gd name="connsiteY50" fmla="*/ 94620 h 121415"/>
              <a:gd name="connsiteX51" fmla="*/ 166369 w 210191"/>
              <a:gd name="connsiteY51" fmla="*/ 88145 h 121415"/>
              <a:gd name="connsiteX52" fmla="*/ 169196 w 210191"/>
              <a:gd name="connsiteY52" fmla="*/ 88875 h 121415"/>
              <a:gd name="connsiteX53" fmla="*/ 173391 w 210191"/>
              <a:gd name="connsiteY53" fmla="*/ 93070 h 121415"/>
              <a:gd name="connsiteX54" fmla="*/ 177038 w 210191"/>
              <a:gd name="connsiteY54" fmla="*/ 93799 h 121415"/>
              <a:gd name="connsiteX55" fmla="*/ 191355 w 210191"/>
              <a:gd name="connsiteY55" fmla="*/ 92067 h 121415"/>
              <a:gd name="connsiteX56" fmla="*/ 190078 w 210191"/>
              <a:gd name="connsiteY56" fmla="*/ 90060 h 121415"/>
              <a:gd name="connsiteX57" fmla="*/ 180959 w 210191"/>
              <a:gd name="connsiteY57" fmla="*/ 75014 h 121415"/>
              <a:gd name="connsiteX58" fmla="*/ 178433 w 210191"/>
              <a:gd name="connsiteY58" fmla="*/ 73008 h 121415"/>
              <a:gd name="connsiteX59" fmla="*/ 177585 w 210191"/>
              <a:gd name="connsiteY59" fmla="*/ 73282 h 121415"/>
              <a:gd name="connsiteX60" fmla="*/ 175123 w 210191"/>
              <a:gd name="connsiteY60" fmla="*/ 70455 h 121415"/>
              <a:gd name="connsiteX61" fmla="*/ 187252 w 210191"/>
              <a:gd name="connsiteY61" fmla="*/ 58144 h 121415"/>
              <a:gd name="connsiteX62" fmla="*/ 187252 w 210191"/>
              <a:gd name="connsiteY62" fmla="*/ 46928 h 121415"/>
              <a:gd name="connsiteX63" fmla="*/ 188619 w 210191"/>
              <a:gd name="connsiteY63" fmla="*/ 41365 h 121415"/>
              <a:gd name="connsiteX64" fmla="*/ 203210 w 210191"/>
              <a:gd name="connsiteY64" fmla="*/ 33979 h 121415"/>
              <a:gd name="connsiteX65" fmla="*/ 207769 w 210191"/>
              <a:gd name="connsiteY65" fmla="*/ 31517 h 121415"/>
              <a:gd name="connsiteX66" fmla="*/ 210140 w 210191"/>
              <a:gd name="connsiteY66" fmla="*/ 19936 h 121415"/>
              <a:gd name="connsiteX67" fmla="*/ 170928 w 210191"/>
              <a:gd name="connsiteY67" fmla="*/ 6440 h 121415"/>
              <a:gd name="connsiteX68" fmla="*/ 166643 w 210191"/>
              <a:gd name="connsiteY68" fmla="*/ 4981 h 121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10191" h="121415">
                <a:moveTo>
                  <a:pt x="166643" y="4981"/>
                </a:moveTo>
                <a:cubicBezTo>
                  <a:pt x="166096" y="4634"/>
                  <a:pt x="165466" y="4443"/>
                  <a:pt x="164819" y="4434"/>
                </a:cubicBezTo>
                <a:cubicBezTo>
                  <a:pt x="164819" y="4434"/>
                  <a:pt x="139195" y="7534"/>
                  <a:pt x="138283" y="7534"/>
                </a:cubicBezTo>
                <a:cubicBezTo>
                  <a:pt x="137335" y="7771"/>
                  <a:pt x="136441" y="8173"/>
                  <a:pt x="135638" y="8720"/>
                </a:cubicBezTo>
                <a:cubicBezTo>
                  <a:pt x="135638" y="8720"/>
                  <a:pt x="116215" y="20483"/>
                  <a:pt x="115212" y="21395"/>
                </a:cubicBezTo>
                <a:cubicBezTo>
                  <a:pt x="114482" y="21951"/>
                  <a:pt x="113689" y="22416"/>
                  <a:pt x="112841" y="22763"/>
                </a:cubicBezTo>
                <a:cubicBezTo>
                  <a:pt x="110607" y="23127"/>
                  <a:pt x="108409" y="23675"/>
                  <a:pt x="106275" y="24404"/>
                </a:cubicBezTo>
                <a:cubicBezTo>
                  <a:pt x="105446" y="24678"/>
                  <a:pt x="104552" y="24678"/>
                  <a:pt x="103722" y="24404"/>
                </a:cubicBezTo>
                <a:lnTo>
                  <a:pt x="79192" y="21030"/>
                </a:lnTo>
                <a:cubicBezTo>
                  <a:pt x="77642" y="21030"/>
                  <a:pt x="76183" y="20027"/>
                  <a:pt x="75362" y="19845"/>
                </a:cubicBezTo>
                <a:cubicBezTo>
                  <a:pt x="74724" y="19744"/>
                  <a:pt x="74085" y="19744"/>
                  <a:pt x="73447" y="19845"/>
                </a:cubicBezTo>
                <a:cubicBezTo>
                  <a:pt x="73447" y="19845"/>
                  <a:pt x="68888" y="21213"/>
                  <a:pt x="67611" y="21851"/>
                </a:cubicBezTo>
                <a:cubicBezTo>
                  <a:pt x="66106" y="22134"/>
                  <a:pt x="64556" y="22134"/>
                  <a:pt x="63052" y="21851"/>
                </a:cubicBezTo>
                <a:cubicBezTo>
                  <a:pt x="60288" y="21714"/>
                  <a:pt x="57553" y="21185"/>
                  <a:pt x="54936" y="20301"/>
                </a:cubicBezTo>
                <a:cubicBezTo>
                  <a:pt x="52109" y="19298"/>
                  <a:pt x="39160" y="16744"/>
                  <a:pt x="36698" y="16106"/>
                </a:cubicBezTo>
                <a:cubicBezTo>
                  <a:pt x="32977" y="15832"/>
                  <a:pt x="29229" y="16070"/>
                  <a:pt x="25573" y="16835"/>
                </a:cubicBezTo>
                <a:cubicBezTo>
                  <a:pt x="23001" y="17410"/>
                  <a:pt x="20311" y="16845"/>
                  <a:pt x="18186" y="15285"/>
                </a:cubicBezTo>
                <a:cubicBezTo>
                  <a:pt x="16910" y="14009"/>
                  <a:pt x="20375" y="7261"/>
                  <a:pt x="20740" y="6166"/>
                </a:cubicBezTo>
                <a:cubicBezTo>
                  <a:pt x="21040" y="5692"/>
                  <a:pt x="21040" y="5090"/>
                  <a:pt x="20740" y="4616"/>
                </a:cubicBezTo>
                <a:lnTo>
                  <a:pt x="10253" y="-34"/>
                </a:lnTo>
                <a:lnTo>
                  <a:pt x="587" y="18203"/>
                </a:lnTo>
                <a:cubicBezTo>
                  <a:pt x="1517" y="20401"/>
                  <a:pt x="2311" y="22653"/>
                  <a:pt x="2958" y="24951"/>
                </a:cubicBezTo>
                <a:cubicBezTo>
                  <a:pt x="4682" y="29666"/>
                  <a:pt x="7873" y="33696"/>
                  <a:pt x="12077" y="36441"/>
                </a:cubicBezTo>
                <a:cubicBezTo>
                  <a:pt x="15232" y="38365"/>
                  <a:pt x="18278" y="40463"/>
                  <a:pt x="21196" y="42733"/>
                </a:cubicBezTo>
                <a:lnTo>
                  <a:pt x="6970" y="53585"/>
                </a:lnTo>
                <a:cubicBezTo>
                  <a:pt x="3934" y="55363"/>
                  <a:pt x="2192" y="58737"/>
                  <a:pt x="2502" y="62248"/>
                </a:cubicBezTo>
                <a:lnTo>
                  <a:pt x="2502" y="65348"/>
                </a:lnTo>
                <a:cubicBezTo>
                  <a:pt x="2830" y="65968"/>
                  <a:pt x="3222" y="66552"/>
                  <a:pt x="3688" y="67081"/>
                </a:cubicBezTo>
                <a:cubicBezTo>
                  <a:pt x="4235" y="67628"/>
                  <a:pt x="7244" y="71549"/>
                  <a:pt x="4235" y="73829"/>
                </a:cubicBezTo>
                <a:cubicBezTo>
                  <a:pt x="2584" y="75014"/>
                  <a:pt x="1134" y="76464"/>
                  <a:pt x="-52" y="78115"/>
                </a:cubicBezTo>
                <a:cubicBezTo>
                  <a:pt x="1627" y="80476"/>
                  <a:pt x="3459" y="82729"/>
                  <a:pt x="5420" y="84863"/>
                </a:cubicBezTo>
                <a:cubicBezTo>
                  <a:pt x="6696" y="85866"/>
                  <a:pt x="13536" y="91519"/>
                  <a:pt x="14539" y="92887"/>
                </a:cubicBezTo>
                <a:cubicBezTo>
                  <a:pt x="15542" y="94255"/>
                  <a:pt x="18095" y="95805"/>
                  <a:pt x="18551" y="96809"/>
                </a:cubicBezTo>
                <a:cubicBezTo>
                  <a:pt x="19873" y="99024"/>
                  <a:pt x="20940" y="101377"/>
                  <a:pt x="21743" y="103830"/>
                </a:cubicBezTo>
                <a:cubicBezTo>
                  <a:pt x="20457" y="108362"/>
                  <a:pt x="19573" y="113004"/>
                  <a:pt x="19099" y="117691"/>
                </a:cubicBezTo>
                <a:cubicBezTo>
                  <a:pt x="23475" y="117691"/>
                  <a:pt x="31865" y="116596"/>
                  <a:pt x="34327" y="116596"/>
                </a:cubicBezTo>
                <a:cubicBezTo>
                  <a:pt x="37601" y="116560"/>
                  <a:pt x="40856" y="116068"/>
                  <a:pt x="43993" y="115137"/>
                </a:cubicBezTo>
                <a:cubicBezTo>
                  <a:pt x="51352" y="112639"/>
                  <a:pt x="58839" y="110541"/>
                  <a:pt x="66426" y="108846"/>
                </a:cubicBezTo>
                <a:cubicBezTo>
                  <a:pt x="73082" y="107660"/>
                  <a:pt x="79375" y="114499"/>
                  <a:pt x="80651" y="115685"/>
                </a:cubicBezTo>
                <a:cubicBezTo>
                  <a:pt x="81827" y="116496"/>
                  <a:pt x="83122" y="117144"/>
                  <a:pt x="84481" y="117600"/>
                </a:cubicBezTo>
                <a:lnTo>
                  <a:pt x="93600" y="118876"/>
                </a:lnTo>
                <a:cubicBezTo>
                  <a:pt x="94649" y="119141"/>
                  <a:pt x="95579" y="119752"/>
                  <a:pt x="96244" y="120609"/>
                </a:cubicBezTo>
                <a:cubicBezTo>
                  <a:pt x="97220" y="121384"/>
                  <a:pt x="98542" y="121594"/>
                  <a:pt x="99710" y="121156"/>
                </a:cubicBezTo>
                <a:cubicBezTo>
                  <a:pt x="101169" y="121156"/>
                  <a:pt x="117947" y="119515"/>
                  <a:pt x="123784" y="118329"/>
                </a:cubicBezTo>
                <a:cubicBezTo>
                  <a:pt x="129620" y="117144"/>
                  <a:pt x="128343" y="110578"/>
                  <a:pt x="128343" y="109210"/>
                </a:cubicBezTo>
                <a:cubicBezTo>
                  <a:pt x="128343" y="107842"/>
                  <a:pt x="127431" y="107478"/>
                  <a:pt x="126246" y="106383"/>
                </a:cubicBezTo>
                <a:cubicBezTo>
                  <a:pt x="125060" y="105289"/>
                  <a:pt x="125152" y="104468"/>
                  <a:pt x="125699" y="103556"/>
                </a:cubicBezTo>
                <a:cubicBezTo>
                  <a:pt x="126246" y="102645"/>
                  <a:pt x="131808" y="102918"/>
                  <a:pt x="133723" y="103101"/>
                </a:cubicBezTo>
                <a:cubicBezTo>
                  <a:pt x="135638" y="103283"/>
                  <a:pt x="139559" y="98997"/>
                  <a:pt x="140289" y="98359"/>
                </a:cubicBezTo>
                <a:cubicBezTo>
                  <a:pt x="141019" y="97721"/>
                  <a:pt x="141657" y="96261"/>
                  <a:pt x="142021" y="95714"/>
                </a:cubicBezTo>
                <a:cubicBezTo>
                  <a:pt x="142459" y="95249"/>
                  <a:pt x="142988" y="94875"/>
                  <a:pt x="143572" y="94620"/>
                </a:cubicBezTo>
                <a:lnTo>
                  <a:pt x="166369" y="88145"/>
                </a:lnTo>
                <a:cubicBezTo>
                  <a:pt x="167372" y="88027"/>
                  <a:pt x="168375" y="88282"/>
                  <a:pt x="169196" y="88875"/>
                </a:cubicBezTo>
                <a:cubicBezTo>
                  <a:pt x="169196" y="88875"/>
                  <a:pt x="172843" y="92340"/>
                  <a:pt x="173391" y="93070"/>
                </a:cubicBezTo>
                <a:cubicBezTo>
                  <a:pt x="173938" y="93799"/>
                  <a:pt x="177038" y="93799"/>
                  <a:pt x="177038" y="93799"/>
                </a:cubicBezTo>
                <a:lnTo>
                  <a:pt x="191355" y="92067"/>
                </a:lnTo>
                <a:cubicBezTo>
                  <a:pt x="191145" y="91282"/>
                  <a:pt x="190698" y="90580"/>
                  <a:pt x="190078" y="90060"/>
                </a:cubicBezTo>
                <a:cubicBezTo>
                  <a:pt x="186221" y="85583"/>
                  <a:pt x="183138" y="80504"/>
                  <a:pt x="180959" y="75014"/>
                </a:cubicBezTo>
                <a:cubicBezTo>
                  <a:pt x="180814" y="73765"/>
                  <a:pt x="179683" y="72862"/>
                  <a:pt x="178433" y="73008"/>
                </a:cubicBezTo>
                <a:cubicBezTo>
                  <a:pt x="178133" y="73044"/>
                  <a:pt x="177850" y="73136"/>
                  <a:pt x="177585" y="73282"/>
                </a:cubicBezTo>
                <a:cubicBezTo>
                  <a:pt x="176217" y="73829"/>
                  <a:pt x="168467" y="74285"/>
                  <a:pt x="175123" y="70455"/>
                </a:cubicBezTo>
                <a:cubicBezTo>
                  <a:pt x="181780" y="66625"/>
                  <a:pt x="187616" y="62248"/>
                  <a:pt x="187252" y="58144"/>
                </a:cubicBezTo>
                <a:cubicBezTo>
                  <a:pt x="186212" y="54479"/>
                  <a:pt x="186212" y="50594"/>
                  <a:pt x="187252" y="46928"/>
                </a:cubicBezTo>
                <a:cubicBezTo>
                  <a:pt x="188984" y="44283"/>
                  <a:pt x="186704" y="42916"/>
                  <a:pt x="188619" y="41365"/>
                </a:cubicBezTo>
                <a:cubicBezTo>
                  <a:pt x="192804" y="37745"/>
                  <a:pt x="197811" y="35210"/>
                  <a:pt x="203210" y="33979"/>
                </a:cubicBezTo>
                <a:cubicBezTo>
                  <a:pt x="207769" y="33979"/>
                  <a:pt x="206310" y="35894"/>
                  <a:pt x="207769" y="31517"/>
                </a:cubicBezTo>
                <a:cubicBezTo>
                  <a:pt x="208964" y="27751"/>
                  <a:pt x="209757" y="23866"/>
                  <a:pt x="210140" y="19936"/>
                </a:cubicBezTo>
                <a:lnTo>
                  <a:pt x="170928" y="6440"/>
                </a:lnTo>
                <a:cubicBezTo>
                  <a:pt x="169460" y="6084"/>
                  <a:pt x="168029" y="5592"/>
                  <a:pt x="166643" y="498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07" name="Freeform: Shape 1306">
            <a:extLst>
              <a:ext uri="{FF2B5EF4-FFF2-40B4-BE49-F238E27FC236}">
                <a16:creationId xmlns:a16="http://schemas.microsoft.com/office/drawing/2014/main" id="{9563FC92-5CD8-5ABD-27FD-FCAB24F4954E}"/>
              </a:ext>
            </a:extLst>
          </p:cNvPr>
          <p:cNvSpPr/>
          <p:nvPr/>
        </p:nvSpPr>
        <p:spPr>
          <a:xfrm>
            <a:off x="6338767" y="3040992"/>
            <a:ext cx="276924" cy="169815"/>
          </a:xfrm>
          <a:custGeom>
            <a:avLst/>
            <a:gdLst>
              <a:gd name="connsiteX0" fmla="*/ 269321 w 318713"/>
              <a:gd name="connsiteY0" fmla="*/ 119606 h 195441"/>
              <a:gd name="connsiteX1" fmla="*/ 266586 w 318713"/>
              <a:gd name="connsiteY1" fmla="*/ 117235 h 195441"/>
              <a:gd name="connsiteX2" fmla="*/ 264215 w 318713"/>
              <a:gd name="connsiteY2" fmla="*/ 109666 h 195441"/>
              <a:gd name="connsiteX3" fmla="*/ 265126 w 318713"/>
              <a:gd name="connsiteY3" fmla="*/ 93982 h 195441"/>
              <a:gd name="connsiteX4" fmla="*/ 265674 w 318713"/>
              <a:gd name="connsiteY4" fmla="*/ 90152 h 195441"/>
              <a:gd name="connsiteX5" fmla="*/ 269139 w 318713"/>
              <a:gd name="connsiteY5" fmla="*/ 80486 h 195441"/>
              <a:gd name="connsiteX6" fmla="*/ 269686 w 318713"/>
              <a:gd name="connsiteY6" fmla="*/ 71367 h 195441"/>
              <a:gd name="connsiteX7" fmla="*/ 268957 w 318713"/>
              <a:gd name="connsiteY7" fmla="*/ 68358 h 195441"/>
              <a:gd name="connsiteX8" fmla="*/ 266403 w 318713"/>
              <a:gd name="connsiteY8" fmla="*/ 62977 h 195441"/>
              <a:gd name="connsiteX9" fmla="*/ 265674 w 318713"/>
              <a:gd name="connsiteY9" fmla="*/ 59512 h 195441"/>
              <a:gd name="connsiteX10" fmla="*/ 264397 w 318713"/>
              <a:gd name="connsiteY10" fmla="*/ 55226 h 195441"/>
              <a:gd name="connsiteX11" fmla="*/ 261844 w 318713"/>
              <a:gd name="connsiteY11" fmla="*/ 52126 h 195441"/>
              <a:gd name="connsiteX12" fmla="*/ 247618 w 318713"/>
              <a:gd name="connsiteY12" fmla="*/ 38721 h 195441"/>
              <a:gd name="connsiteX13" fmla="*/ 243150 w 318713"/>
              <a:gd name="connsiteY13" fmla="*/ 31426 h 195441"/>
              <a:gd name="connsiteX14" fmla="*/ 240779 w 318713"/>
              <a:gd name="connsiteY14" fmla="*/ 28234 h 195441"/>
              <a:gd name="connsiteX15" fmla="*/ 238591 w 318713"/>
              <a:gd name="connsiteY15" fmla="*/ 25772 h 195441"/>
              <a:gd name="connsiteX16" fmla="*/ 235034 w 318713"/>
              <a:gd name="connsiteY16" fmla="*/ 15468 h 195441"/>
              <a:gd name="connsiteX17" fmla="*/ 229380 w 318713"/>
              <a:gd name="connsiteY17" fmla="*/ 6987 h 195441"/>
              <a:gd name="connsiteX18" fmla="*/ 227466 w 318713"/>
              <a:gd name="connsiteY18" fmla="*/ 5072 h 195441"/>
              <a:gd name="connsiteX19" fmla="*/ 215429 w 318713"/>
              <a:gd name="connsiteY19" fmla="*/ -34 h 195441"/>
              <a:gd name="connsiteX20" fmla="*/ 198467 w 318713"/>
              <a:gd name="connsiteY20" fmla="*/ 11091 h 195441"/>
              <a:gd name="connsiteX21" fmla="*/ 195549 w 318713"/>
              <a:gd name="connsiteY21" fmla="*/ 12185 h 195441"/>
              <a:gd name="connsiteX22" fmla="*/ 174028 w 318713"/>
              <a:gd name="connsiteY22" fmla="*/ 14647 h 195441"/>
              <a:gd name="connsiteX23" fmla="*/ 159347 w 318713"/>
              <a:gd name="connsiteY23" fmla="*/ 22763 h 195441"/>
              <a:gd name="connsiteX24" fmla="*/ 157040 w 318713"/>
              <a:gd name="connsiteY24" fmla="*/ 23009 h 195441"/>
              <a:gd name="connsiteX25" fmla="*/ 156794 w 318713"/>
              <a:gd name="connsiteY25" fmla="*/ 22763 h 195441"/>
              <a:gd name="connsiteX26" fmla="*/ 146398 w 318713"/>
              <a:gd name="connsiteY26" fmla="*/ 13644 h 195441"/>
              <a:gd name="connsiteX27" fmla="*/ 144301 w 318713"/>
              <a:gd name="connsiteY27" fmla="*/ 12641 h 195441"/>
              <a:gd name="connsiteX28" fmla="*/ 112202 w 318713"/>
              <a:gd name="connsiteY28" fmla="*/ 10179 h 195441"/>
              <a:gd name="connsiteX29" fmla="*/ 109831 w 318713"/>
              <a:gd name="connsiteY29" fmla="*/ 11182 h 195441"/>
              <a:gd name="connsiteX30" fmla="*/ 107096 w 318713"/>
              <a:gd name="connsiteY30" fmla="*/ 10452 h 195441"/>
              <a:gd name="connsiteX31" fmla="*/ 98433 w 318713"/>
              <a:gd name="connsiteY31" fmla="*/ 6805 h 195441"/>
              <a:gd name="connsiteX32" fmla="*/ 88128 w 318713"/>
              <a:gd name="connsiteY32" fmla="*/ 12459 h 195441"/>
              <a:gd name="connsiteX33" fmla="*/ 88675 w 318713"/>
              <a:gd name="connsiteY33" fmla="*/ 12915 h 195441"/>
              <a:gd name="connsiteX34" fmla="*/ 64510 w 318713"/>
              <a:gd name="connsiteY34" fmla="*/ 28599 h 195441"/>
              <a:gd name="connsiteX35" fmla="*/ 61592 w 318713"/>
              <a:gd name="connsiteY35" fmla="*/ 30149 h 195441"/>
              <a:gd name="connsiteX36" fmla="*/ 46729 w 318713"/>
              <a:gd name="connsiteY36" fmla="*/ 53859 h 195441"/>
              <a:gd name="connsiteX37" fmla="*/ 41531 w 318713"/>
              <a:gd name="connsiteY37" fmla="*/ 66260 h 195441"/>
              <a:gd name="connsiteX38" fmla="*/ 40528 w 318713"/>
              <a:gd name="connsiteY38" fmla="*/ 67993 h 195441"/>
              <a:gd name="connsiteX39" fmla="*/ 38795 w 318713"/>
              <a:gd name="connsiteY39" fmla="*/ 70637 h 195441"/>
              <a:gd name="connsiteX40" fmla="*/ 32321 w 318713"/>
              <a:gd name="connsiteY40" fmla="*/ 80759 h 195441"/>
              <a:gd name="connsiteX41" fmla="*/ 30314 w 318713"/>
              <a:gd name="connsiteY41" fmla="*/ 82766 h 195441"/>
              <a:gd name="connsiteX42" fmla="*/ 24752 w 318713"/>
              <a:gd name="connsiteY42" fmla="*/ 85045 h 195441"/>
              <a:gd name="connsiteX43" fmla="*/ 18460 w 318713"/>
              <a:gd name="connsiteY43" fmla="*/ 85045 h 195441"/>
              <a:gd name="connsiteX44" fmla="*/ 17183 w 318713"/>
              <a:gd name="connsiteY44" fmla="*/ 86048 h 195441"/>
              <a:gd name="connsiteX45" fmla="*/ 15724 w 318713"/>
              <a:gd name="connsiteY45" fmla="*/ 88784 h 195441"/>
              <a:gd name="connsiteX46" fmla="*/ 14447 w 318713"/>
              <a:gd name="connsiteY46" fmla="*/ 89696 h 195441"/>
              <a:gd name="connsiteX47" fmla="*/ -52 w 318713"/>
              <a:gd name="connsiteY47" fmla="*/ 91976 h 195441"/>
              <a:gd name="connsiteX48" fmla="*/ 14174 w 318713"/>
              <a:gd name="connsiteY48" fmla="*/ 108298 h 195441"/>
              <a:gd name="connsiteX49" fmla="*/ 18825 w 318713"/>
              <a:gd name="connsiteY49" fmla="*/ 116597 h 195441"/>
              <a:gd name="connsiteX50" fmla="*/ 18825 w 318713"/>
              <a:gd name="connsiteY50" fmla="*/ 118603 h 195441"/>
              <a:gd name="connsiteX51" fmla="*/ 33597 w 318713"/>
              <a:gd name="connsiteY51" fmla="*/ 127722 h 195441"/>
              <a:gd name="connsiteX52" fmla="*/ 41348 w 318713"/>
              <a:gd name="connsiteY52" fmla="*/ 131552 h 195441"/>
              <a:gd name="connsiteX53" fmla="*/ 42351 w 318713"/>
              <a:gd name="connsiteY53" fmla="*/ 133649 h 195441"/>
              <a:gd name="connsiteX54" fmla="*/ 43537 w 318713"/>
              <a:gd name="connsiteY54" fmla="*/ 140306 h 195441"/>
              <a:gd name="connsiteX55" fmla="*/ 39524 w 318713"/>
              <a:gd name="connsiteY55" fmla="*/ 144956 h 195441"/>
              <a:gd name="connsiteX56" fmla="*/ 41257 w 318713"/>
              <a:gd name="connsiteY56" fmla="*/ 147510 h 195441"/>
              <a:gd name="connsiteX57" fmla="*/ 59495 w 318713"/>
              <a:gd name="connsiteY57" fmla="*/ 155261 h 195441"/>
              <a:gd name="connsiteX58" fmla="*/ 60954 w 318713"/>
              <a:gd name="connsiteY58" fmla="*/ 156811 h 195441"/>
              <a:gd name="connsiteX59" fmla="*/ 66152 w 318713"/>
              <a:gd name="connsiteY59" fmla="*/ 158544 h 195441"/>
              <a:gd name="connsiteX60" fmla="*/ 78554 w 318713"/>
              <a:gd name="connsiteY60" fmla="*/ 152525 h 195441"/>
              <a:gd name="connsiteX61" fmla="*/ 84663 w 318713"/>
              <a:gd name="connsiteY61" fmla="*/ 157723 h 195441"/>
              <a:gd name="connsiteX62" fmla="*/ 81928 w 318713"/>
              <a:gd name="connsiteY62" fmla="*/ 157723 h 195441"/>
              <a:gd name="connsiteX63" fmla="*/ 78280 w 318713"/>
              <a:gd name="connsiteY63" fmla="*/ 158726 h 195441"/>
              <a:gd name="connsiteX64" fmla="*/ 76730 w 318713"/>
              <a:gd name="connsiteY64" fmla="*/ 164653 h 195441"/>
              <a:gd name="connsiteX65" fmla="*/ 81928 w 318713"/>
              <a:gd name="connsiteY65" fmla="*/ 170763 h 195441"/>
              <a:gd name="connsiteX66" fmla="*/ 81928 w 318713"/>
              <a:gd name="connsiteY66" fmla="*/ 170763 h 195441"/>
              <a:gd name="connsiteX67" fmla="*/ 92414 w 318713"/>
              <a:gd name="connsiteY67" fmla="*/ 175414 h 195441"/>
              <a:gd name="connsiteX68" fmla="*/ 92414 w 318713"/>
              <a:gd name="connsiteY68" fmla="*/ 176964 h 195441"/>
              <a:gd name="connsiteX69" fmla="*/ 89861 w 318713"/>
              <a:gd name="connsiteY69" fmla="*/ 186083 h 195441"/>
              <a:gd name="connsiteX70" fmla="*/ 97247 w 318713"/>
              <a:gd name="connsiteY70" fmla="*/ 187633 h 195441"/>
              <a:gd name="connsiteX71" fmla="*/ 108373 w 318713"/>
              <a:gd name="connsiteY71" fmla="*/ 186904 h 195441"/>
              <a:gd name="connsiteX72" fmla="*/ 126610 w 318713"/>
              <a:gd name="connsiteY72" fmla="*/ 191098 h 195441"/>
              <a:gd name="connsiteX73" fmla="*/ 134726 w 318713"/>
              <a:gd name="connsiteY73" fmla="*/ 192649 h 195441"/>
              <a:gd name="connsiteX74" fmla="*/ 139285 w 318713"/>
              <a:gd name="connsiteY74" fmla="*/ 192649 h 195441"/>
              <a:gd name="connsiteX75" fmla="*/ 145122 w 318713"/>
              <a:gd name="connsiteY75" fmla="*/ 190642 h 195441"/>
              <a:gd name="connsiteX76" fmla="*/ 147037 w 318713"/>
              <a:gd name="connsiteY76" fmla="*/ 190642 h 195441"/>
              <a:gd name="connsiteX77" fmla="*/ 150867 w 318713"/>
              <a:gd name="connsiteY77" fmla="*/ 191828 h 195441"/>
              <a:gd name="connsiteX78" fmla="*/ 175396 w 318713"/>
              <a:gd name="connsiteY78" fmla="*/ 195202 h 195441"/>
              <a:gd name="connsiteX79" fmla="*/ 177949 w 318713"/>
              <a:gd name="connsiteY79" fmla="*/ 195202 h 195441"/>
              <a:gd name="connsiteX80" fmla="*/ 184515 w 318713"/>
              <a:gd name="connsiteY80" fmla="*/ 193560 h 195441"/>
              <a:gd name="connsiteX81" fmla="*/ 186886 w 318713"/>
              <a:gd name="connsiteY81" fmla="*/ 192193 h 195441"/>
              <a:gd name="connsiteX82" fmla="*/ 207313 w 318713"/>
              <a:gd name="connsiteY82" fmla="*/ 179517 h 195441"/>
              <a:gd name="connsiteX83" fmla="*/ 209957 w 318713"/>
              <a:gd name="connsiteY83" fmla="*/ 178332 h 195441"/>
              <a:gd name="connsiteX84" fmla="*/ 236493 w 318713"/>
              <a:gd name="connsiteY84" fmla="*/ 175231 h 195441"/>
              <a:gd name="connsiteX85" fmla="*/ 238317 w 318713"/>
              <a:gd name="connsiteY85" fmla="*/ 175778 h 195441"/>
              <a:gd name="connsiteX86" fmla="*/ 243515 w 318713"/>
              <a:gd name="connsiteY86" fmla="*/ 177602 h 195441"/>
              <a:gd name="connsiteX87" fmla="*/ 282726 w 318713"/>
              <a:gd name="connsiteY87" fmla="*/ 191098 h 195441"/>
              <a:gd name="connsiteX88" fmla="*/ 282726 w 318713"/>
              <a:gd name="connsiteY88" fmla="*/ 186356 h 195441"/>
              <a:gd name="connsiteX89" fmla="*/ 287559 w 318713"/>
              <a:gd name="connsiteY89" fmla="*/ 162556 h 195441"/>
              <a:gd name="connsiteX90" fmla="*/ 290751 w 318713"/>
              <a:gd name="connsiteY90" fmla="*/ 157814 h 195441"/>
              <a:gd name="connsiteX91" fmla="*/ 288836 w 318713"/>
              <a:gd name="connsiteY91" fmla="*/ 154623 h 195441"/>
              <a:gd name="connsiteX92" fmla="*/ 294945 w 318713"/>
              <a:gd name="connsiteY92" fmla="*/ 152160 h 195441"/>
              <a:gd name="connsiteX93" fmla="*/ 290203 w 318713"/>
              <a:gd name="connsiteY93" fmla="*/ 148513 h 195441"/>
              <a:gd name="connsiteX94" fmla="*/ 299322 w 318713"/>
              <a:gd name="connsiteY94" fmla="*/ 138482 h 195441"/>
              <a:gd name="connsiteX95" fmla="*/ 299322 w 318713"/>
              <a:gd name="connsiteY95" fmla="*/ 143406 h 195441"/>
              <a:gd name="connsiteX96" fmla="*/ 314460 w 318713"/>
              <a:gd name="connsiteY96" fmla="*/ 144136 h 195441"/>
              <a:gd name="connsiteX97" fmla="*/ 318108 w 318713"/>
              <a:gd name="connsiteY97" fmla="*/ 137297 h 195441"/>
              <a:gd name="connsiteX98" fmla="*/ 318564 w 318713"/>
              <a:gd name="connsiteY98" fmla="*/ 132281 h 195441"/>
              <a:gd name="connsiteX99" fmla="*/ 317651 w 318713"/>
              <a:gd name="connsiteY99" fmla="*/ 125533 h 195441"/>
              <a:gd name="connsiteX100" fmla="*/ 310265 w 318713"/>
              <a:gd name="connsiteY100" fmla="*/ 120974 h 195441"/>
              <a:gd name="connsiteX101" fmla="*/ 298958 w 318713"/>
              <a:gd name="connsiteY101" fmla="*/ 124074 h 195441"/>
              <a:gd name="connsiteX102" fmla="*/ 289839 w 318713"/>
              <a:gd name="connsiteY102" fmla="*/ 127175 h 195441"/>
              <a:gd name="connsiteX103" fmla="*/ 289109 w 318713"/>
              <a:gd name="connsiteY103" fmla="*/ 128634 h 195441"/>
              <a:gd name="connsiteX104" fmla="*/ 286374 w 318713"/>
              <a:gd name="connsiteY104" fmla="*/ 130093 h 195441"/>
              <a:gd name="connsiteX105" fmla="*/ 276525 w 318713"/>
              <a:gd name="connsiteY105" fmla="*/ 125169 h 195441"/>
              <a:gd name="connsiteX106" fmla="*/ 269321 w 318713"/>
              <a:gd name="connsiteY106" fmla="*/ 119606 h 19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18713" h="195441">
                <a:moveTo>
                  <a:pt x="269321" y="119606"/>
                </a:moveTo>
                <a:cubicBezTo>
                  <a:pt x="268318" y="118922"/>
                  <a:pt x="267397" y="118129"/>
                  <a:pt x="266586" y="117235"/>
                </a:cubicBezTo>
                <a:cubicBezTo>
                  <a:pt x="264789" y="115147"/>
                  <a:pt x="263932" y="112411"/>
                  <a:pt x="264215" y="109666"/>
                </a:cubicBezTo>
                <a:cubicBezTo>
                  <a:pt x="264789" y="104460"/>
                  <a:pt x="265090" y="99225"/>
                  <a:pt x="265126" y="93982"/>
                </a:cubicBezTo>
                <a:cubicBezTo>
                  <a:pt x="265109" y="92687"/>
                  <a:pt x="265291" y="91392"/>
                  <a:pt x="265674" y="90152"/>
                </a:cubicBezTo>
                <a:cubicBezTo>
                  <a:pt x="265674" y="90152"/>
                  <a:pt x="268410" y="81945"/>
                  <a:pt x="269139" y="80486"/>
                </a:cubicBezTo>
                <a:cubicBezTo>
                  <a:pt x="269522" y="77458"/>
                  <a:pt x="269704" y="74413"/>
                  <a:pt x="269686" y="71367"/>
                </a:cubicBezTo>
                <a:cubicBezTo>
                  <a:pt x="269641" y="70327"/>
                  <a:pt x="269394" y="69306"/>
                  <a:pt x="268957" y="68358"/>
                </a:cubicBezTo>
                <a:cubicBezTo>
                  <a:pt x="268957" y="68358"/>
                  <a:pt x="266950" y="63707"/>
                  <a:pt x="266403" y="62977"/>
                </a:cubicBezTo>
                <a:cubicBezTo>
                  <a:pt x="265883" y="61901"/>
                  <a:pt x="265628" y="60707"/>
                  <a:pt x="265674" y="59512"/>
                </a:cubicBezTo>
                <a:cubicBezTo>
                  <a:pt x="265674" y="58692"/>
                  <a:pt x="264397" y="55865"/>
                  <a:pt x="264397" y="55226"/>
                </a:cubicBezTo>
                <a:cubicBezTo>
                  <a:pt x="264397" y="54588"/>
                  <a:pt x="262118" y="52673"/>
                  <a:pt x="261844" y="52126"/>
                </a:cubicBezTo>
                <a:cubicBezTo>
                  <a:pt x="261570" y="51579"/>
                  <a:pt x="248165" y="39542"/>
                  <a:pt x="247618" y="38721"/>
                </a:cubicBezTo>
                <a:cubicBezTo>
                  <a:pt x="245886" y="36451"/>
                  <a:pt x="244381" y="34007"/>
                  <a:pt x="243150" y="31426"/>
                </a:cubicBezTo>
                <a:cubicBezTo>
                  <a:pt x="242767" y="30113"/>
                  <a:pt x="241928" y="28982"/>
                  <a:pt x="240779" y="28234"/>
                </a:cubicBezTo>
                <a:cubicBezTo>
                  <a:pt x="239904" y="27550"/>
                  <a:pt x="239165" y="26720"/>
                  <a:pt x="238591" y="25772"/>
                </a:cubicBezTo>
                <a:cubicBezTo>
                  <a:pt x="238591" y="25225"/>
                  <a:pt x="235581" y="16653"/>
                  <a:pt x="235034" y="15468"/>
                </a:cubicBezTo>
                <a:cubicBezTo>
                  <a:pt x="234487" y="14282"/>
                  <a:pt x="229927" y="8082"/>
                  <a:pt x="229380" y="6987"/>
                </a:cubicBezTo>
                <a:cubicBezTo>
                  <a:pt x="228906" y="6203"/>
                  <a:pt x="228250" y="5546"/>
                  <a:pt x="227466" y="5072"/>
                </a:cubicBezTo>
                <a:lnTo>
                  <a:pt x="215429" y="-34"/>
                </a:lnTo>
                <a:cubicBezTo>
                  <a:pt x="210140" y="3431"/>
                  <a:pt x="199197" y="10452"/>
                  <a:pt x="198467" y="11091"/>
                </a:cubicBezTo>
                <a:cubicBezTo>
                  <a:pt x="197583" y="11665"/>
                  <a:pt x="196589" y="12039"/>
                  <a:pt x="195549" y="12185"/>
                </a:cubicBezTo>
                <a:cubicBezTo>
                  <a:pt x="195549" y="12185"/>
                  <a:pt x="179500" y="13644"/>
                  <a:pt x="174028" y="14647"/>
                </a:cubicBezTo>
                <a:cubicBezTo>
                  <a:pt x="168603" y="16261"/>
                  <a:pt x="163597" y="19024"/>
                  <a:pt x="159347" y="22763"/>
                </a:cubicBezTo>
                <a:cubicBezTo>
                  <a:pt x="158773" y="23465"/>
                  <a:pt x="157742" y="23574"/>
                  <a:pt x="157040" y="23009"/>
                </a:cubicBezTo>
                <a:cubicBezTo>
                  <a:pt x="156949" y="22936"/>
                  <a:pt x="156867" y="22854"/>
                  <a:pt x="156794" y="22763"/>
                </a:cubicBezTo>
                <a:cubicBezTo>
                  <a:pt x="156794" y="22763"/>
                  <a:pt x="147128" y="14374"/>
                  <a:pt x="146398" y="13644"/>
                </a:cubicBezTo>
                <a:cubicBezTo>
                  <a:pt x="145842" y="13060"/>
                  <a:pt x="145103" y="12705"/>
                  <a:pt x="144301" y="12641"/>
                </a:cubicBezTo>
                <a:cubicBezTo>
                  <a:pt x="144301" y="12641"/>
                  <a:pt x="113479" y="10179"/>
                  <a:pt x="112202" y="10179"/>
                </a:cubicBezTo>
                <a:cubicBezTo>
                  <a:pt x="111290" y="10097"/>
                  <a:pt x="110406" y="10471"/>
                  <a:pt x="109831" y="11182"/>
                </a:cubicBezTo>
                <a:cubicBezTo>
                  <a:pt x="108920" y="11911"/>
                  <a:pt x="109831" y="12732"/>
                  <a:pt x="107096" y="10452"/>
                </a:cubicBezTo>
                <a:cubicBezTo>
                  <a:pt x="104816" y="8118"/>
                  <a:pt x="101697" y="6805"/>
                  <a:pt x="98433" y="6805"/>
                </a:cubicBezTo>
                <a:cubicBezTo>
                  <a:pt x="94685" y="8045"/>
                  <a:pt x="91192" y="9960"/>
                  <a:pt x="88128" y="12459"/>
                </a:cubicBezTo>
                <a:lnTo>
                  <a:pt x="88675" y="12915"/>
                </a:lnTo>
                <a:lnTo>
                  <a:pt x="64510" y="28599"/>
                </a:lnTo>
                <a:cubicBezTo>
                  <a:pt x="63325" y="29146"/>
                  <a:pt x="62140" y="29146"/>
                  <a:pt x="61592" y="30149"/>
                </a:cubicBezTo>
                <a:cubicBezTo>
                  <a:pt x="61045" y="31152"/>
                  <a:pt x="47276" y="52217"/>
                  <a:pt x="46729" y="53859"/>
                </a:cubicBezTo>
                <a:cubicBezTo>
                  <a:pt x="46181" y="55500"/>
                  <a:pt x="41622" y="65896"/>
                  <a:pt x="41531" y="66260"/>
                </a:cubicBezTo>
                <a:cubicBezTo>
                  <a:pt x="41358" y="66917"/>
                  <a:pt x="41011" y="67519"/>
                  <a:pt x="40528" y="67993"/>
                </a:cubicBezTo>
                <a:cubicBezTo>
                  <a:pt x="39798" y="68768"/>
                  <a:pt x="39214" y="69662"/>
                  <a:pt x="38795" y="70637"/>
                </a:cubicBezTo>
                <a:cubicBezTo>
                  <a:pt x="36980" y="74221"/>
                  <a:pt x="34810" y="77604"/>
                  <a:pt x="32321" y="80759"/>
                </a:cubicBezTo>
                <a:cubicBezTo>
                  <a:pt x="31582" y="81352"/>
                  <a:pt x="30907" y="82027"/>
                  <a:pt x="30314" y="82766"/>
                </a:cubicBezTo>
                <a:cubicBezTo>
                  <a:pt x="28810" y="84188"/>
                  <a:pt x="26822" y="85000"/>
                  <a:pt x="24752" y="85045"/>
                </a:cubicBezTo>
                <a:cubicBezTo>
                  <a:pt x="22016" y="85045"/>
                  <a:pt x="18460" y="85045"/>
                  <a:pt x="18460" y="85045"/>
                </a:cubicBezTo>
                <a:cubicBezTo>
                  <a:pt x="17849" y="85027"/>
                  <a:pt x="17311" y="85456"/>
                  <a:pt x="17183" y="86048"/>
                </a:cubicBezTo>
                <a:cubicBezTo>
                  <a:pt x="16773" y="86997"/>
                  <a:pt x="16290" y="87918"/>
                  <a:pt x="15724" y="88784"/>
                </a:cubicBezTo>
                <a:lnTo>
                  <a:pt x="14447" y="89696"/>
                </a:lnTo>
                <a:lnTo>
                  <a:pt x="-52" y="91976"/>
                </a:lnTo>
                <a:cubicBezTo>
                  <a:pt x="-52" y="91976"/>
                  <a:pt x="12533" y="106201"/>
                  <a:pt x="14174" y="108298"/>
                </a:cubicBezTo>
                <a:cubicBezTo>
                  <a:pt x="15815" y="110396"/>
                  <a:pt x="19463" y="116050"/>
                  <a:pt x="18825" y="116597"/>
                </a:cubicBezTo>
                <a:cubicBezTo>
                  <a:pt x="18186" y="117144"/>
                  <a:pt x="16727" y="116597"/>
                  <a:pt x="18825" y="118603"/>
                </a:cubicBezTo>
                <a:cubicBezTo>
                  <a:pt x="23548" y="121959"/>
                  <a:pt x="28481" y="125004"/>
                  <a:pt x="33597" y="127722"/>
                </a:cubicBezTo>
                <a:cubicBezTo>
                  <a:pt x="36114" y="129135"/>
                  <a:pt x="38704" y="130412"/>
                  <a:pt x="41348" y="131552"/>
                </a:cubicBezTo>
                <a:cubicBezTo>
                  <a:pt x="41987" y="131552"/>
                  <a:pt x="42351" y="132920"/>
                  <a:pt x="42351" y="133649"/>
                </a:cubicBezTo>
                <a:cubicBezTo>
                  <a:pt x="42351" y="134378"/>
                  <a:pt x="43537" y="140306"/>
                  <a:pt x="43537" y="140306"/>
                </a:cubicBezTo>
                <a:cubicBezTo>
                  <a:pt x="43537" y="140306"/>
                  <a:pt x="44084" y="143315"/>
                  <a:pt x="39524" y="144956"/>
                </a:cubicBezTo>
                <a:cubicBezTo>
                  <a:pt x="34965" y="146598"/>
                  <a:pt x="39524" y="146689"/>
                  <a:pt x="41257" y="147510"/>
                </a:cubicBezTo>
                <a:cubicBezTo>
                  <a:pt x="42990" y="148330"/>
                  <a:pt x="59495" y="155261"/>
                  <a:pt x="59495" y="155261"/>
                </a:cubicBezTo>
                <a:lnTo>
                  <a:pt x="60954" y="156811"/>
                </a:lnTo>
                <a:cubicBezTo>
                  <a:pt x="61501" y="157449"/>
                  <a:pt x="64145" y="160185"/>
                  <a:pt x="66152" y="158544"/>
                </a:cubicBezTo>
                <a:cubicBezTo>
                  <a:pt x="68158" y="156902"/>
                  <a:pt x="74450" y="150701"/>
                  <a:pt x="78554" y="152525"/>
                </a:cubicBezTo>
                <a:cubicBezTo>
                  <a:pt x="82657" y="154349"/>
                  <a:pt x="85301" y="156538"/>
                  <a:pt x="84663" y="157723"/>
                </a:cubicBezTo>
                <a:cubicBezTo>
                  <a:pt x="84025" y="158908"/>
                  <a:pt x="83204" y="158270"/>
                  <a:pt x="81928" y="157723"/>
                </a:cubicBezTo>
                <a:cubicBezTo>
                  <a:pt x="80623" y="157221"/>
                  <a:pt x="79146" y="157632"/>
                  <a:pt x="78280" y="158726"/>
                </a:cubicBezTo>
                <a:cubicBezTo>
                  <a:pt x="77459" y="160094"/>
                  <a:pt x="75544" y="163924"/>
                  <a:pt x="76730" y="164653"/>
                </a:cubicBezTo>
                <a:cubicBezTo>
                  <a:pt x="78626" y="166541"/>
                  <a:pt x="80368" y="168593"/>
                  <a:pt x="81928" y="170763"/>
                </a:cubicBezTo>
                <a:lnTo>
                  <a:pt x="81928" y="170763"/>
                </a:lnTo>
                <a:lnTo>
                  <a:pt x="92414" y="175414"/>
                </a:lnTo>
                <a:cubicBezTo>
                  <a:pt x="92715" y="175888"/>
                  <a:pt x="92715" y="176490"/>
                  <a:pt x="92414" y="176964"/>
                </a:cubicBezTo>
                <a:cubicBezTo>
                  <a:pt x="92414" y="177967"/>
                  <a:pt x="88584" y="184715"/>
                  <a:pt x="89861" y="186083"/>
                </a:cubicBezTo>
                <a:cubicBezTo>
                  <a:pt x="91985" y="187642"/>
                  <a:pt x="94676" y="188208"/>
                  <a:pt x="97247" y="187633"/>
                </a:cubicBezTo>
                <a:cubicBezTo>
                  <a:pt x="100904" y="186867"/>
                  <a:pt x="104652" y="186630"/>
                  <a:pt x="108373" y="186904"/>
                </a:cubicBezTo>
                <a:cubicBezTo>
                  <a:pt x="110834" y="187542"/>
                  <a:pt x="123783" y="190095"/>
                  <a:pt x="126610" y="191098"/>
                </a:cubicBezTo>
                <a:cubicBezTo>
                  <a:pt x="129227" y="191983"/>
                  <a:pt x="131963" y="192503"/>
                  <a:pt x="134726" y="192649"/>
                </a:cubicBezTo>
                <a:cubicBezTo>
                  <a:pt x="136231" y="192931"/>
                  <a:pt x="137781" y="192931"/>
                  <a:pt x="139285" y="192649"/>
                </a:cubicBezTo>
                <a:cubicBezTo>
                  <a:pt x="140562" y="192010"/>
                  <a:pt x="145122" y="190642"/>
                  <a:pt x="145122" y="190642"/>
                </a:cubicBezTo>
                <a:cubicBezTo>
                  <a:pt x="145760" y="190542"/>
                  <a:pt x="146398" y="190542"/>
                  <a:pt x="147037" y="190642"/>
                </a:cubicBezTo>
                <a:cubicBezTo>
                  <a:pt x="147857" y="190642"/>
                  <a:pt x="149316" y="191554"/>
                  <a:pt x="150867" y="191828"/>
                </a:cubicBezTo>
                <a:lnTo>
                  <a:pt x="175396" y="195202"/>
                </a:lnTo>
                <a:cubicBezTo>
                  <a:pt x="176226" y="195475"/>
                  <a:pt x="177120" y="195475"/>
                  <a:pt x="177949" y="195202"/>
                </a:cubicBezTo>
                <a:cubicBezTo>
                  <a:pt x="180093" y="194472"/>
                  <a:pt x="182281" y="193925"/>
                  <a:pt x="184515" y="193560"/>
                </a:cubicBezTo>
                <a:cubicBezTo>
                  <a:pt x="185364" y="193214"/>
                  <a:pt x="186157" y="192749"/>
                  <a:pt x="186886" y="192193"/>
                </a:cubicBezTo>
                <a:cubicBezTo>
                  <a:pt x="187889" y="191281"/>
                  <a:pt x="207313" y="179517"/>
                  <a:pt x="207313" y="179517"/>
                </a:cubicBezTo>
                <a:cubicBezTo>
                  <a:pt x="208115" y="178970"/>
                  <a:pt x="209009" y="178569"/>
                  <a:pt x="209957" y="178332"/>
                </a:cubicBezTo>
                <a:cubicBezTo>
                  <a:pt x="210869" y="178332"/>
                  <a:pt x="236493" y="175231"/>
                  <a:pt x="236493" y="175231"/>
                </a:cubicBezTo>
                <a:cubicBezTo>
                  <a:pt x="237141" y="175241"/>
                  <a:pt x="237770" y="175432"/>
                  <a:pt x="238317" y="175778"/>
                </a:cubicBezTo>
                <a:cubicBezTo>
                  <a:pt x="239976" y="176572"/>
                  <a:pt x="241718" y="177183"/>
                  <a:pt x="243515" y="177602"/>
                </a:cubicBezTo>
                <a:lnTo>
                  <a:pt x="282726" y="191098"/>
                </a:lnTo>
                <a:cubicBezTo>
                  <a:pt x="282808" y="189521"/>
                  <a:pt x="282808" y="187934"/>
                  <a:pt x="282726" y="186356"/>
                </a:cubicBezTo>
                <a:cubicBezTo>
                  <a:pt x="282726" y="180794"/>
                  <a:pt x="282726" y="166751"/>
                  <a:pt x="287559" y="162556"/>
                </a:cubicBezTo>
                <a:cubicBezTo>
                  <a:pt x="292392" y="158361"/>
                  <a:pt x="292848" y="157814"/>
                  <a:pt x="290751" y="157814"/>
                </a:cubicBezTo>
                <a:cubicBezTo>
                  <a:pt x="288653" y="157814"/>
                  <a:pt x="286192" y="155717"/>
                  <a:pt x="288836" y="154623"/>
                </a:cubicBezTo>
                <a:cubicBezTo>
                  <a:pt x="291480" y="153528"/>
                  <a:pt x="297955" y="152343"/>
                  <a:pt x="294945" y="152160"/>
                </a:cubicBezTo>
                <a:cubicBezTo>
                  <a:pt x="291936" y="151978"/>
                  <a:pt x="287286" y="152890"/>
                  <a:pt x="290203" y="148513"/>
                </a:cubicBezTo>
                <a:cubicBezTo>
                  <a:pt x="293122" y="144136"/>
                  <a:pt x="297408" y="136202"/>
                  <a:pt x="299322" y="138482"/>
                </a:cubicBezTo>
                <a:cubicBezTo>
                  <a:pt x="301238" y="140762"/>
                  <a:pt x="296495" y="142494"/>
                  <a:pt x="299322" y="143406"/>
                </a:cubicBezTo>
                <a:cubicBezTo>
                  <a:pt x="304229" y="144884"/>
                  <a:pt x="309426" y="145130"/>
                  <a:pt x="314460" y="144136"/>
                </a:cubicBezTo>
                <a:cubicBezTo>
                  <a:pt x="316922" y="142777"/>
                  <a:pt x="318354" y="140096"/>
                  <a:pt x="318108" y="137297"/>
                </a:cubicBezTo>
                <a:cubicBezTo>
                  <a:pt x="318108" y="136476"/>
                  <a:pt x="318108" y="134378"/>
                  <a:pt x="318564" y="132281"/>
                </a:cubicBezTo>
                <a:cubicBezTo>
                  <a:pt x="319020" y="130184"/>
                  <a:pt x="317743" y="126536"/>
                  <a:pt x="317651" y="125533"/>
                </a:cubicBezTo>
                <a:cubicBezTo>
                  <a:pt x="317560" y="124530"/>
                  <a:pt x="313092" y="121247"/>
                  <a:pt x="310265" y="120974"/>
                </a:cubicBezTo>
                <a:cubicBezTo>
                  <a:pt x="306290" y="121019"/>
                  <a:pt x="302396" y="122086"/>
                  <a:pt x="298958" y="124074"/>
                </a:cubicBezTo>
                <a:cubicBezTo>
                  <a:pt x="296095" y="125579"/>
                  <a:pt x="293021" y="126618"/>
                  <a:pt x="289839" y="127175"/>
                </a:cubicBezTo>
                <a:cubicBezTo>
                  <a:pt x="287924" y="127175"/>
                  <a:pt x="288380" y="127904"/>
                  <a:pt x="289109" y="128634"/>
                </a:cubicBezTo>
                <a:cubicBezTo>
                  <a:pt x="289839" y="129363"/>
                  <a:pt x="289109" y="129910"/>
                  <a:pt x="286374" y="130093"/>
                </a:cubicBezTo>
                <a:cubicBezTo>
                  <a:pt x="282808" y="129090"/>
                  <a:pt x="279471" y="127421"/>
                  <a:pt x="276525" y="125169"/>
                </a:cubicBezTo>
                <a:cubicBezTo>
                  <a:pt x="275340" y="124165"/>
                  <a:pt x="271966" y="121795"/>
                  <a:pt x="269321" y="119606"/>
                </a:cubicBezTo>
                <a:close/>
              </a:path>
            </a:pathLst>
          </a:custGeom>
          <a:solidFill>
            <a:srgbClr val="8FC24B"/>
          </a:solidFill>
          <a:ln w="4559" cap="flat">
            <a:solidFill>
              <a:srgbClr val="FFFFFF"/>
            </a:solidFill>
            <a:prstDash val="solid"/>
            <a:miter/>
          </a:ln>
        </p:spPr>
        <p:txBody>
          <a:bodyPr rtlCol="0" anchor="ctr"/>
          <a:lstStyle/>
          <a:p>
            <a:endParaRPr lang="en-US"/>
          </a:p>
        </p:txBody>
      </p:sp>
      <p:sp>
        <p:nvSpPr>
          <p:cNvPr id="1308" name="Freeform: Shape 1307">
            <a:extLst>
              <a:ext uri="{FF2B5EF4-FFF2-40B4-BE49-F238E27FC236}">
                <a16:creationId xmlns:a16="http://schemas.microsoft.com/office/drawing/2014/main" id="{7AC6406B-885D-486E-9B50-C2C159F813DB}"/>
              </a:ext>
            </a:extLst>
          </p:cNvPr>
          <p:cNvSpPr/>
          <p:nvPr/>
        </p:nvSpPr>
        <p:spPr>
          <a:xfrm>
            <a:off x="6527420" y="3032790"/>
            <a:ext cx="101809" cy="111917"/>
          </a:xfrm>
          <a:custGeom>
            <a:avLst/>
            <a:gdLst>
              <a:gd name="connsiteX0" fmla="*/ 12259 w 117172"/>
              <a:gd name="connsiteY0" fmla="*/ 16154 h 128806"/>
              <a:gd name="connsiteX1" fmla="*/ 17912 w 117172"/>
              <a:gd name="connsiteY1" fmla="*/ 24635 h 128806"/>
              <a:gd name="connsiteX2" fmla="*/ 21469 w 117172"/>
              <a:gd name="connsiteY2" fmla="*/ 34939 h 128806"/>
              <a:gd name="connsiteX3" fmla="*/ 23657 w 117172"/>
              <a:gd name="connsiteY3" fmla="*/ 37401 h 128806"/>
              <a:gd name="connsiteX4" fmla="*/ 26028 w 117172"/>
              <a:gd name="connsiteY4" fmla="*/ 40593 h 128806"/>
              <a:gd name="connsiteX5" fmla="*/ 30497 w 117172"/>
              <a:gd name="connsiteY5" fmla="*/ 47888 h 128806"/>
              <a:gd name="connsiteX6" fmla="*/ 44722 w 117172"/>
              <a:gd name="connsiteY6" fmla="*/ 61293 h 128806"/>
              <a:gd name="connsiteX7" fmla="*/ 47276 w 117172"/>
              <a:gd name="connsiteY7" fmla="*/ 64393 h 128806"/>
              <a:gd name="connsiteX8" fmla="*/ 48552 w 117172"/>
              <a:gd name="connsiteY8" fmla="*/ 68679 h 128806"/>
              <a:gd name="connsiteX9" fmla="*/ 49282 w 117172"/>
              <a:gd name="connsiteY9" fmla="*/ 72144 h 128806"/>
              <a:gd name="connsiteX10" fmla="*/ 51835 w 117172"/>
              <a:gd name="connsiteY10" fmla="*/ 77524 h 128806"/>
              <a:gd name="connsiteX11" fmla="*/ 52564 w 117172"/>
              <a:gd name="connsiteY11" fmla="*/ 80533 h 128806"/>
              <a:gd name="connsiteX12" fmla="*/ 52017 w 117172"/>
              <a:gd name="connsiteY12" fmla="*/ 89652 h 128806"/>
              <a:gd name="connsiteX13" fmla="*/ 48552 w 117172"/>
              <a:gd name="connsiteY13" fmla="*/ 99319 h 128806"/>
              <a:gd name="connsiteX14" fmla="*/ 48005 w 117172"/>
              <a:gd name="connsiteY14" fmla="*/ 103148 h 128806"/>
              <a:gd name="connsiteX15" fmla="*/ 47093 w 117172"/>
              <a:gd name="connsiteY15" fmla="*/ 118833 h 128806"/>
              <a:gd name="connsiteX16" fmla="*/ 49464 w 117172"/>
              <a:gd name="connsiteY16" fmla="*/ 126402 h 128806"/>
              <a:gd name="connsiteX17" fmla="*/ 52200 w 117172"/>
              <a:gd name="connsiteY17" fmla="*/ 128773 h 128806"/>
              <a:gd name="connsiteX18" fmla="*/ 54024 w 117172"/>
              <a:gd name="connsiteY18" fmla="*/ 126311 h 128806"/>
              <a:gd name="connsiteX19" fmla="*/ 56395 w 117172"/>
              <a:gd name="connsiteY19" fmla="*/ 124852 h 128806"/>
              <a:gd name="connsiteX20" fmla="*/ 62231 w 117172"/>
              <a:gd name="connsiteY20" fmla="*/ 122390 h 128806"/>
              <a:gd name="connsiteX21" fmla="*/ 62231 w 117172"/>
              <a:gd name="connsiteY21" fmla="*/ 120839 h 128806"/>
              <a:gd name="connsiteX22" fmla="*/ 62231 w 117172"/>
              <a:gd name="connsiteY22" fmla="*/ 118559 h 128806"/>
              <a:gd name="connsiteX23" fmla="*/ 64145 w 117172"/>
              <a:gd name="connsiteY23" fmla="*/ 116553 h 128806"/>
              <a:gd name="connsiteX24" fmla="*/ 69526 w 117172"/>
              <a:gd name="connsiteY24" fmla="*/ 111903 h 128806"/>
              <a:gd name="connsiteX25" fmla="*/ 71350 w 117172"/>
              <a:gd name="connsiteY25" fmla="*/ 107343 h 128806"/>
              <a:gd name="connsiteX26" fmla="*/ 74359 w 117172"/>
              <a:gd name="connsiteY26" fmla="*/ 106067 h 128806"/>
              <a:gd name="connsiteX27" fmla="*/ 75909 w 117172"/>
              <a:gd name="connsiteY27" fmla="*/ 104607 h 128806"/>
              <a:gd name="connsiteX28" fmla="*/ 78645 w 117172"/>
              <a:gd name="connsiteY28" fmla="*/ 96948 h 128806"/>
              <a:gd name="connsiteX29" fmla="*/ 78645 w 117172"/>
              <a:gd name="connsiteY29" fmla="*/ 94759 h 128806"/>
              <a:gd name="connsiteX30" fmla="*/ 78645 w 117172"/>
              <a:gd name="connsiteY30" fmla="*/ 93665 h 128806"/>
              <a:gd name="connsiteX31" fmla="*/ 79648 w 117172"/>
              <a:gd name="connsiteY31" fmla="*/ 86370 h 128806"/>
              <a:gd name="connsiteX32" fmla="*/ 80742 w 117172"/>
              <a:gd name="connsiteY32" fmla="*/ 84637 h 128806"/>
              <a:gd name="connsiteX33" fmla="*/ 82201 w 117172"/>
              <a:gd name="connsiteY33" fmla="*/ 85275 h 128806"/>
              <a:gd name="connsiteX34" fmla="*/ 85484 w 117172"/>
              <a:gd name="connsiteY34" fmla="*/ 88194 h 128806"/>
              <a:gd name="connsiteX35" fmla="*/ 94147 w 117172"/>
              <a:gd name="connsiteY35" fmla="*/ 85549 h 128806"/>
              <a:gd name="connsiteX36" fmla="*/ 96336 w 117172"/>
              <a:gd name="connsiteY36" fmla="*/ 85549 h 128806"/>
              <a:gd name="connsiteX37" fmla="*/ 98889 w 117172"/>
              <a:gd name="connsiteY37" fmla="*/ 88102 h 128806"/>
              <a:gd name="connsiteX38" fmla="*/ 106275 w 117172"/>
              <a:gd name="connsiteY38" fmla="*/ 89014 h 128806"/>
              <a:gd name="connsiteX39" fmla="*/ 108646 w 117172"/>
              <a:gd name="connsiteY39" fmla="*/ 90291 h 128806"/>
              <a:gd name="connsiteX40" fmla="*/ 116762 w 117172"/>
              <a:gd name="connsiteY40" fmla="*/ 88558 h 128806"/>
              <a:gd name="connsiteX41" fmla="*/ 111837 w 117172"/>
              <a:gd name="connsiteY41" fmla="*/ 83908 h 128806"/>
              <a:gd name="connsiteX42" fmla="*/ 110379 w 117172"/>
              <a:gd name="connsiteY42" fmla="*/ 81172 h 128806"/>
              <a:gd name="connsiteX43" fmla="*/ 111381 w 117172"/>
              <a:gd name="connsiteY43" fmla="*/ 71597 h 128806"/>
              <a:gd name="connsiteX44" fmla="*/ 107825 w 117172"/>
              <a:gd name="connsiteY44" fmla="*/ 68588 h 128806"/>
              <a:gd name="connsiteX45" fmla="*/ 105454 w 117172"/>
              <a:gd name="connsiteY45" fmla="*/ 67767 h 128806"/>
              <a:gd name="connsiteX46" fmla="*/ 97156 w 117172"/>
              <a:gd name="connsiteY46" fmla="*/ 58648 h 128806"/>
              <a:gd name="connsiteX47" fmla="*/ 97886 w 117172"/>
              <a:gd name="connsiteY47" fmla="*/ 57098 h 128806"/>
              <a:gd name="connsiteX48" fmla="*/ 99254 w 117172"/>
              <a:gd name="connsiteY48" fmla="*/ 53268 h 128806"/>
              <a:gd name="connsiteX49" fmla="*/ 97977 w 117172"/>
              <a:gd name="connsiteY49" fmla="*/ 48435 h 128806"/>
              <a:gd name="connsiteX50" fmla="*/ 96153 w 117172"/>
              <a:gd name="connsiteY50" fmla="*/ 49256 h 128806"/>
              <a:gd name="connsiteX51" fmla="*/ 94329 w 117172"/>
              <a:gd name="connsiteY51" fmla="*/ 50988 h 128806"/>
              <a:gd name="connsiteX52" fmla="*/ 85210 w 117172"/>
              <a:gd name="connsiteY52" fmla="*/ 41869 h 128806"/>
              <a:gd name="connsiteX53" fmla="*/ 85210 w 117172"/>
              <a:gd name="connsiteY53" fmla="*/ 38587 h 128806"/>
              <a:gd name="connsiteX54" fmla="*/ 86396 w 117172"/>
              <a:gd name="connsiteY54" fmla="*/ 36216 h 128806"/>
              <a:gd name="connsiteX55" fmla="*/ 88220 w 117172"/>
              <a:gd name="connsiteY55" fmla="*/ 29012 h 128806"/>
              <a:gd name="connsiteX56" fmla="*/ 87399 w 117172"/>
              <a:gd name="connsiteY56" fmla="*/ 24361 h 128806"/>
              <a:gd name="connsiteX57" fmla="*/ 85119 w 117172"/>
              <a:gd name="connsiteY57" fmla="*/ 21078 h 128806"/>
              <a:gd name="connsiteX58" fmla="*/ 82657 w 117172"/>
              <a:gd name="connsiteY58" fmla="*/ 21078 h 128806"/>
              <a:gd name="connsiteX59" fmla="*/ 80559 w 117172"/>
              <a:gd name="connsiteY59" fmla="*/ 21078 h 128806"/>
              <a:gd name="connsiteX60" fmla="*/ 61319 w 117172"/>
              <a:gd name="connsiteY60" fmla="*/ 13418 h 128806"/>
              <a:gd name="connsiteX61" fmla="*/ 44084 w 117172"/>
              <a:gd name="connsiteY61" fmla="*/ 5302 h 128806"/>
              <a:gd name="connsiteX62" fmla="*/ 42534 w 117172"/>
              <a:gd name="connsiteY62" fmla="*/ 4117 h 128806"/>
              <a:gd name="connsiteX63" fmla="*/ 41075 w 117172"/>
              <a:gd name="connsiteY63" fmla="*/ 3023 h 128806"/>
              <a:gd name="connsiteX64" fmla="*/ 30679 w 117172"/>
              <a:gd name="connsiteY64" fmla="*/ 13 h 128806"/>
              <a:gd name="connsiteX65" fmla="*/ 28673 w 117172"/>
              <a:gd name="connsiteY65" fmla="*/ 13 h 128806"/>
              <a:gd name="connsiteX66" fmla="*/ 21834 w 117172"/>
              <a:gd name="connsiteY66" fmla="*/ 3114 h 128806"/>
              <a:gd name="connsiteX67" fmla="*/ 17183 w 117172"/>
              <a:gd name="connsiteY67" fmla="*/ 3114 h 128806"/>
              <a:gd name="connsiteX68" fmla="*/ 2867 w 117172"/>
              <a:gd name="connsiteY68" fmla="*/ 6397 h 128806"/>
              <a:gd name="connsiteX69" fmla="*/ -52 w 117172"/>
              <a:gd name="connsiteY69" fmla="*/ 8220 h 128806"/>
              <a:gd name="connsiteX70" fmla="*/ 11986 w 117172"/>
              <a:gd name="connsiteY70" fmla="*/ 13327 h 128806"/>
              <a:gd name="connsiteX71" fmla="*/ 12259 w 117172"/>
              <a:gd name="connsiteY71" fmla="*/ 16154 h 128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17172" h="128806">
                <a:moveTo>
                  <a:pt x="12259" y="16154"/>
                </a:moveTo>
                <a:cubicBezTo>
                  <a:pt x="12806" y="17248"/>
                  <a:pt x="17365" y="23540"/>
                  <a:pt x="17912" y="24635"/>
                </a:cubicBezTo>
                <a:cubicBezTo>
                  <a:pt x="18460" y="25729"/>
                  <a:pt x="21196" y="34392"/>
                  <a:pt x="21469" y="34939"/>
                </a:cubicBezTo>
                <a:cubicBezTo>
                  <a:pt x="22043" y="35887"/>
                  <a:pt x="22782" y="36717"/>
                  <a:pt x="23657" y="37401"/>
                </a:cubicBezTo>
                <a:cubicBezTo>
                  <a:pt x="24807" y="38149"/>
                  <a:pt x="25646" y="39280"/>
                  <a:pt x="26028" y="40593"/>
                </a:cubicBezTo>
                <a:cubicBezTo>
                  <a:pt x="27260" y="43173"/>
                  <a:pt x="28764" y="45617"/>
                  <a:pt x="30497" y="47888"/>
                </a:cubicBezTo>
                <a:cubicBezTo>
                  <a:pt x="31044" y="48708"/>
                  <a:pt x="44449" y="60745"/>
                  <a:pt x="44722" y="61293"/>
                </a:cubicBezTo>
                <a:cubicBezTo>
                  <a:pt x="44996" y="61840"/>
                  <a:pt x="47276" y="63846"/>
                  <a:pt x="47276" y="64393"/>
                </a:cubicBezTo>
                <a:cubicBezTo>
                  <a:pt x="47276" y="64940"/>
                  <a:pt x="48552" y="67858"/>
                  <a:pt x="48552" y="68679"/>
                </a:cubicBezTo>
                <a:cubicBezTo>
                  <a:pt x="48516" y="69874"/>
                  <a:pt x="48762" y="71068"/>
                  <a:pt x="49282" y="72144"/>
                </a:cubicBezTo>
                <a:cubicBezTo>
                  <a:pt x="49829" y="72874"/>
                  <a:pt x="51835" y="77524"/>
                  <a:pt x="51835" y="77524"/>
                </a:cubicBezTo>
                <a:cubicBezTo>
                  <a:pt x="52273" y="78473"/>
                  <a:pt x="52519" y="79494"/>
                  <a:pt x="52564" y="80533"/>
                </a:cubicBezTo>
                <a:cubicBezTo>
                  <a:pt x="52583" y="83579"/>
                  <a:pt x="52401" y="86625"/>
                  <a:pt x="52017" y="89652"/>
                </a:cubicBezTo>
                <a:cubicBezTo>
                  <a:pt x="51288" y="91111"/>
                  <a:pt x="48552" y="99319"/>
                  <a:pt x="48552" y="99319"/>
                </a:cubicBezTo>
                <a:cubicBezTo>
                  <a:pt x="48169" y="100559"/>
                  <a:pt x="47987" y="101854"/>
                  <a:pt x="48005" y="103148"/>
                </a:cubicBezTo>
                <a:cubicBezTo>
                  <a:pt x="47969" y="108392"/>
                  <a:pt x="47668" y="113626"/>
                  <a:pt x="47093" y="118833"/>
                </a:cubicBezTo>
                <a:cubicBezTo>
                  <a:pt x="46810" y="121578"/>
                  <a:pt x="47668" y="124314"/>
                  <a:pt x="49464" y="126402"/>
                </a:cubicBezTo>
                <a:cubicBezTo>
                  <a:pt x="50276" y="127295"/>
                  <a:pt x="51197" y="128089"/>
                  <a:pt x="52200" y="128773"/>
                </a:cubicBezTo>
                <a:cubicBezTo>
                  <a:pt x="52865" y="127998"/>
                  <a:pt x="53477" y="127168"/>
                  <a:pt x="54024" y="126311"/>
                </a:cubicBezTo>
                <a:cubicBezTo>
                  <a:pt x="54024" y="125581"/>
                  <a:pt x="56395" y="124852"/>
                  <a:pt x="56395" y="124852"/>
                </a:cubicBezTo>
                <a:cubicBezTo>
                  <a:pt x="56395" y="124852"/>
                  <a:pt x="61683" y="122754"/>
                  <a:pt x="62231" y="122390"/>
                </a:cubicBezTo>
                <a:cubicBezTo>
                  <a:pt x="62778" y="122025"/>
                  <a:pt x="63143" y="121842"/>
                  <a:pt x="62231" y="120839"/>
                </a:cubicBezTo>
                <a:cubicBezTo>
                  <a:pt x="61757" y="120155"/>
                  <a:pt x="61757" y="119243"/>
                  <a:pt x="62231" y="118559"/>
                </a:cubicBezTo>
                <a:cubicBezTo>
                  <a:pt x="62714" y="117757"/>
                  <a:pt x="63371" y="117073"/>
                  <a:pt x="64145" y="116553"/>
                </a:cubicBezTo>
                <a:cubicBezTo>
                  <a:pt x="66024" y="115113"/>
                  <a:pt x="67821" y="113553"/>
                  <a:pt x="69526" y="111903"/>
                </a:cubicBezTo>
                <a:cubicBezTo>
                  <a:pt x="70711" y="110900"/>
                  <a:pt x="71076" y="108346"/>
                  <a:pt x="71350" y="107343"/>
                </a:cubicBezTo>
                <a:cubicBezTo>
                  <a:pt x="71623" y="106340"/>
                  <a:pt x="73264" y="106067"/>
                  <a:pt x="74359" y="106067"/>
                </a:cubicBezTo>
                <a:cubicBezTo>
                  <a:pt x="75453" y="106067"/>
                  <a:pt x="75544" y="105063"/>
                  <a:pt x="75909" y="104607"/>
                </a:cubicBezTo>
                <a:cubicBezTo>
                  <a:pt x="76274" y="104152"/>
                  <a:pt x="78371" y="97677"/>
                  <a:pt x="78645" y="96948"/>
                </a:cubicBezTo>
                <a:cubicBezTo>
                  <a:pt x="78918" y="96218"/>
                  <a:pt x="78645" y="94941"/>
                  <a:pt x="78645" y="94759"/>
                </a:cubicBezTo>
                <a:cubicBezTo>
                  <a:pt x="78645" y="94577"/>
                  <a:pt x="78645" y="93665"/>
                  <a:pt x="78645" y="93665"/>
                </a:cubicBezTo>
                <a:cubicBezTo>
                  <a:pt x="78645" y="93665"/>
                  <a:pt x="79648" y="87282"/>
                  <a:pt x="79648" y="86370"/>
                </a:cubicBezTo>
                <a:cubicBezTo>
                  <a:pt x="79666" y="85631"/>
                  <a:pt x="80085" y="84974"/>
                  <a:pt x="80742" y="84637"/>
                </a:cubicBezTo>
                <a:cubicBezTo>
                  <a:pt x="81289" y="84637"/>
                  <a:pt x="82201" y="85275"/>
                  <a:pt x="82201" y="85275"/>
                </a:cubicBezTo>
                <a:cubicBezTo>
                  <a:pt x="83359" y="86169"/>
                  <a:pt x="84463" y="87145"/>
                  <a:pt x="85484" y="88194"/>
                </a:cubicBezTo>
                <a:cubicBezTo>
                  <a:pt x="87855" y="90656"/>
                  <a:pt x="92688" y="86370"/>
                  <a:pt x="94147" y="85549"/>
                </a:cubicBezTo>
                <a:cubicBezTo>
                  <a:pt x="95606" y="84728"/>
                  <a:pt x="96336" y="85549"/>
                  <a:pt x="96336" y="85549"/>
                </a:cubicBezTo>
                <a:cubicBezTo>
                  <a:pt x="97037" y="86534"/>
                  <a:pt x="97904" y="87400"/>
                  <a:pt x="98889" y="88102"/>
                </a:cubicBezTo>
                <a:cubicBezTo>
                  <a:pt x="101232" y="89023"/>
                  <a:pt x="103776" y="89342"/>
                  <a:pt x="106275" y="89014"/>
                </a:cubicBezTo>
                <a:cubicBezTo>
                  <a:pt x="107005" y="89014"/>
                  <a:pt x="107369" y="89014"/>
                  <a:pt x="108646" y="90291"/>
                </a:cubicBezTo>
                <a:cubicBezTo>
                  <a:pt x="109923" y="91568"/>
                  <a:pt x="114938" y="90291"/>
                  <a:pt x="116762" y="88558"/>
                </a:cubicBezTo>
                <a:cubicBezTo>
                  <a:pt x="118586" y="86825"/>
                  <a:pt x="112932" y="84455"/>
                  <a:pt x="111837" y="83908"/>
                </a:cubicBezTo>
                <a:cubicBezTo>
                  <a:pt x="110743" y="83361"/>
                  <a:pt x="109831" y="83178"/>
                  <a:pt x="110379" y="81172"/>
                </a:cubicBezTo>
                <a:cubicBezTo>
                  <a:pt x="110971" y="78008"/>
                  <a:pt x="111300" y="74807"/>
                  <a:pt x="111381" y="71597"/>
                </a:cubicBezTo>
                <a:cubicBezTo>
                  <a:pt x="111381" y="69864"/>
                  <a:pt x="109102" y="68497"/>
                  <a:pt x="107825" y="68588"/>
                </a:cubicBezTo>
                <a:cubicBezTo>
                  <a:pt x="106959" y="68642"/>
                  <a:pt x="106102" y="68342"/>
                  <a:pt x="105454" y="67767"/>
                </a:cubicBezTo>
                <a:cubicBezTo>
                  <a:pt x="104269" y="66764"/>
                  <a:pt x="97977" y="59104"/>
                  <a:pt x="97156" y="58648"/>
                </a:cubicBezTo>
                <a:cubicBezTo>
                  <a:pt x="96336" y="58192"/>
                  <a:pt x="97156" y="57827"/>
                  <a:pt x="97886" y="57098"/>
                </a:cubicBezTo>
                <a:cubicBezTo>
                  <a:pt x="98624" y="55940"/>
                  <a:pt x="99089" y="54636"/>
                  <a:pt x="99254" y="53268"/>
                </a:cubicBezTo>
                <a:cubicBezTo>
                  <a:pt x="99883" y="51544"/>
                  <a:pt x="99372" y="49620"/>
                  <a:pt x="97977" y="48435"/>
                </a:cubicBezTo>
                <a:cubicBezTo>
                  <a:pt x="96974" y="47705"/>
                  <a:pt x="96609" y="48435"/>
                  <a:pt x="96153" y="49256"/>
                </a:cubicBezTo>
                <a:cubicBezTo>
                  <a:pt x="95697" y="50076"/>
                  <a:pt x="95697" y="50988"/>
                  <a:pt x="94329" y="50988"/>
                </a:cubicBezTo>
                <a:cubicBezTo>
                  <a:pt x="92962" y="50988"/>
                  <a:pt x="86213" y="43328"/>
                  <a:pt x="85210" y="41869"/>
                </a:cubicBezTo>
                <a:cubicBezTo>
                  <a:pt x="84207" y="40410"/>
                  <a:pt x="84207" y="39042"/>
                  <a:pt x="85210" y="38587"/>
                </a:cubicBezTo>
                <a:cubicBezTo>
                  <a:pt x="86213" y="38130"/>
                  <a:pt x="86396" y="36216"/>
                  <a:pt x="86396" y="36216"/>
                </a:cubicBezTo>
                <a:cubicBezTo>
                  <a:pt x="86396" y="36216"/>
                  <a:pt x="87855" y="30653"/>
                  <a:pt x="88220" y="29012"/>
                </a:cubicBezTo>
                <a:cubicBezTo>
                  <a:pt x="88539" y="27416"/>
                  <a:pt x="88247" y="25756"/>
                  <a:pt x="87399" y="24361"/>
                </a:cubicBezTo>
                <a:cubicBezTo>
                  <a:pt x="86578" y="23312"/>
                  <a:pt x="85812" y="22218"/>
                  <a:pt x="85119" y="21078"/>
                </a:cubicBezTo>
                <a:cubicBezTo>
                  <a:pt x="84572" y="20257"/>
                  <a:pt x="83386" y="20531"/>
                  <a:pt x="82657" y="21078"/>
                </a:cubicBezTo>
                <a:cubicBezTo>
                  <a:pt x="81928" y="21625"/>
                  <a:pt x="81289" y="21534"/>
                  <a:pt x="80559" y="21078"/>
                </a:cubicBezTo>
                <a:cubicBezTo>
                  <a:pt x="79830" y="20622"/>
                  <a:pt x="62322" y="13692"/>
                  <a:pt x="61319" y="13418"/>
                </a:cubicBezTo>
                <a:cubicBezTo>
                  <a:pt x="60316" y="13145"/>
                  <a:pt x="44084" y="5302"/>
                  <a:pt x="44084" y="5302"/>
                </a:cubicBezTo>
                <a:cubicBezTo>
                  <a:pt x="44084" y="5302"/>
                  <a:pt x="42808" y="4846"/>
                  <a:pt x="42534" y="4117"/>
                </a:cubicBezTo>
                <a:cubicBezTo>
                  <a:pt x="42260" y="3387"/>
                  <a:pt x="41075" y="3023"/>
                  <a:pt x="41075" y="3023"/>
                </a:cubicBezTo>
                <a:cubicBezTo>
                  <a:pt x="41075" y="3023"/>
                  <a:pt x="31956" y="13"/>
                  <a:pt x="30679" y="13"/>
                </a:cubicBezTo>
                <a:cubicBezTo>
                  <a:pt x="30014" y="-50"/>
                  <a:pt x="29338" y="-50"/>
                  <a:pt x="28673" y="13"/>
                </a:cubicBezTo>
                <a:cubicBezTo>
                  <a:pt x="28673" y="13"/>
                  <a:pt x="23110" y="2384"/>
                  <a:pt x="21834" y="3114"/>
                </a:cubicBezTo>
                <a:cubicBezTo>
                  <a:pt x="20302" y="3469"/>
                  <a:pt x="18715" y="3469"/>
                  <a:pt x="17183" y="3114"/>
                </a:cubicBezTo>
                <a:cubicBezTo>
                  <a:pt x="12168" y="2312"/>
                  <a:pt x="7034" y="3488"/>
                  <a:pt x="2867" y="6397"/>
                </a:cubicBezTo>
                <a:lnTo>
                  <a:pt x="-52" y="8220"/>
                </a:lnTo>
                <a:lnTo>
                  <a:pt x="11986" y="13327"/>
                </a:lnTo>
                <a:cubicBezTo>
                  <a:pt x="12323" y="14230"/>
                  <a:pt x="12414" y="15206"/>
                  <a:pt x="12259" y="16154"/>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1309" name="Graphic 2">
            <a:extLst>
              <a:ext uri="{FF2B5EF4-FFF2-40B4-BE49-F238E27FC236}">
                <a16:creationId xmlns:a16="http://schemas.microsoft.com/office/drawing/2014/main" id="{44B68F71-06A1-DD58-8343-6D97A1E2BF55}"/>
              </a:ext>
            </a:extLst>
          </p:cNvPr>
          <p:cNvGrpSpPr/>
          <p:nvPr/>
        </p:nvGrpSpPr>
        <p:grpSpPr>
          <a:xfrm>
            <a:off x="6395370" y="2882594"/>
            <a:ext cx="528169" cy="300194"/>
            <a:chOff x="6440366" y="2338818"/>
            <a:chExt cx="607873" cy="345495"/>
          </a:xfrm>
          <a:solidFill>
            <a:schemeClr val="bg1">
              <a:lumMod val="75000"/>
            </a:schemeClr>
          </a:solidFill>
        </p:grpSpPr>
        <p:sp>
          <p:nvSpPr>
            <p:cNvPr id="1310" name="Freeform: Shape 1309">
              <a:extLst>
                <a:ext uri="{FF2B5EF4-FFF2-40B4-BE49-F238E27FC236}">
                  <a16:creationId xmlns:a16="http://schemas.microsoft.com/office/drawing/2014/main" id="{CC57A076-696C-63CE-C9D4-428F9F104451}"/>
                </a:ext>
              </a:extLst>
            </p:cNvPr>
            <p:cNvSpPr/>
            <p:nvPr/>
          </p:nvSpPr>
          <p:spPr>
            <a:xfrm>
              <a:off x="6440366" y="2338818"/>
              <a:ext cx="607873" cy="345495"/>
            </a:xfrm>
            <a:custGeom>
              <a:avLst/>
              <a:gdLst>
                <a:gd name="connsiteX0" fmla="*/ 593737 w 607873"/>
                <a:gd name="connsiteY0" fmla="*/ 149803 h 345495"/>
                <a:gd name="connsiteX1" fmla="*/ 599572 w 607873"/>
                <a:gd name="connsiteY1" fmla="*/ 145791 h 345495"/>
                <a:gd name="connsiteX2" fmla="*/ 605317 w 607873"/>
                <a:gd name="connsiteY2" fmla="*/ 140684 h 345495"/>
                <a:gd name="connsiteX3" fmla="*/ 607597 w 607873"/>
                <a:gd name="connsiteY3" fmla="*/ 125091 h 345495"/>
                <a:gd name="connsiteX4" fmla="*/ 600576 w 607873"/>
                <a:gd name="connsiteY4" fmla="*/ 125091 h 345495"/>
                <a:gd name="connsiteX5" fmla="*/ 577505 w 607873"/>
                <a:gd name="connsiteY5" fmla="*/ 111595 h 345495"/>
                <a:gd name="connsiteX6" fmla="*/ 574131 w 607873"/>
                <a:gd name="connsiteY6" fmla="*/ 111595 h 345495"/>
                <a:gd name="connsiteX7" fmla="*/ 559084 w 607873"/>
                <a:gd name="connsiteY7" fmla="*/ 107400 h 345495"/>
                <a:gd name="connsiteX8" fmla="*/ 546044 w 607873"/>
                <a:gd name="connsiteY8" fmla="*/ 102841 h 345495"/>
                <a:gd name="connsiteX9" fmla="*/ 543400 w 607873"/>
                <a:gd name="connsiteY9" fmla="*/ 104026 h 345495"/>
                <a:gd name="connsiteX10" fmla="*/ 537473 w 607873"/>
                <a:gd name="connsiteY10" fmla="*/ 108768 h 345495"/>
                <a:gd name="connsiteX11" fmla="*/ 535011 w 607873"/>
                <a:gd name="connsiteY11" fmla="*/ 108768 h 345495"/>
                <a:gd name="connsiteX12" fmla="*/ 517502 w 607873"/>
                <a:gd name="connsiteY12" fmla="*/ 87065 h 345495"/>
                <a:gd name="connsiteX13" fmla="*/ 515040 w 607873"/>
                <a:gd name="connsiteY13" fmla="*/ 87065 h 345495"/>
                <a:gd name="connsiteX14" fmla="*/ 488687 w 607873"/>
                <a:gd name="connsiteY14" fmla="*/ 93539 h 345495"/>
                <a:gd name="connsiteX15" fmla="*/ 485768 w 607873"/>
                <a:gd name="connsiteY15" fmla="*/ 93539 h 345495"/>
                <a:gd name="connsiteX16" fmla="*/ 470631 w 607873"/>
                <a:gd name="connsiteY16" fmla="*/ 87703 h 345495"/>
                <a:gd name="connsiteX17" fmla="*/ 467713 w 607873"/>
                <a:gd name="connsiteY17" fmla="*/ 87065 h 345495"/>
                <a:gd name="connsiteX18" fmla="*/ 459233 w 607873"/>
                <a:gd name="connsiteY18" fmla="*/ 90166 h 345495"/>
                <a:gd name="connsiteX19" fmla="*/ 455220 w 607873"/>
                <a:gd name="connsiteY19" fmla="*/ 89162 h 345495"/>
                <a:gd name="connsiteX20" fmla="*/ 448928 w 607873"/>
                <a:gd name="connsiteY20" fmla="*/ 77581 h 345495"/>
                <a:gd name="connsiteX21" fmla="*/ 444733 w 607873"/>
                <a:gd name="connsiteY21" fmla="*/ 65271 h 345495"/>
                <a:gd name="connsiteX22" fmla="*/ 445736 w 607873"/>
                <a:gd name="connsiteY22" fmla="*/ 61623 h 345495"/>
                <a:gd name="connsiteX23" fmla="*/ 445736 w 607873"/>
                <a:gd name="connsiteY23" fmla="*/ 58979 h 345495"/>
                <a:gd name="connsiteX24" fmla="*/ 432787 w 607873"/>
                <a:gd name="connsiteY24" fmla="*/ 51775 h 345495"/>
                <a:gd name="connsiteX25" fmla="*/ 428958 w 607873"/>
                <a:gd name="connsiteY25" fmla="*/ 53234 h 345495"/>
                <a:gd name="connsiteX26" fmla="*/ 424216 w 607873"/>
                <a:gd name="connsiteY26" fmla="*/ 53234 h 345495"/>
                <a:gd name="connsiteX27" fmla="*/ 410720 w 607873"/>
                <a:gd name="connsiteY27" fmla="*/ 50225 h 345495"/>
                <a:gd name="connsiteX28" fmla="*/ 408075 w 607873"/>
                <a:gd name="connsiteY28" fmla="*/ 40194 h 345495"/>
                <a:gd name="connsiteX29" fmla="*/ 404245 w 607873"/>
                <a:gd name="connsiteY29" fmla="*/ 33902 h 345495"/>
                <a:gd name="connsiteX30" fmla="*/ 414185 w 607873"/>
                <a:gd name="connsiteY30" fmla="*/ 27974 h 345495"/>
                <a:gd name="connsiteX31" fmla="*/ 414185 w 607873"/>
                <a:gd name="connsiteY31" fmla="*/ 25330 h 345495"/>
                <a:gd name="connsiteX32" fmla="*/ 411723 w 607873"/>
                <a:gd name="connsiteY32" fmla="*/ 23050 h 345495"/>
                <a:gd name="connsiteX33" fmla="*/ 403151 w 607873"/>
                <a:gd name="connsiteY33" fmla="*/ 12016 h 345495"/>
                <a:gd name="connsiteX34" fmla="*/ 401783 w 607873"/>
                <a:gd name="connsiteY34" fmla="*/ 9372 h 345495"/>
                <a:gd name="connsiteX35" fmla="*/ 393667 w 607873"/>
                <a:gd name="connsiteY35" fmla="*/ 253 h 345495"/>
                <a:gd name="connsiteX36" fmla="*/ 388287 w 607873"/>
                <a:gd name="connsiteY36" fmla="*/ 253 h 345495"/>
                <a:gd name="connsiteX37" fmla="*/ 381265 w 607873"/>
                <a:gd name="connsiteY37" fmla="*/ 800 h 345495"/>
                <a:gd name="connsiteX38" fmla="*/ 365946 w 607873"/>
                <a:gd name="connsiteY38" fmla="*/ 4265 h 345495"/>
                <a:gd name="connsiteX39" fmla="*/ 351082 w 607873"/>
                <a:gd name="connsiteY39" fmla="*/ 2533 h 345495"/>
                <a:gd name="connsiteX40" fmla="*/ 348802 w 607873"/>
                <a:gd name="connsiteY40" fmla="*/ 3262 h 345495"/>
                <a:gd name="connsiteX41" fmla="*/ 343331 w 607873"/>
                <a:gd name="connsiteY41" fmla="*/ 10740 h 345495"/>
                <a:gd name="connsiteX42" fmla="*/ 327190 w 607873"/>
                <a:gd name="connsiteY42" fmla="*/ 13019 h 345495"/>
                <a:gd name="connsiteX43" fmla="*/ 325276 w 607873"/>
                <a:gd name="connsiteY43" fmla="*/ 12016 h 345495"/>
                <a:gd name="connsiteX44" fmla="*/ 315153 w 607873"/>
                <a:gd name="connsiteY44" fmla="*/ 10922 h 345495"/>
                <a:gd name="connsiteX45" fmla="*/ 308405 w 607873"/>
                <a:gd name="connsiteY45" fmla="*/ 13293 h 345495"/>
                <a:gd name="connsiteX46" fmla="*/ 302204 w 607873"/>
                <a:gd name="connsiteY46" fmla="*/ 13293 h 345495"/>
                <a:gd name="connsiteX47" fmla="*/ 291080 w 607873"/>
                <a:gd name="connsiteY47" fmla="*/ 19676 h 345495"/>
                <a:gd name="connsiteX48" fmla="*/ 283328 w 607873"/>
                <a:gd name="connsiteY48" fmla="*/ 31348 h 345495"/>
                <a:gd name="connsiteX49" fmla="*/ 284331 w 607873"/>
                <a:gd name="connsiteY49" fmla="*/ 41197 h 345495"/>
                <a:gd name="connsiteX50" fmla="*/ 283511 w 607873"/>
                <a:gd name="connsiteY50" fmla="*/ 49769 h 345495"/>
                <a:gd name="connsiteX51" fmla="*/ 282508 w 607873"/>
                <a:gd name="connsiteY51" fmla="*/ 50580 h 345495"/>
                <a:gd name="connsiteX52" fmla="*/ 281961 w 607873"/>
                <a:gd name="connsiteY52" fmla="*/ 50316 h 345495"/>
                <a:gd name="connsiteX53" fmla="*/ 275851 w 607873"/>
                <a:gd name="connsiteY53" fmla="*/ 44024 h 345495"/>
                <a:gd name="connsiteX54" fmla="*/ 264270 w 607873"/>
                <a:gd name="connsiteY54" fmla="*/ 40376 h 345495"/>
                <a:gd name="connsiteX55" fmla="*/ 243479 w 607873"/>
                <a:gd name="connsiteY55" fmla="*/ 45027 h 345495"/>
                <a:gd name="connsiteX56" fmla="*/ 241746 w 607873"/>
                <a:gd name="connsiteY56" fmla="*/ 44297 h 345495"/>
                <a:gd name="connsiteX57" fmla="*/ 238737 w 607873"/>
                <a:gd name="connsiteY57" fmla="*/ 38644 h 345495"/>
                <a:gd name="connsiteX58" fmla="*/ 233539 w 607873"/>
                <a:gd name="connsiteY58" fmla="*/ 33811 h 345495"/>
                <a:gd name="connsiteX59" fmla="*/ 231168 w 607873"/>
                <a:gd name="connsiteY59" fmla="*/ 35178 h 345495"/>
                <a:gd name="connsiteX60" fmla="*/ 229344 w 607873"/>
                <a:gd name="connsiteY60" fmla="*/ 36364 h 345495"/>
                <a:gd name="connsiteX61" fmla="*/ 225515 w 607873"/>
                <a:gd name="connsiteY61" fmla="*/ 37093 h 345495"/>
                <a:gd name="connsiteX62" fmla="*/ 221775 w 607873"/>
                <a:gd name="connsiteY62" fmla="*/ 42656 h 345495"/>
                <a:gd name="connsiteX63" fmla="*/ 219496 w 607873"/>
                <a:gd name="connsiteY63" fmla="*/ 42656 h 345495"/>
                <a:gd name="connsiteX64" fmla="*/ 212383 w 607873"/>
                <a:gd name="connsiteY64" fmla="*/ 39464 h 345495"/>
                <a:gd name="connsiteX65" fmla="*/ 205726 w 607873"/>
                <a:gd name="connsiteY65" fmla="*/ 33628 h 345495"/>
                <a:gd name="connsiteX66" fmla="*/ 203446 w 607873"/>
                <a:gd name="connsiteY66" fmla="*/ 33628 h 345495"/>
                <a:gd name="connsiteX67" fmla="*/ 194875 w 607873"/>
                <a:gd name="connsiteY67" fmla="*/ 34358 h 345495"/>
                <a:gd name="connsiteX68" fmla="*/ 187306 w 607873"/>
                <a:gd name="connsiteY68" fmla="*/ 39191 h 345495"/>
                <a:gd name="connsiteX69" fmla="*/ 186029 w 607873"/>
                <a:gd name="connsiteY69" fmla="*/ 39191 h 345495"/>
                <a:gd name="connsiteX70" fmla="*/ 181653 w 607873"/>
                <a:gd name="connsiteY70" fmla="*/ 34358 h 345495"/>
                <a:gd name="connsiteX71" fmla="*/ 125480 w 607873"/>
                <a:gd name="connsiteY71" fmla="*/ 22777 h 345495"/>
                <a:gd name="connsiteX72" fmla="*/ 104962 w 607873"/>
                <a:gd name="connsiteY72" fmla="*/ 18947 h 345495"/>
                <a:gd name="connsiteX73" fmla="*/ 95843 w 607873"/>
                <a:gd name="connsiteY73" fmla="*/ 20679 h 345495"/>
                <a:gd name="connsiteX74" fmla="*/ 79247 w 607873"/>
                <a:gd name="connsiteY74" fmla="*/ 22138 h 345495"/>
                <a:gd name="connsiteX75" fmla="*/ 70128 w 607873"/>
                <a:gd name="connsiteY75" fmla="*/ 27245 h 345495"/>
                <a:gd name="connsiteX76" fmla="*/ 61465 w 607873"/>
                <a:gd name="connsiteY76" fmla="*/ 34905 h 345495"/>
                <a:gd name="connsiteX77" fmla="*/ 48151 w 607873"/>
                <a:gd name="connsiteY77" fmla="*/ 38461 h 345495"/>
                <a:gd name="connsiteX78" fmla="*/ 58000 w 607873"/>
                <a:gd name="connsiteY78" fmla="*/ 59708 h 345495"/>
                <a:gd name="connsiteX79" fmla="*/ 61738 w 607873"/>
                <a:gd name="connsiteY79" fmla="*/ 63994 h 345495"/>
                <a:gd name="connsiteX80" fmla="*/ 65477 w 607873"/>
                <a:gd name="connsiteY80" fmla="*/ 66547 h 345495"/>
                <a:gd name="connsiteX81" fmla="*/ 65477 w 607873"/>
                <a:gd name="connsiteY81" fmla="*/ 68280 h 345495"/>
                <a:gd name="connsiteX82" fmla="*/ 64018 w 607873"/>
                <a:gd name="connsiteY82" fmla="*/ 76213 h 345495"/>
                <a:gd name="connsiteX83" fmla="*/ 65112 w 607873"/>
                <a:gd name="connsiteY83" fmla="*/ 80499 h 345495"/>
                <a:gd name="connsiteX84" fmla="*/ 51161 w 607873"/>
                <a:gd name="connsiteY84" fmla="*/ 94178 h 345495"/>
                <a:gd name="connsiteX85" fmla="*/ 44048 w 607873"/>
                <a:gd name="connsiteY85" fmla="*/ 97643 h 345495"/>
                <a:gd name="connsiteX86" fmla="*/ 19245 w 607873"/>
                <a:gd name="connsiteY86" fmla="*/ 122720 h 345495"/>
                <a:gd name="connsiteX87" fmla="*/ 17512 w 607873"/>
                <a:gd name="connsiteY87" fmla="*/ 127279 h 345495"/>
                <a:gd name="connsiteX88" fmla="*/ 18424 w 607873"/>
                <a:gd name="connsiteY88" fmla="*/ 140319 h 345495"/>
                <a:gd name="connsiteX89" fmla="*/ 22436 w 607873"/>
                <a:gd name="connsiteY89" fmla="*/ 148344 h 345495"/>
                <a:gd name="connsiteX90" fmla="*/ 20703 w 607873"/>
                <a:gd name="connsiteY90" fmla="*/ 150077 h 345495"/>
                <a:gd name="connsiteX91" fmla="*/ 14320 w 607873"/>
                <a:gd name="connsiteY91" fmla="*/ 147523 h 345495"/>
                <a:gd name="connsiteX92" fmla="*/ 12587 w 607873"/>
                <a:gd name="connsiteY92" fmla="*/ 147523 h 345495"/>
                <a:gd name="connsiteX93" fmla="*/ 3 w 607873"/>
                <a:gd name="connsiteY93" fmla="*/ 169591 h 345495"/>
                <a:gd name="connsiteX94" fmla="*/ 3 w 607873"/>
                <a:gd name="connsiteY94" fmla="*/ 172053 h 345495"/>
                <a:gd name="connsiteX95" fmla="*/ 3 w 607873"/>
                <a:gd name="connsiteY95" fmla="*/ 175883 h 345495"/>
                <a:gd name="connsiteX96" fmla="*/ 24260 w 607873"/>
                <a:gd name="connsiteY96" fmla="*/ 195216 h 345495"/>
                <a:gd name="connsiteX97" fmla="*/ 34564 w 607873"/>
                <a:gd name="connsiteY97" fmla="*/ 189562 h 345495"/>
                <a:gd name="connsiteX98" fmla="*/ 43227 w 607873"/>
                <a:gd name="connsiteY98" fmla="*/ 193209 h 345495"/>
                <a:gd name="connsiteX99" fmla="*/ 45963 w 607873"/>
                <a:gd name="connsiteY99" fmla="*/ 193939 h 345495"/>
                <a:gd name="connsiteX100" fmla="*/ 48334 w 607873"/>
                <a:gd name="connsiteY100" fmla="*/ 192936 h 345495"/>
                <a:gd name="connsiteX101" fmla="*/ 80432 w 607873"/>
                <a:gd name="connsiteY101" fmla="*/ 195398 h 345495"/>
                <a:gd name="connsiteX102" fmla="*/ 82530 w 607873"/>
                <a:gd name="connsiteY102" fmla="*/ 196401 h 345495"/>
                <a:gd name="connsiteX103" fmla="*/ 92925 w 607873"/>
                <a:gd name="connsiteY103" fmla="*/ 205520 h 345495"/>
                <a:gd name="connsiteX104" fmla="*/ 95232 w 607873"/>
                <a:gd name="connsiteY104" fmla="*/ 205766 h 345495"/>
                <a:gd name="connsiteX105" fmla="*/ 95479 w 607873"/>
                <a:gd name="connsiteY105" fmla="*/ 205520 h 345495"/>
                <a:gd name="connsiteX106" fmla="*/ 110160 w 607873"/>
                <a:gd name="connsiteY106" fmla="*/ 197404 h 345495"/>
                <a:gd name="connsiteX107" fmla="*/ 131680 w 607873"/>
                <a:gd name="connsiteY107" fmla="*/ 194942 h 345495"/>
                <a:gd name="connsiteX108" fmla="*/ 134599 w 607873"/>
                <a:gd name="connsiteY108" fmla="*/ 193848 h 345495"/>
                <a:gd name="connsiteX109" fmla="*/ 151560 w 607873"/>
                <a:gd name="connsiteY109" fmla="*/ 182722 h 345495"/>
                <a:gd name="connsiteX110" fmla="*/ 154478 w 607873"/>
                <a:gd name="connsiteY110" fmla="*/ 180899 h 345495"/>
                <a:gd name="connsiteX111" fmla="*/ 168795 w 607873"/>
                <a:gd name="connsiteY111" fmla="*/ 177616 h 345495"/>
                <a:gd name="connsiteX112" fmla="*/ 173445 w 607873"/>
                <a:gd name="connsiteY112" fmla="*/ 177616 h 345495"/>
                <a:gd name="connsiteX113" fmla="*/ 180284 w 607873"/>
                <a:gd name="connsiteY113" fmla="*/ 174515 h 345495"/>
                <a:gd name="connsiteX114" fmla="*/ 182291 w 607873"/>
                <a:gd name="connsiteY114" fmla="*/ 174515 h 345495"/>
                <a:gd name="connsiteX115" fmla="*/ 192686 w 607873"/>
                <a:gd name="connsiteY115" fmla="*/ 177525 h 345495"/>
                <a:gd name="connsiteX116" fmla="*/ 194145 w 607873"/>
                <a:gd name="connsiteY116" fmla="*/ 178619 h 345495"/>
                <a:gd name="connsiteX117" fmla="*/ 195695 w 607873"/>
                <a:gd name="connsiteY117" fmla="*/ 179805 h 345495"/>
                <a:gd name="connsiteX118" fmla="*/ 212930 w 607873"/>
                <a:gd name="connsiteY118" fmla="*/ 187920 h 345495"/>
                <a:gd name="connsiteX119" fmla="*/ 232171 w 607873"/>
                <a:gd name="connsiteY119" fmla="*/ 195580 h 345495"/>
                <a:gd name="connsiteX120" fmla="*/ 234268 w 607873"/>
                <a:gd name="connsiteY120" fmla="*/ 195580 h 345495"/>
                <a:gd name="connsiteX121" fmla="*/ 236731 w 607873"/>
                <a:gd name="connsiteY121" fmla="*/ 195580 h 345495"/>
                <a:gd name="connsiteX122" fmla="*/ 239010 w 607873"/>
                <a:gd name="connsiteY122" fmla="*/ 198863 h 345495"/>
                <a:gd name="connsiteX123" fmla="*/ 239831 w 607873"/>
                <a:gd name="connsiteY123" fmla="*/ 203514 h 345495"/>
                <a:gd name="connsiteX124" fmla="*/ 238007 w 607873"/>
                <a:gd name="connsiteY124" fmla="*/ 210718 h 345495"/>
                <a:gd name="connsiteX125" fmla="*/ 236822 w 607873"/>
                <a:gd name="connsiteY125" fmla="*/ 213089 h 345495"/>
                <a:gd name="connsiteX126" fmla="*/ 236822 w 607873"/>
                <a:gd name="connsiteY126" fmla="*/ 216371 h 345495"/>
                <a:gd name="connsiteX127" fmla="*/ 245941 w 607873"/>
                <a:gd name="connsiteY127" fmla="*/ 225490 h 345495"/>
                <a:gd name="connsiteX128" fmla="*/ 247765 w 607873"/>
                <a:gd name="connsiteY128" fmla="*/ 223758 h 345495"/>
                <a:gd name="connsiteX129" fmla="*/ 249588 w 607873"/>
                <a:gd name="connsiteY129" fmla="*/ 222937 h 345495"/>
                <a:gd name="connsiteX130" fmla="*/ 250865 w 607873"/>
                <a:gd name="connsiteY130" fmla="*/ 227770 h 345495"/>
                <a:gd name="connsiteX131" fmla="*/ 249497 w 607873"/>
                <a:gd name="connsiteY131" fmla="*/ 231600 h 345495"/>
                <a:gd name="connsiteX132" fmla="*/ 248768 w 607873"/>
                <a:gd name="connsiteY132" fmla="*/ 233150 h 345495"/>
                <a:gd name="connsiteX133" fmla="*/ 257066 w 607873"/>
                <a:gd name="connsiteY133" fmla="*/ 242269 h 345495"/>
                <a:gd name="connsiteX134" fmla="*/ 259437 w 607873"/>
                <a:gd name="connsiteY134" fmla="*/ 243090 h 345495"/>
                <a:gd name="connsiteX135" fmla="*/ 262993 w 607873"/>
                <a:gd name="connsiteY135" fmla="*/ 246099 h 345495"/>
                <a:gd name="connsiteX136" fmla="*/ 261990 w 607873"/>
                <a:gd name="connsiteY136" fmla="*/ 255674 h 345495"/>
                <a:gd name="connsiteX137" fmla="*/ 263449 w 607873"/>
                <a:gd name="connsiteY137" fmla="*/ 258410 h 345495"/>
                <a:gd name="connsiteX138" fmla="*/ 268373 w 607873"/>
                <a:gd name="connsiteY138" fmla="*/ 263060 h 345495"/>
                <a:gd name="connsiteX139" fmla="*/ 260258 w 607873"/>
                <a:gd name="connsiteY139" fmla="*/ 264793 h 345495"/>
                <a:gd name="connsiteX140" fmla="*/ 257887 w 607873"/>
                <a:gd name="connsiteY140" fmla="*/ 263516 h 345495"/>
                <a:gd name="connsiteX141" fmla="*/ 250500 w 607873"/>
                <a:gd name="connsiteY141" fmla="*/ 262604 h 345495"/>
                <a:gd name="connsiteX142" fmla="*/ 247947 w 607873"/>
                <a:gd name="connsiteY142" fmla="*/ 260051 h 345495"/>
                <a:gd name="connsiteX143" fmla="*/ 245758 w 607873"/>
                <a:gd name="connsiteY143" fmla="*/ 260051 h 345495"/>
                <a:gd name="connsiteX144" fmla="*/ 237095 w 607873"/>
                <a:gd name="connsiteY144" fmla="*/ 262696 h 345495"/>
                <a:gd name="connsiteX145" fmla="*/ 233812 w 607873"/>
                <a:gd name="connsiteY145" fmla="*/ 259777 h 345495"/>
                <a:gd name="connsiteX146" fmla="*/ 232354 w 607873"/>
                <a:gd name="connsiteY146" fmla="*/ 259139 h 345495"/>
                <a:gd name="connsiteX147" fmla="*/ 231259 w 607873"/>
                <a:gd name="connsiteY147" fmla="*/ 260872 h 345495"/>
                <a:gd name="connsiteX148" fmla="*/ 230256 w 607873"/>
                <a:gd name="connsiteY148" fmla="*/ 268167 h 345495"/>
                <a:gd name="connsiteX149" fmla="*/ 230256 w 607873"/>
                <a:gd name="connsiteY149" fmla="*/ 269261 h 345495"/>
                <a:gd name="connsiteX150" fmla="*/ 230256 w 607873"/>
                <a:gd name="connsiteY150" fmla="*/ 271450 h 345495"/>
                <a:gd name="connsiteX151" fmla="*/ 227520 w 607873"/>
                <a:gd name="connsiteY151" fmla="*/ 279110 h 345495"/>
                <a:gd name="connsiteX152" fmla="*/ 225970 w 607873"/>
                <a:gd name="connsiteY152" fmla="*/ 280569 h 345495"/>
                <a:gd name="connsiteX153" fmla="*/ 222961 w 607873"/>
                <a:gd name="connsiteY153" fmla="*/ 281845 h 345495"/>
                <a:gd name="connsiteX154" fmla="*/ 221137 w 607873"/>
                <a:gd name="connsiteY154" fmla="*/ 286405 h 345495"/>
                <a:gd name="connsiteX155" fmla="*/ 215757 w 607873"/>
                <a:gd name="connsiteY155" fmla="*/ 291055 h 345495"/>
                <a:gd name="connsiteX156" fmla="*/ 213842 w 607873"/>
                <a:gd name="connsiteY156" fmla="*/ 293061 h 345495"/>
                <a:gd name="connsiteX157" fmla="*/ 213842 w 607873"/>
                <a:gd name="connsiteY157" fmla="*/ 295341 h 345495"/>
                <a:gd name="connsiteX158" fmla="*/ 213842 w 607873"/>
                <a:gd name="connsiteY158" fmla="*/ 296892 h 345495"/>
                <a:gd name="connsiteX159" fmla="*/ 208006 w 607873"/>
                <a:gd name="connsiteY159" fmla="*/ 299354 h 345495"/>
                <a:gd name="connsiteX160" fmla="*/ 205635 w 607873"/>
                <a:gd name="connsiteY160" fmla="*/ 300813 h 345495"/>
                <a:gd name="connsiteX161" fmla="*/ 203811 w 607873"/>
                <a:gd name="connsiteY161" fmla="*/ 303275 h 345495"/>
                <a:gd name="connsiteX162" fmla="*/ 210559 w 607873"/>
                <a:gd name="connsiteY162" fmla="*/ 308290 h 345495"/>
                <a:gd name="connsiteX163" fmla="*/ 220408 w 607873"/>
                <a:gd name="connsiteY163" fmla="*/ 313214 h 345495"/>
                <a:gd name="connsiteX164" fmla="*/ 223144 w 607873"/>
                <a:gd name="connsiteY164" fmla="*/ 311755 h 345495"/>
                <a:gd name="connsiteX165" fmla="*/ 223873 w 607873"/>
                <a:gd name="connsiteY165" fmla="*/ 310296 h 345495"/>
                <a:gd name="connsiteX166" fmla="*/ 232992 w 607873"/>
                <a:gd name="connsiteY166" fmla="*/ 307196 h 345495"/>
                <a:gd name="connsiteX167" fmla="*/ 244299 w 607873"/>
                <a:gd name="connsiteY167" fmla="*/ 304096 h 345495"/>
                <a:gd name="connsiteX168" fmla="*/ 251686 w 607873"/>
                <a:gd name="connsiteY168" fmla="*/ 308655 h 345495"/>
                <a:gd name="connsiteX169" fmla="*/ 252597 w 607873"/>
                <a:gd name="connsiteY169" fmla="*/ 315403 h 345495"/>
                <a:gd name="connsiteX170" fmla="*/ 253874 w 607873"/>
                <a:gd name="connsiteY170" fmla="*/ 310023 h 345495"/>
                <a:gd name="connsiteX171" fmla="*/ 253327 w 607873"/>
                <a:gd name="connsiteY171" fmla="*/ 294794 h 345495"/>
                <a:gd name="connsiteX172" fmla="*/ 253327 w 607873"/>
                <a:gd name="connsiteY172" fmla="*/ 290599 h 345495"/>
                <a:gd name="connsiteX173" fmla="*/ 256701 w 607873"/>
                <a:gd name="connsiteY173" fmla="*/ 291785 h 345495"/>
                <a:gd name="connsiteX174" fmla="*/ 265820 w 607873"/>
                <a:gd name="connsiteY174" fmla="*/ 286587 h 345495"/>
                <a:gd name="connsiteX175" fmla="*/ 275760 w 607873"/>
                <a:gd name="connsiteY175" fmla="*/ 279748 h 345495"/>
                <a:gd name="connsiteX176" fmla="*/ 275760 w 607873"/>
                <a:gd name="connsiteY176" fmla="*/ 275827 h 345495"/>
                <a:gd name="connsiteX177" fmla="*/ 269924 w 607873"/>
                <a:gd name="connsiteY177" fmla="*/ 263608 h 345495"/>
                <a:gd name="connsiteX178" fmla="*/ 272203 w 607873"/>
                <a:gd name="connsiteY178" fmla="*/ 263608 h 345495"/>
                <a:gd name="connsiteX179" fmla="*/ 274118 w 607873"/>
                <a:gd name="connsiteY179" fmla="*/ 264246 h 345495"/>
                <a:gd name="connsiteX180" fmla="*/ 275212 w 607873"/>
                <a:gd name="connsiteY180" fmla="*/ 266343 h 345495"/>
                <a:gd name="connsiteX181" fmla="*/ 277127 w 607873"/>
                <a:gd name="connsiteY181" fmla="*/ 268623 h 345495"/>
                <a:gd name="connsiteX182" fmla="*/ 279954 w 607873"/>
                <a:gd name="connsiteY182" fmla="*/ 268167 h 345495"/>
                <a:gd name="connsiteX183" fmla="*/ 304667 w 607873"/>
                <a:gd name="connsiteY183" fmla="*/ 253941 h 345495"/>
                <a:gd name="connsiteX184" fmla="*/ 313786 w 607873"/>
                <a:gd name="connsiteY184" fmla="*/ 248105 h 345495"/>
                <a:gd name="connsiteX185" fmla="*/ 317433 w 607873"/>
                <a:gd name="connsiteY185" fmla="*/ 246373 h 345495"/>
                <a:gd name="connsiteX186" fmla="*/ 319713 w 607873"/>
                <a:gd name="connsiteY186" fmla="*/ 249564 h 345495"/>
                <a:gd name="connsiteX187" fmla="*/ 327920 w 607873"/>
                <a:gd name="connsiteY187" fmla="*/ 247102 h 345495"/>
                <a:gd name="connsiteX188" fmla="*/ 329014 w 607873"/>
                <a:gd name="connsiteY188" fmla="*/ 242725 h 345495"/>
                <a:gd name="connsiteX189" fmla="*/ 330929 w 607873"/>
                <a:gd name="connsiteY189" fmla="*/ 241813 h 345495"/>
                <a:gd name="connsiteX190" fmla="*/ 330929 w 607873"/>
                <a:gd name="connsiteY190" fmla="*/ 249017 h 345495"/>
                <a:gd name="connsiteX191" fmla="*/ 343604 w 607873"/>
                <a:gd name="connsiteY191" fmla="*/ 255492 h 345495"/>
                <a:gd name="connsiteX192" fmla="*/ 347982 w 607873"/>
                <a:gd name="connsiteY192" fmla="*/ 256221 h 345495"/>
                <a:gd name="connsiteX193" fmla="*/ 336765 w 607873"/>
                <a:gd name="connsiteY193" fmla="*/ 259048 h 345495"/>
                <a:gd name="connsiteX194" fmla="*/ 315700 w 607873"/>
                <a:gd name="connsiteY194" fmla="*/ 256221 h 345495"/>
                <a:gd name="connsiteX195" fmla="*/ 322539 w 607873"/>
                <a:gd name="connsiteY195" fmla="*/ 259504 h 345495"/>
                <a:gd name="connsiteX196" fmla="*/ 327464 w 607873"/>
                <a:gd name="connsiteY196" fmla="*/ 261601 h 345495"/>
                <a:gd name="connsiteX197" fmla="*/ 327464 w 607873"/>
                <a:gd name="connsiteY197" fmla="*/ 264793 h 345495"/>
                <a:gd name="connsiteX198" fmla="*/ 323725 w 607873"/>
                <a:gd name="connsiteY198" fmla="*/ 266708 h 345495"/>
                <a:gd name="connsiteX199" fmla="*/ 335124 w 607873"/>
                <a:gd name="connsiteY199" fmla="*/ 270082 h 345495"/>
                <a:gd name="connsiteX200" fmla="*/ 340048 w 607873"/>
                <a:gd name="connsiteY200" fmla="*/ 273547 h 345495"/>
                <a:gd name="connsiteX201" fmla="*/ 350443 w 607873"/>
                <a:gd name="connsiteY201" fmla="*/ 274459 h 345495"/>
                <a:gd name="connsiteX202" fmla="*/ 373697 w 607873"/>
                <a:gd name="connsiteY202" fmla="*/ 272726 h 345495"/>
                <a:gd name="connsiteX203" fmla="*/ 381959 w 607873"/>
                <a:gd name="connsiteY203" fmla="*/ 276356 h 345495"/>
                <a:gd name="connsiteX204" fmla="*/ 383545 w 607873"/>
                <a:gd name="connsiteY204" fmla="*/ 275462 h 345495"/>
                <a:gd name="connsiteX205" fmla="*/ 386007 w 607873"/>
                <a:gd name="connsiteY205" fmla="*/ 277742 h 345495"/>
                <a:gd name="connsiteX206" fmla="*/ 387740 w 607873"/>
                <a:gd name="connsiteY206" fmla="*/ 282666 h 345495"/>
                <a:gd name="connsiteX207" fmla="*/ 386737 w 607873"/>
                <a:gd name="connsiteY207" fmla="*/ 285310 h 345495"/>
                <a:gd name="connsiteX208" fmla="*/ 376888 w 607873"/>
                <a:gd name="connsiteY208" fmla="*/ 288958 h 345495"/>
                <a:gd name="connsiteX209" fmla="*/ 372512 w 607873"/>
                <a:gd name="connsiteY209" fmla="*/ 290235 h 345495"/>
                <a:gd name="connsiteX210" fmla="*/ 369502 w 607873"/>
                <a:gd name="connsiteY210" fmla="*/ 290964 h 345495"/>
                <a:gd name="connsiteX211" fmla="*/ 362480 w 607873"/>
                <a:gd name="connsiteY211" fmla="*/ 294247 h 345495"/>
                <a:gd name="connsiteX212" fmla="*/ 359380 w 607873"/>
                <a:gd name="connsiteY212" fmla="*/ 297256 h 345495"/>
                <a:gd name="connsiteX213" fmla="*/ 352541 w 607873"/>
                <a:gd name="connsiteY213" fmla="*/ 300721 h 345495"/>
                <a:gd name="connsiteX214" fmla="*/ 350261 w 607873"/>
                <a:gd name="connsiteY214" fmla="*/ 308290 h 345495"/>
                <a:gd name="connsiteX215" fmla="*/ 373514 w 607873"/>
                <a:gd name="connsiteY215" fmla="*/ 314217 h 345495"/>
                <a:gd name="connsiteX216" fmla="*/ 386190 w 607873"/>
                <a:gd name="connsiteY216" fmla="*/ 323336 h 345495"/>
                <a:gd name="connsiteX217" fmla="*/ 382998 w 607873"/>
                <a:gd name="connsiteY217" fmla="*/ 333732 h 345495"/>
                <a:gd name="connsiteX218" fmla="*/ 381083 w 607873"/>
                <a:gd name="connsiteY218" fmla="*/ 338656 h 345495"/>
                <a:gd name="connsiteX219" fmla="*/ 379898 w 607873"/>
                <a:gd name="connsiteY219" fmla="*/ 341118 h 345495"/>
                <a:gd name="connsiteX220" fmla="*/ 386007 w 607873"/>
                <a:gd name="connsiteY220" fmla="*/ 344948 h 345495"/>
                <a:gd name="connsiteX221" fmla="*/ 395126 w 607873"/>
                <a:gd name="connsiteY221" fmla="*/ 343398 h 345495"/>
                <a:gd name="connsiteX222" fmla="*/ 446101 w 607873"/>
                <a:gd name="connsiteY222" fmla="*/ 318959 h 345495"/>
                <a:gd name="connsiteX223" fmla="*/ 459506 w 607873"/>
                <a:gd name="connsiteY223" fmla="*/ 321057 h 345495"/>
                <a:gd name="connsiteX224" fmla="*/ 468625 w 607873"/>
                <a:gd name="connsiteY224" fmla="*/ 321057 h 345495"/>
                <a:gd name="connsiteX225" fmla="*/ 474005 w 607873"/>
                <a:gd name="connsiteY225" fmla="*/ 321057 h 345495"/>
                <a:gd name="connsiteX226" fmla="*/ 479659 w 607873"/>
                <a:gd name="connsiteY226" fmla="*/ 315676 h 345495"/>
                <a:gd name="connsiteX227" fmla="*/ 484765 w 607873"/>
                <a:gd name="connsiteY227" fmla="*/ 307925 h 345495"/>
                <a:gd name="connsiteX228" fmla="*/ 482303 w 607873"/>
                <a:gd name="connsiteY228" fmla="*/ 306831 h 345495"/>
                <a:gd name="connsiteX229" fmla="*/ 463154 w 607873"/>
                <a:gd name="connsiteY229" fmla="*/ 306010 h 345495"/>
                <a:gd name="connsiteX230" fmla="*/ 456314 w 607873"/>
                <a:gd name="connsiteY230" fmla="*/ 306558 h 345495"/>
                <a:gd name="connsiteX231" fmla="*/ 449110 w 607873"/>
                <a:gd name="connsiteY231" fmla="*/ 308290 h 345495"/>
                <a:gd name="connsiteX232" fmla="*/ 430052 w 607873"/>
                <a:gd name="connsiteY232" fmla="*/ 284399 h 345495"/>
                <a:gd name="connsiteX233" fmla="*/ 430872 w 607873"/>
                <a:gd name="connsiteY233" fmla="*/ 268623 h 345495"/>
                <a:gd name="connsiteX234" fmla="*/ 438259 w 607873"/>
                <a:gd name="connsiteY234" fmla="*/ 261601 h 345495"/>
                <a:gd name="connsiteX235" fmla="*/ 440903 w 607873"/>
                <a:gd name="connsiteY235" fmla="*/ 259686 h 345495"/>
                <a:gd name="connsiteX236" fmla="*/ 442636 w 607873"/>
                <a:gd name="connsiteY236" fmla="*/ 263699 h 345495"/>
                <a:gd name="connsiteX237" fmla="*/ 442636 w 607873"/>
                <a:gd name="connsiteY237" fmla="*/ 266525 h 345495"/>
                <a:gd name="connsiteX238" fmla="*/ 445280 w 607873"/>
                <a:gd name="connsiteY238" fmla="*/ 266525 h 345495"/>
                <a:gd name="connsiteX239" fmla="*/ 466528 w 607873"/>
                <a:gd name="connsiteY239" fmla="*/ 251844 h 345495"/>
                <a:gd name="connsiteX240" fmla="*/ 481209 w 607873"/>
                <a:gd name="connsiteY240" fmla="*/ 248105 h 345495"/>
                <a:gd name="connsiteX241" fmla="*/ 492243 w 607873"/>
                <a:gd name="connsiteY241" fmla="*/ 248652 h 345495"/>
                <a:gd name="connsiteX242" fmla="*/ 496437 w 607873"/>
                <a:gd name="connsiteY242" fmla="*/ 247923 h 345495"/>
                <a:gd name="connsiteX243" fmla="*/ 506651 w 607873"/>
                <a:gd name="connsiteY243" fmla="*/ 242543 h 345495"/>
                <a:gd name="connsiteX244" fmla="*/ 516317 w 607873"/>
                <a:gd name="connsiteY244" fmla="*/ 236251 h 345495"/>
                <a:gd name="connsiteX245" fmla="*/ 531180 w 607873"/>
                <a:gd name="connsiteY245" fmla="*/ 232512 h 345495"/>
                <a:gd name="connsiteX246" fmla="*/ 541850 w 607873"/>
                <a:gd name="connsiteY246" fmla="*/ 232512 h 345495"/>
                <a:gd name="connsiteX247" fmla="*/ 543856 w 607873"/>
                <a:gd name="connsiteY247" fmla="*/ 217648 h 345495"/>
                <a:gd name="connsiteX248" fmla="*/ 550695 w 607873"/>
                <a:gd name="connsiteY248" fmla="*/ 209532 h 345495"/>
                <a:gd name="connsiteX249" fmla="*/ 558173 w 607873"/>
                <a:gd name="connsiteY249" fmla="*/ 207070 h 345495"/>
                <a:gd name="connsiteX250" fmla="*/ 567292 w 607873"/>
                <a:gd name="connsiteY250" fmla="*/ 201325 h 345495"/>
                <a:gd name="connsiteX251" fmla="*/ 570301 w 607873"/>
                <a:gd name="connsiteY251" fmla="*/ 200596 h 345495"/>
                <a:gd name="connsiteX252" fmla="*/ 590453 w 607873"/>
                <a:gd name="connsiteY252" fmla="*/ 202055 h 345495"/>
                <a:gd name="connsiteX253" fmla="*/ 592733 w 607873"/>
                <a:gd name="connsiteY253" fmla="*/ 199957 h 345495"/>
                <a:gd name="connsiteX254" fmla="*/ 597293 w 607873"/>
                <a:gd name="connsiteY254" fmla="*/ 190838 h 345495"/>
                <a:gd name="connsiteX255" fmla="*/ 600485 w 607873"/>
                <a:gd name="connsiteY255" fmla="*/ 183452 h 345495"/>
                <a:gd name="connsiteX256" fmla="*/ 599937 w 607873"/>
                <a:gd name="connsiteY256" fmla="*/ 180260 h 345495"/>
                <a:gd name="connsiteX257" fmla="*/ 597658 w 607873"/>
                <a:gd name="connsiteY257" fmla="*/ 174151 h 345495"/>
                <a:gd name="connsiteX258" fmla="*/ 592369 w 607873"/>
                <a:gd name="connsiteY258" fmla="*/ 169591 h 345495"/>
                <a:gd name="connsiteX259" fmla="*/ 591183 w 607873"/>
                <a:gd name="connsiteY259" fmla="*/ 163846 h 345495"/>
                <a:gd name="connsiteX260" fmla="*/ 600302 w 607873"/>
                <a:gd name="connsiteY260" fmla="*/ 158922 h 345495"/>
                <a:gd name="connsiteX261" fmla="*/ 600302 w 607873"/>
                <a:gd name="connsiteY261" fmla="*/ 157645 h 345495"/>
                <a:gd name="connsiteX262" fmla="*/ 592004 w 607873"/>
                <a:gd name="connsiteY262" fmla="*/ 153633 h 345495"/>
                <a:gd name="connsiteX263" fmla="*/ 593737 w 607873"/>
                <a:gd name="connsiteY263" fmla="*/ 149803 h 345495"/>
                <a:gd name="connsiteX264" fmla="*/ 434246 w 607873"/>
                <a:gd name="connsiteY264" fmla="*/ 291420 h 345495"/>
                <a:gd name="connsiteX265" fmla="*/ 445645 w 607873"/>
                <a:gd name="connsiteY265" fmla="*/ 306284 h 345495"/>
                <a:gd name="connsiteX266" fmla="*/ 446466 w 607873"/>
                <a:gd name="connsiteY266" fmla="*/ 309384 h 345495"/>
                <a:gd name="connsiteX267" fmla="*/ 437894 w 607873"/>
                <a:gd name="connsiteY267" fmla="*/ 303639 h 345495"/>
                <a:gd name="connsiteX268" fmla="*/ 430234 w 607873"/>
                <a:gd name="connsiteY268" fmla="*/ 291420 h 345495"/>
                <a:gd name="connsiteX269" fmla="*/ 421936 w 607873"/>
                <a:gd name="connsiteY269" fmla="*/ 284854 h 345495"/>
                <a:gd name="connsiteX270" fmla="*/ 419656 w 607873"/>
                <a:gd name="connsiteY270" fmla="*/ 283760 h 345495"/>
                <a:gd name="connsiteX271" fmla="*/ 417650 w 607873"/>
                <a:gd name="connsiteY271" fmla="*/ 282301 h 345495"/>
                <a:gd name="connsiteX272" fmla="*/ 413729 w 607873"/>
                <a:gd name="connsiteY272" fmla="*/ 282301 h 345495"/>
                <a:gd name="connsiteX273" fmla="*/ 410264 w 607873"/>
                <a:gd name="connsiteY273" fmla="*/ 279474 h 345495"/>
                <a:gd name="connsiteX274" fmla="*/ 393758 w 607873"/>
                <a:gd name="connsiteY274" fmla="*/ 272635 h 345495"/>
                <a:gd name="connsiteX275" fmla="*/ 394853 w 607873"/>
                <a:gd name="connsiteY275" fmla="*/ 269535 h 345495"/>
                <a:gd name="connsiteX276" fmla="*/ 405705 w 607873"/>
                <a:gd name="connsiteY276" fmla="*/ 269535 h 345495"/>
                <a:gd name="connsiteX277" fmla="*/ 408805 w 607873"/>
                <a:gd name="connsiteY277" fmla="*/ 267802 h 345495"/>
                <a:gd name="connsiteX278" fmla="*/ 416829 w 607873"/>
                <a:gd name="connsiteY278" fmla="*/ 272909 h 345495"/>
                <a:gd name="connsiteX279" fmla="*/ 415735 w 607873"/>
                <a:gd name="connsiteY279" fmla="*/ 278015 h 345495"/>
                <a:gd name="connsiteX280" fmla="*/ 421115 w 607873"/>
                <a:gd name="connsiteY280" fmla="*/ 274368 h 345495"/>
                <a:gd name="connsiteX281" fmla="*/ 425401 w 607873"/>
                <a:gd name="connsiteY281" fmla="*/ 274368 h 345495"/>
                <a:gd name="connsiteX282" fmla="*/ 434246 w 607873"/>
                <a:gd name="connsiteY282" fmla="*/ 291420 h 34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Lst>
              <a:rect l="l" t="t" r="r" b="b"/>
              <a:pathLst>
                <a:path w="607873" h="345495">
                  <a:moveTo>
                    <a:pt x="593737" y="149803"/>
                  </a:moveTo>
                  <a:cubicBezTo>
                    <a:pt x="594284" y="149803"/>
                    <a:pt x="597111" y="147341"/>
                    <a:pt x="599572" y="145791"/>
                  </a:cubicBezTo>
                  <a:cubicBezTo>
                    <a:pt x="601843" y="144542"/>
                    <a:pt x="603813" y="142800"/>
                    <a:pt x="605317" y="140684"/>
                  </a:cubicBezTo>
                  <a:cubicBezTo>
                    <a:pt x="607470" y="135788"/>
                    <a:pt x="608254" y="130398"/>
                    <a:pt x="607597" y="125091"/>
                  </a:cubicBezTo>
                  <a:cubicBezTo>
                    <a:pt x="607597" y="122811"/>
                    <a:pt x="606777" y="123632"/>
                    <a:pt x="600576" y="125091"/>
                  </a:cubicBezTo>
                  <a:cubicBezTo>
                    <a:pt x="594375" y="126550"/>
                    <a:pt x="578690" y="113145"/>
                    <a:pt x="577505" y="111595"/>
                  </a:cubicBezTo>
                  <a:cubicBezTo>
                    <a:pt x="576319" y="110045"/>
                    <a:pt x="574131" y="111595"/>
                    <a:pt x="574131" y="111595"/>
                  </a:cubicBezTo>
                  <a:cubicBezTo>
                    <a:pt x="565924" y="115972"/>
                    <a:pt x="559905" y="107765"/>
                    <a:pt x="559084" y="107400"/>
                  </a:cubicBezTo>
                  <a:cubicBezTo>
                    <a:pt x="558264" y="107035"/>
                    <a:pt x="547139" y="103206"/>
                    <a:pt x="546044" y="102841"/>
                  </a:cubicBezTo>
                  <a:cubicBezTo>
                    <a:pt x="544950" y="102476"/>
                    <a:pt x="543400" y="104026"/>
                    <a:pt x="543400" y="104026"/>
                  </a:cubicBezTo>
                  <a:cubicBezTo>
                    <a:pt x="543400" y="104026"/>
                    <a:pt x="539388" y="107400"/>
                    <a:pt x="537473" y="108768"/>
                  </a:cubicBezTo>
                  <a:cubicBezTo>
                    <a:pt x="535558" y="110136"/>
                    <a:pt x="535011" y="108768"/>
                    <a:pt x="535011" y="108768"/>
                  </a:cubicBezTo>
                  <a:cubicBezTo>
                    <a:pt x="535011" y="108768"/>
                    <a:pt x="518049" y="88250"/>
                    <a:pt x="517502" y="87065"/>
                  </a:cubicBezTo>
                  <a:cubicBezTo>
                    <a:pt x="516955" y="85880"/>
                    <a:pt x="515040" y="87065"/>
                    <a:pt x="515040" y="87065"/>
                  </a:cubicBezTo>
                  <a:cubicBezTo>
                    <a:pt x="515040" y="87065"/>
                    <a:pt x="489781" y="93175"/>
                    <a:pt x="488687" y="93539"/>
                  </a:cubicBezTo>
                  <a:cubicBezTo>
                    <a:pt x="487720" y="93694"/>
                    <a:pt x="486735" y="93694"/>
                    <a:pt x="485768" y="93539"/>
                  </a:cubicBezTo>
                  <a:lnTo>
                    <a:pt x="470631" y="87703"/>
                  </a:lnTo>
                  <a:cubicBezTo>
                    <a:pt x="469683" y="87384"/>
                    <a:pt x="468707" y="87174"/>
                    <a:pt x="467713" y="87065"/>
                  </a:cubicBezTo>
                  <a:cubicBezTo>
                    <a:pt x="467713" y="87065"/>
                    <a:pt x="461056" y="89345"/>
                    <a:pt x="459233" y="90166"/>
                  </a:cubicBezTo>
                  <a:cubicBezTo>
                    <a:pt x="457810" y="90476"/>
                    <a:pt x="456323" y="90102"/>
                    <a:pt x="455220" y="89162"/>
                  </a:cubicBezTo>
                  <a:cubicBezTo>
                    <a:pt x="451025" y="86874"/>
                    <a:pt x="448563" y="82341"/>
                    <a:pt x="448928" y="77581"/>
                  </a:cubicBezTo>
                  <a:cubicBezTo>
                    <a:pt x="447998" y="73332"/>
                    <a:pt x="446593" y="69201"/>
                    <a:pt x="444733" y="65271"/>
                  </a:cubicBezTo>
                  <a:cubicBezTo>
                    <a:pt x="444186" y="64724"/>
                    <a:pt x="443639" y="62991"/>
                    <a:pt x="445736" y="61623"/>
                  </a:cubicBezTo>
                  <a:cubicBezTo>
                    <a:pt x="447834" y="60255"/>
                    <a:pt x="445736" y="58979"/>
                    <a:pt x="445736" y="58979"/>
                  </a:cubicBezTo>
                  <a:cubicBezTo>
                    <a:pt x="445736" y="58979"/>
                    <a:pt x="433517" y="52504"/>
                    <a:pt x="432787" y="51775"/>
                  </a:cubicBezTo>
                  <a:cubicBezTo>
                    <a:pt x="432058" y="51045"/>
                    <a:pt x="429961" y="52687"/>
                    <a:pt x="428958" y="53234"/>
                  </a:cubicBezTo>
                  <a:cubicBezTo>
                    <a:pt x="427954" y="53781"/>
                    <a:pt x="426678" y="54055"/>
                    <a:pt x="424216" y="53234"/>
                  </a:cubicBezTo>
                  <a:cubicBezTo>
                    <a:pt x="419930" y="51437"/>
                    <a:pt x="415361" y="50416"/>
                    <a:pt x="410720" y="50225"/>
                  </a:cubicBezTo>
                  <a:cubicBezTo>
                    <a:pt x="405066" y="50225"/>
                    <a:pt x="407528" y="42017"/>
                    <a:pt x="408075" y="40194"/>
                  </a:cubicBezTo>
                  <a:cubicBezTo>
                    <a:pt x="408622" y="38370"/>
                    <a:pt x="405795" y="37093"/>
                    <a:pt x="404245" y="33902"/>
                  </a:cubicBezTo>
                  <a:cubicBezTo>
                    <a:pt x="402695" y="30710"/>
                    <a:pt x="412817" y="28339"/>
                    <a:pt x="414185" y="27974"/>
                  </a:cubicBezTo>
                  <a:cubicBezTo>
                    <a:pt x="415553" y="27610"/>
                    <a:pt x="414185" y="26242"/>
                    <a:pt x="414185" y="25330"/>
                  </a:cubicBezTo>
                  <a:cubicBezTo>
                    <a:pt x="414185" y="24418"/>
                    <a:pt x="411723" y="23050"/>
                    <a:pt x="411723" y="23050"/>
                  </a:cubicBezTo>
                  <a:cubicBezTo>
                    <a:pt x="407008" y="21290"/>
                    <a:pt x="403698" y="17023"/>
                    <a:pt x="403151" y="12016"/>
                  </a:cubicBezTo>
                  <a:cubicBezTo>
                    <a:pt x="403151" y="11287"/>
                    <a:pt x="401783" y="9372"/>
                    <a:pt x="401783" y="9372"/>
                  </a:cubicBezTo>
                  <a:cubicBezTo>
                    <a:pt x="401783" y="9372"/>
                    <a:pt x="394397" y="1256"/>
                    <a:pt x="393667" y="253"/>
                  </a:cubicBezTo>
                  <a:cubicBezTo>
                    <a:pt x="391898" y="-130"/>
                    <a:pt x="390056" y="-130"/>
                    <a:pt x="388287" y="253"/>
                  </a:cubicBezTo>
                  <a:cubicBezTo>
                    <a:pt x="385934" y="280"/>
                    <a:pt x="383591" y="463"/>
                    <a:pt x="381265" y="800"/>
                  </a:cubicBezTo>
                  <a:cubicBezTo>
                    <a:pt x="379168" y="1438"/>
                    <a:pt x="367587" y="4083"/>
                    <a:pt x="365946" y="4265"/>
                  </a:cubicBezTo>
                  <a:cubicBezTo>
                    <a:pt x="365946" y="4265"/>
                    <a:pt x="352450" y="2897"/>
                    <a:pt x="351082" y="2533"/>
                  </a:cubicBezTo>
                  <a:cubicBezTo>
                    <a:pt x="350243" y="2350"/>
                    <a:pt x="349377" y="2624"/>
                    <a:pt x="348802" y="3262"/>
                  </a:cubicBezTo>
                  <a:lnTo>
                    <a:pt x="343331" y="10740"/>
                  </a:lnTo>
                  <a:cubicBezTo>
                    <a:pt x="339136" y="16940"/>
                    <a:pt x="328832" y="13384"/>
                    <a:pt x="327190" y="13019"/>
                  </a:cubicBezTo>
                  <a:cubicBezTo>
                    <a:pt x="325549" y="12655"/>
                    <a:pt x="325458" y="12472"/>
                    <a:pt x="325276" y="12016"/>
                  </a:cubicBezTo>
                  <a:lnTo>
                    <a:pt x="315153" y="10922"/>
                  </a:lnTo>
                  <a:cubicBezTo>
                    <a:pt x="311141" y="10466"/>
                    <a:pt x="310868" y="12016"/>
                    <a:pt x="308405" y="13293"/>
                  </a:cubicBezTo>
                  <a:cubicBezTo>
                    <a:pt x="305943" y="14570"/>
                    <a:pt x="307585" y="14752"/>
                    <a:pt x="302204" y="13293"/>
                  </a:cubicBezTo>
                  <a:cubicBezTo>
                    <a:pt x="296825" y="11834"/>
                    <a:pt x="292447" y="18217"/>
                    <a:pt x="291080" y="19676"/>
                  </a:cubicBezTo>
                  <a:cubicBezTo>
                    <a:pt x="288143" y="23324"/>
                    <a:pt x="285544" y="27227"/>
                    <a:pt x="283328" y="31348"/>
                  </a:cubicBezTo>
                  <a:cubicBezTo>
                    <a:pt x="281778" y="34631"/>
                    <a:pt x="283328" y="36090"/>
                    <a:pt x="284331" y="41197"/>
                  </a:cubicBezTo>
                  <a:cubicBezTo>
                    <a:pt x="285298" y="44042"/>
                    <a:pt x="284997" y="47161"/>
                    <a:pt x="283511" y="49769"/>
                  </a:cubicBezTo>
                  <a:cubicBezTo>
                    <a:pt x="283456" y="50270"/>
                    <a:pt x="283009" y="50635"/>
                    <a:pt x="282508" y="50580"/>
                  </a:cubicBezTo>
                  <a:cubicBezTo>
                    <a:pt x="282298" y="50553"/>
                    <a:pt x="282107" y="50462"/>
                    <a:pt x="281961" y="50316"/>
                  </a:cubicBezTo>
                  <a:cubicBezTo>
                    <a:pt x="279790" y="48346"/>
                    <a:pt x="277757" y="46249"/>
                    <a:pt x="275851" y="44024"/>
                  </a:cubicBezTo>
                  <a:cubicBezTo>
                    <a:pt x="272668" y="41242"/>
                    <a:pt x="268474" y="39920"/>
                    <a:pt x="264270" y="40376"/>
                  </a:cubicBezTo>
                  <a:cubicBezTo>
                    <a:pt x="260987" y="40376"/>
                    <a:pt x="244299" y="44753"/>
                    <a:pt x="243479" y="45027"/>
                  </a:cubicBezTo>
                  <a:cubicBezTo>
                    <a:pt x="242658" y="45300"/>
                    <a:pt x="241746" y="44297"/>
                    <a:pt x="241746" y="44297"/>
                  </a:cubicBezTo>
                  <a:cubicBezTo>
                    <a:pt x="241746" y="44297"/>
                    <a:pt x="239740" y="40650"/>
                    <a:pt x="238737" y="38644"/>
                  </a:cubicBezTo>
                  <a:cubicBezTo>
                    <a:pt x="237424" y="36628"/>
                    <a:pt x="235636" y="34969"/>
                    <a:pt x="233539" y="33811"/>
                  </a:cubicBezTo>
                  <a:cubicBezTo>
                    <a:pt x="232536" y="33355"/>
                    <a:pt x="231624" y="34631"/>
                    <a:pt x="231168" y="35178"/>
                  </a:cubicBezTo>
                  <a:cubicBezTo>
                    <a:pt x="230712" y="35726"/>
                    <a:pt x="231168" y="36637"/>
                    <a:pt x="229344" y="36364"/>
                  </a:cubicBezTo>
                  <a:cubicBezTo>
                    <a:pt x="228022" y="36236"/>
                    <a:pt x="226700" y="36492"/>
                    <a:pt x="225515" y="37093"/>
                  </a:cubicBezTo>
                  <a:cubicBezTo>
                    <a:pt x="224238" y="37093"/>
                    <a:pt x="222688" y="41470"/>
                    <a:pt x="221775" y="42656"/>
                  </a:cubicBezTo>
                  <a:cubicBezTo>
                    <a:pt x="220864" y="43841"/>
                    <a:pt x="220408" y="42656"/>
                    <a:pt x="219496" y="42656"/>
                  </a:cubicBezTo>
                  <a:cubicBezTo>
                    <a:pt x="217253" y="41325"/>
                    <a:pt x="214863" y="40258"/>
                    <a:pt x="212383" y="39464"/>
                  </a:cubicBezTo>
                  <a:cubicBezTo>
                    <a:pt x="209721" y="38096"/>
                    <a:pt x="207431" y="36090"/>
                    <a:pt x="205726" y="33628"/>
                  </a:cubicBezTo>
                  <a:cubicBezTo>
                    <a:pt x="204541" y="32351"/>
                    <a:pt x="203811" y="33628"/>
                    <a:pt x="203446" y="33628"/>
                  </a:cubicBezTo>
                  <a:cubicBezTo>
                    <a:pt x="200611" y="34102"/>
                    <a:pt x="197747" y="34349"/>
                    <a:pt x="194875" y="34358"/>
                  </a:cubicBezTo>
                  <a:cubicBezTo>
                    <a:pt x="191856" y="35005"/>
                    <a:pt x="189166" y="36719"/>
                    <a:pt x="187306" y="39191"/>
                  </a:cubicBezTo>
                  <a:cubicBezTo>
                    <a:pt x="185026" y="41744"/>
                    <a:pt x="186029" y="39191"/>
                    <a:pt x="186029" y="39191"/>
                  </a:cubicBezTo>
                  <a:cubicBezTo>
                    <a:pt x="188765" y="35087"/>
                    <a:pt x="181653" y="34358"/>
                    <a:pt x="181653" y="34358"/>
                  </a:cubicBezTo>
                  <a:lnTo>
                    <a:pt x="125480" y="22777"/>
                  </a:lnTo>
                  <a:cubicBezTo>
                    <a:pt x="123474" y="22777"/>
                    <a:pt x="108245" y="19403"/>
                    <a:pt x="104962" y="18947"/>
                  </a:cubicBezTo>
                  <a:cubicBezTo>
                    <a:pt x="101844" y="18983"/>
                    <a:pt x="98761" y="19576"/>
                    <a:pt x="95843" y="20679"/>
                  </a:cubicBezTo>
                  <a:cubicBezTo>
                    <a:pt x="90354" y="21527"/>
                    <a:pt x="84810" y="22020"/>
                    <a:pt x="79247" y="22138"/>
                  </a:cubicBezTo>
                  <a:cubicBezTo>
                    <a:pt x="75691" y="22676"/>
                    <a:pt x="72444" y="24491"/>
                    <a:pt x="70128" y="27245"/>
                  </a:cubicBezTo>
                  <a:cubicBezTo>
                    <a:pt x="67419" y="29990"/>
                    <a:pt x="64520" y="32552"/>
                    <a:pt x="61465" y="34905"/>
                  </a:cubicBezTo>
                  <a:cubicBezTo>
                    <a:pt x="57124" y="36418"/>
                    <a:pt x="52674" y="37604"/>
                    <a:pt x="48151" y="38461"/>
                  </a:cubicBezTo>
                  <a:cubicBezTo>
                    <a:pt x="49884" y="43112"/>
                    <a:pt x="57270" y="58158"/>
                    <a:pt x="58000" y="59708"/>
                  </a:cubicBezTo>
                  <a:cubicBezTo>
                    <a:pt x="58966" y="61359"/>
                    <a:pt x="60234" y="62818"/>
                    <a:pt x="61738" y="63994"/>
                  </a:cubicBezTo>
                  <a:cubicBezTo>
                    <a:pt x="62878" y="64988"/>
                    <a:pt x="64137" y="65845"/>
                    <a:pt x="65477" y="66547"/>
                  </a:cubicBezTo>
                  <a:cubicBezTo>
                    <a:pt x="66845" y="67095"/>
                    <a:pt x="67119" y="67733"/>
                    <a:pt x="65477" y="68280"/>
                  </a:cubicBezTo>
                  <a:cubicBezTo>
                    <a:pt x="63836" y="68827"/>
                    <a:pt x="57726" y="70013"/>
                    <a:pt x="64018" y="76213"/>
                  </a:cubicBezTo>
                  <a:cubicBezTo>
                    <a:pt x="64018" y="76213"/>
                    <a:pt x="65751" y="78858"/>
                    <a:pt x="65112" y="80499"/>
                  </a:cubicBezTo>
                  <a:cubicBezTo>
                    <a:pt x="63772" y="87521"/>
                    <a:pt x="58209" y="92974"/>
                    <a:pt x="51161" y="94178"/>
                  </a:cubicBezTo>
                  <a:cubicBezTo>
                    <a:pt x="48461" y="94488"/>
                    <a:pt x="45953" y="95710"/>
                    <a:pt x="44048" y="97643"/>
                  </a:cubicBezTo>
                  <a:cubicBezTo>
                    <a:pt x="41768" y="100470"/>
                    <a:pt x="19245" y="122720"/>
                    <a:pt x="19245" y="122720"/>
                  </a:cubicBezTo>
                  <a:cubicBezTo>
                    <a:pt x="18132" y="123978"/>
                    <a:pt x="17521" y="125602"/>
                    <a:pt x="17512" y="127279"/>
                  </a:cubicBezTo>
                  <a:cubicBezTo>
                    <a:pt x="17512" y="129559"/>
                    <a:pt x="18424" y="140319"/>
                    <a:pt x="18424" y="140319"/>
                  </a:cubicBezTo>
                  <a:cubicBezTo>
                    <a:pt x="18770" y="143383"/>
                    <a:pt x="20193" y="146229"/>
                    <a:pt x="22436" y="148344"/>
                  </a:cubicBezTo>
                  <a:cubicBezTo>
                    <a:pt x="22436" y="148344"/>
                    <a:pt x="24989" y="151171"/>
                    <a:pt x="20703" y="150077"/>
                  </a:cubicBezTo>
                  <a:cubicBezTo>
                    <a:pt x="18469" y="149530"/>
                    <a:pt x="16317" y="148663"/>
                    <a:pt x="14320" y="147523"/>
                  </a:cubicBezTo>
                  <a:cubicBezTo>
                    <a:pt x="14320" y="147523"/>
                    <a:pt x="13043" y="146612"/>
                    <a:pt x="12587" y="147523"/>
                  </a:cubicBezTo>
                  <a:cubicBezTo>
                    <a:pt x="12131" y="148435"/>
                    <a:pt x="3" y="169591"/>
                    <a:pt x="3" y="169591"/>
                  </a:cubicBezTo>
                  <a:cubicBezTo>
                    <a:pt x="-70" y="170412"/>
                    <a:pt x="-70" y="171233"/>
                    <a:pt x="3" y="172053"/>
                  </a:cubicBezTo>
                  <a:cubicBezTo>
                    <a:pt x="3" y="173148"/>
                    <a:pt x="3" y="175883"/>
                    <a:pt x="3" y="175883"/>
                  </a:cubicBezTo>
                  <a:lnTo>
                    <a:pt x="24260" y="195216"/>
                  </a:lnTo>
                  <a:cubicBezTo>
                    <a:pt x="27324" y="192717"/>
                    <a:pt x="30816" y="190802"/>
                    <a:pt x="34564" y="189562"/>
                  </a:cubicBezTo>
                  <a:cubicBezTo>
                    <a:pt x="37829" y="189562"/>
                    <a:pt x="40948" y="190875"/>
                    <a:pt x="43227" y="193209"/>
                  </a:cubicBezTo>
                  <a:cubicBezTo>
                    <a:pt x="45689" y="195489"/>
                    <a:pt x="45051" y="194668"/>
                    <a:pt x="45963" y="193939"/>
                  </a:cubicBezTo>
                  <a:cubicBezTo>
                    <a:pt x="46537" y="193227"/>
                    <a:pt x="47422" y="192854"/>
                    <a:pt x="48334" y="192936"/>
                  </a:cubicBezTo>
                  <a:cubicBezTo>
                    <a:pt x="49610" y="192936"/>
                    <a:pt x="80432" y="195398"/>
                    <a:pt x="80432" y="195398"/>
                  </a:cubicBezTo>
                  <a:cubicBezTo>
                    <a:pt x="81235" y="195462"/>
                    <a:pt x="81973" y="195826"/>
                    <a:pt x="82530" y="196401"/>
                  </a:cubicBezTo>
                  <a:cubicBezTo>
                    <a:pt x="83259" y="197222"/>
                    <a:pt x="92925" y="205520"/>
                    <a:pt x="92925" y="205520"/>
                  </a:cubicBezTo>
                  <a:cubicBezTo>
                    <a:pt x="93490" y="206222"/>
                    <a:pt x="94530" y="206331"/>
                    <a:pt x="95232" y="205766"/>
                  </a:cubicBezTo>
                  <a:cubicBezTo>
                    <a:pt x="95323" y="205693"/>
                    <a:pt x="95406" y="205611"/>
                    <a:pt x="95479" y="205520"/>
                  </a:cubicBezTo>
                  <a:cubicBezTo>
                    <a:pt x="99728" y="201781"/>
                    <a:pt x="104734" y="199018"/>
                    <a:pt x="110160" y="197404"/>
                  </a:cubicBezTo>
                  <a:cubicBezTo>
                    <a:pt x="115631" y="196401"/>
                    <a:pt x="131680" y="194942"/>
                    <a:pt x="131680" y="194942"/>
                  </a:cubicBezTo>
                  <a:cubicBezTo>
                    <a:pt x="132720" y="194796"/>
                    <a:pt x="133714" y="194422"/>
                    <a:pt x="134599" y="193848"/>
                  </a:cubicBezTo>
                  <a:cubicBezTo>
                    <a:pt x="135328" y="193209"/>
                    <a:pt x="146271" y="186188"/>
                    <a:pt x="151560" y="182722"/>
                  </a:cubicBezTo>
                  <a:lnTo>
                    <a:pt x="154478" y="180899"/>
                  </a:lnTo>
                  <a:cubicBezTo>
                    <a:pt x="158645" y="177990"/>
                    <a:pt x="163779" y="176814"/>
                    <a:pt x="168795" y="177616"/>
                  </a:cubicBezTo>
                  <a:cubicBezTo>
                    <a:pt x="170327" y="177971"/>
                    <a:pt x="171914" y="177971"/>
                    <a:pt x="173445" y="177616"/>
                  </a:cubicBezTo>
                  <a:cubicBezTo>
                    <a:pt x="174722" y="176886"/>
                    <a:pt x="180284" y="174515"/>
                    <a:pt x="180284" y="174515"/>
                  </a:cubicBezTo>
                  <a:cubicBezTo>
                    <a:pt x="180950" y="174452"/>
                    <a:pt x="181625" y="174452"/>
                    <a:pt x="182291" y="174515"/>
                  </a:cubicBezTo>
                  <a:cubicBezTo>
                    <a:pt x="183111" y="174515"/>
                    <a:pt x="192686" y="177525"/>
                    <a:pt x="192686" y="177525"/>
                  </a:cubicBezTo>
                  <a:cubicBezTo>
                    <a:pt x="192686" y="177525"/>
                    <a:pt x="193872" y="177525"/>
                    <a:pt x="194145" y="178619"/>
                  </a:cubicBezTo>
                  <a:cubicBezTo>
                    <a:pt x="194419" y="179713"/>
                    <a:pt x="195695" y="179805"/>
                    <a:pt x="195695" y="179805"/>
                  </a:cubicBezTo>
                  <a:cubicBezTo>
                    <a:pt x="195695" y="179805"/>
                    <a:pt x="211471" y="187647"/>
                    <a:pt x="212930" y="187920"/>
                  </a:cubicBezTo>
                  <a:cubicBezTo>
                    <a:pt x="214389" y="188194"/>
                    <a:pt x="231168" y="195124"/>
                    <a:pt x="232171" y="195580"/>
                  </a:cubicBezTo>
                  <a:cubicBezTo>
                    <a:pt x="233174" y="196036"/>
                    <a:pt x="233630" y="196401"/>
                    <a:pt x="234268" y="195580"/>
                  </a:cubicBezTo>
                  <a:cubicBezTo>
                    <a:pt x="234907" y="194759"/>
                    <a:pt x="236183" y="194486"/>
                    <a:pt x="236731" y="195580"/>
                  </a:cubicBezTo>
                  <a:cubicBezTo>
                    <a:pt x="237424" y="196720"/>
                    <a:pt x="238189" y="197814"/>
                    <a:pt x="239010" y="198863"/>
                  </a:cubicBezTo>
                  <a:cubicBezTo>
                    <a:pt x="239859" y="200258"/>
                    <a:pt x="240150" y="201918"/>
                    <a:pt x="239831" y="203514"/>
                  </a:cubicBezTo>
                  <a:cubicBezTo>
                    <a:pt x="239831" y="205155"/>
                    <a:pt x="238007" y="210718"/>
                    <a:pt x="238007" y="210718"/>
                  </a:cubicBezTo>
                  <a:cubicBezTo>
                    <a:pt x="238007" y="210718"/>
                    <a:pt x="238007" y="212633"/>
                    <a:pt x="236822" y="213089"/>
                  </a:cubicBezTo>
                  <a:cubicBezTo>
                    <a:pt x="235636" y="213544"/>
                    <a:pt x="236183" y="214912"/>
                    <a:pt x="236822" y="216371"/>
                  </a:cubicBezTo>
                  <a:cubicBezTo>
                    <a:pt x="237460" y="217830"/>
                    <a:pt x="244481" y="225490"/>
                    <a:pt x="245941" y="225490"/>
                  </a:cubicBezTo>
                  <a:cubicBezTo>
                    <a:pt x="247400" y="225490"/>
                    <a:pt x="247308" y="224943"/>
                    <a:pt x="247765" y="223758"/>
                  </a:cubicBezTo>
                  <a:cubicBezTo>
                    <a:pt x="248221" y="222572"/>
                    <a:pt x="248585" y="222208"/>
                    <a:pt x="249588" y="222937"/>
                  </a:cubicBezTo>
                  <a:cubicBezTo>
                    <a:pt x="250983" y="224122"/>
                    <a:pt x="251494" y="226046"/>
                    <a:pt x="250865" y="227770"/>
                  </a:cubicBezTo>
                  <a:cubicBezTo>
                    <a:pt x="250701" y="229129"/>
                    <a:pt x="250236" y="230442"/>
                    <a:pt x="249497" y="231600"/>
                  </a:cubicBezTo>
                  <a:cubicBezTo>
                    <a:pt x="248859" y="232329"/>
                    <a:pt x="247947" y="232603"/>
                    <a:pt x="248768" y="233150"/>
                  </a:cubicBezTo>
                  <a:cubicBezTo>
                    <a:pt x="249588" y="233697"/>
                    <a:pt x="255880" y="241448"/>
                    <a:pt x="257066" y="242269"/>
                  </a:cubicBezTo>
                  <a:cubicBezTo>
                    <a:pt x="257713" y="242844"/>
                    <a:pt x="258571" y="243144"/>
                    <a:pt x="259437" y="243090"/>
                  </a:cubicBezTo>
                  <a:cubicBezTo>
                    <a:pt x="260713" y="243090"/>
                    <a:pt x="262993" y="244366"/>
                    <a:pt x="262993" y="246099"/>
                  </a:cubicBezTo>
                  <a:cubicBezTo>
                    <a:pt x="262920" y="249309"/>
                    <a:pt x="262583" y="252519"/>
                    <a:pt x="261990" y="255674"/>
                  </a:cubicBezTo>
                  <a:cubicBezTo>
                    <a:pt x="261443" y="257680"/>
                    <a:pt x="261990" y="257771"/>
                    <a:pt x="263449" y="258410"/>
                  </a:cubicBezTo>
                  <a:cubicBezTo>
                    <a:pt x="264908" y="259048"/>
                    <a:pt x="270288" y="261510"/>
                    <a:pt x="268373" y="263060"/>
                  </a:cubicBezTo>
                  <a:cubicBezTo>
                    <a:pt x="266458" y="264610"/>
                    <a:pt x="261625" y="266070"/>
                    <a:pt x="260258" y="264793"/>
                  </a:cubicBezTo>
                  <a:cubicBezTo>
                    <a:pt x="258890" y="263516"/>
                    <a:pt x="258616" y="263334"/>
                    <a:pt x="257887" y="263516"/>
                  </a:cubicBezTo>
                  <a:cubicBezTo>
                    <a:pt x="255388" y="263845"/>
                    <a:pt x="252844" y="263525"/>
                    <a:pt x="250500" y="262604"/>
                  </a:cubicBezTo>
                  <a:cubicBezTo>
                    <a:pt x="249515" y="261902"/>
                    <a:pt x="248649" y="261036"/>
                    <a:pt x="247947" y="260051"/>
                  </a:cubicBezTo>
                  <a:cubicBezTo>
                    <a:pt x="247947" y="260051"/>
                    <a:pt x="247218" y="259048"/>
                    <a:pt x="245758" y="260051"/>
                  </a:cubicBezTo>
                  <a:cubicBezTo>
                    <a:pt x="244299" y="261054"/>
                    <a:pt x="239466" y="265158"/>
                    <a:pt x="237095" y="262696"/>
                  </a:cubicBezTo>
                  <a:cubicBezTo>
                    <a:pt x="236074" y="261647"/>
                    <a:pt x="234971" y="260671"/>
                    <a:pt x="233812" y="259777"/>
                  </a:cubicBezTo>
                  <a:cubicBezTo>
                    <a:pt x="233812" y="259777"/>
                    <a:pt x="232901" y="258865"/>
                    <a:pt x="232354" y="259139"/>
                  </a:cubicBezTo>
                  <a:cubicBezTo>
                    <a:pt x="231697" y="259477"/>
                    <a:pt x="231277" y="260133"/>
                    <a:pt x="231259" y="260872"/>
                  </a:cubicBezTo>
                  <a:cubicBezTo>
                    <a:pt x="231259" y="261784"/>
                    <a:pt x="230256" y="268167"/>
                    <a:pt x="230256" y="268167"/>
                  </a:cubicBezTo>
                  <a:cubicBezTo>
                    <a:pt x="230256" y="268167"/>
                    <a:pt x="230256" y="269170"/>
                    <a:pt x="230256" y="269261"/>
                  </a:cubicBezTo>
                  <a:cubicBezTo>
                    <a:pt x="230256" y="269352"/>
                    <a:pt x="230986" y="270720"/>
                    <a:pt x="230256" y="271450"/>
                  </a:cubicBezTo>
                  <a:cubicBezTo>
                    <a:pt x="229527" y="272179"/>
                    <a:pt x="227976" y="278654"/>
                    <a:pt x="227520" y="279110"/>
                  </a:cubicBezTo>
                  <a:cubicBezTo>
                    <a:pt x="227065" y="279566"/>
                    <a:pt x="227520" y="280569"/>
                    <a:pt x="225970" y="280569"/>
                  </a:cubicBezTo>
                  <a:cubicBezTo>
                    <a:pt x="224420" y="280569"/>
                    <a:pt x="223326" y="280569"/>
                    <a:pt x="222961" y="281845"/>
                  </a:cubicBezTo>
                  <a:cubicBezTo>
                    <a:pt x="222596" y="283122"/>
                    <a:pt x="222323" y="285402"/>
                    <a:pt x="221137" y="286405"/>
                  </a:cubicBezTo>
                  <a:cubicBezTo>
                    <a:pt x="219432" y="288055"/>
                    <a:pt x="217636" y="289615"/>
                    <a:pt x="215757" y="291055"/>
                  </a:cubicBezTo>
                  <a:cubicBezTo>
                    <a:pt x="214982" y="291575"/>
                    <a:pt x="214326" y="292259"/>
                    <a:pt x="213842" y="293061"/>
                  </a:cubicBezTo>
                  <a:cubicBezTo>
                    <a:pt x="213368" y="293745"/>
                    <a:pt x="213368" y="294657"/>
                    <a:pt x="213842" y="295341"/>
                  </a:cubicBezTo>
                  <a:cubicBezTo>
                    <a:pt x="214845" y="296344"/>
                    <a:pt x="214480" y="296618"/>
                    <a:pt x="213842" y="296892"/>
                  </a:cubicBezTo>
                  <a:cubicBezTo>
                    <a:pt x="213204" y="297165"/>
                    <a:pt x="208006" y="299354"/>
                    <a:pt x="208006" y="299354"/>
                  </a:cubicBezTo>
                  <a:cubicBezTo>
                    <a:pt x="208006" y="299354"/>
                    <a:pt x="205909" y="300083"/>
                    <a:pt x="205635" y="300813"/>
                  </a:cubicBezTo>
                  <a:cubicBezTo>
                    <a:pt x="205088" y="301670"/>
                    <a:pt x="204477" y="302500"/>
                    <a:pt x="203811" y="303275"/>
                  </a:cubicBezTo>
                  <a:cubicBezTo>
                    <a:pt x="206456" y="305463"/>
                    <a:pt x="209830" y="307834"/>
                    <a:pt x="210559" y="308290"/>
                  </a:cubicBezTo>
                  <a:cubicBezTo>
                    <a:pt x="213505" y="310543"/>
                    <a:pt x="216842" y="312211"/>
                    <a:pt x="220408" y="313214"/>
                  </a:cubicBezTo>
                  <a:cubicBezTo>
                    <a:pt x="222870" y="313214"/>
                    <a:pt x="223873" y="312485"/>
                    <a:pt x="223144" y="311755"/>
                  </a:cubicBezTo>
                  <a:cubicBezTo>
                    <a:pt x="222414" y="311026"/>
                    <a:pt x="221958" y="310570"/>
                    <a:pt x="223873" y="310296"/>
                  </a:cubicBezTo>
                  <a:cubicBezTo>
                    <a:pt x="227056" y="309740"/>
                    <a:pt x="230129" y="308700"/>
                    <a:pt x="232992" y="307196"/>
                  </a:cubicBezTo>
                  <a:cubicBezTo>
                    <a:pt x="236430" y="305208"/>
                    <a:pt x="240323" y="304141"/>
                    <a:pt x="244299" y="304096"/>
                  </a:cubicBezTo>
                  <a:cubicBezTo>
                    <a:pt x="247126" y="304096"/>
                    <a:pt x="251503" y="306375"/>
                    <a:pt x="251686" y="308655"/>
                  </a:cubicBezTo>
                  <a:cubicBezTo>
                    <a:pt x="251868" y="310935"/>
                    <a:pt x="252233" y="312576"/>
                    <a:pt x="252597" y="315403"/>
                  </a:cubicBezTo>
                  <a:cubicBezTo>
                    <a:pt x="252844" y="313570"/>
                    <a:pt x="253273" y="311764"/>
                    <a:pt x="253874" y="310023"/>
                  </a:cubicBezTo>
                  <a:cubicBezTo>
                    <a:pt x="254594" y="304953"/>
                    <a:pt x="254412" y="299800"/>
                    <a:pt x="253327" y="294794"/>
                  </a:cubicBezTo>
                  <a:cubicBezTo>
                    <a:pt x="252324" y="291967"/>
                    <a:pt x="251959" y="285675"/>
                    <a:pt x="253327" y="290599"/>
                  </a:cubicBezTo>
                  <a:cubicBezTo>
                    <a:pt x="254695" y="295524"/>
                    <a:pt x="254604" y="293700"/>
                    <a:pt x="256701" y="291785"/>
                  </a:cubicBezTo>
                  <a:cubicBezTo>
                    <a:pt x="258926" y="288903"/>
                    <a:pt x="262209" y="287025"/>
                    <a:pt x="265820" y="286587"/>
                  </a:cubicBezTo>
                  <a:cubicBezTo>
                    <a:pt x="270379" y="286587"/>
                    <a:pt x="274392" y="280933"/>
                    <a:pt x="275760" y="279748"/>
                  </a:cubicBezTo>
                  <a:cubicBezTo>
                    <a:pt x="277127" y="278562"/>
                    <a:pt x="277857" y="277924"/>
                    <a:pt x="275760" y="275827"/>
                  </a:cubicBezTo>
                  <a:cubicBezTo>
                    <a:pt x="273662" y="273729"/>
                    <a:pt x="267826" y="264975"/>
                    <a:pt x="269924" y="263608"/>
                  </a:cubicBezTo>
                  <a:cubicBezTo>
                    <a:pt x="272021" y="262239"/>
                    <a:pt x="271382" y="261784"/>
                    <a:pt x="272203" y="263608"/>
                  </a:cubicBezTo>
                  <a:cubicBezTo>
                    <a:pt x="273024" y="265431"/>
                    <a:pt x="273298" y="264610"/>
                    <a:pt x="274118" y="264246"/>
                  </a:cubicBezTo>
                  <a:cubicBezTo>
                    <a:pt x="274939" y="263881"/>
                    <a:pt x="274118" y="265158"/>
                    <a:pt x="275212" y="266343"/>
                  </a:cubicBezTo>
                  <a:cubicBezTo>
                    <a:pt x="276307" y="267529"/>
                    <a:pt x="276398" y="267255"/>
                    <a:pt x="277127" y="268623"/>
                  </a:cubicBezTo>
                  <a:cubicBezTo>
                    <a:pt x="277857" y="269991"/>
                    <a:pt x="278495" y="270720"/>
                    <a:pt x="279954" y="268167"/>
                  </a:cubicBezTo>
                  <a:cubicBezTo>
                    <a:pt x="284623" y="258929"/>
                    <a:pt x="294335" y="253340"/>
                    <a:pt x="304667" y="253941"/>
                  </a:cubicBezTo>
                  <a:cubicBezTo>
                    <a:pt x="304667" y="253941"/>
                    <a:pt x="308496" y="253941"/>
                    <a:pt x="313786" y="248105"/>
                  </a:cubicBezTo>
                  <a:cubicBezTo>
                    <a:pt x="319075" y="242269"/>
                    <a:pt x="318801" y="244275"/>
                    <a:pt x="317433" y="246373"/>
                  </a:cubicBezTo>
                  <a:cubicBezTo>
                    <a:pt x="316065" y="248470"/>
                    <a:pt x="317433" y="248652"/>
                    <a:pt x="319713" y="249564"/>
                  </a:cubicBezTo>
                  <a:cubicBezTo>
                    <a:pt x="321992" y="250476"/>
                    <a:pt x="328102" y="251662"/>
                    <a:pt x="327920" y="247102"/>
                  </a:cubicBezTo>
                  <a:cubicBezTo>
                    <a:pt x="327737" y="242543"/>
                    <a:pt x="328832" y="245461"/>
                    <a:pt x="329014" y="242725"/>
                  </a:cubicBezTo>
                  <a:cubicBezTo>
                    <a:pt x="329197" y="239990"/>
                    <a:pt x="331476" y="238986"/>
                    <a:pt x="330929" y="241813"/>
                  </a:cubicBezTo>
                  <a:cubicBezTo>
                    <a:pt x="330382" y="244640"/>
                    <a:pt x="329197" y="246555"/>
                    <a:pt x="330929" y="249017"/>
                  </a:cubicBezTo>
                  <a:cubicBezTo>
                    <a:pt x="332662" y="251479"/>
                    <a:pt x="337586" y="258136"/>
                    <a:pt x="343604" y="255492"/>
                  </a:cubicBezTo>
                  <a:cubicBezTo>
                    <a:pt x="349623" y="252847"/>
                    <a:pt x="358286" y="249199"/>
                    <a:pt x="347982" y="256221"/>
                  </a:cubicBezTo>
                  <a:cubicBezTo>
                    <a:pt x="344927" y="258929"/>
                    <a:pt x="340741" y="259978"/>
                    <a:pt x="336765" y="259048"/>
                  </a:cubicBezTo>
                  <a:cubicBezTo>
                    <a:pt x="329561" y="257771"/>
                    <a:pt x="313603" y="253759"/>
                    <a:pt x="315700" y="256221"/>
                  </a:cubicBezTo>
                  <a:cubicBezTo>
                    <a:pt x="317141" y="258555"/>
                    <a:pt x="319813" y="259841"/>
                    <a:pt x="322539" y="259504"/>
                  </a:cubicBezTo>
                  <a:cubicBezTo>
                    <a:pt x="324473" y="258847"/>
                    <a:pt x="326597" y="259750"/>
                    <a:pt x="327464" y="261601"/>
                  </a:cubicBezTo>
                  <a:cubicBezTo>
                    <a:pt x="328832" y="263243"/>
                    <a:pt x="330747" y="264793"/>
                    <a:pt x="327464" y="264793"/>
                  </a:cubicBezTo>
                  <a:cubicBezTo>
                    <a:pt x="324181" y="264793"/>
                    <a:pt x="322175" y="265522"/>
                    <a:pt x="323725" y="266708"/>
                  </a:cubicBezTo>
                  <a:cubicBezTo>
                    <a:pt x="327309" y="268468"/>
                    <a:pt x="331157" y="269608"/>
                    <a:pt x="335124" y="270082"/>
                  </a:cubicBezTo>
                  <a:cubicBezTo>
                    <a:pt x="338680" y="270538"/>
                    <a:pt x="339045" y="272817"/>
                    <a:pt x="340048" y="273547"/>
                  </a:cubicBezTo>
                  <a:cubicBezTo>
                    <a:pt x="343112" y="275663"/>
                    <a:pt x="347060" y="276000"/>
                    <a:pt x="350443" y="274459"/>
                  </a:cubicBezTo>
                  <a:cubicBezTo>
                    <a:pt x="356553" y="272362"/>
                    <a:pt x="372512" y="269900"/>
                    <a:pt x="373697" y="272726"/>
                  </a:cubicBezTo>
                  <a:cubicBezTo>
                    <a:pt x="374973" y="276009"/>
                    <a:pt x="378676" y="277632"/>
                    <a:pt x="381959" y="276356"/>
                  </a:cubicBezTo>
                  <a:cubicBezTo>
                    <a:pt x="382533" y="276137"/>
                    <a:pt x="383062" y="275836"/>
                    <a:pt x="383545" y="275462"/>
                  </a:cubicBezTo>
                  <a:cubicBezTo>
                    <a:pt x="388287" y="272362"/>
                    <a:pt x="386007" y="276009"/>
                    <a:pt x="386007" y="277742"/>
                  </a:cubicBezTo>
                  <a:cubicBezTo>
                    <a:pt x="386007" y="279474"/>
                    <a:pt x="386007" y="282119"/>
                    <a:pt x="387740" y="282666"/>
                  </a:cubicBezTo>
                  <a:cubicBezTo>
                    <a:pt x="389473" y="283213"/>
                    <a:pt x="389199" y="284946"/>
                    <a:pt x="386737" y="285310"/>
                  </a:cubicBezTo>
                  <a:cubicBezTo>
                    <a:pt x="383126" y="285301"/>
                    <a:pt x="379624" y="286596"/>
                    <a:pt x="376888" y="288958"/>
                  </a:cubicBezTo>
                  <a:cubicBezTo>
                    <a:pt x="374244" y="291967"/>
                    <a:pt x="373879" y="290235"/>
                    <a:pt x="372512" y="290235"/>
                  </a:cubicBezTo>
                  <a:cubicBezTo>
                    <a:pt x="371143" y="290235"/>
                    <a:pt x="370779" y="290235"/>
                    <a:pt x="369502" y="290964"/>
                  </a:cubicBezTo>
                  <a:cubicBezTo>
                    <a:pt x="367268" y="292268"/>
                    <a:pt x="364915" y="293371"/>
                    <a:pt x="362480" y="294247"/>
                  </a:cubicBezTo>
                  <a:cubicBezTo>
                    <a:pt x="361222" y="294986"/>
                    <a:pt x="360155" y="296016"/>
                    <a:pt x="359380" y="297256"/>
                  </a:cubicBezTo>
                  <a:cubicBezTo>
                    <a:pt x="359380" y="298077"/>
                    <a:pt x="354274" y="299536"/>
                    <a:pt x="352541" y="300721"/>
                  </a:cubicBezTo>
                  <a:cubicBezTo>
                    <a:pt x="350808" y="301907"/>
                    <a:pt x="344061" y="305098"/>
                    <a:pt x="350261" y="308290"/>
                  </a:cubicBezTo>
                  <a:cubicBezTo>
                    <a:pt x="357721" y="311281"/>
                    <a:pt x="365535" y="313278"/>
                    <a:pt x="373514" y="314217"/>
                  </a:cubicBezTo>
                  <a:cubicBezTo>
                    <a:pt x="376706" y="314217"/>
                    <a:pt x="387740" y="314947"/>
                    <a:pt x="386190" y="323336"/>
                  </a:cubicBezTo>
                  <a:cubicBezTo>
                    <a:pt x="384639" y="331726"/>
                    <a:pt x="381448" y="329173"/>
                    <a:pt x="382998" y="333732"/>
                  </a:cubicBezTo>
                  <a:cubicBezTo>
                    <a:pt x="384549" y="338292"/>
                    <a:pt x="383728" y="338109"/>
                    <a:pt x="381083" y="338656"/>
                  </a:cubicBezTo>
                  <a:cubicBezTo>
                    <a:pt x="378438" y="339203"/>
                    <a:pt x="376888" y="339477"/>
                    <a:pt x="379898" y="341118"/>
                  </a:cubicBezTo>
                  <a:cubicBezTo>
                    <a:pt x="382907" y="342760"/>
                    <a:pt x="384639" y="344036"/>
                    <a:pt x="386007" y="344948"/>
                  </a:cubicBezTo>
                  <a:cubicBezTo>
                    <a:pt x="387375" y="345860"/>
                    <a:pt x="390567" y="345678"/>
                    <a:pt x="395126" y="343398"/>
                  </a:cubicBezTo>
                  <a:cubicBezTo>
                    <a:pt x="399686" y="341118"/>
                    <a:pt x="443730" y="319871"/>
                    <a:pt x="446101" y="318959"/>
                  </a:cubicBezTo>
                  <a:cubicBezTo>
                    <a:pt x="450588" y="316908"/>
                    <a:pt x="455859" y="317737"/>
                    <a:pt x="459506" y="321057"/>
                  </a:cubicBezTo>
                  <a:cubicBezTo>
                    <a:pt x="465068" y="325798"/>
                    <a:pt x="466801" y="321057"/>
                    <a:pt x="468625" y="321057"/>
                  </a:cubicBezTo>
                  <a:cubicBezTo>
                    <a:pt x="470421" y="320956"/>
                    <a:pt x="472209" y="320956"/>
                    <a:pt x="474005" y="321057"/>
                  </a:cubicBezTo>
                  <a:cubicBezTo>
                    <a:pt x="475464" y="321057"/>
                    <a:pt x="478929" y="321057"/>
                    <a:pt x="479659" y="315676"/>
                  </a:cubicBezTo>
                  <a:cubicBezTo>
                    <a:pt x="479823" y="312357"/>
                    <a:pt x="481774" y="309384"/>
                    <a:pt x="484765" y="307925"/>
                  </a:cubicBezTo>
                  <a:cubicBezTo>
                    <a:pt x="486863" y="307196"/>
                    <a:pt x="488778" y="307013"/>
                    <a:pt x="482303" y="306831"/>
                  </a:cubicBezTo>
                  <a:cubicBezTo>
                    <a:pt x="475829" y="306649"/>
                    <a:pt x="465068" y="306831"/>
                    <a:pt x="463154" y="306010"/>
                  </a:cubicBezTo>
                  <a:cubicBezTo>
                    <a:pt x="461238" y="305190"/>
                    <a:pt x="457865" y="304734"/>
                    <a:pt x="456314" y="306558"/>
                  </a:cubicBezTo>
                  <a:cubicBezTo>
                    <a:pt x="454764" y="308381"/>
                    <a:pt x="450843" y="309658"/>
                    <a:pt x="449110" y="308290"/>
                  </a:cubicBezTo>
                  <a:cubicBezTo>
                    <a:pt x="441387" y="301524"/>
                    <a:pt x="434940" y="293426"/>
                    <a:pt x="430052" y="284399"/>
                  </a:cubicBezTo>
                  <a:cubicBezTo>
                    <a:pt x="426495" y="275280"/>
                    <a:pt x="424763" y="270538"/>
                    <a:pt x="430872" y="268623"/>
                  </a:cubicBezTo>
                  <a:cubicBezTo>
                    <a:pt x="436982" y="266708"/>
                    <a:pt x="436891" y="264793"/>
                    <a:pt x="438259" y="261601"/>
                  </a:cubicBezTo>
                  <a:cubicBezTo>
                    <a:pt x="439627" y="258410"/>
                    <a:pt x="438806" y="257224"/>
                    <a:pt x="440903" y="259686"/>
                  </a:cubicBezTo>
                  <a:cubicBezTo>
                    <a:pt x="443001" y="262148"/>
                    <a:pt x="440903" y="262331"/>
                    <a:pt x="442636" y="263699"/>
                  </a:cubicBezTo>
                  <a:cubicBezTo>
                    <a:pt x="444369" y="265067"/>
                    <a:pt x="444186" y="264428"/>
                    <a:pt x="442636" y="266525"/>
                  </a:cubicBezTo>
                  <a:cubicBezTo>
                    <a:pt x="441085" y="268623"/>
                    <a:pt x="429687" y="279019"/>
                    <a:pt x="445280" y="266525"/>
                  </a:cubicBezTo>
                  <a:cubicBezTo>
                    <a:pt x="460874" y="254032"/>
                    <a:pt x="458776" y="252482"/>
                    <a:pt x="466528" y="251844"/>
                  </a:cubicBezTo>
                  <a:cubicBezTo>
                    <a:pt x="471653" y="251808"/>
                    <a:pt x="476695" y="250522"/>
                    <a:pt x="481209" y="248105"/>
                  </a:cubicBezTo>
                  <a:cubicBezTo>
                    <a:pt x="484400" y="246190"/>
                    <a:pt x="490328" y="244640"/>
                    <a:pt x="492243" y="248652"/>
                  </a:cubicBezTo>
                  <a:cubicBezTo>
                    <a:pt x="494158" y="252665"/>
                    <a:pt x="492972" y="252847"/>
                    <a:pt x="496437" y="247923"/>
                  </a:cubicBezTo>
                  <a:cubicBezTo>
                    <a:pt x="499903" y="242999"/>
                    <a:pt x="500724" y="243090"/>
                    <a:pt x="506651" y="242543"/>
                  </a:cubicBezTo>
                  <a:cubicBezTo>
                    <a:pt x="512578" y="241995"/>
                    <a:pt x="512943" y="239533"/>
                    <a:pt x="516317" y="236251"/>
                  </a:cubicBezTo>
                  <a:cubicBezTo>
                    <a:pt x="520721" y="233387"/>
                    <a:pt x="525946" y="232074"/>
                    <a:pt x="531180" y="232512"/>
                  </a:cubicBezTo>
                  <a:cubicBezTo>
                    <a:pt x="534737" y="232731"/>
                    <a:pt x="538293" y="232731"/>
                    <a:pt x="541850" y="232512"/>
                  </a:cubicBezTo>
                  <a:cubicBezTo>
                    <a:pt x="541850" y="229229"/>
                    <a:pt x="542944" y="222390"/>
                    <a:pt x="543856" y="217648"/>
                  </a:cubicBezTo>
                  <a:cubicBezTo>
                    <a:pt x="544549" y="213928"/>
                    <a:pt x="547148" y="210845"/>
                    <a:pt x="550695" y="209532"/>
                  </a:cubicBezTo>
                  <a:lnTo>
                    <a:pt x="558173" y="207070"/>
                  </a:lnTo>
                  <a:cubicBezTo>
                    <a:pt x="561364" y="205410"/>
                    <a:pt x="564419" y="203486"/>
                    <a:pt x="567292" y="201325"/>
                  </a:cubicBezTo>
                  <a:cubicBezTo>
                    <a:pt x="568249" y="200915"/>
                    <a:pt x="569261" y="200669"/>
                    <a:pt x="570301" y="200596"/>
                  </a:cubicBezTo>
                  <a:cubicBezTo>
                    <a:pt x="570301" y="200596"/>
                    <a:pt x="589086" y="201508"/>
                    <a:pt x="590453" y="202055"/>
                  </a:cubicBezTo>
                  <a:cubicBezTo>
                    <a:pt x="591822" y="202602"/>
                    <a:pt x="591730" y="201508"/>
                    <a:pt x="592733" y="199957"/>
                  </a:cubicBezTo>
                  <a:cubicBezTo>
                    <a:pt x="593737" y="198407"/>
                    <a:pt x="596564" y="192024"/>
                    <a:pt x="597293" y="190838"/>
                  </a:cubicBezTo>
                  <a:cubicBezTo>
                    <a:pt x="598022" y="189653"/>
                    <a:pt x="599937" y="184181"/>
                    <a:pt x="600485" y="183452"/>
                  </a:cubicBezTo>
                  <a:cubicBezTo>
                    <a:pt x="601032" y="182722"/>
                    <a:pt x="601305" y="181719"/>
                    <a:pt x="599937" y="180260"/>
                  </a:cubicBezTo>
                  <a:cubicBezTo>
                    <a:pt x="598670" y="178455"/>
                    <a:pt x="597885" y="176349"/>
                    <a:pt x="597658" y="174151"/>
                  </a:cubicBezTo>
                  <a:cubicBezTo>
                    <a:pt x="597658" y="172601"/>
                    <a:pt x="596290" y="170686"/>
                    <a:pt x="592369" y="169591"/>
                  </a:cubicBezTo>
                  <a:cubicBezTo>
                    <a:pt x="588448" y="168497"/>
                    <a:pt x="589906" y="165944"/>
                    <a:pt x="591183" y="163846"/>
                  </a:cubicBezTo>
                  <a:cubicBezTo>
                    <a:pt x="593746" y="161448"/>
                    <a:pt x="596891" y="159752"/>
                    <a:pt x="600302" y="158922"/>
                  </a:cubicBezTo>
                  <a:cubicBezTo>
                    <a:pt x="603767" y="158010"/>
                    <a:pt x="603950" y="157645"/>
                    <a:pt x="600302" y="157645"/>
                  </a:cubicBezTo>
                  <a:cubicBezTo>
                    <a:pt x="597174" y="157244"/>
                    <a:pt x="594256" y="155840"/>
                    <a:pt x="592004" y="153633"/>
                  </a:cubicBezTo>
                  <a:cubicBezTo>
                    <a:pt x="592733" y="150715"/>
                    <a:pt x="593098" y="150168"/>
                    <a:pt x="593737" y="149803"/>
                  </a:cubicBezTo>
                  <a:close/>
                  <a:moveTo>
                    <a:pt x="434246" y="291420"/>
                  </a:moveTo>
                  <a:cubicBezTo>
                    <a:pt x="437694" y="296636"/>
                    <a:pt x="441496" y="301606"/>
                    <a:pt x="445645" y="306284"/>
                  </a:cubicBezTo>
                  <a:cubicBezTo>
                    <a:pt x="448198" y="307652"/>
                    <a:pt x="449840" y="309658"/>
                    <a:pt x="446466" y="309384"/>
                  </a:cubicBezTo>
                  <a:cubicBezTo>
                    <a:pt x="443092" y="309111"/>
                    <a:pt x="438532" y="308837"/>
                    <a:pt x="437894" y="303639"/>
                  </a:cubicBezTo>
                  <a:cubicBezTo>
                    <a:pt x="436781" y="298825"/>
                    <a:pt x="434083" y="294521"/>
                    <a:pt x="430234" y="291420"/>
                  </a:cubicBezTo>
                  <a:cubicBezTo>
                    <a:pt x="427042" y="288320"/>
                    <a:pt x="424489" y="282301"/>
                    <a:pt x="421936" y="284854"/>
                  </a:cubicBezTo>
                  <a:cubicBezTo>
                    <a:pt x="419383" y="287408"/>
                    <a:pt x="416008" y="289414"/>
                    <a:pt x="419656" y="283760"/>
                  </a:cubicBezTo>
                  <a:cubicBezTo>
                    <a:pt x="423304" y="278107"/>
                    <a:pt x="419656" y="280842"/>
                    <a:pt x="417650" y="282301"/>
                  </a:cubicBezTo>
                  <a:cubicBezTo>
                    <a:pt x="415644" y="283760"/>
                    <a:pt x="415371" y="288320"/>
                    <a:pt x="413729" y="282301"/>
                  </a:cubicBezTo>
                  <a:cubicBezTo>
                    <a:pt x="412087" y="276283"/>
                    <a:pt x="412544" y="278015"/>
                    <a:pt x="410264" y="279474"/>
                  </a:cubicBezTo>
                  <a:cubicBezTo>
                    <a:pt x="407984" y="280933"/>
                    <a:pt x="400324" y="277742"/>
                    <a:pt x="393758" y="272635"/>
                  </a:cubicBezTo>
                  <a:cubicBezTo>
                    <a:pt x="393758" y="272635"/>
                    <a:pt x="384639" y="268076"/>
                    <a:pt x="394853" y="269535"/>
                  </a:cubicBezTo>
                  <a:cubicBezTo>
                    <a:pt x="405066" y="270994"/>
                    <a:pt x="407437" y="270903"/>
                    <a:pt x="405705" y="269535"/>
                  </a:cubicBezTo>
                  <a:cubicBezTo>
                    <a:pt x="405705" y="269535"/>
                    <a:pt x="402877" y="265249"/>
                    <a:pt x="408805" y="267802"/>
                  </a:cubicBezTo>
                  <a:cubicBezTo>
                    <a:pt x="414732" y="270355"/>
                    <a:pt x="419109" y="270629"/>
                    <a:pt x="416829" y="272909"/>
                  </a:cubicBezTo>
                  <a:cubicBezTo>
                    <a:pt x="414550" y="275188"/>
                    <a:pt x="413364" y="278654"/>
                    <a:pt x="415735" y="278015"/>
                  </a:cubicBezTo>
                  <a:cubicBezTo>
                    <a:pt x="418106" y="277377"/>
                    <a:pt x="421389" y="277195"/>
                    <a:pt x="421115" y="274368"/>
                  </a:cubicBezTo>
                  <a:cubicBezTo>
                    <a:pt x="420842" y="271541"/>
                    <a:pt x="423669" y="270355"/>
                    <a:pt x="425401" y="274368"/>
                  </a:cubicBezTo>
                  <a:cubicBezTo>
                    <a:pt x="427881" y="280286"/>
                    <a:pt x="430845" y="285985"/>
                    <a:pt x="434246" y="291420"/>
                  </a:cubicBezTo>
                  <a:close/>
                </a:path>
              </a:pathLst>
            </a:custGeom>
            <a:grpFill/>
            <a:ln w="9119" cap="flat">
              <a:noFill/>
              <a:prstDash val="solid"/>
              <a:miter/>
            </a:ln>
          </p:spPr>
          <p:txBody>
            <a:bodyPr rtlCol="0" anchor="ctr"/>
            <a:lstStyle/>
            <a:p>
              <a:endParaRPr lang="en-US"/>
            </a:p>
          </p:txBody>
        </p:sp>
        <p:sp>
          <p:nvSpPr>
            <p:cNvPr id="1311" name="Freeform: Shape 1310">
              <a:extLst>
                <a:ext uri="{FF2B5EF4-FFF2-40B4-BE49-F238E27FC236}">
                  <a16:creationId xmlns:a16="http://schemas.microsoft.com/office/drawing/2014/main" id="{64B258A6-DA5E-4E9A-632A-638464D94101}"/>
                </a:ext>
              </a:extLst>
            </p:cNvPr>
            <p:cNvSpPr/>
            <p:nvPr/>
          </p:nvSpPr>
          <p:spPr>
            <a:xfrm>
              <a:off x="6440366" y="2338818"/>
              <a:ext cx="607873" cy="345495"/>
            </a:xfrm>
            <a:custGeom>
              <a:avLst/>
              <a:gdLst>
                <a:gd name="connsiteX0" fmla="*/ 593737 w 607873"/>
                <a:gd name="connsiteY0" fmla="*/ 149803 h 345495"/>
                <a:gd name="connsiteX1" fmla="*/ 599572 w 607873"/>
                <a:gd name="connsiteY1" fmla="*/ 145791 h 345495"/>
                <a:gd name="connsiteX2" fmla="*/ 605317 w 607873"/>
                <a:gd name="connsiteY2" fmla="*/ 140684 h 345495"/>
                <a:gd name="connsiteX3" fmla="*/ 607597 w 607873"/>
                <a:gd name="connsiteY3" fmla="*/ 125091 h 345495"/>
                <a:gd name="connsiteX4" fmla="*/ 600576 w 607873"/>
                <a:gd name="connsiteY4" fmla="*/ 125091 h 345495"/>
                <a:gd name="connsiteX5" fmla="*/ 577505 w 607873"/>
                <a:gd name="connsiteY5" fmla="*/ 111595 h 345495"/>
                <a:gd name="connsiteX6" fmla="*/ 574131 w 607873"/>
                <a:gd name="connsiteY6" fmla="*/ 111595 h 345495"/>
                <a:gd name="connsiteX7" fmla="*/ 559084 w 607873"/>
                <a:gd name="connsiteY7" fmla="*/ 107400 h 345495"/>
                <a:gd name="connsiteX8" fmla="*/ 546044 w 607873"/>
                <a:gd name="connsiteY8" fmla="*/ 102841 h 345495"/>
                <a:gd name="connsiteX9" fmla="*/ 543400 w 607873"/>
                <a:gd name="connsiteY9" fmla="*/ 104026 h 345495"/>
                <a:gd name="connsiteX10" fmla="*/ 537473 w 607873"/>
                <a:gd name="connsiteY10" fmla="*/ 108768 h 345495"/>
                <a:gd name="connsiteX11" fmla="*/ 535011 w 607873"/>
                <a:gd name="connsiteY11" fmla="*/ 108768 h 345495"/>
                <a:gd name="connsiteX12" fmla="*/ 517502 w 607873"/>
                <a:gd name="connsiteY12" fmla="*/ 87065 h 345495"/>
                <a:gd name="connsiteX13" fmla="*/ 515040 w 607873"/>
                <a:gd name="connsiteY13" fmla="*/ 87065 h 345495"/>
                <a:gd name="connsiteX14" fmla="*/ 488687 w 607873"/>
                <a:gd name="connsiteY14" fmla="*/ 93539 h 345495"/>
                <a:gd name="connsiteX15" fmla="*/ 485768 w 607873"/>
                <a:gd name="connsiteY15" fmla="*/ 93539 h 345495"/>
                <a:gd name="connsiteX16" fmla="*/ 470631 w 607873"/>
                <a:gd name="connsiteY16" fmla="*/ 87703 h 345495"/>
                <a:gd name="connsiteX17" fmla="*/ 467713 w 607873"/>
                <a:gd name="connsiteY17" fmla="*/ 87065 h 345495"/>
                <a:gd name="connsiteX18" fmla="*/ 459233 w 607873"/>
                <a:gd name="connsiteY18" fmla="*/ 90166 h 345495"/>
                <a:gd name="connsiteX19" fmla="*/ 455220 w 607873"/>
                <a:gd name="connsiteY19" fmla="*/ 89162 h 345495"/>
                <a:gd name="connsiteX20" fmla="*/ 448928 w 607873"/>
                <a:gd name="connsiteY20" fmla="*/ 77581 h 345495"/>
                <a:gd name="connsiteX21" fmla="*/ 444733 w 607873"/>
                <a:gd name="connsiteY21" fmla="*/ 65271 h 345495"/>
                <a:gd name="connsiteX22" fmla="*/ 445736 w 607873"/>
                <a:gd name="connsiteY22" fmla="*/ 61623 h 345495"/>
                <a:gd name="connsiteX23" fmla="*/ 445736 w 607873"/>
                <a:gd name="connsiteY23" fmla="*/ 58979 h 345495"/>
                <a:gd name="connsiteX24" fmla="*/ 432787 w 607873"/>
                <a:gd name="connsiteY24" fmla="*/ 51775 h 345495"/>
                <a:gd name="connsiteX25" fmla="*/ 428958 w 607873"/>
                <a:gd name="connsiteY25" fmla="*/ 53234 h 345495"/>
                <a:gd name="connsiteX26" fmla="*/ 424216 w 607873"/>
                <a:gd name="connsiteY26" fmla="*/ 53234 h 345495"/>
                <a:gd name="connsiteX27" fmla="*/ 410720 w 607873"/>
                <a:gd name="connsiteY27" fmla="*/ 50225 h 345495"/>
                <a:gd name="connsiteX28" fmla="*/ 408075 w 607873"/>
                <a:gd name="connsiteY28" fmla="*/ 40194 h 345495"/>
                <a:gd name="connsiteX29" fmla="*/ 404245 w 607873"/>
                <a:gd name="connsiteY29" fmla="*/ 33902 h 345495"/>
                <a:gd name="connsiteX30" fmla="*/ 414185 w 607873"/>
                <a:gd name="connsiteY30" fmla="*/ 27974 h 345495"/>
                <a:gd name="connsiteX31" fmla="*/ 414185 w 607873"/>
                <a:gd name="connsiteY31" fmla="*/ 25330 h 345495"/>
                <a:gd name="connsiteX32" fmla="*/ 411723 w 607873"/>
                <a:gd name="connsiteY32" fmla="*/ 23050 h 345495"/>
                <a:gd name="connsiteX33" fmla="*/ 403151 w 607873"/>
                <a:gd name="connsiteY33" fmla="*/ 12016 h 345495"/>
                <a:gd name="connsiteX34" fmla="*/ 401783 w 607873"/>
                <a:gd name="connsiteY34" fmla="*/ 9372 h 345495"/>
                <a:gd name="connsiteX35" fmla="*/ 393667 w 607873"/>
                <a:gd name="connsiteY35" fmla="*/ 253 h 345495"/>
                <a:gd name="connsiteX36" fmla="*/ 388287 w 607873"/>
                <a:gd name="connsiteY36" fmla="*/ 253 h 345495"/>
                <a:gd name="connsiteX37" fmla="*/ 381265 w 607873"/>
                <a:gd name="connsiteY37" fmla="*/ 800 h 345495"/>
                <a:gd name="connsiteX38" fmla="*/ 365946 w 607873"/>
                <a:gd name="connsiteY38" fmla="*/ 4265 h 345495"/>
                <a:gd name="connsiteX39" fmla="*/ 351082 w 607873"/>
                <a:gd name="connsiteY39" fmla="*/ 2533 h 345495"/>
                <a:gd name="connsiteX40" fmla="*/ 348802 w 607873"/>
                <a:gd name="connsiteY40" fmla="*/ 3262 h 345495"/>
                <a:gd name="connsiteX41" fmla="*/ 343331 w 607873"/>
                <a:gd name="connsiteY41" fmla="*/ 10740 h 345495"/>
                <a:gd name="connsiteX42" fmla="*/ 327190 w 607873"/>
                <a:gd name="connsiteY42" fmla="*/ 13019 h 345495"/>
                <a:gd name="connsiteX43" fmla="*/ 325276 w 607873"/>
                <a:gd name="connsiteY43" fmla="*/ 12016 h 345495"/>
                <a:gd name="connsiteX44" fmla="*/ 315153 w 607873"/>
                <a:gd name="connsiteY44" fmla="*/ 10922 h 345495"/>
                <a:gd name="connsiteX45" fmla="*/ 308405 w 607873"/>
                <a:gd name="connsiteY45" fmla="*/ 13293 h 345495"/>
                <a:gd name="connsiteX46" fmla="*/ 302204 w 607873"/>
                <a:gd name="connsiteY46" fmla="*/ 13293 h 345495"/>
                <a:gd name="connsiteX47" fmla="*/ 291080 w 607873"/>
                <a:gd name="connsiteY47" fmla="*/ 19676 h 345495"/>
                <a:gd name="connsiteX48" fmla="*/ 283328 w 607873"/>
                <a:gd name="connsiteY48" fmla="*/ 31348 h 345495"/>
                <a:gd name="connsiteX49" fmla="*/ 284331 w 607873"/>
                <a:gd name="connsiteY49" fmla="*/ 41197 h 345495"/>
                <a:gd name="connsiteX50" fmla="*/ 283511 w 607873"/>
                <a:gd name="connsiteY50" fmla="*/ 49769 h 345495"/>
                <a:gd name="connsiteX51" fmla="*/ 282508 w 607873"/>
                <a:gd name="connsiteY51" fmla="*/ 50580 h 345495"/>
                <a:gd name="connsiteX52" fmla="*/ 281961 w 607873"/>
                <a:gd name="connsiteY52" fmla="*/ 50316 h 345495"/>
                <a:gd name="connsiteX53" fmla="*/ 275851 w 607873"/>
                <a:gd name="connsiteY53" fmla="*/ 44024 h 345495"/>
                <a:gd name="connsiteX54" fmla="*/ 264270 w 607873"/>
                <a:gd name="connsiteY54" fmla="*/ 40376 h 345495"/>
                <a:gd name="connsiteX55" fmla="*/ 243479 w 607873"/>
                <a:gd name="connsiteY55" fmla="*/ 45027 h 345495"/>
                <a:gd name="connsiteX56" fmla="*/ 241746 w 607873"/>
                <a:gd name="connsiteY56" fmla="*/ 44297 h 345495"/>
                <a:gd name="connsiteX57" fmla="*/ 238737 w 607873"/>
                <a:gd name="connsiteY57" fmla="*/ 38644 h 345495"/>
                <a:gd name="connsiteX58" fmla="*/ 233539 w 607873"/>
                <a:gd name="connsiteY58" fmla="*/ 33811 h 345495"/>
                <a:gd name="connsiteX59" fmla="*/ 231168 w 607873"/>
                <a:gd name="connsiteY59" fmla="*/ 35178 h 345495"/>
                <a:gd name="connsiteX60" fmla="*/ 229344 w 607873"/>
                <a:gd name="connsiteY60" fmla="*/ 36364 h 345495"/>
                <a:gd name="connsiteX61" fmla="*/ 225515 w 607873"/>
                <a:gd name="connsiteY61" fmla="*/ 37093 h 345495"/>
                <a:gd name="connsiteX62" fmla="*/ 221775 w 607873"/>
                <a:gd name="connsiteY62" fmla="*/ 42656 h 345495"/>
                <a:gd name="connsiteX63" fmla="*/ 219496 w 607873"/>
                <a:gd name="connsiteY63" fmla="*/ 42656 h 345495"/>
                <a:gd name="connsiteX64" fmla="*/ 212383 w 607873"/>
                <a:gd name="connsiteY64" fmla="*/ 39464 h 345495"/>
                <a:gd name="connsiteX65" fmla="*/ 205726 w 607873"/>
                <a:gd name="connsiteY65" fmla="*/ 33628 h 345495"/>
                <a:gd name="connsiteX66" fmla="*/ 203446 w 607873"/>
                <a:gd name="connsiteY66" fmla="*/ 33628 h 345495"/>
                <a:gd name="connsiteX67" fmla="*/ 194875 w 607873"/>
                <a:gd name="connsiteY67" fmla="*/ 34358 h 345495"/>
                <a:gd name="connsiteX68" fmla="*/ 187306 w 607873"/>
                <a:gd name="connsiteY68" fmla="*/ 39191 h 345495"/>
                <a:gd name="connsiteX69" fmla="*/ 186029 w 607873"/>
                <a:gd name="connsiteY69" fmla="*/ 39191 h 345495"/>
                <a:gd name="connsiteX70" fmla="*/ 181653 w 607873"/>
                <a:gd name="connsiteY70" fmla="*/ 34358 h 345495"/>
                <a:gd name="connsiteX71" fmla="*/ 125480 w 607873"/>
                <a:gd name="connsiteY71" fmla="*/ 22777 h 345495"/>
                <a:gd name="connsiteX72" fmla="*/ 104962 w 607873"/>
                <a:gd name="connsiteY72" fmla="*/ 18947 h 345495"/>
                <a:gd name="connsiteX73" fmla="*/ 95843 w 607873"/>
                <a:gd name="connsiteY73" fmla="*/ 20679 h 345495"/>
                <a:gd name="connsiteX74" fmla="*/ 79247 w 607873"/>
                <a:gd name="connsiteY74" fmla="*/ 22138 h 345495"/>
                <a:gd name="connsiteX75" fmla="*/ 70128 w 607873"/>
                <a:gd name="connsiteY75" fmla="*/ 27245 h 345495"/>
                <a:gd name="connsiteX76" fmla="*/ 61465 w 607873"/>
                <a:gd name="connsiteY76" fmla="*/ 34905 h 345495"/>
                <a:gd name="connsiteX77" fmla="*/ 48151 w 607873"/>
                <a:gd name="connsiteY77" fmla="*/ 38461 h 345495"/>
                <a:gd name="connsiteX78" fmla="*/ 58000 w 607873"/>
                <a:gd name="connsiteY78" fmla="*/ 59708 h 345495"/>
                <a:gd name="connsiteX79" fmla="*/ 61738 w 607873"/>
                <a:gd name="connsiteY79" fmla="*/ 63994 h 345495"/>
                <a:gd name="connsiteX80" fmla="*/ 65477 w 607873"/>
                <a:gd name="connsiteY80" fmla="*/ 66547 h 345495"/>
                <a:gd name="connsiteX81" fmla="*/ 65477 w 607873"/>
                <a:gd name="connsiteY81" fmla="*/ 68280 h 345495"/>
                <a:gd name="connsiteX82" fmla="*/ 64018 w 607873"/>
                <a:gd name="connsiteY82" fmla="*/ 76213 h 345495"/>
                <a:gd name="connsiteX83" fmla="*/ 65112 w 607873"/>
                <a:gd name="connsiteY83" fmla="*/ 80499 h 345495"/>
                <a:gd name="connsiteX84" fmla="*/ 51161 w 607873"/>
                <a:gd name="connsiteY84" fmla="*/ 94178 h 345495"/>
                <a:gd name="connsiteX85" fmla="*/ 44048 w 607873"/>
                <a:gd name="connsiteY85" fmla="*/ 97643 h 345495"/>
                <a:gd name="connsiteX86" fmla="*/ 19245 w 607873"/>
                <a:gd name="connsiteY86" fmla="*/ 122720 h 345495"/>
                <a:gd name="connsiteX87" fmla="*/ 17512 w 607873"/>
                <a:gd name="connsiteY87" fmla="*/ 127279 h 345495"/>
                <a:gd name="connsiteX88" fmla="*/ 18424 w 607873"/>
                <a:gd name="connsiteY88" fmla="*/ 140319 h 345495"/>
                <a:gd name="connsiteX89" fmla="*/ 22436 w 607873"/>
                <a:gd name="connsiteY89" fmla="*/ 148344 h 345495"/>
                <a:gd name="connsiteX90" fmla="*/ 20703 w 607873"/>
                <a:gd name="connsiteY90" fmla="*/ 150077 h 345495"/>
                <a:gd name="connsiteX91" fmla="*/ 14320 w 607873"/>
                <a:gd name="connsiteY91" fmla="*/ 147523 h 345495"/>
                <a:gd name="connsiteX92" fmla="*/ 12587 w 607873"/>
                <a:gd name="connsiteY92" fmla="*/ 147523 h 345495"/>
                <a:gd name="connsiteX93" fmla="*/ 3 w 607873"/>
                <a:gd name="connsiteY93" fmla="*/ 169591 h 345495"/>
                <a:gd name="connsiteX94" fmla="*/ 3 w 607873"/>
                <a:gd name="connsiteY94" fmla="*/ 172053 h 345495"/>
                <a:gd name="connsiteX95" fmla="*/ 3 w 607873"/>
                <a:gd name="connsiteY95" fmla="*/ 175883 h 345495"/>
                <a:gd name="connsiteX96" fmla="*/ 24260 w 607873"/>
                <a:gd name="connsiteY96" fmla="*/ 195216 h 345495"/>
                <a:gd name="connsiteX97" fmla="*/ 34564 w 607873"/>
                <a:gd name="connsiteY97" fmla="*/ 189562 h 345495"/>
                <a:gd name="connsiteX98" fmla="*/ 43227 w 607873"/>
                <a:gd name="connsiteY98" fmla="*/ 193209 h 345495"/>
                <a:gd name="connsiteX99" fmla="*/ 45963 w 607873"/>
                <a:gd name="connsiteY99" fmla="*/ 193939 h 345495"/>
                <a:gd name="connsiteX100" fmla="*/ 48334 w 607873"/>
                <a:gd name="connsiteY100" fmla="*/ 192936 h 345495"/>
                <a:gd name="connsiteX101" fmla="*/ 80432 w 607873"/>
                <a:gd name="connsiteY101" fmla="*/ 195398 h 345495"/>
                <a:gd name="connsiteX102" fmla="*/ 82530 w 607873"/>
                <a:gd name="connsiteY102" fmla="*/ 196401 h 345495"/>
                <a:gd name="connsiteX103" fmla="*/ 92925 w 607873"/>
                <a:gd name="connsiteY103" fmla="*/ 205520 h 345495"/>
                <a:gd name="connsiteX104" fmla="*/ 95232 w 607873"/>
                <a:gd name="connsiteY104" fmla="*/ 205766 h 345495"/>
                <a:gd name="connsiteX105" fmla="*/ 95479 w 607873"/>
                <a:gd name="connsiteY105" fmla="*/ 205520 h 345495"/>
                <a:gd name="connsiteX106" fmla="*/ 110160 w 607873"/>
                <a:gd name="connsiteY106" fmla="*/ 197404 h 345495"/>
                <a:gd name="connsiteX107" fmla="*/ 131680 w 607873"/>
                <a:gd name="connsiteY107" fmla="*/ 194942 h 345495"/>
                <a:gd name="connsiteX108" fmla="*/ 134599 w 607873"/>
                <a:gd name="connsiteY108" fmla="*/ 193848 h 345495"/>
                <a:gd name="connsiteX109" fmla="*/ 151560 w 607873"/>
                <a:gd name="connsiteY109" fmla="*/ 182722 h 345495"/>
                <a:gd name="connsiteX110" fmla="*/ 154478 w 607873"/>
                <a:gd name="connsiteY110" fmla="*/ 180899 h 345495"/>
                <a:gd name="connsiteX111" fmla="*/ 168795 w 607873"/>
                <a:gd name="connsiteY111" fmla="*/ 177616 h 345495"/>
                <a:gd name="connsiteX112" fmla="*/ 173445 w 607873"/>
                <a:gd name="connsiteY112" fmla="*/ 177616 h 345495"/>
                <a:gd name="connsiteX113" fmla="*/ 180284 w 607873"/>
                <a:gd name="connsiteY113" fmla="*/ 174515 h 345495"/>
                <a:gd name="connsiteX114" fmla="*/ 182291 w 607873"/>
                <a:gd name="connsiteY114" fmla="*/ 174515 h 345495"/>
                <a:gd name="connsiteX115" fmla="*/ 192686 w 607873"/>
                <a:gd name="connsiteY115" fmla="*/ 177525 h 345495"/>
                <a:gd name="connsiteX116" fmla="*/ 194145 w 607873"/>
                <a:gd name="connsiteY116" fmla="*/ 178619 h 345495"/>
                <a:gd name="connsiteX117" fmla="*/ 195695 w 607873"/>
                <a:gd name="connsiteY117" fmla="*/ 179805 h 345495"/>
                <a:gd name="connsiteX118" fmla="*/ 212930 w 607873"/>
                <a:gd name="connsiteY118" fmla="*/ 187920 h 345495"/>
                <a:gd name="connsiteX119" fmla="*/ 232171 w 607873"/>
                <a:gd name="connsiteY119" fmla="*/ 195580 h 345495"/>
                <a:gd name="connsiteX120" fmla="*/ 234268 w 607873"/>
                <a:gd name="connsiteY120" fmla="*/ 195580 h 345495"/>
                <a:gd name="connsiteX121" fmla="*/ 236731 w 607873"/>
                <a:gd name="connsiteY121" fmla="*/ 195580 h 345495"/>
                <a:gd name="connsiteX122" fmla="*/ 239010 w 607873"/>
                <a:gd name="connsiteY122" fmla="*/ 198863 h 345495"/>
                <a:gd name="connsiteX123" fmla="*/ 239831 w 607873"/>
                <a:gd name="connsiteY123" fmla="*/ 203514 h 345495"/>
                <a:gd name="connsiteX124" fmla="*/ 238007 w 607873"/>
                <a:gd name="connsiteY124" fmla="*/ 210718 h 345495"/>
                <a:gd name="connsiteX125" fmla="*/ 236822 w 607873"/>
                <a:gd name="connsiteY125" fmla="*/ 213089 h 345495"/>
                <a:gd name="connsiteX126" fmla="*/ 236822 w 607873"/>
                <a:gd name="connsiteY126" fmla="*/ 216371 h 345495"/>
                <a:gd name="connsiteX127" fmla="*/ 245941 w 607873"/>
                <a:gd name="connsiteY127" fmla="*/ 225490 h 345495"/>
                <a:gd name="connsiteX128" fmla="*/ 247765 w 607873"/>
                <a:gd name="connsiteY128" fmla="*/ 223758 h 345495"/>
                <a:gd name="connsiteX129" fmla="*/ 249588 w 607873"/>
                <a:gd name="connsiteY129" fmla="*/ 222937 h 345495"/>
                <a:gd name="connsiteX130" fmla="*/ 250865 w 607873"/>
                <a:gd name="connsiteY130" fmla="*/ 227770 h 345495"/>
                <a:gd name="connsiteX131" fmla="*/ 249497 w 607873"/>
                <a:gd name="connsiteY131" fmla="*/ 231600 h 345495"/>
                <a:gd name="connsiteX132" fmla="*/ 248768 w 607873"/>
                <a:gd name="connsiteY132" fmla="*/ 233150 h 345495"/>
                <a:gd name="connsiteX133" fmla="*/ 257066 w 607873"/>
                <a:gd name="connsiteY133" fmla="*/ 242269 h 345495"/>
                <a:gd name="connsiteX134" fmla="*/ 259437 w 607873"/>
                <a:gd name="connsiteY134" fmla="*/ 243090 h 345495"/>
                <a:gd name="connsiteX135" fmla="*/ 262993 w 607873"/>
                <a:gd name="connsiteY135" fmla="*/ 246099 h 345495"/>
                <a:gd name="connsiteX136" fmla="*/ 261990 w 607873"/>
                <a:gd name="connsiteY136" fmla="*/ 255674 h 345495"/>
                <a:gd name="connsiteX137" fmla="*/ 263449 w 607873"/>
                <a:gd name="connsiteY137" fmla="*/ 258410 h 345495"/>
                <a:gd name="connsiteX138" fmla="*/ 268373 w 607873"/>
                <a:gd name="connsiteY138" fmla="*/ 263060 h 345495"/>
                <a:gd name="connsiteX139" fmla="*/ 260258 w 607873"/>
                <a:gd name="connsiteY139" fmla="*/ 264793 h 345495"/>
                <a:gd name="connsiteX140" fmla="*/ 257887 w 607873"/>
                <a:gd name="connsiteY140" fmla="*/ 263516 h 345495"/>
                <a:gd name="connsiteX141" fmla="*/ 250500 w 607873"/>
                <a:gd name="connsiteY141" fmla="*/ 262604 h 345495"/>
                <a:gd name="connsiteX142" fmla="*/ 247947 w 607873"/>
                <a:gd name="connsiteY142" fmla="*/ 260051 h 345495"/>
                <a:gd name="connsiteX143" fmla="*/ 245758 w 607873"/>
                <a:gd name="connsiteY143" fmla="*/ 260051 h 345495"/>
                <a:gd name="connsiteX144" fmla="*/ 237095 w 607873"/>
                <a:gd name="connsiteY144" fmla="*/ 262696 h 345495"/>
                <a:gd name="connsiteX145" fmla="*/ 233812 w 607873"/>
                <a:gd name="connsiteY145" fmla="*/ 259777 h 345495"/>
                <a:gd name="connsiteX146" fmla="*/ 232354 w 607873"/>
                <a:gd name="connsiteY146" fmla="*/ 259139 h 345495"/>
                <a:gd name="connsiteX147" fmla="*/ 231259 w 607873"/>
                <a:gd name="connsiteY147" fmla="*/ 260872 h 345495"/>
                <a:gd name="connsiteX148" fmla="*/ 230256 w 607873"/>
                <a:gd name="connsiteY148" fmla="*/ 268167 h 345495"/>
                <a:gd name="connsiteX149" fmla="*/ 230256 w 607873"/>
                <a:gd name="connsiteY149" fmla="*/ 269261 h 345495"/>
                <a:gd name="connsiteX150" fmla="*/ 230256 w 607873"/>
                <a:gd name="connsiteY150" fmla="*/ 271450 h 345495"/>
                <a:gd name="connsiteX151" fmla="*/ 227520 w 607873"/>
                <a:gd name="connsiteY151" fmla="*/ 279110 h 345495"/>
                <a:gd name="connsiteX152" fmla="*/ 225970 w 607873"/>
                <a:gd name="connsiteY152" fmla="*/ 280569 h 345495"/>
                <a:gd name="connsiteX153" fmla="*/ 222961 w 607873"/>
                <a:gd name="connsiteY153" fmla="*/ 281845 h 345495"/>
                <a:gd name="connsiteX154" fmla="*/ 221137 w 607873"/>
                <a:gd name="connsiteY154" fmla="*/ 286405 h 345495"/>
                <a:gd name="connsiteX155" fmla="*/ 215757 w 607873"/>
                <a:gd name="connsiteY155" fmla="*/ 291055 h 345495"/>
                <a:gd name="connsiteX156" fmla="*/ 213842 w 607873"/>
                <a:gd name="connsiteY156" fmla="*/ 293061 h 345495"/>
                <a:gd name="connsiteX157" fmla="*/ 213842 w 607873"/>
                <a:gd name="connsiteY157" fmla="*/ 295341 h 345495"/>
                <a:gd name="connsiteX158" fmla="*/ 213842 w 607873"/>
                <a:gd name="connsiteY158" fmla="*/ 296892 h 345495"/>
                <a:gd name="connsiteX159" fmla="*/ 208006 w 607873"/>
                <a:gd name="connsiteY159" fmla="*/ 299354 h 345495"/>
                <a:gd name="connsiteX160" fmla="*/ 205635 w 607873"/>
                <a:gd name="connsiteY160" fmla="*/ 300813 h 345495"/>
                <a:gd name="connsiteX161" fmla="*/ 203811 w 607873"/>
                <a:gd name="connsiteY161" fmla="*/ 303275 h 345495"/>
                <a:gd name="connsiteX162" fmla="*/ 210559 w 607873"/>
                <a:gd name="connsiteY162" fmla="*/ 308290 h 345495"/>
                <a:gd name="connsiteX163" fmla="*/ 220408 w 607873"/>
                <a:gd name="connsiteY163" fmla="*/ 313214 h 345495"/>
                <a:gd name="connsiteX164" fmla="*/ 223144 w 607873"/>
                <a:gd name="connsiteY164" fmla="*/ 311755 h 345495"/>
                <a:gd name="connsiteX165" fmla="*/ 223873 w 607873"/>
                <a:gd name="connsiteY165" fmla="*/ 310296 h 345495"/>
                <a:gd name="connsiteX166" fmla="*/ 232992 w 607873"/>
                <a:gd name="connsiteY166" fmla="*/ 307196 h 345495"/>
                <a:gd name="connsiteX167" fmla="*/ 244299 w 607873"/>
                <a:gd name="connsiteY167" fmla="*/ 304096 h 345495"/>
                <a:gd name="connsiteX168" fmla="*/ 251686 w 607873"/>
                <a:gd name="connsiteY168" fmla="*/ 308655 h 345495"/>
                <a:gd name="connsiteX169" fmla="*/ 252597 w 607873"/>
                <a:gd name="connsiteY169" fmla="*/ 315403 h 345495"/>
                <a:gd name="connsiteX170" fmla="*/ 253874 w 607873"/>
                <a:gd name="connsiteY170" fmla="*/ 310023 h 345495"/>
                <a:gd name="connsiteX171" fmla="*/ 253327 w 607873"/>
                <a:gd name="connsiteY171" fmla="*/ 294794 h 345495"/>
                <a:gd name="connsiteX172" fmla="*/ 253327 w 607873"/>
                <a:gd name="connsiteY172" fmla="*/ 290599 h 345495"/>
                <a:gd name="connsiteX173" fmla="*/ 256701 w 607873"/>
                <a:gd name="connsiteY173" fmla="*/ 291785 h 345495"/>
                <a:gd name="connsiteX174" fmla="*/ 265820 w 607873"/>
                <a:gd name="connsiteY174" fmla="*/ 286587 h 345495"/>
                <a:gd name="connsiteX175" fmla="*/ 275760 w 607873"/>
                <a:gd name="connsiteY175" fmla="*/ 279748 h 345495"/>
                <a:gd name="connsiteX176" fmla="*/ 275760 w 607873"/>
                <a:gd name="connsiteY176" fmla="*/ 275827 h 345495"/>
                <a:gd name="connsiteX177" fmla="*/ 269924 w 607873"/>
                <a:gd name="connsiteY177" fmla="*/ 263608 h 345495"/>
                <a:gd name="connsiteX178" fmla="*/ 272203 w 607873"/>
                <a:gd name="connsiteY178" fmla="*/ 263608 h 345495"/>
                <a:gd name="connsiteX179" fmla="*/ 274118 w 607873"/>
                <a:gd name="connsiteY179" fmla="*/ 264246 h 345495"/>
                <a:gd name="connsiteX180" fmla="*/ 275212 w 607873"/>
                <a:gd name="connsiteY180" fmla="*/ 266343 h 345495"/>
                <a:gd name="connsiteX181" fmla="*/ 277127 w 607873"/>
                <a:gd name="connsiteY181" fmla="*/ 268623 h 345495"/>
                <a:gd name="connsiteX182" fmla="*/ 279954 w 607873"/>
                <a:gd name="connsiteY182" fmla="*/ 268167 h 345495"/>
                <a:gd name="connsiteX183" fmla="*/ 304667 w 607873"/>
                <a:gd name="connsiteY183" fmla="*/ 253941 h 345495"/>
                <a:gd name="connsiteX184" fmla="*/ 313786 w 607873"/>
                <a:gd name="connsiteY184" fmla="*/ 248105 h 345495"/>
                <a:gd name="connsiteX185" fmla="*/ 317433 w 607873"/>
                <a:gd name="connsiteY185" fmla="*/ 246373 h 345495"/>
                <a:gd name="connsiteX186" fmla="*/ 319713 w 607873"/>
                <a:gd name="connsiteY186" fmla="*/ 249564 h 345495"/>
                <a:gd name="connsiteX187" fmla="*/ 327920 w 607873"/>
                <a:gd name="connsiteY187" fmla="*/ 247102 h 345495"/>
                <a:gd name="connsiteX188" fmla="*/ 329014 w 607873"/>
                <a:gd name="connsiteY188" fmla="*/ 242725 h 345495"/>
                <a:gd name="connsiteX189" fmla="*/ 330929 w 607873"/>
                <a:gd name="connsiteY189" fmla="*/ 241813 h 345495"/>
                <a:gd name="connsiteX190" fmla="*/ 330929 w 607873"/>
                <a:gd name="connsiteY190" fmla="*/ 249017 h 345495"/>
                <a:gd name="connsiteX191" fmla="*/ 343604 w 607873"/>
                <a:gd name="connsiteY191" fmla="*/ 255492 h 345495"/>
                <a:gd name="connsiteX192" fmla="*/ 347982 w 607873"/>
                <a:gd name="connsiteY192" fmla="*/ 256221 h 345495"/>
                <a:gd name="connsiteX193" fmla="*/ 336765 w 607873"/>
                <a:gd name="connsiteY193" fmla="*/ 259048 h 345495"/>
                <a:gd name="connsiteX194" fmla="*/ 315700 w 607873"/>
                <a:gd name="connsiteY194" fmla="*/ 256221 h 345495"/>
                <a:gd name="connsiteX195" fmla="*/ 322539 w 607873"/>
                <a:gd name="connsiteY195" fmla="*/ 259504 h 345495"/>
                <a:gd name="connsiteX196" fmla="*/ 327464 w 607873"/>
                <a:gd name="connsiteY196" fmla="*/ 261601 h 345495"/>
                <a:gd name="connsiteX197" fmla="*/ 327464 w 607873"/>
                <a:gd name="connsiteY197" fmla="*/ 264793 h 345495"/>
                <a:gd name="connsiteX198" fmla="*/ 323725 w 607873"/>
                <a:gd name="connsiteY198" fmla="*/ 266708 h 345495"/>
                <a:gd name="connsiteX199" fmla="*/ 335124 w 607873"/>
                <a:gd name="connsiteY199" fmla="*/ 270082 h 345495"/>
                <a:gd name="connsiteX200" fmla="*/ 340048 w 607873"/>
                <a:gd name="connsiteY200" fmla="*/ 273547 h 345495"/>
                <a:gd name="connsiteX201" fmla="*/ 350443 w 607873"/>
                <a:gd name="connsiteY201" fmla="*/ 274459 h 345495"/>
                <a:gd name="connsiteX202" fmla="*/ 373697 w 607873"/>
                <a:gd name="connsiteY202" fmla="*/ 272726 h 345495"/>
                <a:gd name="connsiteX203" fmla="*/ 381959 w 607873"/>
                <a:gd name="connsiteY203" fmla="*/ 276356 h 345495"/>
                <a:gd name="connsiteX204" fmla="*/ 383545 w 607873"/>
                <a:gd name="connsiteY204" fmla="*/ 275462 h 345495"/>
                <a:gd name="connsiteX205" fmla="*/ 386007 w 607873"/>
                <a:gd name="connsiteY205" fmla="*/ 277742 h 345495"/>
                <a:gd name="connsiteX206" fmla="*/ 387740 w 607873"/>
                <a:gd name="connsiteY206" fmla="*/ 282666 h 345495"/>
                <a:gd name="connsiteX207" fmla="*/ 386737 w 607873"/>
                <a:gd name="connsiteY207" fmla="*/ 285310 h 345495"/>
                <a:gd name="connsiteX208" fmla="*/ 376888 w 607873"/>
                <a:gd name="connsiteY208" fmla="*/ 288958 h 345495"/>
                <a:gd name="connsiteX209" fmla="*/ 372512 w 607873"/>
                <a:gd name="connsiteY209" fmla="*/ 290235 h 345495"/>
                <a:gd name="connsiteX210" fmla="*/ 369502 w 607873"/>
                <a:gd name="connsiteY210" fmla="*/ 290964 h 345495"/>
                <a:gd name="connsiteX211" fmla="*/ 362480 w 607873"/>
                <a:gd name="connsiteY211" fmla="*/ 294247 h 345495"/>
                <a:gd name="connsiteX212" fmla="*/ 359380 w 607873"/>
                <a:gd name="connsiteY212" fmla="*/ 297256 h 345495"/>
                <a:gd name="connsiteX213" fmla="*/ 352541 w 607873"/>
                <a:gd name="connsiteY213" fmla="*/ 300721 h 345495"/>
                <a:gd name="connsiteX214" fmla="*/ 350261 w 607873"/>
                <a:gd name="connsiteY214" fmla="*/ 308290 h 345495"/>
                <a:gd name="connsiteX215" fmla="*/ 373514 w 607873"/>
                <a:gd name="connsiteY215" fmla="*/ 314217 h 345495"/>
                <a:gd name="connsiteX216" fmla="*/ 386190 w 607873"/>
                <a:gd name="connsiteY216" fmla="*/ 323336 h 345495"/>
                <a:gd name="connsiteX217" fmla="*/ 382998 w 607873"/>
                <a:gd name="connsiteY217" fmla="*/ 333732 h 345495"/>
                <a:gd name="connsiteX218" fmla="*/ 381083 w 607873"/>
                <a:gd name="connsiteY218" fmla="*/ 338656 h 345495"/>
                <a:gd name="connsiteX219" fmla="*/ 379898 w 607873"/>
                <a:gd name="connsiteY219" fmla="*/ 341118 h 345495"/>
                <a:gd name="connsiteX220" fmla="*/ 386007 w 607873"/>
                <a:gd name="connsiteY220" fmla="*/ 344948 h 345495"/>
                <a:gd name="connsiteX221" fmla="*/ 395126 w 607873"/>
                <a:gd name="connsiteY221" fmla="*/ 343398 h 345495"/>
                <a:gd name="connsiteX222" fmla="*/ 446101 w 607873"/>
                <a:gd name="connsiteY222" fmla="*/ 318959 h 345495"/>
                <a:gd name="connsiteX223" fmla="*/ 459506 w 607873"/>
                <a:gd name="connsiteY223" fmla="*/ 321057 h 345495"/>
                <a:gd name="connsiteX224" fmla="*/ 468625 w 607873"/>
                <a:gd name="connsiteY224" fmla="*/ 321057 h 345495"/>
                <a:gd name="connsiteX225" fmla="*/ 474005 w 607873"/>
                <a:gd name="connsiteY225" fmla="*/ 321057 h 345495"/>
                <a:gd name="connsiteX226" fmla="*/ 479659 w 607873"/>
                <a:gd name="connsiteY226" fmla="*/ 315676 h 345495"/>
                <a:gd name="connsiteX227" fmla="*/ 484765 w 607873"/>
                <a:gd name="connsiteY227" fmla="*/ 307925 h 345495"/>
                <a:gd name="connsiteX228" fmla="*/ 482303 w 607873"/>
                <a:gd name="connsiteY228" fmla="*/ 306831 h 345495"/>
                <a:gd name="connsiteX229" fmla="*/ 463154 w 607873"/>
                <a:gd name="connsiteY229" fmla="*/ 306010 h 345495"/>
                <a:gd name="connsiteX230" fmla="*/ 456314 w 607873"/>
                <a:gd name="connsiteY230" fmla="*/ 306558 h 345495"/>
                <a:gd name="connsiteX231" fmla="*/ 449110 w 607873"/>
                <a:gd name="connsiteY231" fmla="*/ 308290 h 345495"/>
                <a:gd name="connsiteX232" fmla="*/ 430052 w 607873"/>
                <a:gd name="connsiteY232" fmla="*/ 284399 h 345495"/>
                <a:gd name="connsiteX233" fmla="*/ 430872 w 607873"/>
                <a:gd name="connsiteY233" fmla="*/ 268623 h 345495"/>
                <a:gd name="connsiteX234" fmla="*/ 438259 w 607873"/>
                <a:gd name="connsiteY234" fmla="*/ 261601 h 345495"/>
                <a:gd name="connsiteX235" fmla="*/ 440903 w 607873"/>
                <a:gd name="connsiteY235" fmla="*/ 259686 h 345495"/>
                <a:gd name="connsiteX236" fmla="*/ 442636 w 607873"/>
                <a:gd name="connsiteY236" fmla="*/ 263699 h 345495"/>
                <a:gd name="connsiteX237" fmla="*/ 442636 w 607873"/>
                <a:gd name="connsiteY237" fmla="*/ 266525 h 345495"/>
                <a:gd name="connsiteX238" fmla="*/ 445280 w 607873"/>
                <a:gd name="connsiteY238" fmla="*/ 266525 h 345495"/>
                <a:gd name="connsiteX239" fmla="*/ 466528 w 607873"/>
                <a:gd name="connsiteY239" fmla="*/ 251844 h 345495"/>
                <a:gd name="connsiteX240" fmla="*/ 481209 w 607873"/>
                <a:gd name="connsiteY240" fmla="*/ 248105 h 345495"/>
                <a:gd name="connsiteX241" fmla="*/ 492243 w 607873"/>
                <a:gd name="connsiteY241" fmla="*/ 248652 h 345495"/>
                <a:gd name="connsiteX242" fmla="*/ 496437 w 607873"/>
                <a:gd name="connsiteY242" fmla="*/ 247923 h 345495"/>
                <a:gd name="connsiteX243" fmla="*/ 506651 w 607873"/>
                <a:gd name="connsiteY243" fmla="*/ 242543 h 345495"/>
                <a:gd name="connsiteX244" fmla="*/ 516317 w 607873"/>
                <a:gd name="connsiteY244" fmla="*/ 236251 h 345495"/>
                <a:gd name="connsiteX245" fmla="*/ 531180 w 607873"/>
                <a:gd name="connsiteY245" fmla="*/ 232512 h 345495"/>
                <a:gd name="connsiteX246" fmla="*/ 541850 w 607873"/>
                <a:gd name="connsiteY246" fmla="*/ 232512 h 345495"/>
                <a:gd name="connsiteX247" fmla="*/ 543856 w 607873"/>
                <a:gd name="connsiteY247" fmla="*/ 217648 h 345495"/>
                <a:gd name="connsiteX248" fmla="*/ 550695 w 607873"/>
                <a:gd name="connsiteY248" fmla="*/ 209532 h 345495"/>
                <a:gd name="connsiteX249" fmla="*/ 558173 w 607873"/>
                <a:gd name="connsiteY249" fmla="*/ 207070 h 345495"/>
                <a:gd name="connsiteX250" fmla="*/ 567292 w 607873"/>
                <a:gd name="connsiteY250" fmla="*/ 201325 h 345495"/>
                <a:gd name="connsiteX251" fmla="*/ 570301 w 607873"/>
                <a:gd name="connsiteY251" fmla="*/ 200596 h 345495"/>
                <a:gd name="connsiteX252" fmla="*/ 590453 w 607873"/>
                <a:gd name="connsiteY252" fmla="*/ 202055 h 345495"/>
                <a:gd name="connsiteX253" fmla="*/ 592733 w 607873"/>
                <a:gd name="connsiteY253" fmla="*/ 199957 h 345495"/>
                <a:gd name="connsiteX254" fmla="*/ 597293 w 607873"/>
                <a:gd name="connsiteY254" fmla="*/ 190838 h 345495"/>
                <a:gd name="connsiteX255" fmla="*/ 600485 w 607873"/>
                <a:gd name="connsiteY255" fmla="*/ 183452 h 345495"/>
                <a:gd name="connsiteX256" fmla="*/ 599937 w 607873"/>
                <a:gd name="connsiteY256" fmla="*/ 180260 h 345495"/>
                <a:gd name="connsiteX257" fmla="*/ 597658 w 607873"/>
                <a:gd name="connsiteY257" fmla="*/ 174151 h 345495"/>
                <a:gd name="connsiteX258" fmla="*/ 592369 w 607873"/>
                <a:gd name="connsiteY258" fmla="*/ 169591 h 345495"/>
                <a:gd name="connsiteX259" fmla="*/ 591183 w 607873"/>
                <a:gd name="connsiteY259" fmla="*/ 163846 h 345495"/>
                <a:gd name="connsiteX260" fmla="*/ 600302 w 607873"/>
                <a:gd name="connsiteY260" fmla="*/ 158922 h 345495"/>
                <a:gd name="connsiteX261" fmla="*/ 600302 w 607873"/>
                <a:gd name="connsiteY261" fmla="*/ 157645 h 345495"/>
                <a:gd name="connsiteX262" fmla="*/ 592004 w 607873"/>
                <a:gd name="connsiteY262" fmla="*/ 153633 h 345495"/>
                <a:gd name="connsiteX263" fmla="*/ 593737 w 607873"/>
                <a:gd name="connsiteY263" fmla="*/ 149803 h 345495"/>
                <a:gd name="connsiteX264" fmla="*/ 434246 w 607873"/>
                <a:gd name="connsiteY264" fmla="*/ 291420 h 345495"/>
                <a:gd name="connsiteX265" fmla="*/ 445645 w 607873"/>
                <a:gd name="connsiteY265" fmla="*/ 306284 h 345495"/>
                <a:gd name="connsiteX266" fmla="*/ 446466 w 607873"/>
                <a:gd name="connsiteY266" fmla="*/ 309384 h 345495"/>
                <a:gd name="connsiteX267" fmla="*/ 437894 w 607873"/>
                <a:gd name="connsiteY267" fmla="*/ 303639 h 345495"/>
                <a:gd name="connsiteX268" fmla="*/ 430234 w 607873"/>
                <a:gd name="connsiteY268" fmla="*/ 291420 h 345495"/>
                <a:gd name="connsiteX269" fmla="*/ 421936 w 607873"/>
                <a:gd name="connsiteY269" fmla="*/ 284854 h 345495"/>
                <a:gd name="connsiteX270" fmla="*/ 419656 w 607873"/>
                <a:gd name="connsiteY270" fmla="*/ 283760 h 345495"/>
                <a:gd name="connsiteX271" fmla="*/ 417650 w 607873"/>
                <a:gd name="connsiteY271" fmla="*/ 282301 h 345495"/>
                <a:gd name="connsiteX272" fmla="*/ 413729 w 607873"/>
                <a:gd name="connsiteY272" fmla="*/ 282301 h 345495"/>
                <a:gd name="connsiteX273" fmla="*/ 410264 w 607873"/>
                <a:gd name="connsiteY273" fmla="*/ 279474 h 345495"/>
                <a:gd name="connsiteX274" fmla="*/ 393758 w 607873"/>
                <a:gd name="connsiteY274" fmla="*/ 272635 h 345495"/>
                <a:gd name="connsiteX275" fmla="*/ 394853 w 607873"/>
                <a:gd name="connsiteY275" fmla="*/ 269535 h 345495"/>
                <a:gd name="connsiteX276" fmla="*/ 405705 w 607873"/>
                <a:gd name="connsiteY276" fmla="*/ 269535 h 345495"/>
                <a:gd name="connsiteX277" fmla="*/ 408805 w 607873"/>
                <a:gd name="connsiteY277" fmla="*/ 267802 h 345495"/>
                <a:gd name="connsiteX278" fmla="*/ 416829 w 607873"/>
                <a:gd name="connsiteY278" fmla="*/ 272909 h 345495"/>
                <a:gd name="connsiteX279" fmla="*/ 415735 w 607873"/>
                <a:gd name="connsiteY279" fmla="*/ 278015 h 345495"/>
                <a:gd name="connsiteX280" fmla="*/ 421115 w 607873"/>
                <a:gd name="connsiteY280" fmla="*/ 274368 h 345495"/>
                <a:gd name="connsiteX281" fmla="*/ 425401 w 607873"/>
                <a:gd name="connsiteY281" fmla="*/ 274368 h 345495"/>
                <a:gd name="connsiteX282" fmla="*/ 434246 w 607873"/>
                <a:gd name="connsiteY282" fmla="*/ 291420 h 34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Lst>
              <a:rect l="l" t="t" r="r" b="b"/>
              <a:pathLst>
                <a:path w="607873" h="345495">
                  <a:moveTo>
                    <a:pt x="593737" y="149803"/>
                  </a:moveTo>
                  <a:cubicBezTo>
                    <a:pt x="594284" y="149803"/>
                    <a:pt x="597111" y="147341"/>
                    <a:pt x="599572" y="145791"/>
                  </a:cubicBezTo>
                  <a:cubicBezTo>
                    <a:pt x="601843" y="144542"/>
                    <a:pt x="603813" y="142800"/>
                    <a:pt x="605317" y="140684"/>
                  </a:cubicBezTo>
                  <a:cubicBezTo>
                    <a:pt x="607470" y="135788"/>
                    <a:pt x="608254" y="130398"/>
                    <a:pt x="607597" y="125091"/>
                  </a:cubicBezTo>
                  <a:cubicBezTo>
                    <a:pt x="607597" y="122811"/>
                    <a:pt x="606777" y="123632"/>
                    <a:pt x="600576" y="125091"/>
                  </a:cubicBezTo>
                  <a:cubicBezTo>
                    <a:pt x="594375" y="126550"/>
                    <a:pt x="578690" y="113145"/>
                    <a:pt x="577505" y="111595"/>
                  </a:cubicBezTo>
                  <a:cubicBezTo>
                    <a:pt x="576319" y="110045"/>
                    <a:pt x="574131" y="111595"/>
                    <a:pt x="574131" y="111595"/>
                  </a:cubicBezTo>
                  <a:cubicBezTo>
                    <a:pt x="565924" y="115972"/>
                    <a:pt x="559905" y="107765"/>
                    <a:pt x="559084" y="107400"/>
                  </a:cubicBezTo>
                  <a:cubicBezTo>
                    <a:pt x="558264" y="107035"/>
                    <a:pt x="547139" y="103206"/>
                    <a:pt x="546044" y="102841"/>
                  </a:cubicBezTo>
                  <a:cubicBezTo>
                    <a:pt x="544950" y="102476"/>
                    <a:pt x="543400" y="104026"/>
                    <a:pt x="543400" y="104026"/>
                  </a:cubicBezTo>
                  <a:cubicBezTo>
                    <a:pt x="543400" y="104026"/>
                    <a:pt x="539388" y="107400"/>
                    <a:pt x="537473" y="108768"/>
                  </a:cubicBezTo>
                  <a:cubicBezTo>
                    <a:pt x="535558" y="110136"/>
                    <a:pt x="535011" y="108768"/>
                    <a:pt x="535011" y="108768"/>
                  </a:cubicBezTo>
                  <a:cubicBezTo>
                    <a:pt x="535011" y="108768"/>
                    <a:pt x="518049" y="88250"/>
                    <a:pt x="517502" y="87065"/>
                  </a:cubicBezTo>
                  <a:cubicBezTo>
                    <a:pt x="516955" y="85880"/>
                    <a:pt x="515040" y="87065"/>
                    <a:pt x="515040" y="87065"/>
                  </a:cubicBezTo>
                  <a:cubicBezTo>
                    <a:pt x="515040" y="87065"/>
                    <a:pt x="489781" y="93175"/>
                    <a:pt x="488687" y="93539"/>
                  </a:cubicBezTo>
                  <a:cubicBezTo>
                    <a:pt x="487720" y="93694"/>
                    <a:pt x="486735" y="93694"/>
                    <a:pt x="485768" y="93539"/>
                  </a:cubicBezTo>
                  <a:lnTo>
                    <a:pt x="470631" y="87703"/>
                  </a:lnTo>
                  <a:cubicBezTo>
                    <a:pt x="469683" y="87384"/>
                    <a:pt x="468707" y="87174"/>
                    <a:pt x="467713" y="87065"/>
                  </a:cubicBezTo>
                  <a:cubicBezTo>
                    <a:pt x="467713" y="87065"/>
                    <a:pt x="461056" y="89345"/>
                    <a:pt x="459233" y="90166"/>
                  </a:cubicBezTo>
                  <a:cubicBezTo>
                    <a:pt x="457810" y="90476"/>
                    <a:pt x="456323" y="90102"/>
                    <a:pt x="455220" y="89162"/>
                  </a:cubicBezTo>
                  <a:cubicBezTo>
                    <a:pt x="451025" y="86874"/>
                    <a:pt x="448563" y="82341"/>
                    <a:pt x="448928" y="77581"/>
                  </a:cubicBezTo>
                  <a:cubicBezTo>
                    <a:pt x="447998" y="73332"/>
                    <a:pt x="446593" y="69201"/>
                    <a:pt x="444733" y="65271"/>
                  </a:cubicBezTo>
                  <a:cubicBezTo>
                    <a:pt x="444186" y="64724"/>
                    <a:pt x="443639" y="62991"/>
                    <a:pt x="445736" y="61623"/>
                  </a:cubicBezTo>
                  <a:cubicBezTo>
                    <a:pt x="447834" y="60255"/>
                    <a:pt x="445736" y="58979"/>
                    <a:pt x="445736" y="58979"/>
                  </a:cubicBezTo>
                  <a:cubicBezTo>
                    <a:pt x="445736" y="58979"/>
                    <a:pt x="433517" y="52504"/>
                    <a:pt x="432787" y="51775"/>
                  </a:cubicBezTo>
                  <a:cubicBezTo>
                    <a:pt x="432058" y="51045"/>
                    <a:pt x="429961" y="52687"/>
                    <a:pt x="428958" y="53234"/>
                  </a:cubicBezTo>
                  <a:cubicBezTo>
                    <a:pt x="427954" y="53781"/>
                    <a:pt x="426678" y="54055"/>
                    <a:pt x="424216" y="53234"/>
                  </a:cubicBezTo>
                  <a:cubicBezTo>
                    <a:pt x="419930" y="51437"/>
                    <a:pt x="415361" y="50416"/>
                    <a:pt x="410720" y="50225"/>
                  </a:cubicBezTo>
                  <a:cubicBezTo>
                    <a:pt x="405066" y="50225"/>
                    <a:pt x="407528" y="42017"/>
                    <a:pt x="408075" y="40194"/>
                  </a:cubicBezTo>
                  <a:cubicBezTo>
                    <a:pt x="408622" y="38370"/>
                    <a:pt x="405795" y="37093"/>
                    <a:pt x="404245" y="33902"/>
                  </a:cubicBezTo>
                  <a:cubicBezTo>
                    <a:pt x="402695" y="30710"/>
                    <a:pt x="412817" y="28339"/>
                    <a:pt x="414185" y="27974"/>
                  </a:cubicBezTo>
                  <a:cubicBezTo>
                    <a:pt x="415553" y="27610"/>
                    <a:pt x="414185" y="26242"/>
                    <a:pt x="414185" y="25330"/>
                  </a:cubicBezTo>
                  <a:cubicBezTo>
                    <a:pt x="414185" y="24418"/>
                    <a:pt x="411723" y="23050"/>
                    <a:pt x="411723" y="23050"/>
                  </a:cubicBezTo>
                  <a:cubicBezTo>
                    <a:pt x="407008" y="21290"/>
                    <a:pt x="403698" y="17023"/>
                    <a:pt x="403151" y="12016"/>
                  </a:cubicBezTo>
                  <a:cubicBezTo>
                    <a:pt x="403151" y="11287"/>
                    <a:pt x="401783" y="9372"/>
                    <a:pt x="401783" y="9372"/>
                  </a:cubicBezTo>
                  <a:cubicBezTo>
                    <a:pt x="401783" y="9372"/>
                    <a:pt x="394397" y="1256"/>
                    <a:pt x="393667" y="253"/>
                  </a:cubicBezTo>
                  <a:cubicBezTo>
                    <a:pt x="391898" y="-130"/>
                    <a:pt x="390056" y="-130"/>
                    <a:pt x="388287" y="253"/>
                  </a:cubicBezTo>
                  <a:cubicBezTo>
                    <a:pt x="385934" y="280"/>
                    <a:pt x="383591" y="463"/>
                    <a:pt x="381265" y="800"/>
                  </a:cubicBezTo>
                  <a:cubicBezTo>
                    <a:pt x="379168" y="1438"/>
                    <a:pt x="367587" y="4083"/>
                    <a:pt x="365946" y="4265"/>
                  </a:cubicBezTo>
                  <a:cubicBezTo>
                    <a:pt x="365946" y="4265"/>
                    <a:pt x="352450" y="2897"/>
                    <a:pt x="351082" y="2533"/>
                  </a:cubicBezTo>
                  <a:cubicBezTo>
                    <a:pt x="350243" y="2350"/>
                    <a:pt x="349377" y="2624"/>
                    <a:pt x="348802" y="3262"/>
                  </a:cubicBezTo>
                  <a:lnTo>
                    <a:pt x="343331" y="10740"/>
                  </a:lnTo>
                  <a:cubicBezTo>
                    <a:pt x="339136" y="16940"/>
                    <a:pt x="328832" y="13384"/>
                    <a:pt x="327190" y="13019"/>
                  </a:cubicBezTo>
                  <a:cubicBezTo>
                    <a:pt x="325549" y="12655"/>
                    <a:pt x="325458" y="12472"/>
                    <a:pt x="325276" y="12016"/>
                  </a:cubicBezTo>
                  <a:lnTo>
                    <a:pt x="315153" y="10922"/>
                  </a:lnTo>
                  <a:cubicBezTo>
                    <a:pt x="311141" y="10466"/>
                    <a:pt x="310868" y="12016"/>
                    <a:pt x="308405" y="13293"/>
                  </a:cubicBezTo>
                  <a:cubicBezTo>
                    <a:pt x="305943" y="14570"/>
                    <a:pt x="307585" y="14752"/>
                    <a:pt x="302204" y="13293"/>
                  </a:cubicBezTo>
                  <a:cubicBezTo>
                    <a:pt x="296825" y="11834"/>
                    <a:pt x="292447" y="18217"/>
                    <a:pt x="291080" y="19676"/>
                  </a:cubicBezTo>
                  <a:cubicBezTo>
                    <a:pt x="288143" y="23324"/>
                    <a:pt x="285544" y="27227"/>
                    <a:pt x="283328" y="31348"/>
                  </a:cubicBezTo>
                  <a:cubicBezTo>
                    <a:pt x="281778" y="34631"/>
                    <a:pt x="283328" y="36090"/>
                    <a:pt x="284331" y="41197"/>
                  </a:cubicBezTo>
                  <a:cubicBezTo>
                    <a:pt x="285298" y="44042"/>
                    <a:pt x="284997" y="47161"/>
                    <a:pt x="283511" y="49769"/>
                  </a:cubicBezTo>
                  <a:cubicBezTo>
                    <a:pt x="283456" y="50270"/>
                    <a:pt x="283009" y="50635"/>
                    <a:pt x="282508" y="50580"/>
                  </a:cubicBezTo>
                  <a:cubicBezTo>
                    <a:pt x="282298" y="50553"/>
                    <a:pt x="282107" y="50462"/>
                    <a:pt x="281961" y="50316"/>
                  </a:cubicBezTo>
                  <a:cubicBezTo>
                    <a:pt x="279790" y="48346"/>
                    <a:pt x="277757" y="46249"/>
                    <a:pt x="275851" y="44024"/>
                  </a:cubicBezTo>
                  <a:cubicBezTo>
                    <a:pt x="272668" y="41242"/>
                    <a:pt x="268474" y="39920"/>
                    <a:pt x="264270" y="40376"/>
                  </a:cubicBezTo>
                  <a:cubicBezTo>
                    <a:pt x="260987" y="40376"/>
                    <a:pt x="244299" y="44753"/>
                    <a:pt x="243479" y="45027"/>
                  </a:cubicBezTo>
                  <a:cubicBezTo>
                    <a:pt x="242658" y="45300"/>
                    <a:pt x="241746" y="44297"/>
                    <a:pt x="241746" y="44297"/>
                  </a:cubicBezTo>
                  <a:cubicBezTo>
                    <a:pt x="241746" y="44297"/>
                    <a:pt x="239740" y="40650"/>
                    <a:pt x="238737" y="38644"/>
                  </a:cubicBezTo>
                  <a:cubicBezTo>
                    <a:pt x="237424" y="36628"/>
                    <a:pt x="235636" y="34969"/>
                    <a:pt x="233539" y="33811"/>
                  </a:cubicBezTo>
                  <a:cubicBezTo>
                    <a:pt x="232536" y="33355"/>
                    <a:pt x="231624" y="34631"/>
                    <a:pt x="231168" y="35178"/>
                  </a:cubicBezTo>
                  <a:cubicBezTo>
                    <a:pt x="230712" y="35726"/>
                    <a:pt x="231168" y="36637"/>
                    <a:pt x="229344" y="36364"/>
                  </a:cubicBezTo>
                  <a:cubicBezTo>
                    <a:pt x="228022" y="36236"/>
                    <a:pt x="226700" y="36492"/>
                    <a:pt x="225515" y="37093"/>
                  </a:cubicBezTo>
                  <a:cubicBezTo>
                    <a:pt x="224238" y="37093"/>
                    <a:pt x="222688" y="41470"/>
                    <a:pt x="221775" y="42656"/>
                  </a:cubicBezTo>
                  <a:cubicBezTo>
                    <a:pt x="220864" y="43841"/>
                    <a:pt x="220408" y="42656"/>
                    <a:pt x="219496" y="42656"/>
                  </a:cubicBezTo>
                  <a:cubicBezTo>
                    <a:pt x="217253" y="41325"/>
                    <a:pt x="214863" y="40258"/>
                    <a:pt x="212383" y="39464"/>
                  </a:cubicBezTo>
                  <a:cubicBezTo>
                    <a:pt x="209721" y="38096"/>
                    <a:pt x="207431" y="36090"/>
                    <a:pt x="205726" y="33628"/>
                  </a:cubicBezTo>
                  <a:cubicBezTo>
                    <a:pt x="204541" y="32351"/>
                    <a:pt x="203811" y="33628"/>
                    <a:pt x="203446" y="33628"/>
                  </a:cubicBezTo>
                  <a:cubicBezTo>
                    <a:pt x="200611" y="34102"/>
                    <a:pt x="197747" y="34349"/>
                    <a:pt x="194875" y="34358"/>
                  </a:cubicBezTo>
                  <a:cubicBezTo>
                    <a:pt x="191856" y="35005"/>
                    <a:pt x="189166" y="36719"/>
                    <a:pt x="187306" y="39191"/>
                  </a:cubicBezTo>
                  <a:cubicBezTo>
                    <a:pt x="185026" y="41744"/>
                    <a:pt x="186029" y="39191"/>
                    <a:pt x="186029" y="39191"/>
                  </a:cubicBezTo>
                  <a:cubicBezTo>
                    <a:pt x="188765" y="35087"/>
                    <a:pt x="181653" y="34358"/>
                    <a:pt x="181653" y="34358"/>
                  </a:cubicBezTo>
                  <a:lnTo>
                    <a:pt x="125480" y="22777"/>
                  </a:lnTo>
                  <a:cubicBezTo>
                    <a:pt x="123474" y="22777"/>
                    <a:pt x="108245" y="19403"/>
                    <a:pt x="104962" y="18947"/>
                  </a:cubicBezTo>
                  <a:cubicBezTo>
                    <a:pt x="101844" y="18983"/>
                    <a:pt x="98761" y="19576"/>
                    <a:pt x="95843" y="20679"/>
                  </a:cubicBezTo>
                  <a:cubicBezTo>
                    <a:pt x="90354" y="21527"/>
                    <a:pt x="84810" y="22020"/>
                    <a:pt x="79247" y="22138"/>
                  </a:cubicBezTo>
                  <a:cubicBezTo>
                    <a:pt x="75691" y="22676"/>
                    <a:pt x="72444" y="24491"/>
                    <a:pt x="70128" y="27245"/>
                  </a:cubicBezTo>
                  <a:cubicBezTo>
                    <a:pt x="67419" y="29990"/>
                    <a:pt x="64520" y="32552"/>
                    <a:pt x="61465" y="34905"/>
                  </a:cubicBezTo>
                  <a:cubicBezTo>
                    <a:pt x="57124" y="36418"/>
                    <a:pt x="52674" y="37604"/>
                    <a:pt x="48151" y="38461"/>
                  </a:cubicBezTo>
                  <a:cubicBezTo>
                    <a:pt x="49884" y="43112"/>
                    <a:pt x="57270" y="58158"/>
                    <a:pt x="58000" y="59708"/>
                  </a:cubicBezTo>
                  <a:cubicBezTo>
                    <a:pt x="58966" y="61359"/>
                    <a:pt x="60234" y="62818"/>
                    <a:pt x="61738" y="63994"/>
                  </a:cubicBezTo>
                  <a:cubicBezTo>
                    <a:pt x="62878" y="64988"/>
                    <a:pt x="64137" y="65845"/>
                    <a:pt x="65477" y="66547"/>
                  </a:cubicBezTo>
                  <a:cubicBezTo>
                    <a:pt x="66845" y="67095"/>
                    <a:pt x="67119" y="67733"/>
                    <a:pt x="65477" y="68280"/>
                  </a:cubicBezTo>
                  <a:cubicBezTo>
                    <a:pt x="63836" y="68827"/>
                    <a:pt x="57726" y="70013"/>
                    <a:pt x="64018" y="76213"/>
                  </a:cubicBezTo>
                  <a:cubicBezTo>
                    <a:pt x="64018" y="76213"/>
                    <a:pt x="65751" y="78858"/>
                    <a:pt x="65112" y="80499"/>
                  </a:cubicBezTo>
                  <a:cubicBezTo>
                    <a:pt x="63772" y="87521"/>
                    <a:pt x="58209" y="92974"/>
                    <a:pt x="51161" y="94178"/>
                  </a:cubicBezTo>
                  <a:cubicBezTo>
                    <a:pt x="48461" y="94488"/>
                    <a:pt x="45953" y="95710"/>
                    <a:pt x="44048" y="97643"/>
                  </a:cubicBezTo>
                  <a:cubicBezTo>
                    <a:pt x="41768" y="100470"/>
                    <a:pt x="19245" y="122720"/>
                    <a:pt x="19245" y="122720"/>
                  </a:cubicBezTo>
                  <a:cubicBezTo>
                    <a:pt x="18132" y="123978"/>
                    <a:pt x="17521" y="125602"/>
                    <a:pt x="17512" y="127279"/>
                  </a:cubicBezTo>
                  <a:cubicBezTo>
                    <a:pt x="17512" y="129559"/>
                    <a:pt x="18424" y="140319"/>
                    <a:pt x="18424" y="140319"/>
                  </a:cubicBezTo>
                  <a:cubicBezTo>
                    <a:pt x="18770" y="143383"/>
                    <a:pt x="20193" y="146229"/>
                    <a:pt x="22436" y="148344"/>
                  </a:cubicBezTo>
                  <a:cubicBezTo>
                    <a:pt x="22436" y="148344"/>
                    <a:pt x="24989" y="151171"/>
                    <a:pt x="20703" y="150077"/>
                  </a:cubicBezTo>
                  <a:cubicBezTo>
                    <a:pt x="18469" y="149530"/>
                    <a:pt x="16317" y="148663"/>
                    <a:pt x="14320" y="147523"/>
                  </a:cubicBezTo>
                  <a:cubicBezTo>
                    <a:pt x="14320" y="147523"/>
                    <a:pt x="13043" y="146612"/>
                    <a:pt x="12587" y="147523"/>
                  </a:cubicBezTo>
                  <a:cubicBezTo>
                    <a:pt x="12131" y="148435"/>
                    <a:pt x="3" y="169591"/>
                    <a:pt x="3" y="169591"/>
                  </a:cubicBezTo>
                  <a:cubicBezTo>
                    <a:pt x="-70" y="170412"/>
                    <a:pt x="-70" y="171233"/>
                    <a:pt x="3" y="172053"/>
                  </a:cubicBezTo>
                  <a:cubicBezTo>
                    <a:pt x="3" y="173148"/>
                    <a:pt x="3" y="175883"/>
                    <a:pt x="3" y="175883"/>
                  </a:cubicBezTo>
                  <a:lnTo>
                    <a:pt x="24260" y="195216"/>
                  </a:lnTo>
                  <a:cubicBezTo>
                    <a:pt x="27324" y="192717"/>
                    <a:pt x="30816" y="190802"/>
                    <a:pt x="34564" y="189562"/>
                  </a:cubicBezTo>
                  <a:cubicBezTo>
                    <a:pt x="37829" y="189562"/>
                    <a:pt x="40948" y="190875"/>
                    <a:pt x="43227" y="193209"/>
                  </a:cubicBezTo>
                  <a:cubicBezTo>
                    <a:pt x="45689" y="195489"/>
                    <a:pt x="45051" y="194668"/>
                    <a:pt x="45963" y="193939"/>
                  </a:cubicBezTo>
                  <a:cubicBezTo>
                    <a:pt x="46537" y="193227"/>
                    <a:pt x="47422" y="192854"/>
                    <a:pt x="48334" y="192936"/>
                  </a:cubicBezTo>
                  <a:cubicBezTo>
                    <a:pt x="49610" y="192936"/>
                    <a:pt x="80432" y="195398"/>
                    <a:pt x="80432" y="195398"/>
                  </a:cubicBezTo>
                  <a:cubicBezTo>
                    <a:pt x="81235" y="195462"/>
                    <a:pt x="81973" y="195826"/>
                    <a:pt x="82530" y="196401"/>
                  </a:cubicBezTo>
                  <a:cubicBezTo>
                    <a:pt x="83259" y="197222"/>
                    <a:pt x="92925" y="205520"/>
                    <a:pt x="92925" y="205520"/>
                  </a:cubicBezTo>
                  <a:cubicBezTo>
                    <a:pt x="93490" y="206222"/>
                    <a:pt x="94530" y="206331"/>
                    <a:pt x="95232" y="205766"/>
                  </a:cubicBezTo>
                  <a:cubicBezTo>
                    <a:pt x="95323" y="205693"/>
                    <a:pt x="95406" y="205611"/>
                    <a:pt x="95479" y="205520"/>
                  </a:cubicBezTo>
                  <a:cubicBezTo>
                    <a:pt x="99728" y="201781"/>
                    <a:pt x="104734" y="199018"/>
                    <a:pt x="110160" y="197404"/>
                  </a:cubicBezTo>
                  <a:cubicBezTo>
                    <a:pt x="115631" y="196401"/>
                    <a:pt x="131680" y="194942"/>
                    <a:pt x="131680" y="194942"/>
                  </a:cubicBezTo>
                  <a:cubicBezTo>
                    <a:pt x="132720" y="194796"/>
                    <a:pt x="133714" y="194422"/>
                    <a:pt x="134599" y="193848"/>
                  </a:cubicBezTo>
                  <a:cubicBezTo>
                    <a:pt x="135328" y="193209"/>
                    <a:pt x="146271" y="186188"/>
                    <a:pt x="151560" y="182722"/>
                  </a:cubicBezTo>
                  <a:lnTo>
                    <a:pt x="154478" y="180899"/>
                  </a:lnTo>
                  <a:cubicBezTo>
                    <a:pt x="158645" y="177990"/>
                    <a:pt x="163779" y="176814"/>
                    <a:pt x="168795" y="177616"/>
                  </a:cubicBezTo>
                  <a:cubicBezTo>
                    <a:pt x="170327" y="177971"/>
                    <a:pt x="171914" y="177971"/>
                    <a:pt x="173445" y="177616"/>
                  </a:cubicBezTo>
                  <a:cubicBezTo>
                    <a:pt x="174722" y="176886"/>
                    <a:pt x="180284" y="174515"/>
                    <a:pt x="180284" y="174515"/>
                  </a:cubicBezTo>
                  <a:cubicBezTo>
                    <a:pt x="180950" y="174452"/>
                    <a:pt x="181625" y="174452"/>
                    <a:pt x="182291" y="174515"/>
                  </a:cubicBezTo>
                  <a:cubicBezTo>
                    <a:pt x="183111" y="174515"/>
                    <a:pt x="192686" y="177525"/>
                    <a:pt x="192686" y="177525"/>
                  </a:cubicBezTo>
                  <a:cubicBezTo>
                    <a:pt x="192686" y="177525"/>
                    <a:pt x="193872" y="177525"/>
                    <a:pt x="194145" y="178619"/>
                  </a:cubicBezTo>
                  <a:cubicBezTo>
                    <a:pt x="194419" y="179713"/>
                    <a:pt x="195695" y="179805"/>
                    <a:pt x="195695" y="179805"/>
                  </a:cubicBezTo>
                  <a:cubicBezTo>
                    <a:pt x="195695" y="179805"/>
                    <a:pt x="211471" y="187647"/>
                    <a:pt x="212930" y="187920"/>
                  </a:cubicBezTo>
                  <a:cubicBezTo>
                    <a:pt x="214389" y="188194"/>
                    <a:pt x="231168" y="195124"/>
                    <a:pt x="232171" y="195580"/>
                  </a:cubicBezTo>
                  <a:cubicBezTo>
                    <a:pt x="233174" y="196036"/>
                    <a:pt x="233630" y="196401"/>
                    <a:pt x="234268" y="195580"/>
                  </a:cubicBezTo>
                  <a:cubicBezTo>
                    <a:pt x="234907" y="194759"/>
                    <a:pt x="236183" y="194486"/>
                    <a:pt x="236731" y="195580"/>
                  </a:cubicBezTo>
                  <a:cubicBezTo>
                    <a:pt x="237424" y="196720"/>
                    <a:pt x="238189" y="197814"/>
                    <a:pt x="239010" y="198863"/>
                  </a:cubicBezTo>
                  <a:cubicBezTo>
                    <a:pt x="239859" y="200258"/>
                    <a:pt x="240150" y="201918"/>
                    <a:pt x="239831" y="203514"/>
                  </a:cubicBezTo>
                  <a:cubicBezTo>
                    <a:pt x="239831" y="205155"/>
                    <a:pt x="238007" y="210718"/>
                    <a:pt x="238007" y="210718"/>
                  </a:cubicBezTo>
                  <a:cubicBezTo>
                    <a:pt x="238007" y="210718"/>
                    <a:pt x="238007" y="212633"/>
                    <a:pt x="236822" y="213089"/>
                  </a:cubicBezTo>
                  <a:cubicBezTo>
                    <a:pt x="235636" y="213544"/>
                    <a:pt x="236183" y="214912"/>
                    <a:pt x="236822" y="216371"/>
                  </a:cubicBezTo>
                  <a:cubicBezTo>
                    <a:pt x="237460" y="217830"/>
                    <a:pt x="244481" y="225490"/>
                    <a:pt x="245941" y="225490"/>
                  </a:cubicBezTo>
                  <a:cubicBezTo>
                    <a:pt x="247400" y="225490"/>
                    <a:pt x="247308" y="224943"/>
                    <a:pt x="247765" y="223758"/>
                  </a:cubicBezTo>
                  <a:cubicBezTo>
                    <a:pt x="248221" y="222572"/>
                    <a:pt x="248585" y="222208"/>
                    <a:pt x="249588" y="222937"/>
                  </a:cubicBezTo>
                  <a:cubicBezTo>
                    <a:pt x="250983" y="224122"/>
                    <a:pt x="251494" y="226046"/>
                    <a:pt x="250865" y="227770"/>
                  </a:cubicBezTo>
                  <a:cubicBezTo>
                    <a:pt x="250701" y="229129"/>
                    <a:pt x="250236" y="230442"/>
                    <a:pt x="249497" y="231600"/>
                  </a:cubicBezTo>
                  <a:cubicBezTo>
                    <a:pt x="248859" y="232329"/>
                    <a:pt x="247947" y="232603"/>
                    <a:pt x="248768" y="233150"/>
                  </a:cubicBezTo>
                  <a:cubicBezTo>
                    <a:pt x="249588" y="233697"/>
                    <a:pt x="255880" y="241448"/>
                    <a:pt x="257066" y="242269"/>
                  </a:cubicBezTo>
                  <a:cubicBezTo>
                    <a:pt x="257713" y="242844"/>
                    <a:pt x="258571" y="243144"/>
                    <a:pt x="259437" y="243090"/>
                  </a:cubicBezTo>
                  <a:cubicBezTo>
                    <a:pt x="260713" y="243090"/>
                    <a:pt x="262993" y="244366"/>
                    <a:pt x="262993" y="246099"/>
                  </a:cubicBezTo>
                  <a:cubicBezTo>
                    <a:pt x="262920" y="249309"/>
                    <a:pt x="262583" y="252519"/>
                    <a:pt x="261990" y="255674"/>
                  </a:cubicBezTo>
                  <a:cubicBezTo>
                    <a:pt x="261443" y="257680"/>
                    <a:pt x="261990" y="257771"/>
                    <a:pt x="263449" y="258410"/>
                  </a:cubicBezTo>
                  <a:cubicBezTo>
                    <a:pt x="264908" y="259048"/>
                    <a:pt x="270288" y="261510"/>
                    <a:pt x="268373" y="263060"/>
                  </a:cubicBezTo>
                  <a:cubicBezTo>
                    <a:pt x="266458" y="264610"/>
                    <a:pt x="261625" y="266070"/>
                    <a:pt x="260258" y="264793"/>
                  </a:cubicBezTo>
                  <a:cubicBezTo>
                    <a:pt x="258890" y="263516"/>
                    <a:pt x="258616" y="263334"/>
                    <a:pt x="257887" y="263516"/>
                  </a:cubicBezTo>
                  <a:cubicBezTo>
                    <a:pt x="255388" y="263845"/>
                    <a:pt x="252844" y="263525"/>
                    <a:pt x="250500" y="262604"/>
                  </a:cubicBezTo>
                  <a:cubicBezTo>
                    <a:pt x="249515" y="261902"/>
                    <a:pt x="248649" y="261036"/>
                    <a:pt x="247947" y="260051"/>
                  </a:cubicBezTo>
                  <a:cubicBezTo>
                    <a:pt x="247947" y="260051"/>
                    <a:pt x="247218" y="259048"/>
                    <a:pt x="245758" y="260051"/>
                  </a:cubicBezTo>
                  <a:cubicBezTo>
                    <a:pt x="244299" y="261054"/>
                    <a:pt x="239466" y="265158"/>
                    <a:pt x="237095" y="262696"/>
                  </a:cubicBezTo>
                  <a:cubicBezTo>
                    <a:pt x="236074" y="261647"/>
                    <a:pt x="234971" y="260671"/>
                    <a:pt x="233812" y="259777"/>
                  </a:cubicBezTo>
                  <a:cubicBezTo>
                    <a:pt x="233812" y="259777"/>
                    <a:pt x="232901" y="258865"/>
                    <a:pt x="232354" y="259139"/>
                  </a:cubicBezTo>
                  <a:cubicBezTo>
                    <a:pt x="231697" y="259477"/>
                    <a:pt x="231277" y="260133"/>
                    <a:pt x="231259" y="260872"/>
                  </a:cubicBezTo>
                  <a:cubicBezTo>
                    <a:pt x="231259" y="261784"/>
                    <a:pt x="230256" y="268167"/>
                    <a:pt x="230256" y="268167"/>
                  </a:cubicBezTo>
                  <a:cubicBezTo>
                    <a:pt x="230256" y="268167"/>
                    <a:pt x="230256" y="269170"/>
                    <a:pt x="230256" y="269261"/>
                  </a:cubicBezTo>
                  <a:cubicBezTo>
                    <a:pt x="230256" y="269352"/>
                    <a:pt x="230986" y="270720"/>
                    <a:pt x="230256" y="271450"/>
                  </a:cubicBezTo>
                  <a:cubicBezTo>
                    <a:pt x="229527" y="272179"/>
                    <a:pt x="227976" y="278654"/>
                    <a:pt x="227520" y="279110"/>
                  </a:cubicBezTo>
                  <a:cubicBezTo>
                    <a:pt x="227065" y="279566"/>
                    <a:pt x="227520" y="280569"/>
                    <a:pt x="225970" y="280569"/>
                  </a:cubicBezTo>
                  <a:cubicBezTo>
                    <a:pt x="224420" y="280569"/>
                    <a:pt x="223326" y="280569"/>
                    <a:pt x="222961" y="281845"/>
                  </a:cubicBezTo>
                  <a:cubicBezTo>
                    <a:pt x="222596" y="283122"/>
                    <a:pt x="222323" y="285402"/>
                    <a:pt x="221137" y="286405"/>
                  </a:cubicBezTo>
                  <a:cubicBezTo>
                    <a:pt x="219432" y="288055"/>
                    <a:pt x="217636" y="289615"/>
                    <a:pt x="215757" y="291055"/>
                  </a:cubicBezTo>
                  <a:cubicBezTo>
                    <a:pt x="214982" y="291575"/>
                    <a:pt x="214326" y="292259"/>
                    <a:pt x="213842" y="293061"/>
                  </a:cubicBezTo>
                  <a:cubicBezTo>
                    <a:pt x="213368" y="293745"/>
                    <a:pt x="213368" y="294657"/>
                    <a:pt x="213842" y="295341"/>
                  </a:cubicBezTo>
                  <a:cubicBezTo>
                    <a:pt x="214845" y="296344"/>
                    <a:pt x="214480" y="296618"/>
                    <a:pt x="213842" y="296892"/>
                  </a:cubicBezTo>
                  <a:cubicBezTo>
                    <a:pt x="213204" y="297165"/>
                    <a:pt x="208006" y="299354"/>
                    <a:pt x="208006" y="299354"/>
                  </a:cubicBezTo>
                  <a:cubicBezTo>
                    <a:pt x="208006" y="299354"/>
                    <a:pt x="205909" y="300083"/>
                    <a:pt x="205635" y="300813"/>
                  </a:cubicBezTo>
                  <a:cubicBezTo>
                    <a:pt x="205088" y="301670"/>
                    <a:pt x="204477" y="302500"/>
                    <a:pt x="203811" y="303275"/>
                  </a:cubicBezTo>
                  <a:cubicBezTo>
                    <a:pt x="206456" y="305463"/>
                    <a:pt x="209830" y="307834"/>
                    <a:pt x="210559" y="308290"/>
                  </a:cubicBezTo>
                  <a:cubicBezTo>
                    <a:pt x="213505" y="310543"/>
                    <a:pt x="216842" y="312211"/>
                    <a:pt x="220408" y="313214"/>
                  </a:cubicBezTo>
                  <a:cubicBezTo>
                    <a:pt x="222870" y="313214"/>
                    <a:pt x="223873" y="312485"/>
                    <a:pt x="223144" y="311755"/>
                  </a:cubicBezTo>
                  <a:cubicBezTo>
                    <a:pt x="222414" y="311026"/>
                    <a:pt x="221958" y="310570"/>
                    <a:pt x="223873" y="310296"/>
                  </a:cubicBezTo>
                  <a:cubicBezTo>
                    <a:pt x="227056" y="309740"/>
                    <a:pt x="230129" y="308700"/>
                    <a:pt x="232992" y="307196"/>
                  </a:cubicBezTo>
                  <a:cubicBezTo>
                    <a:pt x="236430" y="305208"/>
                    <a:pt x="240323" y="304141"/>
                    <a:pt x="244299" y="304096"/>
                  </a:cubicBezTo>
                  <a:cubicBezTo>
                    <a:pt x="247126" y="304096"/>
                    <a:pt x="251503" y="306375"/>
                    <a:pt x="251686" y="308655"/>
                  </a:cubicBezTo>
                  <a:cubicBezTo>
                    <a:pt x="251868" y="310935"/>
                    <a:pt x="252233" y="312576"/>
                    <a:pt x="252597" y="315403"/>
                  </a:cubicBezTo>
                  <a:cubicBezTo>
                    <a:pt x="252844" y="313570"/>
                    <a:pt x="253273" y="311764"/>
                    <a:pt x="253874" y="310023"/>
                  </a:cubicBezTo>
                  <a:cubicBezTo>
                    <a:pt x="254594" y="304953"/>
                    <a:pt x="254412" y="299800"/>
                    <a:pt x="253327" y="294794"/>
                  </a:cubicBezTo>
                  <a:cubicBezTo>
                    <a:pt x="252324" y="291967"/>
                    <a:pt x="251959" y="285675"/>
                    <a:pt x="253327" y="290599"/>
                  </a:cubicBezTo>
                  <a:cubicBezTo>
                    <a:pt x="254695" y="295524"/>
                    <a:pt x="254604" y="293700"/>
                    <a:pt x="256701" y="291785"/>
                  </a:cubicBezTo>
                  <a:cubicBezTo>
                    <a:pt x="258926" y="288903"/>
                    <a:pt x="262209" y="287025"/>
                    <a:pt x="265820" y="286587"/>
                  </a:cubicBezTo>
                  <a:cubicBezTo>
                    <a:pt x="270379" y="286587"/>
                    <a:pt x="274392" y="280933"/>
                    <a:pt x="275760" y="279748"/>
                  </a:cubicBezTo>
                  <a:cubicBezTo>
                    <a:pt x="277127" y="278562"/>
                    <a:pt x="277857" y="277924"/>
                    <a:pt x="275760" y="275827"/>
                  </a:cubicBezTo>
                  <a:cubicBezTo>
                    <a:pt x="273662" y="273729"/>
                    <a:pt x="267826" y="264975"/>
                    <a:pt x="269924" y="263608"/>
                  </a:cubicBezTo>
                  <a:cubicBezTo>
                    <a:pt x="272021" y="262239"/>
                    <a:pt x="271382" y="261784"/>
                    <a:pt x="272203" y="263608"/>
                  </a:cubicBezTo>
                  <a:cubicBezTo>
                    <a:pt x="273024" y="265431"/>
                    <a:pt x="273298" y="264610"/>
                    <a:pt x="274118" y="264246"/>
                  </a:cubicBezTo>
                  <a:cubicBezTo>
                    <a:pt x="274939" y="263881"/>
                    <a:pt x="274118" y="265158"/>
                    <a:pt x="275212" y="266343"/>
                  </a:cubicBezTo>
                  <a:cubicBezTo>
                    <a:pt x="276307" y="267529"/>
                    <a:pt x="276398" y="267255"/>
                    <a:pt x="277127" y="268623"/>
                  </a:cubicBezTo>
                  <a:cubicBezTo>
                    <a:pt x="277857" y="269991"/>
                    <a:pt x="278495" y="270720"/>
                    <a:pt x="279954" y="268167"/>
                  </a:cubicBezTo>
                  <a:cubicBezTo>
                    <a:pt x="284623" y="258929"/>
                    <a:pt x="294335" y="253340"/>
                    <a:pt x="304667" y="253941"/>
                  </a:cubicBezTo>
                  <a:cubicBezTo>
                    <a:pt x="304667" y="253941"/>
                    <a:pt x="308496" y="253941"/>
                    <a:pt x="313786" y="248105"/>
                  </a:cubicBezTo>
                  <a:cubicBezTo>
                    <a:pt x="319075" y="242269"/>
                    <a:pt x="318801" y="244275"/>
                    <a:pt x="317433" y="246373"/>
                  </a:cubicBezTo>
                  <a:cubicBezTo>
                    <a:pt x="316065" y="248470"/>
                    <a:pt x="317433" y="248652"/>
                    <a:pt x="319713" y="249564"/>
                  </a:cubicBezTo>
                  <a:cubicBezTo>
                    <a:pt x="321992" y="250476"/>
                    <a:pt x="328102" y="251662"/>
                    <a:pt x="327920" y="247102"/>
                  </a:cubicBezTo>
                  <a:cubicBezTo>
                    <a:pt x="327737" y="242543"/>
                    <a:pt x="328832" y="245461"/>
                    <a:pt x="329014" y="242725"/>
                  </a:cubicBezTo>
                  <a:cubicBezTo>
                    <a:pt x="329197" y="239990"/>
                    <a:pt x="331476" y="238986"/>
                    <a:pt x="330929" y="241813"/>
                  </a:cubicBezTo>
                  <a:cubicBezTo>
                    <a:pt x="330382" y="244640"/>
                    <a:pt x="329197" y="246555"/>
                    <a:pt x="330929" y="249017"/>
                  </a:cubicBezTo>
                  <a:cubicBezTo>
                    <a:pt x="332662" y="251479"/>
                    <a:pt x="337586" y="258136"/>
                    <a:pt x="343604" y="255492"/>
                  </a:cubicBezTo>
                  <a:cubicBezTo>
                    <a:pt x="349623" y="252847"/>
                    <a:pt x="358286" y="249199"/>
                    <a:pt x="347982" y="256221"/>
                  </a:cubicBezTo>
                  <a:cubicBezTo>
                    <a:pt x="344927" y="258929"/>
                    <a:pt x="340741" y="259978"/>
                    <a:pt x="336765" y="259048"/>
                  </a:cubicBezTo>
                  <a:cubicBezTo>
                    <a:pt x="329561" y="257771"/>
                    <a:pt x="313603" y="253759"/>
                    <a:pt x="315700" y="256221"/>
                  </a:cubicBezTo>
                  <a:cubicBezTo>
                    <a:pt x="317141" y="258555"/>
                    <a:pt x="319813" y="259841"/>
                    <a:pt x="322539" y="259504"/>
                  </a:cubicBezTo>
                  <a:cubicBezTo>
                    <a:pt x="324473" y="258847"/>
                    <a:pt x="326597" y="259750"/>
                    <a:pt x="327464" y="261601"/>
                  </a:cubicBezTo>
                  <a:cubicBezTo>
                    <a:pt x="328832" y="263243"/>
                    <a:pt x="330747" y="264793"/>
                    <a:pt x="327464" y="264793"/>
                  </a:cubicBezTo>
                  <a:cubicBezTo>
                    <a:pt x="324181" y="264793"/>
                    <a:pt x="322175" y="265522"/>
                    <a:pt x="323725" y="266708"/>
                  </a:cubicBezTo>
                  <a:cubicBezTo>
                    <a:pt x="327309" y="268468"/>
                    <a:pt x="331157" y="269608"/>
                    <a:pt x="335124" y="270082"/>
                  </a:cubicBezTo>
                  <a:cubicBezTo>
                    <a:pt x="338680" y="270538"/>
                    <a:pt x="339045" y="272817"/>
                    <a:pt x="340048" y="273547"/>
                  </a:cubicBezTo>
                  <a:cubicBezTo>
                    <a:pt x="343112" y="275663"/>
                    <a:pt x="347060" y="276000"/>
                    <a:pt x="350443" y="274459"/>
                  </a:cubicBezTo>
                  <a:cubicBezTo>
                    <a:pt x="356553" y="272362"/>
                    <a:pt x="372512" y="269900"/>
                    <a:pt x="373697" y="272726"/>
                  </a:cubicBezTo>
                  <a:cubicBezTo>
                    <a:pt x="374973" y="276009"/>
                    <a:pt x="378676" y="277632"/>
                    <a:pt x="381959" y="276356"/>
                  </a:cubicBezTo>
                  <a:cubicBezTo>
                    <a:pt x="382533" y="276137"/>
                    <a:pt x="383062" y="275836"/>
                    <a:pt x="383545" y="275462"/>
                  </a:cubicBezTo>
                  <a:cubicBezTo>
                    <a:pt x="388287" y="272362"/>
                    <a:pt x="386007" y="276009"/>
                    <a:pt x="386007" y="277742"/>
                  </a:cubicBezTo>
                  <a:cubicBezTo>
                    <a:pt x="386007" y="279474"/>
                    <a:pt x="386007" y="282119"/>
                    <a:pt x="387740" y="282666"/>
                  </a:cubicBezTo>
                  <a:cubicBezTo>
                    <a:pt x="389473" y="283213"/>
                    <a:pt x="389199" y="284946"/>
                    <a:pt x="386737" y="285310"/>
                  </a:cubicBezTo>
                  <a:cubicBezTo>
                    <a:pt x="383126" y="285301"/>
                    <a:pt x="379624" y="286596"/>
                    <a:pt x="376888" y="288958"/>
                  </a:cubicBezTo>
                  <a:cubicBezTo>
                    <a:pt x="374244" y="291967"/>
                    <a:pt x="373879" y="290235"/>
                    <a:pt x="372512" y="290235"/>
                  </a:cubicBezTo>
                  <a:cubicBezTo>
                    <a:pt x="371143" y="290235"/>
                    <a:pt x="370779" y="290235"/>
                    <a:pt x="369502" y="290964"/>
                  </a:cubicBezTo>
                  <a:cubicBezTo>
                    <a:pt x="367268" y="292268"/>
                    <a:pt x="364915" y="293371"/>
                    <a:pt x="362480" y="294247"/>
                  </a:cubicBezTo>
                  <a:cubicBezTo>
                    <a:pt x="361222" y="294986"/>
                    <a:pt x="360155" y="296016"/>
                    <a:pt x="359380" y="297256"/>
                  </a:cubicBezTo>
                  <a:cubicBezTo>
                    <a:pt x="359380" y="298077"/>
                    <a:pt x="354274" y="299536"/>
                    <a:pt x="352541" y="300721"/>
                  </a:cubicBezTo>
                  <a:cubicBezTo>
                    <a:pt x="350808" y="301907"/>
                    <a:pt x="344061" y="305098"/>
                    <a:pt x="350261" y="308290"/>
                  </a:cubicBezTo>
                  <a:cubicBezTo>
                    <a:pt x="357721" y="311281"/>
                    <a:pt x="365535" y="313278"/>
                    <a:pt x="373514" y="314217"/>
                  </a:cubicBezTo>
                  <a:cubicBezTo>
                    <a:pt x="376706" y="314217"/>
                    <a:pt x="387740" y="314947"/>
                    <a:pt x="386190" y="323336"/>
                  </a:cubicBezTo>
                  <a:cubicBezTo>
                    <a:pt x="384639" y="331726"/>
                    <a:pt x="381448" y="329173"/>
                    <a:pt x="382998" y="333732"/>
                  </a:cubicBezTo>
                  <a:cubicBezTo>
                    <a:pt x="384549" y="338292"/>
                    <a:pt x="383728" y="338109"/>
                    <a:pt x="381083" y="338656"/>
                  </a:cubicBezTo>
                  <a:cubicBezTo>
                    <a:pt x="378438" y="339203"/>
                    <a:pt x="376888" y="339477"/>
                    <a:pt x="379898" y="341118"/>
                  </a:cubicBezTo>
                  <a:cubicBezTo>
                    <a:pt x="382907" y="342760"/>
                    <a:pt x="384639" y="344036"/>
                    <a:pt x="386007" y="344948"/>
                  </a:cubicBezTo>
                  <a:cubicBezTo>
                    <a:pt x="387375" y="345860"/>
                    <a:pt x="390567" y="345678"/>
                    <a:pt x="395126" y="343398"/>
                  </a:cubicBezTo>
                  <a:cubicBezTo>
                    <a:pt x="399686" y="341118"/>
                    <a:pt x="443730" y="319871"/>
                    <a:pt x="446101" y="318959"/>
                  </a:cubicBezTo>
                  <a:cubicBezTo>
                    <a:pt x="450588" y="316908"/>
                    <a:pt x="455859" y="317737"/>
                    <a:pt x="459506" y="321057"/>
                  </a:cubicBezTo>
                  <a:cubicBezTo>
                    <a:pt x="465068" y="325798"/>
                    <a:pt x="466801" y="321057"/>
                    <a:pt x="468625" y="321057"/>
                  </a:cubicBezTo>
                  <a:cubicBezTo>
                    <a:pt x="470421" y="320956"/>
                    <a:pt x="472209" y="320956"/>
                    <a:pt x="474005" y="321057"/>
                  </a:cubicBezTo>
                  <a:cubicBezTo>
                    <a:pt x="475464" y="321057"/>
                    <a:pt x="478929" y="321057"/>
                    <a:pt x="479659" y="315676"/>
                  </a:cubicBezTo>
                  <a:cubicBezTo>
                    <a:pt x="479823" y="312357"/>
                    <a:pt x="481774" y="309384"/>
                    <a:pt x="484765" y="307925"/>
                  </a:cubicBezTo>
                  <a:cubicBezTo>
                    <a:pt x="486863" y="307196"/>
                    <a:pt x="488778" y="307013"/>
                    <a:pt x="482303" y="306831"/>
                  </a:cubicBezTo>
                  <a:cubicBezTo>
                    <a:pt x="475829" y="306649"/>
                    <a:pt x="465068" y="306831"/>
                    <a:pt x="463154" y="306010"/>
                  </a:cubicBezTo>
                  <a:cubicBezTo>
                    <a:pt x="461238" y="305190"/>
                    <a:pt x="457865" y="304734"/>
                    <a:pt x="456314" y="306558"/>
                  </a:cubicBezTo>
                  <a:cubicBezTo>
                    <a:pt x="454764" y="308381"/>
                    <a:pt x="450843" y="309658"/>
                    <a:pt x="449110" y="308290"/>
                  </a:cubicBezTo>
                  <a:cubicBezTo>
                    <a:pt x="441387" y="301524"/>
                    <a:pt x="434940" y="293426"/>
                    <a:pt x="430052" y="284399"/>
                  </a:cubicBezTo>
                  <a:cubicBezTo>
                    <a:pt x="426495" y="275280"/>
                    <a:pt x="424763" y="270538"/>
                    <a:pt x="430872" y="268623"/>
                  </a:cubicBezTo>
                  <a:cubicBezTo>
                    <a:pt x="436982" y="266708"/>
                    <a:pt x="436891" y="264793"/>
                    <a:pt x="438259" y="261601"/>
                  </a:cubicBezTo>
                  <a:cubicBezTo>
                    <a:pt x="439627" y="258410"/>
                    <a:pt x="438806" y="257224"/>
                    <a:pt x="440903" y="259686"/>
                  </a:cubicBezTo>
                  <a:cubicBezTo>
                    <a:pt x="443001" y="262148"/>
                    <a:pt x="440903" y="262331"/>
                    <a:pt x="442636" y="263699"/>
                  </a:cubicBezTo>
                  <a:cubicBezTo>
                    <a:pt x="444369" y="265067"/>
                    <a:pt x="444186" y="264428"/>
                    <a:pt x="442636" y="266525"/>
                  </a:cubicBezTo>
                  <a:cubicBezTo>
                    <a:pt x="441085" y="268623"/>
                    <a:pt x="429687" y="279019"/>
                    <a:pt x="445280" y="266525"/>
                  </a:cubicBezTo>
                  <a:cubicBezTo>
                    <a:pt x="460874" y="254032"/>
                    <a:pt x="458776" y="252482"/>
                    <a:pt x="466528" y="251844"/>
                  </a:cubicBezTo>
                  <a:cubicBezTo>
                    <a:pt x="471653" y="251808"/>
                    <a:pt x="476695" y="250522"/>
                    <a:pt x="481209" y="248105"/>
                  </a:cubicBezTo>
                  <a:cubicBezTo>
                    <a:pt x="484400" y="246190"/>
                    <a:pt x="490328" y="244640"/>
                    <a:pt x="492243" y="248652"/>
                  </a:cubicBezTo>
                  <a:cubicBezTo>
                    <a:pt x="494158" y="252665"/>
                    <a:pt x="492972" y="252847"/>
                    <a:pt x="496437" y="247923"/>
                  </a:cubicBezTo>
                  <a:cubicBezTo>
                    <a:pt x="499903" y="242999"/>
                    <a:pt x="500724" y="243090"/>
                    <a:pt x="506651" y="242543"/>
                  </a:cubicBezTo>
                  <a:cubicBezTo>
                    <a:pt x="512578" y="241995"/>
                    <a:pt x="512943" y="239533"/>
                    <a:pt x="516317" y="236251"/>
                  </a:cubicBezTo>
                  <a:cubicBezTo>
                    <a:pt x="520721" y="233387"/>
                    <a:pt x="525946" y="232074"/>
                    <a:pt x="531180" y="232512"/>
                  </a:cubicBezTo>
                  <a:cubicBezTo>
                    <a:pt x="534737" y="232731"/>
                    <a:pt x="538293" y="232731"/>
                    <a:pt x="541850" y="232512"/>
                  </a:cubicBezTo>
                  <a:cubicBezTo>
                    <a:pt x="541850" y="229229"/>
                    <a:pt x="542944" y="222390"/>
                    <a:pt x="543856" y="217648"/>
                  </a:cubicBezTo>
                  <a:cubicBezTo>
                    <a:pt x="544549" y="213928"/>
                    <a:pt x="547148" y="210845"/>
                    <a:pt x="550695" y="209532"/>
                  </a:cubicBezTo>
                  <a:lnTo>
                    <a:pt x="558173" y="207070"/>
                  </a:lnTo>
                  <a:cubicBezTo>
                    <a:pt x="561364" y="205410"/>
                    <a:pt x="564419" y="203486"/>
                    <a:pt x="567292" y="201325"/>
                  </a:cubicBezTo>
                  <a:cubicBezTo>
                    <a:pt x="568249" y="200915"/>
                    <a:pt x="569261" y="200669"/>
                    <a:pt x="570301" y="200596"/>
                  </a:cubicBezTo>
                  <a:cubicBezTo>
                    <a:pt x="570301" y="200596"/>
                    <a:pt x="589086" y="201508"/>
                    <a:pt x="590453" y="202055"/>
                  </a:cubicBezTo>
                  <a:cubicBezTo>
                    <a:pt x="591822" y="202602"/>
                    <a:pt x="591730" y="201508"/>
                    <a:pt x="592733" y="199957"/>
                  </a:cubicBezTo>
                  <a:cubicBezTo>
                    <a:pt x="593737" y="198407"/>
                    <a:pt x="596564" y="192024"/>
                    <a:pt x="597293" y="190838"/>
                  </a:cubicBezTo>
                  <a:cubicBezTo>
                    <a:pt x="598022" y="189653"/>
                    <a:pt x="599937" y="184181"/>
                    <a:pt x="600485" y="183452"/>
                  </a:cubicBezTo>
                  <a:cubicBezTo>
                    <a:pt x="601032" y="182722"/>
                    <a:pt x="601305" y="181719"/>
                    <a:pt x="599937" y="180260"/>
                  </a:cubicBezTo>
                  <a:cubicBezTo>
                    <a:pt x="598670" y="178455"/>
                    <a:pt x="597885" y="176349"/>
                    <a:pt x="597658" y="174151"/>
                  </a:cubicBezTo>
                  <a:cubicBezTo>
                    <a:pt x="597658" y="172601"/>
                    <a:pt x="596290" y="170686"/>
                    <a:pt x="592369" y="169591"/>
                  </a:cubicBezTo>
                  <a:cubicBezTo>
                    <a:pt x="588448" y="168497"/>
                    <a:pt x="589906" y="165944"/>
                    <a:pt x="591183" y="163846"/>
                  </a:cubicBezTo>
                  <a:cubicBezTo>
                    <a:pt x="593746" y="161448"/>
                    <a:pt x="596891" y="159752"/>
                    <a:pt x="600302" y="158922"/>
                  </a:cubicBezTo>
                  <a:cubicBezTo>
                    <a:pt x="603767" y="158010"/>
                    <a:pt x="603950" y="157645"/>
                    <a:pt x="600302" y="157645"/>
                  </a:cubicBezTo>
                  <a:cubicBezTo>
                    <a:pt x="597174" y="157244"/>
                    <a:pt x="594256" y="155840"/>
                    <a:pt x="592004" y="153633"/>
                  </a:cubicBezTo>
                  <a:cubicBezTo>
                    <a:pt x="592733" y="150715"/>
                    <a:pt x="593098" y="150168"/>
                    <a:pt x="593737" y="149803"/>
                  </a:cubicBezTo>
                  <a:close/>
                  <a:moveTo>
                    <a:pt x="434246" y="291420"/>
                  </a:moveTo>
                  <a:cubicBezTo>
                    <a:pt x="437694" y="296636"/>
                    <a:pt x="441496" y="301606"/>
                    <a:pt x="445645" y="306284"/>
                  </a:cubicBezTo>
                  <a:cubicBezTo>
                    <a:pt x="448198" y="307652"/>
                    <a:pt x="449840" y="309658"/>
                    <a:pt x="446466" y="309384"/>
                  </a:cubicBezTo>
                  <a:cubicBezTo>
                    <a:pt x="443092" y="309111"/>
                    <a:pt x="438532" y="308837"/>
                    <a:pt x="437894" y="303639"/>
                  </a:cubicBezTo>
                  <a:cubicBezTo>
                    <a:pt x="436781" y="298825"/>
                    <a:pt x="434083" y="294521"/>
                    <a:pt x="430234" y="291420"/>
                  </a:cubicBezTo>
                  <a:cubicBezTo>
                    <a:pt x="427042" y="288320"/>
                    <a:pt x="424489" y="282301"/>
                    <a:pt x="421936" y="284854"/>
                  </a:cubicBezTo>
                  <a:cubicBezTo>
                    <a:pt x="419383" y="287408"/>
                    <a:pt x="416008" y="289414"/>
                    <a:pt x="419656" y="283760"/>
                  </a:cubicBezTo>
                  <a:cubicBezTo>
                    <a:pt x="423304" y="278107"/>
                    <a:pt x="419656" y="280842"/>
                    <a:pt x="417650" y="282301"/>
                  </a:cubicBezTo>
                  <a:cubicBezTo>
                    <a:pt x="415644" y="283760"/>
                    <a:pt x="415371" y="288320"/>
                    <a:pt x="413729" y="282301"/>
                  </a:cubicBezTo>
                  <a:cubicBezTo>
                    <a:pt x="412087" y="276283"/>
                    <a:pt x="412544" y="278015"/>
                    <a:pt x="410264" y="279474"/>
                  </a:cubicBezTo>
                  <a:cubicBezTo>
                    <a:pt x="407984" y="280933"/>
                    <a:pt x="400324" y="277742"/>
                    <a:pt x="393758" y="272635"/>
                  </a:cubicBezTo>
                  <a:cubicBezTo>
                    <a:pt x="393758" y="272635"/>
                    <a:pt x="384639" y="268076"/>
                    <a:pt x="394853" y="269535"/>
                  </a:cubicBezTo>
                  <a:cubicBezTo>
                    <a:pt x="405066" y="270994"/>
                    <a:pt x="407437" y="270903"/>
                    <a:pt x="405705" y="269535"/>
                  </a:cubicBezTo>
                  <a:cubicBezTo>
                    <a:pt x="405705" y="269535"/>
                    <a:pt x="402877" y="265249"/>
                    <a:pt x="408805" y="267802"/>
                  </a:cubicBezTo>
                  <a:cubicBezTo>
                    <a:pt x="414732" y="270355"/>
                    <a:pt x="419109" y="270629"/>
                    <a:pt x="416829" y="272909"/>
                  </a:cubicBezTo>
                  <a:cubicBezTo>
                    <a:pt x="414550" y="275188"/>
                    <a:pt x="413364" y="278654"/>
                    <a:pt x="415735" y="278015"/>
                  </a:cubicBezTo>
                  <a:cubicBezTo>
                    <a:pt x="418106" y="277377"/>
                    <a:pt x="421389" y="277195"/>
                    <a:pt x="421115" y="274368"/>
                  </a:cubicBezTo>
                  <a:cubicBezTo>
                    <a:pt x="420842" y="271541"/>
                    <a:pt x="423669" y="270355"/>
                    <a:pt x="425401" y="274368"/>
                  </a:cubicBezTo>
                  <a:cubicBezTo>
                    <a:pt x="427881" y="280286"/>
                    <a:pt x="430845" y="285985"/>
                    <a:pt x="434246" y="291420"/>
                  </a:cubicBezTo>
                  <a:close/>
                </a:path>
              </a:pathLst>
            </a:custGeom>
            <a:grpFill/>
            <a:ln w="4559" cap="flat">
              <a:solidFill>
                <a:srgbClr val="FFFFFF"/>
              </a:solidFill>
              <a:prstDash val="solid"/>
              <a:miter/>
            </a:ln>
          </p:spPr>
          <p:txBody>
            <a:bodyPr rtlCol="0" anchor="ctr"/>
            <a:lstStyle/>
            <a:p>
              <a:endParaRPr lang="en-US"/>
            </a:p>
          </p:txBody>
        </p:sp>
      </p:grpSp>
      <p:sp>
        <p:nvSpPr>
          <p:cNvPr id="1312" name="Freeform: Shape 1311">
            <a:extLst>
              <a:ext uri="{FF2B5EF4-FFF2-40B4-BE49-F238E27FC236}">
                <a16:creationId xmlns:a16="http://schemas.microsoft.com/office/drawing/2014/main" id="{5C732494-0B79-BA5B-152F-993A67DF7CF9}"/>
              </a:ext>
            </a:extLst>
          </p:cNvPr>
          <p:cNvSpPr/>
          <p:nvPr/>
        </p:nvSpPr>
        <p:spPr>
          <a:xfrm>
            <a:off x="6425017" y="2729132"/>
            <a:ext cx="280056" cy="196729"/>
          </a:xfrm>
          <a:custGeom>
            <a:avLst/>
            <a:gdLst>
              <a:gd name="connsiteX0" fmla="*/ 35188 w 322318"/>
              <a:gd name="connsiteY0" fmla="*/ 203044 h 226416"/>
              <a:gd name="connsiteX1" fmla="*/ 44307 w 322318"/>
              <a:gd name="connsiteY1" fmla="*/ 197938 h 226416"/>
              <a:gd name="connsiteX2" fmla="*/ 60904 w 322318"/>
              <a:gd name="connsiteY2" fmla="*/ 196478 h 226416"/>
              <a:gd name="connsiteX3" fmla="*/ 70022 w 322318"/>
              <a:gd name="connsiteY3" fmla="*/ 194746 h 226416"/>
              <a:gd name="connsiteX4" fmla="*/ 90540 w 322318"/>
              <a:gd name="connsiteY4" fmla="*/ 198576 h 226416"/>
              <a:gd name="connsiteX5" fmla="*/ 146712 w 322318"/>
              <a:gd name="connsiteY5" fmla="*/ 210157 h 226416"/>
              <a:gd name="connsiteX6" fmla="*/ 151089 w 322318"/>
              <a:gd name="connsiteY6" fmla="*/ 214990 h 226416"/>
              <a:gd name="connsiteX7" fmla="*/ 152366 w 322318"/>
              <a:gd name="connsiteY7" fmla="*/ 214990 h 226416"/>
              <a:gd name="connsiteX8" fmla="*/ 159935 w 322318"/>
              <a:gd name="connsiteY8" fmla="*/ 210157 h 226416"/>
              <a:gd name="connsiteX9" fmla="*/ 168507 w 322318"/>
              <a:gd name="connsiteY9" fmla="*/ 209427 h 226416"/>
              <a:gd name="connsiteX10" fmla="*/ 170786 w 322318"/>
              <a:gd name="connsiteY10" fmla="*/ 209427 h 226416"/>
              <a:gd name="connsiteX11" fmla="*/ 177443 w 322318"/>
              <a:gd name="connsiteY11" fmla="*/ 215263 h 226416"/>
              <a:gd name="connsiteX12" fmla="*/ 184556 w 322318"/>
              <a:gd name="connsiteY12" fmla="*/ 218455 h 226416"/>
              <a:gd name="connsiteX13" fmla="*/ 186836 w 322318"/>
              <a:gd name="connsiteY13" fmla="*/ 218455 h 226416"/>
              <a:gd name="connsiteX14" fmla="*/ 190574 w 322318"/>
              <a:gd name="connsiteY14" fmla="*/ 212893 h 226416"/>
              <a:gd name="connsiteX15" fmla="*/ 194404 w 322318"/>
              <a:gd name="connsiteY15" fmla="*/ 212163 h 226416"/>
              <a:gd name="connsiteX16" fmla="*/ 196228 w 322318"/>
              <a:gd name="connsiteY16" fmla="*/ 210978 h 226416"/>
              <a:gd name="connsiteX17" fmla="*/ 198599 w 322318"/>
              <a:gd name="connsiteY17" fmla="*/ 209610 h 226416"/>
              <a:gd name="connsiteX18" fmla="*/ 203797 w 322318"/>
              <a:gd name="connsiteY18" fmla="*/ 214443 h 226416"/>
              <a:gd name="connsiteX19" fmla="*/ 206806 w 322318"/>
              <a:gd name="connsiteY19" fmla="*/ 220096 h 226416"/>
              <a:gd name="connsiteX20" fmla="*/ 208539 w 322318"/>
              <a:gd name="connsiteY20" fmla="*/ 220826 h 226416"/>
              <a:gd name="connsiteX21" fmla="*/ 229330 w 322318"/>
              <a:gd name="connsiteY21" fmla="*/ 216175 h 226416"/>
              <a:gd name="connsiteX22" fmla="*/ 240911 w 322318"/>
              <a:gd name="connsiteY22" fmla="*/ 219823 h 226416"/>
              <a:gd name="connsiteX23" fmla="*/ 247020 w 322318"/>
              <a:gd name="connsiteY23" fmla="*/ 226115 h 226416"/>
              <a:gd name="connsiteX24" fmla="*/ 248306 w 322318"/>
              <a:gd name="connsiteY24" fmla="*/ 226115 h 226416"/>
              <a:gd name="connsiteX25" fmla="*/ 248571 w 322318"/>
              <a:gd name="connsiteY25" fmla="*/ 225568 h 226416"/>
              <a:gd name="connsiteX26" fmla="*/ 249391 w 322318"/>
              <a:gd name="connsiteY26" fmla="*/ 216996 h 226416"/>
              <a:gd name="connsiteX27" fmla="*/ 248389 w 322318"/>
              <a:gd name="connsiteY27" fmla="*/ 207148 h 226416"/>
              <a:gd name="connsiteX28" fmla="*/ 256139 w 322318"/>
              <a:gd name="connsiteY28" fmla="*/ 195475 h 226416"/>
              <a:gd name="connsiteX29" fmla="*/ 267265 w 322318"/>
              <a:gd name="connsiteY29" fmla="*/ 189092 h 226416"/>
              <a:gd name="connsiteX30" fmla="*/ 273466 w 322318"/>
              <a:gd name="connsiteY30" fmla="*/ 189092 h 226416"/>
              <a:gd name="connsiteX31" fmla="*/ 280214 w 322318"/>
              <a:gd name="connsiteY31" fmla="*/ 186721 h 226416"/>
              <a:gd name="connsiteX32" fmla="*/ 290335 w 322318"/>
              <a:gd name="connsiteY32" fmla="*/ 187816 h 226416"/>
              <a:gd name="connsiteX33" fmla="*/ 290335 w 322318"/>
              <a:gd name="connsiteY33" fmla="*/ 187268 h 226416"/>
              <a:gd name="connsiteX34" fmla="*/ 288967 w 322318"/>
              <a:gd name="connsiteY34" fmla="*/ 184441 h 226416"/>
              <a:gd name="connsiteX35" fmla="*/ 282858 w 322318"/>
              <a:gd name="connsiteY35" fmla="*/ 177420 h 226416"/>
              <a:gd name="connsiteX36" fmla="*/ 283679 w 322318"/>
              <a:gd name="connsiteY36" fmla="*/ 161279 h 226416"/>
              <a:gd name="connsiteX37" fmla="*/ 283040 w 322318"/>
              <a:gd name="connsiteY37" fmla="*/ 157997 h 226416"/>
              <a:gd name="connsiteX38" fmla="*/ 274924 w 322318"/>
              <a:gd name="connsiteY38" fmla="*/ 148878 h 226416"/>
              <a:gd name="connsiteX39" fmla="*/ 275654 w 322318"/>
              <a:gd name="connsiteY39" fmla="*/ 142950 h 226416"/>
              <a:gd name="connsiteX40" fmla="*/ 277934 w 322318"/>
              <a:gd name="connsiteY40" fmla="*/ 141856 h 226416"/>
              <a:gd name="connsiteX41" fmla="*/ 288785 w 322318"/>
              <a:gd name="connsiteY41" fmla="*/ 141856 h 226416"/>
              <a:gd name="connsiteX42" fmla="*/ 298634 w 322318"/>
              <a:gd name="connsiteY42" fmla="*/ 142586 h 226416"/>
              <a:gd name="connsiteX43" fmla="*/ 301551 w 322318"/>
              <a:gd name="connsiteY43" fmla="*/ 142586 h 226416"/>
              <a:gd name="connsiteX44" fmla="*/ 321066 w 322318"/>
              <a:gd name="connsiteY44" fmla="*/ 132372 h 226416"/>
              <a:gd name="connsiteX45" fmla="*/ 322252 w 322318"/>
              <a:gd name="connsiteY45" fmla="*/ 128907 h 226416"/>
              <a:gd name="connsiteX46" fmla="*/ 320884 w 322318"/>
              <a:gd name="connsiteY46" fmla="*/ 126810 h 226416"/>
              <a:gd name="connsiteX47" fmla="*/ 313133 w 322318"/>
              <a:gd name="connsiteY47" fmla="*/ 116779 h 226416"/>
              <a:gd name="connsiteX48" fmla="*/ 313133 w 322318"/>
              <a:gd name="connsiteY48" fmla="*/ 114682 h 226416"/>
              <a:gd name="connsiteX49" fmla="*/ 292433 w 322318"/>
              <a:gd name="connsiteY49" fmla="*/ 112037 h 226416"/>
              <a:gd name="connsiteX50" fmla="*/ 292433 w 322318"/>
              <a:gd name="connsiteY50" fmla="*/ 105198 h 226416"/>
              <a:gd name="connsiteX51" fmla="*/ 290427 w 322318"/>
              <a:gd name="connsiteY51" fmla="*/ 98359 h 226416"/>
              <a:gd name="connsiteX52" fmla="*/ 278937 w 322318"/>
              <a:gd name="connsiteY52" fmla="*/ 88693 h 226416"/>
              <a:gd name="connsiteX53" fmla="*/ 273283 w 322318"/>
              <a:gd name="connsiteY53" fmla="*/ 83313 h 226416"/>
              <a:gd name="connsiteX54" fmla="*/ 270821 w 322318"/>
              <a:gd name="connsiteY54" fmla="*/ 75744 h 226416"/>
              <a:gd name="connsiteX55" fmla="*/ 259605 w 322318"/>
              <a:gd name="connsiteY55" fmla="*/ 65440 h 226416"/>
              <a:gd name="connsiteX56" fmla="*/ 257689 w 322318"/>
              <a:gd name="connsiteY56" fmla="*/ 62795 h 226416"/>
              <a:gd name="connsiteX57" fmla="*/ 264529 w 322318"/>
              <a:gd name="connsiteY57" fmla="*/ 53129 h 226416"/>
              <a:gd name="connsiteX58" fmla="*/ 262614 w 322318"/>
              <a:gd name="connsiteY58" fmla="*/ 47384 h 226416"/>
              <a:gd name="connsiteX59" fmla="*/ 259787 w 322318"/>
              <a:gd name="connsiteY59" fmla="*/ 40818 h 226416"/>
              <a:gd name="connsiteX60" fmla="*/ 262432 w 322318"/>
              <a:gd name="connsiteY60" fmla="*/ 36259 h 226416"/>
              <a:gd name="connsiteX61" fmla="*/ 262432 w 322318"/>
              <a:gd name="connsiteY61" fmla="*/ 28052 h 226416"/>
              <a:gd name="connsiteX62" fmla="*/ 260334 w 322318"/>
              <a:gd name="connsiteY62" fmla="*/ 25043 h 226416"/>
              <a:gd name="connsiteX63" fmla="*/ 246473 w 322318"/>
              <a:gd name="connsiteY63" fmla="*/ 17018 h 226416"/>
              <a:gd name="connsiteX64" fmla="*/ 242826 w 322318"/>
              <a:gd name="connsiteY64" fmla="*/ 15468 h 226416"/>
              <a:gd name="connsiteX65" fmla="*/ 217567 w 322318"/>
              <a:gd name="connsiteY65" fmla="*/ 20483 h 226416"/>
              <a:gd name="connsiteX66" fmla="*/ 210545 w 322318"/>
              <a:gd name="connsiteY66" fmla="*/ 18568 h 226416"/>
              <a:gd name="connsiteX67" fmla="*/ 209815 w 322318"/>
              <a:gd name="connsiteY67" fmla="*/ 14374 h 226416"/>
              <a:gd name="connsiteX68" fmla="*/ 205438 w 322318"/>
              <a:gd name="connsiteY68" fmla="*/ 8720 h 226416"/>
              <a:gd name="connsiteX69" fmla="*/ 202976 w 322318"/>
              <a:gd name="connsiteY69" fmla="*/ 7717 h 226416"/>
              <a:gd name="connsiteX70" fmla="*/ 187018 w 322318"/>
              <a:gd name="connsiteY70" fmla="*/ 9085 h 226416"/>
              <a:gd name="connsiteX71" fmla="*/ 172428 w 322318"/>
              <a:gd name="connsiteY71" fmla="*/ 2063 h 226416"/>
              <a:gd name="connsiteX72" fmla="*/ 169054 w 322318"/>
              <a:gd name="connsiteY72" fmla="*/ -34 h 226416"/>
              <a:gd name="connsiteX73" fmla="*/ 162215 w 322318"/>
              <a:gd name="connsiteY73" fmla="*/ 1425 h 226416"/>
              <a:gd name="connsiteX74" fmla="*/ 159844 w 322318"/>
              <a:gd name="connsiteY74" fmla="*/ 2792 h 226416"/>
              <a:gd name="connsiteX75" fmla="*/ 154920 w 322318"/>
              <a:gd name="connsiteY75" fmla="*/ 8081 h 226416"/>
              <a:gd name="connsiteX76" fmla="*/ 151636 w 322318"/>
              <a:gd name="connsiteY76" fmla="*/ 10270 h 226416"/>
              <a:gd name="connsiteX77" fmla="*/ 150725 w 322318"/>
              <a:gd name="connsiteY77" fmla="*/ 13826 h 226416"/>
              <a:gd name="connsiteX78" fmla="*/ 149266 w 322318"/>
              <a:gd name="connsiteY78" fmla="*/ 15468 h 226416"/>
              <a:gd name="connsiteX79" fmla="*/ 129569 w 322318"/>
              <a:gd name="connsiteY79" fmla="*/ 15468 h 226416"/>
              <a:gd name="connsiteX80" fmla="*/ 127563 w 322318"/>
              <a:gd name="connsiteY80" fmla="*/ 15924 h 226416"/>
              <a:gd name="connsiteX81" fmla="*/ 124918 w 322318"/>
              <a:gd name="connsiteY81" fmla="*/ 20027 h 226416"/>
              <a:gd name="connsiteX82" fmla="*/ 118444 w 322318"/>
              <a:gd name="connsiteY82" fmla="*/ 22307 h 226416"/>
              <a:gd name="connsiteX83" fmla="*/ 116073 w 322318"/>
              <a:gd name="connsiteY83" fmla="*/ 22307 h 226416"/>
              <a:gd name="connsiteX84" fmla="*/ 116073 w 322318"/>
              <a:gd name="connsiteY84" fmla="*/ 23675 h 226416"/>
              <a:gd name="connsiteX85" fmla="*/ 116073 w 322318"/>
              <a:gd name="connsiteY85" fmla="*/ 25681 h 226416"/>
              <a:gd name="connsiteX86" fmla="*/ 111696 w 322318"/>
              <a:gd name="connsiteY86" fmla="*/ 34800 h 226416"/>
              <a:gd name="connsiteX87" fmla="*/ 112790 w 322318"/>
              <a:gd name="connsiteY87" fmla="*/ 39633 h 226416"/>
              <a:gd name="connsiteX88" fmla="*/ 116073 w 322318"/>
              <a:gd name="connsiteY88" fmla="*/ 40363 h 226416"/>
              <a:gd name="connsiteX89" fmla="*/ 119356 w 322318"/>
              <a:gd name="connsiteY89" fmla="*/ 42369 h 226416"/>
              <a:gd name="connsiteX90" fmla="*/ 118808 w 322318"/>
              <a:gd name="connsiteY90" fmla="*/ 43919 h 226416"/>
              <a:gd name="connsiteX91" fmla="*/ 102029 w 322318"/>
              <a:gd name="connsiteY91" fmla="*/ 54497 h 226416"/>
              <a:gd name="connsiteX92" fmla="*/ 98018 w 322318"/>
              <a:gd name="connsiteY92" fmla="*/ 56321 h 226416"/>
              <a:gd name="connsiteX93" fmla="*/ 88899 w 322318"/>
              <a:gd name="connsiteY93" fmla="*/ 60698 h 226416"/>
              <a:gd name="connsiteX94" fmla="*/ 87622 w 322318"/>
              <a:gd name="connsiteY94" fmla="*/ 62430 h 226416"/>
              <a:gd name="connsiteX95" fmla="*/ 82971 w 322318"/>
              <a:gd name="connsiteY95" fmla="*/ 78662 h 226416"/>
              <a:gd name="connsiteX96" fmla="*/ 81421 w 322318"/>
              <a:gd name="connsiteY96" fmla="*/ 88237 h 226416"/>
              <a:gd name="connsiteX97" fmla="*/ 86345 w 322318"/>
              <a:gd name="connsiteY97" fmla="*/ 92887 h 226416"/>
              <a:gd name="connsiteX98" fmla="*/ 86345 w 322318"/>
              <a:gd name="connsiteY98" fmla="*/ 94803 h 226416"/>
              <a:gd name="connsiteX99" fmla="*/ 78503 w 322318"/>
              <a:gd name="connsiteY99" fmla="*/ 94073 h 226416"/>
              <a:gd name="connsiteX100" fmla="*/ 80144 w 322318"/>
              <a:gd name="connsiteY100" fmla="*/ 89970 h 226416"/>
              <a:gd name="connsiteX101" fmla="*/ 77409 w 322318"/>
              <a:gd name="connsiteY101" fmla="*/ 88328 h 226416"/>
              <a:gd name="connsiteX102" fmla="*/ 69384 w 322318"/>
              <a:gd name="connsiteY102" fmla="*/ 91520 h 226416"/>
              <a:gd name="connsiteX103" fmla="*/ 57438 w 322318"/>
              <a:gd name="connsiteY103" fmla="*/ 94803 h 226416"/>
              <a:gd name="connsiteX104" fmla="*/ 56070 w 322318"/>
              <a:gd name="connsiteY104" fmla="*/ 95806 h 226416"/>
              <a:gd name="connsiteX105" fmla="*/ 52149 w 322318"/>
              <a:gd name="connsiteY105" fmla="*/ 103465 h 226416"/>
              <a:gd name="connsiteX106" fmla="*/ 33911 w 322318"/>
              <a:gd name="connsiteY106" fmla="*/ 105928 h 226416"/>
              <a:gd name="connsiteX107" fmla="*/ 22786 w 322318"/>
              <a:gd name="connsiteY107" fmla="*/ 103921 h 226416"/>
              <a:gd name="connsiteX108" fmla="*/ 10384 w 322318"/>
              <a:gd name="connsiteY108" fmla="*/ 103921 h 226416"/>
              <a:gd name="connsiteX109" fmla="*/ 11661 w 322318"/>
              <a:gd name="connsiteY109" fmla="*/ 107843 h 226416"/>
              <a:gd name="connsiteX110" fmla="*/ 21601 w 322318"/>
              <a:gd name="connsiteY110" fmla="*/ 133193 h 226416"/>
              <a:gd name="connsiteX111" fmla="*/ 25613 w 322318"/>
              <a:gd name="connsiteY111" fmla="*/ 150337 h 226416"/>
              <a:gd name="connsiteX112" fmla="*/ 24154 w 322318"/>
              <a:gd name="connsiteY112" fmla="*/ 158544 h 226416"/>
              <a:gd name="connsiteX113" fmla="*/ 1083 w 322318"/>
              <a:gd name="connsiteY113" fmla="*/ 178514 h 226416"/>
              <a:gd name="connsiteX114" fmla="*/ 1083 w 322318"/>
              <a:gd name="connsiteY114" fmla="*/ 181067 h 226416"/>
              <a:gd name="connsiteX115" fmla="*/ 9108 w 322318"/>
              <a:gd name="connsiteY115" fmla="*/ 184806 h 226416"/>
              <a:gd name="connsiteX116" fmla="*/ 11661 w 322318"/>
              <a:gd name="connsiteY116" fmla="*/ 187086 h 226416"/>
              <a:gd name="connsiteX117" fmla="*/ 15126 w 322318"/>
              <a:gd name="connsiteY117" fmla="*/ 191372 h 226416"/>
              <a:gd name="connsiteX118" fmla="*/ 11935 w 322318"/>
              <a:gd name="connsiteY118" fmla="*/ 207056 h 226416"/>
              <a:gd name="connsiteX119" fmla="*/ 13120 w 322318"/>
              <a:gd name="connsiteY119" fmla="*/ 212984 h 226416"/>
              <a:gd name="connsiteX120" fmla="*/ 13120 w 322318"/>
              <a:gd name="connsiteY120" fmla="*/ 214260 h 226416"/>
              <a:gd name="connsiteX121" fmla="*/ 26434 w 322318"/>
              <a:gd name="connsiteY121" fmla="*/ 210704 h 226416"/>
              <a:gd name="connsiteX122" fmla="*/ 35188 w 322318"/>
              <a:gd name="connsiteY122" fmla="*/ 203044 h 226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22318" h="226416">
                <a:moveTo>
                  <a:pt x="35188" y="203044"/>
                </a:moveTo>
                <a:cubicBezTo>
                  <a:pt x="37504" y="200290"/>
                  <a:pt x="40750" y="198475"/>
                  <a:pt x="44307" y="197938"/>
                </a:cubicBezTo>
                <a:cubicBezTo>
                  <a:pt x="49869" y="197819"/>
                  <a:pt x="55413" y="197327"/>
                  <a:pt x="60904" y="196478"/>
                </a:cubicBezTo>
                <a:cubicBezTo>
                  <a:pt x="63822" y="195375"/>
                  <a:pt x="66903" y="194782"/>
                  <a:pt x="70022" y="194746"/>
                </a:cubicBezTo>
                <a:cubicBezTo>
                  <a:pt x="73305" y="195202"/>
                  <a:pt x="88260" y="198211"/>
                  <a:pt x="90540" y="198576"/>
                </a:cubicBezTo>
                <a:lnTo>
                  <a:pt x="146712" y="210157"/>
                </a:lnTo>
                <a:cubicBezTo>
                  <a:pt x="146712" y="210157"/>
                  <a:pt x="153825" y="210886"/>
                  <a:pt x="151089" y="214990"/>
                </a:cubicBezTo>
                <a:cubicBezTo>
                  <a:pt x="151089" y="214990"/>
                  <a:pt x="150086" y="217543"/>
                  <a:pt x="152366" y="214990"/>
                </a:cubicBezTo>
                <a:cubicBezTo>
                  <a:pt x="154226" y="212519"/>
                  <a:pt x="156917" y="210804"/>
                  <a:pt x="159935" y="210157"/>
                </a:cubicBezTo>
                <a:cubicBezTo>
                  <a:pt x="162807" y="210148"/>
                  <a:pt x="165670" y="209902"/>
                  <a:pt x="168507" y="209427"/>
                </a:cubicBezTo>
                <a:cubicBezTo>
                  <a:pt x="168507" y="209427"/>
                  <a:pt x="169601" y="207877"/>
                  <a:pt x="170786" y="209427"/>
                </a:cubicBezTo>
                <a:cubicBezTo>
                  <a:pt x="172492" y="211889"/>
                  <a:pt x="174780" y="213896"/>
                  <a:pt x="177443" y="215263"/>
                </a:cubicBezTo>
                <a:cubicBezTo>
                  <a:pt x="179924" y="216057"/>
                  <a:pt x="182313" y="217124"/>
                  <a:pt x="184556" y="218455"/>
                </a:cubicBezTo>
                <a:cubicBezTo>
                  <a:pt x="185468" y="219002"/>
                  <a:pt x="186015" y="219823"/>
                  <a:pt x="186836" y="218455"/>
                </a:cubicBezTo>
                <a:cubicBezTo>
                  <a:pt x="187656" y="217087"/>
                  <a:pt x="189298" y="213257"/>
                  <a:pt x="190574" y="212893"/>
                </a:cubicBezTo>
                <a:cubicBezTo>
                  <a:pt x="191760" y="212291"/>
                  <a:pt x="193082" y="212035"/>
                  <a:pt x="194404" y="212163"/>
                </a:cubicBezTo>
                <a:cubicBezTo>
                  <a:pt x="195863" y="212163"/>
                  <a:pt x="195863" y="211616"/>
                  <a:pt x="196228" y="210978"/>
                </a:cubicBezTo>
                <a:cubicBezTo>
                  <a:pt x="196593" y="210339"/>
                  <a:pt x="197596" y="209154"/>
                  <a:pt x="198599" y="209610"/>
                </a:cubicBezTo>
                <a:cubicBezTo>
                  <a:pt x="200696" y="210768"/>
                  <a:pt x="202484" y="212427"/>
                  <a:pt x="203797" y="214443"/>
                </a:cubicBezTo>
                <a:cubicBezTo>
                  <a:pt x="204800" y="216449"/>
                  <a:pt x="206806" y="220096"/>
                  <a:pt x="206806" y="220096"/>
                </a:cubicBezTo>
                <a:cubicBezTo>
                  <a:pt x="206806" y="220096"/>
                  <a:pt x="207718" y="221100"/>
                  <a:pt x="208539" y="220826"/>
                </a:cubicBezTo>
                <a:cubicBezTo>
                  <a:pt x="209359" y="220552"/>
                  <a:pt x="226047" y="216540"/>
                  <a:pt x="229330" y="216175"/>
                </a:cubicBezTo>
                <a:cubicBezTo>
                  <a:pt x="233534" y="215719"/>
                  <a:pt x="237728" y="217042"/>
                  <a:pt x="240911" y="219823"/>
                </a:cubicBezTo>
                <a:cubicBezTo>
                  <a:pt x="242817" y="222048"/>
                  <a:pt x="244850" y="224145"/>
                  <a:pt x="247020" y="226115"/>
                </a:cubicBezTo>
                <a:cubicBezTo>
                  <a:pt x="247376" y="226471"/>
                  <a:pt x="247951" y="226471"/>
                  <a:pt x="248306" y="226115"/>
                </a:cubicBezTo>
                <a:cubicBezTo>
                  <a:pt x="248452" y="225969"/>
                  <a:pt x="248553" y="225778"/>
                  <a:pt x="248571" y="225568"/>
                </a:cubicBezTo>
                <a:cubicBezTo>
                  <a:pt x="250057" y="222960"/>
                  <a:pt x="250358" y="219841"/>
                  <a:pt x="249391" y="216996"/>
                </a:cubicBezTo>
                <a:cubicBezTo>
                  <a:pt x="248023" y="211889"/>
                  <a:pt x="246838" y="210430"/>
                  <a:pt x="248389" y="207148"/>
                </a:cubicBezTo>
                <a:cubicBezTo>
                  <a:pt x="250604" y="203026"/>
                  <a:pt x="253203" y="199123"/>
                  <a:pt x="256139" y="195475"/>
                </a:cubicBezTo>
                <a:cubicBezTo>
                  <a:pt x="257507" y="194016"/>
                  <a:pt x="261793" y="187542"/>
                  <a:pt x="267265" y="189092"/>
                </a:cubicBezTo>
                <a:cubicBezTo>
                  <a:pt x="272736" y="190642"/>
                  <a:pt x="271095" y="190460"/>
                  <a:pt x="273466" y="189092"/>
                </a:cubicBezTo>
                <a:cubicBezTo>
                  <a:pt x="275837" y="187724"/>
                  <a:pt x="276201" y="186265"/>
                  <a:pt x="280214" y="186721"/>
                </a:cubicBezTo>
                <a:lnTo>
                  <a:pt x="290335" y="187816"/>
                </a:lnTo>
                <a:cubicBezTo>
                  <a:pt x="290335" y="187816"/>
                  <a:pt x="290335" y="187816"/>
                  <a:pt x="290335" y="187268"/>
                </a:cubicBezTo>
                <a:cubicBezTo>
                  <a:pt x="290335" y="186721"/>
                  <a:pt x="289697" y="185353"/>
                  <a:pt x="288967" y="184441"/>
                </a:cubicBezTo>
                <a:cubicBezTo>
                  <a:pt x="288238" y="183530"/>
                  <a:pt x="284773" y="180064"/>
                  <a:pt x="282858" y="177420"/>
                </a:cubicBezTo>
                <a:cubicBezTo>
                  <a:pt x="280943" y="174775"/>
                  <a:pt x="283679" y="162738"/>
                  <a:pt x="283679" y="161279"/>
                </a:cubicBezTo>
                <a:cubicBezTo>
                  <a:pt x="283633" y="160158"/>
                  <a:pt x="283414" y="159054"/>
                  <a:pt x="283040" y="157997"/>
                </a:cubicBezTo>
                <a:cubicBezTo>
                  <a:pt x="280022" y="155252"/>
                  <a:pt x="277295" y="152197"/>
                  <a:pt x="274924" y="148878"/>
                </a:cubicBezTo>
                <a:cubicBezTo>
                  <a:pt x="272462" y="145048"/>
                  <a:pt x="274924" y="143771"/>
                  <a:pt x="275654" y="142950"/>
                </a:cubicBezTo>
                <a:cubicBezTo>
                  <a:pt x="276338" y="142440"/>
                  <a:pt x="277104" y="142066"/>
                  <a:pt x="277934" y="141856"/>
                </a:cubicBezTo>
                <a:cubicBezTo>
                  <a:pt x="281545" y="142066"/>
                  <a:pt x="285174" y="142066"/>
                  <a:pt x="288785" y="141856"/>
                </a:cubicBezTo>
                <a:cubicBezTo>
                  <a:pt x="292077" y="141883"/>
                  <a:pt x="295369" y="142121"/>
                  <a:pt x="298634" y="142586"/>
                </a:cubicBezTo>
                <a:cubicBezTo>
                  <a:pt x="299454" y="142586"/>
                  <a:pt x="300914" y="143042"/>
                  <a:pt x="301551" y="142586"/>
                </a:cubicBezTo>
                <a:cubicBezTo>
                  <a:pt x="302190" y="142130"/>
                  <a:pt x="319789" y="132737"/>
                  <a:pt x="321066" y="132372"/>
                </a:cubicBezTo>
                <a:cubicBezTo>
                  <a:pt x="322343" y="132008"/>
                  <a:pt x="322069" y="130275"/>
                  <a:pt x="322252" y="128907"/>
                </a:cubicBezTo>
                <a:cubicBezTo>
                  <a:pt x="322434" y="127539"/>
                  <a:pt x="320884" y="126810"/>
                  <a:pt x="320884" y="126810"/>
                </a:cubicBezTo>
                <a:cubicBezTo>
                  <a:pt x="314227" y="123071"/>
                  <a:pt x="311036" y="118876"/>
                  <a:pt x="313133" y="116779"/>
                </a:cubicBezTo>
                <a:cubicBezTo>
                  <a:pt x="315230" y="114682"/>
                  <a:pt x="313133" y="114682"/>
                  <a:pt x="313133" y="114682"/>
                </a:cubicBezTo>
                <a:cubicBezTo>
                  <a:pt x="313133" y="114682"/>
                  <a:pt x="296354" y="112949"/>
                  <a:pt x="292433" y="112037"/>
                </a:cubicBezTo>
                <a:cubicBezTo>
                  <a:pt x="288511" y="111125"/>
                  <a:pt x="290518" y="106657"/>
                  <a:pt x="292433" y="105198"/>
                </a:cubicBezTo>
                <a:cubicBezTo>
                  <a:pt x="294348" y="103739"/>
                  <a:pt x="291156" y="100639"/>
                  <a:pt x="290427" y="98359"/>
                </a:cubicBezTo>
                <a:cubicBezTo>
                  <a:pt x="289697" y="96079"/>
                  <a:pt x="280305" y="89970"/>
                  <a:pt x="278937" y="88693"/>
                </a:cubicBezTo>
                <a:cubicBezTo>
                  <a:pt x="277569" y="87416"/>
                  <a:pt x="273830" y="84681"/>
                  <a:pt x="273283" y="83313"/>
                </a:cubicBezTo>
                <a:cubicBezTo>
                  <a:pt x="271542" y="81188"/>
                  <a:pt x="270666" y="78489"/>
                  <a:pt x="270821" y="75744"/>
                </a:cubicBezTo>
                <a:cubicBezTo>
                  <a:pt x="270821" y="70820"/>
                  <a:pt x="261702" y="66625"/>
                  <a:pt x="259605" y="65440"/>
                </a:cubicBezTo>
                <a:cubicBezTo>
                  <a:pt x="257507" y="64254"/>
                  <a:pt x="257689" y="62795"/>
                  <a:pt x="257689" y="62795"/>
                </a:cubicBezTo>
                <a:cubicBezTo>
                  <a:pt x="260152" y="59713"/>
                  <a:pt x="262440" y="56485"/>
                  <a:pt x="264529" y="53129"/>
                </a:cubicBezTo>
                <a:cubicBezTo>
                  <a:pt x="265350" y="51761"/>
                  <a:pt x="263982" y="49481"/>
                  <a:pt x="262614" y="47384"/>
                </a:cubicBezTo>
                <a:cubicBezTo>
                  <a:pt x="261073" y="45506"/>
                  <a:pt x="260088" y="43226"/>
                  <a:pt x="259787" y="40818"/>
                </a:cubicBezTo>
                <a:cubicBezTo>
                  <a:pt x="259787" y="38356"/>
                  <a:pt x="261884" y="37171"/>
                  <a:pt x="262432" y="36259"/>
                </a:cubicBezTo>
                <a:cubicBezTo>
                  <a:pt x="262979" y="35347"/>
                  <a:pt x="261884" y="29967"/>
                  <a:pt x="262432" y="28052"/>
                </a:cubicBezTo>
                <a:cubicBezTo>
                  <a:pt x="262979" y="26137"/>
                  <a:pt x="260334" y="25043"/>
                  <a:pt x="260334" y="25043"/>
                </a:cubicBezTo>
                <a:cubicBezTo>
                  <a:pt x="260334" y="25043"/>
                  <a:pt x="247659" y="18021"/>
                  <a:pt x="246473" y="17018"/>
                </a:cubicBezTo>
                <a:cubicBezTo>
                  <a:pt x="245352" y="16298"/>
                  <a:pt x="244121" y="15778"/>
                  <a:pt x="242826" y="15468"/>
                </a:cubicBezTo>
                <a:cubicBezTo>
                  <a:pt x="234108" y="12650"/>
                  <a:pt x="224552" y="14547"/>
                  <a:pt x="217567" y="20483"/>
                </a:cubicBezTo>
                <a:cubicBezTo>
                  <a:pt x="213645" y="22763"/>
                  <a:pt x="212277" y="19663"/>
                  <a:pt x="210545" y="18568"/>
                </a:cubicBezTo>
                <a:cubicBezTo>
                  <a:pt x="209268" y="17556"/>
                  <a:pt x="208958" y="15751"/>
                  <a:pt x="209815" y="14374"/>
                </a:cubicBezTo>
                <a:cubicBezTo>
                  <a:pt x="210362" y="13006"/>
                  <a:pt x="205985" y="9814"/>
                  <a:pt x="205438" y="8720"/>
                </a:cubicBezTo>
                <a:cubicBezTo>
                  <a:pt x="204891" y="7625"/>
                  <a:pt x="202976" y="7717"/>
                  <a:pt x="202976" y="7717"/>
                </a:cubicBezTo>
                <a:cubicBezTo>
                  <a:pt x="197815" y="9285"/>
                  <a:pt x="192371" y="9750"/>
                  <a:pt x="187018" y="9085"/>
                </a:cubicBezTo>
                <a:cubicBezTo>
                  <a:pt x="181994" y="7088"/>
                  <a:pt x="177124" y="4744"/>
                  <a:pt x="172428" y="2063"/>
                </a:cubicBezTo>
                <a:cubicBezTo>
                  <a:pt x="171060" y="1060"/>
                  <a:pt x="169601" y="878"/>
                  <a:pt x="169054" y="-34"/>
                </a:cubicBezTo>
                <a:lnTo>
                  <a:pt x="162215" y="1425"/>
                </a:lnTo>
                <a:cubicBezTo>
                  <a:pt x="161348" y="1726"/>
                  <a:pt x="160537" y="2191"/>
                  <a:pt x="159844" y="2792"/>
                </a:cubicBezTo>
                <a:cubicBezTo>
                  <a:pt x="158102" y="4461"/>
                  <a:pt x="156461" y="6230"/>
                  <a:pt x="154920" y="8081"/>
                </a:cubicBezTo>
                <a:cubicBezTo>
                  <a:pt x="153980" y="9012"/>
                  <a:pt x="152859" y="9759"/>
                  <a:pt x="151636" y="10270"/>
                </a:cubicBezTo>
                <a:cubicBezTo>
                  <a:pt x="150999" y="10270"/>
                  <a:pt x="150269" y="11911"/>
                  <a:pt x="150725" y="13826"/>
                </a:cubicBezTo>
                <a:cubicBezTo>
                  <a:pt x="151181" y="15741"/>
                  <a:pt x="149266" y="15468"/>
                  <a:pt x="149266" y="15468"/>
                </a:cubicBezTo>
                <a:cubicBezTo>
                  <a:pt x="149266" y="15468"/>
                  <a:pt x="130481" y="15468"/>
                  <a:pt x="129569" y="15468"/>
                </a:cubicBezTo>
                <a:cubicBezTo>
                  <a:pt x="128867" y="15377"/>
                  <a:pt x="128156" y="15541"/>
                  <a:pt x="127563" y="15924"/>
                </a:cubicBezTo>
                <a:cubicBezTo>
                  <a:pt x="126751" y="17337"/>
                  <a:pt x="125876" y="18705"/>
                  <a:pt x="124918" y="20027"/>
                </a:cubicBezTo>
                <a:cubicBezTo>
                  <a:pt x="122939" y="21231"/>
                  <a:pt x="120741" y="22006"/>
                  <a:pt x="118444" y="22307"/>
                </a:cubicBezTo>
                <a:lnTo>
                  <a:pt x="116073" y="22307"/>
                </a:lnTo>
                <a:lnTo>
                  <a:pt x="116073" y="23675"/>
                </a:lnTo>
                <a:cubicBezTo>
                  <a:pt x="116073" y="23675"/>
                  <a:pt x="116073" y="25134"/>
                  <a:pt x="116073" y="25681"/>
                </a:cubicBezTo>
                <a:cubicBezTo>
                  <a:pt x="114349" y="28581"/>
                  <a:pt x="112881" y="31636"/>
                  <a:pt x="111696" y="34800"/>
                </a:cubicBezTo>
                <a:cubicBezTo>
                  <a:pt x="111240" y="36806"/>
                  <a:pt x="111696" y="39177"/>
                  <a:pt x="112790" y="39633"/>
                </a:cubicBezTo>
                <a:cubicBezTo>
                  <a:pt x="113884" y="40089"/>
                  <a:pt x="115252" y="40089"/>
                  <a:pt x="116073" y="40363"/>
                </a:cubicBezTo>
                <a:cubicBezTo>
                  <a:pt x="117231" y="40919"/>
                  <a:pt x="118325" y="41594"/>
                  <a:pt x="119356" y="42369"/>
                </a:cubicBezTo>
                <a:cubicBezTo>
                  <a:pt x="119356" y="42369"/>
                  <a:pt x="119903" y="43189"/>
                  <a:pt x="118808" y="43919"/>
                </a:cubicBezTo>
                <a:cubicBezTo>
                  <a:pt x="117714" y="44648"/>
                  <a:pt x="103306" y="53585"/>
                  <a:pt x="102029" y="54497"/>
                </a:cubicBezTo>
                <a:cubicBezTo>
                  <a:pt x="100726" y="55181"/>
                  <a:pt x="99385" y="55792"/>
                  <a:pt x="98018" y="56321"/>
                </a:cubicBezTo>
                <a:lnTo>
                  <a:pt x="88899" y="60698"/>
                </a:lnTo>
                <a:cubicBezTo>
                  <a:pt x="88899" y="60698"/>
                  <a:pt x="87531" y="61883"/>
                  <a:pt x="87622" y="62430"/>
                </a:cubicBezTo>
                <a:cubicBezTo>
                  <a:pt x="87713" y="62977"/>
                  <a:pt x="83336" y="77385"/>
                  <a:pt x="82971" y="78662"/>
                </a:cubicBezTo>
                <a:cubicBezTo>
                  <a:pt x="82607" y="79939"/>
                  <a:pt x="78959" y="85775"/>
                  <a:pt x="81421" y="88237"/>
                </a:cubicBezTo>
                <a:cubicBezTo>
                  <a:pt x="83883" y="90699"/>
                  <a:pt x="85981" y="92340"/>
                  <a:pt x="86345" y="92887"/>
                </a:cubicBezTo>
                <a:cubicBezTo>
                  <a:pt x="86710" y="93435"/>
                  <a:pt x="88260" y="94529"/>
                  <a:pt x="86345" y="94803"/>
                </a:cubicBezTo>
                <a:cubicBezTo>
                  <a:pt x="84430" y="95076"/>
                  <a:pt x="78138" y="96535"/>
                  <a:pt x="78503" y="94073"/>
                </a:cubicBezTo>
                <a:cubicBezTo>
                  <a:pt x="78868" y="91611"/>
                  <a:pt x="80509" y="90972"/>
                  <a:pt x="80144" y="89970"/>
                </a:cubicBezTo>
                <a:cubicBezTo>
                  <a:pt x="79780" y="88966"/>
                  <a:pt x="78685" y="87781"/>
                  <a:pt x="77409" y="88328"/>
                </a:cubicBezTo>
                <a:cubicBezTo>
                  <a:pt x="76132" y="88875"/>
                  <a:pt x="71755" y="90334"/>
                  <a:pt x="69384" y="91520"/>
                </a:cubicBezTo>
                <a:cubicBezTo>
                  <a:pt x="65846" y="93845"/>
                  <a:pt x="61669" y="94994"/>
                  <a:pt x="57438" y="94803"/>
                </a:cubicBezTo>
                <a:cubicBezTo>
                  <a:pt x="57438" y="94803"/>
                  <a:pt x="56161" y="94803"/>
                  <a:pt x="56070" y="95806"/>
                </a:cubicBezTo>
                <a:cubicBezTo>
                  <a:pt x="55979" y="96809"/>
                  <a:pt x="56070" y="102189"/>
                  <a:pt x="52149" y="103465"/>
                </a:cubicBezTo>
                <a:cubicBezTo>
                  <a:pt x="46459" y="106128"/>
                  <a:pt x="40103" y="106985"/>
                  <a:pt x="33911" y="105928"/>
                </a:cubicBezTo>
                <a:cubicBezTo>
                  <a:pt x="30336" y="104669"/>
                  <a:pt x="26580" y="103985"/>
                  <a:pt x="22786" y="103921"/>
                </a:cubicBezTo>
                <a:lnTo>
                  <a:pt x="10384" y="103921"/>
                </a:lnTo>
                <a:cubicBezTo>
                  <a:pt x="10931" y="105380"/>
                  <a:pt x="11297" y="106748"/>
                  <a:pt x="11661" y="107843"/>
                </a:cubicBezTo>
                <a:cubicBezTo>
                  <a:pt x="14534" y="116460"/>
                  <a:pt x="17853" y="124922"/>
                  <a:pt x="21601" y="133193"/>
                </a:cubicBezTo>
                <a:cubicBezTo>
                  <a:pt x="24318" y="138491"/>
                  <a:pt x="25695" y="144382"/>
                  <a:pt x="25613" y="150337"/>
                </a:cubicBezTo>
                <a:cubicBezTo>
                  <a:pt x="25613" y="155443"/>
                  <a:pt x="25066" y="157723"/>
                  <a:pt x="24154" y="158544"/>
                </a:cubicBezTo>
                <a:cubicBezTo>
                  <a:pt x="23242" y="159364"/>
                  <a:pt x="1083" y="178514"/>
                  <a:pt x="1083" y="178514"/>
                </a:cubicBezTo>
                <a:cubicBezTo>
                  <a:pt x="1083" y="178514"/>
                  <a:pt x="-1470" y="179973"/>
                  <a:pt x="1083" y="181067"/>
                </a:cubicBezTo>
                <a:cubicBezTo>
                  <a:pt x="3636" y="182162"/>
                  <a:pt x="9108" y="184806"/>
                  <a:pt x="9108" y="184806"/>
                </a:cubicBezTo>
                <a:cubicBezTo>
                  <a:pt x="9920" y="185618"/>
                  <a:pt x="10767" y="186375"/>
                  <a:pt x="11661" y="187086"/>
                </a:cubicBezTo>
                <a:cubicBezTo>
                  <a:pt x="12847" y="187907"/>
                  <a:pt x="15126" y="188819"/>
                  <a:pt x="15126" y="191372"/>
                </a:cubicBezTo>
                <a:cubicBezTo>
                  <a:pt x="14661" y="196706"/>
                  <a:pt x="13594" y="201968"/>
                  <a:pt x="11935" y="207056"/>
                </a:cubicBezTo>
                <a:cubicBezTo>
                  <a:pt x="10840" y="209336"/>
                  <a:pt x="12847" y="210978"/>
                  <a:pt x="13120" y="212984"/>
                </a:cubicBezTo>
                <a:cubicBezTo>
                  <a:pt x="13075" y="213412"/>
                  <a:pt x="13075" y="213832"/>
                  <a:pt x="13120" y="214260"/>
                </a:cubicBezTo>
                <a:cubicBezTo>
                  <a:pt x="17643" y="213403"/>
                  <a:pt x="22093" y="212218"/>
                  <a:pt x="26434" y="210704"/>
                </a:cubicBezTo>
                <a:cubicBezTo>
                  <a:pt x="29525" y="208351"/>
                  <a:pt x="32443" y="205789"/>
                  <a:pt x="35188" y="203044"/>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13" name="Freeform: Shape 1312">
            <a:extLst>
              <a:ext uri="{FF2B5EF4-FFF2-40B4-BE49-F238E27FC236}">
                <a16:creationId xmlns:a16="http://schemas.microsoft.com/office/drawing/2014/main" id="{B5CDB3A4-F937-16EA-91AB-6D3854FF983F}"/>
              </a:ext>
            </a:extLst>
          </p:cNvPr>
          <p:cNvSpPr/>
          <p:nvPr/>
        </p:nvSpPr>
        <p:spPr>
          <a:xfrm>
            <a:off x="6320920" y="2763735"/>
            <a:ext cx="93214" cy="39741"/>
          </a:xfrm>
          <a:custGeom>
            <a:avLst/>
            <a:gdLst>
              <a:gd name="connsiteX0" fmla="*/ 106663 w 107281"/>
              <a:gd name="connsiteY0" fmla="*/ 26163 h 45738"/>
              <a:gd name="connsiteX1" fmla="*/ 106663 w 107281"/>
              <a:gd name="connsiteY1" fmla="*/ 23701 h 45738"/>
              <a:gd name="connsiteX2" fmla="*/ 101008 w 107281"/>
              <a:gd name="connsiteY2" fmla="*/ 16588 h 45738"/>
              <a:gd name="connsiteX3" fmla="*/ 99094 w 107281"/>
              <a:gd name="connsiteY3" fmla="*/ 12302 h 45738"/>
              <a:gd name="connsiteX4" fmla="*/ 97544 w 107281"/>
              <a:gd name="connsiteY4" fmla="*/ 11481 h 45738"/>
              <a:gd name="connsiteX5" fmla="*/ 85871 w 107281"/>
              <a:gd name="connsiteY5" fmla="*/ 11481 h 45738"/>
              <a:gd name="connsiteX6" fmla="*/ 81586 w 107281"/>
              <a:gd name="connsiteY6" fmla="*/ 13214 h 45738"/>
              <a:gd name="connsiteX7" fmla="*/ 79123 w 107281"/>
              <a:gd name="connsiteY7" fmla="*/ 12211 h 45738"/>
              <a:gd name="connsiteX8" fmla="*/ 77026 w 107281"/>
              <a:gd name="connsiteY8" fmla="*/ 10934 h 45738"/>
              <a:gd name="connsiteX9" fmla="*/ 57693 w 107281"/>
              <a:gd name="connsiteY9" fmla="*/ 4186 h 45738"/>
              <a:gd name="connsiteX10" fmla="*/ 53864 w 107281"/>
              <a:gd name="connsiteY10" fmla="*/ 3001 h 45738"/>
              <a:gd name="connsiteX11" fmla="*/ 52222 w 107281"/>
              <a:gd name="connsiteY11" fmla="*/ 13761 h 45738"/>
              <a:gd name="connsiteX12" fmla="*/ 40003 w 107281"/>
              <a:gd name="connsiteY12" fmla="*/ 18776 h 45738"/>
              <a:gd name="connsiteX13" fmla="*/ 30884 w 107281"/>
              <a:gd name="connsiteY13" fmla="*/ 14764 h 45738"/>
              <a:gd name="connsiteX14" fmla="*/ 39365 w 107281"/>
              <a:gd name="connsiteY14" fmla="*/ 5645 h 45738"/>
              <a:gd name="connsiteX15" fmla="*/ 43195 w 107281"/>
              <a:gd name="connsiteY15" fmla="*/ 539 h 45738"/>
              <a:gd name="connsiteX16" fmla="*/ 26142 w 107281"/>
              <a:gd name="connsiteY16" fmla="*/ 12302 h 45738"/>
              <a:gd name="connsiteX17" fmla="*/ 12190 w 107281"/>
              <a:gd name="connsiteY17" fmla="*/ 17226 h 45738"/>
              <a:gd name="connsiteX18" fmla="*/ 9181 w 107281"/>
              <a:gd name="connsiteY18" fmla="*/ 21786 h 45738"/>
              <a:gd name="connsiteX19" fmla="*/ 8269 w 107281"/>
              <a:gd name="connsiteY19" fmla="*/ 27713 h 45738"/>
              <a:gd name="connsiteX20" fmla="*/ 2159 w 107281"/>
              <a:gd name="connsiteY20" fmla="*/ 35646 h 45738"/>
              <a:gd name="connsiteX21" fmla="*/ 1065 w 107281"/>
              <a:gd name="connsiteY21" fmla="*/ 37926 h 45738"/>
              <a:gd name="connsiteX22" fmla="*/ 7904 w 107281"/>
              <a:gd name="connsiteY22" fmla="*/ 30540 h 45738"/>
              <a:gd name="connsiteX23" fmla="*/ 12190 w 107281"/>
              <a:gd name="connsiteY23" fmla="*/ 27713 h 45738"/>
              <a:gd name="connsiteX24" fmla="*/ 16568 w 107281"/>
              <a:gd name="connsiteY24" fmla="*/ 28990 h 45738"/>
              <a:gd name="connsiteX25" fmla="*/ 21947 w 107281"/>
              <a:gd name="connsiteY25" fmla="*/ 30905 h 45738"/>
              <a:gd name="connsiteX26" fmla="*/ 3710 w 107281"/>
              <a:gd name="connsiteY26" fmla="*/ 41118 h 45738"/>
              <a:gd name="connsiteX27" fmla="*/ 54411 w 107281"/>
              <a:gd name="connsiteY27" fmla="*/ 45586 h 45738"/>
              <a:gd name="connsiteX28" fmla="*/ 103744 w 107281"/>
              <a:gd name="connsiteY28" fmla="*/ 44127 h 45738"/>
              <a:gd name="connsiteX29" fmla="*/ 102741 w 107281"/>
              <a:gd name="connsiteY29" fmla="*/ 28534 h 45738"/>
              <a:gd name="connsiteX30" fmla="*/ 106663 w 107281"/>
              <a:gd name="connsiteY30" fmla="*/ 26163 h 45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7281" h="45738">
                <a:moveTo>
                  <a:pt x="106663" y="26163"/>
                </a:moveTo>
                <a:cubicBezTo>
                  <a:pt x="107939" y="25433"/>
                  <a:pt x="106663" y="23701"/>
                  <a:pt x="106663" y="23701"/>
                </a:cubicBezTo>
                <a:cubicBezTo>
                  <a:pt x="106663" y="23701"/>
                  <a:pt x="101556" y="17409"/>
                  <a:pt x="101008" y="16588"/>
                </a:cubicBezTo>
                <a:cubicBezTo>
                  <a:pt x="100078" y="15311"/>
                  <a:pt x="99422" y="13852"/>
                  <a:pt x="99094" y="12302"/>
                </a:cubicBezTo>
                <a:cubicBezTo>
                  <a:pt x="99094" y="11299"/>
                  <a:pt x="97544" y="11481"/>
                  <a:pt x="97544" y="11481"/>
                </a:cubicBezTo>
                <a:cubicBezTo>
                  <a:pt x="97544" y="11481"/>
                  <a:pt x="86874" y="11481"/>
                  <a:pt x="85871" y="11481"/>
                </a:cubicBezTo>
                <a:cubicBezTo>
                  <a:pt x="84367" y="11855"/>
                  <a:pt x="82926" y="12439"/>
                  <a:pt x="81586" y="13214"/>
                </a:cubicBezTo>
                <a:cubicBezTo>
                  <a:pt x="80856" y="13214"/>
                  <a:pt x="79579" y="12576"/>
                  <a:pt x="79123" y="12211"/>
                </a:cubicBezTo>
                <a:cubicBezTo>
                  <a:pt x="78476" y="11700"/>
                  <a:pt x="77774" y="11272"/>
                  <a:pt x="77026" y="10934"/>
                </a:cubicBezTo>
                <a:cubicBezTo>
                  <a:pt x="77026" y="10934"/>
                  <a:pt x="58788" y="4733"/>
                  <a:pt x="57693" y="4186"/>
                </a:cubicBezTo>
                <a:lnTo>
                  <a:pt x="53864" y="3001"/>
                </a:lnTo>
                <a:cubicBezTo>
                  <a:pt x="53864" y="7834"/>
                  <a:pt x="53408" y="12758"/>
                  <a:pt x="52222" y="13761"/>
                </a:cubicBezTo>
                <a:cubicBezTo>
                  <a:pt x="48447" y="16086"/>
                  <a:pt x="44326" y="17782"/>
                  <a:pt x="40003" y="18776"/>
                </a:cubicBezTo>
                <a:cubicBezTo>
                  <a:pt x="38544" y="18776"/>
                  <a:pt x="27875" y="17591"/>
                  <a:pt x="30884" y="14764"/>
                </a:cubicBezTo>
                <a:cubicBezTo>
                  <a:pt x="33893" y="11937"/>
                  <a:pt x="36355" y="7925"/>
                  <a:pt x="39365" y="5645"/>
                </a:cubicBezTo>
                <a:cubicBezTo>
                  <a:pt x="42374" y="3365"/>
                  <a:pt x="46842" y="-1741"/>
                  <a:pt x="43195" y="539"/>
                </a:cubicBezTo>
                <a:cubicBezTo>
                  <a:pt x="39547" y="2818"/>
                  <a:pt x="28787" y="10934"/>
                  <a:pt x="26142" y="12302"/>
                </a:cubicBezTo>
                <a:cubicBezTo>
                  <a:pt x="21665" y="14390"/>
                  <a:pt x="16987" y="16041"/>
                  <a:pt x="12190" y="17226"/>
                </a:cubicBezTo>
                <a:cubicBezTo>
                  <a:pt x="7631" y="18138"/>
                  <a:pt x="8634" y="19506"/>
                  <a:pt x="9181" y="21786"/>
                </a:cubicBezTo>
                <a:cubicBezTo>
                  <a:pt x="9692" y="23801"/>
                  <a:pt x="9363" y="25944"/>
                  <a:pt x="8269" y="27713"/>
                </a:cubicBezTo>
                <a:cubicBezTo>
                  <a:pt x="7266" y="28807"/>
                  <a:pt x="3345" y="34735"/>
                  <a:pt x="2159" y="35646"/>
                </a:cubicBezTo>
                <a:cubicBezTo>
                  <a:pt x="974" y="36558"/>
                  <a:pt x="-1488" y="39659"/>
                  <a:pt x="1065" y="37926"/>
                </a:cubicBezTo>
                <a:cubicBezTo>
                  <a:pt x="3637" y="35747"/>
                  <a:pt x="5926" y="33266"/>
                  <a:pt x="7904" y="30540"/>
                </a:cubicBezTo>
                <a:cubicBezTo>
                  <a:pt x="9181" y="28807"/>
                  <a:pt x="11278" y="26345"/>
                  <a:pt x="12190" y="27713"/>
                </a:cubicBezTo>
                <a:cubicBezTo>
                  <a:pt x="13312" y="28889"/>
                  <a:pt x="14981" y="29373"/>
                  <a:pt x="16568" y="28990"/>
                </a:cubicBezTo>
                <a:cubicBezTo>
                  <a:pt x="18482" y="28990"/>
                  <a:pt x="26325" y="28260"/>
                  <a:pt x="21947" y="30905"/>
                </a:cubicBezTo>
                <a:cubicBezTo>
                  <a:pt x="17570" y="33549"/>
                  <a:pt x="9546" y="37926"/>
                  <a:pt x="3710" y="41118"/>
                </a:cubicBezTo>
                <a:cubicBezTo>
                  <a:pt x="13831" y="42121"/>
                  <a:pt x="44015" y="45130"/>
                  <a:pt x="54411" y="45586"/>
                </a:cubicBezTo>
                <a:cubicBezTo>
                  <a:pt x="70870" y="45951"/>
                  <a:pt x="87339" y="45468"/>
                  <a:pt x="103744" y="44127"/>
                </a:cubicBezTo>
                <a:cubicBezTo>
                  <a:pt x="103744" y="37835"/>
                  <a:pt x="102923" y="29263"/>
                  <a:pt x="102741" y="28534"/>
                </a:cubicBezTo>
                <a:cubicBezTo>
                  <a:pt x="102559" y="27804"/>
                  <a:pt x="105842" y="26892"/>
                  <a:pt x="106663" y="26163"/>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14" name="Freeform: Shape 1313">
            <a:extLst>
              <a:ext uri="{FF2B5EF4-FFF2-40B4-BE49-F238E27FC236}">
                <a16:creationId xmlns:a16="http://schemas.microsoft.com/office/drawing/2014/main" id="{BCF2F7E2-C4F0-B882-6AFA-E6C6FD135392}"/>
              </a:ext>
            </a:extLst>
          </p:cNvPr>
          <p:cNvSpPr/>
          <p:nvPr/>
        </p:nvSpPr>
        <p:spPr>
          <a:xfrm>
            <a:off x="6361463" y="2716394"/>
            <a:ext cx="166947" cy="105031"/>
          </a:xfrm>
          <a:custGeom>
            <a:avLst/>
            <a:gdLst>
              <a:gd name="connsiteX0" fmla="*/ 106508 w 192140"/>
              <a:gd name="connsiteY0" fmla="*/ 120406 h 120881"/>
              <a:gd name="connsiteX1" fmla="*/ 124746 w 192140"/>
              <a:gd name="connsiteY1" fmla="*/ 117944 h 120881"/>
              <a:gd name="connsiteX2" fmla="*/ 128667 w 192140"/>
              <a:gd name="connsiteY2" fmla="*/ 110284 h 120881"/>
              <a:gd name="connsiteX3" fmla="*/ 130035 w 192140"/>
              <a:gd name="connsiteY3" fmla="*/ 109281 h 120881"/>
              <a:gd name="connsiteX4" fmla="*/ 141980 w 192140"/>
              <a:gd name="connsiteY4" fmla="*/ 105998 h 120881"/>
              <a:gd name="connsiteX5" fmla="*/ 150005 w 192140"/>
              <a:gd name="connsiteY5" fmla="*/ 102807 h 120881"/>
              <a:gd name="connsiteX6" fmla="*/ 152741 w 192140"/>
              <a:gd name="connsiteY6" fmla="*/ 104448 h 120881"/>
              <a:gd name="connsiteX7" fmla="*/ 151099 w 192140"/>
              <a:gd name="connsiteY7" fmla="*/ 108552 h 120881"/>
              <a:gd name="connsiteX8" fmla="*/ 158941 w 192140"/>
              <a:gd name="connsiteY8" fmla="*/ 109281 h 120881"/>
              <a:gd name="connsiteX9" fmla="*/ 158941 w 192140"/>
              <a:gd name="connsiteY9" fmla="*/ 107366 h 120881"/>
              <a:gd name="connsiteX10" fmla="*/ 154017 w 192140"/>
              <a:gd name="connsiteY10" fmla="*/ 102716 h 120881"/>
              <a:gd name="connsiteX11" fmla="*/ 155568 w 192140"/>
              <a:gd name="connsiteY11" fmla="*/ 93141 h 120881"/>
              <a:gd name="connsiteX12" fmla="*/ 160218 w 192140"/>
              <a:gd name="connsiteY12" fmla="*/ 76909 h 120881"/>
              <a:gd name="connsiteX13" fmla="*/ 161494 w 192140"/>
              <a:gd name="connsiteY13" fmla="*/ 75176 h 120881"/>
              <a:gd name="connsiteX14" fmla="*/ 170613 w 192140"/>
              <a:gd name="connsiteY14" fmla="*/ 70799 h 120881"/>
              <a:gd name="connsiteX15" fmla="*/ 174626 w 192140"/>
              <a:gd name="connsiteY15" fmla="*/ 68976 h 120881"/>
              <a:gd name="connsiteX16" fmla="*/ 191405 w 192140"/>
              <a:gd name="connsiteY16" fmla="*/ 58398 h 120881"/>
              <a:gd name="connsiteX17" fmla="*/ 191952 w 192140"/>
              <a:gd name="connsiteY17" fmla="*/ 56847 h 120881"/>
              <a:gd name="connsiteX18" fmla="*/ 188669 w 192140"/>
              <a:gd name="connsiteY18" fmla="*/ 54841 h 120881"/>
              <a:gd name="connsiteX19" fmla="*/ 185387 w 192140"/>
              <a:gd name="connsiteY19" fmla="*/ 54112 h 120881"/>
              <a:gd name="connsiteX20" fmla="*/ 184292 w 192140"/>
              <a:gd name="connsiteY20" fmla="*/ 49279 h 120881"/>
              <a:gd name="connsiteX21" fmla="*/ 188669 w 192140"/>
              <a:gd name="connsiteY21" fmla="*/ 40160 h 120881"/>
              <a:gd name="connsiteX22" fmla="*/ 188669 w 192140"/>
              <a:gd name="connsiteY22" fmla="*/ 38154 h 120881"/>
              <a:gd name="connsiteX23" fmla="*/ 188669 w 192140"/>
              <a:gd name="connsiteY23" fmla="*/ 36786 h 120881"/>
              <a:gd name="connsiteX24" fmla="*/ 186937 w 192140"/>
              <a:gd name="connsiteY24" fmla="*/ 36786 h 120881"/>
              <a:gd name="connsiteX25" fmla="*/ 182650 w 192140"/>
              <a:gd name="connsiteY25" fmla="*/ 35418 h 120881"/>
              <a:gd name="connsiteX26" fmla="*/ 178638 w 192140"/>
              <a:gd name="connsiteY26" fmla="*/ 32956 h 120881"/>
              <a:gd name="connsiteX27" fmla="*/ 174535 w 192140"/>
              <a:gd name="connsiteY27" fmla="*/ 28670 h 120881"/>
              <a:gd name="connsiteX28" fmla="*/ 169702 w 192140"/>
              <a:gd name="connsiteY28" fmla="*/ 24840 h 120881"/>
              <a:gd name="connsiteX29" fmla="*/ 164595 w 192140"/>
              <a:gd name="connsiteY29" fmla="*/ 21831 h 120881"/>
              <a:gd name="connsiteX30" fmla="*/ 161130 w 192140"/>
              <a:gd name="connsiteY30" fmla="*/ 19004 h 120881"/>
              <a:gd name="connsiteX31" fmla="*/ 156297 w 192140"/>
              <a:gd name="connsiteY31" fmla="*/ 14900 h 120881"/>
              <a:gd name="connsiteX32" fmla="*/ 151646 w 192140"/>
              <a:gd name="connsiteY32" fmla="*/ 13168 h 120881"/>
              <a:gd name="connsiteX33" fmla="*/ 146631 w 192140"/>
              <a:gd name="connsiteY33" fmla="*/ 13168 h 120881"/>
              <a:gd name="connsiteX34" fmla="*/ 143804 w 192140"/>
              <a:gd name="connsiteY34" fmla="*/ 12621 h 120881"/>
              <a:gd name="connsiteX35" fmla="*/ 139792 w 192140"/>
              <a:gd name="connsiteY35" fmla="*/ 12621 h 120881"/>
              <a:gd name="connsiteX36" fmla="*/ 137968 w 192140"/>
              <a:gd name="connsiteY36" fmla="*/ 11891 h 120881"/>
              <a:gd name="connsiteX37" fmla="*/ 136053 w 192140"/>
              <a:gd name="connsiteY37" fmla="*/ 9611 h 120881"/>
              <a:gd name="connsiteX38" fmla="*/ 130217 w 192140"/>
              <a:gd name="connsiteY38" fmla="*/ 492 h 120881"/>
              <a:gd name="connsiteX39" fmla="*/ 128667 w 192140"/>
              <a:gd name="connsiteY39" fmla="*/ 492 h 120881"/>
              <a:gd name="connsiteX40" fmla="*/ 123013 w 192140"/>
              <a:gd name="connsiteY40" fmla="*/ 3228 h 120881"/>
              <a:gd name="connsiteX41" fmla="*/ 117815 w 192140"/>
              <a:gd name="connsiteY41" fmla="*/ 7332 h 120881"/>
              <a:gd name="connsiteX42" fmla="*/ 115535 w 192140"/>
              <a:gd name="connsiteY42" fmla="*/ 7970 h 120881"/>
              <a:gd name="connsiteX43" fmla="*/ 111250 w 192140"/>
              <a:gd name="connsiteY43" fmla="*/ 6967 h 120881"/>
              <a:gd name="connsiteX44" fmla="*/ 105322 w 192140"/>
              <a:gd name="connsiteY44" fmla="*/ 8608 h 120881"/>
              <a:gd name="connsiteX45" fmla="*/ 103590 w 192140"/>
              <a:gd name="connsiteY45" fmla="*/ 8061 h 120881"/>
              <a:gd name="connsiteX46" fmla="*/ 100763 w 192140"/>
              <a:gd name="connsiteY46" fmla="*/ 6329 h 120881"/>
              <a:gd name="connsiteX47" fmla="*/ 94015 w 192140"/>
              <a:gd name="connsiteY47" fmla="*/ 4414 h 120881"/>
              <a:gd name="connsiteX48" fmla="*/ 84896 w 192140"/>
              <a:gd name="connsiteY48" fmla="*/ 4414 h 120881"/>
              <a:gd name="connsiteX49" fmla="*/ 78421 w 192140"/>
              <a:gd name="connsiteY49" fmla="*/ 4414 h 120881"/>
              <a:gd name="connsiteX50" fmla="*/ 73315 w 192140"/>
              <a:gd name="connsiteY50" fmla="*/ 4414 h 120881"/>
              <a:gd name="connsiteX51" fmla="*/ 69302 w 192140"/>
              <a:gd name="connsiteY51" fmla="*/ 6420 h 120881"/>
              <a:gd name="connsiteX52" fmla="*/ 67296 w 192140"/>
              <a:gd name="connsiteY52" fmla="*/ 6420 h 120881"/>
              <a:gd name="connsiteX53" fmla="*/ 65290 w 192140"/>
              <a:gd name="connsiteY53" fmla="*/ 3411 h 120881"/>
              <a:gd name="connsiteX54" fmla="*/ 61369 w 192140"/>
              <a:gd name="connsiteY54" fmla="*/ 3411 h 120881"/>
              <a:gd name="connsiteX55" fmla="*/ 56627 w 192140"/>
              <a:gd name="connsiteY55" fmla="*/ 4961 h 120881"/>
              <a:gd name="connsiteX56" fmla="*/ 54347 w 192140"/>
              <a:gd name="connsiteY56" fmla="*/ 4961 h 120881"/>
              <a:gd name="connsiteX57" fmla="*/ 51612 w 192140"/>
              <a:gd name="connsiteY57" fmla="*/ 3411 h 120881"/>
              <a:gd name="connsiteX58" fmla="*/ 35380 w 192140"/>
              <a:gd name="connsiteY58" fmla="*/ 3411 h 120881"/>
              <a:gd name="connsiteX59" fmla="*/ 30274 w 192140"/>
              <a:gd name="connsiteY59" fmla="*/ 4505 h 120881"/>
              <a:gd name="connsiteX60" fmla="*/ 16868 w 192140"/>
              <a:gd name="connsiteY60" fmla="*/ 8973 h 120881"/>
              <a:gd name="connsiteX61" fmla="*/ 7750 w 192140"/>
              <a:gd name="connsiteY61" fmla="*/ 12985 h 120881"/>
              <a:gd name="connsiteX62" fmla="*/ 6108 w 192140"/>
              <a:gd name="connsiteY62" fmla="*/ 15356 h 120881"/>
              <a:gd name="connsiteX63" fmla="*/ 4923 w 192140"/>
              <a:gd name="connsiteY63" fmla="*/ 16815 h 120881"/>
              <a:gd name="connsiteX64" fmla="*/ 1002 w 192140"/>
              <a:gd name="connsiteY64" fmla="*/ 18274 h 120881"/>
              <a:gd name="connsiteX65" fmla="*/ 1002 w 192140"/>
              <a:gd name="connsiteY65" fmla="*/ 19916 h 120881"/>
              <a:gd name="connsiteX66" fmla="*/ 1002 w 192140"/>
              <a:gd name="connsiteY66" fmla="*/ 32774 h 120881"/>
              <a:gd name="connsiteX67" fmla="*/ 7476 w 192140"/>
              <a:gd name="connsiteY67" fmla="*/ 54841 h 120881"/>
              <a:gd name="connsiteX68" fmla="*/ 7476 w 192140"/>
              <a:gd name="connsiteY68" fmla="*/ 58489 h 120881"/>
              <a:gd name="connsiteX69" fmla="*/ 11306 w 192140"/>
              <a:gd name="connsiteY69" fmla="*/ 59674 h 120881"/>
              <a:gd name="connsiteX70" fmla="*/ 30638 w 192140"/>
              <a:gd name="connsiteY70" fmla="*/ 66422 h 120881"/>
              <a:gd name="connsiteX71" fmla="*/ 32735 w 192140"/>
              <a:gd name="connsiteY71" fmla="*/ 67699 h 120881"/>
              <a:gd name="connsiteX72" fmla="*/ 35198 w 192140"/>
              <a:gd name="connsiteY72" fmla="*/ 68702 h 120881"/>
              <a:gd name="connsiteX73" fmla="*/ 39484 w 192140"/>
              <a:gd name="connsiteY73" fmla="*/ 66969 h 120881"/>
              <a:gd name="connsiteX74" fmla="*/ 51156 w 192140"/>
              <a:gd name="connsiteY74" fmla="*/ 66969 h 120881"/>
              <a:gd name="connsiteX75" fmla="*/ 52706 w 192140"/>
              <a:gd name="connsiteY75" fmla="*/ 67790 h 120881"/>
              <a:gd name="connsiteX76" fmla="*/ 54621 w 192140"/>
              <a:gd name="connsiteY76" fmla="*/ 72076 h 120881"/>
              <a:gd name="connsiteX77" fmla="*/ 60275 w 192140"/>
              <a:gd name="connsiteY77" fmla="*/ 79189 h 120881"/>
              <a:gd name="connsiteX78" fmla="*/ 60275 w 192140"/>
              <a:gd name="connsiteY78" fmla="*/ 81651 h 120881"/>
              <a:gd name="connsiteX79" fmla="*/ 57630 w 192140"/>
              <a:gd name="connsiteY79" fmla="*/ 84204 h 120881"/>
              <a:gd name="connsiteX80" fmla="*/ 58633 w 192140"/>
              <a:gd name="connsiteY80" fmla="*/ 99798 h 120881"/>
              <a:gd name="connsiteX81" fmla="*/ 62919 w 192140"/>
              <a:gd name="connsiteY81" fmla="*/ 99250 h 120881"/>
              <a:gd name="connsiteX82" fmla="*/ 66841 w 192140"/>
              <a:gd name="connsiteY82" fmla="*/ 99250 h 120881"/>
              <a:gd name="connsiteX83" fmla="*/ 75959 w 192140"/>
              <a:gd name="connsiteY83" fmla="*/ 104448 h 120881"/>
              <a:gd name="connsiteX84" fmla="*/ 79698 w 192140"/>
              <a:gd name="connsiteY84" fmla="*/ 107549 h 120881"/>
              <a:gd name="connsiteX85" fmla="*/ 83528 w 192140"/>
              <a:gd name="connsiteY85" fmla="*/ 119586 h 120881"/>
              <a:gd name="connsiteX86" fmla="*/ 95930 w 192140"/>
              <a:gd name="connsiteY86" fmla="*/ 119586 h 120881"/>
              <a:gd name="connsiteX87" fmla="*/ 106508 w 192140"/>
              <a:gd name="connsiteY87" fmla="*/ 120406 h 12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92140" h="120881">
                <a:moveTo>
                  <a:pt x="106508" y="120406"/>
                </a:moveTo>
                <a:cubicBezTo>
                  <a:pt x="112700" y="121464"/>
                  <a:pt x="119055" y="120607"/>
                  <a:pt x="124746" y="117944"/>
                </a:cubicBezTo>
                <a:cubicBezTo>
                  <a:pt x="128211" y="116668"/>
                  <a:pt x="128484" y="111014"/>
                  <a:pt x="128667" y="110284"/>
                </a:cubicBezTo>
                <a:cubicBezTo>
                  <a:pt x="128849" y="109555"/>
                  <a:pt x="130035" y="109281"/>
                  <a:pt x="130035" y="109281"/>
                </a:cubicBezTo>
                <a:cubicBezTo>
                  <a:pt x="134266" y="109473"/>
                  <a:pt x="138442" y="108324"/>
                  <a:pt x="141980" y="105998"/>
                </a:cubicBezTo>
                <a:cubicBezTo>
                  <a:pt x="144351" y="104813"/>
                  <a:pt x="148728" y="103445"/>
                  <a:pt x="150005" y="102807"/>
                </a:cubicBezTo>
                <a:cubicBezTo>
                  <a:pt x="151281" y="102169"/>
                  <a:pt x="152285" y="103445"/>
                  <a:pt x="152741" y="104448"/>
                </a:cubicBezTo>
                <a:cubicBezTo>
                  <a:pt x="153197" y="105451"/>
                  <a:pt x="151555" y="106090"/>
                  <a:pt x="151099" y="108552"/>
                </a:cubicBezTo>
                <a:cubicBezTo>
                  <a:pt x="150644" y="111014"/>
                  <a:pt x="157391" y="109555"/>
                  <a:pt x="158941" y="109281"/>
                </a:cubicBezTo>
                <a:cubicBezTo>
                  <a:pt x="160492" y="109008"/>
                  <a:pt x="158941" y="108005"/>
                  <a:pt x="158941" y="107366"/>
                </a:cubicBezTo>
                <a:cubicBezTo>
                  <a:pt x="158941" y="106728"/>
                  <a:pt x="156388" y="105178"/>
                  <a:pt x="154017" y="102716"/>
                </a:cubicBezTo>
                <a:cubicBezTo>
                  <a:pt x="151646" y="100254"/>
                  <a:pt x="155112" y="94417"/>
                  <a:pt x="155568" y="93141"/>
                </a:cubicBezTo>
                <a:cubicBezTo>
                  <a:pt x="156023" y="91864"/>
                  <a:pt x="160400" y="77456"/>
                  <a:pt x="160218" y="76909"/>
                </a:cubicBezTo>
                <a:cubicBezTo>
                  <a:pt x="160036" y="76362"/>
                  <a:pt x="161494" y="75176"/>
                  <a:pt x="161494" y="75176"/>
                </a:cubicBezTo>
                <a:lnTo>
                  <a:pt x="170613" y="70799"/>
                </a:lnTo>
                <a:cubicBezTo>
                  <a:pt x="171981" y="70271"/>
                  <a:pt x="173322" y="69660"/>
                  <a:pt x="174626" y="68976"/>
                </a:cubicBezTo>
                <a:cubicBezTo>
                  <a:pt x="175903" y="68064"/>
                  <a:pt x="190311" y="59127"/>
                  <a:pt x="191405" y="58398"/>
                </a:cubicBezTo>
                <a:cubicBezTo>
                  <a:pt x="192499" y="57668"/>
                  <a:pt x="191952" y="56847"/>
                  <a:pt x="191952" y="56847"/>
                </a:cubicBezTo>
                <a:cubicBezTo>
                  <a:pt x="190922" y="56072"/>
                  <a:pt x="189827" y="55398"/>
                  <a:pt x="188669" y="54841"/>
                </a:cubicBezTo>
                <a:cubicBezTo>
                  <a:pt x="187848" y="54841"/>
                  <a:pt x="186845" y="54841"/>
                  <a:pt x="185387" y="54112"/>
                </a:cubicBezTo>
                <a:cubicBezTo>
                  <a:pt x="183927" y="53382"/>
                  <a:pt x="183836" y="51285"/>
                  <a:pt x="184292" y="49279"/>
                </a:cubicBezTo>
                <a:cubicBezTo>
                  <a:pt x="185477" y="46114"/>
                  <a:pt x="186946" y="43060"/>
                  <a:pt x="188669" y="40160"/>
                </a:cubicBezTo>
                <a:cubicBezTo>
                  <a:pt x="188669" y="39613"/>
                  <a:pt x="188669" y="38154"/>
                  <a:pt x="188669" y="38154"/>
                </a:cubicBezTo>
                <a:lnTo>
                  <a:pt x="188669" y="36786"/>
                </a:lnTo>
                <a:cubicBezTo>
                  <a:pt x="188095" y="36868"/>
                  <a:pt x="187511" y="36868"/>
                  <a:pt x="186937" y="36786"/>
                </a:cubicBezTo>
                <a:cubicBezTo>
                  <a:pt x="185487" y="36412"/>
                  <a:pt x="184055" y="35956"/>
                  <a:pt x="182650" y="35418"/>
                </a:cubicBezTo>
                <a:cubicBezTo>
                  <a:pt x="182650" y="35418"/>
                  <a:pt x="179368" y="33230"/>
                  <a:pt x="178638" y="32956"/>
                </a:cubicBezTo>
                <a:cubicBezTo>
                  <a:pt x="177909" y="32682"/>
                  <a:pt x="175447" y="29217"/>
                  <a:pt x="174535" y="28670"/>
                </a:cubicBezTo>
                <a:cubicBezTo>
                  <a:pt x="173623" y="28123"/>
                  <a:pt x="169702" y="24840"/>
                  <a:pt x="169702" y="24840"/>
                </a:cubicBezTo>
                <a:cubicBezTo>
                  <a:pt x="169702" y="24840"/>
                  <a:pt x="165416" y="22104"/>
                  <a:pt x="164595" y="21831"/>
                </a:cubicBezTo>
                <a:cubicBezTo>
                  <a:pt x="163328" y="21037"/>
                  <a:pt x="162161" y="20089"/>
                  <a:pt x="161130" y="19004"/>
                </a:cubicBezTo>
                <a:cubicBezTo>
                  <a:pt x="160583" y="18457"/>
                  <a:pt x="157573" y="16177"/>
                  <a:pt x="156297" y="14900"/>
                </a:cubicBezTo>
                <a:cubicBezTo>
                  <a:pt x="154911" y="13952"/>
                  <a:pt x="153315" y="13359"/>
                  <a:pt x="151646" y="13168"/>
                </a:cubicBezTo>
                <a:cubicBezTo>
                  <a:pt x="149977" y="13268"/>
                  <a:pt x="148300" y="13268"/>
                  <a:pt x="146631" y="13168"/>
                </a:cubicBezTo>
                <a:lnTo>
                  <a:pt x="143804" y="12621"/>
                </a:lnTo>
                <a:cubicBezTo>
                  <a:pt x="142472" y="12429"/>
                  <a:pt x="141123" y="12429"/>
                  <a:pt x="139792" y="12621"/>
                </a:cubicBezTo>
                <a:cubicBezTo>
                  <a:pt x="138971" y="12621"/>
                  <a:pt x="137968" y="11891"/>
                  <a:pt x="137968" y="11891"/>
                </a:cubicBezTo>
                <a:cubicBezTo>
                  <a:pt x="137384" y="11089"/>
                  <a:pt x="136746" y="10323"/>
                  <a:pt x="136053" y="9611"/>
                </a:cubicBezTo>
                <a:cubicBezTo>
                  <a:pt x="135506" y="9064"/>
                  <a:pt x="130855" y="1678"/>
                  <a:pt x="130217" y="492"/>
                </a:cubicBezTo>
                <a:cubicBezTo>
                  <a:pt x="129578" y="-693"/>
                  <a:pt x="129214" y="492"/>
                  <a:pt x="128667" y="492"/>
                </a:cubicBezTo>
                <a:lnTo>
                  <a:pt x="123013" y="3228"/>
                </a:lnTo>
                <a:cubicBezTo>
                  <a:pt x="123013" y="3228"/>
                  <a:pt x="118453" y="6602"/>
                  <a:pt x="117815" y="7332"/>
                </a:cubicBezTo>
                <a:cubicBezTo>
                  <a:pt x="117177" y="8061"/>
                  <a:pt x="115535" y="7970"/>
                  <a:pt x="115535" y="7970"/>
                </a:cubicBezTo>
                <a:cubicBezTo>
                  <a:pt x="115535" y="7970"/>
                  <a:pt x="112982" y="7241"/>
                  <a:pt x="111250" y="6967"/>
                </a:cubicBezTo>
                <a:cubicBezTo>
                  <a:pt x="109170" y="7049"/>
                  <a:pt x="107146" y="7605"/>
                  <a:pt x="105322" y="8608"/>
                </a:cubicBezTo>
                <a:cubicBezTo>
                  <a:pt x="104592" y="8608"/>
                  <a:pt x="103590" y="8061"/>
                  <a:pt x="103590" y="8061"/>
                </a:cubicBezTo>
                <a:lnTo>
                  <a:pt x="100763" y="6329"/>
                </a:lnTo>
                <a:cubicBezTo>
                  <a:pt x="98620" y="5353"/>
                  <a:pt x="96349" y="4705"/>
                  <a:pt x="94015" y="4414"/>
                </a:cubicBezTo>
                <a:cubicBezTo>
                  <a:pt x="90978" y="4204"/>
                  <a:pt x="87933" y="4204"/>
                  <a:pt x="84896" y="4414"/>
                </a:cubicBezTo>
                <a:cubicBezTo>
                  <a:pt x="81248" y="4414"/>
                  <a:pt x="79607" y="4414"/>
                  <a:pt x="78421" y="4414"/>
                </a:cubicBezTo>
                <a:lnTo>
                  <a:pt x="73315" y="4414"/>
                </a:lnTo>
                <a:cubicBezTo>
                  <a:pt x="72312" y="4414"/>
                  <a:pt x="70762" y="5508"/>
                  <a:pt x="69302" y="6420"/>
                </a:cubicBezTo>
                <a:cubicBezTo>
                  <a:pt x="67844" y="7332"/>
                  <a:pt x="67296" y="6420"/>
                  <a:pt x="67296" y="6420"/>
                </a:cubicBezTo>
                <a:lnTo>
                  <a:pt x="65290" y="3411"/>
                </a:lnTo>
                <a:cubicBezTo>
                  <a:pt x="64743" y="2407"/>
                  <a:pt x="62190" y="3411"/>
                  <a:pt x="61369" y="3411"/>
                </a:cubicBezTo>
                <a:cubicBezTo>
                  <a:pt x="59746" y="3803"/>
                  <a:pt x="58168" y="4323"/>
                  <a:pt x="56627" y="4961"/>
                </a:cubicBezTo>
                <a:cubicBezTo>
                  <a:pt x="55907" y="5316"/>
                  <a:pt x="55068" y="5316"/>
                  <a:pt x="54347" y="4961"/>
                </a:cubicBezTo>
                <a:lnTo>
                  <a:pt x="51612" y="3411"/>
                </a:lnTo>
                <a:cubicBezTo>
                  <a:pt x="46204" y="3119"/>
                  <a:pt x="40787" y="3119"/>
                  <a:pt x="35380" y="3411"/>
                </a:cubicBezTo>
                <a:cubicBezTo>
                  <a:pt x="33282" y="3411"/>
                  <a:pt x="31003" y="4414"/>
                  <a:pt x="30274" y="4505"/>
                </a:cubicBezTo>
                <a:cubicBezTo>
                  <a:pt x="29544" y="4596"/>
                  <a:pt x="18875" y="8517"/>
                  <a:pt x="16868" y="8973"/>
                </a:cubicBezTo>
                <a:cubicBezTo>
                  <a:pt x="13713" y="10031"/>
                  <a:pt x="10659" y="11371"/>
                  <a:pt x="7750" y="12985"/>
                </a:cubicBezTo>
                <a:cubicBezTo>
                  <a:pt x="6938" y="13560"/>
                  <a:pt x="6354" y="14399"/>
                  <a:pt x="6108" y="15356"/>
                </a:cubicBezTo>
                <a:cubicBezTo>
                  <a:pt x="5817" y="15922"/>
                  <a:pt x="5415" y="16414"/>
                  <a:pt x="4923" y="16815"/>
                </a:cubicBezTo>
                <a:lnTo>
                  <a:pt x="1002" y="18274"/>
                </a:lnTo>
                <a:cubicBezTo>
                  <a:pt x="1002" y="18274"/>
                  <a:pt x="1549" y="18913"/>
                  <a:pt x="1002" y="19916"/>
                </a:cubicBezTo>
                <a:cubicBezTo>
                  <a:pt x="-403" y="24083"/>
                  <a:pt x="-403" y="28606"/>
                  <a:pt x="1002" y="32774"/>
                </a:cubicBezTo>
                <a:cubicBezTo>
                  <a:pt x="4357" y="39722"/>
                  <a:pt x="6546" y="47181"/>
                  <a:pt x="7476" y="54841"/>
                </a:cubicBezTo>
                <a:cubicBezTo>
                  <a:pt x="7385" y="56054"/>
                  <a:pt x="7385" y="57276"/>
                  <a:pt x="7476" y="58489"/>
                </a:cubicBezTo>
                <a:lnTo>
                  <a:pt x="11306" y="59674"/>
                </a:lnTo>
                <a:cubicBezTo>
                  <a:pt x="12583" y="60221"/>
                  <a:pt x="30638" y="66422"/>
                  <a:pt x="30638" y="66422"/>
                </a:cubicBezTo>
                <a:cubicBezTo>
                  <a:pt x="31386" y="66760"/>
                  <a:pt x="32088" y="67188"/>
                  <a:pt x="32735" y="67699"/>
                </a:cubicBezTo>
                <a:cubicBezTo>
                  <a:pt x="32735" y="67699"/>
                  <a:pt x="34468" y="69067"/>
                  <a:pt x="35198" y="68702"/>
                </a:cubicBezTo>
                <a:cubicBezTo>
                  <a:pt x="36538" y="67927"/>
                  <a:pt x="37979" y="67343"/>
                  <a:pt x="39484" y="66969"/>
                </a:cubicBezTo>
                <a:cubicBezTo>
                  <a:pt x="40487" y="66969"/>
                  <a:pt x="51156" y="66969"/>
                  <a:pt x="51156" y="66969"/>
                </a:cubicBezTo>
                <a:cubicBezTo>
                  <a:pt x="51156" y="66969"/>
                  <a:pt x="52706" y="66969"/>
                  <a:pt x="52706" y="67790"/>
                </a:cubicBezTo>
                <a:cubicBezTo>
                  <a:pt x="53034" y="69340"/>
                  <a:pt x="53691" y="70799"/>
                  <a:pt x="54621" y="72076"/>
                </a:cubicBezTo>
                <a:cubicBezTo>
                  <a:pt x="55168" y="72897"/>
                  <a:pt x="60275" y="79189"/>
                  <a:pt x="60275" y="79189"/>
                </a:cubicBezTo>
                <a:cubicBezTo>
                  <a:pt x="60275" y="79189"/>
                  <a:pt x="61096" y="80921"/>
                  <a:pt x="60275" y="81651"/>
                </a:cubicBezTo>
                <a:cubicBezTo>
                  <a:pt x="59454" y="82380"/>
                  <a:pt x="57357" y="83019"/>
                  <a:pt x="57630" y="84204"/>
                </a:cubicBezTo>
                <a:cubicBezTo>
                  <a:pt x="57904" y="85390"/>
                  <a:pt x="58269" y="93323"/>
                  <a:pt x="58633" y="99798"/>
                </a:cubicBezTo>
                <a:cubicBezTo>
                  <a:pt x="60074" y="99761"/>
                  <a:pt x="61515" y="99579"/>
                  <a:pt x="62919" y="99250"/>
                </a:cubicBezTo>
                <a:cubicBezTo>
                  <a:pt x="64150" y="98621"/>
                  <a:pt x="65609" y="98621"/>
                  <a:pt x="66841" y="99250"/>
                </a:cubicBezTo>
                <a:cubicBezTo>
                  <a:pt x="68846" y="100436"/>
                  <a:pt x="74865" y="104175"/>
                  <a:pt x="75959" y="104448"/>
                </a:cubicBezTo>
                <a:cubicBezTo>
                  <a:pt x="77628" y="104831"/>
                  <a:pt x="79014" y="105980"/>
                  <a:pt x="79698" y="107549"/>
                </a:cubicBezTo>
                <a:cubicBezTo>
                  <a:pt x="79698" y="109099"/>
                  <a:pt x="82069" y="114935"/>
                  <a:pt x="83528" y="119586"/>
                </a:cubicBezTo>
                <a:lnTo>
                  <a:pt x="95930" y="119586"/>
                </a:lnTo>
                <a:cubicBezTo>
                  <a:pt x="99477" y="119330"/>
                  <a:pt x="103042" y="119604"/>
                  <a:pt x="106508" y="120406"/>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15" name="Freeform: Shape 1314">
            <a:extLst>
              <a:ext uri="{FF2B5EF4-FFF2-40B4-BE49-F238E27FC236}">
                <a16:creationId xmlns:a16="http://schemas.microsoft.com/office/drawing/2014/main" id="{51FC081F-47B7-5760-2C1B-C08AD80AD080}"/>
              </a:ext>
            </a:extLst>
          </p:cNvPr>
          <p:cNvSpPr/>
          <p:nvPr/>
        </p:nvSpPr>
        <p:spPr>
          <a:xfrm>
            <a:off x="6361007" y="2648351"/>
            <a:ext cx="211418" cy="100273"/>
          </a:xfrm>
          <a:custGeom>
            <a:avLst/>
            <a:gdLst>
              <a:gd name="connsiteX0" fmla="*/ 189376 w 243322"/>
              <a:gd name="connsiteY0" fmla="*/ 115371 h 115405"/>
              <a:gd name="connsiteX1" fmla="*/ 191747 w 243322"/>
              <a:gd name="connsiteY1" fmla="*/ 115371 h 115405"/>
              <a:gd name="connsiteX2" fmla="*/ 198222 w 243322"/>
              <a:gd name="connsiteY2" fmla="*/ 113091 h 115405"/>
              <a:gd name="connsiteX3" fmla="*/ 200866 w 243322"/>
              <a:gd name="connsiteY3" fmla="*/ 108988 h 115405"/>
              <a:gd name="connsiteX4" fmla="*/ 202872 w 243322"/>
              <a:gd name="connsiteY4" fmla="*/ 108532 h 115405"/>
              <a:gd name="connsiteX5" fmla="*/ 222569 w 243322"/>
              <a:gd name="connsiteY5" fmla="*/ 108532 h 115405"/>
              <a:gd name="connsiteX6" fmla="*/ 224028 w 243322"/>
              <a:gd name="connsiteY6" fmla="*/ 106890 h 115405"/>
              <a:gd name="connsiteX7" fmla="*/ 224940 w 243322"/>
              <a:gd name="connsiteY7" fmla="*/ 103334 h 115405"/>
              <a:gd name="connsiteX8" fmla="*/ 228223 w 243322"/>
              <a:gd name="connsiteY8" fmla="*/ 101145 h 115405"/>
              <a:gd name="connsiteX9" fmla="*/ 233147 w 243322"/>
              <a:gd name="connsiteY9" fmla="*/ 95856 h 115405"/>
              <a:gd name="connsiteX10" fmla="*/ 235518 w 243322"/>
              <a:gd name="connsiteY10" fmla="*/ 94488 h 115405"/>
              <a:gd name="connsiteX11" fmla="*/ 242357 w 243322"/>
              <a:gd name="connsiteY11" fmla="*/ 93029 h 115405"/>
              <a:gd name="connsiteX12" fmla="*/ 242357 w 243322"/>
              <a:gd name="connsiteY12" fmla="*/ 93029 h 115405"/>
              <a:gd name="connsiteX13" fmla="*/ 243087 w 243322"/>
              <a:gd name="connsiteY13" fmla="*/ 86372 h 115405"/>
              <a:gd name="connsiteX14" fmla="*/ 240260 w 243322"/>
              <a:gd name="connsiteY14" fmla="*/ 76433 h 115405"/>
              <a:gd name="connsiteX15" fmla="*/ 234971 w 243322"/>
              <a:gd name="connsiteY15" fmla="*/ 62572 h 115405"/>
              <a:gd name="connsiteX16" fmla="*/ 230959 w 243322"/>
              <a:gd name="connsiteY16" fmla="*/ 59745 h 115405"/>
              <a:gd name="connsiteX17" fmla="*/ 226399 w 243322"/>
              <a:gd name="connsiteY17" fmla="*/ 59016 h 115405"/>
              <a:gd name="connsiteX18" fmla="*/ 224849 w 243322"/>
              <a:gd name="connsiteY18" fmla="*/ 57465 h 115405"/>
              <a:gd name="connsiteX19" fmla="*/ 227402 w 243322"/>
              <a:gd name="connsiteY19" fmla="*/ 52906 h 115405"/>
              <a:gd name="connsiteX20" fmla="*/ 227402 w 243322"/>
              <a:gd name="connsiteY20" fmla="*/ 49076 h 115405"/>
              <a:gd name="connsiteX21" fmla="*/ 228223 w 243322"/>
              <a:gd name="connsiteY21" fmla="*/ 45337 h 115405"/>
              <a:gd name="connsiteX22" fmla="*/ 231415 w 243322"/>
              <a:gd name="connsiteY22" fmla="*/ 38316 h 115405"/>
              <a:gd name="connsiteX23" fmla="*/ 227858 w 243322"/>
              <a:gd name="connsiteY23" fmla="*/ 35215 h 115405"/>
              <a:gd name="connsiteX24" fmla="*/ 223481 w 243322"/>
              <a:gd name="connsiteY24" fmla="*/ 32388 h 115405"/>
              <a:gd name="connsiteX25" fmla="*/ 216368 w 243322"/>
              <a:gd name="connsiteY25" fmla="*/ 27099 h 115405"/>
              <a:gd name="connsiteX26" fmla="*/ 215821 w 243322"/>
              <a:gd name="connsiteY26" fmla="*/ 26005 h 115405"/>
              <a:gd name="connsiteX27" fmla="*/ 213724 w 243322"/>
              <a:gd name="connsiteY27" fmla="*/ 26643 h 115405"/>
              <a:gd name="connsiteX28" fmla="*/ 206885 w 243322"/>
              <a:gd name="connsiteY28" fmla="*/ 25185 h 115405"/>
              <a:gd name="connsiteX29" fmla="*/ 204422 w 243322"/>
              <a:gd name="connsiteY29" fmla="*/ 24090 h 115405"/>
              <a:gd name="connsiteX30" fmla="*/ 199590 w 243322"/>
              <a:gd name="connsiteY30" fmla="*/ 21537 h 115405"/>
              <a:gd name="connsiteX31" fmla="*/ 197310 w 243322"/>
              <a:gd name="connsiteY31" fmla="*/ 23634 h 115405"/>
              <a:gd name="connsiteX32" fmla="*/ 195030 w 243322"/>
              <a:gd name="connsiteY32" fmla="*/ 23634 h 115405"/>
              <a:gd name="connsiteX33" fmla="*/ 192933 w 243322"/>
              <a:gd name="connsiteY33" fmla="*/ 24637 h 115405"/>
              <a:gd name="connsiteX34" fmla="*/ 189467 w 243322"/>
              <a:gd name="connsiteY34" fmla="*/ 26552 h 115405"/>
              <a:gd name="connsiteX35" fmla="*/ 186640 w 243322"/>
              <a:gd name="connsiteY35" fmla="*/ 26552 h 115405"/>
              <a:gd name="connsiteX36" fmla="*/ 184179 w 243322"/>
              <a:gd name="connsiteY36" fmla="*/ 24090 h 115405"/>
              <a:gd name="connsiteX37" fmla="*/ 181352 w 243322"/>
              <a:gd name="connsiteY37" fmla="*/ 22996 h 115405"/>
              <a:gd name="connsiteX38" fmla="*/ 179254 w 243322"/>
              <a:gd name="connsiteY38" fmla="*/ 21719 h 115405"/>
              <a:gd name="connsiteX39" fmla="*/ 174513 w 243322"/>
              <a:gd name="connsiteY39" fmla="*/ 16704 h 115405"/>
              <a:gd name="connsiteX40" fmla="*/ 170682 w 243322"/>
              <a:gd name="connsiteY40" fmla="*/ 13968 h 115405"/>
              <a:gd name="connsiteX41" fmla="*/ 170682 w 243322"/>
              <a:gd name="connsiteY41" fmla="*/ 11962 h 115405"/>
              <a:gd name="connsiteX42" fmla="*/ 169771 w 243322"/>
              <a:gd name="connsiteY42" fmla="*/ 10594 h 115405"/>
              <a:gd name="connsiteX43" fmla="*/ 166853 w 243322"/>
              <a:gd name="connsiteY43" fmla="*/ 10594 h 115405"/>
              <a:gd name="connsiteX44" fmla="*/ 164573 w 243322"/>
              <a:gd name="connsiteY44" fmla="*/ 9682 h 115405"/>
              <a:gd name="connsiteX45" fmla="*/ 155454 w 243322"/>
              <a:gd name="connsiteY45" fmla="*/ 5579 h 115405"/>
              <a:gd name="connsiteX46" fmla="*/ 152171 w 243322"/>
              <a:gd name="connsiteY46" fmla="*/ 4393 h 115405"/>
              <a:gd name="connsiteX47" fmla="*/ 150621 w 243322"/>
              <a:gd name="connsiteY47" fmla="*/ 3299 h 115405"/>
              <a:gd name="connsiteX48" fmla="*/ 148979 w 243322"/>
              <a:gd name="connsiteY48" fmla="*/ 2752 h 115405"/>
              <a:gd name="connsiteX49" fmla="*/ 143417 w 243322"/>
              <a:gd name="connsiteY49" fmla="*/ 3299 h 115405"/>
              <a:gd name="connsiteX50" fmla="*/ 141593 w 243322"/>
              <a:gd name="connsiteY50" fmla="*/ 2843 h 115405"/>
              <a:gd name="connsiteX51" fmla="*/ 138584 w 243322"/>
              <a:gd name="connsiteY51" fmla="*/ 290 h 115405"/>
              <a:gd name="connsiteX52" fmla="*/ 137033 w 243322"/>
              <a:gd name="connsiteY52" fmla="*/ 290 h 115405"/>
              <a:gd name="connsiteX53" fmla="*/ 134298 w 243322"/>
              <a:gd name="connsiteY53" fmla="*/ 2205 h 115405"/>
              <a:gd name="connsiteX54" fmla="*/ 127094 w 243322"/>
              <a:gd name="connsiteY54" fmla="*/ 4758 h 115405"/>
              <a:gd name="connsiteX55" fmla="*/ 121622 w 243322"/>
              <a:gd name="connsiteY55" fmla="*/ 5488 h 115405"/>
              <a:gd name="connsiteX56" fmla="*/ 119981 w 243322"/>
              <a:gd name="connsiteY56" fmla="*/ 5488 h 115405"/>
              <a:gd name="connsiteX57" fmla="*/ 112595 w 243322"/>
              <a:gd name="connsiteY57" fmla="*/ 9044 h 115405"/>
              <a:gd name="connsiteX58" fmla="*/ 113233 w 243322"/>
              <a:gd name="connsiteY58" fmla="*/ 18892 h 115405"/>
              <a:gd name="connsiteX59" fmla="*/ 114601 w 243322"/>
              <a:gd name="connsiteY59" fmla="*/ 37677 h 115405"/>
              <a:gd name="connsiteX60" fmla="*/ 91074 w 243322"/>
              <a:gd name="connsiteY60" fmla="*/ 52632 h 115405"/>
              <a:gd name="connsiteX61" fmla="*/ 75299 w 243322"/>
              <a:gd name="connsiteY61" fmla="*/ 40869 h 115405"/>
              <a:gd name="connsiteX62" fmla="*/ 68277 w 243322"/>
              <a:gd name="connsiteY62" fmla="*/ 31750 h 115405"/>
              <a:gd name="connsiteX63" fmla="*/ 58520 w 243322"/>
              <a:gd name="connsiteY63" fmla="*/ 22631 h 115405"/>
              <a:gd name="connsiteX64" fmla="*/ 46027 w 243322"/>
              <a:gd name="connsiteY64" fmla="*/ 18619 h 115405"/>
              <a:gd name="connsiteX65" fmla="*/ 22500 w 243322"/>
              <a:gd name="connsiteY65" fmla="*/ 25458 h 115405"/>
              <a:gd name="connsiteX66" fmla="*/ 14658 w 243322"/>
              <a:gd name="connsiteY66" fmla="*/ 41051 h 115405"/>
              <a:gd name="connsiteX67" fmla="*/ 10828 w 243322"/>
              <a:gd name="connsiteY67" fmla="*/ 52815 h 115405"/>
              <a:gd name="connsiteX68" fmla="*/ 1709 w 243322"/>
              <a:gd name="connsiteY68" fmla="*/ 66311 h 115405"/>
              <a:gd name="connsiteX69" fmla="*/ 1709 w 243322"/>
              <a:gd name="connsiteY69" fmla="*/ 79442 h 115405"/>
              <a:gd name="connsiteX70" fmla="*/ -24 w 243322"/>
              <a:gd name="connsiteY70" fmla="*/ 81175 h 115405"/>
              <a:gd name="connsiteX71" fmla="*/ 1526 w 243322"/>
              <a:gd name="connsiteY71" fmla="*/ 94853 h 115405"/>
              <a:gd name="connsiteX72" fmla="*/ 3259 w 243322"/>
              <a:gd name="connsiteY72" fmla="*/ 94853 h 115405"/>
              <a:gd name="connsiteX73" fmla="*/ 7180 w 243322"/>
              <a:gd name="connsiteY73" fmla="*/ 93394 h 115405"/>
              <a:gd name="connsiteX74" fmla="*/ 8366 w 243322"/>
              <a:gd name="connsiteY74" fmla="*/ 91935 h 115405"/>
              <a:gd name="connsiteX75" fmla="*/ 10007 w 243322"/>
              <a:gd name="connsiteY75" fmla="*/ 89564 h 115405"/>
              <a:gd name="connsiteX76" fmla="*/ 19126 w 243322"/>
              <a:gd name="connsiteY76" fmla="*/ 85552 h 115405"/>
              <a:gd name="connsiteX77" fmla="*/ 32531 w 243322"/>
              <a:gd name="connsiteY77" fmla="*/ 81083 h 115405"/>
              <a:gd name="connsiteX78" fmla="*/ 37638 w 243322"/>
              <a:gd name="connsiteY78" fmla="*/ 79989 h 115405"/>
              <a:gd name="connsiteX79" fmla="*/ 53869 w 243322"/>
              <a:gd name="connsiteY79" fmla="*/ 79989 h 115405"/>
              <a:gd name="connsiteX80" fmla="*/ 56605 w 243322"/>
              <a:gd name="connsiteY80" fmla="*/ 81539 h 115405"/>
              <a:gd name="connsiteX81" fmla="*/ 58884 w 243322"/>
              <a:gd name="connsiteY81" fmla="*/ 81539 h 115405"/>
              <a:gd name="connsiteX82" fmla="*/ 63626 w 243322"/>
              <a:gd name="connsiteY82" fmla="*/ 79989 h 115405"/>
              <a:gd name="connsiteX83" fmla="*/ 67547 w 243322"/>
              <a:gd name="connsiteY83" fmla="*/ 79989 h 115405"/>
              <a:gd name="connsiteX84" fmla="*/ 69554 w 243322"/>
              <a:gd name="connsiteY84" fmla="*/ 82999 h 115405"/>
              <a:gd name="connsiteX85" fmla="*/ 71560 w 243322"/>
              <a:gd name="connsiteY85" fmla="*/ 82999 h 115405"/>
              <a:gd name="connsiteX86" fmla="*/ 75572 w 243322"/>
              <a:gd name="connsiteY86" fmla="*/ 80992 h 115405"/>
              <a:gd name="connsiteX87" fmla="*/ 80679 w 243322"/>
              <a:gd name="connsiteY87" fmla="*/ 80992 h 115405"/>
              <a:gd name="connsiteX88" fmla="*/ 87153 w 243322"/>
              <a:gd name="connsiteY88" fmla="*/ 80992 h 115405"/>
              <a:gd name="connsiteX89" fmla="*/ 96272 w 243322"/>
              <a:gd name="connsiteY89" fmla="*/ 80992 h 115405"/>
              <a:gd name="connsiteX90" fmla="*/ 103020 w 243322"/>
              <a:gd name="connsiteY90" fmla="*/ 82907 h 115405"/>
              <a:gd name="connsiteX91" fmla="*/ 105847 w 243322"/>
              <a:gd name="connsiteY91" fmla="*/ 84640 h 115405"/>
              <a:gd name="connsiteX92" fmla="*/ 107580 w 243322"/>
              <a:gd name="connsiteY92" fmla="*/ 85187 h 115405"/>
              <a:gd name="connsiteX93" fmla="*/ 113507 w 243322"/>
              <a:gd name="connsiteY93" fmla="*/ 83546 h 115405"/>
              <a:gd name="connsiteX94" fmla="*/ 117793 w 243322"/>
              <a:gd name="connsiteY94" fmla="*/ 84549 h 115405"/>
              <a:gd name="connsiteX95" fmla="*/ 120072 w 243322"/>
              <a:gd name="connsiteY95" fmla="*/ 83910 h 115405"/>
              <a:gd name="connsiteX96" fmla="*/ 125270 w 243322"/>
              <a:gd name="connsiteY96" fmla="*/ 79807 h 115405"/>
              <a:gd name="connsiteX97" fmla="*/ 130924 w 243322"/>
              <a:gd name="connsiteY97" fmla="*/ 77071 h 115405"/>
              <a:gd name="connsiteX98" fmla="*/ 132474 w 243322"/>
              <a:gd name="connsiteY98" fmla="*/ 77071 h 115405"/>
              <a:gd name="connsiteX99" fmla="*/ 138310 w 243322"/>
              <a:gd name="connsiteY99" fmla="*/ 86190 h 115405"/>
              <a:gd name="connsiteX100" fmla="*/ 140225 w 243322"/>
              <a:gd name="connsiteY100" fmla="*/ 88470 h 115405"/>
              <a:gd name="connsiteX101" fmla="*/ 142049 w 243322"/>
              <a:gd name="connsiteY101" fmla="*/ 89199 h 115405"/>
              <a:gd name="connsiteX102" fmla="*/ 146061 w 243322"/>
              <a:gd name="connsiteY102" fmla="*/ 89199 h 115405"/>
              <a:gd name="connsiteX103" fmla="*/ 148889 w 243322"/>
              <a:gd name="connsiteY103" fmla="*/ 89747 h 115405"/>
              <a:gd name="connsiteX104" fmla="*/ 153904 w 243322"/>
              <a:gd name="connsiteY104" fmla="*/ 89747 h 115405"/>
              <a:gd name="connsiteX105" fmla="*/ 158555 w 243322"/>
              <a:gd name="connsiteY105" fmla="*/ 91479 h 115405"/>
              <a:gd name="connsiteX106" fmla="*/ 163387 w 243322"/>
              <a:gd name="connsiteY106" fmla="*/ 95583 h 115405"/>
              <a:gd name="connsiteX107" fmla="*/ 166853 w 243322"/>
              <a:gd name="connsiteY107" fmla="*/ 98410 h 115405"/>
              <a:gd name="connsiteX108" fmla="*/ 171959 w 243322"/>
              <a:gd name="connsiteY108" fmla="*/ 101419 h 115405"/>
              <a:gd name="connsiteX109" fmla="*/ 176792 w 243322"/>
              <a:gd name="connsiteY109" fmla="*/ 105249 h 115405"/>
              <a:gd name="connsiteX110" fmla="*/ 180895 w 243322"/>
              <a:gd name="connsiteY110" fmla="*/ 109535 h 115405"/>
              <a:gd name="connsiteX111" fmla="*/ 184908 w 243322"/>
              <a:gd name="connsiteY111" fmla="*/ 111997 h 115405"/>
              <a:gd name="connsiteX112" fmla="*/ 189194 w 243322"/>
              <a:gd name="connsiteY112" fmla="*/ 113365 h 115405"/>
              <a:gd name="connsiteX113" fmla="*/ 189376 w 243322"/>
              <a:gd name="connsiteY113" fmla="*/ 115371 h 11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43322" h="115405">
                <a:moveTo>
                  <a:pt x="189376" y="115371"/>
                </a:moveTo>
                <a:lnTo>
                  <a:pt x="191747" y="115371"/>
                </a:lnTo>
                <a:cubicBezTo>
                  <a:pt x="194045" y="115070"/>
                  <a:pt x="196243" y="114295"/>
                  <a:pt x="198222" y="113091"/>
                </a:cubicBezTo>
                <a:cubicBezTo>
                  <a:pt x="199179" y="111769"/>
                  <a:pt x="200054" y="110401"/>
                  <a:pt x="200866" y="108988"/>
                </a:cubicBezTo>
                <a:cubicBezTo>
                  <a:pt x="201459" y="108604"/>
                  <a:pt x="202170" y="108440"/>
                  <a:pt x="202872" y="108532"/>
                </a:cubicBezTo>
                <a:cubicBezTo>
                  <a:pt x="203784" y="108532"/>
                  <a:pt x="222569" y="108532"/>
                  <a:pt x="222569" y="108532"/>
                </a:cubicBezTo>
                <a:cubicBezTo>
                  <a:pt x="222569" y="108532"/>
                  <a:pt x="224393" y="108532"/>
                  <a:pt x="224028" y="106890"/>
                </a:cubicBezTo>
                <a:cubicBezTo>
                  <a:pt x="223663" y="105249"/>
                  <a:pt x="224028" y="103607"/>
                  <a:pt x="224940" y="103334"/>
                </a:cubicBezTo>
                <a:cubicBezTo>
                  <a:pt x="226162" y="102823"/>
                  <a:pt x="227284" y="102075"/>
                  <a:pt x="228223" y="101145"/>
                </a:cubicBezTo>
                <a:cubicBezTo>
                  <a:pt x="229764" y="99294"/>
                  <a:pt x="231405" y="97525"/>
                  <a:pt x="233147" y="95856"/>
                </a:cubicBezTo>
                <a:cubicBezTo>
                  <a:pt x="233840" y="95254"/>
                  <a:pt x="234652" y="94789"/>
                  <a:pt x="235518" y="94488"/>
                </a:cubicBezTo>
                <a:lnTo>
                  <a:pt x="242357" y="93029"/>
                </a:lnTo>
                <a:lnTo>
                  <a:pt x="242357" y="93029"/>
                </a:lnTo>
                <a:cubicBezTo>
                  <a:pt x="242011" y="90786"/>
                  <a:pt x="242266" y="88488"/>
                  <a:pt x="243087" y="86372"/>
                </a:cubicBezTo>
                <a:cubicBezTo>
                  <a:pt x="243908" y="84275"/>
                  <a:pt x="241810" y="79351"/>
                  <a:pt x="240260" y="76433"/>
                </a:cubicBezTo>
                <a:cubicBezTo>
                  <a:pt x="238144" y="71956"/>
                  <a:pt x="236375" y="67323"/>
                  <a:pt x="234971" y="62572"/>
                </a:cubicBezTo>
                <a:cubicBezTo>
                  <a:pt x="234971" y="61295"/>
                  <a:pt x="232326" y="59928"/>
                  <a:pt x="230959" y="59745"/>
                </a:cubicBezTo>
                <a:cubicBezTo>
                  <a:pt x="229591" y="59563"/>
                  <a:pt x="229044" y="57830"/>
                  <a:pt x="226399" y="59016"/>
                </a:cubicBezTo>
                <a:cubicBezTo>
                  <a:pt x="223755" y="60201"/>
                  <a:pt x="224484" y="59016"/>
                  <a:pt x="224849" y="57465"/>
                </a:cubicBezTo>
                <a:cubicBezTo>
                  <a:pt x="225615" y="55897"/>
                  <a:pt x="226463" y="54374"/>
                  <a:pt x="227402" y="52906"/>
                </a:cubicBezTo>
                <a:cubicBezTo>
                  <a:pt x="227977" y="51693"/>
                  <a:pt x="227977" y="50289"/>
                  <a:pt x="227402" y="49076"/>
                </a:cubicBezTo>
                <a:cubicBezTo>
                  <a:pt x="227074" y="47772"/>
                  <a:pt x="227375" y="46386"/>
                  <a:pt x="228223" y="45337"/>
                </a:cubicBezTo>
                <a:cubicBezTo>
                  <a:pt x="228770" y="44334"/>
                  <a:pt x="230685" y="39775"/>
                  <a:pt x="231415" y="38316"/>
                </a:cubicBezTo>
                <a:cubicBezTo>
                  <a:pt x="232144" y="36857"/>
                  <a:pt x="228952" y="35854"/>
                  <a:pt x="227858" y="35215"/>
                </a:cubicBezTo>
                <a:cubicBezTo>
                  <a:pt x="226764" y="34577"/>
                  <a:pt x="225305" y="32936"/>
                  <a:pt x="223481" y="32388"/>
                </a:cubicBezTo>
                <a:cubicBezTo>
                  <a:pt x="220836" y="31021"/>
                  <a:pt x="218438" y="29233"/>
                  <a:pt x="216368" y="27099"/>
                </a:cubicBezTo>
                <a:cubicBezTo>
                  <a:pt x="216131" y="26762"/>
                  <a:pt x="215949" y="26397"/>
                  <a:pt x="215821" y="26005"/>
                </a:cubicBezTo>
                <a:cubicBezTo>
                  <a:pt x="215183" y="26370"/>
                  <a:pt x="214463" y="26589"/>
                  <a:pt x="213724" y="26643"/>
                </a:cubicBezTo>
                <a:cubicBezTo>
                  <a:pt x="211417" y="26279"/>
                  <a:pt x="209137" y="25786"/>
                  <a:pt x="206885" y="25185"/>
                </a:cubicBezTo>
                <a:cubicBezTo>
                  <a:pt x="206338" y="25185"/>
                  <a:pt x="205152" y="25185"/>
                  <a:pt x="204422" y="24090"/>
                </a:cubicBezTo>
                <a:cubicBezTo>
                  <a:pt x="202872" y="23133"/>
                  <a:pt x="201258" y="22276"/>
                  <a:pt x="199590" y="21537"/>
                </a:cubicBezTo>
                <a:cubicBezTo>
                  <a:pt x="198769" y="20990"/>
                  <a:pt x="197583" y="23270"/>
                  <a:pt x="197310" y="23634"/>
                </a:cubicBezTo>
                <a:cubicBezTo>
                  <a:pt x="197036" y="23999"/>
                  <a:pt x="195577" y="24090"/>
                  <a:pt x="195030" y="23634"/>
                </a:cubicBezTo>
                <a:cubicBezTo>
                  <a:pt x="194483" y="23178"/>
                  <a:pt x="192933" y="24637"/>
                  <a:pt x="192933" y="24637"/>
                </a:cubicBezTo>
                <a:lnTo>
                  <a:pt x="189467" y="26552"/>
                </a:lnTo>
                <a:cubicBezTo>
                  <a:pt x="188537" y="26744"/>
                  <a:pt x="187570" y="26744"/>
                  <a:pt x="186640" y="26552"/>
                </a:cubicBezTo>
                <a:cubicBezTo>
                  <a:pt x="185592" y="26005"/>
                  <a:pt x="184726" y="25139"/>
                  <a:pt x="184179" y="24090"/>
                </a:cubicBezTo>
                <a:cubicBezTo>
                  <a:pt x="184179" y="23270"/>
                  <a:pt x="182264" y="23087"/>
                  <a:pt x="181352" y="22996"/>
                </a:cubicBezTo>
                <a:cubicBezTo>
                  <a:pt x="180577" y="22704"/>
                  <a:pt x="179865" y="22266"/>
                  <a:pt x="179254" y="21719"/>
                </a:cubicBezTo>
                <a:cubicBezTo>
                  <a:pt x="178616" y="21719"/>
                  <a:pt x="175333" y="17251"/>
                  <a:pt x="174513" y="16704"/>
                </a:cubicBezTo>
                <a:cubicBezTo>
                  <a:pt x="173290" y="15719"/>
                  <a:pt x="172005" y="14807"/>
                  <a:pt x="170682" y="13968"/>
                </a:cubicBezTo>
                <a:cubicBezTo>
                  <a:pt x="169953" y="13968"/>
                  <a:pt x="169862" y="13421"/>
                  <a:pt x="170682" y="11962"/>
                </a:cubicBezTo>
                <a:cubicBezTo>
                  <a:pt x="171503" y="10503"/>
                  <a:pt x="169771" y="10594"/>
                  <a:pt x="169771" y="10594"/>
                </a:cubicBezTo>
                <a:lnTo>
                  <a:pt x="166853" y="10594"/>
                </a:lnTo>
                <a:cubicBezTo>
                  <a:pt x="166059" y="10394"/>
                  <a:pt x="165284" y="10084"/>
                  <a:pt x="164573" y="9682"/>
                </a:cubicBezTo>
                <a:cubicBezTo>
                  <a:pt x="164573" y="9682"/>
                  <a:pt x="157095" y="6400"/>
                  <a:pt x="155454" y="5579"/>
                </a:cubicBezTo>
                <a:cubicBezTo>
                  <a:pt x="154414" y="5050"/>
                  <a:pt x="153311" y="4658"/>
                  <a:pt x="152171" y="4393"/>
                </a:cubicBezTo>
                <a:cubicBezTo>
                  <a:pt x="151168" y="4393"/>
                  <a:pt x="150712" y="4393"/>
                  <a:pt x="150621" y="3299"/>
                </a:cubicBezTo>
                <a:cubicBezTo>
                  <a:pt x="150530" y="2205"/>
                  <a:pt x="149709" y="2843"/>
                  <a:pt x="148979" y="2752"/>
                </a:cubicBezTo>
                <a:cubicBezTo>
                  <a:pt x="147110" y="2743"/>
                  <a:pt x="145250" y="2925"/>
                  <a:pt x="143417" y="3299"/>
                </a:cubicBezTo>
                <a:cubicBezTo>
                  <a:pt x="142049" y="3299"/>
                  <a:pt x="141593" y="2843"/>
                  <a:pt x="141593" y="2843"/>
                </a:cubicBezTo>
                <a:cubicBezTo>
                  <a:pt x="140544" y="2050"/>
                  <a:pt x="139541" y="1193"/>
                  <a:pt x="138584" y="290"/>
                </a:cubicBezTo>
                <a:cubicBezTo>
                  <a:pt x="138037" y="-440"/>
                  <a:pt x="137033" y="290"/>
                  <a:pt x="137033" y="290"/>
                </a:cubicBezTo>
                <a:cubicBezTo>
                  <a:pt x="136186" y="1010"/>
                  <a:pt x="135265" y="1658"/>
                  <a:pt x="134298" y="2205"/>
                </a:cubicBezTo>
                <a:cubicBezTo>
                  <a:pt x="133021" y="2843"/>
                  <a:pt x="128097" y="4485"/>
                  <a:pt x="127094" y="4758"/>
                </a:cubicBezTo>
                <a:cubicBezTo>
                  <a:pt x="125298" y="5159"/>
                  <a:pt x="123465" y="5406"/>
                  <a:pt x="121622" y="5488"/>
                </a:cubicBezTo>
                <a:cubicBezTo>
                  <a:pt x="121085" y="5342"/>
                  <a:pt x="120519" y="5342"/>
                  <a:pt x="119981" y="5488"/>
                </a:cubicBezTo>
                <a:lnTo>
                  <a:pt x="112595" y="9044"/>
                </a:lnTo>
                <a:cubicBezTo>
                  <a:pt x="112020" y="12327"/>
                  <a:pt x="112239" y="15710"/>
                  <a:pt x="113233" y="18892"/>
                </a:cubicBezTo>
                <a:cubicBezTo>
                  <a:pt x="115148" y="24911"/>
                  <a:pt x="117246" y="34759"/>
                  <a:pt x="114601" y="37677"/>
                </a:cubicBezTo>
                <a:cubicBezTo>
                  <a:pt x="111956" y="40596"/>
                  <a:pt x="101287" y="53636"/>
                  <a:pt x="91074" y="52632"/>
                </a:cubicBezTo>
                <a:cubicBezTo>
                  <a:pt x="83724" y="52842"/>
                  <a:pt x="77196" y="47973"/>
                  <a:pt x="75299" y="40869"/>
                </a:cubicBezTo>
                <a:cubicBezTo>
                  <a:pt x="74359" y="36975"/>
                  <a:pt x="71806" y="33656"/>
                  <a:pt x="68277" y="31750"/>
                </a:cubicBezTo>
                <a:cubicBezTo>
                  <a:pt x="64748" y="29014"/>
                  <a:pt x="61483" y="25969"/>
                  <a:pt x="58520" y="22631"/>
                </a:cubicBezTo>
                <a:cubicBezTo>
                  <a:pt x="55501" y="18965"/>
                  <a:pt x="50614" y="17397"/>
                  <a:pt x="46027" y="18619"/>
                </a:cubicBezTo>
                <a:cubicBezTo>
                  <a:pt x="37811" y="19339"/>
                  <a:pt x="29823" y="21665"/>
                  <a:pt x="22500" y="25458"/>
                </a:cubicBezTo>
                <a:cubicBezTo>
                  <a:pt x="19217" y="28923"/>
                  <a:pt x="13381" y="38407"/>
                  <a:pt x="14658" y="41051"/>
                </a:cubicBezTo>
                <a:cubicBezTo>
                  <a:pt x="16016" y="45392"/>
                  <a:pt x="14475" y="50107"/>
                  <a:pt x="10828" y="52815"/>
                </a:cubicBezTo>
                <a:cubicBezTo>
                  <a:pt x="6542" y="55095"/>
                  <a:pt x="615" y="61204"/>
                  <a:pt x="1709" y="66311"/>
                </a:cubicBezTo>
                <a:cubicBezTo>
                  <a:pt x="2803" y="71417"/>
                  <a:pt x="2894" y="82451"/>
                  <a:pt x="1709" y="79442"/>
                </a:cubicBezTo>
                <a:cubicBezTo>
                  <a:pt x="523" y="76433"/>
                  <a:pt x="-206" y="76980"/>
                  <a:pt x="-24" y="81175"/>
                </a:cubicBezTo>
                <a:cubicBezTo>
                  <a:pt x="158" y="85369"/>
                  <a:pt x="-24" y="94671"/>
                  <a:pt x="1526" y="94853"/>
                </a:cubicBezTo>
                <a:cubicBezTo>
                  <a:pt x="2101" y="94798"/>
                  <a:pt x="2685" y="94798"/>
                  <a:pt x="3259" y="94853"/>
                </a:cubicBezTo>
                <a:lnTo>
                  <a:pt x="7180" y="93394"/>
                </a:lnTo>
                <a:cubicBezTo>
                  <a:pt x="7673" y="92993"/>
                  <a:pt x="8074" y="92500"/>
                  <a:pt x="8366" y="91935"/>
                </a:cubicBezTo>
                <a:cubicBezTo>
                  <a:pt x="8612" y="90978"/>
                  <a:pt x="9195" y="90139"/>
                  <a:pt x="10007" y="89564"/>
                </a:cubicBezTo>
                <a:cubicBezTo>
                  <a:pt x="12916" y="87950"/>
                  <a:pt x="15971" y="86610"/>
                  <a:pt x="19126" y="85552"/>
                </a:cubicBezTo>
                <a:cubicBezTo>
                  <a:pt x="21132" y="85096"/>
                  <a:pt x="31801" y="81266"/>
                  <a:pt x="32531" y="81083"/>
                </a:cubicBezTo>
                <a:cubicBezTo>
                  <a:pt x="33260" y="80901"/>
                  <a:pt x="35540" y="80263"/>
                  <a:pt x="37638" y="79989"/>
                </a:cubicBezTo>
                <a:cubicBezTo>
                  <a:pt x="43045" y="79697"/>
                  <a:pt x="48462" y="79697"/>
                  <a:pt x="53869" y="79989"/>
                </a:cubicBezTo>
                <a:lnTo>
                  <a:pt x="56605" y="81539"/>
                </a:lnTo>
                <a:cubicBezTo>
                  <a:pt x="57325" y="81895"/>
                  <a:pt x="58164" y="81895"/>
                  <a:pt x="58884" y="81539"/>
                </a:cubicBezTo>
                <a:cubicBezTo>
                  <a:pt x="60425" y="80901"/>
                  <a:pt x="62003" y="80381"/>
                  <a:pt x="63626" y="79989"/>
                </a:cubicBezTo>
                <a:cubicBezTo>
                  <a:pt x="64447" y="79989"/>
                  <a:pt x="67000" y="79260"/>
                  <a:pt x="67547" y="79989"/>
                </a:cubicBezTo>
                <a:lnTo>
                  <a:pt x="69554" y="82999"/>
                </a:lnTo>
                <a:cubicBezTo>
                  <a:pt x="69554" y="82999"/>
                  <a:pt x="70192" y="84002"/>
                  <a:pt x="71560" y="82999"/>
                </a:cubicBezTo>
                <a:cubicBezTo>
                  <a:pt x="72928" y="81995"/>
                  <a:pt x="74569" y="80810"/>
                  <a:pt x="75572" y="80992"/>
                </a:cubicBezTo>
                <a:lnTo>
                  <a:pt x="80679" y="80992"/>
                </a:lnTo>
                <a:cubicBezTo>
                  <a:pt x="81864" y="80992"/>
                  <a:pt x="83505" y="80992"/>
                  <a:pt x="87153" y="80992"/>
                </a:cubicBezTo>
                <a:cubicBezTo>
                  <a:pt x="90190" y="80783"/>
                  <a:pt x="93235" y="80783"/>
                  <a:pt x="96272" y="80992"/>
                </a:cubicBezTo>
                <a:cubicBezTo>
                  <a:pt x="98606" y="81284"/>
                  <a:pt x="100877" y="81932"/>
                  <a:pt x="103020" y="82907"/>
                </a:cubicBezTo>
                <a:lnTo>
                  <a:pt x="105847" y="84640"/>
                </a:lnTo>
                <a:cubicBezTo>
                  <a:pt x="105847" y="84640"/>
                  <a:pt x="106850" y="85643"/>
                  <a:pt x="107580" y="85187"/>
                </a:cubicBezTo>
                <a:cubicBezTo>
                  <a:pt x="109403" y="84184"/>
                  <a:pt x="111428" y="83628"/>
                  <a:pt x="113507" y="83546"/>
                </a:cubicBezTo>
                <a:cubicBezTo>
                  <a:pt x="115240" y="83546"/>
                  <a:pt x="117793" y="84549"/>
                  <a:pt x="117793" y="84549"/>
                </a:cubicBezTo>
                <a:cubicBezTo>
                  <a:pt x="117793" y="84549"/>
                  <a:pt x="119525" y="84549"/>
                  <a:pt x="120072" y="83910"/>
                </a:cubicBezTo>
                <a:cubicBezTo>
                  <a:pt x="120620" y="83272"/>
                  <a:pt x="125270" y="79807"/>
                  <a:pt x="125270" y="79807"/>
                </a:cubicBezTo>
                <a:lnTo>
                  <a:pt x="130924" y="77071"/>
                </a:lnTo>
                <a:cubicBezTo>
                  <a:pt x="131471" y="77071"/>
                  <a:pt x="131927" y="76250"/>
                  <a:pt x="132474" y="77071"/>
                </a:cubicBezTo>
                <a:cubicBezTo>
                  <a:pt x="133021" y="77892"/>
                  <a:pt x="137763" y="85369"/>
                  <a:pt x="138310" y="86190"/>
                </a:cubicBezTo>
                <a:cubicBezTo>
                  <a:pt x="139003" y="86901"/>
                  <a:pt x="139642" y="87667"/>
                  <a:pt x="140225" y="88470"/>
                </a:cubicBezTo>
                <a:cubicBezTo>
                  <a:pt x="140225" y="88470"/>
                  <a:pt x="141228" y="89473"/>
                  <a:pt x="142049" y="89199"/>
                </a:cubicBezTo>
                <a:cubicBezTo>
                  <a:pt x="143381" y="89008"/>
                  <a:pt x="144730" y="89008"/>
                  <a:pt x="146061" y="89199"/>
                </a:cubicBezTo>
                <a:lnTo>
                  <a:pt x="148889" y="89747"/>
                </a:lnTo>
                <a:cubicBezTo>
                  <a:pt x="150557" y="89847"/>
                  <a:pt x="152235" y="89847"/>
                  <a:pt x="153904" y="89747"/>
                </a:cubicBezTo>
                <a:cubicBezTo>
                  <a:pt x="155572" y="89938"/>
                  <a:pt x="157168" y="90531"/>
                  <a:pt x="158555" y="91479"/>
                </a:cubicBezTo>
                <a:cubicBezTo>
                  <a:pt x="159831" y="92756"/>
                  <a:pt x="162840" y="95035"/>
                  <a:pt x="163387" y="95583"/>
                </a:cubicBezTo>
                <a:cubicBezTo>
                  <a:pt x="164418" y="96668"/>
                  <a:pt x="165585" y="97616"/>
                  <a:pt x="166853" y="98410"/>
                </a:cubicBezTo>
                <a:cubicBezTo>
                  <a:pt x="167673" y="98410"/>
                  <a:pt x="171959" y="101419"/>
                  <a:pt x="171959" y="101419"/>
                </a:cubicBezTo>
                <a:cubicBezTo>
                  <a:pt x="171959" y="101419"/>
                  <a:pt x="175971" y="104702"/>
                  <a:pt x="176792" y="105249"/>
                </a:cubicBezTo>
                <a:cubicBezTo>
                  <a:pt x="177613" y="105796"/>
                  <a:pt x="180257" y="109261"/>
                  <a:pt x="180895" y="109535"/>
                </a:cubicBezTo>
                <a:cubicBezTo>
                  <a:pt x="181534" y="109808"/>
                  <a:pt x="184543" y="111814"/>
                  <a:pt x="184908" y="111997"/>
                </a:cubicBezTo>
                <a:cubicBezTo>
                  <a:pt x="186312" y="112535"/>
                  <a:pt x="187744" y="112991"/>
                  <a:pt x="189194" y="113365"/>
                </a:cubicBezTo>
                <a:cubicBezTo>
                  <a:pt x="189139" y="114039"/>
                  <a:pt x="189203" y="114714"/>
                  <a:pt x="189376" y="11537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1316" name="Graphic 2">
            <a:extLst>
              <a:ext uri="{FF2B5EF4-FFF2-40B4-BE49-F238E27FC236}">
                <a16:creationId xmlns:a16="http://schemas.microsoft.com/office/drawing/2014/main" id="{83802107-C3AD-E6AA-8179-3FED45825B40}"/>
              </a:ext>
            </a:extLst>
          </p:cNvPr>
          <p:cNvGrpSpPr/>
          <p:nvPr/>
        </p:nvGrpSpPr>
        <p:grpSpPr>
          <a:xfrm>
            <a:off x="6386234" y="2581193"/>
            <a:ext cx="184182" cy="90541"/>
            <a:chOff x="6429851" y="1991934"/>
            <a:chExt cx="211976" cy="104204"/>
          </a:xfrm>
          <a:solidFill>
            <a:schemeClr val="bg1">
              <a:lumMod val="75000"/>
            </a:schemeClr>
          </a:solidFill>
        </p:grpSpPr>
        <p:sp>
          <p:nvSpPr>
            <p:cNvPr id="1317" name="Freeform: Shape 1316">
              <a:extLst>
                <a:ext uri="{FF2B5EF4-FFF2-40B4-BE49-F238E27FC236}">
                  <a16:creationId xmlns:a16="http://schemas.microsoft.com/office/drawing/2014/main" id="{848B8C4D-1A2F-1DD1-D659-2DC9EE5FC0B9}"/>
                </a:ext>
              </a:extLst>
            </p:cNvPr>
            <p:cNvSpPr/>
            <p:nvPr/>
          </p:nvSpPr>
          <p:spPr>
            <a:xfrm>
              <a:off x="6429851" y="2043447"/>
              <a:ext cx="49231" cy="33341"/>
            </a:xfrm>
            <a:custGeom>
              <a:avLst/>
              <a:gdLst>
                <a:gd name="connsiteX0" fmla="*/ 2221 w 49231"/>
                <a:gd name="connsiteY0" fmla="*/ 16311 h 33341"/>
                <a:gd name="connsiteX1" fmla="*/ 6415 w 49231"/>
                <a:gd name="connsiteY1" fmla="*/ 27710 h 33341"/>
                <a:gd name="connsiteX2" fmla="*/ 5047 w 49231"/>
                <a:gd name="connsiteY2" fmla="*/ 32543 h 33341"/>
                <a:gd name="connsiteX3" fmla="*/ 9880 w 49231"/>
                <a:gd name="connsiteY3" fmla="*/ 30537 h 33341"/>
                <a:gd name="connsiteX4" fmla="*/ 16446 w 49231"/>
                <a:gd name="connsiteY4" fmla="*/ 19138 h 33341"/>
                <a:gd name="connsiteX5" fmla="*/ 33498 w 49231"/>
                <a:gd name="connsiteY5" fmla="*/ 13484 h 33341"/>
                <a:gd name="connsiteX6" fmla="*/ 43256 w 49231"/>
                <a:gd name="connsiteY6" fmla="*/ 7739 h 33341"/>
                <a:gd name="connsiteX7" fmla="*/ 47451 w 49231"/>
                <a:gd name="connsiteY7" fmla="*/ 4912 h 33341"/>
                <a:gd name="connsiteX8" fmla="*/ 23559 w 49231"/>
                <a:gd name="connsiteY8" fmla="*/ 79 h 33341"/>
                <a:gd name="connsiteX9" fmla="*/ 7053 w 49231"/>
                <a:gd name="connsiteY9" fmla="*/ 5733 h 33341"/>
                <a:gd name="connsiteX10" fmla="*/ 1035 w 49231"/>
                <a:gd name="connsiteY10" fmla="*/ 6280 h 33341"/>
                <a:gd name="connsiteX11" fmla="*/ 1582 w 49231"/>
                <a:gd name="connsiteY11" fmla="*/ 11478 h 33341"/>
                <a:gd name="connsiteX12" fmla="*/ 2221 w 49231"/>
                <a:gd name="connsiteY12" fmla="*/ 16311 h 33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231" h="33341">
                  <a:moveTo>
                    <a:pt x="2221" y="16311"/>
                  </a:moveTo>
                  <a:cubicBezTo>
                    <a:pt x="5595" y="18044"/>
                    <a:pt x="12981" y="21144"/>
                    <a:pt x="6415" y="27710"/>
                  </a:cubicBezTo>
                  <a:cubicBezTo>
                    <a:pt x="6415" y="27710"/>
                    <a:pt x="2494" y="31449"/>
                    <a:pt x="5047" y="32543"/>
                  </a:cubicBezTo>
                  <a:cubicBezTo>
                    <a:pt x="7600" y="33637"/>
                    <a:pt x="8968" y="34002"/>
                    <a:pt x="9880" y="30537"/>
                  </a:cubicBezTo>
                  <a:cubicBezTo>
                    <a:pt x="10792" y="27071"/>
                    <a:pt x="12160" y="20323"/>
                    <a:pt x="16446" y="19138"/>
                  </a:cubicBezTo>
                  <a:cubicBezTo>
                    <a:pt x="20732" y="17952"/>
                    <a:pt x="30398" y="18317"/>
                    <a:pt x="33498" y="13484"/>
                  </a:cubicBezTo>
                  <a:cubicBezTo>
                    <a:pt x="35724" y="10201"/>
                    <a:pt x="39307" y="8095"/>
                    <a:pt x="43256" y="7739"/>
                  </a:cubicBezTo>
                  <a:cubicBezTo>
                    <a:pt x="45444" y="7192"/>
                    <a:pt x="52375" y="7739"/>
                    <a:pt x="47451" y="4912"/>
                  </a:cubicBezTo>
                  <a:cubicBezTo>
                    <a:pt x="40073" y="1165"/>
                    <a:pt x="31811" y="-504"/>
                    <a:pt x="23559" y="79"/>
                  </a:cubicBezTo>
                  <a:cubicBezTo>
                    <a:pt x="17267" y="1447"/>
                    <a:pt x="9880" y="6645"/>
                    <a:pt x="7053" y="5733"/>
                  </a:cubicBezTo>
                  <a:cubicBezTo>
                    <a:pt x="4226" y="4821"/>
                    <a:pt x="-1245" y="3727"/>
                    <a:pt x="1035" y="6280"/>
                  </a:cubicBezTo>
                  <a:cubicBezTo>
                    <a:pt x="3315" y="8833"/>
                    <a:pt x="3315" y="10019"/>
                    <a:pt x="1582" y="11478"/>
                  </a:cubicBezTo>
                  <a:cubicBezTo>
                    <a:pt x="-150" y="12937"/>
                    <a:pt x="-1245" y="14578"/>
                    <a:pt x="2221" y="16311"/>
                  </a:cubicBezTo>
                  <a:close/>
                </a:path>
              </a:pathLst>
            </a:custGeom>
            <a:grpFill/>
            <a:ln w="4559" cap="flat">
              <a:solidFill>
                <a:srgbClr val="FFFFFF"/>
              </a:solidFill>
              <a:prstDash val="solid"/>
              <a:miter/>
            </a:ln>
          </p:spPr>
          <p:txBody>
            <a:bodyPr rtlCol="0" anchor="ctr"/>
            <a:lstStyle/>
            <a:p>
              <a:endParaRPr lang="en-US"/>
            </a:p>
          </p:txBody>
        </p:sp>
        <p:sp>
          <p:nvSpPr>
            <p:cNvPr id="1318" name="Freeform: Shape 1317">
              <a:extLst>
                <a:ext uri="{FF2B5EF4-FFF2-40B4-BE49-F238E27FC236}">
                  <a16:creationId xmlns:a16="http://schemas.microsoft.com/office/drawing/2014/main" id="{43CE2562-F499-A5BB-2F58-B0142032B26E}"/>
                </a:ext>
              </a:extLst>
            </p:cNvPr>
            <p:cNvSpPr/>
            <p:nvPr/>
          </p:nvSpPr>
          <p:spPr>
            <a:xfrm>
              <a:off x="6472651" y="2039930"/>
              <a:ext cx="9050" cy="6490"/>
            </a:xfrm>
            <a:custGeom>
              <a:avLst/>
              <a:gdLst>
                <a:gd name="connsiteX0" fmla="*/ 1003 w 9050"/>
                <a:gd name="connsiteY0" fmla="*/ 404 h 6490"/>
                <a:gd name="connsiteX1" fmla="*/ 4104 w 9050"/>
                <a:gd name="connsiteY1" fmla="*/ 6423 h 6490"/>
                <a:gd name="connsiteX2" fmla="*/ 8116 w 9050"/>
                <a:gd name="connsiteY2" fmla="*/ 3596 h 6490"/>
                <a:gd name="connsiteX3" fmla="*/ 1003 w 9050"/>
                <a:gd name="connsiteY3" fmla="*/ 404 h 6490"/>
              </a:gdLst>
              <a:ahLst/>
              <a:cxnLst>
                <a:cxn ang="0">
                  <a:pos x="connsiteX0" y="connsiteY0"/>
                </a:cxn>
                <a:cxn ang="0">
                  <a:pos x="connsiteX1" y="connsiteY1"/>
                </a:cxn>
                <a:cxn ang="0">
                  <a:pos x="connsiteX2" y="connsiteY2"/>
                </a:cxn>
                <a:cxn ang="0">
                  <a:pos x="connsiteX3" y="connsiteY3"/>
                </a:cxn>
              </a:cxnLst>
              <a:rect l="l" t="t" r="r" b="b"/>
              <a:pathLst>
                <a:path w="9050" h="6490">
                  <a:moveTo>
                    <a:pt x="1003" y="404"/>
                  </a:moveTo>
                  <a:cubicBezTo>
                    <a:pt x="-729" y="1590"/>
                    <a:pt x="-729" y="5876"/>
                    <a:pt x="4104" y="6423"/>
                  </a:cubicBezTo>
                  <a:cubicBezTo>
                    <a:pt x="4104" y="6423"/>
                    <a:pt x="11490" y="6970"/>
                    <a:pt x="8116" y="3596"/>
                  </a:cubicBezTo>
                  <a:cubicBezTo>
                    <a:pt x="4742" y="222"/>
                    <a:pt x="2645" y="-690"/>
                    <a:pt x="1003" y="404"/>
                  </a:cubicBezTo>
                  <a:close/>
                </a:path>
              </a:pathLst>
            </a:custGeom>
            <a:grpFill/>
            <a:ln w="4559" cap="flat">
              <a:solidFill>
                <a:srgbClr val="FFFFFF"/>
              </a:solidFill>
              <a:prstDash val="solid"/>
              <a:miter/>
            </a:ln>
          </p:spPr>
          <p:txBody>
            <a:bodyPr rtlCol="0" anchor="ctr"/>
            <a:lstStyle/>
            <a:p>
              <a:endParaRPr lang="en-US"/>
            </a:p>
          </p:txBody>
        </p:sp>
        <p:sp>
          <p:nvSpPr>
            <p:cNvPr id="1319" name="Freeform: Shape 1318">
              <a:extLst>
                <a:ext uri="{FF2B5EF4-FFF2-40B4-BE49-F238E27FC236}">
                  <a16:creationId xmlns:a16="http://schemas.microsoft.com/office/drawing/2014/main" id="{4642667A-DD07-7C7A-DA06-BE8C1AFB4B6B}"/>
                </a:ext>
              </a:extLst>
            </p:cNvPr>
            <p:cNvSpPr/>
            <p:nvPr/>
          </p:nvSpPr>
          <p:spPr>
            <a:xfrm>
              <a:off x="6440245" y="2021466"/>
              <a:ext cx="26453" cy="15604"/>
            </a:xfrm>
            <a:custGeom>
              <a:avLst/>
              <a:gdLst>
                <a:gd name="connsiteX0" fmla="*/ 12891 w 26453"/>
                <a:gd name="connsiteY0" fmla="*/ 15222 h 15604"/>
                <a:gd name="connsiteX1" fmla="*/ 25931 w 26453"/>
                <a:gd name="connsiteY1" fmla="*/ 7470 h 15604"/>
                <a:gd name="connsiteX2" fmla="*/ 15992 w 26453"/>
                <a:gd name="connsiteY2" fmla="*/ 358 h 15604"/>
                <a:gd name="connsiteX3" fmla="*/ 2039 w 26453"/>
                <a:gd name="connsiteY3" fmla="*/ 4370 h 15604"/>
                <a:gd name="connsiteX4" fmla="*/ 3407 w 26453"/>
                <a:gd name="connsiteY4" fmla="*/ 7197 h 15604"/>
                <a:gd name="connsiteX5" fmla="*/ 10611 w 26453"/>
                <a:gd name="connsiteY5" fmla="*/ 13489 h 15604"/>
                <a:gd name="connsiteX6" fmla="*/ 12891 w 26453"/>
                <a:gd name="connsiteY6" fmla="*/ 15222 h 1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3" h="15604">
                  <a:moveTo>
                    <a:pt x="12891" y="15222"/>
                  </a:moveTo>
                  <a:cubicBezTo>
                    <a:pt x="17450" y="13763"/>
                    <a:pt x="28849" y="10389"/>
                    <a:pt x="25931" y="7470"/>
                  </a:cubicBezTo>
                  <a:cubicBezTo>
                    <a:pt x="23013" y="4552"/>
                    <a:pt x="19730" y="-1648"/>
                    <a:pt x="15992" y="358"/>
                  </a:cubicBezTo>
                  <a:cubicBezTo>
                    <a:pt x="11624" y="2519"/>
                    <a:pt x="6891" y="3878"/>
                    <a:pt x="2039" y="4370"/>
                  </a:cubicBezTo>
                  <a:cubicBezTo>
                    <a:pt x="34" y="4370"/>
                    <a:pt x="-1973" y="5738"/>
                    <a:pt x="3407" y="7197"/>
                  </a:cubicBezTo>
                  <a:cubicBezTo>
                    <a:pt x="8787" y="8656"/>
                    <a:pt x="13712" y="10024"/>
                    <a:pt x="10611" y="13489"/>
                  </a:cubicBezTo>
                  <a:cubicBezTo>
                    <a:pt x="10337" y="13489"/>
                    <a:pt x="8331" y="16589"/>
                    <a:pt x="12891" y="15222"/>
                  </a:cubicBezTo>
                  <a:close/>
                </a:path>
              </a:pathLst>
            </a:custGeom>
            <a:grpFill/>
            <a:ln w="4559" cap="flat">
              <a:solidFill>
                <a:srgbClr val="FFFFFF"/>
              </a:solidFill>
              <a:prstDash val="solid"/>
              <a:miter/>
            </a:ln>
          </p:spPr>
          <p:txBody>
            <a:bodyPr rtlCol="0" anchor="ctr"/>
            <a:lstStyle/>
            <a:p>
              <a:endParaRPr lang="en-US"/>
            </a:p>
          </p:txBody>
        </p:sp>
        <p:sp>
          <p:nvSpPr>
            <p:cNvPr id="1320" name="Freeform: Shape 1319">
              <a:extLst>
                <a:ext uri="{FF2B5EF4-FFF2-40B4-BE49-F238E27FC236}">
                  <a16:creationId xmlns:a16="http://schemas.microsoft.com/office/drawing/2014/main" id="{3DB918CB-3110-8036-0DCA-35C2A7B01D27}"/>
                </a:ext>
              </a:extLst>
            </p:cNvPr>
            <p:cNvSpPr/>
            <p:nvPr/>
          </p:nvSpPr>
          <p:spPr>
            <a:xfrm>
              <a:off x="6475347" y="2022110"/>
              <a:ext cx="4489" cy="2729"/>
            </a:xfrm>
            <a:custGeom>
              <a:avLst/>
              <a:gdLst>
                <a:gd name="connsiteX0" fmla="*/ -52 w 4489"/>
                <a:gd name="connsiteY0" fmla="*/ -12 h 2729"/>
                <a:gd name="connsiteX1" fmla="*/ 3688 w 4489"/>
                <a:gd name="connsiteY1" fmla="*/ 2632 h 2729"/>
                <a:gd name="connsiteX2" fmla="*/ -52 w 4489"/>
                <a:gd name="connsiteY2" fmla="*/ -12 h 2729"/>
              </a:gdLst>
              <a:ahLst/>
              <a:cxnLst>
                <a:cxn ang="0">
                  <a:pos x="connsiteX0" y="connsiteY0"/>
                </a:cxn>
                <a:cxn ang="0">
                  <a:pos x="connsiteX1" y="connsiteY1"/>
                </a:cxn>
                <a:cxn ang="0">
                  <a:pos x="connsiteX2" y="connsiteY2"/>
                </a:cxn>
              </a:cxnLst>
              <a:rect l="l" t="t" r="r" b="b"/>
              <a:pathLst>
                <a:path w="4489" h="2729">
                  <a:moveTo>
                    <a:pt x="-52" y="-12"/>
                  </a:moveTo>
                  <a:cubicBezTo>
                    <a:pt x="-52" y="-12"/>
                    <a:pt x="1681" y="3179"/>
                    <a:pt x="3688" y="2632"/>
                  </a:cubicBezTo>
                  <a:cubicBezTo>
                    <a:pt x="5693" y="2085"/>
                    <a:pt x="3414" y="-286"/>
                    <a:pt x="-52" y="-12"/>
                  </a:cubicBezTo>
                  <a:close/>
                </a:path>
              </a:pathLst>
            </a:custGeom>
            <a:grpFill/>
            <a:ln w="4559" cap="flat">
              <a:solidFill>
                <a:srgbClr val="FFFFFF"/>
              </a:solidFill>
              <a:prstDash val="solid"/>
              <a:miter/>
            </a:ln>
          </p:spPr>
          <p:txBody>
            <a:bodyPr rtlCol="0" anchor="ctr"/>
            <a:lstStyle/>
            <a:p>
              <a:endParaRPr lang="en-US"/>
            </a:p>
          </p:txBody>
        </p:sp>
        <p:sp>
          <p:nvSpPr>
            <p:cNvPr id="1321" name="Freeform: Shape 1320">
              <a:extLst>
                <a:ext uri="{FF2B5EF4-FFF2-40B4-BE49-F238E27FC236}">
                  <a16:creationId xmlns:a16="http://schemas.microsoft.com/office/drawing/2014/main" id="{100B5BC3-06AC-088A-6BE4-4C4287E33CC2}"/>
                </a:ext>
              </a:extLst>
            </p:cNvPr>
            <p:cNvSpPr/>
            <p:nvPr/>
          </p:nvSpPr>
          <p:spPr>
            <a:xfrm>
              <a:off x="6482831" y="1991934"/>
              <a:ext cx="158995" cy="104204"/>
            </a:xfrm>
            <a:custGeom>
              <a:avLst/>
              <a:gdLst>
                <a:gd name="connsiteX0" fmla="*/ 39061 w 158995"/>
                <a:gd name="connsiteY0" fmla="*/ 82961 h 104204"/>
                <a:gd name="connsiteX1" fmla="*/ 44533 w 158995"/>
                <a:gd name="connsiteY1" fmla="*/ 82232 h 104204"/>
                <a:gd name="connsiteX2" fmla="*/ 51737 w 158995"/>
                <a:gd name="connsiteY2" fmla="*/ 79679 h 104204"/>
                <a:gd name="connsiteX3" fmla="*/ 54472 w 158995"/>
                <a:gd name="connsiteY3" fmla="*/ 77764 h 104204"/>
                <a:gd name="connsiteX4" fmla="*/ 56023 w 158995"/>
                <a:gd name="connsiteY4" fmla="*/ 77764 h 104204"/>
                <a:gd name="connsiteX5" fmla="*/ 59032 w 158995"/>
                <a:gd name="connsiteY5" fmla="*/ 80317 h 104204"/>
                <a:gd name="connsiteX6" fmla="*/ 60856 w 158995"/>
                <a:gd name="connsiteY6" fmla="*/ 80773 h 104204"/>
                <a:gd name="connsiteX7" fmla="*/ 66418 w 158995"/>
                <a:gd name="connsiteY7" fmla="*/ 80226 h 104204"/>
                <a:gd name="connsiteX8" fmla="*/ 68059 w 158995"/>
                <a:gd name="connsiteY8" fmla="*/ 80773 h 104204"/>
                <a:gd name="connsiteX9" fmla="*/ 69610 w 158995"/>
                <a:gd name="connsiteY9" fmla="*/ 81867 h 104204"/>
                <a:gd name="connsiteX10" fmla="*/ 72893 w 158995"/>
                <a:gd name="connsiteY10" fmla="*/ 83053 h 104204"/>
                <a:gd name="connsiteX11" fmla="*/ 82012 w 158995"/>
                <a:gd name="connsiteY11" fmla="*/ 87156 h 104204"/>
                <a:gd name="connsiteX12" fmla="*/ 84291 w 158995"/>
                <a:gd name="connsiteY12" fmla="*/ 88068 h 104204"/>
                <a:gd name="connsiteX13" fmla="*/ 87210 w 158995"/>
                <a:gd name="connsiteY13" fmla="*/ 88068 h 104204"/>
                <a:gd name="connsiteX14" fmla="*/ 88121 w 158995"/>
                <a:gd name="connsiteY14" fmla="*/ 89436 h 104204"/>
                <a:gd name="connsiteX15" fmla="*/ 88121 w 158995"/>
                <a:gd name="connsiteY15" fmla="*/ 91442 h 104204"/>
                <a:gd name="connsiteX16" fmla="*/ 91952 w 158995"/>
                <a:gd name="connsiteY16" fmla="*/ 94178 h 104204"/>
                <a:gd name="connsiteX17" fmla="*/ 96693 w 158995"/>
                <a:gd name="connsiteY17" fmla="*/ 99193 h 104204"/>
                <a:gd name="connsiteX18" fmla="*/ 98791 w 158995"/>
                <a:gd name="connsiteY18" fmla="*/ 100470 h 104204"/>
                <a:gd name="connsiteX19" fmla="*/ 101618 w 158995"/>
                <a:gd name="connsiteY19" fmla="*/ 101564 h 104204"/>
                <a:gd name="connsiteX20" fmla="*/ 104079 w 158995"/>
                <a:gd name="connsiteY20" fmla="*/ 104026 h 104204"/>
                <a:gd name="connsiteX21" fmla="*/ 106906 w 158995"/>
                <a:gd name="connsiteY21" fmla="*/ 104026 h 104204"/>
                <a:gd name="connsiteX22" fmla="*/ 110371 w 158995"/>
                <a:gd name="connsiteY22" fmla="*/ 102111 h 104204"/>
                <a:gd name="connsiteX23" fmla="*/ 112469 w 158995"/>
                <a:gd name="connsiteY23" fmla="*/ 101108 h 104204"/>
                <a:gd name="connsiteX24" fmla="*/ 114749 w 158995"/>
                <a:gd name="connsiteY24" fmla="*/ 101108 h 104204"/>
                <a:gd name="connsiteX25" fmla="*/ 117029 w 158995"/>
                <a:gd name="connsiteY25" fmla="*/ 99011 h 104204"/>
                <a:gd name="connsiteX26" fmla="*/ 121861 w 158995"/>
                <a:gd name="connsiteY26" fmla="*/ 101564 h 104204"/>
                <a:gd name="connsiteX27" fmla="*/ 124324 w 158995"/>
                <a:gd name="connsiteY27" fmla="*/ 102658 h 104204"/>
                <a:gd name="connsiteX28" fmla="*/ 131163 w 158995"/>
                <a:gd name="connsiteY28" fmla="*/ 104117 h 104204"/>
                <a:gd name="connsiteX29" fmla="*/ 133260 w 158995"/>
                <a:gd name="connsiteY29" fmla="*/ 103479 h 104204"/>
                <a:gd name="connsiteX30" fmla="*/ 133260 w 158995"/>
                <a:gd name="connsiteY30" fmla="*/ 98828 h 104204"/>
                <a:gd name="connsiteX31" fmla="*/ 138367 w 158995"/>
                <a:gd name="connsiteY31" fmla="*/ 90895 h 104204"/>
                <a:gd name="connsiteX32" fmla="*/ 144476 w 158995"/>
                <a:gd name="connsiteY32" fmla="*/ 89527 h 104204"/>
                <a:gd name="connsiteX33" fmla="*/ 145023 w 158995"/>
                <a:gd name="connsiteY33" fmla="*/ 83509 h 104204"/>
                <a:gd name="connsiteX34" fmla="*/ 137819 w 158995"/>
                <a:gd name="connsiteY34" fmla="*/ 73204 h 104204"/>
                <a:gd name="connsiteX35" fmla="*/ 136361 w 158995"/>
                <a:gd name="connsiteY35" fmla="*/ 55878 h 104204"/>
                <a:gd name="connsiteX36" fmla="*/ 135540 w 158995"/>
                <a:gd name="connsiteY36" fmla="*/ 43385 h 104204"/>
                <a:gd name="connsiteX37" fmla="*/ 144659 w 158995"/>
                <a:gd name="connsiteY37" fmla="*/ 32899 h 104204"/>
                <a:gd name="connsiteX38" fmla="*/ 149036 w 158995"/>
                <a:gd name="connsiteY38" fmla="*/ 23780 h 104204"/>
                <a:gd name="connsiteX39" fmla="*/ 154963 w 158995"/>
                <a:gd name="connsiteY39" fmla="*/ 17305 h 104204"/>
                <a:gd name="connsiteX40" fmla="*/ 155510 w 158995"/>
                <a:gd name="connsiteY40" fmla="*/ 15664 h 104204"/>
                <a:gd name="connsiteX41" fmla="*/ 158154 w 158995"/>
                <a:gd name="connsiteY41" fmla="*/ 12563 h 104204"/>
                <a:gd name="connsiteX42" fmla="*/ 158154 w 158995"/>
                <a:gd name="connsiteY42" fmla="*/ 9919 h 104204"/>
                <a:gd name="connsiteX43" fmla="*/ 155328 w 158995"/>
                <a:gd name="connsiteY43" fmla="*/ 7639 h 104204"/>
                <a:gd name="connsiteX44" fmla="*/ 150951 w 158995"/>
                <a:gd name="connsiteY44" fmla="*/ 11287 h 104204"/>
                <a:gd name="connsiteX45" fmla="*/ 128883 w 158995"/>
                <a:gd name="connsiteY45" fmla="*/ 9554 h 104204"/>
                <a:gd name="connsiteX46" fmla="*/ 114840 w 158995"/>
                <a:gd name="connsiteY46" fmla="*/ 7639 h 104204"/>
                <a:gd name="connsiteX47" fmla="*/ 102894 w 158995"/>
                <a:gd name="connsiteY47" fmla="*/ 4995 h 104204"/>
                <a:gd name="connsiteX48" fmla="*/ 80279 w 158995"/>
                <a:gd name="connsiteY48" fmla="*/ 3262 h 104204"/>
                <a:gd name="connsiteX49" fmla="*/ 71160 w 158995"/>
                <a:gd name="connsiteY49" fmla="*/ 435 h 104204"/>
                <a:gd name="connsiteX50" fmla="*/ 70430 w 158995"/>
                <a:gd name="connsiteY50" fmla="*/ 1985 h 104204"/>
                <a:gd name="connsiteX51" fmla="*/ 69610 w 158995"/>
                <a:gd name="connsiteY51" fmla="*/ 5542 h 104204"/>
                <a:gd name="connsiteX52" fmla="*/ 48180 w 158995"/>
                <a:gd name="connsiteY52" fmla="*/ 6910 h 104204"/>
                <a:gd name="connsiteX53" fmla="*/ 33134 w 158995"/>
                <a:gd name="connsiteY53" fmla="*/ 10101 h 104204"/>
                <a:gd name="connsiteX54" fmla="*/ 25748 w 158995"/>
                <a:gd name="connsiteY54" fmla="*/ 13202 h 104204"/>
                <a:gd name="connsiteX55" fmla="*/ 21553 w 158995"/>
                <a:gd name="connsiteY55" fmla="*/ 16758 h 104204"/>
                <a:gd name="connsiteX56" fmla="*/ 1036 w 158995"/>
                <a:gd name="connsiteY56" fmla="*/ 22685 h 104204"/>
                <a:gd name="connsiteX57" fmla="*/ 1674 w 158995"/>
                <a:gd name="connsiteY57" fmla="*/ 30619 h 104204"/>
                <a:gd name="connsiteX58" fmla="*/ 5412 w 158995"/>
                <a:gd name="connsiteY58" fmla="*/ 33902 h 104204"/>
                <a:gd name="connsiteX59" fmla="*/ 1674 w 158995"/>
                <a:gd name="connsiteY59" fmla="*/ 38279 h 104204"/>
                <a:gd name="connsiteX60" fmla="*/ 1218 w 158995"/>
                <a:gd name="connsiteY60" fmla="*/ 43021 h 104204"/>
                <a:gd name="connsiteX61" fmla="*/ 11523 w 158995"/>
                <a:gd name="connsiteY61" fmla="*/ 43932 h 104204"/>
                <a:gd name="connsiteX62" fmla="*/ 2404 w 158995"/>
                <a:gd name="connsiteY62" fmla="*/ 50589 h 104204"/>
                <a:gd name="connsiteX63" fmla="*/ 5412 w 158995"/>
                <a:gd name="connsiteY63" fmla="*/ 54966 h 104204"/>
                <a:gd name="connsiteX64" fmla="*/ 16994 w 158995"/>
                <a:gd name="connsiteY64" fmla="*/ 64632 h 104204"/>
                <a:gd name="connsiteX65" fmla="*/ 29213 w 158995"/>
                <a:gd name="connsiteY65" fmla="*/ 66000 h 104204"/>
                <a:gd name="connsiteX66" fmla="*/ 36600 w 158995"/>
                <a:gd name="connsiteY66" fmla="*/ 66000 h 104204"/>
                <a:gd name="connsiteX67" fmla="*/ 31128 w 158995"/>
                <a:gd name="connsiteY67" fmla="*/ 83235 h 104204"/>
                <a:gd name="connsiteX68" fmla="*/ 30034 w 158995"/>
                <a:gd name="connsiteY68" fmla="*/ 87521 h 104204"/>
                <a:gd name="connsiteX69" fmla="*/ 37420 w 158995"/>
                <a:gd name="connsiteY69" fmla="*/ 83965 h 104204"/>
                <a:gd name="connsiteX70" fmla="*/ 39061 w 158995"/>
                <a:gd name="connsiteY70" fmla="*/ 82961 h 10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58995" h="104204">
                  <a:moveTo>
                    <a:pt x="39061" y="82961"/>
                  </a:moveTo>
                  <a:cubicBezTo>
                    <a:pt x="40904" y="82879"/>
                    <a:pt x="42736" y="82633"/>
                    <a:pt x="44533" y="82232"/>
                  </a:cubicBezTo>
                  <a:cubicBezTo>
                    <a:pt x="45536" y="82232"/>
                    <a:pt x="50460" y="80317"/>
                    <a:pt x="51737" y="79679"/>
                  </a:cubicBezTo>
                  <a:cubicBezTo>
                    <a:pt x="52704" y="79132"/>
                    <a:pt x="53625" y="78484"/>
                    <a:pt x="54472" y="77764"/>
                  </a:cubicBezTo>
                  <a:cubicBezTo>
                    <a:pt x="54472" y="77764"/>
                    <a:pt x="55476" y="76761"/>
                    <a:pt x="56023" y="77764"/>
                  </a:cubicBezTo>
                  <a:cubicBezTo>
                    <a:pt x="56980" y="78666"/>
                    <a:pt x="57983" y="79524"/>
                    <a:pt x="59032" y="80317"/>
                  </a:cubicBezTo>
                  <a:cubicBezTo>
                    <a:pt x="59032" y="80317"/>
                    <a:pt x="59488" y="81046"/>
                    <a:pt x="60856" y="80773"/>
                  </a:cubicBezTo>
                  <a:cubicBezTo>
                    <a:pt x="62688" y="80399"/>
                    <a:pt x="64549" y="80217"/>
                    <a:pt x="66418" y="80226"/>
                  </a:cubicBezTo>
                  <a:cubicBezTo>
                    <a:pt x="67148" y="80226"/>
                    <a:pt x="67877" y="80226"/>
                    <a:pt x="68059" y="80773"/>
                  </a:cubicBezTo>
                  <a:cubicBezTo>
                    <a:pt x="68242" y="81320"/>
                    <a:pt x="68607" y="81594"/>
                    <a:pt x="69610" y="81867"/>
                  </a:cubicBezTo>
                  <a:cubicBezTo>
                    <a:pt x="70750" y="82132"/>
                    <a:pt x="71853" y="82533"/>
                    <a:pt x="72893" y="83053"/>
                  </a:cubicBezTo>
                  <a:cubicBezTo>
                    <a:pt x="74261" y="83873"/>
                    <a:pt x="82012" y="87156"/>
                    <a:pt x="82012" y="87156"/>
                  </a:cubicBezTo>
                  <a:cubicBezTo>
                    <a:pt x="82723" y="87557"/>
                    <a:pt x="83498" y="87867"/>
                    <a:pt x="84291" y="88068"/>
                  </a:cubicBezTo>
                  <a:lnTo>
                    <a:pt x="87210" y="88068"/>
                  </a:lnTo>
                  <a:cubicBezTo>
                    <a:pt x="87210" y="88068"/>
                    <a:pt x="88668" y="88068"/>
                    <a:pt x="88121" y="89436"/>
                  </a:cubicBezTo>
                  <a:cubicBezTo>
                    <a:pt x="87574" y="90804"/>
                    <a:pt x="87665" y="91168"/>
                    <a:pt x="88121" y="91442"/>
                  </a:cubicBezTo>
                  <a:cubicBezTo>
                    <a:pt x="89444" y="92281"/>
                    <a:pt x="90729" y="93193"/>
                    <a:pt x="91952" y="94178"/>
                  </a:cubicBezTo>
                  <a:cubicBezTo>
                    <a:pt x="92772" y="94725"/>
                    <a:pt x="96055" y="98737"/>
                    <a:pt x="96693" y="99193"/>
                  </a:cubicBezTo>
                  <a:cubicBezTo>
                    <a:pt x="97304" y="99740"/>
                    <a:pt x="98015" y="100178"/>
                    <a:pt x="98791" y="100470"/>
                  </a:cubicBezTo>
                  <a:cubicBezTo>
                    <a:pt x="99702" y="100470"/>
                    <a:pt x="101252" y="100470"/>
                    <a:pt x="101618" y="101564"/>
                  </a:cubicBezTo>
                  <a:cubicBezTo>
                    <a:pt x="102165" y="102613"/>
                    <a:pt x="103031" y="103479"/>
                    <a:pt x="104079" y="104026"/>
                  </a:cubicBezTo>
                  <a:cubicBezTo>
                    <a:pt x="105009" y="104218"/>
                    <a:pt x="105976" y="104218"/>
                    <a:pt x="106906" y="104026"/>
                  </a:cubicBezTo>
                  <a:lnTo>
                    <a:pt x="110371" y="102111"/>
                  </a:lnTo>
                  <a:cubicBezTo>
                    <a:pt x="110371" y="102111"/>
                    <a:pt x="111921" y="101017"/>
                    <a:pt x="112469" y="101108"/>
                  </a:cubicBezTo>
                  <a:cubicBezTo>
                    <a:pt x="113016" y="101199"/>
                    <a:pt x="114475" y="101108"/>
                    <a:pt x="114749" y="101108"/>
                  </a:cubicBezTo>
                  <a:cubicBezTo>
                    <a:pt x="115022" y="101108"/>
                    <a:pt x="116208" y="98464"/>
                    <a:pt x="117029" y="99011"/>
                  </a:cubicBezTo>
                  <a:cubicBezTo>
                    <a:pt x="118697" y="99749"/>
                    <a:pt x="120311" y="100607"/>
                    <a:pt x="121861" y="101564"/>
                  </a:cubicBezTo>
                  <a:cubicBezTo>
                    <a:pt x="122591" y="102294"/>
                    <a:pt x="123776" y="102385"/>
                    <a:pt x="124324" y="102658"/>
                  </a:cubicBezTo>
                  <a:cubicBezTo>
                    <a:pt x="126576" y="103260"/>
                    <a:pt x="128856" y="103753"/>
                    <a:pt x="131163" y="104117"/>
                  </a:cubicBezTo>
                  <a:cubicBezTo>
                    <a:pt x="131901" y="104063"/>
                    <a:pt x="132622" y="103844"/>
                    <a:pt x="133260" y="103479"/>
                  </a:cubicBezTo>
                  <a:cubicBezTo>
                    <a:pt x="132977" y="101938"/>
                    <a:pt x="132977" y="100369"/>
                    <a:pt x="133260" y="98828"/>
                  </a:cubicBezTo>
                  <a:cubicBezTo>
                    <a:pt x="134764" y="96056"/>
                    <a:pt x="136470" y="93412"/>
                    <a:pt x="138367" y="90895"/>
                  </a:cubicBezTo>
                  <a:cubicBezTo>
                    <a:pt x="139369" y="89345"/>
                    <a:pt x="141285" y="90895"/>
                    <a:pt x="144476" y="89527"/>
                  </a:cubicBezTo>
                  <a:cubicBezTo>
                    <a:pt x="147668" y="88159"/>
                    <a:pt x="146391" y="85150"/>
                    <a:pt x="145023" y="83509"/>
                  </a:cubicBezTo>
                  <a:cubicBezTo>
                    <a:pt x="142433" y="80208"/>
                    <a:pt x="140026" y="76770"/>
                    <a:pt x="137819" y="73204"/>
                  </a:cubicBezTo>
                  <a:cubicBezTo>
                    <a:pt x="135859" y="67651"/>
                    <a:pt x="135357" y="61687"/>
                    <a:pt x="136361" y="55878"/>
                  </a:cubicBezTo>
                  <a:cubicBezTo>
                    <a:pt x="136333" y="51702"/>
                    <a:pt x="136060" y="47525"/>
                    <a:pt x="135540" y="43385"/>
                  </a:cubicBezTo>
                  <a:cubicBezTo>
                    <a:pt x="135540" y="40741"/>
                    <a:pt x="143200" y="33719"/>
                    <a:pt x="144659" y="32899"/>
                  </a:cubicBezTo>
                  <a:cubicBezTo>
                    <a:pt x="146537" y="30081"/>
                    <a:pt x="148005" y="27008"/>
                    <a:pt x="149036" y="23780"/>
                  </a:cubicBezTo>
                  <a:cubicBezTo>
                    <a:pt x="150294" y="21053"/>
                    <a:pt x="152364" y="18792"/>
                    <a:pt x="154963" y="17305"/>
                  </a:cubicBezTo>
                  <a:cubicBezTo>
                    <a:pt x="157607" y="16211"/>
                    <a:pt x="156604" y="16028"/>
                    <a:pt x="155510" y="15664"/>
                  </a:cubicBezTo>
                  <a:cubicBezTo>
                    <a:pt x="154416" y="15299"/>
                    <a:pt x="156969" y="13931"/>
                    <a:pt x="158154" y="12563"/>
                  </a:cubicBezTo>
                  <a:cubicBezTo>
                    <a:pt x="159340" y="11195"/>
                    <a:pt x="159067" y="11469"/>
                    <a:pt x="158154" y="9919"/>
                  </a:cubicBezTo>
                  <a:cubicBezTo>
                    <a:pt x="157407" y="8952"/>
                    <a:pt x="156431" y="8168"/>
                    <a:pt x="155328" y="7639"/>
                  </a:cubicBezTo>
                  <a:cubicBezTo>
                    <a:pt x="154726" y="9618"/>
                    <a:pt x="153002" y="11050"/>
                    <a:pt x="150951" y="11287"/>
                  </a:cubicBezTo>
                  <a:cubicBezTo>
                    <a:pt x="143929" y="11834"/>
                    <a:pt x="135722" y="8642"/>
                    <a:pt x="128883" y="9554"/>
                  </a:cubicBezTo>
                  <a:cubicBezTo>
                    <a:pt x="124114" y="10284"/>
                    <a:pt x="119235" y="9618"/>
                    <a:pt x="114840" y="7639"/>
                  </a:cubicBezTo>
                  <a:cubicBezTo>
                    <a:pt x="110955" y="6362"/>
                    <a:pt x="106952" y="5478"/>
                    <a:pt x="102894" y="4995"/>
                  </a:cubicBezTo>
                  <a:cubicBezTo>
                    <a:pt x="100979" y="4995"/>
                    <a:pt x="83106" y="3627"/>
                    <a:pt x="80279" y="3262"/>
                  </a:cubicBezTo>
                  <a:cubicBezTo>
                    <a:pt x="77088" y="2897"/>
                    <a:pt x="73996" y="1940"/>
                    <a:pt x="71160" y="435"/>
                  </a:cubicBezTo>
                  <a:cubicBezTo>
                    <a:pt x="69975" y="-477"/>
                    <a:pt x="69610" y="-112"/>
                    <a:pt x="70430" y="1985"/>
                  </a:cubicBezTo>
                  <a:cubicBezTo>
                    <a:pt x="71251" y="4083"/>
                    <a:pt x="71890" y="5542"/>
                    <a:pt x="69610" y="5542"/>
                  </a:cubicBezTo>
                  <a:cubicBezTo>
                    <a:pt x="67330" y="5542"/>
                    <a:pt x="50278" y="6545"/>
                    <a:pt x="48180" y="6910"/>
                  </a:cubicBezTo>
                  <a:lnTo>
                    <a:pt x="33134" y="10101"/>
                  </a:lnTo>
                  <a:cubicBezTo>
                    <a:pt x="30490" y="10639"/>
                    <a:pt x="27982" y="11697"/>
                    <a:pt x="25748" y="13202"/>
                  </a:cubicBezTo>
                  <a:cubicBezTo>
                    <a:pt x="24197" y="14478"/>
                    <a:pt x="23286" y="16393"/>
                    <a:pt x="21553" y="16758"/>
                  </a:cubicBezTo>
                  <a:cubicBezTo>
                    <a:pt x="14477" y="17788"/>
                    <a:pt x="7574" y="19785"/>
                    <a:pt x="1036" y="22685"/>
                  </a:cubicBezTo>
                  <a:cubicBezTo>
                    <a:pt x="488" y="24783"/>
                    <a:pt x="-1427" y="30619"/>
                    <a:pt x="1674" y="30619"/>
                  </a:cubicBezTo>
                  <a:cubicBezTo>
                    <a:pt x="4774" y="30619"/>
                    <a:pt x="9607" y="31804"/>
                    <a:pt x="5412" y="33902"/>
                  </a:cubicBezTo>
                  <a:cubicBezTo>
                    <a:pt x="1218" y="35999"/>
                    <a:pt x="2039" y="36364"/>
                    <a:pt x="1674" y="38279"/>
                  </a:cubicBezTo>
                  <a:cubicBezTo>
                    <a:pt x="1309" y="40194"/>
                    <a:pt x="-1244" y="42656"/>
                    <a:pt x="1218" y="43021"/>
                  </a:cubicBezTo>
                  <a:cubicBezTo>
                    <a:pt x="3680" y="43385"/>
                    <a:pt x="19912" y="41835"/>
                    <a:pt x="11523" y="43932"/>
                  </a:cubicBezTo>
                  <a:cubicBezTo>
                    <a:pt x="3133" y="46030"/>
                    <a:pt x="1765" y="46759"/>
                    <a:pt x="2404" y="50589"/>
                  </a:cubicBezTo>
                  <a:cubicBezTo>
                    <a:pt x="3042" y="54419"/>
                    <a:pt x="4136" y="53599"/>
                    <a:pt x="5412" y="54966"/>
                  </a:cubicBezTo>
                  <a:cubicBezTo>
                    <a:pt x="8623" y="58897"/>
                    <a:pt x="12553" y="62179"/>
                    <a:pt x="16994" y="64632"/>
                  </a:cubicBezTo>
                  <a:cubicBezTo>
                    <a:pt x="21736" y="66365"/>
                    <a:pt x="25018" y="68280"/>
                    <a:pt x="29213" y="66000"/>
                  </a:cubicBezTo>
                  <a:cubicBezTo>
                    <a:pt x="33408" y="63721"/>
                    <a:pt x="38332" y="59343"/>
                    <a:pt x="36600" y="66000"/>
                  </a:cubicBezTo>
                  <a:cubicBezTo>
                    <a:pt x="35104" y="71845"/>
                    <a:pt x="33280" y="77600"/>
                    <a:pt x="31128" y="83235"/>
                  </a:cubicBezTo>
                  <a:cubicBezTo>
                    <a:pt x="30608" y="84621"/>
                    <a:pt x="30244" y="86062"/>
                    <a:pt x="30034" y="87521"/>
                  </a:cubicBezTo>
                  <a:lnTo>
                    <a:pt x="37420" y="83965"/>
                  </a:lnTo>
                  <a:cubicBezTo>
                    <a:pt x="37849" y="83463"/>
                    <a:pt x="38423" y="83116"/>
                    <a:pt x="39061" y="82961"/>
                  </a:cubicBezTo>
                  <a:close/>
                </a:path>
              </a:pathLst>
            </a:custGeom>
            <a:grpFill/>
            <a:ln w="4559" cap="flat">
              <a:solidFill>
                <a:srgbClr val="FFFFFF"/>
              </a:solidFill>
              <a:prstDash val="solid"/>
              <a:miter/>
            </a:ln>
          </p:spPr>
          <p:txBody>
            <a:bodyPr rtlCol="0" anchor="ctr"/>
            <a:lstStyle/>
            <a:p>
              <a:endParaRPr lang="en-US"/>
            </a:p>
          </p:txBody>
        </p:sp>
      </p:grpSp>
      <p:sp>
        <p:nvSpPr>
          <p:cNvPr id="1322" name="Freeform: Shape 1321">
            <a:extLst>
              <a:ext uri="{FF2B5EF4-FFF2-40B4-BE49-F238E27FC236}">
                <a16:creationId xmlns:a16="http://schemas.microsoft.com/office/drawing/2014/main" id="{3ED8DB6E-8F34-3C89-8D55-6050B7626343}"/>
              </a:ext>
            </a:extLst>
          </p:cNvPr>
          <p:cNvSpPr/>
          <p:nvPr/>
        </p:nvSpPr>
        <p:spPr>
          <a:xfrm>
            <a:off x="6238990" y="2992035"/>
            <a:ext cx="166570" cy="68052"/>
          </a:xfrm>
          <a:custGeom>
            <a:avLst/>
            <a:gdLst>
              <a:gd name="connsiteX0" fmla="*/ 2893 w 191706"/>
              <a:gd name="connsiteY0" fmla="*/ 40079 h 78321"/>
              <a:gd name="connsiteX1" fmla="*/ 2893 w 191706"/>
              <a:gd name="connsiteY1" fmla="*/ 41903 h 78321"/>
              <a:gd name="connsiteX2" fmla="*/ 613 w 191706"/>
              <a:gd name="connsiteY2" fmla="*/ 47921 h 78321"/>
              <a:gd name="connsiteX3" fmla="*/ 2255 w 191706"/>
              <a:gd name="connsiteY3" fmla="*/ 54487 h 78321"/>
              <a:gd name="connsiteX4" fmla="*/ 3258 w 191706"/>
              <a:gd name="connsiteY4" fmla="*/ 58499 h 78321"/>
              <a:gd name="connsiteX5" fmla="*/ 5629 w 191706"/>
              <a:gd name="connsiteY5" fmla="*/ 60141 h 78321"/>
              <a:gd name="connsiteX6" fmla="*/ 6814 w 191706"/>
              <a:gd name="connsiteY6" fmla="*/ 61782 h 78321"/>
              <a:gd name="connsiteX7" fmla="*/ 7635 w 191706"/>
              <a:gd name="connsiteY7" fmla="*/ 63058 h 78321"/>
              <a:gd name="connsiteX8" fmla="*/ 10006 w 191706"/>
              <a:gd name="connsiteY8" fmla="*/ 67344 h 78321"/>
              <a:gd name="connsiteX9" fmla="*/ 10918 w 191706"/>
              <a:gd name="connsiteY9" fmla="*/ 66706 h 78321"/>
              <a:gd name="connsiteX10" fmla="*/ 14292 w 191706"/>
              <a:gd name="connsiteY10" fmla="*/ 66706 h 78321"/>
              <a:gd name="connsiteX11" fmla="*/ 18304 w 191706"/>
              <a:gd name="connsiteY11" fmla="*/ 69533 h 78321"/>
              <a:gd name="connsiteX12" fmla="*/ 26876 w 191706"/>
              <a:gd name="connsiteY12" fmla="*/ 76554 h 78321"/>
              <a:gd name="connsiteX13" fmla="*/ 31435 w 191706"/>
              <a:gd name="connsiteY13" fmla="*/ 78287 h 78321"/>
              <a:gd name="connsiteX14" fmla="*/ 50403 w 191706"/>
              <a:gd name="connsiteY14" fmla="*/ 78287 h 78321"/>
              <a:gd name="connsiteX15" fmla="*/ 58792 w 191706"/>
              <a:gd name="connsiteY15" fmla="*/ 77193 h 78321"/>
              <a:gd name="connsiteX16" fmla="*/ 64628 w 191706"/>
              <a:gd name="connsiteY16" fmla="*/ 75734 h 78321"/>
              <a:gd name="connsiteX17" fmla="*/ 66361 w 191706"/>
              <a:gd name="connsiteY17" fmla="*/ 73910 h 78321"/>
              <a:gd name="connsiteX18" fmla="*/ 64720 w 191706"/>
              <a:gd name="connsiteY18" fmla="*/ 70718 h 78321"/>
              <a:gd name="connsiteX19" fmla="*/ 65449 w 191706"/>
              <a:gd name="connsiteY19" fmla="*/ 68439 h 78321"/>
              <a:gd name="connsiteX20" fmla="*/ 71467 w 191706"/>
              <a:gd name="connsiteY20" fmla="*/ 64517 h 78321"/>
              <a:gd name="connsiteX21" fmla="*/ 88976 w 191706"/>
              <a:gd name="connsiteY21" fmla="*/ 58681 h 78321"/>
              <a:gd name="connsiteX22" fmla="*/ 92441 w 191706"/>
              <a:gd name="connsiteY22" fmla="*/ 58681 h 78321"/>
              <a:gd name="connsiteX23" fmla="*/ 99918 w 191706"/>
              <a:gd name="connsiteY23" fmla="*/ 60688 h 78321"/>
              <a:gd name="connsiteX24" fmla="*/ 104204 w 191706"/>
              <a:gd name="connsiteY24" fmla="*/ 60688 h 78321"/>
              <a:gd name="connsiteX25" fmla="*/ 109402 w 191706"/>
              <a:gd name="connsiteY25" fmla="*/ 58864 h 78321"/>
              <a:gd name="connsiteX26" fmla="*/ 119342 w 191706"/>
              <a:gd name="connsiteY26" fmla="*/ 50565 h 78321"/>
              <a:gd name="connsiteX27" fmla="*/ 121348 w 191706"/>
              <a:gd name="connsiteY27" fmla="*/ 48012 h 78321"/>
              <a:gd name="connsiteX28" fmla="*/ 123445 w 191706"/>
              <a:gd name="connsiteY28" fmla="*/ 46371 h 78321"/>
              <a:gd name="connsiteX29" fmla="*/ 131743 w 191706"/>
              <a:gd name="connsiteY29" fmla="*/ 43179 h 78321"/>
              <a:gd name="connsiteX30" fmla="*/ 134570 w 191706"/>
              <a:gd name="connsiteY30" fmla="*/ 43179 h 78321"/>
              <a:gd name="connsiteX31" fmla="*/ 155817 w 191706"/>
              <a:gd name="connsiteY31" fmla="*/ 44456 h 78321"/>
              <a:gd name="connsiteX32" fmla="*/ 158097 w 191706"/>
              <a:gd name="connsiteY32" fmla="*/ 45459 h 78321"/>
              <a:gd name="connsiteX33" fmla="*/ 169952 w 191706"/>
              <a:gd name="connsiteY33" fmla="*/ 52572 h 78321"/>
              <a:gd name="connsiteX34" fmla="*/ 179071 w 191706"/>
              <a:gd name="connsiteY34" fmla="*/ 50110 h 78321"/>
              <a:gd name="connsiteX35" fmla="*/ 179071 w 191706"/>
              <a:gd name="connsiteY35" fmla="*/ 46462 h 78321"/>
              <a:gd name="connsiteX36" fmla="*/ 179071 w 191706"/>
              <a:gd name="connsiteY36" fmla="*/ 44000 h 78321"/>
              <a:gd name="connsiteX37" fmla="*/ 191655 w 191706"/>
              <a:gd name="connsiteY37" fmla="*/ 21932 h 78321"/>
              <a:gd name="connsiteX38" fmla="*/ 191655 w 191706"/>
              <a:gd name="connsiteY38" fmla="*/ 21476 h 78321"/>
              <a:gd name="connsiteX39" fmla="*/ 183356 w 191706"/>
              <a:gd name="connsiteY39" fmla="*/ 18102 h 78321"/>
              <a:gd name="connsiteX40" fmla="*/ 174237 w 191706"/>
              <a:gd name="connsiteY40" fmla="*/ 14455 h 78321"/>
              <a:gd name="connsiteX41" fmla="*/ 164298 w 191706"/>
              <a:gd name="connsiteY41" fmla="*/ 8801 h 78321"/>
              <a:gd name="connsiteX42" fmla="*/ 154541 w 191706"/>
              <a:gd name="connsiteY42" fmla="*/ 6977 h 78321"/>
              <a:gd name="connsiteX43" fmla="*/ 151440 w 191706"/>
              <a:gd name="connsiteY43" fmla="*/ 5974 h 78321"/>
              <a:gd name="connsiteX44" fmla="*/ 139312 w 191706"/>
              <a:gd name="connsiteY44" fmla="*/ 10625 h 78321"/>
              <a:gd name="connsiteX45" fmla="*/ 136485 w 191706"/>
              <a:gd name="connsiteY45" fmla="*/ 10625 h 78321"/>
              <a:gd name="connsiteX46" fmla="*/ 120253 w 191706"/>
              <a:gd name="connsiteY46" fmla="*/ 8071 h 78321"/>
              <a:gd name="connsiteX47" fmla="*/ 117427 w 191706"/>
              <a:gd name="connsiteY47" fmla="*/ 8618 h 78321"/>
              <a:gd name="connsiteX48" fmla="*/ 104113 w 191706"/>
              <a:gd name="connsiteY48" fmla="*/ 14363 h 78321"/>
              <a:gd name="connsiteX49" fmla="*/ 100010 w 191706"/>
              <a:gd name="connsiteY49" fmla="*/ 16370 h 78321"/>
              <a:gd name="connsiteX50" fmla="*/ 97547 w 191706"/>
              <a:gd name="connsiteY50" fmla="*/ 15731 h 78321"/>
              <a:gd name="connsiteX51" fmla="*/ 97000 w 191706"/>
              <a:gd name="connsiteY51" fmla="*/ 13634 h 78321"/>
              <a:gd name="connsiteX52" fmla="*/ 97730 w 191706"/>
              <a:gd name="connsiteY52" fmla="*/ 8254 h 78321"/>
              <a:gd name="connsiteX53" fmla="*/ 95997 w 191706"/>
              <a:gd name="connsiteY53" fmla="*/ 6977 h 78321"/>
              <a:gd name="connsiteX54" fmla="*/ 91620 w 191706"/>
              <a:gd name="connsiteY54" fmla="*/ 5518 h 78321"/>
              <a:gd name="connsiteX55" fmla="*/ 90161 w 191706"/>
              <a:gd name="connsiteY55" fmla="*/ 3056 h 78321"/>
              <a:gd name="connsiteX56" fmla="*/ 88884 w 191706"/>
              <a:gd name="connsiteY56" fmla="*/ 411 h 78321"/>
              <a:gd name="connsiteX57" fmla="*/ 87152 w 191706"/>
              <a:gd name="connsiteY57" fmla="*/ 411 h 78321"/>
              <a:gd name="connsiteX58" fmla="*/ 76391 w 191706"/>
              <a:gd name="connsiteY58" fmla="*/ 6521 h 78321"/>
              <a:gd name="connsiteX59" fmla="*/ 74659 w 191706"/>
              <a:gd name="connsiteY59" fmla="*/ 6521 h 78321"/>
              <a:gd name="connsiteX60" fmla="*/ 65540 w 191706"/>
              <a:gd name="connsiteY60" fmla="*/ 1962 h 78321"/>
              <a:gd name="connsiteX61" fmla="*/ 65540 w 191706"/>
              <a:gd name="connsiteY61" fmla="*/ 1962 h 78321"/>
              <a:gd name="connsiteX62" fmla="*/ 52500 w 191706"/>
              <a:gd name="connsiteY62" fmla="*/ 9257 h 78321"/>
              <a:gd name="connsiteX63" fmla="*/ 46572 w 191706"/>
              <a:gd name="connsiteY63" fmla="*/ 11810 h 78321"/>
              <a:gd name="connsiteX64" fmla="*/ 42013 w 191706"/>
              <a:gd name="connsiteY64" fmla="*/ 17190 h 78321"/>
              <a:gd name="connsiteX65" fmla="*/ 40463 w 191706"/>
              <a:gd name="connsiteY65" fmla="*/ 22206 h 78321"/>
              <a:gd name="connsiteX66" fmla="*/ 35174 w 191706"/>
              <a:gd name="connsiteY66" fmla="*/ 26218 h 78321"/>
              <a:gd name="connsiteX67" fmla="*/ 26055 w 191706"/>
              <a:gd name="connsiteY67" fmla="*/ 31325 h 78321"/>
              <a:gd name="connsiteX68" fmla="*/ 20675 w 191706"/>
              <a:gd name="connsiteY68" fmla="*/ 32419 h 78321"/>
              <a:gd name="connsiteX69" fmla="*/ 14474 w 191706"/>
              <a:gd name="connsiteY69" fmla="*/ 31416 h 78321"/>
              <a:gd name="connsiteX70" fmla="*/ 7361 w 191706"/>
              <a:gd name="connsiteY70" fmla="*/ 33604 h 78321"/>
              <a:gd name="connsiteX71" fmla="*/ 3714 w 191706"/>
              <a:gd name="connsiteY71" fmla="*/ 37981 h 78321"/>
              <a:gd name="connsiteX72" fmla="*/ 2893 w 191706"/>
              <a:gd name="connsiteY72" fmla="*/ 40079 h 7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91706" h="78321">
                <a:moveTo>
                  <a:pt x="2893" y="40079"/>
                </a:moveTo>
                <a:cubicBezTo>
                  <a:pt x="2783" y="40681"/>
                  <a:pt x="2783" y="41301"/>
                  <a:pt x="2893" y="41903"/>
                </a:cubicBezTo>
                <a:cubicBezTo>
                  <a:pt x="2893" y="42906"/>
                  <a:pt x="2893" y="44912"/>
                  <a:pt x="613" y="47921"/>
                </a:cubicBezTo>
                <a:cubicBezTo>
                  <a:pt x="-718" y="50192"/>
                  <a:pt x="12" y="53110"/>
                  <a:pt x="2255" y="54487"/>
                </a:cubicBezTo>
                <a:cubicBezTo>
                  <a:pt x="3349" y="55216"/>
                  <a:pt x="3076" y="57496"/>
                  <a:pt x="3258" y="58499"/>
                </a:cubicBezTo>
                <a:cubicBezTo>
                  <a:pt x="3440" y="59502"/>
                  <a:pt x="5081" y="60141"/>
                  <a:pt x="5629" y="60141"/>
                </a:cubicBezTo>
                <a:cubicBezTo>
                  <a:pt x="6176" y="60141"/>
                  <a:pt x="6814" y="61143"/>
                  <a:pt x="6814" y="61782"/>
                </a:cubicBezTo>
                <a:cubicBezTo>
                  <a:pt x="6814" y="62420"/>
                  <a:pt x="7635" y="63058"/>
                  <a:pt x="7635" y="63058"/>
                </a:cubicBezTo>
                <a:lnTo>
                  <a:pt x="10006" y="67344"/>
                </a:lnTo>
                <a:lnTo>
                  <a:pt x="10918" y="66706"/>
                </a:lnTo>
                <a:cubicBezTo>
                  <a:pt x="11976" y="66168"/>
                  <a:pt x="13234" y="66168"/>
                  <a:pt x="14292" y="66706"/>
                </a:cubicBezTo>
                <a:cubicBezTo>
                  <a:pt x="15714" y="67518"/>
                  <a:pt x="17064" y="68466"/>
                  <a:pt x="18304" y="69533"/>
                </a:cubicBezTo>
                <a:lnTo>
                  <a:pt x="26876" y="76554"/>
                </a:lnTo>
                <a:cubicBezTo>
                  <a:pt x="28253" y="77448"/>
                  <a:pt x="29812" y="78041"/>
                  <a:pt x="31435" y="78287"/>
                </a:cubicBezTo>
                <a:cubicBezTo>
                  <a:pt x="33259" y="78287"/>
                  <a:pt x="48214" y="78287"/>
                  <a:pt x="50403" y="78287"/>
                </a:cubicBezTo>
                <a:cubicBezTo>
                  <a:pt x="53230" y="78169"/>
                  <a:pt x="56038" y="77804"/>
                  <a:pt x="58792" y="77193"/>
                </a:cubicBezTo>
                <a:cubicBezTo>
                  <a:pt x="60525" y="77193"/>
                  <a:pt x="63625" y="75916"/>
                  <a:pt x="64628" y="75734"/>
                </a:cubicBezTo>
                <a:cubicBezTo>
                  <a:pt x="65631" y="75552"/>
                  <a:pt x="67090" y="75734"/>
                  <a:pt x="66361" y="73910"/>
                </a:cubicBezTo>
                <a:cubicBezTo>
                  <a:pt x="65941" y="72788"/>
                  <a:pt x="65385" y="71712"/>
                  <a:pt x="64720" y="70718"/>
                </a:cubicBezTo>
                <a:cubicBezTo>
                  <a:pt x="64720" y="70718"/>
                  <a:pt x="63807" y="69898"/>
                  <a:pt x="65449" y="68439"/>
                </a:cubicBezTo>
                <a:cubicBezTo>
                  <a:pt x="67291" y="66888"/>
                  <a:pt x="69306" y="65575"/>
                  <a:pt x="71467" y="64517"/>
                </a:cubicBezTo>
                <a:cubicBezTo>
                  <a:pt x="72288" y="64517"/>
                  <a:pt x="88246" y="59046"/>
                  <a:pt x="88976" y="58681"/>
                </a:cubicBezTo>
                <a:cubicBezTo>
                  <a:pt x="90088" y="58253"/>
                  <a:pt x="91328" y="58253"/>
                  <a:pt x="92441" y="58681"/>
                </a:cubicBezTo>
                <a:cubicBezTo>
                  <a:pt x="94894" y="59493"/>
                  <a:pt x="97392" y="60168"/>
                  <a:pt x="99918" y="60688"/>
                </a:cubicBezTo>
                <a:lnTo>
                  <a:pt x="104204" y="60688"/>
                </a:lnTo>
                <a:cubicBezTo>
                  <a:pt x="106110" y="60788"/>
                  <a:pt x="107979" y="60141"/>
                  <a:pt x="109402" y="58864"/>
                </a:cubicBezTo>
                <a:cubicBezTo>
                  <a:pt x="110952" y="57131"/>
                  <a:pt x="118521" y="51933"/>
                  <a:pt x="119342" y="50565"/>
                </a:cubicBezTo>
                <a:cubicBezTo>
                  <a:pt x="119935" y="49663"/>
                  <a:pt x="120609" y="48806"/>
                  <a:pt x="121348" y="48012"/>
                </a:cubicBezTo>
                <a:cubicBezTo>
                  <a:pt x="121932" y="47337"/>
                  <a:pt x="122643" y="46781"/>
                  <a:pt x="123445" y="46371"/>
                </a:cubicBezTo>
                <a:cubicBezTo>
                  <a:pt x="124448" y="45732"/>
                  <a:pt x="131743" y="43179"/>
                  <a:pt x="131743" y="43179"/>
                </a:cubicBezTo>
                <a:cubicBezTo>
                  <a:pt x="132665" y="42924"/>
                  <a:pt x="133649" y="42924"/>
                  <a:pt x="134570" y="43179"/>
                </a:cubicBezTo>
                <a:cubicBezTo>
                  <a:pt x="135573" y="43179"/>
                  <a:pt x="155817" y="44456"/>
                  <a:pt x="155817" y="44456"/>
                </a:cubicBezTo>
                <a:cubicBezTo>
                  <a:pt x="155817" y="44456"/>
                  <a:pt x="157550" y="44456"/>
                  <a:pt x="158097" y="45459"/>
                </a:cubicBezTo>
                <a:cubicBezTo>
                  <a:pt x="159739" y="50438"/>
                  <a:pt x="164781" y="53465"/>
                  <a:pt x="169952" y="52572"/>
                </a:cubicBezTo>
                <a:cubicBezTo>
                  <a:pt x="173034" y="51924"/>
                  <a:pt x="176080" y="51104"/>
                  <a:pt x="179071" y="50110"/>
                </a:cubicBezTo>
                <a:cubicBezTo>
                  <a:pt x="179071" y="49563"/>
                  <a:pt x="179071" y="47465"/>
                  <a:pt x="179071" y="46462"/>
                </a:cubicBezTo>
                <a:cubicBezTo>
                  <a:pt x="178998" y="45641"/>
                  <a:pt x="178998" y="44821"/>
                  <a:pt x="179071" y="44000"/>
                </a:cubicBezTo>
                <a:cubicBezTo>
                  <a:pt x="179071" y="44000"/>
                  <a:pt x="191290" y="23026"/>
                  <a:pt x="191655" y="21932"/>
                </a:cubicBezTo>
                <a:cubicBezTo>
                  <a:pt x="191609" y="21786"/>
                  <a:pt x="191609" y="21622"/>
                  <a:pt x="191655" y="21476"/>
                </a:cubicBezTo>
                <a:lnTo>
                  <a:pt x="183356" y="18102"/>
                </a:lnTo>
                <a:cubicBezTo>
                  <a:pt x="180192" y="17218"/>
                  <a:pt x="177138" y="15996"/>
                  <a:pt x="174237" y="14455"/>
                </a:cubicBezTo>
                <a:cubicBezTo>
                  <a:pt x="171173" y="12157"/>
                  <a:pt x="167836" y="10260"/>
                  <a:pt x="164298" y="8801"/>
                </a:cubicBezTo>
                <a:cubicBezTo>
                  <a:pt x="161006" y="8445"/>
                  <a:pt x="157742" y="7834"/>
                  <a:pt x="154541" y="6977"/>
                </a:cubicBezTo>
                <a:cubicBezTo>
                  <a:pt x="153264" y="6248"/>
                  <a:pt x="152626" y="5336"/>
                  <a:pt x="151440" y="5974"/>
                </a:cubicBezTo>
                <a:cubicBezTo>
                  <a:pt x="150255" y="6612"/>
                  <a:pt x="139312" y="10625"/>
                  <a:pt x="139312" y="10625"/>
                </a:cubicBezTo>
                <a:lnTo>
                  <a:pt x="136485" y="10625"/>
                </a:lnTo>
                <a:lnTo>
                  <a:pt x="120253" y="8071"/>
                </a:lnTo>
                <a:cubicBezTo>
                  <a:pt x="119278" y="7916"/>
                  <a:pt x="118275" y="8108"/>
                  <a:pt x="117427" y="8618"/>
                </a:cubicBezTo>
                <a:cubicBezTo>
                  <a:pt x="116424" y="9530"/>
                  <a:pt x="105298" y="13451"/>
                  <a:pt x="104113" y="14363"/>
                </a:cubicBezTo>
                <a:cubicBezTo>
                  <a:pt x="102864" y="15257"/>
                  <a:pt x="101478" y="15932"/>
                  <a:pt x="100010" y="16370"/>
                </a:cubicBezTo>
                <a:cubicBezTo>
                  <a:pt x="99170" y="16224"/>
                  <a:pt x="98350" y="16014"/>
                  <a:pt x="97547" y="15731"/>
                </a:cubicBezTo>
                <a:cubicBezTo>
                  <a:pt x="97547" y="15731"/>
                  <a:pt x="96726" y="15731"/>
                  <a:pt x="97000" y="13634"/>
                </a:cubicBezTo>
                <a:lnTo>
                  <a:pt x="97730" y="8254"/>
                </a:lnTo>
                <a:cubicBezTo>
                  <a:pt x="97429" y="7543"/>
                  <a:pt x="96763" y="7050"/>
                  <a:pt x="95997" y="6977"/>
                </a:cubicBezTo>
                <a:cubicBezTo>
                  <a:pt x="94721" y="6977"/>
                  <a:pt x="92167" y="5609"/>
                  <a:pt x="91620" y="5518"/>
                </a:cubicBezTo>
                <a:cubicBezTo>
                  <a:pt x="91073" y="5427"/>
                  <a:pt x="90617" y="3785"/>
                  <a:pt x="90161" y="3056"/>
                </a:cubicBezTo>
                <a:cubicBezTo>
                  <a:pt x="89678" y="2208"/>
                  <a:pt x="89249" y="1323"/>
                  <a:pt x="88884" y="411"/>
                </a:cubicBezTo>
                <a:cubicBezTo>
                  <a:pt x="88884" y="411"/>
                  <a:pt x="88337" y="-592"/>
                  <a:pt x="87152" y="411"/>
                </a:cubicBezTo>
                <a:cubicBezTo>
                  <a:pt x="85966" y="1415"/>
                  <a:pt x="76391" y="6521"/>
                  <a:pt x="76391" y="6521"/>
                </a:cubicBezTo>
                <a:cubicBezTo>
                  <a:pt x="75872" y="6877"/>
                  <a:pt x="75179" y="6877"/>
                  <a:pt x="74659" y="6521"/>
                </a:cubicBezTo>
                <a:lnTo>
                  <a:pt x="65540" y="1962"/>
                </a:lnTo>
                <a:lnTo>
                  <a:pt x="65540" y="1962"/>
                </a:lnTo>
                <a:cubicBezTo>
                  <a:pt x="60798" y="4606"/>
                  <a:pt x="53230" y="8710"/>
                  <a:pt x="52500" y="9257"/>
                </a:cubicBezTo>
                <a:cubicBezTo>
                  <a:pt x="51770" y="9804"/>
                  <a:pt x="47758" y="11172"/>
                  <a:pt x="46572" y="11810"/>
                </a:cubicBezTo>
                <a:cubicBezTo>
                  <a:pt x="44795" y="13370"/>
                  <a:pt x="43254" y="15184"/>
                  <a:pt x="42013" y="17190"/>
                </a:cubicBezTo>
                <a:cubicBezTo>
                  <a:pt x="41357" y="18813"/>
                  <a:pt x="40837" y="20491"/>
                  <a:pt x="40463" y="22206"/>
                </a:cubicBezTo>
                <a:cubicBezTo>
                  <a:pt x="40463" y="23482"/>
                  <a:pt x="36086" y="25488"/>
                  <a:pt x="35174" y="26218"/>
                </a:cubicBezTo>
                <a:cubicBezTo>
                  <a:pt x="34262" y="26947"/>
                  <a:pt x="26784" y="30595"/>
                  <a:pt x="26055" y="31325"/>
                </a:cubicBezTo>
                <a:cubicBezTo>
                  <a:pt x="25326" y="32054"/>
                  <a:pt x="21769" y="32145"/>
                  <a:pt x="20675" y="32419"/>
                </a:cubicBezTo>
                <a:cubicBezTo>
                  <a:pt x="18559" y="32884"/>
                  <a:pt x="16343" y="32519"/>
                  <a:pt x="14474" y="31416"/>
                </a:cubicBezTo>
                <a:cubicBezTo>
                  <a:pt x="11373" y="29866"/>
                  <a:pt x="7908" y="32875"/>
                  <a:pt x="7361" y="33604"/>
                </a:cubicBezTo>
                <a:cubicBezTo>
                  <a:pt x="6814" y="34334"/>
                  <a:pt x="4352" y="36978"/>
                  <a:pt x="3714" y="37981"/>
                </a:cubicBezTo>
                <a:cubicBezTo>
                  <a:pt x="3376" y="38656"/>
                  <a:pt x="3103" y="39358"/>
                  <a:pt x="2893" y="40079"/>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23" name="Freeform: Shape 1322">
            <a:extLst>
              <a:ext uri="{FF2B5EF4-FFF2-40B4-BE49-F238E27FC236}">
                <a16:creationId xmlns:a16="http://schemas.microsoft.com/office/drawing/2014/main" id="{C7B866F4-A36A-46BF-D29E-8442BC2E0F96}"/>
              </a:ext>
            </a:extLst>
          </p:cNvPr>
          <p:cNvSpPr/>
          <p:nvPr/>
        </p:nvSpPr>
        <p:spPr>
          <a:xfrm>
            <a:off x="6023183" y="3011132"/>
            <a:ext cx="224624" cy="98820"/>
          </a:xfrm>
          <a:custGeom>
            <a:avLst/>
            <a:gdLst>
              <a:gd name="connsiteX0" fmla="*/ 141292 w 258521"/>
              <a:gd name="connsiteY0" fmla="*/ 108378 h 113733"/>
              <a:gd name="connsiteX1" fmla="*/ 142842 w 258521"/>
              <a:gd name="connsiteY1" fmla="*/ 108378 h 113733"/>
              <a:gd name="connsiteX2" fmla="*/ 152873 w 258521"/>
              <a:gd name="connsiteY2" fmla="*/ 109928 h 113733"/>
              <a:gd name="connsiteX3" fmla="*/ 154970 w 258521"/>
              <a:gd name="connsiteY3" fmla="*/ 110566 h 113733"/>
              <a:gd name="connsiteX4" fmla="*/ 157432 w 258521"/>
              <a:gd name="connsiteY4" fmla="*/ 111843 h 113733"/>
              <a:gd name="connsiteX5" fmla="*/ 164272 w 258521"/>
              <a:gd name="connsiteY5" fmla="*/ 111843 h 113733"/>
              <a:gd name="connsiteX6" fmla="*/ 166004 w 258521"/>
              <a:gd name="connsiteY6" fmla="*/ 111843 h 113733"/>
              <a:gd name="connsiteX7" fmla="*/ 168922 w 258521"/>
              <a:gd name="connsiteY7" fmla="*/ 113302 h 113733"/>
              <a:gd name="connsiteX8" fmla="*/ 170928 w 258521"/>
              <a:gd name="connsiteY8" fmla="*/ 113302 h 113733"/>
              <a:gd name="connsiteX9" fmla="*/ 177950 w 258521"/>
              <a:gd name="connsiteY9" fmla="*/ 108925 h 113733"/>
              <a:gd name="connsiteX10" fmla="*/ 179044 w 258521"/>
              <a:gd name="connsiteY10" fmla="*/ 106919 h 113733"/>
              <a:gd name="connsiteX11" fmla="*/ 181050 w 258521"/>
              <a:gd name="connsiteY11" fmla="*/ 104365 h 113733"/>
              <a:gd name="connsiteX12" fmla="*/ 183330 w 258521"/>
              <a:gd name="connsiteY12" fmla="*/ 103727 h 113733"/>
              <a:gd name="connsiteX13" fmla="*/ 186065 w 258521"/>
              <a:gd name="connsiteY13" fmla="*/ 102906 h 113733"/>
              <a:gd name="connsiteX14" fmla="*/ 188893 w 258521"/>
              <a:gd name="connsiteY14" fmla="*/ 102450 h 113733"/>
              <a:gd name="connsiteX15" fmla="*/ 198012 w 258521"/>
              <a:gd name="connsiteY15" fmla="*/ 102450 h 113733"/>
              <a:gd name="connsiteX16" fmla="*/ 200474 w 258521"/>
              <a:gd name="connsiteY16" fmla="*/ 102450 h 113733"/>
              <a:gd name="connsiteX17" fmla="*/ 204030 w 258521"/>
              <a:gd name="connsiteY17" fmla="*/ 102450 h 113733"/>
              <a:gd name="connsiteX18" fmla="*/ 206857 w 258521"/>
              <a:gd name="connsiteY18" fmla="*/ 100171 h 113733"/>
              <a:gd name="connsiteX19" fmla="*/ 208407 w 258521"/>
              <a:gd name="connsiteY19" fmla="*/ 99350 h 113733"/>
              <a:gd name="connsiteX20" fmla="*/ 213696 w 258521"/>
              <a:gd name="connsiteY20" fmla="*/ 99350 h 113733"/>
              <a:gd name="connsiteX21" fmla="*/ 219441 w 258521"/>
              <a:gd name="connsiteY21" fmla="*/ 101356 h 113733"/>
              <a:gd name="connsiteX22" fmla="*/ 220499 w 258521"/>
              <a:gd name="connsiteY22" fmla="*/ 100061 h 113733"/>
              <a:gd name="connsiteX23" fmla="*/ 220171 w 258521"/>
              <a:gd name="connsiteY23" fmla="*/ 99350 h 113733"/>
              <a:gd name="connsiteX24" fmla="*/ 218985 w 258521"/>
              <a:gd name="connsiteY24" fmla="*/ 94699 h 113733"/>
              <a:gd name="connsiteX25" fmla="*/ 221174 w 258521"/>
              <a:gd name="connsiteY25" fmla="*/ 93240 h 113733"/>
              <a:gd name="connsiteX26" fmla="*/ 222724 w 258521"/>
              <a:gd name="connsiteY26" fmla="*/ 92237 h 113733"/>
              <a:gd name="connsiteX27" fmla="*/ 220718 w 258521"/>
              <a:gd name="connsiteY27" fmla="*/ 92237 h 113733"/>
              <a:gd name="connsiteX28" fmla="*/ 222724 w 258521"/>
              <a:gd name="connsiteY28" fmla="*/ 92237 h 113733"/>
              <a:gd name="connsiteX29" fmla="*/ 224821 w 258521"/>
              <a:gd name="connsiteY29" fmla="*/ 90413 h 113733"/>
              <a:gd name="connsiteX30" fmla="*/ 228377 w 258521"/>
              <a:gd name="connsiteY30" fmla="*/ 86675 h 113733"/>
              <a:gd name="connsiteX31" fmla="*/ 230110 w 258521"/>
              <a:gd name="connsiteY31" fmla="*/ 85672 h 113733"/>
              <a:gd name="connsiteX32" fmla="*/ 235217 w 258521"/>
              <a:gd name="connsiteY32" fmla="*/ 86310 h 113733"/>
              <a:gd name="connsiteX33" fmla="*/ 235946 w 258521"/>
              <a:gd name="connsiteY33" fmla="*/ 84030 h 113733"/>
              <a:gd name="connsiteX34" fmla="*/ 234487 w 258521"/>
              <a:gd name="connsiteY34" fmla="*/ 78559 h 113733"/>
              <a:gd name="connsiteX35" fmla="*/ 234487 w 258521"/>
              <a:gd name="connsiteY35" fmla="*/ 72267 h 113733"/>
              <a:gd name="connsiteX36" fmla="*/ 236038 w 258521"/>
              <a:gd name="connsiteY36" fmla="*/ 70352 h 113733"/>
              <a:gd name="connsiteX37" fmla="*/ 240597 w 258521"/>
              <a:gd name="connsiteY37" fmla="*/ 67890 h 113733"/>
              <a:gd name="connsiteX38" fmla="*/ 241691 w 258521"/>
              <a:gd name="connsiteY38" fmla="*/ 66339 h 113733"/>
              <a:gd name="connsiteX39" fmla="*/ 240688 w 258521"/>
              <a:gd name="connsiteY39" fmla="*/ 63330 h 113733"/>
              <a:gd name="connsiteX40" fmla="*/ 237588 w 258521"/>
              <a:gd name="connsiteY40" fmla="*/ 59227 h 113733"/>
              <a:gd name="connsiteX41" fmla="*/ 235490 w 258521"/>
              <a:gd name="connsiteY41" fmla="*/ 58771 h 113733"/>
              <a:gd name="connsiteX42" fmla="*/ 234852 w 258521"/>
              <a:gd name="connsiteY42" fmla="*/ 57221 h 113733"/>
              <a:gd name="connsiteX43" fmla="*/ 237588 w 258521"/>
              <a:gd name="connsiteY43" fmla="*/ 55944 h 113733"/>
              <a:gd name="connsiteX44" fmla="*/ 238591 w 258521"/>
              <a:gd name="connsiteY44" fmla="*/ 54211 h 113733"/>
              <a:gd name="connsiteX45" fmla="*/ 242330 w 258521"/>
              <a:gd name="connsiteY45" fmla="*/ 54667 h 113733"/>
              <a:gd name="connsiteX46" fmla="*/ 244154 w 258521"/>
              <a:gd name="connsiteY46" fmla="*/ 55944 h 113733"/>
              <a:gd name="connsiteX47" fmla="*/ 246707 w 258521"/>
              <a:gd name="connsiteY47" fmla="*/ 57312 h 113733"/>
              <a:gd name="connsiteX48" fmla="*/ 251175 w 258521"/>
              <a:gd name="connsiteY48" fmla="*/ 57312 h 113733"/>
              <a:gd name="connsiteX49" fmla="*/ 255278 w 258521"/>
              <a:gd name="connsiteY49" fmla="*/ 56856 h 113733"/>
              <a:gd name="connsiteX50" fmla="*/ 255278 w 258521"/>
              <a:gd name="connsiteY50" fmla="*/ 54850 h 113733"/>
              <a:gd name="connsiteX51" fmla="*/ 257558 w 258521"/>
              <a:gd name="connsiteY51" fmla="*/ 45731 h 113733"/>
              <a:gd name="connsiteX52" fmla="*/ 258470 w 258521"/>
              <a:gd name="connsiteY52" fmla="*/ 44181 h 113733"/>
              <a:gd name="connsiteX53" fmla="*/ 256099 w 258521"/>
              <a:gd name="connsiteY53" fmla="*/ 39895 h 113733"/>
              <a:gd name="connsiteX54" fmla="*/ 255278 w 258521"/>
              <a:gd name="connsiteY54" fmla="*/ 38618 h 113733"/>
              <a:gd name="connsiteX55" fmla="*/ 254093 w 258521"/>
              <a:gd name="connsiteY55" fmla="*/ 36977 h 113733"/>
              <a:gd name="connsiteX56" fmla="*/ 251722 w 258521"/>
              <a:gd name="connsiteY56" fmla="*/ 35335 h 113733"/>
              <a:gd name="connsiteX57" fmla="*/ 250719 w 258521"/>
              <a:gd name="connsiteY57" fmla="*/ 31323 h 113733"/>
              <a:gd name="connsiteX58" fmla="*/ 249078 w 258521"/>
              <a:gd name="connsiteY58" fmla="*/ 24757 h 113733"/>
              <a:gd name="connsiteX59" fmla="*/ 251357 w 258521"/>
              <a:gd name="connsiteY59" fmla="*/ 18739 h 113733"/>
              <a:gd name="connsiteX60" fmla="*/ 251357 w 258521"/>
              <a:gd name="connsiteY60" fmla="*/ 16915 h 113733"/>
              <a:gd name="connsiteX61" fmla="*/ 243424 w 258521"/>
              <a:gd name="connsiteY61" fmla="*/ 12082 h 113733"/>
              <a:gd name="connsiteX62" fmla="*/ 233575 w 258521"/>
              <a:gd name="connsiteY62" fmla="*/ 9985 h 113733"/>
              <a:gd name="connsiteX63" fmla="*/ 228195 w 258521"/>
              <a:gd name="connsiteY63" fmla="*/ 11352 h 113733"/>
              <a:gd name="connsiteX64" fmla="*/ 225369 w 258521"/>
              <a:gd name="connsiteY64" fmla="*/ 11352 h 113733"/>
              <a:gd name="connsiteX65" fmla="*/ 208772 w 258521"/>
              <a:gd name="connsiteY65" fmla="*/ 6519 h 113733"/>
              <a:gd name="connsiteX66" fmla="*/ 203665 w 258521"/>
              <a:gd name="connsiteY66" fmla="*/ 4604 h 113733"/>
              <a:gd name="connsiteX67" fmla="*/ 201112 w 258521"/>
              <a:gd name="connsiteY67" fmla="*/ 4057 h 113733"/>
              <a:gd name="connsiteX68" fmla="*/ 190807 w 258521"/>
              <a:gd name="connsiteY68" fmla="*/ 2872 h 113733"/>
              <a:gd name="connsiteX69" fmla="*/ 186431 w 258521"/>
              <a:gd name="connsiteY69" fmla="*/ 45 h 113733"/>
              <a:gd name="connsiteX70" fmla="*/ 184151 w 258521"/>
              <a:gd name="connsiteY70" fmla="*/ 7157 h 113733"/>
              <a:gd name="connsiteX71" fmla="*/ 180047 w 258521"/>
              <a:gd name="connsiteY71" fmla="*/ 14453 h 113733"/>
              <a:gd name="connsiteX72" fmla="*/ 174758 w 258521"/>
              <a:gd name="connsiteY72" fmla="*/ 18739 h 113733"/>
              <a:gd name="connsiteX73" fmla="*/ 167372 w 258521"/>
              <a:gd name="connsiteY73" fmla="*/ 19286 h 113733"/>
              <a:gd name="connsiteX74" fmla="*/ 158253 w 258521"/>
              <a:gd name="connsiteY74" fmla="*/ 18465 h 113733"/>
              <a:gd name="connsiteX75" fmla="*/ 148405 w 258521"/>
              <a:gd name="connsiteY75" fmla="*/ 12720 h 113733"/>
              <a:gd name="connsiteX76" fmla="*/ 145122 w 258521"/>
              <a:gd name="connsiteY76" fmla="*/ 10167 h 113733"/>
              <a:gd name="connsiteX77" fmla="*/ 143754 w 258521"/>
              <a:gd name="connsiteY77" fmla="*/ 12173 h 113733"/>
              <a:gd name="connsiteX78" fmla="*/ 141748 w 258521"/>
              <a:gd name="connsiteY78" fmla="*/ 20198 h 113733"/>
              <a:gd name="connsiteX79" fmla="*/ 141301 w 258521"/>
              <a:gd name="connsiteY79" fmla="*/ 21411 h 113733"/>
              <a:gd name="connsiteX80" fmla="*/ 140745 w 258521"/>
              <a:gd name="connsiteY80" fmla="*/ 21474 h 113733"/>
              <a:gd name="connsiteX81" fmla="*/ 135729 w 258521"/>
              <a:gd name="connsiteY81" fmla="*/ 19559 h 113733"/>
              <a:gd name="connsiteX82" fmla="*/ 130805 w 258521"/>
              <a:gd name="connsiteY82" fmla="*/ 26307 h 113733"/>
              <a:gd name="connsiteX83" fmla="*/ 129529 w 258521"/>
              <a:gd name="connsiteY83" fmla="*/ 28313 h 113733"/>
              <a:gd name="connsiteX84" fmla="*/ 123784 w 258521"/>
              <a:gd name="connsiteY84" fmla="*/ 30684 h 113733"/>
              <a:gd name="connsiteX85" fmla="*/ 109558 w 258521"/>
              <a:gd name="connsiteY85" fmla="*/ 37706 h 113733"/>
              <a:gd name="connsiteX86" fmla="*/ 109011 w 258521"/>
              <a:gd name="connsiteY86" fmla="*/ 39347 h 113733"/>
              <a:gd name="connsiteX87" fmla="*/ 110287 w 258521"/>
              <a:gd name="connsiteY87" fmla="*/ 41627 h 113733"/>
              <a:gd name="connsiteX88" fmla="*/ 113114 w 258521"/>
              <a:gd name="connsiteY88" fmla="*/ 45366 h 113733"/>
              <a:gd name="connsiteX89" fmla="*/ 116215 w 258521"/>
              <a:gd name="connsiteY89" fmla="*/ 49196 h 113733"/>
              <a:gd name="connsiteX90" fmla="*/ 116215 w 258521"/>
              <a:gd name="connsiteY90" fmla="*/ 51111 h 113733"/>
              <a:gd name="connsiteX91" fmla="*/ 113935 w 258521"/>
              <a:gd name="connsiteY91" fmla="*/ 54667 h 113733"/>
              <a:gd name="connsiteX92" fmla="*/ 116853 w 258521"/>
              <a:gd name="connsiteY92" fmla="*/ 56035 h 113733"/>
              <a:gd name="connsiteX93" fmla="*/ 118130 w 258521"/>
              <a:gd name="connsiteY93" fmla="*/ 57221 h 113733"/>
              <a:gd name="connsiteX94" fmla="*/ 118130 w 258521"/>
              <a:gd name="connsiteY94" fmla="*/ 61597 h 113733"/>
              <a:gd name="connsiteX95" fmla="*/ 117583 w 258521"/>
              <a:gd name="connsiteY95" fmla="*/ 65610 h 113733"/>
              <a:gd name="connsiteX96" fmla="*/ 116397 w 258521"/>
              <a:gd name="connsiteY96" fmla="*/ 66385 h 113733"/>
              <a:gd name="connsiteX97" fmla="*/ 115850 w 258521"/>
              <a:gd name="connsiteY97" fmla="*/ 66066 h 113733"/>
              <a:gd name="connsiteX98" fmla="*/ 107643 w 258521"/>
              <a:gd name="connsiteY98" fmla="*/ 58497 h 113733"/>
              <a:gd name="connsiteX99" fmla="*/ 105454 w 258521"/>
              <a:gd name="connsiteY99" fmla="*/ 58041 h 113733"/>
              <a:gd name="connsiteX100" fmla="*/ 102719 w 258521"/>
              <a:gd name="connsiteY100" fmla="*/ 59318 h 113733"/>
              <a:gd name="connsiteX101" fmla="*/ 100530 w 258521"/>
              <a:gd name="connsiteY101" fmla="*/ 59318 h 113733"/>
              <a:gd name="connsiteX102" fmla="*/ 95788 w 258521"/>
              <a:gd name="connsiteY102" fmla="*/ 57312 h 113733"/>
              <a:gd name="connsiteX103" fmla="*/ 93053 w 258521"/>
              <a:gd name="connsiteY103" fmla="*/ 57312 h 113733"/>
              <a:gd name="connsiteX104" fmla="*/ 87764 w 258521"/>
              <a:gd name="connsiteY104" fmla="*/ 59500 h 113733"/>
              <a:gd name="connsiteX105" fmla="*/ 80286 w 258521"/>
              <a:gd name="connsiteY105" fmla="*/ 60777 h 113733"/>
              <a:gd name="connsiteX106" fmla="*/ 72444 w 258521"/>
              <a:gd name="connsiteY106" fmla="*/ 61506 h 113733"/>
              <a:gd name="connsiteX107" fmla="*/ 69161 w 258521"/>
              <a:gd name="connsiteY107" fmla="*/ 62601 h 113733"/>
              <a:gd name="connsiteX108" fmla="*/ 64419 w 258521"/>
              <a:gd name="connsiteY108" fmla="*/ 64516 h 113733"/>
              <a:gd name="connsiteX109" fmla="*/ 63143 w 258521"/>
              <a:gd name="connsiteY109" fmla="*/ 66430 h 113733"/>
              <a:gd name="connsiteX110" fmla="*/ 61319 w 258521"/>
              <a:gd name="connsiteY110" fmla="*/ 67707 h 113733"/>
              <a:gd name="connsiteX111" fmla="*/ 49647 w 258521"/>
              <a:gd name="connsiteY111" fmla="*/ 69713 h 113733"/>
              <a:gd name="connsiteX112" fmla="*/ 47093 w 258521"/>
              <a:gd name="connsiteY112" fmla="*/ 68346 h 113733"/>
              <a:gd name="connsiteX113" fmla="*/ 45908 w 258521"/>
              <a:gd name="connsiteY113" fmla="*/ 64880 h 113733"/>
              <a:gd name="connsiteX114" fmla="*/ 43810 w 258521"/>
              <a:gd name="connsiteY114" fmla="*/ 63513 h 113733"/>
              <a:gd name="connsiteX115" fmla="*/ 32776 w 258521"/>
              <a:gd name="connsiteY115" fmla="*/ 61597 h 113733"/>
              <a:gd name="connsiteX116" fmla="*/ 31409 w 258521"/>
              <a:gd name="connsiteY116" fmla="*/ 62783 h 113733"/>
              <a:gd name="connsiteX117" fmla="*/ 31409 w 258521"/>
              <a:gd name="connsiteY117" fmla="*/ 66066 h 113733"/>
              <a:gd name="connsiteX118" fmla="*/ 22837 w 258521"/>
              <a:gd name="connsiteY118" fmla="*/ 74455 h 113733"/>
              <a:gd name="connsiteX119" fmla="*/ 22290 w 258521"/>
              <a:gd name="connsiteY119" fmla="*/ 71720 h 113733"/>
              <a:gd name="connsiteX120" fmla="*/ 15086 w 258521"/>
              <a:gd name="connsiteY120" fmla="*/ 64333 h 113733"/>
              <a:gd name="connsiteX121" fmla="*/ 12806 w 258521"/>
              <a:gd name="connsiteY121" fmla="*/ 63786 h 113733"/>
              <a:gd name="connsiteX122" fmla="*/ 769 w 258521"/>
              <a:gd name="connsiteY122" fmla="*/ 63786 h 113733"/>
              <a:gd name="connsiteX123" fmla="*/ 2411 w 258521"/>
              <a:gd name="connsiteY123" fmla="*/ 65519 h 113733"/>
              <a:gd name="connsiteX124" fmla="*/ 3505 w 258521"/>
              <a:gd name="connsiteY124" fmla="*/ 68801 h 113733"/>
              <a:gd name="connsiteX125" fmla="*/ 2684 w 258521"/>
              <a:gd name="connsiteY125" fmla="*/ 71355 h 113733"/>
              <a:gd name="connsiteX126" fmla="*/ -52 w 258521"/>
              <a:gd name="connsiteY126" fmla="*/ 74911 h 113733"/>
              <a:gd name="connsiteX127" fmla="*/ -52 w 258521"/>
              <a:gd name="connsiteY127" fmla="*/ 74911 h 113733"/>
              <a:gd name="connsiteX128" fmla="*/ 2411 w 258521"/>
              <a:gd name="connsiteY128" fmla="*/ 79288 h 113733"/>
              <a:gd name="connsiteX129" fmla="*/ 2411 w 258521"/>
              <a:gd name="connsiteY129" fmla="*/ 83574 h 113733"/>
              <a:gd name="connsiteX130" fmla="*/ 4599 w 258521"/>
              <a:gd name="connsiteY130" fmla="*/ 83574 h 113733"/>
              <a:gd name="connsiteX131" fmla="*/ 18825 w 258521"/>
              <a:gd name="connsiteY131" fmla="*/ 91690 h 113733"/>
              <a:gd name="connsiteX132" fmla="*/ 21132 w 258521"/>
              <a:gd name="connsiteY132" fmla="*/ 91936 h 113733"/>
              <a:gd name="connsiteX133" fmla="*/ 21378 w 258521"/>
              <a:gd name="connsiteY133" fmla="*/ 91690 h 113733"/>
              <a:gd name="connsiteX134" fmla="*/ 25390 w 258521"/>
              <a:gd name="connsiteY134" fmla="*/ 88043 h 113733"/>
              <a:gd name="connsiteX135" fmla="*/ 30679 w 258521"/>
              <a:gd name="connsiteY135" fmla="*/ 88772 h 113733"/>
              <a:gd name="connsiteX136" fmla="*/ 32686 w 258521"/>
              <a:gd name="connsiteY136" fmla="*/ 91417 h 113733"/>
              <a:gd name="connsiteX137" fmla="*/ 35056 w 258521"/>
              <a:gd name="connsiteY137" fmla="*/ 92328 h 113733"/>
              <a:gd name="connsiteX138" fmla="*/ 45087 w 258521"/>
              <a:gd name="connsiteY138" fmla="*/ 93970 h 113733"/>
              <a:gd name="connsiteX139" fmla="*/ 52656 w 258521"/>
              <a:gd name="connsiteY139" fmla="*/ 92328 h 113733"/>
              <a:gd name="connsiteX140" fmla="*/ 55027 w 258521"/>
              <a:gd name="connsiteY140" fmla="*/ 88134 h 113733"/>
              <a:gd name="connsiteX141" fmla="*/ 57033 w 258521"/>
              <a:gd name="connsiteY141" fmla="*/ 87131 h 113733"/>
              <a:gd name="connsiteX142" fmla="*/ 86943 w 258521"/>
              <a:gd name="connsiteY142" fmla="*/ 82753 h 113733"/>
              <a:gd name="connsiteX143" fmla="*/ 89952 w 258521"/>
              <a:gd name="connsiteY143" fmla="*/ 82206 h 113733"/>
              <a:gd name="connsiteX144" fmla="*/ 91685 w 258521"/>
              <a:gd name="connsiteY144" fmla="*/ 83210 h 113733"/>
              <a:gd name="connsiteX145" fmla="*/ 90499 w 258521"/>
              <a:gd name="connsiteY145" fmla="*/ 90322 h 113733"/>
              <a:gd name="connsiteX146" fmla="*/ 98615 w 258521"/>
              <a:gd name="connsiteY146" fmla="*/ 97982 h 113733"/>
              <a:gd name="connsiteX147" fmla="*/ 103083 w 258521"/>
              <a:gd name="connsiteY147" fmla="*/ 99806 h 113733"/>
              <a:gd name="connsiteX148" fmla="*/ 108190 w 258521"/>
              <a:gd name="connsiteY148" fmla="*/ 100809 h 113733"/>
              <a:gd name="connsiteX149" fmla="*/ 115029 w 258521"/>
              <a:gd name="connsiteY149" fmla="*/ 101995 h 113733"/>
              <a:gd name="connsiteX150" fmla="*/ 135638 w 258521"/>
              <a:gd name="connsiteY150" fmla="*/ 104730 h 113733"/>
              <a:gd name="connsiteX151" fmla="*/ 141292 w 258521"/>
              <a:gd name="connsiteY151" fmla="*/ 108378 h 11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58521" h="113733">
                <a:moveTo>
                  <a:pt x="141292" y="108378"/>
                </a:moveTo>
                <a:lnTo>
                  <a:pt x="142842" y="108378"/>
                </a:lnTo>
                <a:cubicBezTo>
                  <a:pt x="146152" y="109107"/>
                  <a:pt x="149499" y="109627"/>
                  <a:pt x="152873" y="109928"/>
                </a:cubicBezTo>
                <a:cubicBezTo>
                  <a:pt x="153639" y="109618"/>
                  <a:pt x="154514" y="109882"/>
                  <a:pt x="154970" y="110566"/>
                </a:cubicBezTo>
                <a:cubicBezTo>
                  <a:pt x="155426" y="110566"/>
                  <a:pt x="156247" y="112116"/>
                  <a:pt x="157432" y="111843"/>
                </a:cubicBezTo>
                <a:lnTo>
                  <a:pt x="164272" y="111843"/>
                </a:lnTo>
                <a:cubicBezTo>
                  <a:pt x="165275" y="111843"/>
                  <a:pt x="165548" y="111387"/>
                  <a:pt x="166004" y="111843"/>
                </a:cubicBezTo>
                <a:cubicBezTo>
                  <a:pt x="166460" y="112299"/>
                  <a:pt x="168649" y="112846"/>
                  <a:pt x="168922" y="113302"/>
                </a:cubicBezTo>
                <a:cubicBezTo>
                  <a:pt x="169487" y="113831"/>
                  <a:pt x="170363" y="113831"/>
                  <a:pt x="170928" y="113302"/>
                </a:cubicBezTo>
                <a:cubicBezTo>
                  <a:pt x="173181" y="111715"/>
                  <a:pt x="175533" y="110247"/>
                  <a:pt x="177950" y="108925"/>
                </a:cubicBezTo>
                <a:cubicBezTo>
                  <a:pt x="178679" y="108925"/>
                  <a:pt x="178497" y="107739"/>
                  <a:pt x="179044" y="106919"/>
                </a:cubicBezTo>
                <a:cubicBezTo>
                  <a:pt x="179591" y="106098"/>
                  <a:pt x="180321" y="104183"/>
                  <a:pt x="181050" y="104365"/>
                </a:cubicBezTo>
                <a:cubicBezTo>
                  <a:pt x="181780" y="104548"/>
                  <a:pt x="182965" y="104365"/>
                  <a:pt x="183330" y="103727"/>
                </a:cubicBezTo>
                <a:cubicBezTo>
                  <a:pt x="183695" y="103089"/>
                  <a:pt x="185154" y="103089"/>
                  <a:pt x="186065" y="102906"/>
                </a:cubicBezTo>
                <a:cubicBezTo>
                  <a:pt x="186987" y="102642"/>
                  <a:pt x="187935" y="102487"/>
                  <a:pt x="188893" y="102450"/>
                </a:cubicBezTo>
                <a:lnTo>
                  <a:pt x="198012" y="102450"/>
                </a:lnTo>
                <a:lnTo>
                  <a:pt x="200474" y="102450"/>
                </a:lnTo>
                <a:cubicBezTo>
                  <a:pt x="201294" y="102450"/>
                  <a:pt x="203027" y="103362"/>
                  <a:pt x="204030" y="102450"/>
                </a:cubicBezTo>
                <a:cubicBezTo>
                  <a:pt x="205024" y="101757"/>
                  <a:pt x="205972" y="101000"/>
                  <a:pt x="206857" y="100171"/>
                </a:cubicBezTo>
                <a:cubicBezTo>
                  <a:pt x="206857" y="99715"/>
                  <a:pt x="206857" y="99168"/>
                  <a:pt x="208407" y="99350"/>
                </a:cubicBezTo>
                <a:cubicBezTo>
                  <a:pt x="210167" y="99249"/>
                  <a:pt x="211936" y="99249"/>
                  <a:pt x="213696" y="99350"/>
                </a:cubicBezTo>
                <a:lnTo>
                  <a:pt x="219441" y="101356"/>
                </a:lnTo>
                <a:cubicBezTo>
                  <a:pt x="220088" y="101292"/>
                  <a:pt x="220563" y="100709"/>
                  <a:pt x="220499" y="100061"/>
                </a:cubicBezTo>
                <a:cubicBezTo>
                  <a:pt x="220471" y="99788"/>
                  <a:pt x="220353" y="99541"/>
                  <a:pt x="220171" y="99350"/>
                </a:cubicBezTo>
                <a:cubicBezTo>
                  <a:pt x="219158" y="98028"/>
                  <a:pt x="218730" y="96350"/>
                  <a:pt x="218985" y="94699"/>
                </a:cubicBezTo>
                <a:cubicBezTo>
                  <a:pt x="219441" y="93696"/>
                  <a:pt x="220535" y="93514"/>
                  <a:pt x="221174" y="93240"/>
                </a:cubicBezTo>
                <a:lnTo>
                  <a:pt x="222724" y="92237"/>
                </a:lnTo>
                <a:lnTo>
                  <a:pt x="220718" y="92237"/>
                </a:lnTo>
                <a:lnTo>
                  <a:pt x="222724" y="92237"/>
                </a:lnTo>
                <a:cubicBezTo>
                  <a:pt x="223508" y="91727"/>
                  <a:pt x="224210" y="91115"/>
                  <a:pt x="224821" y="90413"/>
                </a:cubicBezTo>
                <a:cubicBezTo>
                  <a:pt x="225824" y="89137"/>
                  <a:pt x="228377" y="86675"/>
                  <a:pt x="228377" y="86675"/>
                </a:cubicBezTo>
                <a:cubicBezTo>
                  <a:pt x="228377" y="86675"/>
                  <a:pt x="229563" y="85398"/>
                  <a:pt x="230110" y="85672"/>
                </a:cubicBezTo>
                <a:cubicBezTo>
                  <a:pt x="231797" y="85982"/>
                  <a:pt x="233502" y="86200"/>
                  <a:pt x="235217" y="86310"/>
                </a:cubicBezTo>
                <a:cubicBezTo>
                  <a:pt x="235217" y="86310"/>
                  <a:pt x="236402" y="85854"/>
                  <a:pt x="235946" y="84030"/>
                </a:cubicBezTo>
                <a:cubicBezTo>
                  <a:pt x="235345" y="82243"/>
                  <a:pt x="234861" y="80410"/>
                  <a:pt x="234487" y="78559"/>
                </a:cubicBezTo>
                <a:cubicBezTo>
                  <a:pt x="234378" y="76461"/>
                  <a:pt x="234378" y="74364"/>
                  <a:pt x="234487" y="72267"/>
                </a:cubicBezTo>
                <a:cubicBezTo>
                  <a:pt x="234487" y="72267"/>
                  <a:pt x="234487" y="70990"/>
                  <a:pt x="236038" y="70352"/>
                </a:cubicBezTo>
                <a:cubicBezTo>
                  <a:pt x="237615" y="69641"/>
                  <a:pt x="239138" y="68820"/>
                  <a:pt x="240597" y="67890"/>
                </a:cubicBezTo>
                <a:cubicBezTo>
                  <a:pt x="241199" y="67589"/>
                  <a:pt x="241609" y="67005"/>
                  <a:pt x="241691" y="66339"/>
                </a:cubicBezTo>
                <a:cubicBezTo>
                  <a:pt x="241609" y="65273"/>
                  <a:pt x="241263" y="64233"/>
                  <a:pt x="240688" y="63330"/>
                </a:cubicBezTo>
                <a:cubicBezTo>
                  <a:pt x="240688" y="62601"/>
                  <a:pt x="238317" y="59318"/>
                  <a:pt x="237588" y="59227"/>
                </a:cubicBezTo>
                <a:lnTo>
                  <a:pt x="235490" y="58771"/>
                </a:lnTo>
                <a:cubicBezTo>
                  <a:pt x="235490" y="58771"/>
                  <a:pt x="233302" y="58224"/>
                  <a:pt x="234852" y="57221"/>
                </a:cubicBezTo>
                <a:cubicBezTo>
                  <a:pt x="235700" y="56673"/>
                  <a:pt x="236621" y="56245"/>
                  <a:pt x="237588" y="55944"/>
                </a:cubicBezTo>
                <a:cubicBezTo>
                  <a:pt x="237588" y="55944"/>
                  <a:pt x="237588" y="54211"/>
                  <a:pt x="238591" y="54211"/>
                </a:cubicBezTo>
                <a:cubicBezTo>
                  <a:pt x="239849" y="54157"/>
                  <a:pt x="241117" y="54312"/>
                  <a:pt x="242330" y="54667"/>
                </a:cubicBezTo>
                <a:cubicBezTo>
                  <a:pt x="243606" y="54667"/>
                  <a:pt x="243606" y="54667"/>
                  <a:pt x="244154" y="55944"/>
                </a:cubicBezTo>
                <a:cubicBezTo>
                  <a:pt x="244701" y="57221"/>
                  <a:pt x="246251" y="57038"/>
                  <a:pt x="246707" y="57312"/>
                </a:cubicBezTo>
                <a:cubicBezTo>
                  <a:pt x="248175" y="57640"/>
                  <a:pt x="249706" y="57640"/>
                  <a:pt x="251175" y="57312"/>
                </a:cubicBezTo>
                <a:cubicBezTo>
                  <a:pt x="252515" y="56993"/>
                  <a:pt x="253901" y="56847"/>
                  <a:pt x="255278" y="56856"/>
                </a:cubicBezTo>
                <a:cubicBezTo>
                  <a:pt x="255278" y="56856"/>
                  <a:pt x="256281" y="56309"/>
                  <a:pt x="255278" y="54850"/>
                </a:cubicBezTo>
                <a:cubicBezTo>
                  <a:pt x="255406" y="51685"/>
                  <a:pt x="256181" y="48585"/>
                  <a:pt x="257558" y="45731"/>
                </a:cubicBezTo>
                <a:cubicBezTo>
                  <a:pt x="257668" y="45120"/>
                  <a:pt x="257996" y="44573"/>
                  <a:pt x="258470" y="44181"/>
                </a:cubicBezTo>
                <a:lnTo>
                  <a:pt x="256099" y="39895"/>
                </a:lnTo>
                <a:cubicBezTo>
                  <a:pt x="256099" y="39895"/>
                  <a:pt x="255278" y="39165"/>
                  <a:pt x="255278" y="38618"/>
                </a:cubicBezTo>
                <a:cubicBezTo>
                  <a:pt x="255278" y="38071"/>
                  <a:pt x="254640" y="36977"/>
                  <a:pt x="254093" y="36977"/>
                </a:cubicBezTo>
                <a:cubicBezTo>
                  <a:pt x="253546" y="36977"/>
                  <a:pt x="251813" y="36338"/>
                  <a:pt x="251722" y="35335"/>
                </a:cubicBezTo>
                <a:cubicBezTo>
                  <a:pt x="251631" y="34332"/>
                  <a:pt x="251722" y="32052"/>
                  <a:pt x="250719" y="31323"/>
                </a:cubicBezTo>
                <a:cubicBezTo>
                  <a:pt x="248476" y="29946"/>
                  <a:pt x="247746" y="27028"/>
                  <a:pt x="249078" y="24757"/>
                </a:cubicBezTo>
                <a:cubicBezTo>
                  <a:pt x="251083" y="21748"/>
                  <a:pt x="251722" y="19742"/>
                  <a:pt x="251357" y="18739"/>
                </a:cubicBezTo>
                <a:cubicBezTo>
                  <a:pt x="251248" y="18137"/>
                  <a:pt x="251248" y="17517"/>
                  <a:pt x="251357" y="16915"/>
                </a:cubicBezTo>
                <a:cubicBezTo>
                  <a:pt x="248612" y="15483"/>
                  <a:pt x="245959" y="13869"/>
                  <a:pt x="243424" y="12082"/>
                </a:cubicBezTo>
                <a:cubicBezTo>
                  <a:pt x="240497" y="10240"/>
                  <a:pt x="237004" y="9492"/>
                  <a:pt x="233575" y="9985"/>
                </a:cubicBezTo>
                <a:cubicBezTo>
                  <a:pt x="232846" y="9985"/>
                  <a:pt x="229290" y="10805"/>
                  <a:pt x="228195" y="11352"/>
                </a:cubicBezTo>
                <a:cubicBezTo>
                  <a:pt x="227283" y="11672"/>
                  <a:pt x="226280" y="11672"/>
                  <a:pt x="225369" y="11352"/>
                </a:cubicBezTo>
                <a:cubicBezTo>
                  <a:pt x="225369" y="11352"/>
                  <a:pt x="209501" y="6519"/>
                  <a:pt x="208772" y="6519"/>
                </a:cubicBezTo>
                <a:cubicBezTo>
                  <a:pt x="207012" y="6036"/>
                  <a:pt x="205307" y="5398"/>
                  <a:pt x="203665" y="4604"/>
                </a:cubicBezTo>
                <a:cubicBezTo>
                  <a:pt x="202845" y="4303"/>
                  <a:pt x="201987" y="4112"/>
                  <a:pt x="201112" y="4057"/>
                </a:cubicBezTo>
                <a:cubicBezTo>
                  <a:pt x="201112" y="4057"/>
                  <a:pt x="191993" y="2872"/>
                  <a:pt x="190807" y="2872"/>
                </a:cubicBezTo>
                <a:cubicBezTo>
                  <a:pt x="189622" y="2872"/>
                  <a:pt x="188163" y="774"/>
                  <a:pt x="186431" y="45"/>
                </a:cubicBezTo>
                <a:cubicBezTo>
                  <a:pt x="184698" y="-685"/>
                  <a:pt x="184151" y="3784"/>
                  <a:pt x="184151" y="7157"/>
                </a:cubicBezTo>
                <a:cubicBezTo>
                  <a:pt x="183923" y="10076"/>
                  <a:pt x="182418" y="12747"/>
                  <a:pt x="180047" y="14453"/>
                </a:cubicBezTo>
                <a:cubicBezTo>
                  <a:pt x="178770" y="15273"/>
                  <a:pt x="175305" y="18465"/>
                  <a:pt x="174758" y="18739"/>
                </a:cubicBezTo>
                <a:cubicBezTo>
                  <a:pt x="172314" y="19085"/>
                  <a:pt x="169843" y="19267"/>
                  <a:pt x="167372" y="19286"/>
                </a:cubicBezTo>
                <a:cubicBezTo>
                  <a:pt x="165913" y="19286"/>
                  <a:pt x="159530" y="18556"/>
                  <a:pt x="158253" y="18465"/>
                </a:cubicBezTo>
                <a:cubicBezTo>
                  <a:pt x="154806" y="16851"/>
                  <a:pt x="151505" y="14927"/>
                  <a:pt x="148405" y="12720"/>
                </a:cubicBezTo>
                <a:lnTo>
                  <a:pt x="145122" y="10167"/>
                </a:lnTo>
                <a:cubicBezTo>
                  <a:pt x="145122" y="10805"/>
                  <a:pt x="144119" y="11535"/>
                  <a:pt x="143754" y="12173"/>
                </a:cubicBezTo>
                <a:cubicBezTo>
                  <a:pt x="142587" y="14699"/>
                  <a:pt x="141903" y="17416"/>
                  <a:pt x="141748" y="20198"/>
                </a:cubicBezTo>
                <a:cubicBezTo>
                  <a:pt x="141957" y="20654"/>
                  <a:pt x="141757" y="21201"/>
                  <a:pt x="141301" y="21411"/>
                </a:cubicBezTo>
                <a:cubicBezTo>
                  <a:pt x="141128" y="21483"/>
                  <a:pt x="140936" y="21511"/>
                  <a:pt x="140745" y="21474"/>
                </a:cubicBezTo>
                <a:cubicBezTo>
                  <a:pt x="139212" y="20526"/>
                  <a:pt x="137508" y="19869"/>
                  <a:pt x="135729" y="19559"/>
                </a:cubicBezTo>
                <a:cubicBezTo>
                  <a:pt x="131352" y="18283"/>
                  <a:pt x="131079" y="24757"/>
                  <a:pt x="130805" y="26307"/>
                </a:cubicBezTo>
                <a:cubicBezTo>
                  <a:pt x="130723" y="27137"/>
                  <a:pt x="130249" y="27885"/>
                  <a:pt x="129529" y="28313"/>
                </a:cubicBezTo>
                <a:cubicBezTo>
                  <a:pt x="127686" y="29262"/>
                  <a:pt x="125762" y="30055"/>
                  <a:pt x="123784" y="30684"/>
                </a:cubicBezTo>
                <a:cubicBezTo>
                  <a:pt x="118859" y="32636"/>
                  <a:pt x="114099" y="34988"/>
                  <a:pt x="109558" y="37706"/>
                </a:cubicBezTo>
                <a:cubicBezTo>
                  <a:pt x="108555" y="38527"/>
                  <a:pt x="109011" y="39347"/>
                  <a:pt x="109011" y="39347"/>
                </a:cubicBezTo>
                <a:lnTo>
                  <a:pt x="110287" y="41627"/>
                </a:lnTo>
                <a:cubicBezTo>
                  <a:pt x="110862" y="43114"/>
                  <a:pt x="111847" y="44408"/>
                  <a:pt x="113114" y="45366"/>
                </a:cubicBezTo>
                <a:cubicBezTo>
                  <a:pt x="114300" y="45913"/>
                  <a:pt x="115576" y="48466"/>
                  <a:pt x="116215" y="49196"/>
                </a:cubicBezTo>
                <a:cubicBezTo>
                  <a:pt x="116853" y="49925"/>
                  <a:pt x="116215" y="51111"/>
                  <a:pt x="116215" y="51111"/>
                </a:cubicBezTo>
                <a:cubicBezTo>
                  <a:pt x="115339" y="52214"/>
                  <a:pt x="114573" y="53409"/>
                  <a:pt x="113935" y="54667"/>
                </a:cubicBezTo>
                <a:cubicBezTo>
                  <a:pt x="112932" y="56673"/>
                  <a:pt x="115850" y="56217"/>
                  <a:pt x="116853" y="56035"/>
                </a:cubicBezTo>
                <a:cubicBezTo>
                  <a:pt x="117856" y="55853"/>
                  <a:pt x="118130" y="57221"/>
                  <a:pt x="118130" y="57221"/>
                </a:cubicBezTo>
                <a:cubicBezTo>
                  <a:pt x="118230" y="58680"/>
                  <a:pt x="118230" y="60139"/>
                  <a:pt x="118130" y="61597"/>
                </a:cubicBezTo>
                <a:cubicBezTo>
                  <a:pt x="118148" y="62956"/>
                  <a:pt x="117956" y="64306"/>
                  <a:pt x="117583" y="65610"/>
                </a:cubicBezTo>
                <a:cubicBezTo>
                  <a:pt x="117464" y="66148"/>
                  <a:pt x="116935" y="66494"/>
                  <a:pt x="116397" y="66385"/>
                </a:cubicBezTo>
                <a:cubicBezTo>
                  <a:pt x="116179" y="66339"/>
                  <a:pt x="115996" y="66230"/>
                  <a:pt x="115850" y="66066"/>
                </a:cubicBezTo>
                <a:cubicBezTo>
                  <a:pt x="115850" y="66066"/>
                  <a:pt x="108281" y="59318"/>
                  <a:pt x="107643" y="58497"/>
                </a:cubicBezTo>
                <a:cubicBezTo>
                  <a:pt x="107005" y="57676"/>
                  <a:pt x="105454" y="58041"/>
                  <a:pt x="105454" y="58041"/>
                </a:cubicBezTo>
                <a:lnTo>
                  <a:pt x="102719" y="59318"/>
                </a:lnTo>
                <a:cubicBezTo>
                  <a:pt x="102008" y="59564"/>
                  <a:pt x="101242" y="59564"/>
                  <a:pt x="100530" y="59318"/>
                </a:cubicBezTo>
                <a:cubicBezTo>
                  <a:pt x="100530" y="59318"/>
                  <a:pt x="97065" y="57950"/>
                  <a:pt x="95788" y="57312"/>
                </a:cubicBezTo>
                <a:cubicBezTo>
                  <a:pt x="94913" y="56938"/>
                  <a:pt x="93928" y="56938"/>
                  <a:pt x="93053" y="57312"/>
                </a:cubicBezTo>
                <a:cubicBezTo>
                  <a:pt x="91238" y="57913"/>
                  <a:pt x="89469" y="58643"/>
                  <a:pt x="87764" y="59500"/>
                </a:cubicBezTo>
                <a:cubicBezTo>
                  <a:pt x="85393" y="60777"/>
                  <a:pt x="81836" y="60230"/>
                  <a:pt x="80286" y="60777"/>
                </a:cubicBezTo>
                <a:cubicBezTo>
                  <a:pt x="77696" y="61251"/>
                  <a:pt x="75070" y="61497"/>
                  <a:pt x="72444" y="61506"/>
                </a:cubicBezTo>
                <a:cubicBezTo>
                  <a:pt x="71304" y="61716"/>
                  <a:pt x="70200" y="62090"/>
                  <a:pt x="69161" y="62601"/>
                </a:cubicBezTo>
                <a:lnTo>
                  <a:pt x="64419" y="64516"/>
                </a:lnTo>
                <a:cubicBezTo>
                  <a:pt x="63690" y="64516"/>
                  <a:pt x="62869" y="65336"/>
                  <a:pt x="63143" y="66430"/>
                </a:cubicBezTo>
                <a:cubicBezTo>
                  <a:pt x="63416" y="67525"/>
                  <a:pt x="61319" y="67707"/>
                  <a:pt x="61319" y="67707"/>
                </a:cubicBezTo>
                <a:cubicBezTo>
                  <a:pt x="61319" y="67707"/>
                  <a:pt x="52200" y="69166"/>
                  <a:pt x="49647" y="69713"/>
                </a:cubicBezTo>
                <a:cubicBezTo>
                  <a:pt x="47093" y="70261"/>
                  <a:pt x="47093" y="68346"/>
                  <a:pt x="47093" y="68346"/>
                </a:cubicBezTo>
                <a:cubicBezTo>
                  <a:pt x="47093" y="68346"/>
                  <a:pt x="46364" y="66066"/>
                  <a:pt x="45908" y="64880"/>
                </a:cubicBezTo>
                <a:cubicBezTo>
                  <a:pt x="45452" y="63695"/>
                  <a:pt x="43810" y="63513"/>
                  <a:pt x="43810" y="63513"/>
                </a:cubicBezTo>
                <a:cubicBezTo>
                  <a:pt x="40099" y="63084"/>
                  <a:pt x="36415" y="62446"/>
                  <a:pt x="32776" y="61597"/>
                </a:cubicBezTo>
                <a:cubicBezTo>
                  <a:pt x="31682" y="61050"/>
                  <a:pt x="31409" y="62783"/>
                  <a:pt x="31409" y="62783"/>
                </a:cubicBezTo>
                <a:lnTo>
                  <a:pt x="31409" y="66066"/>
                </a:lnTo>
                <a:cubicBezTo>
                  <a:pt x="31409" y="70078"/>
                  <a:pt x="24843" y="73635"/>
                  <a:pt x="22837" y="74455"/>
                </a:cubicBezTo>
                <a:cubicBezTo>
                  <a:pt x="20831" y="75276"/>
                  <a:pt x="21378" y="74455"/>
                  <a:pt x="22290" y="71720"/>
                </a:cubicBezTo>
                <a:cubicBezTo>
                  <a:pt x="23202" y="68984"/>
                  <a:pt x="16089" y="65063"/>
                  <a:pt x="15086" y="64333"/>
                </a:cubicBezTo>
                <a:cubicBezTo>
                  <a:pt x="14411" y="63886"/>
                  <a:pt x="13608" y="63686"/>
                  <a:pt x="12806" y="63786"/>
                </a:cubicBezTo>
                <a:lnTo>
                  <a:pt x="769" y="63786"/>
                </a:lnTo>
                <a:cubicBezTo>
                  <a:pt x="1407" y="64269"/>
                  <a:pt x="1964" y="64853"/>
                  <a:pt x="2411" y="65519"/>
                </a:cubicBezTo>
                <a:cubicBezTo>
                  <a:pt x="3140" y="66458"/>
                  <a:pt x="3523" y="67616"/>
                  <a:pt x="3505" y="68801"/>
                </a:cubicBezTo>
                <a:cubicBezTo>
                  <a:pt x="3505" y="70078"/>
                  <a:pt x="3505" y="70899"/>
                  <a:pt x="2684" y="71355"/>
                </a:cubicBezTo>
                <a:cubicBezTo>
                  <a:pt x="1708" y="72495"/>
                  <a:pt x="797" y="73680"/>
                  <a:pt x="-52" y="74911"/>
                </a:cubicBezTo>
                <a:lnTo>
                  <a:pt x="-52" y="74911"/>
                </a:lnTo>
                <a:cubicBezTo>
                  <a:pt x="870" y="76316"/>
                  <a:pt x="1690" y="77775"/>
                  <a:pt x="2411" y="79288"/>
                </a:cubicBezTo>
                <a:cubicBezTo>
                  <a:pt x="2584" y="80711"/>
                  <a:pt x="2584" y="82151"/>
                  <a:pt x="2411" y="83574"/>
                </a:cubicBezTo>
                <a:cubicBezTo>
                  <a:pt x="3131" y="83447"/>
                  <a:pt x="3879" y="83447"/>
                  <a:pt x="4599" y="83574"/>
                </a:cubicBezTo>
                <a:lnTo>
                  <a:pt x="18825" y="91690"/>
                </a:lnTo>
                <a:cubicBezTo>
                  <a:pt x="19399" y="92392"/>
                  <a:pt x="20430" y="92502"/>
                  <a:pt x="21132" y="91936"/>
                </a:cubicBezTo>
                <a:cubicBezTo>
                  <a:pt x="21223" y="91863"/>
                  <a:pt x="21305" y="91781"/>
                  <a:pt x="21378" y="91690"/>
                </a:cubicBezTo>
                <a:lnTo>
                  <a:pt x="25390" y="88043"/>
                </a:lnTo>
                <a:cubicBezTo>
                  <a:pt x="26211" y="87313"/>
                  <a:pt x="28855" y="84851"/>
                  <a:pt x="30679" y="88772"/>
                </a:cubicBezTo>
                <a:cubicBezTo>
                  <a:pt x="31135" y="89793"/>
                  <a:pt x="31819" y="90705"/>
                  <a:pt x="32686" y="91417"/>
                </a:cubicBezTo>
                <a:cubicBezTo>
                  <a:pt x="33333" y="92009"/>
                  <a:pt x="34181" y="92337"/>
                  <a:pt x="35056" y="92328"/>
                </a:cubicBezTo>
                <a:cubicBezTo>
                  <a:pt x="38431" y="92647"/>
                  <a:pt x="41786" y="93204"/>
                  <a:pt x="45087" y="93970"/>
                </a:cubicBezTo>
                <a:cubicBezTo>
                  <a:pt x="45087" y="93970"/>
                  <a:pt x="50194" y="96432"/>
                  <a:pt x="52656" y="92328"/>
                </a:cubicBezTo>
                <a:lnTo>
                  <a:pt x="55027" y="88134"/>
                </a:lnTo>
                <a:cubicBezTo>
                  <a:pt x="55027" y="88134"/>
                  <a:pt x="55027" y="87131"/>
                  <a:pt x="57033" y="87131"/>
                </a:cubicBezTo>
                <a:cubicBezTo>
                  <a:pt x="59039" y="87131"/>
                  <a:pt x="85119" y="83301"/>
                  <a:pt x="86943" y="82753"/>
                </a:cubicBezTo>
                <a:cubicBezTo>
                  <a:pt x="87901" y="82380"/>
                  <a:pt x="88922" y="82197"/>
                  <a:pt x="89952" y="82206"/>
                </a:cubicBezTo>
                <a:cubicBezTo>
                  <a:pt x="90773" y="82206"/>
                  <a:pt x="92049" y="82206"/>
                  <a:pt x="91685" y="83210"/>
                </a:cubicBezTo>
                <a:cubicBezTo>
                  <a:pt x="90080" y="85216"/>
                  <a:pt x="89633" y="87906"/>
                  <a:pt x="90499" y="90322"/>
                </a:cubicBezTo>
                <a:cubicBezTo>
                  <a:pt x="92524" y="93514"/>
                  <a:pt x="95314" y="96149"/>
                  <a:pt x="98615" y="97982"/>
                </a:cubicBezTo>
                <a:cubicBezTo>
                  <a:pt x="99901" y="99013"/>
                  <a:pt x="101451" y="99642"/>
                  <a:pt x="103083" y="99806"/>
                </a:cubicBezTo>
                <a:lnTo>
                  <a:pt x="108190" y="100809"/>
                </a:lnTo>
                <a:cubicBezTo>
                  <a:pt x="110443" y="101365"/>
                  <a:pt x="112722" y="101757"/>
                  <a:pt x="115029" y="101995"/>
                </a:cubicBezTo>
                <a:cubicBezTo>
                  <a:pt x="116853" y="101995"/>
                  <a:pt x="133997" y="104365"/>
                  <a:pt x="135638" y="104730"/>
                </a:cubicBezTo>
                <a:cubicBezTo>
                  <a:pt x="137279" y="105095"/>
                  <a:pt x="139377" y="107922"/>
                  <a:pt x="141292" y="108378"/>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24" name="Freeform: Shape 1323">
            <a:extLst>
              <a:ext uri="{FF2B5EF4-FFF2-40B4-BE49-F238E27FC236}">
                <a16:creationId xmlns:a16="http://schemas.microsoft.com/office/drawing/2014/main" id="{F34F7770-F53D-1F36-C7CF-94C73C583896}"/>
              </a:ext>
            </a:extLst>
          </p:cNvPr>
          <p:cNvSpPr/>
          <p:nvPr/>
        </p:nvSpPr>
        <p:spPr>
          <a:xfrm>
            <a:off x="6159721" y="2782892"/>
            <a:ext cx="292873" cy="229240"/>
          </a:xfrm>
          <a:custGeom>
            <a:avLst/>
            <a:gdLst>
              <a:gd name="connsiteX0" fmla="*/ 157409 w 337069"/>
              <a:gd name="connsiteY0" fmla="*/ 241481 h 263834"/>
              <a:gd name="connsiteX1" fmla="*/ 157409 w 337069"/>
              <a:gd name="connsiteY1" fmla="*/ 241481 h 263834"/>
              <a:gd name="connsiteX2" fmla="*/ 166528 w 337069"/>
              <a:gd name="connsiteY2" fmla="*/ 246040 h 263834"/>
              <a:gd name="connsiteX3" fmla="*/ 168261 w 337069"/>
              <a:gd name="connsiteY3" fmla="*/ 246040 h 263834"/>
              <a:gd name="connsiteX4" fmla="*/ 179021 w 337069"/>
              <a:gd name="connsiteY4" fmla="*/ 239930 h 263834"/>
              <a:gd name="connsiteX5" fmla="*/ 180754 w 337069"/>
              <a:gd name="connsiteY5" fmla="*/ 239930 h 263834"/>
              <a:gd name="connsiteX6" fmla="*/ 182031 w 337069"/>
              <a:gd name="connsiteY6" fmla="*/ 242575 h 263834"/>
              <a:gd name="connsiteX7" fmla="*/ 183489 w 337069"/>
              <a:gd name="connsiteY7" fmla="*/ 245037 h 263834"/>
              <a:gd name="connsiteX8" fmla="*/ 187867 w 337069"/>
              <a:gd name="connsiteY8" fmla="*/ 246496 h 263834"/>
              <a:gd name="connsiteX9" fmla="*/ 189599 w 337069"/>
              <a:gd name="connsiteY9" fmla="*/ 247773 h 263834"/>
              <a:gd name="connsiteX10" fmla="*/ 188870 w 337069"/>
              <a:gd name="connsiteY10" fmla="*/ 253153 h 263834"/>
              <a:gd name="connsiteX11" fmla="*/ 189417 w 337069"/>
              <a:gd name="connsiteY11" fmla="*/ 255250 h 263834"/>
              <a:gd name="connsiteX12" fmla="*/ 191879 w 337069"/>
              <a:gd name="connsiteY12" fmla="*/ 255888 h 263834"/>
              <a:gd name="connsiteX13" fmla="*/ 195982 w 337069"/>
              <a:gd name="connsiteY13" fmla="*/ 253882 h 263834"/>
              <a:gd name="connsiteX14" fmla="*/ 209296 w 337069"/>
              <a:gd name="connsiteY14" fmla="*/ 248137 h 263834"/>
              <a:gd name="connsiteX15" fmla="*/ 212123 w 337069"/>
              <a:gd name="connsiteY15" fmla="*/ 247590 h 263834"/>
              <a:gd name="connsiteX16" fmla="*/ 228355 w 337069"/>
              <a:gd name="connsiteY16" fmla="*/ 250144 h 263834"/>
              <a:gd name="connsiteX17" fmla="*/ 231182 w 337069"/>
              <a:gd name="connsiteY17" fmla="*/ 250144 h 263834"/>
              <a:gd name="connsiteX18" fmla="*/ 243310 w 337069"/>
              <a:gd name="connsiteY18" fmla="*/ 245493 h 263834"/>
              <a:gd name="connsiteX19" fmla="*/ 246410 w 337069"/>
              <a:gd name="connsiteY19" fmla="*/ 246496 h 263834"/>
              <a:gd name="connsiteX20" fmla="*/ 256168 w 337069"/>
              <a:gd name="connsiteY20" fmla="*/ 248320 h 263834"/>
              <a:gd name="connsiteX21" fmla="*/ 266107 w 337069"/>
              <a:gd name="connsiteY21" fmla="*/ 253973 h 263834"/>
              <a:gd name="connsiteX22" fmla="*/ 275226 w 337069"/>
              <a:gd name="connsiteY22" fmla="*/ 257621 h 263834"/>
              <a:gd name="connsiteX23" fmla="*/ 283524 w 337069"/>
              <a:gd name="connsiteY23" fmla="*/ 260995 h 263834"/>
              <a:gd name="connsiteX24" fmla="*/ 284801 w 337069"/>
              <a:gd name="connsiteY24" fmla="*/ 260995 h 263834"/>
              <a:gd name="connsiteX25" fmla="*/ 291184 w 337069"/>
              <a:gd name="connsiteY25" fmla="*/ 263548 h 263834"/>
              <a:gd name="connsiteX26" fmla="*/ 292916 w 337069"/>
              <a:gd name="connsiteY26" fmla="*/ 261816 h 263834"/>
              <a:gd name="connsiteX27" fmla="*/ 288904 w 337069"/>
              <a:gd name="connsiteY27" fmla="*/ 253791 h 263834"/>
              <a:gd name="connsiteX28" fmla="*/ 287992 w 337069"/>
              <a:gd name="connsiteY28" fmla="*/ 240751 h 263834"/>
              <a:gd name="connsiteX29" fmla="*/ 289725 w 337069"/>
              <a:gd name="connsiteY29" fmla="*/ 236192 h 263834"/>
              <a:gd name="connsiteX30" fmla="*/ 314528 w 337069"/>
              <a:gd name="connsiteY30" fmla="*/ 211114 h 263834"/>
              <a:gd name="connsiteX31" fmla="*/ 321641 w 337069"/>
              <a:gd name="connsiteY31" fmla="*/ 207649 h 263834"/>
              <a:gd name="connsiteX32" fmla="*/ 335593 w 337069"/>
              <a:gd name="connsiteY32" fmla="*/ 193971 h 263834"/>
              <a:gd name="connsiteX33" fmla="*/ 334499 w 337069"/>
              <a:gd name="connsiteY33" fmla="*/ 189685 h 263834"/>
              <a:gd name="connsiteX34" fmla="*/ 335958 w 337069"/>
              <a:gd name="connsiteY34" fmla="*/ 181752 h 263834"/>
              <a:gd name="connsiteX35" fmla="*/ 335958 w 337069"/>
              <a:gd name="connsiteY35" fmla="*/ 180019 h 263834"/>
              <a:gd name="connsiteX36" fmla="*/ 332219 w 337069"/>
              <a:gd name="connsiteY36" fmla="*/ 177466 h 263834"/>
              <a:gd name="connsiteX37" fmla="*/ 328481 w 337069"/>
              <a:gd name="connsiteY37" fmla="*/ 173180 h 263834"/>
              <a:gd name="connsiteX38" fmla="*/ 318267 w 337069"/>
              <a:gd name="connsiteY38" fmla="*/ 150656 h 263834"/>
              <a:gd name="connsiteX39" fmla="*/ 317082 w 337069"/>
              <a:gd name="connsiteY39" fmla="*/ 144729 h 263834"/>
              <a:gd name="connsiteX40" fmla="*/ 320273 w 337069"/>
              <a:gd name="connsiteY40" fmla="*/ 129044 h 263834"/>
              <a:gd name="connsiteX41" fmla="*/ 316808 w 337069"/>
              <a:gd name="connsiteY41" fmla="*/ 124758 h 263834"/>
              <a:gd name="connsiteX42" fmla="*/ 314255 w 337069"/>
              <a:gd name="connsiteY42" fmla="*/ 122479 h 263834"/>
              <a:gd name="connsiteX43" fmla="*/ 306230 w 337069"/>
              <a:gd name="connsiteY43" fmla="*/ 118740 h 263834"/>
              <a:gd name="connsiteX44" fmla="*/ 306230 w 337069"/>
              <a:gd name="connsiteY44" fmla="*/ 116186 h 263834"/>
              <a:gd name="connsiteX45" fmla="*/ 329301 w 337069"/>
              <a:gd name="connsiteY45" fmla="*/ 96216 h 263834"/>
              <a:gd name="connsiteX46" fmla="*/ 330760 w 337069"/>
              <a:gd name="connsiteY46" fmla="*/ 88009 h 263834"/>
              <a:gd name="connsiteX47" fmla="*/ 326748 w 337069"/>
              <a:gd name="connsiteY47" fmla="*/ 70865 h 263834"/>
              <a:gd name="connsiteX48" fmla="*/ 316808 w 337069"/>
              <a:gd name="connsiteY48" fmla="*/ 45515 h 263834"/>
              <a:gd name="connsiteX49" fmla="*/ 311701 w 337069"/>
              <a:gd name="connsiteY49" fmla="*/ 29557 h 263834"/>
              <a:gd name="connsiteX50" fmla="*/ 307963 w 337069"/>
              <a:gd name="connsiteY50" fmla="*/ 26456 h 263834"/>
              <a:gd name="connsiteX51" fmla="*/ 298844 w 337069"/>
              <a:gd name="connsiteY51" fmla="*/ 21259 h 263834"/>
              <a:gd name="connsiteX52" fmla="*/ 294923 w 337069"/>
              <a:gd name="connsiteY52" fmla="*/ 21259 h 263834"/>
              <a:gd name="connsiteX53" fmla="*/ 241304 w 337069"/>
              <a:gd name="connsiteY53" fmla="*/ 23265 h 263834"/>
              <a:gd name="connsiteX54" fmla="*/ 190602 w 337069"/>
              <a:gd name="connsiteY54" fmla="*/ 18796 h 263834"/>
              <a:gd name="connsiteX55" fmla="*/ 186590 w 337069"/>
              <a:gd name="connsiteY55" fmla="*/ 21259 h 263834"/>
              <a:gd name="connsiteX56" fmla="*/ 177471 w 337069"/>
              <a:gd name="connsiteY56" fmla="*/ 26274 h 263834"/>
              <a:gd name="connsiteX57" fmla="*/ 173276 w 337069"/>
              <a:gd name="connsiteY57" fmla="*/ 26274 h 263834"/>
              <a:gd name="connsiteX58" fmla="*/ 174097 w 337069"/>
              <a:gd name="connsiteY58" fmla="*/ 21714 h 263834"/>
              <a:gd name="connsiteX59" fmla="*/ 183763 w 337069"/>
              <a:gd name="connsiteY59" fmla="*/ 17702 h 263834"/>
              <a:gd name="connsiteX60" fmla="*/ 175191 w 337069"/>
              <a:gd name="connsiteY60" fmla="*/ 18249 h 263834"/>
              <a:gd name="connsiteX61" fmla="*/ 159233 w 337069"/>
              <a:gd name="connsiteY61" fmla="*/ 22262 h 263834"/>
              <a:gd name="connsiteX62" fmla="*/ 147470 w 337069"/>
              <a:gd name="connsiteY62" fmla="*/ 15970 h 263834"/>
              <a:gd name="connsiteX63" fmla="*/ 144825 w 337069"/>
              <a:gd name="connsiteY63" fmla="*/ 2838 h 263834"/>
              <a:gd name="connsiteX64" fmla="*/ 155038 w 337069"/>
              <a:gd name="connsiteY64" fmla="*/ 7398 h 263834"/>
              <a:gd name="connsiteX65" fmla="*/ 152029 w 337069"/>
              <a:gd name="connsiteY65" fmla="*/ 4206 h 263834"/>
              <a:gd name="connsiteX66" fmla="*/ 131511 w 337069"/>
              <a:gd name="connsiteY66" fmla="*/ 11 h 263834"/>
              <a:gd name="connsiteX67" fmla="*/ 109718 w 337069"/>
              <a:gd name="connsiteY67" fmla="*/ 4388 h 263834"/>
              <a:gd name="connsiteX68" fmla="*/ 83637 w 337069"/>
              <a:gd name="connsiteY68" fmla="*/ 12778 h 263834"/>
              <a:gd name="connsiteX69" fmla="*/ 73606 w 337069"/>
              <a:gd name="connsiteY69" fmla="*/ 20347 h 263834"/>
              <a:gd name="connsiteX70" fmla="*/ 62208 w 337069"/>
              <a:gd name="connsiteY70" fmla="*/ 28006 h 263834"/>
              <a:gd name="connsiteX71" fmla="*/ 41873 w 337069"/>
              <a:gd name="connsiteY71" fmla="*/ 31563 h 263834"/>
              <a:gd name="connsiteX72" fmla="*/ 17707 w 337069"/>
              <a:gd name="connsiteY72" fmla="*/ 37673 h 263834"/>
              <a:gd name="connsiteX73" fmla="*/ 6309 w 337069"/>
              <a:gd name="connsiteY73" fmla="*/ 40864 h 263834"/>
              <a:gd name="connsiteX74" fmla="*/ 1293 w 337069"/>
              <a:gd name="connsiteY74" fmla="*/ 41411 h 263834"/>
              <a:gd name="connsiteX75" fmla="*/ 1293 w 337069"/>
              <a:gd name="connsiteY75" fmla="*/ 44877 h 263834"/>
              <a:gd name="connsiteX76" fmla="*/ 12054 w 337069"/>
              <a:gd name="connsiteY76" fmla="*/ 45424 h 263834"/>
              <a:gd name="connsiteX77" fmla="*/ 15063 w 337069"/>
              <a:gd name="connsiteY77" fmla="*/ 48068 h 263834"/>
              <a:gd name="connsiteX78" fmla="*/ 15063 w 337069"/>
              <a:gd name="connsiteY78" fmla="*/ 55363 h 263834"/>
              <a:gd name="connsiteX79" fmla="*/ 12601 w 337069"/>
              <a:gd name="connsiteY79" fmla="*/ 55363 h 263834"/>
              <a:gd name="connsiteX80" fmla="*/ 3482 w 337069"/>
              <a:gd name="connsiteY80" fmla="*/ 51989 h 263834"/>
              <a:gd name="connsiteX81" fmla="*/ 6674 w 337069"/>
              <a:gd name="connsiteY81" fmla="*/ 63661 h 263834"/>
              <a:gd name="connsiteX82" fmla="*/ 8315 w 337069"/>
              <a:gd name="connsiteY82" fmla="*/ 69224 h 263834"/>
              <a:gd name="connsiteX83" fmla="*/ 7038 w 337069"/>
              <a:gd name="connsiteY83" fmla="*/ 78890 h 263834"/>
              <a:gd name="connsiteX84" fmla="*/ 6036 w 337069"/>
              <a:gd name="connsiteY84" fmla="*/ 81990 h 263834"/>
              <a:gd name="connsiteX85" fmla="*/ 2844 w 337069"/>
              <a:gd name="connsiteY85" fmla="*/ 84179 h 263834"/>
              <a:gd name="connsiteX86" fmla="*/ 17 w 337069"/>
              <a:gd name="connsiteY86" fmla="*/ 86276 h 263834"/>
              <a:gd name="connsiteX87" fmla="*/ 564 w 337069"/>
              <a:gd name="connsiteY87" fmla="*/ 89833 h 263834"/>
              <a:gd name="connsiteX88" fmla="*/ 8406 w 337069"/>
              <a:gd name="connsiteY88" fmla="*/ 98222 h 263834"/>
              <a:gd name="connsiteX89" fmla="*/ 10960 w 337069"/>
              <a:gd name="connsiteY89" fmla="*/ 100228 h 263834"/>
              <a:gd name="connsiteX90" fmla="*/ 14972 w 337069"/>
              <a:gd name="connsiteY90" fmla="*/ 106429 h 263834"/>
              <a:gd name="connsiteX91" fmla="*/ 12875 w 337069"/>
              <a:gd name="connsiteY91" fmla="*/ 111536 h 263834"/>
              <a:gd name="connsiteX92" fmla="*/ 12875 w 337069"/>
              <a:gd name="connsiteY92" fmla="*/ 113907 h 263834"/>
              <a:gd name="connsiteX93" fmla="*/ 15245 w 337069"/>
              <a:gd name="connsiteY93" fmla="*/ 117190 h 263834"/>
              <a:gd name="connsiteX94" fmla="*/ 16249 w 337069"/>
              <a:gd name="connsiteY94" fmla="*/ 118375 h 263834"/>
              <a:gd name="connsiteX95" fmla="*/ 18073 w 337069"/>
              <a:gd name="connsiteY95" fmla="*/ 119925 h 263834"/>
              <a:gd name="connsiteX96" fmla="*/ 18073 w 337069"/>
              <a:gd name="connsiteY96" fmla="*/ 128497 h 263834"/>
              <a:gd name="connsiteX97" fmla="*/ 17343 w 337069"/>
              <a:gd name="connsiteY97" fmla="*/ 131597 h 263834"/>
              <a:gd name="connsiteX98" fmla="*/ 14972 w 337069"/>
              <a:gd name="connsiteY98" fmla="*/ 136157 h 263834"/>
              <a:gd name="connsiteX99" fmla="*/ 14972 w 337069"/>
              <a:gd name="connsiteY99" fmla="*/ 139987 h 263834"/>
              <a:gd name="connsiteX100" fmla="*/ 18984 w 337069"/>
              <a:gd name="connsiteY100" fmla="*/ 147100 h 263834"/>
              <a:gd name="connsiteX101" fmla="*/ 19714 w 337069"/>
              <a:gd name="connsiteY101" fmla="*/ 149379 h 263834"/>
              <a:gd name="connsiteX102" fmla="*/ 19714 w 337069"/>
              <a:gd name="connsiteY102" fmla="*/ 151568 h 263834"/>
              <a:gd name="connsiteX103" fmla="*/ 25823 w 337069"/>
              <a:gd name="connsiteY103" fmla="*/ 156674 h 263834"/>
              <a:gd name="connsiteX104" fmla="*/ 27556 w 337069"/>
              <a:gd name="connsiteY104" fmla="*/ 158681 h 263834"/>
              <a:gd name="connsiteX105" fmla="*/ 28833 w 337069"/>
              <a:gd name="connsiteY105" fmla="*/ 162784 h 263834"/>
              <a:gd name="connsiteX106" fmla="*/ 25002 w 337069"/>
              <a:gd name="connsiteY106" fmla="*/ 176189 h 263834"/>
              <a:gd name="connsiteX107" fmla="*/ 22358 w 337069"/>
              <a:gd name="connsiteY107" fmla="*/ 180475 h 263834"/>
              <a:gd name="connsiteX108" fmla="*/ 28012 w 337069"/>
              <a:gd name="connsiteY108" fmla="*/ 177739 h 263834"/>
              <a:gd name="connsiteX109" fmla="*/ 27556 w 337069"/>
              <a:gd name="connsiteY109" fmla="*/ 175186 h 263834"/>
              <a:gd name="connsiteX110" fmla="*/ 32024 w 337069"/>
              <a:gd name="connsiteY110" fmla="*/ 173818 h 263834"/>
              <a:gd name="connsiteX111" fmla="*/ 39866 w 337069"/>
              <a:gd name="connsiteY111" fmla="*/ 182937 h 263834"/>
              <a:gd name="connsiteX112" fmla="*/ 43058 w 337069"/>
              <a:gd name="connsiteY112" fmla="*/ 184943 h 263834"/>
              <a:gd name="connsiteX113" fmla="*/ 60749 w 337069"/>
              <a:gd name="connsiteY113" fmla="*/ 189229 h 263834"/>
              <a:gd name="connsiteX114" fmla="*/ 68591 w 337069"/>
              <a:gd name="connsiteY114" fmla="*/ 189776 h 263834"/>
              <a:gd name="connsiteX115" fmla="*/ 73606 w 337069"/>
              <a:gd name="connsiteY115" fmla="*/ 190232 h 263834"/>
              <a:gd name="connsiteX116" fmla="*/ 73606 w 337069"/>
              <a:gd name="connsiteY116" fmla="*/ 196524 h 263834"/>
              <a:gd name="connsiteX117" fmla="*/ 71053 w 337069"/>
              <a:gd name="connsiteY117" fmla="*/ 197892 h 263834"/>
              <a:gd name="connsiteX118" fmla="*/ 69230 w 337069"/>
              <a:gd name="connsiteY118" fmla="*/ 199807 h 263834"/>
              <a:gd name="connsiteX119" fmla="*/ 71235 w 337069"/>
              <a:gd name="connsiteY119" fmla="*/ 203363 h 263834"/>
              <a:gd name="connsiteX120" fmla="*/ 80354 w 337069"/>
              <a:gd name="connsiteY120" fmla="*/ 212482 h 263834"/>
              <a:gd name="connsiteX121" fmla="*/ 88470 w 337069"/>
              <a:gd name="connsiteY121" fmla="*/ 212026 h 263834"/>
              <a:gd name="connsiteX122" fmla="*/ 92483 w 337069"/>
              <a:gd name="connsiteY122" fmla="*/ 209929 h 263834"/>
              <a:gd name="connsiteX123" fmla="*/ 95501 w 337069"/>
              <a:gd name="connsiteY123" fmla="*/ 209263 h 263834"/>
              <a:gd name="connsiteX124" fmla="*/ 95674 w 337069"/>
              <a:gd name="connsiteY124" fmla="*/ 209382 h 263834"/>
              <a:gd name="connsiteX125" fmla="*/ 95674 w 337069"/>
              <a:gd name="connsiteY125" fmla="*/ 207741 h 263834"/>
              <a:gd name="connsiteX126" fmla="*/ 92665 w 337069"/>
              <a:gd name="connsiteY126" fmla="*/ 201904 h 263834"/>
              <a:gd name="connsiteX127" fmla="*/ 94124 w 337069"/>
              <a:gd name="connsiteY127" fmla="*/ 200901 h 263834"/>
              <a:gd name="connsiteX128" fmla="*/ 106708 w 337069"/>
              <a:gd name="connsiteY128" fmla="*/ 204640 h 263834"/>
              <a:gd name="connsiteX129" fmla="*/ 118381 w 337069"/>
              <a:gd name="connsiteY129" fmla="*/ 206099 h 263834"/>
              <a:gd name="connsiteX130" fmla="*/ 119748 w 337069"/>
              <a:gd name="connsiteY130" fmla="*/ 206737 h 263834"/>
              <a:gd name="connsiteX131" fmla="*/ 117468 w 337069"/>
              <a:gd name="connsiteY131" fmla="*/ 211023 h 263834"/>
              <a:gd name="connsiteX132" fmla="*/ 115645 w 337069"/>
              <a:gd name="connsiteY132" fmla="*/ 212938 h 263834"/>
              <a:gd name="connsiteX133" fmla="*/ 118471 w 337069"/>
              <a:gd name="connsiteY133" fmla="*/ 216312 h 263834"/>
              <a:gd name="connsiteX134" fmla="*/ 122758 w 337069"/>
              <a:gd name="connsiteY134" fmla="*/ 219777 h 263834"/>
              <a:gd name="connsiteX135" fmla="*/ 129779 w 337069"/>
              <a:gd name="connsiteY135" fmla="*/ 217863 h 263834"/>
              <a:gd name="connsiteX136" fmla="*/ 131877 w 337069"/>
              <a:gd name="connsiteY136" fmla="*/ 217863 h 263834"/>
              <a:gd name="connsiteX137" fmla="*/ 146375 w 337069"/>
              <a:gd name="connsiteY137" fmla="*/ 226981 h 263834"/>
              <a:gd name="connsiteX138" fmla="*/ 150844 w 337069"/>
              <a:gd name="connsiteY138" fmla="*/ 231267 h 263834"/>
              <a:gd name="connsiteX139" fmla="*/ 157409 w 337069"/>
              <a:gd name="connsiteY139" fmla="*/ 241481 h 26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337069" h="263834">
                <a:moveTo>
                  <a:pt x="157409" y="241481"/>
                </a:moveTo>
                <a:lnTo>
                  <a:pt x="157409" y="241481"/>
                </a:lnTo>
                <a:lnTo>
                  <a:pt x="166528" y="246040"/>
                </a:lnTo>
                <a:cubicBezTo>
                  <a:pt x="167048" y="246396"/>
                  <a:pt x="167741" y="246396"/>
                  <a:pt x="168261" y="246040"/>
                </a:cubicBezTo>
                <a:cubicBezTo>
                  <a:pt x="168261" y="246040"/>
                  <a:pt x="177927" y="240933"/>
                  <a:pt x="179021" y="239930"/>
                </a:cubicBezTo>
                <a:cubicBezTo>
                  <a:pt x="180115" y="238927"/>
                  <a:pt x="180754" y="239930"/>
                  <a:pt x="180754" y="239930"/>
                </a:cubicBezTo>
                <a:cubicBezTo>
                  <a:pt x="181118" y="240842"/>
                  <a:pt x="181547" y="241727"/>
                  <a:pt x="182031" y="242575"/>
                </a:cubicBezTo>
                <a:cubicBezTo>
                  <a:pt x="182486" y="243304"/>
                  <a:pt x="182851" y="244854"/>
                  <a:pt x="183489" y="245037"/>
                </a:cubicBezTo>
                <a:cubicBezTo>
                  <a:pt x="184128" y="245219"/>
                  <a:pt x="186590" y="246314"/>
                  <a:pt x="187867" y="246496"/>
                </a:cubicBezTo>
                <a:cubicBezTo>
                  <a:pt x="188633" y="246569"/>
                  <a:pt x="189298" y="247061"/>
                  <a:pt x="189599" y="247773"/>
                </a:cubicBezTo>
                <a:lnTo>
                  <a:pt x="188870" y="253153"/>
                </a:lnTo>
                <a:cubicBezTo>
                  <a:pt x="188870" y="255250"/>
                  <a:pt x="189417" y="255250"/>
                  <a:pt x="189417" y="255250"/>
                </a:cubicBezTo>
                <a:cubicBezTo>
                  <a:pt x="190220" y="255533"/>
                  <a:pt x="191040" y="255742"/>
                  <a:pt x="191879" y="255888"/>
                </a:cubicBezTo>
                <a:cubicBezTo>
                  <a:pt x="193347" y="255451"/>
                  <a:pt x="194733" y="254776"/>
                  <a:pt x="195982" y="253882"/>
                </a:cubicBezTo>
                <a:cubicBezTo>
                  <a:pt x="197168" y="252970"/>
                  <a:pt x="208293" y="249049"/>
                  <a:pt x="209296" y="248137"/>
                </a:cubicBezTo>
                <a:cubicBezTo>
                  <a:pt x="210144" y="247627"/>
                  <a:pt x="211147" y="247435"/>
                  <a:pt x="212123" y="247590"/>
                </a:cubicBezTo>
                <a:lnTo>
                  <a:pt x="228355" y="250144"/>
                </a:lnTo>
                <a:lnTo>
                  <a:pt x="231182" y="250144"/>
                </a:lnTo>
                <a:cubicBezTo>
                  <a:pt x="231182" y="250144"/>
                  <a:pt x="242124" y="246040"/>
                  <a:pt x="243310" y="245493"/>
                </a:cubicBezTo>
                <a:cubicBezTo>
                  <a:pt x="244495" y="244946"/>
                  <a:pt x="245133" y="245493"/>
                  <a:pt x="246410" y="246496"/>
                </a:cubicBezTo>
                <a:cubicBezTo>
                  <a:pt x="249611" y="247353"/>
                  <a:pt x="252875" y="247964"/>
                  <a:pt x="256168" y="248320"/>
                </a:cubicBezTo>
                <a:cubicBezTo>
                  <a:pt x="259706" y="249779"/>
                  <a:pt x="263043" y="251676"/>
                  <a:pt x="266107" y="253973"/>
                </a:cubicBezTo>
                <a:cubicBezTo>
                  <a:pt x="269007" y="255515"/>
                  <a:pt x="272062" y="256737"/>
                  <a:pt x="275226" y="257621"/>
                </a:cubicBezTo>
                <a:lnTo>
                  <a:pt x="283524" y="260995"/>
                </a:lnTo>
                <a:cubicBezTo>
                  <a:pt x="284071" y="260995"/>
                  <a:pt x="284801" y="260995"/>
                  <a:pt x="284801" y="260995"/>
                </a:cubicBezTo>
                <a:cubicBezTo>
                  <a:pt x="286798" y="262135"/>
                  <a:pt x="288950" y="263001"/>
                  <a:pt x="291184" y="263548"/>
                </a:cubicBezTo>
                <a:cubicBezTo>
                  <a:pt x="295470" y="264643"/>
                  <a:pt x="292916" y="261816"/>
                  <a:pt x="292916" y="261816"/>
                </a:cubicBezTo>
                <a:cubicBezTo>
                  <a:pt x="290673" y="259700"/>
                  <a:pt x="289251" y="256855"/>
                  <a:pt x="288904" y="253791"/>
                </a:cubicBezTo>
                <a:cubicBezTo>
                  <a:pt x="288904" y="253791"/>
                  <a:pt x="288357" y="243031"/>
                  <a:pt x="287992" y="240751"/>
                </a:cubicBezTo>
                <a:cubicBezTo>
                  <a:pt x="288001" y="239073"/>
                  <a:pt x="288612" y="237450"/>
                  <a:pt x="289725" y="236192"/>
                </a:cubicBezTo>
                <a:cubicBezTo>
                  <a:pt x="289725" y="236192"/>
                  <a:pt x="312249" y="213941"/>
                  <a:pt x="314528" y="211114"/>
                </a:cubicBezTo>
                <a:cubicBezTo>
                  <a:pt x="316435" y="209181"/>
                  <a:pt x="318942" y="207959"/>
                  <a:pt x="321641" y="207649"/>
                </a:cubicBezTo>
                <a:cubicBezTo>
                  <a:pt x="328690" y="206446"/>
                  <a:pt x="334253" y="200992"/>
                  <a:pt x="335593" y="193971"/>
                </a:cubicBezTo>
                <a:cubicBezTo>
                  <a:pt x="336231" y="192330"/>
                  <a:pt x="334499" y="189685"/>
                  <a:pt x="334499" y="189685"/>
                </a:cubicBezTo>
                <a:cubicBezTo>
                  <a:pt x="328207" y="183484"/>
                  <a:pt x="334499" y="182299"/>
                  <a:pt x="335958" y="181752"/>
                </a:cubicBezTo>
                <a:cubicBezTo>
                  <a:pt x="337417" y="181204"/>
                  <a:pt x="337326" y="180566"/>
                  <a:pt x="335958" y="180019"/>
                </a:cubicBezTo>
                <a:cubicBezTo>
                  <a:pt x="334617" y="179317"/>
                  <a:pt x="333359" y="178460"/>
                  <a:pt x="332219" y="177466"/>
                </a:cubicBezTo>
                <a:cubicBezTo>
                  <a:pt x="330715" y="176289"/>
                  <a:pt x="329447" y="174830"/>
                  <a:pt x="328481" y="173180"/>
                </a:cubicBezTo>
                <a:cubicBezTo>
                  <a:pt x="327660" y="171447"/>
                  <a:pt x="318541" y="152662"/>
                  <a:pt x="318267" y="150656"/>
                </a:cubicBezTo>
                <a:cubicBezTo>
                  <a:pt x="317994" y="148650"/>
                  <a:pt x="315988" y="147008"/>
                  <a:pt x="317082" y="144729"/>
                </a:cubicBezTo>
                <a:cubicBezTo>
                  <a:pt x="318742" y="139640"/>
                  <a:pt x="319809" y="134379"/>
                  <a:pt x="320273" y="129044"/>
                </a:cubicBezTo>
                <a:cubicBezTo>
                  <a:pt x="320273" y="126491"/>
                  <a:pt x="317994" y="125579"/>
                  <a:pt x="316808" y="124758"/>
                </a:cubicBezTo>
                <a:cubicBezTo>
                  <a:pt x="315915" y="124047"/>
                  <a:pt x="315067" y="123281"/>
                  <a:pt x="314255" y="122479"/>
                </a:cubicBezTo>
                <a:cubicBezTo>
                  <a:pt x="314255" y="122479"/>
                  <a:pt x="309148" y="119925"/>
                  <a:pt x="306230" y="118740"/>
                </a:cubicBezTo>
                <a:cubicBezTo>
                  <a:pt x="303312" y="117554"/>
                  <a:pt x="306230" y="116186"/>
                  <a:pt x="306230" y="116186"/>
                </a:cubicBezTo>
                <a:cubicBezTo>
                  <a:pt x="306230" y="116186"/>
                  <a:pt x="328481" y="97128"/>
                  <a:pt x="329301" y="96216"/>
                </a:cubicBezTo>
                <a:cubicBezTo>
                  <a:pt x="330122" y="95304"/>
                  <a:pt x="330760" y="93116"/>
                  <a:pt x="330760" y="88009"/>
                </a:cubicBezTo>
                <a:cubicBezTo>
                  <a:pt x="330842" y="82054"/>
                  <a:pt x="329465" y="76164"/>
                  <a:pt x="326748" y="70865"/>
                </a:cubicBezTo>
                <a:cubicBezTo>
                  <a:pt x="323000" y="62595"/>
                  <a:pt x="319690" y="54132"/>
                  <a:pt x="316808" y="45515"/>
                </a:cubicBezTo>
                <a:cubicBezTo>
                  <a:pt x="315349" y="40955"/>
                  <a:pt x="312249" y="31563"/>
                  <a:pt x="311701" y="29557"/>
                </a:cubicBezTo>
                <a:cubicBezTo>
                  <a:pt x="311018" y="27988"/>
                  <a:pt x="309632" y="26839"/>
                  <a:pt x="307963" y="26456"/>
                </a:cubicBezTo>
                <a:cubicBezTo>
                  <a:pt x="307142" y="26456"/>
                  <a:pt x="301124" y="22444"/>
                  <a:pt x="298844" y="21259"/>
                </a:cubicBezTo>
                <a:cubicBezTo>
                  <a:pt x="297613" y="20629"/>
                  <a:pt x="296154" y="20629"/>
                  <a:pt x="294923" y="21259"/>
                </a:cubicBezTo>
                <a:cubicBezTo>
                  <a:pt x="277114" y="23073"/>
                  <a:pt x="259204" y="23748"/>
                  <a:pt x="241304" y="23265"/>
                </a:cubicBezTo>
                <a:cubicBezTo>
                  <a:pt x="230908" y="22809"/>
                  <a:pt x="200724" y="19799"/>
                  <a:pt x="190602" y="18796"/>
                </a:cubicBezTo>
                <a:lnTo>
                  <a:pt x="186590" y="21259"/>
                </a:lnTo>
                <a:cubicBezTo>
                  <a:pt x="184128" y="23173"/>
                  <a:pt x="178839" y="25088"/>
                  <a:pt x="177471" y="26274"/>
                </a:cubicBezTo>
                <a:cubicBezTo>
                  <a:pt x="176103" y="27459"/>
                  <a:pt x="174644" y="28371"/>
                  <a:pt x="173276" y="26274"/>
                </a:cubicBezTo>
                <a:cubicBezTo>
                  <a:pt x="171909" y="24177"/>
                  <a:pt x="169538" y="22991"/>
                  <a:pt x="174097" y="21714"/>
                </a:cubicBezTo>
                <a:cubicBezTo>
                  <a:pt x="178657" y="20438"/>
                  <a:pt x="186590" y="17884"/>
                  <a:pt x="183763" y="17702"/>
                </a:cubicBezTo>
                <a:cubicBezTo>
                  <a:pt x="180900" y="17301"/>
                  <a:pt x="177982" y="17483"/>
                  <a:pt x="175191" y="18249"/>
                </a:cubicBezTo>
                <a:cubicBezTo>
                  <a:pt x="170185" y="20602"/>
                  <a:pt x="164760" y="21970"/>
                  <a:pt x="159233" y="22262"/>
                </a:cubicBezTo>
                <a:cubicBezTo>
                  <a:pt x="156406" y="21350"/>
                  <a:pt x="148199" y="18249"/>
                  <a:pt x="147470" y="15970"/>
                </a:cubicBezTo>
                <a:cubicBezTo>
                  <a:pt x="146740" y="13690"/>
                  <a:pt x="140266" y="1379"/>
                  <a:pt x="144825" y="2838"/>
                </a:cubicBezTo>
                <a:cubicBezTo>
                  <a:pt x="149385" y="4297"/>
                  <a:pt x="153944" y="7215"/>
                  <a:pt x="155038" y="7398"/>
                </a:cubicBezTo>
                <a:cubicBezTo>
                  <a:pt x="156133" y="7580"/>
                  <a:pt x="155038" y="5756"/>
                  <a:pt x="152029" y="4206"/>
                </a:cubicBezTo>
                <a:cubicBezTo>
                  <a:pt x="145646" y="1124"/>
                  <a:pt x="138597" y="-317"/>
                  <a:pt x="131511" y="11"/>
                </a:cubicBezTo>
                <a:cubicBezTo>
                  <a:pt x="124116" y="714"/>
                  <a:pt x="116812" y="2182"/>
                  <a:pt x="109718" y="4388"/>
                </a:cubicBezTo>
                <a:cubicBezTo>
                  <a:pt x="102240" y="7215"/>
                  <a:pt x="85188" y="11957"/>
                  <a:pt x="83637" y="12778"/>
                </a:cubicBezTo>
                <a:cubicBezTo>
                  <a:pt x="79287" y="13580"/>
                  <a:pt x="75576" y="16389"/>
                  <a:pt x="73606" y="20347"/>
                </a:cubicBezTo>
                <a:cubicBezTo>
                  <a:pt x="71318" y="24642"/>
                  <a:pt x="67050" y="27514"/>
                  <a:pt x="62208" y="28006"/>
                </a:cubicBezTo>
                <a:cubicBezTo>
                  <a:pt x="59472" y="28736"/>
                  <a:pt x="48347" y="29648"/>
                  <a:pt x="41873" y="31563"/>
                </a:cubicBezTo>
                <a:cubicBezTo>
                  <a:pt x="35398" y="33478"/>
                  <a:pt x="19076" y="36852"/>
                  <a:pt x="17707" y="37673"/>
                </a:cubicBezTo>
                <a:cubicBezTo>
                  <a:pt x="16340" y="38493"/>
                  <a:pt x="8589" y="39952"/>
                  <a:pt x="6309" y="40864"/>
                </a:cubicBezTo>
                <a:cubicBezTo>
                  <a:pt x="4029" y="41776"/>
                  <a:pt x="2570" y="42414"/>
                  <a:pt x="1293" y="41411"/>
                </a:cubicBezTo>
                <a:cubicBezTo>
                  <a:pt x="1202" y="42560"/>
                  <a:pt x="1202" y="43727"/>
                  <a:pt x="1293" y="44877"/>
                </a:cubicBezTo>
                <a:cubicBezTo>
                  <a:pt x="4886" y="44867"/>
                  <a:pt x="8479" y="45050"/>
                  <a:pt x="12054" y="45424"/>
                </a:cubicBezTo>
                <a:cubicBezTo>
                  <a:pt x="13148" y="45424"/>
                  <a:pt x="15793" y="44512"/>
                  <a:pt x="15063" y="48068"/>
                </a:cubicBezTo>
                <a:cubicBezTo>
                  <a:pt x="14708" y="50485"/>
                  <a:pt x="14708" y="52947"/>
                  <a:pt x="15063" y="55363"/>
                </a:cubicBezTo>
                <a:cubicBezTo>
                  <a:pt x="15063" y="56822"/>
                  <a:pt x="15063" y="58373"/>
                  <a:pt x="12601" y="55363"/>
                </a:cubicBezTo>
                <a:cubicBezTo>
                  <a:pt x="9984" y="53321"/>
                  <a:pt x="6801" y="52144"/>
                  <a:pt x="3482" y="51989"/>
                </a:cubicBezTo>
                <a:cubicBezTo>
                  <a:pt x="4485" y="55637"/>
                  <a:pt x="6218" y="62202"/>
                  <a:pt x="6674" y="63661"/>
                </a:cubicBezTo>
                <a:cubicBezTo>
                  <a:pt x="7449" y="65440"/>
                  <a:pt x="7996" y="67309"/>
                  <a:pt x="8315" y="69224"/>
                </a:cubicBezTo>
                <a:cubicBezTo>
                  <a:pt x="8315" y="70318"/>
                  <a:pt x="7038" y="78890"/>
                  <a:pt x="7038" y="78890"/>
                </a:cubicBezTo>
                <a:cubicBezTo>
                  <a:pt x="6974" y="79993"/>
                  <a:pt x="6628" y="81060"/>
                  <a:pt x="6036" y="81990"/>
                </a:cubicBezTo>
                <a:cubicBezTo>
                  <a:pt x="5050" y="82830"/>
                  <a:pt x="3983" y="83568"/>
                  <a:pt x="2844" y="84179"/>
                </a:cubicBezTo>
                <a:cubicBezTo>
                  <a:pt x="2114" y="84179"/>
                  <a:pt x="199" y="84909"/>
                  <a:pt x="17" y="86276"/>
                </a:cubicBezTo>
                <a:cubicBezTo>
                  <a:pt x="-165" y="87644"/>
                  <a:pt x="17" y="89103"/>
                  <a:pt x="564" y="89833"/>
                </a:cubicBezTo>
                <a:cubicBezTo>
                  <a:pt x="1111" y="90562"/>
                  <a:pt x="8406" y="98222"/>
                  <a:pt x="8406" y="98222"/>
                </a:cubicBezTo>
                <a:cubicBezTo>
                  <a:pt x="9200" y="98970"/>
                  <a:pt x="10048" y="99636"/>
                  <a:pt x="10960" y="100228"/>
                </a:cubicBezTo>
                <a:cubicBezTo>
                  <a:pt x="12145" y="100958"/>
                  <a:pt x="15975" y="103420"/>
                  <a:pt x="14972" y="106429"/>
                </a:cubicBezTo>
                <a:cubicBezTo>
                  <a:pt x="14379" y="108171"/>
                  <a:pt x="13677" y="109876"/>
                  <a:pt x="12875" y="111536"/>
                </a:cubicBezTo>
                <a:cubicBezTo>
                  <a:pt x="12473" y="112274"/>
                  <a:pt x="12473" y="113168"/>
                  <a:pt x="12875" y="113907"/>
                </a:cubicBezTo>
                <a:cubicBezTo>
                  <a:pt x="13586" y="115056"/>
                  <a:pt x="14379" y="116150"/>
                  <a:pt x="15245" y="117190"/>
                </a:cubicBezTo>
                <a:cubicBezTo>
                  <a:pt x="15245" y="117190"/>
                  <a:pt x="15702" y="118193"/>
                  <a:pt x="16249" y="118375"/>
                </a:cubicBezTo>
                <a:cubicBezTo>
                  <a:pt x="16796" y="118557"/>
                  <a:pt x="18255" y="118375"/>
                  <a:pt x="18073" y="119925"/>
                </a:cubicBezTo>
                <a:cubicBezTo>
                  <a:pt x="17890" y="121475"/>
                  <a:pt x="18073" y="128497"/>
                  <a:pt x="18073" y="128497"/>
                </a:cubicBezTo>
                <a:cubicBezTo>
                  <a:pt x="17963" y="129555"/>
                  <a:pt x="17717" y="130594"/>
                  <a:pt x="17343" y="131597"/>
                </a:cubicBezTo>
                <a:cubicBezTo>
                  <a:pt x="17343" y="132509"/>
                  <a:pt x="14972" y="136157"/>
                  <a:pt x="14972" y="136157"/>
                </a:cubicBezTo>
                <a:cubicBezTo>
                  <a:pt x="14379" y="137370"/>
                  <a:pt x="14379" y="138774"/>
                  <a:pt x="14972" y="139987"/>
                </a:cubicBezTo>
                <a:lnTo>
                  <a:pt x="18984" y="147100"/>
                </a:lnTo>
                <a:cubicBezTo>
                  <a:pt x="18984" y="147100"/>
                  <a:pt x="20078" y="148285"/>
                  <a:pt x="19714" y="149379"/>
                </a:cubicBezTo>
                <a:cubicBezTo>
                  <a:pt x="19349" y="150474"/>
                  <a:pt x="18984" y="151021"/>
                  <a:pt x="19714" y="151568"/>
                </a:cubicBezTo>
                <a:lnTo>
                  <a:pt x="25823" y="156674"/>
                </a:lnTo>
                <a:cubicBezTo>
                  <a:pt x="25823" y="156674"/>
                  <a:pt x="27465" y="157951"/>
                  <a:pt x="27556" y="158681"/>
                </a:cubicBezTo>
                <a:cubicBezTo>
                  <a:pt x="27647" y="159410"/>
                  <a:pt x="29380" y="161690"/>
                  <a:pt x="28833" y="162784"/>
                </a:cubicBezTo>
                <a:cubicBezTo>
                  <a:pt x="28286" y="163879"/>
                  <a:pt x="25823" y="174821"/>
                  <a:pt x="25002" y="176189"/>
                </a:cubicBezTo>
                <a:lnTo>
                  <a:pt x="22358" y="180475"/>
                </a:lnTo>
                <a:cubicBezTo>
                  <a:pt x="24538" y="180366"/>
                  <a:pt x="26580" y="179381"/>
                  <a:pt x="28012" y="177739"/>
                </a:cubicBezTo>
                <a:cubicBezTo>
                  <a:pt x="29289" y="176463"/>
                  <a:pt x="28559" y="175915"/>
                  <a:pt x="27556" y="175186"/>
                </a:cubicBezTo>
                <a:cubicBezTo>
                  <a:pt x="26553" y="174456"/>
                  <a:pt x="29015" y="173636"/>
                  <a:pt x="32024" y="173818"/>
                </a:cubicBezTo>
                <a:cubicBezTo>
                  <a:pt x="35034" y="174001"/>
                  <a:pt x="39228" y="181478"/>
                  <a:pt x="39866" y="182937"/>
                </a:cubicBezTo>
                <a:cubicBezTo>
                  <a:pt x="40505" y="184396"/>
                  <a:pt x="41690" y="184396"/>
                  <a:pt x="43058" y="184943"/>
                </a:cubicBezTo>
                <a:cubicBezTo>
                  <a:pt x="44426" y="185490"/>
                  <a:pt x="59655" y="188500"/>
                  <a:pt x="60749" y="189229"/>
                </a:cubicBezTo>
                <a:cubicBezTo>
                  <a:pt x="63302" y="189922"/>
                  <a:pt x="65965" y="190104"/>
                  <a:pt x="68591" y="189776"/>
                </a:cubicBezTo>
                <a:cubicBezTo>
                  <a:pt x="70269" y="189421"/>
                  <a:pt x="72020" y="189576"/>
                  <a:pt x="73606" y="190232"/>
                </a:cubicBezTo>
                <a:cubicBezTo>
                  <a:pt x="75886" y="191053"/>
                  <a:pt x="74427" y="195612"/>
                  <a:pt x="73606" y="196524"/>
                </a:cubicBezTo>
                <a:cubicBezTo>
                  <a:pt x="72786" y="197436"/>
                  <a:pt x="71783" y="197619"/>
                  <a:pt x="71053" y="197892"/>
                </a:cubicBezTo>
                <a:cubicBezTo>
                  <a:pt x="70324" y="198166"/>
                  <a:pt x="69959" y="198804"/>
                  <a:pt x="69230" y="199807"/>
                </a:cubicBezTo>
                <a:cubicBezTo>
                  <a:pt x="68500" y="200810"/>
                  <a:pt x="69777" y="202178"/>
                  <a:pt x="71235" y="203363"/>
                </a:cubicBezTo>
                <a:cubicBezTo>
                  <a:pt x="72695" y="204549"/>
                  <a:pt x="77528" y="209747"/>
                  <a:pt x="80354" y="212482"/>
                </a:cubicBezTo>
                <a:cubicBezTo>
                  <a:pt x="83181" y="215218"/>
                  <a:pt x="87649" y="212482"/>
                  <a:pt x="88470" y="212026"/>
                </a:cubicBezTo>
                <a:cubicBezTo>
                  <a:pt x="89893" y="211516"/>
                  <a:pt x="91243" y="210804"/>
                  <a:pt x="92483" y="209929"/>
                </a:cubicBezTo>
                <a:cubicBezTo>
                  <a:pt x="93130" y="208908"/>
                  <a:pt x="94489" y="208616"/>
                  <a:pt x="95501" y="209263"/>
                </a:cubicBezTo>
                <a:cubicBezTo>
                  <a:pt x="95565" y="209300"/>
                  <a:pt x="95620" y="209336"/>
                  <a:pt x="95674" y="209382"/>
                </a:cubicBezTo>
                <a:cubicBezTo>
                  <a:pt x="97042" y="210476"/>
                  <a:pt x="96221" y="208470"/>
                  <a:pt x="95674" y="207741"/>
                </a:cubicBezTo>
                <a:cubicBezTo>
                  <a:pt x="95127" y="207011"/>
                  <a:pt x="93577" y="204093"/>
                  <a:pt x="92665" y="201904"/>
                </a:cubicBezTo>
                <a:cubicBezTo>
                  <a:pt x="91753" y="199716"/>
                  <a:pt x="92665" y="200628"/>
                  <a:pt x="94124" y="200901"/>
                </a:cubicBezTo>
                <a:cubicBezTo>
                  <a:pt x="95583" y="201175"/>
                  <a:pt x="101510" y="202908"/>
                  <a:pt x="106708" y="204640"/>
                </a:cubicBezTo>
                <a:cubicBezTo>
                  <a:pt x="110411" y="206099"/>
                  <a:pt x="114432" y="206601"/>
                  <a:pt x="118381" y="206099"/>
                </a:cubicBezTo>
                <a:cubicBezTo>
                  <a:pt x="119019" y="205370"/>
                  <a:pt x="119475" y="204640"/>
                  <a:pt x="119748" y="206737"/>
                </a:cubicBezTo>
                <a:cubicBezTo>
                  <a:pt x="120068" y="208525"/>
                  <a:pt x="119128" y="210294"/>
                  <a:pt x="117468" y="211023"/>
                </a:cubicBezTo>
                <a:cubicBezTo>
                  <a:pt x="116192" y="211479"/>
                  <a:pt x="115645" y="211479"/>
                  <a:pt x="115645" y="212938"/>
                </a:cubicBezTo>
                <a:cubicBezTo>
                  <a:pt x="115645" y="214397"/>
                  <a:pt x="117924" y="215856"/>
                  <a:pt x="118471" y="216312"/>
                </a:cubicBezTo>
                <a:cubicBezTo>
                  <a:pt x="119019" y="216768"/>
                  <a:pt x="120478" y="218045"/>
                  <a:pt x="122758" y="219777"/>
                </a:cubicBezTo>
                <a:cubicBezTo>
                  <a:pt x="125037" y="221510"/>
                  <a:pt x="128776" y="218592"/>
                  <a:pt x="129779" y="217863"/>
                </a:cubicBezTo>
                <a:cubicBezTo>
                  <a:pt x="130427" y="217470"/>
                  <a:pt x="131229" y="217470"/>
                  <a:pt x="131877" y="217863"/>
                </a:cubicBezTo>
                <a:cubicBezTo>
                  <a:pt x="131877" y="217863"/>
                  <a:pt x="145008" y="226070"/>
                  <a:pt x="146375" y="226981"/>
                </a:cubicBezTo>
                <a:cubicBezTo>
                  <a:pt x="147743" y="227893"/>
                  <a:pt x="148382" y="228532"/>
                  <a:pt x="150844" y="231267"/>
                </a:cubicBezTo>
                <a:cubicBezTo>
                  <a:pt x="153306" y="234003"/>
                  <a:pt x="156133" y="240204"/>
                  <a:pt x="157409" y="24148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25" name="Freeform: Shape 1324">
            <a:extLst>
              <a:ext uri="{FF2B5EF4-FFF2-40B4-BE49-F238E27FC236}">
                <a16:creationId xmlns:a16="http://schemas.microsoft.com/office/drawing/2014/main" id="{9140EF52-E049-8BAA-9187-E1FEB6DA7E5E}"/>
              </a:ext>
            </a:extLst>
          </p:cNvPr>
          <p:cNvSpPr/>
          <p:nvPr/>
        </p:nvSpPr>
        <p:spPr>
          <a:xfrm>
            <a:off x="5919257" y="3057854"/>
            <a:ext cx="132371" cy="72823"/>
          </a:xfrm>
          <a:custGeom>
            <a:avLst/>
            <a:gdLst>
              <a:gd name="connsiteX0" fmla="*/ 121291 w 152346"/>
              <a:gd name="connsiteY0" fmla="*/ 31626 h 83812"/>
              <a:gd name="connsiteX1" fmla="*/ 118373 w 152346"/>
              <a:gd name="connsiteY1" fmla="*/ 31626 h 83812"/>
              <a:gd name="connsiteX2" fmla="*/ 117187 w 152346"/>
              <a:gd name="connsiteY2" fmla="*/ 30714 h 83812"/>
              <a:gd name="connsiteX3" fmla="*/ 118464 w 152346"/>
              <a:gd name="connsiteY3" fmla="*/ 25334 h 83812"/>
              <a:gd name="connsiteX4" fmla="*/ 119285 w 152346"/>
              <a:gd name="connsiteY4" fmla="*/ 22689 h 83812"/>
              <a:gd name="connsiteX5" fmla="*/ 119285 w 152346"/>
              <a:gd name="connsiteY5" fmla="*/ 22689 h 83812"/>
              <a:gd name="connsiteX6" fmla="*/ 122020 w 152346"/>
              <a:gd name="connsiteY6" fmla="*/ 19133 h 83812"/>
              <a:gd name="connsiteX7" fmla="*/ 122841 w 152346"/>
              <a:gd name="connsiteY7" fmla="*/ 16580 h 83812"/>
              <a:gd name="connsiteX8" fmla="*/ 121747 w 152346"/>
              <a:gd name="connsiteY8" fmla="*/ 13297 h 83812"/>
              <a:gd name="connsiteX9" fmla="*/ 120105 w 152346"/>
              <a:gd name="connsiteY9" fmla="*/ 11564 h 83812"/>
              <a:gd name="connsiteX10" fmla="*/ 118920 w 152346"/>
              <a:gd name="connsiteY10" fmla="*/ 10744 h 83812"/>
              <a:gd name="connsiteX11" fmla="*/ 106883 w 152346"/>
              <a:gd name="connsiteY11" fmla="*/ 5637 h 83812"/>
              <a:gd name="connsiteX12" fmla="*/ 99679 w 152346"/>
              <a:gd name="connsiteY12" fmla="*/ 5637 h 83812"/>
              <a:gd name="connsiteX13" fmla="*/ 95667 w 152346"/>
              <a:gd name="connsiteY13" fmla="*/ 5637 h 83812"/>
              <a:gd name="connsiteX14" fmla="*/ 91928 w 152346"/>
              <a:gd name="connsiteY14" fmla="*/ 4816 h 83812"/>
              <a:gd name="connsiteX15" fmla="*/ 90925 w 152346"/>
              <a:gd name="connsiteY15" fmla="*/ 3266 h 83812"/>
              <a:gd name="connsiteX16" fmla="*/ 88098 w 152346"/>
              <a:gd name="connsiteY16" fmla="*/ 348 h 83812"/>
              <a:gd name="connsiteX17" fmla="*/ 85362 w 152346"/>
              <a:gd name="connsiteY17" fmla="*/ 1077 h 83812"/>
              <a:gd name="connsiteX18" fmla="*/ 83265 w 152346"/>
              <a:gd name="connsiteY18" fmla="*/ 2081 h 83812"/>
              <a:gd name="connsiteX19" fmla="*/ 82809 w 152346"/>
              <a:gd name="connsiteY19" fmla="*/ 4908 h 83812"/>
              <a:gd name="connsiteX20" fmla="*/ 84815 w 152346"/>
              <a:gd name="connsiteY20" fmla="*/ 6093 h 83812"/>
              <a:gd name="connsiteX21" fmla="*/ 86821 w 152346"/>
              <a:gd name="connsiteY21" fmla="*/ 5363 h 83812"/>
              <a:gd name="connsiteX22" fmla="*/ 87369 w 152346"/>
              <a:gd name="connsiteY22" fmla="*/ 7825 h 83812"/>
              <a:gd name="connsiteX23" fmla="*/ 85545 w 152346"/>
              <a:gd name="connsiteY23" fmla="*/ 8829 h 83812"/>
              <a:gd name="connsiteX24" fmla="*/ 81988 w 152346"/>
              <a:gd name="connsiteY24" fmla="*/ 9832 h 83812"/>
              <a:gd name="connsiteX25" fmla="*/ 74602 w 152346"/>
              <a:gd name="connsiteY25" fmla="*/ 8920 h 83812"/>
              <a:gd name="connsiteX26" fmla="*/ 71684 w 152346"/>
              <a:gd name="connsiteY26" fmla="*/ 8920 h 83812"/>
              <a:gd name="connsiteX27" fmla="*/ 66851 w 152346"/>
              <a:gd name="connsiteY27" fmla="*/ 10014 h 83812"/>
              <a:gd name="connsiteX28" fmla="*/ 63568 w 152346"/>
              <a:gd name="connsiteY28" fmla="*/ 9284 h 83812"/>
              <a:gd name="connsiteX29" fmla="*/ 57732 w 152346"/>
              <a:gd name="connsiteY29" fmla="*/ 10561 h 83812"/>
              <a:gd name="connsiteX30" fmla="*/ 54723 w 152346"/>
              <a:gd name="connsiteY30" fmla="*/ 9741 h 83812"/>
              <a:gd name="connsiteX31" fmla="*/ 53263 w 152346"/>
              <a:gd name="connsiteY31" fmla="*/ 9741 h 83812"/>
              <a:gd name="connsiteX32" fmla="*/ 52169 w 152346"/>
              <a:gd name="connsiteY32" fmla="*/ 9741 h 83812"/>
              <a:gd name="connsiteX33" fmla="*/ 50163 w 152346"/>
              <a:gd name="connsiteY33" fmla="*/ 12020 h 83812"/>
              <a:gd name="connsiteX34" fmla="*/ 47610 w 152346"/>
              <a:gd name="connsiteY34" fmla="*/ 14756 h 83812"/>
              <a:gd name="connsiteX35" fmla="*/ 45513 w 152346"/>
              <a:gd name="connsiteY35" fmla="*/ 15486 h 83812"/>
              <a:gd name="connsiteX36" fmla="*/ 42686 w 152346"/>
              <a:gd name="connsiteY36" fmla="*/ 15486 h 83812"/>
              <a:gd name="connsiteX37" fmla="*/ 40497 w 152346"/>
              <a:gd name="connsiteY37" fmla="*/ 15486 h 83812"/>
              <a:gd name="connsiteX38" fmla="*/ 38491 w 152346"/>
              <a:gd name="connsiteY38" fmla="*/ 13662 h 83812"/>
              <a:gd name="connsiteX39" fmla="*/ 34570 w 152346"/>
              <a:gd name="connsiteY39" fmla="*/ 13115 h 83812"/>
              <a:gd name="connsiteX40" fmla="*/ 32600 w 152346"/>
              <a:gd name="connsiteY40" fmla="*/ 14081 h 83812"/>
              <a:gd name="connsiteX41" fmla="*/ 32564 w 152346"/>
              <a:gd name="connsiteY41" fmla="*/ 14209 h 83812"/>
              <a:gd name="connsiteX42" fmla="*/ 30010 w 152346"/>
              <a:gd name="connsiteY42" fmla="*/ 17309 h 83812"/>
              <a:gd name="connsiteX43" fmla="*/ 30649 w 152346"/>
              <a:gd name="connsiteY43" fmla="*/ 19315 h 83812"/>
              <a:gd name="connsiteX44" fmla="*/ 33384 w 152346"/>
              <a:gd name="connsiteY44" fmla="*/ 19315 h 83812"/>
              <a:gd name="connsiteX45" fmla="*/ 34387 w 152346"/>
              <a:gd name="connsiteY45" fmla="*/ 21048 h 83812"/>
              <a:gd name="connsiteX46" fmla="*/ 32381 w 152346"/>
              <a:gd name="connsiteY46" fmla="*/ 22781 h 83812"/>
              <a:gd name="connsiteX47" fmla="*/ 25542 w 152346"/>
              <a:gd name="connsiteY47" fmla="*/ 29620 h 83812"/>
              <a:gd name="connsiteX48" fmla="*/ 16970 w 152346"/>
              <a:gd name="connsiteY48" fmla="*/ 35000 h 83812"/>
              <a:gd name="connsiteX49" fmla="*/ 15876 w 152346"/>
              <a:gd name="connsiteY49" fmla="*/ 37006 h 83812"/>
              <a:gd name="connsiteX50" fmla="*/ 14873 w 152346"/>
              <a:gd name="connsiteY50" fmla="*/ 41292 h 83812"/>
              <a:gd name="connsiteX51" fmla="*/ 12867 w 152346"/>
              <a:gd name="connsiteY51" fmla="*/ 44301 h 83812"/>
              <a:gd name="connsiteX52" fmla="*/ 5480 w 152346"/>
              <a:gd name="connsiteY52" fmla="*/ 52417 h 83812"/>
              <a:gd name="connsiteX53" fmla="*/ 2653 w 152346"/>
              <a:gd name="connsiteY53" fmla="*/ 57068 h 83812"/>
              <a:gd name="connsiteX54" fmla="*/ 2653 w 152346"/>
              <a:gd name="connsiteY54" fmla="*/ 59621 h 83812"/>
              <a:gd name="connsiteX55" fmla="*/ 3474 w 152346"/>
              <a:gd name="connsiteY55" fmla="*/ 61536 h 83812"/>
              <a:gd name="connsiteX56" fmla="*/ 3474 w 152346"/>
              <a:gd name="connsiteY56" fmla="*/ 63816 h 83812"/>
              <a:gd name="connsiteX57" fmla="*/ 1286 w 152346"/>
              <a:gd name="connsiteY57" fmla="*/ 67372 h 83812"/>
              <a:gd name="connsiteX58" fmla="*/ 1286 w 152346"/>
              <a:gd name="connsiteY58" fmla="*/ 69378 h 83812"/>
              <a:gd name="connsiteX59" fmla="*/ 6848 w 152346"/>
              <a:gd name="connsiteY59" fmla="*/ 64636 h 83812"/>
              <a:gd name="connsiteX60" fmla="*/ 8398 w 152346"/>
              <a:gd name="connsiteY60" fmla="*/ 63542 h 83812"/>
              <a:gd name="connsiteX61" fmla="*/ 10496 w 152346"/>
              <a:gd name="connsiteY61" fmla="*/ 60351 h 83812"/>
              <a:gd name="connsiteX62" fmla="*/ 13049 w 152346"/>
              <a:gd name="connsiteY62" fmla="*/ 59803 h 83812"/>
              <a:gd name="connsiteX63" fmla="*/ 18338 w 152346"/>
              <a:gd name="connsiteY63" fmla="*/ 58071 h 83812"/>
              <a:gd name="connsiteX64" fmla="*/ 22077 w 152346"/>
              <a:gd name="connsiteY64" fmla="*/ 57341 h 83812"/>
              <a:gd name="connsiteX65" fmla="*/ 25633 w 152346"/>
              <a:gd name="connsiteY65" fmla="*/ 58071 h 83812"/>
              <a:gd name="connsiteX66" fmla="*/ 27457 w 152346"/>
              <a:gd name="connsiteY66" fmla="*/ 60077 h 83812"/>
              <a:gd name="connsiteX67" fmla="*/ 28460 w 152346"/>
              <a:gd name="connsiteY67" fmla="*/ 69743 h 83812"/>
              <a:gd name="connsiteX68" fmla="*/ 29372 w 152346"/>
              <a:gd name="connsiteY68" fmla="*/ 72023 h 83812"/>
              <a:gd name="connsiteX69" fmla="*/ 34205 w 152346"/>
              <a:gd name="connsiteY69" fmla="*/ 77494 h 83812"/>
              <a:gd name="connsiteX70" fmla="*/ 35299 w 152346"/>
              <a:gd name="connsiteY70" fmla="*/ 79774 h 83812"/>
              <a:gd name="connsiteX71" fmla="*/ 36120 w 152346"/>
              <a:gd name="connsiteY71" fmla="*/ 79774 h 83812"/>
              <a:gd name="connsiteX72" fmla="*/ 49525 w 152346"/>
              <a:gd name="connsiteY72" fmla="*/ 79044 h 83812"/>
              <a:gd name="connsiteX73" fmla="*/ 51987 w 152346"/>
              <a:gd name="connsiteY73" fmla="*/ 78041 h 83812"/>
              <a:gd name="connsiteX74" fmla="*/ 54267 w 152346"/>
              <a:gd name="connsiteY74" fmla="*/ 78041 h 83812"/>
              <a:gd name="connsiteX75" fmla="*/ 61835 w 152346"/>
              <a:gd name="connsiteY75" fmla="*/ 80321 h 83812"/>
              <a:gd name="connsiteX76" fmla="*/ 63832 w 152346"/>
              <a:gd name="connsiteY76" fmla="*/ 79801 h 83812"/>
              <a:gd name="connsiteX77" fmla="*/ 63933 w 152346"/>
              <a:gd name="connsiteY77" fmla="*/ 79592 h 83812"/>
              <a:gd name="connsiteX78" fmla="*/ 68674 w 152346"/>
              <a:gd name="connsiteY78" fmla="*/ 74120 h 83812"/>
              <a:gd name="connsiteX79" fmla="*/ 70407 w 152346"/>
              <a:gd name="connsiteY79" fmla="*/ 71111 h 83812"/>
              <a:gd name="connsiteX80" fmla="*/ 72778 w 152346"/>
              <a:gd name="connsiteY80" fmla="*/ 65275 h 83812"/>
              <a:gd name="connsiteX81" fmla="*/ 74055 w 152346"/>
              <a:gd name="connsiteY81" fmla="*/ 64089 h 83812"/>
              <a:gd name="connsiteX82" fmla="*/ 76061 w 152346"/>
              <a:gd name="connsiteY82" fmla="*/ 62722 h 83812"/>
              <a:gd name="connsiteX83" fmla="*/ 80438 w 152346"/>
              <a:gd name="connsiteY83" fmla="*/ 58709 h 83812"/>
              <a:gd name="connsiteX84" fmla="*/ 82080 w 152346"/>
              <a:gd name="connsiteY84" fmla="*/ 57797 h 83812"/>
              <a:gd name="connsiteX85" fmla="*/ 83447 w 152346"/>
              <a:gd name="connsiteY85" fmla="*/ 59530 h 83812"/>
              <a:gd name="connsiteX86" fmla="*/ 83447 w 152346"/>
              <a:gd name="connsiteY86" fmla="*/ 65640 h 83812"/>
              <a:gd name="connsiteX87" fmla="*/ 83994 w 152346"/>
              <a:gd name="connsiteY87" fmla="*/ 67919 h 83812"/>
              <a:gd name="connsiteX88" fmla="*/ 91563 w 152346"/>
              <a:gd name="connsiteY88" fmla="*/ 72205 h 83812"/>
              <a:gd name="connsiteX89" fmla="*/ 94117 w 152346"/>
              <a:gd name="connsiteY89" fmla="*/ 73208 h 83812"/>
              <a:gd name="connsiteX90" fmla="*/ 97035 w 152346"/>
              <a:gd name="connsiteY90" fmla="*/ 74485 h 83812"/>
              <a:gd name="connsiteX91" fmla="*/ 98858 w 152346"/>
              <a:gd name="connsiteY91" fmla="*/ 79956 h 83812"/>
              <a:gd name="connsiteX92" fmla="*/ 98858 w 152346"/>
              <a:gd name="connsiteY92" fmla="*/ 82054 h 83812"/>
              <a:gd name="connsiteX93" fmla="*/ 99862 w 152346"/>
              <a:gd name="connsiteY93" fmla="*/ 83239 h 83812"/>
              <a:gd name="connsiteX94" fmla="*/ 102597 w 152346"/>
              <a:gd name="connsiteY94" fmla="*/ 79227 h 83812"/>
              <a:gd name="connsiteX95" fmla="*/ 103965 w 152346"/>
              <a:gd name="connsiteY95" fmla="*/ 73391 h 83812"/>
              <a:gd name="connsiteX96" fmla="*/ 105880 w 152346"/>
              <a:gd name="connsiteY96" fmla="*/ 71111 h 83812"/>
              <a:gd name="connsiteX97" fmla="*/ 109071 w 152346"/>
              <a:gd name="connsiteY97" fmla="*/ 67828 h 83812"/>
              <a:gd name="connsiteX98" fmla="*/ 110075 w 152346"/>
              <a:gd name="connsiteY98" fmla="*/ 64636 h 83812"/>
              <a:gd name="connsiteX99" fmla="*/ 111078 w 152346"/>
              <a:gd name="connsiteY99" fmla="*/ 57524 h 83812"/>
              <a:gd name="connsiteX100" fmla="*/ 112810 w 152346"/>
              <a:gd name="connsiteY100" fmla="*/ 56794 h 83812"/>
              <a:gd name="connsiteX101" fmla="*/ 119923 w 152346"/>
              <a:gd name="connsiteY101" fmla="*/ 60989 h 83812"/>
              <a:gd name="connsiteX102" fmla="*/ 138161 w 152346"/>
              <a:gd name="connsiteY102" fmla="*/ 67281 h 83812"/>
              <a:gd name="connsiteX103" fmla="*/ 141170 w 152346"/>
              <a:gd name="connsiteY103" fmla="*/ 64819 h 83812"/>
              <a:gd name="connsiteX104" fmla="*/ 140167 w 152346"/>
              <a:gd name="connsiteY104" fmla="*/ 61536 h 83812"/>
              <a:gd name="connsiteX105" fmla="*/ 139620 w 152346"/>
              <a:gd name="connsiteY105" fmla="*/ 59256 h 83812"/>
              <a:gd name="connsiteX106" fmla="*/ 137340 w 152346"/>
              <a:gd name="connsiteY106" fmla="*/ 55153 h 83812"/>
              <a:gd name="connsiteX107" fmla="*/ 138708 w 152346"/>
              <a:gd name="connsiteY107" fmla="*/ 52417 h 83812"/>
              <a:gd name="connsiteX108" fmla="*/ 140440 w 152346"/>
              <a:gd name="connsiteY108" fmla="*/ 51596 h 83812"/>
              <a:gd name="connsiteX109" fmla="*/ 150106 w 152346"/>
              <a:gd name="connsiteY109" fmla="*/ 54150 h 83812"/>
              <a:gd name="connsiteX110" fmla="*/ 151566 w 152346"/>
              <a:gd name="connsiteY110" fmla="*/ 52144 h 83812"/>
              <a:gd name="connsiteX111" fmla="*/ 152295 w 152346"/>
              <a:gd name="connsiteY111" fmla="*/ 40289 h 83812"/>
              <a:gd name="connsiteX112" fmla="*/ 150289 w 152346"/>
              <a:gd name="connsiteY112" fmla="*/ 37644 h 83812"/>
              <a:gd name="connsiteX113" fmla="*/ 145000 w 152346"/>
              <a:gd name="connsiteY113" fmla="*/ 36915 h 83812"/>
              <a:gd name="connsiteX114" fmla="*/ 140987 w 152346"/>
              <a:gd name="connsiteY114" fmla="*/ 40563 h 83812"/>
              <a:gd name="connsiteX115" fmla="*/ 138680 w 152346"/>
              <a:gd name="connsiteY115" fmla="*/ 40809 h 83812"/>
              <a:gd name="connsiteX116" fmla="*/ 138434 w 152346"/>
              <a:gd name="connsiteY116" fmla="*/ 40563 h 83812"/>
              <a:gd name="connsiteX117" fmla="*/ 124209 w 152346"/>
              <a:gd name="connsiteY117" fmla="*/ 32447 h 83812"/>
              <a:gd name="connsiteX118" fmla="*/ 121291 w 152346"/>
              <a:gd name="connsiteY118" fmla="*/ 31626 h 8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52346" h="83812">
                <a:moveTo>
                  <a:pt x="121291" y="31626"/>
                </a:moveTo>
                <a:cubicBezTo>
                  <a:pt x="120324" y="31489"/>
                  <a:pt x="119339" y="31489"/>
                  <a:pt x="118373" y="31626"/>
                </a:cubicBezTo>
                <a:cubicBezTo>
                  <a:pt x="116457" y="31626"/>
                  <a:pt x="117187" y="30714"/>
                  <a:pt x="117187" y="30714"/>
                </a:cubicBezTo>
                <a:cubicBezTo>
                  <a:pt x="117187" y="30714"/>
                  <a:pt x="118373" y="26337"/>
                  <a:pt x="118464" y="25334"/>
                </a:cubicBezTo>
                <a:cubicBezTo>
                  <a:pt x="118628" y="24422"/>
                  <a:pt x="118901" y="23538"/>
                  <a:pt x="119285" y="22689"/>
                </a:cubicBezTo>
                <a:lnTo>
                  <a:pt x="119285" y="22689"/>
                </a:lnTo>
                <a:cubicBezTo>
                  <a:pt x="120133" y="21458"/>
                  <a:pt x="121045" y="20264"/>
                  <a:pt x="122020" y="19133"/>
                </a:cubicBezTo>
                <a:cubicBezTo>
                  <a:pt x="122750" y="19133"/>
                  <a:pt x="123023" y="17856"/>
                  <a:pt x="122841" y="16580"/>
                </a:cubicBezTo>
                <a:cubicBezTo>
                  <a:pt x="122859" y="15394"/>
                  <a:pt x="122476" y="14236"/>
                  <a:pt x="121747" y="13297"/>
                </a:cubicBezTo>
                <a:cubicBezTo>
                  <a:pt x="121300" y="12631"/>
                  <a:pt x="120744" y="12048"/>
                  <a:pt x="120105" y="11564"/>
                </a:cubicBezTo>
                <a:cubicBezTo>
                  <a:pt x="119741" y="11245"/>
                  <a:pt x="119348" y="10971"/>
                  <a:pt x="118920" y="10744"/>
                </a:cubicBezTo>
                <a:lnTo>
                  <a:pt x="106883" y="5637"/>
                </a:lnTo>
                <a:cubicBezTo>
                  <a:pt x="104484" y="5382"/>
                  <a:pt x="102077" y="5382"/>
                  <a:pt x="99679" y="5637"/>
                </a:cubicBezTo>
                <a:cubicBezTo>
                  <a:pt x="98357" y="5920"/>
                  <a:pt x="96989" y="5920"/>
                  <a:pt x="95667" y="5637"/>
                </a:cubicBezTo>
                <a:cubicBezTo>
                  <a:pt x="94445" y="5272"/>
                  <a:pt x="93195" y="4999"/>
                  <a:pt x="91928" y="4816"/>
                </a:cubicBezTo>
                <a:cubicBezTo>
                  <a:pt x="90925" y="4816"/>
                  <a:pt x="90925" y="3266"/>
                  <a:pt x="90925" y="3266"/>
                </a:cubicBezTo>
                <a:cubicBezTo>
                  <a:pt x="90925" y="3266"/>
                  <a:pt x="88827" y="1260"/>
                  <a:pt x="88098" y="348"/>
                </a:cubicBezTo>
                <a:cubicBezTo>
                  <a:pt x="87369" y="-564"/>
                  <a:pt x="86365" y="348"/>
                  <a:pt x="85362" y="1077"/>
                </a:cubicBezTo>
                <a:cubicBezTo>
                  <a:pt x="84359" y="1807"/>
                  <a:pt x="84268" y="1077"/>
                  <a:pt x="83265" y="2081"/>
                </a:cubicBezTo>
                <a:cubicBezTo>
                  <a:pt x="82262" y="3084"/>
                  <a:pt x="82535" y="3631"/>
                  <a:pt x="82809" y="4908"/>
                </a:cubicBezTo>
                <a:cubicBezTo>
                  <a:pt x="83082" y="6184"/>
                  <a:pt x="84359" y="6640"/>
                  <a:pt x="84815" y="6093"/>
                </a:cubicBezTo>
                <a:cubicBezTo>
                  <a:pt x="85271" y="5546"/>
                  <a:pt x="86001" y="5546"/>
                  <a:pt x="86821" y="5363"/>
                </a:cubicBezTo>
                <a:cubicBezTo>
                  <a:pt x="87642" y="5181"/>
                  <a:pt x="87642" y="6640"/>
                  <a:pt x="87369" y="7825"/>
                </a:cubicBezTo>
                <a:cubicBezTo>
                  <a:pt x="87095" y="9011"/>
                  <a:pt x="85545" y="8829"/>
                  <a:pt x="85545" y="8829"/>
                </a:cubicBezTo>
                <a:cubicBezTo>
                  <a:pt x="84387" y="9248"/>
                  <a:pt x="83201" y="9586"/>
                  <a:pt x="81988" y="9832"/>
                </a:cubicBezTo>
                <a:cubicBezTo>
                  <a:pt x="79508" y="9731"/>
                  <a:pt x="77036" y="9431"/>
                  <a:pt x="74602" y="8920"/>
                </a:cubicBezTo>
                <a:cubicBezTo>
                  <a:pt x="73635" y="8747"/>
                  <a:pt x="72651" y="8747"/>
                  <a:pt x="71684" y="8920"/>
                </a:cubicBezTo>
                <a:cubicBezTo>
                  <a:pt x="70042" y="9157"/>
                  <a:pt x="68428" y="9522"/>
                  <a:pt x="66851" y="10014"/>
                </a:cubicBezTo>
                <a:cubicBezTo>
                  <a:pt x="65574" y="10561"/>
                  <a:pt x="64845" y="10014"/>
                  <a:pt x="63568" y="9284"/>
                </a:cubicBezTo>
                <a:cubicBezTo>
                  <a:pt x="62292" y="8555"/>
                  <a:pt x="58917" y="10014"/>
                  <a:pt x="57732" y="10561"/>
                </a:cubicBezTo>
                <a:cubicBezTo>
                  <a:pt x="56547" y="11108"/>
                  <a:pt x="55452" y="10561"/>
                  <a:pt x="54723" y="9741"/>
                </a:cubicBezTo>
                <a:cubicBezTo>
                  <a:pt x="54249" y="9594"/>
                  <a:pt x="53738" y="9594"/>
                  <a:pt x="53263" y="9741"/>
                </a:cubicBezTo>
                <a:cubicBezTo>
                  <a:pt x="52899" y="9658"/>
                  <a:pt x="52534" y="9658"/>
                  <a:pt x="52169" y="9741"/>
                </a:cubicBezTo>
                <a:cubicBezTo>
                  <a:pt x="52169" y="10196"/>
                  <a:pt x="50802" y="10561"/>
                  <a:pt x="50163" y="12020"/>
                </a:cubicBezTo>
                <a:cubicBezTo>
                  <a:pt x="49607" y="13169"/>
                  <a:pt x="48722" y="14127"/>
                  <a:pt x="47610" y="14756"/>
                </a:cubicBezTo>
                <a:cubicBezTo>
                  <a:pt x="47099" y="15358"/>
                  <a:pt x="46297" y="15641"/>
                  <a:pt x="45513" y="15486"/>
                </a:cubicBezTo>
                <a:cubicBezTo>
                  <a:pt x="44628" y="15029"/>
                  <a:pt x="43570" y="15029"/>
                  <a:pt x="42686" y="15486"/>
                </a:cubicBezTo>
                <a:cubicBezTo>
                  <a:pt x="42011" y="15878"/>
                  <a:pt x="41172" y="15878"/>
                  <a:pt x="40497" y="15486"/>
                </a:cubicBezTo>
                <a:cubicBezTo>
                  <a:pt x="39667" y="15084"/>
                  <a:pt x="38965" y="14455"/>
                  <a:pt x="38491" y="13662"/>
                </a:cubicBezTo>
                <a:cubicBezTo>
                  <a:pt x="37852" y="12385"/>
                  <a:pt x="35482" y="13662"/>
                  <a:pt x="34570" y="13115"/>
                </a:cubicBezTo>
                <a:cubicBezTo>
                  <a:pt x="33758" y="12841"/>
                  <a:pt x="32883" y="13270"/>
                  <a:pt x="32600" y="14081"/>
                </a:cubicBezTo>
                <a:cubicBezTo>
                  <a:pt x="32591" y="14127"/>
                  <a:pt x="32573" y="14163"/>
                  <a:pt x="32564" y="14209"/>
                </a:cubicBezTo>
                <a:cubicBezTo>
                  <a:pt x="32564" y="14938"/>
                  <a:pt x="31652" y="15303"/>
                  <a:pt x="30010" y="17309"/>
                </a:cubicBezTo>
                <a:cubicBezTo>
                  <a:pt x="28369" y="19315"/>
                  <a:pt x="30649" y="19315"/>
                  <a:pt x="30649" y="19315"/>
                </a:cubicBezTo>
                <a:lnTo>
                  <a:pt x="33384" y="19315"/>
                </a:lnTo>
                <a:cubicBezTo>
                  <a:pt x="36120" y="19315"/>
                  <a:pt x="34387" y="21048"/>
                  <a:pt x="34387" y="21048"/>
                </a:cubicBezTo>
                <a:cubicBezTo>
                  <a:pt x="33640" y="21531"/>
                  <a:pt x="32965" y="22115"/>
                  <a:pt x="32381" y="22781"/>
                </a:cubicBezTo>
                <a:cubicBezTo>
                  <a:pt x="31652" y="23601"/>
                  <a:pt x="27731" y="27705"/>
                  <a:pt x="25542" y="29620"/>
                </a:cubicBezTo>
                <a:cubicBezTo>
                  <a:pt x="22807" y="31599"/>
                  <a:pt x="19943" y="33395"/>
                  <a:pt x="16970" y="35000"/>
                </a:cubicBezTo>
                <a:cubicBezTo>
                  <a:pt x="16314" y="35456"/>
                  <a:pt x="15903" y="36204"/>
                  <a:pt x="15876" y="37006"/>
                </a:cubicBezTo>
                <a:lnTo>
                  <a:pt x="14873" y="41292"/>
                </a:lnTo>
                <a:cubicBezTo>
                  <a:pt x="14389" y="42405"/>
                  <a:pt x="13706" y="43426"/>
                  <a:pt x="12867" y="44301"/>
                </a:cubicBezTo>
                <a:cubicBezTo>
                  <a:pt x="12320" y="45031"/>
                  <a:pt x="6483" y="51414"/>
                  <a:pt x="5480" y="52417"/>
                </a:cubicBezTo>
                <a:cubicBezTo>
                  <a:pt x="4396" y="53876"/>
                  <a:pt x="3447" y="55435"/>
                  <a:pt x="2653" y="57068"/>
                </a:cubicBezTo>
                <a:cubicBezTo>
                  <a:pt x="2262" y="57870"/>
                  <a:pt x="2262" y="58819"/>
                  <a:pt x="2653" y="59621"/>
                </a:cubicBezTo>
                <a:cubicBezTo>
                  <a:pt x="2955" y="60241"/>
                  <a:pt x="3237" y="60888"/>
                  <a:pt x="3474" y="61536"/>
                </a:cubicBezTo>
                <a:cubicBezTo>
                  <a:pt x="3793" y="62265"/>
                  <a:pt x="3793" y="63086"/>
                  <a:pt x="3474" y="63816"/>
                </a:cubicBezTo>
                <a:lnTo>
                  <a:pt x="1286" y="67372"/>
                </a:lnTo>
                <a:cubicBezTo>
                  <a:pt x="-1723" y="72023"/>
                  <a:pt x="1286" y="69378"/>
                  <a:pt x="1286" y="69378"/>
                </a:cubicBezTo>
                <a:lnTo>
                  <a:pt x="6848" y="64636"/>
                </a:lnTo>
                <a:cubicBezTo>
                  <a:pt x="7323" y="64217"/>
                  <a:pt x="7842" y="63843"/>
                  <a:pt x="8398" y="63542"/>
                </a:cubicBezTo>
                <a:lnTo>
                  <a:pt x="10496" y="60351"/>
                </a:lnTo>
                <a:cubicBezTo>
                  <a:pt x="11116" y="59594"/>
                  <a:pt x="12174" y="59366"/>
                  <a:pt x="13049" y="59803"/>
                </a:cubicBezTo>
                <a:cubicBezTo>
                  <a:pt x="13779" y="59803"/>
                  <a:pt x="17609" y="58071"/>
                  <a:pt x="18338" y="58071"/>
                </a:cubicBezTo>
                <a:cubicBezTo>
                  <a:pt x="19067" y="58071"/>
                  <a:pt x="21347" y="57341"/>
                  <a:pt x="22077" y="57341"/>
                </a:cubicBezTo>
                <a:cubicBezTo>
                  <a:pt x="23290" y="57432"/>
                  <a:pt x="24484" y="57679"/>
                  <a:pt x="25633" y="58071"/>
                </a:cubicBezTo>
                <a:cubicBezTo>
                  <a:pt x="26636" y="58527"/>
                  <a:pt x="27457" y="59074"/>
                  <a:pt x="27457" y="60077"/>
                </a:cubicBezTo>
                <a:cubicBezTo>
                  <a:pt x="27457" y="61080"/>
                  <a:pt x="28369" y="68466"/>
                  <a:pt x="28460" y="69743"/>
                </a:cubicBezTo>
                <a:cubicBezTo>
                  <a:pt x="28597" y="70564"/>
                  <a:pt x="28907" y="71339"/>
                  <a:pt x="29372" y="72023"/>
                </a:cubicBezTo>
                <a:cubicBezTo>
                  <a:pt x="29372" y="72023"/>
                  <a:pt x="33476" y="76947"/>
                  <a:pt x="34205" y="77494"/>
                </a:cubicBezTo>
                <a:cubicBezTo>
                  <a:pt x="34698" y="78187"/>
                  <a:pt x="35062" y="78953"/>
                  <a:pt x="35299" y="79774"/>
                </a:cubicBezTo>
                <a:lnTo>
                  <a:pt x="36120" y="79774"/>
                </a:lnTo>
                <a:cubicBezTo>
                  <a:pt x="37579" y="79774"/>
                  <a:pt x="48887" y="79318"/>
                  <a:pt x="49525" y="79044"/>
                </a:cubicBezTo>
                <a:cubicBezTo>
                  <a:pt x="50373" y="78789"/>
                  <a:pt x="51203" y="78452"/>
                  <a:pt x="51987" y="78041"/>
                </a:cubicBezTo>
                <a:cubicBezTo>
                  <a:pt x="52726" y="77768"/>
                  <a:pt x="53528" y="77768"/>
                  <a:pt x="54267" y="78041"/>
                </a:cubicBezTo>
                <a:lnTo>
                  <a:pt x="61835" y="80321"/>
                </a:lnTo>
                <a:cubicBezTo>
                  <a:pt x="62529" y="80731"/>
                  <a:pt x="63422" y="80494"/>
                  <a:pt x="63832" y="79801"/>
                </a:cubicBezTo>
                <a:cubicBezTo>
                  <a:pt x="63869" y="79737"/>
                  <a:pt x="63905" y="79664"/>
                  <a:pt x="63933" y="79592"/>
                </a:cubicBezTo>
                <a:cubicBezTo>
                  <a:pt x="64845" y="78224"/>
                  <a:pt x="68674" y="74120"/>
                  <a:pt x="68674" y="74120"/>
                </a:cubicBezTo>
                <a:cubicBezTo>
                  <a:pt x="69404" y="73208"/>
                  <a:pt x="69988" y="72196"/>
                  <a:pt x="70407" y="71111"/>
                </a:cubicBezTo>
                <a:cubicBezTo>
                  <a:pt x="71091" y="69123"/>
                  <a:pt x="71884" y="67172"/>
                  <a:pt x="72778" y="65275"/>
                </a:cubicBezTo>
                <a:cubicBezTo>
                  <a:pt x="72778" y="65275"/>
                  <a:pt x="73508" y="64272"/>
                  <a:pt x="74055" y="64089"/>
                </a:cubicBezTo>
                <a:cubicBezTo>
                  <a:pt x="74875" y="63907"/>
                  <a:pt x="75596" y="63414"/>
                  <a:pt x="76061" y="62722"/>
                </a:cubicBezTo>
                <a:cubicBezTo>
                  <a:pt x="77410" y="61272"/>
                  <a:pt x="78879" y="59931"/>
                  <a:pt x="80438" y="58709"/>
                </a:cubicBezTo>
                <a:cubicBezTo>
                  <a:pt x="80438" y="58709"/>
                  <a:pt x="81167" y="57524"/>
                  <a:pt x="82080" y="57797"/>
                </a:cubicBezTo>
                <a:cubicBezTo>
                  <a:pt x="82991" y="58071"/>
                  <a:pt x="83447" y="58436"/>
                  <a:pt x="83447" y="59530"/>
                </a:cubicBezTo>
                <a:cubicBezTo>
                  <a:pt x="83447" y="60624"/>
                  <a:pt x="83447" y="65640"/>
                  <a:pt x="83447" y="65640"/>
                </a:cubicBezTo>
                <a:cubicBezTo>
                  <a:pt x="83447" y="65640"/>
                  <a:pt x="83447" y="67646"/>
                  <a:pt x="83994" y="67919"/>
                </a:cubicBezTo>
                <a:lnTo>
                  <a:pt x="91563" y="72205"/>
                </a:lnTo>
                <a:cubicBezTo>
                  <a:pt x="92366" y="72643"/>
                  <a:pt x="93223" y="72980"/>
                  <a:pt x="94117" y="73208"/>
                </a:cubicBezTo>
                <a:cubicBezTo>
                  <a:pt x="95028" y="73208"/>
                  <a:pt x="96852" y="73755"/>
                  <a:pt x="97035" y="74485"/>
                </a:cubicBezTo>
                <a:cubicBezTo>
                  <a:pt x="97217" y="75214"/>
                  <a:pt x="98858" y="79956"/>
                  <a:pt x="98858" y="79956"/>
                </a:cubicBezTo>
                <a:cubicBezTo>
                  <a:pt x="99032" y="80640"/>
                  <a:pt x="99032" y="81370"/>
                  <a:pt x="98858" y="82054"/>
                </a:cubicBezTo>
                <a:cubicBezTo>
                  <a:pt x="98858" y="83057"/>
                  <a:pt x="98858" y="84607"/>
                  <a:pt x="99862" y="83239"/>
                </a:cubicBezTo>
                <a:cubicBezTo>
                  <a:pt x="100864" y="81871"/>
                  <a:pt x="102323" y="81324"/>
                  <a:pt x="102597" y="79227"/>
                </a:cubicBezTo>
                <a:cubicBezTo>
                  <a:pt x="102934" y="77257"/>
                  <a:pt x="103390" y="75306"/>
                  <a:pt x="103965" y="73391"/>
                </a:cubicBezTo>
                <a:cubicBezTo>
                  <a:pt x="103965" y="73391"/>
                  <a:pt x="105150" y="71840"/>
                  <a:pt x="105880" y="71111"/>
                </a:cubicBezTo>
                <a:lnTo>
                  <a:pt x="109071" y="67828"/>
                </a:lnTo>
                <a:cubicBezTo>
                  <a:pt x="109637" y="66852"/>
                  <a:pt x="109983" y="65758"/>
                  <a:pt x="110075" y="64636"/>
                </a:cubicBezTo>
                <a:cubicBezTo>
                  <a:pt x="110075" y="63724"/>
                  <a:pt x="111078" y="57524"/>
                  <a:pt x="111078" y="57524"/>
                </a:cubicBezTo>
                <a:cubicBezTo>
                  <a:pt x="111078" y="57524"/>
                  <a:pt x="111078" y="55426"/>
                  <a:pt x="112810" y="56794"/>
                </a:cubicBezTo>
                <a:cubicBezTo>
                  <a:pt x="114926" y="58581"/>
                  <a:pt x="117333" y="60004"/>
                  <a:pt x="119923" y="60989"/>
                </a:cubicBezTo>
                <a:cubicBezTo>
                  <a:pt x="121655" y="61536"/>
                  <a:pt x="136155" y="67281"/>
                  <a:pt x="138161" y="67281"/>
                </a:cubicBezTo>
                <a:cubicBezTo>
                  <a:pt x="140167" y="67281"/>
                  <a:pt x="142720" y="66551"/>
                  <a:pt x="141170" y="64819"/>
                </a:cubicBezTo>
                <a:cubicBezTo>
                  <a:pt x="139620" y="63086"/>
                  <a:pt x="139346" y="62722"/>
                  <a:pt x="140167" y="61536"/>
                </a:cubicBezTo>
                <a:cubicBezTo>
                  <a:pt x="140987" y="60351"/>
                  <a:pt x="140987" y="59986"/>
                  <a:pt x="139620" y="59256"/>
                </a:cubicBezTo>
                <a:cubicBezTo>
                  <a:pt x="138252" y="58527"/>
                  <a:pt x="136611" y="56794"/>
                  <a:pt x="137340" y="55153"/>
                </a:cubicBezTo>
                <a:cubicBezTo>
                  <a:pt x="137723" y="54204"/>
                  <a:pt x="138179" y="53293"/>
                  <a:pt x="138708" y="52417"/>
                </a:cubicBezTo>
                <a:cubicBezTo>
                  <a:pt x="138708" y="52417"/>
                  <a:pt x="139346" y="51140"/>
                  <a:pt x="140440" y="51596"/>
                </a:cubicBezTo>
                <a:lnTo>
                  <a:pt x="150106" y="54150"/>
                </a:lnTo>
                <a:cubicBezTo>
                  <a:pt x="150964" y="53849"/>
                  <a:pt x="151538" y="53046"/>
                  <a:pt x="151566" y="52144"/>
                </a:cubicBezTo>
                <a:cubicBezTo>
                  <a:pt x="151566" y="51232"/>
                  <a:pt x="151566" y="45122"/>
                  <a:pt x="152295" y="40289"/>
                </a:cubicBezTo>
                <a:cubicBezTo>
                  <a:pt x="151429" y="39569"/>
                  <a:pt x="150745" y="38666"/>
                  <a:pt x="150289" y="37644"/>
                </a:cubicBezTo>
                <a:cubicBezTo>
                  <a:pt x="148465" y="33723"/>
                  <a:pt x="145821" y="36185"/>
                  <a:pt x="145000" y="36915"/>
                </a:cubicBezTo>
                <a:lnTo>
                  <a:pt x="140987" y="40563"/>
                </a:lnTo>
                <a:cubicBezTo>
                  <a:pt x="140413" y="41265"/>
                  <a:pt x="139383" y="41374"/>
                  <a:pt x="138680" y="40809"/>
                </a:cubicBezTo>
                <a:cubicBezTo>
                  <a:pt x="138589" y="40736"/>
                  <a:pt x="138507" y="40654"/>
                  <a:pt x="138434" y="40563"/>
                </a:cubicBezTo>
                <a:lnTo>
                  <a:pt x="124209" y="32447"/>
                </a:lnTo>
                <a:cubicBezTo>
                  <a:pt x="123315" y="31945"/>
                  <a:pt x="122312" y="31662"/>
                  <a:pt x="121291" y="31626"/>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26" name="Freeform: Shape 1325">
            <a:extLst>
              <a:ext uri="{FF2B5EF4-FFF2-40B4-BE49-F238E27FC236}">
                <a16:creationId xmlns:a16="http://schemas.microsoft.com/office/drawing/2014/main" id="{5CF61B8C-5039-E2B0-9E5A-06C8D0710E36}"/>
              </a:ext>
            </a:extLst>
          </p:cNvPr>
          <p:cNvSpPr/>
          <p:nvPr/>
        </p:nvSpPr>
        <p:spPr>
          <a:xfrm>
            <a:off x="6206192" y="3151036"/>
            <a:ext cx="113408" cy="96595"/>
          </a:xfrm>
          <a:custGeom>
            <a:avLst/>
            <a:gdLst>
              <a:gd name="connsiteX0" fmla="*/ 117422 w 130522"/>
              <a:gd name="connsiteY0" fmla="*/ 72200 h 111172"/>
              <a:gd name="connsiteX1" fmla="*/ 123167 w 130522"/>
              <a:gd name="connsiteY1" fmla="*/ 69555 h 111172"/>
              <a:gd name="connsiteX2" fmla="*/ 126359 w 130522"/>
              <a:gd name="connsiteY2" fmla="*/ 65634 h 111172"/>
              <a:gd name="connsiteX3" fmla="*/ 124352 w 130522"/>
              <a:gd name="connsiteY3" fmla="*/ 62260 h 111172"/>
              <a:gd name="connsiteX4" fmla="*/ 118151 w 130522"/>
              <a:gd name="connsiteY4" fmla="*/ 53871 h 111172"/>
              <a:gd name="connsiteX5" fmla="*/ 121890 w 130522"/>
              <a:gd name="connsiteY5" fmla="*/ 54965 h 111172"/>
              <a:gd name="connsiteX6" fmla="*/ 130280 w 130522"/>
              <a:gd name="connsiteY6" fmla="*/ 51865 h 111172"/>
              <a:gd name="connsiteX7" fmla="*/ 127635 w 130522"/>
              <a:gd name="connsiteY7" fmla="*/ 50314 h 111172"/>
              <a:gd name="connsiteX8" fmla="*/ 121161 w 130522"/>
              <a:gd name="connsiteY8" fmla="*/ 43566 h 111172"/>
              <a:gd name="connsiteX9" fmla="*/ 118334 w 130522"/>
              <a:gd name="connsiteY9" fmla="*/ 42472 h 111172"/>
              <a:gd name="connsiteX10" fmla="*/ 115142 w 130522"/>
              <a:gd name="connsiteY10" fmla="*/ 40466 h 111172"/>
              <a:gd name="connsiteX11" fmla="*/ 113501 w 130522"/>
              <a:gd name="connsiteY11" fmla="*/ 32715 h 111172"/>
              <a:gd name="connsiteX12" fmla="*/ 117057 w 130522"/>
              <a:gd name="connsiteY12" fmla="*/ 26788 h 111172"/>
              <a:gd name="connsiteX13" fmla="*/ 121161 w 130522"/>
              <a:gd name="connsiteY13" fmla="*/ 16848 h 111172"/>
              <a:gd name="connsiteX14" fmla="*/ 119793 w 130522"/>
              <a:gd name="connsiteY14" fmla="*/ 15936 h 111172"/>
              <a:gd name="connsiteX15" fmla="*/ 112315 w 130522"/>
              <a:gd name="connsiteY15" fmla="*/ 17395 h 111172"/>
              <a:gd name="connsiteX16" fmla="*/ 110948 w 130522"/>
              <a:gd name="connsiteY16" fmla="*/ 17395 h 111172"/>
              <a:gd name="connsiteX17" fmla="*/ 102467 w 130522"/>
              <a:gd name="connsiteY17" fmla="*/ 14659 h 111172"/>
              <a:gd name="connsiteX18" fmla="*/ 101920 w 130522"/>
              <a:gd name="connsiteY18" fmla="*/ 12744 h 111172"/>
              <a:gd name="connsiteX19" fmla="*/ 100369 w 130522"/>
              <a:gd name="connsiteY19" fmla="*/ 11650 h 111172"/>
              <a:gd name="connsiteX20" fmla="*/ 95537 w 130522"/>
              <a:gd name="connsiteY20" fmla="*/ 8641 h 111172"/>
              <a:gd name="connsiteX21" fmla="*/ 92892 w 130522"/>
              <a:gd name="connsiteY21" fmla="*/ 8641 h 111172"/>
              <a:gd name="connsiteX22" fmla="*/ 89336 w 130522"/>
              <a:gd name="connsiteY22" fmla="*/ 8641 h 111172"/>
              <a:gd name="connsiteX23" fmla="*/ 46933 w 130522"/>
              <a:gd name="connsiteY23" fmla="*/ 4537 h 111172"/>
              <a:gd name="connsiteX24" fmla="*/ 40002 w 130522"/>
              <a:gd name="connsiteY24" fmla="*/ 434 h 111172"/>
              <a:gd name="connsiteX25" fmla="*/ 37540 w 130522"/>
              <a:gd name="connsiteY25" fmla="*/ 981 h 111172"/>
              <a:gd name="connsiteX26" fmla="*/ 35899 w 130522"/>
              <a:gd name="connsiteY26" fmla="*/ 1711 h 111172"/>
              <a:gd name="connsiteX27" fmla="*/ 32707 w 130522"/>
              <a:gd name="connsiteY27" fmla="*/ 1711 h 111172"/>
              <a:gd name="connsiteX28" fmla="*/ 20944 w 130522"/>
              <a:gd name="connsiteY28" fmla="*/ 9735 h 111172"/>
              <a:gd name="connsiteX29" fmla="*/ 18773 w 130522"/>
              <a:gd name="connsiteY29" fmla="*/ 10027 h 111172"/>
              <a:gd name="connsiteX30" fmla="*/ 18482 w 130522"/>
              <a:gd name="connsiteY30" fmla="*/ 9735 h 111172"/>
              <a:gd name="connsiteX31" fmla="*/ 11187 w 130522"/>
              <a:gd name="connsiteY31" fmla="*/ 4173 h 111172"/>
              <a:gd name="connsiteX32" fmla="*/ 2979 w 130522"/>
              <a:gd name="connsiteY32" fmla="*/ 2349 h 111172"/>
              <a:gd name="connsiteX33" fmla="*/ 973 w 130522"/>
              <a:gd name="connsiteY33" fmla="*/ 4537 h 111172"/>
              <a:gd name="connsiteX34" fmla="*/ 973 w 130522"/>
              <a:gd name="connsiteY34" fmla="*/ 9735 h 111172"/>
              <a:gd name="connsiteX35" fmla="*/ -30 w 130522"/>
              <a:gd name="connsiteY35" fmla="*/ 14842 h 111172"/>
              <a:gd name="connsiteX36" fmla="*/ 4074 w 130522"/>
              <a:gd name="connsiteY36" fmla="*/ 22502 h 111172"/>
              <a:gd name="connsiteX37" fmla="*/ 10457 w 130522"/>
              <a:gd name="connsiteY37" fmla="*/ 28246 h 111172"/>
              <a:gd name="connsiteX38" fmla="*/ 15837 w 130522"/>
              <a:gd name="connsiteY38" fmla="*/ 42837 h 111172"/>
              <a:gd name="connsiteX39" fmla="*/ 18299 w 130522"/>
              <a:gd name="connsiteY39" fmla="*/ 46576 h 111172"/>
              <a:gd name="connsiteX40" fmla="*/ 31248 w 130522"/>
              <a:gd name="connsiteY40" fmla="*/ 57974 h 111172"/>
              <a:gd name="connsiteX41" fmla="*/ 50671 w 130522"/>
              <a:gd name="connsiteY41" fmla="*/ 74115 h 111172"/>
              <a:gd name="connsiteX42" fmla="*/ 57146 w 130522"/>
              <a:gd name="connsiteY42" fmla="*/ 86425 h 111172"/>
              <a:gd name="connsiteX43" fmla="*/ 64441 w 130522"/>
              <a:gd name="connsiteY43" fmla="*/ 92991 h 111172"/>
              <a:gd name="connsiteX44" fmla="*/ 61979 w 130522"/>
              <a:gd name="connsiteY44" fmla="*/ 96274 h 111172"/>
              <a:gd name="connsiteX45" fmla="*/ 64715 w 130522"/>
              <a:gd name="connsiteY45" fmla="*/ 98554 h 111172"/>
              <a:gd name="connsiteX46" fmla="*/ 89792 w 130522"/>
              <a:gd name="connsiteY46" fmla="*/ 111138 h 111172"/>
              <a:gd name="connsiteX47" fmla="*/ 91889 w 130522"/>
              <a:gd name="connsiteY47" fmla="*/ 111138 h 111172"/>
              <a:gd name="connsiteX48" fmla="*/ 93621 w 130522"/>
              <a:gd name="connsiteY48" fmla="*/ 110043 h 111172"/>
              <a:gd name="connsiteX49" fmla="*/ 94351 w 130522"/>
              <a:gd name="connsiteY49" fmla="*/ 102566 h 111172"/>
              <a:gd name="connsiteX50" fmla="*/ 92345 w 130522"/>
              <a:gd name="connsiteY50" fmla="*/ 94541 h 111172"/>
              <a:gd name="connsiteX51" fmla="*/ 98546 w 130522"/>
              <a:gd name="connsiteY51" fmla="*/ 85422 h 111172"/>
              <a:gd name="connsiteX52" fmla="*/ 103743 w 130522"/>
              <a:gd name="connsiteY52" fmla="*/ 80680 h 111172"/>
              <a:gd name="connsiteX53" fmla="*/ 108394 w 130522"/>
              <a:gd name="connsiteY53" fmla="*/ 80680 h 111172"/>
              <a:gd name="connsiteX54" fmla="*/ 111403 w 130522"/>
              <a:gd name="connsiteY54" fmla="*/ 81866 h 111172"/>
              <a:gd name="connsiteX55" fmla="*/ 111951 w 130522"/>
              <a:gd name="connsiteY55" fmla="*/ 79951 h 111172"/>
              <a:gd name="connsiteX56" fmla="*/ 108030 w 130522"/>
              <a:gd name="connsiteY56" fmla="*/ 73841 h 111172"/>
              <a:gd name="connsiteX57" fmla="*/ 109306 w 130522"/>
              <a:gd name="connsiteY57" fmla="*/ 71926 h 111172"/>
              <a:gd name="connsiteX58" fmla="*/ 110856 w 130522"/>
              <a:gd name="connsiteY58" fmla="*/ 72473 h 111172"/>
              <a:gd name="connsiteX59" fmla="*/ 112680 w 130522"/>
              <a:gd name="connsiteY59" fmla="*/ 73020 h 111172"/>
              <a:gd name="connsiteX60" fmla="*/ 116783 w 130522"/>
              <a:gd name="connsiteY60" fmla="*/ 72291 h 111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30522" h="111172">
                <a:moveTo>
                  <a:pt x="117422" y="72200"/>
                </a:moveTo>
                <a:cubicBezTo>
                  <a:pt x="118972" y="71561"/>
                  <a:pt x="121708" y="69920"/>
                  <a:pt x="123167" y="69555"/>
                </a:cubicBezTo>
                <a:cubicBezTo>
                  <a:pt x="124818" y="68862"/>
                  <a:pt x="126012" y="67394"/>
                  <a:pt x="126359" y="65634"/>
                </a:cubicBezTo>
                <a:cubicBezTo>
                  <a:pt x="126359" y="63993"/>
                  <a:pt x="125446" y="63263"/>
                  <a:pt x="124352" y="62260"/>
                </a:cubicBezTo>
                <a:cubicBezTo>
                  <a:pt x="123258" y="61257"/>
                  <a:pt x="119611" y="55968"/>
                  <a:pt x="118151" y="53871"/>
                </a:cubicBezTo>
                <a:cubicBezTo>
                  <a:pt x="116693" y="51773"/>
                  <a:pt x="120614" y="54600"/>
                  <a:pt x="121890" y="54965"/>
                </a:cubicBezTo>
                <a:cubicBezTo>
                  <a:pt x="123167" y="55330"/>
                  <a:pt x="129550" y="54235"/>
                  <a:pt x="130280" y="51865"/>
                </a:cubicBezTo>
                <a:cubicBezTo>
                  <a:pt x="131009" y="49494"/>
                  <a:pt x="129550" y="51044"/>
                  <a:pt x="127635" y="50314"/>
                </a:cubicBezTo>
                <a:cubicBezTo>
                  <a:pt x="125009" y="48564"/>
                  <a:pt x="122802" y="46266"/>
                  <a:pt x="121161" y="43566"/>
                </a:cubicBezTo>
                <a:cubicBezTo>
                  <a:pt x="120614" y="42290"/>
                  <a:pt x="119428" y="42290"/>
                  <a:pt x="118334" y="42472"/>
                </a:cubicBezTo>
                <a:cubicBezTo>
                  <a:pt x="117240" y="42654"/>
                  <a:pt x="116236" y="42472"/>
                  <a:pt x="115142" y="40466"/>
                </a:cubicBezTo>
                <a:cubicBezTo>
                  <a:pt x="113802" y="38113"/>
                  <a:pt x="113227" y="35405"/>
                  <a:pt x="113501" y="32715"/>
                </a:cubicBezTo>
                <a:cubicBezTo>
                  <a:pt x="114476" y="30617"/>
                  <a:pt x="115671" y="28630"/>
                  <a:pt x="117057" y="26788"/>
                </a:cubicBezTo>
                <a:cubicBezTo>
                  <a:pt x="118151" y="25237"/>
                  <a:pt x="120067" y="18945"/>
                  <a:pt x="121161" y="16848"/>
                </a:cubicBezTo>
                <a:cubicBezTo>
                  <a:pt x="122255" y="14751"/>
                  <a:pt x="119793" y="15936"/>
                  <a:pt x="119793" y="15936"/>
                </a:cubicBezTo>
                <a:cubicBezTo>
                  <a:pt x="117267" y="16210"/>
                  <a:pt x="114759" y="16702"/>
                  <a:pt x="112315" y="17395"/>
                </a:cubicBezTo>
                <a:lnTo>
                  <a:pt x="110948" y="17395"/>
                </a:lnTo>
                <a:cubicBezTo>
                  <a:pt x="108075" y="16647"/>
                  <a:pt x="105239" y="15726"/>
                  <a:pt x="102467" y="14659"/>
                </a:cubicBezTo>
                <a:cubicBezTo>
                  <a:pt x="101464" y="14659"/>
                  <a:pt x="101282" y="13474"/>
                  <a:pt x="101920" y="12744"/>
                </a:cubicBezTo>
                <a:cubicBezTo>
                  <a:pt x="102558" y="12015"/>
                  <a:pt x="101920" y="11832"/>
                  <a:pt x="100369" y="11650"/>
                </a:cubicBezTo>
                <a:cubicBezTo>
                  <a:pt x="98819" y="11468"/>
                  <a:pt x="97908" y="10100"/>
                  <a:pt x="95537" y="8641"/>
                </a:cubicBezTo>
                <a:cubicBezTo>
                  <a:pt x="93166" y="7182"/>
                  <a:pt x="93439" y="8094"/>
                  <a:pt x="92892" y="8641"/>
                </a:cubicBezTo>
                <a:cubicBezTo>
                  <a:pt x="92345" y="9188"/>
                  <a:pt x="89336" y="8641"/>
                  <a:pt x="89336" y="8641"/>
                </a:cubicBezTo>
                <a:cubicBezTo>
                  <a:pt x="89336" y="8641"/>
                  <a:pt x="48027" y="4355"/>
                  <a:pt x="46933" y="4537"/>
                </a:cubicBezTo>
                <a:cubicBezTo>
                  <a:pt x="44370" y="3662"/>
                  <a:pt x="42009" y="2267"/>
                  <a:pt x="40002" y="434"/>
                </a:cubicBezTo>
                <a:cubicBezTo>
                  <a:pt x="38908" y="-660"/>
                  <a:pt x="38270" y="434"/>
                  <a:pt x="37540" y="981"/>
                </a:cubicBezTo>
                <a:cubicBezTo>
                  <a:pt x="37048" y="1327"/>
                  <a:pt x="36491" y="1583"/>
                  <a:pt x="35899" y="1711"/>
                </a:cubicBezTo>
                <a:lnTo>
                  <a:pt x="32707" y="1711"/>
                </a:lnTo>
                <a:cubicBezTo>
                  <a:pt x="27418" y="1410"/>
                  <a:pt x="22594" y="4701"/>
                  <a:pt x="20944" y="9735"/>
                </a:cubicBezTo>
                <a:cubicBezTo>
                  <a:pt x="20424" y="10419"/>
                  <a:pt x="19448" y="10547"/>
                  <a:pt x="18773" y="10027"/>
                </a:cubicBezTo>
                <a:cubicBezTo>
                  <a:pt x="18664" y="9945"/>
                  <a:pt x="18563" y="9845"/>
                  <a:pt x="18482" y="9735"/>
                </a:cubicBezTo>
                <a:lnTo>
                  <a:pt x="11187" y="4173"/>
                </a:lnTo>
                <a:cubicBezTo>
                  <a:pt x="8697" y="2750"/>
                  <a:pt x="5833" y="2112"/>
                  <a:pt x="2979" y="2349"/>
                </a:cubicBezTo>
                <a:cubicBezTo>
                  <a:pt x="517" y="2896"/>
                  <a:pt x="973" y="4537"/>
                  <a:pt x="973" y="4537"/>
                </a:cubicBezTo>
                <a:cubicBezTo>
                  <a:pt x="973" y="4537"/>
                  <a:pt x="973" y="7729"/>
                  <a:pt x="973" y="9735"/>
                </a:cubicBezTo>
                <a:cubicBezTo>
                  <a:pt x="973" y="11741"/>
                  <a:pt x="335" y="11285"/>
                  <a:pt x="-30" y="14842"/>
                </a:cubicBezTo>
                <a:cubicBezTo>
                  <a:pt x="-258" y="17970"/>
                  <a:pt x="1338" y="20961"/>
                  <a:pt x="4074" y="22502"/>
                </a:cubicBezTo>
                <a:cubicBezTo>
                  <a:pt x="6436" y="24143"/>
                  <a:pt x="8579" y="26076"/>
                  <a:pt x="10457" y="28246"/>
                </a:cubicBezTo>
                <a:cubicBezTo>
                  <a:pt x="12737" y="32916"/>
                  <a:pt x="14533" y="37803"/>
                  <a:pt x="15837" y="42837"/>
                </a:cubicBezTo>
                <a:cubicBezTo>
                  <a:pt x="16430" y="44223"/>
                  <a:pt x="17260" y="45491"/>
                  <a:pt x="18299" y="46576"/>
                </a:cubicBezTo>
                <a:cubicBezTo>
                  <a:pt x="18846" y="47214"/>
                  <a:pt x="29698" y="56698"/>
                  <a:pt x="31248" y="57974"/>
                </a:cubicBezTo>
                <a:cubicBezTo>
                  <a:pt x="32798" y="59251"/>
                  <a:pt x="48209" y="71653"/>
                  <a:pt x="50671" y="74115"/>
                </a:cubicBezTo>
                <a:cubicBezTo>
                  <a:pt x="53462" y="77853"/>
                  <a:pt x="55641" y="82012"/>
                  <a:pt x="57146" y="86425"/>
                </a:cubicBezTo>
                <a:cubicBezTo>
                  <a:pt x="57784" y="88523"/>
                  <a:pt x="61341" y="89435"/>
                  <a:pt x="64441" y="92991"/>
                </a:cubicBezTo>
                <a:cubicBezTo>
                  <a:pt x="67541" y="96547"/>
                  <a:pt x="63894" y="96091"/>
                  <a:pt x="61979" y="96274"/>
                </a:cubicBezTo>
                <a:cubicBezTo>
                  <a:pt x="63018" y="96867"/>
                  <a:pt x="63939" y="97642"/>
                  <a:pt x="64715" y="98554"/>
                </a:cubicBezTo>
                <a:lnTo>
                  <a:pt x="89792" y="111138"/>
                </a:lnTo>
                <a:cubicBezTo>
                  <a:pt x="89792" y="109496"/>
                  <a:pt x="90886" y="109496"/>
                  <a:pt x="91889" y="111138"/>
                </a:cubicBezTo>
                <a:cubicBezTo>
                  <a:pt x="92518" y="110855"/>
                  <a:pt x="93102" y="110490"/>
                  <a:pt x="93621" y="110043"/>
                </a:cubicBezTo>
                <a:cubicBezTo>
                  <a:pt x="94534" y="107663"/>
                  <a:pt x="94789" y="105083"/>
                  <a:pt x="94351" y="102566"/>
                </a:cubicBezTo>
                <a:cubicBezTo>
                  <a:pt x="93804" y="100195"/>
                  <a:pt x="92710" y="97185"/>
                  <a:pt x="92345" y="94541"/>
                </a:cubicBezTo>
                <a:cubicBezTo>
                  <a:pt x="91980" y="91897"/>
                  <a:pt x="96813" y="86516"/>
                  <a:pt x="98546" y="85422"/>
                </a:cubicBezTo>
                <a:cubicBezTo>
                  <a:pt x="100369" y="83945"/>
                  <a:pt x="102111" y="82367"/>
                  <a:pt x="103743" y="80680"/>
                </a:cubicBezTo>
                <a:cubicBezTo>
                  <a:pt x="105659" y="78674"/>
                  <a:pt x="107664" y="80680"/>
                  <a:pt x="108394" y="80680"/>
                </a:cubicBezTo>
                <a:cubicBezTo>
                  <a:pt x="109334" y="81218"/>
                  <a:pt x="110345" y="81620"/>
                  <a:pt x="111403" y="81866"/>
                </a:cubicBezTo>
                <a:cubicBezTo>
                  <a:pt x="112315" y="81866"/>
                  <a:pt x="112680" y="81136"/>
                  <a:pt x="111951" y="79951"/>
                </a:cubicBezTo>
                <a:cubicBezTo>
                  <a:pt x="111221" y="78765"/>
                  <a:pt x="108577" y="75118"/>
                  <a:pt x="108030" y="73841"/>
                </a:cubicBezTo>
                <a:cubicBezTo>
                  <a:pt x="107482" y="72565"/>
                  <a:pt x="108759" y="72291"/>
                  <a:pt x="109306" y="71926"/>
                </a:cubicBezTo>
                <a:cubicBezTo>
                  <a:pt x="109853" y="71561"/>
                  <a:pt x="110856" y="71926"/>
                  <a:pt x="110856" y="72473"/>
                </a:cubicBezTo>
                <a:cubicBezTo>
                  <a:pt x="110856" y="73020"/>
                  <a:pt x="112680" y="73020"/>
                  <a:pt x="112680" y="73020"/>
                </a:cubicBezTo>
                <a:lnTo>
                  <a:pt x="116783" y="72291"/>
                </a:ln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27" name="Freeform: Shape 1326">
            <a:extLst>
              <a:ext uri="{FF2B5EF4-FFF2-40B4-BE49-F238E27FC236}">
                <a16:creationId xmlns:a16="http://schemas.microsoft.com/office/drawing/2014/main" id="{AB58168A-8A35-6D4A-3DE6-3B8C97774797}"/>
              </a:ext>
            </a:extLst>
          </p:cNvPr>
          <p:cNvSpPr/>
          <p:nvPr/>
        </p:nvSpPr>
        <p:spPr>
          <a:xfrm>
            <a:off x="6216432" y="3028544"/>
            <a:ext cx="199586" cy="104735"/>
          </a:xfrm>
          <a:custGeom>
            <a:avLst/>
            <a:gdLst>
              <a:gd name="connsiteX0" fmla="*/ 35695 w 229705"/>
              <a:gd name="connsiteY0" fmla="*/ 25325 h 120540"/>
              <a:gd name="connsiteX1" fmla="*/ 34783 w 229705"/>
              <a:gd name="connsiteY1" fmla="*/ 26876 h 120540"/>
              <a:gd name="connsiteX2" fmla="*/ 32503 w 229705"/>
              <a:gd name="connsiteY2" fmla="*/ 35995 h 120540"/>
              <a:gd name="connsiteX3" fmla="*/ 32503 w 229705"/>
              <a:gd name="connsiteY3" fmla="*/ 38001 h 120540"/>
              <a:gd name="connsiteX4" fmla="*/ 28399 w 229705"/>
              <a:gd name="connsiteY4" fmla="*/ 38457 h 120540"/>
              <a:gd name="connsiteX5" fmla="*/ 23931 w 229705"/>
              <a:gd name="connsiteY5" fmla="*/ 38457 h 120540"/>
              <a:gd name="connsiteX6" fmla="*/ 21378 w 229705"/>
              <a:gd name="connsiteY6" fmla="*/ 37089 h 120540"/>
              <a:gd name="connsiteX7" fmla="*/ 19554 w 229705"/>
              <a:gd name="connsiteY7" fmla="*/ 35812 h 120540"/>
              <a:gd name="connsiteX8" fmla="*/ 15815 w 229705"/>
              <a:gd name="connsiteY8" fmla="*/ 35356 h 120540"/>
              <a:gd name="connsiteX9" fmla="*/ 14812 w 229705"/>
              <a:gd name="connsiteY9" fmla="*/ 37089 h 120540"/>
              <a:gd name="connsiteX10" fmla="*/ 12077 w 229705"/>
              <a:gd name="connsiteY10" fmla="*/ 38366 h 120540"/>
              <a:gd name="connsiteX11" fmla="*/ 12715 w 229705"/>
              <a:gd name="connsiteY11" fmla="*/ 39916 h 120540"/>
              <a:gd name="connsiteX12" fmla="*/ 14812 w 229705"/>
              <a:gd name="connsiteY12" fmla="*/ 40372 h 120540"/>
              <a:gd name="connsiteX13" fmla="*/ 17912 w 229705"/>
              <a:gd name="connsiteY13" fmla="*/ 44475 h 120540"/>
              <a:gd name="connsiteX14" fmla="*/ 18916 w 229705"/>
              <a:gd name="connsiteY14" fmla="*/ 47484 h 120540"/>
              <a:gd name="connsiteX15" fmla="*/ 17821 w 229705"/>
              <a:gd name="connsiteY15" fmla="*/ 49035 h 120540"/>
              <a:gd name="connsiteX16" fmla="*/ 13262 w 229705"/>
              <a:gd name="connsiteY16" fmla="*/ 51497 h 120540"/>
              <a:gd name="connsiteX17" fmla="*/ 11712 w 229705"/>
              <a:gd name="connsiteY17" fmla="*/ 53412 h 120540"/>
              <a:gd name="connsiteX18" fmla="*/ 11712 w 229705"/>
              <a:gd name="connsiteY18" fmla="*/ 59704 h 120540"/>
              <a:gd name="connsiteX19" fmla="*/ 13171 w 229705"/>
              <a:gd name="connsiteY19" fmla="*/ 65175 h 120540"/>
              <a:gd name="connsiteX20" fmla="*/ 12441 w 229705"/>
              <a:gd name="connsiteY20" fmla="*/ 67455 h 120540"/>
              <a:gd name="connsiteX21" fmla="*/ 7335 w 229705"/>
              <a:gd name="connsiteY21" fmla="*/ 66817 h 120540"/>
              <a:gd name="connsiteX22" fmla="*/ 5602 w 229705"/>
              <a:gd name="connsiteY22" fmla="*/ 67819 h 120540"/>
              <a:gd name="connsiteX23" fmla="*/ 2046 w 229705"/>
              <a:gd name="connsiteY23" fmla="*/ 71558 h 120540"/>
              <a:gd name="connsiteX24" fmla="*/ -52 w 229705"/>
              <a:gd name="connsiteY24" fmla="*/ 73382 h 120540"/>
              <a:gd name="connsiteX25" fmla="*/ 2501 w 229705"/>
              <a:gd name="connsiteY25" fmla="*/ 73382 h 120540"/>
              <a:gd name="connsiteX26" fmla="*/ 6788 w 229705"/>
              <a:gd name="connsiteY26" fmla="*/ 74294 h 120540"/>
              <a:gd name="connsiteX27" fmla="*/ 8338 w 229705"/>
              <a:gd name="connsiteY27" fmla="*/ 78124 h 120540"/>
              <a:gd name="connsiteX28" fmla="*/ 10070 w 229705"/>
              <a:gd name="connsiteY28" fmla="*/ 81680 h 120540"/>
              <a:gd name="connsiteX29" fmla="*/ 10891 w 229705"/>
              <a:gd name="connsiteY29" fmla="*/ 84690 h 120540"/>
              <a:gd name="connsiteX30" fmla="*/ 15815 w 229705"/>
              <a:gd name="connsiteY30" fmla="*/ 89614 h 120540"/>
              <a:gd name="connsiteX31" fmla="*/ 20284 w 229705"/>
              <a:gd name="connsiteY31" fmla="*/ 91529 h 120540"/>
              <a:gd name="connsiteX32" fmla="*/ 24570 w 229705"/>
              <a:gd name="connsiteY32" fmla="*/ 94356 h 120540"/>
              <a:gd name="connsiteX33" fmla="*/ 25755 w 229705"/>
              <a:gd name="connsiteY33" fmla="*/ 96088 h 120540"/>
              <a:gd name="connsiteX34" fmla="*/ 27852 w 229705"/>
              <a:gd name="connsiteY34" fmla="*/ 99645 h 120540"/>
              <a:gd name="connsiteX35" fmla="*/ 41713 w 229705"/>
              <a:gd name="connsiteY35" fmla="*/ 111134 h 120540"/>
              <a:gd name="connsiteX36" fmla="*/ 48643 w 229705"/>
              <a:gd name="connsiteY36" fmla="*/ 114417 h 120540"/>
              <a:gd name="connsiteX37" fmla="*/ 55939 w 229705"/>
              <a:gd name="connsiteY37" fmla="*/ 117426 h 120540"/>
              <a:gd name="connsiteX38" fmla="*/ 63051 w 229705"/>
              <a:gd name="connsiteY38" fmla="*/ 119159 h 120540"/>
              <a:gd name="connsiteX39" fmla="*/ 72170 w 229705"/>
              <a:gd name="connsiteY39" fmla="*/ 120253 h 120540"/>
              <a:gd name="connsiteX40" fmla="*/ 74814 w 229705"/>
              <a:gd name="connsiteY40" fmla="*/ 120253 h 120540"/>
              <a:gd name="connsiteX41" fmla="*/ 94785 w 229705"/>
              <a:gd name="connsiteY41" fmla="*/ 113050 h 120540"/>
              <a:gd name="connsiteX42" fmla="*/ 120045 w 229705"/>
              <a:gd name="connsiteY42" fmla="*/ 103931 h 120540"/>
              <a:gd name="connsiteX43" fmla="*/ 124969 w 229705"/>
              <a:gd name="connsiteY43" fmla="*/ 102927 h 120540"/>
              <a:gd name="connsiteX44" fmla="*/ 134087 w 229705"/>
              <a:gd name="connsiteY44" fmla="*/ 103657 h 120540"/>
              <a:gd name="connsiteX45" fmla="*/ 138647 w 229705"/>
              <a:gd name="connsiteY45" fmla="*/ 104113 h 120540"/>
              <a:gd name="connsiteX46" fmla="*/ 141474 w 229705"/>
              <a:gd name="connsiteY46" fmla="*/ 105846 h 120540"/>
              <a:gd name="connsiteX47" fmla="*/ 155426 w 229705"/>
              <a:gd name="connsiteY47" fmla="*/ 103657 h 120540"/>
              <a:gd name="connsiteX48" fmla="*/ 156703 w 229705"/>
              <a:gd name="connsiteY48" fmla="*/ 102745 h 120540"/>
              <a:gd name="connsiteX49" fmla="*/ 158162 w 229705"/>
              <a:gd name="connsiteY49" fmla="*/ 100009 h 120540"/>
              <a:gd name="connsiteX50" fmla="*/ 159438 w 229705"/>
              <a:gd name="connsiteY50" fmla="*/ 99006 h 120540"/>
              <a:gd name="connsiteX51" fmla="*/ 165730 w 229705"/>
              <a:gd name="connsiteY51" fmla="*/ 99006 h 120540"/>
              <a:gd name="connsiteX52" fmla="*/ 171293 w 229705"/>
              <a:gd name="connsiteY52" fmla="*/ 96727 h 120540"/>
              <a:gd name="connsiteX53" fmla="*/ 173299 w 229705"/>
              <a:gd name="connsiteY53" fmla="*/ 94720 h 120540"/>
              <a:gd name="connsiteX54" fmla="*/ 179773 w 229705"/>
              <a:gd name="connsiteY54" fmla="*/ 84598 h 120540"/>
              <a:gd name="connsiteX55" fmla="*/ 181506 w 229705"/>
              <a:gd name="connsiteY55" fmla="*/ 81954 h 120540"/>
              <a:gd name="connsiteX56" fmla="*/ 182509 w 229705"/>
              <a:gd name="connsiteY56" fmla="*/ 80221 h 120540"/>
              <a:gd name="connsiteX57" fmla="*/ 187707 w 229705"/>
              <a:gd name="connsiteY57" fmla="*/ 67819 h 120540"/>
              <a:gd name="connsiteX58" fmla="*/ 202571 w 229705"/>
              <a:gd name="connsiteY58" fmla="*/ 44110 h 120540"/>
              <a:gd name="connsiteX59" fmla="*/ 205489 w 229705"/>
              <a:gd name="connsiteY59" fmla="*/ 42560 h 120540"/>
              <a:gd name="connsiteX60" fmla="*/ 229654 w 229705"/>
              <a:gd name="connsiteY60" fmla="*/ 26876 h 120540"/>
              <a:gd name="connsiteX61" fmla="*/ 204850 w 229705"/>
              <a:gd name="connsiteY61" fmla="*/ 7087 h 120540"/>
              <a:gd name="connsiteX62" fmla="*/ 204850 w 229705"/>
              <a:gd name="connsiteY62" fmla="*/ 7087 h 120540"/>
              <a:gd name="connsiteX63" fmla="*/ 195731 w 229705"/>
              <a:gd name="connsiteY63" fmla="*/ 9550 h 120540"/>
              <a:gd name="connsiteX64" fmla="*/ 183877 w 229705"/>
              <a:gd name="connsiteY64" fmla="*/ 2437 h 120540"/>
              <a:gd name="connsiteX65" fmla="*/ 181597 w 229705"/>
              <a:gd name="connsiteY65" fmla="*/ 1434 h 120540"/>
              <a:gd name="connsiteX66" fmla="*/ 160350 w 229705"/>
              <a:gd name="connsiteY66" fmla="*/ 157 h 120540"/>
              <a:gd name="connsiteX67" fmla="*/ 157523 w 229705"/>
              <a:gd name="connsiteY67" fmla="*/ 157 h 120540"/>
              <a:gd name="connsiteX68" fmla="*/ 149225 w 229705"/>
              <a:gd name="connsiteY68" fmla="*/ 3349 h 120540"/>
              <a:gd name="connsiteX69" fmla="*/ 147128 w 229705"/>
              <a:gd name="connsiteY69" fmla="*/ 4990 h 120540"/>
              <a:gd name="connsiteX70" fmla="*/ 145122 w 229705"/>
              <a:gd name="connsiteY70" fmla="*/ 7544 h 120540"/>
              <a:gd name="connsiteX71" fmla="*/ 135182 w 229705"/>
              <a:gd name="connsiteY71" fmla="*/ 15842 h 120540"/>
              <a:gd name="connsiteX72" fmla="*/ 129984 w 229705"/>
              <a:gd name="connsiteY72" fmla="*/ 17665 h 120540"/>
              <a:gd name="connsiteX73" fmla="*/ 125698 w 229705"/>
              <a:gd name="connsiteY73" fmla="*/ 17665 h 120540"/>
              <a:gd name="connsiteX74" fmla="*/ 118221 w 229705"/>
              <a:gd name="connsiteY74" fmla="*/ 15659 h 120540"/>
              <a:gd name="connsiteX75" fmla="*/ 114755 w 229705"/>
              <a:gd name="connsiteY75" fmla="*/ 15659 h 120540"/>
              <a:gd name="connsiteX76" fmla="*/ 97247 w 229705"/>
              <a:gd name="connsiteY76" fmla="*/ 21495 h 120540"/>
              <a:gd name="connsiteX77" fmla="*/ 91229 w 229705"/>
              <a:gd name="connsiteY77" fmla="*/ 25417 h 120540"/>
              <a:gd name="connsiteX78" fmla="*/ 90499 w 229705"/>
              <a:gd name="connsiteY78" fmla="*/ 27696 h 120540"/>
              <a:gd name="connsiteX79" fmla="*/ 92141 w 229705"/>
              <a:gd name="connsiteY79" fmla="*/ 30888 h 120540"/>
              <a:gd name="connsiteX80" fmla="*/ 90408 w 229705"/>
              <a:gd name="connsiteY80" fmla="*/ 32712 h 120540"/>
              <a:gd name="connsiteX81" fmla="*/ 84572 w 229705"/>
              <a:gd name="connsiteY81" fmla="*/ 34171 h 120540"/>
              <a:gd name="connsiteX82" fmla="*/ 76183 w 229705"/>
              <a:gd name="connsiteY82" fmla="*/ 35265 h 120540"/>
              <a:gd name="connsiteX83" fmla="*/ 57215 w 229705"/>
              <a:gd name="connsiteY83" fmla="*/ 35265 h 120540"/>
              <a:gd name="connsiteX84" fmla="*/ 52656 w 229705"/>
              <a:gd name="connsiteY84" fmla="*/ 33533 h 120540"/>
              <a:gd name="connsiteX85" fmla="*/ 44084 w 229705"/>
              <a:gd name="connsiteY85" fmla="*/ 26511 h 120540"/>
              <a:gd name="connsiteX86" fmla="*/ 40071 w 229705"/>
              <a:gd name="connsiteY86" fmla="*/ 23684 h 120540"/>
              <a:gd name="connsiteX87" fmla="*/ 36697 w 229705"/>
              <a:gd name="connsiteY87" fmla="*/ 23684 h 12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29705" h="120540">
                <a:moveTo>
                  <a:pt x="35695" y="25325"/>
                </a:moveTo>
                <a:cubicBezTo>
                  <a:pt x="35220" y="25717"/>
                  <a:pt x="34892" y="26264"/>
                  <a:pt x="34783" y="26876"/>
                </a:cubicBezTo>
                <a:cubicBezTo>
                  <a:pt x="33406" y="29730"/>
                  <a:pt x="32631" y="32830"/>
                  <a:pt x="32503" y="35995"/>
                </a:cubicBezTo>
                <a:cubicBezTo>
                  <a:pt x="33050" y="37454"/>
                  <a:pt x="32503" y="38001"/>
                  <a:pt x="32503" y="38001"/>
                </a:cubicBezTo>
                <a:cubicBezTo>
                  <a:pt x="31126" y="37992"/>
                  <a:pt x="29740" y="38137"/>
                  <a:pt x="28399" y="38457"/>
                </a:cubicBezTo>
                <a:cubicBezTo>
                  <a:pt x="26931" y="38785"/>
                  <a:pt x="25400" y="38785"/>
                  <a:pt x="23931" y="38457"/>
                </a:cubicBezTo>
                <a:cubicBezTo>
                  <a:pt x="23931" y="38457"/>
                  <a:pt x="21925" y="37909"/>
                  <a:pt x="21378" y="37089"/>
                </a:cubicBezTo>
                <a:cubicBezTo>
                  <a:pt x="20831" y="36268"/>
                  <a:pt x="20831" y="36177"/>
                  <a:pt x="19554" y="35812"/>
                </a:cubicBezTo>
                <a:cubicBezTo>
                  <a:pt x="18341" y="35457"/>
                  <a:pt x="17074" y="35302"/>
                  <a:pt x="15815" y="35356"/>
                </a:cubicBezTo>
                <a:cubicBezTo>
                  <a:pt x="14812" y="35356"/>
                  <a:pt x="14812" y="37089"/>
                  <a:pt x="14812" y="37089"/>
                </a:cubicBezTo>
                <a:cubicBezTo>
                  <a:pt x="13846" y="37390"/>
                  <a:pt x="12924" y="37818"/>
                  <a:pt x="12077" y="38366"/>
                </a:cubicBezTo>
                <a:cubicBezTo>
                  <a:pt x="10526" y="39368"/>
                  <a:pt x="12715" y="39916"/>
                  <a:pt x="12715" y="39916"/>
                </a:cubicBezTo>
                <a:lnTo>
                  <a:pt x="14812" y="40372"/>
                </a:lnTo>
                <a:cubicBezTo>
                  <a:pt x="15541" y="40372"/>
                  <a:pt x="17548" y="43746"/>
                  <a:pt x="17912" y="44475"/>
                </a:cubicBezTo>
                <a:cubicBezTo>
                  <a:pt x="18487" y="45378"/>
                  <a:pt x="18834" y="46418"/>
                  <a:pt x="18916" y="47484"/>
                </a:cubicBezTo>
                <a:cubicBezTo>
                  <a:pt x="18834" y="48150"/>
                  <a:pt x="18423" y="48734"/>
                  <a:pt x="17821" y="49035"/>
                </a:cubicBezTo>
                <a:cubicBezTo>
                  <a:pt x="16362" y="49965"/>
                  <a:pt x="14840" y="50786"/>
                  <a:pt x="13262" y="51497"/>
                </a:cubicBezTo>
                <a:cubicBezTo>
                  <a:pt x="11438" y="52135"/>
                  <a:pt x="11712" y="53412"/>
                  <a:pt x="11712" y="53412"/>
                </a:cubicBezTo>
                <a:cubicBezTo>
                  <a:pt x="11603" y="55509"/>
                  <a:pt x="11603" y="57606"/>
                  <a:pt x="11712" y="59704"/>
                </a:cubicBezTo>
                <a:cubicBezTo>
                  <a:pt x="12086" y="61555"/>
                  <a:pt x="12569" y="63388"/>
                  <a:pt x="13171" y="65175"/>
                </a:cubicBezTo>
                <a:cubicBezTo>
                  <a:pt x="13627" y="66999"/>
                  <a:pt x="12441" y="67455"/>
                  <a:pt x="12441" y="67455"/>
                </a:cubicBezTo>
                <a:cubicBezTo>
                  <a:pt x="10727" y="67345"/>
                  <a:pt x="9022" y="67127"/>
                  <a:pt x="7335" y="66817"/>
                </a:cubicBezTo>
                <a:cubicBezTo>
                  <a:pt x="6788" y="66817"/>
                  <a:pt x="5602" y="67819"/>
                  <a:pt x="5602" y="67819"/>
                </a:cubicBezTo>
                <a:cubicBezTo>
                  <a:pt x="5602" y="67819"/>
                  <a:pt x="3049" y="70282"/>
                  <a:pt x="2046" y="71558"/>
                </a:cubicBezTo>
                <a:cubicBezTo>
                  <a:pt x="1435" y="72260"/>
                  <a:pt x="733" y="72872"/>
                  <a:pt x="-52" y="73382"/>
                </a:cubicBezTo>
                <a:lnTo>
                  <a:pt x="2501" y="73382"/>
                </a:lnTo>
                <a:cubicBezTo>
                  <a:pt x="3596" y="73382"/>
                  <a:pt x="6514" y="72379"/>
                  <a:pt x="6788" y="74294"/>
                </a:cubicBezTo>
                <a:cubicBezTo>
                  <a:pt x="7034" y="75662"/>
                  <a:pt x="7562" y="76966"/>
                  <a:pt x="8338" y="78124"/>
                </a:cubicBezTo>
                <a:cubicBezTo>
                  <a:pt x="8885" y="79127"/>
                  <a:pt x="10162" y="80677"/>
                  <a:pt x="10070" y="81680"/>
                </a:cubicBezTo>
                <a:cubicBezTo>
                  <a:pt x="9660" y="82756"/>
                  <a:pt x="9989" y="83969"/>
                  <a:pt x="10891" y="84690"/>
                </a:cubicBezTo>
                <a:lnTo>
                  <a:pt x="15815" y="89614"/>
                </a:lnTo>
                <a:cubicBezTo>
                  <a:pt x="17375" y="90079"/>
                  <a:pt x="18870" y="90717"/>
                  <a:pt x="20284" y="91529"/>
                </a:cubicBezTo>
                <a:cubicBezTo>
                  <a:pt x="21761" y="92386"/>
                  <a:pt x="23193" y="93334"/>
                  <a:pt x="24570" y="94356"/>
                </a:cubicBezTo>
                <a:cubicBezTo>
                  <a:pt x="25226" y="94702"/>
                  <a:pt x="25664" y="95350"/>
                  <a:pt x="25755" y="96088"/>
                </a:cubicBezTo>
                <a:cubicBezTo>
                  <a:pt x="26083" y="97456"/>
                  <a:pt x="26813" y="98696"/>
                  <a:pt x="27852" y="99645"/>
                </a:cubicBezTo>
                <a:cubicBezTo>
                  <a:pt x="32257" y="103721"/>
                  <a:pt x="36889" y="107560"/>
                  <a:pt x="41713" y="111134"/>
                </a:cubicBezTo>
                <a:cubicBezTo>
                  <a:pt x="43081" y="111134"/>
                  <a:pt x="47640" y="113870"/>
                  <a:pt x="48643" y="114417"/>
                </a:cubicBezTo>
                <a:cubicBezTo>
                  <a:pt x="50969" y="115657"/>
                  <a:pt x="53413" y="116661"/>
                  <a:pt x="55939" y="117426"/>
                </a:cubicBezTo>
                <a:cubicBezTo>
                  <a:pt x="57306" y="117426"/>
                  <a:pt x="61045" y="118977"/>
                  <a:pt x="63051" y="119159"/>
                </a:cubicBezTo>
                <a:lnTo>
                  <a:pt x="72170" y="120253"/>
                </a:lnTo>
                <a:cubicBezTo>
                  <a:pt x="73018" y="120591"/>
                  <a:pt x="73967" y="120591"/>
                  <a:pt x="74814" y="120253"/>
                </a:cubicBezTo>
                <a:cubicBezTo>
                  <a:pt x="74814" y="120253"/>
                  <a:pt x="84663" y="116606"/>
                  <a:pt x="94785" y="113050"/>
                </a:cubicBezTo>
                <a:cubicBezTo>
                  <a:pt x="106640" y="108946"/>
                  <a:pt x="119497" y="103931"/>
                  <a:pt x="120045" y="103931"/>
                </a:cubicBezTo>
                <a:cubicBezTo>
                  <a:pt x="121540" y="103092"/>
                  <a:pt x="123264" y="102745"/>
                  <a:pt x="124969" y="102927"/>
                </a:cubicBezTo>
                <a:cubicBezTo>
                  <a:pt x="126337" y="102927"/>
                  <a:pt x="134087" y="103383"/>
                  <a:pt x="134087" y="103657"/>
                </a:cubicBezTo>
                <a:cubicBezTo>
                  <a:pt x="134087" y="103931"/>
                  <a:pt x="137644" y="103657"/>
                  <a:pt x="138647" y="104113"/>
                </a:cubicBezTo>
                <a:lnTo>
                  <a:pt x="141474" y="105846"/>
                </a:lnTo>
                <a:lnTo>
                  <a:pt x="155426" y="103657"/>
                </a:lnTo>
                <a:lnTo>
                  <a:pt x="156703" y="102745"/>
                </a:lnTo>
                <a:cubicBezTo>
                  <a:pt x="157268" y="101879"/>
                  <a:pt x="157751" y="100958"/>
                  <a:pt x="158162" y="100009"/>
                </a:cubicBezTo>
                <a:cubicBezTo>
                  <a:pt x="158290" y="99417"/>
                  <a:pt x="158827" y="98988"/>
                  <a:pt x="159438" y="99006"/>
                </a:cubicBezTo>
                <a:cubicBezTo>
                  <a:pt x="159438" y="99006"/>
                  <a:pt x="162995" y="99006"/>
                  <a:pt x="165730" y="99006"/>
                </a:cubicBezTo>
                <a:cubicBezTo>
                  <a:pt x="167800" y="98961"/>
                  <a:pt x="169788" y="98149"/>
                  <a:pt x="171293" y="96727"/>
                </a:cubicBezTo>
                <a:cubicBezTo>
                  <a:pt x="171886" y="95988"/>
                  <a:pt x="172561" y="95313"/>
                  <a:pt x="173299" y="94720"/>
                </a:cubicBezTo>
                <a:cubicBezTo>
                  <a:pt x="175788" y="91565"/>
                  <a:pt x="177959" y="88182"/>
                  <a:pt x="179773" y="84598"/>
                </a:cubicBezTo>
                <a:cubicBezTo>
                  <a:pt x="180193" y="83623"/>
                  <a:pt x="180777" y="82729"/>
                  <a:pt x="181506" y="81954"/>
                </a:cubicBezTo>
                <a:cubicBezTo>
                  <a:pt x="181990" y="81480"/>
                  <a:pt x="182336" y="80878"/>
                  <a:pt x="182509" y="80221"/>
                </a:cubicBezTo>
                <a:cubicBezTo>
                  <a:pt x="182509" y="80221"/>
                  <a:pt x="187068" y="69370"/>
                  <a:pt x="187707" y="67819"/>
                </a:cubicBezTo>
                <a:cubicBezTo>
                  <a:pt x="188345" y="66269"/>
                  <a:pt x="202024" y="45113"/>
                  <a:pt x="202571" y="44110"/>
                </a:cubicBezTo>
                <a:cubicBezTo>
                  <a:pt x="203118" y="43107"/>
                  <a:pt x="204303" y="43107"/>
                  <a:pt x="205489" y="42560"/>
                </a:cubicBezTo>
                <a:lnTo>
                  <a:pt x="229654" y="26876"/>
                </a:lnTo>
                <a:lnTo>
                  <a:pt x="204850" y="7087"/>
                </a:lnTo>
                <a:lnTo>
                  <a:pt x="204850" y="7087"/>
                </a:lnTo>
                <a:cubicBezTo>
                  <a:pt x="201859" y="8081"/>
                  <a:pt x="198814" y="8902"/>
                  <a:pt x="195731" y="9550"/>
                </a:cubicBezTo>
                <a:cubicBezTo>
                  <a:pt x="190561" y="10443"/>
                  <a:pt x="185518" y="7416"/>
                  <a:pt x="183877" y="2437"/>
                </a:cubicBezTo>
                <a:cubicBezTo>
                  <a:pt x="183330" y="1251"/>
                  <a:pt x="181597" y="1434"/>
                  <a:pt x="181597" y="1434"/>
                </a:cubicBezTo>
                <a:cubicBezTo>
                  <a:pt x="181597" y="1434"/>
                  <a:pt x="161354" y="431"/>
                  <a:pt x="160350" y="157"/>
                </a:cubicBezTo>
                <a:cubicBezTo>
                  <a:pt x="159429" y="-98"/>
                  <a:pt x="158444" y="-98"/>
                  <a:pt x="157523" y="157"/>
                </a:cubicBezTo>
                <a:cubicBezTo>
                  <a:pt x="157523" y="157"/>
                  <a:pt x="150228" y="2711"/>
                  <a:pt x="149225" y="3349"/>
                </a:cubicBezTo>
                <a:cubicBezTo>
                  <a:pt x="148423" y="3759"/>
                  <a:pt x="147711" y="4315"/>
                  <a:pt x="147128" y="4990"/>
                </a:cubicBezTo>
                <a:cubicBezTo>
                  <a:pt x="146389" y="5784"/>
                  <a:pt x="145714" y="6641"/>
                  <a:pt x="145122" y="7544"/>
                </a:cubicBezTo>
                <a:cubicBezTo>
                  <a:pt x="144392" y="8911"/>
                  <a:pt x="136732" y="14109"/>
                  <a:pt x="135182" y="15842"/>
                </a:cubicBezTo>
                <a:cubicBezTo>
                  <a:pt x="133760" y="17118"/>
                  <a:pt x="131890" y="17766"/>
                  <a:pt x="129984" y="17665"/>
                </a:cubicBezTo>
                <a:lnTo>
                  <a:pt x="125698" y="17665"/>
                </a:lnTo>
                <a:cubicBezTo>
                  <a:pt x="123172" y="17146"/>
                  <a:pt x="120674" y="16471"/>
                  <a:pt x="118221" y="15659"/>
                </a:cubicBezTo>
                <a:cubicBezTo>
                  <a:pt x="117108" y="15231"/>
                  <a:pt x="115868" y="15231"/>
                  <a:pt x="114755" y="15659"/>
                </a:cubicBezTo>
                <a:cubicBezTo>
                  <a:pt x="114026" y="15659"/>
                  <a:pt x="98068" y="21313"/>
                  <a:pt x="97247" y="21495"/>
                </a:cubicBezTo>
                <a:cubicBezTo>
                  <a:pt x="95086" y="22553"/>
                  <a:pt x="93071" y="23866"/>
                  <a:pt x="91229" y="25417"/>
                </a:cubicBezTo>
                <a:cubicBezTo>
                  <a:pt x="89588" y="26876"/>
                  <a:pt x="90499" y="27696"/>
                  <a:pt x="90499" y="27696"/>
                </a:cubicBezTo>
                <a:cubicBezTo>
                  <a:pt x="91165" y="28690"/>
                  <a:pt x="91721" y="29766"/>
                  <a:pt x="92141" y="30888"/>
                </a:cubicBezTo>
                <a:cubicBezTo>
                  <a:pt x="92870" y="32712"/>
                  <a:pt x="91411" y="32621"/>
                  <a:pt x="90408" y="32712"/>
                </a:cubicBezTo>
                <a:cubicBezTo>
                  <a:pt x="89405" y="32803"/>
                  <a:pt x="86304" y="33897"/>
                  <a:pt x="84572" y="34171"/>
                </a:cubicBezTo>
                <a:cubicBezTo>
                  <a:pt x="81809" y="34782"/>
                  <a:pt x="79009" y="35146"/>
                  <a:pt x="76183" y="35265"/>
                </a:cubicBezTo>
                <a:cubicBezTo>
                  <a:pt x="73994" y="35265"/>
                  <a:pt x="59039" y="35265"/>
                  <a:pt x="57215" y="35265"/>
                </a:cubicBezTo>
                <a:cubicBezTo>
                  <a:pt x="55592" y="35019"/>
                  <a:pt x="54033" y="34426"/>
                  <a:pt x="52656" y="33533"/>
                </a:cubicBezTo>
                <a:lnTo>
                  <a:pt x="44084" y="26511"/>
                </a:lnTo>
                <a:cubicBezTo>
                  <a:pt x="42844" y="25444"/>
                  <a:pt x="41494" y="24495"/>
                  <a:pt x="40071" y="23684"/>
                </a:cubicBezTo>
                <a:cubicBezTo>
                  <a:pt x="39014" y="23146"/>
                  <a:pt x="37756" y="23146"/>
                  <a:pt x="36697" y="23684"/>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28" name="Freeform: Shape 1327">
            <a:extLst>
              <a:ext uri="{FF2B5EF4-FFF2-40B4-BE49-F238E27FC236}">
                <a16:creationId xmlns:a16="http://schemas.microsoft.com/office/drawing/2014/main" id="{C9D24509-8F84-D489-5D6A-FD2605F90D37}"/>
              </a:ext>
            </a:extLst>
          </p:cNvPr>
          <p:cNvSpPr/>
          <p:nvPr/>
        </p:nvSpPr>
        <p:spPr>
          <a:xfrm>
            <a:off x="6098635" y="2934266"/>
            <a:ext cx="197980" cy="94841"/>
          </a:xfrm>
          <a:custGeom>
            <a:avLst/>
            <a:gdLst>
              <a:gd name="connsiteX0" fmla="*/ 92297 w 227856"/>
              <a:gd name="connsiteY0" fmla="*/ 7261 h 109153"/>
              <a:gd name="connsiteX1" fmla="*/ 91112 w 227856"/>
              <a:gd name="connsiteY1" fmla="*/ 7261 h 109153"/>
              <a:gd name="connsiteX2" fmla="*/ 82540 w 227856"/>
              <a:gd name="connsiteY2" fmla="*/ 2154 h 109153"/>
              <a:gd name="connsiteX3" fmla="*/ 79166 w 227856"/>
              <a:gd name="connsiteY3" fmla="*/ 1516 h 109153"/>
              <a:gd name="connsiteX4" fmla="*/ 74880 w 227856"/>
              <a:gd name="connsiteY4" fmla="*/ -34 h 109153"/>
              <a:gd name="connsiteX5" fmla="*/ 74242 w 227856"/>
              <a:gd name="connsiteY5" fmla="*/ 1972 h 109153"/>
              <a:gd name="connsiteX6" fmla="*/ 75427 w 227856"/>
              <a:gd name="connsiteY6" fmla="*/ 6075 h 109153"/>
              <a:gd name="connsiteX7" fmla="*/ 74689 w 227856"/>
              <a:gd name="connsiteY7" fmla="*/ 7726 h 109153"/>
              <a:gd name="connsiteX8" fmla="*/ 74242 w 227856"/>
              <a:gd name="connsiteY8" fmla="*/ 7808 h 109153"/>
              <a:gd name="connsiteX9" fmla="*/ 59652 w 227856"/>
              <a:gd name="connsiteY9" fmla="*/ 12367 h 109153"/>
              <a:gd name="connsiteX10" fmla="*/ 52448 w 227856"/>
              <a:gd name="connsiteY10" fmla="*/ 14556 h 109153"/>
              <a:gd name="connsiteX11" fmla="*/ 47341 w 227856"/>
              <a:gd name="connsiteY11" fmla="*/ 16471 h 109153"/>
              <a:gd name="connsiteX12" fmla="*/ 37493 w 227856"/>
              <a:gd name="connsiteY12" fmla="*/ 23401 h 109153"/>
              <a:gd name="connsiteX13" fmla="*/ 30106 w 227856"/>
              <a:gd name="connsiteY13" fmla="*/ 27322 h 109153"/>
              <a:gd name="connsiteX14" fmla="*/ 26732 w 227856"/>
              <a:gd name="connsiteY14" fmla="*/ 28234 h 109153"/>
              <a:gd name="connsiteX15" fmla="*/ 17613 w 227856"/>
              <a:gd name="connsiteY15" fmla="*/ 28234 h 109153"/>
              <a:gd name="connsiteX16" fmla="*/ 12142 w 227856"/>
              <a:gd name="connsiteY16" fmla="*/ 31335 h 109153"/>
              <a:gd name="connsiteX17" fmla="*/ 8495 w 227856"/>
              <a:gd name="connsiteY17" fmla="*/ 34891 h 109153"/>
              <a:gd name="connsiteX18" fmla="*/ 4208 w 227856"/>
              <a:gd name="connsiteY18" fmla="*/ 37627 h 109153"/>
              <a:gd name="connsiteX19" fmla="*/ 743 w 227856"/>
              <a:gd name="connsiteY19" fmla="*/ 36077 h 109153"/>
              <a:gd name="connsiteX20" fmla="*/ 3935 w 227856"/>
              <a:gd name="connsiteY20" fmla="*/ 43281 h 109153"/>
              <a:gd name="connsiteX21" fmla="*/ 6032 w 227856"/>
              <a:gd name="connsiteY21" fmla="*/ 45196 h 109153"/>
              <a:gd name="connsiteX22" fmla="*/ 13783 w 227856"/>
              <a:gd name="connsiteY22" fmla="*/ 49390 h 109153"/>
              <a:gd name="connsiteX23" fmla="*/ 10500 w 227856"/>
              <a:gd name="connsiteY23" fmla="*/ 56594 h 109153"/>
              <a:gd name="connsiteX24" fmla="*/ 10500 w 227856"/>
              <a:gd name="connsiteY24" fmla="*/ 58692 h 109153"/>
              <a:gd name="connsiteX25" fmla="*/ 16792 w 227856"/>
              <a:gd name="connsiteY25" fmla="*/ 67263 h 109153"/>
              <a:gd name="connsiteX26" fmla="*/ 18525 w 227856"/>
              <a:gd name="connsiteY26" fmla="*/ 70272 h 109153"/>
              <a:gd name="connsiteX27" fmla="*/ 27644 w 227856"/>
              <a:gd name="connsiteY27" fmla="*/ 76929 h 109153"/>
              <a:gd name="connsiteX28" fmla="*/ 36763 w 227856"/>
              <a:gd name="connsiteY28" fmla="*/ 84224 h 109153"/>
              <a:gd name="connsiteX29" fmla="*/ 43146 w 227856"/>
              <a:gd name="connsiteY29" fmla="*/ 90608 h 109153"/>
              <a:gd name="connsiteX30" fmla="*/ 45335 w 227856"/>
              <a:gd name="connsiteY30" fmla="*/ 91428 h 109153"/>
              <a:gd name="connsiteX31" fmla="*/ 48344 w 227856"/>
              <a:gd name="connsiteY31" fmla="*/ 92158 h 109153"/>
              <a:gd name="connsiteX32" fmla="*/ 58375 w 227856"/>
              <a:gd name="connsiteY32" fmla="*/ 100000 h 109153"/>
              <a:gd name="connsiteX33" fmla="*/ 61657 w 227856"/>
              <a:gd name="connsiteY33" fmla="*/ 102554 h 109153"/>
              <a:gd name="connsiteX34" fmla="*/ 71506 w 227856"/>
              <a:gd name="connsiteY34" fmla="*/ 108298 h 109153"/>
              <a:gd name="connsiteX35" fmla="*/ 80625 w 227856"/>
              <a:gd name="connsiteY35" fmla="*/ 109119 h 109153"/>
              <a:gd name="connsiteX36" fmla="*/ 88011 w 227856"/>
              <a:gd name="connsiteY36" fmla="*/ 108572 h 109153"/>
              <a:gd name="connsiteX37" fmla="*/ 93300 w 227856"/>
              <a:gd name="connsiteY37" fmla="*/ 104286 h 109153"/>
              <a:gd name="connsiteX38" fmla="*/ 97404 w 227856"/>
              <a:gd name="connsiteY38" fmla="*/ 96991 h 109153"/>
              <a:gd name="connsiteX39" fmla="*/ 99684 w 227856"/>
              <a:gd name="connsiteY39" fmla="*/ 89878 h 109153"/>
              <a:gd name="connsiteX40" fmla="*/ 104061 w 227856"/>
              <a:gd name="connsiteY40" fmla="*/ 92705 h 109153"/>
              <a:gd name="connsiteX41" fmla="*/ 114365 w 227856"/>
              <a:gd name="connsiteY41" fmla="*/ 93891 h 109153"/>
              <a:gd name="connsiteX42" fmla="*/ 116918 w 227856"/>
              <a:gd name="connsiteY42" fmla="*/ 94438 h 109153"/>
              <a:gd name="connsiteX43" fmla="*/ 122025 w 227856"/>
              <a:gd name="connsiteY43" fmla="*/ 96353 h 109153"/>
              <a:gd name="connsiteX44" fmla="*/ 138621 w 227856"/>
              <a:gd name="connsiteY44" fmla="*/ 101186 h 109153"/>
              <a:gd name="connsiteX45" fmla="*/ 141448 w 227856"/>
              <a:gd name="connsiteY45" fmla="*/ 101186 h 109153"/>
              <a:gd name="connsiteX46" fmla="*/ 146828 w 227856"/>
              <a:gd name="connsiteY46" fmla="*/ 99818 h 109153"/>
              <a:gd name="connsiteX47" fmla="*/ 156677 w 227856"/>
              <a:gd name="connsiteY47" fmla="*/ 101915 h 109153"/>
              <a:gd name="connsiteX48" fmla="*/ 164610 w 227856"/>
              <a:gd name="connsiteY48" fmla="*/ 106748 h 109153"/>
              <a:gd name="connsiteX49" fmla="*/ 165978 w 227856"/>
              <a:gd name="connsiteY49" fmla="*/ 103465 h 109153"/>
              <a:gd name="connsiteX50" fmla="*/ 169626 w 227856"/>
              <a:gd name="connsiteY50" fmla="*/ 99088 h 109153"/>
              <a:gd name="connsiteX51" fmla="*/ 176738 w 227856"/>
              <a:gd name="connsiteY51" fmla="*/ 96900 h 109153"/>
              <a:gd name="connsiteX52" fmla="*/ 182940 w 227856"/>
              <a:gd name="connsiteY52" fmla="*/ 97903 h 109153"/>
              <a:gd name="connsiteX53" fmla="*/ 188319 w 227856"/>
              <a:gd name="connsiteY53" fmla="*/ 96809 h 109153"/>
              <a:gd name="connsiteX54" fmla="*/ 197438 w 227856"/>
              <a:gd name="connsiteY54" fmla="*/ 91702 h 109153"/>
              <a:gd name="connsiteX55" fmla="*/ 202727 w 227856"/>
              <a:gd name="connsiteY55" fmla="*/ 87690 h 109153"/>
              <a:gd name="connsiteX56" fmla="*/ 204278 w 227856"/>
              <a:gd name="connsiteY56" fmla="*/ 82674 h 109153"/>
              <a:gd name="connsiteX57" fmla="*/ 208837 w 227856"/>
              <a:gd name="connsiteY57" fmla="*/ 77294 h 109153"/>
              <a:gd name="connsiteX58" fmla="*/ 214765 w 227856"/>
              <a:gd name="connsiteY58" fmla="*/ 74741 h 109153"/>
              <a:gd name="connsiteX59" fmla="*/ 227804 w 227856"/>
              <a:gd name="connsiteY59" fmla="*/ 67446 h 109153"/>
              <a:gd name="connsiteX60" fmla="*/ 221421 w 227856"/>
              <a:gd name="connsiteY60" fmla="*/ 57597 h 109153"/>
              <a:gd name="connsiteX61" fmla="*/ 216953 w 227856"/>
              <a:gd name="connsiteY61" fmla="*/ 53311 h 109153"/>
              <a:gd name="connsiteX62" fmla="*/ 202454 w 227856"/>
              <a:gd name="connsiteY62" fmla="*/ 44192 h 109153"/>
              <a:gd name="connsiteX63" fmla="*/ 200356 w 227856"/>
              <a:gd name="connsiteY63" fmla="*/ 44192 h 109153"/>
              <a:gd name="connsiteX64" fmla="*/ 193335 w 227856"/>
              <a:gd name="connsiteY64" fmla="*/ 46107 h 109153"/>
              <a:gd name="connsiteX65" fmla="*/ 189049 w 227856"/>
              <a:gd name="connsiteY65" fmla="*/ 42642 h 109153"/>
              <a:gd name="connsiteX66" fmla="*/ 186222 w 227856"/>
              <a:gd name="connsiteY66" fmla="*/ 39268 h 109153"/>
              <a:gd name="connsiteX67" fmla="*/ 188046 w 227856"/>
              <a:gd name="connsiteY67" fmla="*/ 37353 h 109153"/>
              <a:gd name="connsiteX68" fmla="*/ 190326 w 227856"/>
              <a:gd name="connsiteY68" fmla="*/ 33067 h 109153"/>
              <a:gd name="connsiteX69" fmla="*/ 188958 w 227856"/>
              <a:gd name="connsiteY69" fmla="*/ 32429 h 109153"/>
              <a:gd name="connsiteX70" fmla="*/ 177286 w 227856"/>
              <a:gd name="connsiteY70" fmla="*/ 30970 h 109153"/>
              <a:gd name="connsiteX71" fmla="*/ 164702 w 227856"/>
              <a:gd name="connsiteY71" fmla="*/ 27231 h 109153"/>
              <a:gd name="connsiteX72" fmla="*/ 163242 w 227856"/>
              <a:gd name="connsiteY72" fmla="*/ 28234 h 109153"/>
              <a:gd name="connsiteX73" fmla="*/ 166252 w 227856"/>
              <a:gd name="connsiteY73" fmla="*/ 34070 h 109153"/>
              <a:gd name="connsiteX74" fmla="*/ 166252 w 227856"/>
              <a:gd name="connsiteY74" fmla="*/ 35712 h 109153"/>
              <a:gd name="connsiteX75" fmla="*/ 163178 w 227856"/>
              <a:gd name="connsiteY75" fmla="*/ 36086 h 109153"/>
              <a:gd name="connsiteX76" fmla="*/ 163060 w 227856"/>
              <a:gd name="connsiteY76" fmla="*/ 36259 h 109153"/>
              <a:gd name="connsiteX77" fmla="*/ 159048 w 227856"/>
              <a:gd name="connsiteY77" fmla="*/ 38356 h 109153"/>
              <a:gd name="connsiteX78" fmla="*/ 150932 w 227856"/>
              <a:gd name="connsiteY78" fmla="*/ 38812 h 109153"/>
              <a:gd name="connsiteX79" fmla="*/ 141813 w 227856"/>
              <a:gd name="connsiteY79" fmla="*/ 29693 h 109153"/>
              <a:gd name="connsiteX80" fmla="*/ 139807 w 227856"/>
              <a:gd name="connsiteY80" fmla="*/ 26137 h 109153"/>
              <a:gd name="connsiteX81" fmla="*/ 141631 w 227856"/>
              <a:gd name="connsiteY81" fmla="*/ 24222 h 109153"/>
              <a:gd name="connsiteX82" fmla="*/ 144184 w 227856"/>
              <a:gd name="connsiteY82" fmla="*/ 22854 h 109153"/>
              <a:gd name="connsiteX83" fmla="*/ 144184 w 227856"/>
              <a:gd name="connsiteY83" fmla="*/ 16562 h 109153"/>
              <a:gd name="connsiteX84" fmla="*/ 139168 w 227856"/>
              <a:gd name="connsiteY84" fmla="*/ 16106 h 109153"/>
              <a:gd name="connsiteX85" fmla="*/ 131326 w 227856"/>
              <a:gd name="connsiteY85" fmla="*/ 15559 h 109153"/>
              <a:gd name="connsiteX86" fmla="*/ 113635 w 227856"/>
              <a:gd name="connsiteY86" fmla="*/ 11273 h 109153"/>
              <a:gd name="connsiteX87" fmla="*/ 110444 w 227856"/>
              <a:gd name="connsiteY87" fmla="*/ 9267 h 109153"/>
              <a:gd name="connsiteX88" fmla="*/ 102602 w 227856"/>
              <a:gd name="connsiteY88" fmla="*/ 148 h 109153"/>
              <a:gd name="connsiteX89" fmla="*/ 98133 w 227856"/>
              <a:gd name="connsiteY89" fmla="*/ 1516 h 109153"/>
              <a:gd name="connsiteX90" fmla="*/ 98590 w 227856"/>
              <a:gd name="connsiteY90" fmla="*/ 4069 h 109153"/>
              <a:gd name="connsiteX91" fmla="*/ 92297 w 227856"/>
              <a:gd name="connsiteY91" fmla="*/ 7261 h 109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227856" h="109153">
                <a:moveTo>
                  <a:pt x="92297" y="7261"/>
                </a:moveTo>
                <a:cubicBezTo>
                  <a:pt x="91905" y="7315"/>
                  <a:pt x="91504" y="7315"/>
                  <a:pt x="91112" y="7261"/>
                </a:cubicBezTo>
                <a:cubicBezTo>
                  <a:pt x="88148" y="5747"/>
                  <a:pt x="85285" y="4042"/>
                  <a:pt x="82540" y="2154"/>
                </a:cubicBezTo>
                <a:cubicBezTo>
                  <a:pt x="81993" y="1242"/>
                  <a:pt x="80260" y="2154"/>
                  <a:pt x="79166" y="1516"/>
                </a:cubicBezTo>
                <a:cubicBezTo>
                  <a:pt x="77680" y="1179"/>
                  <a:pt x="76239" y="659"/>
                  <a:pt x="74880" y="-34"/>
                </a:cubicBezTo>
                <a:cubicBezTo>
                  <a:pt x="74242" y="-34"/>
                  <a:pt x="73968" y="-34"/>
                  <a:pt x="74242" y="1972"/>
                </a:cubicBezTo>
                <a:cubicBezTo>
                  <a:pt x="74488" y="3376"/>
                  <a:pt x="74889" y="4753"/>
                  <a:pt x="75427" y="6075"/>
                </a:cubicBezTo>
                <a:cubicBezTo>
                  <a:pt x="75683" y="6732"/>
                  <a:pt x="75345" y="7470"/>
                  <a:pt x="74689" y="7726"/>
                </a:cubicBezTo>
                <a:cubicBezTo>
                  <a:pt x="74543" y="7781"/>
                  <a:pt x="74397" y="7808"/>
                  <a:pt x="74242" y="7808"/>
                </a:cubicBezTo>
                <a:cubicBezTo>
                  <a:pt x="69299" y="9076"/>
                  <a:pt x="64430" y="10598"/>
                  <a:pt x="59652" y="12367"/>
                </a:cubicBezTo>
                <a:cubicBezTo>
                  <a:pt x="57299" y="13243"/>
                  <a:pt x="54891" y="13972"/>
                  <a:pt x="52448" y="14556"/>
                </a:cubicBezTo>
                <a:cubicBezTo>
                  <a:pt x="50687" y="15039"/>
                  <a:pt x="48983" y="15678"/>
                  <a:pt x="47341" y="16471"/>
                </a:cubicBezTo>
                <a:cubicBezTo>
                  <a:pt x="46520" y="17109"/>
                  <a:pt x="38222" y="23036"/>
                  <a:pt x="37493" y="23401"/>
                </a:cubicBezTo>
                <a:lnTo>
                  <a:pt x="30106" y="27322"/>
                </a:lnTo>
                <a:cubicBezTo>
                  <a:pt x="29067" y="27879"/>
                  <a:pt x="27908" y="28198"/>
                  <a:pt x="26732" y="28234"/>
                </a:cubicBezTo>
                <a:cubicBezTo>
                  <a:pt x="25547" y="28234"/>
                  <a:pt x="19255" y="28234"/>
                  <a:pt x="17613" y="28234"/>
                </a:cubicBezTo>
                <a:cubicBezTo>
                  <a:pt x="15616" y="28927"/>
                  <a:pt x="13756" y="29976"/>
                  <a:pt x="12142" y="31335"/>
                </a:cubicBezTo>
                <a:cubicBezTo>
                  <a:pt x="10729" y="32301"/>
                  <a:pt x="9497" y="33505"/>
                  <a:pt x="8495" y="34891"/>
                </a:cubicBezTo>
                <a:cubicBezTo>
                  <a:pt x="7491" y="36624"/>
                  <a:pt x="6579" y="39451"/>
                  <a:pt x="4208" y="37627"/>
                </a:cubicBezTo>
                <a:cubicBezTo>
                  <a:pt x="1837" y="35803"/>
                  <a:pt x="-1628" y="30788"/>
                  <a:pt x="743" y="36077"/>
                </a:cubicBezTo>
                <a:cubicBezTo>
                  <a:pt x="3114" y="41366"/>
                  <a:pt x="3935" y="43281"/>
                  <a:pt x="3935" y="43281"/>
                </a:cubicBezTo>
                <a:cubicBezTo>
                  <a:pt x="4236" y="44247"/>
                  <a:pt x="5038" y="44977"/>
                  <a:pt x="6032" y="45196"/>
                </a:cubicBezTo>
                <a:cubicBezTo>
                  <a:pt x="7582" y="45196"/>
                  <a:pt x="13419" y="47019"/>
                  <a:pt x="13783" y="49390"/>
                </a:cubicBezTo>
                <a:cubicBezTo>
                  <a:pt x="14148" y="51761"/>
                  <a:pt x="11048" y="55865"/>
                  <a:pt x="10500" y="56594"/>
                </a:cubicBezTo>
                <a:cubicBezTo>
                  <a:pt x="9953" y="57324"/>
                  <a:pt x="9497" y="57688"/>
                  <a:pt x="10500" y="58692"/>
                </a:cubicBezTo>
                <a:cubicBezTo>
                  <a:pt x="11503" y="59695"/>
                  <a:pt x="16245" y="66078"/>
                  <a:pt x="16792" y="67263"/>
                </a:cubicBezTo>
                <a:cubicBezTo>
                  <a:pt x="17221" y="68348"/>
                  <a:pt x="17805" y="69361"/>
                  <a:pt x="18525" y="70272"/>
                </a:cubicBezTo>
                <a:cubicBezTo>
                  <a:pt x="19255" y="70911"/>
                  <a:pt x="26641" y="75926"/>
                  <a:pt x="27644" y="76929"/>
                </a:cubicBezTo>
                <a:cubicBezTo>
                  <a:pt x="28647" y="77933"/>
                  <a:pt x="35760" y="82766"/>
                  <a:pt x="36763" y="84224"/>
                </a:cubicBezTo>
                <a:lnTo>
                  <a:pt x="43146" y="90608"/>
                </a:lnTo>
                <a:cubicBezTo>
                  <a:pt x="43766" y="91118"/>
                  <a:pt x="44532" y="91410"/>
                  <a:pt x="45335" y="91428"/>
                </a:cubicBezTo>
                <a:cubicBezTo>
                  <a:pt x="46703" y="91428"/>
                  <a:pt x="47432" y="91428"/>
                  <a:pt x="48344" y="92158"/>
                </a:cubicBezTo>
                <a:cubicBezTo>
                  <a:pt x="49256" y="92887"/>
                  <a:pt x="54636" y="97082"/>
                  <a:pt x="58375" y="100000"/>
                </a:cubicBezTo>
                <a:lnTo>
                  <a:pt x="61657" y="102554"/>
                </a:lnTo>
                <a:cubicBezTo>
                  <a:pt x="64758" y="104760"/>
                  <a:pt x="68059" y="106684"/>
                  <a:pt x="71506" y="108298"/>
                </a:cubicBezTo>
                <a:cubicBezTo>
                  <a:pt x="72418" y="108298"/>
                  <a:pt x="78801" y="109119"/>
                  <a:pt x="80625" y="109119"/>
                </a:cubicBezTo>
                <a:cubicBezTo>
                  <a:pt x="83096" y="109101"/>
                  <a:pt x="85567" y="108919"/>
                  <a:pt x="88011" y="108572"/>
                </a:cubicBezTo>
                <a:cubicBezTo>
                  <a:pt x="88558" y="108572"/>
                  <a:pt x="92024" y="105107"/>
                  <a:pt x="93300" y="104286"/>
                </a:cubicBezTo>
                <a:cubicBezTo>
                  <a:pt x="95671" y="102581"/>
                  <a:pt x="97176" y="99909"/>
                  <a:pt x="97404" y="96991"/>
                </a:cubicBezTo>
                <a:cubicBezTo>
                  <a:pt x="97404" y="93617"/>
                  <a:pt x="97951" y="89149"/>
                  <a:pt x="99684" y="89878"/>
                </a:cubicBezTo>
                <a:cubicBezTo>
                  <a:pt x="101416" y="90608"/>
                  <a:pt x="103058" y="92705"/>
                  <a:pt x="104061" y="92705"/>
                </a:cubicBezTo>
                <a:cubicBezTo>
                  <a:pt x="105064" y="92705"/>
                  <a:pt x="114365" y="93891"/>
                  <a:pt x="114365" y="93891"/>
                </a:cubicBezTo>
                <a:cubicBezTo>
                  <a:pt x="115241" y="93945"/>
                  <a:pt x="116098" y="94137"/>
                  <a:pt x="116918" y="94438"/>
                </a:cubicBezTo>
                <a:cubicBezTo>
                  <a:pt x="118560" y="95231"/>
                  <a:pt x="120265" y="95869"/>
                  <a:pt x="122025" y="96353"/>
                </a:cubicBezTo>
                <a:cubicBezTo>
                  <a:pt x="122754" y="96353"/>
                  <a:pt x="138621" y="101186"/>
                  <a:pt x="138621" y="101186"/>
                </a:cubicBezTo>
                <a:cubicBezTo>
                  <a:pt x="139533" y="101505"/>
                  <a:pt x="140536" y="101505"/>
                  <a:pt x="141448" y="101186"/>
                </a:cubicBezTo>
                <a:cubicBezTo>
                  <a:pt x="142542" y="100639"/>
                  <a:pt x="146099" y="100092"/>
                  <a:pt x="146828" y="99818"/>
                </a:cubicBezTo>
                <a:cubicBezTo>
                  <a:pt x="150257" y="99325"/>
                  <a:pt x="153749" y="100073"/>
                  <a:pt x="156677" y="101915"/>
                </a:cubicBezTo>
                <a:cubicBezTo>
                  <a:pt x="159212" y="103703"/>
                  <a:pt x="161865" y="105317"/>
                  <a:pt x="164610" y="106748"/>
                </a:cubicBezTo>
                <a:cubicBezTo>
                  <a:pt x="164911" y="105599"/>
                  <a:pt x="165367" y="104487"/>
                  <a:pt x="165978" y="103465"/>
                </a:cubicBezTo>
                <a:cubicBezTo>
                  <a:pt x="166616" y="102462"/>
                  <a:pt x="169079" y="99818"/>
                  <a:pt x="169626" y="99088"/>
                </a:cubicBezTo>
                <a:cubicBezTo>
                  <a:pt x="170173" y="98359"/>
                  <a:pt x="173638" y="95349"/>
                  <a:pt x="176738" y="96900"/>
                </a:cubicBezTo>
                <a:cubicBezTo>
                  <a:pt x="178608" y="98003"/>
                  <a:pt x="180824" y="98368"/>
                  <a:pt x="182940" y="97903"/>
                </a:cubicBezTo>
                <a:cubicBezTo>
                  <a:pt x="184034" y="97903"/>
                  <a:pt x="187499" y="97903"/>
                  <a:pt x="188319" y="96809"/>
                </a:cubicBezTo>
                <a:cubicBezTo>
                  <a:pt x="189140" y="95714"/>
                  <a:pt x="196709" y="92340"/>
                  <a:pt x="197438" y="91702"/>
                </a:cubicBezTo>
                <a:cubicBezTo>
                  <a:pt x="198168" y="91064"/>
                  <a:pt x="202454" y="88966"/>
                  <a:pt x="202727" y="87690"/>
                </a:cubicBezTo>
                <a:cubicBezTo>
                  <a:pt x="203101" y="85975"/>
                  <a:pt x="203621" y="84298"/>
                  <a:pt x="204278" y="82674"/>
                </a:cubicBezTo>
                <a:cubicBezTo>
                  <a:pt x="205518" y="80668"/>
                  <a:pt x="207059" y="78853"/>
                  <a:pt x="208837" y="77294"/>
                </a:cubicBezTo>
                <a:cubicBezTo>
                  <a:pt x="210022" y="76656"/>
                  <a:pt x="213579" y="75379"/>
                  <a:pt x="214765" y="74741"/>
                </a:cubicBezTo>
                <a:cubicBezTo>
                  <a:pt x="215950" y="74103"/>
                  <a:pt x="223062" y="70090"/>
                  <a:pt x="227804" y="67446"/>
                </a:cubicBezTo>
                <a:cubicBezTo>
                  <a:pt x="226528" y="66169"/>
                  <a:pt x="223701" y="60151"/>
                  <a:pt x="221421" y="57597"/>
                </a:cubicBezTo>
                <a:cubicBezTo>
                  <a:pt x="219141" y="55044"/>
                  <a:pt x="218412" y="54041"/>
                  <a:pt x="216953" y="53311"/>
                </a:cubicBezTo>
                <a:cubicBezTo>
                  <a:pt x="215494" y="52582"/>
                  <a:pt x="202454" y="44192"/>
                  <a:pt x="202454" y="44192"/>
                </a:cubicBezTo>
                <a:cubicBezTo>
                  <a:pt x="201806" y="43800"/>
                  <a:pt x="201004" y="43800"/>
                  <a:pt x="200356" y="44192"/>
                </a:cubicBezTo>
                <a:cubicBezTo>
                  <a:pt x="199354" y="44922"/>
                  <a:pt x="195614" y="47749"/>
                  <a:pt x="193335" y="46107"/>
                </a:cubicBezTo>
                <a:cubicBezTo>
                  <a:pt x="191055" y="44466"/>
                  <a:pt x="189596" y="43098"/>
                  <a:pt x="189049" y="42642"/>
                </a:cubicBezTo>
                <a:cubicBezTo>
                  <a:pt x="188502" y="42186"/>
                  <a:pt x="186222" y="40636"/>
                  <a:pt x="186222" y="39268"/>
                </a:cubicBezTo>
                <a:cubicBezTo>
                  <a:pt x="186222" y="37900"/>
                  <a:pt x="186769" y="37809"/>
                  <a:pt x="188046" y="37353"/>
                </a:cubicBezTo>
                <a:cubicBezTo>
                  <a:pt x="189706" y="36624"/>
                  <a:pt x="190645" y="34855"/>
                  <a:pt x="190326" y="33067"/>
                </a:cubicBezTo>
                <a:cubicBezTo>
                  <a:pt x="190326" y="30970"/>
                  <a:pt x="189596" y="31700"/>
                  <a:pt x="188958" y="32429"/>
                </a:cubicBezTo>
                <a:cubicBezTo>
                  <a:pt x="185009" y="32931"/>
                  <a:pt x="180988" y="32429"/>
                  <a:pt x="177286" y="30970"/>
                </a:cubicBezTo>
                <a:cubicBezTo>
                  <a:pt x="172088" y="29237"/>
                  <a:pt x="165705" y="27596"/>
                  <a:pt x="164702" y="27231"/>
                </a:cubicBezTo>
                <a:cubicBezTo>
                  <a:pt x="163698" y="26866"/>
                  <a:pt x="162422" y="26137"/>
                  <a:pt x="163242" y="28234"/>
                </a:cubicBezTo>
                <a:cubicBezTo>
                  <a:pt x="164063" y="30332"/>
                  <a:pt x="166160" y="33432"/>
                  <a:pt x="166252" y="34070"/>
                </a:cubicBezTo>
                <a:cubicBezTo>
                  <a:pt x="166343" y="34709"/>
                  <a:pt x="167255" y="36806"/>
                  <a:pt x="166252" y="35712"/>
                </a:cubicBezTo>
                <a:cubicBezTo>
                  <a:pt x="165303" y="34964"/>
                  <a:pt x="163926" y="35137"/>
                  <a:pt x="163178" y="36086"/>
                </a:cubicBezTo>
                <a:cubicBezTo>
                  <a:pt x="163142" y="36140"/>
                  <a:pt x="163097" y="36204"/>
                  <a:pt x="163060" y="36259"/>
                </a:cubicBezTo>
                <a:cubicBezTo>
                  <a:pt x="161820" y="37134"/>
                  <a:pt x="160470" y="37846"/>
                  <a:pt x="159048" y="38356"/>
                </a:cubicBezTo>
                <a:cubicBezTo>
                  <a:pt x="158227" y="38356"/>
                  <a:pt x="153668" y="41092"/>
                  <a:pt x="150932" y="38812"/>
                </a:cubicBezTo>
                <a:cubicBezTo>
                  <a:pt x="148196" y="36533"/>
                  <a:pt x="143454" y="31244"/>
                  <a:pt x="141813" y="29693"/>
                </a:cubicBezTo>
                <a:cubicBezTo>
                  <a:pt x="140172" y="28143"/>
                  <a:pt x="139078" y="27140"/>
                  <a:pt x="139807" y="26137"/>
                </a:cubicBezTo>
                <a:cubicBezTo>
                  <a:pt x="140536" y="25134"/>
                  <a:pt x="140992" y="24496"/>
                  <a:pt x="141631" y="24222"/>
                </a:cubicBezTo>
                <a:cubicBezTo>
                  <a:pt x="142269" y="23948"/>
                  <a:pt x="143819" y="23675"/>
                  <a:pt x="144184" y="22854"/>
                </a:cubicBezTo>
                <a:cubicBezTo>
                  <a:pt x="144549" y="22033"/>
                  <a:pt x="146099" y="17383"/>
                  <a:pt x="144184" y="16562"/>
                </a:cubicBezTo>
                <a:cubicBezTo>
                  <a:pt x="142597" y="15906"/>
                  <a:pt x="140846" y="15751"/>
                  <a:pt x="139168" y="16106"/>
                </a:cubicBezTo>
                <a:cubicBezTo>
                  <a:pt x="136542" y="16434"/>
                  <a:pt x="133880" y="16252"/>
                  <a:pt x="131326" y="15559"/>
                </a:cubicBezTo>
                <a:cubicBezTo>
                  <a:pt x="130232" y="14830"/>
                  <a:pt x="115095" y="11820"/>
                  <a:pt x="113635" y="11273"/>
                </a:cubicBezTo>
                <a:cubicBezTo>
                  <a:pt x="112177" y="10726"/>
                  <a:pt x="110991" y="11273"/>
                  <a:pt x="110444" y="9267"/>
                </a:cubicBezTo>
                <a:cubicBezTo>
                  <a:pt x="109897" y="7261"/>
                  <a:pt x="105519" y="148"/>
                  <a:pt x="102602" y="148"/>
                </a:cubicBezTo>
                <a:cubicBezTo>
                  <a:pt x="99684" y="148"/>
                  <a:pt x="97130" y="786"/>
                  <a:pt x="98133" y="1516"/>
                </a:cubicBezTo>
                <a:cubicBezTo>
                  <a:pt x="99137" y="2245"/>
                  <a:pt x="99866" y="2792"/>
                  <a:pt x="98590" y="4069"/>
                </a:cubicBezTo>
                <a:cubicBezTo>
                  <a:pt x="97094" y="6048"/>
                  <a:pt x="94778" y="7224"/>
                  <a:pt x="92297" y="726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29" name="Freeform: Shape 1328">
            <a:extLst>
              <a:ext uri="{FF2B5EF4-FFF2-40B4-BE49-F238E27FC236}">
                <a16:creationId xmlns:a16="http://schemas.microsoft.com/office/drawing/2014/main" id="{4D245B7C-8EDC-67B7-D13E-C5ABFDEFBB86}"/>
              </a:ext>
            </a:extLst>
          </p:cNvPr>
          <p:cNvSpPr/>
          <p:nvPr/>
        </p:nvSpPr>
        <p:spPr>
          <a:xfrm>
            <a:off x="6344796" y="3258010"/>
            <a:ext cx="74945" cy="51263"/>
          </a:xfrm>
          <a:custGeom>
            <a:avLst/>
            <a:gdLst>
              <a:gd name="connsiteX0" fmla="*/ 3861 w 86255"/>
              <a:gd name="connsiteY0" fmla="*/ 17565 h 58999"/>
              <a:gd name="connsiteX1" fmla="*/ 3131 w 86255"/>
              <a:gd name="connsiteY1" fmla="*/ 18112 h 58999"/>
              <a:gd name="connsiteX2" fmla="*/ 3131 w 86255"/>
              <a:gd name="connsiteY2" fmla="*/ 20392 h 58999"/>
              <a:gd name="connsiteX3" fmla="*/ 3131 w 86255"/>
              <a:gd name="connsiteY3" fmla="*/ 27049 h 58999"/>
              <a:gd name="connsiteX4" fmla="*/ 2128 w 86255"/>
              <a:gd name="connsiteY4" fmla="*/ 29511 h 58999"/>
              <a:gd name="connsiteX5" fmla="*/ 30 w 86255"/>
              <a:gd name="connsiteY5" fmla="*/ 31335 h 58999"/>
              <a:gd name="connsiteX6" fmla="*/ 1763 w 86255"/>
              <a:gd name="connsiteY6" fmla="*/ 34617 h 58999"/>
              <a:gd name="connsiteX7" fmla="*/ 3131 w 86255"/>
              <a:gd name="connsiteY7" fmla="*/ 36897 h 58999"/>
              <a:gd name="connsiteX8" fmla="*/ 1307 w 86255"/>
              <a:gd name="connsiteY8" fmla="*/ 40910 h 58999"/>
              <a:gd name="connsiteX9" fmla="*/ 2857 w 86255"/>
              <a:gd name="connsiteY9" fmla="*/ 46016 h 58999"/>
              <a:gd name="connsiteX10" fmla="*/ 5046 w 86255"/>
              <a:gd name="connsiteY10" fmla="*/ 49299 h 58999"/>
              <a:gd name="connsiteX11" fmla="*/ 7691 w 86255"/>
              <a:gd name="connsiteY11" fmla="*/ 50576 h 58999"/>
              <a:gd name="connsiteX12" fmla="*/ 10426 w 86255"/>
              <a:gd name="connsiteY12" fmla="*/ 54953 h 58999"/>
              <a:gd name="connsiteX13" fmla="*/ 12159 w 86255"/>
              <a:gd name="connsiteY13" fmla="*/ 56594 h 58999"/>
              <a:gd name="connsiteX14" fmla="*/ 14165 w 86255"/>
              <a:gd name="connsiteY14" fmla="*/ 56138 h 58999"/>
              <a:gd name="connsiteX15" fmla="*/ 18086 w 86255"/>
              <a:gd name="connsiteY15" fmla="*/ 58965 h 58999"/>
              <a:gd name="connsiteX16" fmla="*/ 21278 w 86255"/>
              <a:gd name="connsiteY16" fmla="*/ 58965 h 58999"/>
              <a:gd name="connsiteX17" fmla="*/ 42160 w 86255"/>
              <a:gd name="connsiteY17" fmla="*/ 55864 h 58999"/>
              <a:gd name="connsiteX18" fmla="*/ 45990 w 86255"/>
              <a:gd name="connsiteY18" fmla="*/ 54132 h 58999"/>
              <a:gd name="connsiteX19" fmla="*/ 48634 w 86255"/>
              <a:gd name="connsiteY19" fmla="*/ 49846 h 58999"/>
              <a:gd name="connsiteX20" fmla="*/ 57753 w 86255"/>
              <a:gd name="connsiteY20" fmla="*/ 46381 h 58999"/>
              <a:gd name="connsiteX21" fmla="*/ 62495 w 86255"/>
              <a:gd name="connsiteY21" fmla="*/ 46928 h 58999"/>
              <a:gd name="connsiteX22" fmla="*/ 70702 w 86255"/>
              <a:gd name="connsiteY22" fmla="*/ 46928 h 58999"/>
              <a:gd name="connsiteX23" fmla="*/ 73347 w 86255"/>
              <a:gd name="connsiteY23" fmla="*/ 46928 h 58999"/>
              <a:gd name="connsiteX24" fmla="*/ 77177 w 86255"/>
              <a:gd name="connsiteY24" fmla="*/ 42369 h 58999"/>
              <a:gd name="connsiteX25" fmla="*/ 78088 w 86255"/>
              <a:gd name="connsiteY25" fmla="*/ 39542 h 58999"/>
              <a:gd name="connsiteX26" fmla="*/ 80916 w 86255"/>
              <a:gd name="connsiteY26" fmla="*/ 39542 h 58999"/>
              <a:gd name="connsiteX27" fmla="*/ 83560 w 86255"/>
              <a:gd name="connsiteY27" fmla="*/ 39542 h 58999"/>
              <a:gd name="connsiteX28" fmla="*/ 86204 w 86255"/>
              <a:gd name="connsiteY28" fmla="*/ 25681 h 58999"/>
              <a:gd name="connsiteX29" fmla="*/ 83013 w 86255"/>
              <a:gd name="connsiteY29" fmla="*/ 18659 h 58999"/>
              <a:gd name="connsiteX30" fmla="*/ 79001 w 86255"/>
              <a:gd name="connsiteY30" fmla="*/ 14738 h 58999"/>
              <a:gd name="connsiteX31" fmla="*/ 69882 w 86255"/>
              <a:gd name="connsiteY31" fmla="*/ 6714 h 58999"/>
              <a:gd name="connsiteX32" fmla="*/ 64410 w 86255"/>
              <a:gd name="connsiteY32" fmla="*/ -34 h 58999"/>
              <a:gd name="connsiteX33" fmla="*/ 64410 w 86255"/>
              <a:gd name="connsiteY33" fmla="*/ -34 h 58999"/>
              <a:gd name="connsiteX34" fmla="*/ 56021 w 86255"/>
              <a:gd name="connsiteY34" fmla="*/ 604 h 58999"/>
              <a:gd name="connsiteX35" fmla="*/ 51370 w 86255"/>
              <a:gd name="connsiteY35" fmla="*/ 604 h 58999"/>
              <a:gd name="connsiteX36" fmla="*/ 42251 w 86255"/>
              <a:gd name="connsiteY36" fmla="*/ 2519 h 58999"/>
              <a:gd name="connsiteX37" fmla="*/ 38513 w 86255"/>
              <a:gd name="connsiteY37" fmla="*/ 2519 h 58999"/>
              <a:gd name="connsiteX38" fmla="*/ 38513 w 86255"/>
              <a:gd name="connsiteY38" fmla="*/ 2519 h 58999"/>
              <a:gd name="connsiteX39" fmla="*/ 34865 w 86255"/>
              <a:gd name="connsiteY39" fmla="*/ 3066 h 58999"/>
              <a:gd name="connsiteX40" fmla="*/ 30579 w 86255"/>
              <a:gd name="connsiteY40" fmla="*/ 5254 h 58999"/>
              <a:gd name="connsiteX41" fmla="*/ 29302 w 86255"/>
              <a:gd name="connsiteY41" fmla="*/ 7625 h 58999"/>
              <a:gd name="connsiteX42" fmla="*/ 28299 w 86255"/>
              <a:gd name="connsiteY42" fmla="*/ 8628 h 58999"/>
              <a:gd name="connsiteX43" fmla="*/ 25473 w 86255"/>
              <a:gd name="connsiteY43" fmla="*/ 8081 h 58999"/>
              <a:gd name="connsiteX44" fmla="*/ 21643 w 86255"/>
              <a:gd name="connsiteY44" fmla="*/ 6987 h 58999"/>
              <a:gd name="connsiteX45" fmla="*/ 19089 w 86255"/>
              <a:gd name="connsiteY45" fmla="*/ 6531 h 58999"/>
              <a:gd name="connsiteX46" fmla="*/ 15533 w 86255"/>
              <a:gd name="connsiteY46" fmla="*/ 7990 h 58999"/>
              <a:gd name="connsiteX47" fmla="*/ 11247 w 86255"/>
              <a:gd name="connsiteY47" fmla="*/ 13370 h 58999"/>
              <a:gd name="connsiteX48" fmla="*/ 10609 w 86255"/>
              <a:gd name="connsiteY48" fmla="*/ 14921 h 58999"/>
              <a:gd name="connsiteX49" fmla="*/ 10609 w 86255"/>
              <a:gd name="connsiteY49" fmla="*/ 17109 h 58999"/>
              <a:gd name="connsiteX50" fmla="*/ 8693 w 86255"/>
              <a:gd name="connsiteY50" fmla="*/ 18021 h 58999"/>
              <a:gd name="connsiteX51" fmla="*/ 3861 w 86255"/>
              <a:gd name="connsiteY51" fmla="*/ 17565 h 5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6255" h="58999">
                <a:moveTo>
                  <a:pt x="3861" y="17565"/>
                </a:moveTo>
                <a:cubicBezTo>
                  <a:pt x="3861" y="17565"/>
                  <a:pt x="3222" y="17565"/>
                  <a:pt x="3131" y="18112"/>
                </a:cubicBezTo>
                <a:cubicBezTo>
                  <a:pt x="3040" y="18659"/>
                  <a:pt x="3131" y="19115"/>
                  <a:pt x="3131" y="20392"/>
                </a:cubicBezTo>
                <a:cubicBezTo>
                  <a:pt x="3131" y="21668"/>
                  <a:pt x="3131" y="27049"/>
                  <a:pt x="3131" y="27049"/>
                </a:cubicBezTo>
                <a:cubicBezTo>
                  <a:pt x="3131" y="27049"/>
                  <a:pt x="3131" y="28964"/>
                  <a:pt x="2128" y="29511"/>
                </a:cubicBezTo>
                <a:cubicBezTo>
                  <a:pt x="1125" y="30058"/>
                  <a:pt x="-425" y="29511"/>
                  <a:pt x="30" y="31335"/>
                </a:cubicBezTo>
                <a:cubicBezTo>
                  <a:pt x="487" y="33158"/>
                  <a:pt x="1125" y="34344"/>
                  <a:pt x="1763" y="34617"/>
                </a:cubicBezTo>
                <a:cubicBezTo>
                  <a:pt x="2401" y="34891"/>
                  <a:pt x="3861" y="35894"/>
                  <a:pt x="3131" y="36897"/>
                </a:cubicBezTo>
                <a:cubicBezTo>
                  <a:pt x="2401" y="37900"/>
                  <a:pt x="1125" y="39633"/>
                  <a:pt x="1307" y="40910"/>
                </a:cubicBezTo>
                <a:cubicBezTo>
                  <a:pt x="1681" y="42651"/>
                  <a:pt x="2201" y="44356"/>
                  <a:pt x="2857" y="46016"/>
                </a:cubicBezTo>
                <a:cubicBezTo>
                  <a:pt x="3314" y="47202"/>
                  <a:pt x="3861" y="49299"/>
                  <a:pt x="5046" y="49299"/>
                </a:cubicBezTo>
                <a:cubicBezTo>
                  <a:pt x="6232" y="49299"/>
                  <a:pt x="7326" y="49299"/>
                  <a:pt x="7691" y="50576"/>
                </a:cubicBezTo>
                <a:cubicBezTo>
                  <a:pt x="8493" y="52098"/>
                  <a:pt x="9405" y="53557"/>
                  <a:pt x="10426" y="54953"/>
                </a:cubicBezTo>
                <a:cubicBezTo>
                  <a:pt x="10426" y="54953"/>
                  <a:pt x="11703" y="57232"/>
                  <a:pt x="12159" y="56594"/>
                </a:cubicBezTo>
                <a:cubicBezTo>
                  <a:pt x="12615" y="55956"/>
                  <a:pt x="13162" y="55135"/>
                  <a:pt x="14165" y="56138"/>
                </a:cubicBezTo>
                <a:cubicBezTo>
                  <a:pt x="15378" y="57205"/>
                  <a:pt x="16691" y="58153"/>
                  <a:pt x="18086" y="58965"/>
                </a:cubicBezTo>
                <a:cubicBezTo>
                  <a:pt x="18633" y="58327"/>
                  <a:pt x="20001" y="58965"/>
                  <a:pt x="21278" y="58965"/>
                </a:cubicBezTo>
                <a:cubicBezTo>
                  <a:pt x="22554" y="58965"/>
                  <a:pt x="41248" y="55317"/>
                  <a:pt x="42160" y="55864"/>
                </a:cubicBezTo>
                <a:cubicBezTo>
                  <a:pt x="43072" y="56412"/>
                  <a:pt x="45169" y="54588"/>
                  <a:pt x="45990" y="54132"/>
                </a:cubicBezTo>
                <a:cubicBezTo>
                  <a:pt x="46810" y="53676"/>
                  <a:pt x="47449" y="50758"/>
                  <a:pt x="48634" y="49846"/>
                </a:cubicBezTo>
                <a:cubicBezTo>
                  <a:pt x="51553" y="48387"/>
                  <a:pt x="54608" y="47229"/>
                  <a:pt x="57753" y="46381"/>
                </a:cubicBezTo>
                <a:cubicBezTo>
                  <a:pt x="59349" y="46107"/>
                  <a:pt x="61000" y="46299"/>
                  <a:pt x="62495" y="46928"/>
                </a:cubicBezTo>
                <a:cubicBezTo>
                  <a:pt x="65231" y="47156"/>
                  <a:pt x="67976" y="47156"/>
                  <a:pt x="70702" y="46928"/>
                </a:cubicBezTo>
                <a:cubicBezTo>
                  <a:pt x="71614" y="46928"/>
                  <a:pt x="72982" y="46928"/>
                  <a:pt x="73347" y="46928"/>
                </a:cubicBezTo>
                <a:cubicBezTo>
                  <a:pt x="74496" y="45305"/>
                  <a:pt x="75781" y="43782"/>
                  <a:pt x="77177" y="42369"/>
                </a:cubicBezTo>
                <a:cubicBezTo>
                  <a:pt x="77724" y="42369"/>
                  <a:pt x="77177" y="40271"/>
                  <a:pt x="78088" y="39542"/>
                </a:cubicBezTo>
                <a:cubicBezTo>
                  <a:pt x="79001" y="38812"/>
                  <a:pt x="79639" y="38995"/>
                  <a:pt x="80916" y="39542"/>
                </a:cubicBezTo>
                <a:lnTo>
                  <a:pt x="83560" y="39542"/>
                </a:lnTo>
                <a:cubicBezTo>
                  <a:pt x="84034" y="34855"/>
                  <a:pt x="84919" y="30213"/>
                  <a:pt x="86204" y="25681"/>
                </a:cubicBezTo>
                <a:cubicBezTo>
                  <a:pt x="85402" y="23228"/>
                  <a:pt x="84335" y="20875"/>
                  <a:pt x="83013" y="18659"/>
                </a:cubicBezTo>
                <a:cubicBezTo>
                  <a:pt x="83013" y="17656"/>
                  <a:pt x="80186" y="16197"/>
                  <a:pt x="79001" y="14738"/>
                </a:cubicBezTo>
                <a:cubicBezTo>
                  <a:pt x="77815" y="13279"/>
                  <a:pt x="70976" y="7716"/>
                  <a:pt x="69882" y="6714"/>
                </a:cubicBezTo>
                <a:cubicBezTo>
                  <a:pt x="67921" y="4580"/>
                  <a:pt x="66088" y="2327"/>
                  <a:pt x="64410" y="-34"/>
                </a:cubicBezTo>
                <a:lnTo>
                  <a:pt x="64410" y="-34"/>
                </a:lnTo>
                <a:lnTo>
                  <a:pt x="56021" y="604"/>
                </a:lnTo>
                <a:cubicBezTo>
                  <a:pt x="54480" y="376"/>
                  <a:pt x="52911" y="376"/>
                  <a:pt x="51370" y="604"/>
                </a:cubicBezTo>
                <a:cubicBezTo>
                  <a:pt x="50458" y="1060"/>
                  <a:pt x="42889" y="2154"/>
                  <a:pt x="42251" y="2519"/>
                </a:cubicBezTo>
                <a:cubicBezTo>
                  <a:pt x="41020" y="2774"/>
                  <a:pt x="39744" y="2774"/>
                  <a:pt x="38513" y="2519"/>
                </a:cubicBezTo>
                <a:lnTo>
                  <a:pt x="38513" y="2519"/>
                </a:lnTo>
                <a:cubicBezTo>
                  <a:pt x="37272" y="2428"/>
                  <a:pt x="36023" y="2610"/>
                  <a:pt x="34865" y="3066"/>
                </a:cubicBezTo>
                <a:cubicBezTo>
                  <a:pt x="33342" y="3595"/>
                  <a:pt x="31902" y="4324"/>
                  <a:pt x="30579" y="5254"/>
                </a:cubicBezTo>
                <a:cubicBezTo>
                  <a:pt x="30032" y="5984"/>
                  <a:pt x="29211" y="6987"/>
                  <a:pt x="29302" y="7625"/>
                </a:cubicBezTo>
                <a:cubicBezTo>
                  <a:pt x="29394" y="8264"/>
                  <a:pt x="29302" y="8902"/>
                  <a:pt x="28299" y="8628"/>
                </a:cubicBezTo>
                <a:cubicBezTo>
                  <a:pt x="27296" y="8355"/>
                  <a:pt x="26293" y="8628"/>
                  <a:pt x="25473" y="8081"/>
                </a:cubicBezTo>
                <a:cubicBezTo>
                  <a:pt x="24652" y="7534"/>
                  <a:pt x="22007" y="7261"/>
                  <a:pt x="21643" y="6987"/>
                </a:cubicBezTo>
                <a:cubicBezTo>
                  <a:pt x="20913" y="6431"/>
                  <a:pt x="19965" y="6258"/>
                  <a:pt x="19089" y="6531"/>
                </a:cubicBezTo>
                <a:cubicBezTo>
                  <a:pt x="17904" y="6987"/>
                  <a:pt x="16354" y="6531"/>
                  <a:pt x="15533" y="7990"/>
                </a:cubicBezTo>
                <a:lnTo>
                  <a:pt x="11247" y="13370"/>
                </a:lnTo>
                <a:cubicBezTo>
                  <a:pt x="11247" y="13370"/>
                  <a:pt x="10062" y="14373"/>
                  <a:pt x="10609" y="14921"/>
                </a:cubicBezTo>
                <a:cubicBezTo>
                  <a:pt x="11165" y="15541"/>
                  <a:pt x="11165" y="16489"/>
                  <a:pt x="10609" y="17109"/>
                </a:cubicBezTo>
                <a:cubicBezTo>
                  <a:pt x="10609" y="17109"/>
                  <a:pt x="9970" y="18386"/>
                  <a:pt x="8693" y="18021"/>
                </a:cubicBezTo>
                <a:cubicBezTo>
                  <a:pt x="7143" y="17474"/>
                  <a:pt x="5484" y="17319"/>
                  <a:pt x="3861" y="17565"/>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30" name="Freeform: Shape 1329">
            <a:extLst>
              <a:ext uri="{FF2B5EF4-FFF2-40B4-BE49-F238E27FC236}">
                <a16:creationId xmlns:a16="http://schemas.microsoft.com/office/drawing/2014/main" id="{C45C68D7-AEDD-4A87-6E81-12166989581D}"/>
              </a:ext>
            </a:extLst>
          </p:cNvPr>
          <p:cNvSpPr/>
          <p:nvPr/>
        </p:nvSpPr>
        <p:spPr>
          <a:xfrm>
            <a:off x="6021084" y="3078072"/>
            <a:ext cx="3796" cy="7584"/>
          </a:xfrm>
          <a:custGeom>
            <a:avLst/>
            <a:gdLst>
              <a:gd name="connsiteX0" fmla="*/ 85 w 4369"/>
              <a:gd name="connsiteY0" fmla="*/ 7717 h 8728"/>
              <a:gd name="connsiteX1" fmla="*/ 1270 w 4369"/>
              <a:gd name="connsiteY1" fmla="*/ 8629 h 8728"/>
              <a:gd name="connsiteX2" fmla="*/ 4189 w 4369"/>
              <a:gd name="connsiteY2" fmla="*/ 8629 h 8728"/>
              <a:gd name="connsiteX3" fmla="*/ 4189 w 4369"/>
              <a:gd name="connsiteY3" fmla="*/ 4343 h 8728"/>
              <a:gd name="connsiteX4" fmla="*/ 1726 w 4369"/>
              <a:gd name="connsiteY4" fmla="*/ -34 h 8728"/>
              <a:gd name="connsiteX5" fmla="*/ 906 w 4369"/>
              <a:gd name="connsiteY5" fmla="*/ 2610 h 8728"/>
              <a:gd name="connsiteX6" fmla="*/ 85 w 4369"/>
              <a:gd name="connsiteY6" fmla="*/ 7717 h 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9" h="8728">
                <a:moveTo>
                  <a:pt x="85" y="7717"/>
                </a:moveTo>
                <a:cubicBezTo>
                  <a:pt x="85" y="7717"/>
                  <a:pt x="-645" y="8994"/>
                  <a:pt x="1270" y="8629"/>
                </a:cubicBezTo>
                <a:cubicBezTo>
                  <a:pt x="2237" y="8492"/>
                  <a:pt x="3222" y="8492"/>
                  <a:pt x="4189" y="8629"/>
                </a:cubicBezTo>
                <a:cubicBezTo>
                  <a:pt x="4362" y="7206"/>
                  <a:pt x="4362" y="5765"/>
                  <a:pt x="4189" y="4343"/>
                </a:cubicBezTo>
                <a:cubicBezTo>
                  <a:pt x="3468" y="2829"/>
                  <a:pt x="2647" y="1370"/>
                  <a:pt x="1726" y="-34"/>
                </a:cubicBezTo>
                <a:cubicBezTo>
                  <a:pt x="1343" y="814"/>
                  <a:pt x="1070" y="1698"/>
                  <a:pt x="906" y="2610"/>
                </a:cubicBezTo>
                <a:cubicBezTo>
                  <a:pt x="1270" y="3340"/>
                  <a:pt x="85" y="7717"/>
                  <a:pt x="85" y="7717"/>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31" name="Freeform: Shape 1330">
            <a:extLst>
              <a:ext uri="{FF2B5EF4-FFF2-40B4-BE49-F238E27FC236}">
                <a16:creationId xmlns:a16="http://schemas.microsoft.com/office/drawing/2014/main" id="{D2F2B6EA-9155-C8B8-79A5-17B135230A19}"/>
              </a:ext>
            </a:extLst>
          </p:cNvPr>
          <p:cNvSpPr/>
          <p:nvPr/>
        </p:nvSpPr>
        <p:spPr>
          <a:xfrm>
            <a:off x="6137569" y="3092741"/>
            <a:ext cx="93045" cy="52917"/>
          </a:xfrm>
          <a:custGeom>
            <a:avLst/>
            <a:gdLst>
              <a:gd name="connsiteX0" fmla="*/ 8368 w 107086"/>
              <a:gd name="connsiteY0" fmla="*/ 58954 h 60903"/>
              <a:gd name="connsiteX1" fmla="*/ 17487 w 107086"/>
              <a:gd name="connsiteY1" fmla="*/ 57404 h 60903"/>
              <a:gd name="connsiteX2" fmla="*/ 19767 w 107086"/>
              <a:gd name="connsiteY2" fmla="*/ 57404 h 60903"/>
              <a:gd name="connsiteX3" fmla="*/ 22867 w 107086"/>
              <a:gd name="connsiteY3" fmla="*/ 58225 h 60903"/>
              <a:gd name="connsiteX4" fmla="*/ 24964 w 107086"/>
              <a:gd name="connsiteY4" fmla="*/ 58225 h 60903"/>
              <a:gd name="connsiteX5" fmla="*/ 35725 w 107086"/>
              <a:gd name="connsiteY5" fmla="*/ 54942 h 60903"/>
              <a:gd name="connsiteX6" fmla="*/ 37366 w 107086"/>
              <a:gd name="connsiteY6" fmla="*/ 53665 h 60903"/>
              <a:gd name="connsiteX7" fmla="*/ 39281 w 107086"/>
              <a:gd name="connsiteY7" fmla="*/ 51659 h 60903"/>
              <a:gd name="connsiteX8" fmla="*/ 42564 w 107086"/>
              <a:gd name="connsiteY8" fmla="*/ 54668 h 60903"/>
              <a:gd name="connsiteX9" fmla="*/ 44115 w 107086"/>
              <a:gd name="connsiteY9" fmla="*/ 57039 h 60903"/>
              <a:gd name="connsiteX10" fmla="*/ 47489 w 107086"/>
              <a:gd name="connsiteY10" fmla="*/ 57678 h 60903"/>
              <a:gd name="connsiteX11" fmla="*/ 52048 w 107086"/>
              <a:gd name="connsiteY11" fmla="*/ 57678 h 60903"/>
              <a:gd name="connsiteX12" fmla="*/ 55239 w 107086"/>
              <a:gd name="connsiteY12" fmla="*/ 58680 h 60903"/>
              <a:gd name="connsiteX13" fmla="*/ 58613 w 107086"/>
              <a:gd name="connsiteY13" fmla="*/ 59684 h 60903"/>
              <a:gd name="connsiteX14" fmla="*/ 61167 w 107086"/>
              <a:gd name="connsiteY14" fmla="*/ 60595 h 60903"/>
              <a:gd name="connsiteX15" fmla="*/ 63720 w 107086"/>
              <a:gd name="connsiteY15" fmla="*/ 58680 h 60903"/>
              <a:gd name="connsiteX16" fmla="*/ 64450 w 107086"/>
              <a:gd name="connsiteY16" fmla="*/ 56674 h 60903"/>
              <a:gd name="connsiteX17" fmla="*/ 64450 w 107086"/>
              <a:gd name="connsiteY17" fmla="*/ 53756 h 60903"/>
              <a:gd name="connsiteX18" fmla="*/ 66091 w 107086"/>
              <a:gd name="connsiteY18" fmla="*/ 52753 h 60903"/>
              <a:gd name="connsiteX19" fmla="*/ 66091 w 107086"/>
              <a:gd name="connsiteY19" fmla="*/ 50656 h 60903"/>
              <a:gd name="connsiteX20" fmla="*/ 62990 w 107086"/>
              <a:gd name="connsiteY20" fmla="*/ 49106 h 60903"/>
              <a:gd name="connsiteX21" fmla="*/ 63994 w 107086"/>
              <a:gd name="connsiteY21" fmla="*/ 47555 h 60903"/>
              <a:gd name="connsiteX22" fmla="*/ 67641 w 107086"/>
              <a:gd name="connsiteY22" fmla="*/ 46005 h 60903"/>
              <a:gd name="connsiteX23" fmla="*/ 72200 w 107086"/>
              <a:gd name="connsiteY23" fmla="*/ 43269 h 60903"/>
              <a:gd name="connsiteX24" fmla="*/ 77216 w 107086"/>
              <a:gd name="connsiteY24" fmla="*/ 37798 h 60903"/>
              <a:gd name="connsiteX25" fmla="*/ 77216 w 107086"/>
              <a:gd name="connsiteY25" fmla="*/ 34880 h 60903"/>
              <a:gd name="connsiteX26" fmla="*/ 74754 w 107086"/>
              <a:gd name="connsiteY26" fmla="*/ 31871 h 60903"/>
              <a:gd name="connsiteX27" fmla="*/ 75940 w 107086"/>
              <a:gd name="connsiteY27" fmla="*/ 27403 h 60903"/>
              <a:gd name="connsiteX28" fmla="*/ 79040 w 107086"/>
              <a:gd name="connsiteY28" fmla="*/ 26399 h 60903"/>
              <a:gd name="connsiteX29" fmla="*/ 82870 w 107086"/>
              <a:gd name="connsiteY29" fmla="*/ 25123 h 60903"/>
              <a:gd name="connsiteX30" fmla="*/ 87703 w 107086"/>
              <a:gd name="connsiteY30" fmla="*/ 24029 h 60903"/>
              <a:gd name="connsiteX31" fmla="*/ 89435 w 107086"/>
              <a:gd name="connsiteY31" fmla="*/ 22296 h 60903"/>
              <a:gd name="connsiteX32" fmla="*/ 91259 w 107086"/>
              <a:gd name="connsiteY32" fmla="*/ 20746 h 60903"/>
              <a:gd name="connsiteX33" fmla="*/ 95454 w 107086"/>
              <a:gd name="connsiteY33" fmla="*/ 20746 h 60903"/>
              <a:gd name="connsiteX34" fmla="*/ 96576 w 107086"/>
              <a:gd name="connsiteY34" fmla="*/ 19332 h 60903"/>
              <a:gd name="connsiteX35" fmla="*/ 96457 w 107086"/>
              <a:gd name="connsiteY35" fmla="*/ 18922 h 60903"/>
              <a:gd name="connsiteX36" fmla="*/ 96457 w 107086"/>
              <a:gd name="connsiteY36" fmla="*/ 15366 h 60903"/>
              <a:gd name="connsiteX37" fmla="*/ 98554 w 107086"/>
              <a:gd name="connsiteY37" fmla="*/ 14271 h 60903"/>
              <a:gd name="connsiteX38" fmla="*/ 107035 w 107086"/>
              <a:gd name="connsiteY38" fmla="*/ 16460 h 60903"/>
              <a:gd name="connsiteX39" fmla="*/ 102111 w 107086"/>
              <a:gd name="connsiteY39" fmla="*/ 11536 h 60903"/>
              <a:gd name="connsiteX40" fmla="*/ 101290 w 107086"/>
              <a:gd name="connsiteY40" fmla="*/ 8526 h 60903"/>
              <a:gd name="connsiteX41" fmla="*/ 99557 w 107086"/>
              <a:gd name="connsiteY41" fmla="*/ 4970 h 60903"/>
              <a:gd name="connsiteX42" fmla="*/ 98007 w 107086"/>
              <a:gd name="connsiteY42" fmla="*/ 1140 h 60903"/>
              <a:gd name="connsiteX43" fmla="*/ 93722 w 107086"/>
              <a:gd name="connsiteY43" fmla="*/ 228 h 60903"/>
              <a:gd name="connsiteX44" fmla="*/ 91168 w 107086"/>
              <a:gd name="connsiteY44" fmla="*/ 228 h 60903"/>
              <a:gd name="connsiteX45" fmla="*/ 89618 w 107086"/>
              <a:gd name="connsiteY45" fmla="*/ 1231 h 60903"/>
              <a:gd name="connsiteX46" fmla="*/ 87429 w 107086"/>
              <a:gd name="connsiteY46" fmla="*/ 2690 h 60903"/>
              <a:gd name="connsiteX47" fmla="*/ 88614 w 107086"/>
              <a:gd name="connsiteY47" fmla="*/ 7341 h 60903"/>
              <a:gd name="connsiteX48" fmla="*/ 88597 w 107086"/>
              <a:gd name="connsiteY48" fmla="*/ 9019 h 60903"/>
              <a:gd name="connsiteX49" fmla="*/ 87885 w 107086"/>
              <a:gd name="connsiteY49" fmla="*/ 9347 h 60903"/>
              <a:gd name="connsiteX50" fmla="*/ 82140 w 107086"/>
              <a:gd name="connsiteY50" fmla="*/ 7341 h 60903"/>
              <a:gd name="connsiteX51" fmla="*/ 76851 w 107086"/>
              <a:gd name="connsiteY51" fmla="*/ 7341 h 60903"/>
              <a:gd name="connsiteX52" fmla="*/ 75301 w 107086"/>
              <a:gd name="connsiteY52" fmla="*/ 8162 h 60903"/>
              <a:gd name="connsiteX53" fmla="*/ 72474 w 107086"/>
              <a:gd name="connsiteY53" fmla="*/ 10441 h 60903"/>
              <a:gd name="connsiteX54" fmla="*/ 68918 w 107086"/>
              <a:gd name="connsiteY54" fmla="*/ 10441 h 60903"/>
              <a:gd name="connsiteX55" fmla="*/ 66455 w 107086"/>
              <a:gd name="connsiteY55" fmla="*/ 10441 h 60903"/>
              <a:gd name="connsiteX56" fmla="*/ 57337 w 107086"/>
              <a:gd name="connsiteY56" fmla="*/ 10441 h 60903"/>
              <a:gd name="connsiteX57" fmla="*/ 54510 w 107086"/>
              <a:gd name="connsiteY57" fmla="*/ 10897 h 60903"/>
              <a:gd name="connsiteX58" fmla="*/ 51774 w 107086"/>
              <a:gd name="connsiteY58" fmla="*/ 11718 h 60903"/>
              <a:gd name="connsiteX59" fmla="*/ 49494 w 107086"/>
              <a:gd name="connsiteY59" fmla="*/ 12356 h 60903"/>
              <a:gd name="connsiteX60" fmla="*/ 47489 w 107086"/>
              <a:gd name="connsiteY60" fmla="*/ 14910 h 60903"/>
              <a:gd name="connsiteX61" fmla="*/ 46394 w 107086"/>
              <a:gd name="connsiteY61" fmla="*/ 16916 h 60903"/>
              <a:gd name="connsiteX62" fmla="*/ 39373 w 107086"/>
              <a:gd name="connsiteY62" fmla="*/ 21293 h 60903"/>
              <a:gd name="connsiteX63" fmla="*/ 37366 w 107086"/>
              <a:gd name="connsiteY63" fmla="*/ 21293 h 60903"/>
              <a:gd name="connsiteX64" fmla="*/ 34449 w 107086"/>
              <a:gd name="connsiteY64" fmla="*/ 19834 h 60903"/>
              <a:gd name="connsiteX65" fmla="*/ 32716 w 107086"/>
              <a:gd name="connsiteY65" fmla="*/ 19834 h 60903"/>
              <a:gd name="connsiteX66" fmla="*/ 25877 w 107086"/>
              <a:gd name="connsiteY66" fmla="*/ 19834 h 60903"/>
              <a:gd name="connsiteX67" fmla="*/ 23414 w 107086"/>
              <a:gd name="connsiteY67" fmla="*/ 18557 h 60903"/>
              <a:gd name="connsiteX68" fmla="*/ 21317 w 107086"/>
              <a:gd name="connsiteY68" fmla="*/ 17919 h 60903"/>
              <a:gd name="connsiteX69" fmla="*/ 11286 w 107086"/>
              <a:gd name="connsiteY69" fmla="*/ 16369 h 60903"/>
              <a:gd name="connsiteX70" fmla="*/ 9736 w 107086"/>
              <a:gd name="connsiteY70" fmla="*/ 16369 h 60903"/>
              <a:gd name="connsiteX71" fmla="*/ 7092 w 107086"/>
              <a:gd name="connsiteY71" fmla="*/ 20746 h 60903"/>
              <a:gd name="connsiteX72" fmla="*/ 800 w 107086"/>
              <a:gd name="connsiteY72" fmla="*/ 24849 h 60903"/>
              <a:gd name="connsiteX73" fmla="*/ 800 w 107086"/>
              <a:gd name="connsiteY73" fmla="*/ 26126 h 60903"/>
              <a:gd name="connsiteX74" fmla="*/ 7092 w 107086"/>
              <a:gd name="connsiteY74" fmla="*/ 30868 h 60903"/>
              <a:gd name="connsiteX75" fmla="*/ 6544 w 107086"/>
              <a:gd name="connsiteY75" fmla="*/ 32965 h 60903"/>
              <a:gd name="connsiteX76" fmla="*/ 4082 w 107086"/>
              <a:gd name="connsiteY76" fmla="*/ 34789 h 60903"/>
              <a:gd name="connsiteX77" fmla="*/ 3353 w 107086"/>
              <a:gd name="connsiteY77" fmla="*/ 36704 h 60903"/>
              <a:gd name="connsiteX78" fmla="*/ 7548 w 107086"/>
              <a:gd name="connsiteY78" fmla="*/ 43269 h 60903"/>
              <a:gd name="connsiteX79" fmla="*/ 9098 w 107086"/>
              <a:gd name="connsiteY79" fmla="*/ 48102 h 60903"/>
              <a:gd name="connsiteX80" fmla="*/ 14478 w 107086"/>
              <a:gd name="connsiteY80" fmla="*/ 52024 h 60903"/>
              <a:gd name="connsiteX81" fmla="*/ 14478 w 107086"/>
              <a:gd name="connsiteY81" fmla="*/ 55762 h 60903"/>
              <a:gd name="connsiteX82" fmla="*/ 9827 w 107086"/>
              <a:gd name="connsiteY82" fmla="*/ 55762 h 60903"/>
              <a:gd name="connsiteX83" fmla="*/ 9189 w 107086"/>
              <a:gd name="connsiteY83" fmla="*/ 57313 h 60903"/>
              <a:gd name="connsiteX84" fmla="*/ 6727 w 107086"/>
              <a:gd name="connsiteY84" fmla="*/ 59775 h 60903"/>
              <a:gd name="connsiteX85" fmla="*/ 6727 w 107086"/>
              <a:gd name="connsiteY85" fmla="*/ 60869 h 6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07086" h="60903">
                <a:moveTo>
                  <a:pt x="8368" y="58954"/>
                </a:moveTo>
                <a:cubicBezTo>
                  <a:pt x="9371" y="58954"/>
                  <a:pt x="17487" y="57404"/>
                  <a:pt x="17487" y="57404"/>
                </a:cubicBezTo>
                <a:cubicBezTo>
                  <a:pt x="18244" y="57249"/>
                  <a:pt x="19010" y="57249"/>
                  <a:pt x="19767" y="57404"/>
                </a:cubicBezTo>
                <a:lnTo>
                  <a:pt x="22867" y="58225"/>
                </a:lnTo>
                <a:cubicBezTo>
                  <a:pt x="23533" y="58535"/>
                  <a:pt x="24299" y="58535"/>
                  <a:pt x="24964" y="58225"/>
                </a:cubicBezTo>
                <a:cubicBezTo>
                  <a:pt x="26241" y="57678"/>
                  <a:pt x="35725" y="54942"/>
                  <a:pt x="35725" y="54942"/>
                </a:cubicBezTo>
                <a:cubicBezTo>
                  <a:pt x="35725" y="54942"/>
                  <a:pt x="37093" y="54486"/>
                  <a:pt x="37366" y="53665"/>
                </a:cubicBezTo>
                <a:cubicBezTo>
                  <a:pt x="37640" y="52845"/>
                  <a:pt x="38278" y="50656"/>
                  <a:pt x="39281" y="51659"/>
                </a:cubicBezTo>
                <a:cubicBezTo>
                  <a:pt x="40284" y="52662"/>
                  <a:pt x="42291" y="53756"/>
                  <a:pt x="42564" y="54668"/>
                </a:cubicBezTo>
                <a:cubicBezTo>
                  <a:pt x="42838" y="55580"/>
                  <a:pt x="43111" y="56674"/>
                  <a:pt x="44115" y="57039"/>
                </a:cubicBezTo>
                <a:cubicBezTo>
                  <a:pt x="45118" y="57668"/>
                  <a:pt x="46321" y="57896"/>
                  <a:pt x="47489" y="57678"/>
                </a:cubicBezTo>
                <a:cubicBezTo>
                  <a:pt x="48975" y="57212"/>
                  <a:pt x="50561" y="57212"/>
                  <a:pt x="52048" y="57678"/>
                </a:cubicBezTo>
                <a:cubicBezTo>
                  <a:pt x="53078" y="58106"/>
                  <a:pt x="54145" y="58443"/>
                  <a:pt x="55239" y="58680"/>
                </a:cubicBezTo>
                <a:cubicBezTo>
                  <a:pt x="56398" y="58899"/>
                  <a:pt x="57528" y="59237"/>
                  <a:pt x="58613" y="59684"/>
                </a:cubicBezTo>
                <a:cubicBezTo>
                  <a:pt x="59526" y="59684"/>
                  <a:pt x="60529" y="61234"/>
                  <a:pt x="61167" y="60595"/>
                </a:cubicBezTo>
                <a:lnTo>
                  <a:pt x="63720" y="58680"/>
                </a:lnTo>
                <a:cubicBezTo>
                  <a:pt x="63720" y="58680"/>
                  <a:pt x="65088" y="57678"/>
                  <a:pt x="64450" y="56674"/>
                </a:cubicBezTo>
                <a:cubicBezTo>
                  <a:pt x="63811" y="55671"/>
                  <a:pt x="63173" y="54486"/>
                  <a:pt x="64450" y="53756"/>
                </a:cubicBezTo>
                <a:cubicBezTo>
                  <a:pt x="64960" y="53364"/>
                  <a:pt x="65507" y="53027"/>
                  <a:pt x="66091" y="52753"/>
                </a:cubicBezTo>
                <a:cubicBezTo>
                  <a:pt x="66091" y="52753"/>
                  <a:pt x="66821" y="51385"/>
                  <a:pt x="66091" y="50656"/>
                </a:cubicBezTo>
                <a:cubicBezTo>
                  <a:pt x="65151" y="49972"/>
                  <a:pt x="64103" y="49452"/>
                  <a:pt x="62990" y="49106"/>
                </a:cubicBezTo>
                <a:cubicBezTo>
                  <a:pt x="62990" y="49106"/>
                  <a:pt x="61805" y="48559"/>
                  <a:pt x="63994" y="47555"/>
                </a:cubicBezTo>
                <a:cubicBezTo>
                  <a:pt x="65179" y="46981"/>
                  <a:pt x="66401" y="46461"/>
                  <a:pt x="67641" y="46005"/>
                </a:cubicBezTo>
                <a:cubicBezTo>
                  <a:pt x="69265" y="45276"/>
                  <a:pt x="70796" y="44364"/>
                  <a:pt x="72200" y="43269"/>
                </a:cubicBezTo>
                <a:cubicBezTo>
                  <a:pt x="74052" y="41619"/>
                  <a:pt x="75730" y="39786"/>
                  <a:pt x="77216" y="37798"/>
                </a:cubicBezTo>
                <a:cubicBezTo>
                  <a:pt x="77945" y="36430"/>
                  <a:pt x="78493" y="35518"/>
                  <a:pt x="77216" y="34880"/>
                </a:cubicBezTo>
                <a:cubicBezTo>
                  <a:pt x="75940" y="34242"/>
                  <a:pt x="74754" y="33239"/>
                  <a:pt x="74754" y="31871"/>
                </a:cubicBezTo>
                <a:cubicBezTo>
                  <a:pt x="74754" y="30503"/>
                  <a:pt x="74754" y="28041"/>
                  <a:pt x="75940" y="27403"/>
                </a:cubicBezTo>
                <a:cubicBezTo>
                  <a:pt x="76906" y="26883"/>
                  <a:pt x="77955" y="26546"/>
                  <a:pt x="79040" y="26399"/>
                </a:cubicBezTo>
                <a:cubicBezTo>
                  <a:pt x="80043" y="26399"/>
                  <a:pt x="81593" y="25305"/>
                  <a:pt x="82870" y="25123"/>
                </a:cubicBezTo>
                <a:cubicBezTo>
                  <a:pt x="84529" y="25004"/>
                  <a:pt x="86153" y="24630"/>
                  <a:pt x="87703" y="24029"/>
                </a:cubicBezTo>
                <a:cubicBezTo>
                  <a:pt x="88432" y="23573"/>
                  <a:pt x="89162" y="23482"/>
                  <a:pt x="89435" y="22296"/>
                </a:cubicBezTo>
                <a:cubicBezTo>
                  <a:pt x="89709" y="21111"/>
                  <a:pt x="89435" y="21202"/>
                  <a:pt x="91259" y="20746"/>
                </a:cubicBezTo>
                <a:cubicBezTo>
                  <a:pt x="92645" y="20536"/>
                  <a:pt x="94068" y="20536"/>
                  <a:pt x="95454" y="20746"/>
                </a:cubicBezTo>
                <a:cubicBezTo>
                  <a:pt x="96156" y="20664"/>
                  <a:pt x="96657" y="20034"/>
                  <a:pt x="96576" y="19332"/>
                </a:cubicBezTo>
                <a:cubicBezTo>
                  <a:pt x="96557" y="19186"/>
                  <a:pt x="96521" y="19050"/>
                  <a:pt x="96457" y="18922"/>
                </a:cubicBezTo>
                <a:cubicBezTo>
                  <a:pt x="95973" y="17782"/>
                  <a:pt x="95973" y="16505"/>
                  <a:pt x="96457" y="15366"/>
                </a:cubicBezTo>
                <a:cubicBezTo>
                  <a:pt x="96995" y="14755"/>
                  <a:pt x="97743" y="14363"/>
                  <a:pt x="98554" y="14271"/>
                </a:cubicBezTo>
                <a:cubicBezTo>
                  <a:pt x="101454" y="14673"/>
                  <a:pt x="104299" y="15402"/>
                  <a:pt x="107035" y="16460"/>
                </a:cubicBezTo>
                <a:lnTo>
                  <a:pt x="102111" y="11536"/>
                </a:lnTo>
                <a:cubicBezTo>
                  <a:pt x="101208" y="10815"/>
                  <a:pt x="100880" y="9603"/>
                  <a:pt x="101290" y="8526"/>
                </a:cubicBezTo>
                <a:cubicBezTo>
                  <a:pt x="101290" y="7523"/>
                  <a:pt x="100104" y="5973"/>
                  <a:pt x="99557" y="4970"/>
                </a:cubicBezTo>
                <a:cubicBezTo>
                  <a:pt x="98782" y="3812"/>
                  <a:pt x="98253" y="2508"/>
                  <a:pt x="98007" y="1140"/>
                </a:cubicBezTo>
                <a:cubicBezTo>
                  <a:pt x="98007" y="-775"/>
                  <a:pt x="94816" y="228"/>
                  <a:pt x="93722" y="228"/>
                </a:cubicBezTo>
                <a:lnTo>
                  <a:pt x="91168" y="228"/>
                </a:lnTo>
                <a:lnTo>
                  <a:pt x="89618" y="1231"/>
                </a:lnTo>
                <a:cubicBezTo>
                  <a:pt x="88980" y="1231"/>
                  <a:pt x="87885" y="1687"/>
                  <a:pt x="87429" y="2690"/>
                </a:cubicBezTo>
                <a:cubicBezTo>
                  <a:pt x="87174" y="4341"/>
                  <a:pt x="87603" y="6019"/>
                  <a:pt x="88614" y="7341"/>
                </a:cubicBezTo>
                <a:cubicBezTo>
                  <a:pt x="89071" y="7806"/>
                  <a:pt x="89061" y="8563"/>
                  <a:pt x="88597" y="9019"/>
                </a:cubicBezTo>
                <a:cubicBezTo>
                  <a:pt x="88405" y="9201"/>
                  <a:pt x="88150" y="9320"/>
                  <a:pt x="87885" y="9347"/>
                </a:cubicBezTo>
                <a:lnTo>
                  <a:pt x="82140" y="7341"/>
                </a:lnTo>
                <a:cubicBezTo>
                  <a:pt x="80380" y="7241"/>
                  <a:pt x="78611" y="7241"/>
                  <a:pt x="76851" y="7341"/>
                </a:cubicBezTo>
                <a:cubicBezTo>
                  <a:pt x="75757" y="7341"/>
                  <a:pt x="75574" y="7341"/>
                  <a:pt x="75301" y="8162"/>
                </a:cubicBezTo>
                <a:cubicBezTo>
                  <a:pt x="74417" y="8991"/>
                  <a:pt x="73468" y="9748"/>
                  <a:pt x="72474" y="10441"/>
                </a:cubicBezTo>
                <a:cubicBezTo>
                  <a:pt x="71471" y="11262"/>
                  <a:pt x="69739" y="10441"/>
                  <a:pt x="68918" y="10441"/>
                </a:cubicBezTo>
                <a:lnTo>
                  <a:pt x="66455" y="10441"/>
                </a:lnTo>
                <a:lnTo>
                  <a:pt x="57337" y="10441"/>
                </a:lnTo>
                <a:cubicBezTo>
                  <a:pt x="56379" y="10478"/>
                  <a:pt x="55431" y="10633"/>
                  <a:pt x="54510" y="10897"/>
                </a:cubicBezTo>
                <a:cubicBezTo>
                  <a:pt x="53598" y="10897"/>
                  <a:pt x="52230" y="10897"/>
                  <a:pt x="51774" y="11718"/>
                </a:cubicBezTo>
                <a:cubicBezTo>
                  <a:pt x="51318" y="12539"/>
                  <a:pt x="50224" y="12447"/>
                  <a:pt x="49494" y="12356"/>
                </a:cubicBezTo>
                <a:cubicBezTo>
                  <a:pt x="48765" y="12265"/>
                  <a:pt x="48127" y="13998"/>
                  <a:pt x="47489" y="14910"/>
                </a:cubicBezTo>
                <a:cubicBezTo>
                  <a:pt x="46850" y="15821"/>
                  <a:pt x="47489" y="16460"/>
                  <a:pt x="46394" y="16916"/>
                </a:cubicBezTo>
                <a:cubicBezTo>
                  <a:pt x="43978" y="18238"/>
                  <a:pt x="41634" y="19706"/>
                  <a:pt x="39373" y="21293"/>
                </a:cubicBezTo>
                <a:cubicBezTo>
                  <a:pt x="38807" y="21822"/>
                  <a:pt x="37932" y="21822"/>
                  <a:pt x="37366" y="21293"/>
                </a:cubicBezTo>
                <a:cubicBezTo>
                  <a:pt x="37366" y="21293"/>
                  <a:pt x="34813" y="20563"/>
                  <a:pt x="34449" y="19834"/>
                </a:cubicBezTo>
                <a:cubicBezTo>
                  <a:pt x="34083" y="19104"/>
                  <a:pt x="33719" y="19378"/>
                  <a:pt x="32716" y="19834"/>
                </a:cubicBezTo>
                <a:lnTo>
                  <a:pt x="25877" y="19834"/>
                </a:lnTo>
                <a:cubicBezTo>
                  <a:pt x="24691" y="19834"/>
                  <a:pt x="23870" y="18922"/>
                  <a:pt x="23414" y="18557"/>
                </a:cubicBezTo>
                <a:cubicBezTo>
                  <a:pt x="22959" y="17873"/>
                  <a:pt x="22083" y="17609"/>
                  <a:pt x="21317" y="17919"/>
                </a:cubicBezTo>
                <a:cubicBezTo>
                  <a:pt x="17943" y="17618"/>
                  <a:pt x="14597" y="17098"/>
                  <a:pt x="11286" y="16369"/>
                </a:cubicBezTo>
                <a:lnTo>
                  <a:pt x="9736" y="16369"/>
                </a:lnTo>
                <a:cubicBezTo>
                  <a:pt x="9189" y="17919"/>
                  <a:pt x="8277" y="20199"/>
                  <a:pt x="7092" y="20746"/>
                </a:cubicBezTo>
                <a:cubicBezTo>
                  <a:pt x="4894" y="21958"/>
                  <a:pt x="2787" y="23327"/>
                  <a:pt x="800" y="24849"/>
                </a:cubicBezTo>
                <a:cubicBezTo>
                  <a:pt x="800" y="24849"/>
                  <a:pt x="-1116" y="25305"/>
                  <a:pt x="800" y="26126"/>
                </a:cubicBezTo>
                <a:cubicBezTo>
                  <a:pt x="3015" y="27548"/>
                  <a:pt x="5122" y="29126"/>
                  <a:pt x="7092" y="30868"/>
                </a:cubicBezTo>
                <a:cubicBezTo>
                  <a:pt x="7092" y="30868"/>
                  <a:pt x="7821" y="31780"/>
                  <a:pt x="6544" y="32965"/>
                </a:cubicBezTo>
                <a:cubicBezTo>
                  <a:pt x="5788" y="33649"/>
                  <a:pt x="4958" y="34260"/>
                  <a:pt x="4082" y="34789"/>
                </a:cubicBezTo>
                <a:cubicBezTo>
                  <a:pt x="3353" y="35427"/>
                  <a:pt x="1985" y="35974"/>
                  <a:pt x="3353" y="36704"/>
                </a:cubicBezTo>
                <a:cubicBezTo>
                  <a:pt x="5277" y="38509"/>
                  <a:pt x="6718" y="40762"/>
                  <a:pt x="7548" y="43269"/>
                </a:cubicBezTo>
                <a:cubicBezTo>
                  <a:pt x="7548" y="44364"/>
                  <a:pt x="8095" y="47647"/>
                  <a:pt x="9098" y="48102"/>
                </a:cubicBezTo>
                <a:cubicBezTo>
                  <a:pt x="11086" y="49124"/>
                  <a:pt x="12900" y="50446"/>
                  <a:pt x="14478" y="52024"/>
                </a:cubicBezTo>
                <a:cubicBezTo>
                  <a:pt x="15390" y="53209"/>
                  <a:pt x="16667" y="54303"/>
                  <a:pt x="14478" y="55762"/>
                </a:cubicBezTo>
                <a:cubicBezTo>
                  <a:pt x="13000" y="56456"/>
                  <a:pt x="11304" y="56456"/>
                  <a:pt x="9827" y="55762"/>
                </a:cubicBezTo>
                <a:cubicBezTo>
                  <a:pt x="9827" y="56401"/>
                  <a:pt x="9827" y="56948"/>
                  <a:pt x="9189" y="57313"/>
                </a:cubicBezTo>
                <a:cubicBezTo>
                  <a:pt x="8551" y="57678"/>
                  <a:pt x="5541" y="58407"/>
                  <a:pt x="6727" y="59775"/>
                </a:cubicBezTo>
                <a:cubicBezTo>
                  <a:pt x="7912" y="61142"/>
                  <a:pt x="7274" y="60595"/>
                  <a:pt x="6727" y="60869"/>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32" name="Freeform: Shape 1331">
            <a:extLst>
              <a:ext uri="{FF2B5EF4-FFF2-40B4-BE49-F238E27FC236}">
                <a16:creationId xmlns:a16="http://schemas.microsoft.com/office/drawing/2014/main" id="{C17977AA-16B8-76A2-7B87-DFD3ECD6B5D9}"/>
              </a:ext>
            </a:extLst>
          </p:cNvPr>
          <p:cNvSpPr/>
          <p:nvPr/>
        </p:nvSpPr>
        <p:spPr>
          <a:xfrm>
            <a:off x="6297469" y="3118203"/>
            <a:ext cx="121164" cy="141479"/>
          </a:xfrm>
          <a:custGeom>
            <a:avLst/>
            <a:gdLst>
              <a:gd name="connsiteX0" fmla="*/ 40639 w 139448"/>
              <a:gd name="connsiteY0" fmla="*/ 743 h 162829"/>
              <a:gd name="connsiteX1" fmla="*/ 31520 w 139448"/>
              <a:gd name="connsiteY1" fmla="*/ 13 h 162829"/>
              <a:gd name="connsiteX2" fmla="*/ 26596 w 139448"/>
              <a:gd name="connsiteY2" fmla="*/ 1016 h 162829"/>
              <a:gd name="connsiteX3" fmla="*/ 1337 w 139448"/>
              <a:gd name="connsiteY3" fmla="*/ 10135 h 162829"/>
              <a:gd name="connsiteX4" fmla="*/ 151 w 139448"/>
              <a:gd name="connsiteY4" fmla="*/ 13235 h 162829"/>
              <a:gd name="connsiteX5" fmla="*/ 151 w 139448"/>
              <a:gd name="connsiteY5" fmla="*/ 14968 h 162829"/>
              <a:gd name="connsiteX6" fmla="*/ 2066 w 139448"/>
              <a:gd name="connsiteY6" fmla="*/ 17521 h 162829"/>
              <a:gd name="connsiteX7" fmla="*/ 1063 w 139448"/>
              <a:gd name="connsiteY7" fmla="*/ 24087 h 162829"/>
              <a:gd name="connsiteX8" fmla="*/ 3616 w 139448"/>
              <a:gd name="connsiteY8" fmla="*/ 27643 h 162829"/>
              <a:gd name="connsiteX9" fmla="*/ 6625 w 139448"/>
              <a:gd name="connsiteY9" fmla="*/ 30014 h 162829"/>
              <a:gd name="connsiteX10" fmla="*/ 5987 w 139448"/>
              <a:gd name="connsiteY10" fmla="*/ 32203 h 162829"/>
              <a:gd name="connsiteX11" fmla="*/ 16565 w 139448"/>
              <a:gd name="connsiteY11" fmla="*/ 38768 h 162829"/>
              <a:gd name="connsiteX12" fmla="*/ 16565 w 139448"/>
              <a:gd name="connsiteY12" fmla="*/ 40136 h 162829"/>
              <a:gd name="connsiteX13" fmla="*/ 7446 w 139448"/>
              <a:gd name="connsiteY13" fmla="*/ 45334 h 162829"/>
              <a:gd name="connsiteX14" fmla="*/ 7446 w 139448"/>
              <a:gd name="connsiteY14" fmla="*/ 51717 h 162829"/>
              <a:gd name="connsiteX15" fmla="*/ 6078 w 139448"/>
              <a:gd name="connsiteY15" fmla="*/ 55274 h 162829"/>
              <a:gd name="connsiteX16" fmla="*/ 7446 w 139448"/>
              <a:gd name="connsiteY16" fmla="*/ 55274 h 162829"/>
              <a:gd name="connsiteX17" fmla="*/ 14924 w 139448"/>
              <a:gd name="connsiteY17" fmla="*/ 53815 h 162829"/>
              <a:gd name="connsiteX18" fmla="*/ 16291 w 139448"/>
              <a:gd name="connsiteY18" fmla="*/ 54726 h 162829"/>
              <a:gd name="connsiteX19" fmla="*/ 12188 w 139448"/>
              <a:gd name="connsiteY19" fmla="*/ 64666 h 162829"/>
              <a:gd name="connsiteX20" fmla="*/ 8632 w 139448"/>
              <a:gd name="connsiteY20" fmla="*/ 70593 h 162829"/>
              <a:gd name="connsiteX21" fmla="*/ 10273 w 139448"/>
              <a:gd name="connsiteY21" fmla="*/ 78344 h 162829"/>
              <a:gd name="connsiteX22" fmla="*/ 13464 w 139448"/>
              <a:gd name="connsiteY22" fmla="*/ 80351 h 162829"/>
              <a:gd name="connsiteX23" fmla="*/ 16291 w 139448"/>
              <a:gd name="connsiteY23" fmla="*/ 81445 h 162829"/>
              <a:gd name="connsiteX24" fmla="*/ 22766 w 139448"/>
              <a:gd name="connsiteY24" fmla="*/ 88193 h 162829"/>
              <a:gd name="connsiteX25" fmla="*/ 25410 w 139448"/>
              <a:gd name="connsiteY25" fmla="*/ 89743 h 162829"/>
              <a:gd name="connsiteX26" fmla="*/ 17021 w 139448"/>
              <a:gd name="connsiteY26" fmla="*/ 92844 h 162829"/>
              <a:gd name="connsiteX27" fmla="*/ 13282 w 139448"/>
              <a:gd name="connsiteY27" fmla="*/ 91749 h 162829"/>
              <a:gd name="connsiteX28" fmla="*/ 19483 w 139448"/>
              <a:gd name="connsiteY28" fmla="*/ 100139 h 162829"/>
              <a:gd name="connsiteX29" fmla="*/ 21489 w 139448"/>
              <a:gd name="connsiteY29" fmla="*/ 103513 h 162829"/>
              <a:gd name="connsiteX30" fmla="*/ 18298 w 139448"/>
              <a:gd name="connsiteY30" fmla="*/ 107434 h 162829"/>
              <a:gd name="connsiteX31" fmla="*/ 12553 w 139448"/>
              <a:gd name="connsiteY31" fmla="*/ 110078 h 162829"/>
              <a:gd name="connsiteX32" fmla="*/ 50396 w 139448"/>
              <a:gd name="connsiteY32" fmla="*/ 139350 h 162829"/>
              <a:gd name="connsiteX33" fmla="*/ 53041 w 139448"/>
              <a:gd name="connsiteY33" fmla="*/ 138621 h 162829"/>
              <a:gd name="connsiteX34" fmla="*/ 55320 w 139448"/>
              <a:gd name="connsiteY34" fmla="*/ 137253 h 162829"/>
              <a:gd name="connsiteX35" fmla="*/ 55868 w 139448"/>
              <a:gd name="connsiteY35" fmla="*/ 134061 h 162829"/>
              <a:gd name="connsiteX36" fmla="*/ 60244 w 139448"/>
              <a:gd name="connsiteY36" fmla="*/ 131052 h 162829"/>
              <a:gd name="connsiteX37" fmla="*/ 60244 w 139448"/>
              <a:gd name="connsiteY37" fmla="*/ 126675 h 162829"/>
              <a:gd name="connsiteX38" fmla="*/ 63071 w 139448"/>
              <a:gd name="connsiteY38" fmla="*/ 123027 h 162829"/>
              <a:gd name="connsiteX39" fmla="*/ 64439 w 139448"/>
              <a:gd name="connsiteY39" fmla="*/ 119471 h 162829"/>
              <a:gd name="connsiteX40" fmla="*/ 69911 w 139448"/>
              <a:gd name="connsiteY40" fmla="*/ 115459 h 162829"/>
              <a:gd name="connsiteX41" fmla="*/ 74835 w 139448"/>
              <a:gd name="connsiteY41" fmla="*/ 125125 h 162829"/>
              <a:gd name="connsiteX42" fmla="*/ 79668 w 139448"/>
              <a:gd name="connsiteY42" fmla="*/ 127222 h 162829"/>
              <a:gd name="connsiteX43" fmla="*/ 83407 w 139448"/>
              <a:gd name="connsiteY43" fmla="*/ 130687 h 162829"/>
              <a:gd name="connsiteX44" fmla="*/ 85322 w 139448"/>
              <a:gd name="connsiteY44" fmla="*/ 135976 h 162829"/>
              <a:gd name="connsiteX45" fmla="*/ 87054 w 139448"/>
              <a:gd name="connsiteY45" fmla="*/ 139988 h 162829"/>
              <a:gd name="connsiteX46" fmla="*/ 88513 w 139448"/>
              <a:gd name="connsiteY46" fmla="*/ 143362 h 162829"/>
              <a:gd name="connsiteX47" fmla="*/ 94076 w 139448"/>
              <a:gd name="connsiteY47" fmla="*/ 145095 h 162829"/>
              <a:gd name="connsiteX48" fmla="*/ 98818 w 139448"/>
              <a:gd name="connsiteY48" fmla="*/ 145095 h 162829"/>
              <a:gd name="connsiteX49" fmla="*/ 97632 w 139448"/>
              <a:gd name="connsiteY49" fmla="*/ 149655 h 162829"/>
              <a:gd name="connsiteX50" fmla="*/ 94623 w 139448"/>
              <a:gd name="connsiteY50" fmla="*/ 155126 h 162829"/>
              <a:gd name="connsiteX51" fmla="*/ 92343 w 139448"/>
              <a:gd name="connsiteY51" fmla="*/ 158956 h 162829"/>
              <a:gd name="connsiteX52" fmla="*/ 92343 w 139448"/>
              <a:gd name="connsiteY52" fmla="*/ 162604 h 162829"/>
              <a:gd name="connsiteX53" fmla="*/ 92343 w 139448"/>
              <a:gd name="connsiteY53" fmla="*/ 162604 h 162829"/>
              <a:gd name="connsiteX54" fmla="*/ 96082 w 139448"/>
              <a:gd name="connsiteY54" fmla="*/ 162604 h 162829"/>
              <a:gd name="connsiteX55" fmla="*/ 105201 w 139448"/>
              <a:gd name="connsiteY55" fmla="*/ 160688 h 162829"/>
              <a:gd name="connsiteX56" fmla="*/ 109851 w 139448"/>
              <a:gd name="connsiteY56" fmla="*/ 160688 h 162829"/>
              <a:gd name="connsiteX57" fmla="*/ 118241 w 139448"/>
              <a:gd name="connsiteY57" fmla="*/ 160050 h 162829"/>
              <a:gd name="connsiteX58" fmla="*/ 122436 w 139448"/>
              <a:gd name="connsiteY58" fmla="*/ 155855 h 162829"/>
              <a:gd name="connsiteX59" fmla="*/ 121888 w 139448"/>
              <a:gd name="connsiteY59" fmla="*/ 149107 h 162829"/>
              <a:gd name="connsiteX60" fmla="*/ 120703 w 139448"/>
              <a:gd name="connsiteY60" fmla="*/ 147375 h 162829"/>
              <a:gd name="connsiteX61" fmla="*/ 120703 w 139448"/>
              <a:gd name="connsiteY61" fmla="*/ 144274 h 162829"/>
              <a:gd name="connsiteX62" fmla="*/ 125171 w 139448"/>
              <a:gd name="connsiteY62" fmla="*/ 135611 h 162829"/>
              <a:gd name="connsiteX63" fmla="*/ 139397 w 139448"/>
              <a:gd name="connsiteY63" fmla="*/ 124760 h 162829"/>
              <a:gd name="connsiteX64" fmla="*/ 130278 w 139448"/>
              <a:gd name="connsiteY64" fmla="*/ 118468 h 162829"/>
              <a:gd name="connsiteX65" fmla="*/ 121159 w 139448"/>
              <a:gd name="connsiteY65" fmla="*/ 106978 h 162829"/>
              <a:gd name="connsiteX66" fmla="*/ 118788 w 139448"/>
              <a:gd name="connsiteY66" fmla="*/ 100230 h 162829"/>
              <a:gd name="connsiteX67" fmla="*/ 128546 w 139448"/>
              <a:gd name="connsiteY67" fmla="*/ 81992 h 162829"/>
              <a:gd name="connsiteX68" fmla="*/ 123348 w 139448"/>
              <a:gd name="connsiteY68" fmla="*/ 75882 h 162829"/>
              <a:gd name="connsiteX69" fmla="*/ 124898 w 139448"/>
              <a:gd name="connsiteY69" fmla="*/ 69955 h 162829"/>
              <a:gd name="connsiteX70" fmla="*/ 128546 w 139448"/>
              <a:gd name="connsiteY70" fmla="*/ 68952 h 162829"/>
              <a:gd name="connsiteX71" fmla="*/ 131281 w 139448"/>
              <a:gd name="connsiteY71" fmla="*/ 68952 h 162829"/>
              <a:gd name="connsiteX72" fmla="*/ 125171 w 139448"/>
              <a:gd name="connsiteY72" fmla="*/ 63754 h 162829"/>
              <a:gd name="connsiteX73" fmla="*/ 112770 w 139448"/>
              <a:gd name="connsiteY73" fmla="*/ 69773 h 162829"/>
              <a:gd name="connsiteX74" fmla="*/ 107572 w 139448"/>
              <a:gd name="connsiteY74" fmla="*/ 68040 h 162829"/>
              <a:gd name="connsiteX75" fmla="*/ 106113 w 139448"/>
              <a:gd name="connsiteY75" fmla="*/ 66490 h 162829"/>
              <a:gd name="connsiteX76" fmla="*/ 87875 w 139448"/>
              <a:gd name="connsiteY76" fmla="*/ 58739 h 162829"/>
              <a:gd name="connsiteX77" fmla="*/ 86142 w 139448"/>
              <a:gd name="connsiteY77" fmla="*/ 56186 h 162829"/>
              <a:gd name="connsiteX78" fmla="*/ 90155 w 139448"/>
              <a:gd name="connsiteY78" fmla="*/ 51535 h 162829"/>
              <a:gd name="connsiteX79" fmla="*/ 88969 w 139448"/>
              <a:gd name="connsiteY79" fmla="*/ 44878 h 162829"/>
              <a:gd name="connsiteX80" fmla="*/ 87966 w 139448"/>
              <a:gd name="connsiteY80" fmla="*/ 42781 h 162829"/>
              <a:gd name="connsiteX81" fmla="*/ 80215 w 139448"/>
              <a:gd name="connsiteY81" fmla="*/ 38951 h 162829"/>
              <a:gd name="connsiteX82" fmla="*/ 65442 w 139448"/>
              <a:gd name="connsiteY82" fmla="*/ 29832 h 162829"/>
              <a:gd name="connsiteX83" fmla="*/ 65442 w 139448"/>
              <a:gd name="connsiteY83" fmla="*/ 27826 h 162829"/>
              <a:gd name="connsiteX84" fmla="*/ 60792 w 139448"/>
              <a:gd name="connsiteY84" fmla="*/ 19528 h 162829"/>
              <a:gd name="connsiteX85" fmla="*/ 46566 w 139448"/>
              <a:gd name="connsiteY85" fmla="*/ 3205 h 162829"/>
              <a:gd name="connsiteX86" fmla="*/ 47113 w 139448"/>
              <a:gd name="connsiteY86" fmla="*/ 3205 h 162829"/>
              <a:gd name="connsiteX87" fmla="*/ 44286 w 139448"/>
              <a:gd name="connsiteY87" fmla="*/ 1472 h 162829"/>
              <a:gd name="connsiteX88" fmla="*/ 40639 w 139448"/>
              <a:gd name="connsiteY88" fmla="*/ 743 h 16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39448" h="162829">
                <a:moveTo>
                  <a:pt x="40639" y="743"/>
                </a:moveTo>
                <a:cubicBezTo>
                  <a:pt x="40639" y="743"/>
                  <a:pt x="32797" y="287"/>
                  <a:pt x="31520" y="13"/>
                </a:cubicBezTo>
                <a:cubicBezTo>
                  <a:pt x="29815" y="-169"/>
                  <a:pt x="28091" y="177"/>
                  <a:pt x="26596" y="1016"/>
                </a:cubicBezTo>
                <a:cubicBezTo>
                  <a:pt x="26049" y="1016"/>
                  <a:pt x="13191" y="5940"/>
                  <a:pt x="1337" y="10135"/>
                </a:cubicBezTo>
                <a:lnTo>
                  <a:pt x="151" y="13235"/>
                </a:lnTo>
                <a:cubicBezTo>
                  <a:pt x="151" y="13235"/>
                  <a:pt x="-305" y="14512"/>
                  <a:pt x="151" y="14968"/>
                </a:cubicBezTo>
                <a:cubicBezTo>
                  <a:pt x="1154" y="15470"/>
                  <a:pt x="1865" y="16418"/>
                  <a:pt x="2066" y="17521"/>
                </a:cubicBezTo>
                <a:cubicBezTo>
                  <a:pt x="1473" y="19664"/>
                  <a:pt x="1136" y="21871"/>
                  <a:pt x="1063" y="24087"/>
                </a:cubicBezTo>
                <a:cubicBezTo>
                  <a:pt x="1063" y="25364"/>
                  <a:pt x="1884" y="27370"/>
                  <a:pt x="3616" y="27643"/>
                </a:cubicBezTo>
                <a:cubicBezTo>
                  <a:pt x="5349" y="27917"/>
                  <a:pt x="8449" y="28738"/>
                  <a:pt x="6625" y="30014"/>
                </a:cubicBezTo>
                <a:cubicBezTo>
                  <a:pt x="4802" y="31291"/>
                  <a:pt x="3434" y="30653"/>
                  <a:pt x="5987" y="32203"/>
                </a:cubicBezTo>
                <a:lnTo>
                  <a:pt x="16565" y="38768"/>
                </a:lnTo>
                <a:cubicBezTo>
                  <a:pt x="16565" y="38768"/>
                  <a:pt x="18753" y="39863"/>
                  <a:pt x="16565" y="40136"/>
                </a:cubicBezTo>
                <a:cubicBezTo>
                  <a:pt x="14377" y="40410"/>
                  <a:pt x="7446" y="40136"/>
                  <a:pt x="7446" y="45334"/>
                </a:cubicBezTo>
                <a:cubicBezTo>
                  <a:pt x="7446" y="50532"/>
                  <a:pt x="7993" y="49985"/>
                  <a:pt x="7446" y="51717"/>
                </a:cubicBezTo>
                <a:cubicBezTo>
                  <a:pt x="6899" y="53450"/>
                  <a:pt x="6534" y="54179"/>
                  <a:pt x="6078" y="55274"/>
                </a:cubicBezTo>
                <a:lnTo>
                  <a:pt x="7446" y="55274"/>
                </a:lnTo>
                <a:cubicBezTo>
                  <a:pt x="9890" y="54581"/>
                  <a:pt x="12398" y="54088"/>
                  <a:pt x="14924" y="53815"/>
                </a:cubicBezTo>
                <a:cubicBezTo>
                  <a:pt x="14924" y="53815"/>
                  <a:pt x="17386" y="52538"/>
                  <a:pt x="16291" y="54726"/>
                </a:cubicBezTo>
                <a:cubicBezTo>
                  <a:pt x="15197" y="56915"/>
                  <a:pt x="13282" y="63116"/>
                  <a:pt x="12188" y="64666"/>
                </a:cubicBezTo>
                <a:cubicBezTo>
                  <a:pt x="10802" y="66508"/>
                  <a:pt x="9607" y="68496"/>
                  <a:pt x="8632" y="70593"/>
                </a:cubicBezTo>
                <a:cubicBezTo>
                  <a:pt x="8358" y="73284"/>
                  <a:pt x="8933" y="75992"/>
                  <a:pt x="10273" y="78344"/>
                </a:cubicBezTo>
                <a:cubicBezTo>
                  <a:pt x="11367" y="79986"/>
                  <a:pt x="12370" y="80533"/>
                  <a:pt x="13464" y="80351"/>
                </a:cubicBezTo>
                <a:cubicBezTo>
                  <a:pt x="14559" y="80168"/>
                  <a:pt x="15744" y="80351"/>
                  <a:pt x="16291" y="81445"/>
                </a:cubicBezTo>
                <a:cubicBezTo>
                  <a:pt x="17933" y="84144"/>
                  <a:pt x="20140" y="86442"/>
                  <a:pt x="22766" y="88193"/>
                </a:cubicBezTo>
                <a:cubicBezTo>
                  <a:pt x="24681" y="88922"/>
                  <a:pt x="26140" y="87463"/>
                  <a:pt x="25410" y="89743"/>
                </a:cubicBezTo>
                <a:cubicBezTo>
                  <a:pt x="24681" y="92023"/>
                  <a:pt x="18298" y="93117"/>
                  <a:pt x="17021" y="92844"/>
                </a:cubicBezTo>
                <a:cubicBezTo>
                  <a:pt x="15744" y="92570"/>
                  <a:pt x="11914" y="89561"/>
                  <a:pt x="13282" y="91749"/>
                </a:cubicBezTo>
                <a:cubicBezTo>
                  <a:pt x="14650" y="93938"/>
                  <a:pt x="18480" y="99045"/>
                  <a:pt x="19483" y="100139"/>
                </a:cubicBezTo>
                <a:cubicBezTo>
                  <a:pt x="20486" y="101233"/>
                  <a:pt x="21854" y="101871"/>
                  <a:pt x="21489" y="103513"/>
                </a:cubicBezTo>
                <a:cubicBezTo>
                  <a:pt x="21143" y="105273"/>
                  <a:pt x="19948" y="106741"/>
                  <a:pt x="18298" y="107434"/>
                </a:cubicBezTo>
                <a:cubicBezTo>
                  <a:pt x="16839" y="107434"/>
                  <a:pt x="14103" y="109440"/>
                  <a:pt x="12553" y="110078"/>
                </a:cubicBezTo>
                <a:lnTo>
                  <a:pt x="50396" y="139350"/>
                </a:lnTo>
                <a:cubicBezTo>
                  <a:pt x="51235" y="138976"/>
                  <a:pt x="52129" y="138730"/>
                  <a:pt x="53041" y="138621"/>
                </a:cubicBezTo>
                <a:cubicBezTo>
                  <a:pt x="54409" y="138621"/>
                  <a:pt x="55138" y="138621"/>
                  <a:pt x="55320" y="137253"/>
                </a:cubicBezTo>
                <a:cubicBezTo>
                  <a:pt x="55503" y="135885"/>
                  <a:pt x="54773" y="134608"/>
                  <a:pt x="55868" y="134061"/>
                </a:cubicBezTo>
                <a:cubicBezTo>
                  <a:pt x="57655" y="133651"/>
                  <a:pt x="59223" y="132575"/>
                  <a:pt x="60244" y="131052"/>
                </a:cubicBezTo>
                <a:cubicBezTo>
                  <a:pt x="61430" y="128955"/>
                  <a:pt x="60244" y="128134"/>
                  <a:pt x="60244" y="126675"/>
                </a:cubicBezTo>
                <a:cubicBezTo>
                  <a:pt x="60244" y="125216"/>
                  <a:pt x="58877" y="123757"/>
                  <a:pt x="63071" y="123027"/>
                </a:cubicBezTo>
                <a:cubicBezTo>
                  <a:pt x="67266" y="122298"/>
                  <a:pt x="64804" y="120747"/>
                  <a:pt x="64439" y="119471"/>
                </a:cubicBezTo>
                <a:cubicBezTo>
                  <a:pt x="64075" y="118194"/>
                  <a:pt x="64439" y="114455"/>
                  <a:pt x="69911" y="115459"/>
                </a:cubicBezTo>
                <a:cubicBezTo>
                  <a:pt x="75382" y="116462"/>
                  <a:pt x="73741" y="121933"/>
                  <a:pt x="74835" y="125125"/>
                </a:cubicBezTo>
                <a:cubicBezTo>
                  <a:pt x="75929" y="128316"/>
                  <a:pt x="77753" y="128590"/>
                  <a:pt x="79668" y="127222"/>
                </a:cubicBezTo>
                <a:cubicBezTo>
                  <a:pt x="81583" y="125854"/>
                  <a:pt x="82313" y="129137"/>
                  <a:pt x="83407" y="130687"/>
                </a:cubicBezTo>
                <a:cubicBezTo>
                  <a:pt x="84501" y="132237"/>
                  <a:pt x="83407" y="134791"/>
                  <a:pt x="85322" y="135976"/>
                </a:cubicBezTo>
                <a:cubicBezTo>
                  <a:pt x="87237" y="137162"/>
                  <a:pt x="86872" y="138438"/>
                  <a:pt x="87054" y="139988"/>
                </a:cubicBezTo>
                <a:cubicBezTo>
                  <a:pt x="87237" y="141539"/>
                  <a:pt x="87054" y="142815"/>
                  <a:pt x="88513" y="143362"/>
                </a:cubicBezTo>
                <a:cubicBezTo>
                  <a:pt x="89972" y="143910"/>
                  <a:pt x="92708" y="145460"/>
                  <a:pt x="94076" y="145095"/>
                </a:cubicBezTo>
                <a:cubicBezTo>
                  <a:pt x="95444" y="144730"/>
                  <a:pt x="98271" y="143910"/>
                  <a:pt x="98818" y="145095"/>
                </a:cubicBezTo>
                <a:cubicBezTo>
                  <a:pt x="99365" y="146281"/>
                  <a:pt x="98818" y="147922"/>
                  <a:pt x="97632" y="149655"/>
                </a:cubicBezTo>
                <a:cubicBezTo>
                  <a:pt x="96447" y="151387"/>
                  <a:pt x="94988" y="153667"/>
                  <a:pt x="94623" y="155126"/>
                </a:cubicBezTo>
                <a:cubicBezTo>
                  <a:pt x="94231" y="156585"/>
                  <a:pt x="93437" y="157907"/>
                  <a:pt x="92343" y="158956"/>
                </a:cubicBezTo>
                <a:cubicBezTo>
                  <a:pt x="91705" y="159594"/>
                  <a:pt x="90793" y="159868"/>
                  <a:pt x="92343" y="162604"/>
                </a:cubicBezTo>
                <a:lnTo>
                  <a:pt x="92343" y="162604"/>
                </a:lnTo>
                <a:cubicBezTo>
                  <a:pt x="93574" y="162859"/>
                  <a:pt x="94851" y="162859"/>
                  <a:pt x="96082" y="162604"/>
                </a:cubicBezTo>
                <a:cubicBezTo>
                  <a:pt x="97177" y="162604"/>
                  <a:pt x="104745" y="161144"/>
                  <a:pt x="105201" y="160688"/>
                </a:cubicBezTo>
                <a:cubicBezTo>
                  <a:pt x="106742" y="160460"/>
                  <a:pt x="108310" y="160460"/>
                  <a:pt x="109851" y="160688"/>
                </a:cubicBezTo>
                <a:lnTo>
                  <a:pt x="118241" y="160050"/>
                </a:lnTo>
                <a:cubicBezTo>
                  <a:pt x="119390" y="158418"/>
                  <a:pt x="120813" y="157004"/>
                  <a:pt x="122436" y="155855"/>
                </a:cubicBezTo>
                <a:cubicBezTo>
                  <a:pt x="125445" y="153576"/>
                  <a:pt x="122436" y="149655"/>
                  <a:pt x="121888" y="149107"/>
                </a:cubicBezTo>
                <a:cubicBezTo>
                  <a:pt x="121433" y="148578"/>
                  <a:pt x="121031" y="147995"/>
                  <a:pt x="120703" y="147375"/>
                </a:cubicBezTo>
                <a:lnTo>
                  <a:pt x="120703" y="144274"/>
                </a:lnTo>
                <a:cubicBezTo>
                  <a:pt x="120393" y="140764"/>
                  <a:pt x="122135" y="137390"/>
                  <a:pt x="125171" y="135611"/>
                </a:cubicBezTo>
                <a:lnTo>
                  <a:pt x="139397" y="124760"/>
                </a:lnTo>
                <a:cubicBezTo>
                  <a:pt x="136479" y="122489"/>
                  <a:pt x="133433" y="120392"/>
                  <a:pt x="130278" y="118468"/>
                </a:cubicBezTo>
                <a:cubicBezTo>
                  <a:pt x="126074" y="115723"/>
                  <a:pt x="122883" y="111692"/>
                  <a:pt x="121159" y="106978"/>
                </a:cubicBezTo>
                <a:cubicBezTo>
                  <a:pt x="120512" y="104680"/>
                  <a:pt x="119718" y="102427"/>
                  <a:pt x="118788" y="100230"/>
                </a:cubicBezTo>
                <a:lnTo>
                  <a:pt x="128546" y="81992"/>
                </a:lnTo>
                <a:cubicBezTo>
                  <a:pt x="126986" y="79813"/>
                  <a:pt x="125245" y="77770"/>
                  <a:pt x="123348" y="75882"/>
                </a:cubicBezTo>
                <a:cubicBezTo>
                  <a:pt x="122162" y="75153"/>
                  <a:pt x="124077" y="71323"/>
                  <a:pt x="124898" y="69955"/>
                </a:cubicBezTo>
                <a:cubicBezTo>
                  <a:pt x="125764" y="68861"/>
                  <a:pt x="127242" y="68451"/>
                  <a:pt x="128546" y="68952"/>
                </a:cubicBezTo>
                <a:cubicBezTo>
                  <a:pt x="129822" y="69408"/>
                  <a:pt x="130552" y="69955"/>
                  <a:pt x="131281" y="68952"/>
                </a:cubicBezTo>
                <a:cubicBezTo>
                  <a:pt x="132010" y="67949"/>
                  <a:pt x="129366" y="65669"/>
                  <a:pt x="125171" y="63754"/>
                </a:cubicBezTo>
                <a:cubicBezTo>
                  <a:pt x="120977" y="61839"/>
                  <a:pt x="114776" y="68223"/>
                  <a:pt x="112770" y="69773"/>
                </a:cubicBezTo>
                <a:cubicBezTo>
                  <a:pt x="110764" y="71323"/>
                  <a:pt x="108119" y="68678"/>
                  <a:pt x="107572" y="68040"/>
                </a:cubicBezTo>
                <a:lnTo>
                  <a:pt x="106113" y="66490"/>
                </a:lnTo>
                <a:cubicBezTo>
                  <a:pt x="106113" y="66490"/>
                  <a:pt x="89516" y="59651"/>
                  <a:pt x="87875" y="58739"/>
                </a:cubicBezTo>
                <a:cubicBezTo>
                  <a:pt x="86234" y="57827"/>
                  <a:pt x="81492" y="57736"/>
                  <a:pt x="86142" y="56186"/>
                </a:cubicBezTo>
                <a:cubicBezTo>
                  <a:pt x="90793" y="54635"/>
                  <a:pt x="90155" y="51535"/>
                  <a:pt x="90155" y="51535"/>
                </a:cubicBezTo>
                <a:cubicBezTo>
                  <a:pt x="90155" y="51535"/>
                  <a:pt x="88969" y="45516"/>
                  <a:pt x="88969" y="44878"/>
                </a:cubicBezTo>
                <a:cubicBezTo>
                  <a:pt x="88969" y="44240"/>
                  <a:pt x="88969" y="42963"/>
                  <a:pt x="87966" y="42781"/>
                </a:cubicBezTo>
                <a:cubicBezTo>
                  <a:pt x="85313" y="41641"/>
                  <a:pt x="82732" y="40364"/>
                  <a:pt x="80215" y="38951"/>
                </a:cubicBezTo>
                <a:cubicBezTo>
                  <a:pt x="75099" y="36233"/>
                  <a:pt x="70166" y="33188"/>
                  <a:pt x="65442" y="29832"/>
                </a:cubicBezTo>
                <a:cubicBezTo>
                  <a:pt x="63618" y="28190"/>
                  <a:pt x="65442" y="28464"/>
                  <a:pt x="65442" y="27826"/>
                </a:cubicBezTo>
                <a:cubicBezTo>
                  <a:pt x="65442" y="27187"/>
                  <a:pt x="62342" y="21716"/>
                  <a:pt x="60792" y="19528"/>
                </a:cubicBezTo>
                <a:cubicBezTo>
                  <a:pt x="59242" y="17339"/>
                  <a:pt x="46566" y="3205"/>
                  <a:pt x="46566" y="3205"/>
                </a:cubicBezTo>
                <a:lnTo>
                  <a:pt x="47113" y="3205"/>
                </a:lnTo>
                <a:lnTo>
                  <a:pt x="44286" y="1472"/>
                </a:lnTo>
                <a:cubicBezTo>
                  <a:pt x="44196" y="560"/>
                  <a:pt x="41095" y="1016"/>
                  <a:pt x="40639" y="743"/>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33" name="Freeform: Shape 1332">
            <a:extLst>
              <a:ext uri="{FF2B5EF4-FFF2-40B4-BE49-F238E27FC236}">
                <a16:creationId xmlns:a16="http://schemas.microsoft.com/office/drawing/2014/main" id="{1725A1CC-2BE1-7BBC-7B0B-8E61C6C724EC}"/>
              </a:ext>
            </a:extLst>
          </p:cNvPr>
          <p:cNvSpPr/>
          <p:nvPr/>
        </p:nvSpPr>
        <p:spPr>
          <a:xfrm>
            <a:off x="6332695" y="3218815"/>
            <a:ext cx="50340" cy="54487"/>
          </a:xfrm>
          <a:custGeom>
            <a:avLst/>
            <a:gdLst>
              <a:gd name="connsiteX0" fmla="*/ 1100 w 57937"/>
              <a:gd name="connsiteY0" fmla="*/ 34862 h 62709"/>
              <a:gd name="connsiteX1" fmla="*/ 1100 w 57937"/>
              <a:gd name="connsiteY1" fmla="*/ 36048 h 62709"/>
              <a:gd name="connsiteX2" fmla="*/ 7575 w 57937"/>
              <a:gd name="connsiteY2" fmla="*/ 42887 h 62709"/>
              <a:gd name="connsiteX3" fmla="*/ 11222 w 57937"/>
              <a:gd name="connsiteY3" fmla="*/ 45896 h 62709"/>
              <a:gd name="connsiteX4" fmla="*/ 14414 w 57937"/>
              <a:gd name="connsiteY4" fmla="*/ 48723 h 62709"/>
              <a:gd name="connsiteX5" fmla="*/ 15964 w 57937"/>
              <a:gd name="connsiteY5" fmla="*/ 52371 h 62709"/>
              <a:gd name="connsiteX6" fmla="*/ 17423 w 57937"/>
              <a:gd name="connsiteY6" fmla="*/ 62675 h 62709"/>
              <a:gd name="connsiteX7" fmla="*/ 21435 w 57937"/>
              <a:gd name="connsiteY7" fmla="*/ 62675 h 62709"/>
              <a:gd name="connsiteX8" fmla="*/ 23350 w 57937"/>
              <a:gd name="connsiteY8" fmla="*/ 61763 h 62709"/>
              <a:gd name="connsiteX9" fmla="*/ 23350 w 57937"/>
              <a:gd name="connsiteY9" fmla="*/ 59575 h 62709"/>
              <a:gd name="connsiteX10" fmla="*/ 23989 w 57937"/>
              <a:gd name="connsiteY10" fmla="*/ 58024 h 62709"/>
              <a:gd name="connsiteX11" fmla="*/ 28274 w 57937"/>
              <a:gd name="connsiteY11" fmla="*/ 52644 h 62709"/>
              <a:gd name="connsiteX12" fmla="*/ 31831 w 57937"/>
              <a:gd name="connsiteY12" fmla="*/ 51185 h 62709"/>
              <a:gd name="connsiteX13" fmla="*/ 34384 w 57937"/>
              <a:gd name="connsiteY13" fmla="*/ 51641 h 62709"/>
              <a:gd name="connsiteX14" fmla="*/ 38214 w 57937"/>
              <a:gd name="connsiteY14" fmla="*/ 52735 h 62709"/>
              <a:gd name="connsiteX15" fmla="*/ 41041 w 57937"/>
              <a:gd name="connsiteY15" fmla="*/ 53283 h 62709"/>
              <a:gd name="connsiteX16" fmla="*/ 42044 w 57937"/>
              <a:gd name="connsiteY16" fmla="*/ 52279 h 62709"/>
              <a:gd name="connsiteX17" fmla="*/ 43321 w 57937"/>
              <a:gd name="connsiteY17" fmla="*/ 49909 h 62709"/>
              <a:gd name="connsiteX18" fmla="*/ 47606 w 57937"/>
              <a:gd name="connsiteY18" fmla="*/ 47720 h 62709"/>
              <a:gd name="connsiteX19" fmla="*/ 51254 w 57937"/>
              <a:gd name="connsiteY19" fmla="*/ 47173 h 62709"/>
              <a:gd name="connsiteX20" fmla="*/ 51254 w 57937"/>
              <a:gd name="connsiteY20" fmla="*/ 43525 h 62709"/>
              <a:gd name="connsiteX21" fmla="*/ 53534 w 57937"/>
              <a:gd name="connsiteY21" fmla="*/ 39695 h 62709"/>
              <a:gd name="connsiteX22" fmla="*/ 56543 w 57937"/>
              <a:gd name="connsiteY22" fmla="*/ 34224 h 62709"/>
              <a:gd name="connsiteX23" fmla="*/ 57729 w 57937"/>
              <a:gd name="connsiteY23" fmla="*/ 29665 h 62709"/>
              <a:gd name="connsiteX24" fmla="*/ 52987 w 57937"/>
              <a:gd name="connsiteY24" fmla="*/ 29665 h 62709"/>
              <a:gd name="connsiteX25" fmla="*/ 47424 w 57937"/>
              <a:gd name="connsiteY25" fmla="*/ 27932 h 62709"/>
              <a:gd name="connsiteX26" fmla="*/ 45965 w 57937"/>
              <a:gd name="connsiteY26" fmla="*/ 24558 h 62709"/>
              <a:gd name="connsiteX27" fmla="*/ 44232 w 57937"/>
              <a:gd name="connsiteY27" fmla="*/ 20546 h 62709"/>
              <a:gd name="connsiteX28" fmla="*/ 42318 w 57937"/>
              <a:gd name="connsiteY28" fmla="*/ 15257 h 62709"/>
              <a:gd name="connsiteX29" fmla="*/ 38579 w 57937"/>
              <a:gd name="connsiteY29" fmla="*/ 11791 h 62709"/>
              <a:gd name="connsiteX30" fmla="*/ 33746 w 57937"/>
              <a:gd name="connsiteY30" fmla="*/ 9694 h 62709"/>
              <a:gd name="connsiteX31" fmla="*/ 28821 w 57937"/>
              <a:gd name="connsiteY31" fmla="*/ 28 h 62709"/>
              <a:gd name="connsiteX32" fmla="*/ 23350 w 57937"/>
              <a:gd name="connsiteY32" fmla="*/ 4040 h 62709"/>
              <a:gd name="connsiteX33" fmla="*/ 21982 w 57937"/>
              <a:gd name="connsiteY33" fmla="*/ 7597 h 62709"/>
              <a:gd name="connsiteX34" fmla="*/ 19155 w 57937"/>
              <a:gd name="connsiteY34" fmla="*/ 11244 h 62709"/>
              <a:gd name="connsiteX35" fmla="*/ 19155 w 57937"/>
              <a:gd name="connsiteY35" fmla="*/ 15621 h 62709"/>
              <a:gd name="connsiteX36" fmla="*/ 14778 w 57937"/>
              <a:gd name="connsiteY36" fmla="*/ 18630 h 62709"/>
              <a:gd name="connsiteX37" fmla="*/ 14231 w 57937"/>
              <a:gd name="connsiteY37" fmla="*/ 21822 h 62709"/>
              <a:gd name="connsiteX38" fmla="*/ 11952 w 57937"/>
              <a:gd name="connsiteY38" fmla="*/ 23190 h 62709"/>
              <a:gd name="connsiteX39" fmla="*/ 9307 w 57937"/>
              <a:gd name="connsiteY39" fmla="*/ 23920 h 62709"/>
              <a:gd name="connsiteX40" fmla="*/ 7028 w 57937"/>
              <a:gd name="connsiteY40" fmla="*/ 25105 h 62709"/>
              <a:gd name="connsiteX41" fmla="*/ 1283 w 57937"/>
              <a:gd name="connsiteY41" fmla="*/ 26017 h 62709"/>
              <a:gd name="connsiteX42" fmla="*/ 188 w 57937"/>
              <a:gd name="connsiteY42" fmla="*/ 32674 h 62709"/>
              <a:gd name="connsiteX43" fmla="*/ 1100 w 57937"/>
              <a:gd name="connsiteY43" fmla="*/ 34862 h 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7937" h="62709">
                <a:moveTo>
                  <a:pt x="1100" y="34862"/>
                </a:moveTo>
                <a:cubicBezTo>
                  <a:pt x="1054" y="35254"/>
                  <a:pt x="1054" y="35656"/>
                  <a:pt x="1100" y="36048"/>
                </a:cubicBezTo>
                <a:cubicBezTo>
                  <a:pt x="1100" y="36048"/>
                  <a:pt x="7210" y="42340"/>
                  <a:pt x="7575" y="42887"/>
                </a:cubicBezTo>
                <a:cubicBezTo>
                  <a:pt x="8605" y="44091"/>
                  <a:pt x="9845" y="45112"/>
                  <a:pt x="11222" y="45896"/>
                </a:cubicBezTo>
                <a:cubicBezTo>
                  <a:pt x="12417" y="46680"/>
                  <a:pt x="13493" y="47629"/>
                  <a:pt x="14414" y="48723"/>
                </a:cubicBezTo>
                <a:cubicBezTo>
                  <a:pt x="15143" y="49835"/>
                  <a:pt x="15672" y="51076"/>
                  <a:pt x="15964" y="52371"/>
                </a:cubicBezTo>
                <a:lnTo>
                  <a:pt x="17423" y="62675"/>
                </a:lnTo>
                <a:cubicBezTo>
                  <a:pt x="18745" y="62401"/>
                  <a:pt x="20113" y="62401"/>
                  <a:pt x="21435" y="62675"/>
                </a:cubicBezTo>
                <a:cubicBezTo>
                  <a:pt x="22712" y="62675"/>
                  <a:pt x="22986" y="62128"/>
                  <a:pt x="23350" y="61763"/>
                </a:cubicBezTo>
                <a:cubicBezTo>
                  <a:pt x="23906" y="61143"/>
                  <a:pt x="23906" y="60195"/>
                  <a:pt x="23350" y="59575"/>
                </a:cubicBezTo>
                <a:cubicBezTo>
                  <a:pt x="22803" y="59028"/>
                  <a:pt x="23989" y="58024"/>
                  <a:pt x="23989" y="58024"/>
                </a:cubicBezTo>
                <a:lnTo>
                  <a:pt x="28274" y="52644"/>
                </a:lnTo>
                <a:cubicBezTo>
                  <a:pt x="29095" y="51459"/>
                  <a:pt x="30645" y="51641"/>
                  <a:pt x="31831" y="51185"/>
                </a:cubicBezTo>
                <a:cubicBezTo>
                  <a:pt x="32706" y="50912"/>
                  <a:pt x="33655" y="51085"/>
                  <a:pt x="34384" y="51641"/>
                </a:cubicBezTo>
                <a:cubicBezTo>
                  <a:pt x="34384" y="51641"/>
                  <a:pt x="37393" y="52462"/>
                  <a:pt x="38214" y="52735"/>
                </a:cubicBezTo>
                <a:cubicBezTo>
                  <a:pt x="39035" y="53009"/>
                  <a:pt x="40311" y="52735"/>
                  <a:pt x="41041" y="53283"/>
                </a:cubicBezTo>
                <a:cubicBezTo>
                  <a:pt x="41771" y="53830"/>
                  <a:pt x="42226" y="53283"/>
                  <a:pt x="42044" y="52279"/>
                </a:cubicBezTo>
                <a:cubicBezTo>
                  <a:pt x="41861" y="51276"/>
                  <a:pt x="42774" y="50638"/>
                  <a:pt x="43321" y="49909"/>
                </a:cubicBezTo>
                <a:cubicBezTo>
                  <a:pt x="44643" y="48978"/>
                  <a:pt x="46084" y="48249"/>
                  <a:pt x="47606" y="47720"/>
                </a:cubicBezTo>
                <a:cubicBezTo>
                  <a:pt x="48765" y="47264"/>
                  <a:pt x="50014" y="47082"/>
                  <a:pt x="51254" y="47173"/>
                </a:cubicBezTo>
                <a:cubicBezTo>
                  <a:pt x="49704" y="44437"/>
                  <a:pt x="50616" y="44164"/>
                  <a:pt x="51254" y="43525"/>
                </a:cubicBezTo>
                <a:cubicBezTo>
                  <a:pt x="52348" y="42477"/>
                  <a:pt x="53141" y="41154"/>
                  <a:pt x="53534" y="39695"/>
                </a:cubicBezTo>
                <a:cubicBezTo>
                  <a:pt x="53534" y="38236"/>
                  <a:pt x="55814" y="35957"/>
                  <a:pt x="56543" y="34224"/>
                </a:cubicBezTo>
                <a:cubicBezTo>
                  <a:pt x="57272" y="32491"/>
                  <a:pt x="58276" y="31215"/>
                  <a:pt x="57729" y="29665"/>
                </a:cubicBezTo>
                <a:cubicBezTo>
                  <a:pt x="57182" y="28114"/>
                  <a:pt x="54355" y="28935"/>
                  <a:pt x="52987" y="29665"/>
                </a:cubicBezTo>
                <a:cubicBezTo>
                  <a:pt x="51619" y="30394"/>
                  <a:pt x="48974" y="28479"/>
                  <a:pt x="47424" y="27932"/>
                </a:cubicBezTo>
                <a:cubicBezTo>
                  <a:pt x="45874" y="27385"/>
                  <a:pt x="46148" y="26017"/>
                  <a:pt x="45965" y="24558"/>
                </a:cubicBezTo>
                <a:cubicBezTo>
                  <a:pt x="45783" y="23099"/>
                  <a:pt x="45965" y="21640"/>
                  <a:pt x="44232" y="20546"/>
                </a:cubicBezTo>
                <a:cubicBezTo>
                  <a:pt x="42500" y="19451"/>
                  <a:pt x="43503" y="16716"/>
                  <a:pt x="42318" y="15257"/>
                </a:cubicBezTo>
                <a:cubicBezTo>
                  <a:pt x="41132" y="13797"/>
                  <a:pt x="40403" y="10423"/>
                  <a:pt x="38579" y="11791"/>
                </a:cubicBezTo>
                <a:cubicBezTo>
                  <a:pt x="36755" y="13159"/>
                  <a:pt x="34931" y="12886"/>
                  <a:pt x="33746" y="9694"/>
                </a:cubicBezTo>
                <a:cubicBezTo>
                  <a:pt x="32560" y="6502"/>
                  <a:pt x="34384" y="575"/>
                  <a:pt x="28821" y="28"/>
                </a:cubicBezTo>
                <a:cubicBezTo>
                  <a:pt x="23259" y="-519"/>
                  <a:pt x="22986" y="2672"/>
                  <a:pt x="23350" y="4040"/>
                </a:cubicBezTo>
                <a:cubicBezTo>
                  <a:pt x="23715" y="5408"/>
                  <a:pt x="26177" y="6867"/>
                  <a:pt x="21982" y="7597"/>
                </a:cubicBezTo>
                <a:cubicBezTo>
                  <a:pt x="17788" y="8326"/>
                  <a:pt x="18791" y="9694"/>
                  <a:pt x="19155" y="11244"/>
                </a:cubicBezTo>
                <a:cubicBezTo>
                  <a:pt x="19520" y="12794"/>
                  <a:pt x="20341" y="13524"/>
                  <a:pt x="19155" y="15621"/>
                </a:cubicBezTo>
                <a:cubicBezTo>
                  <a:pt x="18134" y="17144"/>
                  <a:pt x="16566" y="18220"/>
                  <a:pt x="14778" y="18630"/>
                </a:cubicBezTo>
                <a:cubicBezTo>
                  <a:pt x="13684" y="19178"/>
                  <a:pt x="14778" y="20546"/>
                  <a:pt x="14231" y="21822"/>
                </a:cubicBezTo>
                <a:cubicBezTo>
                  <a:pt x="13684" y="23099"/>
                  <a:pt x="13320" y="23190"/>
                  <a:pt x="11952" y="23190"/>
                </a:cubicBezTo>
                <a:cubicBezTo>
                  <a:pt x="11040" y="23300"/>
                  <a:pt x="10146" y="23546"/>
                  <a:pt x="9307" y="23920"/>
                </a:cubicBezTo>
                <a:lnTo>
                  <a:pt x="7028" y="25105"/>
                </a:lnTo>
                <a:cubicBezTo>
                  <a:pt x="5149" y="25588"/>
                  <a:pt x="3225" y="25889"/>
                  <a:pt x="1283" y="26017"/>
                </a:cubicBezTo>
                <a:cubicBezTo>
                  <a:pt x="-815" y="26017"/>
                  <a:pt x="188" y="30212"/>
                  <a:pt x="188" y="32674"/>
                </a:cubicBezTo>
                <a:cubicBezTo>
                  <a:pt x="361" y="33449"/>
                  <a:pt x="663" y="34196"/>
                  <a:pt x="1100" y="34862"/>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34" name="Freeform: Shape 1333">
            <a:extLst>
              <a:ext uri="{FF2B5EF4-FFF2-40B4-BE49-F238E27FC236}">
                <a16:creationId xmlns:a16="http://schemas.microsoft.com/office/drawing/2014/main" id="{1E361842-65C1-C3E4-4D55-B6BCD6F5B699}"/>
              </a:ext>
            </a:extLst>
          </p:cNvPr>
          <p:cNvSpPr/>
          <p:nvPr/>
        </p:nvSpPr>
        <p:spPr>
          <a:xfrm>
            <a:off x="6286315" y="3213592"/>
            <a:ext cx="55224" cy="59630"/>
          </a:xfrm>
          <a:custGeom>
            <a:avLst/>
            <a:gdLst>
              <a:gd name="connsiteX0" fmla="*/ 29858 w 63558"/>
              <a:gd name="connsiteY0" fmla="*/ 58656 h 68629"/>
              <a:gd name="connsiteX1" fmla="*/ 28581 w 63558"/>
              <a:gd name="connsiteY1" fmla="*/ 53276 h 68629"/>
              <a:gd name="connsiteX2" fmla="*/ 33415 w 63558"/>
              <a:gd name="connsiteY2" fmla="*/ 46984 h 68629"/>
              <a:gd name="connsiteX3" fmla="*/ 39251 w 63558"/>
              <a:gd name="connsiteY3" fmla="*/ 37865 h 68629"/>
              <a:gd name="connsiteX4" fmla="*/ 41895 w 63558"/>
              <a:gd name="connsiteY4" fmla="*/ 37865 h 68629"/>
              <a:gd name="connsiteX5" fmla="*/ 43628 w 63558"/>
              <a:gd name="connsiteY5" fmla="*/ 42607 h 68629"/>
              <a:gd name="connsiteX6" fmla="*/ 44813 w 63558"/>
              <a:gd name="connsiteY6" fmla="*/ 43975 h 68629"/>
              <a:gd name="connsiteX7" fmla="*/ 46911 w 63558"/>
              <a:gd name="connsiteY7" fmla="*/ 43975 h 68629"/>
              <a:gd name="connsiteX8" fmla="*/ 54388 w 63558"/>
              <a:gd name="connsiteY8" fmla="*/ 41148 h 68629"/>
              <a:gd name="connsiteX9" fmla="*/ 54388 w 63558"/>
              <a:gd name="connsiteY9" fmla="*/ 38503 h 68629"/>
              <a:gd name="connsiteX10" fmla="*/ 55482 w 63558"/>
              <a:gd name="connsiteY10" fmla="*/ 31846 h 68629"/>
              <a:gd name="connsiteX11" fmla="*/ 61227 w 63558"/>
              <a:gd name="connsiteY11" fmla="*/ 30934 h 68629"/>
              <a:gd name="connsiteX12" fmla="*/ 63507 w 63558"/>
              <a:gd name="connsiteY12" fmla="*/ 29749 h 68629"/>
              <a:gd name="connsiteX13" fmla="*/ 25664 w 63558"/>
              <a:gd name="connsiteY13" fmla="*/ 477 h 68629"/>
              <a:gd name="connsiteX14" fmla="*/ 24843 w 63558"/>
              <a:gd name="connsiteY14" fmla="*/ 477 h 68629"/>
              <a:gd name="connsiteX15" fmla="*/ 20739 w 63558"/>
              <a:gd name="connsiteY15" fmla="*/ 1207 h 68629"/>
              <a:gd name="connsiteX16" fmla="*/ 18915 w 63558"/>
              <a:gd name="connsiteY16" fmla="*/ 660 h 68629"/>
              <a:gd name="connsiteX17" fmla="*/ 17365 w 63558"/>
              <a:gd name="connsiteY17" fmla="*/ 112 h 68629"/>
              <a:gd name="connsiteX18" fmla="*/ 16089 w 63558"/>
              <a:gd name="connsiteY18" fmla="*/ 2028 h 68629"/>
              <a:gd name="connsiteX19" fmla="*/ 20010 w 63558"/>
              <a:gd name="connsiteY19" fmla="*/ 8137 h 68629"/>
              <a:gd name="connsiteX20" fmla="*/ 19463 w 63558"/>
              <a:gd name="connsiteY20" fmla="*/ 10052 h 68629"/>
              <a:gd name="connsiteX21" fmla="*/ 16454 w 63558"/>
              <a:gd name="connsiteY21" fmla="*/ 8867 h 68629"/>
              <a:gd name="connsiteX22" fmla="*/ 11803 w 63558"/>
              <a:gd name="connsiteY22" fmla="*/ 8867 h 68629"/>
              <a:gd name="connsiteX23" fmla="*/ 6605 w 63558"/>
              <a:gd name="connsiteY23" fmla="*/ 13608 h 68629"/>
              <a:gd name="connsiteX24" fmla="*/ 404 w 63558"/>
              <a:gd name="connsiteY24" fmla="*/ 22727 h 68629"/>
              <a:gd name="connsiteX25" fmla="*/ 2410 w 63558"/>
              <a:gd name="connsiteY25" fmla="*/ 30752 h 68629"/>
              <a:gd name="connsiteX26" fmla="*/ 1681 w 63558"/>
              <a:gd name="connsiteY26" fmla="*/ 38230 h 68629"/>
              <a:gd name="connsiteX27" fmla="*/ -52 w 63558"/>
              <a:gd name="connsiteY27" fmla="*/ 39324 h 68629"/>
              <a:gd name="connsiteX28" fmla="*/ -52 w 63558"/>
              <a:gd name="connsiteY28" fmla="*/ 40053 h 68629"/>
              <a:gd name="connsiteX29" fmla="*/ 5420 w 63558"/>
              <a:gd name="connsiteY29" fmla="*/ 43063 h 68629"/>
              <a:gd name="connsiteX30" fmla="*/ 7335 w 63558"/>
              <a:gd name="connsiteY30" fmla="*/ 46892 h 68629"/>
              <a:gd name="connsiteX31" fmla="*/ 6788 w 63558"/>
              <a:gd name="connsiteY31" fmla="*/ 48808 h 68629"/>
              <a:gd name="connsiteX32" fmla="*/ 28673 w 63558"/>
              <a:gd name="connsiteY32" fmla="*/ 67775 h 68629"/>
              <a:gd name="connsiteX33" fmla="*/ 29950 w 63558"/>
              <a:gd name="connsiteY33" fmla="*/ 68596 h 68629"/>
              <a:gd name="connsiteX34" fmla="*/ 30679 w 63558"/>
              <a:gd name="connsiteY34" fmla="*/ 60571 h 68629"/>
              <a:gd name="connsiteX35" fmla="*/ 29858 w 63558"/>
              <a:gd name="connsiteY35" fmla="*/ 58656 h 68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3558" h="68629">
                <a:moveTo>
                  <a:pt x="29858" y="58656"/>
                </a:moveTo>
                <a:cubicBezTo>
                  <a:pt x="28947" y="57927"/>
                  <a:pt x="26393" y="56103"/>
                  <a:pt x="28581" y="53276"/>
                </a:cubicBezTo>
                <a:cubicBezTo>
                  <a:pt x="30770" y="50449"/>
                  <a:pt x="32503" y="48534"/>
                  <a:pt x="33415" y="46984"/>
                </a:cubicBezTo>
                <a:cubicBezTo>
                  <a:pt x="35120" y="43792"/>
                  <a:pt x="37071" y="40747"/>
                  <a:pt x="39251" y="37865"/>
                </a:cubicBezTo>
                <a:cubicBezTo>
                  <a:pt x="40254" y="36953"/>
                  <a:pt x="41257" y="35403"/>
                  <a:pt x="41895" y="37865"/>
                </a:cubicBezTo>
                <a:cubicBezTo>
                  <a:pt x="42534" y="40327"/>
                  <a:pt x="43628" y="42607"/>
                  <a:pt x="43628" y="42607"/>
                </a:cubicBezTo>
                <a:cubicBezTo>
                  <a:pt x="43628" y="42607"/>
                  <a:pt x="44266" y="43883"/>
                  <a:pt x="44813" y="43975"/>
                </a:cubicBezTo>
                <a:cubicBezTo>
                  <a:pt x="45470" y="44312"/>
                  <a:pt x="46254" y="44312"/>
                  <a:pt x="46911" y="43975"/>
                </a:cubicBezTo>
                <a:lnTo>
                  <a:pt x="54388" y="41148"/>
                </a:lnTo>
                <a:cubicBezTo>
                  <a:pt x="54206" y="40272"/>
                  <a:pt x="54206" y="39378"/>
                  <a:pt x="54388" y="38503"/>
                </a:cubicBezTo>
                <a:cubicBezTo>
                  <a:pt x="54388" y="36041"/>
                  <a:pt x="53385" y="32211"/>
                  <a:pt x="55482" y="31846"/>
                </a:cubicBezTo>
                <a:cubicBezTo>
                  <a:pt x="57425" y="31719"/>
                  <a:pt x="59349" y="31418"/>
                  <a:pt x="61227" y="30934"/>
                </a:cubicBezTo>
                <a:lnTo>
                  <a:pt x="63507" y="29749"/>
                </a:lnTo>
                <a:lnTo>
                  <a:pt x="25664" y="477"/>
                </a:lnTo>
                <a:lnTo>
                  <a:pt x="24843" y="477"/>
                </a:lnTo>
                <a:lnTo>
                  <a:pt x="20739" y="1207"/>
                </a:lnTo>
                <a:cubicBezTo>
                  <a:pt x="20739" y="1207"/>
                  <a:pt x="18915" y="1207"/>
                  <a:pt x="18915" y="660"/>
                </a:cubicBezTo>
                <a:cubicBezTo>
                  <a:pt x="18915" y="112"/>
                  <a:pt x="17821" y="-252"/>
                  <a:pt x="17365" y="112"/>
                </a:cubicBezTo>
                <a:cubicBezTo>
                  <a:pt x="16910" y="477"/>
                  <a:pt x="15541" y="842"/>
                  <a:pt x="16089" y="2028"/>
                </a:cubicBezTo>
                <a:cubicBezTo>
                  <a:pt x="16636" y="3213"/>
                  <a:pt x="19281" y="6861"/>
                  <a:pt x="20010" y="8137"/>
                </a:cubicBezTo>
                <a:cubicBezTo>
                  <a:pt x="20739" y="9414"/>
                  <a:pt x="20010" y="10052"/>
                  <a:pt x="19463" y="10052"/>
                </a:cubicBezTo>
                <a:cubicBezTo>
                  <a:pt x="18405" y="9806"/>
                  <a:pt x="17393" y="9405"/>
                  <a:pt x="16454" y="8867"/>
                </a:cubicBezTo>
                <a:cubicBezTo>
                  <a:pt x="15724" y="8867"/>
                  <a:pt x="13718" y="6496"/>
                  <a:pt x="11803" y="8867"/>
                </a:cubicBezTo>
                <a:cubicBezTo>
                  <a:pt x="10171" y="10554"/>
                  <a:pt x="8429" y="12131"/>
                  <a:pt x="6605" y="13608"/>
                </a:cubicBezTo>
                <a:cubicBezTo>
                  <a:pt x="4872" y="15068"/>
                  <a:pt x="40" y="20448"/>
                  <a:pt x="404" y="22727"/>
                </a:cubicBezTo>
                <a:cubicBezTo>
                  <a:pt x="769" y="25007"/>
                  <a:pt x="1863" y="28381"/>
                  <a:pt x="2410" y="30752"/>
                </a:cubicBezTo>
                <a:cubicBezTo>
                  <a:pt x="2848" y="33269"/>
                  <a:pt x="2593" y="35849"/>
                  <a:pt x="1681" y="38230"/>
                </a:cubicBezTo>
                <a:cubicBezTo>
                  <a:pt x="1161" y="38676"/>
                  <a:pt x="577" y="39041"/>
                  <a:pt x="-52" y="39324"/>
                </a:cubicBezTo>
                <a:cubicBezTo>
                  <a:pt x="-52" y="39324"/>
                  <a:pt x="-52" y="39324"/>
                  <a:pt x="-52" y="40053"/>
                </a:cubicBezTo>
                <a:cubicBezTo>
                  <a:pt x="860" y="42698"/>
                  <a:pt x="1863" y="44430"/>
                  <a:pt x="5420" y="43063"/>
                </a:cubicBezTo>
                <a:cubicBezTo>
                  <a:pt x="8976" y="41695"/>
                  <a:pt x="11165" y="47257"/>
                  <a:pt x="7335" y="46892"/>
                </a:cubicBezTo>
                <a:cubicBezTo>
                  <a:pt x="3504" y="46528"/>
                  <a:pt x="2046" y="45525"/>
                  <a:pt x="6788" y="48808"/>
                </a:cubicBezTo>
                <a:cubicBezTo>
                  <a:pt x="11529" y="52090"/>
                  <a:pt x="28673" y="67775"/>
                  <a:pt x="28673" y="67775"/>
                </a:cubicBezTo>
                <a:cubicBezTo>
                  <a:pt x="29065" y="68094"/>
                  <a:pt x="29494" y="68368"/>
                  <a:pt x="29950" y="68596"/>
                </a:cubicBezTo>
                <a:lnTo>
                  <a:pt x="30679" y="60571"/>
                </a:lnTo>
                <a:cubicBezTo>
                  <a:pt x="30642" y="59851"/>
                  <a:pt x="30351" y="59176"/>
                  <a:pt x="29858" y="58656"/>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335" name="Freeform: Shape 1334">
            <a:extLst>
              <a:ext uri="{FF2B5EF4-FFF2-40B4-BE49-F238E27FC236}">
                <a16:creationId xmlns:a16="http://schemas.microsoft.com/office/drawing/2014/main" id="{CCD56133-64BE-46FF-C7E8-845039B303B8}"/>
              </a:ext>
            </a:extLst>
          </p:cNvPr>
          <p:cNvSpPr/>
          <p:nvPr/>
        </p:nvSpPr>
        <p:spPr>
          <a:xfrm>
            <a:off x="6310420" y="3245245"/>
            <a:ext cx="51164" cy="104757"/>
          </a:xfrm>
          <a:custGeom>
            <a:avLst/>
            <a:gdLst>
              <a:gd name="connsiteX0" fmla="*/ 51267 w 58885"/>
              <a:gd name="connsiteY0" fmla="*/ 71286 h 120565"/>
              <a:gd name="connsiteX1" fmla="*/ 49534 w 58885"/>
              <a:gd name="connsiteY1" fmla="*/ 69644 h 120565"/>
              <a:gd name="connsiteX2" fmla="*/ 46799 w 58885"/>
              <a:gd name="connsiteY2" fmla="*/ 65267 h 120565"/>
              <a:gd name="connsiteX3" fmla="*/ 44154 w 58885"/>
              <a:gd name="connsiteY3" fmla="*/ 63990 h 120565"/>
              <a:gd name="connsiteX4" fmla="*/ 41966 w 58885"/>
              <a:gd name="connsiteY4" fmla="*/ 60708 h 120565"/>
              <a:gd name="connsiteX5" fmla="*/ 40416 w 58885"/>
              <a:gd name="connsiteY5" fmla="*/ 55601 h 120565"/>
              <a:gd name="connsiteX6" fmla="*/ 42239 w 58885"/>
              <a:gd name="connsiteY6" fmla="*/ 51589 h 120565"/>
              <a:gd name="connsiteX7" fmla="*/ 40871 w 58885"/>
              <a:gd name="connsiteY7" fmla="*/ 49309 h 120565"/>
              <a:gd name="connsiteX8" fmla="*/ 39139 w 58885"/>
              <a:gd name="connsiteY8" fmla="*/ 46026 h 120565"/>
              <a:gd name="connsiteX9" fmla="*/ 41236 w 58885"/>
              <a:gd name="connsiteY9" fmla="*/ 44202 h 120565"/>
              <a:gd name="connsiteX10" fmla="*/ 42239 w 58885"/>
              <a:gd name="connsiteY10" fmla="*/ 41740 h 120565"/>
              <a:gd name="connsiteX11" fmla="*/ 42239 w 58885"/>
              <a:gd name="connsiteY11" fmla="*/ 35084 h 120565"/>
              <a:gd name="connsiteX12" fmla="*/ 42239 w 58885"/>
              <a:gd name="connsiteY12" fmla="*/ 32804 h 120565"/>
              <a:gd name="connsiteX13" fmla="*/ 42969 w 58885"/>
              <a:gd name="connsiteY13" fmla="*/ 32257 h 120565"/>
              <a:gd name="connsiteX14" fmla="*/ 41510 w 58885"/>
              <a:gd name="connsiteY14" fmla="*/ 21952 h 120565"/>
              <a:gd name="connsiteX15" fmla="*/ 39960 w 58885"/>
              <a:gd name="connsiteY15" fmla="*/ 18305 h 120565"/>
              <a:gd name="connsiteX16" fmla="*/ 36768 w 58885"/>
              <a:gd name="connsiteY16" fmla="*/ 15478 h 120565"/>
              <a:gd name="connsiteX17" fmla="*/ 33120 w 58885"/>
              <a:gd name="connsiteY17" fmla="*/ 12469 h 120565"/>
              <a:gd name="connsiteX18" fmla="*/ 26646 w 58885"/>
              <a:gd name="connsiteY18" fmla="*/ 5629 h 120565"/>
              <a:gd name="connsiteX19" fmla="*/ 26646 w 58885"/>
              <a:gd name="connsiteY19" fmla="*/ 4444 h 120565"/>
              <a:gd name="connsiteX20" fmla="*/ 19168 w 58885"/>
              <a:gd name="connsiteY20" fmla="*/ 7271 h 120565"/>
              <a:gd name="connsiteX21" fmla="*/ 17071 w 58885"/>
              <a:gd name="connsiteY21" fmla="*/ 7271 h 120565"/>
              <a:gd name="connsiteX22" fmla="*/ 15886 w 58885"/>
              <a:gd name="connsiteY22" fmla="*/ 5903 h 120565"/>
              <a:gd name="connsiteX23" fmla="*/ 14153 w 58885"/>
              <a:gd name="connsiteY23" fmla="*/ 1161 h 120565"/>
              <a:gd name="connsiteX24" fmla="*/ 11509 w 58885"/>
              <a:gd name="connsiteY24" fmla="*/ 1161 h 120565"/>
              <a:gd name="connsiteX25" fmla="*/ 5672 w 58885"/>
              <a:gd name="connsiteY25" fmla="*/ 10280 h 120565"/>
              <a:gd name="connsiteX26" fmla="*/ 839 w 58885"/>
              <a:gd name="connsiteY26" fmla="*/ 16572 h 120565"/>
              <a:gd name="connsiteX27" fmla="*/ 2116 w 58885"/>
              <a:gd name="connsiteY27" fmla="*/ 21952 h 120565"/>
              <a:gd name="connsiteX28" fmla="*/ 2937 w 58885"/>
              <a:gd name="connsiteY28" fmla="*/ 23958 h 120565"/>
              <a:gd name="connsiteX29" fmla="*/ 2207 w 58885"/>
              <a:gd name="connsiteY29" fmla="*/ 31983 h 120565"/>
              <a:gd name="connsiteX30" fmla="*/ 5308 w 58885"/>
              <a:gd name="connsiteY30" fmla="*/ 33077 h 120565"/>
              <a:gd name="connsiteX31" fmla="*/ 8682 w 58885"/>
              <a:gd name="connsiteY31" fmla="*/ 35904 h 120565"/>
              <a:gd name="connsiteX32" fmla="*/ 8135 w 58885"/>
              <a:gd name="connsiteY32" fmla="*/ 44111 h 120565"/>
              <a:gd name="connsiteX33" fmla="*/ 3940 w 58885"/>
              <a:gd name="connsiteY33" fmla="*/ 47941 h 120565"/>
              <a:gd name="connsiteX34" fmla="*/ 5308 w 58885"/>
              <a:gd name="connsiteY34" fmla="*/ 53777 h 120565"/>
              <a:gd name="connsiteX35" fmla="*/ 6584 w 58885"/>
              <a:gd name="connsiteY35" fmla="*/ 60981 h 120565"/>
              <a:gd name="connsiteX36" fmla="*/ 5490 w 58885"/>
              <a:gd name="connsiteY36" fmla="*/ 70100 h 120565"/>
              <a:gd name="connsiteX37" fmla="*/ 4122 w 58885"/>
              <a:gd name="connsiteY37" fmla="*/ 73292 h 120565"/>
              <a:gd name="connsiteX38" fmla="*/ 2207 w 58885"/>
              <a:gd name="connsiteY38" fmla="*/ 85329 h 120565"/>
              <a:gd name="connsiteX39" fmla="*/ 3757 w 58885"/>
              <a:gd name="connsiteY39" fmla="*/ 93080 h 120565"/>
              <a:gd name="connsiteX40" fmla="*/ 2846 w 58885"/>
              <a:gd name="connsiteY40" fmla="*/ 95177 h 120565"/>
              <a:gd name="connsiteX41" fmla="*/ 13606 w 58885"/>
              <a:gd name="connsiteY41" fmla="*/ 102381 h 120565"/>
              <a:gd name="connsiteX42" fmla="*/ 22725 w 58885"/>
              <a:gd name="connsiteY42" fmla="*/ 113597 h 120565"/>
              <a:gd name="connsiteX43" fmla="*/ 25552 w 58885"/>
              <a:gd name="connsiteY43" fmla="*/ 120254 h 120565"/>
              <a:gd name="connsiteX44" fmla="*/ 33941 w 58885"/>
              <a:gd name="connsiteY44" fmla="*/ 116242 h 120565"/>
              <a:gd name="connsiteX45" fmla="*/ 36586 w 58885"/>
              <a:gd name="connsiteY45" fmla="*/ 115330 h 120565"/>
              <a:gd name="connsiteX46" fmla="*/ 35673 w 58885"/>
              <a:gd name="connsiteY46" fmla="*/ 111135 h 120565"/>
              <a:gd name="connsiteX47" fmla="*/ 38318 w 58885"/>
              <a:gd name="connsiteY47" fmla="*/ 105208 h 120565"/>
              <a:gd name="connsiteX48" fmla="*/ 43425 w 58885"/>
              <a:gd name="connsiteY48" fmla="*/ 104296 h 120565"/>
              <a:gd name="connsiteX49" fmla="*/ 45705 w 58885"/>
              <a:gd name="connsiteY49" fmla="*/ 102746 h 120565"/>
              <a:gd name="connsiteX50" fmla="*/ 48166 w 58885"/>
              <a:gd name="connsiteY50" fmla="*/ 97639 h 120565"/>
              <a:gd name="connsiteX51" fmla="*/ 50264 w 58885"/>
              <a:gd name="connsiteY51" fmla="*/ 91347 h 120565"/>
              <a:gd name="connsiteX52" fmla="*/ 52179 w 58885"/>
              <a:gd name="connsiteY52" fmla="*/ 88885 h 120565"/>
              <a:gd name="connsiteX53" fmla="*/ 58106 w 58885"/>
              <a:gd name="connsiteY53" fmla="*/ 84326 h 120565"/>
              <a:gd name="connsiteX54" fmla="*/ 58106 w 58885"/>
              <a:gd name="connsiteY54" fmla="*/ 80222 h 120565"/>
              <a:gd name="connsiteX55" fmla="*/ 57103 w 58885"/>
              <a:gd name="connsiteY55" fmla="*/ 74113 h 120565"/>
              <a:gd name="connsiteX56" fmla="*/ 57103 w 58885"/>
              <a:gd name="connsiteY56" fmla="*/ 74113 h 120565"/>
              <a:gd name="connsiteX57" fmla="*/ 53182 w 58885"/>
              <a:gd name="connsiteY57" fmla="*/ 71286 h 120565"/>
              <a:gd name="connsiteX58" fmla="*/ 51267 w 58885"/>
              <a:gd name="connsiteY58" fmla="*/ 71286 h 12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8885" h="120565">
                <a:moveTo>
                  <a:pt x="51267" y="71286"/>
                </a:moveTo>
                <a:cubicBezTo>
                  <a:pt x="50811" y="71924"/>
                  <a:pt x="49534" y="69644"/>
                  <a:pt x="49534" y="69644"/>
                </a:cubicBezTo>
                <a:cubicBezTo>
                  <a:pt x="48513" y="68249"/>
                  <a:pt x="47601" y="66790"/>
                  <a:pt x="46799" y="65267"/>
                </a:cubicBezTo>
                <a:cubicBezTo>
                  <a:pt x="46799" y="64082"/>
                  <a:pt x="45249" y="63990"/>
                  <a:pt x="44154" y="63990"/>
                </a:cubicBezTo>
                <a:cubicBezTo>
                  <a:pt x="43060" y="63990"/>
                  <a:pt x="42421" y="61893"/>
                  <a:pt x="41966" y="60708"/>
                </a:cubicBezTo>
                <a:cubicBezTo>
                  <a:pt x="41309" y="59048"/>
                  <a:pt x="40790" y="57343"/>
                  <a:pt x="40416" y="55601"/>
                </a:cubicBezTo>
                <a:cubicBezTo>
                  <a:pt x="40416" y="54324"/>
                  <a:pt x="41510" y="52592"/>
                  <a:pt x="42239" y="51589"/>
                </a:cubicBezTo>
                <a:cubicBezTo>
                  <a:pt x="42969" y="50586"/>
                  <a:pt x="41418" y="49583"/>
                  <a:pt x="40871" y="49309"/>
                </a:cubicBezTo>
                <a:cubicBezTo>
                  <a:pt x="40324" y="49035"/>
                  <a:pt x="39595" y="47759"/>
                  <a:pt x="39139" y="46026"/>
                </a:cubicBezTo>
                <a:cubicBezTo>
                  <a:pt x="38683" y="44294"/>
                  <a:pt x="40233" y="44750"/>
                  <a:pt x="41236" y="44202"/>
                </a:cubicBezTo>
                <a:cubicBezTo>
                  <a:pt x="42239" y="43655"/>
                  <a:pt x="42239" y="41740"/>
                  <a:pt x="42239" y="41740"/>
                </a:cubicBezTo>
                <a:cubicBezTo>
                  <a:pt x="42239" y="41740"/>
                  <a:pt x="42239" y="36360"/>
                  <a:pt x="42239" y="35084"/>
                </a:cubicBezTo>
                <a:cubicBezTo>
                  <a:pt x="42239" y="33807"/>
                  <a:pt x="42239" y="33807"/>
                  <a:pt x="42239" y="32804"/>
                </a:cubicBezTo>
                <a:cubicBezTo>
                  <a:pt x="42239" y="31801"/>
                  <a:pt x="42239" y="32348"/>
                  <a:pt x="42969" y="32257"/>
                </a:cubicBezTo>
                <a:lnTo>
                  <a:pt x="41510" y="21952"/>
                </a:lnTo>
                <a:cubicBezTo>
                  <a:pt x="41218" y="20657"/>
                  <a:pt x="40689" y="19417"/>
                  <a:pt x="39960" y="18305"/>
                </a:cubicBezTo>
                <a:cubicBezTo>
                  <a:pt x="39039" y="17211"/>
                  <a:pt x="37963" y="16262"/>
                  <a:pt x="36768" y="15478"/>
                </a:cubicBezTo>
                <a:cubicBezTo>
                  <a:pt x="35391" y="14694"/>
                  <a:pt x="34151" y="13672"/>
                  <a:pt x="33120" y="12469"/>
                </a:cubicBezTo>
                <a:cubicBezTo>
                  <a:pt x="33120" y="11921"/>
                  <a:pt x="26646" y="5629"/>
                  <a:pt x="26646" y="5629"/>
                </a:cubicBezTo>
                <a:cubicBezTo>
                  <a:pt x="26600" y="5237"/>
                  <a:pt x="26600" y="4836"/>
                  <a:pt x="26646" y="4444"/>
                </a:cubicBezTo>
                <a:lnTo>
                  <a:pt x="19168" y="7271"/>
                </a:lnTo>
                <a:cubicBezTo>
                  <a:pt x="18512" y="7608"/>
                  <a:pt x="17728" y="7608"/>
                  <a:pt x="17071" y="7271"/>
                </a:cubicBezTo>
                <a:cubicBezTo>
                  <a:pt x="16524" y="7271"/>
                  <a:pt x="15886" y="5903"/>
                  <a:pt x="15886" y="5903"/>
                </a:cubicBezTo>
                <a:cubicBezTo>
                  <a:pt x="15886" y="5903"/>
                  <a:pt x="14883" y="3441"/>
                  <a:pt x="14153" y="1161"/>
                </a:cubicBezTo>
                <a:cubicBezTo>
                  <a:pt x="13423" y="-1119"/>
                  <a:pt x="12512" y="432"/>
                  <a:pt x="11509" y="1161"/>
                </a:cubicBezTo>
                <a:cubicBezTo>
                  <a:pt x="9329" y="4043"/>
                  <a:pt x="7378" y="7088"/>
                  <a:pt x="5672" y="10280"/>
                </a:cubicBezTo>
                <a:cubicBezTo>
                  <a:pt x="4761" y="11830"/>
                  <a:pt x="2937" y="13654"/>
                  <a:pt x="839" y="16572"/>
                </a:cubicBezTo>
                <a:cubicBezTo>
                  <a:pt x="-1258" y="19490"/>
                  <a:pt x="839" y="21223"/>
                  <a:pt x="2116" y="21952"/>
                </a:cubicBezTo>
                <a:cubicBezTo>
                  <a:pt x="2627" y="22499"/>
                  <a:pt x="2919" y="23211"/>
                  <a:pt x="2937" y="23958"/>
                </a:cubicBezTo>
                <a:lnTo>
                  <a:pt x="2207" y="31983"/>
                </a:lnTo>
                <a:cubicBezTo>
                  <a:pt x="3128" y="32612"/>
                  <a:pt x="4195" y="32986"/>
                  <a:pt x="5308" y="33077"/>
                </a:cubicBezTo>
                <a:cubicBezTo>
                  <a:pt x="7131" y="33077"/>
                  <a:pt x="8682" y="33989"/>
                  <a:pt x="8682" y="35904"/>
                </a:cubicBezTo>
                <a:cubicBezTo>
                  <a:pt x="8682" y="37819"/>
                  <a:pt x="11144" y="44476"/>
                  <a:pt x="8135" y="44111"/>
                </a:cubicBezTo>
                <a:cubicBezTo>
                  <a:pt x="5125" y="43747"/>
                  <a:pt x="4304" y="44111"/>
                  <a:pt x="3940" y="47941"/>
                </a:cubicBezTo>
                <a:cubicBezTo>
                  <a:pt x="3575" y="51771"/>
                  <a:pt x="3393" y="51862"/>
                  <a:pt x="5308" y="53777"/>
                </a:cubicBezTo>
                <a:cubicBezTo>
                  <a:pt x="7013" y="55765"/>
                  <a:pt x="7505" y="58528"/>
                  <a:pt x="6584" y="60981"/>
                </a:cubicBezTo>
                <a:cubicBezTo>
                  <a:pt x="5791" y="63954"/>
                  <a:pt x="5426" y="67027"/>
                  <a:pt x="5490" y="70100"/>
                </a:cubicBezTo>
                <a:cubicBezTo>
                  <a:pt x="5490" y="72380"/>
                  <a:pt x="4851" y="72562"/>
                  <a:pt x="4122" y="73292"/>
                </a:cubicBezTo>
                <a:cubicBezTo>
                  <a:pt x="502" y="76228"/>
                  <a:pt x="-319" y="81417"/>
                  <a:pt x="2207" y="85329"/>
                </a:cubicBezTo>
                <a:cubicBezTo>
                  <a:pt x="5672" y="93080"/>
                  <a:pt x="6584" y="96545"/>
                  <a:pt x="3757" y="93080"/>
                </a:cubicBezTo>
                <a:cubicBezTo>
                  <a:pt x="930" y="89615"/>
                  <a:pt x="-1531" y="90435"/>
                  <a:pt x="2846" y="95177"/>
                </a:cubicBezTo>
                <a:cubicBezTo>
                  <a:pt x="7223" y="99919"/>
                  <a:pt x="9046" y="99372"/>
                  <a:pt x="13606" y="102381"/>
                </a:cubicBezTo>
                <a:cubicBezTo>
                  <a:pt x="18011" y="104761"/>
                  <a:pt x="21293" y="108801"/>
                  <a:pt x="22725" y="113597"/>
                </a:cubicBezTo>
                <a:cubicBezTo>
                  <a:pt x="23463" y="115895"/>
                  <a:pt x="24412" y="118130"/>
                  <a:pt x="25552" y="120254"/>
                </a:cubicBezTo>
                <a:cubicBezTo>
                  <a:pt x="33302" y="121713"/>
                  <a:pt x="33394" y="116972"/>
                  <a:pt x="33941" y="116242"/>
                </a:cubicBezTo>
                <a:cubicBezTo>
                  <a:pt x="34506" y="115366"/>
                  <a:pt x="35601" y="114993"/>
                  <a:pt x="36586" y="115330"/>
                </a:cubicBezTo>
                <a:cubicBezTo>
                  <a:pt x="37953" y="115330"/>
                  <a:pt x="36586" y="114327"/>
                  <a:pt x="35673" y="111135"/>
                </a:cubicBezTo>
                <a:cubicBezTo>
                  <a:pt x="34762" y="107944"/>
                  <a:pt x="37406" y="105846"/>
                  <a:pt x="38318" y="105208"/>
                </a:cubicBezTo>
                <a:cubicBezTo>
                  <a:pt x="39896" y="104415"/>
                  <a:pt x="41674" y="104096"/>
                  <a:pt x="43425" y="104296"/>
                </a:cubicBezTo>
                <a:cubicBezTo>
                  <a:pt x="44975" y="104296"/>
                  <a:pt x="45705" y="102746"/>
                  <a:pt x="45705" y="102746"/>
                </a:cubicBezTo>
                <a:cubicBezTo>
                  <a:pt x="46334" y="100959"/>
                  <a:pt x="47155" y="99244"/>
                  <a:pt x="48166" y="97639"/>
                </a:cubicBezTo>
                <a:cubicBezTo>
                  <a:pt x="49243" y="95688"/>
                  <a:pt x="49954" y="93554"/>
                  <a:pt x="50264" y="91347"/>
                </a:cubicBezTo>
                <a:cubicBezTo>
                  <a:pt x="50556" y="90308"/>
                  <a:pt x="51240" y="89423"/>
                  <a:pt x="52179" y="88885"/>
                </a:cubicBezTo>
                <a:cubicBezTo>
                  <a:pt x="52908" y="88885"/>
                  <a:pt x="56921" y="85329"/>
                  <a:pt x="58106" y="84326"/>
                </a:cubicBezTo>
                <a:cubicBezTo>
                  <a:pt x="59292" y="83323"/>
                  <a:pt x="58836" y="81681"/>
                  <a:pt x="58106" y="80222"/>
                </a:cubicBezTo>
                <a:cubicBezTo>
                  <a:pt x="57413" y="78262"/>
                  <a:pt x="57067" y="76192"/>
                  <a:pt x="57103" y="74113"/>
                </a:cubicBezTo>
                <a:lnTo>
                  <a:pt x="57103" y="74113"/>
                </a:lnTo>
                <a:cubicBezTo>
                  <a:pt x="55708" y="73301"/>
                  <a:pt x="54395" y="72353"/>
                  <a:pt x="53182" y="71286"/>
                </a:cubicBezTo>
                <a:cubicBezTo>
                  <a:pt x="52270" y="69827"/>
                  <a:pt x="51632" y="70556"/>
                  <a:pt x="51267" y="71286"/>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1336" name="Graphic 2">
            <a:extLst>
              <a:ext uri="{FF2B5EF4-FFF2-40B4-BE49-F238E27FC236}">
                <a16:creationId xmlns:a16="http://schemas.microsoft.com/office/drawing/2014/main" id="{13F4719C-338A-4BFC-A877-FA671CD001AF}"/>
              </a:ext>
            </a:extLst>
          </p:cNvPr>
          <p:cNvGrpSpPr/>
          <p:nvPr/>
        </p:nvGrpSpPr>
        <p:grpSpPr>
          <a:xfrm>
            <a:off x="6321347" y="3278402"/>
            <a:ext cx="252589" cy="231975"/>
            <a:chOff x="6355172" y="2794355"/>
            <a:chExt cx="290706" cy="266981"/>
          </a:xfrm>
          <a:solidFill>
            <a:schemeClr val="bg1">
              <a:lumMod val="75000"/>
            </a:schemeClr>
          </a:solidFill>
        </p:grpSpPr>
        <p:sp>
          <p:nvSpPr>
            <p:cNvPr id="1337" name="Freeform: Shape 1336">
              <a:extLst>
                <a:ext uri="{FF2B5EF4-FFF2-40B4-BE49-F238E27FC236}">
                  <a16:creationId xmlns:a16="http://schemas.microsoft.com/office/drawing/2014/main" id="{6C42E440-2DC9-14EE-4B33-B4AABE408511}"/>
                </a:ext>
              </a:extLst>
            </p:cNvPr>
            <p:cNvSpPr/>
            <p:nvPr/>
          </p:nvSpPr>
          <p:spPr>
            <a:xfrm>
              <a:off x="6355172" y="2871324"/>
              <a:ext cx="8194" cy="10378"/>
            </a:xfrm>
            <a:custGeom>
              <a:avLst/>
              <a:gdLst>
                <a:gd name="connsiteX0" fmla="*/ 1577 w 8194"/>
                <a:gd name="connsiteY0" fmla="*/ 18 h 10378"/>
                <a:gd name="connsiteX1" fmla="*/ 756 w 8194"/>
                <a:gd name="connsiteY1" fmla="*/ 3392 h 10378"/>
                <a:gd name="connsiteX2" fmla="*/ 7869 w 8194"/>
                <a:gd name="connsiteY2" fmla="*/ 9410 h 10378"/>
                <a:gd name="connsiteX3" fmla="*/ 6501 w 8194"/>
                <a:gd name="connsiteY3" fmla="*/ 6584 h 10378"/>
                <a:gd name="connsiteX4" fmla="*/ 7322 w 8194"/>
                <a:gd name="connsiteY4" fmla="*/ 3392 h 10378"/>
                <a:gd name="connsiteX5" fmla="*/ 1577 w 8194"/>
                <a:gd name="connsiteY5" fmla="*/ 18 h 1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4" h="10378">
                  <a:moveTo>
                    <a:pt x="1577" y="18"/>
                  </a:moveTo>
                  <a:cubicBezTo>
                    <a:pt x="-1523" y="-529"/>
                    <a:pt x="756" y="3392"/>
                    <a:pt x="756" y="3392"/>
                  </a:cubicBezTo>
                  <a:cubicBezTo>
                    <a:pt x="8507" y="11690"/>
                    <a:pt x="7595" y="10870"/>
                    <a:pt x="7869" y="9410"/>
                  </a:cubicBezTo>
                  <a:cubicBezTo>
                    <a:pt x="8143" y="7951"/>
                    <a:pt x="7869" y="6857"/>
                    <a:pt x="6501" y="6584"/>
                  </a:cubicBezTo>
                  <a:cubicBezTo>
                    <a:pt x="5133" y="6310"/>
                    <a:pt x="4495" y="6584"/>
                    <a:pt x="7322" y="3392"/>
                  </a:cubicBezTo>
                  <a:cubicBezTo>
                    <a:pt x="10148" y="200"/>
                    <a:pt x="5042" y="565"/>
                    <a:pt x="1577" y="18"/>
                  </a:cubicBezTo>
                  <a:close/>
                </a:path>
              </a:pathLst>
            </a:custGeom>
            <a:grpFill/>
            <a:ln w="4559" cap="flat">
              <a:solidFill>
                <a:srgbClr val="FFFFFF"/>
              </a:solidFill>
              <a:prstDash val="solid"/>
              <a:miter/>
            </a:ln>
          </p:spPr>
          <p:txBody>
            <a:bodyPr rtlCol="0" anchor="ctr"/>
            <a:lstStyle/>
            <a:p>
              <a:endParaRPr lang="en-US"/>
            </a:p>
          </p:txBody>
        </p:sp>
        <p:sp>
          <p:nvSpPr>
            <p:cNvPr id="1338" name="Freeform: Shape 1337">
              <a:extLst>
                <a:ext uri="{FF2B5EF4-FFF2-40B4-BE49-F238E27FC236}">
                  <a16:creationId xmlns:a16="http://schemas.microsoft.com/office/drawing/2014/main" id="{9D060555-870B-20EA-C226-2EE7FCBDC416}"/>
                </a:ext>
              </a:extLst>
            </p:cNvPr>
            <p:cNvSpPr/>
            <p:nvPr/>
          </p:nvSpPr>
          <p:spPr>
            <a:xfrm>
              <a:off x="6385442" y="2911155"/>
              <a:ext cx="5056" cy="8564"/>
            </a:xfrm>
            <a:custGeom>
              <a:avLst/>
              <a:gdLst>
                <a:gd name="connsiteX0" fmla="*/ 2129 w 5056"/>
                <a:gd name="connsiteY0" fmla="*/ 8336 h 8564"/>
                <a:gd name="connsiteX1" fmla="*/ 4956 w 5056"/>
                <a:gd name="connsiteY1" fmla="*/ 3503 h 8564"/>
                <a:gd name="connsiteX2" fmla="*/ 1308 w 5056"/>
                <a:gd name="connsiteY2" fmla="*/ 2591 h 8564"/>
                <a:gd name="connsiteX3" fmla="*/ 2129 w 5056"/>
                <a:gd name="connsiteY3" fmla="*/ 8336 h 8564"/>
              </a:gdLst>
              <a:ahLst/>
              <a:cxnLst>
                <a:cxn ang="0">
                  <a:pos x="connsiteX0" y="connsiteY0"/>
                </a:cxn>
                <a:cxn ang="0">
                  <a:pos x="connsiteX1" y="connsiteY1"/>
                </a:cxn>
                <a:cxn ang="0">
                  <a:pos x="connsiteX2" y="connsiteY2"/>
                </a:cxn>
                <a:cxn ang="0">
                  <a:pos x="connsiteX3" y="connsiteY3"/>
                </a:cxn>
              </a:cxnLst>
              <a:rect l="l" t="t" r="r" b="b"/>
              <a:pathLst>
                <a:path w="5056" h="8564">
                  <a:moveTo>
                    <a:pt x="2129" y="8336"/>
                  </a:moveTo>
                  <a:cubicBezTo>
                    <a:pt x="3861" y="7789"/>
                    <a:pt x="4408" y="10889"/>
                    <a:pt x="4956" y="3503"/>
                  </a:cubicBezTo>
                  <a:cubicBezTo>
                    <a:pt x="5503" y="-3884"/>
                    <a:pt x="1308" y="2591"/>
                    <a:pt x="1308" y="2591"/>
                  </a:cubicBezTo>
                  <a:cubicBezTo>
                    <a:pt x="-1337" y="7515"/>
                    <a:pt x="396" y="8336"/>
                    <a:pt x="2129" y="8336"/>
                  </a:cubicBezTo>
                  <a:close/>
                </a:path>
              </a:pathLst>
            </a:custGeom>
            <a:grpFill/>
            <a:ln w="4559" cap="flat">
              <a:solidFill>
                <a:srgbClr val="FFFFFF"/>
              </a:solidFill>
              <a:prstDash val="solid"/>
              <a:miter/>
            </a:ln>
          </p:spPr>
          <p:txBody>
            <a:bodyPr rtlCol="0" anchor="ctr"/>
            <a:lstStyle/>
            <a:p>
              <a:endParaRPr lang="en-US"/>
            </a:p>
          </p:txBody>
        </p:sp>
        <p:sp>
          <p:nvSpPr>
            <p:cNvPr id="1339" name="Freeform: Shape 1338">
              <a:extLst>
                <a:ext uri="{FF2B5EF4-FFF2-40B4-BE49-F238E27FC236}">
                  <a16:creationId xmlns:a16="http://schemas.microsoft.com/office/drawing/2014/main" id="{E56E486E-D147-75DE-0A99-DAE142839FFB}"/>
                </a:ext>
              </a:extLst>
            </p:cNvPr>
            <p:cNvSpPr/>
            <p:nvPr/>
          </p:nvSpPr>
          <p:spPr>
            <a:xfrm>
              <a:off x="6377767" y="2925373"/>
              <a:ext cx="14795" cy="14420"/>
            </a:xfrm>
            <a:custGeom>
              <a:avLst/>
              <a:gdLst>
                <a:gd name="connsiteX0" fmla="*/ 5792 w 14795"/>
                <a:gd name="connsiteY0" fmla="*/ 3236 h 14420"/>
                <a:gd name="connsiteX1" fmla="*/ 2144 w 14795"/>
                <a:gd name="connsiteY1" fmla="*/ 6428 h 14420"/>
                <a:gd name="connsiteX2" fmla="*/ 2691 w 14795"/>
                <a:gd name="connsiteY2" fmla="*/ 9528 h 14420"/>
                <a:gd name="connsiteX3" fmla="*/ 6978 w 14795"/>
                <a:gd name="connsiteY3" fmla="*/ 12081 h 14420"/>
                <a:gd name="connsiteX4" fmla="*/ 13817 w 14795"/>
                <a:gd name="connsiteY4" fmla="*/ 14088 h 14420"/>
                <a:gd name="connsiteX5" fmla="*/ 9257 w 14795"/>
                <a:gd name="connsiteY5" fmla="*/ 1230 h 14420"/>
                <a:gd name="connsiteX6" fmla="*/ 5792 w 14795"/>
                <a:gd name="connsiteY6" fmla="*/ 3236 h 1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5" h="14420">
                  <a:moveTo>
                    <a:pt x="5792" y="3236"/>
                  </a:moveTo>
                  <a:cubicBezTo>
                    <a:pt x="4971" y="4969"/>
                    <a:pt x="5245" y="4969"/>
                    <a:pt x="2144" y="6428"/>
                  </a:cubicBezTo>
                  <a:cubicBezTo>
                    <a:pt x="-956" y="7887"/>
                    <a:pt x="-773" y="9528"/>
                    <a:pt x="2691" y="9528"/>
                  </a:cubicBezTo>
                  <a:cubicBezTo>
                    <a:pt x="6157" y="9528"/>
                    <a:pt x="5245" y="12355"/>
                    <a:pt x="6978" y="12081"/>
                  </a:cubicBezTo>
                  <a:cubicBezTo>
                    <a:pt x="9440" y="11717"/>
                    <a:pt x="11938" y="12446"/>
                    <a:pt x="13817" y="14088"/>
                  </a:cubicBezTo>
                  <a:cubicBezTo>
                    <a:pt x="17191" y="16367"/>
                    <a:pt x="10352" y="4969"/>
                    <a:pt x="9257" y="1230"/>
                  </a:cubicBezTo>
                  <a:cubicBezTo>
                    <a:pt x="8163" y="-2509"/>
                    <a:pt x="5792" y="3236"/>
                    <a:pt x="5792" y="3236"/>
                  </a:cubicBezTo>
                  <a:close/>
                </a:path>
              </a:pathLst>
            </a:custGeom>
            <a:grpFill/>
            <a:ln w="4559" cap="flat">
              <a:solidFill>
                <a:srgbClr val="FFFFFF"/>
              </a:solidFill>
              <a:prstDash val="solid"/>
              <a:miter/>
            </a:ln>
          </p:spPr>
          <p:txBody>
            <a:bodyPr rtlCol="0" anchor="ctr"/>
            <a:lstStyle/>
            <a:p>
              <a:endParaRPr lang="en-US"/>
            </a:p>
          </p:txBody>
        </p:sp>
        <p:sp>
          <p:nvSpPr>
            <p:cNvPr id="1340" name="Freeform: Shape 1339">
              <a:extLst>
                <a:ext uri="{FF2B5EF4-FFF2-40B4-BE49-F238E27FC236}">
                  <a16:creationId xmlns:a16="http://schemas.microsoft.com/office/drawing/2014/main" id="{A21E9667-6F3C-193A-C008-2FF28EE095DE}"/>
                </a:ext>
              </a:extLst>
            </p:cNvPr>
            <p:cNvSpPr/>
            <p:nvPr/>
          </p:nvSpPr>
          <p:spPr>
            <a:xfrm>
              <a:off x="6389511" y="2945811"/>
              <a:ext cx="9401" cy="8837"/>
            </a:xfrm>
            <a:custGeom>
              <a:avLst/>
              <a:gdLst>
                <a:gd name="connsiteX0" fmla="*/ 1799 w 9401"/>
                <a:gd name="connsiteY0" fmla="*/ 1036 h 8837"/>
                <a:gd name="connsiteX1" fmla="*/ 887 w 9401"/>
                <a:gd name="connsiteY1" fmla="*/ 3863 h 8837"/>
                <a:gd name="connsiteX2" fmla="*/ 6632 w 9401"/>
                <a:gd name="connsiteY2" fmla="*/ 8422 h 8837"/>
                <a:gd name="connsiteX3" fmla="*/ 6632 w 9401"/>
                <a:gd name="connsiteY3" fmla="*/ 5322 h 8837"/>
                <a:gd name="connsiteX4" fmla="*/ 1799 w 9401"/>
                <a:gd name="connsiteY4" fmla="*/ 1036 h 8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1" h="8837">
                  <a:moveTo>
                    <a:pt x="1799" y="1036"/>
                  </a:moveTo>
                  <a:cubicBezTo>
                    <a:pt x="1799" y="-332"/>
                    <a:pt x="-1666" y="-1244"/>
                    <a:pt x="887" y="3863"/>
                  </a:cubicBezTo>
                  <a:cubicBezTo>
                    <a:pt x="887" y="3863"/>
                    <a:pt x="4078" y="10428"/>
                    <a:pt x="6632" y="8422"/>
                  </a:cubicBezTo>
                  <a:cubicBezTo>
                    <a:pt x="9185" y="6416"/>
                    <a:pt x="11191" y="7875"/>
                    <a:pt x="6632" y="5322"/>
                  </a:cubicBezTo>
                  <a:cubicBezTo>
                    <a:pt x="2073" y="2768"/>
                    <a:pt x="2073" y="2768"/>
                    <a:pt x="1799" y="1036"/>
                  </a:cubicBezTo>
                  <a:close/>
                </a:path>
              </a:pathLst>
            </a:custGeom>
            <a:grpFill/>
            <a:ln w="4559" cap="flat">
              <a:solidFill>
                <a:srgbClr val="FFFFFF"/>
              </a:solidFill>
              <a:prstDash val="solid"/>
              <a:miter/>
            </a:ln>
          </p:spPr>
          <p:txBody>
            <a:bodyPr rtlCol="0" anchor="ctr"/>
            <a:lstStyle/>
            <a:p>
              <a:endParaRPr lang="en-US"/>
            </a:p>
          </p:txBody>
        </p:sp>
        <p:sp>
          <p:nvSpPr>
            <p:cNvPr id="1341" name="Freeform: Shape 1340">
              <a:extLst>
                <a:ext uri="{FF2B5EF4-FFF2-40B4-BE49-F238E27FC236}">
                  <a16:creationId xmlns:a16="http://schemas.microsoft.com/office/drawing/2014/main" id="{BA3112F9-3366-0527-682A-FF39693B816B}"/>
                </a:ext>
              </a:extLst>
            </p:cNvPr>
            <p:cNvSpPr/>
            <p:nvPr/>
          </p:nvSpPr>
          <p:spPr>
            <a:xfrm>
              <a:off x="6465681" y="3007177"/>
              <a:ext cx="3473" cy="8473"/>
            </a:xfrm>
            <a:custGeom>
              <a:avLst/>
              <a:gdLst>
                <a:gd name="connsiteX0" fmla="*/ 3140 w 3473"/>
                <a:gd name="connsiteY0" fmla="*/ 4050 h 8473"/>
                <a:gd name="connsiteX1" fmla="*/ -52 w 3473"/>
                <a:gd name="connsiteY1" fmla="*/ 3503 h 8473"/>
                <a:gd name="connsiteX2" fmla="*/ 1407 w 3473"/>
                <a:gd name="connsiteY2" fmla="*/ 8336 h 8473"/>
                <a:gd name="connsiteX3" fmla="*/ 3140 w 3473"/>
                <a:gd name="connsiteY3" fmla="*/ 4050 h 8473"/>
              </a:gdLst>
              <a:ahLst/>
              <a:cxnLst>
                <a:cxn ang="0">
                  <a:pos x="connsiteX0" y="connsiteY0"/>
                </a:cxn>
                <a:cxn ang="0">
                  <a:pos x="connsiteX1" y="connsiteY1"/>
                </a:cxn>
                <a:cxn ang="0">
                  <a:pos x="connsiteX2" y="connsiteY2"/>
                </a:cxn>
                <a:cxn ang="0">
                  <a:pos x="connsiteX3" y="connsiteY3"/>
                </a:cxn>
              </a:cxnLst>
              <a:rect l="l" t="t" r="r" b="b"/>
              <a:pathLst>
                <a:path w="3473" h="8473">
                  <a:moveTo>
                    <a:pt x="3140" y="4050"/>
                  </a:moveTo>
                  <a:cubicBezTo>
                    <a:pt x="1955" y="949"/>
                    <a:pt x="222" y="-3063"/>
                    <a:pt x="-52" y="3503"/>
                  </a:cubicBezTo>
                  <a:cubicBezTo>
                    <a:pt x="-52" y="3503"/>
                    <a:pt x="-52" y="7789"/>
                    <a:pt x="1407" y="8336"/>
                  </a:cubicBezTo>
                  <a:cubicBezTo>
                    <a:pt x="2867" y="8883"/>
                    <a:pt x="3961" y="7242"/>
                    <a:pt x="3140" y="4050"/>
                  </a:cubicBezTo>
                  <a:close/>
                </a:path>
              </a:pathLst>
            </a:custGeom>
            <a:grpFill/>
            <a:ln w="4559" cap="flat">
              <a:solidFill>
                <a:srgbClr val="FFFFFF"/>
              </a:solidFill>
              <a:prstDash val="solid"/>
              <a:miter/>
            </a:ln>
          </p:spPr>
          <p:txBody>
            <a:bodyPr rtlCol="0" anchor="ctr"/>
            <a:lstStyle/>
            <a:p>
              <a:endParaRPr lang="en-US"/>
            </a:p>
          </p:txBody>
        </p:sp>
        <p:sp>
          <p:nvSpPr>
            <p:cNvPr id="1342" name="Freeform: Shape 1341">
              <a:extLst>
                <a:ext uri="{FF2B5EF4-FFF2-40B4-BE49-F238E27FC236}">
                  <a16:creationId xmlns:a16="http://schemas.microsoft.com/office/drawing/2014/main" id="{9118504D-12C5-3EC0-8C7A-801B92E5D454}"/>
                </a:ext>
              </a:extLst>
            </p:cNvPr>
            <p:cNvSpPr/>
            <p:nvPr/>
          </p:nvSpPr>
          <p:spPr>
            <a:xfrm>
              <a:off x="6465102" y="2902491"/>
              <a:ext cx="56541" cy="40789"/>
            </a:xfrm>
            <a:custGeom>
              <a:avLst/>
              <a:gdLst>
                <a:gd name="connsiteX0" fmla="*/ 45848 w 56541"/>
                <a:gd name="connsiteY0" fmla="*/ 28945 h 40789"/>
                <a:gd name="connsiteX1" fmla="*/ 43568 w 56541"/>
                <a:gd name="connsiteY1" fmla="*/ 19279 h 40789"/>
                <a:gd name="connsiteX2" fmla="*/ 35634 w 56541"/>
                <a:gd name="connsiteY2" fmla="*/ 13899 h 40789"/>
                <a:gd name="connsiteX3" fmla="*/ 29616 w 56541"/>
                <a:gd name="connsiteY3" fmla="*/ 11619 h 40789"/>
                <a:gd name="connsiteX4" fmla="*/ 23598 w 56541"/>
                <a:gd name="connsiteY4" fmla="*/ 9339 h 40789"/>
                <a:gd name="connsiteX5" fmla="*/ 16759 w 56541"/>
                <a:gd name="connsiteY5" fmla="*/ 2773 h 40789"/>
                <a:gd name="connsiteX6" fmla="*/ 4265 w 56541"/>
                <a:gd name="connsiteY6" fmla="*/ 2773 h 40789"/>
                <a:gd name="connsiteX7" fmla="*/ 2533 w 56541"/>
                <a:gd name="connsiteY7" fmla="*/ 6147 h 40789"/>
                <a:gd name="connsiteX8" fmla="*/ 17123 w 56541"/>
                <a:gd name="connsiteY8" fmla="*/ 15905 h 40789"/>
                <a:gd name="connsiteX9" fmla="*/ 32443 w 56541"/>
                <a:gd name="connsiteY9" fmla="*/ 23838 h 40789"/>
                <a:gd name="connsiteX10" fmla="*/ 40468 w 56541"/>
                <a:gd name="connsiteY10" fmla="*/ 30677 h 40789"/>
                <a:gd name="connsiteX11" fmla="*/ 49587 w 56541"/>
                <a:gd name="connsiteY11" fmla="*/ 39796 h 40789"/>
                <a:gd name="connsiteX12" fmla="*/ 56426 w 56541"/>
                <a:gd name="connsiteY12" fmla="*/ 36969 h 40789"/>
                <a:gd name="connsiteX13" fmla="*/ 52140 w 56541"/>
                <a:gd name="connsiteY13" fmla="*/ 34416 h 40789"/>
                <a:gd name="connsiteX14" fmla="*/ 45848 w 56541"/>
                <a:gd name="connsiteY14" fmla="*/ 28945 h 40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541" h="40789">
                  <a:moveTo>
                    <a:pt x="45848" y="28945"/>
                  </a:moveTo>
                  <a:cubicBezTo>
                    <a:pt x="43295" y="26118"/>
                    <a:pt x="43842" y="23017"/>
                    <a:pt x="43568" y="19279"/>
                  </a:cubicBezTo>
                  <a:cubicBezTo>
                    <a:pt x="43295" y="15540"/>
                    <a:pt x="37550" y="13899"/>
                    <a:pt x="35634" y="13899"/>
                  </a:cubicBezTo>
                  <a:cubicBezTo>
                    <a:pt x="33391" y="14063"/>
                    <a:pt x="31194" y="13224"/>
                    <a:pt x="29616" y="11619"/>
                  </a:cubicBezTo>
                  <a:cubicBezTo>
                    <a:pt x="27884" y="9613"/>
                    <a:pt x="26789" y="10160"/>
                    <a:pt x="23598" y="9339"/>
                  </a:cubicBezTo>
                  <a:cubicBezTo>
                    <a:pt x="20406" y="8363"/>
                    <a:pt x="17862" y="5929"/>
                    <a:pt x="16759" y="2773"/>
                  </a:cubicBezTo>
                  <a:cubicBezTo>
                    <a:pt x="14752" y="-1239"/>
                    <a:pt x="12837" y="-692"/>
                    <a:pt x="4265" y="2773"/>
                  </a:cubicBezTo>
                  <a:cubicBezTo>
                    <a:pt x="-4306" y="6239"/>
                    <a:pt x="2533" y="6147"/>
                    <a:pt x="2533" y="6147"/>
                  </a:cubicBezTo>
                  <a:cubicBezTo>
                    <a:pt x="8552" y="5600"/>
                    <a:pt x="12837" y="8701"/>
                    <a:pt x="17123" y="15905"/>
                  </a:cubicBezTo>
                  <a:cubicBezTo>
                    <a:pt x="19977" y="21586"/>
                    <a:pt x="26160" y="24787"/>
                    <a:pt x="32443" y="23838"/>
                  </a:cubicBezTo>
                  <a:cubicBezTo>
                    <a:pt x="36455" y="22653"/>
                    <a:pt x="39556" y="26665"/>
                    <a:pt x="40468" y="30677"/>
                  </a:cubicBezTo>
                  <a:cubicBezTo>
                    <a:pt x="41379" y="34690"/>
                    <a:pt x="45027" y="37243"/>
                    <a:pt x="49587" y="39796"/>
                  </a:cubicBezTo>
                  <a:cubicBezTo>
                    <a:pt x="54146" y="42350"/>
                    <a:pt x="55879" y="39249"/>
                    <a:pt x="56426" y="36969"/>
                  </a:cubicBezTo>
                  <a:cubicBezTo>
                    <a:pt x="56973" y="34690"/>
                    <a:pt x="53872" y="34690"/>
                    <a:pt x="52140" y="34416"/>
                  </a:cubicBezTo>
                  <a:cubicBezTo>
                    <a:pt x="50408" y="34143"/>
                    <a:pt x="48401" y="31772"/>
                    <a:pt x="45848" y="28945"/>
                  </a:cubicBezTo>
                  <a:close/>
                </a:path>
              </a:pathLst>
            </a:custGeom>
            <a:grpFill/>
            <a:ln w="4559" cap="flat">
              <a:solidFill>
                <a:srgbClr val="FFFFFF"/>
              </a:solidFill>
              <a:prstDash val="solid"/>
              <a:miter/>
            </a:ln>
          </p:spPr>
          <p:txBody>
            <a:bodyPr rtlCol="0" anchor="ctr"/>
            <a:lstStyle/>
            <a:p>
              <a:endParaRPr lang="en-US"/>
            </a:p>
          </p:txBody>
        </p:sp>
        <p:sp>
          <p:nvSpPr>
            <p:cNvPr id="1343" name="Freeform: Shape 1342">
              <a:extLst>
                <a:ext uri="{FF2B5EF4-FFF2-40B4-BE49-F238E27FC236}">
                  <a16:creationId xmlns:a16="http://schemas.microsoft.com/office/drawing/2014/main" id="{666D7387-A47F-3FE9-0C74-E824FCFCB5DC}"/>
                </a:ext>
              </a:extLst>
            </p:cNvPr>
            <p:cNvSpPr/>
            <p:nvPr/>
          </p:nvSpPr>
          <p:spPr>
            <a:xfrm>
              <a:off x="6486422" y="3033650"/>
              <a:ext cx="93357" cy="27687"/>
            </a:xfrm>
            <a:custGeom>
              <a:avLst/>
              <a:gdLst>
                <a:gd name="connsiteX0" fmla="*/ 8023 w 93357"/>
                <a:gd name="connsiteY0" fmla="*/ 1560 h 27687"/>
                <a:gd name="connsiteX1" fmla="*/ 4284 w 93357"/>
                <a:gd name="connsiteY1" fmla="*/ 3566 h 27687"/>
                <a:gd name="connsiteX2" fmla="*/ 1731 w 93357"/>
                <a:gd name="connsiteY2" fmla="*/ 9220 h 27687"/>
                <a:gd name="connsiteX3" fmla="*/ 4284 w 93357"/>
                <a:gd name="connsiteY3" fmla="*/ 14600 h 27687"/>
                <a:gd name="connsiteX4" fmla="*/ 40760 w 93357"/>
                <a:gd name="connsiteY4" fmla="*/ 24904 h 27687"/>
                <a:gd name="connsiteX5" fmla="*/ 45319 w 93357"/>
                <a:gd name="connsiteY5" fmla="*/ 27184 h 27687"/>
                <a:gd name="connsiteX6" fmla="*/ 88634 w 93357"/>
                <a:gd name="connsiteY6" fmla="*/ 24084 h 27687"/>
                <a:gd name="connsiteX7" fmla="*/ 92100 w 93357"/>
                <a:gd name="connsiteY7" fmla="*/ 21530 h 27687"/>
                <a:gd name="connsiteX8" fmla="*/ 90641 w 93357"/>
                <a:gd name="connsiteY8" fmla="*/ 15512 h 27687"/>
                <a:gd name="connsiteX9" fmla="*/ 79242 w 93357"/>
                <a:gd name="connsiteY9" fmla="*/ 18886 h 27687"/>
                <a:gd name="connsiteX10" fmla="*/ 75230 w 93357"/>
                <a:gd name="connsiteY10" fmla="*/ 18886 h 27687"/>
                <a:gd name="connsiteX11" fmla="*/ 73588 w 93357"/>
                <a:gd name="connsiteY11" fmla="*/ 12959 h 27687"/>
                <a:gd name="connsiteX12" fmla="*/ 60730 w 93357"/>
                <a:gd name="connsiteY12" fmla="*/ 12959 h 27687"/>
                <a:gd name="connsiteX13" fmla="*/ 40487 w 93357"/>
                <a:gd name="connsiteY13" fmla="*/ 11499 h 27687"/>
                <a:gd name="connsiteX14" fmla="*/ 25440 w 93357"/>
                <a:gd name="connsiteY14" fmla="*/ 10314 h 27687"/>
                <a:gd name="connsiteX15" fmla="*/ 19969 w 93357"/>
                <a:gd name="connsiteY15" fmla="*/ 7487 h 27687"/>
                <a:gd name="connsiteX16" fmla="*/ 20881 w 93357"/>
                <a:gd name="connsiteY16" fmla="*/ 3566 h 27687"/>
                <a:gd name="connsiteX17" fmla="*/ 12309 w 93357"/>
                <a:gd name="connsiteY17" fmla="*/ 4387 h 27687"/>
                <a:gd name="connsiteX18" fmla="*/ 8023 w 93357"/>
                <a:gd name="connsiteY18" fmla="*/ 1560 h 27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357" h="27687">
                  <a:moveTo>
                    <a:pt x="8023" y="1560"/>
                  </a:moveTo>
                  <a:cubicBezTo>
                    <a:pt x="8023" y="-1267"/>
                    <a:pt x="5470" y="-173"/>
                    <a:pt x="4284" y="3566"/>
                  </a:cubicBezTo>
                  <a:cubicBezTo>
                    <a:pt x="3099" y="7305"/>
                    <a:pt x="3190" y="8399"/>
                    <a:pt x="1731" y="9220"/>
                  </a:cubicBezTo>
                  <a:cubicBezTo>
                    <a:pt x="1731" y="9220"/>
                    <a:pt x="-3649" y="13506"/>
                    <a:pt x="4284" y="14600"/>
                  </a:cubicBezTo>
                  <a:cubicBezTo>
                    <a:pt x="12218" y="15694"/>
                    <a:pt x="43313" y="20618"/>
                    <a:pt x="40760" y="24904"/>
                  </a:cubicBezTo>
                  <a:cubicBezTo>
                    <a:pt x="38207" y="29190"/>
                    <a:pt x="41672" y="27184"/>
                    <a:pt x="45319" y="27184"/>
                  </a:cubicBezTo>
                  <a:cubicBezTo>
                    <a:pt x="48967" y="27184"/>
                    <a:pt x="86355" y="24084"/>
                    <a:pt x="88634" y="24084"/>
                  </a:cubicBezTo>
                  <a:cubicBezTo>
                    <a:pt x="90230" y="24111"/>
                    <a:pt x="91653" y="23062"/>
                    <a:pt x="92100" y="21530"/>
                  </a:cubicBezTo>
                  <a:cubicBezTo>
                    <a:pt x="92647" y="20345"/>
                    <a:pt x="95200" y="13779"/>
                    <a:pt x="90641" y="15512"/>
                  </a:cubicBezTo>
                  <a:cubicBezTo>
                    <a:pt x="86081" y="17244"/>
                    <a:pt x="80701" y="17792"/>
                    <a:pt x="79242" y="18886"/>
                  </a:cubicBezTo>
                  <a:cubicBezTo>
                    <a:pt x="77783" y="19980"/>
                    <a:pt x="75594" y="21530"/>
                    <a:pt x="75230" y="18886"/>
                  </a:cubicBezTo>
                  <a:cubicBezTo>
                    <a:pt x="74865" y="16241"/>
                    <a:pt x="75868" y="12411"/>
                    <a:pt x="73588" y="12959"/>
                  </a:cubicBezTo>
                  <a:cubicBezTo>
                    <a:pt x="69375" y="14044"/>
                    <a:pt x="64943" y="14044"/>
                    <a:pt x="60730" y="12959"/>
                  </a:cubicBezTo>
                  <a:cubicBezTo>
                    <a:pt x="54210" y="10770"/>
                    <a:pt x="47252" y="10268"/>
                    <a:pt x="40487" y="11499"/>
                  </a:cubicBezTo>
                  <a:cubicBezTo>
                    <a:pt x="35498" y="13022"/>
                    <a:pt x="30127" y="12594"/>
                    <a:pt x="25440" y="10314"/>
                  </a:cubicBezTo>
                  <a:cubicBezTo>
                    <a:pt x="23799" y="9056"/>
                    <a:pt x="21948" y="8098"/>
                    <a:pt x="19969" y="7487"/>
                  </a:cubicBezTo>
                  <a:cubicBezTo>
                    <a:pt x="17963" y="6940"/>
                    <a:pt x="25076" y="5207"/>
                    <a:pt x="20881" y="3566"/>
                  </a:cubicBezTo>
                  <a:cubicBezTo>
                    <a:pt x="16686" y="1925"/>
                    <a:pt x="15683" y="4387"/>
                    <a:pt x="12309" y="4387"/>
                  </a:cubicBezTo>
                  <a:cubicBezTo>
                    <a:pt x="8935" y="4387"/>
                    <a:pt x="8297" y="4387"/>
                    <a:pt x="8023" y="1560"/>
                  </a:cubicBezTo>
                  <a:close/>
                </a:path>
              </a:pathLst>
            </a:custGeom>
            <a:grpFill/>
            <a:ln w="4559" cap="flat">
              <a:solidFill>
                <a:srgbClr val="FFFFFF"/>
              </a:solidFill>
              <a:prstDash val="solid"/>
              <a:miter/>
            </a:ln>
          </p:spPr>
          <p:txBody>
            <a:bodyPr rtlCol="0" anchor="ctr"/>
            <a:lstStyle/>
            <a:p>
              <a:endParaRPr lang="en-US"/>
            </a:p>
          </p:txBody>
        </p:sp>
        <p:sp>
          <p:nvSpPr>
            <p:cNvPr id="1344" name="Freeform: Shape 1343">
              <a:extLst>
                <a:ext uri="{FF2B5EF4-FFF2-40B4-BE49-F238E27FC236}">
                  <a16:creationId xmlns:a16="http://schemas.microsoft.com/office/drawing/2014/main" id="{1E28D861-4382-7E97-420E-FAC9FE914F0F}"/>
                </a:ext>
              </a:extLst>
            </p:cNvPr>
            <p:cNvSpPr/>
            <p:nvPr/>
          </p:nvSpPr>
          <p:spPr>
            <a:xfrm>
              <a:off x="6606389" y="3030385"/>
              <a:ext cx="5128" cy="13378"/>
            </a:xfrm>
            <a:custGeom>
              <a:avLst/>
              <a:gdLst>
                <a:gd name="connsiteX0" fmla="*/ 1130 w 5128"/>
                <a:gd name="connsiteY0" fmla="*/ 1633 h 13378"/>
                <a:gd name="connsiteX1" fmla="*/ 1130 w 5128"/>
                <a:gd name="connsiteY1" fmla="*/ 9931 h 13378"/>
                <a:gd name="connsiteX2" fmla="*/ 3137 w 5128"/>
                <a:gd name="connsiteY2" fmla="*/ 12758 h 13378"/>
                <a:gd name="connsiteX3" fmla="*/ 4322 w 5128"/>
                <a:gd name="connsiteY3" fmla="*/ 7104 h 13378"/>
                <a:gd name="connsiteX4" fmla="*/ 3501 w 5128"/>
                <a:gd name="connsiteY4" fmla="*/ 2271 h 13378"/>
                <a:gd name="connsiteX5" fmla="*/ 1130 w 5128"/>
                <a:gd name="connsiteY5" fmla="*/ 1633 h 1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8" h="13378">
                  <a:moveTo>
                    <a:pt x="1130" y="1633"/>
                  </a:moveTo>
                  <a:cubicBezTo>
                    <a:pt x="-1058" y="5098"/>
                    <a:pt x="310" y="6831"/>
                    <a:pt x="1130" y="9931"/>
                  </a:cubicBezTo>
                  <a:cubicBezTo>
                    <a:pt x="1130" y="9931"/>
                    <a:pt x="1130" y="15038"/>
                    <a:pt x="3137" y="12758"/>
                  </a:cubicBezTo>
                  <a:cubicBezTo>
                    <a:pt x="5143" y="10478"/>
                    <a:pt x="5690" y="9658"/>
                    <a:pt x="4322" y="7104"/>
                  </a:cubicBezTo>
                  <a:cubicBezTo>
                    <a:pt x="2954" y="4551"/>
                    <a:pt x="2316" y="4186"/>
                    <a:pt x="3501" y="2271"/>
                  </a:cubicBezTo>
                  <a:cubicBezTo>
                    <a:pt x="4687" y="356"/>
                    <a:pt x="3501" y="-1468"/>
                    <a:pt x="1130" y="1633"/>
                  </a:cubicBezTo>
                  <a:close/>
                </a:path>
              </a:pathLst>
            </a:custGeom>
            <a:grpFill/>
            <a:ln w="4559" cap="flat">
              <a:solidFill>
                <a:srgbClr val="FFFFFF"/>
              </a:solidFill>
              <a:prstDash val="solid"/>
              <a:miter/>
            </a:ln>
          </p:spPr>
          <p:txBody>
            <a:bodyPr rtlCol="0" anchor="ctr"/>
            <a:lstStyle/>
            <a:p>
              <a:endParaRPr lang="en-US"/>
            </a:p>
          </p:txBody>
        </p:sp>
        <p:sp>
          <p:nvSpPr>
            <p:cNvPr id="1345" name="Freeform: Shape 1344">
              <a:extLst>
                <a:ext uri="{FF2B5EF4-FFF2-40B4-BE49-F238E27FC236}">
                  <a16:creationId xmlns:a16="http://schemas.microsoft.com/office/drawing/2014/main" id="{63B118D6-4297-86B5-C51C-5EAA6D02FC65}"/>
                </a:ext>
              </a:extLst>
            </p:cNvPr>
            <p:cNvSpPr/>
            <p:nvPr/>
          </p:nvSpPr>
          <p:spPr>
            <a:xfrm>
              <a:off x="6627541" y="3003849"/>
              <a:ext cx="18337" cy="19104"/>
            </a:xfrm>
            <a:custGeom>
              <a:avLst/>
              <a:gdLst>
                <a:gd name="connsiteX0" fmla="*/ 4782 w 18337"/>
                <a:gd name="connsiteY0" fmla="*/ 18229 h 19104"/>
                <a:gd name="connsiteX1" fmla="*/ 9706 w 18337"/>
                <a:gd name="connsiteY1" fmla="*/ 15129 h 19104"/>
                <a:gd name="connsiteX2" fmla="*/ 13901 w 18337"/>
                <a:gd name="connsiteY2" fmla="*/ 10843 h 19104"/>
                <a:gd name="connsiteX3" fmla="*/ 16818 w 18337"/>
                <a:gd name="connsiteY3" fmla="*/ -9 h 19104"/>
                <a:gd name="connsiteX4" fmla="*/ -52 w 18337"/>
                <a:gd name="connsiteY4" fmla="*/ 14855 h 19104"/>
                <a:gd name="connsiteX5" fmla="*/ 4782 w 18337"/>
                <a:gd name="connsiteY5" fmla="*/ 18229 h 19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37" h="19104">
                  <a:moveTo>
                    <a:pt x="4782" y="18229"/>
                  </a:moveTo>
                  <a:cubicBezTo>
                    <a:pt x="9706" y="15129"/>
                    <a:pt x="7062" y="15676"/>
                    <a:pt x="9706" y="15129"/>
                  </a:cubicBezTo>
                  <a:cubicBezTo>
                    <a:pt x="12350" y="14582"/>
                    <a:pt x="12806" y="13943"/>
                    <a:pt x="13901" y="10843"/>
                  </a:cubicBezTo>
                  <a:cubicBezTo>
                    <a:pt x="14995" y="7743"/>
                    <a:pt x="21013" y="-556"/>
                    <a:pt x="16818" y="-9"/>
                  </a:cubicBezTo>
                  <a:cubicBezTo>
                    <a:pt x="8365" y="274"/>
                    <a:pt x="1298" y="6502"/>
                    <a:pt x="-52" y="14855"/>
                  </a:cubicBezTo>
                  <a:cubicBezTo>
                    <a:pt x="-52" y="14855"/>
                    <a:pt x="-52" y="21330"/>
                    <a:pt x="4782" y="18229"/>
                  </a:cubicBezTo>
                  <a:close/>
                </a:path>
              </a:pathLst>
            </a:custGeom>
            <a:grpFill/>
            <a:ln w="4559" cap="flat">
              <a:solidFill>
                <a:srgbClr val="FFFFFF"/>
              </a:solidFill>
              <a:prstDash val="solid"/>
              <a:miter/>
            </a:ln>
          </p:spPr>
          <p:txBody>
            <a:bodyPr rtlCol="0" anchor="ctr"/>
            <a:lstStyle/>
            <a:p>
              <a:endParaRPr lang="en-US"/>
            </a:p>
          </p:txBody>
        </p:sp>
        <p:sp>
          <p:nvSpPr>
            <p:cNvPr id="1346" name="Freeform: Shape 1345">
              <a:extLst>
                <a:ext uri="{FF2B5EF4-FFF2-40B4-BE49-F238E27FC236}">
                  <a16:creationId xmlns:a16="http://schemas.microsoft.com/office/drawing/2014/main" id="{FBBC87F8-42C8-2010-41C6-4EB2CC52632B}"/>
                </a:ext>
              </a:extLst>
            </p:cNvPr>
            <p:cNvSpPr/>
            <p:nvPr/>
          </p:nvSpPr>
          <p:spPr>
            <a:xfrm>
              <a:off x="6515858" y="2991318"/>
              <a:ext cx="4451" cy="3818"/>
            </a:xfrm>
            <a:custGeom>
              <a:avLst/>
              <a:gdLst>
                <a:gd name="connsiteX0" fmla="*/ 3664 w 4451"/>
                <a:gd name="connsiteY0" fmla="*/ 3130 h 3818"/>
                <a:gd name="connsiteX1" fmla="*/ 2479 w 4451"/>
                <a:gd name="connsiteY1" fmla="*/ 577 h 3818"/>
                <a:gd name="connsiteX2" fmla="*/ 3664 w 4451"/>
                <a:gd name="connsiteY2" fmla="*/ 3130 h 3818"/>
              </a:gdLst>
              <a:ahLst/>
              <a:cxnLst>
                <a:cxn ang="0">
                  <a:pos x="connsiteX0" y="connsiteY0"/>
                </a:cxn>
                <a:cxn ang="0">
                  <a:pos x="connsiteX1" y="connsiteY1"/>
                </a:cxn>
                <a:cxn ang="0">
                  <a:pos x="connsiteX2" y="connsiteY2"/>
                </a:cxn>
              </a:cxnLst>
              <a:rect l="l" t="t" r="r" b="b"/>
              <a:pathLst>
                <a:path w="4451" h="3818">
                  <a:moveTo>
                    <a:pt x="3664" y="3130"/>
                  </a:moveTo>
                  <a:cubicBezTo>
                    <a:pt x="3664" y="3130"/>
                    <a:pt x="5944" y="-1703"/>
                    <a:pt x="2479" y="577"/>
                  </a:cubicBezTo>
                  <a:cubicBezTo>
                    <a:pt x="-986" y="2856"/>
                    <a:pt x="-1169" y="4863"/>
                    <a:pt x="3664" y="3130"/>
                  </a:cubicBezTo>
                  <a:close/>
                </a:path>
              </a:pathLst>
            </a:custGeom>
            <a:grpFill/>
            <a:ln w="4559" cap="flat">
              <a:solidFill>
                <a:srgbClr val="FFFFFF"/>
              </a:solidFill>
              <a:prstDash val="solid"/>
              <a:miter/>
            </a:ln>
          </p:spPr>
          <p:txBody>
            <a:bodyPr rtlCol="0" anchor="ctr"/>
            <a:lstStyle/>
            <a:p>
              <a:endParaRPr lang="en-US"/>
            </a:p>
          </p:txBody>
        </p:sp>
        <p:sp>
          <p:nvSpPr>
            <p:cNvPr id="1347" name="Freeform: Shape 1346">
              <a:extLst>
                <a:ext uri="{FF2B5EF4-FFF2-40B4-BE49-F238E27FC236}">
                  <a16:creationId xmlns:a16="http://schemas.microsoft.com/office/drawing/2014/main" id="{E97B4EDC-2037-5D9E-97CA-859A5C1726B2}"/>
                </a:ext>
              </a:extLst>
            </p:cNvPr>
            <p:cNvSpPr/>
            <p:nvPr/>
          </p:nvSpPr>
          <p:spPr>
            <a:xfrm>
              <a:off x="6548762" y="3002624"/>
              <a:ext cx="3121" cy="4877"/>
            </a:xfrm>
            <a:custGeom>
              <a:avLst/>
              <a:gdLst>
                <a:gd name="connsiteX0" fmla="*/ 123 w 3121"/>
                <a:gd name="connsiteY0" fmla="*/ 2402 h 4877"/>
                <a:gd name="connsiteX1" fmla="*/ 2950 w 3121"/>
                <a:gd name="connsiteY1" fmla="*/ 2949 h 4877"/>
                <a:gd name="connsiteX2" fmla="*/ 123 w 3121"/>
                <a:gd name="connsiteY2" fmla="*/ 2402 h 4877"/>
              </a:gdLst>
              <a:ahLst/>
              <a:cxnLst>
                <a:cxn ang="0">
                  <a:pos x="connsiteX0" y="connsiteY0"/>
                </a:cxn>
                <a:cxn ang="0">
                  <a:pos x="connsiteX1" y="connsiteY1"/>
                </a:cxn>
                <a:cxn ang="0">
                  <a:pos x="connsiteX2" y="connsiteY2"/>
                </a:cxn>
              </a:cxnLst>
              <a:rect l="l" t="t" r="r" b="b"/>
              <a:pathLst>
                <a:path w="3121" h="4877">
                  <a:moveTo>
                    <a:pt x="123" y="2402"/>
                  </a:moveTo>
                  <a:cubicBezTo>
                    <a:pt x="123" y="2402"/>
                    <a:pt x="3771" y="7509"/>
                    <a:pt x="2950" y="2949"/>
                  </a:cubicBezTo>
                  <a:cubicBezTo>
                    <a:pt x="2129" y="-1610"/>
                    <a:pt x="-789" y="-242"/>
                    <a:pt x="123" y="2402"/>
                  </a:cubicBezTo>
                  <a:close/>
                </a:path>
              </a:pathLst>
            </a:custGeom>
            <a:grpFill/>
            <a:ln w="4559" cap="flat">
              <a:solidFill>
                <a:srgbClr val="FFFFFF"/>
              </a:solidFill>
              <a:prstDash val="solid"/>
              <a:miter/>
            </a:ln>
          </p:spPr>
          <p:txBody>
            <a:bodyPr rtlCol="0" anchor="ctr"/>
            <a:lstStyle/>
            <a:p>
              <a:endParaRPr lang="en-US"/>
            </a:p>
          </p:txBody>
        </p:sp>
        <p:sp>
          <p:nvSpPr>
            <p:cNvPr id="1348" name="Freeform: Shape 1347">
              <a:extLst>
                <a:ext uri="{FF2B5EF4-FFF2-40B4-BE49-F238E27FC236}">
                  <a16:creationId xmlns:a16="http://schemas.microsoft.com/office/drawing/2014/main" id="{2024682D-9827-72D5-ACE5-20069B78479E}"/>
                </a:ext>
              </a:extLst>
            </p:cNvPr>
            <p:cNvSpPr/>
            <p:nvPr/>
          </p:nvSpPr>
          <p:spPr>
            <a:xfrm>
              <a:off x="6549422" y="2974896"/>
              <a:ext cx="7187" cy="8987"/>
            </a:xfrm>
            <a:custGeom>
              <a:avLst/>
              <a:gdLst>
                <a:gd name="connsiteX0" fmla="*/ 1196 w 7187"/>
                <a:gd name="connsiteY0" fmla="*/ 7332 h 8987"/>
                <a:gd name="connsiteX1" fmla="*/ 5117 w 7187"/>
                <a:gd name="connsiteY1" fmla="*/ 7332 h 8987"/>
                <a:gd name="connsiteX2" fmla="*/ 5117 w 7187"/>
                <a:gd name="connsiteY2" fmla="*/ 128 h 8987"/>
                <a:gd name="connsiteX3" fmla="*/ 1196 w 7187"/>
                <a:gd name="connsiteY3" fmla="*/ 7332 h 8987"/>
              </a:gdLst>
              <a:ahLst/>
              <a:cxnLst>
                <a:cxn ang="0">
                  <a:pos x="connsiteX0" y="connsiteY0"/>
                </a:cxn>
                <a:cxn ang="0">
                  <a:pos x="connsiteX1" y="connsiteY1"/>
                </a:cxn>
                <a:cxn ang="0">
                  <a:pos x="connsiteX2" y="connsiteY2"/>
                </a:cxn>
                <a:cxn ang="0">
                  <a:pos x="connsiteX3" y="connsiteY3"/>
                </a:cxn>
              </a:cxnLst>
              <a:rect l="l" t="t" r="r" b="b"/>
              <a:pathLst>
                <a:path w="7187" h="8987">
                  <a:moveTo>
                    <a:pt x="1196" y="7332"/>
                  </a:moveTo>
                  <a:cubicBezTo>
                    <a:pt x="1196" y="7332"/>
                    <a:pt x="2564" y="10980"/>
                    <a:pt x="5117" y="7332"/>
                  </a:cubicBezTo>
                  <a:cubicBezTo>
                    <a:pt x="7670" y="3685"/>
                    <a:pt x="7944" y="-966"/>
                    <a:pt x="5117" y="128"/>
                  </a:cubicBezTo>
                  <a:cubicBezTo>
                    <a:pt x="2290" y="1223"/>
                    <a:pt x="-2269" y="402"/>
                    <a:pt x="1196" y="7332"/>
                  </a:cubicBezTo>
                  <a:close/>
                </a:path>
              </a:pathLst>
            </a:custGeom>
            <a:grpFill/>
            <a:ln w="4559" cap="flat">
              <a:solidFill>
                <a:srgbClr val="FFFFFF"/>
              </a:solidFill>
              <a:prstDash val="solid"/>
              <a:miter/>
            </a:ln>
          </p:spPr>
          <p:txBody>
            <a:bodyPr rtlCol="0" anchor="ctr"/>
            <a:lstStyle/>
            <a:p>
              <a:endParaRPr lang="en-US"/>
            </a:p>
          </p:txBody>
        </p:sp>
        <p:sp>
          <p:nvSpPr>
            <p:cNvPr id="1349" name="Freeform: Shape 1348">
              <a:extLst>
                <a:ext uri="{FF2B5EF4-FFF2-40B4-BE49-F238E27FC236}">
                  <a16:creationId xmlns:a16="http://schemas.microsoft.com/office/drawing/2014/main" id="{DCB0AFF9-783B-3CC7-8B9C-8EC668B47A30}"/>
                </a:ext>
              </a:extLst>
            </p:cNvPr>
            <p:cNvSpPr/>
            <p:nvPr/>
          </p:nvSpPr>
          <p:spPr>
            <a:xfrm>
              <a:off x="6539991" y="2976067"/>
              <a:ext cx="5209" cy="6824"/>
            </a:xfrm>
            <a:custGeom>
              <a:avLst/>
              <a:gdLst>
                <a:gd name="connsiteX0" fmla="*/ 3423 w 5209"/>
                <a:gd name="connsiteY0" fmla="*/ 417 h 6824"/>
                <a:gd name="connsiteX1" fmla="*/ 869 w 5209"/>
                <a:gd name="connsiteY1" fmla="*/ 4976 h 6824"/>
                <a:gd name="connsiteX2" fmla="*/ 3696 w 5209"/>
                <a:gd name="connsiteY2" fmla="*/ 4976 h 6824"/>
                <a:gd name="connsiteX3" fmla="*/ 3423 w 5209"/>
                <a:gd name="connsiteY3" fmla="*/ 417 h 6824"/>
              </a:gdLst>
              <a:ahLst/>
              <a:cxnLst>
                <a:cxn ang="0">
                  <a:pos x="connsiteX0" y="connsiteY0"/>
                </a:cxn>
                <a:cxn ang="0">
                  <a:pos x="connsiteX1" y="connsiteY1"/>
                </a:cxn>
                <a:cxn ang="0">
                  <a:pos x="connsiteX2" y="connsiteY2"/>
                </a:cxn>
                <a:cxn ang="0">
                  <a:pos x="connsiteX3" y="connsiteY3"/>
                </a:cxn>
              </a:cxnLst>
              <a:rect l="l" t="t" r="r" b="b"/>
              <a:pathLst>
                <a:path w="5209" h="6824">
                  <a:moveTo>
                    <a:pt x="3423" y="417"/>
                  </a:moveTo>
                  <a:cubicBezTo>
                    <a:pt x="-225" y="2697"/>
                    <a:pt x="-864" y="2423"/>
                    <a:pt x="869" y="4976"/>
                  </a:cubicBezTo>
                  <a:cubicBezTo>
                    <a:pt x="2602" y="7530"/>
                    <a:pt x="2055" y="7256"/>
                    <a:pt x="3696" y="4976"/>
                  </a:cubicBezTo>
                  <a:cubicBezTo>
                    <a:pt x="3696" y="5250"/>
                    <a:pt x="7161" y="-1863"/>
                    <a:pt x="3423" y="417"/>
                  </a:cubicBezTo>
                  <a:close/>
                </a:path>
              </a:pathLst>
            </a:custGeom>
            <a:grpFill/>
            <a:ln w="4559" cap="flat">
              <a:solidFill>
                <a:srgbClr val="FFFFFF"/>
              </a:solidFill>
              <a:prstDash val="solid"/>
              <a:miter/>
            </a:ln>
          </p:spPr>
          <p:txBody>
            <a:bodyPr rtlCol="0" anchor="ctr"/>
            <a:lstStyle/>
            <a:p>
              <a:endParaRPr lang="en-US"/>
            </a:p>
          </p:txBody>
        </p:sp>
        <p:sp>
          <p:nvSpPr>
            <p:cNvPr id="1350" name="Freeform: Shape 1349">
              <a:extLst>
                <a:ext uri="{FF2B5EF4-FFF2-40B4-BE49-F238E27FC236}">
                  <a16:creationId xmlns:a16="http://schemas.microsoft.com/office/drawing/2014/main" id="{8C1B6573-BBAE-ED07-4576-9393DD63AB08}"/>
                </a:ext>
              </a:extLst>
            </p:cNvPr>
            <p:cNvSpPr/>
            <p:nvPr/>
          </p:nvSpPr>
          <p:spPr>
            <a:xfrm>
              <a:off x="6483301" y="2952098"/>
              <a:ext cx="3535" cy="2937"/>
            </a:xfrm>
            <a:custGeom>
              <a:avLst/>
              <a:gdLst>
                <a:gd name="connsiteX0" fmla="*/ 292 w 3535"/>
                <a:gd name="connsiteY0" fmla="*/ 403 h 2937"/>
                <a:gd name="connsiteX1" fmla="*/ 3484 w 3535"/>
                <a:gd name="connsiteY1" fmla="*/ 1315 h 2937"/>
                <a:gd name="connsiteX2" fmla="*/ 292 w 3535"/>
                <a:gd name="connsiteY2" fmla="*/ 403 h 2937"/>
              </a:gdLst>
              <a:ahLst/>
              <a:cxnLst>
                <a:cxn ang="0">
                  <a:pos x="connsiteX0" y="connsiteY0"/>
                </a:cxn>
                <a:cxn ang="0">
                  <a:pos x="connsiteX1" y="connsiteY1"/>
                </a:cxn>
                <a:cxn ang="0">
                  <a:pos x="connsiteX2" y="connsiteY2"/>
                </a:cxn>
              </a:cxnLst>
              <a:rect l="l" t="t" r="r" b="b"/>
              <a:pathLst>
                <a:path w="3535" h="2937">
                  <a:moveTo>
                    <a:pt x="292" y="403"/>
                  </a:moveTo>
                  <a:cubicBezTo>
                    <a:pt x="-802" y="1862"/>
                    <a:pt x="839" y="4689"/>
                    <a:pt x="3484" y="1315"/>
                  </a:cubicBezTo>
                  <a:cubicBezTo>
                    <a:pt x="3484" y="1315"/>
                    <a:pt x="1477" y="-965"/>
                    <a:pt x="292" y="403"/>
                  </a:cubicBezTo>
                  <a:close/>
                </a:path>
              </a:pathLst>
            </a:custGeom>
            <a:grpFill/>
            <a:ln w="4559" cap="flat">
              <a:solidFill>
                <a:srgbClr val="FFFFFF"/>
              </a:solidFill>
              <a:prstDash val="solid"/>
              <a:miter/>
            </a:ln>
          </p:spPr>
          <p:txBody>
            <a:bodyPr rtlCol="0" anchor="ctr"/>
            <a:lstStyle/>
            <a:p>
              <a:endParaRPr lang="en-US"/>
            </a:p>
          </p:txBody>
        </p:sp>
        <p:sp>
          <p:nvSpPr>
            <p:cNvPr id="1351" name="Freeform: Shape 1350">
              <a:extLst>
                <a:ext uri="{FF2B5EF4-FFF2-40B4-BE49-F238E27FC236}">
                  <a16:creationId xmlns:a16="http://schemas.microsoft.com/office/drawing/2014/main" id="{8990B7AF-52D6-727E-83E5-259401ECA8C2}"/>
                </a:ext>
              </a:extLst>
            </p:cNvPr>
            <p:cNvSpPr/>
            <p:nvPr/>
          </p:nvSpPr>
          <p:spPr>
            <a:xfrm>
              <a:off x="6519681" y="2906108"/>
              <a:ext cx="5097" cy="6304"/>
            </a:xfrm>
            <a:custGeom>
              <a:avLst/>
              <a:gdLst>
                <a:gd name="connsiteX0" fmla="*/ 389 w 5097"/>
                <a:gd name="connsiteY0" fmla="*/ 3442 h 6304"/>
                <a:gd name="connsiteX1" fmla="*/ 1629 w 5097"/>
                <a:gd name="connsiteY1" fmla="*/ 6141 h 6304"/>
                <a:gd name="connsiteX2" fmla="*/ 2395 w 5097"/>
                <a:gd name="connsiteY2" fmla="*/ 6269 h 6304"/>
                <a:gd name="connsiteX3" fmla="*/ 4127 w 5097"/>
                <a:gd name="connsiteY3" fmla="*/ 3716 h 6304"/>
                <a:gd name="connsiteX4" fmla="*/ 389 w 5097"/>
                <a:gd name="connsiteY4" fmla="*/ 3442 h 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7" h="6304">
                  <a:moveTo>
                    <a:pt x="389" y="3442"/>
                  </a:moveTo>
                  <a:cubicBezTo>
                    <a:pt x="-13" y="4527"/>
                    <a:pt x="543" y="5731"/>
                    <a:pt x="1629" y="6141"/>
                  </a:cubicBezTo>
                  <a:cubicBezTo>
                    <a:pt x="1875" y="6233"/>
                    <a:pt x="2130" y="6278"/>
                    <a:pt x="2395" y="6269"/>
                  </a:cubicBezTo>
                  <a:cubicBezTo>
                    <a:pt x="5221" y="6269"/>
                    <a:pt x="5769" y="6269"/>
                    <a:pt x="4127" y="3716"/>
                  </a:cubicBezTo>
                  <a:cubicBezTo>
                    <a:pt x="2486" y="1163"/>
                    <a:pt x="-1344" y="-3123"/>
                    <a:pt x="389" y="3442"/>
                  </a:cubicBezTo>
                  <a:close/>
                </a:path>
              </a:pathLst>
            </a:custGeom>
            <a:grpFill/>
            <a:ln w="4559" cap="flat">
              <a:solidFill>
                <a:srgbClr val="FFFFFF"/>
              </a:solidFill>
              <a:prstDash val="solid"/>
              <a:miter/>
            </a:ln>
          </p:spPr>
          <p:txBody>
            <a:bodyPr rtlCol="0" anchor="ctr"/>
            <a:lstStyle/>
            <a:p>
              <a:endParaRPr lang="en-US"/>
            </a:p>
          </p:txBody>
        </p:sp>
        <p:sp>
          <p:nvSpPr>
            <p:cNvPr id="1352" name="Freeform: Shape 1351">
              <a:extLst>
                <a:ext uri="{FF2B5EF4-FFF2-40B4-BE49-F238E27FC236}">
                  <a16:creationId xmlns:a16="http://schemas.microsoft.com/office/drawing/2014/main" id="{6B0532B4-8472-E5C1-DFD1-3FC5DF69AEE7}"/>
                </a:ext>
              </a:extLst>
            </p:cNvPr>
            <p:cNvSpPr/>
            <p:nvPr/>
          </p:nvSpPr>
          <p:spPr>
            <a:xfrm>
              <a:off x="6526956" y="2944179"/>
              <a:ext cx="7157" cy="10426"/>
            </a:xfrm>
            <a:custGeom>
              <a:avLst/>
              <a:gdLst>
                <a:gd name="connsiteX0" fmla="*/ 2506 w 7157"/>
                <a:gd name="connsiteY0" fmla="*/ 4127 h 10426"/>
                <a:gd name="connsiteX1" fmla="*/ 7065 w 7157"/>
                <a:gd name="connsiteY1" fmla="*/ 8686 h 10426"/>
                <a:gd name="connsiteX2" fmla="*/ 4785 w 7157"/>
                <a:gd name="connsiteY2" fmla="*/ 2668 h 10426"/>
                <a:gd name="connsiteX3" fmla="*/ 2506 w 7157"/>
                <a:gd name="connsiteY3" fmla="*/ 4127 h 10426"/>
              </a:gdLst>
              <a:ahLst/>
              <a:cxnLst>
                <a:cxn ang="0">
                  <a:pos x="connsiteX0" y="connsiteY0"/>
                </a:cxn>
                <a:cxn ang="0">
                  <a:pos x="connsiteX1" y="connsiteY1"/>
                </a:cxn>
                <a:cxn ang="0">
                  <a:pos x="connsiteX2" y="connsiteY2"/>
                </a:cxn>
                <a:cxn ang="0">
                  <a:pos x="connsiteX3" y="connsiteY3"/>
                </a:cxn>
              </a:cxnLst>
              <a:rect l="l" t="t" r="r" b="b"/>
              <a:pathLst>
                <a:path w="7157" h="10426">
                  <a:moveTo>
                    <a:pt x="2506" y="4127"/>
                  </a:moveTo>
                  <a:cubicBezTo>
                    <a:pt x="2506" y="4127"/>
                    <a:pt x="7612" y="14340"/>
                    <a:pt x="7065" y="8686"/>
                  </a:cubicBezTo>
                  <a:cubicBezTo>
                    <a:pt x="6518" y="3033"/>
                    <a:pt x="7065" y="5221"/>
                    <a:pt x="4785" y="2668"/>
                  </a:cubicBezTo>
                  <a:cubicBezTo>
                    <a:pt x="2506" y="114"/>
                    <a:pt x="-3422" y="-2439"/>
                    <a:pt x="2506" y="4127"/>
                  </a:cubicBezTo>
                  <a:close/>
                </a:path>
              </a:pathLst>
            </a:custGeom>
            <a:grpFill/>
            <a:ln w="4559" cap="flat">
              <a:solidFill>
                <a:srgbClr val="FFFFFF"/>
              </a:solidFill>
              <a:prstDash val="solid"/>
              <a:miter/>
            </a:ln>
          </p:spPr>
          <p:txBody>
            <a:bodyPr rtlCol="0" anchor="ctr"/>
            <a:lstStyle/>
            <a:p>
              <a:endParaRPr lang="en-US"/>
            </a:p>
          </p:txBody>
        </p:sp>
        <p:sp>
          <p:nvSpPr>
            <p:cNvPr id="1353" name="Freeform: Shape 1352">
              <a:extLst>
                <a:ext uri="{FF2B5EF4-FFF2-40B4-BE49-F238E27FC236}">
                  <a16:creationId xmlns:a16="http://schemas.microsoft.com/office/drawing/2014/main" id="{CE2E8399-F32B-8688-86FE-A14B1E3AD572}"/>
                </a:ext>
              </a:extLst>
            </p:cNvPr>
            <p:cNvSpPr/>
            <p:nvPr/>
          </p:nvSpPr>
          <p:spPr>
            <a:xfrm>
              <a:off x="6536944" y="2955639"/>
              <a:ext cx="7063" cy="4454"/>
            </a:xfrm>
            <a:custGeom>
              <a:avLst/>
              <a:gdLst>
                <a:gd name="connsiteX0" fmla="*/ 2184 w 7063"/>
                <a:gd name="connsiteY0" fmla="*/ 2880 h 4454"/>
                <a:gd name="connsiteX1" fmla="*/ 6196 w 7063"/>
                <a:gd name="connsiteY1" fmla="*/ 2880 h 4454"/>
                <a:gd name="connsiteX2" fmla="*/ 2184 w 7063"/>
                <a:gd name="connsiteY2" fmla="*/ 2880 h 4454"/>
              </a:gdLst>
              <a:ahLst/>
              <a:cxnLst>
                <a:cxn ang="0">
                  <a:pos x="connsiteX0" y="connsiteY0"/>
                </a:cxn>
                <a:cxn ang="0">
                  <a:pos x="connsiteX1" y="connsiteY1"/>
                </a:cxn>
                <a:cxn ang="0">
                  <a:pos x="connsiteX2" y="connsiteY2"/>
                </a:cxn>
              </a:cxnLst>
              <a:rect l="l" t="t" r="r" b="b"/>
              <a:pathLst>
                <a:path w="7063" h="4454">
                  <a:moveTo>
                    <a:pt x="2184" y="2880"/>
                  </a:moveTo>
                  <a:cubicBezTo>
                    <a:pt x="2184" y="2880"/>
                    <a:pt x="9388" y="6346"/>
                    <a:pt x="6196" y="2880"/>
                  </a:cubicBezTo>
                  <a:cubicBezTo>
                    <a:pt x="3005" y="-585"/>
                    <a:pt x="-3470" y="-1405"/>
                    <a:pt x="2184" y="2880"/>
                  </a:cubicBezTo>
                  <a:close/>
                </a:path>
              </a:pathLst>
            </a:custGeom>
            <a:grpFill/>
            <a:ln w="4559" cap="flat">
              <a:solidFill>
                <a:srgbClr val="FFFFFF"/>
              </a:solidFill>
              <a:prstDash val="solid"/>
              <a:miter/>
            </a:ln>
          </p:spPr>
          <p:txBody>
            <a:bodyPr rtlCol="0" anchor="ctr"/>
            <a:lstStyle/>
            <a:p>
              <a:endParaRPr lang="en-US"/>
            </a:p>
          </p:txBody>
        </p:sp>
        <p:sp>
          <p:nvSpPr>
            <p:cNvPr id="1354" name="Freeform: Shape 1353">
              <a:extLst>
                <a:ext uri="{FF2B5EF4-FFF2-40B4-BE49-F238E27FC236}">
                  <a16:creationId xmlns:a16="http://schemas.microsoft.com/office/drawing/2014/main" id="{72890628-0B61-76A7-E94C-E60A4FAD4A6E}"/>
                </a:ext>
              </a:extLst>
            </p:cNvPr>
            <p:cNvSpPr/>
            <p:nvPr/>
          </p:nvSpPr>
          <p:spPr>
            <a:xfrm>
              <a:off x="6520602" y="2832331"/>
              <a:ext cx="8021" cy="8010"/>
            </a:xfrm>
            <a:custGeom>
              <a:avLst/>
              <a:gdLst>
                <a:gd name="connsiteX0" fmla="*/ 6033 w 8021"/>
                <a:gd name="connsiteY0" fmla="*/ 256 h 8010"/>
                <a:gd name="connsiteX1" fmla="*/ 652 w 8021"/>
                <a:gd name="connsiteY1" fmla="*/ 3995 h 8010"/>
                <a:gd name="connsiteX2" fmla="*/ 6580 w 8021"/>
                <a:gd name="connsiteY2" fmla="*/ 6548 h 8010"/>
                <a:gd name="connsiteX3" fmla="*/ 6033 w 8021"/>
                <a:gd name="connsiteY3" fmla="*/ 256 h 8010"/>
              </a:gdLst>
              <a:ahLst/>
              <a:cxnLst>
                <a:cxn ang="0">
                  <a:pos x="connsiteX0" y="connsiteY0"/>
                </a:cxn>
                <a:cxn ang="0">
                  <a:pos x="connsiteX1" y="connsiteY1"/>
                </a:cxn>
                <a:cxn ang="0">
                  <a:pos x="connsiteX2" y="connsiteY2"/>
                </a:cxn>
                <a:cxn ang="0">
                  <a:pos x="connsiteX3" y="connsiteY3"/>
                </a:cxn>
              </a:cxnLst>
              <a:rect l="l" t="t" r="r" b="b"/>
              <a:pathLst>
                <a:path w="8021" h="8010">
                  <a:moveTo>
                    <a:pt x="6033" y="256"/>
                  </a:moveTo>
                  <a:cubicBezTo>
                    <a:pt x="2020" y="-565"/>
                    <a:pt x="-1628" y="256"/>
                    <a:pt x="652" y="3995"/>
                  </a:cubicBezTo>
                  <a:cubicBezTo>
                    <a:pt x="2932" y="7733"/>
                    <a:pt x="3206" y="9375"/>
                    <a:pt x="6580" y="6548"/>
                  </a:cubicBezTo>
                  <a:cubicBezTo>
                    <a:pt x="6580" y="6548"/>
                    <a:pt x="10045" y="1077"/>
                    <a:pt x="6033" y="256"/>
                  </a:cubicBezTo>
                  <a:close/>
                </a:path>
              </a:pathLst>
            </a:custGeom>
            <a:grpFill/>
            <a:ln w="4559" cap="flat">
              <a:solidFill>
                <a:srgbClr val="FFFFFF"/>
              </a:solidFill>
              <a:prstDash val="solid"/>
              <a:miter/>
            </a:ln>
          </p:spPr>
          <p:txBody>
            <a:bodyPr rtlCol="0" anchor="ctr"/>
            <a:lstStyle/>
            <a:p>
              <a:endParaRPr lang="en-US"/>
            </a:p>
          </p:txBody>
        </p:sp>
        <p:sp>
          <p:nvSpPr>
            <p:cNvPr id="1355" name="Freeform: Shape 1354">
              <a:extLst>
                <a:ext uri="{FF2B5EF4-FFF2-40B4-BE49-F238E27FC236}">
                  <a16:creationId xmlns:a16="http://schemas.microsoft.com/office/drawing/2014/main" id="{02FC6536-A034-C1C6-BC07-3CB3697E6F7B}"/>
                </a:ext>
              </a:extLst>
            </p:cNvPr>
            <p:cNvSpPr/>
            <p:nvPr/>
          </p:nvSpPr>
          <p:spPr>
            <a:xfrm>
              <a:off x="6564636" y="2919046"/>
              <a:ext cx="10239" cy="18208"/>
            </a:xfrm>
            <a:custGeom>
              <a:avLst/>
              <a:gdLst>
                <a:gd name="connsiteX0" fmla="*/ 8414 w 10239"/>
                <a:gd name="connsiteY0" fmla="*/ 1265 h 18208"/>
                <a:gd name="connsiteX1" fmla="*/ 207 w 10239"/>
                <a:gd name="connsiteY1" fmla="*/ 2724 h 18208"/>
                <a:gd name="connsiteX2" fmla="*/ 1849 w 10239"/>
                <a:gd name="connsiteY2" fmla="*/ 14670 h 18208"/>
                <a:gd name="connsiteX3" fmla="*/ 7046 w 10239"/>
                <a:gd name="connsiteY3" fmla="*/ 16950 h 18208"/>
                <a:gd name="connsiteX4" fmla="*/ 9873 w 10239"/>
                <a:gd name="connsiteY4" fmla="*/ 7831 h 18208"/>
                <a:gd name="connsiteX5" fmla="*/ 8414 w 10239"/>
                <a:gd name="connsiteY5" fmla="*/ 1265 h 1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39" h="18208">
                  <a:moveTo>
                    <a:pt x="8414" y="1265"/>
                  </a:moveTo>
                  <a:cubicBezTo>
                    <a:pt x="5040" y="444"/>
                    <a:pt x="481" y="-1835"/>
                    <a:pt x="207" y="2724"/>
                  </a:cubicBezTo>
                  <a:cubicBezTo>
                    <a:pt x="-440" y="6782"/>
                    <a:pt x="134" y="10940"/>
                    <a:pt x="1849" y="14670"/>
                  </a:cubicBezTo>
                  <a:cubicBezTo>
                    <a:pt x="1849" y="14670"/>
                    <a:pt x="4767" y="20688"/>
                    <a:pt x="7046" y="16950"/>
                  </a:cubicBezTo>
                  <a:cubicBezTo>
                    <a:pt x="9326" y="13211"/>
                    <a:pt x="10694" y="10384"/>
                    <a:pt x="9873" y="7831"/>
                  </a:cubicBezTo>
                  <a:cubicBezTo>
                    <a:pt x="9052" y="5277"/>
                    <a:pt x="11879" y="2177"/>
                    <a:pt x="8414" y="1265"/>
                  </a:cubicBezTo>
                  <a:close/>
                </a:path>
              </a:pathLst>
            </a:custGeom>
            <a:grpFill/>
            <a:ln w="4559" cap="flat">
              <a:solidFill>
                <a:srgbClr val="FFFFFF"/>
              </a:solidFill>
              <a:prstDash val="solid"/>
              <a:miter/>
            </a:ln>
          </p:spPr>
          <p:txBody>
            <a:bodyPr rtlCol="0" anchor="ctr"/>
            <a:lstStyle/>
            <a:p>
              <a:endParaRPr lang="en-US"/>
            </a:p>
          </p:txBody>
        </p:sp>
        <p:sp>
          <p:nvSpPr>
            <p:cNvPr id="1356" name="Freeform: Shape 1355">
              <a:extLst>
                <a:ext uri="{FF2B5EF4-FFF2-40B4-BE49-F238E27FC236}">
                  <a16:creationId xmlns:a16="http://schemas.microsoft.com/office/drawing/2014/main" id="{5B1B75DA-E668-DEBF-1109-A0F6AAAC5035}"/>
                </a:ext>
              </a:extLst>
            </p:cNvPr>
            <p:cNvSpPr/>
            <p:nvPr/>
          </p:nvSpPr>
          <p:spPr>
            <a:xfrm>
              <a:off x="6566015" y="2888250"/>
              <a:ext cx="25468" cy="17920"/>
            </a:xfrm>
            <a:custGeom>
              <a:avLst/>
              <a:gdLst>
                <a:gd name="connsiteX0" fmla="*/ 21079 w 25468"/>
                <a:gd name="connsiteY0" fmla="*/ 11544 h 17920"/>
                <a:gd name="connsiteX1" fmla="*/ 22720 w 25468"/>
                <a:gd name="connsiteY1" fmla="*/ 9538 h 17920"/>
                <a:gd name="connsiteX2" fmla="*/ 17340 w 25468"/>
                <a:gd name="connsiteY2" fmla="*/ 3337 h 17920"/>
                <a:gd name="connsiteX3" fmla="*/ 9042 w 25468"/>
                <a:gd name="connsiteY3" fmla="*/ 1331 h 17920"/>
                <a:gd name="connsiteX4" fmla="*/ 4209 w 25468"/>
                <a:gd name="connsiteY4" fmla="*/ 6437 h 17920"/>
                <a:gd name="connsiteX5" fmla="*/ 10227 w 25468"/>
                <a:gd name="connsiteY5" fmla="*/ 9538 h 17920"/>
                <a:gd name="connsiteX6" fmla="*/ 14787 w 25468"/>
                <a:gd name="connsiteY6" fmla="*/ 16103 h 17920"/>
                <a:gd name="connsiteX7" fmla="*/ 20714 w 25468"/>
                <a:gd name="connsiteY7" fmla="*/ 16103 h 17920"/>
                <a:gd name="connsiteX8" fmla="*/ 21079 w 25468"/>
                <a:gd name="connsiteY8" fmla="*/ 11544 h 17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68" h="17920">
                  <a:moveTo>
                    <a:pt x="21079" y="11544"/>
                  </a:moveTo>
                  <a:cubicBezTo>
                    <a:pt x="23632" y="15283"/>
                    <a:pt x="28465" y="14462"/>
                    <a:pt x="22720" y="9538"/>
                  </a:cubicBezTo>
                  <a:cubicBezTo>
                    <a:pt x="16975" y="4613"/>
                    <a:pt x="17887" y="6164"/>
                    <a:pt x="17340" y="3337"/>
                  </a:cubicBezTo>
                  <a:cubicBezTo>
                    <a:pt x="16792" y="510"/>
                    <a:pt x="15060" y="-1496"/>
                    <a:pt x="9042" y="1331"/>
                  </a:cubicBezTo>
                  <a:cubicBezTo>
                    <a:pt x="3023" y="4157"/>
                    <a:pt x="-5184" y="4978"/>
                    <a:pt x="4209" y="6437"/>
                  </a:cubicBezTo>
                  <a:cubicBezTo>
                    <a:pt x="13601" y="7896"/>
                    <a:pt x="13328" y="7623"/>
                    <a:pt x="10227" y="9538"/>
                  </a:cubicBezTo>
                  <a:cubicBezTo>
                    <a:pt x="7126" y="11452"/>
                    <a:pt x="5029" y="13003"/>
                    <a:pt x="14787" y="16103"/>
                  </a:cubicBezTo>
                  <a:cubicBezTo>
                    <a:pt x="14787" y="16103"/>
                    <a:pt x="22994" y="20116"/>
                    <a:pt x="20714" y="16103"/>
                  </a:cubicBezTo>
                  <a:cubicBezTo>
                    <a:pt x="18434" y="12091"/>
                    <a:pt x="18434" y="7896"/>
                    <a:pt x="21079" y="11544"/>
                  </a:cubicBezTo>
                  <a:close/>
                </a:path>
              </a:pathLst>
            </a:custGeom>
            <a:grpFill/>
            <a:ln w="4559" cap="flat">
              <a:solidFill>
                <a:srgbClr val="FFFFFF"/>
              </a:solidFill>
              <a:prstDash val="solid"/>
              <a:miter/>
            </a:ln>
          </p:spPr>
          <p:txBody>
            <a:bodyPr rtlCol="0" anchor="ctr"/>
            <a:lstStyle/>
            <a:p>
              <a:endParaRPr lang="en-US"/>
            </a:p>
          </p:txBody>
        </p:sp>
        <p:sp>
          <p:nvSpPr>
            <p:cNvPr id="1357" name="Freeform: Shape 1356">
              <a:extLst>
                <a:ext uri="{FF2B5EF4-FFF2-40B4-BE49-F238E27FC236}">
                  <a16:creationId xmlns:a16="http://schemas.microsoft.com/office/drawing/2014/main" id="{8B6E7FE9-8087-AD49-62EA-82781AC7B17B}"/>
                </a:ext>
              </a:extLst>
            </p:cNvPr>
            <p:cNvSpPr/>
            <p:nvPr/>
          </p:nvSpPr>
          <p:spPr>
            <a:xfrm>
              <a:off x="6537811" y="2862413"/>
              <a:ext cx="13245" cy="7781"/>
            </a:xfrm>
            <a:custGeom>
              <a:avLst/>
              <a:gdLst>
                <a:gd name="connsiteX0" fmla="*/ 11895 w 13245"/>
                <a:gd name="connsiteY0" fmla="*/ 631 h 7781"/>
                <a:gd name="connsiteX1" fmla="*/ 7062 w 13245"/>
                <a:gd name="connsiteY1" fmla="*/ 2911 h 7781"/>
                <a:gd name="connsiteX2" fmla="*/ 2776 w 13245"/>
                <a:gd name="connsiteY2" fmla="*/ 1816 h 7781"/>
                <a:gd name="connsiteX3" fmla="*/ -52 w 13245"/>
                <a:gd name="connsiteY3" fmla="*/ 4917 h 7781"/>
                <a:gd name="connsiteX4" fmla="*/ 2502 w 13245"/>
                <a:gd name="connsiteY4" fmla="*/ 6102 h 7781"/>
                <a:gd name="connsiteX5" fmla="*/ 8247 w 13245"/>
                <a:gd name="connsiteY5" fmla="*/ 6102 h 7781"/>
                <a:gd name="connsiteX6" fmla="*/ 10800 w 13245"/>
                <a:gd name="connsiteY6" fmla="*/ 4643 h 7781"/>
                <a:gd name="connsiteX7" fmla="*/ 11895 w 13245"/>
                <a:gd name="connsiteY7" fmla="*/ 631 h 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45" h="7781">
                  <a:moveTo>
                    <a:pt x="11895" y="631"/>
                  </a:moveTo>
                  <a:cubicBezTo>
                    <a:pt x="8520" y="3458"/>
                    <a:pt x="8247" y="5190"/>
                    <a:pt x="7062" y="2911"/>
                  </a:cubicBezTo>
                  <a:cubicBezTo>
                    <a:pt x="5876" y="631"/>
                    <a:pt x="5329" y="1543"/>
                    <a:pt x="2776" y="1816"/>
                  </a:cubicBezTo>
                  <a:cubicBezTo>
                    <a:pt x="222" y="2090"/>
                    <a:pt x="-52" y="2364"/>
                    <a:pt x="-52" y="4917"/>
                  </a:cubicBezTo>
                  <a:cubicBezTo>
                    <a:pt x="-52" y="7470"/>
                    <a:pt x="769" y="6923"/>
                    <a:pt x="2502" y="6102"/>
                  </a:cubicBezTo>
                  <a:cubicBezTo>
                    <a:pt x="4235" y="5282"/>
                    <a:pt x="7335" y="4917"/>
                    <a:pt x="8247" y="6102"/>
                  </a:cubicBezTo>
                  <a:cubicBezTo>
                    <a:pt x="9159" y="7288"/>
                    <a:pt x="9341" y="9750"/>
                    <a:pt x="10800" y="4643"/>
                  </a:cubicBezTo>
                  <a:cubicBezTo>
                    <a:pt x="10800" y="4917"/>
                    <a:pt x="15359" y="-2196"/>
                    <a:pt x="11895" y="631"/>
                  </a:cubicBezTo>
                  <a:close/>
                </a:path>
              </a:pathLst>
            </a:custGeom>
            <a:grpFill/>
            <a:ln w="4559" cap="flat">
              <a:solidFill>
                <a:srgbClr val="FFFFFF"/>
              </a:solidFill>
              <a:prstDash val="solid"/>
              <a:miter/>
            </a:ln>
          </p:spPr>
          <p:txBody>
            <a:bodyPr rtlCol="0" anchor="ctr"/>
            <a:lstStyle/>
            <a:p>
              <a:endParaRPr lang="en-US"/>
            </a:p>
          </p:txBody>
        </p:sp>
        <p:sp>
          <p:nvSpPr>
            <p:cNvPr id="1358" name="Freeform: Shape 1357">
              <a:extLst>
                <a:ext uri="{FF2B5EF4-FFF2-40B4-BE49-F238E27FC236}">
                  <a16:creationId xmlns:a16="http://schemas.microsoft.com/office/drawing/2014/main" id="{697A4C93-F63E-3D8A-9295-5100942A6C21}"/>
                </a:ext>
              </a:extLst>
            </p:cNvPr>
            <p:cNvSpPr/>
            <p:nvPr/>
          </p:nvSpPr>
          <p:spPr>
            <a:xfrm>
              <a:off x="6553053" y="2845689"/>
              <a:ext cx="5504" cy="2252"/>
            </a:xfrm>
            <a:custGeom>
              <a:avLst/>
              <a:gdLst>
                <a:gd name="connsiteX0" fmla="*/ 4677 w 5504"/>
                <a:gd name="connsiteY0" fmla="*/ 850 h 2252"/>
                <a:gd name="connsiteX1" fmla="*/ 2671 w 5504"/>
                <a:gd name="connsiteY1" fmla="*/ 2218 h 2252"/>
                <a:gd name="connsiteX2" fmla="*/ 4677 w 5504"/>
                <a:gd name="connsiteY2" fmla="*/ 850 h 2252"/>
              </a:gdLst>
              <a:ahLst/>
              <a:cxnLst>
                <a:cxn ang="0">
                  <a:pos x="connsiteX0" y="connsiteY0"/>
                </a:cxn>
                <a:cxn ang="0">
                  <a:pos x="connsiteX1" y="connsiteY1"/>
                </a:cxn>
                <a:cxn ang="0">
                  <a:pos x="connsiteX2" y="connsiteY2"/>
                </a:cxn>
              </a:cxnLst>
              <a:rect l="l" t="t" r="r" b="b"/>
              <a:pathLst>
                <a:path w="5504" h="2252">
                  <a:moveTo>
                    <a:pt x="4677" y="850"/>
                  </a:moveTo>
                  <a:cubicBezTo>
                    <a:pt x="2124" y="-609"/>
                    <a:pt x="-3348" y="-336"/>
                    <a:pt x="2671" y="2218"/>
                  </a:cubicBezTo>
                  <a:cubicBezTo>
                    <a:pt x="2671" y="1944"/>
                    <a:pt x="7230" y="1944"/>
                    <a:pt x="4677" y="850"/>
                  </a:cubicBezTo>
                  <a:close/>
                </a:path>
              </a:pathLst>
            </a:custGeom>
            <a:grpFill/>
            <a:ln w="4559" cap="flat">
              <a:solidFill>
                <a:srgbClr val="FFFFFF"/>
              </a:solidFill>
              <a:prstDash val="solid"/>
              <a:miter/>
            </a:ln>
          </p:spPr>
          <p:txBody>
            <a:bodyPr rtlCol="0" anchor="ctr"/>
            <a:lstStyle/>
            <a:p>
              <a:endParaRPr lang="en-US"/>
            </a:p>
          </p:txBody>
        </p:sp>
        <p:sp>
          <p:nvSpPr>
            <p:cNvPr id="1359" name="Freeform: Shape 1358">
              <a:extLst>
                <a:ext uri="{FF2B5EF4-FFF2-40B4-BE49-F238E27FC236}">
                  <a16:creationId xmlns:a16="http://schemas.microsoft.com/office/drawing/2014/main" id="{1333CA12-229B-B0B8-EC13-D1CFE159B137}"/>
                </a:ext>
              </a:extLst>
            </p:cNvPr>
            <p:cNvSpPr/>
            <p:nvPr/>
          </p:nvSpPr>
          <p:spPr>
            <a:xfrm>
              <a:off x="6604844" y="2986758"/>
              <a:ext cx="10500" cy="4176"/>
            </a:xfrm>
            <a:custGeom>
              <a:avLst/>
              <a:gdLst>
                <a:gd name="connsiteX0" fmla="*/ 7874 w 10500"/>
                <a:gd name="connsiteY0" fmla="*/ 30 h 4176"/>
                <a:gd name="connsiteX1" fmla="*/ 4408 w 10500"/>
                <a:gd name="connsiteY1" fmla="*/ 3678 h 4176"/>
                <a:gd name="connsiteX2" fmla="*/ 7874 w 10500"/>
                <a:gd name="connsiteY2" fmla="*/ 30 h 4176"/>
              </a:gdLst>
              <a:ahLst/>
              <a:cxnLst>
                <a:cxn ang="0">
                  <a:pos x="connsiteX0" y="connsiteY0"/>
                </a:cxn>
                <a:cxn ang="0">
                  <a:pos x="connsiteX1" y="connsiteY1"/>
                </a:cxn>
                <a:cxn ang="0">
                  <a:pos x="connsiteX2" y="connsiteY2"/>
                </a:cxn>
              </a:cxnLst>
              <a:rect l="l" t="t" r="r" b="b"/>
              <a:pathLst>
                <a:path w="10500" h="4176">
                  <a:moveTo>
                    <a:pt x="7874" y="30"/>
                  </a:moveTo>
                  <a:cubicBezTo>
                    <a:pt x="487" y="578"/>
                    <a:pt x="-3799" y="5684"/>
                    <a:pt x="4408" y="3678"/>
                  </a:cubicBezTo>
                  <a:cubicBezTo>
                    <a:pt x="4408" y="3678"/>
                    <a:pt x="15260" y="-608"/>
                    <a:pt x="7874" y="30"/>
                  </a:cubicBezTo>
                  <a:close/>
                </a:path>
              </a:pathLst>
            </a:custGeom>
            <a:grpFill/>
            <a:ln w="4559" cap="flat">
              <a:solidFill>
                <a:srgbClr val="FFFFFF"/>
              </a:solidFill>
              <a:prstDash val="solid"/>
              <a:miter/>
            </a:ln>
          </p:spPr>
          <p:txBody>
            <a:bodyPr rtlCol="0" anchor="ctr"/>
            <a:lstStyle/>
            <a:p>
              <a:endParaRPr lang="en-US"/>
            </a:p>
          </p:txBody>
        </p:sp>
        <p:sp>
          <p:nvSpPr>
            <p:cNvPr id="1360" name="Freeform: Shape 1359">
              <a:extLst>
                <a:ext uri="{FF2B5EF4-FFF2-40B4-BE49-F238E27FC236}">
                  <a16:creationId xmlns:a16="http://schemas.microsoft.com/office/drawing/2014/main" id="{BEE58E87-1A24-AC7F-4970-A65F3E004809}"/>
                </a:ext>
              </a:extLst>
            </p:cNvPr>
            <p:cNvSpPr/>
            <p:nvPr/>
          </p:nvSpPr>
          <p:spPr>
            <a:xfrm>
              <a:off x="6600459" y="2979335"/>
              <a:ext cx="2994" cy="5116"/>
            </a:xfrm>
            <a:custGeom>
              <a:avLst/>
              <a:gdLst>
                <a:gd name="connsiteX0" fmla="*/ 2866 w 2994"/>
                <a:gd name="connsiteY0" fmla="*/ 5082 h 5116"/>
                <a:gd name="connsiteX1" fmla="*/ -52 w 2994"/>
                <a:gd name="connsiteY1" fmla="*/ -24 h 5116"/>
                <a:gd name="connsiteX2" fmla="*/ 2866 w 2994"/>
                <a:gd name="connsiteY2" fmla="*/ 5082 h 5116"/>
              </a:gdLst>
              <a:ahLst/>
              <a:cxnLst>
                <a:cxn ang="0">
                  <a:pos x="connsiteX0" y="connsiteY0"/>
                </a:cxn>
                <a:cxn ang="0">
                  <a:pos x="connsiteX1" y="connsiteY1"/>
                </a:cxn>
                <a:cxn ang="0">
                  <a:pos x="connsiteX2" y="connsiteY2"/>
                </a:cxn>
              </a:cxnLst>
              <a:rect l="l" t="t" r="r" b="b"/>
              <a:pathLst>
                <a:path w="2994" h="5116">
                  <a:moveTo>
                    <a:pt x="2866" y="5082"/>
                  </a:moveTo>
                  <a:cubicBezTo>
                    <a:pt x="2866" y="5082"/>
                    <a:pt x="3687" y="-298"/>
                    <a:pt x="-52" y="-24"/>
                  </a:cubicBezTo>
                  <a:cubicBezTo>
                    <a:pt x="331" y="1955"/>
                    <a:pt x="1353" y="3751"/>
                    <a:pt x="2866" y="5082"/>
                  </a:cubicBezTo>
                  <a:close/>
                </a:path>
              </a:pathLst>
            </a:custGeom>
            <a:grpFill/>
            <a:ln w="4559" cap="flat">
              <a:solidFill>
                <a:srgbClr val="FFFFFF"/>
              </a:solidFill>
              <a:prstDash val="solid"/>
              <a:miter/>
            </a:ln>
          </p:spPr>
          <p:txBody>
            <a:bodyPr rtlCol="0" anchor="ctr"/>
            <a:lstStyle/>
            <a:p>
              <a:endParaRPr lang="en-US"/>
            </a:p>
          </p:txBody>
        </p:sp>
        <p:sp>
          <p:nvSpPr>
            <p:cNvPr id="1361" name="Freeform: Shape 1360">
              <a:extLst>
                <a:ext uri="{FF2B5EF4-FFF2-40B4-BE49-F238E27FC236}">
                  <a16:creationId xmlns:a16="http://schemas.microsoft.com/office/drawing/2014/main" id="{34D978E9-DD9F-12CF-448E-C6D3824C9F7B}"/>
                </a:ext>
              </a:extLst>
            </p:cNvPr>
            <p:cNvSpPr/>
            <p:nvPr/>
          </p:nvSpPr>
          <p:spPr>
            <a:xfrm>
              <a:off x="6591482" y="2950906"/>
              <a:ext cx="16213" cy="6327"/>
            </a:xfrm>
            <a:custGeom>
              <a:avLst/>
              <a:gdLst>
                <a:gd name="connsiteX0" fmla="*/ 14123 w 16213"/>
                <a:gd name="connsiteY0" fmla="*/ 774 h 6327"/>
                <a:gd name="connsiteX1" fmla="*/ 2359 w 16213"/>
                <a:gd name="connsiteY1" fmla="*/ 3327 h 6327"/>
                <a:gd name="connsiteX2" fmla="*/ 8378 w 16213"/>
                <a:gd name="connsiteY2" fmla="*/ 5881 h 6327"/>
                <a:gd name="connsiteX3" fmla="*/ 14123 w 16213"/>
                <a:gd name="connsiteY3" fmla="*/ 774 h 6327"/>
              </a:gdLst>
              <a:ahLst/>
              <a:cxnLst>
                <a:cxn ang="0">
                  <a:pos x="connsiteX0" y="connsiteY0"/>
                </a:cxn>
                <a:cxn ang="0">
                  <a:pos x="connsiteX1" y="connsiteY1"/>
                </a:cxn>
                <a:cxn ang="0">
                  <a:pos x="connsiteX2" y="connsiteY2"/>
                </a:cxn>
                <a:cxn ang="0">
                  <a:pos x="connsiteX3" y="connsiteY3"/>
                </a:cxn>
              </a:cxnLst>
              <a:rect l="l" t="t" r="r" b="b"/>
              <a:pathLst>
                <a:path w="16213" h="6327">
                  <a:moveTo>
                    <a:pt x="14123" y="774"/>
                  </a:moveTo>
                  <a:cubicBezTo>
                    <a:pt x="8104" y="-320"/>
                    <a:pt x="-5574" y="-959"/>
                    <a:pt x="2359" y="3327"/>
                  </a:cubicBezTo>
                  <a:cubicBezTo>
                    <a:pt x="2359" y="3327"/>
                    <a:pt x="5278" y="7613"/>
                    <a:pt x="8378" y="5881"/>
                  </a:cubicBezTo>
                  <a:cubicBezTo>
                    <a:pt x="11478" y="4148"/>
                    <a:pt x="20050" y="1959"/>
                    <a:pt x="14123" y="774"/>
                  </a:cubicBezTo>
                  <a:close/>
                </a:path>
              </a:pathLst>
            </a:custGeom>
            <a:grpFill/>
            <a:ln w="4559" cap="flat">
              <a:solidFill>
                <a:srgbClr val="FFFFFF"/>
              </a:solidFill>
              <a:prstDash val="solid"/>
              <a:miter/>
            </a:ln>
          </p:spPr>
          <p:txBody>
            <a:bodyPr rtlCol="0" anchor="ctr"/>
            <a:lstStyle/>
            <a:p>
              <a:endParaRPr lang="en-US"/>
            </a:p>
          </p:txBody>
        </p:sp>
        <p:sp>
          <p:nvSpPr>
            <p:cNvPr id="1362" name="Freeform: Shape 1361">
              <a:extLst>
                <a:ext uri="{FF2B5EF4-FFF2-40B4-BE49-F238E27FC236}">
                  <a16:creationId xmlns:a16="http://schemas.microsoft.com/office/drawing/2014/main" id="{F6AB3717-3AA1-BF2A-B8E7-ECF6FF40B015}"/>
                </a:ext>
              </a:extLst>
            </p:cNvPr>
            <p:cNvSpPr/>
            <p:nvPr/>
          </p:nvSpPr>
          <p:spPr>
            <a:xfrm>
              <a:off x="6570738" y="2955973"/>
              <a:ext cx="10135" cy="5743"/>
            </a:xfrm>
            <a:custGeom>
              <a:avLst/>
              <a:gdLst>
                <a:gd name="connsiteX0" fmla="*/ 5777 w 10135"/>
                <a:gd name="connsiteY0" fmla="*/ 4279 h 5743"/>
                <a:gd name="connsiteX1" fmla="*/ 6598 w 10135"/>
                <a:gd name="connsiteY1" fmla="*/ 1452 h 5743"/>
                <a:gd name="connsiteX2" fmla="*/ 5777 w 10135"/>
                <a:gd name="connsiteY2" fmla="*/ 4279 h 5743"/>
              </a:gdLst>
              <a:ahLst/>
              <a:cxnLst>
                <a:cxn ang="0">
                  <a:pos x="connsiteX0" y="connsiteY0"/>
                </a:cxn>
                <a:cxn ang="0">
                  <a:pos x="connsiteX1" y="connsiteY1"/>
                </a:cxn>
                <a:cxn ang="0">
                  <a:pos x="connsiteX2" y="connsiteY2"/>
                </a:cxn>
              </a:cxnLst>
              <a:rect l="l" t="t" r="r" b="b"/>
              <a:pathLst>
                <a:path w="10135" h="5743">
                  <a:moveTo>
                    <a:pt x="5777" y="4279"/>
                  </a:moveTo>
                  <a:cubicBezTo>
                    <a:pt x="5777" y="4279"/>
                    <a:pt x="14896" y="-3108"/>
                    <a:pt x="6598" y="1452"/>
                  </a:cubicBezTo>
                  <a:cubicBezTo>
                    <a:pt x="-1700" y="6011"/>
                    <a:pt x="-2521" y="6832"/>
                    <a:pt x="5777" y="4279"/>
                  </a:cubicBezTo>
                  <a:close/>
                </a:path>
              </a:pathLst>
            </a:custGeom>
            <a:grpFill/>
            <a:ln w="4559" cap="flat">
              <a:solidFill>
                <a:srgbClr val="FFFFFF"/>
              </a:solidFill>
              <a:prstDash val="solid"/>
              <a:miter/>
            </a:ln>
          </p:spPr>
          <p:txBody>
            <a:bodyPr rtlCol="0" anchor="ctr"/>
            <a:lstStyle/>
            <a:p>
              <a:endParaRPr lang="en-US"/>
            </a:p>
          </p:txBody>
        </p:sp>
        <p:sp>
          <p:nvSpPr>
            <p:cNvPr id="1363" name="Freeform: Shape 1362">
              <a:extLst>
                <a:ext uri="{FF2B5EF4-FFF2-40B4-BE49-F238E27FC236}">
                  <a16:creationId xmlns:a16="http://schemas.microsoft.com/office/drawing/2014/main" id="{8F6D323D-FB01-7965-3798-089B861AE6C2}"/>
                </a:ext>
              </a:extLst>
            </p:cNvPr>
            <p:cNvSpPr/>
            <p:nvPr/>
          </p:nvSpPr>
          <p:spPr>
            <a:xfrm>
              <a:off x="6368017" y="2794355"/>
              <a:ext cx="221968" cy="210015"/>
            </a:xfrm>
            <a:custGeom>
              <a:avLst/>
              <a:gdLst>
                <a:gd name="connsiteX0" fmla="*/ 207860 w 221968"/>
                <a:gd name="connsiteY0" fmla="*/ 34675 h 210015"/>
                <a:gd name="connsiteX1" fmla="*/ 212237 w 221968"/>
                <a:gd name="connsiteY1" fmla="*/ 29021 h 210015"/>
                <a:gd name="connsiteX2" fmla="*/ 212784 w 221968"/>
                <a:gd name="connsiteY2" fmla="*/ 25921 h 210015"/>
                <a:gd name="connsiteX3" fmla="*/ 214700 w 221968"/>
                <a:gd name="connsiteY3" fmla="*/ 17805 h 210015"/>
                <a:gd name="connsiteX4" fmla="*/ 220353 w 221968"/>
                <a:gd name="connsiteY4" fmla="*/ 14158 h 210015"/>
                <a:gd name="connsiteX5" fmla="*/ 221903 w 221968"/>
                <a:gd name="connsiteY5" fmla="*/ 10236 h 210015"/>
                <a:gd name="connsiteX6" fmla="*/ 217526 w 221968"/>
                <a:gd name="connsiteY6" fmla="*/ 2577 h 210015"/>
                <a:gd name="connsiteX7" fmla="*/ 213423 w 221968"/>
                <a:gd name="connsiteY7" fmla="*/ 115 h 210015"/>
                <a:gd name="connsiteX8" fmla="*/ 212237 w 221968"/>
                <a:gd name="connsiteY8" fmla="*/ 115 h 210015"/>
                <a:gd name="connsiteX9" fmla="*/ 204213 w 221968"/>
                <a:gd name="connsiteY9" fmla="*/ 570 h 210015"/>
                <a:gd name="connsiteX10" fmla="*/ 204760 w 221968"/>
                <a:gd name="connsiteY10" fmla="*/ 3397 h 210015"/>
                <a:gd name="connsiteX11" fmla="*/ 206857 w 221968"/>
                <a:gd name="connsiteY11" fmla="*/ 6224 h 210015"/>
                <a:gd name="connsiteX12" fmla="*/ 202297 w 221968"/>
                <a:gd name="connsiteY12" fmla="*/ 15343 h 210015"/>
                <a:gd name="connsiteX13" fmla="*/ 178224 w 221968"/>
                <a:gd name="connsiteY13" fmla="*/ 18170 h 210015"/>
                <a:gd name="connsiteX14" fmla="*/ 174759 w 221968"/>
                <a:gd name="connsiteY14" fmla="*/ 17623 h 210015"/>
                <a:gd name="connsiteX15" fmla="*/ 172114 w 221968"/>
                <a:gd name="connsiteY15" fmla="*/ 15890 h 210015"/>
                <a:gd name="connsiteX16" fmla="*/ 162995 w 221968"/>
                <a:gd name="connsiteY16" fmla="*/ 14614 h 210015"/>
                <a:gd name="connsiteX17" fmla="*/ 159165 w 221968"/>
                <a:gd name="connsiteY17" fmla="*/ 12699 h 210015"/>
                <a:gd name="connsiteX18" fmla="*/ 144940 w 221968"/>
                <a:gd name="connsiteY18" fmla="*/ 5860 h 210015"/>
                <a:gd name="connsiteX19" fmla="*/ 122507 w 221968"/>
                <a:gd name="connsiteY19" fmla="*/ 12151 h 210015"/>
                <a:gd name="connsiteX20" fmla="*/ 112841 w 221968"/>
                <a:gd name="connsiteY20" fmla="*/ 13610 h 210015"/>
                <a:gd name="connsiteX21" fmla="*/ 94603 w 221968"/>
                <a:gd name="connsiteY21" fmla="*/ 14796 h 210015"/>
                <a:gd name="connsiteX22" fmla="*/ 91776 w 221968"/>
                <a:gd name="connsiteY22" fmla="*/ 14796 h 210015"/>
                <a:gd name="connsiteX23" fmla="*/ 90864 w 221968"/>
                <a:gd name="connsiteY23" fmla="*/ 17623 h 210015"/>
                <a:gd name="connsiteX24" fmla="*/ 87035 w 221968"/>
                <a:gd name="connsiteY24" fmla="*/ 22182 h 210015"/>
                <a:gd name="connsiteX25" fmla="*/ 84390 w 221968"/>
                <a:gd name="connsiteY25" fmla="*/ 22182 h 210015"/>
                <a:gd name="connsiteX26" fmla="*/ 76183 w 221968"/>
                <a:gd name="connsiteY26" fmla="*/ 22182 h 210015"/>
                <a:gd name="connsiteX27" fmla="*/ 71441 w 221968"/>
                <a:gd name="connsiteY27" fmla="*/ 21635 h 210015"/>
                <a:gd name="connsiteX28" fmla="*/ 62322 w 221968"/>
                <a:gd name="connsiteY28" fmla="*/ 25100 h 210015"/>
                <a:gd name="connsiteX29" fmla="*/ 59678 w 221968"/>
                <a:gd name="connsiteY29" fmla="*/ 29386 h 210015"/>
                <a:gd name="connsiteX30" fmla="*/ 55848 w 221968"/>
                <a:gd name="connsiteY30" fmla="*/ 31119 h 210015"/>
                <a:gd name="connsiteX31" fmla="*/ 34965 w 221968"/>
                <a:gd name="connsiteY31" fmla="*/ 34219 h 210015"/>
                <a:gd name="connsiteX32" fmla="*/ 31500 w 221968"/>
                <a:gd name="connsiteY32" fmla="*/ 34766 h 210015"/>
                <a:gd name="connsiteX33" fmla="*/ 32503 w 221968"/>
                <a:gd name="connsiteY33" fmla="*/ 40876 h 210015"/>
                <a:gd name="connsiteX34" fmla="*/ 32503 w 221968"/>
                <a:gd name="connsiteY34" fmla="*/ 44980 h 210015"/>
                <a:gd name="connsiteX35" fmla="*/ 26576 w 221968"/>
                <a:gd name="connsiteY35" fmla="*/ 49539 h 210015"/>
                <a:gd name="connsiteX36" fmla="*/ 24661 w 221968"/>
                <a:gd name="connsiteY36" fmla="*/ 52001 h 210015"/>
                <a:gd name="connsiteX37" fmla="*/ 22564 w 221968"/>
                <a:gd name="connsiteY37" fmla="*/ 58293 h 210015"/>
                <a:gd name="connsiteX38" fmla="*/ 20102 w 221968"/>
                <a:gd name="connsiteY38" fmla="*/ 63400 h 210015"/>
                <a:gd name="connsiteX39" fmla="*/ 17822 w 221968"/>
                <a:gd name="connsiteY39" fmla="*/ 64950 h 210015"/>
                <a:gd name="connsiteX40" fmla="*/ 12715 w 221968"/>
                <a:gd name="connsiteY40" fmla="*/ 65862 h 210015"/>
                <a:gd name="connsiteX41" fmla="*/ 10071 w 221968"/>
                <a:gd name="connsiteY41" fmla="*/ 71789 h 210015"/>
                <a:gd name="connsiteX42" fmla="*/ 10983 w 221968"/>
                <a:gd name="connsiteY42" fmla="*/ 75984 h 210015"/>
                <a:gd name="connsiteX43" fmla="*/ 8338 w 221968"/>
                <a:gd name="connsiteY43" fmla="*/ 76896 h 210015"/>
                <a:gd name="connsiteX44" fmla="*/ -52 w 221968"/>
                <a:gd name="connsiteY44" fmla="*/ 80908 h 210015"/>
                <a:gd name="connsiteX45" fmla="*/ 11712 w 221968"/>
                <a:gd name="connsiteY45" fmla="*/ 97778 h 210015"/>
                <a:gd name="connsiteX46" fmla="*/ 22199 w 221968"/>
                <a:gd name="connsiteY46" fmla="*/ 105985 h 210015"/>
                <a:gd name="connsiteX47" fmla="*/ 24661 w 221968"/>
                <a:gd name="connsiteY47" fmla="*/ 107535 h 210015"/>
                <a:gd name="connsiteX48" fmla="*/ 30953 w 221968"/>
                <a:gd name="connsiteY48" fmla="*/ 104709 h 210015"/>
                <a:gd name="connsiteX49" fmla="*/ 36060 w 221968"/>
                <a:gd name="connsiteY49" fmla="*/ 109633 h 210015"/>
                <a:gd name="connsiteX50" fmla="*/ 33415 w 221968"/>
                <a:gd name="connsiteY50" fmla="*/ 111912 h 210015"/>
                <a:gd name="connsiteX51" fmla="*/ 29585 w 221968"/>
                <a:gd name="connsiteY51" fmla="*/ 110909 h 210015"/>
                <a:gd name="connsiteX52" fmla="*/ 26029 w 221968"/>
                <a:gd name="connsiteY52" fmla="*/ 110909 h 210015"/>
                <a:gd name="connsiteX53" fmla="*/ 24661 w 221968"/>
                <a:gd name="connsiteY53" fmla="*/ 112460 h 210015"/>
                <a:gd name="connsiteX54" fmla="*/ 24661 w 221968"/>
                <a:gd name="connsiteY54" fmla="*/ 113919 h 210015"/>
                <a:gd name="connsiteX55" fmla="*/ 25755 w 221968"/>
                <a:gd name="connsiteY55" fmla="*/ 117749 h 210015"/>
                <a:gd name="connsiteX56" fmla="*/ 34874 w 221968"/>
                <a:gd name="connsiteY56" fmla="*/ 129147 h 210015"/>
                <a:gd name="connsiteX57" fmla="*/ 38613 w 221968"/>
                <a:gd name="connsiteY57" fmla="*/ 133524 h 210015"/>
                <a:gd name="connsiteX58" fmla="*/ 47185 w 221968"/>
                <a:gd name="connsiteY58" fmla="*/ 132613 h 210015"/>
                <a:gd name="connsiteX59" fmla="*/ 53112 w 221968"/>
                <a:gd name="connsiteY59" fmla="*/ 135439 h 210015"/>
                <a:gd name="connsiteX60" fmla="*/ 70347 w 221968"/>
                <a:gd name="connsiteY60" fmla="*/ 132977 h 210015"/>
                <a:gd name="connsiteX61" fmla="*/ 85028 w 221968"/>
                <a:gd name="connsiteY61" fmla="*/ 133707 h 210015"/>
                <a:gd name="connsiteX62" fmla="*/ 99254 w 221968"/>
                <a:gd name="connsiteY62" fmla="*/ 138084 h 210015"/>
                <a:gd name="connsiteX63" fmla="*/ 105363 w 221968"/>
                <a:gd name="connsiteY63" fmla="*/ 144558 h 210015"/>
                <a:gd name="connsiteX64" fmla="*/ 90864 w 221968"/>
                <a:gd name="connsiteY64" fmla="*/ 147932 h 210015"/>
                <a:gd name="connsiteX65" fmla="*/ 67703 w 221968"/>
                <a:gd name="connsiteY65" fmla="*/ 136534 h 210015"/>
                <a:gd name="connsiteX66" fmla="*/ 49465 w 221968"/>
                <a:gd name="connsiteY66" fmla="*/ 139999 h 210015"/>
                <a:gd name="connsiteX67" fmla="*/ 41166 w 221968"/>
                <a:gd name="connsiteY67" fmla="*/ 148115 h 210015"/>
                <a:gd name="connsiteX68" fmla="*/ 38431 w 221968"/>
                <a:gd name="connsiteY68" fmla="*/ 156504 h 210015"/>
                <a:gd name="connsiteX69" fmla="*/ 54206 w 221968"/>
                <a:gd name="connsiteY69" fmla="*/ 176839 h 210015"/>
                <a:gd name="connsiteX70" fmla="*/ 54206 w 221968"/>
                <a:gd name="connsiteY70" fmla="*/ 188055 h 210015"/>
                <a:gd name="connsiteX71" fmla="*/ 55756 w 221968"/>
                <a:gd name="connsiteY71" fmla="*/ 192797 h 210015"/>
                <a:gd name="connsiteX72" fmla="*/ 60863 w 221968"/>
                <a:gd name="connsiteY72" fmla="*/ 192797 h 210015"/>
                <a:gd name="connsiteX73" fmla="*/ 73265 w 221968"/>
                <a:gd name="connsiteY73" fmla="*/ 190153 h 210015"/>
                <a:gd name="connsiteX74" fmla="*/ 80833 w 221968"/>
                <a:gd name="connsiteY74" fmla="*/ 206293 h 210015"/>
                <a:gd name="connsiteX75" fmla="*/ 82566 w 221968"/>
                <a:gd name="connsiteY75" fmla="*/ 207388 h 210015"/>
                <a:gd name="connsiteX76" fmla="*/ 84025 w 221968"/>
                <a:gd name="connsiteY76" fmla="*/ 201187 h 210015"/>
                <a:gd name="connsiteX77" fmla="*/ 88767 w 221968"/>
                <a:gd name="connsiteY77" fmla="*/ 195624 h 210015"/>
                <a:gd name="connsiteX78" fmla="*/ 102901 w 221968"/>
                <a:gd name="connsiteY78" fmla="*/ 206476 h 210015"/>
                <a:gd name="connsiteX79" fmla="*/ 105181 w 221968"/>
                <a:gd name="connsiteY79" fmla="*/ 203193 h 210015"/>
                <a:gd name="connsiteX80" fmla="*/ 92597 w 221968"/>
                <a:gd name="connsiteY80" fmla="*/ 170000 h 210015"/>
                <a:gd name="connsiteX81" fmla="*/ 96791 w 221968"/>
                <a:gd name="connsiteY81" fmla="*/ 170000 h 210015"/>
                <a:gd name="connsiteX82" fmla="*/ 105910 w 221968"/>
                <a:gd name="connsiteY82" fmla="*/ 175654 h 210015"/>
                <a:gd name="connsiteX83" fmla="*/ 114482 w 221968"/>
                <a:gd name="connsiteY83" fmla="*/ 172462 h 210015"/>
                <a:gd name="connsiteX84" fmla="*/ 115212 w 221968"/>
                <a:gd name="connsiteY84" fmla="*/ 167720 h 210015"/>
                <a:gd name="connsiteX85" fmla="*/ 112385 w 221968"/>
                <a:gd name="connsiteY85" fmla="*/ 162978 h 210015"/>
                <a:gd name="connsiteX86" fmla="*/ 106275 w 221968"/>
                <a:gd name="connsiteY86" fmla="*/ 162340 h 210015"/>
                <a:gd name="connsiteX87" fmla="*/ 102446 w 221968"/>
                <a:gd name="connsiteY87" fmla="*/ 155319 h 210015"/>
                <a:gd name="connsiteX88" fmla="*/ 103996 w 221968"/>
                <a:gd name="connsiteY88" fmla="*/ 150759 h 210015"/>
                <a:gd name="connsiteX89" fmla="*/ 116306 w 221968"/>
                <a:gd name="connsiteY89" fmla="*/ 147932 h 210015"/>
                <a:gd name="connsiteX90" fmla="*/ 120683 w 221968"/>
                <a:gd name="connsiteY90" fmla="*/ 147932 h 210015"/>
                <a:gd name="connsiteX91" fmla="*/ 122416 w 221968"/>
                <a:gd name="connsiteY91" fmla="*/ 150941 h 210015"/>
                <a:gd name="connsiteX92" fmla="*/ 126063 w 221968"/>
                <a:gd name="connsiteY92" fmla="*/ 154407 h 210015"/>
                <a:gd name="connsiteX93" fmla="*/ 129255 w 221968"/>
                <a:gd name="connsiteY93" fmla="*/ 157051 h 210015"/>
                <a:gd name="connsiteX94" fmla="*/ 131900 w 221968"/>
                <a:gd name="connsiteY94" fmla="*/ 159513 h 210015"/>
                <a:gd name="connsiteX95" fmla="*/ 134544 w 221968"/>
                <a:gd name="connsiteY95" fmla="*/ 161428 h 210015"/>
                <a:gd name="connsiteX96" fmla="*/ 136094 w 221968"/>
                <a:gd name="connsiteY96" fmla="*/ 153860 h 210015"/>
                <a:gd name="connsiteX97" fmla="*/ 134726 w 221968"/>
                <a:gd name="connsiteY97" fmla="*/ 143555 h 210015"/>
                <a:gd name="connsiteX98" fmla="*/ 134726 w 221968"/>
                <a:gd name="connsiteY98" fmla="*/ 139908 h 210015"/>
                <a:gd name="connsiteX99" fmla="*/ 107370 w 221968"/>
                <a:gd name="connsiteY99" fmla="*/ 125317 h 210015"/>
                <a:gd name="connsiteX100" fmla="*/ 95059 w 221968"/>
                <a:gd name="connsiteY100" fmla="*/ 117749 h 210015"/>
                <a:gd name="connsiteX101" fmla="*/ 87125 w 221968"/>
                <a:gd name="connsiteY101" fmla="*/ 115834 h 210015"/>
                <a:gd name="connsiteX102" fmla="*/ 89588 w 221968"/>
                <a:gd name="connsiteY102" fmla="*/ 113007 h 210015"/>
                <a:gd name="connsiteX103" fmla="*/ 98707 w 221968"/>
                <a:gd name="connsiteY103" fmla="*/ 110545 h 210015"/>
                <a:gd name="connsiteX104" fmla="*/ 98707 w 221968"/>
                <a:gd name="connsiteY104" fmla="*/ 105529 h 210015"/>
                <a:gd name="connsiteX105" fmla="*/ 95971 w 221968"/>
                <a:gd name="connsiteY105" fmla="*/ 103067 h 210015"/>
                <a:gd name="connsiteX106" fmla="*/ 94877 w 221968"/>
                <a:gd name="connsiteY106" fmla="*/ 98508 h 210015"/>
                <a:gd name="connsiteX107" fmla="*/ 105829 w 221968"/>
                <a:gd name="connsiteY107" fmla="*/ 98854 h 210015"/>
                <a:gd name="connsiteX108" fmla="*/ 106093 w 221968"/>
                <a:gd name="connsiteY108" fmla="*/ 99146 h 210015"/>
                <a:gd name="connsiteX109" fmla="*/ 105546 w 221968"/>
                <a:gd name="connsiteY109" fmla="*/ 103432 h 210015"/>
                <a:gd name="connsiteX110" fmla="*/ 105546 w 221968"/>
                <a:gd name="connsiteY110" fmla="*/ 104800 h 210015"/>
                <a:gd name="connsiteX111" fmla="*/ 109923 w 221968"/>
                <a:gd name="connsiteY111" fmla="*/ 99876 h 210015"/>
                <a:gd name="connsiteX112" fmla="*/ 99619 w 221968"/>
                <a:gd name="connsiteY112" fmla="*/ 87291 h 210015"/>
                <a:gd name="connsiteX113" fmla="*/ 86305 w 221968"/>
                <a:gd name="connsiteY113" fmla="*/ 56925 h 210015"/>
                <a:gd name="connsiteX114" fmla="*/ 92780 w 221968"/>
                <a:gd name="connsiteY114" fmla="*/ 46256 h 210015"/>
                <a:gd name="connsiteX115" fmla="*/ 96427 w 221968"/>
                <a:gd name="connsiteY115" fmla="*/ 46895 h 210015"/>
                <a:gd name="connsiteX116" fmla="*/ 94694 w 221968"/>
                <a:gd name="connsiteY116" fmla="*/ 51636 h 210015"/>
                <a:gd name="connsiteX117" fmla="*/ 103266 w 221968"/>
                <a:gd name="connsiteY117" fmla="*/ 57472 h 210015"/>
                <a:gd name="connsiteX118" fmla="*/ 110652 w 221968"/>
                <a:gd name="connsiteY118" fmla="*/ 63035 h 210015"/>
                <a:gd name="connsiteX119" fmla="*/ 112568 w 221968"/>
                <a:gd name="connsiteY119" fmla="*/ 68142 h 210015"/>
                <a:gd name="connsiteX120" fmla="*/ 114847 w 221968"/>
                <a:gd name="connsiteY120" fmla="*/ 70786 h 210015"/>
                <a:gd name="connsiteX121" fmla="*/ 122051 w 221968"/>
                <a:gd name="connsiteY121" fmla="*/ 72336 h 210015"/>
                <a:gd name="connsiteX122" fmla="*/ 120501 w 221968"/>
                <a:gd name="connsiteY122" fmla="*/ 69509 h 210015"/>
                <a:gd name="connsiteX123" fmla="*/ 112385 w 221968"/>
                <a:gd name="connsiteY123" fmla="*/ 63217 h 210015"/>
                <a:gd name="connsiteX124" fmla="*/ 114300 w 221968"/>
                <a:gd name="connsiteY124" fmla="*/ 60391 h 210015"/>
                <a:gd name="connsiteX125" fmla="*/ 126063 w 221968"/>
                <a:gd name="connsiteY125" fmla="*/ 64129 h 210015"/>
                <a:gd name="connsiteX126" fmla="*/ 129620 w 221968"/>
                <a:gd name="connsiteY126" fmla="*/ 69509 h 210015"/>
                <a:gd name="connsiteX127" fmla="*/ 132538 w 221968"/>
                <a:gd name="connsiteY127" fmla="*/ 69509 h 210015"/>
                <a:gd name="connsiteX128" fmla="*/ 127158 w 221968"/>
                <a:gd name="connsiteY128" fmla="*/ 54828 h 210015"/>
                <a:gd name="connsiteX129" fmla="*/ 133085 w 221968"/>
                <a:gd name="connsiteY129" fmla="*/ 56561 h 210015"/>
                <a:gd name="connsiteX130" fmla="*/ 134179 w 221968"/>
                <a:gd name="connsiteY130" fmla="*/ 55375 h 210015"/>
                <a:gd name="connsiteX131" fmla="*/ 125881 w 221968"/>
                <a:gd name="connsiteY131" fmla="*/ 41879 h 210015"/>
                <a:gd name="connsiteX132" fmla="*/ 131352 w 221968"/>
                <a:gd name="connsiteY132" fmla="*/ 37320 h 210015"/>
                <a:gd name="connsiteX133" fmla="*/ 156612 w 221968"/>
                <a:gd name="connsiteY133" fmla="*/ 32578 h 210015"/>
                <a:gd name="connsiteX134" fmla="*/ 169196 w 221968"/>
                <a:gd name="connsiteY134" fmla="*/ 30480 h 210015"/>
                <a:gd name="connsiteX135" fmla="*/ 178862 w 221968"/>
                <a:gd name="connsiteY135" fmla="*/ 30480 h 210015"/>
                <a:gd name="connsiteX136" fmla="*/ 201112 w 221968"/>
                <a:gd name="connsiteY136" fmla="*/ 38049 h 210015"/>
                <a:gd name="connsiteX137" fmla="*/ 203848 w 221968"/>
                <a:gd name="connsiteY137" fmla="*/ 38961 h 210015"/>
                <a:gd name="connsiteX138" fmla="*/ 205854 w 221968"/>
                <a:gd name="connsiteY138" fmla="*/ 37684 h 210015"/>
                <a:gd name="connsiteX139" fmla="*/ 207860 w 221968"/>
                <a:gd name="connsiteY139" fmla="*/ 34675 h 21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221968" h="210015">
                  <a:moveTo>
                    <a:pt x="207860" y="34675"/>
                  </a:moveTo>
                  <a:lnTo>
                    <a:pt x="212237" y="29021"/>
                  </a:lnTo>
                  <a:cubicBezTo>
                    <a:pt x="212666" y="28046"/>
                    <a:pt x="212857" y="26988"/>
                    <a:pt x="212784" y="25921"/>
                  </a:cubicBezTo>
                  <a:cubicBezTo>
                    <a:pt x="212784" y="24462"/>
                    <a:pt x="211416" y="19538"/>
                    <a:pt x="214700" y="17805"/>
                  </a:cubicBezTo>
                  <a:cubicBezTo>
                    <a:pt x="216742" y="16848"/>
                    <a:pt x="218638" y="15617"/>
                    <a:pt x="220353" y="14158"/>
                  </a:cubicBezTo>
                  <a:cubicBezTo>
                    <a:pt x="221447" y="13155"/>
                    <a:pt x="222013" y="11714"/>
                    <a:pt x="221903" y="10236"/>
                  </a:cubicBezTo>
                  <a:cubicBezTo>
                    <a:pt x="221858" y="7100"/>
                    <a:pt x="220207" y="4209"/>
                    <a:pt x="217526" y="2577"/>
                  </a:cubicBezTo>
                  <a:lnTo>
                    <a:pt x="213423" y="115"/>
                  </a:lnTo>
                  <a:cubicBezTo>
                    <a:pt x="213423" y="115"/>
                    <a:pt x="212511" y="115"/>
                    <a:pt x="212237" y="115"/>
                  </a:cubicBezTo>
                  <a:cubicBezTo>
                    <a:pt x="210322" y="115"/>
                    <a:pt x="204760" y="-433"/>
                    <a:pt x="204213" y="570"/>
                  </a:cubicBezTo>
                  <a:cubicBezTo>
                    <a:pt x="203665" y="1574"/>
                    <a:pt x="203665" y="2212"/>
                    <a:pt x="204760" y="3397"/>
                  </a:cubicBezTo>
                  <a:cubicBezTo>
                    <a:pt x="205854" y="4583"/>
                    <a:pt x="206857" y="4674"/>
                    <a:pt x="206857" y="6224"/>
                  </a:cubicBezTo>
                  <a:cubicBezTo>
                    <a:pt x="206857" y="7774"/>
                    <a:pt x="208407" y="14431"/>
                    <a:pt x="202297" y="15343"/>
                  </a:cubicBezTo>
                  <a:cubicBezTo>
                    <a:pt x="196188" y="16255"/>
                    <a:pt x="179683" y="17805"/>
                    <a:pt x="178224" y="18170"/>
                  </a:cubicBezTo>
                  <a:cubicBezTo>
                    <a:pt x="177056" y="18608"/>
                    <a:pt x="175734" y="18398"/>
                    <a:pt x="174759" y="17623"/>
                  </a:cubicBezTo>
                  <a:cubicBezTo>
                    <a:pt x="174093" y="16766"/>
                    <a:pt x="173162" y="16155"/>
                    <a:pt x="172114" y="15890"/>
                  </a:cubicBezTo>
                  <a:lnTo>
                    <a:pt x="162995" y="14614"/>
                  </a:lnTo>
                  <a:cubicBezTo>
                    <a:pt x="161636" y="14158"/>
                    <a:pt x="160342" y="13510"/>
                    <a:pt x="159165" y="12699"/>
                  </a:cubicBezTo>
                  <a:cubicBezTo>
                    <a:pt x="157888" y="11513"/>
                    <a:pt x="151596" y="4674"/>
                    <a:pt x="144940" y="5860"/>
                  </a:cubicBezTo>
                  <a:cubicBezTo>
                    <a:pt x="137353" y="7555"/>
                    <a:pt x="129866" y="9653"/>
                    <a:pt x="122507" y="12151"/>
                  </a:cubicBezTo>
                  <a:cubicBezTo>
                    <a:pt x="119370" y="13082"/>
                    <a:pt x="116115" y="13574"/>
                    <a:pt x="112841" y="13610"/>
                  </a:cubicBezTo>
                  <a:cubicBezTo>
                    <a:pt x="109649" y="13610"/>
                    <a:pt x="96336" y="14978"/>
                    <a:pt x="94603" y="14796"/>
                  </a:cubicBezTo>
                  <a:cubicBezTo>
                    <a:pt x="92870" y="14614"/>
                    <a:pt x="92323" y="14796"/>
                    <a:pt x="91776" y="14796"/>
                  </a:cubicBezTo>
                  <a:cubicBezTo>
                    <a:pt x="91229" y="14796"/>
                    <a:pt x="91776" y="17258"/>
                    <a:pt x="90864" y="17623"/>
                  </a:cubicBezTo>
                  <a:cubicBezTo>
                    <a:pt x="89469" y="19036"/>
                    <a:pt x="88183" y="20559"/>
                    <a:pt x="87035" y="22182"/>
                  </a:cubicBezTo>
                  <a:cubicBezTo>
                    <a:pt x="87035" y="22821"/>
                    <a:pt x="85302" y="22821"/>
                    <a:pt x="84390" y="22182"/>
                  </a:cubicBezTo>
                  <a:cubicBezTo>
                    <a:pt x="81654" y="22410"/>
                    <a:pt x="78909" y="22410"/>
                    <a:pt x="76183" y="22182"/>
                  </a:cubicBezTo>
                  <a:cubicBezTo>
                    <a:pt x="74688" y="21553"/>
                    <a:pt x="73037" y="21362"/>
                    <a:pt x="71441" y="21635"/>
                  </a:cubicBezTo>
                  <a:cubicBezTo>
                    <a:pt x="68295" y="22483"/>
                    <a:pt x="65240" y="23641"/>
                    <a:pt x="62322" y="25100"/>
                  </a:cubicBezTo>
                  <a:cubicBezTo>
                    <a:pt x="61137" y="26012"/>
                    <a:pt x="60407" y="29021"/>
                    <a:pt x="59678" y="29386"/>
                  </a:cubicBezTo>
                  <a:cubicBezTo>
                    <a:pt x="58948" y="29751"/>
                    <a:pt x="56760" y="31757"/>
                    <a:pt x="55848" y="31119"/>
                  </a:cubicBezTo>
                  <a:cubicBezTo>
                    <a:pt x="54936" y="30480"/>
                    <a:pt x="36515" y="34402"/>
                    <a:pt x="34965" y="34219"/>
                  </a:cubicBezTo>
                  <a:cubicBezTo>
                    <a:pt x="33415" y="34037"/>
                    <a:pt x="31683" y="33581"/>
                    <a:pt x="31500" y="34766"/>
                  </a:cubicBezTo>
                  <a:cubicBezTo>
                    <a:pt x="31464" y="36845"/>
                    <a:pt x="31810" y="38916"/>
                    <a:pt x="32503" y="40876"/>
                  </a:cubicBezTo>
                  <a:cubicBezTo>
                    <a:pt x="33050" y="42335"/>
                    <a:pt x="33415" y="44068"/>
                    <a:pt x="32503" y="44980"/>
                  </a:cubicBezTo>
                  <a:cubicBezTo>
                    <a:pt x="31591" y="45891"/>
                    <a:pt x="27305" y="49174"/>
                    <a:pt x="26576" y="49539"/>
                  </a:cubicBezTo>
                  <a:cubicBezTo>
                    <a:pt x="25637" y="50077"/>
                    <a:pt x="24953" y="50962"/>
                    <a:pt x="24661" y="52001"/>
                  </a:cubicBezTo>
                  <a:cubicBezTo>
                    <a:pt x="24351" y="54208"/>
                    <a:pt x="23640" y="56342"/>
                    <a:pt x="22564" y="58293"/>
                  </a:cubicBezTo>
                  <a:cubicBezTo>
                    <a:pt x="21551" y="59898"/>
                    <a:pt x="20731" y="61612"/>
                    <a:pt x="20102" y="63400"/>
                  </a:cubicBezTo>
                  <a:cubicBezTo>
                    <a:pt x="20102" y="63400"/>
                    <a:pt x="19372" y="65315"/>
                    <a:pt x="17822" y="64950"/>
                  </a:cubicBezTo>
                  <a:cubicBezTo>
                    <a:pt x="16071" y="64749"/>
                    <a:pt x="14293" y="65069"/>
                    <a:pt x="12715" y="65862"/>
                  </a:cubicBezTo>
                  <a:cubicBezTo>
                    <a:pt x="11804" y="66500"/>
                    <a:pt x="8703" y="68598"/>
                    <a:pt x="10071" y="71789"/>
                  </a:cubicBezTo>
                  <a:cubicBezTo>
                    <a:pt x="11438" y="74981"/>
                    <a:pt x="12351" y="76349"/>
                    <a:pt x="10983" y="75984"/>
                  </a:cubicBezTo>
                  <a:cubicBezTo>
                    <a:pt x="9998" y="75647"/>
                    <a:pt x="8903" y="76021"/>
                    <a:pt x="8338" y="76896"/>
                  </a:cubicBezTo>
                  <a:cubicBezTo>
                    <a:pt x="7791" y="77625"/>
                    <a:pt x="7700" y="82367"/>
                    <a:pt x="-52" y="80908"/>
                  </a:cubicBezTo>
                  <a:cubicBezTo>
                    <a:pt x="2903" y="87146"/>
                    <a:pt x="6879" y="92854"/>
                    <a:pt x="11712" y="97778"/>
                  </a:cubicBezTo>
                  <a:cubicBezTo>
                    <a:pt x="15442" y="100204"/>
                    <a:pt x="18953" y="102948"/>
                    <a:pt x="22199" y="105985"/>
                  </a:cubicBezTo>
                  <a:cubicBezTo>
                    <a:pt x="23567" y="107718"/>
                    <a:pt x="22746" y="111730"/>
                    <a:pt x="24661" y="107535"/>
                  </a:cubicBezTo>
                  <a:cubicBezTo>
                    <a:pt x="26576" y="103341"/>
                    <a:pt x="27488" y="103705"/>
                    <a:pt x="30953" y="104709"/>
                  </a:cubicBezTo>
                  <a:cubicBezTo>
                    <a:pt x="34418" y="105712"/>
                    <a:pt x="36424" y="106168"/>
                    <a:pt x="36060" y="109633"/>
                  </a:cubicBezTo>
                  <a:cubicBezTo>
                    <a:pt x="35695" y="113098"/>
                    <a:pt x="35513" y="113371"/>
                    <a:pt x="33415" y="111912"/>
                  </a:cubicBezTo>
                  <a:cubicBezTo>
                    <a:pt x="31318" y="110454"/>
                    <a:pt x="30588" y="110362"/>
                    <a:pt x="29585" y="110909"/>
                  </a:cubicBezTo>
                  <a:cubicBezTo>
                    <a:pt x="28582" y="111457"/>
                    <a:pt x="26941" y="110909"/>
                    <a:pt x="26029" y="110909"/>
                  </a:cubicBezTo>
                  <a:cubicBezTo>
                    <a:pt x="25117" y="110909"/>
                    <a:pt x="23749" y="110909"/>
                    <a:pt x="24661" y="112460"/>
                  </a:cubicBezTo>
                  <a:cubicBezTo>
                    <a:pt x="25573" y="114010"/>
                    <a:pt x="24661" y="113919"/>
                    <a:pt x="24661" y="113919"/>
                  </a:cubicBezTo>
                  <a:cubicBezTo>
                    <a:pt x="24661" y="113919"/>
                    <a:pt x="22381" y="115104"/>
                    <a:pt x="25755" y="117749"/>
                  </a:cubicBezTo>
                  <a:cubicBezTo>
                    <a:pt x="29530" y="120895"/>
                    <a:pt x="32631" y="124770"/>
                    <a:pt x="34874" y="129147"/>
                  </a:cubicBezTo>
                  <a:cubicBezTo>
                    <a:pt x="35604" y="131792"/>
                    <a:pt x="35604" y="134892"/>
                    <a:pt x="38613" y="133524"/>
                  </a:cubicBezTo>
                  <a:cubicBezTo>
                    <a:pt x="41622" y="132156"/>
                    <a:pt x="44358" y="128235"/>
                    <a:pt x="47185" y="132613"/>
                  </a:cubicBezTo>
                  <a:cubicBezTo>
                    <a:pt x="50012" y="136989"/>
                    <a:pt x="50012" y="136169"/>
                    <a:pt x="53112" y="135439"/>
                  </a:cubicBezTo>
                  <a:cubicBezTo>
                    <a:pt x="58702" y="133762"/>
                    <a:pt x="64511" y="132932"/>
                    <a:pt x="70347" y="132977"/>
                  </a:cubicBezTo>
                  <a:cubicBezTo>
                    <a:pt x="76092" y="133524"/>
                    <a:pt x="82475" y="132977"/>
                    <a:pt x="85028" y="133707"/>
                  </a:cubicBezTo>
                  <a:cubicBezTo>
                    <a:pt x="89861" y="134856"/>
                    <a:pt x="94612" y="136315"/>
                    <a:pt x="99254" y="138084"/>
                  </a:cubicBezTo>
                  <a:cubicBezTo>
                    <a:pt x="103996" y="139816"/>
                    <a:pt x="109467" y="140364"/>
                    <a:pt x="105363" y="144558"/>
                  </a:cubicBezTo>
                  <a:cubicBezTo>
                    <a:pt x="101260" y="148753"/>
                    <a:pt x="96791" y="152127"/>
                    <a:pt x="90864" y="147932"/>
                  </a:cubicBezTo>
                  <a:cubicBezTo>
                    <a:pt x="83350" y="143728"/>
                    <a:pt x="75618" y="139926"/>
                    <a:pt x="67703" y="136534"/>
                  </a:cubicBezTo>
                  <a:cubicBezTo>
                    <a:pt x="61438" y="134445"/>
                    <a:pt x="54535" y="135759"/>
                    <a:pt x="49465" y="139999"/>
                  </a:cubicBezTo>
                  <a:cubicBezTo>
                    <a:pt x="42078" y="145835"/>
                    <a:pt x="42808" y="147203"/>
                    <a:pt x="41166" y="148115"/>
                  </a:cubicBezTo>
                  <a:cubicBezTo>
                    <a:pt x="39525" y="149026"/>
                    <a:pt x="31409" y="150668"/>
                    <a:pt x="38431" y="156504"/>
                  </a:cubicBezTo>
                  <a:cubicBezTo>
                    <a:pt x="45452" y="162340"/>
                    <a:pt x="57671" y="170365"/>
                    <a:pt x="54206" y="176839"/>
                  </a:cubicBezTo>
                  <a:cubicBezTo>
                    <a:pt x="50741" y="183314"/>
                    <a:pt x="51926" y="184590"/>
                    <a:pt x="54206" y="188055"/>
                  </a:cubicBezTo>
                  <a:cubicBezTo>
                    <a:pt x="56486" y="191521"/>
                    <a:pt x="55574" y="192068"/>
                    <a:pt x="55756" y="192797"/>
                  </a:cubicBezTo>
                  <a:cubicBezTo>
                    <a:pt x="55939" y="193527"/>
                    <a:pt x="56851" y="196445"/>
                    <a:pt x="60863" y="192797"/>
                  </a:cubicBezTo>
                  <a:cubicBezTo>
                    <a:pt x="64875" y="189150"/>
                    <a:pt x="67337" y="181034"/>
                    <a:pt x="73265" y="190153"/>
                  </a:cubicBezTo>
                  <a:cubicBezTo>
                    <a:pt x="76766" y="195013"/>
                    <a:pt x="79329" y="200494"/>
                    <a:pt x="80833" y="206293"/>
                  </a:cubicBezTo>
                  <a:cubicBezTo>
                    <a:pt x="81928" y="210306"/>
                    <a:pt x="83113" y="211582"/>
                    <a:pt x="82566" y="207388"/>
                  </a:cubicBezTo>
                  <a:cubicBezTo>
                    <a:pt x="81855" y="205208"/>
                    <a:pt x="82411" y="202819"/>
                    <a:pt x="84025" y="201187"/>
                  </a:cubicBezTo>
                  <a:cubicBezTo>
                    <a:pt x="85211" y="199454"/>
                    <a:pt x="84025" y="194348"/>
                    <a:pt x="88767" y="195624"/>
                  </a:cubicBezTo>
                  <a:cubicBezTo>
                    <a:pt x="94074" y="198387"/>
                    <a:pt x="98862" y="202062"/>
                    <a:pt x="102901" y="206476"/>
                  </a:cubicBezTo>
                  <a:cubicBezTo>
                    <a:pt x="104725" y="208573"/>
                    <a:pt x="108008" y="209850"/>
                    <a:pt x="105181" y="203193"/>
                  </a:cubicBezTo>
                  <a:cubicBezTo>
                    <a:pt x="102354" y="196536"/>
                    <a:pt x="94877" y="174742"/>
                    <a:pt x="92597" y="170000"/>
                  </a:cubicBezTo>
                  <a:cubicBezTo>
                    <a:pt x="90317" y="165258"/>
                    <a:pt x="91503" y="167538"/>
                    <a:pt x="96791" y="170000"/>
                  </a:cubicBezTo>
                  <a:cubicBezTo>
                    <a:pt x="102081" y="172462"/>
                    <a:pt x="102628" y="175836"/>
                    <a:pt x="105910" y="175654"/>
                  </a:cubicBezTo>
                  <a:cubicBezTo>
                    <a:pt x="108956" y="175198"/>
                    <a:pt x="111875" y="174113"/>
                    <a:pt x="114482" y="172462"/>
                  </a:cubicBezTo>
                  <a:cubicBezTo>
                    <a:pt x="115577" y="171459"/>
                    <a:pt x="116306" y="170912"/>
                    <a:pt x="115212" y="167720"/>
                  </a:cubicBezTo>
                  <a:cubicBezTo>
                    <a:pt x="114118" y="164529"/>
                    <a:pt x="115212" y="161793"/>
                    <a:pt x="112385" y="162978"/>
                  </a:cubicBezTo>
                  <a:cubicBezTo>
                    <a:pt x="109558" y="164164"/>
                    <a:pt x="107643" y="165441"/>
                    <a:pt x="106275" y="162340"/>
                  </a:cubicBezTo>
                  <a:cubicBezTo>
                    <a:pt x="104907" y="159240"/>
                    <a:pt x="103813" y="156139"/>
                    <a:pt x="102446" y="155319"/>
                  </a:cubicBezTo>
                  <a:cubicBezTo>
                    <a:pt x="101078" y="154498"/>
                    <a:pt x="98068" y="151945"/>
                    <a:pt x="103996" y="150759"/>
                  </a:cubicBezTo>
                  <a:cubicBezTo>
                    <a:pt x="109923" y="149574"/>
                    <a:pt x="113115" y="150212"/>
                    <a:pt x="116306" y="147932"/>
                  </a:cubicBezTo>
                  <a:cubicBezTo>
                    <a:pt x="119498" y="145653"/>
                    <a:pt x="121048" y="146017"/>
                    <a:pt x="120683" y="147932"/>
                  </a:cubicBezTo>
                  <a:cubicBezTo>
                    <a:pt x="120318" y="149847"/>
                    <a:pt x="120683" y="150577"/>
                    <a:pt x="122416" y="150941"/>
                  </a:cubicBezTo>
                  <a:cubicBezTo>
                    <a:pt x="124276" y="151124"/>
                    <a:pt x="125781" y="152555"/>
                    <a:pt x="126063" y="154407"/>
                  </a:cubicBezTo>
                  <a:cubicBezTo>
                    <a:pt x="126063" y="156504"/>
                    <a:pt x="127887" y="156686"/>
                    <a:pt x="129255" y="157051"/>
                  </a:cubicBezTo>
                  <a:cubicBezTo>
                    <a:pt x="130623" y="157416"/>
                    <a:pt x="131535" y="157781"/>
                    <a:pt x="131900" y="159513"/>
                  </a:cubicBezTo>
                  <a:cubicBezTo>
                    <a:pt x="132264" y="161246"/>
                    <a:pt x="132903" y="161793"/>
                    <a:pt x="134544" y="161428"/>
                  </a:cubicBezTo>
                  <a:cubicBezTo>
                    <a:pt x="136185" y="161064"/>
                    <a:pt x="138192" y="159149"/>
                    <a:pt x="136094" y="153860"/>
                  </a:cubicBezTo>
                  <a:cubicBezTo>
                    <a:pt x="133997" y="148571"/>
                    <a:pt x="133267" y="144741"/>
                    <a:pt x="134726" y="143555"/>
                  </a:cubicBezTo>
                  <a:cubicBezTo>
                    <a:pt x="136185" y="142370"/>
                    <a:pt x="137827" y="142005"/>
                    <a:pt x="134726" y="139908"/>
                  </a:cubicBezTo>
                  <a:cubicBezTo>
                    <a:pt x="131626" y="137810"/>
                    <a:pt x="111747" y="127962"/>
                    <a:pt x="107370" y="125317"/>
                  </a:cubicBezTo>
                  <a:cubicBezTo>
                    <a:pt x="103686" y="122171"/>
                    <a:pt x="99528" y="119618"/>
                    <a:pt x="95059" y="117749"/>
                  </a:cubicBezTo>
                  <a:cubicBezTo>
                    <a:pt x="92524" y="116727"/>
                    <a:pt x="89852" y="116089"/>
                    <a:pt x="87125" y="115834"/>
                  </a:cubicBezTo>
                  <a:cubicBezTo>
                    <a:pt x="85940" y="115834"/>
                    <a:pt x="82293" y="114648"/>
                    <a:pt x="89588" y="113007"/>
                  </a:cubicBezTo>
                  <a:cubicBezTo>
                    <a:pt x="96883" y="111365"/>
                    <a:pt x="97521" y="111639"/>
                    <a:pt x="98707" y="110545"/>
                  </a:cubicBezTo>
                  <a:cubicBezTo>
                    <a:pt x="99892" y="109450"/>
                    <a:pt x="100166" y="108630"/>
                    <a:pt x="98707" y="105529"/>
                  </a:cubicBezTo>
                  <a:cubicBezTo>
                    <a:pt x="97248" y="102429"/>
                    <a:pt x="96974" y="101791"/>
                    <a:pt x="95971" y="103067"/>
                  </a:cubicBezTo>
                  <a:cubicBezTo>
                    <a:pt x="94968" y="104344"/>
                    <a:pt x="92597" y="101243"/>
                    <a:pt x="94877" y="98508"/>
                  </a:cubicBezTo>
                  <a:cubicBezTo>
                    <a:pt x="97995" y="95581"/>
                    <a:pt x="102901" y="95736"/>
                    <a:pt x="105829" y="98854"/>
                  </a:cubicBezTo>
                  <a:cubicBezTo>
                    <a:pt x="105920" y="98945"/>
                    <a:pt x="106011" y="99046"/>
                    <a:pt x="106093" y="99146"/>
                  </a:cubicBezTo>
                  <a:cubicBezTo>
                    <a:pt x="108555" y="102885"/>
                    <a:pt x="107370" y="102702"/>
                    <a:pt x="105546" y="103432"/>
                  </a:cubicBezTo>
                  <a:cubicBezTo>
                    <a:pt x="103722" y="104162"/>
                    <a:pt x="101351" y="105164"/>
                    <a:pt x="105546" y="104800"/>
                  </a:cubicBezTo>
                  <a:cubicBezTo>
                    <a:pt x="109741" y="104435"/>
                    <a:pt x="112385" y="102520"/>
                    <a:pt x="109923" y="99876"/>
                  </a:cubicBezTo>
                  <a:cubicBezTo>
                    <a:pt x="106266" y="95863"/>
                    <a:pt x="102829" y="91668"/>
                    <a:pt x="99619" y="87291"/>
                  </a:cubicBezTo>
                  <a:cubicBezTo>
                    <a:pt x="98251" y="85194"/>
                    <a:pt x="81381" y="68142"/>
                    <a:pt x="86305" y="56925"/>
                  </a:cubicBezTo>
                  <a:cubicBezTo>
                    <a:pt x="91229" y="45709"/>
                    <a:pt x="89132" y="48718"/>
                    <a:pt x="92780" y="46256"/>
                  </a:cubicBezTo>
                  <a:cubicBezTo>
                    <a:pt x="96427" y="43794"/>
                    <a:pt x="98068" y="42153"/>
                    <a:pt x="96427" y="46895"/>
                  </a:cubicBezTo>
                  <a:cubicBezTo>
                    <a:pt x="94786" y="51636"/>
                    <a:pt x="92050" y="49174"/>
                    <a:pt x="94694" y="51636"/>
                  </a:cubicBezTo>
                  <a:cubicBezTo>
                    <a:pt x="97029" y="54253"/>
                    <a:pt x="99974" y="56260"/>
                    <a:pt x="103266" y="57472"/>
                  </a:cubicBezTo>
                  <a:cubicBezTo>
                    <a:pt x="105728" y="57472"/>
                    <a:pt x="110288" y="58111"/>
                    <a:pt x="110652" y="63035"/>
                  </a:cubicBezTo>
                  <a:cubicBezTo>
                    <a:pt x="111017" y="67959"/>
                    <a:pt x="111747" y="66591"/>
                    <a:pt x="112568" y="68142"/>
                  </a:cubicBezTo>
                  <a:cubicBezTo>
                    <a:pt x="113388" y="69692"/>
                    <a:pt x="111017" y="69874"/>
                    <a:pt x="114847" y="70786"/>
                  </a:cubicBezTo>
                  <a:cubicBezTo>
                    <a:pt x="117209" y="71461"/>
                    <a:pt x="119617" y="71981"/>
                    <a:pt x="122051" y="72336"/>
                  </a:cubicBezTo>
                  <a:cubicBezTo>
                    <a:pt x="123419" y="72336"/>
                    <a:pt x="126246" y="72336"/>
                    <a:pt x="120501" y="69509"/>
                  </a:cubicBezTo>
                  <a:cubicBezTo>
                    <a:pt x="114756" y="66683"/>
                    <a:pt x="112750" y="64494"/>
                    <a:pt x="112385" y="63217"/>
                  </a:cubicBezTo>
                  <a:cubicBezTo>
                    <a:pt x="112020" y="61941"/>
                    <a:pt x="110470" y="61120"/>
                    <a:pt x="114300" y="60391"/>
                  </a:cubicBezTo>
                  <a:cubicBezTo>
                    <a:pt x="118130" y="59661"/>
                    <a:pt x="123966" y="60391"/>
                    <a:pt x="126063" y="64129"/>
                  </a:cubicBezTo>
                  <a:cubicBezTo>
                    <a:pt x="128161" y="67868"/>
                    <a:pt x="127523" y="68324"/>
                    <a:pt x="129620" y="69509"/>
                  </a:cubicBezTo>
                  <a:cubicBezTo>
                    <a:pt x="131717" y="70695"/>
                    <a:pt x="135729" y="73066"/>
                    <a:pt x="132538" y="69509"/>
                  </a:cubicBezTo>
                  <a:cubicBezTo>
                    <a:pt x="129346" y="65953"/>
                    <a:pt x="121231" y="56561"/>
                    <a:pt x="127158" y="54828"/>
                  </a:cubicBezTo>
                  <a:cubicBezTo>
                    <a:pt x="129300" y="54381"/>
                    <a:pt x="131526" y="55029"/>
                    <a:pt x="133085" y="56561"/>
                  </a:cubicBezTo>
                  <a:cubicBezTo>
                    <a:pt x="136094" y="59205"/>
                    <a:pt x="140106" y="58293"/>
                    <a:pt x="134179" y="55375"/>
                  </a:cubicBezTo>
                  <a:cubicBezTo>
                    <a:pt x="129501" y="52375"/>
                    <a:pt x="126446" y="47405"/>
                    <a:pt x="125881" y="41879"/>
                  </a:cubicBezTo>
                  <a:cubicBezTo>
                    <a:pt x="125243" y="38505"/>
                    <a:pt x="125881" y="39417"/>
                    <a:pt x="131352" y="37320"/>
                  </a:cubicBezTo>
                  <a:cubicBezTo>
                    <a:pt x="139094" y="33216"/>
                    <a:pt x="147903" y="31566"/>
                    <a:pt x="156612" y="32578"/>
                  </a:cubicBezTo>
                  <a:cubicBezTo>
                    <a:pt x="165183" y="35222"/>
                    <a:pt x="165001" y="32578"/>
                    <a:pt x="169196" y="30480"/>
                  </a:cubicBezTo>
                  <a:cubicBezTo>
                    <a:pt x="172260" y="29049"/>
                    <a:pt x="175798" y="29049"/>
                    <a:pt x="178862" y="30480"/>
                  </a:cubicBezTo>
                  <a:cubicBezTo>
                    <a:pt x="181871" y="31392"/>
                    <a:pt x="198376" y="37684"/>
                    <a:pt x="201112" y="38049"/>
                  </a:cubicBezTo>
                  <a:cubicBezTo>
                    <a:pt x="202097" y="38077"/>
                    <a:pt x="203045" y="38387"/>
                    <a:pt x="203848" y="38961"/>
                  </a:cubicBezTo>
                  <a:lnTo>
                    <a:pt x="205854" y="37684"/>
                  </a:lnTo>
                  <a:cubicBezTo>
                    <a:pt x="206465" y="36645"/>
                    <a:pt x="207131" y="35642"/>
                    <a:pt x="207860" y="34675"/>
                  </a:cubicBezTo>
                  <a:close/>
                </a:path>
              </a:pathLst>
            </a:custGeom>
            <a:grpFill/>
            <a:ln w="4559" cap="flat">
              <a:solidFill>
                <a:srgbClr val="FFFFFF"/>
              </a:solidFill>
              <a:prstDash val="solid"/>
              <a:miter/>
            </a:ln>
          </p:spPr>
          <p:txBody>
            <a:bodyPr rtlCol="0" anchor="ctr"/>
            <a:lstStyle/>
            <a:p>
              <a:endParaRPr lang="en-US"/>
            </a:p>
          </p:txBody>
        </p:sp>
      </p:grpSp>
      <p:grpSp>
        <p:nvGrpSpPr>
          <p:cNvPr id="1364" name="Graphic 2">
            <a:extLst>
              <a:ext uri="{FF2B5EF4-FFF2-40B4-BE49-F238E27FC236}">
                <a16:creationId xmlns:a16="http://schemas.microsoft.com/office/drawing/2014/main" id="{A43FE06A-E75F-C105-0E47-F88479DD76C8}"/>
              </a:ext>
            </a:extLst>
          </p:cNvPr>
          <p:cNvGrpSpPr/>
          <p:nvPr/>
        </p:nvGrpSpPr>
        <p:grpSpPr>
          <a:xfrm>
            <a:off x="6141319" y="3104933"/>
            <a:ext cx="171239" cy="147249"/>
            <a:chOff x="6147977" y="2594709"/>
            <a:chExt cx="197080" cy="169470"/>
          </a:xfrm>
          <a:solidFill>
            <a:schemeClr val="bg1">
              <a:lumMod val="75000"/>
            </a:schemeClr>
          </a:solidFill>
        </p:grpSpPr>
        <p:sp>
          <p:nvSpPr>
            <p:cNvPr id="1365" name="Freeform: Shape 1364">
              <a:extLst>
                <a:ext uri="{FF2B5EF4-FFF2-40B4-BE49-F238E27FC236}">
                  <a16:creationId xmlns:a16="http://schemas.microsoft.com/office/drawing/2014/main" id="{622B93DD-30D2-AEB8-F2C2-21A40D0F9706}"/>
                </a:ext>
              </a:extLst>
            </p:cNvPr>
            <p:cNvSpPr/>
            <p:nvPr/>
          </p:nvSpPr>
          <p:spPr>
            <a:xfrm>
              <a:off x="6176366" y="2658484"/>
              <a:ext cx="3441" cy="13570"/>
            </a:xfrm>
            <a:custGeom>
              <a:avLst/>
              <a:gdLst>
                <a:gd name="connsiteX0" fmla="*/ 2564 w 3441"/>
                <a:gd name="connsiteY0" fmla="*/ 1664 h 13570"/>
                <a:gd name="connsiteX1" fmla="*/ 376 w 3441"/>
                <a:gd name="connsiteY1" fmla="*/ 2576 h 13570"/>
                <a:gd name="connsiteX2" fmla="*/ 2291 w 3441"/>
                <a:gd name="connsiteY2" fmla="*/ 10236 h 13570"/>
                <a:gd name="connsiteX3" fmla="*/ 2564 w 3441"/>
                <a:gd name="connsiteY3" fmla="*/ 1664 h 13570"/>
              </a:gdLst>
              <a:ahLst/>
              <a:cxnLst>
                <a:cxn ang="0">
                  <a:pos x="connsiteX0" y="connsiteY0"/>
                </a:cxn>
                <a:cxn ang="0">
                  <a:pos x="connsiteX1" y="connsiteY1"/>
                </a:cxn>
                <a:cxn ang="0">
                  <a:pos x="connsiteX2" y="connsiteY2"/>
                </a:cxn>
                <a:cxn ang="0">
                  <a:pos x="connsiteX3" y="connsiteY3"/>
                </a:cxn>
              </a:cxnLst>
              <a:rect l="l" t="t" r="r" b="b"/>
              <a:pathLst>
                <a:path w="3441" h="13570">
                  <a:moveTo>
                    <a:pt x="2564" y="1664"/>
                  </a:moveTo>
                  <a:cubicBezTo>
                    <a:pt x="649" y="-342"/>
                    <a:pt x="-810" y="-1163"/>
                    <a:pt x="376" y="2576"/>
                  </a:cubicBezTo>
                  <a:cubicBezTo>
                    <a:pt x="376" y="2576"/>
                    <a:pt x="3750" y="20814"/>
                    <a:pt x="2291" y="10236"/>
                  </a:cubicBezTo>
                  <a:cubicBezTo>
                    <a:pt x="2291" y="10236"/>
                    <a:pt x="4571" y="3670"/>
                    <a:pt x="2564" y="1664"/>
                  </a:cubicBezTo>
                  <a:close/>
                </a:path>
              </a:pathLst>
            </a:custGeom>
            <a:grpFill/>
            <a:ln w="4559" cap="flat">
              <a:solidFill>
                <a:srgbClr val="FFFFFF"/>
              </a:solidFill>
              <a:prstDash val="solid"/>
              <a:miter/>
            </a:ln>
          </p:spPr>
          <p:txBody>
            <a:bodyPr rtlCol="0" anchor="ctr"/>
            <a:lstStyle/>
            <a:p>
              <a:endParaRPr lang="en-US"/>
            </a:p>
          </p:txBody>
        </p:sp>
        <p:sp>
          <p:nvSpPr>
            <p:cNvPr id="1366" name="Freeform: Shape 1365">
              <a:extLst>
                <a:ext uri="{FF2B5EF4-FFF2-40B4-BE49-F238E27FC236}">
                  <a16:creationId xmlns:a16="http://schemas.microsoft.com/office/drawing/2014/main" id="{997611F2-C94D-6C98-2FA7-B53BE689649F}"/>
                </a:ext>
              </a:extLst>
            </p:cNvPr>
            <p:cNvSpPr/>
            <p:nvPr/>
          </p:nvSpPr>
          <p:spPr>
            <a:xfrm>
              <a:off x="6179524" y="2651946"/>
              <a:ext cx="9292" cy="9279"/>
            </a:xfrm>
            <a:custGeom>
              <a:avLst/>
              <a:gdLst>
                <a:gd name="connsiteX0" fmla="*/ 5425 w 9292"/>
                <a:gd name="connsiteY0" fmla="*/ 1090 h 9279"/>
                <a:gd name="connsiteX1" fmla="*/ 1413 w 9292"/>
                <a:gd name="connsiteY1" fmla="*/ 2001 h 9279"/>
                <a:gd name="connsiteX2" fmla="*/ 45 w 9292"/>
                <a:gd name="connsiteY2" fmla="*/ 4555 h 9279"/>
                <a:gd name="connsiteX3" fmla="*/ 7705 w 9292"/>
                <a:gd name="connsiteY3" fmla="*/ 9114 h 9279"/>
                <a:gd name="connsiteX4" fmla="*/ 5425 w 9292"/>
                <a:gd name="connsiteY4" fmla="*/ 1090 h 9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92" h="9279">
                  <a:moveTo>
                    <a:pt x="5425" y="1090"/>
                  </a:moveTo>
                  <a:cubicBezTo>
                    <a:pt x="3419" y="-917"/>
                    <a:pt x="3419" y="-5"/>
                    <a:pt x="1413" y="2001"/>
                  </a:cubicBezTo>
                  <a:cubicBezTo>
                    <a:pt x="-593" y="4008"/>
                    <a:pt x="45" y="4555"/>
                    <a:pt x="45" y="4555"/>
                  </a:cubicBezTo>
                  <a:cubicBezTo>
                    <a:pt x="45" y="4555"/>
                    <a:pt x="3966" y="7929"/>
                    <a:pt x="7705" y="9114"/>
                  </a:cubicBezTo>
                  <a:cubicBezTo>
                    <a:pt x="11444" y="10300"/>
                    <a:pt x="7431" y="3096"/>
                    <a:pt x="5425" y="1090"/>
                  </a:cubicBezTo>
                  <a:close/>
                </a:path>
              </a:pathLst>
            </a:custGeom>
            <a:grpFill/>
            <a:ln w="4559" cap="flat">
              <a:solidFill>
                <a:srgbClr val="FFFFFF"/>
              </a:solidFill>
              <a:prstDash val="solid"/>
              <a:miter/>
            </a:ln>
          </p:spPr>
          <p:txBody>
            <a:bodyPr rtlCol="0" anchor="ctr"/>
            <a:lstStyle/>
            <a:p>
              <a:endParaRPr lang="en-US"/>
            </a:p>
          </p:txBody>
        </p:sp>
        <p:sp>
          <p:nvSpPr>
            <p:cNvPr id="1367" name="Freeform: Shape 1366">
              <a:extLst>
                <a:ext uri="{FF2B5EF4-FFF2-40B4-BE49-F238E27FC236}">
                  <a16:creationId xmlns:a16="http://schemas.microsoft.com/office/drawing/2014/main" id="{A0D238DC-019E-A195-AA1E-E3C1AE446EEC}"/>
                </a:ext>
              </a:extLst>
            </p:cNvPr>
            <p:cNvSpPr/>
            <p:nvPr/>
          </p:nvSpPr>
          <p:spPr>
            <a:xfrm>
              <a:off x="6195443" y="2679590"/>
              <a:ext cx="8083" cy="8635"/>
            </a:xfrm>
            <a:custGeom>
              <a:avLst/>
              <a:gdLst>
                <a:gd name="connsiteX0" fmla="*/ 7744 w 8083"/>
                <a:gd name="connsiteY0" fmla="*/ 7095 h 8635"/>
                <a:gd name="connsiteX1" fmla="*/ 357 w 8083"/>
                <a:gd name="connsiteY1" fmla="*/ 1714 h 8635"/>
                <a:gd name="connsiteX2" fmla="*/ 7744 w 8083"/>
                <a:gd name="connsiteY2" fmla="*/ 7095 h 8635"/>
              </a:gdLst>
              <a:ahLst/>
              <a:cxnLst>
                <a:cxn ang="0">
                  <a:pos x="connsiteX0" y="connsiteY0"/>
                </a:cxn>
                <a:cxn ang="0">
                  <a:pos x="connsiteX1" y="connsiteY1"/>
                </a:cxn>
                <a:cxn ang="0">
                  <a:pos x="connsiteX2" y="connsiteY2"/>
                </a:cxn>
              </a:cxnLst>
              <a:rect l="l" t="t" r="r" b="b"/>
              <a:pathLst>
                <a:path w="8083" h="8635">
                  <a:moveTo>
                    <a:pt x="7744" y="7095"/>
                  </a:moveTo>
                  <a:cubicBezTo>
                    <a:pt x="6011" y="1714"/>
                    <a:pt x="-1923" y="-2571"/>
                    <a:pt x="357" y="1714"/>
                  </a:cubicBezTo>
                  <a:cubicBezTo>
                    <a:pt x="631" y="1714"/>
                    <a:pt x="9749" y="12475"/>
                    <a:pt x="7744" y="7095"/>
                  </a:cubicBezTo>
                  <a:close/>
                </a:path>
              </a:pathLst>
            </a:custGeom>
            <a:grpFill/>
            <a:ln w="4559" cap="flat">
              <a:solidFill>
                <a:srgbClr val="FFFFFF"/>
              </a:solidFill>
              <a:prstDash val="solid"/>
              <a:miter/>
            </a:ln>
          </p:spPr>
          <p:txBody>
            <a:bodyPr rtlCol="0" anchor="ctr"/>
            <a:lstStyle/>
            <a:p>
              <a:endParaRPr lang="en-US"/>
            </a:p>
          </p:txBody>
        </p:sp>
        <p:sp>
          <p:nvSpPr>
            <p:cNvPr id="1368" name="Freeform: Shape 1367">
              <a:extLst>
                <a:ext uri="{FF2B5EF4-FFF2-40B4-BE49-F238E27FC236}">
                  <a16:creationId xmlns:a16="http://schemas.microsoft.com/office/drawing/2014/main" id="{2F4E16C2-FD72-1D78-97AA-7AE6B8C437BC}"/>
                </a:ext>
              </a:extLst>
            </p:cNvPr>
            <p:cNvSpPr/>
            <p:nvPr/>
          </p:nvSpPr>
          <p:spPr>
            <a:xfrm>
              <a:off x="6246329" y="2726156"/>
              <a:ext cx="13301" cy="5012"/>
            </a:xfrm>
            <a:custGeom>
              <a:avLst/>
              <a:gdLst>
                <a:gd name="connsiteX0" fmla="*/ 11024 w 13301"/>
                <a:gd name="connsiteY0" fmla="*/ 4664 h 5012"/>
                <a:gd name="connsiteX1" fmla="*/ 9839 w 13301"/>
                <a:gd name="connsiteY1" fmla="*/ 1563 h 5012"/>
                <a:gd name="connsiteX2" fmla="*/ 2453 w 13301"/>
                <a:gd name="connsiteY2" fmla="*/ 3296 h 5012"/>
                <a:gd name="connsiteX3" fmla="*/ 11024 w 13301"/>
                <a:gd name="connsiteY3" fmla="*/ 4664 h 5012"/>
              </a:gdLst>
              <a:ahLst/>
              <a:cxnLst>
                <a:cxn ang="0">
                  <a:pos x="connsiteX0" y="connsiteY0"/>
                </a:cxn>
                <a:cxn ang="0">
                  <a:pos x="connsiteX1" y="connsiteY1"/>
                </a:cxn>
                <a:cxn ang="0">
                  <a:pos x="connsiteX2" y="connsiteY2"/>
                </a:cxn>
                <a:cxn ang="0">
                  <a:pos x="connsiteX3" y="connsiteY3"/>
                </a:cxn>
              </a:cxnLst>
              <a:rect l="l" t="t" r="r" b="b"/>
              <a:pathLst>
                <a:path w="13301" h="5012">
                  <a:moveTo>
                    <a:pt x="11024" y="4664"/>
                  </a:moveTo>
                  <a:cubicBezTo>
                    <a:pt x="13030" y="3569"/>
                    <a:pt x="15310" y="2931"/>
                    <a:pt x="9839" y="1563"/>
                  </a:cubicBezTo>
                  <a:cubicBezTo>
                    <a:pt x="4367" y="196"/>
                    <a:pt x="-4387" y="-1902"/>
                    <a:pt x="2453" y="3296"/>
                  </a:cubicBezTo>
                  <a:cubicBezTo>
                    <a:pt x="2453" y="3296"/>
                    <a:pt x="9018" y="5849"/>
                    <a:pt x="11024" y="4664"/>
                  </a:cubicBezTo>
                  <a:close/>
                </a:path>
              </a:pathLst>
            </a:custGeom>
            <a:grpFill/>
            <a:ln w="4559" cap="flat">
              <a:solidFill>
                <a:srgbClr val="FFFFFF"/>
              </a:solidFill>
              <a:prstDash val="solid"/>
              <a:miter/>
            </a:ln>
          </p:spPr>
          <p:txBody>
            <a:bodyPr rtlCol="0" anchor="ctr"/>
            <a:lstStyle/>
            <a:p>
              <a:endParaRPr lang="en-US"/>
            </a:p>
          </p:txBody>
        </p:sp>
        <p:sp>
          <p:nvSpPr>
            <p:cNvPr id="1369" name="Freeform: Shape 1368">
              <a:extLst>
                <a:ext uri="{FF2B5EF4-FFF2-40B4-BE49-F238E27FC236}">
                  <a16:creationId xmlns:a16="http://schemas.microsoft.com/office/drawing/2014/main" id="{34BA7476-28ED-5CA0-CE0E-78B342868058}"/>
                </a:ext>
              </a:extLst>
            </p:cNvPr>
            <p:cNvSpPr/>
            <p:nvPr/>
          </p:nvSpPr>
          <p:spPr>
            <a:xfrm>
              <a:off x="6245240" y="2733084"/>
              <a:ext cx="23563" cy="4335"/>
            </a:xfrm>
            <a:custGeom>
              <a:avLst/>
              <a:gdLst>
                <a:gd name="connsiteX0" fmla="*/ 2721 w 23563"/>
                <a:gd name="connsiteY0" fmla="*/ 1748 h 4335"/>
                <a:gd name="connsiteX1" fmla="*/ 21506 w 23563"/>
                <a:gd name="connsiteY1" fmla="*/ 4302 h 4335"/>
                <a:gd name="connsiteX2" fmla="*/ 15487 w 23563"/>
                <a:gd name="connsiteY2" fmla="*/ 2022 h 4335"/>
                <a:gd name="connsiteX3" fmla="*/ 2721 w 23563"/>
                <a:gd name="connsiteY3" fmla="*/ 1748 h 4335"/>
              </a:gdLst>
              <a:ahLst/>
              <a:cxnLst>
                <a:cxn ang="0">
                  <a:pos x="connsiteX0" y="connsiteY0"/>
                </a:cxn>
                <a:cxn ang="0">
                  <a:pos x="connsiteX1" y="connsiteY1"/>
                </a:cxn>
                <a:cxn ang="0">
                  <a:pos x="connsiteX2" y="connsiteY2"/>
                </a:cxn>
                <a:cxn ang="0">
                  <a:pos x="connsiteX3" y="connsiteY3"/>
                </a:cxn>
              </a:cxnLst>
              <a:rect l="l" t="t" r="r" b="b"/>
              <a:pathLst>
                <a:path w="23563" h="4335">
                  <a:moveTo>
                    <a:pt x="2721" y="1748"/>
                  </a:moveTo>
                  <a:cubicBezTo>
                    <a:pt x="8921" y="3007"/>
                    <a:pt x="15195" y="3864"/>
                    <a:pt x="21506" y="4302"/>
                  </a:cubicBezTo>
                  <a:cubicBezTo>
                    <a:pt x="25518" y="4302"/>
                    <a:pt x="23511" y="3481"/>
                    <a:pt x="15487" y="2022"/>
                  </a:cubicBezTo>
                  <a:cubicBezTo>
                    <a:pt x="7463" y="563"/>
                    <a:pt x="-5851" y="-1626"/>
                    <a:pt x="2721" y="1748"/>
                  </a:cubicBezTo>
                  <a:close/>
                </a:path>
              </a:pathLst>
            </a:custGeom>
            <a:grpFill/>
            <a:ln w="4559" cap="flat">
              <a:solidFill>
                <a:srgbClr val="FFFFFF"/>
              </a:solidFill>
              <a:prstDash val="solid"/>
              <a:miter/>
            </a:ln>
          </p:spPr>
          <p:txBody>
            <a:bodyPr rtlCol="0" anchor="ctr"/>
            <a:lstStyle/>
            <a:p>
              <a:endParaRPr lang="en-US"/>
            </a:p>
          </p:txBody>
        </p:sp>
        <p:sp>
          <p:nvSpPr>
            <p:cNvPr id="1370" name="Freeform: Shape 1369">
              <a:extLst>
                <a:ext uri="{FF2B5EF4-FFF2-40B4-BE49-F238E27FC236}">
                  <a16:creationId xmlns:a16="http://schemas.microsoft.com/office/drawing/2014/main" id="{D2027024-8C07-AC66-21E8-98A0978DA448}"/>
                </a:ext>
              </a:extLst>
            </p:cNvPr>
            <p:cNvSpPr/>
            <p:nvPr/>
          </p:nvSpPr>
          <p:spPr>
            <a:xfrm>
              <a:off x="6257219" y="2743832"/>
              <a:ext cx="11593" cy="2188"/>
            </a:xfrm>
            <a:custGeom>
              <a:avLst/>
              <a:gdLst>
                <a:gd name="connsiteX0" fmla="*/ 955 w 11593"/>
                <a:gd name="connsiteY0" fmla="*/ 666 h 2188"/>
                <a:gd name="connsiteX1" fmla="*/ 6973 w 11593"/>
                <a:gd name="connsiteY1" fmla="*/ 2125 h 2188"/>
                <a:gd name="connsiteX2" fmla="*/ 5788 w 11593"/>
                <a:gd name="connsiteY2" fmla="*/ 119 h 2188"/>
                <a:gd name="connsiteX3" fmla="*/ 955 w 11593"/>
                <a:gd name="connsiteY3" fmla="*/ 666 h 2188"/>
              </a:gdLst>
              <a:ahLst/>
              <a:cxnLst>
                <a:cxn ang="0">
                  <a:pos x="connsiteX0" y="connsiteY0"/>
                </a:cxn>
                <a:cxn ang="0">
                  <a:pos x="connsiteX1" y="connsiteY1"/>
                </a:cxn>
                <a:cxn ang="0">
                  <a:pos x="connsiteX2" y="connsiteY2"/>
                </a:cxn>
                <a:cxn ang="0">
                  <a:pos x="connsiteX3" y="connsiteY3"/>
                </a:cxn>
              </a:cxnLst>
              <a:rect l="l" t="t" r="r" b="b"/>
              <a:pathLst>
                <a:path w="11593" h="2188">
                  <a:moveTo>
                    <a:pt x="955" y="666"/>
                  </a:moveTo>
                  <a:cubicBezTo>
                    <a:pt x="955" y="666"/>
                    <a:pt x="2413" y="2399"/>
                    <a:pt x="6973" y="2125"/>
                  </a:cubicBezTo>
                  <a:cubicBezTo>
                    <a:pt x="11532" y="1851"/>
                    <a:pt x="14907" y="666"/>
                    <a:pt x="5788" y="119"/>
                  </a:cubicBezTo>
                  <a:cubicBezTo>
                    <a:pt x="-3331" y="-428"/>
                    <a:pt x="955" y="666"/>
                    <a:pt x="955" y="666"/>
                  </a:cubicBezTo>
                  <a:close/>
                </a:path>
              </a:pathLst>
            </a:custGeom>
            <a:grpFill/>
            <a:ln w="4559" cap="flat">
              <a:solidFill>
                <a:srgbClr val="FFFFFF"/>
              </a:solidFill>
              <a:prstDash val="solid"/>
              <a:miter/>
            </a:ln>
          </p:spPr>
          <p:txBody>
            <a:bodyPr rtlCol="0" anchor="ctr"/>
            <a:lstStyle/>
            <a:p>
              <a:endParaRPr lang="en-US"/>
            </a:p>
          </p:txBody>
        </p:sp>
        <p:sp>
          <p:nvSpPr>
            <p:cNvPr id="1371" name="Freeform: Shape 1370">
              <a:extLst>
                <a:ext uri="{FF2B5EF4-FFF2-40B4-BE49-F238E27FC236}">
                  <a16:creationId xmlns:a16="http://schemas.microsoft.com/office/drawing/2014/main" id="{8A86E5BB-766E-1A2B-FAEA-4887DBE2E1D5}"/>
                </a:ext>
              </a:extLst>
            </p:cNvPr>
            <p:cNvSpPr/>
            <p:nvPr/>
          </p:nvSpPr>
          <p:spPr>
            <a:xfrm>
              <a:off x="6278196" y="2750551"/>
              <a:ext cx="7722" cy="3738"/>
            </a:xfrm>
            <a:custGeom>
              <a:avLst/>
              <a:gdLst>
                <a:gd name="connsiteX0" fmla="*/ 6514 w 7722"/>
                <a:gd name="connsiteY0" fmla="*/ 3704 h 3738"/>
                <a:gd name="connsiteX1" fmla="*/ -52 w 7722"/>
                <a:gd name="connsiteY1" fmla="*/ -34 h 3738"/>
                <a:gd name="connsiteX2" fmla="*/ 6514 w 7722"/>
                <a:gd name="connsiteY2" fmla="*/ 3704 h 3738"/>
              </a:gdLst>
              <a:ahLst/>
              <a:cxnLst>
                <a:cxn ang="0">
                  <a:pos x="connsiteX0" y="connsiteY0"/>
                </a:cxn>
                <a:cxn ang="0">
                  <a:pos x="connsiteX1" y="connsiteY1"/>
                </a:cxn>
                <a:cxn ang="0">
                  <a:pos x="connsiteX2" y="connsiteY2"/>
                </a:cxn>
              </a:cxnLst>
              <a:rect l="l" t="t" r="r" b="b"/>
              <a:pathLst>
                <a:path w="7722" h="3738">
                  <a:moveTo>
                    <a:pt x="6514" y="3704"/>
                  </a:moveTo>
                  <a:cubicBezTo>
                    <a:pt x="9888" y="3704"/>
                    <a:pt x="5329" y="1333"/>
                    <a:pt x="-52" y="-34"/>
                  </a:cubicBezTo>
                  <a:cubicBezTo>
                    <a:pt x="1699" y="1853"/>
                    <a:pt x="3997" y="3157"/>
                    <a:pt x="6514" y="3704"/>
                  </a:cubicBezTo>
                  <a:close/>
                </a:path>
              </a:pathLst>
            </a:custGeom>
            <a:grpFill/>
            <a:ln w="4559" cap="flat">
              <a:solidFill>
                <a:srgbClr val="FFFFFF"/>
              </a:solidFill>
              <a:prstDash val="solid"/>
              <a:miter/>
            </a:ln>
          </p:spPr>
          <p:txBody>
            <a:bodyPr rtlCol="0" anchor="ctr"/>
            <a:lstStyle/>
            <a:p>
              <a:endParaRPr lang="en-US"/>
            </a:p>
          </p:txBody>
        </p:sp>
        <p:sp>
          <p:nvSpPr>
            <p:cNvPr id="1372" name="Freeform: Shape 1371">
              <a:extLst>
                <a:ext uri="{FF2B5EF4-FFF2-40B4-BE49-F238E27FC236}">
                  <a16:creationId xmlns:a16="http://schemas.microsoft.com/office/drawing/2014/main" id="{9A5568F3-A988-91D1-485A-C233997151B0}"/>
                </a:ext>
              </a:extLst>
            </p:cNvPr>
            <p:cNvSpPr/>
            <p:nvPr/>
          </p:nvSpPr>
          <p:spPr>
            <a:xfrm>
              <a:off x="6273126" y="2743619"/>
              <a:ext cx="41414" cy="20560"/>
            </a:xfrm>
            <a:custGeom>
              <a:avLst/>
              <a:gdLst>
                <a:gd name="connsiteX0" fmla="*/ 10307 w 41414"/>
                <a:gd name="connsiteY0" fmla="*/ 2612 h 20560"/>
                <a:gd name="connsiteX1" fmla="*/ 3650 w 41414"/>
                <a:gd name="connsiteY1" fmla="*/ 2612 h 20560"/>
                <a:gd name="connsiteX2" fmla="*/ 39579 w 41414"/>
                <a:gd name="connsiteY2" fmla="*/ 20029 h 20560"/>
                <a:gd name="connsiteX3" fmla="*/ 39579 w 41414"/>
                <a:gd name="connsiteY3" fmla="*/ 17567 h 20560"/>
                <a:gd name="connsiteX4" fmla="*/ 39579 w 41414"/>
                <a:gd name="connsiteY4" fmla="*/ 16382 h 20560"/>
                <a:gd name="connsiteX5" fmla="*/ 14137 w 41414"/>
                <a:gd name="connsiteY5" fmla="*/ 3250 h 20560"/>
                <a:gd name="connsiteX6" fmla="*/ 10307 w 41414"/>
                <a:gd name="connsiteY6" fmla="*/ 2612 h 2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14" h="20560">
                  <a:moveTo>
                    <a:pt x="10307" y="2612"/>
                  </a:moveTo>
                  <a:cubicBezTo>
                    <a:pt x="2921" y="-397"/>
                    <a:pt x="-4830" y="-1400"/>
                    <a:pt x="3650" y="2612"/>
                  </a:cubicBezTo>
                  <a:cubicBezTo>
                    <a:pt x="12131" y="6624"/>
                    <a:pt x="36934" y="19117"/>
                    <a:pt x="39579" y="20029"/>
                  </a:cubicBezTo>
                  <a:cubicBezTo>
                    <a:pt x="42224" y="20941"/>
                    <a:pt x="41676" y="20850"/>
                    <a:pt x="39579" y="17567"/>
                  </a:cubicBezTo>
                  <a:cubicBezTo>
                    <a:pt x="39479" y="17175"/>
                    <a:pt x="39479" y="16774"/>
                    <a:pt x="39579" y="16382"/>
                  </a:cubicBezTo>
                  <a:lnTo>
                    <a:pt x="14137" y="3250"/>
                  </a:lnTo>
                  <a:cubicBezTo>
                    <a:pt x="14137" y="3706"/>
                    <a:pt x="14137" y="3797"/>
                    <a:pt x="10307" y="2612"/>
                  </a:cubicBezTo>
                  <a:close/>
                </a:path>
              </a:pathLst>
            </a:custGeom>
            <a:grpFill/>
            <a:ln w="4559" cap="flat">
              <a:solidFill>
                <a:srgbClr val="FFFFFF"/>
              </a:solidFill>
              <a:prstDash val="solid"/>
              <a:miter/>
            </a:ln>
          </p:spPr>
          <p:txBody>
            <a:bodyPr rtlCol="0" anchor="ctr"/>
            <a:lstStyle/>
            <a:p>
              <a:endParaRPr lang="en-US"/>
            </a:p>
          </p:txBody>
        </p:sp>
        <p:sp>
          <p:nvSpPr>
            <p:cNvPr id="1373" name="Freeform: Shape 1372">
              <a:extLst>
                <a:ext uri="{FF2B5EF4-FFF2-40B4-BE49-F238E27FC236}">
                  <a16:creationId xmlns:a16="http://schemas.microsoft.com/office/drawing/2014/main" id="{5E8CB6DE-8538-C944-8D8E-82045A4279B3}"/>
                </a:ext>
              </a:extLst>
            </p:cNvPr>
            <p:cNvSpPr/>
            <p:nvPr/>
          </p:nvSpPr>
          <p:spPr>
            <a:xfrm>
              <a:off x="6147977" y="2594709"/>
              <a:ext cx="197080" cy="149276"/>
            </a:xfrm>
            <a:custGeom>
              <a:avLst/>
              <a:gdLst>
                <a:gd name="connsiteX0" fmla="*/ 102172 w 197080"/>
                <a:gd name="connsiteY0" fmla="*/ 2154 h 149276"/>
                <a:gd name="connsiteX1" fmla="*/ 93691 w 197080"/>
                <a:gd name="connsiteY1" fmla="*/ -34 h 149276"/>
                <a:gd name="connsiteX2" fmla="*/ 91594 w 197080"/>
                <a:gd name="connsiteY2" fmla="*/ 1060 h 149276"/>
                <a:gd name="connsiteX3" fmla="*/ 91594 w 197080"/>
                <a:gd name="connsiteY3" fmla="*/ 4616 h 149276"/>
                <a:gd name="connsiteX4" fmla="*/ 91001 w 197080"/>
                <a:gd name="connsiteY4" fmla="*/ 6321 h 149276"/>
                <a:gd name="connsiteX5" fmla="*/ 90590 w 197080"/>
                <a:gd name="connsiteY5" fmla="*/ 6440 h 149276"/>
                <a:gd name="connsiteX6" fmla="*/ 86396 w 197080"/>
                <a:gd name="connsiteY6" fmla="*/ 6440 h 149276"/>
                <a:gd name="connsiteX7" fmla="*/ 84572 w 197080"/>
                <a:gd name="connsiteY7" fmla="*/ 7990 h 149276"/>
                <a:gd name="connsiteX8" fmla="*/ 82840 w 197080"/>
                <a:gd name="connsiteY8" fmla="*/ 9723 h 149276"/>
                <a:gd name="connsiteX9" fmla="*/ 78007 w 197080"/>
                <a:gd name="connsiteY9" fmla="*/ 10817 h 149276"/>
                <a:gd name="connsiteX10" fmla="*/ 74177 w 197080"/>
                <a:gd name="connsiteY10" fmla="*/ 12094 h 149276"/>
                <a:gd name="connsiteX11" fmla="*/ 71076 w 197080"/>
                <a:gd name="connsiteY11" fmla="*/ 13097 h 149276"/>
                <a:gd name="connsiteX12" fmla="*/ 69891 w 197080"/>
                <a:gd name="connsiteY12" fmla="*/ 17565 h 149276"/>
                <a:gd name="connsiteX13" fmla="*/ 72353 w 197080"/>
                <a:gd name="connsiteY13" fmla="*/ 20574 h 149276"/>
                <a:gd name="connsiteX14" fmla="*/ 72353 w 197080"/>
                <a:gd name="connsiteY14" fmla="*/ 23492 h 149276"/>
                <a:gd name="connsiteX15" fmla="*/ 67337 w 197080"/>
                <a:gd name="connsiteY15" fmla="*/ 28964 h 149276"/>
                <a:gd name="connsiteX16" fmla="*/ 62778 w 197080"/>
                <a:gd name="connsiteY16" fmla="*/ 31699 h 149276"/>
                <a:gd name="connsiteX17" fmla="*/ 59131 w 197080"/>
                <a:gd name="connsiteY17" fmla="*/ 33250 h 149276"/>
                <a:gd name="connsiteX18" fmla="*/ 58127 w 197080"/>
                <a:gd name="connsiteY18" fmla="*/ 34800 h 149276"/>
                <a:gd name="connsiteX19" fmla="*/ 61228 w 197080"/>
                <a:gd name="connsiteY19" fmla="*/ 36350 h 149276"/>
                <a:gd name="connsiteX20" fmla="*/ 61228 w 197080"/>
                <a:gd name="connsiteY20" fmla="*/ 38448 h 149276"/>
                <a:gd name="connsiteX21" fmla="*/ 59586 w 197080"/>
                <a:gd name="connsiteY21" fmla="*/ 39450 h 149276"/>
                <a:gd name="connsiteX22" fmla="*/ 59586 w 197080"/>
                <a:gd name="connsiteY22" fmla="*/ 42369 h 149276"/>
                <a:gd name="connsiteX23" fmla="*/ 58857 w 197080"/>
                <a:gd name="connsiteY23" fmla="*/ 44375 h 149276"/>
                <a:gd name="connsiteX24" fmla="*/ 56304 w 197080"/>
                <a:gd name="connsiteY24" fmla="*/ 46290 h 149276"/>
                <a:gd name="connsiteX25" fmla="*/ 53750 w 197080"/>
                <a:gd name="connsiteY25" fmla="*/ 45378 h 149276"/>
                <a:gd name="connsiteX26" fmla="*/ 50376 w 197080"/>
                <a:gd name="connsiteY26" fmla="*/ 44375 h 149276"/>
                <a:gd name="connsiteX27" fmla="*/ 47185 w 197080"/>
                <a:gd name="connsiteY27" fmla="*/ 43372 h 149276"/>
                <a:gd name="connsiteX28" fmla="*/ 42625 w 197080"/>
                <a:gd name="connsiteY28" fmla="*/ 43372 h 149276"/>
                <a:gd name="connsiteX29" fmla="*/ 39251 w 197080"/>
                <a:gd name="connsiteY29" fmla="*/ 42733 h 149276"/>
                <a:gd name="connsiteX30" fmla="*/ 37701 w 197080"/>
                <a:gd name="connsiteY30" fmla="*/ 40362 h 149276"/>
                <a:gd name="connsiteX31" fmla="*/ 34418 w 197080"/>
                <a:gd name="connsiteY31" fmla="*/ 37353 h 149276"/>
                <a:gd name="connsiteX32" fmla="*/ 32503 w 197080"/>
                <a:gd name="connsiteY32" fmla="*/ 39359 h 149276"/>
                <a:gd name="connsiteX33" fmla="*/ 30862 w 197080"/>
                <a:gd name="connsiteY33" fmla="*/ 40636 h 149276"/>
                <a:gd name="connsiteX34" fmla="*/ 20101 w 197080"/>
                <a:gd name="connsiteY34" fmla="*/ 43919 h 149276"/>
                <a:gd name="connsiteX35" fmla="*/ 18004 w 197080"/>
                <a:gd name="connsiteY35" fmla="*/ 43919 h 149276"/>
                <a:gd name="connsiteX36" fmla="*/ 14904 w 197080"/>
                <a:gd name="connsiteY36" fmla="*/ 43098 h 149276"/>
                <a:gd name="connsiteX37" fmla="*/ 12624 w 197080"/>
                <a:gd name="connsiteY37" fmla="*/ 43098 h 149276"/>
                <a:gd name="connsiteX38" fmla="*/ 3505 w 197080"/>
                <a:gd name="connsiteY38" fmla="*/ 44648 h 149276"/>
                <a:gd name="connsiteX39" fmla="*/ 2502 w 197080"/>
                <a:gd name="connsiteY39" fmla="*/ 44648 h 149276"/>
                <a:gd name="connsiteX40" fmla="*/ 1316 w 197080"/>
                <a:gd name="connsiteY40" fmla="*/ 45652 h 149276"/>
                <a:gd name="connsiteX41" fmla="*/ 1316 w 197080"/>
                <a:gd name="connsiteY41" fmla="*/ 52308 h 149276"/>
                <a:gd name="connsiteX42" fmla="*/ 2319 w 197080"/>
                <a:gd name="connsiteY42" fmla="*/ 58144 h 149276"/>
                <a:gd name="connsiteX43" fmla="*/ 5693 w 197080"/>
                <a:gd name="connsiteY43" fmla="*/ 64254 h 149276"/>
                <a:gd name="connsiteX44" fmla="*/ 9341 w 197080"/>
                <a:gd name="connsiteY44" fmla="*/ 69361 h 149276"/>
                <a:gd name="connsiteX45" fmla="*/ 13536 w 197080"/>
                <a:gd name="connsiteY45" fmla="*/ 70729 h 149276"/>
                <a:gd name="connsiteX46" fmla="*/ 19190 w 197080"/>
                <a:gd name="connsiteY46" fmla="*/ 63707 h 149276"/>
                <a:gd name="connsiteX47" fmla="*/ 22017 w 197080"/>
                <a:gd name="connsiteY47" fmla="*/ 60424 h 149276"/>
                <a:gd name="connsiteX48" fmla="*/ 30041 w 197080"/>
                <a:gd name="connsiteY48" fmla="*/ 51305 h 149276"/>
                <a:gd name="connsiteX49" fmla="*/ 43720 w 197080"/>
                <a:gd name="connsiteY49" fmla="*/ 61154 h 149276"/>
                <a:gd name="connsiteX50" fmla="*/ 46911 w 197080"/>
                <a:gd name="connsiteY50" fmla="*/ 67993 h 149276"/>
                <a:gd name="connsiteX51" fmla="*/ 58127 w 197080"/>
                <a:gd name="connsiteY51" fmla="*/ 89878 h 149276"/>
                <a:gd name="connsiteX52" fmla="*/ 69526 w 197080"/>
                <a:gd name="connsiteY52" fmla="*/ 99727 h 149276"/>
                <a:gd name="connsiteX53" fmla="*/ 57033 w 197080"/>
                <a:gd name="connsiteY53" fmla="*/ 94073 h 149276"/>
                <a:gd name="connsiteX54" fmla="*/ 56304 w 197080"/>
                <a:gd name="connsiteY54" fmla="*/ 95349 h 149276"/>
                <a:gd name="connsiteX55" fmla="*/ 55300 w 197080"/>
                <a:gd name="connsiteY55" fmla="*/ 97812 h 149276"/>
                <a:gd name="connsiteX56" fmla="*/ 77368 w 197080"/>
                <a:gd name="connsiteY56" fmla="*/ 116049 h 149276"/>
                <a:gd name="connsiteX57" fmla="*/ 82475 w 197080"/>
                <a:gd name="connsiteY57" fmla="*/ 121338 h 149276"/>
                <a:gd name="connsiteX58" fmla="*/ 87946 w 197080"/>
                <a:gd name="connsiteY58" fmla="*/ 126080 h 149276"/>
                <a:gd name="connsiteX59" fmla="*/ 96335 w 197080"/>
                <a:gd name="connsiteY59" fmla="*/ 123983 h 149276"/>
                <a:gd name="connsiteX60" fmla="*/ 109285 w 197080"/>
                <a:gd name="connsiteY60" fmla="*/ 130822 h 149276"/>
                <a:gd name="connsiteX61" fmla="*/ 128981 w 197080"/>
                <a:gd name="connsiteY61" fmla="*/ 143589 h 149276"/>
                <a:gd name="connsiteX62" fmla="*/ 136276 w 197080"/>
                <a:gd name="connsiteY62" fmla="*/ 149242 h 149276"/>
                <a:gd name="connsiteX63" fmla="*/ 136276 w 197080"/>
                <a:gd name="connsiteY63" fmla="*/ 149242 h 149276"/>
                <a:gd name="connsiteX64" fmla="*/ 138739 w 197080"/>
                <a:gd name="connsiteY64" fmla="*/ 145960 h 149276"/>
                <a:gd name="connsiteX65" fmla="*/ 131444 w 197080"/>
                <a:gd name="connsiteY65" fmla="*/ 139394 h 149276"/>
                <a:gd name="connsiteX66" fmla="*/ 124969 w 197080"/>
                <a:gd name="connsiteY66" fmla="*/ 127083 h 149276"/>
                <a:gd name="connsiteX67" fmla="*/ 105546 w 197080"/>
                <a:gd name="connsiteY67" fmla="*/ 110943 h 149276"/>
                <a:gd name="connsiteX68" fmla="*/ 92597 w 197080"/>
                <a:gd name="connsiteY68" fmla="*/ 99544 h 149276"/>
                <a:gd name="connsiteX69" fmla="*/ 90135 w 197080"/>
                <a:gd name="connsiteY69" fmla="*/ 95806 h 149276"/>
                <a:gd name="connsiteX70" fmla="*/ 84755 w 197080"/>
                <a:gd name="connsiteY70" fmla="*/ 81215 h 149276"/>
                <a:gd name="connsiteX71" fmla="*/ 78371 w 197080"/>
                <a:gd name="connsiteY71" fmla="*/ 75470 h 149276"/>
                <a:gd name="connsiteX72" fmla="*/ 74268 w 197080"/>
                <a:gd name="connsiteY72" fmla="*/ 67810 h 149276"/>
                <a:gd name="connsiteX73" fmla="*/ 75271 w 197080"/>
                <a:gd name="connsiteY73" fmla="*/ 62704 h 149276"/>
                <a:gd name="connsiteX74" fmla="*/ 75271 w 197080"/>
                <a:gd name="connsiteY74" fmla="*/ 57506 h 149276"/>
                <a:gd name="connsiteX75" fmla="*/ 77277 w 197080"/>
                <a:gd name="connsiteY75" fmla="*/ 55318 h 149276"/>
                <a:gd name="connsiteX76" fmla="*/ 85484 w 197080"/>
                <a:gd name="connsiteY76" fmla="*/ 57141 h 149276"/>
                <a:gd name="connsiteX77" fmla="*/ 92779 w 197080"/>
                <a:gd name="connsiteY77" fmla="*/ 62704 h 149276"/>
                <a:gd name="connsiteX78" fmla="*/ 94950 w 197080"/>
                <a:gd name="connsiteY78" fmla="*/ 62996 h 149276"/>
                <a:gd name="connsiteX79" fmla="*/ 95241 w 197080"/>
                <a:gd name="connsiteY79" fmla="*/ 62704 h 149276"/>
                <a:gd name="connsiteX80" fmla="*/ 107005 w 197080"/>
                <a:gd name="connsiteY80" fmla="*/ 54679 h 149276"/>
                <a:gd name="connsiteX81" fmla="*/ 110196 w 197080"/>
                <a:gd name="connsiteY81" fmla="*/ 54679 h 149276"/>
                <a:gd name="connsiteX82" fmla="*/ 111838 w 197080"/>
                <a:gd name="connsiteY82" fmla="*/ 53950 h 149276"/>
                <a:gd name="connsiteX83" fmla="*/ 114300 w 197080"/>
                <a:gd name="connsiteY83" fmla="*/ 53402 h 149276"/>
                <a:gd name="connsiteX84" fmla="*/ 121230 w 197080"/>
                <a:gd name="connsiteY84" fmla="*/ 57506 h 149276"/>
                <a:gd name="connsiteX85" fmla="*/ 163633 w 197080"/>
                <a:gd name="connsiteY85" fmla="*/ 61610 h 149276"/>
                <a:gd name="connsiteX86" fmla="*/ 167190 w 197080"/>
                <a:gd name="connsiteY86" fmla="*/ 61610 h 149276"/>
                <a:gd name="connsiteX87" fmla="*/ 169834 w 197080"/>
                <a:gd name="connsiteY87" fmla="*/ 61610 h 149276"/>
                <a:gd name="connsiteX88" fmla="*/ 174667 w 197080"/>
                <a:gd name="connsiteY88" fmla="*/ 64619 h 149276"/>
                <a:gd name="connsiteX89" fmla="*/ 176217 w 197080"/>
                <a:gd name="connsiteY89" fmla="*/ 65713 h 149276"/>
                <a:gd name="connsiteX90" fmla="*/ 176764 w 197080"/>
                <a:gd name="connsiteY90" fmla="*/ 67628 h 149276"/>
                <a:gd name="connsiteX91" fmla="*/ 185245 w 197080"/>
                <a:gd name="connsiteY91" fmla="*/ 70364 h 149276"/>
                <a:gd name="connsiteX92" fmla="*/ 186613 w 197080"/>
                <a:gd name="connsiteY92" fmla="*/ 66807 h 149276"/>
                <a:gd name="connsiteX93" fmla="*/ 186613 w 197080"/>
                <a:gd name="connsiteY93" fmla="*/ 60424 h 149276"/>
                <a:gd name="connsiteX94" fmla="*/ 195732 w 197080"/>
                <a:gd name="connsiteY94" fmla="*/ 55226 h 149276"/>
                <a:gd name="connsiteX95" fmla="*/ 195732 w 197080"/>
                <a:gd name="connsiteY95" fmla="*/ 53859 h 149276"/>
                <a:gd name="connsiteX96" fmla="*/ 185154 w 197080"/>
                <a:gd name="connsiteY96" fmla="*/ 47293 h 149276"/>
                <a:gd name="connsiteX97" fmla="*/ 185792 w 197080"/>
                <a:gd name="connsiteY97" fmla="*/ 45104 h 149276"/>
                <a:gd name="connsiteX98" fmla="*/ 182783 w 197080"/>
                <a:gd name="connsiteY98" fmla="*/ 42733 h 149276"/>
                <a:gd name="connsiteX99" fmla="*/ 180230 w 197080"/>
                <a:gd name="connsiteY99" fmla="*/ 39177 h 149276"/>
                <a:gd name="connsiteX100" fmla="*/ 181233 w 197080"/>
                <a:gd name="connsiteY100" fmla="*/ 32611 h 149276"/>
                <a:gd name="connsiteX101" fmla="*/ 179318 w 197080"/>
                <a:gd name="connsiteY101" fmla="*/ 30058 h 149276"/>
                <a:gd name="connsiteX102" fmla="*/ 179318 w 197080"/>
                <a:gd name="connsiteY102" fmla="*/ 28325 h 149276"/>
                <a:gd name="connsiteX103" fmla="*/ 180503 w 197080"/>
                <a:gd name="connsiteY103" fmla="*/ 25225 h 149276"/>
                <a:gd name="connsiteX104" fmla="*/ 160533 w 197080"/>
                <a:gd name="connsiteY104" fmla="*/ 32429 h 149276"/>
                <a:gd name="connsiteX105" fmla="*/ 157888 w 197080"/>
                <a:gd name="connsiteY105" fmla="*/ 32429 h 149276"/>
                <a:gd name="connsiteX106" fmla="*/ 148769 w 197080"/>
                <a:gd name="connsiteY106" fmla="*/ 31335 h 149276"/>
                <a:gd name="connsiteX107" fmla="*/ 141657 w 197080"/>
                <a:gd name="connsiteY107" fmla="*/ 29602 h 149276"/>
                <a:gd name="connsiteX108" fmla="*/ 134362 w 197080"/>
                <a:gd name="connsiteY108" fmla="*/ 26593 h 149276"/>
                <a:gd name="connsiteX109" fmla="*/ 127431 w 197080"/>
                <a:gd name="connsiteY109" fmla="*/ 23310 h 149276"/>
                <a:gd name="connsiteX110" fmla="*/ 113570 w 197080"/>
                <a:gd name="connsiteY110" fmla="*/ 11820 h 149276"/>
                <a:gd name="connsiteX111" fmla="*/ 111473 w 197080"/>
                <a:gd name="connsiteY111" fmla="*/ 8264 h 149276"/>
                <a:gd name="connsiteX112" fmla="*/ 110288 w 197080"/>
                <a:gd name="connsiteY112" fmla="*/ 6531 h 149276"/>
                <a:gd name="connsiteX113" fmla="*/ 106001 w 197080"/>
                <a:gd name="connsiteY113" fmla="*/ 3704 h 149276"/>
                <a:gd name="connsiteX114" fmla="*/ 102172 w 197080"/>
                <a:gd name="connsiteY114" fmla="*/ 2154 h 149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97080" h="149276">
                  <a:moveTo>
                    <a:pt x="102172" y="2154"/>
                  </a:moveTo>
                  <a:cubicBezTo>
                    <a:pt x="99436" y="1096"/>
                    <a:pt x="96591" y="367"/>
                    <a:pt x="93691" y="-34"/>
                  </a:cubicBezTo>
                  <a:cubicBezTo>
                    <a:pt x="92880" y="57"/>
                    <a:pt x="92132" y="449"/>
                    <a:pt x="91594" y="1060"/>
                  </a:cubicBezTo>
                  <a:cubicBezTo>
                    <a:pt x="91110" y="2200"/>
                    <a:pt x="91110" y="3477"/>
                    <a:pt x="91594" y="4616"/>
                  </a:cubicBezTo>
                  <a:cubicBezTo>
                    <a:pt x="91904" y="5254"/>
                    <a:pt x="91640" y="6011"/>
                    <a:pt x="91001" y="6321"/>
                  </a:cubicBezTo>
                  <a:cubicBezTo>
                    <a:pt x="90873" y="6385"/>
                    <a:pt x="90737" y="6422"/>
                    <a:pt x="90590" y="6440"/>
                  </a:cubicBezTo>
                  <a:cubicBezTo>
                    <a:pt x="89205" y="6230"/>
                    <a:pt x="87782" y="6230"/>
                    <a:pt x="86396" y="6440"/>
                  </a:cubicBezTo>
                  <a:cubicBezTo>
                    <a:pt x="84846" y="6896"/>
                    <a:pt x="84846" y="6896"/>
                    <a:pt x="84572" y="7990"/>
                  </a:cubicBezTo>
                  <a:cubicBezTo>
                    <a:pt x="84298" y="9085"/>
                    <a:pt x="83569" y="9267"/>
                    <a:pt x="82840" y="9723"/>
                  </a:cubicBezTo>
                  <a:cubicBezTo>
                    <a:pt x="81290" y="10325"/>
                    <a:pt x="79666" y="10699"/>
                    <a:pt x="78007" y="10817"/>
                  </a:cubicBezTo>
                  <a:cubicBezTo>
                    <a:pt x="76730" y="10817"/>
                    <a:pt x="75179" y="12003"/>
                    <a:pt x="74177" y="12094"/>
                  </a:cubicBezTo>
                  <a:cubicBezTo>
                    <a:pt x="73092" y="12240"/>
                    <a:pt x="72043" y="12577"/>
                    <a:pt x="71076" y="13097"/>
                  </a:cubicBezTo>
                  <a:cubicBezTo>
                    <a:pt x="70164" y="13735"/>
                    <a:pt x="69891" y="16106"/>
                    <a:pt x="69891" y="17565"/>
                  </a:cubicBezTo>
                  <a:cubicBezTo>
                    <a:pt x="69891" y="19024"/>
                    <a:pt x="71168" y="19845"/>
                    <a:pt x="72353" y="20574"/>
                  </a:cubicBezTo>
                  <a:cubicBezTo>
                    <a:pt x="73538" y="21304"/>
                    <a:pt x="72900" y="22125"/>
                    <a:pt x="72353" y="23492"/>
                  </a:cubicBezTo>
                  <a:cubicBezTo>
                    <a:pt x="70867" y="25480"/>
                    <a:pt x="69188" y="27313"/>
                    <a:pt x="67337" y="28964"/>
                  </a:cubicBezTo>
                  <a:cubicBezTo>
                    <a:pt x="65933" y="30058"/>
                    <a:pt x="64401" y="30970"/>
                    <a:pt x="62778" y="31699"/>
                  </a:cubicBezTo>
                  <a:cubicBezTo>
                    <a:pt x="61538" y="32155"/>
                    <a:pt x="60316" y="32675"/>
                    <a:pt x="59131" y="33250"/>
                  </a:cubicBezTo>
                  <a:cubicBezTo>
                    <a:pt x="56942" y="34253"/>
                    <a:pt x="58127" y="34800"/>
                    <a:pt x="58127" y="34800"/>
                  </a:cubicBezTo>
                  <a:cubicBezTo>
                    <a:pt x="59240" y="35146"/>
                    <a:pt x="60288" y="35666"/>
                    <a:pt x="61228" y="36350"/>
                  </a:cubicBezTo>
                  <a:cubicBezTo>
                    <a:pt x="61957" y="37080"/>
                    <a:pt x="61228" y="38448"/>
                    <a:pt x="61228" y="38448"/>
                  </a:cubicBezTo>
                  <a:cubicBezTo>
                    <a:pt x="60644" y="38721"/>
                    <a:pt x="60097" y="39058"/>
                    <a:pt x="59586" y="39450"/>
                  </a:cubicBezTo>
                  <a:cubicBezTo>
                    <a:pt x="58674" y="40180"/>
                    <a:pt x="59586" y="41366"/>
                    <a:pt x="59586" y="42369"/>
                  </a:cubicBezTo>
                  <a:cubicBezTo>
                    <a:pt x="59586" y="43372"/>
                    <a:pt x="58857" y="44375"/>
                    <a:pt x="58857" y="44375"/>
                  </a:cubicBezTo>
                  <a:lnTo>
                    <a:pt x="56304" y="46290"/>
                  </a:lnTo>
                  <a:cubicBezTo>
                    <a:pt x="55665" y="46928"/>
                    <a:pt x="54662" y="45652"/>
                    <a:pt x="53750" y="45378"/>
                  </a:cubicBezTo>
                  <a:cubicBezTo>
                    <a:pt x="52665" y="44931"/>
                    <a:pt x="51534" y="44593"/>
                    <a:pt x="50376" y="44375"/>
                  </a:cubicBezTo>
                  <a:cubicBezTo>
                    <a:pt x="49282" y="44138"/>
                    <a:pt x="48215" y="43800"/>
                    <a:pt x="47185" y="43372"/>
                  </a:cubicBezTo>
                  <a:cubicBezTo>
                    <a:pt x="45698" y="42907"/>
                    <a:pt x="44111" y="42907"/>
                    <a:pt x="42625" y="43372"/>
                  </a:cubicBezTo>
                  <a:cubicBezTo>
                    <a:pt x="41458" y="43591"/>
                    <a:pt x="40254" y="43363"/>
                    <a:pt x="39251" y="42733"/>
                  </a:cubicBezTo>
                  <a:cubicBezTo>
                    <a:pt x="38248" y="42733"/>
                    <a:pt x="37975" y="41183"/>
                    <a:pt x="37701" y="40362"/>
                  </a:cubicBezTo>
                  <a:cubicBezTo>
                    <a:pt x="37428" y="39542"/>
                    <a:pt x="35421" y="38356"/>
                    <a:pt x="34418" y="37353"/>
                  </a:cubicBezTo>
                  <a:cubicBezTo>
                    <a:pt x="33415" y="36350"/>
                    <a:pt x="32868" y="38448"/>
                    <a:pt x="32503" y="39359"/>
                  </a:cubicBezTo>
                  <a:cubicBezTo>
                    <a:pt x="32138" y="40271"/>
                    <a:pt x="30862" y="40636"/>
                    <a:pt x="30862" y="40636"/>
                  </a:cubicBezTo>
                  <a:cubicBezTo>
                    <a:pt x="30862" y="40636"/>
                    <a:pt x="21743" y="43372"/>
                    <a:pt x="20101" y="43919"/>
                  </a:cubicBezTo>
                  <a:cubicBezTo>
                    <a:pt x="19436" y="44229"/>
                    <a:pt x="18670" y="44229"/>
                    <a:pt x="18004" y="43919"/>
                  </a:cubicBezTo>
                  <a:lnTo>
                    <a:pt x="14904" y="43098"/>
                  </a:lnTo>
                  <a:cubicBezTo>
                    <a:pt x="14147" y="42943"/>
                    <a:pt x="13381" y="42943"/>
                    <a:pt x="12624" y="43098"/>
                  </a:cubicBezTo>
                  <a:cubicBezTo>
                    <a:pt x="12624" y="43098"/>
                    <a:pt x="4599" y="44375"/>
                    <a:pt x="3505" y="44648"/>
                  </a:cubicBezTo>
                  <a:lnTo>
                    <a:pt x="2502" y="44648"/>
                  </a:lnTo>
                  <a:cubicBezTo>
                    <a:pt x="2502" y="44648"/>
                    <a:pt x="1772" y="45104"/>
                    <a:pt x="1316" y="45652"/>
                  </a:cubicBezTo>
                  <a:cubicBezTo>
                    <a:pt x="-507" y="47494"/>
                    <a:pt x="-507" y="50466"/>
                    <a:pt x="1316" y="52308"/>
                  </a:cubicBezTo>
                  <a:cubicBezTo>
                    <a:pt x="2648" y="53941"/>
                    <a:pt x="3031" y="56156"/>
                    <a:pt x="2319" y="58144"/>
                  </a:cubicBezTo>
                  <a:cubicBezTo>
                    <a:pt x="2593" y="60552"/>
                    <a:pt x="3806" y="62750"/>
                    <a:pt x="5693" y="64254"/>
                  </a:cubicBezTo>
                  <a:cubicBezTo>
                    <a:pt x="7380" y="65567"/>
                    <a:pt x="8648" y="67336"/>
                    <a:pt x="9341" y="69361"/>
                  </a:cubicBezTo>
                  <a:cubicBezTo>
                    <a:pt x="10071" y="72370"/>
                    <a:pt x="12350" y="73738"/>
                    <a:pt x="13536" y="70729"/>
                  </a:cubicBezTo>
                  <a:cubicBezTo>
                    <a:pt x="14722" y="67719"/>
                    <a:pt x="17092" y="62521"/>
                    <a:pt x="19190" y="63707"/>
                  </a:cubicBezTo>
                  <a:cubicBezTo>
                    <a:pt x="21287" y="64892"/>
                    <a:pt x="20922" y="63707"/>
                    <a:pt x="22017" y="60424"/>
                  </a:cubicBezTo>
                  <a:cubicBezTo>
                    <a:pt x="23111" y="57141"/>
                    <a:pt x="24752" y="46928"/>
                    <a:pt x="30041" y="51305"/>
                  </a:cubicBezTo>
                  <a:cubicBezTo>
                    <a:pt x="35330" y="55682"/>
                    <a:pt x="41622" y="59694"/>
                    <a:pt x="43720" y="61154"/>
                  </a:cubicBezTo>
                  <a:cubicBezTo>
                    <a:pt x="45835" y="62777"/>
                    <a:pt x="47021" y="65330"/>
                    <a:pt x="46911" y="67993"/>
                  </a:cubicBezTo>
                  <a:cubicBezTo>
                    <a:pt x="46364" y="76792"/>
                    <a:pt x="50659" y="85191"/>
                    <a:pt x="58127" y="89878"/>
                  </a:cubicBezTo>
                  <a:cubicBezTo>
                    <a:pt x="69708" y="97082"/>
                    <a:pt x="73538" y="102827"/>
                    <a:pt x="69526" y="99727"/>
                  </a:cubicBezTo>
                  <a:cubicBezTo>
                    <a:pt x="65513" y="96626"/>
                    <a:pt x="57763" y="92705"/>
                    <a:pt x="57033" y="94073"/>
                  </a:cubicBezTo>
                  <a:cubicBezTo>
                    <a:pt x="56304" y="95441"/>
                    <a:pt x="58127" y="96170"/>
                    <a:pt x="56304" y="95349"/>
                  </a:cubicBezTo>
                  <a:cubicBezTo>
                    <a:pt x="54480" y="94529"/>
                    <a:pt x="53021" y="94620"/>
                    <a:pt x="55300" y="97812"/>
                  </a:cubicBezTo>
                  <a:cubicBezTo>
                    <a:pt x="60963" y="105690"/>
                    <a:pt x="68560" y="111973"/>
                    <a:pt x="77368" y="116049"/>
                  </a:cubicBezTo>
                  <a:cubicBezTo>
                    <a:pt x="79840" y="116852"/>
                    <a:pt x="81754" y="118840"/>
                    <a:pt x="82475" y="121338"/>
                  </a:cubicBezTo>
                  <a:cubicBezTo>
                    <a:pt x="83387" y="125351"/>
                    <a:pt x="84025" y="126627"/>
                    <a:pt x="87946" y="126080"/>
                  </a:cubicBezTo>
                  <a:cubicBezTo>
                    <a:pt x="91867" y="125533"/>
                    <a:pt x="94785" y="123800"/>
                    <a:pt x="96335" y="123983"/>
                  </a:cubicBezTo>
                  <a:cubicBezTo>
                    <a:pt x="101096" y="125305"/>
                    <a:pt x="105509" y="127640"/>
                    <a:pt x="109285" y="130822"/>
                  </a:cubicBezTo>
                  <a:cubicBezTo>
                    <a:pt x="114209" y="135017"/>
                    <a:pt x="127523" y="141674"/>
                    <a:pt x="128981" y="143589"/>
                  </a:cubicBezTo>
                  <a:cubicBezTo>
                    <a:pt x="131197" y="145741"/>
                    <a:pt x="133641" y="147637"/>
                    <a:pt x="136276" y="149242"/>
                  </a:cubicBezTo>
                  <a:lnTo>
                    <a:pt x="136276" y="149242"/>
                  </a:lnTo>
                  <a:cubicBezTo>
                    <a:pt x="138192" y="149242"/>
                    <a:pt x="140745" y="148330"/>
                    <a:pt x="138739" y="145960"/>
                  </a:cubicBezTo>
                  <a:cubicBezTo>
                    <a:pt x="136732" y="143589"/>
                    <a:pt x="132082" y="141491"/>
                    <a:pt x="131444" y="139394"/>
                  </a:cubicBezTo>
                  <a:cubicBezTo>
                    <a:pt x="129939" y="134980"/>
                    <a:pt x="127760" y="130822"/>
                    <a:pt x="124969" y="127083"/>
                  </a:cubicBezTo>
                  <a:cubicBezTo>
                    <a:pt x="122507" y="124621"/>
                    <a:pt x="106731" y="112128"/>
                    <a:pt x="105546" y="110943"/>
                  </a:cubicBezTo>
                  <a:cubicBezTo>
                    <a:pt x="104360" y="109758"/>
                    <a:pt x="93144" y="100183"/>
                    <a:pt x="92597" y="99544"/>
                  </a:cubicBezTo>
                  <a:cubicBezTo>
                    <a:pt x="91557" y="98459"/>
                    <a:pt x="90727" y="97191"/>
                    <a:pt x="90135" y="95806"/>
                  </a:cubicBezTo>
                  <a:cubicBezTo>
                    <a:pt x="88831" y="90772"/>
                    <a:pt x="87035" y="85884"/>
                    <a:pt x="84755" y="81215"/>
                  </a:cubicBezTo>
                  <a:cubicBezTo>
                    <a:pt x="82876" y="79045"/>
                    <a:pt x="80724" y="77112"/>
                    <a:pt x="78371" y="75470"/>
                  </a:cubicBezTo>
                  <a:cubicBezTo>
                    <a:pt x="75636" y="73929"/>
                    <a:pt x="74040" y="70938"/>
                    <a:pt x="74268" y="67810"/>
                  </a:cubicBezTo>
                  <a:cubicBezTo>
                    <a:pt x="74268" y="64254"/>
                    <a:pt x="75179" y="64619"/>
                    <a:pt x="75271" y="62704"/>
                  </a:cubicBezTo>
                  <a:cubicBezTo>
                    <a:pt x="75362" y="60789"/>
                    <a:pt x="75271" y="57506"/>
                    <a:pt x="75271" y="57506"/>
                  </a:cubicBezTo>
                  <a:cubicBezTo>
                    <a:pt x="75271" y="57506"/>
                    <a:pt x="75271" y="55865"/>
                    <a:pt x="77277" y="55318"/>
                  </a:cubicBezTo>
                  <a:cubicBezTo>
                    <a:pt x="80131" y="55080"/>
                    <a:pt x="82995" y="55719"/>
                    <a:pt x="85484" y="57141"/>
                  </a:cubicBezTo>
                  <a:lnTo>
                    <a:pt x="92779" y="62704"/>
                  </a:lnTo>
                  <a:cubicBezTo>
                    <a:pt x="93299" y="63388"/>
                    <a:pt x="94275" y="63515"/>
                    <a:pt x="94950" y="62996"/>
                  </a:cubicBezTo>
                  <a:cubicBezTo>
                    <a:pt x="95059" y="62913"/>
                    <a:pt x="95159" y="62813"/>
                    <a:pt x="95241" y="62704"/>
                  </a:cubicBezTo>
                  <a:cubicBezTo>
                    <a:pt x="96892" y="57670"/>
                    <a:pt x="101716" y="54378"/>
                    <a:pt x="107005" y="54679"/>
                  </a:cubicBezTo>
                  <a:lnTo>
                    <a:pt x="110196" y="54679"/>
                  </a:lnTo>
                  <a:cubicBezTo>
                    <a:pt x="110789" y="54551"/>
                    <a:pt x="111345" y="54296"/>
                    <a:pt x="111838" y="53950"/>
                  </a:cubicBezTo>
                  <a:cubicBezTo>
                    <a:pt x="112567" y="53402"/>
                    <a:pt x="113206" y="52308"/>
                    <a:pt x="114300" y="53402"/>
                  </a:cubicBezTo>
                  <a:cubicBezTo>
                    <a:pt x="116306" y="55226"/>
                    <a:pt x="118668" y="56631"/>
                    <a:pt x="121230" y="57506"/>
                  </a:cubicBezTo>
                  <a:cubicBezTo>
                    <a:pt x="122325" y="57506"/>
                    <a:pt x="163633" y="61610"/>
                    <a:pt x="163633" y="61610"/>
                  </a:cubicBezTo>
                  <a:cubicBezTo>
                    <a:pt x="163633" y="61610"/>
                    <a:pt x="166643" y="62157"/>
                    <a:pt x="167190" y="61610"/>
                  </a:cubicBezTo>
                  <a:cubicBezTo>
                    <a:pt x="167737" y="61062"/>
                    <a:pt x="167190" y="59968"/>
                    <a:pt x="169834" y="61610"/>
                  </a:cubicBezTo>
                  <a:cubicBezTo>
                    <a:pt x="172479" y="63251"/>
                    <a:pt x="173390" y="64436"/>
                    <a:pt x="174667" y="64619"/>
                  </a:cubicBezTo>
                  <a:cubicBezTo>
                    <a:pt x="175944" y="64801"/>
                    <a:pt x="176947" y="64619"/>
                    <a:pt x="176217" y="65713"/>
                  </a:cubicBezTo>
                  <a:cubicBezTo>
                    <a:pt x="175488" y="66807"/>
                    <a:pt x="175761" y="67446"/>
                    <a:pt x="176764" y="67628"/>
                  </a:cubicBezTo>
                  <a:cubicBezTo>
                    <a:pt x="179537" y="68695"/>
                    <a:pt x="182372" y="69616"/>
                    <a:pt x="185245" y="70364"/>
                  </a:cubicBezTo>
                  <a:cubicBezTo>
                    <a:pt x="185245" y="69270"/>
                    <a:pt x="186157" y="67719"/>
                    <a:pt x="186613" y="66807"/>
                  </a:cubicBezTo>
                  <a:cubicBezTo>
                    <a:pt x="187069" y="65895"/>
                    <a:pt x="187251" y="65348"/>
                    <a:pt x="186613" y="60424"/>
                  </a:cubicBezTo>
                  <a:cubicBezTo>
                    <a:pt x="185975" y="55500"/>
                    <a:pt x="192814" y="55500"/>
                    <a:pt x="195732" y="55226"/>
                  </a:cubicBezTo>
                  <a:cubicBezTo>
                    <a:pt x="198650" y="54953"/>
                    <a:pt x="195732" y="53859"/>
                    <a:pt x="195732" y="53859"/>
                  </a:cubicBezTo>
                  <a:lnTo>
                    <a:pt x="185154" y="47293"/>
                  </a:lnTo>
                  <a:cubicBezTo>
                    <a:pt x="182601" y="45743"/>
                    <a:pt x="183877" y="46381"/>
                    <a:pt x="185792" y="45104"/>
                  </a:cubicBezTo>
                  <a:cubicBezTo>
                    <a:pt x="187707" y="43828"/>
                    <a:pt x="184516" y="43007"/>
                    <a:pt x="182783" y="42733"/>
                  </a:cubicBezTo>
                  <a:cubicBezTo>
                    <a:pt x="181051" y="42460"/>
                    <a:pt x="180595" y="40454"/>
                    <a:pt x="180230" y="39177"/>
                  </a:cubicBezTo>
                  <a:cubicBezTo>
                    <a:pt x="180303" y="36961"/>
                    <a:pt x="180640" y="34754"/>
                    <a:pt x="181233" y="32611"/>
                  </a:cubicBezTo>
                  <a:cubicBezTo>
                    <a:pt x="181032" y="31508"/>
                    <a:pt x="180321" y="30559"/>
                    <a:pt x="179318" y="30058"/>
                  </a:cubicBezTo>
                  <a:cubicBezTo>
                    <a:pt x="178497" y="29602"/>
                    <a:pt x="179318" y="28325"/>
                    <a:pt x="179318" y="28325"/>
                  </a:cubicBezTo>
                  <a:lnTo>
                    <a:pt x="180503" y="25225"/>
                  </a:lnTo>
                  <a:cubicBezTo>
                    <a:pt x="170381" y="28781"/>
                    <a:pt x="160989" y="32155"/>
                    <a:pt x="160533" y="32429"/>
                  </a:cubicBezTo>
                  <a:cubicBezTo>
                    <a:pt x="159685" y="32766"/>
                    <a:pt x="158736" y="32766"/>
                    <a:pt x="157888" y="32429"/>
                  </a:cubicBezTo>
                  <a:lnTo>
                    <a:pt x="148769" y="31335"/>
                  </a:lnTo>
                  <a:cubicBezTo>
                    <a:pt x="146763" y="31335"/>
                    <a:pt x="143024" y="29876"/>
                    <a:pt x="141657" y="29602"/>
                  </a:cubicBezTo>
                  <a:cubicBezTo>
                    <a:pt x="139130" y="28836"/>
                    <a:pt x="136687" y="27833"/>
                    <a:pt x="134362" y="26593"/>
                  </a:cubicBezTo>
                  <a:cubicBezTo>
                    <a:pt x="133358" y="26046"/>
                    <a:pt x="128799" y="23766"/>
                    <a:pt x="127431" y="23310"/>
                  </a:cubicBezTo>
                  <a:cubicBezTo>
                    <a:pt x="122607" y="19735"/>
                    <a:pt x="117975" y="15896"/>
                    <a:pt x="113570" y="11820"/>
                  </a:cubicBezTo>
                  <a:cubicBezTo>
                    <a:pt x="112531" y="10872"/>
                    <a:pt x="111802" y="9632"/>
                    <a:pt x="111473" y="8264"/>
                  </a:cubicBezTo>
                  <a:cubicBezTo>
                    <a:pt x="111382" y="7525"/>
                    <a:pt x="110944" y="6878"/>
                    <a:pt x="110288" y="6531"/>
                  </a:cubicBezTo>
                  <a:cubicBezTo>
                    <a:pt x="108911" y="5510"/>
                    <a:pt x="107479" y="4562"/>
                    <a:pt x="106001" y="3704"/>
                  </a:cubicBezTo>
                  <a:cubicBezTo>
                    <a:pt x="104780" y="3066"/>
                    <a:pt x="103494" y="2546"/>
                    <a:pt x="102172" y="2154"/>
                  </a:cubicBezTo>
                  <a:close/>
                </a:path>
              </a:pathLst>
            </a:custGeom>
            <a:grpFill/>
            <a:ln w="4559" cap="flat">
              <a:solidFill>
                <a:srgbClr val="FFFFFF"/>
              </a:solidFill>
              <a:prstDash val="solid"/>
              <a:miter/>
            </a:ln>
          </p:spPr>
          <p:txBody>
            <a:bodyPr rtlCol="0" anchor="ctr"/>
            <a:lstStyle/>
            <a:p>
              <a:endParaRPr lang="en-US"/>
            </a:p>
          </p:txBody>
        </p:sp>
      </p:grpSp>
      <p:sp>
        <p:nvSpPr>
          <p:cNvPr id="1374" name="Freeform: Shape 1373">
            <a:extLst>
              <a:ext uri="{FF2B5EF4-FFF2-40B4-BE49-F238E27FC236}">
                <a16:creationId xmlns:a16="http://schemas.microsoft.com/office/drawing/2014/main" id="{BD405C51-25DF-0CF0-5D94-EDDB28261511}"/>
              </a:ext>
            </a:extLst>
          </p:cNvPr>
          <p:cNvSpPr/>
          <p:nvPr/>
        </p:nvSpPr>
        <p:spPr>
          <a:xfrm>
            <a:off x="6166033" y="3475935"/>
            <a:ext cx="3536" cy="5581"/>
          </a:xfrm>
          <a:custGeom>
            <a:avLst/>
            <a:gdLst>
              <a:gd name="connsiteX0" fmla="*/ 322 w 4070"/>
              <a:gd name="connsiteY0" fmla="*/ 1840 h 6423"/>
              <a:gd name="connsiteX1" fmla="*/ 3969 w 4070"/>
              <a:gd name="connsiteY1" fmla="*/ 4940 h 6423"/>
              <a:gd name="connsiteX2" fmla="*/ 322 w 4070"/>
              <a:gd name="connsiteY2" fmla="*/ 1840 h 6423"/>
            </a:gdLst>
            <a:ahLst/>
            <a:cxnLst>
              <a:cxn ang="0">
                <a:pos x="connsiteX0" y="connsiteY0"/>
              </a:cxn>
              <a:cxn ang="0">
                <a:pos x="connsiteX1" y="connsiteY1"/>
              </a:cxn>
              <a:cxn ang="0">
                <a:pos x="connsiteX2" y="connsiteY2"/>
              </a:cxn>
            </a:cxnLst>
            <a:rect l="l" t="t" r="r" b="b"/>
            <a:pathLst>
              <a:path w="4070" h="6423">
                <a:moveTo>
                  <a:pt x="322" y="1840"/>
                </a:moveTo>
                <a:cubicBezTo>
                  <a:pt x="322" y="1840"/>
                  <a:pt x="4517" y="9500"/>
                  <a:pt x="3969" y="4940"/>
                </a:cubicBezTo>
                <a:cubicBezTo>
                  <a:pt x="3422" y="381"/>
                  <a:pt x="-1411" y="-1899"/>
                  <a:pt x="322" y="1840"/>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1375" name="Graphic 2">
            <a:extLst>
              <a:ext uri="{FF2B5EF4-FFF2-40B4-BE49-F238E27FC236}">
                <a16:creationId xmlns:a16="http://schemas.microsoft.com/office/drawing/2014/main" id="{DF30E50E-ACEC-1A37-5B7D-48E79FEF3381}"/>
              </a:ext>
            </a:extLst>
          </p:cNvPr>
          <p:cNvGrpSpPr/>
          <p:nvPr/>
        </p:nvGrpSpPr>
        <p:grpSpPr>
          <a:xfrm>
            <a:off x="5938075" y="3085045"/>
            <a:ext cx="347788" cy="367402"/>
            <a:chOff x="5914062" y="2571820"/>
            <a:chExt cx="400271" cy="422845"/>
          </a:xfrm>
          <a:solidFill>
            <a:srgbClr val="F9F37B"/>
          </a:solidFill>
        </p:grpSpPr>
        <p:sp>
          <p:nvSpPr>
            <p:cNvPr id="1376" name="Freeform: Shape 1375">
              <a:extLst>
                <a:ext uri="{FF2B5EF4-FFF2-40B4-BE49-F238E27FC236}">
                  <a16:creationId xmlns:a16="http://schemas.microsoft.com/office/drawing/2014/main" id="{1561A791-C7B3-5E1E-167E-F433C32A6F25}"/>
                </a:ext>
              </a:extLst>
            </p:cNvPr>
            <p:cNvSpPr/>
            <p:nvPr/>
          </p:nvSpPr>
          <p:spPr>
            <a:xfrm>
              <a:off x="5965894" y="2814216"/>
              <a:ext cx="55546" cy="95394"/>
            </a:xfrm>
            <a:custGeom>
              <a:avLst/>
              <a:gdLst>
                <a:gd name="connsiteX0" fmla="*/ 2754 w 55546"/>
                <a:gd name="connsiteY0" fmla="*/ 25757 h 95394"/>
                <a:gd name="connsiteX1" fmla="*/ 7040 w 55546"/>
                <a:gd name="connsiteY1" fmla="*/ 30590 h 95394"/>
                <a:gd name="connsiteX2" fmla="*/ 8225 w 55546"/>
                <a:gd name="connsiteY2" fmla="*/ 46001 h 95394"/>
                <a:gd name="connsiteX3" fmla="*/ 11326 w 55546"/>
                <a:gd name="connsiteY3" fmla="*/ 57673 h 95394"/>
                <a:gd name="connsiteX4" fmla="*/ 11326 w 55546"/>
                <a:gd name="connsiteY4" fmla="*/ 64512 h 95394"/>
                <a:gd name="connsiteX5" fmla="*/ 7313 w 55546"/>
                <a:gd name="connsiteY5" fmla="*/ 81930 h 95394"/>
                <a:gd name="connsiteX6" fmla="*/ 9593 w 55546"/>
                <a:gd name="connsiteY6" fmla="*/ 87310 h 95394"/>
                <a:gd name="connsiteX7" fmla="*/ 15611 w 55546"/>
                <a:gd name="connsiteY7" fmla="*/ 92143 h 95394"/>
                <a:gd name="connsiteX8" fmla="*/ 22177 w 55546"/>
                <a:gd name="connsiteY8" fmla="*/ 94149 h 95394"/>
                <a:gd name="connsiteX9" fmla="*/ 29016 w 55546"/>
                <a:gd name="connsiteY9" fmla="*/ 83571 h 95394"/>
                <a:gd name="connsiteX10" fmla="*/ 32390 w 55546"/>
                <a:gd name="connsiteY10" fmla="*/ 81656 h 95394"/>
                <a:gd name="connsiteX11" fmla="*/ 37588 w 55546"/>
                <a:gd name="connsiteY11" fmla="*/ 80744 h 95394"/>
                <a:gd name="connsiteX12" fmla="*/ 44974 w 55546"/>
                <a:gd name="connsiteY12" fmla="*/ 84483 h 95394"/>
                <a:gd name="connsiteX13" fmla="*/ 50355 w 55546"/>
                <a:gd name="connsiteY13" fmla="*/ 64239 h 95394"/>
                <a:gd name="connsiteX14" fmla="*/ 54914 w 55546"/>
                <a:gd name="connsiteY14" fmla="*/ 34055 h 95394"/>
                <a:gd name="connsiteX15" fmla="*/ 54914 w 55546"/>
                <a:gd name="connsiteY15" fmla="*/ 20924 h 95394"/>
                <a:gd name="connsiteX16" fmla="*/ 47254 w 55546"/>
                <a:gd name="connsiteY16" fmla="*/ 14085 h 95394"/>
                <a:gd name="connsiteX17" fmla="*/ 47254 w 55546"/>
                <a:gd name="connsiteY17" fmla="*/ 4966 h 95394"/>
                <a:gd name="connsiteX18" fmla="*/ 36950 w 55546"/>
                <a:gd name="connsiteY18" fmla="*/ 133 h 95394"/>
                <a:gd name="connsiteX19" fmla="*/ 17526 w 55546"/>
                <a:gd name="connsiteY19" fmla="*/ 14358 h 95394"/>
                <a:gd name="connsiteX20" fmla="*/ 3775 w 55546"/>
                <a:gd name="connsiteY20" fmla="*/ 13228 h 95394"/>
                <a:gd name="connsiteX21" fmla="*/ 3301 w 55546"/>
                <a:gd name="connsiteY21" fmla="*/ 12626 h 95394"/>
                <a:gd name="connsiteX22" fmla="*/ 1021 w 55546"/>
                <a:gd name="connsiteY22" fmla="*/ 15179 h 95394"/>
                <a:gd name="connsiteX23" fmla="*/ 474 w 55546"/>
                <a:gd name="connsiteY23" fmla="*/ 22657 h 95394"/>
                <a:gd name="connsiteX24" fmla="*/ 2754 w 55546"/>
                <a:gd name="connsiteY24" fmla="*/ 25757 h 95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546" h="95394">
                  <a:moveTo>
                    <a:pt x="2754" y="25757"/>
                  </a:moveTo>
                  <a:cubicBezTo>
                    <a:pt x="5672" y="25210"/>
                    <a:pt x="5672" y="26942"/>
                    <a:pt x="7040" y="30590"/>
                  </a:cubicBezTo>
                  <a:cubicBezTo>
                    <a:pt x="8854" y="35514"/>
                    <a:pt x="9265" y="40849"/>
                    <a:pt x="8225" y="46001"/>
                  </a:cubicBezTo>
                  <a:cubicBezTo>
                    <a:pt x="7359" y="50159"/>
                    <a:pt x="8508" y="54491"/>
                    <a:pt x="11326" y="57673"/>
                  </a:cubicBezTo>
                  <a:cubicBezTo>
                    <a:pt x="13331" y="60226"/>
                    <a:pt x="12784" y="60774"/>
                    <a:pt x="11326" y="64512"/>
                  </a:cubicBezTo>
                  <a:cubicBezTo>
                    <a:pt x="9867" y="68251"/>
                    <a:pt x="8499" y="78738"/>
                    <a:pt x="7313" y="81930"/>
                  </a:cubicBezTo>
                  <a:cubicBezTo>
                    <a:pt x="6128" y="85121"/>
                    <a:pt x="6492" y="86489"/>
                    <a:pt x="9593" y="87310"/>
                  </a:cubicBezTo>
                  <a:cubicBezTo>
                    <a:pt x="12694" y="88130"/>
                    <a:pt x="14152" y="88495"/>
                    <a:pt x="15611" y="92143"/>
                  </a:cubicBezTo>
                  <a:cubicBezTo>
                    <a:pt x="17070" y="95790"/>
                    <a:pt x="17891" y="96155"/>
                    <a:pt x="22177" y="94149"/>
                  </a:cubicBezTo>
                  <a:cubicBezTo>
                    <a:pt x="25806" y="91705"/>
                    <a:pt x="28278" y="87884"/>
                    <a:pt x="29016" y="83571"/>
                  </a:cubicBezTo>
                  <a:cubicBezTo>
                    <a:pt x="29016" y="81656"/>
                    <a:pt x="31296" y="80471"/>
                    <a:pt x="32390" y="81656"/>
                  </a:cubicBezTo>
                  <a:cubicBezTo>
                    <a:pt x="33484" y="82842"/>
                    <a:pt x="35582" y="81656"/>
                    <a:pt x="37588" y="80744"/>
                  </a:cubicBezTo>
                  <a:cubicBezTo>
                    <a:pt x="39594" y="79832"/>
                    <a:pt x="42421" y="82750"/>
                    <a:pt x="44974" y="84483"/>
                  </a:cubicBezTo>
                  <a:cubicBezTo>
                    <a:pt x="47527" y="86215"/>
                    <a:pt x="49534" y="69893"/>
                    <a:pt x="50355" y="64239"/>
                  </a:cubicBezTo>
                  <a:cubicBezTo>
                    <a:pt x="51175" y="58585"/>
                    <a:pt x="53819" y="38615"/>
                    <a:pt x="54914" y="34055"/>
                  </a:cubicBezTo>
                  <a:cubicBezTo>
                    <a:pt x="55689" y="29715"/>
                    <a:pt x="55689" y="25265"/>
                    <a:pt x="54914" y="20924"/>
                  </a:cubicBezTo>
                  <a:cubicBezTo>
                    <a:pt x="53847" y="17386"/>
                    <a:pt x="50892" y="14750"/>
                    <a:pt x="47254" y="14085"/>
                  </a:cubicBezTo>
                  <a:cubicBezTo>
                    <a:pt x="42968" y="13538"/>
                    <a:pt x="46342" y="8066"/>
                    <a:pt x="47254" y="4966"/>
                  </a:cubicBezTo>
                  <a:cubicBezTo>
                    <a:pt x="48166" y="1865"/>
                    <a:pt x="40050" y="1865"/>
                    <a:pt x="36950" y="133"/>
                  </a:cubicBezTo>
                  <a:cubicBezTo>
                    <a:pt x="33849" y="-1600"/>
                    <a:pt x="21813" y="10620"/>
                    <a:pt x="17526" y="14358"/>
                  </a:cubicBezTo>
                  <a:cubicBezTo>
                    <a:pt x="13414" y="17842"/>
                    <a:pt x="7259" y="17340"/>
                    <a:pt x="3775" y="13228"/>
                  </a:cubicBezTo>
                  <a:cubicBezTo>
                    <a:pt x="3611" y="13036"/>
                    <a:pt x="3447" y="12836"/>
                    <a:pt x="3301" y="12626"/>
                  </a:cubicBezTo>
                  <a:cubicBezTo>
                    <a:pt x="201" y="8066"/>
                    <a:pt x="1021" y="15179"/>
                    <a:pt x="1021" y="15179"/>
                  </a:cubicBezTo>
                  <a:cubicBezTo>
                    <a:pt x="1012" y="17678"/>
                    <a:pt x="830" y="20176"/>
                    <a:pt x="474" y="22657"/>
                  </a:cubicBezTo>
                  <a:cubicBezTo>
                    <a:pt x="-620" y="25757"/>
                    <a:pt x="-73" y="26304"/>
                    <a:pt x="2754" y="25757"/>
                  </a:cubicBezTo>
                  <a:close/>
                </a:path>
              </a:pathLst>
            </a:custGeom>
            <a:grpFill/>
            <a:ln w="4559" cap="flat">
              <a:solidFill>
                <a:srgbClr val="FFFFFF"/>
              </a:solidFill>
              <a:prstDash val="solid"/>
              <a:miter/>
            </a:ln>
          </p:spPr>
          <p:txBody>
            <a:bodyPr rtlCol="0" anchor="ctr"/>
            <a:lstStyle/>
            <a:p>
              <a:endParaRPr lang="en-US"/>
            </a:p>
          </p:txBody>
        </p:sp>
        <p:sp>
          <p:nvSpPr>
            <p:cNvPr id="1377" name="Freeform: Shape 1376">
              <a:extLst>
                <a:ext uri="{FF2B5EF4-FFF2-40B4-BE49-F238E27FC236}">
                  <a16:creationId xmlns:a16="http://schemas.microsoft.com/office/drawing/2014/main" id="{B4E6657C-B8DC-A91D-F52F-099E643A2E74}"/>
                </a:ext>
              </a:extLst>
            </p:cNvPr>
            <p:cNvSpPr/>
            <p:nvPr/>
          </p:nvSpPr>
          <p:spPr>
            <a:xfrm>
              <a:off x="6034295" y="2748881"/>
              <a:ext cx="8266" cy="4911"/>
            </a:xfrm>
            <a:custGeom>
              <a:avLst/>
              <a:gdLst>
                <a:gd name="connsiteX0" fmla="*/ 8215 w 8266"/>
                <a:gd name="connsiteY0" fmla="*/ 2730 h 4911"/>
                <a:gd name="connsiteX1" fmla="*/ 5024 w 8266"/>
                <a:gd name="connsiteY1" fmla="*/ 450 h 4911"/>
                <a:gd name="connsiteX2" fmla="*/ 5662 w 8266"/>
                <a:gd name="connsiteY2" fmla="*/ 4189 h 4911"/>
                <a:gd name="connsiteX3" fmla="*/ 8215 w 8266"/>
                <a:gd name="connsiteY3" fmla="*/ 2730 h 4911"/>
              </a:gdLst>
              <a:ahLst/>
              <a:cxnLst>
                <a:cxn ang="0">
                  <a:pos x="connsiteX0" y="connsiteY0"/>
                </a:cxn>
                <a:cxn ang="0">
                  <a:pos x="connsiteX1" y="connsiteY1"/>
                </a:cxn>
                <a:cxn ang="0">
                  <a:pos x="connsiteX2" y="connsiteY2"/>
                </a:cxn>
                <a:cxn ang="0">
                  <a:pos x="connsiteX3" y="connsiteY3"/>
                </a:cxn>
              </a:cxnLst>
              <a:rect l="l" t="t" r="r" b="b"/>
              <a:pathLst>
                <a:path w="8266" h="4911">
                  <a:moveTo>
                    <a:pt x="8215" y="2730"/>
                  </a:moveTo>
                  <a:cubicBezTo>
                    <a:pt x="8215" y="-918"/>
                    <a:pt x="8215" y="-97"/>
                    <a:pt x="5024" y="450"/>
                  </a:cubicBezTo>
                  <a:cubicBezTo>
                    <a:pt x="1833" y="997"/>
                    <a:pt x="-4916" y="1362"/>
                    <a:pt x="5662" y="4189"/>
                  </a:cubicBezTo>
                  <a:cubicBezTo>
                    <a:pt x="5662" y="4189"/>
                    <a:pt x="7851" y="6469"/>
                    <a:pt x="8215" y="2730"/>
                  </a:cubicBezTo>
                  <a:close/>
                </a:path>
              </a:pathLst>
            </a:custGeom>
            <a:grpFill/>
            <a:ln w="4559" cap="flat">
              <a:solidFill>
                <a:srgbClr val="FFFFFF"/>
              </a:solidFill>
              <a:prstDash val="solid"/>
              <a:miter/>
            </a:ln>
          </p:spPr>
          <p:txBody>
            <a:bodyPr rtlCol="0" anchor="ctr"/>
            <a:lstStyle/>
            <a:p>
              <a:endParaRPr lang="en-US"/>
            </a:p>
          </p:txBody>
        </p:sp>
        <p:sp>
          <p:nvSpPr>
            <p:cNvPr id="1378" name="Freeform: Shape 1377">
              <a:extLst>
                <a:ext uri="{FF2B5EF4-FFF2-40B4-BE49-F238E27FC236}">
                  <a16:creationId xmlns:a16="http://schemas.microsoft.com/office/drawing/2014/main" id="{40A9EA3E-095C-588C-BAF5-9FE259933E4E}"/>
                </a:ext>
              </a:extLst>
            </p:cNvPr>
            <p:cNvSpPr/>
            <p:nvPr/>
          </p:nvSpPr>
          <p:spPr>
            <a:xfrm>
              <a:off x="6111166" y="2932382"/>
              <a:ext cx="106815" cy="62282"/>
            </a:xfrm>
            <a:custGeom>
              <a:avLst/>
              <a:gdLst>
                <a:gd name="connsiteX0" fmla="*/ 88009 w 106815"/>
                <a:gd name="connsiteY0" fmla="*/ 4525 h 62282"/>
                <a:gd name="connsiteX1" fmla="*/ 63205 w 106815"/>
                <a:gd name="connsiteY1" fmla="*/ 9632 h 62282"/>
                <a:gd name="connsiteX2" fmla="*/ 30741 w 106815"/>
                <a:gd name="connsiteY2" fmla="*/ 3613 h 62282"/>
                <a:gd name="connsiteX3" fmla="*/ 15057 w 106815"/>
                <a:gd name="connsiteY3" fmla="*/ 8173 h 62282"/>
                <a:gd name="connsiteX4" fmla="*/ 10224 w 106815"/>
                <a:gd name="connsiteY4" fmla="*/ 4252 h 62282"/>
                <a:gd name="connsiteX5" fmla="*/ 7123 w 106815"/>
                <a:gd name="connsiteY5" fmla="*/ 5893 h 62282"/>
                <a:gd name="connsiteX6" fmla="*/ 2017 w 106815"/>
                <a:gd name="connsiteY6" fmla="*/ 21304 h 62282"/>
                <a:gd name="connsiteX7" fmla="*/ 11956 w 106815"/>
                <a:gd name="connsiteY7" fmla="*/ 27322 h 62282"/>
                <a:gd name="connsiteX8" fmla="*/ 36760 w 106815"/>
                <a:gd name="connsiteY8" fmla="*/ 37536 h 62282"/>
                <a:gd name="connsiteX9" fmla="*/ 66670 w 106815"/>
                <a:gd name="connsiteY9" fmla="*/ 54953 h 62282"/>
                <a:gd name="connsiteX10" fmla="*/ 85455 w 106815"/>
                <a:gd name="connsiteY10" fmla="*/ 61154 h 62282"/>
                <a:gd name="connsiteX11" fmla="*/ 90926 w 106815"/>
                <a:gd name="connsiteY11" fmla="*/ 59512 h 62282"/>
                <a:gd name="connsiteX12" fmla="*/ 96033 w 106815"/>
                <a:gd name="connsiteY12" fmla="*/ 49208 h 62282"/>
                <a:gd name="connsiteX13" fmla="*/ 89467 w 106815"/>
                <a:gd name="connsiteY13" fmla="*/ 36168 h 62282"/>
                <a:gd name="connsiteX14" fmla="*/ 103967 w 106815"/>
                <a:gd name="connsiteY14" fmla="*/ 4252 h 62282"/>
                <a:gd name="connsiteX15" fmla="*/ 88009 w 106815"/>
                <a:gd name="connsiteY15" fmla="*/ 4525 h 6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815" h="62282">
                  <a:moveTo>
                    <a:pt x="88009" y="4525"/>
                  </a:moveTo>
                  <a:cubicBezTo>
                    <a:pt x="80348" y="4525"/>
                    <a:pt x="67764" y="9632"/>
                    <a:pt x="63205" y="9632"/>
                  </a:cubicBezTo>
                  <a:cubicBezTo>
                    <a:pt x="58645" y="9632"/>
                    <a:pt x="33021" y="8811"/>
                    <a:pt x="30741" y="3613"/>
                  </a:cubicBezTo>
                  <a:cubicBezTo>
                    <a:pt x="28462" y="-1585"/>
                    <a:pt x="18249" y="7626"/>
                    <a:pt x="15057" y="8173"/>
                  </a:cubicBezTo>
                  <a:cubicBezTo>
                    <a:pt x="11865" y="8720"/>
                    <a:pt x="11956" y="5619"/>
                    <a:pt x="10224" y="4252"/>
                  </a:cubicBezTo>
                  <a:cubicBezTo>
                    <a:pt x="8491" y="2884"/>
                    <a:pt x="7123" y="5893"/>
                    <a:pt x="7123" y="5893"/>
                  </a:cubicBezTo>
                  <a:cubicBezTo>
                    <a:pt x="-3728" y="17018"/>
                    <a:pt x="558" y="17018"/>
                    <a:pt x="2017" y="21304"/>
                  </a:cubicBezTo>
                  <a:cubicBezTo>
                    <a:pt x="3257" y="25590"/>
                    <a:pt x="7580" y="28207"/>
                    <a:pt x="11956" y="27322"/>
                  </a:cubicBezTo>
                  <a:cubicBezTo>
                    <a:pt x="15695" y="25863"/>
                    <a:pt x="30194" y="35256"/>
                    <a:pt x="36760" y="37536"/>
                  </a:cubicBezTo>
                  <a:cubicBezTo>
                    <a:pt x="43326" y="39815"/>
                    <a:pt x="62111" y="48114"/>
                    <a:pt x="66670" y="54953"/>
                  </a:cubicBezTo>
                  <a:cubicBezTo>
                    <a:pt x="71229" y="61792"/>
                    <a:pt x="82902" y="60333"/>
                    <a:pt x="85455" y="61154"/>
                  </a:cubicBezTo>
                  <a:cubicBezTo>
                    <a:pt x="88009" y="61974"/>
                    <a:pt x="90288" y="63798"/>
                    <a:pt x="90926" y="59512"/>
                  </a:cubicBezTo>
                  <a:cubicBezTo>
                    <a:pt x="91564" y="55226"/>
                    <a:pt x="92933" y="50393"/>
                    <a:pt x="96033" y="49208"/>
                  </a:cubicBezTo>
                  <a:cubicBezTo>
                    <a:pt x="99133" y="48022"/>
                    <a:pt x="91473" y="40089"/>
                    <a:pt x="89467" y="36168"/>
                  </a:cubicBezTo>
                  <a:cubicBezTo>
                    <a:pt x="87461" y="32247"/>
                    <a:pt x="94301" y="13918"/>
                    <a:pt x="103967" y="4252"/>
                  </a:cubicBezTo>
                  <a:cubicBezTo>
                    <a:pt x="113633" y="-5414"/>
                    <a:pt x="95759" y="4252"/>
                    <a:pt x="88009" y="4525"/>
                  </a:cubicBezTo>
                  <a:close/>
                </a:path>
              </a:pathLst>
            </a:custGeom>
            <a:grpFill/>
            <a:ln w="4559" cap="flat">
              <a:solidFill>
                <a:srgbClr val="FFFFFF"/>
              </a:solidFill>
              <a:prstDash val="solid"/>
              <a:miter/>
            </a:ln>
          </p:spPr>
          <p:txBody>
            <a:bodyPr rtlCol="0" anchor="ctr"/>
            <a:lstStyle/>
            <a:p>
              <a:endParaRPr lang="en-US"/>
            </a:p>
          </p:txBody>
        </p:sp>
        <p:sp>
          <p:nvSpPr>
            <p:cNvPr id="1379" name="Freeform: Shape 1378">
              <a:extLst>
                <a:ext uri="{FF2B5EF4-FFF2-40B4-BE49-F238E27FC236}">
                  <a16:creationId xmlns:a16="http://schemas.microsoft.com/office/drawing/2014/main" id="{5FC35BAD-29C0-D2A4-41C4-21712165C8FD}"/>
                </a:ext>
              </a:extLst>
            </p:cNvPr>
            <p:cNvSpPr/>
            <p:nvPr/>
          </p:nvSpPr>
          <p:spPr>
            <a:xfrm>
              <a:off x="5914062" y="2571820"/>
              <a:ext cx="400271" cy="374907"/>
            </a:xfrm>
            <a:custGeom>
              <a:avLst/>
              <a:gdLst>
                <a:gd name="connsiteX0" fmla="*/ 13277 w 400271"/>
                <a:gd name="connsiteY0" fmla="*/ 48479 h 374907"/>
                <a:gd name="connsiteX1" fmla="*/ 6347 w 400271"/>
                <a:gd name="connsiteY1" fmla="*/ 53768 h 374907"/>
                <a:gd name="connsiteX2" fmla="*/ 5708 w 400271"/>
                <a:gd name="connsiteY2" fmla="*/ 55683 h 374907"/>
                <a:gd name="connsiteX3" fmla="*/ 13277 w 400271"/>
                <a:gd name="connsiteY3" fmla="*/ 65805 h 374907"/>
                <a:gd name="connsiteX4" fmla="*/ 16286 w 400271"/>
                <a:gd name="connsiteY4" fmla="*/ 68723 h 374907"/>
                <a:gd name="connsiteX5" fmla="*/ 17016 w 400271"/>
                <a:gd name="connsiteY5" fmla="*/ 72826 h 374907"/>
                <a:gd name="connsiteX6" fmla="*/ 16104 w 400271"/>
                <a:gd name="connsiteY6" fmla="*/ 75927 h 374907"/>
                <a:gd name="connsiteX7" fmla="*/ 14827 w 400271"/>
                <a:gd name="connsiteY7" fmla="*/ 77386 h 374907"/>
                <a:gd name="connsiteX8" fmla="*/ 1331 w 400271"/>
                <a:gd name="connsiteY8" fmla="*/ 81671 h 374907"/>
                <a:gd name="connsiteX9" fmla="*/ 146 w 400271"/>
                <a:gd name="connsiteY9" fmla="*/ 83222 h 374907"/>
                <a:gd name="connsiteX10" fmla="*/ 12821 w 400271"/>
                <a:gd name="connsiteY10" fmla="*/ 98177 h 374907"/>
                <a:gd name="connsiteX11" fmla="*/ 11271 w 400271"/>
                <a:gd name="connsiteY11" fmla="*/ 101277 h 374907"/>
                <a:gd name="connsiteX12" fmla="*/ 10177 w 400271"/>
                <a:gd name="connsiteY12" fmla="*/ 102736 h 374907"/>
                <a:gd name="connsiteX13" fmla="*/ 8626 w 400271"/>
                <a:gd name="connsiteY13" fmla="*/ 112402 h 374907"/>
                <a:gd name="connsiteX14" fmla="*/ 9447 w 400271"/>
                <a:gd name="connsiteY14" fmla="*/ 114409 h 374907"/>
                <a:gd name="connsiteX15" fmla="*/ 34068 w 400271"/>
                <a:gd name="connsiteY15" fmla="*/ 124804 h 374907"/>
                <a:gd name="connsiteX16" fmla="*/ 35527 w 400271"/>
                <a:gd name="connsiteY16" fmla="*/ 126263 h 374907"/>
                <a:gd name="connsiteX17" fmla="*/ 35527 w 400271"/>
                <a:gd name="connsiteY17" fmla="*/ 126263 h 374907"/>
                <a:gd name="connsiteX18" fmla="*/ 30420 w 400271"/>
                <a:gd name="connsiteY18" fmla="*/ 138482 h 374907"/>
                <a:gd name="connsiteX19" fmla="*/ 38445 w 400271"/>
                <a:gd name="connsiteY19" fmla="*/ 136203 h 374907"/>
                <a:gd name="connsiteX20" fmla="*/ 54039 w 400271"/>
                <a:gd name="connsiteY20" fmla="*/ 127904 h 374907"/>
                <a:gd name="connsiteX21" fmla="*/ 64890 w 400271"/>
                <a:gd name="connsiteY21" fmla="*/ 115138 h 374907"/>
                <a:gd name="connsiteX22" fmla="*/ 74009 w 400271"/>
                <a:gd name="connsiteY22" fmla="*/ 113770 h 374907"/>
                <a:gd name="connsiteX23" fmla="*/ 116321 w 400271"/>
                <a:gd name="connsiteY23" fmla="*/ 128452 h 374907"/>
                <a:gd name="connsiteX24" fmla="*/ 123707 w 400271"/>
                <a:gd name="connsiteY24" fmla="*/ 141948 h 374907"/>
                <a:gd name="connsiteX25" fmla="*/ 130364 w 400271"/>
                <a:gd name="connsiteY25" fmla="*/ 161645 h 374907"/>
                <a:gd name="connsiteX26" fmla="*/ 131549 w 400271"/>
                <a:gd name="connsiteY26" fmla="*/ 168757 h 374907"/>
                <a:gd name="connsiteX27" fmla="*/ 132644 w 400271"/>
                <a:gd name="connsiteY27" fmla="*/ 172314 h 374907"/>
                <a:gd name="connsiteX28" fmla="*/ 141763 w 400271"/>
                <a:gd name="connsiteY28" fmla="*/ 176691 h 374907"/>
                <a:gd name="connsiteX29" fmla="*/ 150881 w 400271"/>
                <a:gd name="connsiteY29" fmla="*/ 188819 h 374907"/>
                <a:gd name="connsiteX30" fmla="*/ 151976 w 400271"/>
                <a:gd name="connsiteY30" fmla="*/ 193378 h 374907"/>
                <a:gd name="connsiteX31" fmla="*/ 153161 w 400271"/>
                <a:gd name="connsiteY31" fmla="*/ 195476 h 374907"/>
                <a:gd name="connsiteX32" fmla="*/ 169484 w 400271"/>
                <a:gd name="connsiteY32" fmla="*/ 201586 h 374907"/>
                <a:gd name="connsiteX33" fmla="*/ 211066 w 400271"/>
                <a:gd name="connsiteY33" fmla="*/ 238061 h 374907"/>
                <a:gd name="connsiteX34" fmla="*/ 215808 w 400271"/>
                <a:gd name="connsiteY34" fmla="*/ 241526 h 374907"/>
                <a:gd name="connsiteX35" fmla="*/ 224197 w 400271"/>
                <a:gd name="connsiteY35" fmla="*/ 242803 h 374907"/>
                <a:gd name="connsiteX36" fmla="*/ 244168 w 400271"/>
                <a:gd name="connsiteY36" fmla="*/ 246815 h 374907"/>
                <a:gd name="connsiteX37" fmla="*/ 260491 w 400271"/>
                <a:gd name="connsiteY37" fmla="*/ 260676 h 374907"/>
                <a:gd name="connsiteX38" fmla="*/ 262224 w 400271"/>
                <a:gd name="connsiteY38" fmla="*/ 263868 h 374907"/>
                <a:gd name="connsiteX39" fmla="*/ 263135 w 400271"/>
                <a:gd name="connsiteY39" fmla="*/ 267333 h 374907"/>
                <a:gd name="connsiteX40" fmla="*/ 272254 w 400271"/>
                <a:gd name="connsiteY40" fmla="*/ 265783 h 374907"/>
                <a:gd name="connsiteX41" fmla="*/ 276449 w 400271"/>
                <a:gd name="connsiteY41" fmla="*/ 266786 h 374907"/>
                <a:gd name="connsiteX42" fmla="*/ 281191 w 400271"/>
                <a:gd name="connsiteY42" fmla="*/ 278914 h 374907"/>
                <a:gd name="connsiteX43" fmla="*/ 282285 w 400271"/>
                <a:gd name="connsiteY43" fmla="*/ 284203 h 374907"/>
                <a:gd name="connsiteX44" fmla="*/ 297696 w 400271"/>
                <a:gd name="connsiteY44" fmla="*/ 291224 h 374907"/>
                <a:gd name="connsiteX45" fmla="*/ 309095 w 400271"/>
                <a:gd name="connsiteY45" fmla="*/ 297152 h 374907"/>
                <a:gd name="connsiteX46" fmla="*/ 321679 w 400271"/>
                <a:gd name="connsiteY46" fmla="*/ 333080 h 374907"/>
                <a:gd name="connsiteX47" fmla="*/ 319217 w 400271"/>
                <a:gd name="connsiteY47" fmla="*/ 341378 h 374907"/>
                <a:gd name="connsiteX48" fmla="*/ 312742 w 400271"/>
                <a:gd name="connsiteY48" fmla="*/ 347853 h 374907"/>
                <a:gd name="connsiteX49" fmla="*/ 311010 w 400271"/>
                <a:gd name="connsiteY49" fmla="*/ 355239 h 374907"/>
                <a:gd name="connsiteX50" fmla="*/ 307180 w 400271"/>
                <a:gd name="connsiteY50" fmla="*/ 373477 h 374907"/>
                <a:gd name="connsiteX51" fmla="*/ 325418 w 400271"/>
                <a:gd name="connsiteY51" fmla="*/ 364358 h 374907"/>
                <a:gd name="connsiteX52" fmla="*/ 332987 w 400271"/>
                <a:gd name="connsiteY52" fmla="*/ 357063 h 374907"/>
                <a:gd name="connsiteX53" fmla="*/ 335084 w 400271"/>
                <a:gd name="connsiteY53" fmla="*/ 347944 h 374907"/>
                <a:gd name="connsiteX54" fmla="*/ 342288 w 400271"/>
                <a:gd name="connsiteY54" fmla="*/ 335998 h 374907"/>
                <a:gd name="connsiteX55" fmla="*/ 351954 w 400271"/>
                <a:gd name="connsiteY55" fmla="*/ 334813 h 374907"/>
                <a:gd name="connsiteX56" fmla="*/ 355583 w 400271"/>
                <a:gd name="connsiteY56" fmla="*/ 332843 h 374907"/>
                <a:gd name="connsiteX57" fmla="*/ 355601 w 400271"/>
                <a:gd name="connsiteY57" fmla="*/ 331257 h 374907"/>
                <a:gd name="connsiteX58" fmla="*/ 354780 w 400271"/>
                <a:gd name="connsiteY58" fmla="*/ 320405 h 374907"/>
                <a:gd name="connsiteX59" fmla="*/ 346300 w 400271"/>
                <a:gd name="connsiteY59" fmla="*/ 311286 h 374907"/>
                <a:gd name="connsiteX60" fmla="*/ 337181 w 400271"/>
                <a:gd name="connsiteY60" fmla="*/ 306727 h 374907"/>
                <a:gd name="connsiteX61" fmla="*/ 337181 w 400271"/>
                <a:gd name="connsiteY61" fmla="*/ 289401 h 374907"/>
                <a:gd name="connsiteX62" fmla="*/ 356513 w 400271"/>
                <a:gd name="connsiteY62" fmla="*/ 270433 h 374907"/>
                <a:gd name="connsiteX63" fmla="*/ 357699 w 400271"/>
                <a:gd name="connsiteY63" fmla="*/ 274263 h 374907"/>
                <a:gd name="connsiteX64" fmla="*/ 361528 w 400271"/>
                <a:gd name="connsiteY64" fmla="*/ 275540 h 374907"/>
                <a:gd name="connsiteX65" fmla="*/ 378399 w 400271"/>
                <a:gd name="connsiteY65" fmla="*/ 283382 h 374907"/>
                <a:gd name="connsiteX66" fmla="*/ 394174 w 400271"/>
                <a:gd name="connsiteY66" fmla="*/ 299158 h 374907"/>
                <a:gd name="connsiteX67" fmla="*/ 398187 w 400271"/>
                <a:gd name="connsiteY67" fmla="*/ 293595 h 374907"/>
                <a:gd name="connsiteX68" fmla="*/ 396819 w 400271"/>
                <a:gd name="connsiteY68" fmla="*/ 281832 h 374907"/>
                <a:gd name="connsiteX69" fmla="*/ 386332 w 400271"/>
                <a:gd name="connsiteY69" fmla="*/ 271163 h 374907"/>
                <a:gd name="connsiteX70" fmla="*/ 372654 w 400271"/>
                <a:gd name="connsiteY70" fmla="*/ 262044 h 374907"/>
                <a:gd name="connsiteX71" fmla="*/ 346300 w 400271"/>
                <a:gd name="connsiteY71" fmla="*/ 247454 h 374907"/>
                <a:gd name="connsiteX72" fmla="*/ 315660 w 400271"/>
                <a:gd name="connsiteY72" fmla="*/ 229216 h 374907"/>
                <a:gd name="connsiteX73" fmla="*/ 316846 w 400271"/>
                <a:gd name="connsiteY73" fmla="*/ 225203 h 374907"/>
                <a:gd name="connsiteX74" fmla="*/ 321953 w 400271"/>
                <a:gd name="connsiteY74" fmla="*/ 217635 h 374907"/>
                <a:gd name="connsiteX75" fmla="*/ 316554 w 400271"/>
                <a:gd name="connsiteY75" fmla="*/ 214607 h 374907"/>
                <a:gd name="connsiteX76" fmla="*/ 316481 w 400271"/>
                <a:gd name="connsiteY76" fmla="*/ 214626 h 374907"/>
                <a:gd name="connsiteX77" fmla="*/ 280006 w 400271"/>
                <a:gd name="connsiteY77" fmla="*/ 212072 h 374907"/>
                <a:gd name="connsiteX78" fmla="*/ 241797 w 400271"/>
                <a:gd name="connsiteY78" fmla="*/ 167298 h 374907"/>
                <a:gd name="connsiteX79" fmla="*/ 227936 w 400271"/>
                <a:gd name="connsiteY79" fmla="*/ 146781 h 374907"/>
                <a:gd name="connsiteX80" fmla="*/ 189364 w 400271"/>
                <a:gd name="connsiteY80" fmla="*/ 103648 h 374907"/>
                <a:gd name="connsiteX81" fmla="*/ 190914 w 400271"/>
                <a:gd name="connsiteY81" fmla="*/ 95806 h 374907"/>
                <a:gd name="connsiteX82" fmla="*/ 196567 w 400271"/>
                <a:gd name="connsiteY82" fmla="*/ 92614 h 374907"/>
                <a:gd name="connsiteX83" fmla="*/ 193193 w 400271"/>
                <a:gd name="connsiteY83" fmla="*/ 83495 h 374907"/>
                <a:gd name="connsiteX84" fmla="*/ 186901 w 400271"/>
                <a:gd name="connsiteY84" fmla="*/ 72279 h 374907"/>
                <a:gd name="connsiteX85" fmla="*/ 194288 w 400271"/>
                <a:gd name="connsiteY85" fmla="*/ 67537 h 374907"/>
                <a:gd name="connsiteX86" fmla="*/ 204227 w 400271"/>
                <a:gd name="connsiteY86" fmla="*/ 65987 h 374907"/>
                <a:gd name="connsiteX87" fmla="*/ 218270 w 400271"/>
                <a:gd name="connsiteY87" fmla="*/ 58965 h 374907"/>
                <a:gd name="connsiteX88" fmla="*/ 224380 w 400271"/>
                <a:gd name="connsiteY88" fmla="*/ 56503 h 374907"/>
                <a:gd name="connsiteX89" fmla="*/ 232496 w 400271"/>
                <a:gd name="connsiteY89" fmla="*/ 56503 h 374907"/>
                <a:gd name="connsiteX90" fmla="*/ 235687 w 400271"/>
                <a:gd name="connsiteY90" fmla="*/ 59513 h 374907"/>
                <a:gd name="connsiteX91" fmla="*/ 237511 w 400271"/>
                <a:gd name="connsiteY91" fmla="*/ 63343 h 374907"/>
                <a:gd name="connsiteX92" fmla="*/ 242162 w 400271"/>
                <a:gd name="connsiteY92" fmla="*/ 63343 h 374907"/>
                <a:gd name="connsiteX93" fmla="*/ 242162 w 400271"/>
                <a:gd name="connsiteY93" fmla="*/ 59604 h 374907"/>
                <a:gd name="connsiteX94" fmla="*/ 236782 w 400271"/>
                <a:gd name="connsiteY94" fmla="*/ 55683 h 374907"/>
                <a:gd name="connsiteX95" fmla="*/ 235231 w 400271"/>
                <a:gd name="connsiteY95" fmla="*/ 50850 h 374907"/>
                <a:gd name="connsiteX96" fmla="*/ 231037 w 400271"/>
                <a:gd name="connsiteY96" fmla="*/ 44284 h 374907"/>
                <a:gd name="connsiteX97" fmla="*/ 231766 w 400271"/>
                <a:gd name="connsiteY97" fmla="*/ 42369 h 374907"/>
                <a:gd name="connsiteX98" fmla="*/ 234229 w 400271"/>
                <a:gd name="connsiteY98" fmla="*/ 40545 h 374907"/>
                <a:gd name="connsiteX99" fmla="*/ 234776 w 400271"/>
                <a:gd name="connsiteY99" fmla="*/ 38448 h 374907"/>
                <a:gd name="connsiteX100" fmla="*/ 228484 w 400271"/>
                <a:gd name="connsiteY100" fmla="*/ 33706 h 374907"/>
                <a:gd name="connsiteX101" fmla="*/ 228484 w 400271"/>
                <a:gd name="connsiteY101" fmla="*/ 32429 h 374907"/>
                <a:gd name="connsiteX102" fmla="*/ 234776 w 400271"/>
                <a:gd name="connsiteY102" fmla="*/ 28326 h 374907"/>
                <a:gd name="connsiteX103" fmla="*/ 237420 w 400271"/>
                <a:gd name="connsiteY103" fmla="*/ 23949 h 374907"/>
                <a:gd name="connsiteX104" fmla="*/ 231128 w 400271"/>
                <a:gd name="connsiteY104" fmla="*/ 22490 h 374907"/>
                <a:gd name="connsiteX105" fmla="*/ 210519 w 400271"/>
                <a:gd name="connsiteY105" fmla="*/ 19754 h 374907"/>
                <a:gd name="connsiteX106" fmla="*/ 203680 w 400271"/>
                <a:gd name="connsiteY106" fmla="*/ 18569 h 374907"/>
                <a:gd name="connsiteX107" fmla="*/ 198573 w 400271"/>
                <a:gd name="connsiteY107" fmla="*/ 17565 h 374907"/>
                <a:gd name="connsiteX108" fmla="*/ 194105 w 400271"/>
                <a:gd name="connsiteY108" fmla="*/ 15742 h 374907"/>
                <a:gd name="connsiteX109" fmla="*/ 185989 w 400271"/>
                <a:gd name="connsiteY109" fmla="*/ 8082 h 374907"/>
                <a:gd name="connsiteX110" fmla="*/ 187175 w 400271"/>
                <a:gd name="connsiteY110" fmla="*/ 969 h 374907"/>
                <a:gd name="connsiteX111" fmla="*/ 185442 w 400271"/>
                <a:gd name="connsiteY111" fmla="*/ -34 h 374907"/>
                <a:gd name="connsiteX112" fmla="*/ 182433 w 400271"/>
                <a:gd name="connsiteY112" fmla="*/ 513 h 374907"/>
                <a:gd name="connsiteX113" fmla="*/ 152523 w 400271"/>
                <a:gd name="connsiteY113" fmla="*/ 4890 h 374907"/>
                <a:gd name="connsiteX114" fmla="*/ 150517 w 400271"/>
                <a:gd name="connsiteY114" fmla="*/ 5893 h 374907"/>
                <a:gd name="connsiteX115" fmla="*/ 148146 w 400271"/>
                <a:gd name="connsiteY115" fmla="*/ 10088 h 374907"/>
                <a:gd name="connsiteX116" fmla="*/ 140577 w 400271"/>
                <a:gd name="connsiteY116" fmla="*/ 11729 h 374907"/>
                <a:gd name="connsiteX117" fmla="*/ 130546 w 400271"/>
                <a:gd name="connsiteY117" fmla="*/ 10088 h 374907"/>
                <a:gd name="connsiteX118" fmla="*/ 128175 w 400271"/>
                <a:gd name="connsiteY118" fmla="*/ 9176 h 374907"/>
                <a:gd name="connsiteX119" fmla="*/ 127446 w 400271"/>
                <a:gd name="connsiteY119" fmla="*/ 21031 h 374907"/>
                <a:gd name="connsiteX120" fmla="*/ 125987 w 400271"/>
                <a:gd name="connsiteY120" fmla="*/ 23037 h 374907"/>
                <a:gd name="connsiteX121" fmla="*/ 116321 w 400271"/>
                <a:gd name="connsiteY121" fmla="*/ 20484 h 374907"/>
                <a:gd name="connsiteX122" fmla="*/ 114588 w 400271"/>
                <a:gd name="connsiteY122" fmla="*/ 21304 h 374907"/>
                <a:gd name="connsiteX123" fmla="*/ 113220 w 400271"/>
                <a:gd name="connsiteY123" fmla="*/ 24040 h 374907"/>
                <a:gd name="connsiteX124" fmla="*/ 115500 w 400271"/>
                <a:gd name="connsiteY124" fmla="*/ 28143 h 374907"/>
                <a:gd name="connsiteX125" fmla="*/ 116047 w 400271"/>
                <a:gd name="connsiteY125" fmla="*/ 30423 h 374907"/>
                <a:gd name="connsiteX126" fmla="*/ 117050 w 400271"/>
                <a:gd name="connsiteY126" fmla="*/ 33706 h 374907"/>
                <a:gd name="connsiteX127" fmla="*/ 114041 w 400271"/>
                <a:gd name="connsiteY127" fmla="*/ 36168 h 374907"/>
                <a:gd name="connsiteX128" fmla="*/ 95803 w 400271"/>
                <a:gd name="connsiteY128" fmla="*/ 29876 h 374907"/>
                <a:gd name="connsiteX129" fmla="*/ 88690 w 400271"/>
                <a:gd name="connsiteY129" fmla="*/ 25681 h 374907"/>
                <a:gd name="connsiteX130" fmla="*/ 86958 w 400271"/>
                <a:gd name="connsiteY130" fmla="*/ 26411 h 374907"/>
                <a:gd name="connsiteX131" fmla="*/ 85955 w 400271"/>
                <a:gd name="connsiteY131" fmla="*/ 33524 h 374907"/>
                <a:gd name="connsiteX132" fmla="*/ 84952 w 400271"/>
                <a:gd name="connsiteY132" fmla="*/ 36715 h 374907"/>
                <a:gd name="connsiteX133" fmla="*/ 81760 w 400271"/>
                <a:gd name="connsiteY133" fmla="*/ 39998 h 374907"/>
                <a:gd name="connsiteX134" fmla="*/ 79845 w 400271"/>
                <a:gd name="connsiteY134" fmla="*/ 42278 h 374907"/>
                <a:gd name="connsiteX135" fmla="*/ 78477 w 400271"/>
                <a:gd name="connsiteY135" fmla="*/ 48114 h 374907"/>
                <a:gd name="connsiteX136" fmla="*/ 75742 w 400271"/>
                <a:gd name="connsiteY136" fmla="*/ 52126 h 374907"/>
                <a:gd name="connsiteX137" fmla="*/ 74739 w 400271"/>
                <a:gd name="connsiteY137" fmla="*/ 50941 h 374907"/>
                <a:gd name="connsiteX138" fmla="*/ 74739 w 400271"/>
                <a:gd name="connsiteY138" fmla="*/ 48844 h 374907"/>
                <a:gd name="connsiteX139" fmla="*/ 72915 w 400271"/>
                <a:gd name="connsiteY139" fmla="*/ 43372 h 374907"/>
                <a:gd name="connsiteX140" fmla="*/ 69997 w 400271"/>
                <a:gd name="connsiteY140" fmla="*/ 42095 h 374907"/>
                <a:gd name="connsiteX141" fmla="*/ 67443 w 400271"/>
                <a:gd name="connsiteY141" fmla="*/ 41092 h 374907"/>
                <a:gd name="connsiteX142" fmla="*/ 59875 w 400271"/>
                <a:gd name="connsiteY142" fmla="*/ 36806 h 374907"/>
                <a:gd name="connsiteX143" fmla="*/ 59328 w 400271"/>
                <a:gd name="connsiteY143" fmla="*/ 34527 h 374907"/>
                <a:gd name="connsiteX144" fmla="*/ 59328 w 400271"/>
                <a:gd name="connsiteY144" fmla="*/ 28417 h 374907"/>
                <a:gd name="connsiteX145" fmla="*/ 57960 w 400271"/>
                <a:gd name="connsiteY145" fmla="*/ 26684 h 374907"/>
                <a:gd name="connsiteX146" fmla="*/ 56318 w 400271"/>
                <a:gd name="connsiteY146" fmla="*/ 27596 h 374907"/>
                <a:gd name="connsiteX147" fmla="*/ 51941 w 400271"/>
                <a:gd name="connsiteY147" fmla="*/ 31609 h 374907"/>
                <a:gd name="connsiteX148" fmla="*/ 49935 w 400271"/>
                <a:gd name="connsiteY148" fmla="*/ 32976 h 374907"/>
                <a:gd name="connsiteX149" fmla="*/ 48658 w 400271"/>
                <a:gd name="connsiteY149" fmla="*/ 34162 h 374907"/>
                <a:gd name="connsiteX150" fmla="*/ 46288 w 400271"/>
                <a:gd name="connsiteY150" fmla="*/ 39998 h 374907"/>
                <a:gd name="connsiteX151" fmla="*/ 44555 w 400271"/>
                <a:gd name="connsiteY151" fmla="*/ 43007 h 374907"/>
                <a:gd name="connsiteX152" fmla="*/ 39813 w 400271"/>
                <a:gd name="connsiteY152" fmla="*/ 48479 h 374907"/>
                <a:gd name="connsiteX153" fmla="*/ 37925 w 400271"/>
                <a:gd name="connsiteY153" fmla="*/ 49309 h 374907"/>
                <a:gd name="connsiteX154" fmla="*/ 37716 w 400271"/>
                <a:gd name="connsiteY154" fmla="*/ 49208 h 374907"/>
                <a:gd name="connsiteX155" fmla="*/ 30147 w 400271"/>
                <a:gd name="connsiteY155" fmla="*/ 46928 h 374907"/>
                <a:gd name="connsiteX156" fmla="*/ 27867 w 400271"/>
                <a:gd name="connsiteY156" fmla="*/ 46928 h 374907"/>
                <a:gd name="connsiteX157" fmla="*/ 25405 w 400271"/>
                <a:gd name="connsiteY157" fmla="*/ 47932 h 374907"/>
                <a:gd name="connsiteX158" fmla="*/ 12000 w 400271"/>
                <a:gd name="connsiteY158" fmla="*/ 48661 h 37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400271" h="374907">
                  <a:moveTo>
                    <a:pt x="13277" y="48479"/>
                  </a:moveTo>
                  <a:cubicBezTo>
                    <a:pt x="10842" y="50074"/>
                    <a:pt x="8526" y="51843"/>
                    <a:pt x="6347" y="53768"/>
                  </a:cubicBezTo>
                  <a:cubicBezTo>
                    <a:pt x="4340" y="55318"/>
                    <a:pt x="5708" y="55683"/>
                    <a:pt x="5708" y="55683"/>
                  </a:cubicBezTo>
                  <a:cubicBezTo>
                    <a:pt x="5708" y="55683"/>
                    <a:pt x="12730" y="64802"/>
                    <a:pt x="13277" y="65805"/>
                  </a:cubicBezTo>
                  <a:cubicBezTo>
                    <a:pt x="13961" y="67054"/>
                    <a:pt x="15009" y="68075"/>
                    <a:pt x="16286" y="68723"/>
                  </a:cubicBezTo>
                  <a:cubicBezTo>
                    <a:pt x="18019" y="69361"/>
                    <a:pt x="17380" y="72097"/>
                    <a:pt x="17016" y="72826"/>
                  </a:cubicBezTo>
                  <a:cubicBezTo>
                    <a:pt x="16550" y="73802"/>
                    <a:pt x="16240" y="74851"/>
                    <a:pt x="16104" y="75927"/>
                  </a:cubicBezTo>
                  <a:cubicBezTo>
                    <a:pt x="16104" y="76930"/>
                    <a:pt x="14827" y="77386"/>
                    <a:pt x="14827" y="77386"/>
                  </a:cubicBezTo>
                  <a:cubicBezTo>
                    <a:pt x="14827" y="77386"/>
                    <a:pt x="3429" y="81124"/>
                    <a:pt x="1331" y="81671"/>
                  </a:cubicBezTo>
                  <a:cubicBezTo>
                    <a:pt x="-766" y="82219"/>
                    <a:pt x="146" y="83222"/>
                    <a:pt x="146" y="83222"/>
                  </a:cubicBezTo>
                  <a:cubicBezTo>
                    <a:pt x="146" y="83222"/>
                    <a:pt x="11545" y="96900"/>
                    <a:pt x="12821" y="98177"/>
                  </a:cubicBezTo>
                  <a:cubicBezTo>
                    <a:pt x="14098" y="99453"/>
                    <a:pt x="12274" y="100639"/>
                    <a:pt x="11271" y="101277"/>
                  </a:cubicBezTo>
                  <a:cubicBezTo>
                    <a:pt x="10733" y="101605"/>
                    <a:pt x="10341" y="102125"/>
                    <a:pt x="10177" y="102736"/>
                  </a:cubicBezTo>
                  <a:cubicBezTo>
                    <a:pt x="10177" y="102736"/>
                    <a:pt x="8718" y="110852"/>
                    <a:pt x="8626" y="112402"/>
                  </a:cubicBezTo>
                  <a:cubicBezTo>
                    <a:pt x="8535" y="113953"/>
                    <a:pt x="9447" y="114409"/>
                    <a:pt x="9447" y="114409"/>
                  </a:cubicBezTo>
                  <a:cubicBezTo>
                    <a:pt x="9447" y="114409"/>
                    <a:pt x="33065" y="124530"/>
                    <a:pt x="34068" y="124804"/>
                  </a:cubicBezTo>
                  <a:cubicBezTo>
                    <a:pt x="34688" y="125141"/>
                    <a:pt x="35190" y="125643"/>
                    <a:pt x="35527" y="126263"/>
                  </a:cubicBezTo>
                  <a:lnTo>
                    <a:pt x="35527" y="126263"/>
                  </a:lnTo>
                  <a:cubicBezTo>
                    <a:pt x="35527" y="126263"/>
                    <a:pt x="32062" y="134288"/>
                    <a:pt x="30420" y="138482"/>
                  </a:cubicBezTo>
                  <a:cubicBezTo>
                    <a:pt x="33028" y="137516"/>
                    <a:pt x="35719" y="136750"/>
                    <a:pt x="38445" y="136203"/>
                  </a:cubicBezTo>
                  <a:cubicBezTo>
                    <a:pt x="44555" y="135674"/>
                    <a:pt x="50190" y="132683"/>
                    <a:pt x="54039" y="127904"/>
                  </a:cubicBezTo>
                  <a:cubicBezTo>
                    <a:pt x="57868" y="122889"/>
                    <a:pt x="64890" y="115138"/>
                    <a:pt x="64890" y="115138"/>
                  </a:cubicBezTo>
                  <a:cubicBezTo>
                    <a:pt x="64890" y="115138"/>
                    <a:pt x="65802" y="112311"/>
                    <a:pt x="74009" y="113770"/>
                  </a:cubicBezTo>
                  <a:cubicBezTo>
                    <a:pt x="88536" y="117363"/>
                    <a:pt x="102697" y="122278"/>
                    <a:pt x="116321" y="128452"/>
                  </a:cubicBezTo>
                  <a:cubicBezTo>
                    <a:pt x="125987" y="133558"/>
                    <a:pt x="122430" y="137570"/>
                    <a:pt x="123707" y="141948"/>
                  </a:cubicBezTo>
                  <a:cubicBezTo>
                    <a:pt x="125413" y="148678"/>
                    <a:pt x="127647" y="155261"/>
                    <a:pt x="130364" y="161645"/>
                  </a:cubicBezTo>
                  <a:cubicBezTo>
                    <a:pt x="131923" y="163669"/>
                    <a:pt x="132361" y="166341"/>
                    <a:pt x="131549" y="168757"/>
                  </a:cubicBezTo>
                  <a:cubicBezTo>
                    <a:pt x="131549" y="170399"/>
                    <a:pt x="128905" y="172131"/>
                    <a:pt x="132644" y="172314"/>
                  </a:cubicBezTo>
                  <a:cubicBezTo>
                    <a:pt x="136209" y="172223"/>
                    <a:pt x="139601" y="173855"/>
                    <a:pt x="141763" y="176691"/>
                  </a:cubicBezTo>
                  <a:cubicBezTo>
                    <a:pt x="144316" y="180065"/>
                    <a:pt x="149240" y="185810"/>
                    <a:pt x="150881" y="188819"/>
                  </a:cubicBezTo>
                  <a:cubicBezTo>
                    <a:pt x="152523" y="191828"/>
                    <a:pt x="153891" y="194017"/>
                    <a:pt x="151976" y="193378"/>
                  </a:cubicBezTo>
                  <a:cubicBezTo>
                    <a:pt x="150061" y="192740"/>
                    <a:pt x="148146" y="195111"/>
                    <a:pt x="153161" y="195476"/>
                  </a:cubicBezTo>
                  <a:cubicBezTo>
                    <a:pt x="159180" y="195348"/>
                    <a:pt x="165025" y="197537"/>
                    <a:pt x="169484" y="201586"/>
                  </a:cubicBezTo>
                  <a:cubicBezTo>
                    <a:pt x="174408" y="206692"/>
                    <a:pt x="208057" y="236146"/>
                    <a:pt x="211066" y="238061"/>
                  </a:cubicBezTo>
                  <a:cubicBezTo>
                    <a:pt x="214076" y="239976"/>
                    <a:pt x="215261" y="240341"/>
                    <a:pt x="215808" y="241526"/>
                  </a:cubicBezTo>
                  <a:cubicBezTo>
                    <a:pt x="216355" y="242712"/>
                    <a:pt x="219638" y="243350"/>
                    <a:pt x="224197" y="242803"/>
                  </a:cubicBezTo>
                  <a:cubicBezTo>
                    <a:pt x="228757" y="242256"/>
                    <a:pt x="239335" y="239611"/>
                    <a:pt x="244168" y="246815"/>
                  </a:cubicBezTo>
                  <a:cubicBezTo>
                    <a:pt x="247889" y="253144"/>
                    <a:pt x="253642" y="258032"/>
                    <a:pt x="260491" y="260676"/>
                  </a:cubicBezTo>
                  <a:cubicBezTo>
                    <a:pt x="260491" y="260676"/>
                    <a:pt x="264048" y="261223"/>
                    <a:pt x="262224" y="263868"/>
                  </a:cubicBezTo>
                  <a:cubicBezTo>
                    <a:pt x="260400" y="266512"/>
                    <a:pt x="258758" y="268427"/>
                    <a:pt x="263135" y="267333"/>
                  </a:cubicBezTo>
                  <a:cubicBezTo>
                    <a:pt x="267512" y="266239"/>
                    <a:pt x="271160" y="266786"/>
                    <a:pt x="272254" y="265783"/>
                  </a:cubicBezTo>
                  <a:cubicBezTo>
                    <a:pt x="273349" y="264780"/>
                    <a:pt x="274717" y="264323"/>
                    <a:pt x="276449" y="266786"/>
                  </a:cubicBezTo>
                  <a:cubicBezTo>
                    <a:pt x="278182" y="269248"/>
                    <a:pt x="282103" y="275266"/>
                    <a:pt x="281191" y="278914"/>
                  </a:cubicBezTo>
                  <a:cubicBezTo>
                    <a:pt x="280279" y="282561"/>
                    <a:pt x="281191" y="283291"/>
                    <a:pt x="282285" y="284203"/>
                  </a:cubicBezTo>
                  <a:cubicBezTo>
                    <a:pt x="283380" y="285115"/>
                    <a:pt x="291404" y="292045"/>
                    <a:pt x="297696" y="291224"/>
                  </a:cubicBezTo>
                  <a:cubicBezTo>
                    <a:pt x="303988" y="290404"/>
                    <a:pt x="306268" y="288033"/>
                    <a:pt x="309095" y="297152"/>
                  </a:cubicBezTo>
                  <a:cubicBezTo>
                    <a:pt x="311922" y="306271"/>
                    <a:pt x="316755" y="327153"/>
                    <a:pt x="321679" y="333080"/>
                  </a:cubicBezTo>
                  <a:cubicBezTo>
                    <a:pt x="326603" y="339007"/>
                    <a:pt x="322226" y="340831"/>
                    <a:pt x="319217" y="341378"/>
                  </a:cubicBezTo>
                  <a:cubicBezTo>
                    <a:pt x="316208" y="341926"/>
                    <a:pt x="310098" y="343293"/>
                    <a:pt x="312742" y="347853"/>
                  </a:cubicBezTo>
                  <a:cubicBezTo>
                    <a:pt x="314292" y="350370"/>
                    <a:pt x="313518" y="353671"/>
                    <a:pt x="311010" y="355239"/>
                  </a:cubicBezTo>
                  <a:cubicBezTo>
                    <a:pt x="310463" y="356060"/>
                    <a:pt x="298061" y="368188"/>
                    <a:pt x="307180" y="373477"/>
                  </a:cubicBezTo>
                  <a:cubicBezTo>
                    <a:pt x="316299" y="378766"/>
                    <a:pt x="323411" y="367550"/>
                    <a:pt x="325418" y="364358"/>
                  </a:cubicBezTo>
                  <a:cubicBezTo>
                    <a:pt x="327424" y="361167"/>
                    <a:pt x="331254" y="359343"/>
                    <a:pt x="332987" y="357063"/>
                  </a:cubicBezTo>
                  <a:cubicBezTo>
                    <a:pt x="335311" y="354638"/>
                    <a:pt x="336114" y="351136"/>
                    <a:pt x="335084" y="347944"/>
                  </a:cubicBezTo>
                  <a:cubicBezTo>
                    <a:pt x="333716" y="342290"/>
                    <a:pt x="335084" y="338825"/>
                    <a:pt x="342288" y="335998"/>
                  </a:cubicBezTo>
                  <a:cubicBezTo>
                    <a:pt x="349492" y="333172"/>
                    <a:pt x="350221" y="334448"/>
                    <a:pt x="351954" y="334813"/>
                  </a:cubicBezTo>
                  <a:cubicBezTo>
                    <a:pt x="353495" y="335269"/>
                    <a:pt x="355127" y="334393"/>
                    <a:pt x="355583" y="332843"/>
                  </a:cubicBezTo>
                  <a:cubicBezTo>
                    <a:pt x="355738" y="332323"/>
                    <a:pt x="355738" y="331776"/>
                    <a:pt x="355601" y="331257"/>
                  </a:cubicBezTo>
                  <a:cubicBezTo>
                    <a:pt x="355601" y="328247"/>
                    <a:pt x="355601" y="323414"/>
                    <a:pt x="354780" y="320405"/>
                  </a:cubicBezTo>
                  <a:cubicBezTo>
                    <a:pt x="353960" y="317396"/>
                    <a:pt x="351589" y="314934"/>
                    <a:pt x="346300" y="311286"/>
                  </a:cubicBezTo>
                  <a:cubicBezTo>
                    <a:pt x="341011" y="307638"/>
                    <a:pt x="342106" y="306544"/>
                    <a:pt x="337181" y="306727"/>
                  </a:cubicBezTo>
                  <a:cubicBezTo>
                    <a:pt x="332257" y="306909"/>
                    <a:pt x="332440" y="301438"/>
                    <a:pt x="337181" y="289401"/>
                  </a:cubicBezTo>
                  <a:cubicBezTo>
                    <a:pt x="341923" y="277364"/>
                    <a:pt x="350677" y="269704"/>
                    <a:pt x="356513" y="270433"/>
                  </a:cubicBezTo>
                  <a:cubicBezTo>
                    <a:pt x="362349" y="271163"/>
                    <a:pt x="359796" y="273442"/>
                    <a:pt x="357699" y="274263"/>
                  </a:cubicBezTo>
                  <a:cubicBezTo>
                    <a:pt x="355601" y="275084"/>
                    <a:pt x="358428" y="275540"/>
                    <a:pt x="361528" y="275540"/>
                  </a:cubicBezTo>
                  <a:cubicBezTo>
                    <a:pt x="367894" y="276105"/>
                    <a:pt x="373866" y="278877"/>
                    <a:pt x="378399" y="283382"/>
                  </a:cubicBezTo>
                  <a:cubicBezTo>
                    <a:pt x="382493" y="289683"/>
                    <a:pt x="387873" y="295063"/>
                    <a:pt x="394174" y="299158"/>
                  </a:cubicBezTo>
                  <a:cubicBezTo>
                    <a:pt x="397366" y="299705"/>
                    <a:pt x="397001" y="297790"/>
                    <a:pt x="398187" y="293595"/>
                  </a:cubicBezTo>
                  <a:cubicBezTo>
                    <a:pt x="399372" y="289401"/>
                    <a:pt x="402746" y="288124"/>
                    <a:pt x="396819" y="281832"/>
                  </a:cubicBezTo>
                  <a:cubicBezTo>
                    <a:pt x="390892" y="275540"/>
                    <a:pt x="387700" y="272713"/>
                    <a:pt x="386332" y="271163"/>
                  </a:cubicBezTo>
                  <a:cubicBezTo>
                    <a:pt x="382010" y="267780"/>
                    <a:pt x="377441" y="264734"/>
                    <a:pt x="372654" y="262044"/>
                  </a:cubicBezTo>
                  <a:cubicBezTo>
                    <a:pt x="364337" y="256381"/>
                    <a:pt x="355510" y="251502"/>
                    <a:pt x="346300" y="247454"/>
                  </a:cubicBezTo>
                  <a:cubicBezTo>
                    <a:pt x="331801" y="241800"/>
                    <a:pt x="319673" y="236237"/>
                    <a:pt x="315660" y="229216"/>
                  </a:cubicBezTo>
                  <a:cubicBezTo>
                    <a:pt x="315660" y="229216"/>
                    <a:pt x="313198" y="226936"/>
                    <a:pt x="316846" y="225203"/>
                  </a:cubicBezTo>
                  <a:cubicBezTo>
                    <a:pt x="320493" y="223471"/>
                    <a:pt x="323503" y="220644"/>
                    <a:pt x="321953" y="217635"/>
                  </a:cubicBezTo>
                  <a:cubicBezTo>
                    <a:pt x="321296" y="215309"/>
                    <a:pt x="318880" y="213951"/>
                    <a:pt x="316554" y="214607"/>
                  </a:cubicBezTo>
                  <a:cubicBezTo>
                    <a:pt x="316526" y="214607"/>
                    <a:pt x="316509" y="214616"/>
                    <a:pt x="316481" y="214626"/>
                  </a:cubicBezTo>
                  <a:cubicBezTo>
                    <a:pt x="313563" y="214626"/>
                    <a:pt x="288121" y="216085"/>
                    <a:pt x="280006" y="212072"/>
                  </a:cubicBezTo>
                  <a:cubicBezTo>
                    <a:pt x="271890" y="208060"/>
                    <a:pt x="246174" y="187816"/>
                    <a:pt x="241797" y="167298"/>
                  </a:cubicBezTo>
                  <a:cubicBezTo>
                    <a:pt x="240712" y="158644"/>
                    <a:pt x="235569" y="151021"/>
                    <a:pt x="227936" y="146781"/>
                  </a:cubicBezTo>
                  <a:cubicBezTo>
                    <a:pt x="214258" y="137662"/>
                    <a:pt x="189546" y="125078"/>
                    <a:pt x="189364" y="103648"/>
                  </a:cubicBezTo>
                  <a:cubicBezTo>
                    <a:pt x="189364" y="103648"/>
                    <a:pt x="187904" y="95623"/>
                    <a:pt x="190914" y="95806"/>
                  </a:cubicBezTo>
                  <a:cubicBezTo>
                    <a:pt x="193302" y="96162"/>
                    <a:pt x="195637" y="94848"/>
                    <a:pt x="196567" y="92614"/>
                  </a:cubicBezTo>
                  <a:cubicBezTo>
                    <a:pt x="197288" y="89177"/>
                    <a:pt x="195983" y="85629"/>
                    <a:pt x="193193" y="83495"/>
                  </a:cubicBezTo>
                  <a:cubicBezTo>
                    <a:pt x="188998" y="80213"/>
                    <a:pt x="184074" y="76474"/>
                    <a:pt x="186901" y="72279"/>
                  </a:cubicBezTo>
                  <a:cubicBezTo>
                    <a:pt x="189728" y="68084"/>
                    <a:pt x="195473" y="62066"/>
                    <a:pt x="194288" y="67537"/>
                  </a:cubicBezTo>
                  <a:cubicBezTo>
                    <a:pt x="193102" y="73009"/>
                    <a:pt x="196385" y="67537"/>
                    <a:pt x="204227" y="65987"/>
                  </a:cubicBezTo>
                  <a:cubicBezTo>
                    <a:pt x="212070" y="64437"/>
                    <a:pt x="217905" y="62248"/>
                    <a:pt x="218270" y="58965"/>
                  </a:cubicBezTo>
                  <a:cubicBezTo>
                    <a:pt x="218635" y="55683"/>
                    <a:pt x="218270" y="54771"/>
                    <a:pt x="224380" y="56503"/>
                  </a:cubicBezTo>
                  <a:cubicBezTo>
                    <a:pt x="226933" y="57771"/>
                    <a:pt x="229942" y="57771"/>
                    <a:pt x="232496" y="56503"/>
                  </a:cubicBezTo>
                  <a:cubicBezTo>
                    <a:pt x="234046" y="56503"/>
                    <a:pt x="234958" y="57051"/>
                    <a:pt x="235687" y="59513"/>
                  </a:cubicBezTo>
                  <a:cubicBezTo>
                    <a:pt x="236417" y="61975"/>
                    <a:pt x="237238" y="62339"/>
                    <a:pt x="237511" y="63343"/>
                  </a:cubicBezTo>
                  <a:cubicBezTo>
                    <a:pt x="238988" y="64036"/>
                    <a:pt x="240685" y="64036"/>
                    <a:pt x="242162" y="63343"/>
                  </a:cubicBezTo>
                  <a:cubicBezTo>
                    <a:pt x="244168" y="61884"/>
                    <a:pt x="242892" y="60789"/>
                    <a:pt x="242162" y="59604"/>
                  </a:cubicBezTo>
                  <a:cubicBezTo>
                    <a:pt x="240584" y="58026"/>
                    <a:pt x="238770" y="56704"/>
                    <a:pt x="236782" y="55683"/>
                  </a:cubicBezTo>
                  <a:cubicBezTo>
                    <a:pt x="235779" y="55227"/>
                    <a:pt x="235505" y="51944"/>
                    <a:pt x="235231" y="50850"/>
                  </a:cubicBezTo>
                  <a:cubicBezTo>
                    <a:pt x="234402" y="48351"/>
                    <a:pt x="232961" y="46090"/>
                    <a:pt x="231037" y="44284"/>
                  </a:cubicBezTo>
                  <a:cubicBezTo>
                    <a:pt x="229669" y="43554"/>
                    <a:pt x="231037" y="43007"/>
                    <a:pt x="231766" y="42369"/>
                  </a:cubicBezTo>
                  <a:cubicBezTo>
                    <a:pt x="232642" y="41840"/>
                    <a:pt x="233472" y="41229"/>
                    <a:pt x="234229" y="40545"/>
                  </a:cubicBezTo>
                  <a:cubicBezTo>
                    <a:pt x="235505" y="39360"/>
                    <a:pt x="234776" y="38448"/>
                    <a:pt x="234776" y="38448"/>
                  </a:cubicBezTo>
                  <a:cubicBezTo>
                    <a:pt x="232806" y="36706"/>
                    <a:pt x="230699" y="35129"/>
                    <a:pt x="228484" y="33706"/>
                  </a:cubicBezTo>
                  <a:cubicBezTo>
                    <a:pt x="226751" y="32885"/>
                    <a:pt x="228484" y="32429"/>
                    <a:pt x="228484" y="32429"/>
                  </a:cubicBezTo>
                  <a:cubicBezTo>
                    <a:pt x="230472" y="30907"/>
                    <a:pt x="232578" y="29539"/>
                    <a:pt x="234776" y="28326"/>
                  </a:cubicBezTo>
                  <a:cubicBezTo>
                    <a:pt x="235961" y="27779"/>
                    <a:pt x="236873" y="25499"/>
                    <a:pt x="237420" y="23949"/>
                  </a:cubicBezTo>
                  <a:cubicBezTo>
                    <a:pt x="235505" y="23493"/>
                    <a:pt x="232496" y="22672"/>
                    <a:pt x="231128" y="22490"/>
                  </a:cubicBezTo>
                  <a:cubicBezTo>
                    <a:pt x="229760" y="22307"/>
                    <a:pt x="212343" y="19845"/>
                    <a:pt x="210519" y="19754"/>
                  </a:cubicBezTo>
                  <a:cubicBezTo>
                    <a:pt x="208212" y="19517"/>
                    <a:pt x="205932" y="19125"/>
                    <a:pt x="203680" y="18569"/>
                  </a:cubicBezTo>
                  <a:lnTo>
                    <a:pt x="198573" y="17565"/>
                  </a:lnTo>
                  <a:cubicBezTo>
                    <a:pt x="196941" y="17402"/>
                    <a:pt x="195382" y="16772"/>
                    <a:pt x="194105" y="15742"/>
                  </a:cubicBezTo>
                  <a:cubicBezTo>
                    <a:pt x="190804" y="13909"/>
                    <a:pt x="188014" y="11273"/>
                    <a:pt x="185989" y="8082"/>
                  </a:cubicBezTo>
                  <a:cubicBezTo>
                    <a:pt x="185123" y="5665"/>
                    <a:pt x="185570" y="2975"/>
                    <a:pt x="187175" y="969"/>
                  </a:cubicBezTo>
                  <a:cubicBezTo>
                    <a:pt x="187175" y="-34"/>
                    <a:pt x="186263" y="-34"/>
                    <a:pt x="185442" y="-34"/>
                  </a:cubicBezTo>
                  <a:cubicBezTo>
                    <a:pt x="184412" y="-43"/>
                    <a:pt x="183390" y="139"/>
                    <a:pt x="182433" y="513"/>
                  </a:cubicBezTo>
                  <a:cubicBezTo>
                    <a:pt x="180609" y="1060"/>
                    <a:pt x="154347" y="4890"/>
                    <a:pt x="152523" y="4890"/>
                  </a:cubicBezTo>
                  <a:cubicBezTo>
                    <a:pt x="150699" y="4890"/>
                    <a:pt x="150517" y="5893"/>
                    <a:pt x="150517" y="5893"/>
                  </a:cubicBezTo>
                  <a:lnTo>
                    <a:pt x="148146" y="10088"/>
                  </a:lnTo>
                  <a:cubicBezTo>
                    <a:pt x="145684" y="14191"/>
                    <a:pt x="140577" y="11729"/>
                    <a:pt x="140577" y="11729"/>
                  </a:cubicBezTo>
                  <a:cubicBezTo>
                    <a:pt x="137276" y="10963"/>
                    <a:pt x="133920" y="10407"/>
                    <a:pt x="130546" y="10088"/>
                  </a:cubicBezTo>
                  <a:cubicBezTo>
                    <a:pt x="129671" y="10097"/>
                    <a:pt x="128823" y="9769"/>
                    <a:pt x="128175" y="9176"/>
                  </a:cubicBezTo>
                  <a:cubicBezTo>
                    <a:pt x="128175" y="14009"/>
                    <a:pt x="127446" y="20119"/>
                    <a:pt x="127446" y="21031"/>
                  </a:cubicBezTo>
                  <a:cubicBezTo>
                    <a:pt x="127418" y="21933"/>
                    <a:pt x="126844" y="22736"/>
                    <a:pt x="125987" y="23037"/>
                  </a:cubicBezTo>
                  <a:lnTo>
                    <a:pt x="116321" y="20484"/>
                  </a:lnTo>
                  <a:cubicBezTo>
                    <a:pt x="115227" y="20028"/>
                    <a:pt x="114588" y="21304"/>
                    <a:pt x="114588" y="21304"/>
                  </a:cubicBezTo>
                  <a:cubicBezTo>
                    <a:pt x="114059" y="22180"/>
                    <a:pt x="113603" y="23092"/>
                    <a:pt x="113220" y="24040"/>
                  </a:cubicBezTo>
                  <a:cubicBezTo>
                    <a:pt x="112491" y="25681"/>
                    <a:pt x="114041" y="27414"/>
                    <a:pt x="115500" y="28143"/>
                  </a:cubicBezTo>
                  <a:cubicBezTo>
                    <a:pt x="116959" y="28873"/>
                    <a:pt x="116868" y="29329"/>
                    <a:pt x="116047" y="30423"/>
                  </a:cubicBezTo>
                  <a:cubicBezTo>
                    <a:pt x="115227" y="31517"/>
                    <a:pt x="115500" y="31973"/>
                    <a:pt x="117050" y="33706"/>
                  </a:cubicBezTo>
                  <a:cubicBezTo>
                    <a:pt x="118601" y="35439"/>
                    <a:pt x="115774" y="36168"/>
                    <a:pt x="114041" y="36168"/>
                  </a:cubicBezTo>
                  <a:cubicBezTo>
                    <a:pt x="112309" y="36168"/>
                    <a:pt x="97809" y="30423"/>
                    <a:pt x="95803" y="29876"/>
                  </a:cubicBezTo>
                  <a:cubicBezTo>
                    <a:pt x="93214" y="28891"/>
                    <a:pt x="90806" y="27469"/>
                    <a:pt x="88690" y="25681"/>
                  </a:cubicBezTo>
                  <a:cubicBezTo>
                    <a:pt x="87323" y="24314"/>
                    <a:pt x="86958" y="26411"/>
                    <a:pt x="86958" y="26411"/>
                  </a:cubicBezTo>
                  <a:cubicBezTo>
                    <a:pt x="86958" y="26411"/>
                    <a:pt x="85863" y="32612"/>
                    <a:pt x="85955" y="33524"/>
                  </a:cubicBezTo>
                  <a:cubicBezTo>
                    <a:pt x="85863" y="34645"/>
                    <a:pt x="85517" y="35740"/>
                    <a:pt x="84952" y="36715"/>
                  </a:cubicBezTo>
                  <a:lnTo>
                    <a:pt x="81760" y="39998"/>
                  </a:lnTo>
                  <a:cubicBezTo>
                    <a:pt x="81031" y="40728"/>
                    <a:pt x="79845" y="42278"/>
                    <a:pt x="79845" y="42278"/>
                  </a:cubicBezTo>
                  <a:cubicBezTo>
                    <a:pt x="79271" y="44193"/>
                    <a:pt x="78806" y="46144"/>
                    <a:pt x="78477" y="48114"/>
                  </a:cubicBezTo>
                  <a:cubicBezTo>
                    <a:pt x="78477" y="50211"/>
                    <a:pt x="76745" y="50667"/>
                    <a:pt x="75742" y="52126"/>
                  </a:cubicBezTo>
                  <a:cubicBezTo>
                    <a:pt x="74739" y="53585"/>
                    <a:pt x="74556" y="52126"/>
                    <a:pt x="74739" y="50941"/>
                  </a:cubicBezTo>
                  <a:cubicBezTo>
                    <a:pt x="74912" y="50257"/>
                    <a:pt x="74912" y="49527"/>
                    <a:pt x="74739" y="48844"/>
                  </a:cubicBezTo>
                  <a:cubicBezTo>
                    <a:pt x="74739" y="48844"/>
                    <a:pt x="73006" y="44102"/>
                    <a:pt x="72915" y="43372"/>
                  </a:cubicBezTo>
                  <a:cubicBezTo>
                    <a:pt x="72823" y="42642"/>
                    <a:pt x="70908" y="42278"/>
                    <a:pt x="69997" y="42095"/>
                  </a:cubicBezTo>
                  <a:cubicBezTo>
                    <a:pt x="69103" y="41867"/>
                    <a:pt x="68246" y="41530"/>
                    <a:pt x="67443" y="41092"/>
                  </a:cubicBezTo>
                  <a:lnTo>
                    <a:pt x="59875" y="36806"/>
                  </a:lnTo>
                  <a:cubicBezTo>
                    <a:pt x="59236" y="36806"/>
                    <a:pt x="59328" y="34527"/>
                    <a:pt x="59328" y="34527"/>
                  </a:cubicBezTo>
                  <a:cubicBezTo>
                    <a:pt x="59328" y="34527"/>
                    <a:pt x="59328" y="29602"/>
                    <a:pt x="59328" y="28417"/>
                  </a:cubicBezTo>
                  <a:cubicBezTo>
                    <a:pt x="59328" y="27231"/>
                    <a:pt x="58781" y="27049"/>
                    <a:pt x="57960" y="26684"/>
                  </a:cubicBezTo>
                  <a:cubicBezTo>
                    <a:pt x="57139" y="26320"/>
                    <a:pt x="56318" y="27596"/>
                    <a:pt x="56318" y="27596"/>
                  </a:cubicBezTo>
                  <a:cubicBezTo>
                    <a:pt x="54759" y="28818"/>
                    <a:pt x="53291" y="30159"/>
                    <a:pt x="51941" y="31609"/>
                  </a:cubicBezTo>
                  <a:cubicBezTo>
                    <a:pt x="51476" y="32302"/>
                    <a:pt x="50756" y="32794"/>
                    <a:pt x="49935" y="32976"/>
                  </a:cubicBezTo>
                  <a:cubicBezTo>
                    <a:pt x="49388" y="32976"/>
                    <a:pt x="48658" y="34162"/>
                    <a:pt x="48658" y="34162"/>
                  </a:cubicBezTo>
                  <a:cubicBezTo>
                    <a:pt x="47765" y="36059"/>
                    <a:pt x="46971" y="38010"/>
                    <a:pt x="46288" y="39998"/>
                  </a:cubicBezTo>
                  <a:cubicBezTo>
                    <a:pt x="45868" y="41083"/>
                    <a:pt x="45284" y="42095"/>
                    <a:pt x="44555" y="43007"/>
                  </a:cubicBezTo>
                  <a:cubicBezTo>
                    <a:pt x="44555" y="43007"/>
                    <a:pt x="40725" y="47111"/>
                    <a:pt x="39813" y="48479"/>
                  </a:cubicBezTo>
                  <a:cubicBezTo>
                    <a:pt x="39521" y="49226"/>
                    <a:pt x="38673" y="49600"/>
                    <a:pt x="37925" y="49309"/>
                  </a:cubicBezTo>
                  <a:cubicBezTo>
                    <a:pt x="37852" y="49281"/>
                    <a:pt x="37779" y="49245"/>
                    <a:pt x="37716" y="49208"/>
                  </a:cubicBezTo>
                  <a:lnTo>
                    <a:pt x="30147" y="46928"/>
                  </a:lnTo>
                  <a:cubicBezTo>
                    <a:pt x="29408" y="46655"/>
                    <a:pt x="28606" y="46655"/>
                    <a:pt x="27867" y="46928"/>
                  </a:cubicBezTo>
                  <a:cubicBezTo>
                    <a:pt x="27083" y="47339"/>
                    <a:pt x="26253" y="47676"/>
                    <a:pt x="25405" y="47932"/>
                  </a:cubicBezTo>
                  <a:cubicBezTo>
                    <a:pt x="24767" y="47932"/>
                    <a:pt x="13459" y="48661"/>
                    <a:pt x="12000" y="48661"/>
                  </a:cubicBezTo>
                  <a:close/>
                </a:path>
              </a:pathLst>
            </a:custGeom>
            <a:grpFill/>
            <a:ln w="4559" cap="flat">
              <a:solidFill>
                <a:srgbClr val="FFFFFF"/>
              </a:solidFill>
              <a:prstDash val="solid"/>
              <a:miter/>
            </a:ln>
          </p:spPr>
          <p:txBody>
            <a:bodyPr rtlCol="0" anchor="ctr"/>
            <a:lstStyle/>
            <a:p>
              <a:endParaRPr lang="en-US"/>
            </a:p>
          </p:txBody>
        </p:sp>
      </p:grpSp>
      <p:grpSp>
        <p:nvGrpSpPr>
          <p:cNvPr id="1380" name="Graphic 2">
            <a:extLst>
              <a:ext uri="{FF2B5EF4-FFF2-40B4-BE49-F238E27FC236}">
                <a16:creationId xmlns:a16="http://schemas.microsoft.com/office/drawing/2014/main" id="{B4F8FA0B-3530-0304-1C13-EE3AB9AA95F3}"/>
              </a:ext>
            </a:extLst>
          </p:cNvPr>
          <p:cNvGrpSpPr/>
          <p:nvPr/>
        </p:nvGrpSpPr>
        <p:grpSpPr>
          <a:xfrm>
            <a:off x="5602377" y="2931572"/>
            <a:ext cx="5085609" cy="3245911"/>
            <a:chOff x="5527705" y="2395187"/>
            <a:chExt cx="5853055" cy="3735737"/>
          </a:xfrm>
          <a:solidFill>
            <a:schemeClr val="bg1">
              <a:lumMod val="75000"/>
            </a:schemeClr>
          </a:solidFill>
        </p:grpSpPr>
        <p:sp>
          <p:nvSpPr>
            <p:cNvPr id="1381" name="Freeform: Shape 1380">
              <a:extLst>
                <a:ext uri="{FF2B5EF4-FFF2-40B4-BE49-F238E27FC236}">
                  <a16:creationId xmlns:a16="http://schemas.microsoft.com/office/drawing/2014/main" id="{77235093-A6FB-9BDC-A4FD-0BBDF16C21E6}"/>
                </a:ext>
              </a:extLst>
            </p:cNvPr>
            <p:cNvSpPr/>
            <p:nvPr/>
          </p:nvSpPr>
          <p:spPr>
            <a:xfrm>
              <a:off x="5643733" y="2616969"/>
              <a:ext cx="5405" cy="7152"/>
            </a:xfrm>
            <a:custGeom>
              <a:avLst/>
              <a:gdLst>
                <a:gd name="connsiteX0" fmla="*/ 2925 w 5405"/>
                <a:gd name="connsiteY0" fmla="*/ 5609 h 7152"/>
                <a:gd name="connsiteX1" fmla="*/ 2925 w 5405"/>
                <a:gd name="connsiteY1" fmla="*/ 1870 h 7152"/>
                <a:gd name="connsiteX2" fmla="*/ 98 w 5405"/>
                <a:gd name="connsiteY2" fmla="*/ 1050 h 7152"/>
                <a:gd name="connsiteX3" fmla="*/ 2925 w 5405"/>
                <a:gd name="connsiteY3" fmla="*/ 5609 h 7152"/>
              </a:gdLst>
              <a:ahLst/>
              <a:cxnLst>
                <a:cxn ang="0">
                  <a:pos x="connsiteX0" y="connsiteY0"/>
                </a:cxn>
                <a:cxn ang="0">
                  <a:pos x="connsiteX1" y="connsiteY1"/>
                </a:cxn>
                <a:cxn ang="0">
                  <a:pos x="connsiteX2" y="connsiteY2"/>
                </a:cxn>
                <a:cxn ang="0">
                  <a:pos x="connsiteX3" y="connsiteY3"/>
                </a:cxn>
              </a:cxnLst>
              <a:rect l="l" t="t" r="r" b="b"/>
              <a:pathLst>
                <a:path w="5405" h="7152">
                  <a:moveTo>
                    <a:pt x="2925" y="5609"/>
                  </a:moveTo>
                  <a:cubicBezTo>
                    <a:pt x="6299" y="9257"/>
                    <a:pt x="6026" y="5609"/>
                    <a:pt x="2925" y="1870"/>
                  </a:cubicBezTo>
                  <a:cubicBezTo>
                    <a:pt x="-175" y="-1868"/>
                    <a:pt x="98" y="1050"/>
                    <a:pt x="98" y="1050"/>
                  </a:cubicBezTo>
                  <a:cubicBezTo>
                    <a:pt x="-175" y="3603"/>
                    <a:pt x="-449" y="1597"/>
                    <a:pt x="2925" y="5609"/>
                  </a:cubicBezTo>
                  <a:close/>
                </a:path>
              </a:pathLst>
            </a:custGeom>
            <a:grpFill/>
            <a:ln w="4559" cap="flat">
              <a:solidFill>
                <a:srgbClr val="FFFFFF"/>
              </a:solidFill>
              <a:prstDash val="solid"/>
              <a:miter/>
            </a:ln>
          </p:spPr>
          <p:txBody>
            <a:bodyPr rtlCol="0" anchor="ctr"/>
            <a:lstStyle/>
            <a:p>
              <a:endParaRPr lang="en-US"/>
            </a:p>
          </p:txBody>
        </p:sp>
        <p:sp>
          <p:nvSpPr>
            <p:cNvPr id="1382" name="Freeform: Shape 1381">
              <a:extLst>
                <a:ext uri="{FF2B5EF4-FFF2-40B4-BE49-F238E27FC236}">
                  <a16:creationId xmlns:a16="http://schemas.microsoft.com/office/drawing/2014/main" id="{AB707CE2-6CD1-315F-E17A-CE0FA91DD9E5}"/>
                </a:ext>
              </a:extLst>
            </p:cNvPr>
            <p:cNvSpPr/>
            <p:nvPr/>
          </p:nvSpPr>
          <p:spPr>
            <a:xfrm>
              <a:off x="5612094" y="2572474"/>
              <a:ext cx="3808" cy="4781"/>
            </a:xfrm>
            <a:custGeom>
              <a:avLst/>
              <a:gdLst>
                <a:gd name="connsiteX0" fmla="*/ 3470 w 3808"/>
                <a:gd name="connsiteY0" fmla="*/ 3324 h 4781"/>
                <a:gd name="connsiteX1" fmla="*/ 95 w 3808"/>
                <a:gd name="connsiteY1" fmla="*/ 1591 h 4781"/>
                <a:gd name="connsiteX2" fmla="*/ 3470 w 3808"/>
                <a:gd name="connsiteY2" fmla="*/ 3324 h 4781"/>
              </a:gdLst>
              <a:ahLst/>
              <a:cxnLst>
                <a:cxn ang="0">
                  <a:pos x="connsiteX0" y="connsiteY0"/>
                </a:cxn>
                <a:cxn ang="0">
                  <a:pos x="connsiteX1" y="connsiteY1"/>
                </a:cxn>
                <a:cxn ang="0">
                  <a:pos x="connsiteX2" y="connsiteY2"/>
                </a:cxn>
              </a:cxnLst>
              <a:rect l="l" t="t" r="r" b="b"/>
              <a:pathLst>
                <a:path w="3808" h="4781">
                  <a:moveTo>
                    <a:pt x="3470" y="3324"/>
                  </a:moveTo>
                  <a:cubicBezTo>
                    <a:pt x="2102" y="-597"/>
                    <a:pt x="-725" y="-962"/>
                    <a:pt x="95" y="1591"/>
                  </a:cubicBezTo>
                  <a:cubicBezTo>
                    <a:pt x="369" y="1591"/>
                    <a:pt x="4928" y="7336"/>
                    <a:pt x="3470" y="3324"/>
                  </a:cubicBezTo>
                  <a:close/>
                </a:path>
              </a:pathLst>
            </a:custGeom>
            <a:grpFill/>
            <a:ln w="4559" cap="flat">
              <a:solidFill>
                <a:srgbClr val="FFFFFF"/>
              </a:solidFill>
              <a:prstDash val="solid"/>
              <a:miter/>
            </a:ln>
          </p:spPr>
          <p:txBody>
            <a:bodyPr rtlCol="0" anchor="ctr"/>
            <a:lstStyle/>
            <a:p>
              <a:endParaRPr lang="en-US"/>
            </a:p>
          </p:txBody>
        </p:sp>
        <p:sp>
          <p:nvSpPr>
            <p:cNvPr id="1383" name="Freeform: Shape 1382">
              <a:extLst>
                <a:ext uri="{FF2B5EF4-FFF2-40B4-BE49-F238E27FC236}">
                  <a16:creationId xmlns:a16="http://schemas.microsoft.com/office/drawing/2014/main" id="{8EA497B2-6723-C131-A13D-FC25EBE32797}"/>
                </a:ext>
              </a:extLst>
            </p:cNvPr>
            <p:cNvSpPr/>
            <p:nvPr/>
          </p:nvSpPr>
          <p:spPr>
            <a:xfrm>
              <a:off x="5980272" y="2742201"/>
              <a:ext cx="33399" cy="66381"/>
            </a:xfrm>
            <a:custGeom>
              <a:avLst/>
              <a:gdLst>
                <a:gd name="connsiteX0" fmla="*/ 23210 w 33399"/>
                <a:gd name="connsiteY0" fmla="*/ 11416 h 66381"/>
                <a:gd name="connsiteX1" fmla="*/ 10900 w 33399"/>
                <a:gd name="connsiteY1" fmla="*/ 15975 h 66381"/>
                <a:gd name="connsiteX2" fmla="*/ 48 w 33399"/>
                <a:gd name="connsiteY2" fmla="*/ 28560 h 66381"/>
                <a:gd name="connsiteX3" fmla="*/ 686 w 33399"/>
                <a:gd name="connsiteY3" fmla="*/ 38773 h 66381"/>
                <a:gd name="connsiteX4" fmla="*/ 2054 w 33399"/>
                <a:gd name="connsiteY4" fmla="*/ 43332 h 66381"/>
                <a:gd name="connsiteX5" fmla="*/ 5519 w 33399"/>
                <a:gd name="connsiteY5" fmla="*/ 47892 h 66381"/>
                <a:gd name="connsiteX6" fmla="*/ 4334 w 33399"/>
                <a:gd name="connsiteY6" fmla="*/ 51357 h 66381"/>
                <a:gd name="connsiteX7" fmla="*/ 7799 w 33399"/>
                <a:gd name="connsiteY7" fmla="*/ 55278 h 66381"/>
                <a:gd name="connsiteX8" fmla="*/ 9933 w 33399"/>
                <a:gd name="connsiteY8" fmla="*/ 61771 h 66381"/>
                <a:gd name="connsiteX9" fmla="*/ 10079 w 33399"/>
                <a:gd name="connsiteY9" fmla="*/ 61844 h 66381"/>
                <a:gd name="connsiteX10" fmla="*/ 21751 w 33399"/>
                <a:gd name="connsiteY10" fmla="*/ 63850 h 66381"/>
                <a:gd name="connsiteX11" fmla="*/ 31964 w 33399"/>
                <a:gd name="connsiteY11" fmla="*/ 33119 h 66381"/>
                <a:gd name="connsiteX12" fmla="*/ 32602 w 33399"/>
                <a:gd name="connsiteY12" fmla="*/ 19714 h 66381"/>
                <a:gd name="connsiteX13" fmla="*/ 30596 w 33399"/>
                <a:gd name="connsiteY13" fmla="*/ 6583 h 66381"/>
                <a:gd name="connsiteX14" fmla="*/ 29411 w 33399"/>
                <a:gd name="connsiteY14" fmla="*/ 1476 h 66381"/>
                <a:gd name="connsiteX15" fmla="*/ 25763 w 33399"/>
                <a:gd name="connsiteY15" fmla="*/ 2023 h 66381"/>
                <a:gd name="connsiteX16" fmla="*/ 23210 w 33399"/>
                <a:gd name="connsiteY16" fmla="*/ 11416 h 66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399" h="66381">
                  <a:moveTo>
                    <a:pt x="23210" y="11416"/>
                  </a:moveTo>
                  <a:cubicBezTo>
                    <a:pt x="18723" y="11571"/>
                    <a:pt x="14410" y="13176"/>
                    <a:pt x="10900" y="15975"/>
                  </a:cubicBezTo>
                  <a:cubicBezTo>
                    <a:pt x="7161" y="19441"/>
                    <a:pt x="-1047" y="23362"/>
                    <a:pt x="48" y="28560"/>
                  </a:cubicBezTo>
                  <a:cubicBezTo>
                    <a:pt x="1078" y="31861"/>
                    <a:pt x="1297" y="35362"/>
                    <a:pt x="686" y="38773"/>
                  </a:cubicBezTo>
                  <a:cubicBezTo>
                    <a:pt x="48" y="41600"/>
                    <a:pt x="-499" y="43332"/>
                    <a:pt x="2054" y="43332"/>
                  </a:cubicBezTo>
                  <a:cubicBezTo>
                    <a:pt x="4608" y="43332"/>
                    <a:pt x="6613" y="46524"/>
                    <a:pt x="5519" y="47892"/>
                  </a:cubicBezTo>
                  <a:cubicBezTo>
                    <a:pt x="4425" y="49259"/>
                    <a:pt x="1781" y="50718"/>
                    <a:pt x="4334" y="51357"/>
                  </a:cubicBezTo>
                  <a:cubicBezTo>
                    <a:pt x="6887" y="51995"/>
                    <a:pt x="8346" y="53910"/>
                    <a:pt x="7799" y="55278"/>
                  </a:cubicBezTo>
                  <a:cubicBezTo>
                    <a:pt x="6595" y="57658"/>
                    <a:pt x="7553" y="60567"/>
                    <a:pt x="9933" y="61771"/>
                  </a:cubicBezTo>
                  <a:cubicBezTo>
                    <a:pt x="9979" y="61798"/>
                    <a:pt x="10033" y="61816"/>
                    <a:pt x="10079" y="61844"/>
                  </a:cubicBezTo>
                  <a:cubicBezTo>
                    <a:pt x="13453" y="63303"/>
                    <a:pt x="20566" y="69868"/>
                    <a:pt x="21751" y="63850"/>
                  </a:cubicBezTo>
                  <a:cubicBezTo>
                    <a:pt x="22936" y="57831"/>
                    <a:pt x="30322" y="37405"/>
                    <a:pt x="31964" y="33119"/>
                  </a:cubicBezTo>
                  <a:cubicBezTo>
                    <a:pt x="33560" y="28824"/>
                    <a:pt x="33779" y="24137"/>
                    <a:pt x="32602" y="19714"/>
                  </a:cubicBezTo>
                  <a:cubicBezTo>
                    <a:pt x="31691" y="12328"/>
                    <a:pt x="30596" y="9136"/>
                    <a:pt x="30596" y="6583"/>
                  </a:cubicBezTo>
                  <a:cubicBezTo>
                    <a:pt x="30596" y="4030"/>
                    <a:pt x="30596" y="2935"/>
                    <a:pt x="29411" y="1476"/>
                  </a:cubicBezTo>
                  <a:cubicBezTo>
                    <a:pt x="29411" y="1476"/>
                    <a:pt x="24578" y="-2262"/>
                    <a:pt x="25763" y="2023"/>
                  </a:cubicBezTo>
                  <a:cubicBezTo>
                    <a:pt x="26949" y="6309"/>
                    <a:pt x="28317" y="10595"/>
                    <a:pt x="23210" y="11416"/>
                  </a:cubicBezTo>
                  <a:close/>
                </a:path>
              </a:pathLst>
            </a:custGeom>
            <a:solidFill>
              <a:srgbClr val="FFC354"/>
            </a:solidFill>
            <a:ln w="4559" cap="flat">
              <a:solidFill>
                <a:srgbClr val="FFFFFF"/>
              </a:solidFill>
              <a:prstDash val="solid"/>
              <a:miter/>
            </a:ln>
          </p:spPr>
          <p:txBody>
            <a:bodyPr rtlCol="0" anchor="ctr"/>
            <a:lstStyle/>
            <a:p>
              <a:endParaRPr lang="en-US"/>
            </a:p>
          </p:txBody>
        </p:sp>
        <p:sp>
          <p:nvSpPr>
            <p:cNvPr id="1384" name="Freeform: Shape 1383">
              <a:extLst>
                <a:ext uri="{FF2B5EF4-FFF2-40B4-BE49-F238E27FC236}">
                  <a16:creationId xmlns:a16="http://schemas.microsoft.com/office/drawing/2014/main" id="{0957F081-243D-A4C7-932D-D81D1C3C39E8}"/>
                </a:ext>
              </a:extLst>
            </p:cNvPr>
            <p:cNvSpPr/>
            <p:nvPr/>
          </p:nvSpPr>
          <p:spPr>
            <a:xfrm>
              <a:off x="8016681" y="6084200"/>
              <a:ext cx="62081" cy="46723"/>
            </a:xfrm>
            <a:custGeom>
              <a:avLst/>
              <a:gdLst>
                <a:gd name="connsiteX0" fmla="*/ 51599 w 62081"/>
                <a:gd name="connsiteY0" fmla="*/ 19801 h 46723"/>
                <a:gd name="connsiteX1" fmla="*/ 46493 w 62081"/>
                <a:gd name="connsiteY1" fmla="*/ 21260 h 46723"/>
                <a:gd name="connsiteX2" fmla="*/ 37374 w 62081"/>
                <a:gd name="connsiteY2" fmla="*/ 26093 h 46723"/>
                <a:gd name="connsiteX3" fmla="*/ 31720 w 62081"/>
                <a:gd name="connsiteY3" fmla="*/ 28646 h 46723"/>
                <a:gd name="connsiteX4" fmla="*/ 28802 w 62081"/>
                <a:gd name="connsiteY4" fmla="*/ 28008 h 46723"/>
                <a:gd name="connsiteX5" fmla="*/ 24881 w 62081"/>
                <a:gd name="connsiteY5" fmla="*/ 28008 h 46723"/>
                <a:gd name="connsiteX6" fmla="*/ 23695 w 62081"/>
                <a:gd name="connsiteY6" fmla="*/ 26093 h 46723"/>
                <a:gd name="connsiteX7" fmla="*/ 22236 w 62081"/>
                <a:gd name="connsiteY7" fmla="*/ 23722 h 46723"/>
                <a:gd name="connsiteX8" fmla="*/ 22236 w 62081"/>
                <a:gd name="connsiteY8" fmla="*/ 22354 h 46723"/>
                <a:gd name="connsiteX9" fmla="*/ 28802 w 62081"/>
                <a:gd name="connsiteY9" fmla="*/ 21533 h 46723"/>
                <a:gd name="connsiteX10" fmla="*/ 28802 w 62081"/>
                <a:gd name="connsiteY10" fmla="*/ 17795 h 46723"/>
                <a:gd name="connsiteX11" fmla="*/ 27343 w 62081"/>
                <a:gd name="connsiteY11" fmla="*/ 15241 h 46723"/>
                <a:gd name="connsiteX12" fmla="*/ 24789 w 62081"/>
                <a:gd name="connsiteY12" fmla="*/ 17521 h 46723"/>
                <a:gd name="connsiteX13" fmla="*/ 22236 w 62081"/>
                <a:gd name="connsiteY13" fmla="*/ 18616 h 46723"/>
                <a:gd name="connsiteX14" fmla="*/ 17403 w 62081"/>
                <a:gd name="connsiteY14" fmla="*/ 21169 h 46723"/>
                <a:gd name="connsiteX15" fmla="*/ 12844 w 62081"/>
                <a:gd name="connsiteY15" fmla="*/ 18342 h 46723"/>
                <a:gd name="connsiteX16" fmla="*/ 9652 w 62081"/>
                <a:gd name="connsiteY16" fmla="*/ 17521 h 46723"/>
                <a:gd name="connsiteX17" fmla="*/ 9652 w 62081"/>
                <a:gd name="connsiteY17" fmla="*/ 15515 h 46723"/>
                <a:gd name="connsiteX18" fmla="*/ 10838 w 62081"/>
                <a:gd name="connsiteY18" fmla="*/ 13509 h 46723"/>
                <a:gd name="connsiteX19" fmla="*/ 13118 w 62081"/>
                <a:gd name="connsiteY19" fmla="*/ 9770 h 46723"/>
                <a:gd name="connsiteX20" fmla="*/ 12205 w 62081"/>
                <a:gd name="connsiteY20" fmla="*/ 7217 h 46723"/>
                <a:gd name="connsiteX21" fmla="*/ 7646 w 62081"/>
                <a:gd name="connsiteY21" fmla="*/ 8676 h 46723"/>
                <a:gd name="connsiteX22" fmla="*/ 6825 w 62081"/>
                <a:gd name="connsiteY22" fmla="*/ 7490 h 46723"/>
                <a:gd name="connsiteX23" fmla="*/ 8831 w 62081"/>
                <a:gd name="connsiteY23" fmla="*/ 5211 h 46723"/>
                <a:gd name="connsiteX24" fmla="*/ 8831 w 62081"/>
                <a:gd name="connsiteY24" fmla="*/ 3569 h 46723"/>
                <a:gd name="connsiteX25" fmla="*/ 8831 w 62081"/>
                <a:gd name="connsiteY25" fmla="*/ 104 h 46723"/>
                <a:gd name="connsiteX26" fmla="*/ 7099 w 62081"/>
                <a:gd name="connsiteY26" fmla="*/ 2384 h 46723"/>
                <a:gd name="connsiteX27" fmla="*/ 2539 w 62081"/>
                <a:gd name="connsiteY27" fmla="*/ 8676 h 46723"/>
                <a:gd name="connsiteX28" fmla="*/ 1354 w 62081"/>
                <a:gd name="connsiteY28" fmla="*/ 13235 h 46723"/>
                <a:gd name="connsiteX29" fmla="*/ 1354 w 62081"/>
                <a:gd name="connsiteY29" fmla="*/ 17521 h 46723"/>
                <a:gd name="connsiteX30" fmla="*/ 807 w 62081"/>
                <a:gd name="connsiteY30" fmla="*/ 20895 h 46723"/>
                <a:gd name="connsiteX31" fmla="*/ 807 w 62081"/>
                <a:gd name="connsiteY31" fmla="*/ 24087 h 46723"/>
                <a:gd name="connsiteX32" fmla="*/ 2813 w 62081"/>
                <a:gd name="connsiteY32" fmla="*/ 30652 h 46723"/>
                <a:gd name="connsiteX33" fmla="*/ 3360 w 62081"/>
                <a:gd name="connsiteY33" fmla="*/ 36306 h 46723"/>
                <a:gd name="connsiteX34" fmla="*/ 533 w 62081"/>
                <a:gd name="connsiteY34" fmla="*/ 44878 h 46723"/>
                <a:gd name="connsiteX35" fmla="*/ 9652 w 62081"/>
                <a:gd name="connsiteY35" fmla="*/ 41960 h 46723"/>
                <a:gd name="connsiteX36" fmla="*/ 18771 w 62081"/>
                <a:gd name="connsiteY36" fmla="*/ 40045 h 46723"/>
                <a:gd name="connsiteX37" fmla="*/ 29896 w 62081"/>
                <a:gd name="connsiteY37" fmla="*/ 44878 h 46723"/>
                <a:gd name="connsiteX38" fmla="*/ 31264 w 62081"/>
                <a:gd name="connsiteY38" fmla="*/ 40592 h 46723"/>
                <a:gd name="connsiteX39" fmla="*/ 35550 w 62081"/>
                <a:gd name="connsiteY39" fmla="*/ 43419 h 46723"/>
                <a:gd name="connsiteX40" fmla="*/ 44122 w 62081"/>
                <a:gd name="connsiteY40" fmla="*/ 46520 h 46723"/>
                <a:gd name="connsiteX41" fmla="*/ 53240 w 62081"/>
                <a:gd name="connsiteY41" fmla="*/ 42598 h 46723"/>
                <a:gd name="connsiteX42" fmla="*/ 48955 w 62081"/>
                <a:gd name="connsiteY42" fmla="*/ 40866 h 46723"/>
                <a:gd name="connsiteX43" fmla="*/ 44942 w 62081"/>
                <a:gd name="connsiteY43" fmla="*/ 43419 h 46723"/>
                <a:gd name="connsiteX44" fmla="*/ 34455 w 62081"/>
                <a:gd name="connsiteY44" fmla="*/ 36854 h 46723"/>
                <a:gd name="connsiteX45" fmla="*/ 37009 w 62081"/>
                <a:gd name="connsiteY45" fmla="*/ 34847 h 46723"/>
                <a:gd name="connsiteX46" fmla="*/ 37009 w 62081"/>
                <a:gd name="connsiteY46" fmla="*/ 32841 h 46723"/>
                <a:gd name="connsiteX47" fmla="*/ 39562 w 62081"/>
                <a:gd name="connsiteY47" fmla="*/ 31473 h 46723"/>
                <a:gd name="connsiteX48" fmla="*/ 47861 w 62081"/>
                <a:gd name="connsiteY48" fmla="*/ 30926 h 46723"/>
                <a:gd name="connsiteX49" fmla="*/ 54335 w 62081"/>
                <a:gd name="connsiteY49" fmla="*/ 35485 h 46723"/>
                <a:gd name="connsiteX50" fmla="*/ 56706 w 62081"/>
                <a:gd name="connsiteY50" fmla="*/ 34027 h 46723"/>
                <a:gd name="connsiteX51" fmla="*/ 59806 w 62081"/>
                <a:gd name="connsiteY51" fmla="*/ 30652 h 46723"/>
                <a:gd name="connsiteX52" fmla="*/ 59806 w 62081"/>
                <a:gd name="connsiteY52" fmla="*/ 20895 h 46723"/>
                <a:gd name="connsiteX53" fmla="*/ 51599 w 62081"/>
                <a:gd name="connsiteY53" fmla="*/ 19801 h 46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2081" h="46723">
                  <a:moveTo>
                    <a:pt x="51599" y="19801"/>
                  </a:moveTo>
                  <a:cubicBezTo>
                    <a:pt x="49319" y="21533"/>
                    <a:pt x="49866" y="21260"/>
                    <a:pt x="46493" y="21260"/>
                  </a:cubicBezTo>
                  <a:cubicBezTo>
                    <a:pt x="42863" y="21342"/>
                    <a:pt x="39480" y="23129"/>
                    <a:pt x="37374" y="26093"/>
                  </a:cubicBezTo>
                  <a:cubicBezTo>
                    <a:pt x="35641" y="28646"/>
                    <a:pt x="33726" y="27735"/>
                    <a:pt x="31720" y="28646"/>
                  </a:cubicBezTo>
                  <a:cubicBezTo>
                    <a:pt x="29713" y="29558"/>
                    <a:pt x="27981" y="29193"/>
                    <a:pt x="28802" y="28008"/>
                  </a:cubicBezTo>
                  <a:cubicBezTo>
                    <a:pt x="29623" y="26822"/>
                    <a:pt x="27708" y="26640"/>
                    <a:pt x="24881" y="28008"/>
                  </a:cubicBezTo>
                  <a:cubicBezTo>
                    <a:pt x="22054" y="29376"/>
                    <a:pt x="22874" y="26914"/>
                    <a:pt x="23695" y="26093"/>
                  </a:cubicBezTo>
                  <a:cubicBezTo>
                    <a:pt x="24516" y="25272"/>
                    <a:pt x="23695" y="24908"/>
                    <a:pt x="22236" y="23722"/>
                  </a:cubicBezTo>
                  <a:cubicBezTo>
                    <a:pt x="20777" y="22537"/>
                    <a:pt x="22236" y="23722"/>
                    <a:pt x="22236" y="22354"/>
                  </a:cubicBezTo>
                  <a:cubicBezTo>
                    <a:pt x="22236" y="20986"/>
                    <a:pt x="26796" y="21807"/>
                    <a:pt x="28802" y="21533"/>
                  </a:cubicBezTo>
                  <a:cubicBezTo>
                    <a:pt x="30808" y="21260"/>
                    <a:pt x="30170" y="19163"/>
                    <a:pt x="28802" y="17795"/>
                  </a:cubicBezTo>
                  <a:cubicBezTo>
                    <a:pt x="27434" y="16427"/>
                    <a:pt x="28802" y="15515"/>
                    <a:pt x="27343" y="15241"/>
                  </a:cubicBezTo>
                  <a:cubicBezTo>
                    <a:pt x="25884" y="14968"/>
                    <a:pt x="25610" y="16062"/>
                    <a:pt x="24789" y="17521"/>
                  </a:cubicBezTo>
                  <a:cubicBezTo>
                    <a:pt x="23969" y="18980"/>
                    <a:pt x="23331" y="19527"/>
                    <a:pt x="22236" y="18616"/>
                  </a:cubicBezTo>
                  <a:cubicBezTo>
                    <a:pt x="21142" y="17703"/>
                    <a:pt x="19410" y="19801"/>
                    <a:pt x="17403" y="21169"/>
                  </a:cubicBezTo>
                  <a:cubicBezTo>
                    <a:pt x="15397" y="22537"/>
                    <a:pt x="13665" y="19527"/>
                    <a:pt x="12844" y="18342"/>
                  </a:cubicBezTo>
                  <a:cubicBezTo>
                    <a:pt x="12023" y="17156"/>
                    <a:pt x="11658" y="14968"/>
                    <a:pt x="9652" y="17521"/>
                  </a:cubicBezTo>
                  <a:cubicBezTo>
                    <a:pt x="7646" y="20074"/>
                    <a:pt x="8558" y="16974"/>
                    <a:pt x="9652" y="15515"/>
                  </a:cubicBezTo>
                  <a:cubicBezTo>
                    <a:pt x="10746" y="14056"/>
                    <a:pt x="12205" y="14603"/>
                    <a:pt x="10838" y="13509"/>
                  </a:cubicBezTo>
                  <a:cubicBezTo>
                    <a:pt x="9470" y="12414"/>
                    <a:pt x="10838" y="12050"/>
                    <a:pt x="13118" y="9770"/>
                  </a:cubicBezTo>
                  <a:cubicBezTo>
                    <a:pt x="15397" y="7490"/>
                    <a:pt x="13118" y="9770"/>
                    <a:pt x="12205" y="7217"/>
                  </a:cubicBezTo>
                  <a:cubicBezTo>
                    <a:pt x="11294" y="4663"/>
                    <a:pt x="10564" y="5484"/>
                    <a:pt x="7646" y="8676"/>
                  </a:cubicBezTo>
                  <a:cubicBezTo>
                    <a:pt x="4728" y="11867"/>
                    <a:pt x="2266" y="10682"/>
                    <a:pt x="6825" y="7490"/>
                  </a:cubicBezTo>
                  <a:cubicBezTo>
                    <a:pt x="11385" y="4299"/>
                    <a:pt x="10838" y="4390"/>
                    <a:pt x="8831" y="5211"/>
                  </a:cubicBezTo>
                  <a:cubicBezTo>
                    <a:pt x="6825" y="6032"/>
                    <a:pt x="7646" y="4663"/>
                    <a:pt x="8831" y="3569"/>
                  </a:cubicBezTo>
                  <a:cubicBezTo>
                    <a:pt x="10017" y="2475"/>
                    <a:pt x="9926" y="925"/>
                    <a:pt x="8831" y="104"/>
                  </a:cubicBezTo>
                  <a:cubicBezTo>
                    <a:pt x="7737" y="-717"/>
                    <a:pt x="7099" y="2384"/>
                    <a:pt x="7099" y="2384"/>
                  </a:cubicBezTo>
                  <a:cubicBezTo>
                    <a:pt x="6597" y="5056"/>
                    <a:pt x="4919" y="7363"/>
                    <a:pt x="2539" y="8676"/>
                  </a:cubicBezTo>
                  <a:cubicBezTo>
                    <a:pt x="260" y="10408"/>
                    <a:pt x="533" y="9770"/>
                    <a:pt x="1354" y="13235"/>
                  </a:cubicBezTo>
                  <a:cubicBezTo>
                    <a:pt x="2175" y="16700"/>
                    <a:pt x="2813" y="17248"/>
                    <a:pt x="1354" y="17521"/>
                  </a:cubicBezTo>
                  <a:cubicBezTo>
                    <a:pt x="-105" y="17795"/>
                    <a:pt x="-652" y="18342"/>
                    <a:pt x="807" y="20895"/>
                  </a:cubicBezTo>
                  <a:cubicBezTo>
                    <a:pt x="2266" y="23448"/>
                    <a:pt x="2813" y="24087"/>
                    <a:pt x="807" y="24087"/>
                  </a:cubicBezTo>
                  <a:cubicBezTo>
                    <a:pt x="-1199" y="24087"/>
                    <a:pt x="3633" y="28008"/>
                    <a:pt x="2813" y="30652"/>
                  </a:cubicBezTo>
                  <a:cubicBezTo>
                    <a:pt x="1992" y="33297"/>
                    <a:pt x="4546" y="34300"/>
                    <a:pt x="3360" y="36306"/>
                  </a:cubicBezTo>
                  <a:cubicBezTo>
                    <a:pt x="2175" y="38312"/>
                    <a:pt x="2266" y="40592"/>
                    <a:pt x="533" y="44878"/>
                  </a:cubicBezTo>
                  <a:cubicBezTo>
                    <a:pt x="-1199" y="49164"/>
                    <a:pt x="7099" y="44878"/>
                    <a:pt x="9652" y="41960"/>
                  </a:cubicBezTo>
                  <a:cubicBezTo>
                    <a:pt x="11695" y="38987"/>
                    <a:pt x="15707" y="38148"/>
                    <a:pt x="18771" y="40045"/>
                  </a:cubicBezTo>
                  <a:cubicBezTo>
                    <a:pt x="22309" y="42024"/>
                    <a:pt x="26039" y="43638"/>
                    <a:pt x="29896" y="44878"/>
                  </a:cubicBezTo>
                  <a:cubicBezTo>
                    <a:pt x="31902" y="45425"/>
                    <a:pt x="32450" y="43966"/>
                    <a:pt x="31264" y="40592"/>
                  </a:cubicBezTo>
                  <a:cubicBezTo>
                    <a:pt x="30079" y="37218"/>
                    <a:pt x="33270" y="41139"/>
                    <a:pt x="35550" y="43419"/>
                  </a:cubicBezTo>
                  <a:cubicBezTo>
                    <a:pt x="37975" y="45380"/>
                    <a:pt x="40994" y="46474"/>
                    <a:pt x="44122" y="46520"/>
                  </a:cubicBezTo>
                  <a:cubicBezTo>
                    <a:pt x="47669" y="47130"/>
                    <a:pt x="51243" y="45589"/>
                    <a:pt x="53240" y="42598"/>
                  </a:cubicBezTo>
                  <a:cubicBezTo>
                    <a:pt x="55520" y="39407"/>
                    <a:pt x="50414" y="40045"/>
                    <a:pt x="48955" y="40866"/>
                  </a:cubicBezTo>
                  <a:cubicBezTo>
                    <a:pt x="47495" y="41686"/>
                    <a:pt x="47587" y="43146"/>
                    <a:pt x="44942" y="43419"/>
                  </a:cubicBezTo>
                  <a:cubicBezTo>
                    <a:pt x="42298" y="43693"/>
                    <a:pt x="37282" y="38859"/>
                    <a:pt x="34455" y="36854"/>
                  </a:cubicBezTo>
                  <a:cubicBezTo>
                    <a:pt x="31629" y="34847"/>
                    <a:pt x="34455" y="34574"/>
                    <a:pt x="37009" y="34847"/>
                  </a:cubicBezTo>
                  <a:cubicBezTo>
                    <a:pt x="39562" y="35121"/>
                    <a:pt x="39015" y="34847"/>
                    <a:pt x="37009" y="32841"/>
                  </a:cubicBezTo>
                  <a:cubicBezTo>
                    <a:pt x="35003" y="30835"/>
                    <a:pt x="37556" y="30926"/>
                    <a:pt x="39562" y="31473"/>
                  </a:cubicBezTo>
                  <a:cubicBezTo>
                    <a:pt x="42325" y="32111"/>
                    <a:pt x="45207" y="31920"/>
                    <a:pt x="47861" y="30926"/>
                  </a:cubicBezTo>
                  <a:cubicBezTo>
                    <a:pt x="49775" y="29740"/>
                    <a:pt x="52420" y="34574"/>
                    <a:pt x="54335" y="35485"/>
                  </a:cubicBezTo>
                  <a:cubicBezTo>
                    <a:pt x="56250" y="36397"/>
                    <a:pt x="57800" y="36033"/>
                    <a:pt x="56706" y="34027"/>
                  </a:cubicBezTo>
                  <a:cubicBezTo>
                    <a:pt x="55611" y="32020"/>
                    <a:pt x="56706" y="31473"/>
                    <a:pt x="59806" y="30652"/>
                  </a:cubicBezTo>
                  <a:cubicBezTo>
                    <a:pt x="62906" y="29832"/>
                    <a:pt x="62633" y="23722"/>
                    <a:pt x="59806" y="20895"/>
                  </a:cubicBezTo>
                  <a:cubicBezTo>
                    <a:pt x="57800" y="18406"/>
                    <a:pt x="54189" y="17932"/>
                    <a:pt x="51599" y="19801"/>
                  </a:cubicBezTo>
                  <a:close/>
                </a:path>
              </a:pathLst>
            </a:custGeom>
            <a:grpFill/>
            <a:ln w="4559" cap="flat">
              <a:solidFill>
                <a:srgbClr val="FFFFFF"/>
              </a:solidFill>
              <a:prstDash val="solid"/>
              <a:miter/>
            </a:ln>
          </p:spPr>
          <p:txBody>
            <a:bodyPr rtlCol="0" anchor="ctr"/>
            <a:lstStyle/>
            <a:p>
              <a:endParaRPr lang="en-US"/>
            </a:p>
          </p:txBody>
        </p:sp>
        <p:sp>
          <p:nvSpPr>
            <p:cNvPr id="1385" name="Freeform: Shape 1384">
              <a:extLst>
                <a:ext uri="{FF2B5EF4-FFF2-40B4-BE49-F238E27FC236}">
                  <a16:creationId xmlns:a16="http://schemas.microsoft.com/office/drawing/2014/main" id="{63A62B38-BDCC-ABBB-85F4-D89512A38252}"/>
                </a:ext>
              </a:extLst>
            </p:cNvPr>
            <p:cNvSpPr/>
            <p:nvPr/>
          </p:nvSpPr>
          <p:spPr>
            <a:xfrm>
              <a:off x="8033498" y="6097866"/>
              <a:ext cx="5196" cy="5864"/>
            </a:xfrm>
            <a:custGeom>
              <a:avLst/>
              <a:gdLst>
                <a:gd name="connsiteX0" fmla="*/ 2045 w 5196"/>
                <a:gd name="connsiteY0" fmla="*/ 4129 h 5864"/>
                <a:gd name="connsiteX1" fmla="*/ 5145 w 5196"/>
                <a:gd name="connsiteY1" fmla="*/ 663 h 5864"/>
                <a:gd name="connsiteX2" fmla="*/ 2319 w 5196"/>
                <a:gd name="connsiteY2" fmla="*/ 1849 h 5864"/>
                <a:gd name="connsiteX3" fmla="*/ 2045 w 5196"/>
                <a:gd name="connsiteY3" fmla="*/ 4129 h 5864"/>
              </a:gdLst>
              <a:ahLst/>
              <a:cxnLst>
                <a:cxn ang="0">
                  <a:pos x="connsiteX0" y="connsiteY0"/>
                </a:cxn>
                <a:cxn ang="0">
                  <a:pos x="connsiteX1" y="connsiteY1"/>
                </a:cxn>
                <a:cxn ang="0">
                  <a:pos x="connsiteX2" y="connsiteY2"/>
                </a:cxn>
                <a:cxn ang="0">
                  <a:pos x="connsiteX3" y="connsiteY3"/>
                </a:cxn>
              </a:cxnLst>
              <a:rect l="l" t="t" r="r" b="b"/>
              <a:pathLst>
                <a:path w="5196" h="5864">
                  <a:moveTo>
                    <a:pt x="2045" y="4129"/>
                  </a:moveTo>
                  <a:cubicBezTo>
                    <a:pt x="5145" y="663"/>
                    <a:pt x="4051" y="4129"/>
                    <a:pt x="5145" y="663"/>
                  </a:cubicBezTo>
                  <a:cubicBezTo>
                    <a:pt x="5145" y="663"/>
                    <a:pt x="5145" y="-1525"/>
                    <a:pt x="2319" y="1849"/>
                  </a:cubicBezTo>
                  <a:cubicBezTo>
                    <a:pt x="-508" y="5223"/>
                    <a:pt x="-1055" y="7594"/>
                    <a:pt x="2045" y="4129"/>
                  </a:cubicBezTo>
                  <a:close/>
                </a:path>
              </a:pathLst>
            </a:custGeom>
            <a:grpFill/>
            <a:ln w="4559" cap="flat">
              <a:solidFill>
                <a:srgbClr val="FFFFFF"/>
              </a:solidFill>
              <a:prstDash val="solid"/>
              <a:miter/>
            </a:ln>
          </p:spPr>
          <p:txBody>
            <a:bodyPr rtlCol="0" anchor="ctr"/>
            <a:lstStyle/>
            <a:p>
              <a:endParaRPr lang="en-US"/>
            </a:p>
          </p:txBody>
        </p:sp>
        <p:sp>
          <p:nvSpPr>
            <p:cNvPr id="1386" name="Freeform: Shape 1385">
              <a:extLst>
                <a:ext uri="{FF2B5EF4-FFF2-40B4-BE49-F238E27FC236}">
                  <a16:creationId xmlns:a16="http://schemas.microsoft.com/office/drawing/2014/main" id="{3BA0CC64-54BA-6C2B-B772-663BD24380F9}"/>
                </a:ext>
              </a:extLst>
            </p:cNvPr>
            <p:cNvSpPr/>
            <p:nvPr/>
          </p:nvSpPr>
          <p:spPr>
            <a:xfrm>
              <a:off x="7561097" y="5011215"/>
              <a:ext cx="18300" cy="17992"/>
            </a:xfrm>
            <a:custGeom>
              <a:avLst/>
              <a:gdLst>
                <a:gd name="connsiteX0" fmla="*/ 1721 w 18300"/>
                <a:gd name="connsiteY0" fmla="*/ 1889 h 17992"/>
                <a:gd name="connsiteX1" fmla="*/ 2268 w 18300"/>
                <a:gd name="connsiteY1" fmla="*/ 12740 h 17992"/>
                <a:gd name="connsiteX2" fmla="*/ 14415 w 18300"/>
                <a:gd name="connsiteY2" fmla="*/ 17081 h 17992"/>
                <a:gd name="connsiteX3" fmla="*/ 15035 w 18300"/>
                <a:gd name="connsiteY3" fmla="*/ 16752 h 17992"/>
                <a:gd name="connsiteX4" fmla="*/ 15035 w 18300"/>
                <a:gd name="connsiteY4" fmla="*/ 5080 h 17992"/>
                <a:gd name="connsiteX5" fmla="*/ 1721 w 18300"/>
                <a:gd name="connsiteY5" fmla="*/ 1889 h 1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00" h="17992">
                  <a:moveTo>
                    <a:pt x="1721" y="1889"/>
                  </a:moveTo>
                  <a:cubicBezTo>
                    <a:pt x="-2565" y="5080"/>
                    <a:pt x="2268" y="12740"/>
                    <a:pt x="2268" y="12740"/>
                  </a:cubicBezTo>
                  <a:cubicBezTo>
                    <a:pt x="4421" y="17290"/>
                    <a:pt x="9865" y="19233"/>
                    <a:pt x="14415" y="17081"/>
                  </a:cubicBezTo>
                  <a:cubicBezTo>
                    <a:pt x="14624" y="16980"/>
                    <a:pt x="14834" y="16871"/>
                    <a:pt x="15035" y="16752"/>
                  </a:cubicBezTo>
                  <a:cubicBezTo>
                    <a:pt x="19321" y="14746"/>
                    <a:pt x="19321" y="11008"/>
                    <a:pt x="15035" y="5080"/>
                  </a:cubicBezTo>
                  <a:cubicBezTo>
                    <a:pt x="10749" y="-847"/>
                    <a:pt x="5916" y="-1212"/>
                    <a:pt x="1721" y="1889"/>
                  </a:cubicBezTo>
                  <a:close/>
                </a:path>
              </a:pathLst>
            </a:custGeom>
            <a:grpFill/>
            <a:ln w="4559" cap="flat">
              <a:solidFill>
                <a:srgbClr val="FFFFFF"/>
              </a:solidFill>
              <a:prstDash val="solid"/>
              <a:miter/>
            </a:ln>
          </p:spPr>
          <p:txBody>
            <a:bodyPr rtlCol="0" anchor="ctr"/>
            <a:lstStyle/>
            <a:p>
              <a:endParaRPr lang="en-US"/>
            </a:p>
          </p:txBody>
        </p:sp>
        <p:sp>
          <p:nvSpPr>
            <p:cNvPr id="1387" name="Freeform: Shape 1386">
              <a:extLst>
                <a:ext uri="{FF2B5EF4-FFF2-40B4-BE49-F238E27FC236}">
                  <a16:creationId xmlns:a16="http://schemas.microsoft.com/office/drawing/2014/main" id="{2B4A4664-D252-7799-8028-21D42D785620}"/>
                </a:ext>
              </a:extLst>
            </p:cNvPr>
            <p:cNvSpPr/>
            <p:nvPr/>
          </p:nvSpPr>
          <p:spPr>
            <a:xfrm>
              <a:off x="7631724" y="4980026"/>
              <a:ext cx="14044" cy="18046"/>
            </a:xfrm>
            <a:custGeom>
              <a:avLst/>
              <a:gdLst>
                <a:gd name="connsiteX0" fmla="*/ 8604 w 14044"/>
                <a:gd name="connsiteY0" fmla="*/ 341 h 18046"/>
                <a:gd name="connsiteX1" fmla="*/ 580 w 14044"/>
                <a:gd name="connsiteY1" fmla="*/ 13472 h 18046"/>
                <a:gd name="connsiteX2" fmla="*/ 4045 w 14044"/>
                <a:gd name="connsiteY2" fmla="*/ 17393 h 18046"/>
                <a:gd name="connsiteX3" fmla="*/ 13984 w 14044"/>
                <a:gd name="connsiteY3" fmla="*/ 10281 h 18046"/>
                <a:gd name="connsiteX4" fmla="*/ 8604 w 14044"/>
                <a:gd name="connsiteY4" fmla="*/ 341 h 18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4" h="18046">
                  <a:moveTo>
                    <a:pt x="8604" y="341"/>
                  </a:moveTo>
                  <a:cubicBezTo>
                    <a:pt x="5413" y="-1939"/>
                    <a:pt x="3133" y="6633"/>
                    <a:pt x="580" y="13472"/>
                  </a:cubicBezTo>
                  <a:cubicBezTo>
                    <a:pt x="-1974" y="20311"/>
                    <a:pt x="4045" y="17393"/>
                    <a:pt x="4045" y="17393"/>
                  </a:cubicBezTo>
                  <a:cubicBezTo>
                    <a:pt x="8878" y="16299"/>
                    <a:pt x="13164" y="14566"/>
                    <a:pt x="13984" y="10281"/>
                  </a:cubicBezTo>
                  <a:cubicBezTo>
                    <a:pt x="14148" y="6232"/>
                    <a:pt x="12088" y="2411"/>
                    <a:pt x="8604" y="341"/>
                  </a:cubicBezTo>
                  <a:close/>
                </a:path>
              </a:pathLst>
            </a:custGeom>
            <a:grpFill/>
            <a:ln w="4559" cap="flat">
              <a:solidFill>
                <a:srgbClr val="FFFFFF"/>
              </a:solidFill>
              <a:prstDash val="solid"/>
              <a:miter/>
            </a:ln>
          </p:spPr>
          <p:txBody>
            <a:bodyPr rtlCol="0" anchor="ctr"/>
            <a:lstStyle/>
            <a:p>
              <a:endParaRPr lang="en-US"/>
            </a:p>
          </p:txBody>
        </p:sp>
        <p:sp>
          <p:nvSpPr>
            <p:cNvPr id="1388" name="Freeform: Shape 1387">
              <a:extLst>
                <a:ext uri="{FF2B5EF4-FFF2-40B4-BE49-F238E27FC236}">
                  <a16:creationId xmlns:a16="http://schemas.microsoft.com/office/drawing/2014/main" id="{96B677B0-BA53-E0CB-8208-E20AEA82B95D}"/>
                </a:ext>
              </a:extLst>
            </p:cNvPr>
            <p:cNvSpPr/>
            <p:nvPr/>
          </p:nvSpPr>
          <p:spPr>
            <a:xfrm>
              <a:off x="11241543" y="4983705"/>
              <a:ext cx="102121" cy="80750"/>
            </a:xfrm>
            <a:custGeom>
              <a:avLst/>
              <a:gdLst>
                <a:gd name="connsiteX0" fmla="*/ 101069 w 102121"/>
                <a:gd name="connsiteY0" fmla="*/ 78185 h 80750"/>
                <a:gd name="connsiteX1" fmla="*/ 89944 w 102121"/>
                <a:gd name="connsiteY1" fmla="*/ 64780 h 80750"/>
                <a:gd name="connsiteX2" fmla="*/ 65414 w 102121"/>
                <a:gd name="connsiteY2" fmla="*/ 46542 h 80750"/>
                <a:gd name="connsiteX3" fmla="*/ 49182 w 102121"/>
                <a:gd name="connsiteY3" fmla="*/ 34323 h 80750"/>
                <a:gd name="connsiteX4" fmla="*/ 30032 w 102121"/>
                <a:gd name="connsiteY4" fmla="*/ 18091 h 80750"/>
                <a:gd name="connsiteX5" fmla="*/ 17266 w 102121"/>
                <a:gd name="connsiteY5" fmla="*/ 8060 h 80750"/>
                <a:gd name="connsiteX6" fmla="*/ 12433 w 102121"/>
                <a:gd name="connsiteY6" fmla="*/ 8060 h 80750"/>
                <a:gd name="connsiteX7" fmla="*/ 2675 w 102121"/>
                <a:gd name="connsiteY7" fmla="*/ 2407 h 80750"/>
                <a:gd name="connsiteX8" fmla="*/ 1307 w 102121"/>
                <a:gd name="connsiteY8" fmla="*/ 3775 h 80750"/>
                <a:gd name="connsiteX9" fmla="*/ 8968 w 102121"/>
                <a:gd name="connsiteY9" fmla="*/ 17453 h 80750"/>
                <a:gd name="connsiteX10" fmla="*/ 48909 w 102121"/>
                <a:gd name="connsiteY10" fmla="*/ 55661 h 80750"/>
                <a:gd name="connsiteX11" fmla="*/ 57116 w 102121"/>
                <a:gd name="connsiteY11" fmla="*/ 58214 h 80750"/>
                <a:gd name="connsiteX12" fmla="*/ 62860 w 102121"/>
                <a:gd name="connsiteY12" fmla="*/ 61041 h 80750"/>
                <a:gd name="connsiteX13" fmla="*/ 76812 w 102121"/>
                <a:gd name="connsiteY13" fmla="*/ 71072 h 80750"/>
                <a:gd name="connsiteX14" fmla="*/ 101069 w 102121"/>
                <a:gd name="connsiteY14" fmla="*/ 78185 h 8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121" h="80750">
                  <a:moveTo>
                    <a:pt x="101069" y="78185"/>
                  </a:moveTo>
                  <a:cubicBezTo>
                    <a:pt x="105628" y="70707"/>
                    <a:pt x="93318" y="66512"/>
                    <a:pt x="89944" y="64780"/>
                  </a:cubicBezTo>
                  <a:cubicBezTo>
                    <a:pt x="86570" y="63048"/>
                    <a:pt x="69153" y="49096"/>
                    <a:pt x="65414" y="46542"/>
                  </a:cubicBezTo>
                  <a:cubicBezTo>
                    <a:pt x="59486" y="43186"/>
                    <a:pt x="54015" y="39074"/>
                    <a:pt x="49182" y="34323"/>
                  </a:cubicBezTo>
                  <a:cubicBezTo>
                    <a:pt x="43438" y="28158"/>
                    <a:pt x="37054" y="22706"/>
                    <a:pt x="30032" y="18091"/>
                  </a:cubicBezTo>
                  <a:cubicBezTo>
                    <a:pt x="25200" y="15520"/>
                    <a:pt x="20913" y="12118"/>
                    <a:pt x="17266" y="8060"/>
                  </a:cubicBezTo>
                  <a:cubicBezTo>
                    <a:pt x="14074" y="4048"/>
                    <a:pt x="12706" y="6602"/>
                    <a:pt x="12433" y="8060"/>
                  </a:cubicBezTo>
                  <a:cubicBezTo>
                    <a:pt x="12160" y="9519"/>
                    <a:pt x="7874" y="8607"/>
                    <a:pt x="2675" y="2407"/>
                  </a:cubicBezTo>
                  <a:cubicBezTo>
                    <a:pt x="-2522" y="-3794"/>
                    <a:pt x="1307" y="3775"/>
                    <a:pt x="1307" y="3775"/>
                  </a:cubicBezTo>
                  <a:cubicBezTo>
                    <a:pt x="2403" y="6602"/>
                    <a:pt x="8968" y="17453"/>
                    <a:pt x="8968" y="17453"/>
                  </a:cubicBezTo>
                  <a:cubicBezTo>
                    <a:pt x="20549" y="31888"/>
                    <a:pt x="33954" y="44728"/>
                    <a:pt x="48909" y="55661"/>
                  </a:cubicBezTo>
                  <a:cubicBezTo>
                    <a:pt x="51280" y="57403"/>
                    <a:pt x="54198" y="58306"/>
                    <a:pt x="57116" y="58214"/>
                  </a:cubicBezTo>
                  <a:cubicBezTo>
                    <a:pt x="59305" y="58433"/>
                    <a:pt x="61311" y="59436"/>
                    <a:pt x="62860" y="61041"/>
                  </a:cubicBezTo>
                  <a:cubicBezTo>
                    <a:pt x="64593" y="62500"/>
                    <a:pt x="71979" y="67333"/>
                    <a:pt x="76812" y="71072"/>
                  </a:cubicBezTo>
                  <a:cubicBezTo>
                    <a:pt x="81646" y="74811"/>
                    <a:pt x="96510" y="85571"/>
                    <a:pt x="101069" y="78185"/>
                  </a:cubicBezTo>
                  <a:close/>
                </a:path>
              </a:pathLst>
            </a:custGeom>
            <a:grpFill/>
            <a:ln w="4559" cap="flat">
              <a:solidFill>
                <a:srgbClr val="FFFFFF"/>
              </a:solidFill>
              <a:prstDash val="solid"/>
              <a:miter/>
            </a:ln>
          </p:spPr>
          <p:txBody>
            <a:bodyPr rtlCol="0" anchor="ctr"/>
            <a:lstStyle/>
            <a:p>
              <a:endParaRPr lang="en-US"/>
            </a:p>
          </p:txBody>
        </p:sp>
        <p:sp>
          <p:nvSpPr>
            <p:cNvPr id="1389" name="Freeform: Shape 1388">
              <a:extLst>
                <a:ext uri="{FF2B5EF4-FFF2-40B4-BE49-F238E27FC236}">
                  <a16:creationId xmlns:a16="http://schemas.microsoft.com/office/drawing/2014/main" id="{E8E36C1F-18B6-5DE2-C380-A56D2ED87613}"/>
                </a:ext>
              </a:extLst>
            </p:cNvPr>
            <p:cNvSpPr/>
            <p:nvPr/>
          </p:nvSpPr>
          <p:spPr>
            <a:xfrm>
              <a:off x="11342512" y="5004199"/>
              <a:ext cx="16135" cy="17933"/>
            </a:xfrm>
            <a:custGeom>
              <a:avLst/>
              <a:gdLst>
                <a:gd name="connsiteX0" fmla="*/ 4294 w 16135"/>
                <a:gd name="connsiteY0" fmla="*/ 6991 h 17933"/>
                <a:gd name="connsiteX1" fmla="*/ 2926 w 16135"/>
                <a:gd name="connsiteY1" fmla="*/ 12370 h 17933"/>
                <a:gd name="connsiteX2" fmla="*/ 10039 w 16135"/>
                <a:gd name="connsiteY2" fmla="*/ 15745 h 17933"/>
                <a:gd name="connsiteX3" fmla="*/ 15146 w 16135"/>
                <a:gd name="connsiteY3" fmla="*/ 15745 h 17933"/>
                <a:gd name="connsiteX4" fmla="*/ 12593 w 16135"/>
                <a:gd name="connsiteY4" fmla="*/ 5258 h 17933"/>
                <a:gd name="connsiteX5" fmla="*/ 4022 w 16135"/>
                <a:gd name="connsiteY5" fmla="*/ 698 h 17933"/>
                <a:gd name="connsiteX6" fmla="*/ 4022 w 16135"/>
                <a:gd name="connsiteY6" fmla="*/ 3799 h 17933"/>
                <a:gd name="connsiteX7" fmla="*/ 4294 w 16135"/>
                <a:gd name="connsiteY7" fmla="*/ 6991 h 17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35" h="17933">
                  <a:moveTo>
                    <a:pt x="4294" y="6991"/>
                  </a:moveTo>
                  <a:cubicBezTo>
                    <a:pt x="2926" y="7538"/>
                    <a:pt x="646" y="10364"/>
                    <a:pt x="2926" y="12370"/>
                  </a:cubicBezTo>
                  <a:cubicBezTo>
                    <a:pt x="5206" y="14377"/>
                    <a:pt x="6574" y="12918"/>
                    <a:pt x="10039" y="15745"/>
                  </a:cubicBezTo>
                  <a:cubicBezTo>
                    <a:pt x="13504" y="18572"/>
                    <a:pt x="12867" y="18662"/>
                    <a:pt x="15146" y="15745"/>
                  </a:cubicBezTo>
                  <a:cubicBezTo>
                    <a:pt x="17426" y="12827"/>
                    <a:pt x="15146" y="8632"/>
                    <a:pt x="12593" y="5258"/>
                  </a:cubicBezTo>
                  <a:cubicBezTo>
                    <a:pt x="10039" y="1884"/>
                    <a:pt x="9765" y="-1581"/>
                    <a:pt x="4022" y="698"/>
                  </a:cubicBezTo>
                  <a:cubicBezTo>
                    <a:pt x="-1723" y="2978"/>
                    <a:pt x="-1086" y="3799"/>
                    <a:pt x="4022" y="3799"/>
                  </a:cubicBezTo>
                  <a:cubicBezTo>
                    <a:pt x="9128" y="3799"/>
                    <a:pt x="4294" y="6991"/>
                    <a:pt x="4294" y="6991"/>
                  </a:cubicBezTo>
                  <a:close/>
                </a:path>
              </a:pathLst>
            </a:custGeom>
            <a:grpFill/>
            <a:ln w="4559" cap="flat">
              <a:solidFill>
                <a:srgbClr val="FFFFFF"/>
              </a:solidFill>
              <a:prstDash val="solid"/>
              <a:miter/>
            </a:ln>
          </p:spPr>
          <p:txBody>
            <a:bodyPr rtlCol="0" anchor="ctr"/>
            <a:lstStyle/>
            <a:p>
              <a:endParaRPr lang="en-US"/>
            </a:p>
          </p:txBody>
        </p:sp>
        <p:sp>
          <p:nvSpPr>
            <p:cNvPr id="1390" name="Freeform: Shape 1389">
              <a:extLst>
                <a:ext uri="{FF2B5EF4-FFF2-40B4-BE49-F238E27FC236}">
                  <a16:creationId xmlns:a16="http://schemas.microsoft.com/office/drawing/2014/main" id="{85E650E5-79A0-8187-A135-E3E2FC251CAC}"/>
                </a:ext>
              </a:extLst>
            </p:cNvPr>
            <p:cNvSpPr/>
            <p:nvPr/>
          </p:nvSpPr>
          <p:spPr>
            <a:xfrm>
              <a:off x="11371934" y="5027648"/>
              <a:ext cx="8825" cy="9974"/>
            </a:xfrm>
            <a:custGeom>
              <a:avLst/>
              <a:gdLst>
                <a:gd name="connsiteX0" fmla="*/ 2867 w 8825"/>
                <a:gd name="connsiteY0" fmla="*/ 320 h 9974"/>
                <a:gd name="connsiteX1" fmla="*/ -52 w 8825"/>
                <a:gd name="connsiteY1" fmla="*/ 3694 h 9974"/>
                <a:gd name="connsiteX2" fmla="*/ 3414 w 8825"/>
                <a:gd name="connsiteY2" fmla="*/ 9439 h 9974"/>
                <a:gd name="connsiteX3" fmla="*/ 7153 w 8825"/>
                <a:gd name="connsiteY3" fmla="*/ 7433 h 9974"/>
                <a:gd name="connsiteX4" fmla="*/ 7153 w 8825"/>
                <a:gd name="connsiteY4" fmla="*/ 3147 h 9974"/>
                <a:gd name="connsiteX5" fmla="*/ 2867 w 8825"/>
                <a:gd name="connsiteY5" fmla="*/ 320 h 9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25" h="9974">
                  <a:moveTo>
                    <a:pt x="2867" y="320"/>
                  </a:moveTo>
                  <a:cubicBezTo>
                    <a:pt x="1134" y="1414"/>
                    <a:pt x="-52" y="867"/>
                    <a:pt x="-52" y="3694"/>
                  </a:cubicBezTo>
                  <a:cubicBezTo>
                    <a:pt x="-52" y="6521"/>
                    <a:pt x="860" y="10259"/>
                    <a:pt x="3414" y="9439"/>
                  </a:cubicBezTo>
                  <a:cubicBezTo>
                    <a:pt x="3414" y="9439"/>
                    <a:pt x="5420" y="11445"/>
                    <a:pt x="7153" y="7433"/>
                  </a:cubicBezTo>
                  <a:cubicBezTo>
                    <a:pt x="8885" y="3420"/>
                    <a:pt x="9706" y="5153"/>
                    <a:pt x="7153" y="3147"/>
                  </a:cubicBezTo>
                  <a:cubicBezTo>
                    <a:pt x="4599" y="1141"/>
                    <a:pt x="4508" y="-865"/>
                    <a:pt x="2867" y="320"/>
                  </a:cubicBezTo>
                  <a:close/>
                </a:path>
              </a:pathLst>
            </a:custGeom>
            <a:grpFill/>
            <a:ln w="4559" cap="flat">
              <a:solidFill>
                <a:srgbClr val="FFFFFF"/>
              </a:solidFill>
              <a:prstDash val="solid"/>
              <a:miter/>
            </a:ln>
          </p:spPr>
          <p:txBody>
            <a:bodyPr rtlCol="0" anchor="ctr"/>
            <a:lstStyle/>
            <a:p>
              <a:endParaRPr lang="en-US"/>
            </a:p>
          </p:txBody>
        </p:sp>
        <p:sp>
          <p:nvSpPr>
            <p:cNvPr id="1391" name="Freeform: Shape 1390">
              <a:extLst>
                <a:ext uri="{FF2B5EF4-FFF2-40B4-BE49-F238E27FC236}">
                  <a16:creationId xmlns:a16="http://schemas.microsoft.com/office/drawing/2014/main" id="{648AAA20-63D2-A855-A62A-C64C48025BCB}"/>
                </a:ext>
              </a:extLst>
            </p:cNvPr>
            <p:cNvSpPr/>
            <p:nvPr/>
          </p:nvSpPr>
          <p:spPr>
            <a:xfrm>
              <a:off x="11327171" y="4994139"/>
              <a:ext cx="3252" cy="10153"/>
            </a:xfrm>
            <a:custGeom>
              <a:avLst/>
              <a:gdLst>
                <a:gd name="connsiteX0" fmla="*/ 2309 w 3252"/>
                <a:gd name="connsiteY0" fmla="*/ 1001 h 10153"/>
                <a:gd name="connsiteX1" fmla="*/ 303 w 3252"/>
                <a:gd name="connsiteY1" fmla="*/ 10119 h 10153"/>
                <a:gd name="connsiteX2" fmla="*/ 2309 w 3252"/>
                <a:gd name="connsiteY2" fmla="*/ 5560 h 10153"/>
                <a:gd name="connsiteX3" fmla="*/ 2309 w 3252"/>
                <a:gd name="connsiteY3" fmla="*/ 1001 h 10153"/>
              </a:gdLst>
              <a:ahLst/>
              <a:cxnLst>
                <a:cxn ang="0">
                  <a:pos x="connsiteX0" y="connsiteY0"/>
                </a:cxn>
                <a:cxn ang="0">
                  <a:pos x="connsiteX1" y="connsiteY1"/>
                </a:cxn>
                <a:cxn ang="0">
                  <a:pos x="connsiteX2" y="connsiteY2"/>
                </a:cxn>
                <a:cxn ang="0">
                  <a:pos x="connsiteX3" y="connsiteY3"/>
                </a:cxn>
              </a:cxnLst>
              <a:rect l="l" t="t" r="r" b="b"/>
              <a:pathLst>
                <a:path w="3252" h="10153">
                  <a:moveTo>
                    <a:pt x="2309" y="1001"/>
                  </a:moveTo>
                  <a:cubicBezTo>
                    <a:pt x="303" y="4192"/>
                    <a:pt x="-609" y="10119"/>
                    <a:pt x="303" y="10119"/>
                  </a:cubicBezTo>
                  <a:cubicBezTo>
                    <a:pt x="1671" y="8998"/>
                    <a:pt x="2400" y="7311"/>
                    <a:pt x="2309" y="5560"/>
                  </a:cubicBezTo>
                  <a:cubicBezTo>
                    <a:pt x="2309" y="2460"/>
                    <a:pt x="4316" y="-2100"/>
                    <a:pt x="2309" y="1001"/>
                  </a:cubicBezTo>
                  <a:close/>
                </a:path>
              </a:pathLst>
            </a:custGeom>
            <a:grpFill/>
            <a:ln w="4559" cap="flat">
              <a:solidFill>
                <a:srgbClr val="FFFFFF"/>
              </a:solidFill>
              <a:prstDash val="solid"/>
              <a:miter/>
            </a:ln>
          </p:spPr>
          <p:txBody>
            <a:bodyPr rtlCol="0" anchor="ctr"/>
            <a:lstStyle/>
            <a:p>
              <a:endParaRPr lang="en-US"/>
            </a:p>
          </p:txBody>
        </p:sp>
        <p:sp>
          <p:nvSpPr>
            <p:cNvPr id="1392" name="Freeform: Shape 1391">
              <a:extLst>
                <a:ext uri="{FF2B5EF4-FFF2-40B4-BE49-F238E27FC236}">
                  <a16:creationId xmlns:a16="http://schemas.microsoft.com/office/drawing/2014/main" id="{D9017036-24BE-E138-6150-BF3420B48402}"/>
                </a:ext>
              </a:extLst>
            </p:cNvPr>
            <p:cNvSpPr/>
            <p:nvPr/>
          </p:nvSpPr>
          <p:spPr>
            <a:xfrm>
              <a:off x="5527705" y="2395187"/>
              <a:ext cx="439960" cy="373606"/>
            </a:xfrm>
            <a:custGeom>
              <a:avLst/>
              <a:gdLst>
                <a:gd name="connsiteX0" fmla="*/ 376563 w 439960"/>
                <a:gd name="connsiteY0" fmla="*/ 72826 h 373606"/>
                <a:gd name="connsiteX1" fmla="*/ 374010 w 439960"/>
                <a:gd name="connsiteY1" fmla="*/ 71458 h 373606"/>
                <a:gd name="connsiteX2" fmla="*/ 371457 w 439960"/>
                <a:gd name="connsiteY2" fmla="*/ 71458 h 373606"/>
                <a:gd name="connsiteX3" fmla="*/ 363888 w 439960"/>
                <a:gd name="connsiteY3" fmla="*/ 72005 h 373606"/>
                <a:gd name="connsiteX4" fmla="*/ 359784 w 439960"/>
                <a:gd name="connsiteY4" fmla="*/ 70272 h 373606"/>
                <a:gd name="connsiteX5" fmla="*/ 357778 w 439960"/>
                <a:gd name="connsiteY5" fmla="*/ 69725 h 373606"/>
                <a:gd name="connsiteX6" fmla="*/ 356046 w 439960"/>
                <a:gd name="connsiteY6" fmla="*/ 69725 h 373606"/>
                <a:gd name="connsiteX7" fmla="*/ 348112 w 439960"/>
                <a:gd name="connsiteY7" fmla="*/ 71458 h 373606"/>
                <a:gd name="connsiteX8" fmla="*/ 346215 w 439960"/>
                <a:gd name="connsiteY8" fmla="*/ 70355 h 373606"/>
                <a:gd name="connsiteX9" fmla="*/ 346197 w 439960"/>
                <a:gd name="connsiteY9" fmla="*/ 70272 h 373606"/>
                <a:gd name="connsiteX10" fmla="*/ 343826 w 439960"/>
                <a:gd name="connsiteY10" fmla="*/ 66899 h 373606"/>
                <a:gd name="connsiteX11" fmla="*/ 342550 w 439960"/>
                <a:gd name="connsiteY11" fmla="*/ 65439 h 373606"/>
                <a:gd name="connsiteX12" fmla="*/ 331424 w 439960"/>
                <a:gd name="connsiteY12" fmla="*/ 59056 h 373606"/>
                <a:gd name="connsiteX13" fmla="*/ 329510 w 439960"/>
                <a:gd name="connsiteY13" fmla="*/ 58509 h 373606"/>
                <a:gd name="connsiteX14" fmla="*/ 326956 w 439960"/>
                <a:gd name="connsiteY14" fmla="*/ 58509 h 373606"/>
                <a:gd name="connsiteX15" fmla="*/ 323947 w 439960"/>
                <a:gd name="connsiteY15" fmla="*/ 44831 h 373606"/>
                <a:gd name="connsiteX16" fmla="*/ 322852 w 439960"/>
                <a:gd name="connsiteY16" fmla="*/ 43645 h 373606"/>
                <a:gd name="connsiteX17" fmla="*/ 312457 w 439960"/>
                <a:gd name="connsiteY17" fmla="*/ 50940 h 373606"/>
                <a:gd name="connsiteX18" fmla="*/ 308354 w 439960"/>
                <a:gd name="connsiteY18" fmla="*/ 51670 h 373606"/>
                <a:gd name="connsiteX19" fmla="*/ 302882 w 439960"/>
                <a:gd name="connsiteY19" fmla="*/ 50484 h 373606"/>
                <a:gd name="connsiteX20" fmla="*/ 302153 w 439960"/>
                <a:gd name="connsiteY20" fmla="*/ 48934 h 373606"/>
                <a:gd name="connsiteX21" fmla="*/ 303612 w 439960"/>
                <a:gd name="connsiteY21" fmla="*/ 41001 h 373606"/>
                <a:gd name="connsiteX22" fmla="*/ 304159 w 439960"/>
                <a:gd name="connsiteY22" fmla="*/ 38448 h 373606"/>
                <a:gd name="connsiteX23" fmla="*/ 299873 w 439960"/>
                <a:gd name="connsiteY23" fmla="*/ 34162 h 373606"/>
                <a:gd name="connsiteX24" fmla="*/ 296590 w 439960"/>
                <a:gd name="connsiteY24" fmla="*/ 33432 h 373606"/>
                <a:gd name="connsiteX25" fmla="*/ 288748 w 439960"/>
                <a:gd name="connsiteY25" fmla="*/ 34891 h 373606"/>
                <a:gd name="connsiteX26" fmla="*/ 286924 w 439960"/>
                <a:gd name="connsiteY26" fmla="*/ 34162 h 373606"/>
                <a:gd name="connsiteX27" fmla="*/ 285921 w 439960"/>
                <a:gd name="connsiteY27" fmla="*/ 30332 h 373606"/>
                <a:gd name="connsiteX28" fmla="*/ 284827 w 439960"/>
                <a:gd name="connsiteY28" fmla="*/ 27778 h 373606"/>
                <a:gd name="connsiteX29" fmla="*/ 277988 w 439960"/>
                <a:gd name="connsiteY29" fmla="*/ 26866 h 373606"/>
                <a:gd name="connsiteX30" fmla="*/ 271513 w 439960"/>
                <a:gd name="connsiteY30" fmla="*/ 17748 h 373606"/>
                <a:gd name="connsiteX31" fmla="*/ 265950 w 439960"/>
                <a:gd name="connsiteY31" fmla="*/ 14009 h 373606"/>
                <a:gd name="connsiteX32" fmla="*/ 259841 w 439960"/>
                <a:gd name="connsiteY32" fmla="*/ 16836 h 373606"/>
                <a:gd name="connsiteX33" fmla="*/ 257835 w 439960"/>
                <a:gd name="connsiteY33" fmla="*/ 16836 h 373606"/>
                <a:gd name="connsiteX34" fmla="*/ 250266 w 439960"/>
                <a:gd name="connsiteY34" fmla="*/ 8720 h 373606"/>
                <a:gd name="connsiteX35" fmla="*/ 249354 w 439960"/>
                <a:gd name="connsiteY35" fmla="*/ 5984 h 373606"/>
                <a:gd name="connsiteX36" fmla="*/ 247804 w 439960"/>
                <a:gd name="connsiteY36" fmla="*/ -34 h 373606"/>
                <a:gd name="connsiteX37" fmla="*/ 245524 w 439960"/>
                <a:gd name="connsiteY37" fmla="*/ 695 h 373606"/>
                <a:gd name="connsiteX38" fmla="*/ 215158 w 439960"/>
                <a:gd name="connsiteY38" fmla="*/ 17748 h 373606"/>
                <a:gd name="connsiteX39" fmla="*/ 217438 w 439960"/>
                <a:gd name="connsiteY39" fmla="*/ 35985 h 373606"/>
                <a:gd name="connsiteX40" fmla="*/ 213791 w 439960"/>
                <a:gd name="connsiteY40" fmla="*/ 43189 h 373606"/>
                <a:gd name="connsiteX41" fmla="*/ 200568 w 439960"/>
                <a:gd name="connsiteY41" fmla="*/ 49846 h 373606"/>
                <a:gd name="connsiteX42" fmla="*/ 185522 w 439960"/>
                <a:gd name="connsiteY42" fmla="*/ 55318 h 373606"/>
                <a:gd name="connsiteX43" fmla="*/ 167284 w 439960"/>
                <a:gd name="connsiteY43" fmla="*/ 63889 h 373606"/>
                <a:gd name="connsiteX44" fmla="*/ 169563 w 439960"/>
                <a:gd name="connsiteY44" fmla="*/ 71914 h 373606"/>
                <a:gd name="connsiteX45" fmla="*/ 170749 w 439960"/>
                <a:gd name="connsiteY45" fmla="*/ 74741 h 373606"/>
                <a:gd name="connsiteX46" fmla="*/ 128893 w 439960"/>
                <a:gd name="connsiteY46" fmla="*/ 78571 h 373606"/>
                <a:gd name="connsiteX47" fmla="*/ 121325 w 439960"/>
                <a:gd name="connsiteY47" fmla="*/ 74376 h 373606"/>
                <a:gd name="connsiteX48" fmla="*/ 118498 w 439960"/>
                <a:gd name="connsiteY48" fmla="*/ 65257 h 373606"/>
                <a:gd name="connsiteX49" fmla="*/ 116218 w 439960"/>
                <a:gd name="connsiteY49" fmla="*/ 61427 h 373606"/>
                <a:gd name="connsiteX50" fmla="*/ 110656 w 439960"/>
                <a:gd name="connsiteY50" fmla="*/ 62977 h 373606"/>
                <a:gd name="connsiteX51" fmla="*/ 103087 w 439960"/>
                <a:gd name="connsiteY51" fmla="*/ 62977 h 373606"/>
                <a:gd name="connsiteX52" fmla="*/ 97615 w 439960"/>
                <a:gd name="connsiteY52" fmla="*/ 64072 h 373606"/>
                <a:gd name="connsiteX53" fmla="*/ 106734 w 439960"/>
                <a:gd name="connsiteY53" fmla="*/ 83677 h 373606"/>
                <a:gd name="connsiteX54" fmla="*/ 110108 w 439960"/>
                <a:gd name="connsiteY54" fmla="*/ 89696 h 373606"/>
                <a:gd name="connsiteX55" fmla="*/ 112388 w 439960"/>
                <a:gd name="connsiteY55" fmla="*/ 106475 h 373606"/>
                <a:gd name="connsiteX56" fmla="*/ 111111 w 439960"/>
                <a:gd name="connsiteY56" fmla="*/ 109119 h 373606"/>
                <a:gd name="connsiteX57" fmla="*/ 95518 w 439960"/>
                <a:gd name="connsiteY57" fmla="*/ 109666 h 373606"/>
                <a:gd name="connsiteX58" fmla="*/ 92053 w 439960"/>
                <a:gd name="connsiteY58" fmla="*/ 111034 h 373606"/>
                <a:gd name="connsiteX59" fmla="*/ 73815 w 439960"/>
                <a:gd name="connsiteY59" fmla="*/ 112949 h 373606"/>
                <a:gd name="connsiteX60" fmla="*/ 67978 w 439960"/>
                <a:gd name="connsiteY60" fmla="*/ 111399 h 373606"/>
                <a:gd name="connsiteX61" fmla="*/ 60501 w 439960"/>
                <a:gd name="connsiteY61" fmla="*/ 102280 h 373606"/>
                <a:gd name="connsiteX62" fmla="*/ 53115 w 439960"/>
                <a:gd name="connsiteY62" fmla="*/ 100547 h 373606"/>
                <a:gd name="connsiteX63" fmla="*/ 7521 w 439960"/>
                <a:gd name="connsiteY63" fmla="*/ 112949 h 373606"/>
                <a:gd name="connsiteX64" fmla="*/ -48 w 439960"/>
                <a:gd name="connsiteY64" fmla="*/ 117691 h 373606"/>
                <a:gd name="connsiteX65" fmla="*/ 5423 w 439960"/>
                <a:gd name="connsiteY65" fmla="*/ 121430 h 373606"/>
                <a:gd name="connsiteX66" fmla="*/ 12900 w 439960"/>
                <a:gd name="connsiteY66" fmla="*/ 120883 h 373606"/>
                <a:gd name="connsiteX67" fmla="*/ 14177 w 439960"/>
                <a:gd name="connsiteY67" fmla="*/ 121612 h 373606"/>
                <a:gd name="connsiteX68" fmla="*/ 13630 w 439960"/>
                <a:gd name="connsiteY68" fmla="*/ 123892 h 373606"/>
                <a:gd name="connsiteX69" fmla="*/ 6244 w 439960"/>
                <a:gd name="connsiteY69" fmla="*/ 124895 h 373606"/>
                <a:gd name="connsiteX70" fmla="*/ 9071 w 439960"/>
                <a:gd name="connsiteY70" fmla="*/ 127722 h 373606"/>
                <a:gd name="connsiteX71" fmla="*/ 15180 w 439960"/>
                <a:gd name="connsiteY71" fmla="*/ 129090 h 373606"/>
                <a:gd name="connsiteX72" fmla="*/ 9982 w 439960"/>
                <a:gd name="connsiteY72" fmla="*/ 132828 h 373606"/>
                <a:gd name="connsiteX73" fmla="*/ 3143 w 439960"/>
                <a:gd name="connsiteY73" fmla="*/ 136111 h 373606"/>
                <a:gd name="connsiteX74" fmla="*/ 17824 w 439960"/>
                <a:gd name="connsiteY74" fmla="*/ 142950 h 373606"/>
                <a:gd name="connsiteX75" fmla="*/ 52020 w 439960"/>
                <a:gd name="connsiteY75" fmla="*/ 152799 h 373606"/>
                <a:gd name="connsiteX76" fmla="*/ 55030 w 439960"/>
                <a:gd name="connsiteY76" fmla="*/ 156811 h 373606"/>
                <a:gd name="connsiteX77" fmla="*/ 56580 w 439960"/>
                <a:gd name="connsiteY77" fmla="*/ 155808 h 373606"/>
                <a:gd name="connsiteX78" fmla="*/ 58678 w 439960"/>
                <a:gd name="connsiteY78" fmla="*/ 154167 h 373606"/>
                <a:gd name="connsiteX79" fmla="*/ 62781 w 439960"/>
                <a:gd name="connsiteY79" fmla="*/ 152799 h 373606"/>
                <a:gd name="connsiteX80" fmla="*/ 76094 w 439960"/>
                <a:gd name="connsiteY80" fmla="*/ 158908 h 373606"/>
                <a:gd name="connsiteX81" fmla="*/ 76094 w 439960"/>
                <a:gd name="connsiteY81" fmla="*/ 161918 h 373606"/>
                <a:gd name="connsiteX82" fmla="*/ 86581 w 439960"/>
                <a:gd name="connsiteY82" fmla="*/ 168027 h 373606"/>
                <a:gd name="connsiteX83" fmla="*/ 99713 w 439960"/>
                <a:gd name="connsiteY83" fmla="*/ 169669 h 373606"/>
                <a:gd name="connsiteX84" fmla="*/ 96886 w 439960"/>
                <a:gd name="connsiteY84" fmla="*/ 169122 h 373606"/>
                <a:gd name="connsiteX85" fmla="*/ 88314 w 439960"/>
                <a:gd name="connsiteY85" fmla="*/ 169669 h 373606"/>
                <a:gd name="connsiteX86" fmla="*/ 88314 w 439960"/>
                <a:gd name="connsiteY86" fmla="*/ 175231 h 373606"/>
                <a:gd name="connsiteX87" fmla="*/ 92053 w 439960"/>
                <a:gd name="connsiteY87" fmla="*/ 181341 h 373606"/>
                <a:gd name="connsiteX88" fmla="*/ 93238 w 439960"/>
                <a:gd name="connsiteY88" fmla="*/ 191007 h 373606"/>
                <a:gd name="connsiteX89" fmla="*/ 99895 w 439960"/>
                <a:gd name="connsiteY89" fmla="*/ 200126 h 373606"/>
                <a:gd name="connsiteX90" fmla="*/ 105184 w 439960"/>
                <a:gd name="connsiteY90" fmla="*/ 203500 h 373606"/>
                <a:gd name="connsiteX91" fmla="*/ 122145 w 439960"/>
                <a:gd name="connsiteY91" fmla="*/ 208698 h 373606"/>
                <a:gd name="connsiteX92" fmla="*/ 122145 w 439960"/>
                <a:gd name="connsiteY92" fmla="*/ 211160 h 373606"/>
                <a:gd name="connsiteX93" fmla="*/ 123057 w 439960"/>
                <a:gd name="connsiteY93" fmla="*/ 223471 h 373606"/>
                <a:gd name="connsiteX94" fmla="*/ 123604 w 439960"/>
                <a:gd name="connsiteY94" fmla="*/ 226662 h 373606"/>
                <a:gd name="connsiteX95" fmla="*/ 122875 w 439960"/>
                <a:gd name="connsiteY95" fmla="*/ 231221 h 373606"/>
                <a:gd name="connsiteX96" fmla="*/ 121325 w 439960"/>
                <a:gd name="connsiteY96" fmla="*/ 231221 h 373606"/>
                <a:gd name="connsiteX97" fmla="*/ 120777 w 439960"/>
                <a:gd name="connsiteY97" fmla="*/ 235781 h 373606"/>
                <a:gd name="connsiteX98" fmla="*/ 123239 w 439960"/>
                <a:gd name="connsiteY98" fmla="*/ 243441 h 373606"/>
                <a:gd name="connsiteX99" fmla="*/ 123239 w 439960"/>
                <a:gd name="connsiteY99" fmla="*/ 273625 h 373606"/>
                <a:gd name="connsiteX100" fmla="*/ 124607 w 439960"/>
                <a:gd name="connsiteY100" fmla="*/ 276269 h 373606"/>
                <a:gd name="connsiteX101" fmla="*/ 123878 w 439960"/>
                <a:gd name="connsiteY101" fmla="*/ 280099 h 373606"/>
                <a:gd name="connsiteX102" fmla="*/ 116400 w 439960"/>
                <a:gd name="connsiteY102" fmla="*/ 292227 h 373606"/>
                <a:gd name="connsiteX103" fmla="*/ 105640 w 439960"/>
                <a:gd name="connsiteY103" fmla="*/ 328703 h 373606"/>
                <a:gd name="connsiteX104" fmla="*/ 104272 w 439960"/>
                <a:gd name="connsiteY104" fmla="*/ 333262 h 373606"/>
                <a:gd name="connsiteX105" fmla="*/ 114120 w 439960"/>
                <a:gd name="connsiteY105" fmla="*/ 338825 h 373606"/>
                <a:gd name="connsiteX106" fmla="*/ 114120 w 439960"/>
                <a:gd name="connsiteY106" fmla="*/ 340193 h 373606"/>
                <a:gd name="connsiteX107" fmla="*/ 113573 w 439960"/>
                <a:gd name="connsiteY107" fmla="*/ 338643 h 373606"/>
                <a:gd name="connsiteX108" fmla="*/ 113573 w 439960"/>
                <a:gd name="connsiteY108" fmla="*/ 340284 h 373606"/>
                <a:gd name="connsiteX109" fmla="*/ 116218 w 439960"/>
                <a:gd name="connsiteY109" fmla="*/ 346576 h 373606"/>
                <a:gd name="connsiteX110" fmla="*/ 135003 w 439960"/>
                <a:gd name="connsiteY110" fmla="*/ 349767 h 373606"/>
                <a:gd name="connsiteX111" fmla="*/ 137647 w 439960"/>
                <a:gd name="connsiteY111" fmla="*/ 351500 h 373606"/>
                <a:gd name="connsiteX112" fmla="*/ 148864 w 439960"/>
                <a:gd name="connsiteY112" fmla="*/ 353962 h 373606"/>
                <a:gd name="connsiteX113" fmla="*/ 151599 w 439960"/>
                <a:gd name="connsiteY113" fmla="*/ 353962 h 373606"/>
                <a:gd name="connsiteX114" fmla="*/ 163545 w 439960"/>
                <a:gd name="connsiteY114" fmla="*/ 359342 h 373606"/>
                <a:gd name="connsiteX115" fmla="*/ 181783 w 439960"/>
                <a:gd name="connsiteY115" fmla="*/ 359342 h 373606"/>
                <a:gd name="connsiteX116" fmla="*/ 183880 w 439960"/>
                <a:gd name="connsiteY116" fmla="*/ 357063 h 373606"/>
                <a:gd name="connsiteX117" fmla="*/ 188622 w 439960"/>
                <a:gd name="connsiteY117" fmla="*/ 353233 h 373606"/>
                <a:gd name="connsiteX118" fmla="*/ 210325 w 439960"/>
                <a:gd name="connsiteY118" fmla="*/ 363993 h 373606"/>
                <a:gd name="connsiteX119" fmla="*/ 211602 w 439960"/>
                <a:gd name="connsiteY119" fmla="*/ 362899 h 373606"/>
                <a:gd name="connsiteX120" fmla="*/ 218988 w 439960"/>
                <a:gd name="connsiteY120" fmla="*/ 363902 h 373606"/>
                <a:gd name="connsiteX121" fmla="*/ 220720 w 439960"/>
                <a:gd name="connsiteY121" fmla="*/ 365361 h 373606"/>
                <a:gd name="connsiteX122" fmla="*/ 218806 w 439960"/>
                <a:gd name="connsiteY122" fmla="*/ 366729 h 373606"/>
                <a:gd name="connsiteX123" fmla="*/ 234034 w 439960"/>
                <a:gd name="connsiteY123" fmla="*/ 372656 h 373606"/>
                <a:gd name="connsiteX124" fmla="*/ 255829 w 439960"/>
                <a:gd name="connsiteY124" fmla="*/ 372656 h 373606"/>
                <a:gd name="connsiteX125" fmla="*/ 269598 w 439960"/>
                <a:gd name="connsiteY125" fmla="*/ 369738 h 373606"/>
                <a:gd name="connsiteX126" fmla="*/ 267592 w 439960"/>
                <a:gd name="connsiteY126" fmla="*/ 364814 h 373606"/>
                <a:gd name="connsiteX127" fmla="*/ 263853 w 439960"/>
                <a:gd name="connsiteY127" fmla="*/ 353415 h 373606"/>
                <a:gd name="connsiteX128" fmla="*/ 263853 w 439960"/>
                <a:gd name="connsiteY128" fmla="*/ 349312 h 373606"/>
                <a:gd name="connsiteX129" fmla="*/ 281361 w 439960"/>
                <a:gd name="connsiteY129" fmla="*/ 332168 h 373606"/>
                <a:gd name="connsiteX130" fmla="*/ 294767 w 439960"/>
                <a:gd name="connsiteY130" fmla="*/ 325694 h 373606"/>
                <a:gd name="connsiteX131" fmla="*/ 303886 w 439960"/>
                <a:gd name="connsiteY131" fmla="*/ 326241 h 373606"/>
                <a:gd name="connsiteX132" fmla="*/ 318020 w 439960"/>
                <a:gd name="connsiteY132" fmla="*/ 326241 h 373606"/>
                <a:gd name="connsiteX133" fmla="*/ 320664 w 439960"/>
                <a:gd name="connsiteY133" fmla="*/ 327518 h 373606"/>
                <a:gd name="connsiteX134" fmla="*/ 323308 w 439960"/>
                <a:gd name="connsiteY134" fmla="*/ 328885 h 373606"/>
                <a:gd name="connsiteX135" fmla="*/ 329966 w 439960"/>
                <a:gd name="connsiteY135" fmla="*/ 328885 h 373606"/>
                <a:gd name="connsiteX136" fmla="*/ 330877 w 439960"/>
                <a:gd name="connsiteY136" fmla="*/ 330709 h 373606"/>
                <a:gd name="connsiteX137" fmla="*/ 339266 w 439960"/>
                <a:gd name="connsiteY137" fmla="*/ 331712 h 373606"/>
                <a:gd name="connsiteX138" fmla="*/ 341546 w 439960"/>
                <a:gd name="connsiteY138" fmla="*/ 334174 h 373606"/>
                <a:gd name="connsiteX139" fmla="*/ 345377 w 439960"/>
                <a:gd name="connsiteY139" fmla="*/ 337731 h 373606"/>
                <a:gd name="connsiteX140" fmla="*/ 356319 w 439960"/>
                <a:gd name="connsiteY140" fmla="*/ 340649 h 373606"/>
                <a:gd name="connsiteX141" fmla="*/ 362246 w 439960"/>
                <a:gd name="connsiteY141" fmla="*/ 343293 h 373606"/>
                <a:gd name="connsiteX142" fmla="*/ 368174 w 439960"/>
                <a:gd name="connsiteY142" fmla="*/ 342564 h 373606"/>
                <a:gd name="connsiteX143" fmla="*/ 370818 w 439960"/>
                <a:gd name="connsiteY143" fmla="*/ 343658 h 373606"/>
                <a:gd name="connsiteX144" fmla="*/ 389603 w 439960"/>
                <a:gd name="connsiteY144" fmla="*/ 330527 h 373606"/>
                <a:gd name="connsiteX145" fmla="*/ 400272 w 439960"/>
                <a:gd name="connsiteY145" fmla="*/ 323505 h 373606"/>
                <a:gd name="connsiteX146" fmla="*/ 409391 w 439960"/>
                <a:gd name="connsiteY146" fmla="*/ 317851 h 373606"/>
                <a:gd name="connsiteX147" fmla="*/ 415957 w 439960"/>
                <a:gd name="connsiteY147" fmla="*/ 314386 h 373606"/>
                <a:gd name="connsiteX148" fmla="*/ 421063 w 439960"/>
                <a:gd name="connsiteY148" fmla="*/ 302167 h 373606"/>
                <a:gd name="connsiteX149" fmla="*/ 419604 w 439960"/>
                <a:gd name="connsiteY149" fmla="*/ 300708 h 373606"/>
                <a:gd name="connsiteX150" fmla="*/ 394983 w 439960"/>
                <a:gd name="connsiteY150" fmla="*/ 290312 h 373606"/>
                <a:gd name="connsiteX151" fmla="*/ 394163 w 439960"/>
                <a:gd name="connsiteY151" fmla="*/ 288306 h 373606"/>
                <a:gd name="connsiteX152" fmla="*/ 395713 w 439960"/>
                <a:gd name="connsiteY152" fmla="*/ 278640 h 373606"/>
                <a:gd name="connsiteX153" fmla="*/ 396807 w 439960"/>
                <a:gd name="connsiteY153" fmla="*/ 277181 h 373606"/>
                <a:gd name="connsiteX154" fmla="*/ 398357 w 439960"/>
                <a:gd name="connsiteY154" fmla="*/ 274080 h 373606"/>
                <a:gd name="connsiteX155" fmla="*/ 385682 w 439960"/>
                <a:gd name="connsiteY155" fmla="*/ 259126 h 373606"/>
                <a:gd name="connsiteX156" fmla="*/ 386868 w 439960"/>
                <a:gd name="connsiteY156" fmla="*/ 257575 h 373606"/>
                <a:gd name="connsiteX157" fmla="*/ 400363 w 439960"/>
                <a:gd name="connsiteY157" fmla="*/ 253289 h 373606"/>
                <a:gd name="connsiteX158" fmla="*/ 401640 w 439960"/>
                <a:gd name="connsiteY158" fmla="*/ 251830 h 373606"/>
                <a:gd name="connsiteX159" fmla="*/ 402552 w 439960"/>
                <a:gd name="connsiteY159" fmla="*/ 248730 h 373606"/>
                <a:gd name="connsiteX160" fmla="*/ 401823 w 439960"/>
                <a:gd name="connsiteY160" fmla="*/ 244626 h 373606"/>
                <a:gd name="connsiteX161" fmla="*/ 398813 w 439960"/>
                <a:gd name="connsiteY161" fmla="*/ 241708 h 373606"/>
                <a:gd name="connsiteX162" fmla="*/ 391244 w 439960"/>
                <a:gd name="connsiteY162" fmla="*/ 231586 h 373606"/>
                <a:gd name="connsiteX163" fmla="*/ 391883 w 439960"/>
                <a:gd name="connsiteY163" fmla="*/ 229671 h 373606"/>
                <a:gd name="connsiteX164" fmla="*/ 398813 w 439960"/>
                <a:gd name="connsiteY164" fmla="*/ 224382 h 373606"/>
                <a:gd name="connsiteX165" fmla="*/ 397719 w 439960"/>
                <a:gd name="connsiteY165" fmla="*/ 222102 h 373606"/>
                <a:gd name="connsiteX166" fmla="*/ 392886 w 439960"/>
                <a:gd name="connsiteY166" fmla="*/ 216631 h 373606"/>
                <a:gd name="connsiteX167" fmla="*/ 391974 w 439960"/>
                <a:gd name="connsiteY167" fmla="*/ 214352 h 373606"/>
                <a:gd name="connsiteX168" fmla="*/ 390971 w 439960"/>
                <a:gd name="connsiteY168" fmla="*/ 204686 h 373606"/>
                <a:gd name="connsiteX169" fmla="*/ 389147 w 439960"/>
                <a:gd name="connsiteY169" fmla="*/ 202679 h 373606"/>
                <a:gd name="connsiteX170" fmla="*/ 385591 w 439960"/>
                <a:gd name="connsiteY170" fmla="*/ 201950 h 373606"/>
                <a:gd name="connsiteX171" fmla="*/ 381852 w 439960"/>
                <a:gd name="connsiteY171" fmla="*/ 202679 h 373606"/>
                <a:gd name="connsiteX172" fmla="*/ 376563 w 439960"/>
                <a:gd name="connsiteY172" fmla="*/ 204412 h 373606"/>
                <a:gd name="connsiteX173" fmla="*/ 374010 w 439960"/>
                <a:gd name="connsiteY173" fmla="*/ 204959 h 373606"/>
                <a:gd name="connsiteX174" fmla="*/ 371912 w 439960"/>
                <a:gd name="connsiteY174" fmla="*/ 208151 h 373606"/>
                <a:gd name="connsiteX175" fmla="*/ 370362 w 439960"/>
                <a:gd name="connsiteY175" fmla="*/ 209245 h 373606"/>
                <a:gd name="connsiteX176" fmla="*/ 364800 w 439960"/>
                <a:gd name="connsiteY176" fmla="*/ 213987 h 373606"/>
                <a:gd name="connsiteX177" fmla="*/ 364800 w 439960"/>
                <a:gd name="connsiteY177" fmla="*/ 211981 h 373606"/>
                <a:gd name="connsiteX178" fmla="*/ 366988 w 439960"/>
                <a:gd name="connsiteY178" fmla="*/ 208424 h 373606"/>
                <a:gd name="connsiteX179" fmla="*/ 366988 w 439960"/>
                <a:gd name="connsiteY179" fmla="*/ 206144 h 373606"/>
                <a:gd name="connsiteX180" fmla="*/ 367444 w 439960"/>
                <a:gd name="connsiteY180" fmla="*/ 205141 h 373606"/>
                <a:gd name="connsiteX181" fmla="*/ 367444 w 439960"/>
                <a:gd name="connsiteY181" fmla="*/ 202588 h 373606"/>
                <a:gd name="connsiteX182" fmla="*/ 370271 w 439960"/>
                <a:gd name="connsiteY182" fmla="*/ 197937 h 373606"/>
                <a:gd name="connsiteX183" fmla="*/ 377657 w 439960"/>
                <a:gd name="connsiteY183" fmla="*/ 189822 h 373606"/>
                <a:gd name="connsiteX184" fmla="*/ 379664 w 439960"/>
                <a:gd name="connsiteY184" fmla="*/ 186812 h 373606"/>
                <a:gd name="connsiteX185" fmla="*/ 380667 w 439960"/>
                <a:gd name="connsiteY185" fmla="*/ 182526 h 373606"/>
                <a:gd name="connsiteX186" fmla="*/ 381761 w 439960"/>
                <a:gd name="connsiteY186" fmla="*/ 180520 h 373606"/>
                <a:gd name="connsiteX187" fmla="*/ 390333 w 439960"/>
                <a:gd name="connsiteY187" fmla="*/ 175140 h 373606"/>
                <a:gd name="connsiteX188" fmla="*/ 397172 w 439960"/>
                <a:gd name="connsiteY188" fmla="*/ 168301 h 373606"/>
                <a:gd name="connsiteX189" fmla="*/ 399178 w 439960"/>
                <a:gd name="connsiteY189" fmla="*/ 166568 h 373606"/>
                <a:gd name="connsiteX190" fmla="*/ 398175 w 439960"/>
                <a:gd name="connsiteY190" fmla="*/ 164836 h 373606"/>
                <a:gd name="connsiteX191" fmla="*/ 395439 w 439960"/>
                <a:gd name="connsiteY191" fmla="*/ 164836 h 373606"/>
                <a:gd name="connsiteX192" fmla="*/ 394801 w 439960"/>
                <a:gd name="connsiteY192" fmla="*/ 162829 h 373606"/>
                <a:gd name="connsiteX193" fmla="*/ 397354 w 439960"/>
                <a:gd name="connsiteY193" fmla="*/ 159729 h 373606"/>
                <a:gd name="connsiteX194" fmla="*/ 399233 w 439960"/>
                <a:gd name="connsiteY194" fmla="*/ 158598 h 373606"/>
                <a:gd name="connsiteX195" fmla="*/ 399360 w 439960"/>
                <a:gd name="connsiteY195" fmla="*/ 158635 h 373606"/>
                <a:gd name="connsiteX196" fmla="*/ 403281 w 439960"/>
                <a:gd name="connsiteY196" fmla="*/ 159182 h 373606"/>
                <a:gd name="connsiteX197" fmla="*/ 405288 w 439960"/>
                <a:gd name="connsiteY197" fmla="*/ 161006 h 373606"/>
                <a:gd name="connsiteX198" fmla="*/ 407476 w 439960"/>
                <a:gd name="connsiteY198" fmla="*/ 161006 h 373606"/>
                <a:gd name="connsiteX199" fmla="*/ 410303 w 439960"/>
                <a:gd name="connsiteY199" fmla="*/ 161006 h 373606"/>
                <a:gd name="connsiteX200" fmla="*/ 412400 w 439960"/>
                <a:gd name="connsiteY200" fmla="*/ 160276 h 373606"/>
                <a:gd name="connsiteX201" fmla="*/ 414954 w 439960"/>
                <a:gd name="connsiteY201" fmla="*/ 157541 h 373606"/>
                <a:gd name="connsiteX202" fmla="*/ 416960 w 439960"/>
                <a:gd name="connsiteY202" fmla="*/ 155261 h 373606"/>
                <a:gd name="connsiteX203" fmla="*/ 418054 w 439960"/>
                <a:gd name="connsiteY203" fmla="*/ 155261 h 373606"/>
                <a:gd name="connsiteX204" fmla="*/ 417416 w 439960"/>
                <a:gd name="connsiteY204" fmla="*/ 152252 h 373606"/>
                <a:gd name="connsiteX205" fmla="*/ 416413 w 439960"/>
                <a:gd name="connsiteY205" fmla="*/ 147054 h 373606"/>
                <a:gd name="connsiteX206" fmla="*/ 417416 w 439960"/>
                <a:gd name="connsiteY206" fmla="*/ 133558 h 373606"/>
                <a:gd name="connsiteX207" fmla="*/ 421155 w 439960"/>
                <a:gd name="connsiteY207" fmla="*/ 126992 h 373606"/>
                <a:gd name="connsiteX208" fmla="*/ 429635 w 439960"/>
                <a:gd name="connsiteY208" fmla="*/ 107934 h 373606"/>
                <a:gd name="connsiteX209" fmla="*/ 431277 w 439960"/>
                <a:gd name="connsiteY209" fmla="*/ 104833 h 373606"/>
                <a:gd name="connsiteX210" fmla="*/ 439301 w 439960"/>
                <a:gd name="connsiteY210" fmla="*/ 95714 h 373606"/>
                <a:gd name="connsiteX211" fmla="*/ 439301 w 439960"/>
                <a:gd name="connsiteY211" fmla="*/ 94347 h 373606"/>
                <a:gd name="connsiteX212" fmla="*/ 430182 w 439960"/>
                <a:gd name="connsiteY212" fmla="*/ 92158 h 373606"/>
                <a:gd name="connsiteX213" fmla="*/ 428085 w 439960"/>
                <a:gd name="connsiteY213" fmla="*/ 91611 h 373606"/>
                <a:gd name="connsiteX214" fmla="*/ 422522 w 439960"/>
                <a:gd name="connsiteY214" fmla="*/ 91611 h 373606"/>
                <a:gd name="connsiteX215" fmla="*/ 419057 w 439960"/>
                <a:gd name="connsiteY215" fmla="*/ 90881 h 373606"/>
                <a:gd name="connsiteX216" fmla="*/ 412127 w 439960"/>
                <a:gd name="connsiteY216" fmla="*/ 86778 h 373606"/>
                <a:gd name="connsiteX217" fmla="*/ 409665 w 439960"/>
                <a:gd name="connsiteY217" fmla="*/ 86048 h 373606"/>
                <a:gd name="connsiteX218" fmla="*/ 402734 w 439960"/>
                <a:gd name="connsiteY218" fmla="*/ 87051 h 373606"/>
                <a:gd name="connsiteX219" fmla="*/ 400455 w 439960"/>
                <a:gd name="connsiteY219" fmla="*/ 87051 h 373606"/>
                <a:gd name="connsiteX220" fmla="*/ 390880 w 439960"/>
                <a:gd name="connsiteY220" fmla="*/ 84498 h 373606"/>
                <a:gd name="connsiteX221" fmla="*/ 388509 w 439960"/>
                <a:gd name="connsiteY221" fmla="*/ 82857 h 373606"/>
                <a:gd name="connsiteX222" fmla="*/ 383767 w 439960"/>
                <a:gd name="connsiteY222" fmla="*/ 76747 h 373606"/>
                <a:gd name="connsiteX223" fmla="*/ 381670 w 439960"/>
                <a:gd name="connsiteY223" fmla="*/ 75014 h 37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439960" h="373606">
                  <a:moveTo>
                    <a:pt x="376563" y="72826"/>
                  </a:moveTo>
                  <a:lnTo>
                    <a:pt x="374010" y="71458"/>
                  </a:lnTo>
                  <a:cubicBezTo>
                    <a:pt x="373189" y="71111"/>
                    <a:pt x="372268" y="71111"/>
                    <a:pt x="371457" y="71458"/>
                  </a:cubicBezTo>
                  <a:cubicBezTo>
                    <a:pt x="371457" y="71458"/>
                    <a:pt x="365438" y="72005"/>
                    <a:pt x="363888" y="72005"/>
                  </a:cubicBezTo>
                  <a:cubicBezTo>
                    <a:pt x="362365" y="71905"/>
                    <a:pt x="360924" y="71294"/>
                    <a:pt x="359784" y="70272"/>
                  </a:cubicBezTo>
                  <a:cubicBezTo>
                    <a:pt x="359173" y="69926"/>
                    <a:pt x="358481" y="69735"/>
                    <a:pt x="357778" y="69725"/>
                  </a:cubicBezTo>
                  <a:lnTo>
                    <a:pt x="356046" y="69725"/>
                  </a:lnTo>
                  <a:lnTo>
                    <a:pt x="348112" y="71458"/>
                  </a:lnTo>
                  <a:cubicBezTo>
                    <a:pt x="347282" y="71677"/>
                    <a:pt x="346434" y="71184"/>
                    <a:pt x="346215" y="70355"/>
                  </a:cubicBezTo>
                  <a:cubicBezTo>
                    <a:pt x="346206" y="70327"/>
                    <a:pt x="346206" y="70300"/>
                    <a:pt x="346197" y="70272"/>
                  </a:cubicBezTo>
                  <a:cubicBezTo>
                    <a:pt x="346197" y="70272"/>
                    <a:pt x="344191" y="67628"/>
                    <a:pt x="343826" y="66899"/>
                  </a:cubicBezTo>
                  <a:cubicBezTo>
                    <a:pt x="343461" y="66361"/>
                    <a:pt x="343033" y="65877"/>
                    <a:pt x="342550" y="65439"/>
                  </a:cubicBezTo>
                  <a:lnTo>
                    <a:pt x="331424" y="59056"/>
                  </a:lnTo>
                  <a:cubicBezTo>
                    <a:pt x="330859" y="58673"/>
                    <a:pt x="330193" y="58482"/>
                    <a:pt x="329510" y="58509"/>
                  </a:cubicBezTo>
                  <a:cubicBezTo>
                    <a:pt x="329510" y="58509"/>
                    <a:pt x="329510" y="59147"/>
                    <a:pt x="326956" y="58509"/>
                  </a:cubicBezTo>
                  <a:cubicBezTo>
                    <a:pt x="324403" y="57871"/>
                    <a:pt x="323947" y="47658"/>
                    <a:pt x="323947" y="44831"/>
                  </a:cubicBezTo>
                  <a:cubicBezTo>
                    <a:pt x="323947" y="42004"/>
                    <a:pt x="322852" y="43645"/>
                    <a:pt x="322852" y="43645"/>
                  </a:cubicBezTo>
                  <a:cubicBezTo>
                    <a:pt x="322852" y="43645"/>
                    <a:pt x="313734" y="49937"/>
                    <a:pt x="312457" y="50940"/>
                  </a:cubicBezTo>
                  <a:cubicBezTo>
                    <a:pt x="311181" y="51943"/>
                    <a:pt x="310725" y="51670"/>
                    <a:pt x="308354" y="51670"/>
                  </a:cubicBezTo>
                  <a:cubicBezTo>
                    <a:pt x="306475" y="51570"/>
                    <a:pt x="304633" y="51168"/>
                    <a:pt x="302882" y="50484"/>
                  </a:cubicBezTo>
                  <a:cubicBezTo>
                    <a:pt x="301879" y="50484"/>
                    <a:pt x="301515" y="50484"/>
                    <a:pt x="302153" y="48934"/>
                  </a:cubicBezTo>
                  <a:cubicBezTo>
                    <a:pt x="303156" y="46408"/>
                    <a:pt x="303648" y="43718"/>
                    <a:pt x="303612" y="41001"/>
                  </a:cubicBezTo>
                  <a:cubicBezTo>
                    <a:pt x="303329" y="40116"/>
                    <a:pt x="303539" y="39141"/>
                    <a:pt x="304159" y="38448"/>
                  </a:cubicBezTo>
                  <a:cubicBezTo>
                    <a:pt x="304706" y="37718"/>
                    <a:pt x="301058" y="35165"/>
                    <a:pt x="299873" y="34162"/>
                  </a:cubicBezTo>
                  <a:cubicBezTo>
                    <a:pt x="298688" y="33159"/>
                    <a:pt x="298231" y="33341"/>
                    <a:pt x="296590" y="33432"/>
                  </a:cubicBezTo>
                  <a:cubicBezTo>
                    <a:pt x="293927" y="33633"/>
                    <a:pt x="291301" y="34116"/>
                    <a:pt x="288748" y="34891"/>
                  </a:cubicBezTo>
                  <a:cubicBezTo>
                    <a:pt x="287471" y="35621"/>
                    <a:pt x="287198" y="34891"/>
                    <a:pt x="286924" y="34162"/>
                  </a:cubicBezTo>
                  <a:cubicBezTo>
                    <a:pt x="286523" y="32903"/>
                    <a:pt x="286185" y="31627"/>
                    <a:pt x="285921" y="30332"/>
                  </a:cubicBezTo>
                  <a:cubicBezTo>
                    <a:pt x="285775" y="29401"/>
                    <a:pt x="285401" y="28526"/>
                    <a:pt x="284827" y="27778"/>
                  </a:cubicBezTo>
                  <a:cubicBezTo>
                    <a:pt x="284097" y="26593"/>
                    <a:pt x="282638" y="27778"/>
                    <a:pt x="277988" y="26866"/>
                  </a:cubicBezTo>
                  <a:cubicBezTo>
                    <a:pt x="273337" y="25955"/>
                    <a:pt x="272151" y="20027"/>
                    <a:pt x="271513" y="17748"/>
                  </a:cubicBezTo>
                  <a:cubicBezTo>
                    <a:pt x="270875" y="15468"/>
                    <a:pt x="267136" y="14009"/>
                    <a:pt x="265950" y="14009"/>
                  </a:cubicBezTo>
                  <a:cubicBezTo>
                    <a:pt x="263817" y="14720"/>
                    <a:pt x="261765" y="15668"/>
                    <a:pt x="259841" y="16836"/>
                  </a:cubicBezTo>
                  <a:cubicBezTo>
                    <a:pt x="258473" y="17565"/>
                    <a:pt x="257835" y="16836"/>
                    <a:pt x="257835" y="16836"/>
                  </a:cubicBezTo>
                  <a:lnTo>
                    <a:pt x="250266" y="8720"/>
                  </a:lnTo>
                  <a:cubicBezTo>
                    <a:pt x="249719" y="7908"/>
                    <a:pt x="249409" y="6960"/>
                    <a:pt x="249354" y="5984"/>
                  </a:cubicBezTo>
                  <a:lnTo>
                    <a:pt x="247804" y="-34"/>
                  </a:lnTo>
                  <a:lnTo>
                    <a:pt x="245524" y="695"/>
                  </a:lnTo>
                  <a:cubicBezTo>
                    <a:pt x="238958" y="2610"/>
                    <a:pt x="214064" y="6166"/>
                    <a:pt x="215158" y="17748"/>
                  </a:cubicBezTo>
                  <a:cubicBezTo>
                    <a:pt x="216252" y="29329"/>
                    <a:pt x="216891" y="31791"/>
                    <a:pt x="217438" y="35985"/>
                  </a:cubicBezTo>
                  <a:cubicBezTo>
                    <a:pt x="217985" y="40180"/>
                    <a:pt x="217438" y="41092"/>
                    <a:pt x="213791" y="43189"/>
                  </a:cubicBezTo>
                  <a:cubicBezTo>
                    <a:pt x="210143" y="45287"/>
                    <a:pt x="205492" y="47019"/>
                    <a:pt x="200568" y="49846"/>
                  </a:cubicBezTo>
                  <a:cubicBezTo>
                    <a:pt x="195799" y="52272"/>
                    <a:pt x="190738" y="54114"/>
                    <a:pt x="185522" y="55318"/>
                  </a:cubicBezTo>
                  <a:cubicBezTo>
                    <a:pt x="182512" y="56138"/>
                    <a:pt x="169563" y="59695"/>
                    <a:pt x="167284" y="63889"/>
                  </a:cubicBezTo>
                  <a:cubicBezTo>
                    <a:pt x="165004" y="68084"/>
                    <a:pt x="163089" y="72096"/>
                    <a:pt x="169563" y="71914"/>
                  </a:cubicBezTo>
                  <a:cubicBezTo>
                    <a:pt x="176038" y="71732"/>
                    <a:pt x="180232" y="70729"/>
                    <a:pt x="170749" y="74741"/>
                  </a:cubicBezTo>
                  <a:cubicBezTo>
                    <a:pt x="161265" y="78753"/>
                    <a:pt x="155885" y="82310"/>
                    <a:pt x="128893" y="78571"/>
                  </a:cubicBezTo>
                  <a:cubicBezTo>
                    <a:pt x="125829" y="78534"/>
                    <a:pt x="122984" y="76957"/>
                    <a:pt x="121325" y="74376"/>
                  </a:cubicBezTo>
                  <a:cubicBezTo>
                    <a:pt x="119409" y="70181"/>
                    <a:pt x="116948" y="67902"/>
                    <a:pt x="118498" y="65257"/>
                  </a:cubicBezTo>
                  <a:cubicBezTo>
                    <a:pt x="120048" y="62613"/>
                    <a:pt x="118498" y="61974"/>
                    <a:pt x="116218" y="61427"/>
                  </a:cubicBezTo>
                  <a:cubicBezTo>
                    <a:pt x="114221" y="60980"/>
                    <a:pt x="112133" y="61564"/>
                    <a:pt x="110656" y="62977"/>
                  </a:cubicBezTo>
                  <a:cubicBezTo>
                    <a:pt x="108275" y="64163"/>
                    <a:pt x="105467" y="64163"/>
                    <a:pt x="103087" y="62977"/>
                  </a:cubicBezTo>
                  <a:cubicBezTo>
                    <a:pt x="100442" y="61792"/>
                    <a:pt x="93968" y="58053"/>
                    <a:pt x="97615" y="64072"/>
                  </a:cubicBezTo>
                  <a:cubicBezTo>
                    <a:pt x="101263" y="70090"/>
                    <a:pt x="104454" y="82310"/>
                    <a:pt x="106734" y="83677"/>
                  </a:cubicBezTo>
                  <a:cubicBezTo>
                    <a:pt x="109014" y="85045"/>
                    <a:pt x="109926" y="87872"/>
                    <a:pt x="110108" y="89696"/>
                  </a:cubicBezTo>
                  <a:cubicBezTo>
                    <a:pt x="110290" y="91520"/>
                    <a:pt x="109561" y="104195"/>
                    <a:pt x="112388" y="106475"/>
                  </a:cubicBezTo>
                  <a:cubicBezTo>
                    <a:pt x="115215" y="108754"/>
                    <a:pt x="116582" y="110031"/>
                    <a:pt x="111111" y="109119"/>
                  </a:cubicBezTo>
                  <a:cubicBezTo>
                    <a:pt x="105640" y="108207"/>
                    <a:pt x="95518" y="104377"/>
                    <a:pt x="95518" y="109666"/>
                  </a:cubicBezTo>
                  <a:cubicBezTo>
                    <a:pt x="95518" y="114955"/>
                    <a:pt x="95518" y="112128"/>
                    <a:pt x="92053" y="111034"/>
                  </a:cubicBezTo>
                  <a:cubicBezTo>
                    <a:pt x="85906" y="110259"/>
                    <a:pt x="79669" y="110916"/>
                    <a:pt x="73815" y="112949"/>
                  </a:cubicBezTo>
                  <a:cubicBezTo>
                    <a:pt x="68526" y="114773"/>
                    <a:pt x="70076" y="114043"/>
                    <a:pt x="67978" y="111399"/>
                  </a:cubicBezTo>
                  <a:cubicBezTo>
                    <a:pt x="65817" y="108107"/>
                    <a:pt x="63310" y="105043"/>
                    <a:pt x="60501" y="102280"/>
                  </a:cubicBezTo>
                  <a:cubicBezTo>
                    <a:pt x="58039" y="100547"/>
                    <a:pt x="58222" y="97903"/>
                    <a:pt x="53115" y="100547"/>
                  </a:cubicBezTo>
                  <a:cubicBezTo>
                    <a:pt x="38433" y="106384"/>
                    <a:pt x="23141" y="110542"/>
                    <a:pt x="7521" y="112949"/>
                  </a:cubicBezTo>
                  <a:cubicBezTo>
                    <a:pt x="7521" y="112949"/>
                    <a:pt x="-231" y="112949"/>
                    <a:pt x="-48" y="117691"/>
                  </a:cubicBezTo>
                  <a:cubicBezTo>
                    <a:pt x="134" y="122433"/>
                    <a:pt x="-961" y="123345"/>
                    <a:pt x="5423" y="121430"/>
                  </a:cubicBezTo>
                  <a:cubicBezTo>
                    <a:pt x="11806" y="119515"/>
                    <a:pt x="14542" y="118967"/>
                    <a:pt x="12900" y="120883"/>
                  </a:cubicBezTo>
                  <a:cubicBezTo>
                    <a:pt x="11259" y="122798"/>
                    <a:pt x="12900" y="122250"/>
                    <a:pt x="14177" y="121612"/>
                  </a:cubicBezTo>
                  <a:cubicBezTo>
                    <a:pt x="15454" y="120974"/>
                    <a:pt x="18007" y="122433"/>
                    <a:pt x="13630" y="123892"/>
                  </a:cubicBezTo>
                  <a:cubicBezTo>
                    <a:pt x="9253" y="125351"/>
                    <a:pt x="5423" y="121794"/>
                    <a:pt x="6244" y="124895"/>
                  </a:cubicBezTo>
                  <a:cubicBezTo>
                    <a:pt x="7064" y="127995"/>
                    <a:pt x="6244" y="129819"/>
                    <a:pt x="9071" y="127722"/>
                  </a:cubicBezTo>
                  <a:cubicBezTo>
                    <a:pt x="11897" y="125624"/>
                    <a:pt x="15363" y="127175"/>
                    <a:pt x="15180" y="129090"/>
                  </a:cubicBezTo>
                  <a:cubicBezTo>
                    <a:pt x="14998" y="131005"/>
                    <a:pt x="15180" y="132646"/>
                    <a:pt x="9982" y="132828"/>
                  </a:cubicBezTo>
                  <a:cubicBezTo>
                    <a:pt x="4784" y="133011"/>
                    <a:pt x="-1416" y="133649"/>
                    <a:pt x="3143" y="136111"/>
                  </a:cubicBezTo>
                  <a:cubicBezTo>
                    <a:pt x="7703" y="138573"/>
                    <a:pt x="13995" y="145230"/>
                    <a:pt x="17824" y="142950"/>
                  </a:cubicBezTo>
                  <a:cubicBezTo>
                    <a:pt x="21655" y="140671"/>
                    <a:pt x="31868" y="137752"/>
                    <a:pt x="52020" y="152799"/>
                  </a:cubicBezTo>
                  <a:cubicBezTo>
                    <a:pt x="53270" y="153930"/>
                    <a:pt x="54291" y="155297"/>
                    <a:pt x="55030" y="156811"/>
                  </a:cubicBezTo>
                  <a:cubicBezTo>
                    <a:pt x="55577" y="158544"/>
                    <a:pt x="55759" y="158544"/>
                    <a:pt x="56580" y="155808"/>
                  </a:cubicBezTo>
                  <a:cubicBezTo>
                    <a:pt x="57401" y="153072"/>
                    <a:pt x="57309" y="154896"/>
                    <a:pt x="58678" y="154167"/>
                  </a:cubicBezTo>
                  <a:cubicBezTo>
                    <a:pt x="60045" y="153437"/>
                    <a:pt x="60319" y="151613"/>
                    <a:pt x="62781" y="152799"/>
                  </a:cubicBezTo>
                  <a:lnTo>
                    <a:pt x="76094" y="158908"/>
                  </a:lnTo>
                  <a:cubicBezTo>
                    <a:pt x="76094" y="158908"/>
                    <a:pt x="77827" y="159456"/>
                    <a:pt x="76094" y="161918"/>
                  </a:cubicBezTo>
                  <a:cubicBezTo>
                    <a:pt x="74362" y="164380"/>
                    <a:pt x="77097" y="171037"/>
                    <a:pt x="86581" y="168027"/>
                  </a:cubicBezTo>
                  <a:cubicBezTo>
                    <a:pt x="96065" y="165018"/>
                    <a:pt x="96886" y="166842"/>
                    <a:pt x="99713" y="169669"/>
                  </a:cubicBezTo>
                  <a:cubicBezTo>
                    <a:pt x="99713" y="169669"/>
                    <a:pt x="100442" y="171584"/>
                    <a:pt x="96886" y="169122"/>
                  </a:cubicBezTo>
                  <a:cubicBezTo>
                    <a:pt x="93329" y="166660"/>
                    <a:pt x="90411" y="166295"/>
                    <a:pt x="88314" y="169669"/>
                  </a:cubicBezTo>
                  <a:cubicBezTo>
                    <a:pt x="86216" y="173043"/>
                    <a:pt x="84849" y="174046"/>
                    <a:pt x="88314" y="175231"/>
                  </a:cubicBezTo>
                  <a:cubicBezTo>
                    <a:pt x="91779" y="176417"/>
                    <a:pt x="94150" y="178058"/>
                    <a:pt x="92053" y="181341"/>
                  </a:cubicBezTo>
                  <a:cubicBezTo>
                    <a:pt x="89955" y="184624"/>
                    <a:pt x="88861" y="186448"/>
                    <a:pt x="93238" y="191007"/>
                  </a:cubicBezTo>
                  <a:cubicBezTo>
                    <a:pt x="95892" y="193706"/>
                    <a:pt x="98135" y="196779"/>
                    <a:pt x="99895" y="200126"/>
                  </a:cubicBezTo>
                  <a:cubicBezTo>
                    <a:pt x="100989" y="202041"/>
                    <a:pt x="102722" y="202588"/>
                    <a:pt x="105184" y="203500"/>
                  </a:cubicBezTo>
                  <a:cubicBezTo>
                    <a:pt x="107646" y="204412"/>
                    <a:pt x="122145" y="208698"/>
                    <a:pt x="122145" y="208698"/>
                  </a:cubicBezTo>
                  <a:cubicBezTo>
                    <a:pt x="122145" y="208698"/>
                    <a:pt x="123604" y="208698"/>
                    <a:pt x="122145" y="211160"/>
                  </a:cubicBezTo>
                  <a:cubicBezTo>
                    <a:pt x="120686" y="213622"/>
                    <a:pt x="121142" y="217543"/>
                    <a:pt x="123057" y="223471"/>
                  </a:cubicBezTo>
                  <a:cubicBezTo>
                    <a:pt x="123704" y="224401"/>
                    <a:pt x="123905" y="225568"/>
                    <a:pt x="123604" y="226662"/>
                  </a:cubicBezTo>
                  <a:cubicBezTo>
                    <a:pt x="122929" y="228085"/>
                    <a:pt x="122674" y="229662"/>
                    <a:pt x="122875" y="231221"/>
                  </a:cubicBezTo>
                  <a:cubicBezTo>
                    <a:pt x="122875" y="232772"/>
                    <a:pt x="122875" y="231221"/>
                    <a:pt x="121325" y="231221"/>
                  </a:cubicBezTo>
                  <a:cubicBezTo>
                    <a:pt x="119774" y="231221"/>
                    <a:pt x="117585" y="232772"/>
                    <a:pt x="120777" y="235781"/>
                  </a:cubicBezTo>
                  <a:cubicBezTo>
                    <a:pt x="123969" y="238790"/>
                    <a:pt x="124060" y="240979"/>
                    <a:pt x="123239" y="243441"/>
                  </a:cubicBezTo>
                  <a:cubicBezTo>
                    <a:pt x="122519" y="253490"/>
                    <a:pt x="122519" y="263575"/>
                    <a:pt x="123239" y="273625"/>
                  </a:cubicBezTo>
                  <a:cubicBezTo>
                    <a:pt x="123239" y="273625"/>
                    <a:pt x="123239" y="274719"/>
                    <a:pt x="124607" y="276269"/>
                  </a:cubicBezTo>
                  <a:cubicBezTo>
                    <a:pt x="125975" y="277819"/>
                    <a:pt x="125337" y="278549"/>
                    <a:pt x="123878" y="280099"/>
                  </a:cubicBezTo>
                  <a:cubicBezTo>
                    <a:pt x="120258" y="283327"/>
                    <a:pt x="117658" y="287540"/>
                    <a:pt x="116400" y="292227"/>
                  </a:cubicBezTo>
                  <a:cubicBezTo>
                    <a:pt x="116400" y="296969"/>
                    <a:pt x="113209" y="323779"/>
                    <a:pt x="105640" y="328703"/>
                  </a:cubicBezTo>
                  <a:cubicBezTo>
                    <a:pt x="105640" y="328703"/>
                    <a:pt x="99895" y="332715"/>
                    <a:pt x="104272" y="333262"/>
                  </a:cubicBezTo>
                  <a:cubicBezTo>
                    <a:pt x="108649" y="333809"/>
                    <a:pt x="114485" y="334630"/>
                    <a:pt x="114120" y="338825"/>
                  </a:cubicBezTo>
                  <a:cubicBezTo>
                    <a:pt x="114120" y="339463"/>
                    <a:pt x="114120" y="339919"/>
                    <a:pt x="114120" y="340193"/>
                  </a:cubicBezTo>
                  <a:cubicBezTo>
                    <a:pt x="114066" y="339636"/>
                    <a:pt x="113874" y="339108"/>
                    <a:pt x="113573" y="338643"/>
                  </a:cubicBezTo>
                  <a:cubicBezTo>
                    <a:pt x="113701" y="339181"/>
                    <a:pt x="113701" y="339746"/>
                    <a:pt x="113573" y="340284"/>
                  </a:cubicBezTo>
                  <a:cubicBezTo>
                    <a:pt x="112023" y="343384"/>
                    <a:pt x="112570" y="346576"/>
                    <a:pt x="116218" y="346576"/>
                  </a:cubicBezTo>
                  <a:cubicBezTo>
                    <a:pt x="119865" y="346576"/>
                    <a:pt x="133909" y="349585"/>
                    <a:pt x="135003" y="349767"/>
                  </a:cubicBezTo>
                  <a:cubicBezTo>
                    <a:pt x="136051" y="350041"/>
                    <a:pt x="136982" y="350652"/>
                    <a:pt x="137647" y="351500"/>
                  </a:cubicBezTo>
                  <a:cubicBezTo>
                    <a:pt x="140337" y="354865"/>
                    <a:pt x="145015" y="355896"/>
                    <a:pt x="148864" y="353962"/>
                  </a:cubicBezTo>
                  <a:cubicBezTo>
                    <a:pt x="149666" y="353324"/>
                    <a:pt x="150797" y="353324"/>
                    <a:pt x="151599" y="353962"/>
                  </a:cubicBezTo>
                  <a:cubicBezTo>
                    <a:pt x="154736" y="357236"/>
                    <a:pt x="159013" y="359160"/>
                    <a:pt x="163545" y="359342"/>
                  </a:cubicBezTo>
                  <a:cubicBezTo>
                    <a:pt x="169563" y="359342"/>
                    <a:pt x="179868" y="359342"/>
                    <a:pt x="181783" y="359342"/>
                  </a:cubicBezTo>
                  <a:cubicBezTo>
                    <a:pt x="183698" y="359342"/>
                    <a:pt x="184063" y="358522"/>
                    <a:pt x="183880" y="357063"/>
                  </a:cubicBezTo>
                  <a:cubicBezTo>
                    <a:pt x="183698" y="355604"/>
                    <a:pt x="183880" y="351683"/>
                    <a:pt x="188622" y="353233"/>
                  </a:cubicBezTo>
                  <a:cubicBezTo>
                    <a:pt x="193364" y="354783"/>
                    <a:pt x="205036" y="361166"/>
                    <a:pt x="210325" y="363993"/>
                  </a:cubicBezTo>
                  <a:cubicBezTo>
                    <a:pt x="210562" y="363455"/>
                    <a:pt x="211027" y="363045"/>
                    <a:pt x="211602" y="362899"/>
                  </a:cubicBezTo>
                  <a:cubicBezTo>
                    <a:pt x="211602" y="362899"/>
                    <a:pt x="217894" y="363902"/>
                    <a:pt x="218988" y="363902"/>
                  </a:cubicBezTo>
                  <a:cubicBezTo>
                    <a:pt x="220083" y="363902"/>
                    <a:pt x="221268" y="364631"/>
                    <a:pt x="220720" y="365361"/>
                  </a:cubicBezTo>
                  <a:cubicBezTo>
                    <a:pt x="220173" y="365935"/>
                    <a:pt x="219526" y="366391"/>
                    <a:pt x="218806" y="366729"/>
                  </a:cubicBezTo>
                  <a:cubicBezTo>
                    <a:pt x="223748" y="369027"/>
                    <a:pt x="228836" y="371015"/>
                    <a:pt x="234034" y="372656"/>
                  </a:cubicBezTo>
                  <a:cubicBezTo>
                    <a:pt x="241247" y="373878"/>
                    <a:pt x="248615" y="373878"/>
                    <a:pt x="255829" y="372656"/>
                  </a:cubicBezTo>
                  <a:cubicBezTo>
                    <a:pt x="259932" y="371562"/>
                    <a:pt x="265495" y="370559"/>
                    <a:pt x="269598" y="369738"/>
                  </a:cubicBezTo>
                  <a:cubicBezTo>
                    <a:pt x="268623" y="368242"/>
                    <a:pt x="267939" y="366565"/>
                    <a:pt x="267592" y="364814"/>
                  </a:cubicBezTo>
                  <a:cubicBezTo>
                    <a:pt x="266926" y="360847"/>
                    <a:pt x="265668" y="357008"/>
                    <a:pt x="263853" y="353415"/>
                  </a:cubicBezTo>
                  <a:cubicBezTo>
                    <a:pt x="262485" y="352138"/>
                    <a:pt x="262850" y="351774"/>
                    <a:pt x="263853" y="349312"/>
                  </a:cubicBezTo>
                  <a:cubicBezTo>
                    <a:pt x="267537" y="341752"/>
                    <a:pt x="273720" y="335688"/>
                    <a:pt x="281361" y="332168"/>
                  </a:cubicBezTo>
                  <a:cubicBezTo>
                    <a:pt x="286176" y="330809"/>
                    <a:pt x="290709" y="328612"/>
                    <a:pt x="294767" y="325694"/>
                  </a:cubicBezTo>
                  <a:cubicBezTo>
                    <a:pt x="295770" y="325146"/>
                    <a:pt x="297502" y="323232"/>
                    <a:pt x="303886" y="326241"/>
                  </a:cubicBezTo>
                  <a:cubicBezTo>
                    <a:pt x="308436" y="327973"/>
                    <a:pt x="313469" y="327973"/>
                    <a:pt x="318020" y="326241"/>
                  </a:cubicBezTo>
                  <a:cubicBezTo>
                    <a:pt x="321029" y="326241"/>
                    <a:pt x="320117" y="326241"/>
                    <a:pt x="320664" y="327518"/>
                  </a:cubicBezTo>
                  <a:cubicBezTo>
                    <a:pt x="321211" y="328794"/>
                    <a:pt x="321576" y="329068"/>
                    <a:pt x="323308" y="328885"/>
                  </a:cubicBezTo>
                  <a:lnTo>
                    <a:pt x="329966" y="328885"/>
                  </a:lnTo>
                  <a:cubicBezTo>
                    <a:pt x="330695" y="328885"/>
                    <a:pt x="329966" y="330344"/>
                    <a:pt x="330877" y="330709"/>
                  </a:cubicBezTo>
                  <a:cubicBezTo>
                    <a:pt x="331789" y="331074"/>
                    <a:pt x="332974" y="332077"/>
                    <a:pt x="339266" y="331712"/>
                  </a:cubicBezTo>
                  <a:cubicBezTo>
                    <a:pt x="339266" y="331712"/>
                    <a:pt x="340817" y="330891"/>
                    <a:pt x="341546" y="334174"/>
                  </a:cubicBezTo>
                  <a:cubicBezTo>
                    <a:pt x="342276" y="337457"/>
                    <a:pt x="342914" y="337366"/>
                    <a:pt x="345377" y="337731"/>
                  </a:cubicBezTo>
                  <a:cubicBezTo>
                    <a:pt x="347838" y="338095"/>
                    <a:pt x="354495" y="337731"/>
                    <a:pt x="356319" y="340649"/>
                  </a:cubicBezTo>
                  <a:cubicBezTo>
                    <a:pt x="358143" y="343567"/>
                    <a:pt x="357504" y="343840"/>
                    <a:pt x="362246" y="343293"/>
                  </a:cubicBezTo>
                  <a:cubicBezTo>
                    <a:pt x="366988" y="342746"/>
                    <a:pt x="368721" y="341560"/>
                    <a:pt x="368174" y="342564"/>
                  </a:cubicBezTo>
                  <a:cubicBezTo>
                    <a:pt x="367627" y="343567"/>
                    <a:pt x="367535" y="344205"/>
                    <a:pt x="370818" y="343658"/>
                  </a:cubicBezTo>
                  <a:cubicBezTo>
                    <a:pt x="374101" y="343111"/>
                    <a:pt x="377840" y="342564"/>
                    <a:pt x="389603" y="330527"/>
                  </a:cubicBezTo>
                  <a:cubicBezTo>
                    <a:pt x="392576" y="327408"/>
                    <a:pt x="396224" y="325001"/>
                    <a:pt x="400272" y="323505"/>
                  </a:cubicBezTo>
                  <a:cubicBezTo>
                    <a:pt x="403792" y="322538"/>
                    <a:pt x="406965" y="320578"/>
                    <a:pt x="409391" y="317851"/>
                  </a:cubicBezTo>
                  <a:cubicBezTo>
                    <a:pt x="411397" y="316383"/>
                    <a:pt x="413613" y="315216"/>
                    <a:pt x="415957" y="314386"/>
                  </a:cubicBezTo>
                  <a:cubicBezTo>
                    <a:pt x="417598" y="310191"/>
                    <a:pt x="420790" y="302076"/>
                    <a:pt x="421063" y="302167"/>
                  </a:cubicBezTo>
                  <a:cubicBezTo>
                    <a:pt x="420726" y="301547"/>
                    <a:pt x="420225" y="301045"/>
                    <a:pt x="419604" y="300708"/>
                  </a:cubicBezTo>
                  <a:cubicBezTo>
                    <a:pt x="418601" y="300708"/>
                    <a:pt x="394983" y="290312"/>
                    <a:pt x="394983" y="290312"/>
                  </a:cubicBezTo>
                  <a:cubicBezTo>
                    <a:pt x="394983" y="290312"/>
                    <a:pt x="393980" y="290312"/>
                    <a:pt x="394163" y="288306"/>
                  </a:cubicBezTo>
                  <a:cubicBezTo>
                    <a:pt x="394345" y="286300"/>
                    <a:pt x="395713" y="278640"/>
                    <a:pt x="395713" y="278640"/>
                  </a:cubicBezTo>
                  <a:cubicBezTo>
                    <a:pt x="395877" y="278029"/>
                    <a:pt x="396269" y="277509"/>
                    <a:pt x="396807" y="277181"/>
                  </a:cubicBezTo>
                  <a:cubicBezTo>
                    <a:pt x="397810" y="276542"/>
                    <a:pt x="399634" y="275357"/>
                    <a:pt x="398357" y="274080"/>
                  </a:cubicBezTo>
                  <a:cubicBezTo>
                    <a:pt x="397081" y="272804"/>
                    <a:pt x="385682" y="259126"/>
                    <a:pt x="385682" y="259126"/>
                  </a:cubicBezTo>
                  <a:cubicBezTo>
                    <a:pt x="385682" y="259126"/>
                    <a:pt x="384679" y="258122"/>
                    <a:pt x="386868" y="257575"/>
                  </a:cubicBezTo>
                  <a:cubicBezTo>
                    <a:pt x="389056" y="257028"/>
                    <a:pt x="400363" y="253289"/>
                    <a:pt x="400363" y="253289"/>
                  </a:cubicBezTo>
                  <a:cubicBezTo>
                    <a:pt x="400363" y="253289"/>
                    <a:pt x="401549" y="252833"/>
                    <a:pt x="401640" y="251830"/>
                  </a:cubicBezTo>
                  <a:cubicBezTo>
                    <a:pt x="401777" y="250754"/>
                    <a:pt x="402087" y="249706"/>
                    <a:pt x="402552" y="248730"/>
                  </a:cubicBezTo>
                  <a:cubicBezTo>
                    <a:pt x="402552" y="248000"/>
                    <a:pt x="403555" y="245265"/>
                    <a:pt x="401823" y="244626"/>
                  </a:cubicBezTo>
                  <a:cubicBezTo>
                    <a:pt x="400546" y="243979"/>
                    <a:pt x="399497" y="242958"/>
                    <a:pt x="398813" y="241708"/>
                  </a:cubicBezTo>
                  <a:cubicBezTo>
                    <a:pt x="398266" y="241070"/>
                    <a:pt x="391244" y="231586"/>
                    <a:pt x="391244" y="231586"/>
                  </a:cubicBezTo>
                  <a:cubicBezTo>
                    <a:pt x="391244" y="231586"/>
                    <a:pt x="389877" y="231586"/>
                    <a:pt x="391883" y="229671"/>
                  </a:cubicBezTo>
                  <a:cubicBezTo>
                    <a:pt x="394062" y="227747"/>
                    <a:pt x="396378" y="225978"/>
                    <a:pt x="398813" y="224382"/>
                  </a:cubicBezTo>
                  <a:cubicBezTo>
                    <a:pt x="398576" y="223562"/>
                    <a:pt x="398212" y="222796"/>
                    <a:pt x="397719" y="222102"/>
                  </a:cubicBezTo>
                  <a:cubicBezTo>
                    <a:pt x="396989" y="221555"/>
                    <a:pt x="392886" y="216631"/>
                    <a:pt x="392886" y="216631"/>
                  </a:cubicBezTo>
                  <a:cubicBezTo>
                    <a:pt x="392421" y="215947"/>
                    <a:pt x="392111" y="215172"/>
                    <a:pt x="391974" y="214352"/>
                  </a:cubicBezTo>
                  <a:cubicBezTo>
                    <a:pt x="391974" y="213075"/>
                    <a:pt x="390971" y="205689"/>
                    <a:pt x="390971" y="204686"/>
                  </a:cubicBezTo>
                  <a:cubicBezTo>
                    <a:pt x="390971" y="203682"/>
                    <a:pt x="390150" y="203135"/>
                    <a:pt x="389147" y="202679"/>
                  </a:cubicBezTo>
                  <a:cubicBezTo>
                    <a:pt x="387998" y="202287"/>
                    <a:pt x="386803" y="202041"/>
                    <a:pt x="385591" y="201950"/>
                  </a:cubicBezTo>
                  <a:cubicBezTo>
                    <a:pt x="384861" y="201950"/>
                    <a:pt x="382581" y="202679"/>
                    <a:pt x="381852" y="202679"/>
                  </a:cubicBezTo>
                  <a:cubicBezTo>
                    <a:pt x="381123" y="202679"/>
                    <a:pt x="377293" y="204594"/>
                    <a:pt x="376563" y="204412"/>
                  </a:cubicBezTo>
                  <a:cubicBezTo>
                    <a:pt x="375688" y="203974"/>
                    <a:pt x="374630" y="204202"/>
                    <a:pt x="374010" y="204959"/>
                  </a:cubicBezTo>
                  <a:lnTo>
                    <a:pt x="371912" y="208151"/>
                  </a:lnTo>
                  <a:cubicBezTo>
                    <a:pt x="371356" y="208452"/>
                    <a:pt x="370836" y="208825"/>
                    <a:pt x="370362" y="209245"/>
                  </a:cubicBezTo>
                  <a:lnTo>
                    <a:pt x="364800" y="213987"/>
                  </a:lnTo>
                  <a:cubicBezTo>
                    <a:pt x="364800" y="213987"/>
                    <a:pt x="361608" y="216631"/>
                    <a:pt x="364800" y="211981"/>
                  </a:cubicBezTo>
                  <a:lnTo>
                    <a:pt x="366988" y="208424"/>
                  </a:lnTo>
                  <a:cubicBezTo>
                    <a:pt x="367307" y="207695"/>
                    <a:pt x="367307" y="206874"/>
                    <a:pt x="366988" y="206144"/>
                  </a:cubicBezTo>
                  <a:cubicBezTo>
                    <a:pt x="367153" y="205816"/>
                    <a:pt x="367298" y="205479"/>
                    <a:pt x="367444" y="205141"/>
                  </a:cubicBezTo>
                  <a:cubicBezTo>
                    <a:pt x="367052" y="204339"/>
                    <a:pt x="367052" y="203391"/>
                    <a:pt x="367444" y="202588"/>
                  </a:cubicBezTo>
                  <a:cubicBezTo>
                    <a:pt x="368237" y="200956"/>
                    <a:pt x="369186" y="199396"/>
                    <a:pt x="370271" y="197937"/>
                  </a:cubicBezTo>
                  <a:cubicBezTo>
                    <a:pt x="371274" y="196934"/>
                    <a:pt x="377110" y="190551"/>
                    <a:pt x="377657" y="189822"/>
                  </a:cubicBezTo>
                  <a:cubicBezTo>
                    <a:pt x="378496" y="188946"/>
                    <a:pt x="379180" y="187925"/>
                    <a:pt x="379664" y="186812"/>
                  </a:cubicBezTo>
                  <a:lnTo>
                    <a:pt x="380667" y="182526"/>
                  </a:lnTo>
                  <a:cubicBezTo>
                    <a:pt x="380694" y="181724"/>
                    <a:pt x="381104" y="180976"/>
                    <a:pt x="381761" y="180520"/>
                  </a:cubicBezTo>
                  <a:cubicBezTo>
                    <a:pt x="384734" y="178915"/>
                    <a:pt x="387597" y="177119"/>
                    <a:pt x="390333" y="175140"/>
                  </a:cubicBezTo>
                  <a:cubicBezTo>
                    <a:pt x="392521" y="173225"/>
                    <a:pt x="396442" y="169122"/>
                    <a:pt x="397172" y="168301"/>
                  </a:cubicBezTo>
                  <a:cubicBezTo>
                    <a:pt x="397755" y="167635"/>
                    <a:pt x="398430" y="167052"/>
                    <a:pt x="399178" y="166568"/>
                  </a:cubicBezTo>
                  <a:cubicBezTo>
                    <a:pt x="399178" y="166568"/>
                    <a:pt x="400910" y="164836"/>
                    <a:pt x="398175" y="164836"/>
                  </a:cubicBezTo>
                  <a:lnTo>
                    <a:pt x="395439" y="164836"/>
                  </a:lnTo>
                  <a:cubicBezTo>
                    <a:pt x="395439" y="164836"/>
                    <a:pt x="393068" y="164836"/>
                    <a:pt x="394801" y="162829"/>
                  </a:cubicBezTo>
                  <a:cubicBezTo>
                    <a:pt x="396534" y="160824"/>
                    <a:pt x="397081" y="160459"/>
                    <a:pt x="397354" y="159729"/>
                  </a:cubicBezTo>
                  <a:cubicBezTo>
                    <a:pt x="397564" y="158899"/>
                    <a:pt x="398403" y="158389"/>
                    <a:pt x="399233" y="158598"/>
                  </a:cubicBezTo>
                  <a:cubicBezTo>
                    <a:pt x="399279" y="158608"/>
                    <a:pt x="399315" y="158617"/>
                    <a:pt x="399360" y="158635"/>
                  </a:cubicBezTo>
                  <a:cubicBezTo>
                    <a:pt x="400272" y="158635"/>
                    <a:pt x="402643" y="157905"/>
                    <a:pt x="403281" y="159182"/>
                  </a:cubicBezTo>
                  <a:cubicBezTo>
                    <a:pt x="403756" y="159975"/>
                    <a:pt x="404458" y="160605"/>
                    <a:pt x="405288" y="161006"/>
                  </a:cubicBezTo>
                  <a:cubicBezTo>
                    <a:pt x="405962" y="161398"/>
                    <a:pt x="406801" y="161398"/>
                    <a:pt x="407476" y="161006"/>
                  </a:cubicBezTo>
                  <a:cubicBezTo>
                    <a:pt x="408361" y="160550"/>
                    <a:pt x="409419" y="160550"/>
                    <a:pt x="410303" y="161006"/>
                  </a:cubicBezTo>
                  <a:cubicBezTo>
                    <a:pt x="411078" y="161161"/>
                    <a:pt x="411890" y="160878"/>
                    <a:pt x="412400" y="160276"/>
                  </a:cubicBezTo>
                  <a:cubicBezTo>
                    <a:pt x="413513" y="159647"/>
                    <a:pt x="414397" y="158690"/>
                    <a:pt x="414954" y="157541"/>
                  </a:cubicBezTo>
                  <a:cubicBezTo>
                    <a:pt x="415592" y="156082"/>
                    <a:pt x="416595" y="155717"/>
                    <a:pt x="416960" y="155261"/>
                  </a:cubicBezTo>
                  <a:cubicBezTo>
                    <a:pt x="417324" y="155179"/>
                    <a:pt x="417690" y="155179"/>
                    <a:pt x="418054" y="155261"/>
                  </a:cubicBezTo>
                  <a:lnTo>
                    <a:pt x="417416" y="152252"/>
                  </a:lnTo>
                  <a:cubicBezTo>
                    <a:pt x="416933" y="150556"/>
                    <a:pt x="416595" y="148814"/>
                    <a:pt x="416413" y="147054"/>
                  </a:cubicBezTo>
                  <a:cubicBezTo>
                    <a:pt x="416413" y="145686"/>
                    <a:pt x="417234" y="134835"/>
                    <a:pt x="417416" y="133558"/>
                  </a:cubicBezTo>
                  <a:cubicBezTo>
                    <a:pt x="418328" y="131196"/>
                    <a:pt x="419586" y="128980"/>
                    <a:pt x="421155" y="126992"/>
                  </a:cubicBezTo>
                  <a:cubicBezTo>
                    <a:pt x="422522" y="124986"/>
                    <a:pt x="429271" y="109301"/>
                    <a:pt x="429635" y="107934"/>
                  </a:cubicBezTo>
                  <a:cubicBezTo>
                    <a:pt x="429900" y="106776"/>
                    <a:pt x="430465" y="105700"/>
                    <a:pt x="431277" y="104833"/>
                  </a:cubicBezTo>
                  <a:cubicBezTo>
                    <a:pt x="431277" y="104833"/>
                    <a:pt x="437933" y="96535"/>
                    <a:pt x="439301" y="95714"/>
                  </a:cubicBezTo>
                  <a:cubicBezTo>
                    <a:pt x="440669" y="94894"/>
                    <a:pt x="439301" y="94347"/>
                    <a:pt x="439301" y="94347"/>
                  </a:cubicBezTo>
                  <a:cubicBezTo>
                    <a:pt x="439301" y="94347"/>
                    <a:pt x="431915" y="92796"/>
                    <a:pt x="430182" y="92158"/>
                  </a:cubicBezTo>
                  <a:cubicBezTo>
                    <a:pt x="429517" y="91875"/>
                    <a:pt x="428805" y="91693"/>
                    <a:pt x="428085" y="91611"/>
                  </a:cubicBezTo>
                  <a:cubicBezTo>
                    <a:pt x="428085" y="91611"/>
                    <a:pt x="423616" y="91611"/>
                    <a:pt x="422522" y="91611"/>
                  </a:cubicBezTo>
                  <a:cubicBezTo>
                    <a:pt x="421337" y="91529"/>
                    <a:pt x="420170" y="91283"/>
                    <a:pt x="419057" y="90881"/>
                  </a:cubicBezTo>
                  <a:cubicBezTo>
                    <a:pt x="416650" y="89687"/>
                    <a:pt x="414334" y="88310"/>
                    <a:pt x="412127" y="86778"/>
                  </a:cubicBezTo>
                  <a:cubicBezTo>
                    <a:pt x="411507" y="86094"/>
                    <a:pt x="410559" y="85811"/>
                    <a:pt x="409665" y="86048"/>
                  </a:cubicBezTo>
                  <a:cubicBezTo>
                    <a:pt x="409665" y="86048"/>
                    <a:pt x="403555" y="87051"/>
                    <a:pt x="402734" y="87051"/>
                  </a:cubicBezTo>
                  <a:lnTo>
                    <a:pt x="400455" y="87051"/>
                  </a:lnTo>
                  <a:lnTo>
                    <a:pt x="390880" y="84498"/>
                  </a:lnTo>
                  <a:cubicBezTo>
                    <a:pt x="389968" y="84142"/>
                    <a:pt x="389156" y="83586"/>
                    <a:pt x="388509" y="82857"/>
                  </a:cubicBezTo>
                  <a:cubicBezTo>
                    <a:pt x="387870" y="82218"/>
                    <a:pt x="384314" y="77659"/>
                    <a:pt x="383767" y="76747"/>
                  </a:cubicBezTo>
                  <a:cubicBezTo>
                    <a:pt x="383247" y="75981"/>
                    <a:pt x="382518" y="75379"/>
                    <a:pt x="381670" y="75014"/>
                  </a:cubicBezTo>
                  <a:close/>
                </a:path>
              </a:pathLst>
            </a:custGeom>
            <a:solidFill>
              <a:srgbClr val="FFC354"/>
            </a:solidFill>
            <a:ln w="4559" cap="flat">
              <a:solidFill>
                <a:srgbClr val="FFFFFF"/>
              </a:solidFill>
              <a:prstDash val="solid"/>
              <a:miter/>
            </a:ln>
          </p:spPr>
          <p:txBody>
            <a:bodyPr rtlCol="0" anchor="ctr"/>
            <a:lstStyle/>
            <a:p>
              <a:endParaRPr lang="en-US"/>
            </a:p>
          </p:txBody>
        </p:sp>
      </p:grpSp>
      <p:sp>
        <p:nvSpPr>
          <p:cNvPr id="1393" name="Freeform: Shape 1392">
            <a:extLst>
              <a:ext uri="{FF2B5EF4-FFF2-40B4-BE49-F238E27FC236}">
                <a16:creationId xmlns:a16="http://schemas.microsoft.com/office/drawing/2014/main" id="{F58E0029-5F6F-3F31-D95E-F74BC61C52BF}"/>
              </a:ext>
            </a:extLst>
          </p:cNvPr>
          <p:cNvSpPr/>
          <p:nvPr/>
        </p:nvSpPr>
        <p:spPr>
          <a:xfrm>
            <a:off x="5785434" y="3247155"/>
            <a:ext cx="9289" cy="5992"/>
          </a:xfrm>
          <a:custGeom>
            <a:avLst/>
            <a:gdLst>
              <a:gd name="connsiteX0" fmla="*/ 8580 w 10691"/>
              <a:gd name="connsiteY0" fmla="*/ 3796 h 6896"/>
              <a:gd name="connsiteX1" fmla="*/ 10495 w 10691"/>
              <a:gd name="connsiteY1" fmla="*/ 2428 h 6896"/>
              <a:gd name="connsiteX2" fmla="*/ 8762 w 10691"/>
              <a:gd name="connsiteY2" fmla="*/ 969 h 6896"/>
              <a:gd name="connsiteX3" fmla="*/ 1376 w 10691"/>
              <a:gd name="connsiteY3" fmla="*/ -34 h 6896"/>
              <a:gd name="connsiteX4" fmla="*/ 99 w 10691"/>
              <a:gd name="connsiteY4" fmla="*/ 1060 h 6896"/>
              <a:gd name="connsiteX5" fmla="*/ 99 w 10691"/>
              <a:gd name="connsiteY5" fmla="*/ 3066 h 6896"/>
              <a:gd name="connsiteX6" fmla="*/ 3199 w 10691"/>
              <a:gd name="connsiteY6" fmla="*/ 6623 h 6896"/>
              <a:gd name="connsiteX7" fmla="*/ 8580 w 10691"/>
              <a:gd name="connsiteY7" fmla="*/ 3796 h 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91" h="6896">
                <a:moveTo>
                  <a:pt x="8580" y="3796"/>
                </a:moveTo>
                <a:cubicBezTo>
                  <a:pt x="9300" y="3458"/>
                  <a:pt x="9948" y="3002"/>
                  <a:pt x="10495" y="2428"/>
                </a:cubicBezTo>
                <a:cubicBezTo>
                  <a:pt x="11042" y="1698"/>
                  <a:pt x="9948" y="969"/>
                  <a:pt x="8762" y="969"/>
                </a:cubicBezTo>
                <a:cubicBezTo>
                  <a:pt x="7577" y="969"/>
                  <a:pt x="1376" y="-34"/>
                  <a:pt x="1376" y="-34"/>
                </a:cubicBezTo>
                <a:cubicBezTo>
                  <a:pt x="801" y="112"/>
                  <a:pt x="336" y="522"/>
                  <a:pt x="99" y="1060"/>
                </a:cubicBezTo>
                <a:cubicBezTo>
                  <a:pt x="-102" y="1717"/>
                  <a:pt x="-102" y="2410"/>
                  <a:pt x="99" y="3066"/>
                </a:cubicBezTo>
                <a:cubicBezTo>
                  <a:pt x="99" y="3066"/>
                  <a:pt x="99" y="7990"/>
                  <a:pt x="3199" y="6623"/>
                </a:cubicBezTo>
                <a:cubicBezTo>
                  <a:pt x="5050" y="5793"/>
                  <a:pt x="6847" y="4844"/>
                  <a:pt x="8580" y="3796"/>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1394" name="Graphic 2">
            <a:extLst>
              <a:ext uri="{FF2B5EF4-FFF2-40B4-BE49-F238E27FC236}">
                <a16:creationId xmlns:a16="http://schemas.microsoft.com/office/drawing/2014/main" id="{63C05EC6-1962-246F-D25E-281A37DB331A}"/>
              </a:ext>
            </a:extLst>
          </p:cNvPr>
          <p:cNvGrpSpPr/>
          <p:nvPr/>
        </p:nvGrpSpPr>
        <p:grpSpPr>
          <a:xfrm>
            <a:off x="5209668" y="3206010"/>
            <a:ext cx="660112" cy="541145"/>
            <a:chOff x="5075735" y="2711039"/>
            <a:chExt cx="759727" cy="622807"/>
          </a:xfrm>
          <a:solidFill>
            <a:schemeClr val="bg1">
              <a:lumMod val="75000"/>
            </a:schemeClr>
          </a:solidFill>
        </p:grpSpPr>
        <p:sp>
          <p:nvSpPr>
            <p:cNvPr id="1395" name="Freeform: Shape 1394">
              <a:extLst>
                <a:ext uri="{FF2B5EF4-FFF2-40B4-BE49-F238E27FC236}">
                  <a16:creationId xmlns:a16="http://schemas.microsoft.com/office/drawing/2014/main" id="{5D8CC005-9720-2D87-27E7-5C65D2C2214E}"/>
                </a:ext>
              </a:extLst>
            </p:cNvPr>
            <p:cNvSpPr/>
            <p:nvPr/>
          </p:nvSpPr>
          <p:spPr>
            <a:xfrm>
              <a:off x="5075735" y="3327947"/>
              <a:ext cx="6025" cy="5899"/>
            </a:xfrm>
            <a:custGeom>
              <a:avLst/>
              <a:gdLst>
                <a:gd name="connsiteX0" fmla="*/ 991 w 6025"/>
                <a:gd name="connsiteY0" fmla="*/ 1894 h 5899"/>
                <a:gd name="connsiteX1" fmla="*/ 3545 w 6025"/>
                <a:gd name="connsiteY1" fmla="*/ 5633 h 5899"/>
                <a:gd name="connsiteX2" fmla="*/ 5824 w 6025"/>
                <a:gd name="connsiteY2" fmla="*/ 3080 h 5899"/>
                <a:gd name="connsiteX3" fmla="*/ 991 w 6025"/>
                <a:gd name="connsiteY3" fmla="*/ 1894 h 5899"/>
              </a:gdLst>
              <a:ahLst/>
              <a:cxnLst>
                <a:cxn ang="0">
                  <a:pos x="connsiteX0" y="connsiteY0"/>
                </a:cxn>
                <a:cxn ang="0">
                  <a:pos x="connsiteX1" y="connsiteY1"/>
                </a:cxn>
                <a:cxn ang="0">
                  <a:pos x="connsiteX2" y="connsiteY2"/>
                </a:cxn>
                <a:cxn ang="0">
                  <a:pos x="connsiteX3" y="connsiteY3"/>
                </a:cxn>
              </a:cxnLst>
              <a:rect l="l" t="t" r="r" b="b"/>
              <a:pathLst>
                <a:path w="6025" h="5899">
                  <a:moveTo>
                    <a:pt x="991" y="1894"/>
                  </a:moveTo>
                  <a:cubicBezTo>
                    <a:pt x="-1289" y="3627"/>
                    <a:pt x="444" y="4448"/>
                    <a:pt x="3545" y="5633"/>
                  </a:cubicBezTo>
                  <a:cubicBezTo>
                    <a:pt x="6645" y="6819"/>
                    <a:pt x="5824" y="3080"/>
                    <a:pt x="5824" y="3080"/>
                  </a:cubicBezTo>
                  <a:cubicBezTo>
                    <a:pt x="6736" y="-2118"/>
                    <a:pt x="3271" y="435"/>
                    <a:pt x="991" y="1894"/>
                  </a:cubicBezTo>
                  <a:close/>
                </a:path>
              </a:pathLst>
            </a:custGeom>
            <a:grpFill/>
            <a:ln w="4559" cap="flat">
              <a:solidFill>
                <a:srgbClr val="FFFFFF"/>
              </a:solidFill>
              <a:prstDash val="solid"/>
              <a:miter/>
            </a:ln>
          </p:spPr>
          <p:txBody>
            <a:bodyPr rtlCol="0" anchor="ctr"/>
            <a:lstStyle/>
            <a:p>
              <a:endParaRPr lang="en-US"/>
            </a:p>
          </p:txBody>
        </p:sp>
        <p:sp>
          <p:nvSpPr>
            <p:cNvPr id="1396" name="Freeform: Shape 1395">
              <a:extLst>
                <a:ext uri="{FF2B5EF4-FFF2-40B4-BE49-F238E27FC236}">
                  <a16:creationId xmlns:a16="http://schemas.microsoft.com/office/drawing/2014/main" id="{2BB450BC-D213-9A91-9694-ED216059EC88}"/>
                </a:ext>
              </a:extLst>
            </p:cNvPr>
            <p:cNvSpPr/>
            <p:nvPr/>
          </p:nvSpPr>
          <p:spPr>
            <a:xfrm>
              <a:off x="5079990" y="3289202"/>
              <a:ext cx="9372" cy="10470"/>
            </a:xfrm>
            <a:custGeom>
              <a:avLst/>
              <a:gdLst>
                <a:gd name="connsiteX0" fmla="*/ 1570 w 9372"/>
                <a:gd name="connsiteY0" fmla="*/ 699 h 10470"/>
                <a:gd name="connsiteX1" fmla="*/ 1570 w 9372"/>
                <a:gd name="connsiteY1" fmla="*/ 6991 h 10470"/>
                <a:gd name="connsiteX2" fmla="*/ 9321 w 9372"/>
                <a:gd name="connsiteY2" fmla="*/ 3344 h 10470"/>
                <a:gd name="connsiteX3" fmla="*/ 1570 w 9372"/>
                <a:gd name="connsiteY3" fmla="*/ 699 h 10470"/>
              </a:gdLst>
              <a:ahLst/>
              <a:cxnLst>
                <a:cxn ang="0">
                  <a:pos x="connsiteX0" y="connsiteY0"/>
                </a:cxn>
                <a:cxn ang="0">
                  <a:pos x="connsiteX1" y="connsiteY1"/>
                </a:cxn>
                <a:cxn ang="0">
                  <a:pos x="connsiteX2" y="connsiteY2"/>
                </a:cxn>
                <a:cxn ang="0">
                  <a:pos x="connsiteX3" y="connsiteY3"/>
                </a:cxn>
              </a:cxnLst>
              <a:rect l="l" t="t" r="r" b="b"/>
              <a:pathLst>
                <a:path w="9372" h="10470">
                  <a:moveTo>
                    <a:pt x="1570" y="699"/>
                  </a:moveTo>
                  <a:cubicBezTo>
                    <a:pt x="-2078" y="2158"/>
                    <a:pt x="1570" y="6991"/>
                    <a:pt x="1570" y="6991"/>
                  </a:cubicBezTo>
                  <a:cubicBezTo>
                    <a:pt x="8682" y="15016"/>
                    <a:pt x="9321" y="6991"/>
                    <a:pt x="9321" y="3344"/>
                  </a:cubicBezTo>
                  <a:cubicBezTo>
                    <a:pt x="9321" y="-304"/>
                    <a:pt x="5308" y="-669"/>
                    <a:pt x="1570" y="699"/>
                  </a:cubicBezTo>
                  <a:close/>
                </a:path>
              </a:pathLst>
            </a:custGeom>
            <a:grpFill/>
            <a:ln w="4559" cap="flat">
              <a:solidFill>
                <a:srgbClr val="FFFFFF"/>
              </a:solidFill>
              <a:prstDash val="solid"/>
              <a:miter/>
            </a:ln>
          </p:spPr>
          <p:txBody>
            <a:bodyPr rtlCol="0" anchor="ctr"/>
            <a:lstStyle/>
            <a:p>
              <a:endParaRPr lang="en-US"/>
            </a:p>
          </p:txBody>
        </p:sp>
        <p:sp>
          <p:nvSpPr>
            <p:cNvPr id="1397" name="Freeform: Shape 1396">
              <a:extLst>
                <a:ext uri="{FF2B5EF4-FFF2-40B4-BE49-F238E27FC236}">
                  <a16:creationId xmlns:a16="http://schemas.microsoft.com/office/drawing/2014/main" id="{ABC6A280-054F-7CF3-1554-C9ED022301E8}"/>
                </a:ext>
              </a:extLst>
            </p:cNvPr>
            <p:cNvSpPr/>
            <p:nvPr/>
          </p:nvSpPr>
          <p:spPr>
            <a:xfrm>
              <a:off x="5103502" y="3314566"/>
              <a:ext cx="7147" cy="6224"/>
            </a:xfrm>
            <a:custGeom>
              <a:avLst/>
              <a:gdLst>
                <a:gd name="connsiteX0" fmla="*/ 1767 w 7147"/>
                <a:gd name="connsiteY0" fmla="*/ 138 h 6224"/>
                <a:gd name="connsiteX1" fmla="*/ 855 w 7147"/>
                <a:gd name="connsiteY1" fmla="*/ 4697 h 6224"/>
                <a:gd name="connsiteX2" fmla="*/ 6326 w 7147"/>
                <a:gd name="connsiteY2" fmla="*/ 2691 h 6224"/>
                <a:gd name="connsiteX3" fmla="*/ 1767 w 7147"/>
                <a:gd name="connsiteY3" fmla="*/ 138 h 6224"/>
              </a:gdLst>
              <a:ahLst/>
              <a:cxnLst>
                <a:cxn ang="0">
                  <a:pos x="connsiteX0" y="connsiteY0"/>
                </a:cxn>
                <a:cxn ang="0">
                  <a:pos x="connsiteX1" y="connsiteY1"/>
                </a:cxn>
                <a:cxn ang="0">
                  <a:pos x="connsiteX2" y="connsiteY2"/>
                </a:cxn>
                <a:cxn ang="0">
                  <a:pos x="connsiteX3" y="connsiteY3"/>
                </a:cxn>
              </a:cxnLst>
              <a:rect l="l" t="t" r="r" b="b"/>
              <a:pathLst>
                <a:path w="7147" h="6224">
                  <a:moveTo>
                    <a:pt x="1767" y="138"/>
                  </a:moveTo>
                  <a:cubicBezTo>
                    <a:pt x="-1699" y="138"/>
                    <a:pt x="855" y="4697"/>
                    <a:pt x="855" y="4697"/>
                  </a:cubicBezTo>
                  <a:cubicBezTo>
                    <a:pt x="2314" y="7616"/>
                    <a:pt x="3955" y="5883"/>
                    <a:pt x="6326" y="2691"/>
                  </a:cubicBezTo>
                  <a:cubicBezTo>
                    <a:pt x="8697" y="-500"/>
                    <a:pt x="5140" y="-136"/>
                    <a:pt x="1767" y="138"/>
                  </a:cubicBezTo>
                  <a:close/>
                </a:path>
              </a:pathLst>
            </a:custGeom>
            <a:grpFill/>
            <a:ln w="4559" cap="flat">
              <a:solidFill>
                <a:srgbClr val="FFFFFF"/>
              </a:solidFill>
              <a:prstDash val="solid"/>
              <a:miter/>
            </a:ln>
          </p:spPr>
          <p:txBody>
            <a:bodyPr rtlCol="0" anchor="ctr"/>
            <a:lstStyle/>
            <a:p>
              <a:endParaRPr lang="en-US"/>
            </a:p>
          </p:txBody>
        </p:sp>
        <p:sp>
          <p:nvSpPr>
            <p:cNvPr id="1398" name="Freeform: Shape 1397">
              <a:extLst>
                <a:ext uri="{FF2B5EF4-FFF2-40B4-BE49-F238E27FC236}">
                  <a16:creationId xmlns:a16="http://schemas.microsoft.com/office/drawing/2014/main" id="{F976BA0F-009F-F1E3-5507-0E7EE0F6995F}"/>
                </a:ext>
              </a:extLst>
            </p:cNvPr>
            <p:cNvSpPr/>
            <p:nvPr/>
          </p:nvSpPr>
          <p:spPr>
            <a:xfrm>
              <a:off x="5117605" y="3300337"/>
              <a:ext cx="23667" cy="21447"/>
            </a:xfrm>
            <a:custGeom>
              <a:avLst/>
              <a:gdLst>
                <a:gd name="connsiteX0" fmla="*/ 6175 w 23667"/>
                <a:gd name="connsiteY0" fmla="*/ 19839 h 21447"/>
                <a:gd name="connsiteX1" fmla="*/ 10461 w 23667"/>
                <a:gd name="connsiteY1" fmla="*/ 18927 h 21447"/>
                <a:gd name="connsiteX2" fmla="*/ 21768 w 23667"/>
                <a:gd name="connsiteY2" fmla="*/ 3880 h 21447"/>
                <a:gd name="connsiteX3" fmla="*/ 21768 w 23667"/>
                <a:gd name="connsiteY3" fmla="*/ 142 h 21447"/>
                <a:gd name="connsiteX4" fmla="*/ 16023 w 23667"/>
                <a:gd name="connsiteY4" fmla="*/ 3607 h 21447"/>
                <a:gd name="connsiteX5" fmla="*/ 1524 w 23667"/>
                <a:gd name="connsiteY5" fmla="*/ 7802 h 21447"/>
                <a:gd name="connsiteX6" fmla="*/ 977 w 23667"/>
                <a:gd name="connsiteY6" fmla="*/ 10446 h 21447"/>
                <a:gd name="connsiteX7" fmla="*/ 6175 w 23667"/>
                <a:gd name="connsiteY7" fmla="*/ 19839 h 21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67" h="21447">
                  <a:moveTo>
                    <a:pt x="6175" y="19839"/>
                  </a:moveTo>
                  <a:cubicBezTo>
                    <a:pt x="7816" y="23851"/>
                    <a:pt x="10461" y="18927"/>
                    <a:pt x="10461" y="18927"/>
                  </a:cubicBezTo>
                  <a:cubicBezTo>
                    <a:pt x="10461" y="18927"/>
                    <a:pt x="18668" y="8440"/>
                    <a:pt x="21768" y="3880"/>
                  </a:cubicBezTo>
                  <a:cubicBezTo>
                    <a:pt x="24869" y="-679"/>
                    <a:pt x="23501" y="-132"/>
                    <a:pt x="21768" y="142"/>
                  </a:cubicBezTo>
                  <a:cubicBezTo>
                    <a:pt x="19461" y="470"/>
                    <a:pt x="17391" y="1719"/>
                    <a:pt x="16023" y="3607"/>
                  </a:cubicBezTo>
                  <a:cubicBezTo>
                    <a:pt x="11682" y="6334"/>
                    <a:pt x="6658" y="7792"/>
                    <a:pt x="1524" y="7802"/>
                  </a:cubicBezTo>
                  <a:cubicBezTo>
                    <a:pt x="-1668" y="7802"/>
                    <a:pt x="977" y="10446"/>
                    <a:pt x="977" y="10446"/>
                  </a:cubicBezTo>
                  <a:cubicBezTo>
                    <a:pt x="2983" y="13419"/>
                    <a:pt x="4716" y="16565"/>
                    <a:pt x="6175" y="19839"/>
                  </a:cubicBezTo>
                  <a:close/>
                </a:path>
              </a:pathLst>
            </a:custGeom>
            <a:grpFill/>
            <a:ln w="4559" cap="flat">
              <a:solidFill>
                <a:srgbClr val="FFFFFF"/>
              </a:solidFill>
              <a:prstDash val="solid"/>
              <a:miter/>
            </a:ln>
          </p:spPr>
          <p:txBody>
            <a:bodyPr rtlCol="0" anchor="ctr"/>
            <a:lstStyle/>
            <a:p>
              <a:endParaRPr lang="en-US"/>
            </a:p>
          </p:txBody>
        </p:sp>
        <p:sp>
          <p:nvSpPr>
            <p:cNvPr id="1399" name="Freeform: Shape 1398">
              <a:extLst>
                <a:ext uri="{FF2B5EF4-FFF2-40B4-BE49-F238E27FC236}">
                  <a16:creationId xmlns:a16="http://schemas.microsoft.com/office/drawing/2014/main" id="{2D6D8D9C-CEE9-6B1E-8702-17C864D77D2C}"/>
                </a:ext>
              </a:extLst>
            </p:cNvPr>
            <p:cNvSpPr/>
            <p:nvPr/>
          </p:nvSpPr>
          <p:spPr>
            <a:xfrm>
              <a:off x="5154059" y="3315313"/>
              <a:ext cx="15647" cy="15489"/>
            </a:xfrm>
            <a:custGeom>
              <a:avLst/>
              <a:gdLst>
                <a:gd name="connsiteX0" fmla="*/ 452 w 15647"/>
                <a:gd name="connsiteY0" fmla="*/ 6505 h 15489"/>
                <a:gd name="connsiteX1" fmla="*/ 4190 w 15647"/>
                <a:gd name="connsiteY1" fmla="*/ 14256 h 15489"/>
                <a:gd name="connsiteX2" fmla="*/ 10118 w 15647"/>
                <a:gd name="connsiteY2" fmla="*/ 14256 h 15489"/>
                <a:gd name="connsiteX3" fmla="*/ 15589 w 15647"/>
                <a:gd name="connsiteY3" fmla="*/ 3404 h 15489"/>
                <a:gd name="connsiteX4" fmla="*/ 13309 w 15647"/>
                <a:gd name="connsiteY4" fmla="*/ 769 h 15489"/>
                <a:gd name="connsiteX5" fmla="*/ 11851 w 15647"/>
                <a:gd name="connsiteY5" fmla="*/ 1125 h 15489"/>
                <a:gd name="connsiteX6" fmla="*/ 6470 w 15647"/>
                <a:gd name="connsiteY6" fmla="*/ 30 h 15489"/>
                <a:gd name="connsiteX7" fmla="*/ 3552 w 15647"/>
                <a:gd name="connsiteY7" fmla="*/ 2584 h 15489"/>
                <a:gd name="connsiteX8" fmla="*/ 452 w 15647"/>
                <a:gd name="connsiteY8" fmla="*/ 6505 h 1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47" h="15489">
                  <a:moveTo>
                    <a:pt x="452" y="6505"/>
                  </a:moveTo>
                  <a:cubicBezTo>
                    <a:pt x="-1555" y="9423"/>
                    <a:pt x="3005" y="12797"/>
                    <a:pt x="4190" y="14256"/>
                  </a:cubicBezTo>
                  <a:cubicBezTo>
                    <a:pt x="5376" y="15715"/>
                    <a:pt x="6196" y="15988"/>
                    <a:pt x="10118" y="14256"/>
                  </a:cubicBezTo>
                  <a:cubicBezTo>
                    <a:pt x="14039" y="12523"/>
                    <a:pt x="15589" y="5958"/>
                    <a:pt x="15589" y="3404"/>
                  </a:cubicBezTo>
                  <a:cubicBezTo>
                    <a:pt x="15689" y="2046"/>
                    <a:pt x="14668" y="869"/>
                    <a:pt x="13309" y="769"/>
                  </a:cubicBezTo>
                  <a:cubicBezTo>
                    <a:pt x="12798" y="732"/>
                    <a:pt x="12288" y="860"/>
                    <a:pt x="11851" y="1125"/>
                  </a:cubicBezTo>
                  <a:cubicBezTo>
                    <a:pt x="10483" y="1945"/>
                    <a:pt x="9844" y="577"/>
                    <a:pt x="6470" y="30"/>
                  </a:cubicBezTo>
                  <a:cubicBezTo>
                    <a:pt x="3096" y="-517"/>
                    <a:pt x="3552" y="2584"/>
                    <a:pt x="3552" y="2584"/>
                  </a:cubicBezTo>
                  <a:cubicBezTo>
                    <a:pt x="3552" y="4590"/>
                    <a:pt x="2458" y="3678"/>
                    <a:pt x="452" y="6505"/>
                  </a:cubicBezTo>
                  <a:close/>
                </a:path>
              </a:pathLst>
            </a:custGeom>
            <a:grpFill/>
            <a:ln w="4559" cap="flat">
              <a:solidFill>
                <a:srgbClr val="FFFFFF"/>
              </a:solidFill>
              <a:prstDash val="solid"/>
              <a:miter/>
            </a:ln>
          </p:spPr>
          <p:txBody>
            <a:bodyPr rtlCol="0" anchor="ctr"/>
            <a:lstStyle/>
            <a:p>
              <a:endParaRPr lang="en-US"/>
            </a:p>
          </p:txBody>
        </p:sp>
        <p:sp>
          <p:nvSpPr>
            <p:cNvPr id="1400" name="Freeform: Shape 1399">
              <a:extLst>
                <a:ext uri="{FF2B5EF4-FFF2-40B4-BE49-F238E27FC236}">
                  <a16:creationId xmlns:a16="http://schemas.microsoft.com/office/drawing/2014/main" id="{D2437C71-6609-F3BF-B62B-FE4102218D38}"/>
                </a:ext>
              </a:extLst>
            </p:cNvPr>
            <p:cNvSpPr/>
            <p:nvPr/>
          </p:nvSpPr>
          <p:spPr>
            <a:xfrm>
              <a:off x="5200645" y="3293721"/>
              <a:ext cx="21366" cy="25571"/>
            </a:xfrm>
            <a:custGeom>
              <a:avLst/>
              <a:gdLst>
                <a:gd name="connsiteX0" fmla="*/ 14870 w 21366"/>
                <a:gd name="connsiteY0" fmla="*/ 3111 h 25571"/>
                <a:gd name="connsiteX1" fmla="*/ 8852 w 21366"/>
                <a:gd name="connsiteY1" fmla="*/ 15330 h 25571"/>
                <a:gd name="connsiteX2" fmla="*/ 2287 w 21366"/>
                <a:gd name="connsiteY2" fmla="*/ 23263 h 25571"/>
                <a:gd name="connsiteX3" fmla="*/ 919 w 21366"/>
                <a:gd name="connsiteY3" fmla="*/ 25270 h 25571"/>
                <a:gd name="connsiteX4" fmla="*/ 17150 w 21366"/>
                <a:gd name="connsiteY4" fmla="*/ 18430 h 25571"/>
                <a:gd name="connsiteX5" fmla="*/ 19977 w 21366"/>
                <a:gd name="connsiteY5" fmla="*/ 2472 h 25571"/>
                <a:gd name="connsiteX6" fmla="*/ 14870 w 21366"/>
                <a:gd name="connsiteY6" fmla="*/ 3111 h 2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66" h="25571">
                  <a:moveTo>
                    <a:pt x="14870" y="3111"/>
                  </a:moveTo>
                  <a:cubicBezTo>
                    <a:pt x="12253" y="6858"/>
                    <a:pt x="10229" y="10971"/>
                    <a:pt x="8852" y="15330"/>
                  </a:cubicBezTo>
                  <a:cubicBezTo>
                    <a:pt x="8031" y="19342"/>
                    <a:pt x="6572" y="20710"/>
                    <a:pt x="2287" y="23263"/>
                  </a:cubicBezTo>
                  <a:cubicBezTo>
                    <a:pt x="-2000" y="25817"/>
                    <a:pt x="919" y="25270"/>
                    <a:pt x="919" y="25270"/>
                  </a:cubicBezTo>
                  <a:cubicBezTo>
                    <a:pt x="3198" y="26729"/>
                    <a:pt x="11679" y="21896"/>
                    <a:pt x="17150" y="18430"/>
                  </a:cubicBezTo>
                  <a:cubicBezTo>
                    <a:pt x="22622" y="14965"/>
                    <a:pt x="21709" y="7032"/>
                    <a:pt x="19977" y="2472"/>
                  </a:cubicBezTo>
                  <a:cubicBezTo>
                    <a:pt x="18245" y="-2087"/>
                    <a:pt x="16603" y="466"/>
                    <a:pt x="14870" y="3111"/>
                  </a:cubicBezTo>
                  <a:close/>
                </a:path>
              </a:pathLst>
            </a:custGeom>
            <a:grpFill/>
            <a:ln w="4559" cap="flat">
              <a:solidFill>
                <a:srgbClr val="FFFFFF"/>
              </a:solidFill>
              <a:prstDash val="solid"/>
              <a:miter/>
            </a:ln>
          </p:spPr>
          <p:txBody>
            <a:bodyPr rtlCol="0" anchor="ctr"/>
            <a:lstStyle/>
            <a:p>
              <a:endParaRPr lang="en-US"/>
            </a:p>
          </p:txBody>
        </p:sp>
        <p:sp>
          <p:nvSpPr>
            <p:cNvPr id="1401" name="Freeform: Shape 1400">
              <a:extLst>
                <a:ext uri="{FF2B5EF4-FFF2-40B4-BE49-F238E27FC236}">
                  <a16:creationId xmlns:a16="http://schemas.microsoft.com/office/drawing/2014/main" id="{A1A51E18-E370-8829-8838-ABAA611AE9FE}"/>
                </a:ext>
              </a:extLst>
            </p:cNvPr>
            <p:cNvSpPr/>
            <p:nvPr/>
          </p:nvSpPr>
          <p:spPr>
            <a:xfrm>
              <a:off x="5223100" y="3276725"/>
              <a:ext cx="11648" cy="12269"/>
            </a:xfrm>
            <a:custGeom>
              <a:avLst/>
              <a:gdLst>
                <a:gd name="connsiteX0" fmla="*/ 349 w 11648"/>
                <a:gd name="connsiteY0" fmla="*/ 9802 h 12269"/>
                <a:gd name="connsiteX1" fmla="*/ 5547 w 11648"/>
                <a:gd name="connsiteY1" fmla="*/ 9802 h 12269"/>
                <a:gd name="connsiteX2" fmla="*/ 11474 w 11648"/>
                <a:gd name="connsiteY2" fmla="*/ 2143 h 12269"/>
                <a:gd name="connsiteX3" fmla="*/ 2355 w 11648"/>
                <a:gd name="connsiteY3" fmla="*/ 4969 h 12269"/>
                <a:gd name="connsiteX4" fmla="*/ 349 w 11648"/>
                <a:gd name="connsiteY4" fmla="*/ 9802 h 12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48" h="12269">
                  <a:moveTo>
                    <a:pt x="349" y="9802"/>
                  </a:moveTo>
                  <a:cubicBezTo>
                    <a:pt x="349" y="14088"/>
                    <a:pt x="2082" y="11809"/>
                    <a:pt x="5547" y="9802"/>
                  </a:cubicBezTo>
                  <a:cubicBezTo>
                    <a:pt x="9012" y="7796"/>
                    <a:pt x="10380" y="7249"/>
                    <a:pt x="11474" y="2143"/>
                  </a:cubicBezTo>
                  <a:cubicBezTo>
                    <a:pt x="12568" y="-2964"/>
                    <a:pt x="6094" y="2143"/>
                    <a:pt x="2355" y="4969"/>
                  </a:cubicBezTo>
                  <a:cubicBezTo>
                    <a:pt x="-1383" y="7796"/>
                    <a:pt x="349" y="9802"/>
                    <a:pt x="349" y="9802"/>
                  </a:cubicBezTo>
                  <a:close/>
                </a:path>
              </a:pathLst>
            </a:custGeom>
            <a:grpFill/>
            <a:ln w="4559" cap="flat">
              <a:solidFill>
                <a:srgbClr val="FFFFFF"/>
              </a:solidFill>
              <a:prstDash val="solid"/>
              <a:miter/>
            </a:ln>
          </p:spPr>
          <p:txBody>
            <a:bodyPr rtlCol="0" anchor="ctr"/>
            <a:lstStyle/>
            <a:p>
              <a:endParaRPr lang="en-US"/>
            </a:p>
          </p:txBody>
        </p:sp>
        <p:sp>
          <p:nvSpPr>
            <p:cNvPr id="1402" name="Freeform: Shape 1401">
              <a:extLst>
                <a:ext uri="{FF2B5EF4-FFF2-40B4-BE49-F238E27FC236}">
                  <a16:creationId xmlns:a16="http://schemas.microsoft.com/office/drawing/2014/main" id="{A9251D7F-B7FB-1B35-570A-D97DC8B244F2}"/>
                </a:ext>
              </a:extLst>
            </p:cNvPr>
            <p:cNvSpPr/>
            <p:nvPr/>
          </p:nvSpPr>
          <p:spPr>
            <a:xfrm>
              <a:off x="5732663" y="2899144"/>
              <a:ext cx="11857" cy="11792"/>
            </a:xfrm>
            <a:custGeom>
              <a:avLst/>
              <a:gdLst>
                <a:gd name="connsiteX0" fmla="*/ 10292 w 11857"/>
                <a:gd name="connsiteY0" fmla="*/ 3841 h 11792"/>
                <a:gd name="connsiteX1" fmla="*/ 3179 w 11857"/>
                <a:gd name="connsiteY1" fmla="*/ 1288 h 11792"/>
                <a:gd name="connsiteX2" fmla="*/ 60 w 11857"/>
                <a:gd name="connsiteY2" fmla="*/ 6340 h 11792"/>
                <a:gd name="connsiteX3" fmla="*/ 79 w 11857"/>
                <a:gd name="connsiteY3" fmla="*/ 6394 h 11792"/>
                <a:gd name="connsiteX4" fmla="*/ 10292 w 11857"/>
                <a:gd name="connsiteY4" fmla="*/ 3841 h 11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57" h="11792">
                  <a:moveTo>
                    <a:pt x="10292" y="3841"/>
                  </a:moveTo>
                  <a:cubicBezTo>
                    <a:pt x="15125" y="-2177"/>
                    <a:pt x="7191" y="376"/>
                    <a:pt x="3179" y="1288"/>
                  </a:cubicBezTo>
                  <a:cubicBezTo>
                    <a:pt x="927" y="1826"/>
                    <a:pt x="-468" y="4078"/>
                    <a:pt x="60" y="6340"/>
                  </a:cubicBezTo>
                  <a:cubicBezTo>
                    <a:pt x="70" y="6358"/>
                    <a:pt x="79" y="6376"/>
                    <a:pt x="79" y="6394"/>
                  </a:cubicBezTo>
                  <a:cubicBezTo>
                    <a:pt x="2906" y="16881"/>
                    <a:pt x="5459" y="9768"/>
                    <a:pt x="10292" y="3841"/>
                  </a:cubicBezTo>
                  <a:close/>
                </a:path>
              </a:pathLst>
            </a:custGeom>
            <a:grpFill/>
            <a:ln w="4559" cap="flat">
              <a:solidFill>
                <a:srgbClr val="FFFFFF"/>
              </a:solidFill>
              <a:prstDash val="solid"/>
              <a:miter/>
            </a:ln>
          </p:spPr>
          <p:txBody>
            <a:bodyPr rtlCol="0" anchor="ctr"/>
            <a:lstStyle/>
            <a:p>
              <a:endParaRPr lang="en-US"/>
            </a:p>
          </p:txBody>
        </p:sp>
        <p:sp>
          <p:nvSpPr>
            <p:cNvPr id="1403" name="Freeform: Shape 1402">
              <a:extLst>
                <a:ext uri="{FF2B5EF4-FFF2-40B4-BE49-F238E27FC236}">
                  <a16:creationId xmlns:a16="http://schemas.microsoft.com/office/drawing/2014/main" id="{56692AEA-0B8F-4B2A-CACE-A9BC846710EB}"/>
                </a:ext>
              </a:extLst>
            </p:cNvPr>
            <p:cNvSpPr/>
            <p:nvPr/>
          </p:nvSpPr>
          <p:spPr>
            <a:xfrm>
              <a:off x="5770654" y="2864793"/>
              <a:ext cx="36207" cy="27412"/>
            </a:xfrm>
            <a:custGeom>
              <a:avLst/>
              <a:gdLst>
                <a:gd name="connsiteX0" fmla="*/ 26741 w 36207"/>
                <a:gd name="connsiteY0" fmla="*/ 531 h 27412"/>
                <a:gd name="connsiteX1" fmla="*/ 3944 w 36207"/>
                <a:gd name="connsiteY1" fmla="*/ 10835 h 27412"/>
                <a:gd name="connsiteX2" fmla="*/ 2849 w 36207"/>
                <a:gd name="connsiteY2" fmla="*/ 16763 h 27412"/>
                <a:gd name="connsiteX3" fmla="*/ 11330 w 36207"/>
                <a:gd name="connsiteY3" fmla="*/ 20501 h 27412"/>
                <a:gd name="connsiteX4" fmla="*/ 19354 w 36207"/>
                <a:gd name="connsiteY4" fmla="*/ 26793 h 27412"/>
                <a:gd name="connsiteX5" fmla="*/ 35039 w 36207"/>
                <a:gd name="connsiteY5" fmla="*/ 13936 h 27412"/>
                <a:gd name="connsiteX6" fmla="*/ 31027 w 36207"/>
                <a:gd name="connsiteY6" fmla="*/ 8556 h 27412"/>
                <a:gd name="connsiteX7" fmla="*/ 26467 w 36207"/>
                <a:gd name="connsiteY7" fmla="*/ 6823 h 27412"/>
                <a:gd name="connsiteX8" fmla="*/ 25646 w 36207"/>
                <a:gd name="connsiteY8" fmla="*/ 4270 h 27412"/>
                <a:gd name="connsiteX9" fmla="*/ 26741 w 36207"/>
                <a:gd name="connsiteY9" fmla="*/ 531 h 2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207" h="27412">
                  <a:moveTo>
                    <a:pt x="26741" y="531"/>
                  </a:moveTo>
                  <a:cubicBezTo>
                    <a:pt x="30206" y="-2022"/>
                    <a:pt x="12242" y="4543"/>
                    <a:pt x="3944" y="10835"/>
                  </a:cubicBezTo>
                  <a:cubicBezTo>
                    <a:pt x="-4355" y="17127"/>
                    <a:pt x="2849" y="16763"/>
                    <a:pt x="2849" y="16763"/>
                  </a:cubicBezTo>
                  <a:cubicBezTo>
                    <a:pt x="6223" y="15668"/>
                    <a:pt x="11056" y="16215"/>
                    <a:pt x="11330" y="20501"/>
                  </a:cubicBezTo>
                  <a:cubicBezTo>
                    <a:pt x="11603" y="24787"/>
                    <a:pt x="15068" y="23602"/>
                    <a:pt x="19354" y="26793"/>
                  </a:cubicBezTo>
                  <a:cubicBezTo>
                    <a:pt x="23640" y="29985"/>
                    <a:pt x="31848" y="19316"/>
                    <a:pt x="35039" y="13936"/>
                  </a:cubicBezTo>
                  <a:cubicBezTo>
                    <a:pt x="38230" y="8556"/>
                    <a:pt x="33853" y="8829"/>
                    <a:pt x="31027" y="8556"/>
                  </a:cubicBezTo>
                  <a:cubicBezTo>
                    <a:pt x="28200" y="8282"/>
                    <a:pt x="26467" y="8556"/>
                    <a:pt x="26467" y="6823"/>
                  </a:cubicBezTo>
                  <a:cubicBezTo>
                    <a:pt x="26467" y="5090"/>
                    <a:pt x="27288" y="3449"/>
                    <a:pt x="25646" y="4270"/>
                  </a:cubicBezTo>
                  <a:cubicBezTo>
                    <a:pt x="24005" y="5090"/>
                    <a:pt x="23366" y="3084"/>
                    <a:pt x="26741" y="531"/>
                  </a:cubicBezTo>
                  <a:close/>
                </a:path>
              </a:pathLst>
            </a:custGeom>
            <a:grpFill/>
            <a:ln w="4559" cap="flat">
              <a:solidFill>
                <a:srgbClr val="FFFFFF"/>
              </a:solidFill>
              <a:prstDash val="solid"/>
              <a:miter/>
            </a:ln>
          </p:spPr>
          <p:txBody>
            <a:bodyPr rtlCol="0" anchor="ctr"/>
            <a:lstStyle/>
            <a:p>
              <a:endParaRPr lang="en-US"/>
            </a:p>
          </p:txBody>
        </p:sp>
        <p:sp>
          <p:nvSpPr>
            <p:cNvPr id="1404" name="Freeform: Shape 1403">
              <a:extLst>
                <a:ext uri="{FF2B5EF4-FFF2-40B4-BE49-F238E27FC236}">
                  <a16:creationId xmlns:a16="http://schemas.microsoft.com/office/drawing/2014/main" id="{C66F20FA-9A8F-516A-0D23-CD05E1BC6BD5}"/>
                </a:ext>
              </a:extLst>
            </p:cNvPr>
            <p:cNvSpPr/>
            <p:nvPr/>
          </p:nvSpPr>
          <p:spPr>
            <a:xfrm>
              <a:off x="5819020" y="2860942"/>
              <a:ext cx="16442" cy="10451"/>
            </a:xfrm>
            <a:custGeom>
              <a:avLst/>
              <a:gdLst>
                <a:gd name="connsiteX0" fmla="*/ 13756 w 16442"/>
                <a:gd name="connsiteY0" fmla="*/ 9488 h 10451"/>
                <a:gd name="connsiteX1" fmla="*/ 15398 w 16442"/>
                <a:gd name="connsiteY1" fmla="*/ 4108 h 10451"/>
                <a:gd name="connsiteX2" fmla="*/ 2904 w 16442"/>
                <a:gd name="connsiteY2" fmla="*/ 369 h 10451"/>
                <a:gd name="connsiteX3" fmla="*/ 1446 w 16442"/>
                <a:gd name="connsiteY3" fmla="*/ 3561 h 10451"/>
                <a:gd name="connsiteX4" fmla="*/ 13756 w 16442"/>
                <a:gd name="connsiteY4" fmla="*/ 9488 h 10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2" h="10451">
                  <a:moveTo>
                    <a:pt x="13756" y="9488"/>
                  </a:moveTo>
                  <a:cubicBezTo>
                    <a:pt x="17678" y="12406"/>
                    <a:pt x="16310" y="7847"/>
                    <a:pt x="15398" y="4108"/>
                  </a:cubicBezTo>
                  <a:cubicBezTo>
                    <a:pt x="14486" y="369"/>
                    <a:pt x="8559" y="-725"/>
                    <a:pt x="2904" y="369"/>
                  </a:cubicBezTo>
                  <a:cubicBezTo>
                    <a:pt x="-2749" y="1463"/>
                    <a:pt x="1446" y="3561"/>
                    <a:pt x="1446" y="3561"/>
                  </a:cubicBezTo>
                  <a:cubicBezTo>
                    <a:pt x="5732" y="5138"/>
                    <a:pt x="9853" y="7126"/>
                    <a:pt x="13756" y="9488"/>
                  </a:cubicBezTo>
                  <a:close/>
                </a:path>
              </a:pathLst>
            </a:custGeom>
            <a:grpFill/>
            <a:ln w="4559" cap="flat">
              <a:solidFill>
                <a:srgbClr val="FFFFFF"/>
              </a:solidFill>
              <a:prstDash val="solid"/>
              <a:miter/>
            </a:ln>
          </p:spPr>
          <p:txBody>
            <a:bodyPr rtlCol="0" anchor="ctr"/>
            <a:lstStyle/>
            <a:p>
              <a:endParaRPr lang="en-US"/>
            </a:p>
          </p:txBody>
        </p:sp>
        <p:sp>
          <p:nvSpPr>
            <p:cNvPr id="1405" name="Freeform: Shape 1404">
              <a:extLst>
                <a:ext uri="{FF2B5EF4-FFF2-40B4-BE49-F238E27FC236}">
                  <a16:creationId xmlns:a16="http://schemas.microsoft.com/office/drawing/2014/main" id="{9E6E6F3D-B922-C294-A1CE-FF33D52AAE67}"/>
                </a:ext>
              </a:extLst>
            </p:cNvPr>
            <p:cNvSpPr/>
            <p:nvPr/>
          </p:nvSpPr>
          <p:spPr>
            <a:xfrm>
              <a:off x="5374285" y="2711039"/>
              <a:ext cx="426899" cy="310268"/>
            </a:xfrm>
            <a:custGeom>
              <a:avLst/>
              <a:gdLst>
                <a:gd name="connsiteX0" fmla="*/ 387911 w 426899"/>
                <a:gd name="connsiteY0" fmla="*/ 57077 h 310268"/>
                <a:gd name="connsiteX1" fmla="*/ 372682 w 426899"/>
                <a:gd name="connsiteY1" fmla="*/ 51149 h 310268"/>
                <a:gd name="connsiteX2" fmla="*/ 367211 w 426899"/>
                <a:gd name="connsiteY2" fmla="*/ 53976 h 310268"/>
                <a:gd name="connsiteX3" fmla="*/ 364110 w 426899"/>
                <a:gd name="connsiteY3" fmla="*/ 50420 h 310268"/>
                <a:gd name="connsiteX4" fmla="*/ 364110 w 426899"/>
                <a:gd name="connsiteY4" fmla="*/ 48414 h 310268"/>
                <a:gd name="connsiteX5" fmla="*/ 342407 w 426899"/>
                <a:gd name="connsiteY5" fmla="*/ 37653 h 310268"/>
                <a:gd name="connsiteX6" fmla="*/ 337665 w 426899"/>
                <a:gd name="connsiteY6" fmla="*/ 41483 h 310268"/>
                <a:gd name="connsiteX7" fmla="*/ 335568 w 426899"/>
                <a:gd name="connsiteY7" fmla="*/ 43763 h 310268"/>
                <a:gd name="connsiteX8" fmla="*/ 317330 w 426899"/>
                <a:gd name="connsiteY8" fmla="*/ 43763 h 310268"/>
                <a:gd name="connsiteX9" fmla="*/ 305384 w 426899"/>
                <a:gd name="connsiteY9" fmla="*/ 38383 h 310268"/>
                <a:gd name="connsiteX10" fmla="*/ 302649 w 426899"/>
                <a:gd name="connsiteY10" fmla="*/ 38383 h 310268"/>
                <a:gd name="connsiteX11" fmla="*/ 291433 w 426899"/>
                <a:gd name="connsiteY11" fmla="*/ 35921 h 310268"/>
                <a:gd name="connsiteX12" fmla="*/ 288788 w 426899"/>
                <a:gd name="connsiteY12" fmla="*/ 34188 h 310268"/>
                <a:gd name="connsiteX13" fmla="*/ 270003 w 426899"/>
                <a:gd name="connsiteY13" fmla="*/ 30997 h 310268"/>
                <a:gd name="connsiteX14" fmla="*/ 267359 w 426899"/>
                <a:gd name="connsiteY14" fmla="*/ 24705 h 310268"/>
                <a:gd name="connsiteX15" fmla="*/ 267359 w 426899"/>
                <a:gd name="connsiteY15" fmla="*/ 23063 h 310268"/>
                <a:gd name="connsiteX16" fmla="*/ 265717 w 426899"/>
                <a:gd name="connsiteY16" fmla="*/ 21695 h 310268"/>
                <a:gd name="connsiteX17" fmla="*/ 255686 w 426899"/>
                <a:gd name="connsiteY17" fmla="*/ 19051 h 310268"/>
                <a:gd name="connsiteX18" fmla="*/ 249577 w 426899"/>
                <a:gd name="connsiteY18" fmla="*/ 16953 h 310268"/>
                <a:gd name="connsiteX19" fmla="*/ 224317 w 426899"/>
                <a:gd name="connsiteY19" fmla="*/ 15221 h 310268"/>
                <a:gd name="connsiteX20" fmla="*/ 214469 w 426899"/>
                <a:gd name="connsiteY20" fmla="*/ 15221 h 310268"/>
                <a:gd name="connsiteX21" fmla="*/ 199787 w 426899"/>
                <a:gd name="connsiteY21" fmla="*/ 13671 h 310268"/>
                <a:gd name="connsiteX22" fmla="*/ 171519 w 426899"/>
                <a:gd name="connsiteY22" fmla="*/ 14491 h 310268"/>
                <a:gd name="connsiteX23" fmla="*/ 158387 w 426899"/>
                <a:gd name="connsiteY23" fmla="*/ 14491 h 310268"/>
                <a:gd name="connsiteX24" fmla="*/ 125924 w 426899"/>
                <a:gd name="connsiteY24" fmla="*/ 8382 h 310268"/>
                <a:gd name="connsiteX25" fmla="*/ 120179 w 426899"/>
                <a:gd name="connsiteY25" fmla="*/ 6284 h 310268"/>
                <a:gd name="connsiteX26" fmla="*/ 111060 w 426899"/>
                <a:gd name="connsiteY26" fmla="*/ 5737 h 310268"/>
                <a:gd name="connsiteX27" fmla="*/ 79874 w 426899"/>
                <a:gd name="connsiteY27" fmla="*/ 12029 h 310268"/>
                <a:gd name="connsiteX28" fmla="*/ 70025 w 426899"/>
                <a:gd name="connsiteY28" fmla="*/ 8017 h 310268"/>
                <a:gd name="connsiteX29" fmla="*/ 50602 w 426899"/>
                <a:gd name="connsiteY29" fmla="*/ 2910 h 310268"/>
                <a:gd name="connsiteX30" fmla="*/ 48139 w 426899"/>
                <a:gd name="connsiteY30" fmla="*/ 995 h 310268"/>
                <a:gd name="connsiteX31" fmla="*/ 45131 w 426899"/>
                <a:gd name="connsiteY31" fmla="*/ 1542 h 310268"/>
                <a:gd name="connsiteX32" fmla="*/ 36012 w 426899"/>
                <a:gd name="connsiteY32" fmla="*/ 7835 h 310268"/>
                <a:gd name="connsiteX33" fmla="*/ 34096 w 426899"/>
                <a:gd name="connsiteY33" fmla="*/ 9932 h 310268"/>
                <a:gd name="connsiteX34" fmla="*/ 38109 w 426899"/>
                <a:gd name="connsiteY34" fmla="*/ 12941 h 310268"/>
                <a:gd name="connsiteX35" fmla="*/ 35382 w 426899"/>
                <a:gd name="connsiteY35" fmla="*/ 15111 h 310268"/>
                <a:gd name="connsiteX36" fmla="*/ 35008 w 426899"/>
                <a:gd name="connsiteY36" fmla="*/ 15039 h 310268"/>
                <a:gd name="connsiteX37" fmla="*/ 24795 w 426899"/>
                <a:gd name="connsiteY37" fmla="*/ 17865 h 310268"/>
                <a:gd name="connsiteX38" fmla="*/ 17227 w 426899"/>
                <a:gd name="connsiteY38" fmla="*/ 18595 h 310268"/>
                <a:gd name="connsiteX39" fmla="*/ 9567 w 426899"/>
                <a:gd name="connsiteY39" fmla="*/ 21695 h 310268"/>
                <a:gd name="connsiteX40" fmla="*/ 5554 w 426899"/>
                <a:gd name="connsiteY40" fmla="*/ 23975 h 310268"/>
                <a:gd name="connsiteX41" fmla="*/ 1816 w 426899"/>
                <a:gd name="connsiteY41" fmla="*/ 26984 h 310268"/>
                <a:gd name="connsiteX42" fmla="*/ 1816 w 426899"/>
                <a:gd name="connsiteY42" fmla="*/ 36103 h 310268"/>
                <a:gd name="connsiteX43" fmla="*/ 8290 w 426899"/>
                <a:gd name="connsiteY43" fmla="*/ 45952 h 310268"/>
                <a:gd name="connsiteX44" fmla="*/ 11482 w 426899"/>
                <a:gd name="connsiteY44" fmla="*/ 47502 h 310268"/>
                <a:gd name="connsiteX45" fmla="*/ 17227 w 426899"/>
                <a:gd name="connsiteY45" fmla="*/ 47502 h 310268"/>
                <a:gd name="connsiteX46" fmla="*/ 13761 w 426899"/>
                <a:gd name="connsiteY46" fmla="*/ 51879 h 310268"/>
                <a:gd name="connsiteX47" fmla="*/ 12667 w 426899"/>
                <a:gd name="connsiteY47" fmla="*/ 53976 h 310268"/>
                <a:gd name="connsiteX48" fmla="*/ 17956 w 426899"/>
                <a:gd name="connsiteY48" fmla="*/ 57442 h 310268"/>
                <a:gd name="connsiteX49" fmla="*/ 17956 w 426899"/>
                <a:gd name="connsiteY49" fmla="*/ 62001 h 310268"/>
                <a:gd name="connsiteX50" fmla="*/ 15494 w 426899"/>
                <a:gd name="connsiteY50" fmla="*/ 65557 h 310268"/>
                <a:gd name="connsiteX51" fmla="*/ 13579 w 426899"/>
                <a:gd name="connsiteY51" fmla="*/ 74676 h 310268"/>
                <a:gd name="connsiteX52" fmla="*/ 16770 w 426899"/>
                <a:gd name="connsiteY52" fmla="*/ 75679 h 310268"/>
                <a:gd name="connsiteX53" fmla="*/ 17227 w 426899"/>
                <a:gd name="connsiteY53" fmla="*/ 75679 h 310268"/>
                <a:gd name="connsiteX54" fmla="*/ 20327 w 426899"/>
                <a:gd name="connsiteY54" fmla="*/ 72761 h 310268"/>
                <a:gd name="connsiteX55" fmla="*/ 26801 w 426899"/>
                <a:gd name="connsiteY55" fmla="*/ 70026 h 310268"/>
                <a:gd name="connsiteX56" fmla="*/ 33002 w 426899"/>
                <a:gd name="connsiteY56" fmla="*/ 68749 h 310268"/>
                <a:gd name="connsiteX57" fmla="*/ 36741 w 426899"/>
                <a:gd name="connsiteY57" fmla="*/ 66652 h 310268"/>
                <a:gd name="connsiteX58" fmla="*/ 39203 w 426899"/>
                <a:gd name="connsiteY58" fmla="*/ 72488 h 310268"/>
                <a:gd name="connsiteX59" fmla="*/ 36194 w 426899"/>
                <a:gd name="connsiteY59" fmla="*/ 75953 h 310268"/>
                <a:gd name="connsiteX60" fmla="*/ 36741 w 426899"/>
                <a:gd name="connsiteY60" fmla="*/ 78871 h 310268"/>
                <a:gd name="connsiteX61" fmla="*/ 38838 w 426899"/>
                <a:gd name="connsiteY61" fmla="*/ 80604 h 310268"/>
                <a:gd name="connsiteX62" fmla="*/ 42395 w 426899"/>
                <a:gd name="connsiteY62" fmla="*/ 79600 h 310268"/>
                <a:gd name="connsiteX63" fmla="*/ 45678 w 426899"/>
                <a:gd name="connsiteY63" fmla="*/ 76591 h 310268"/>
                <a:gd name="connsiteX64" fmla="*/ 47957 w 426899"/>
                <a:gd name="connsiteY64" fmla="*/ 76591 h 310268"/>
                <a:gd name="connsiteX65" fmla="*/ 55252 w 426899"/>
                <a:gd name="connsiteY65" fmla="*/ 79418 h 310268"/>
                <a:gd name="connsiteX66" fmla="*/ 57441 w 426899"/>
                <a:gd name="connsiteY66" fmla="*/ 79418 h 310268"/>
                <a:gd name="connsiteX67" fmla="*/ 68840 w 426899"/>
                <a:gd name="connsiteY67" fmla="*/ 77959 h 310268"/>
                <a:gd name="connsiteX68" fmla="*/ 70755 w 426899"/>
                <a:gd name="connsiteY68" fmla="*/ 77321 h 310268"/>
                <a:gd name="connsiteX69" fmla="*/ 76317 w 426899"/>
                <a:gd name="connsiteY69" fmla="*/ 74859 h 310268"/>
                <a:gd name="connsiteX70" fmla="*/ 77958 w 426899"/>
                <a:gd name="connsiteY70" fmla="*/ 74312 h 310268"/>
                <a:gd name="connsiteX71" fmla="*/ 81059 w 426899"/>
                <a:gd name="connsiteY71" fmla="*/ 75406 h 310268"/>
                <a:gd name="connsiteX72" fmla="*/ 92184 w 426899"/>
                <a:gd name="connsiteY72" fmla="*/ 76318 h 310268"/>
                <a:gd name="connsiteX73" fmla="*/ 92184 w 426899"/>
                <a:gd name="connsiteY73" fmla="*/ 82427 h 310268"/>
                <a:gd name="connsiteX74" fmla="*/ 92184 w 426899"/>
                <a:gd name="connsiteY74" fmla="*/ 84707 h 310268"/>
                <a:gd name="connsiteX75" fmla="*/ 102124 w 426899"/>
                <a:gd name="connsiteY75" fmla="*/ 89084 h 310268"/>
                <a:gd name="connsiteX76" fmla="*/ 103036 w 426899"/>
                <a:gd name="connsiteY76" fmla="*/ 91820 h 310268"/>
                <a:gd name="connsiteX77" fmla="*/ 101030 w 426899"/>
                <a:gd name="connsiteY77" fmla="*/ 94282 h 310268"/>
                <a:gd name="connsiteX78" fmla="*/ 97017 w 426899"/>
                <a:gd name="connsiteY78" fmla="*/ 99389 h 310268"/>
                <a:gd name="connsiteX79" fmla="*/ 94464 w 426899"/>
                <a:gd name="connsiteY79" fmla="*/ 100939 h 310268"/>
                <a:gd name="connsiteX80" fmla="*/ 92731 w 426899"/>
                <a:gd name="connsiteY80" fmla="*/ 102033 h 310268"/>
                <a:gd name="connsiteX81" fmla="*/ 86348 w 426899"/>
                <a:gd name="connsiteY81" fmla="*/ 105225 h 310268"/>
                <a:gd name="connsiteX82" fmla="*/ 78779 w 426899"/>
                <a:gd name="connsiteY82" fmla="*/ 112064 h 310268"/>
                <a:gd name="connsiteX83" fmla="*/ 82245 w 426899"/>
                <a:gd name="connsiteY83" fmla="*/ 121912 h 310268"/>
                <a:gd name="connsiteX84" fmla="*/ 82245 w 426899"/>
                <a:gd name="connsiteY84" fmla="*/ 134861 h 310268"/>
                <a:gd name="connsiteX85" fmla="*/ 82245 w 426899"/>
                <a:gd name="connsiteY85" fmla="*/ 141518 h 310268"/>
                <a:gd name="connsiteX86" fmla="*/ 81241 w 426899"/>
                <a:gd name="connsiteY86" fmla="*/ 142795 h 310268"/>
                <a:gd name="connsiteX87" fmla="*/ 78871 w 426899"/>
                <a:gd name="connsiteY87" fmla="*/ 143706 h 310268"/>
                <a:gd name="connsiteX88" fmla="*/ 78871 w 426899"/>
                <a:gd name="connsiteY88" fmla="*/ 150363 h 310268"/>
                <a:gd name="connsiteX89" fmla="*/ 78323 w 426899"/>
                <a:gd name="connsiteY89" fmla="*/ 158662 h 310268"/>
                <a:gd name="connsiteX90" fmla="*/ 73673 w 426899"/>
                <a:gd name="connsiteY90" fmla="*/ 167233 h 310268"/>
                <a:gd name="connsiteX91" fmla="*/ 64554 w 426899"/>
                <a:gd name="connsiteY91" fmla="*/ 166595 h 310268"/>
                <a:gd name="connsiteX92" fmla="*/ 60268 w 426899"/>
                <a:gd name="connsiteY92" fmla="*/ 166595 h 310268"/>
                <a:gd name="connsiteX93" fmla="*/ 59629 w 426899"/>
                <a:gd name="connsiteY93" fmla="*/ 167872 h 310268"/>
                <a:gd name="connsiteX94" fmla="*/ 65830 w 426899"/>
                <a:gd name="connsiteY94" fmla="*/ 178814 h 310268"/>
                <a:gd name="connsiteX95" fmla="*/ 67107 w 426899"/>
                <a:gd name="connsiteY95" fmla="*/ 180821 h 310268"/>
                <a:gd name="connsiteX96" fmla="*/ 69387 w 426899"/>
                <a:gd name="connsiteY96" fmla="*/ 182827 h 310268"/>
                <a:gd name="connsiteX97" fmla="*/ 70208 w 426899"/>
                <a:gd name="connsiteY97" fmla="*/ 185927 h 310268"/>
                <a:gd name="connsiteX98" fmla="*/ 77594 w 426899"/>
                <a:gd name="connsiteY98" fmla="*/ 191490 h 310268"/>
                <a:gd name="connsiteX99" fmla="*/ 73490 w 426899"/>
                <a:gd name="connsiteY99" fmla="*/ 199514 h 310268"/>
                <a:gd name="connsiteX100" fmla="*/ 69113 w 426899"/>
                <a:gd name="connsiteY100" fmla="*/ 206353 h 310268"/>
                <a:gd name="connsiteX101" fmla="*/ 66834 w 426899"/>
                <a:gd name="connsiteY101" fmla="*/ 212281 h 310268"/>
                <a:gd name="connsiteX102" fmla="*/ 66834 w 426899"/>
                <a:gd name="connsiteY102" fmla="*/ 214469 h 310268"/>
                <a:gd name="connsiteX103" fmla="*/ 73216 w 426899"/>
                <a:gd name="connsiteY103" fmla="*/ 224683 h 310268"/>
                <a:gd name="connsiteX104" fmla="*/ 74858 w 426899"/>
                <a:gd name="connsiteY104" fmla="*/ 225138 h 310268"/>
                <a:gd name="connsiteX105" fmla="*/ 78688 w 426899"/>
                <a:gd name="connsiteY105" fmla="*/ 224683 h 310268"/>
                <a:gd name="connsiteX106" fmla="*/ 78688 w 426899"/>
                <a:gd name="connsiteY106" fmla="*/ 225959 h 310268"/>
                <a:gd name="connsiteX107" fmla="*/ 77320 w 426899"/>
                <a:gd name="connsiteY107" fmla="*/ 228513 h 310268"/>
                <a:gd name="connsiteX108" fmla="*/ 69752 w 426899"/>
                <a:gd name="connsiteY108" fmla="*/ 232799 h 310268"/>
                <a:gd name="connsiteX109" fmla="*/ 66651 w 426899"/>
                <a:gd name="connsiteY109" fmla="*/ 235352 h 310268"/>
                <a:gd name="connsiteX110" fmla="*/ 62183 w 426899"/>
                <a:gd name="connsiteY110" fmla="*/ 244471 h 310268"/>
                <a:gd name="connsiteX111" fmla="*/ 60085 w 426899"/>
                <a:gd name="connsiteY111" fmla="*/ 250489 h 310268"/>
                <a:gd name="connsiteX112" fmla="*/ 60085 w 426899"/>
                <a:gd name="connsiteY112" fmla="*/ 253043 h 310268"/>
                <a:gd name="connsiteX113" fmla="*/ 62365 w 426899"/>
                <a:gd name="connsiteY113" fmla="*/ 258331 h 310268"/>
                <a:gd name="connsiteX114" fmla="*/ 62365 w 426899"/>
                <a:gd name="connsiteY114" fmla="*/ 262800 h 310268"/>
                <a:gd name="connsiteX115" fmla="*/ 64645 w 426899"/>
                <a:gd name="connsiteY115" fmla="*/ 261979 h 310268"/>
                <a:gd name="connsiteX116" fmla="*/ 78141 w 426899"/>
                <a:gd name="connsiteY116" fmla="*/ 262709 h 310268"/>
                <a:gd name="connsiteX117" fmla="*/ 80785 w 426899"/>
                <a:gd name="connsiteY117" fmla="*/ 262709 h 310268"/>
                <a:gd name="connsiteX118" fmla="*/ 82700 w 426899"/>
                <a:gd name="connsiteY118" fmla="*/ 266721 h 310268"/>
                <a:gd name="connsiteX119" fmla="*/ 92549 w 426899"/>
                <a:gd name="connsiteY119" fmla="*/ 274837 h 310268"/>
                <a:gd name="connsiteX120" fmla="*/ 99479 w 426899"/>
                <a:gd name="connsiteY120" fmla="*/ 277390 h 310268"/>
                <a:gd name="connsiteX121" fmla="*/ 100209 w 426899"/>
                <a:gd name="connsiteY121" fmla="*/ 278302 h 310268"/>
                <a:gd name="connsiteX122" fmla="*/ 97382 w 426899"/>
                <a:gd name="connsiteY122" fmla="*/ 284959 h 310268"/>
                <a:gd name="connsiteX123" fmla="*/ 109328 w 426899"/>
                <a:gd name="connsiteY123" fmla="*/ 301464 h 310268"/>
                <a:gd name="connsiteX124" fmla="*/ 126836 w 426899"/>
                <a:gd name="connsiteY124" fmla="*/ 309306 h 310268"/>
                <a:gd name="connsiteX125" fmla="*/ 135316 w 426899"/>
                <a:gd name="connsiteY125" fmla="*/ 302649 h 310268"/>
                <a:gd name="connsiteX126" fmla="*/ 144435 w 426899"/>
                <a:gd name="connsiteY126" fmla="*/ 294625 h 310268"/>
                <a:gd name="connsiteX127" fmla="*/ 159117 w 426899"/>
                <a:gd name="connsiteY127" fmla="*/ 287603 h 310268"/>
                <a:gd name="connsiteX128" fmla="*/ 177355 w 426899"/>
                <a:gd name="connsiteY128" fmla="*/ 282861 h 310268"/>
                <a:gd name="connsiteX129" fmla="*/ 204165 w 426899"/>
                <a:gd name="connsiteY129" fmla="*/ 282861 h 310268"/>
                <a:gd name="connsiteX130" fmla="*/ 216110 w 426899"/>
                <a:gd name="connsiteY130" fmla="*/ 284138 h 310268"/>
                <a:gd name="connsiteX131" fmla="*/ 226597 w 426899"/>
                <a:gd name="connsiteY131" fmla="*/ 283408 h 310268"/>
                <a:gd name="connsiteX132" fmla="*/ 237357 w 426899"/>
                <a:gd name="connsiteY132" fmla="*/ 281858 h 310268"/>
                <a:gd name="connsiteX133" fmla="*/ 245747 w 426899"/>
                <a:gd name="connsiteY133" fmla="*/ 278302 h 310268"/>
                <a:gd name="connsiteX134" fmla="*/ 263985 w 426899"/>
                <a:gd name="connsiteY134" fmla="*/ 255322 h 310268"/>
                <a:gd name="connsiteX135" fmla="*/ 276751 w 426899"/>
                <a:gd name="connsiteY135" fmla="*/ 251310 h 310268"/>
                <a:gd name="connsiteX136" fmla="*/ 281675 w 426899"/>
                <a:gd name="connsiteY136" fmla="*/ 250580 h 310268"/>
                <a:gd name="connsiteX137" fmla="*/ 285688 w 426899"/>
                <a:gd name="connsiteY137" fmla="*/ 250580 h 310268"/>
                <a:gd name="connsiteX138" fmla="*/ 286964 w 426899"/>
                <a:gd name="connsiteY138" fmla="*/ 247298 h 310268"/>
                <a:gd name="connsiteX139" fmla="*/ 286964 w 426899"/>
                <a:gd name="connsiteY139" fmla="*/ 241279 h 310268"/>
                <a:gd name="connsiteX140" fmla="*/ 292253 w 426899"/>
                <a:gd name="connsiteY140" fmla="*/ 229607 h 310268"/>
                <a:gd name="connsiteX141" fmla="*/ 319610 w 426899"/>
                <a:gd name="connsiteY141" fmla="*/ 206810 h 310268"/>
                <a:gd name="connsiteX142" fmla="*/ 319610 w 426899"/>
                <a:gd name="connsiteY142" fmla="*/ 202250 h 310268"/>
                <a:gd name="connsiteX143" fmla="*/ 312771 w 426899"/>
                <a:gd name="connsiteY143" fmla="*/ 158570 h 310268"/>
                <a:gd name="connsiteX144" fmla="*/ 339398 w 426899"/>
                <a:gd name="connsiteY144" fmla="*/ 124374 h 310268"/>
                <a:gd name="connsiteX145" fmla="*/ 362925 w 426899"/>
                <a:gd name="connsiteY145" fmla="*/ 107869 h 310268"/>
                <a:gd name="connsiteX146" fmla="*/ 394841 w 426899"/>
                <a:gd name="connsiteY146" fmla="*/ 94920 h 310268"/>
                <a:gd name="connsiteX147" fmla="*/ 410799 w 426899"/>
                <a:gd name="connsiteY147" fmla="*/ 87899 h 310268"/>
                <a:gd name="connsiteX148" fmla="*/ 419918 w 426899"/>
                <a:gd name="connsiteY148" fmla="*/ 70846 h 310268"/>
                <a:gd name="connsiteX149" fmla="*/ 422216 w 426899"/>
                <a:gd name="connsiteY149" fmla="*/ 63460 h 310268"/>
                <a:gd name="connsiteX150" fmla="*/ 423383 w 426899"/>
                <a:gd name="connsiteY150" fmla="*/ 63004 h 310268"/>
                <a:gd name="connsiteX151" fmla="*/ 423930 w 426899"/>
                <a:gd name="connsiteY151" fmla="*/ 59083 h 310268"/>
                <a:gd name="connsiteX152" fmla="*/ 422107 w 426899"/>
                <a:gd name="connsiteY152" fmla="*/ 56530 h 310268"/>
                <a:gd name="connsiteX153" fmla="*/ 408337 w 426899"/>
                <a:gd name="connsiteY153" fmla="*/ 59448 h 310268"/>
                <a:gd name="connsiteX154" fmla="*/ 387911 w 426899"/>
                <a:gd name="connsiteY154" fmla="*/ 57077 h 310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26899" h="310268">
                  <a:moveTo>
                    <a:pt x="387911" y="57077"/>
                  </a:moveTo>
                  <a:cubicBezTo>
                    <a:pt x="382713" y="55435"/>
                    <a:pt x="377625" y="53448"/>
                    <a:pt x="372682" y="51149"/>
                  </a:cubicBezTo>
                  <a:cubicBezTo>
                    <a:pt x="370913" y="52198"/>
                    <a:pt x="369089" y="53146"/>
                    <a:pt x="367211" y="53976"/>
                  </a:cubicBezTo>
                  <a:cubicBezTo>
                    <a:pt x="364110" y="55344"/>
                    <a:pt x="364110" y="50420"/>
                    <a:pt x="364110" y="50420"/>
                  </a:cubicBezTo>
                  <a:cubicBezTo>
                    <a:pt x="363910" y="49763"/>
                    <a:pt x="363910" y="49070"/>
                    <a:pt x="364110" y="48414"/>
                  </a:cubicBezTo>
                  <a:cubicBezTo>
                    <a:pt x="358821" y="45587"/>
                    <a:pt x="345872" y="39295"/>
                    <a:pt x="342407" y="37653"/>
                  </a:cubicBezTo>
                  <a:cubicBezTo>
                    <a:pt x="338942" y="36012"/>
                    <a:pt x="337483" y="39933"/>
                    <a:pt x="337665" y="41483"/>
                  </a:cubicBezTo>
                  <a:cubicBezTo>
                    <a:pt x="337848" y="43033"/>
                    <a:pt x="337665" y="43945"/>
                    <a:pt x="335568" y="43763"/>
                  </a:cubicBezTo>
                  <a:cubicBezTo>
                    <a:pt x="333471" y="43581"/>
                    <a:pt x="323349" y="43763"/>
                    <a:pt x="317330" y="43763"/>
                  </a:cubicBezTo>
                  <a:cubicBezTo>
                    <a:pt x="312798" y="43581"/>
                    <a:pt x="308521" y="41657"/>
                    <a:pt x="305384" y="38383"/>
                  </a:cubicBezTo>
                  <a:cubicBezTo>
                    <a:pt x="304582" y="37745"/>
                    <a:pt x="303451" y="37745"/>
                    <a:pt x="302649" y="38383"/>
                  </a:cubicBezTo>
                  <a:cubicBezTo>
                    <a:pt x="298801" y="40316"/>
                    <a:pt x="294123" y="39286"/>
                    <a:pt x="291433" y="35921"/>
                  </a:cubicBezTo>
                  <a:cubicBezTo>
                    <a:pt x="290767" y="35073"/>
                    <a:pt x="289837" y="34462"/>
                    <a:pt x="288788" y="34188"/>
                  </a:cubicBezTo>
                  <a:cubicBezTo>
                    <a:pt x="287694" y="34188"/>
                    <a:pt x="273651" y="30997"/>
                    <a:pt x="270003" y="30997"/>
                  </a:cubicBezTo>
                  <a:cubicBezTo>
                    <a:pt x="266356" y="30997"/>
                    <a:pt x="265809" y="27805"/>
                    <a:pt x="267359" y="24705"/>
                  </a:cubicBezTo>
                  <a:cubicBezTo>
                    <a:pt x="267486" y="24166"/>
                    <a:pt x="267486" y="23601"/>
                    <a:pt x="267359" y="23063"/>
                  </a:cubicBezTo>
                  <a:cubicBezTo>
                    <a:pt x="266939" y="22471"/>
                    <a:pt x="266374" y="22005"/>
                    <a:pt x="265717" y="21695"/>
                  </a:cubicBezTo>
                  <a:cubicBezTo>
                    <a:pt x="262525" y="20145"/>
                    <a:pt x="256598" y="20784"/>
                    <a:pt x="255686" y="19051"/>
                  </a:cubicBezTo>
                  <a:cubicBezTo>
                    <a:pt x="254775" y="17318"/>
                    <a:pt x="252586" y="16771"/>
                    <a:pt x="249577" y="16953"/>
                  </a:cubicBezTo>
                  <a:cubicBezTo>
                    <a:pt x="241178" y="18996"/>
                    <a:pt x="232360" y="18394"/>
                    <a:pt x="224317" y="15221"/>
                  </a:cubicBezTo>
                  <a:cubicBezTo>
                    <a:pt x="221162" y="13908"/>
                    <a:pt x="217615" y="13908"/>
                    <a:pt x="214469" y="15221"/>
                  </a:cubicBezTo>
                  <a:cubicBezTo>
                    <a:pt x="209590" y="16908"/>
                    <a:pt x="204210" y="16343"/>
                    <a:pt x="199787" y="13671"/>
                  </a:cubicBezTo>
                  <a:cubicBezTo>
                    <a:pt x="195410" y="11665"/>
                    <a:pt x="192219" y="9294"/>
                    <a:pt x="171519" y="14491"/>
                  </a:cubicBezTo>
                  <a:cubicBezTo>
                    <a:pt x="167224" y="15659"/>
                    <a:pt x="162683" y="15659"/>
                    <a:pt x="158387" y="14491"/>
                  </a:cubicBezTo>
                  <a:cubicBezTo>
                    <a:pt x="150089" y="12576"/>
                    <a:pt x="125924" y="8382"/>
                    <a:pt x="125924" y="8382"/>
                  </a:cubicBezTo>
                  <a:cubicBezTo>
                    <a:pt x="123900" y="8035"/>
                    <a:pt x="121948" y="7324"/>
                    <a:pt x="120179" y="6284"/>
                  </a:cubicBezTo>
                  <a:cubicBezTo>
                    <a:pt x="117452" y="4479"/>
                    <a:pt x="113978" y="4278"/>
                    <a:pt x="111060" y="5737"/>
                  </a:cubicBezTo>
                  <a:cubicBezTo>
                    <a:pt x="107230" y="7287"/>
                    <a:pt x="79874" y="12029"/>
                    <a:pt x="79874" y="12029"/>
                  </a:cubicBezTo>
                  <a:cubicBezTo>
                    <a:pt x="79874" y="12029"/>
                    <a:pt x="76682" y="13123"/>
                    <a:pt x="70025" y="8017"/>
                  </a:cubicBezTo>
                  <a:cubicBezTo>
                    <a:pt x="63368" y="2910"/>
                    <a:pt x="56711" y="-1102"/>
                    <a:pt x="50602" y="2910"/>
                  </a:cubicBezTo>
                  <a:cubicBezTo>
                    <a:pt x="44492" y="6923"/>
                    <a:pt x="46954" y="2910"/>
                    <a:pt x="48139" y="995"/>
                  </a:cubicBezTo>
                  <a:cubicBezTo>
                    <a:pt x="49325" y="-920"/>
                    <a:pt x="46954" y="175"/>
                    <a:pt x="45131" y="1542"/>
                  </a:cubicBezTo>
                  <a:cubicBezTo>
                    <a:pt x="42276" y="3904"/>
                    <a:pt x="39230" y="6002"/>
                    <a:pt x="36012" y="7835"/>
                  </a:cubicBezTo>
                  <a:cubicBezTo>
                    <a:pt x="34461" y="7835"/>
                    <a:pt x="31817" y="8929"/>
                    <a:pt x="34096" y="9932"/>
                  </a:cubicBezTo>
                  <a:cubicBezTo>
                    <a:pt x="36376" y="10935"/>
                    <a:pt x="38473" y="11026"/>
                    <a:pt x="38109" y="12941"/>
                  </a:cubicBezTo>
                  <a:cubicBezTo>
                    <a:pt x="37954" y="14291"/>
                    <a:pt x="36741" y="15267"/>
                    <a:pt x="35382" y="15111"/>
                  </a:cubicBezTo>
                  <a:cubicBezTo>
                    <a:pt x="35255" y="15093"/>
                    <a:pt x="35136" y="15075"/>
                    <a:pt x="35008" y="15039"/>
                  </a:cubicBezTo>
                  <a:cubicBezTo>
                    <a:pt x="31534" y="15695"/>
                    <a:pt x="28114" y="16643"/>
                    <a:pt x="24795" y="17865"/>
                  </a:cubicBezTo>
                  <a:cubicBezTo>
                    <a:pt x="22388" y="18823"/>
                    <a:pt x="19771" y="19069"/>
                    <a:pt x="17227" y="18595"/>
                  </a:cubicBezTo>
                  <a:cubicBezTo>
                    <a:pt x="14290" y="18112"/>
                    <a:pt x="11336" y="19306"/>
                    <a:pt x="9567" y="21695"/>
                  </a:cubicBezTo>
                  <a:cubicBezTo>
                    <a:pt x="7925" y="23975"/>
                    <a:pt x="7469" y="24340"/>
                    <a:pt x="5554" y="23975"/>
                  </a:cubicBezTo>
                  <a:cubicBezTo>
                    <a:pt x="3640" y="23610"/>
                    <a:pt x="2180" y="26255"/>
                    <a:pt x="1816" y="26984"/>
                  </a:cubicBezTo>
                  <a:cubicBezTo>
                    <a:pt x="1451" y="27714"/>
                    <a:pt x="-2197" y="32364"/>
                    <a:pt x="1816" y="36103"/>
                  </a:cubicBezTo>
                  <a:cubicBezTo>
                    <a:pt x="5828" y="39842"/>
                    <a:pt x="8655" y="43763"/>
                    <a:pt x="8290" y="45952"/>
                  </a:cubicBezTo>
                  <a:cubicBezTo>
                    <a:pt x="7925" y="48140"/>
                    <a:pt x="6193" y="50147"/>
                    <a:pt x="11482" y="47502"/>
                  </a:cubicBezTo>
                  <a:cubicBezTo>
                    <a:pt x="16770" y="44857"/>
                    <a:pt x="20601" y="40845"/>
                    <a:pt x="17227" y="47502"/>
                  </a:cubicBezTo>
                  <a:cubicBezTo>
                    <a:pt x="13853" y="54159"/>
                    <a:pt x="14856" y="52882"/>
                    <a:pt x="13761" y="51879"/>
                  </a:cubicBezTo>
                  <a:cubicBezTo>
                    <a:pt x="12667" y="50876"/>
                    <a:pt x="10114" y="51879"/>
                    <a:pt x="12667" y="53976"/>
                  </a:cubicBezTo>
                  <a:cubicBezTo>
                    <a:pt x="15220" y="56074"/>
                    <a:pt x="21786" y="53976"/>
                    <a:pt x="17956" y="57442"/>
                  </a:cubicBezTo>
                  <a:cubicBezTo>
                    <a:pt x="14126" y="60907"/>
                    <a:pt x="12667" y="63277"/>
                    <a:pt x="17956" y="62001"/>
                  </a:cubicBezTo>
                  <a:cubicBezTo>
                    <a:pt x="23245" y="60724"/>
                    <a:pt x="17956" y="62913"/>
                    <a:pt x="15494" y="65557"/>
                  </a:cubicBezTo>
                  <a:cubicBezTo>
                    <a:pt x="13232" y="68020"/>
                    <a:pt x="12503" y="71512"/>
                    <a:pt x="13579" y="74676"/>
                  </a:cubicBezTo>
                  <a:cubicBezTo>
                    <a:pt x="14309" y="77686"/>
                    <a:pt x="14491" y="77321"/>
                    <a:pt x="16770" y="75679"/>
                  </a:cubicBezTo>
                  <a:cubicBezTo>
                    <a:pt x="16770" y="75679"/>
                    <a:pt x="16770" y="75679"/>
                    <a:pt x="17227" y="75679"/>
                  </a:cubicBezTo>
                  <a:cubicBezTo>
                    <a:pt x="18184" y="74631"/>
                    <a:pt x="19224" y="73655"/>
                    <a:pt x="20327" y="72761"/>
                  </a:cubicBezTo>
                  <a:cubicBezTo>
                    <a:pt x="22233" y="71339"/>
                    <a:pt x="24458" y="70399"/>
                    <a:pt x="26801" y="70026"/>
                  </a:cubicBezTo>
                  <a:cubicBezTo>
                    <a:pt x="28944" y="70099"/>
                    <a:pt x="31069" y="69661"/>
                    <a:pt x="33002" y="68749"/>
                  </a:cubicBezTo>
                  <a:cubicBezTo>
                    <a:pt x="34279" y="67746"/>
                    <a:pt x="36194" y="66105"/>
                    <a:pt x="36741" y="66652"/>
                  </a:cubicBezTo>
                  <a:cubicBezTo>
                    <a:pt x="37288" y="67199"/>
                    <a:pt x="40753" y="70755"/>
                    <a:pt x="39203" y="72488"/>
                  </a:cubicBezTo>
                  <a:cubicBezTo>
                    <a:pt x="37653" y="74220"/>
                    <a:pt x="36467" y="74950"/>
                    <a:pt x="36194" y="75953"/>
                  </a:cubicBezTo>
                  <a:cubicBezTo>
                    <a:pt x="35993" y="76956"/>
                    <a:pt x="36194" y="78005"/>
                    <a:pt x="36741" y="78871"/>
                  </a:cubicBezTo>
                  <a:cubicBezTo>
                    <a:pt x="36741" y="79600"/>
                    <a:pt x="37288" y="80786"/>
                    <a:pt x="38838" y="80604"/>
                  </a:cubicBezTo>
                  <a:cubicBezTo>
                    <a:pt x="40389" y="80421"/>
                    <a:pt x="41118" y="81060"/>
                    <a:pt x="42395" y="79600"/>
                  </a:cubicBezTo>
                  <a:cubicBezTo>
                    <a:pt x="43352" y="78451"/>
                    <a:pt x="44455" y="77439"/>
                    <a:pt x="45678" y="76591"/>
                  </a:cubicBezTo>
                  <a:cubicBezTo>
                    <a:pt x="46416" y="76327"/>
                    <a:pt x="47219" y="76327"/>
                    <a:pt x="47957" y="76591"/>
                  </a:cubicBezTo>
                  <a:lnTo>
                    <a:pt x="55252" y="79418"/>
                  </a:lnTo>
                  <a:cubicBezTo>
                    <a:pt x="55252" y="79418"/>
                    <a:pt x="55708" y="79418"/>
                    <a:pt x="57441" y="79418"/>
                  </a:cubicBezTo>
                  <a:lnTo>
                    <a:pt x="68840" y="77959"/>
                  </a:lnTo>
                  <a:lnTo>
                    <a:pt x="70755" y="77321"/>
                  </a:lnTo>
                  <a:lnTo>
                    <a:pt x="76317" y="74859"/>
                  </a:lnTo>
                  <a:cubicBezTo>
                    <a:pt x="76317" y="74859"/>
                    <a:pt x="77320" y="73673"/>
                    <a:pt x="77958" y="74312"/>
                  </a:cubicBezTo>
                  <a:cubicBezTo>
                    <a:pt x="78779" y="75123"/>
                    <a:pt x="79910" y="75524"/>
                    <a:pt x="81059" y="75406"/>
                  </a:cubicBezTo>
                  <a:cubicBezTo>
                    <a:pt x="82153" y="75406"/>
                    <a:pt x="90907" y="73582"/>
                    <a:pt x="92184" y="76318"/>
                  </a:cubicBezTo>
                  <a:cubicBezTo>
                    <a:pt x="93041" y="78260"/>
                    <a:pt x="93041" y="80485"/>
                    <a:pt x="92184" y="82427"/>
                  </a:cubicBezTo>
                  <a:cubicBezTo>
                    <a:pt x="91728" y="83704"/>
                    <a:pt x="91637" y="84433"/>
                    <a:pt x="92184" y="84707"/>
                  </a:cubicBezTo>
                  <a:cubicBezTo>
                    <a:pt x="95595" y="85938"/>
                    <a:pt x="98914" y="87406"/>
                    <a:pt x="102124" y="89084"/>
                  </a:cubicBezTo>
                  <a:cubicBezTo>
                    <a:pt x="102853" y="89814"/>
                    <a:pt x="104130" y="90999"/>
                    <a:pt x="103036" y="91820"/>
                  </a:cubicBezTo>
                  <a:cubicBezTo>
                    <a:pt x="102124" y="92413"/>
                    <a:pt x="101421" y="93270"/>
                    <a:pt x="101030" y="94282"/>
                  </a:cubicBezTo>
                  <a:cubicBezTo>
                    <a:pt x="100036" y="96224"/>
                    <a:pt x="98668" y="97957"/>
                    <a:pt x="97017" y="99389"/>
                  </a:cubicBezTo>
                  <a:cubicBezTo>
                    <a:pt x="96115" y="99817"/>
                    <a:pt x="95257" y="100337"/>
                    <a:pt x="94464" y="100939"/>
                  </a:cubicBezTo>
                  <a:cubicBezTo>
                    <a:pt x="93917" y="100939"/>
                    <a:pt x="93734" y="101942"/>
                    <a:pt x="92731" y="102033"/>
                  </a:cubicBezTo>
                  <a:cubicBezTo>
                    <a:pt x="90461" y="102781"/>
                    <a:pt x="88309" y="103857"/>
                    <a:pt x="86348" y="105225"/>
                  </a:cubicBezTo>
                  <a:cubicBezTo>
                    <a:pt x="84889" y="106319"/>
                    <a:pt x="78779" y="112064"/>
                    <a:pt x="78779" y="112064"/>
                  </a:cubicBezTo>
                  <a:lnTo>
                    <a:pt x="82245" y="121912"/>
                  </a:lnTo>
                  <a:cubicBezTo>
                    <a:pt x="82245" y="121912"/>
                    <a:pt x="82245" y="130302"/>
                    <a:pt x="82245" y="134861"/>
                  </a:cubicBezTo>
                  <a:cubicBezTo>
                    <a:pt x="82245" y="139421"/>
                    <a:pt x="82245" y="140788"/>
                    <a:pt x="82245" y="141518"/>
                  </a:cubicBezTo>
                  <a:cubicBezTo>
                    <a:pt x="82245" y="142247"/>
                    <a:pt x="82245" y="142795"/>
                    <a:pt x="81241" y="142795"/>
                  </a:cubicBezTo>
                  <a:cubicBezTo>
                    <a:pt x="80238" y="142795"/>
                    <a:pt x="78871" y="142795"/>
                    <a:pt x="78871" y="143706"/>
                  </a:cubicBezTo>
                  <a:cubicBezTo>
                    <a:pt x="78989" y="145922"/>
                    <a:pt x="78989" y="148147"/>
                    <a:pt x="78871" y="150363"/>
                  </a:cubicBezTo>
                  <a:cubicBezTo>
                    <a:pt x="78871" y="151913"/>
                    <a:pt x="78871" y="155470"/>
                    <a:pt x="78323" y="158662"/>
                  </a:cubicBezTo>
                  <a:cubicBezTo>
                    <a:pt x="77776" y="161853"/>
                    <a:pt x="76956" y="167781"/>
                    <a:pt x="73673" y="167233"/>
                  </a:cubicBezTo>
                  <a:cubicBezTo>
                    <a:pt x="70645" y="166859"/>
                    <a:pt x="67600" y="166641"/>
                    <a:pt x="64554" y="166595"/>
                  </a:cubicBezTo>
                  <a:cubicBezTo>
                    <a:pt x="63131" y="166714"/>
                    <a:pt x="61690" y="166714"/>
                    <a:pt x="60268" y="166595"/>
                  </a:cubicBezTo>
                  <a:cubicBezTo>
                    <a:pt x="60268" y="166595"/>
                    <a:pt x="58991" y="166595"/>
                    <a:pt x="59629" y="167872"/>
                  </a:cubicBezTo>
                  <a:cubicBezTo>
                    <a:pt x="60268" y="169148"/>
                    <a:pt x="65830" y="178814"/>
                    <a:pt x="65830" y="178814"/>
                  </a:cubicBezTo>
                  <a:cubicBezTo>
                    <a:pt x="66104" y="179571"/>
                    <a:pt x="66541" y="180255"/>
                    <a:pt x="67107" y="180821"/>
                  </a:cubicBezTo>
                  <a:cubicBezTo>
                    <a:pt x="67837" y="181368"/>
                    <a:pt x="69204" y="181915"/>
                    <a:pt x="69387" y="182827"/>
                  </a:cubicBezTo>
                  <a:cubicBezTo>
                    <a:pt x="69569" y="183739"/>
                    <a:pt x="69387" y="185198"/>
                    <a:pt x="70208" y="185927"/>
                  </a:cubicBezTo>
                  <a:cubicBezTo>
                    <a:pt x="71028" y="186657"/>
                    <a:pt x="77776" y="189666"/>
                    <a:pt x="77594" y="191490"/>
                  </a:cubicBezTo>
                  <a:cubicBezTo>
                    <a:pt x="77393" y="194617"/>
                    <a:pt x="75916" y="197526"/>
                    <a:pt x="73490" y="199514"/>
                  </a:cubicBezTo>
                  <a:cubicBezTo>
                    <a:pt x="71457" y="201375"/>
                    <a:pt x="69952" y="203727"/>
                    <a:pt x="69113" y="206353"/>
                  </a:cubicBezTo>
                  <a:cubicBezTo>
                    <a:pt x="68211" y="208269"/>
                    <a:pt x="67444" y="210256"/>
                    <a:pt x="66834" y="212281"/>
                  </a:cubicBezTo>
                  <a:cubicBezTo>
                    <a:pt x="66834" y="212281"/>
                    <a:pt x="66834" y="213740"/>
                    <a:pt x="66834" y="214469"/>
                  </a:cubicBezTo>
                  <a:cubicBezTo>
                    <a:pt x="66834" y="215199"/>
                    <a:pt x="73216" y="224683"/>
                    <a:pt x="73216" y="224683"/>
                  </a:cubicBezTo>
                  <a:cubicBezTo>
                    <a:pt x="73636" y="225129"/>
                    <a:pt x="74266" y="225303"/>
                    <a:pt x="74858" y="225138"/>
                  </a:cubicBezTo>
                  <a:cubicBezTo>
                    <a:pt x="76126" y="224910"/>
                    <a:pt x="77402" y="224755"/>
                    <a:pt x="78688" y="224683"/>
                  </a:cubicBezTo>
                  <a:cubicBezTo>
                    <a:pt x="78688" y="224683"/>
                    <a:pt x="79235" y="224683"/>
                    <a:pt x="78688" y="225959"/>
                  </a:cubicBezTo>
                  <a:cubicBezTo>
                    <a:pt x="78141" y="227236"/>
                    <a:pt x="78050" y="228239"/>
                    <a:pt x="77320" y="228513"/>
                  </a:cubicBezTo>
                  <a:cubicBezTo>
                    <a:pt x="76591" y="228786"/>
                    <a:pt x="69752" y="232799"/>
                    <a:pt x="69752" y="232799"/>
                  </a:cubicBezTo>
                  <a:cubicBezTo>
                    <a:pt x="69752" y="232799"/>
                    <a:pt x="67198" y="233984"/>
                    <a:pt x="66651" y="235352"/>
                  </a:cubicBezTo>
                  <a:cubicBezTo>
                    <a:pt x="66104" y="236720"/>
                    <a:pt x="62730" y="242829"/>
                    <a:pt x="62183" y="244471"/>
                  </a:cubicBezTo>
                  <a:cubicBezTo>
                    <a:pt x="61636" y="246112"/>
                    <a:pt x="60176" y="250215"/>
                    <a:pt x="60085" y="250489"/>
                  </a:cubicBezTo>
                  <a:cubicBezTo>
                    <a:pt x="59438" y="251219"/>
                    <a:pt x="59438" y="252313"/>
                    <a:pt x="60085" y="253043"/>
                  </a:cubicBezTo>
                  <a:cubicBezTo>
                    <a:pt x="61180" y="254638"/>
                    <a:pt x="61955" y="256435"/>
                    <a:pt x="62365" y="258331"/>
                  </a:cubicBezTo>
                  <a:cubicBezTo>
                    <a:pt x="62365" y="258879"/>
                    <a:pt x="62365" y="260976"/>
                    <a:pt x="62365" y="262800"/>
                  </a:cubicBezTo>
                  <a:cubicBezTo>
                    <a:pt x="62967" y="262207"/>
                    <a:pt x="63806" y="261906"/>
                    <a:pt x="64645" y="261979"/>
                  </a:cubicBezTo>
                  <a:cubicBezTo>
                    <a:pt x="66924" y="261979"/>
                    <a:pt x="77411" y="264806"/>
                    <a:pt x="78141" y="262709"/>
                  </a:cubicBezTo>
                  <a:cubicBezTo>
                    <a:pt x="78871" y="260611"/>
                    <a:pt x="80968" y="260246"/>
                    <a:pt x="80785" y="262709"/>
                  </a:cubicBezTo>
                  <a:cubicBezTo>
                    <a:pt x="80648" y="264295"/>
                    <a:pt x="81378" y="265827"/>
                    <a:pt x="82700" y="266721"/>
                  </a:cubicBezTo>
                  <a:cubicBezTo>
                    <a:pt x="85755" y="269694"/>
                    <a:pt x="89047" y="272411"/>
                    <a:pt x="92549" y="274837"/>
                  </a:cubicBezTo>
                  <a:cubicBezTo>
                    <a:pt x="96561" y="277116"/>
                    <a:pt x="97929" y="279396"/>
                    <a:pt x="99479" y="277390"/>
                  </a:cubicBezTo>
                  <a:cubicBezTo>
                    <a:pt x="101030" y="275384"/>
                    <a:pt x="102306" y="275110"/>
                    <a:pt x="100209" y="278302"/>
                  </a:cubicBezTo>
                  <a:cubicBezTo>
                    <a:pt x="98111" y="281494"/>
                    <a:pt x="95649" y="282497"/>
                    <a:pt x="97382" y="284959"/>
                  </a:cubicBezTo>
                  <a:cubicBezTo>
                    <a:pt x="99114" y="287421"/>
                    <a:pt x="107048" y="298455"/>
                    <a:pt x="109328" y="301464"/>
                  </a:cubicBezTo>
                  <a:cubicBezTo>
                    <a:pt x="111607" y="304473"/>
                    <a:pt x="120726" y="313045"/>
                    <a:pt x="126836" y="309306"/>
                  </a:cubicBezTo>
                  <a:cubicBezTo>
                    <a:pt x="132946" y="305567"/>
                    <a:pt x="132489" y="306571"/>
                    <a:pt x="135316" y="302649"/>
                  </a:cubicBezTo>
                  <a:cubicBezTo>
                    <a:pt x="137058" y="298783"/>
                    <a:pt x="140378" y="295856"/>
                    <a:pt x="144435" y="294625"/>
                  </a:cubicBezTo>
                  <a:cubicBezTo>
                    <a:pt x="149643" y="293002"/>
                    <a:pt x="154585" y="290640"/>
                    <a:pt x="159117" y="287603"/>
                  </a:cubicBezTo>
                  <a:cubicBezTo>
                    <a:pt x="162673" y="284594"/>
                    <a:pt x="165591" y="282314"/>
                    <a:pt x="177355" y="282861"/>
                  </a:cubicBezTo>
                  <a:cubicBezTo>
                    <a:pt x="186282" y="283509"/>
                    <a:pt x="195237" y="283509"/>
                    <a:pt x="204165" y="282861"/>
                  </a:cubicBezTo>
                  <a:cubicBezTo>
                    <a:pt x="208186" y="282633"/>
                    <a:pt x="212225" y="283062"/>
                    <a:pt x="216110" y="284138"/>
                  </a:cubicBezTo>
                  <a:cubicBezTo>
                    <a:pt x="219503" y="285715"/>
                    <a:pt x="223460" y="285442"/>
                    <a:pt x="226597" y="283408"/>
                  </a:cubicBezTo>
                  <a:cubicBezTo>
                    <a:pt x="232069" y="280582"/>
                    <a:pt x="235716" y="278849"/>
                    <a:pt x="237357" y="281858"/>
                  </a:cubicBezTo>
                  <a:cubicBezTo>
                    <a:pt x="238999" y="284868"/>
                    <a:pt x="241917" y="284138"/>
                    <a:pt x="245747" y="278302"/>
                  </a:cubicBezTo>
                  <a:cubicBezTo>
                    <a:pt x="249577" y="272466"/>
                    <a:pt x="257146" y="257419"/>
                    <a:pt x="263985" y="255322"/>
                  </a:cubicBezTo>
                  <a:cubicBezTo>
                    <a:pt x="268316" y="254228"/>
                    <a:pt x="272574" y="252887"/>
                    <a:pt x="276751" y="251310"/>
                  </a:cubicBezTo>
                  <a:cubicBezTo>
                    <a:pt x="279213" y="250124"/>
                    <a:pt x="280307" y="249577"/>
                    <a:pt x="281675" y="250580"/>
                  </a:cubicBezTo>
                  <a:cubicBezTo>
                    <a:pt x="283043" y="251583"/>
                    <a:pt x="284137" y="250580"/>
                    <a:pt x="285688" y="250580"/>
                  </a:cubicBezTo>
                  <a:cubicBezTo>
                    <a:pt x="287238" y="250580"/>
                    <a:pt x="289062" y="250580"/>
                    <a:pt x="286964" y="247298"/>
                  </a:cubicBezTo>
                  <a:cubicBezTo>
                    <a:pt x="284867" y="244015"/>
                    <a:pt x="284684" y="243468"/>
                    <a:pt x="286964" y="241279"/>
                  </a:cubicBezTo>
                  <a:cubicBezTo>
                    <a:pt x="289426" y="237741"/>
                    <a:pt x="291213" y="233792"/>
                    <a:pt x="292253" y="229607"/>
                  </a:cubicBezTo>
                  <a:cubicBezTo>
                    <a:pt x="292253" y="226962"/>
                    <a:pt x="290976" y="221309"/>
                    <a:pt x="319610" y="206810"/>
                  </a:cubicBezTo>
                  <a:cubicBezTo>
                    <a:pt x="319610" y="206810"/>
                    <a:pt x="325719" y="205533"/>
                    <a:pt x="319610" y="202250"/>
                  </a:cubicBezTo>
                  <a:cubicBezTo>
                    <a:pt x="313500" y="198967"/>
                    <a:pt x="293256" y="184012"/>
                    <a:pt x="312771" y="158570"/>
                  </a:cubicBezTo>
                  <a:cubicBezTo>
                    <a:pt x="332285" y="133128"/>
                    <a:pt x="336571" y="129299"/>
                    <a:pt x="339398" y="124374"/>
                  </a:cubicBezTo>
                  <a:cubicBezTo>
                    <a:pt x="342225" y="119450"/>
                    <a:pt x="342225" y="113796"/>
                    <a:pt x="362925" y="107869"/>
                  </a:cubicBezTo>
                  <a:cubicBezTo>
                    <a:pt x="374305" y="105672"/>
                    <a:pt x="385148" y="101276"/>
                    <a:pt x="394841" y="94920"/>
                  </a:cubicBezTo>
                  <a:cubicBezTo>
                    <a:pt x="399920" y="92066"/>
                    <a:pt x="405264" y="89723"/>
                    <a:pt x="410799" y="87899"/>
                  </a:cubicBezTo>
                  <a:cubicBezTo>
                    <a:pt x="414447" y="85984"/>
                    <a:pt x="425481" y="79965"/>
                    <a:pt x="419918" y="70846"/>
                  </a:cubicBezTo>
                  <a:cubicBezTo>
                    <a:pt x="418514" y="68175"/>
                    <a:pt x="419535" y="64864"/>
                    <a:pt x="422216" y="63460"/>
                  </a:cubicBezTo>
                  <a:cubicBezTo>
                    <a:pt x="422581" y="63259"/>
                    <a:pt x="422973" y="63114"/>
                    <a:pt x="423383" y="63004"/>
                  </a:cubicBezTo>
                  <a:cubicBezTo>
                    <a:pt x="429675" y="60542"/>
                    <a:pt x="425846" y="60907"/>
                    <a:pt x="423930" y="59083"/>
                  </a:cubicBezTo>
                  <a:cubicBezTo>
                    <a:pt x="423219" y="58308"/>
                    <a:pt x="422608" y="57451"/>
                    <a:pt x="422107" y="56530"/>
                  </a:cubicBezTo>
                  <a:cubicBezTo>
                    <a:pt x="418003" y="57350"/>
                    <a:pt x="412441" y="58353"/>
                    <a:pt x="408337" y="59448"/>
                  </a:cubicBezTo>
                  <a:cubicBezTo>
                    <a:pt x="401443" y="59739"/>
                    <a:pt x="394549" y="58937"/>
                    <a:pt x="387911" y="57077"/>
                  </a:cubicBezTo>
                  <a:close/>
                </a:path>
              </a:pathLst>
            </a:custGeom>
            <a:grpFill/>
            <a:ln w="4559" cap="flat">
              <a:solidFill>
                <a:srgbClr val="FFFFFF"/>
              </a:solidFill>
              <a:prstDash val="solid"/>
              <a:miter/>
            </a:ln>
          </p:spPr>
          <p:txBody>
            <a:bodyPr rtlCol="0" anchor="ctr"/>
            <a:lstStyle/>
            <a:p>
              <a:endParaRPr lang="en-US"/>
            </a:p>
          </p:txBody>
        </p:sp>
      </p:grpSp>
      <p:sp>
        <p:nvSpPr>
          <p:cNvPr id="1406" name="Freeform: Shape 1405">
            <a:extLst>
              <a:ext uri="{FF2B5EF4-FFF2-40B4-BE49-F238E27FC236}">
                <a16:creationId xmlns:a16="http://schemas.microsoft.com/office/drawing/2014/main" id="{BD870FA2-AB92-026A-E015-41E40CAD264B}"/>
              </a:ext>
            </a:extLst>
          </p:cNvPr>
          <p:cNvSpPr/>
          <p:nvPr/>
        </p:nvSpPr>
        <p:spPr>
          <a:xfrm>
            <a:off x="5817496" y="2916939"/>
            <a:ext cx="112761" cy="77191"/>
          </a:xfrm>
          <a:custGeom>
            <a:avLst/>
            <a:gdLst>
              <a:gd name="connsiteX0" fmla="*/ 2411 w 129777"/>
              <a:gd name="connsiteY0" fmla="*/ 26381 h 88839"/>
              <a:gd name="connsiteX1" fmla="*/ 9980 w 129777"/>
              <a:gd name="connsiteY1" fmla="*/ 34497 h 88839"/>
              <a:gd name="connsiteX2" fmla="*/ 11986 w 129777"/>
              <a:gd name="connsiteY2" fmla="*/ 34497 h 88839"/>
              <a:gd name="connsiteX3" fmla="*/ 18096 w 129777"/>
              <a:gd name="connsiteY3" fmla="*/ 31670 h 88839"/>
              <a:gd name="connsiteX4" fmla="*/ 23658 w 129777"/>
              <a:gd name="connsiteY4" fmla="*/ 35409 h 88839"/>
              <a:gd name="connsiteX5" fmla="*/ 30132 w 129777"/>
              <a:gd name="connsiteY5" fmla="*/ 44528 h 88839"/>
              <a:gd name="connsiteX6" fmla="*/ 36971 w 129777"/>
              <a:gd name="connsiteY6" fmla="*/ 45440 h 88839"/>
              <a:gd name="connsiteX7" fmla="*/ 38066 w 129777"/>
              <a:gd name="connsiteY7" fmla="*/ 47993 h 88839"/>
              <a:gd name="connsiteX8" fmla="*/ 39069 w 129777"/>
              <a:gd name="connsiteY8" fmla="*/ 51823 h 88839"/>
              <a:gd name="connsiteX9" fmla="*/ 40893 w 129777"/>
              <a:gd name="connsiteY9" fmla="*/ 52552 h 88839"/>
              <a:gd name="connsiteX10" fmla="*/ 48735 w 129777"/>
              <a:gd name="connsiteY10" fmla="*/ 51093 h 88839"/>
              <a:gd name="connsiteX11" fmla="*/ 52018 w 129777"/>
              <a:gd name="connsiteY11" fmla="*/ 51823 h 88839"/>
              <a:gd name="connsiteX12" fmla="*/ 56304 w 129777"/>
              <a:gd name="connsiteY12" fmla="*/ 56109 h 88839"/>
              <a:gd name="connsiteX13" fmla="*/ 55756 w 129777"/>
              <a:gd name="connsiteY13" fmla="*/ 58662 h 88839"/>
              <a:gd name="connsiteX14" fmla="*/ 54571 w 129777"/>
              <a:gd name="connsiteY14" fmla="*/ 66231 h 88839"/>
              <a:gd name="connsiteX15" fmla="*/ 55300 w 129777"/>
              <a:gd name="connsiteY15" fmla="*/ 67781 h 88839"/>
              <a:gd name="connsiteX16" fmla="*/ 60772 w 129777"/>
              <a:gd name="connsiteY16" fmla="*/ 68967 h 88839"/>
              <a:gd name="connsiteX17" fmla="*/ 64875 w 129777"/>
              <a:gd name="connsiteY17" fmla="*/ 68237 h 88839"/>
              <a:gd name="connsiteX18" fmla="*/ 75271 w 129777"/>
              <a:gd name="connsiteY18" fmla="*/ 60942 h 88839"/>
              <a:gd name="connsiteX19" fmla="*/ 76365 w 129777"/>
              <a:gd name="connsiteY19" fmla="*/ 62127 h 88839"/>
              <a:gd name="connsiteX20" fmla="*/ 79375 w 129777"/>
              <a:gd name="connsiteY20" fmla="*/ 75806 h 88839"/>
              <a:gd name="connsiteX21" fmla="*/ 81928 w 129777"/>
              <a:gd name="connsiteY21" fmla="*/ 75806 h 88839"/>
              <a:gd name="connsiteX22" fmla="*/ 83843 w 129777"/>
              <a:gd name="connsiteY22" fmla="*/ 76353 h 88839"/>
              <a:gd name="connsiteX23" fmla="*/ 94968 w 129777"/>
              <a:gd name="connsiteY23" fmla="*/ 82736 h 88839"/>
              <a:gd name="connsiteX24" fmla="*/ 96244 w 129777"/>
              <a:gd name="connsiteY24" fmla="*/ 84195 h 88839"/>
              <a:gd name="connsiteX25" fmla="*/ 98615 w 129777"/>
              <a:gd name="connsiteY25" fmla="*/ 87569 h 88839"/>
              <a:gd name="connsiteX26" fmla="*/ 100448 w 129777"/>
              <a:gd name="connsiteY26" fmla="*/ 88773 h 88839"/>
              <a:gd name="connsiteX27" fmla="*/ 100530 w 129777"/>
              <a:gd name="connsiteY27" fmla="*/ 88755 h 88839"/>
              <a:gd name="connsiteX28" fmla="*/ 108464 w 129777"/>
              <a:gd name="connsiteY28" fmla="*/ 87022 h 88839"/>
              <a:gd name="connsiteX29" fmla="*/ 110197 w 129777"/>
              <a:gd name="connsiteY29" fmla="*/ 87022 h 88839"/>
              <a:gd name="connsiteX30" fmla="*/ 111747 w 129777"/>
              <a:gd name="connsiteY30" fmla="*/ 86019 h 88839"/>
              <a:gd name="connsiteX31" fmla="*/ 112476 w 129777"/>
              <a:gd name="connsiteY31" fmla="*/ 83466 h 88839"/>
              <a:gd name="connsiteX32" fmla="*/ 111838 w 129777"/>
              <a:gd name="connsiteY32" fmla="*/ 78633 h 88839"/>
              <a:gd name="connsiteX33" fmla="*/ 109194 w 129777"/>
              <a:gd name="connsiteY33" fmla="*/ 74620 h 88839"/>
              <a:gd name="connsiteX34" fmla="*/ 109194 w 129777"/>
              <a:gd name="connsiteY34" fmla="*/ 72523 h 88839"/>
              <a:gd name="connsiteX35" fmla="*/ 111017 w 129777"/>
              <a:gd name="connsiteY35" fmla="*/ 68967 h 88839"/>
              <a:gd name="connsiteX36" fmla="*/ 113753 w 129777"/>
              <a:gd name="connsiteY36" fmla="*/ 63130 h 88839"/>
              <a:gd name="connsiteX37" fmla="*/ 118860 w 129777"/>
              <a:gd name="connsiteY37" fmla="*/ 58845 h 88839"/>
              <a:gd name="connsiteX38" fmla="*/ 122051 w 129777"/>
              <a:gd name="connsiteY38" fmla="*/ 61033 h 88839"/>
              <a:gd name="connsiteX39" fmla="*/ 122051 w 129777"/>
              <a:gd name="connsiteY39" fmla="*/ 60212 h 88839"/>
              <a:gd name="connsiteX40" fmla="*/ 128708 w 129777"/>
              <a:gd name="connsiteY40" fmla="*/ 53556 h 88839"/>
              <a:gd name="connsiteX41" fmla="*/ 129620 w 129777"/>
              <a:gd name="connsiteY41" fmla="*/ 51276 h 88839"/>
              <a:gd name="connsiteX42" fmla="*/ 125608 w 129777"/>
              <a:gd name="connsiteY42" fmla="*/ 43251 h 88839"/>
              <a:gd name="connsiteX43" fmla="*/ 118039 w 129777"/>
              <a:gd name="connsiteY43" fmla="*/ 34132 h 88839"/>
              <a:gd name="connsiteX44" fmla="*/ 117400 w 129777"/>
              <a:gd name="connsiteY44" fmla="*/ 33494 h 88839"/>
              <a:gd name="connsiteX45" fmla="*/ 114209 w 129777"/>
              <a:gd name="connsiteY45" fmla="*/ 34041 h 88839"/>
              <a:gd name="connsiteX46" fmla="*/ 111199 w 129777"/>
              <a:gd name="connsiteY46" fmla="*/ 33312 h 88839"/>
              <a:gd name="connsiteX47" fmla="*/ 107096 w 129777"/>
              <a:gd name="connsiteY47" fmla="*/ 33312 h 88839"/>
              <a:gd name="connsiteX48" fmla="*/ 105910 w 129777"/>
              <a:gd name="connsiteY48" fmla="*/ 30120 h 88839"/>
              <a:gd name="connsiteX49" fmla="*/ 106823 w 129777"/>
              <a:gd name="connsiteY49" fmla="*/ 27567 h 88839"/>
              <a:gd name="connsiteX50" fmla="*/ 108190 w 129777"/>
              <a:gd name="connsiteY50" fmla="*/ 25196 h 88839"/>
              <a:gd name="connsiteX51" fmla="*/ 108828 w 129777"/>
              <a:gd name="connsiteY51" fmla="*/ 21730 h 88839"/>
              <a:gd name="connsiteX52" fmla="*/ 110379 w 129777"/>
              <a:gd name="connsiteY52" fmla="*/ 19633 h 88839"/>
              <a:gd name="connsiteX53" fmla="*/ 111473 w 129777"/>
              <a:gd name="connsiteY53" fmla="*/ 17171 h 88839"/>
              <a:gd name="connsiteX54" fmla="*/ 110197 w 129777"/>
              <a:gd name="connsiteY54" fmla="*/ 15165 h 88839"/>
              <a:gd name="connsiteX55" fmla="*/ 107187 w 129777"/>
              <a:gd name="connsiteY55" fmla="*/ 14344 h 88839"/>
              <a:gd name="connsiteX56" fmla="*/ 102993 w 129777"/>
              <a:gd name="connsiteY56" fmla="*/ 13341 h 88839"/>
              <a:gd name="connsiteX57" fmla="*/ 100713 w 129777"/>
              <a:gd name="connsiteY57" fmla="*/ 9876 h 88839"/>
              <a:gd name="connsiteX58" fmla="*/ 98251 w 129777"/>
              <a:gd name="connsiteY58" fmla="*/ 9876 h 88839"/>
              <a:gd name="connsiteX59" fmla="*/ 96154 w 129777"/>
              <a:gd name="connsiteY59" fmla="*/ 10423 h 88839"/>
              <a:gd name="connsiteX60" fmla="*/ 91959 w 129777"/>
              <a:gd name="connsiteY60" fmla="*/ 10879 h 88839"/>
              <a:gd name="connsiteX61" fmla="*/ 89679 w 129777"/>
              <a:gd name="connsiteY61" fmla="*/ 8964 h 88839"/>
              <a:gd name="connsiteX62" fmla="*/ 87308 w 129777"/>
              <a:gd name="connsiteY62" fmla="*/ 6411 h 88839"/>
              <a:gd name="connsiteX63" fmla="*/ 86396 w 129777"/>
              <a:gd name="connsiteY63" fmla="*/ 3401 h 88839"/>
              <a:gd name="connsiteX64" fmla="*/ 84390 w 129777"/>
              <a:gd name="connsiteY64" fmla="*/ 1304 h 88839"/>
              <a:gd name="connsiteX65" fmla="*/ 81290 w 129777"/>
              <a:gd name="connsiteY65" fmla="*/ 1304 h 88839"/>
              <a:gd name="connsiteX66" fmla="*/ 76183 w 129777"/>
              <a:gd name="connsiteY66" fmla="*/ 28 h 88839"/>
              <a:gd name="connsiteX67" fmla="*/ 72171 w 129777"/>
              <a:gd name="connsiteY67" fmla="*/ 2490 h 88839"/>
              <a:gd name="connsiteX68" fmla="*/ 68797 w 129777"/>
              <a:gd name="connsiteY68" fmla="*/ 1304 h 88839"/>
              <a:gd name="connsiteX69" fmla="*/ 64602 w 129777"/>
              <a:gd name="connsiteY69" fmla="*/ 848 h 88839"/>
              <a:gd name="connsiteX70" fmla="*/ 62778 w 129777"/>
              <a:gd name="connsiteY70" fmla="*/ 2581 h 88839"/>
              <a:gd name="connsiteX71" fmla="*/ 61501 w 129777"/>
              <a:gd name="connsiteY71" fmla="*/ 4678 h 88839"/>
              <a:gd name="connsiteX72" fmla="*/ 59769 w 129777"/>
              <a:gd name="connsiteY72" fmla="*/ 5590 h 88839"/>
              <a:gd name="connsiteX73" fmla="*/ 58401 w 129777"/>
              <a:gd name="connsiteY73" fmla="*/ 5590 h 88839"/>
              <a:gd name="connsiteX74" fmla="*/ 56395 w 129777"/>
              <a:gd name="connsiteY74" fmla="*/ 6502 h 88839"/>
              <a:gd name="connsiteX75" fmla="*/ 53842 w 129777"/>
              <a:gd name="connsiteY75" fmla="*/ 8873 h 88839"/>
              <a:gd name="connsiteX76" fmla="*/ 49373 w 129777"/>
              <a:gd name="connsiteY76" fmla="*/ 11882 h 88839"/>
              <a:gd name="connsiteX77" fmla="*/ 44814 w 129777"/>
              <a:gd name="connsiteY77" fmla="*/ 12976 h 88839"/>
              <a:gd name="connsiteX78" fmla="*/ 39707 w 129777"/>
              <a:gd name="connsiteY78" fmla="*/ 10514 h 88839"/>
              <a:gd name="connsiteX79" fmla="*/ 34874 w 129777"/>
              <a:gd name="connsiteY79" fmla="*/ 9511 h 88839"/>
              <a:gd name="connsiteX80" fmla="*/ 30679 w 129777"/>
              <a:gd name="connsiteY80" fmla="*/ 10514 h 88839"/>
              <a:gd name="connsiteX81" fmla="*/ 28765 w 129777"/>
              <a:gd name="connsiteY81" fmla="*/ 10514 h 88839"/>
              <a:gd name="connsiteX82" fmla="*/ 28126 w 129777"/>
              <a:gd name="connsiteY82" fmla="*/ 8690 h 88839"/>
              <a:gd name="connsiteX83" fmla="*/ 28126 w 129777"/>
              <a:gd name="connsiteY83" fmla="*/ 6320 h 88839"/>
              <a:gd name="connsiteX84" fmla="*/ 21470 w 129777"/>
              <a:gd name="connsiteY84" fmla="*/ 7870 h 88839"/>
              <a:gd name="connsiteX85" fmla="*/ -52 w 129777"/>
              <a:gd name="connsiteY85" fmla="*/ 18357 h 88839"/>
              <a:gd name="connsiteX86" fmla="*/ 1499 w 129777"/>
              <a:gd name="connsiteY86" fmla="*/ 24375 h 88839"/>
              <a:gd name="connsiteX87" fmla="*/ 2411 w 129777"/>
              <a:gd name="connsiteY87" fmla="*/ 26381 h 88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29777" h="88839">
                <a:moveTo>
                  <a:pt x="2411" y="26381"/>
                </a:moveTo>
                <a:lnTo>
                  <a:pt x="9980" y="34497"/>
                </a:lnTo>
                <a:cubicBezTo>
                  <a:pt x="9980" y="34497"/>
                  <a:pt x="10618" y="35044"/>
                  <a:pt x="11986" y="34497"/>
                </a:cubicBezTo>
                <a:cubicBezTo>
                  <a:pt x="13910" y="33330"/>
                  <a:pt x="15962" y="32381"/>
                  <a:pt x="18096" y="31670"/>
                </a:cubicBezTo>
                <a:cubicBezTo>
                  <a:pt x="19281" y="31670"/>
                  <a:pt x="23111" y="33403"/>
                  <a:pt x="23658" y="35409"/>
                </a:cubicBezTo>
                <a:cubicBezTo>
                  <a:pt x="24205" y="37415"/>
                  <a:pt x="25391" y="43616"/>
                  <a:pt x="30132" y="44528"/>
                </a:cubicBezTo>
                <a:cubicBezTo>
                  <a:pt x="34874" y="45440"/>
                  <a:pt x="36242" y="44528"/>
                  <a:pt x="36971" y="45440"/>
                </a:cubicBezTo>
                <a:cubicBezTo>
                  <a:pt x="37546" y="46187"/>
                  <a:pt x="37920" y="47063"/>
                  <a:pt x="38066" y="47993"/>
                </a:cubicBezTo>
                <a:cubicBezTo>
                  <a:pt x="38330" y="49288"/>
                  <a:pt x="38668" y="50565"/>
                  <a:pt x="39069" y="51823"/>
                </a:cubicBezTo>
                <a:cubicBezTo>
                  <a:pt x="39069" y="52735"/>
                  <a:pt x="39616" y="53282"/>
                  <a:pt x="40893" y="52552"/>
                </a:cubicBezTo>
                <a:cubicBezTo>
                  <a:pt x="43446" y="51777"/>
                  <a:pt x="46072" y="51294"/>
                  <a:pt x="48735" y="51093"/>
                </a:cubicBezTo>
                <a:cubicBezTo>
                  <a:pt x="50376" y="51093"/>
                  <a:pt x="50924" y="51093"/>
                  <a:pt x="52018" y="51823"/>
                </a:cubicBezTo>
                <a:cubicBezTo>
                  <a:pt x="53112" y="52552"/>
                  <a:pt x="56851" y="55379"/>
                  <a:pt x="56304" y="56109"/>
                </a:cubicBezTo>
                <a:cubicBezTo>
                  <a:pt x="55683" y="56802"/>
                  <a:pt x="55474" y="57778"/>
                  <a:pt x="55756" y="58662"/>
                </a:cubicBezTo>
                <a:cubicBezTo>
                  <a:pt x="55830" y="61234"/>
                  <a:pt x="55428" y="63805"/>
                  <a:pt x="54571" y="66231"/>
                </a:cubicBezTo>
                <a:cubicBezTo>
                  <a:pt x="53933" y="67781"/>
                  <a:pt x="54571" y="67508"/>
                  <a:pt x="55300" y="67781"/>
                </a:cubicBezTo>
                <a:cubicBezTo>
                  <a:pt x="57051" y="68465"/>
                  <a:pt x="58894" y="68866"/>
                  <a:pt x="60772" y="68967"/>
                </a:cubicBezTo>
                <a:cubicBezTo>
                  <a:pt x="63143" y="68967"/>
                  <a:pt x="63599" y="68967"/>
                  <a:pt x="64875" y="68237"/>
                </a:cubicBezTo>
                <a:cubicBezTo>
                  <a:pt x="66152" y="67508"/>
                  <a:pt x="75271" y="60942"/>
                  <a:pt x="75271" y="60942"/>
                </a:cubicBezTo>
                <a:cubicBezTo>
                  <a:pt x="75271" y="60942"/>
                  <a:pt x="76365" y="59209"/>
                  <a:pt x="76365" y="62127"/>
                </a:cubicBezTo>
                <a:cubicBezTo>
                  <a:pt x="76365" y="65045"/>
                  <a:pt x="77003" y="75076"/>
                  <a:pt x="79375" y="75806"/>
                </a:cubicBezTo>
                <a:cubicBezTo>
                  <a:pt x="81746" y="76535"/>
                  <a:pt x="81563" y="75806"/>
                  <a:pt x="81928" y="75806"/>
                </a:cubicBezTo>
                <a:cubicBezTo>
                  <a:pt x="82612" y="75778"/>
                  <a:pt x="83277" y="75970"/>
                  <a:pt x="83843" y="76353"/>
                </a:cubicBezTo>
                <a:lnTo>
                  <a:pt x="94968" y="82736"/>
                </a:lnTo>
                <a:cubicBezTo>
                  <a:pt x="95451" y="83174"/>
                  <a:pt x="95880" y="83657"/>
                  <a:pt x="96244" y="84195"/>
                </a:cubicBezTo>
                <a:cubicBezTo>
                  <a:pt x="96244" y="84925"/>
                  <a:pt x="98615" y="87569"/>
                  <a:pt x="98615" y="87569"/>
                </a:cubicBezTo>
                <a:cubicBezTo>
                  <a:pt x="98789" y="88408"/>
                  <a:pt x="99609" y="88946"/>
                  <a:pt x="100448" y="88773"/>
                </a:cubicBezTo>
                <a:cubicBezTo>
                  <a:pt x="100476" y="88773"/>
                  <a:pt x="100503" y="88764"/>
                  <a:pt x="100530" y="88755"/>
                </a:cubicBezTo>
                <a:lnTo>
                  <a:pt x="108464" y="87022"/>
                </a:lnTo>
                <a:lnTo>
                  <a:pt x="110197" y="87022"/>
                </a:lnTo>
                <a:lnTo>
                  <a:pt x="111747" y="86019"/>
                </a:lnTo>
                <a:cubicBezTo>
                  <a:pt x="112294" y="85290"/>
                  <a:pt x="112549" y="84378"/>
                  <a:pt x="112476" y="83466"/>
                </a:cubicBezTo>
                <a:cubicBezTo>
                  <a:pt x="112732" y="81824"/>
                  <a:pt x="112512" y="80146"/>
                  <a:pt x="111838" y="78633"/>
                </a:cubicBezTo>
                <a:cubicBezTo>
                  <a:pt x="111017" y="77082"/>
                  <a:pt x="109467" y="75076"/>
                  <a:pt x="109194" y="74620"/>
                </a:cubicBezTo>
                <a:cubicBezTo>
                  <a:pt x="108920" y="74164"/>
                  <a:pt x="108008" y="73526"/>
                  <a:pt x="109194" y="72523"/>
                </a:cubicBezTo>
                <a:cubicBezTo>
                  <a:pt x="109996" y="71447"/>
                  <a:pt x="110616" y="70243"/>
                  <a:pt x="111017" y="68967"/>
                </a:cubicBezTo>
                <a:cubicBezTo>
                  <a:pt x="111509" y="66851"/>
                  <a:pt x="112440" y="64863"/>
                  <a:pt x="113753" y="63130"/>
                </a:cubicBezTo>
                <a:cubicBezTo>
                  <a:pt x="115121" y="61854"/>
                  <a:pt x="117674" y="57841"/>
                  <a:pt x="118860" y="58845"/>
                </a:cubicBezTo>
                <a:cubicBezTo>
                  <a:pt x="119881" y="59638"/>
                  <a:pt x="120938" y="60367"/>
                  <a:pt x="122051" y="61033"/>
                </a:cubicBezTo>
                <a:cubicBezTo>
                  <a:pt x="122005" y="60760"/>
                  <a:pt x="122005" y="60486"/>
                  <a:pt x="122051" y="60212"/>
                </a:cubicBezTo>
                <a:cubicBezTo>
                  <a:pt x="123237" y="59209"/>
                  <a:pt x="128070" y="54376"/>
                  <a:pt x="128708" y="53556"/>
                </a:cubicBezTo>
                <a:cubicBezTo>
                  <a:pt x="129346" y="52735"/>
                  <a:pt x="129984" y="52279"/>
                  <a:pt x="129620" y="51276"/>
                </a:cubicBezTo>
                <a:cubicBezTo>
                  <a:pt x="128544" y="48476"/>
                  <a:pt x="127203" y="45795"/>
                  <a:pt x="125608" y="43251"/>
                </a:cubicBezTo>
                <a:cubicBezTo>
                  <a:pt x="124148" y="41610"/>
                  <a:pt x="118039" y="34132"/>
                  <a:pt x="118039" y="34132"/>
                </a:cubicBezTo>
                <a:lnTo>
                  <a:pt x="117400" y="33494"/>
                </a:lnTo>
                <a:cubicBezTo>
                  <a:pt x="116315" y="33521"/>
                  <a:pt x="115239" y="33704"/>
                  <a:pt x="114209" y="34041"/>
                </a:cubicBezTo>
                <a:cubicBezTo>
                  <a:pt x="113206" y="34041"/>
                  <a:pt x="112112" y="33312"/>
                  <a:pt x="111199" y="33312"/>
                </a:cubicBezTo>
                <a:cubicBezTo>
                  <a:pt x="110288" y="33312"/>
                  <a:pt x="108373" y="32582"/>
                  <a:pt x="107096" y="33312"/>
                </a:cubicBezTo>
                <a:cubicBezTo>
                  <a:pt x="105820" y="34041"/>
                  <a:pt x="106275" y="31305"/>
                  <a:pt x="105910" y="30120"/>
                </a:cubicBezTo>
                <a:cubicBezTo>
                  <a:pt x="105756" y="29172"/>
                  <a:pt x="106102" y="28205"/>
                  <a:pt x="106823" y="27567"/>
                </a:cubicBezTo>
                <a:cubicBezTo>
                  <a:pt x="107451" y="26892"/>
                  <a:pt x="107917" y="26080"/>
                  <a:pt x="108190" y="25196"/>
                </a:cubicBezTo>
                <a:cubicBezTo>
                  <a:pt x="108765" y="24138"/>
                  <a:pt x="108993" y="22925"/>
                  <a:pt x="108828" y="21730"/>
                </a:cubicBezTo>
                <a:cubicBezTo>
                  <a:pt x="108828" y="20636"/>
                  <a:pt x="109832" y="20180"/>
                  <a:pt x="110379" y="19633"/>
                </a:cubicBezTo>
                <a:cubicBezTo>
                  <a:pt x="111026" y="18967"/>
                  <a:pt x="111409" y="18092"/>
                  <a:pt x="111473" y="17171"/>
                </a:cubicBezTo>
                <a:cubicBezTo>
                  <a:pt x="111473" y="16077"/>
                  <a:pt x="110835" y="15621"/>
                  <a:pt x="110197" y="15165"/>
                </a:cubicBezTo>
                <a:cubicBezTo>
                  <a:pt x="109275" y="14636"/>
                  <a:pt x="108245" y="14353"/>
                  <a:pt x="107187" y="14344"/>
                </a:cubicBezTo>
                <a:cubicBezTo>
                  <a:pt x="105737" y="14280"/>
                  <a:pt x="104315" y="13943"/>
                  <a:pt x="102993" y="13341"/>
                </a:cubicBezTo>
                <a:cubicBezTo>
                  <a:pt x="101899" y="12438"/>
                  <a:pt x="101105" y="11235"/>
                  <a:pt x="100713" y="9876"/>
                </a:cubicBezTo>
                <a:cubicBezTo>
                  <a:pt x="100075" y="8599"/>
                  <a:pt x="98798" y="9876"/>
                  <a:pt x="98251" y="9876"/>
                </a:cubicBezTo>
                <a:cubicBezTo>
                  <a:pt x="97603" y="10232"/>
                  <a:pt x="96883" y="10414"/>
                  <a:pt x="96154" y="10423"/>
                </a:cubicBezTo>
                <a:cubicBezTo>
                  <a:pt x="94740" y="10377"/>
                  <a:pt x="93327" y="10532"/>
                  <a:pt x="91959" y="10879"/>
                </a:cubicBezTo>
                <a:cubicBezTo>
                  <a:pt x="90682" y="10879"/>
                  <a:pt x="90409" y="9967"/>
                  <a:pt x="89679" y="8964"/>
                </a:cubicBezTo>
                <a:cubicBezTo>
                  <a:pt x="88949" y="7961"/>
                  <a:pt x="88585" y="6958"/>
                  <a:pt x="87308" y="6411"/>
                </a:cubicBezTo>
                <a:cubicBezTo>
                  <a:pt x="86031" y="5864"/>
                  <a:pt x="86761" y="4587"/>
                  <a:pt x="86396" y="3401"/>
                </a:cubicBezTo>
                <a:cubicBezTo>
                  <a:pt x="86031" y="2216"/>
                  <a:pt x="85758" y="1304"/>
                  <a:pt x="84390" y="1304"/>
                </a:cubicBezTo>
                <a:cubicBezTo>
                  <a:pt x="83360" y="1386"/>
                  <a:pt x="82320" y="1386"/>
                  <a:pt x="81290" y="1304"/>
                </a:cubicBezTo>
                <a:cubicBezTo>
                  <a:pt x="79557" y="994"/>
                  <a:pt x="77852" y="575"/>
                  <a:pt x="76183" y="28"/>
                </a:cubicBezTo>
                <a:cubicBezTo>
                  <a:pt x="74998" y="-428"/>
                  <a:pt x="72900" y="1760"/>
                  <a:pt x="72171" y="2490"/>
                </a:cubicBezTo>
                <a:cubicBezTo>
                  <a:pt x="71441" y="3219"/>
                  <a:pt x="70347" y="2490"/>
                  <a:pt x="68797" y="1304"/>
                </a:cubicBezTo>
                <a:cubicBezTo>
                  <a:pt x="67502" y="639"/>
                  <a:pt x="66006" y="484"/>
                  <a:pt x="64602" y="848"/>
                </a:cubicBezTo>
                <a:cubicBezTo>
                  <a:pt x="63599" y="848"/>
                  <a:pt x="62778" y="1760"/>
                  <a:pt x="62778" y="2581"/>
                </a:cubicBezTo>
                <a:cubicBezTo>
                  <a:pt x="62678" y="3438"/>
                  <a:pt x="62213" y="4204"/>
                  <a:pt x="61501" y="4678"/>
                </a:cubicBezTo>
                <a:cubicBezTo>
                  <a:pt x="61018" y="5134"/>
                  <a:pt x="60416" y="5453"/>
                  <a:pt x="59769" y="5590"/>
                </a:cubicBezTo>
                <a:lnTo>
                  <a:pt x="58401" y="5590"/>
                </a:lnTo>
                <a:cubicBezTo>
                  <a:pt x="59404" y="6228"/>
                  <a:pt x="58401" y="6593"/>
                  <a:pt x="56395" y="6502"/>
                </a:cubicBezTo>
                <a:cubicBezTo>
                  <a:pt x="55629" y="7377"/>
                  <a:pt x="54772" y="8171"/>
                  <a:pt x="53842" y="8873"/>
                </a:cubicBezTo>
                <a:cubicBezTo>
                  <a:pt x="52228" y="9675"/>
                  <a:pt x="50723" y="10687"/>
                  <a:pt x="49373" y="11882"/>
                </a:cubicBezTo>
                <a:cubicBezTo>
                  <a:pt x="47951" y="12575"/>
                  <a:pt x="46391" y="12949"/>
                  <a:pt x="44814" y="12976"/>
                </a:cubicBezTo>
                <a:cubicBezTo>
                  <a:pt x="42890" y="12721"/>
                  <a:pt x="41102" y="11855"/>
                  <a:pt x="39707" y="10514"/>
                </a:cubicBezTo>
                <a:cubicBezTo>
                  <a:pt x="38522" y="9511"/>
                  <a:pt x="35877" y="9694"/>
                  <a:pt x="34874" y="9511"/>
                </a:cubicBezTo>
                <a:cubicBezTo>
                  <a:pt x="33424" y="9557"/>
                  <a:pt x="31993" y="9903"/>
                  <a:pt x="30679" y="10514"/>
                </a:cubicBezTo>
                <a:cubicBezTo>
                  <a:pt x="29585" y="11153"/>
                  <a:pt x="29585" y="10970"/>
                  <a:pt x="28765" y="10514"/>
                </a:cubicBezTo>
                <a:cubicBezTo>
                  <a:pt x="27944" y="10058"/>
                  <a:pt x="28126" y="8690"/>
                  <a:pt x="28126" y="8690"/>
                </a:cubicBezTo>
                <a:lnTo>
                  <a:pt x="28126" y="6320"/>
                </a:lnTo>
                <a:cubicBezTo>
                  <a:pt x="25828" y="6411"/>
                  <a:pt x="23567" y="6940"/>
                  <a:pt x="21470" y="7870"/>
                </a:cubicBezTo>
                <a:cubicBezTo>
                  <a:pt x="14575" y="11919"/>
                  <a:pt x="7380" y="15429"/>
                  <a:pt x="-52" y="18357"/>
                </a:cubicBezTo>
                <a:lnTo>
                  <a:pt x="1499" y="24375"/>
                </a:lnTo>
                <a:cubicBezTo>
                  <a:pt x="1663" y="25095"/>
                  <a:pt x="1973" y="25779"/>
                  <a:pt x="2411" y="26381"/>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sp>
        <p:nvSpPr>
          <p:cNvPr id="1407" name="Freeform: Shape 1406">
            <a:extLst>
              <a:ext uri="{FF2B5EF4-FFF2-40B4-BE49-F238E27FC236}">
                <a16:creationId xmlns:a16="http://schemas.microsoft.com/office/drawing/2014/main" id="{E219A749-C4D5-4EC7-E46B-B4A7FF0E0E53}"/>
              </a:ext>
            </a:extLst>
          </p:cNvPr>
          <p:cNvSpPr/>
          <p:nvPr/>
        </p:nvSpPr>
        <p:spPr>
          <a:xfrm>
            <a:off x="5911431" y="2967484"/>
            <a:ext cx="22203" cy="27315"/>
          </a:xfrm>
          <a:custGeom>
            <a:avLst/>
            <a:gdLst>
              <a:gd name="connsiteX0" fmla="*/ 20871 w 25554"/>
              <a:gd name="connsiteY0" fmla="*/ 28029 h 31437"/>
              <a:gd name="connsiteX1" fmla="*/ 22421 w 25554"/>
              <a:gd name="connsiteY1" fmla="*/ 24290 h 31437"/>
              <a:gd name="connsiteX2" fmla="*/ 25066 w 25554"/>
              <a:gd name="connsiteY2" fmla="*/ 20734 h 31437"/>
              <a:gd name="connsiteX3" fmla="*/ 25139 w 25554"/>
              <a:gd name="connsiteY3" fmla="*/ 18801 h 31437"/>
              <a:gd name="connsiteX4" fmla="*/ 25066 w 25554"/>
              <a:gd name="connsiteY4" fmla="*/ 18727 h 31437"/>
              <a:gd name="connsiteX5" fmla="*/ 22786 w 25554"/>
              <a:gd name="connsiteY5" fmla="*/ 16357 h 31437"/>
              <a:gd name="connsiteX6" fmla="*/ 15765 w 25554"/>
              <a:gd name="connsiteY6" fmla="*/ 11797 h 31437"/>
              <a:gd name="connsiteX7" fmla="*/ 13211 w 25554"/>
              <a:gd name="connsiteY7" fmla="*/ 7511 h 31437"/>
              <a:gd name="connsiteX8" fmla="*/ 13211 w 25554"/>
              <a:gd name="connsiteY8" fmla="*/ 2313 h 31437"/>
              <a:gd name="connsiteX9" fmla="*/ 10020 w 25554"/>
              <a:gd name="connsiteY9" fmla="*/ 125 h 31437"/>
              <a:gd name="connsiteX10" fmla="*/ 4913 w 25554"/>
              <a:gd name="connsiteY10" fmla="*/ 4411 h 31437"/>
              <a:gd name="connsiteX11" fmla="*/ 2178 w 25554"/>
              <a:gd name="connsiteY11" fmla="*/ 10247 h 31437"/>
              <a:gd name="connsiteX12" fmla="*/ 354 w 25554"/>
              <a:gd name="connsiteY12" fmla="*/ 13803 h 31437"/>
              <a:gd name="connsiteX13" fmla="*/ 354 w 25554"/>
              <a:gd name="connsiteY13" fmla="*/ 15901 h 31437"/>
              <a:gd name="connsiteX14" fmla="*/ 2998 w 25554"/>
              <a:gd name="connsiteY14" fmla="*/ 19913 h 31437"/>
              <a:gd name="connsiteX15" fmla="*/ 3636 w 25554"/>
              <a:gd name="connsiteY15" fmla="*/ 24746 h 31437"/>
              <a:gd name="connsiteX16" fmla="*/ 2907 w 25554"/>
              <a:gd name="connsiteY16" fmla="*/ 27299 h 31437"/>
              <a:gd name="connsiteX17" fmla="*/ 1357 w 25554"/>
              <a:gd name="connsiteY17" fmla="*/ 28302 h 31437"/>
              <a:gd name="connsiteX18" fmla="*/ 3363 w 25554"/>
              <a:gd name="connsiteY18" fmla="*/ 28850 h 31437"/>
              <a:gd name="connsiteX19" fmla="*/ 7467 w 25554"/>
              <a:gd name="connsiteY19" fmla="*/ 30582 h 31437"/>
              <a:gd name="connsiteX20" fmla="*/ 15035 w 25554"/>
              <a:gd name="connsiteY20" fmla="*/ 30035 h 31437"/>
              <a:gd name="connsiteX21" fmla="*/ 17589 w 25554"/>
              <a:gd name="connsiteY21" fmla="*/ 30035 h 31437"/>
              <a:gd name="connsiteX22" fmla="*/ 20142 w 25554"/>
              <a:gd name="connsiteY22" fmla="*/ 31403 h 31437"/>
              <a:gd name="connsiteX23" fmla="*/ 20871 w 25554"/>
              <a:gd name="connsiteY23" fmla="*/ 28029 h 3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554" h="31437">
                <a:moveTo>
                  <a:pt x="20871" y="28029"/>
                </a:moveTo>
                <a:cubicBezTo>
                  <a:pt x="21072" y="26670"/>
                  <a:pt x="21601" y="25384"/>
                  <a:pt x="22421" y="24290"/>
                </a:cubicBezTo>
                <a:lnTo>
                  <a:pt x="25066" y="20734"/>
                </a:lnTo>
                <a:cubicBezTo>
                  <a:pt x="25622" y="20223"/>
                  <a:pt x="25649" y="19357"/>
                  <a:pt x="25139" y="18801"/>
                </a:cubicBezTo>
                <a:cubicBezTo>
                  <a:pt x="25112" y="18773"/>
                  <a:pt x="25093" y="18755"/>
                  <a:pt x="25066" y="18727"/>
                </a:cubicBezTo>
                <a:cubicBezTo>
                  <a:pt x="24245" y="17451"/>
                  <a:pt x="23972" y="16904"/>
                  <a:pt x="22786" y="16357"/>
                </a:cubicBezTo>
                <a:cubicBezTo>
                  <a:pt x="20169" y="15308"/>
                  <a:pt x="17780" y="13758"/>
                  <a:pt x="15765" y="11797"/>
                </a:cubicBezTo>
                <a:cubicBezTo>
                  <a:pt x="14853" y="10065"/>
                  <a:pt x="13211" y="8788"/>
                  <a:pt x="13211" y="7511"/>
                </a:cubicBezTo>
                <a:cubicBezTo>
                  <a:pt x="12983" y="5788"/>
                  <a:pt x="12983" y="4037"/>
                  <a:pt x="13211" y="2313"/>
                </a:cubicBezTo>
                <a:cubicBezTo>
                  <a:pt x="12099" y="1648"/>
                  <a:pt x="11041" y="918"/>
                  <a:pt x="10020" y="125"/>
                </a:cubicBezTo>
                <a:cubicBezTo>
                  <a:pt x="8834" y="-878"/>
                  <a:pt x="6281" y="3134"/>
                  <a:pt x="4913" y="4411"/>
                </a:cubicBezTo>
                <a:cubicBezTo>
                  <a:pt x="3600" y="6143"/>
                  <a:pt x="2670" y="8131"/>
                  <a:pt x="2178" y="10247"/>
                </a:cubicBezTo>
                <a:cubicBezTo>
                  <a:pt x="1776" y="11524"/>
                  <a:pt x="1156" y="12727"/>
                  <a:pt x="354" y="13803"/>
                </a:cubicBezTo>
                <a:cubicBezTo>
                  <a:pt x="-558" y="14806"/>
                  <a:pt x="354" y="15445"/>
                  <a:pt x="354" y="15901"/>
                </a:cubicBezTo>
                <a:cubicBezTo>
                  <a:pt x="354" y="16357"/>
                  <a:pt x="2178" y="18363"/>
                  <a:pt x="2998" y="19913"/>
                </a:cubicBezTo>
                <a:cubicBezTo>
                  <a:pt x="3673" y="21427"/>
                  <a:pt x="3892" y="23105"/>
                  <a:pt x="3636" y="24746"/>
                </a:cubicBezTo>
                <a:cubicBezTo>
                  <a:pt x="3709" y="25658"/>
                  <a:pt x="3454" y="26570"/>
                  <a:pt x="2907" y="27299"/>
                </a:cubicBezTo>
                <a:lnTo>
                  <a:pt x="1357" y="28302"/>
                </a:lnTo>
                <a:cubicBezTo>
                  <a:pt x="2059" y="28311"/>
                  <a:pt x="2752" y="28503"/>
                  <a:pt x="3363" y="28850"/>
                </a:cubicBezTo>
                <a:cubicBezTo>
                  <a:pt x="4503" y="29871"/>
                  <a:pt x="5943" y="30482"/>
                  <a:pt x="7467" y="30582"/>
                </a:cubicBezTo>
                <a:cubicBezTo>
                  <a:pt x="9017" y="30582"/>
                  <a:pt x="15035" y="30035"/>
                  <a:pt x="15035" y="30035"/>
                </a:cubicBezTo>
                <a:cubicBezTo>
                  <a:pt x="15856" y="29688"/>
                  <a:pt x="16768" y="29688"/>
                  <a:pt x="17589" y="30035"/>
                </a:cubicBezTo>
                <a:lnTo>
                  <a:pt x="20142" y="31403"/>
                </a:lnTo>
                <a:cubicBezTo>
                  <a:pt x="20278" y="30254"/>
                  <a:pt x="20524" y="29132"/>
                  <a:pt x="20871" y="28029"/>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1408" name="Graphic 2">
            <a:extLst>
              <a:ext uri="{FF2B5EF4-FFF2-40B4-BE49-F238E27FC236}">
                <a16:creationId xmlns:a16="http://schemas.microsoft.com/office/drawing/2014/main" id="{6F8CF06C-1FB6-9A94-6723-230260E834B8}"/>
              </a:ext>
            </a:extLst>
          </p:cNvPr>
          <p:cNvGrpSpPr/>
          <p:nvPr/>
        </p:nvGrpSpPr>
        <p:grpSpPr>
          <a:xfrm>
            <a:off x="4823602" y="3262749"/>
            <a:ext cx="736073" cy="323700"/>
            <a:chOff x="4631409" y="2776340"/>
            <a:chExt cx="847150" cy="372548"/>
          </a:xfrm>
          <a:solidFill>
            <a:schemeClr val="bg1">
              <a:lumMod val="75000"/>
            </a:schemeClr>
          </a:solidFill>
        </p:grpSpPr>
        <p:sp>
          <p:nvSpPr>
            <p:cNvPr id="1409" name="Freeform: Shape 1408">
              <a:extLst>
                <a:ext uri="{FF2B5EF4-FFF2-40B4-BE49-F238E27FC236}">
                  <a16:creationId xmlns:a16="http://schemas.microsoft.com/office/drawing/2014/main" id="{28F6D615-6738-8479-65F9-B68C59B2CDC0}"/>
                </a:ext>
              </a:extLst>
            </p:cNvPr>
            <p:cNvSpPr/>
            <p:nvPr/>
          </p:nvSpPr>
          <p:spPr>
            <a:xfrm>
              <a:off x="4631409" y="2882756"/>
              <a:ext cx="1785" cy="5756"/>
            </a:xfrm>
            <a:custGeom>
              <a:avLst/>
              <a:gdLst>
                <a:gd name="connsiteX0" fmla="*/ -52 w 1785"/>
                <a:gd name="connsiteY0" fmla="*/ 4545 h 5756"/>
                <a:gd name="connsiteX1" fmla="*/ 1317 w 1785"/>
                <a:gd name="connsiteY1" fmla="*/ 806 h 5756"/>
                <a:gd name="connsiteX2" fmla="*/ -52 w 1785"/>
                <a:gd name="connsiteY2" fmla="*/ 4545 h 5756"/>
              </a:gdLst>
              <a:ahLst/>
              <a:cxnLst>
                <a:cxn ang="0">
                  <a:pos x="connsiteX0" y="connsiteY0"/>
                </a:cxn>
                <a:cxn ang="0">
                  <a:pos x="connsiteX1" y="connsiteY1"/>
                </a:cxn>
                <a:cxn ang="0">
                  <a:pos x="connsiteX2" y="connsiteY2"/>
                </a:cxn>
              </a:cxnLst>
              <a:rect l="l" t="t" r="r" b="b"/>
              <a:pathLst>
                <a:path w="1785" h="5756">
                  <a:moveTo>
                    <a:pt x="-52" y="4545"/>
                  </a:moveTo>
                  <a:cubicBezTo>
                    <a:pt x="1590" y="7645"/>
                    <a:pt x="2228" y="3997"/>
                    <a:pt x="1317" y="806"/>
                  </a:cubicBezTo>
                  <a:cubicBezTo>
                    <a:pt x="405" y="-2386"/>
                    <a:pt x="-52" y="4545"/>
                    <a:pt x="-52" y="4545"/>
                  </a:cubicBezTo>
                  <a:close/>
                </a:path>
              </a:pathLst>
            </a:custGeom>
            <a:grpFill/>
            <a:ln w="4559" cap="flat">
              <a:solidFill>
                <a:srgbClr val="FFFFFF"/>
              </a:solidFill>
              <a:prstDash val="solid"/>
              <a:miter/>
            </a:ln>
          </p:spPr>
          <p:txBody>
            <a:bodyPr rtlCol="0" anchor="ctr"/>
            <a:lstStyle/>
            <a:p>
              <a:endParaRPr lang="en-US"/>
            </a:p>
          </p:txBody>
        </p:sp>
        <p:sp>
          <p:nvSpPr>
            <p:cNvPr id="1410" name="Freeform: Shape 1409">
              <a:extLst>
                <a:ext uri="{FF2B5EF4-FFF2-40B4-BE49-F238E27FC236}">
                  <a16:creationId xmlns:a16="http://schemas.microsoft.com/office/drawing/2014/main" id="{B274527B-8A4B-AA8B-2262-891CCC2697CE}"/>
                </a:ext>
              </a:extLst>
            </p:cNvPr>
            <p:cNvSpPr/>
            <p:nvPr/>
          </p:nvSpPr>
          <p:spPr>
            <a:xfrm>
              <a:off x="4816133" y="2945812"/>
              <a:ext cx="22808" cy="8926"/>
            </a:xfrm>
            <a:custGeom>
              <a:avLst/>
              <a:gdLst>
                <a:gd name="connsiteX0" fmla="*/ 10370 w 22808"/>
                <a:gd name="connsiteY0" fmla="*/ 3861 h 8926"/>
                <a:gd name="connsiteX1" fmla="*/ 1889 w 22808"/>
                <a:gd name="connsiteY1" fmla="*/ 488 h 8926"/>
                <a:gd name="connsiteX2" fmla="*/ 157 w 22808"/>
                <a:gd name="connsiteY2" fmla="*/ 4135 h 8926"/>
                <a:gd name="connsiteX3" fmla="*/ 9276 w 22808"/>
                <a:gd name="connsiteY3" fmla="*/ 8695 h 8926"/>
                <a:gd name="connsiteX4" fmla="*/ 21769 w 22808"/>
                <a:gd name="connsiteY4" fmla="*/ 3861 h 8926"/>
                <a:gd name="connsiteX5" fmla="*/ 10370 w 22808"/>
                <a:gd name="connsiteY5" fmla="*/ 3861 h 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08" h="8926">
                  <a:moveTo>
                    <a:pt x="10370" y="3861"/>
                  </a:moveTo>
                  <a:cubicBezTo>
                    <a:pt x="6996" y="5321"/>
                    <a:pt x="4716" y="2767"/>
                    <a:pt x="1889" y="488"/>
                  </a:cubicBezTo>
                  <a:cubicBezTo>
                    <a:pt x="-937" y="-1792"/>
                    <a:pt x="157" y="4135"/>
                    <a:pt x="157" y="4135"/>
                  </a:cubicBezTo>
                  <a:cubicBezTo>
                    <a:pt x="978" y="7600"/>
                    <a:pt x="4990" y="7874"/>
                    <a:pt x="9276" y="8695"/>
                  </a:cubicBezTo>
                  <a:cubicBezTo>
                    <a:pt x="14018" y="9534"/>
                    <a:pt x="18823" y="7664"/>
                    <a:pt x="21769" y="3861"/>
                  </a:cubicBezTo>
                  <a:cubicBezTo>
                    <a:pt x="26328" y="-424"/>
                    <a:pt x="13835" y="2494"/>
                    <a:pt x="10370" y="3861"/>
                  </a:cubicBezTo>
                  <a:close/>
                </a:path>
              </a:pathLst>
            </a:custGeom>
            <a:grpFill/>
            <a:ln w="4559" cap="flat">
              <a:solidFill>
                <a:srgbClr val="FFFFFF"/>
              </a:solidFill>
              <a:prstDash val="solid"/>
              <a:miter/>
            </a:ln>
          </p:spPr>
          <p:txBody>
            <a:bodyPr rtlCol="0" anchor="ctr"/>
            <a:lstStyle/>
            <a:p>
              <a:endParaRPr lang="en-US"/>
            </a:p>
          </p:txBody>
        </p:sp>
        <p:sp>
          <p:nvSpPr>
            <p:cNvPr id="1411" name="Freeform: Shape 1410">
              <a:extLst>
                <a:ext uri="{FF2B5EF4-FFF2-40B4-BE49-F238E27FC236}">
                  <a16:creationId xmlns:a16="http://schemas.microsoft.com/office/drawing/2014/main" id="{2014CD04-5241-48DD-200C-6ECD13D46A72}"/>
                </a:ext>
              </a:extLst>
            </p:cNvPr>
            <p:cNvSpPr/>
            <p:nvPr/>
          </p:nvSpPr>
          <p:spPr>
            <a:xfrm>
              <a:off x="4762330" y="2911713"/>
              <a:ext cx="9830" cy="6164"/>
            </a:xfrm>
            <a:custGeom>
              <a:avLst/>
              <a:gdLst>
                <a:gd name="connsiteX0" fmla="*/ 6085 w 9830"/>
                <a:gd name="connsiteY0" fmla="*/ 118 h 6164"/>
                <a:gd name="connsiteX1" fmla="*/ 4079 w 9830"/>
                <a:gd name="connsiteY1" fmla="*/ 5224 h 6164"/>
                <a:gd name="connsiteX2" fmla="*/ 9733 w 9830"/>
                <a:gd name="connsiteY2" fmla="*/ 4312 h 6164"/>
                <a:gd name="connsiteX3" fmla="*/ 6085 w 9830"/>
                <a:gd name="connsiteY3" fmla="*/ 118 h 6164"/>
              </a:gdLst>
              <a:ahLst/>
              <a:cxnLst>
                <a:cxn ang="0">
                  <a:pos x="connsiteX0" y="connsiteY0"/>
                </a:cxn>
                <a:cxn ang="0">
                  <a:pos x="connsiteX1" y="connsiteY1"/>
                </a:cxn>
                <a:cxn ang="0">
                  <a:pos x="connsiteX2" y="connsiteY2"/>
                </a:cxn>
                <a:cxn ang="0">
                  <a:pos x="connsiteX3" y="connsiteY3"/>
                </a:cxn>
              </a:cxnLst>
              <a:rect l="l" t="t" r="r" b="b"/>
              <a:pathLst>
                <a:path w="9830" h="6164">
                  <a:moveTo>
                    <a:pt x="6085" y="118"/>
                  </a:moveTo>
                  <a:cubicBezTo>
                    <a:pt x="2347" y="665"/>
                    <a:pt x="-4492" y="938"/>
                    <a:pt x="4079" y="5224"/>
                  </a:cubicBezTo>
                  <a:cubicBezTo>
                    <a:pt x="4079" y="5224"/>
                    <a:pt x="10371" y="7777"/>
                    <a:pt x="9733" y="4312"/>
                  </a:cubicBezTo>
                  <a:cubicBezTo>
                    <a:pt x="9095" y="847"/>
                    <a:pt x="9733" y="-521"/>
                    <a:pt x="6085" y="118"/>
                  </a:cubicBezTo>
                  <a:close/>
                </a:path>
              </a:pathLst>
            </a:custGeom>
            <a:grpFill/>
            <a:ln w="4559" cap="flat">
              <a:solidFill>
                <a:srgbClr val="FFFFFF"/>
              </a:solidFill>
              <a:prstDash val="solid"/>
              <a:miter/>
            </a:ln>
          </p:spPr>
          <p:txBody>
            <a:bodyPr rtlCol="0" anchor="ctr"/>
            <a:lstStyle/>
            <a:p>
              <a:endParaRPr lang="en-US"/>
            </a:p>
          </p:txBody>
        </p:sp>
        <p:sp>
          <p:nvSpPr>
            <p:cNvPr id="1412" name="Freeform: Shape 1411">
              <a:extLst>
                <a:ext uri="{FF2B5EF4-FFF2-40B4-BE49-F238E27FC236}">
                  <a16:creationId xmlns:a16="http://schemas.microsoft.com/office/drawing/2014/main" id="{DBF8D3CD-317A-C769-2E2F-C7549D6DC231}"/>
                </a:ext>
              </a:extLst>
            </p:cNvPr>
            <p:cNvSpPr/>
            <p:nvPr/>
          </p:nvSpPr>
          <p:spPr>
            <a:xfrm>
              <a:off x="4723660" y="2921893"/>
              <a:ext cx="15340" cy="6520"/>
            </a:xfrm>
            <a:custGeom>
              <a:avLst/>
              <a:gdLst>
                <a:gd name="connsiteX0" fmla="*/ 3720 w 15340"/>
                <a:gd name="connsiteY0" fmla="*/ 151 h 6520"/>
                <a:gd name="connsiteX1" fmla="*/ 6547 w 15340"/>
                <a:gd name="connsiteY1" fmla="*/ 6443 h 6520"/>
                <a:gd name="connsiteX2" fmla="*/ 13933 w 15340"/>
                <a:gd name="connsiteY2" fmla="*/ 4163 h 6520"/>
                <a:gd name="connsiteX3" fmla="*/ 3720 w 15340"/>
                <a:gd name="connsiteY3" fmla="*/ 151 h 6520"/>
              </a:gdLst>
              <a:ahLst/>
              <a:cxnLst>
                <a:cxn ang="0">
                  <a:pos x="connsiteX0" y="connsiteY0"/>
                </a:cxn>
                <a:cxn ang="0">
                  <a:pos x="connsiteX1" y="connsiteY1"/>
                </a:cxn>
                <a:cxn ang="0">
                  <a:pos x="connsiteX2" y="connsiteY2"/>
                </a:cxn>
                <a:cxn ang="0">
                  <a:pos x="connsiteX3" y="connsiteY3"/>
                </a:cxn>
              </a:cxnLst>
              <a:rect l="l" t="t" r="r" b="b"/>
              <a:pathLst>
                <a:path w="15340" h="6520">
                  <a:moveTo>
                    <a:pt x="3720" y="151"/>
                  </a:moveTo>
                  <a:cubicBezTo>
                    <a:pt x="1166" y="1063"/>
                    <a:pt x="-4578" y="2704"/>
                    <a:pt x="6547" y="6443"/>
                  </a:cubicBezTo>
                  <a:cubicBezTo>
                    <a:pt x="6547" y="6443"/>
                    <a:pt x="19404" y="6990"/>
                    <a:pt x="13933" y="4163"/>
                  </a:cubicBezTo>
                  <a:cubicBezTo>
                    <a:pt x="8462" y="1336"/>
                    <a:pt x="6273" y="-670"/>
                    <a:pt x="3720" y="151"/>
                  </a:cubicBezTo>
                  <a:close/>
                </a:path>
              </a:pathLst>
            </a:custGeom>
            <a:grpFill/>
            <a:ln w="4559" cap="flat">
              <a:solidFill>
                <a:srgbClr val="FFFFFF"/>
              </a:solidFill>
              <a:prstDash val="solid"/>
              <a:miter/>
            </a:ln>
          </p:spPr>
          <p:txBody>
            <a:bodyPr rtlCol="0" anchor="ctr"/>
            <a:lstStyle/>
            <a:p>
              <a:endParaRPr lang="en-US"/>
            </a:p>
          </p:txBody>
        </p:sp>
        <p:sp>
          <p:nvSpPr>
            <p:cNvPr id="1413" name="Freeform: Shape 1412">
              <a:extLst>
                <a:ext uri="{FF2B5EF4-FFF2-40B4-BE49-F238E27FC236}">
                  <a16:creationId xmlns:a16="http://schemas.microsoft.com/office/drawing/2014/main" id="{E33F311D-538E-3D16-AAED-AD29B942F1E5}"/>
                </a:ext>
              </a:extLst>
            </p:cNvPr>
            <p:cNvSpPr/>
            <p:nvPr/>
          </p:nvSpPr>
          <p:spPr>
            <a:xfrm>
              <a:off x="5105435" y="3141290"/>
              <a:ext cx="18206" cy="7598"/>
            </a:xfrm>
            <a:custGeom>
              <a:avLst/>
              <a:gdLst>
                <a:gd name="connsiteX0" fmla="*/ 16339 w 18206"/>
                <a:gd name="connsiteY0" fmla="*/ 5079 h 7598"/>
                <a:gd name="connsiteX1" fmla="*/ 13512 w 18206"/>
                <a:gd name="connsiteY1" fmla="*/ 793 h 7598"/>
                <a:gd name="connsiteX2" fmla="*/ 2660 w 18206"/>
                <a:gd name="connsiteY2" fmla="*/ 793 h 7598"/>
                <a:gd name="connsiteX3" fmla="*/ 928 w 18206"/>
                <a:gd name="connsiteY3" fmla="*/ 3894 h 7598"/>
                <a:gd name="connsiteX4" fmla="*/ 16339 w 18206"/>
                <a:gd name="connsiteY4" fmla="*/ 5079 h 7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06" h="7598">
                  <a:moveTo>
                    <a:pt x="16339" y="5079"/>
                  </a:moveTo>
                  <a:cubicBezTo>
                    <a:pt x="20898" y="2161"/>
                    <a:pt x="15700" y="1614"/>
                    <a:pt x="13512" y="793"/>
                  </a:cubicBezTo>
                  <a:cubicBezTo>
                    <a:pt x="9983" y="-310"/>
                    <a:pt x="6190" y="-310"/>
                    <a:pt x="2660" y="793"/>
                  </a:cubicBezTo>
                  <a:cubicBezTo>
                    <a:pt x="-2173" y="1887"/>
                    <a:pt x="928" y="3894"/>
                    <a:pt x="928" y="3894"/>
                  </a:cubicBezTo>
                  <a:cubicBezTo>
                    <a:pt x="10594" y="9274"/>
                    <a:pt x="11779" y="7906"/>
                    <a:pt x="16339" y="5079"/>
                  </a:cubicBezTo>
                  <a:close/>
                </a:path>
              </a:pathLst>
            </a:custGeom>
            <a:grpFill/>
            <a:ln w="4559" cap="flat">
              <a:solidFill>
                <a:srgbClr val="FFFFFF"/>
              </a:solidFill>
              <a:prstDash val="solid"/>
              <a:miter/>
            </a:ln>
          </p:spPr>
          <p:txBody>
            <a:bodyPr rtlCol="0" anchor="ctr"/>
            <a:lstStyle/>
            <a:p>
              <a:endParaRPr lang="en-US"/>
            </a:p>
          </p:txBody>
        </p:sp>
        <p:sp>
          <p:nvSpPr>
            <p:cNvPr id="1414" name="Freeform: Shape 1413">
              <a:extLst>
                <a:ext uri="{FF2B5EF4-FFF2-40B4-BE49-F238E27FC236}">
                  <a16:creationId xmlns:a16="http://schemas.microsoft.com/office/drawing/2014/main" id="{31E42EF9-8A26-FAB1-4E71-8B8B43074A7C}"/>
                </a:ext>
              </a:extLst>
            </p:cNvPr>
            <p:cNvSpPr/>
            <p:nvPr/>
          </p:nvSpPr>
          <p:spPr>
            <a:xfrm>
              <a:off x="5368603" y="2776340"/>
              <a:ext cx="109955" cy="205217"/>
            </a:xfrm>
            <a:custGeom>
              <a:avLst/>
              <a:gdLst>
                <a:gd name="connsiteX0" fmla="*/ 66496 w 109955"/>
                <a:gd name="connsiteY0" fmla="*/ 186465 h 205217"/>
                <a:gd name="connsiteX1" fmla="*/ 66496 w 109955"/>
                <a:gd name="connsiteY1" fmla="*/ 183912 h 205217"/>
                <a:gd name="connsiteX2" fmla="*/ 68594 w 109955"/>
                <a:gd name="connsiteY2" fmla="*/ 177894 h 205217"/>
                <a:gd name="connsiteX3" fmla="*/ 73062 w 109955"/>
                <a:gd name="connsiteY3" fmla="*/ 168775 h 205217"/>
                <a:gd name="connsiteX4" fmla="*/ 76162 w 109955"/>
                <a:gd name="connsiteY4" fmla="*/ 166221 h 205217"/>
                <a:gd name="connsiteX5" fmla="*/ 83731 w 109955"/>
                <a:gd name="connsiteY5" fmla="*/ 161935 h 205217"/>
                <a:gd name="connsiteX6" fmla="*/ 85099 w 109955"/>
                <a:gd name="connsiteY6" fmla="*/ 159382 h 205217"/>
                <a:gd name="connsiteX7" fmla="*/ 85099 w 109955"/>
                <a:gd name="connsiteY7" fmla="*/ 158106 h 205217"/>
                <a:gd name="connsiteX8" fmla="*/ 81269 w 109955"/>
                <a:gd name="connsiteY8" fmla="*/ 158561 h 205217"/>
                <a:gd name="connsiteX9" fmla="*/ 79627 w 109955"/>
                <a:gd name="connsiteY9" fmla="*/ 158106 h 205217"/>
                <a:gd name="connsiteX10" fmla="*/ 73244 w 109955"/>
                <a:gd name="connsiteY10" fmla="*/ 147892 h 205217"/>
                <a:gd name="connsiteX11" fmla="*/ 73244 w 109955"/>
                <a:gd name="connsiteY11" fmla="*/ 145704 h 205217"/>
                <a:gd name="connsiteX12" fmla="*/ 75524 w 109955"/>
                <a:gd name="connsiteY12" fmla="*/ 139777 h 205217"/>
                <a:gd name="connsiteX13" fmla="*/ 79901 w 109955"/>
                <a:gd name="connsiteY13" fmla="*/ 132937 h 205217"/>
                <a:gd name="connsiteX14" fmla="*/ 84004 w 109955"/>
                <a:gd name="connsiteY14" fmla="*/ 124913 h 205217"/>
                <a:gd name="connsiteX15" fmla="*/ 76618 w 109955"/>
                <a:gd name="connsiteY15" fmla="*/ 119350 h 205217"/>
                <a:gd name="connsiteX16" fmla="*/ 75798 w 109955"/>
                <a:gd name="connsiteY16" fmla="*/ 116250 h 205217"/>
                <a:gd name="connsiteX17" fmla="*/ 73518 w 109955"/>
                <a:gd name="connsiteY17" fmla="*/ 114243 h 205217"/>
                <a:gd name="connsiteX18" fmla="*/ 72241 w 109955"/>
                <a:gd name="connsiteY18" fmla="*/ 112237 h 205217"/>
                <a:gd name="connsiteX19" fmla="*/ 66040 w 109955"/>
                <a:gd name="connsiteY19" fmla="*/ 101295 h 205217"/>
                <a:gd name="connsiteX20" fmla="*/ 66679 w 109955"/>
                <a:gd name="connsiteY20" fmla="*/ 100018 h 205217"/>
                <a:gd name="connsiteX21" fmla="*/ 70964 w 109955"/>
                <a:gd name="connsiteY21" fmla="*/ 100018 h 205217"/>
                <a:gd name="connsiteX22" fmla="*/ 80083 w 109955"/>
                <a:gd name="connsiteY22" fmla="*/ 100656 h 205217"/>
                <a:gd name="connsiteX23" fmla="*/ 84734 w 109955"/>
                <a:gd name="connsiteY23" fmla="*/ 92084 h 205217"/>
                <a:gd name="connsiteX24" fmla="*/ 85281 w 109955"/>
                <a:gd name="connsiteY24" fmla="*/ 83786 h 205217"/>
                <a:gd name="connsiteX25" fmla="*/ 85281 w 109955"/>
                <a:gd name="connsiteY25" fmla="*/ 77130 h 205217"/>
                <a:gd name="connsiteX26" fmla="*/ 87652 w 109955"/>
                <a:gd name="connsiteY26" fmla="*/ 76218 h 205217"/>
                <a:gd name="connsiteX27" fmla="*/ 88655 w 109955"/>
                <a:gd name="connsiteY27" fmla="*/ 74941 h 205217"/>
                <a:gd name="connsiteX28" fmla="*/ 88655 w 109955"/>
                <a:gd name="connsiteY28" fmla="*/ 68284 h 205217"/>
                <a:gd name="connsiteX29" fmla="*/ 88655 w 109955"/>
                <a:gd name="connsiteY29" fmla="*/ 55335 h 205217"/>
                <a:gd name="connsiteX30" fmla="*/ 85190 w 109955"/>
                <a:gd name="connsiteY30" fmla="*/ 45487 h 205217"/>
                <a:gd name="connsiteX31" fmla="*/ 92759 w 109955"/>
                <a:gd name="connsiteY31" fmla="*/ 38648 h 205217"/>
                <a:gd name="connsiteX32" fmla="*/ 99142 w 109955"/>
                <a:gd name="connsiteY32" fmla="*/ 35456 h 205217"/>
                <a:gd name="connsiteX33" fmla="*/ 100875 w 109955"/>
                <a:gd name="connsiteY33" fmla="*/ 34362 h 205217"/>
                <a:gd name="connsiteX34" fmla="*/ 103428 w 109955"/>
                <a:gd name="connsiteY34" fmla="*/ 32811 h 205217"/>
                <a:gd name="connsiteX35" fmla="*/ 107440 w 109955"/>
                <a:gd name="connsiteY35" fmla="*/ 27705 h 205217"/>
                <a:gd name="connsiteX36" fmla="*/ 109446 w 109955"/>
                <a:gd name="connsiteY36" fmla="*/ 25243 h 205217"/>
                <a:gd name="connsiteX37" fmla="*/ 108534 w 109955"/>
                <a:gd name="connsiteY37" fmla="*/ 22507 h 205217"/>
                <a:gd name="connsiteX38" fmla="*/ 98595 w 109955"/>
                <a:gd name="connsiteY38" fmla="*/ 18130 h 205217"/>
                <a:gd name="connsiteX39" fmla="*/ 98595 w 109955"/>
                <a:gd name="connsiteY39" fmla="*/ 15850 h 205217"/>
                <a:gd name="connsiteX40" fmla="*/ 98595 w 109955"/>
                <a:gd name="connsiteY40" fmla="*/ 9741 h 205217"/>
                <a:gd name="connsiteX41" fmla="*/ 87470 w 109955"/>
                <a:gd name="connsiteY41" fmla="*/ 8829 h 205217"/>
                <a:gd name="connsiteX42" fmla="*/ 84369 w 109955"/>
                <a:gd name="connsiteY42" fmla="*/ 7734 h 205217"/>
                <a:gd name="connsiteX43" fmla="*/ 82728 w 109955"/>
                <a:gd name="connsiteY43" fmla="*/ 8282 h 205217"/>
                <a:gd name="connsiteX44" fmla="*/ 77165 w 109955"/>
                <a:gd name="connsiteY44" fmla="*/ 10744 h 205217"/>
                <a:gd name="connsiteX45" fmla="*/ 75251 w 109955"/>
                <a:gd name="connsiteY45" fmla="*/ 11382 h 205217"/>
                <a:gd name="connsiteX46" fmla="*/ 63852 w 109955"/>
                <a:gd name="connsiteY46" fmla="*/ 12841 h 205217"/>
                <a:gd name="connsiteX47" fmla="*/ 61663 w 109955"/>
                <a:gd name="connsiteY47" fmla="*/ 12841 h 205217"/>
                <a:gd name="connsiteX48" fmla="*/ 54368 w 109955"/>
                <a:gd name="connsiteY48" fmla="*/ 10014 h 205217"/>
                <a:gd name="connsiteX49" fmla="*/ 52088 w 109955"/>
                <a:gd name="connsiteY49" fmla="*/ 10014 h 205217"/>
                <a:gd name="connsiteX50" fmla="*/ 48805 w 109955"/>
                <a:gd name="connsiteY50" fmla="*/ 13024 h 205217"/>
                <a:gd name="connsiteX51" fmla="*/ 45249 w 109955"/>
                <a:gd name="connsiteY51" fmla="*/ 14026 h 205217"/>
                <a:gd name="connsiteX52" fmla="*/ 43152 w 109955"/>
                <a:gd name="connsiteY52" fmla="*/ 12294 h 205217"/>
                <a:gd name="connsiteX53" fmla="*/ 42605 w 109955"/>
                <a:gd name="connsiteY53" fmla="*/ 9376 h 205217"/>
                <a:gd name="connsiteX54" fmla="*/ 45614 w 109955"/>
                <a:gd name="connsiteY54" fmla="*/ 5911 h 205217"/>
                <a:gd name="connsiteX55" fmla="*/ 43152 w 109955"/>
                <a:gd name="connsiteY55" fmla="*/ 75 h 205217"/>
                <a:gd name="connsiteX56" fmla="*/ 39413 w 109955"/>
                <a:gd name="connsiteY56" fmla="*/ 2172 h 205217"/>
                <a:gd name="connsiteX57" fmla="*/ 33212 w 109955"/>
                <a:gd name="connsiteY57" fmla="*/ 3448 h 205217"/>
                <a:gd name="connsiteX58" fmla="*/ 26738 w 109955"/>
                <a:gd name="connsiteY58" fmla="*/ 6184 h 205217"/>
                <a:gd name="connsiteX59" fmla="*/ 23637 w 109955"/>
                <a:gd name="connsiteY59" fmla="*/ 9102 h 205217"/>
                <a:gd name="connsiteX60" fmla="*/ 22634 w 109955"/>
                <a:gd name="connsiteY60" fmla="*/ 12020 h 205217"/>
                <a:gd name="connsiteX61" fmla="*/ 22634 w 109955"/>
                <a:gd name="connsiteY61" fmla="*/ 24696 h 205217"/>
                <a:gd name="connsiteX62" fmla="*/ 26464 w 109955"/>
                <a:gd name="connsiteY62" fmla="*/ 37827 h 205217"/>
                <a:gd name="connsiteX63" fmla="*/ 26464 w 109955"/>
                <a:gd name="connsiteY63" fmla="*/ 52053 h 205217"/>
                <a:gd name="connsiteX64" fmla="*/ 26464 w 109955"/>
                <a:gd name="connsiteY64" fmla="*/ 57797 h 205217"/>
                <a:gd name="connsiteX65" fmla="*/ 28106 w 109955"/>
                <a:gd name="connsiteY65" fmla="*/ 59712 h 205217"/>
                <a:gd name="connsiteX66" fmla="*/ 21449 w 109955"/>
                <a:gd name="connsiteY66" fmla="*/ 74485 h 205217"/>
                <a:gd name="connsiteX67" fmla="*/ 11053 w 109955"/>
                <a:gd name="connsiteY67" fmla="*/ 107313 h 205217"/>
                <a:gd name="connsiteX68" fmla="*/ 8226 w 109955"/>
                <a:gd name="connsiteY68" fmla="*/ 110961 h 205217"/>
                <a:gd name="connsiteX69" fmla="*/ 4214 w 109955"/>
                <a:gd name="connsiteY69" fmla="*/ 117070 h 205217"/>
                <a:gd name="connsiteX70" fmla="*/ 1569 w 109955"/>
                <a:gd name="connsiteY70" fmla="*/ 128651 h 205217"/>
                <a:gd name="connsiteX71" fmla="*/ 1569 w 109955"/>
                <a:gd name="connsiteY71" fmla="*/ 137770 h 205217"/>
                <a:gd name="connsiteX72" fmla="*/ 10688 w 109955"/>
                <a:gd name="connsiteY72" fmla="*/ 134944 h 205217"/>
                <a:gd name="connsiteX73" fmla="*/ 17163 w 109955"/>
                <a:gd name="connsiteY73" fmla="*/ 131296 h 205217"/>
                <a:gd name="connsiteX74" fmla="*/ 16616 w 109955"/>
                <a:gd name="connsiteY74" fmla="*/ 136403 h 205217"/>
                <a:gd name="connsiteX75" fmla="*/ 15430 w 109955"/>
                <a:gd name="connsiteY75" fmla="*/ 138682 h 205217"/>
                <a:gd name="connsiteX76" fmla="*/ 14701 w 109955"/>
                <a:gd name="connsiteY76" fmla="*/ 140597 h 205217"/>
                <a:gd name="connsiteX77" fmla="*/ 13515 w 109955"/>
                <a:gd name="connsiteY77" fmla="*/ 141783 h 205217"/>
                <a:gd name="connsiteX78" fmla="*/ 9777 w 109955"/>
                <a:gd name="connsiteY78" fmla="*/ 140232 h 205217"/>
                <a:gd name="connsiteX79" fmla="*/ 7679 w 109955"/>
                <a:gd name="connsiteY79" fmla="*/ 141965 h 205217"/>
                <a:gd name="connsiteX80" fmla="*/ 10506 w 109955"/>
                <a:gd name="connsiteY80" fmla="*/ 148439 h 205217"/>
                <a:gd name="connsiteX81" fmla="*/ 20537 w 109955"/>
                <a:gd name="connsiteY81" fmla="*/ 145977 h 205217"/>
                <a:gd name="connsiteX82" fmla="*/ 27832 w 109955"/>
                <a:gd name="connsiteY82" fmla="*/ 148439 h 205217"/>
                <a:gd name="connsiteX83" fmla="*/ 21357 w 109955"/>
                <a:gd name="connsiteY83" fmla="*/ 149351 h 205217"/>
                <a:gd name="connsiteX84" fmla="*/ 19807 w 109955"/>
                <a:gd name="connsiteY84" fmla="*/ 150081 h 205217"/>
                <a:gd name="connsiteX85" fmla="*/ 22087 w 109955"/>
                <a:gd name="connsiteY85" fmla="*/ 156555 h 205217"/>
                <a:gd name="connsiteX86" fmla="*/ 22087 w 109955"/>
                <a:gd name="connsiteY86" fmla="*/ 163030 h 205217"/>
                <a:gd name="connsiteX87" fmla="*/ 22087 w 109955"/>
                <a:gd name="connsiteY87" fmla="*/ 173699 h 205217"/>
                <a:gd name="connsiteX88" fmla="*/ 16798 w 109955"/>
                <a:gd name="connsiteY88" fmla="*/ 201056 h 205217"/>
                <a:gd name="connsiteX89" fmla="*/ 24549 w 109955"/>
                <a:gd name="connsiteY89" fmla="*/ 201603 h 205217"/>
                <a:gd name="connsiteX90" fmla="*/ 34489 w 109955"/>
                <a:gd name="connsiteY90" fmla="*/ 201603 h 205217"/>
                <a:gd name="connsiteX91" fmla="*/ 42058 w 109955"/>
                <a:gd name="connsiteY91" fmla="*/ 202515 h 205217"/>
                <a:gd name="connsiteX92" fmla="*/ 47164 w 109955"/>
                <a:gd name="connsiteY92" fmla="*/ 204430 h 205217"/>
                <a:gd name="connsiteX93" fmla="*/ 58198 w 109955"/>
                <a:gd name="connsiteY93" fmla="*/ 202879 h 205217"/>
                <a:gd name="connsiteX94" fmla="*/ 66770 w 109955"/>
                <a:gd name="connsiteY94" fmla="*/ 197408 h 205217"/>
                <a:gd name="connsiteX95" fmla="*/ 67682 w 109955"/>
                <a:gd name="connsiteY95" fmla="*/ 196314 h 205217"/>
                <a:gd name="connsiteX96" fmla="*/ 67682 w 109955"/>
                <a:gd name="connsiteY96" fmla="*/ 191845 h 205217"/>
                <a:gd name="connsiteX97" fmla="*/ 66496 w 109955"/>
                <a:gd name="connsiteY97" fmla="*/ 186465 h 20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09955" h="205217">
                  <a:moveTo>
                    <a:pt x="66496" y="186465"/>
                  </a:moveTo>
                  <a:cubicBezTo>
                    <a:pt x="65849" y="185736"/>
                    <a:pt x="65849" y="184641"/>
                    <a:pt x="66496" y="183912"/>
                  </a:cubicBezTo>
                  <a:cubicBezTo>
                    <a:pt x="66496" y="183912"/>
                    <a:pt x="68046" y="179353"/>
                    <a:pt x="68594" y="177894"/>
                  </a:cubicBezTo>
                  <a:cubicBezTo>
                    <a:pt x="69141" y="176434"/>
                    <a:pt x="72424" y="170507"/>
                    <a:pt x="73062" y="168775"/>
                  </a:cubicBezTo>
                  <a:cubicBezTo>
                    <a:pt x="73700" y="167042"/>
                    <a:pt x="76162" y="166221"/>
                    <a:pt x="76162" y="166221"/>
                  </a:cubicBezTo>
                  <a:cubicBezTo>
                    <a:pt x="76162" y="166221"/>
                    <a:pt x="83001" y="162209"/>
                    <a:pt x="83731" y="161935"/>
                  </a:cubicBezTo>
                  <a:cubicBezTo>
                    <a:pt x="84461" y="161662"/>
                    <a:pt x="84734" y="160659"/>
                    <a:pt x="85099" y="159382"/>
                  </a:cubicBezTo>
                  <a:cubicBezTo>
                    <a:pt x="85464" y="158106"/>
                    <a:pt x="85099" y="158106"/>
                    <a:pt x="85099" y="158106"/>
                  </a:cubicBezTo>
                  <a:cubicBezTo>
                    <a:pt x="83813" y="158179"/>
                    <a:pt x="82537" y="158334"/>
                    <a:pt x="81269" y="158561"/>
                  </a:cubicBezTo>
                  <a:cubicBezTo>
                    <a:pt x="80676" y="158726"/>
                    <a:pt x="80047" y="158552"/>
                    <a:pt x="79627" y="158106"/>
                  </a:cubicBezTo>
                  <a:cubicBezTo>
                    <a:pt x="79627" y="158106"/>
                    <a:pt x="73791" y="148531"/>
                    <a:pt x="73244" y="147892"/>
                  </a:cubicBezTo>
                  <a:cubicBezTo>
                    <a:pt x="72697" y="147254"/>
                    <a:pt x="73244" y="145704"/>
                    <a:pt x="73244" y="145704"/>
                  </a:cubicBezTo>
                  <a:cubicBezTo>
                    <a:pt x="73855" y="143680"/>
                    <a:pt x="74621" y="141691"/>
                    <a:pt x="75524" y="139777"/>
                  </a:cubicBezTo>
                  <a:cubicBezTo>
                    <a:pt x="76363" y="137150"/>
                    <a:pt x="77868" y="134798"/>
                    <a:pt x="79901" y="132937"/>
                  </a:cubicBezTo>
                  <a:cubicBezTo>
                    <a:pt x="82317" y="130949"/>
                    <a:pt x="83804" y="128040"/>
                    <a:pt x="84004" y="124913"/>
                  </a:cubicBezTo>
                  <a:cubicBezTo>
                    <a:pt x="84004" y="123089"/>
                    <a:pt x="77439" y="120080"/>
                    <a:pt x="76618" y="119350"/>
                  </a:cubicBezTo>
                  <a:cubicBezTo>
                    <a:pt x="75798" y="118621"/>
                    <a:pt x="75889" y="117070"/>
                    <a:pt x="75798" y="116250"/>
                  </a:cubicBezTo>
                  <a:cubicBezTo>
                    <a:pt x="75706" y="115429"/>
                    <a:pt x="74248" y="114791"/>
                    <a:pt x="73518" y="114243"/>
                  </a:cubicBezTo>
                  <a:cubicBezTo>
                    <a:pt x="72952" y="113678"/>
                    <a:pt x="72515" y="112994"/>
                    <a:pt x="72241" y="112237"/>
                  </a:cubicBezTo>
                  <a:cubicBezTo>
                    <a:pt x="72241" y="112237"/>
                    <a:pt x="66770" y="103118"/>
                    <a:pt x="66040" y="101295"/>
                  </a:cubicBezTo>
                  <a:cubicBezTo>
                    <a:pt x="65311" y="99471"/>
                    <a:pt x="66679" y="100018"/>
                    <a:pt x="66679" y="100018"/>
                  </a:cubicBezTo>
                  <a:cubicBezTo>
                    <a:pt x="68101" y="100136"/>
                    <a:pt x="69542" y="100136"/>
                    <a:pt x="70964" y="100018"/>
                  </a:cubicBezTo>
                  <a:cubicBezTo>
                    <a:pt x="74010" y="100064"/>
                    <a:pt x="77056" y="100283"/>
                    <a:pt x="80083" y="100656"/>
                  </a:cubicBezTo>
                  <a:cubicBezTo>
                    <a:pt x="83367" y="100656"/>
                    <a:pt x="84369" y="95185"/>
                    <a:pt x="84734" y="92084"/>
                  </a:cubicBezTo>
                  <a:cubicBezTo>
                    <a:pt x="85099" y="88984"/>
                    <a:pt x="85190" y="85337"/>
                    <a:pt x="85281" y="83786"/>
                  </a:cubicBezTo>
                  <a:cubicBezTo>
                    <a:pt x="85391" y="81570"/>
                    <a:pt x="85391" y="79345"/>
                    <a:pt x="85281" y="77130"/>
                  </a:cubicBezTo>
                  <a:cubicBezTo>
                    <a:pt x="85281" y="76400"/>
                    <a:pt x="87105" y="76218"/>
                    <a:pt x="87652" y="76218"/>
                  </a:cubicBezTo>
                  <a:cubicBezTo>
                    <a:pt x="88199" y="76218"/>
                    <a:pt x="88564" y="75670"/>
                    <a:pt x="88655" y="74941"/>
                  </a:cubicBezTo>
                  <a:cubicBezTo>
                    <a:pt x="88746" y="74211"/>
                    <a:pt x="88655" y="72844"/>
                    <a:pt x="88655" y="68284"/>
                  </a:cubicBezTo>
                  <a:cubicBezTo>
                    <a:pt x="88655" y="63725"/>
                    <a:pt x="88655" y="55335"/>
                    <a:pt x="88655" y="55335"/>
                  </a:cubicBezTo>
                  <a:lnTo>
                    <a:pt x="85190" y="45487"/>
                  </a:lnTo>
                  <a:cubicBezTo>
                    <a:pt x="85190" y="45487"/>
                    <a:pt x="91300" y="39742"/>
                    <a:pt x="92759" y="38648"/>
                  </a:cubicBezTo>
                  <a:cubicBezTo>
                    <a:pt x="94720" y="37280"/>
                    <a:pt x="96871" y="36204"/>
                    <a:pt x="99142" y="35456"/>
                  </a:cubicBezTo>
                  <a:cubicBezTo>
                    <a:pt x="100145" y="35456"/>
                    <a:pt x="100328" y="34635"/>
                    <a:pt x="100875" y="34362"/>
                  </a:cubicBezTo>
                  <a:cubicBezTo>
                    <a:pt x="101668" y="33760"/>
                    <a:pt x="102525" y="33240"/>
                    <a:pt x="103428" y="32811"/>
                  </a:cubicBezTo>
                  <a:cubicBezTo>
                    <a:pt x="105078" y="31380"/>
                    <a:pt x="106447" y="29647"/>
                    <a:pt x="107440" y="27705"/>
                  </a:cubicBezTo>
                  <a:cubicBezTo>
                    <a:pt x="107832" y="26693"/>
                    <a:pt x="108534" y="25836"/>
                    <a:pt x="109446" y="25243"/>
                  </a:cubicBezTo>
                  <a:cubicBezTo>
                    <a:pt x="110541" y="24422"/>
                    <a:pt x="109446" y="23237"/>
                    <a:pt x="108534" y="22507"/>
                  </a:cubicBezTo>
                  <a:cubicBezTo>
                    <a:pt x="105324" y="20829"/>
                    <a:pt x="102005" y="19361"/>
                    <a:pt x="98595" y="18130"/>
                  </a:cubicBezTo>
                  <a:cubicBezTo>
                    <a:pt x="97774" y="18130"/>
                    <a:pt x="97865" y="17127"/>
                    <a:pt x="98595" y="15850"/>
                  </a:cubicBezTo>
                  <a:cubicBezTo>
                    <a:pt x="99452" y="13908"/>
                    <a:pt x="99452" y="11683"/>
                    <a:pt x="98595" y="9741"/>
                  </a:cubicBezTo>
                  <a:cubicBezTo>
                    <a:pt x="97318" y="7005"/>
                    <a:pt x="88564" y="8555"/>
                    <a:pt x="87470" y="8829"/>
                  </a:cubicBezTo>
                  <a:cubicBezTo>
                    <a:pt x="86321" y="8947"/>
                    <a:pt x="85181" y="8546"/>
                    <a:pt x="84369" y="7734"/>
                  </a:cubicBezTo>
                  <a:cubicBezTo>
                    <a:pt x="83731" y="7096"/>
                    <a:pt x="82728" y="8282"/>
                    <a:pt x="82728" y="8282"/>
                  </a:cubicBezTo>
                  <a:lnTo>
                    <a:pt x="77165" y="10744"/>
                  </a:lnTo>
                  <a:lnTo>
                    <a:pt x="75251" y="11382"/>
                  </a:lnTo>
                  <a:lnTo>
                    <a:pt x="63852" y="12841"/>
                  </a:lnTo>
                  <a:cubicBezTo>
                    <a:pt x="62119" y="12841"/>
                    <a:pt x="61663" y="12841"/>
                    <a:pt x="61663" y="12841"/>
                  </a:cubicBezTo>
                  <a:lnTo>
                    <a:pt x="54368" y="10014"/>
                  </a:lnTo>
                  <a:cubicBezTo>
                    <a:pt x="53629" y="9750"/>
                    <a:pt x="52827" y="9750"/>
                    <a:pt x="52088" y="10014"/>
                  </a:cubicBezTo>
                  <a:cubicBezTo>
                    <a:pt x="50866" y="10862"/>
                    <a:pt x="49763" y="11874"/>
                    <a:pt x="48805" y="13024"/>
                  </a:cubicBezTo>
                  <a:cubicBezTo>
                    <a:pt x="47529" y="14483"/>
                    <a:pt x="46891" y="13935"/>
                    <a:pt x="45249" y="14026"/>
                  </a:cubicBezTo>
                  <a:cubicBezTo>
                    <a:pt x="43608" y="14118"/>
                    <a:pt x="43608" y="13024"/>
                    <a:pt x="43152" y="12294"/>
                  </a:cubicBezTo>
                  <a:cubicBezTo>
                    <a:pt x="42605" y="11428"/>
                    <a:pt x="42404" y="10379"/>
                    <a:pt x="42605" y="9376"/>
                  </a:cubicBezTo>
                  <a:cubicBezTo>
                    <a:pt x="42605" y="8373"/>
                    <a:pt x="43973" y="7643"/>
                    <a:pt x="45614" y="5911"/>
                  </a:cubicBezTo>
                  <a:cubicBezTo>
                    <a:pt x="47255" y="4178"/>
                    <a:pt x="43699" y="622"/>
                    <a:pt x="43152" y="75"/>
                  </a:cubicBezTo>
                  <a:cubicBezTo>
                    <a:pt x="42605" y="-473"/>
                    <a:pt x="40689" y="1169"/>
                    <a:pt x="39413" y="2172"/>
                  </a:cubicBezTo>
                  <a:cubicBezTo>
                    <a:pt x="37480" y="3084"/>
                    <a:pt x="35355" y="3521"/>
                    <a:pt x="33212" y="3448"/>
                  </a:cubicBezTo>
                  <a:cubicBezTo>
                    <a:pt x="30869" y="3823"/>
                    <a:pt x="28644" y="4762"/>
                    <a:pt x="26738" y="6184"/>
                  </a:cubicBezTo>
                  <a:cubicBezTo>
                    <a:pt x="25634" y="7078"/>
                    <a:pt x="24595" y="8054"/>
                    <a:pt x="23637" y="9102"/>
                  </a:cubicBezTo>
                  <a:cubicBezTo>
                    <a:pt x="24823" y="8464"/>
                    <a:pt x="23181" y="10835"/>
                    <a:pt x="22634" y="12020"/>
                  </a:cubicBezTo>
                  <a:cubicBezTo>
                    <a:pt x="21276" y="16133"/>
                    <a:pt x="21276" y="20583"/>
                    <a:pt x="22634" y="24696"/>
                  </a:cubicBezTo>
                  <a:cubicBezTo>
                    <a:pt x="24731" y="30988"/>
                    <a:pt x="23455" y="33815"/>
                    <a:pt x="26464" y="37827"/>
                  </a:cubicBezTo>
                  <a:cubicBezTo>
                    <a:pt x="29473" y="41839"/>
                    <a:pt x="27194" y="48496"/>
                    <a:pt x="26464" y="52053"/>
                  </a:cubicBezTo>
                  <a:cubicBezTo>
                    <a:pt x="25735" y="55609"/>
                    <a:pt x="24002" y="61171"/>
                    <a:pt x="26464" y="57797"/>
                  </a:cubicBezTo>
                  <a:cubicBezTo>
                    <a:pt x="28926" y="54423"/>
                    <a:pt x="31936" y="55700"/>
                    <a:pt x="28106" y="59712"/>
                  </a:cubicBezTo>
                  <a:cubicBezTo>
                    <a:pt x="24121" y="63633"/>
                    <a:pt x="21750" y="68904"/>
                    <a:pt x="21449" y="74485"/>
                  </a:cubicBezTo>
                  <a:cubicBezTo>
                    <a:pt x="19005" y="85729"/>
                    <a:pt x="15531" y="96717"/>
                    <a:pt x="11053" y="107313"/>
                  </a:cubicBezTo>
                  <a:cubicBezTo>
                    <a:pt x="10351" y="108699"/>
                    <a:pt x="9384" y="109930"/>
                    <a:pt x="8226" y="110961"/>
                  </a:cubicBezTo>
                  <a:cubicBezTo>
                    <a:pt x="5919" y="112164"/>
                    <a:pt x="4396" y="114472"/>
                    <a:pt x="4214" y="117070"/>
                  </a:cubicBezTo>
                  <a:cubicBezTo>
                    <a:pt x="3092" y="120873"/>
                    <a:pt x="2217" y="124739"/>
                    <a:pt x="1569" y="128651"/>
                  </a:cubicBezTo>
                  <a:cubicBezTo>
                    <a:pt x="1569" y="133758"/>
                    <a:pt x="-2078" y="136220"/>
                    <a:pt x="1569" y="137770"/>
                  </a:cubicBezTo>
                  <a:cubicBezTo>
                    <a:pt x="5217" y="139320"/>
                    <a:pt x="7406" y="138682"/>
                    <a:pt x="10688" y="134944"/>
                  </a:cubicBezTo>
                  <a:cubicBezTo>
                    <a:pt x="13971" y="131205"/>
                    <a:pt x="16342" y="127739"/>
                    <a:pt x="17163" y="131296"/>
                  </a:cubicBezTo>
                  <a:cubicBezTo>
                    <a:pt x="17983" y="134852"/>
                    <a:pt x="19078" y="135308"/>
                    <a:pt x="16616" y="136403"/>
                  </a:cubicBezTo>
                  <a:cubicBezTo>
                    <a:pt x="14154" y="137497"/>
                    <a:pt x="14883" y="138317"/>
                    <a:pt x="15430" y="138682"/>
                  </a:cubicBezTo>
                  <a:cubicBezTo>
                    <a:pt x="15978" y="139047"/>
                    <a:pt x="15430" y="140415"/>
                    <a:pt x="14701" y="140597"/>
                  </a:cubicBezTo>
                  <a:cubicBezTo>
                    <a:pt x="13971" y="140779"/>
                    <a:pt x="13333" y="140597"/>
                    <a:pt x="13515" y="141783"/>
                  </a:cubicBezTo>
                  <a:cubicBezTo>
                    <a:pt x="13698" y="142968"/>
                    <a:pt x="13515" y="140232"/>
                    <a:pt x="9777" y="140232"/>
                  </a:cubicBezTo>
                  <a:cubicBezTo>
                    <a:pt x="6038" y="140232"/>
                    <a:pt x="6311" y="139685"/>
                    <a:pt x="7679" y="141965"/>
                  </a:cubicBezTo>
                  <a:cubicBezTo>
                    <a:pt x="9047" y="144245"/>
                    <a:pt x="6859" y="149898"/>
                    <a:pt x="10506" y="148439"/>
                  </a:cubicBezTo>
                  <a:cubicBezTo>
                    <a:pt x="14154" y="146981"/>
                    <a:pt x="16342" y="147619"/>
                    <a:pt x="20537" y="145977"/>
                  </a:cubicBezTo>
                  <a:cubicBezTo>
                    <a:pt x="24731" y="144336"/>
                    <a:pt x="26282" y="144974"/>
                    <a:pt x="27832" y="148439"/>
                  </a:cubicBezTo>
                  <a:cubicBezTo>
                    <a:pt x="29382" y="151905"/>
                    <a:pt x="22817" y="150263"/>
                    <a:pt x="21357" y="149351"/>
                  </a:cubicBezTo>
                  <a:cubicBezTo>
                    <a:pt x="19899" y="148439"/>
                    <a:pt x="18440" y="147072"/>
                    <a:pt x="19807" y="150081"/>
                  </a:cubicBezTo>
                  <a:cubicBezTo>
                    <a:pt x="21175" y="153090"/>
                    <a:pt x="21175" y="154640"/>
                    <a:pt x="22087" y="156555"/>
                  </a:cubicBezTo>
                  <a:cubicBezTo>
                    <a:pt x="22826" y="158653"/>
                    <a:pt x="22826" y="160932"/>
                    <a:pt x="22087" y="163030"/>
                  </a:cubicBezTo>
                  <a:cubicBezTo>
                    <a:pt x="21257" y="166541"/>
                    <a:pt x="21257" y="170188"/>
                    <a:pt x="22087" y="173699"/>
                  </a:cubicBezTo>
                  <a:cubicBezTo>
                    <a:pt x="22753" y="183128"/>
                    <a:pt x="20929" y="192557"/>
                    <a:pt x="16798" y="201056"/>
                  </a:cubicBezTo>
                  <a:cubicBezTo>
                    <a:pt x="13151" y="205797"/>
                    <a:pt x="15612" y="204794"/>
                    <a:pt x="24549" y="201603"/>
                  </a:cubicBezTo>
                  <a:cubicBezTo>
                    <a:pt x="33486" y="198411"/>
                    <a:pt x="31389" y="199870"/>
                    <a:pt x="34489" y="201603"/>
                  </a:cubicBezTo>
                  <a:cubicBezTo>
                    <a:pt x="36951" y="202305"/>
                    <a:pt x="39505" y="202615"/>
                    <a:pt x="42058" y="202515"/>
                  </a:cubicBezTo>
                  <a:cubicBezTo>
                    <a:pt x="43909" y="202642"/>
                    <a:pt x="45687" y="203308"/>
                    <a:pt x="47164" y="204430"/>
                  </a:cubicBezTo>
                  <a:cubicBezTo>
                    <a:pt x="50866" y="205834"/>
                    <a:pt x="55025" y="205250"/>
                    <a:pt x="58198" y="202879"/>
                  </a:cubicBezTo>
                  <a:cubicBezTo>
                    <a:pt x="62393" y="200417"/>
                    <a:pt x="62940" y="201421"/>
                    <a:pt x="66770" y="197408"/>
                  </a:cubicBezTo>
                  <a:cubicBezTo>
                    <a:pt x="66980" y="196970"/>
                    <a:pt x="67290" y="196596"/>
                    <a:pt x="67682" y="196314"/>
                  </a:cubicBezTo>
                  <a:cubicBezTo>
                    <a:pt x="67682" y="194490"/>
                    <a:pt x="67682" y="192393"/>
                    <a:pt x="67682" y="191845"/>
                  </a:cubicBezTo>
                  <a:cubicBezTo>
                    <a:pt x="67627" y="189994"/>
                    <a:pt x="67226" y="188171"/>
                    <a:pt x="66496" y="186465"/>
                  </a:cubicBezTo>
                  <a:close/>
                </a:path>
              </a:pathLst>
            </a:custGeom>
            <a:grpFill/>
            <a:ln w="4559" cap="flat">
              <a:solidFill>
                <a:srgbClr val="FFFFFF"/>
              </a:solidFill>
              <a:prstDash val="solid"/>
              <a:miter/>
            </a:ln>
          </p:spPr>
          <p:txBody>
            <a:bodyPr rtlCol="0" anchor="ctr"/>
            <a:lstStyle/>
            <a:p>
              <a:endParaRPr lang="en-US"/>
            </a:p>
          </p:txBody>
        </p:sp>
      </p:grpSp>
      <p:grpSp>
        <p:nvGrpSpPr>
          <p:cNvPr id="1415" name="Graphic 2">
            <a:extLst>
              <a:ext uri="{FF2B5EF4-FFF2-40B4-BE49-F238E27FC236}">
                <a16:creationId xmlns:a16="http://schemas.microsoft.com/office/drawing/2014/main" id="{B4605E9F-E923-2050-A9D1-A3423FFA26E8}"/>
              </a:ext>
            </a:extLst>
          </p:cNvPr>
          <p:cNvGrpSpPr/>
          <p:nvPr/>
        </p:nvGrpSpPr>
        <p:grpSpPr>
          <a:xfrm>
            <a:off x="6319593" y="2546574"/>
            <a:ext cx="19533" cy="19511"/>
            <a:chOff x="6353153" y="1952091"/>
            <a:chExt cx="22481" cy="22455"/>
          </a:xfrm>
          <a:solidFill>
            <a:schemeClr val="bg1">
              <a:lumMod val="75000"/>
            </a:schemeClr>
          </a:solidFill>
        </p:grpSpPr>
        <p:sp>
          <p:nvSpPr>
            <p:cNvPr id="1416" name="Freeform: Shape 1415">
              <a:extLst>
                <a:ext uri="{FF2B5EF4-FFF2-40B4-BE49-F238E27FC236}">
                  <a16:creationId xmlns:a16="http://schemas.microsoft.com/office/drawing/2014/main" id="{CB92FE88-8FC8-39F7-FF43-5FE38408EC53}"/>
                </a:ext>
              </a:extLst>
            </p:cNvPr>
            <p:cNvSpPr/>
            <p:nvPr/>
          </p:nvSpPr>
          <p:spPr>
            <a:xfrm>
              <a:off x="6368411" y="1967221"/>
              <a:ext cx="5088" cy="7325"/>
            </a:xfrm>
            <a:custGeom>
              <a:avLst/>
              <a:gdLst>
                <a:gd name="connsiteX0" fmla="*/ 1743 w 5088"/>
                <a:gd name="connsiteY0" fmla="*/ 162 h 7325"/>
                <a:gd name="connsiteX1" fmla="*/ 1743 w 5088"/>
                <a:gd name="connsiteY1" fmla="*/ 3901 h 7325"/>
                <a:gd name="connsiteX2" fmla="*/ 4934 w 5088"/>
                <a:gd name="connsiteY2" fmla="*/ 5634 h 7325"/>
                <a:gd name="connsiteX3" fmla="*/ 1743 w 5088"/>
                <a:gd name="connsiteY3" fmla="*/ 162 h 7325"/>
              </a:gdLst>
              <a:ahLst/>
              <a:cxnLst>
                <a:cxn ang="0">
                  <a:pos x="connsiteX0" y="connsiteY0"/>
                </a:cxn>
                <a:cxn ang="0">
                  <a:pos x="connsiteX1" y="connsiteY1"/>
                </a:cxn>
                <a:cxn ang="0">
                  <a:pos x="connsiteX2" y="connsiteY2"/>
                </a:cxn>
                <a:cxn ang="0">
                  <a:pos x="connsiteX3" y="connsiteY3"/>
                </a:cxn>
              </a:cxnLst>
              <a:rect l="l" t="t" r="r" b="b"/>
              <a:pathLst>
                <a:path w="5088" h="7325">
                  <a:moveTo>
                    <a:pt x="1743" y="162"/>
                  </a:moveTo>
                  <a:cubicBezTo>
                    <a:pt x="-172" y="1074"/>
                    <a:pt x="-1084" y="2169"/>
                    <a:pt x="1743" y="3901"/>
                  </a:cubicBezTo>
                  <a:cubicBezTo>
                    <a:pt x="1743" y="3901"/>
                    <a:pt x="4387" y="10193"/>
                    <a:pt x="4934" y="5634"/>
                  </a:cubicBezTo>
                  <a:cubicBezTo>
                    <a:pt x="5481" y="1074"/>
                    <a:pt x="3749" y="-658"/>
                    <a:pt x="1743" y="162"/>
                  </a:cubicBezTo>
                  <a:close/>
                </a:path>
              </a:pathLst>
            </a:custGeom>
            <a:grpFill/>
            <a:ln w="4559" cap="flat">
              <a:solidFill>
                <a:srgbClr val="FFFFFF"/>
              </a:solidFill>
              <a:prstDash val="solid"/>
              <a:miter/>
            </a:ln>
          </p:spPr>
          <p:txBody>
            <a:bodyPr rtlCol="0" anchor="ctr"/>
            <a:lstStyle/>
            <a:p>
              <a:endParaRPr lang="en-US"/>
            </a:p>
          </p:txBody>
        </p:sp>
        <p:sp>
          <p:nvSpPr>
            <p:cNvPr id="1417" name="Freeform: Shape 1416">
              <a:extLst>
                <a:ext uri="{FF2B5EF4-FFF2-40B4-BE49-F238E27FC236}">
                  <a16:creationId xmlns:a16="http://schemas.microsoft.com/office/drawing/2014/main" id="{0806351F-AB5E-1527-5E51-D1A834515A76}"/>
                </a:ext>
              </a:extLst>
            </p:cNvPr>
            <p:cNvSpPr/>
            <p:nvPr/>
          </p:nvSpPr>
          <p:spPr>
            <a:xfrm>
              <a:off x="6353153" y="1959925"/>
              <a:ext cx="2104" cy="5533"/>
            </a:xfrm>
            <a:custGeom>
              <a:avLst/>
              <a:gdLst>
                <a:gd name="connsiteX0" fmla="*/ 1681 w 2104"/>
                <a:gd name="connsiteY0" fmla="*/ 4631 h 5533"/>
                <a:gd name="connsiteX1" fmla="*/ -52 w 2104"/>
                <a:gd name="connsiteY1" fmla="*/ 1531 h 5533"/>
                <a:gd name="connsiteX2" fmla="*/ 1681 w 2104"/>
                <a:gd name="connsiteY2" fmla="*/ 4631 h 5533"/>
              </a:gdLst>
              <a:ahLst/>
              <a:cxnLst>
                <a:cxn ang="0">
                  <a:pos x="connsiteX0" y="connsiteY0"/>
                </a:cxn>
                <a:cxn ang="0">
                  <a:pos x="connsiteX1" y="connsiteY1"/>
                </a:cxn>
                <a:cxn ang="0">
                  <a:pos x="connsiteX2" y="connsiteY2"/>
                </a:cxn>
              </a:cxnLst>
              <a:rect l="l" t="t" r="r" b="b"/>
              <a:pathLst>
                <a:path w="2104" h="5533">
                  <a:moveTo>
                    <a:pt x="1681" y="4631"/>
                  </a:moveTo>
                  <a:cubicBezTo>
                    <a:pt x="3049" y="1531"/>
                    <a:pt x="222" y="-2208"/>
                    <a:pt x="-52" y="1531"/>
                  </a:cubicBezTo>
                  <a:cubicBezTo>
                    <a:pt x="-52" y="1531"/>
                    <a:pt x="222" y="7732"/>
                    <a:pt x="1681" y="4631"/>
                  </a:cubicBezTo>
                  <a:close/>
                </a:path>
              </a:pathLst>
            </a:custGeom>
            <a:grpFill/>
            <a:ln w="4559" cap="flat">
              <a:solidFill>
                <a:srgbClr val="FFFFFF"/>
              </a:solidFill>
              <a:prstDash val="solid"/>
              <a:miter/>
            </a:ln>
          </p:spPr>
          <p:txBody>
            <a:bodyPr rtlCol="0" anchor="ctr"/>
            <a:lstStyle/>
            <a:p>
              <a:endParaRPr lang="en-US"/>
            </a:p>
          </p:txBody>
        </p:sp>
        <p:sp>
          <p:nvSpPr>
            <p:cNvPr id="1418" name="Freeform: Shape 1417">
              <a:extLst>
                <a:ext uri="{FF2B5EF4-FFF2-40B4-BE49-F238E27FC236}">
                  <a16:creationId xmlns:a16="http://schemas.microsoft.com/office/drawing/2014/main" id="{BC5E42AD-B179-4236-E5F6-EE3708369B76}"/>
                </a:ext>
              </a:extLst>
            </p:cNvPr>
            <p:cNvSpPr/>
            <p:nvPr/>
          </p:nvSpPr>
          <p:spPr>
            <a:xfrm>
              <a:off x="6356532" y="1952091"/>
              <a:ext cx="19102" cy="15483"/>
            </a:xfrm>
            <a:custGeom>
              <a:avLst/>
              <a:gdLst>
                <a:gd name="connsiteX0" fmla="*/ 18820 w 19102"/>
                <a:gd name="connsiteY0" fmla="*/ 4806 h 15483"/>
                <a:gd name="connsiteX1" fmla="*/ 12528 w 19102"/>
                <a:gd name="connsiteY1" fmla="*/ 2526 h 15483"/>
                <a:gd name="connsiteX2" fmla="*/ 8516 w 19102"/>
                <a:gd name="connsiteY2" fmla="*/ 1067 h 15483"/>
                <a:gd name="connsiteX3" fmla="*/ 3956 w 19102"/>
                <a:gd name="connsiteY3" fmla="*/ 1888 h 15483"/>
                <a:gd name="connsiteX4" fmla="*/ 856 w 19102"/>
                <a:gd name="connsiteY4" fmla="*/ 5353 h 15483"/>
                <a:gd name="connsiteX5" fmla="*/ 1950 w 19102"/>
                <a:gd name="connsiteY5" fmla="*/ 8818 h 15483"/>
                <a:gd name="connsiteX6" fmla="*/ 10522 w 19102"/>
                <a:gd name="connsiteY6" fmla="*/ 15292 h 15483"/>
                <a:gd name="connsiteX7" fmla="*/ 10522 w 19102"/>
                <a:gd name="connsiteY7" fmla="*/ 6174 h 15483"/>
                <a:gd name="connsiteX8" fmla="*/ 15902 w 19102"/>
                <a:gd name="connsiteY8" fmla="*/ 10459 h 15483"/>
                <a:gd name="connsiteX9" fmla="*/ 18820 w 19102"/>
                <a:gd name="connsiteY9" fmla="*/ 4806 h 1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02" h="15483">
                  <a:moveTo>
                    <a:pt x="18820" y="4806"/>
                  </a:moveTo>
                  <a:cubicBezTo>
                    <a:pt x="17908" y="2800"/>
                    <a:pt x="14807" y="2252"/>
                    <a:pt x="12528" y="2526"/>
                  </a:cubicBezTo>
                  <a:cubicBezTo>
                    <a:pt x="10248" y="2800"/>
                    <a:pt x="10522" y="2526"/>
                    <a:pt x="8516" y="1067"/>
                  </a:cubicBezTo>
                  <a:cubicBezTo>
                    <a:pt x="6509" y="-392"/>
                    <a:pt x="5141" y="-666"/>
                    <a:pt x="3956" y="1888"/>
                  </a:cubicBezTo>
                  <a:cubicBezTo>
                    <a:pt x="2771" y="4441"/>
                    <a:pt x="3409" y="5626"/>
                    <a:pt x="856" y="5353"/>
                  </a:cubicBezTo>
                  <a:cubicBezTo>
                    <a:pt x="-1698" y="5079"/>
                    <a:pt x="1950" y="8818"/>
                    <a:pt x="1950" y="8818"/>
                  </a:cubicBezTo>
                  <a:cubicBezTo>
                    <a:pt x="3956" y="13013"/>
                    <a:pt x="8516" y="16204"/>
                    <a:pt x="10522" y="15292"/>
                  </a:cubicBezTo>
                  <a:cubicBezTo>
                    <a:pt x="12528" y="14381"/>
                    <a:pt x="11069" y="9639"/>
                    <a:pt x="10522" y="6174"/>
                  </a:cubicBezTo>
                  <a:cubicBezTo>
                    <a:pt x="9975" y="2708"/>
                    <a:pt x="13622" y="6174"/>
                    <a:pt x="15902" y="10459"/>
                  </a:cubicBezTo>
                  <a:cubicBezTo>
                    <a:pt x="18182" y="14745"/>
                    <a:pt x="19641" y="6812"/>
                    <a:pt x="18820" y="4806"/>
                  </a:cubicBezTo>
                  <a:close/>
                </a:path>
              </a:pathLst>
            </a:custGeom>
            <a:grpFill/>
            <a:ln w="4559" cap="flat">
              <a:solidFill>
                <a:srgbClr val="FFFFFF"/>
              </a:solidFill>
              <a:prstDash val="solid"/>
              <a:miter/>
            </a:ln>
          </p:spPr>
          <p:txBody>
            <a:bodyPr rtlCol="0" anchor="ctr"/>
            <a:lstStyle/>
            <a:p>
              <a:endParaRPr lang="en-US"/>
            </a:p>
          </p:txBody>
        </p:sp>
      </p:grpSp>
      <p:grpSp>
        <p:nvGrpSpPr>
          <p:cNvPr id="1419" name="Graphic 2">
            <a:extLst>
              <a:ext uri="{FF2B5EF4-FFF2-40B4-BE49-F238E27FC236}">
                <a16:creationId xmlns:a16="http://schemas.microsoft.com/office/drawing/2014/main" id="{3476988B-7AEF-31F6-D260-51F78BA1388F}"/>
              </a:ext>
            </a:extLst>
          </p:cNvPr>
          <p:cNvGrpSpPr/>
          <p:nvPr/>
        </p:nvGrpSpPr>
        <p:grpSpPr>
          <a:xfrm>
            <a:off x="6072418" y="2134492"/>
            <a:ext cx="381632" cy="625162"/>
            <a:chOff x="6068678" y="1477823"/>
            <a:chExt cx="439222" cy="719502"/>
          </a:xfrm>
          <a:solidFill>
            <a:schemeClr val="bg1">
              <a:lumMod val="75000"/>
            </a:schemeClr>
          </a:solidFill>
        </p:grpSpPr>
        <p:sp>
          <p:nvSpPr>
            <p:cNvPr id="1420" name="Freeform: Shape 1419">
              <a:extLst>
                <a:ext uri="{FF2B5EF4-FFF2-40B4-BE49-F238E27FC236}">
                  <a16:creationId xmlns:a16="http://schemas.microsoft.com/office/drawing/2014/main" id="{25AD5216-0BE4-22C4-213A-F4486384FDFA}"/>
                </a:ext>
              </a:extLst>
            </p:cNvPr>
            <p:cNvSpPr/>
            <p:nvPr/>
          </p:nvSpPr>
          <p:spPr>
            <a:xfrm>
              <a:off x="6077689" y="2059355"/>
              <a:ext cx="13337" cy="6125"/>
            </a:xfrm>
            <a:custGeom>
              <a:avLst/>
              <a:gdLst>
                <a:gd name="connsiteX0" fmla="*/ 13243 w 13337"/>
                <a:gd name="connsiteY0" fmla="*/ 2956 h 6125"/>
                <a:gd name="connsiteX1" fmla="*/ 8137 w 13337"/>
                <a:gd name="connsiteY1" fmla="*/ 676 h 6125"/>
                <a:gd name="connsiteX2" fmla="*/ 933 w 13337"/>
                <a:gd name="connsiteY2" fmla="*/ 3777 h 6125"/>
                <a:gd name="connsiteX3" fmla="*/ 3304 w 13337"/>
                <a:gd name="connsiteY3" fmla="*/ 6057 h 6125"/>
                <a:gd name="connsiteX4" fmla="*/ 13243 w 13337"/>
                <a:gd name="connsiteY4" fmla="*/ 2956 h 6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7" h="6125">
                  <a:moveTo>
                    <a:pt x="13243" y="2956"/>
                  </a:moveTo>
                  <a:cubicBezTo>
                    <a:pt x="12696" y="-1056"/>
                    <a:pt x="10963" y="-144"/>
                    <a:pt x="8137" y="676"/>
                  </a:cubicBezTo>
                  <a:cubicBezTo>
                    <a:pt x="5656" y="1506"/>
                    <a:pt x="3240" y="2546"/>
                    <a:pt x="933" y="3777"/>
                  </a:cubicBezTo>
                  <a:cubicBezTo>
                    <a:pt x="933" y="3777"/>
                    <a:pt x="-2441" y="6421"/>
                    <a:pt x="3304" y="6057"/>
                  </a:cubicBezTo>
                  <a:cubicBezTo>
                    <a:pt x="9049" y="5692"/>
                    <a:pt x="13791" y="6969"/>
                    <a:pt x="13243" y="2956"/>
                  </a:cubicBezTo>
                  <a:close/>
                </a:path>
              </a:pathLst>
            </a:custGeom>
            <a:grpFill/>
            <a:ln w="4559" cap="flat">
              <a:solidFill>
                <a:srgbClr val="FFFFFF"/>
              </a:solidFill>
              <a:prstDash val="solid"/>
              <a:miter/>
            </a:ln>
          </p:spPr>
          <p:txBody>
            <a:bodyPr rtlCol="0" anchor="ctr"/>
            <a:lstStyle/>
            <a:p>
              <a:endParaRPr lang="en-US"/>
            </a:p>
          </p:txBody>
        </p:sp>
        <p:sp>
          <p:nvSpPr>
            <p:cNvPr id="1421" name="Freeform: Shape 1420">
              <a:extLst>
                <a:ext uri="{FF2B5EF4-FFF2-40B4-BE49-F238E27FC236}">
                  <a16:creationId xmlns:a16="http://schemas.microsoft.com/office/drawing/2014/main" id="{AC954E12-B676-CC9F-EB03-96BE6DB89D28}"/>
                </a:ext>
              </a:extLst>
            </p:cNvPr>
            <p:cNvSpPr/>
            <p:nvPr/>
          </p:nvSpPr>
          <p:spPr>
            <a:xfrm>
              <a:off x="6080530" y="2068740"/>
              <a:ext cx="7993" cy="5346"/>
            </a:xfrm>
            <a:custGeom>
              <a:avLst/>
              <a:gdLst>
                <a:gd name="connsiteX0" fmla="*/ 1557 w 7993"/>
                <a:gd name="connsiteY0" fmla="*/ 4423 h 5346"/>
                <a:gd name="connsiteX1" fmla="*/ 6117 w 7993"/>
                <a:gd name="connsiteY1" fmla="*/ 4423 h 5346"/>
                <a:gd name="connsiteX2" fmla="*/ 6117 w 7993"/>
                <a:gd name="connsiteY2" fmla="*/ 137 h 5346"/>
                <a:gd name="connsiteX3" fmla="*/ 1557 w 7993"/>
                <a:gd name="connsiteY3" fmla="*/ 4423 h 5346"/>
              </a:gdLst>
              <a:ahLst/>
              <a:cxnLst>
                <a:cxn ang="0">
                  <a:pos x="connsiteX0" y="connsiteY0"/>
                </a:cxn>
                <a:cxn ang="0">
                  <a:pos x="connsiteX1" y="connsiteY1"/>
                </a:cxn>
                <a:cxn ang="0">
                  <a:pos x="connsiteX2" y="connsiteY2"/>
                </a:cxn>
                <a:cxn ang="0">
                  <a:pos x="connsiteX3" y="connsiteY3"/>
                </a:cxn>
              </a:cxnLst>
              <a:rect l="l" t="t" r="r" b="b"/>
              <a:pathLst>
                <a:path w="7993" h="5346">
                  <a:moveTo>
                    <a:pt x="1557" y="4423"/>
                  </a:moveTo>
                  <a:cubicBezTo>
                    <a:pt x="2843" y="5608"/>
                    <a:pt x="4831" y="5608"/>
                    <a:pt x="6117" y="4423"/>
                  </a:cubicBezTo>
                  <a:cubicBezTo>
                    <a:pt x="8123" y="2143"/>
                    <a:pt x="8944" y="-775"/>
                    <a:pt x="6117" y="137"/>
                  </a:cubicBezTo>
                  <a:cubicBezTo>
                    <a:pt x="3290" y="1049"/>
                    <a:pt x="-3002" y="1870"/>
                    <a:pt x="1557" y="4423"/>
                  </a:cubicBezTo>
                  <a:close/>
                </a:path>
              </a:pathLst>
            </a:custGeom>
            <a:grpFill/>
            <a:ln w="4559" cap="flat">
              <a:solidFill>
                <a:srgbClr val="FFFFFF"/>
              </a:solidFill>
              <a:prstDash val="solid"/>
              <a:miter/>
            </a:ln>
          </p:spPr>
          <p:txBody>
            <a:bodyPr rtlCol="0" anchor="ctr"/>
            <a:lstStyle/>
            <a:p>
              <a:endParaRPr lang="en-US"/>
            </a:p>
          </p:txBody>
        </p:sp>
        <p:sp>
          <p:nvSpPr>
            <p:cNvPr id="1422" name="Freeform: Shape 1421">
              <a:extLst>
                <a:ext uri="{FF2B5EF4-FFF2-40B4-BE49-F238E27FC236}">
                  <a16:creationId xmlns:a16="http://schemas.microsoft.com/office/drawing/2014/main" id="{7A66C0D4-EF8A-A823-E88C-34CAC3326B7D}"/>
                </a:ext>
              </a:extLst>
            </p:cNvPr>
            <p:cNvSpPr/>
            <p:nvPr/>
          </p:nvSpPr>
          <p:spPr>
            <a:xfrm>
              <a:off x="6246065" y="2103316"/>
              <a:ext cx="24153" cy="52631"/>
            </a:xfrm>
            <a:custGeom>
              <a:avLst/>
              <a:gdLst>
                <a:gd name="connsiteX0" fmla="*/ 4175 w 24153"/>
                <a:gd name="connsiteY0" fmla="*/ 49637 h 52631"/>
                <a:gd name="connsiteX1" fmla="*/ 22413 w 24153"/>
                <a:gd name="connsiteY1" fmla="*/ 6870 h 52631"/>
                <a:gd name="connsiteX2" fmla="*/ 20954 w 24153"/>
                <a:gd name="connsiteY2" fmla="*/ 30 h 52631"/>
                <a:gd name="connsiteX3" fmla="*/ 11836 w 24153"/>
                <a:gd name="connsiteY3" fmla="*/ 18268 h 52631"/>
                <a:gd name="connsiteX4" fmla="*/ 2169 w 24153"/>
                <a:gd name="connsiteY4" fmla="*/ 33679 h 52631"/>
                <a:gd name="connsiteX5" fmla="*/ 984 w 24153"/>
                <a:gd name="connsiteY5" fmla="*/ 49364 h 52631"/>
                <a:gd name="connsiteX6" fmla="*/ 4175 w 24153"/>
                <a:gd name="connsiteY6" fmla="*/ 49637 h 5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53" h="52631">
                  <a:moveTo>
                    <a:pt x="4175" y="49637"/>
                  </a:moveTo>
                  <a:cubicBezTo>
                    <a:pt x="8334" y="34637"/>
                    <a:pt x="14470" y="20256"/>
                    <a:pt x="22413" y="6870"/>
                  </a:cubicBezTo>
                  <a:cubicBezTo>
                    <a:pt x="26061" y="2037"/>
                    <a:pt x="22960" y="1125"/>
                    <a:pt x="20954" y="30"/>
                  </a:cubicBezTo>
                  <a:cubicBezTo>
                    <a:pt x="18948" y="-1064"/>
                    <a:pt x="13841" y="11976"/>
                    <a:pt x="11836" y="18268"/>
                  </a:cubicBezTo>
                  <a:cubicBezTo>
                    <a:pt x="9829" y="24560"/>
                    <a:pt x="4722" y="27387"/>
                    <a:pt x="2169" y="33679"/>
                  </a:cubicBezTo>
                  <a:cubicBezTo>
                    <a:pt x="-302" y="38540"/>
                    <a:pt x="-731" y="44184"/>
                    <a:pt x="984" y="49364"/>
                  </a:cubicBezTo>
                  <a:cubicBezTo>
                    <a:pt x="2443" y="56477"/>
                    <a:pt x="4175" y="49637"/>
                    <a:pt x="4175" y="49637"/>
                  </a:cubicBezTo>
                  <a:close/>
                </a:path>
              </a:pathLst>
            </a:custGeom>
            <a:grpFill/>
            <a:ln w="4559" cap="flat">
              <a:solidFill>
                <a:srgbClr val="FFFFFF"/>
              </a:solidFill>
              <a:prstDash val="solid"/>
              <a:miter/>
            </a:ln>
          </p:spPr>
          <p:txBody>
            <a:bodyPr rtlCol="0" anchor="ctr"/>
            <a:lstStyle/>
            <a:p>
              <a:endParaRPr lang="en-US"/>
            </a:p>
          </p:txBody>
        </p:sp>
        <p:sp>
          <p:nvSpPr>
            <p:cNvPr id="1423" name="Freeform: Shape 1422">
              <a:extLst>
                <a:ext uri="{FF2B5EF4-FFF2-40B4-BE49-F238E27FC236}">
                  <a16:creationId xmlns:a16="http://schemas.microsoft.com/office/drawing/2014/main" id="{B79EFA3F-4A3D-1AA6-E1BD-60E67D9F928B}"/>
                </a:ext>
              </a:extLst>
            </p:cNvPr>
            <p:cNvSpPr/>
            <p:nvPr/>
          </p:nvSpPr>
          <p:spPr>
            <a:xfrm>
              <a:off x="6302009" y="2076330"/>
              <a:ext cx="33552" cy="48051"/>
            </a:xfrm>
            <a:custGeom>
              <a:avLst/>
              <a:gdLst>
                <a:gd name="connsiteX0" fmla="*/ 28021 w 33552"/>
                <a:gd name="connsiteY0" fmla="*/ 9599 h 48051"/>
                <a:gd name="connsiteX1" fmla="*/ 31942 w 33552"/>
                <a:gd name="connsiteY1" fmla="*/ 5678 h 48051"/>
                <a:gd name="connsiteX2" fmla="*/ 32581 w 33552"/>
                <a:gd name="connsiteY2" fmla="*/ 1392 h 48051"/>
                <a:gd name="connsiteX3" fmla="*/ 26836 w 33552"/>
                <a:gd name="connsiteY3" fmla="*/ 754 h 48051"/>
                <a:gd name="connsiteX4" fmla="*/ 22550 w 33552"/>
                <a:gd name="connsiteY4" fmla="*/ 754 h 48051"/>
                <a:gd name="connsiteX5" fmla="*/ 15164 w 33552"/>
                <a:gd name="connsiteY5" fmla="*/ 2487 h 48051"/>
                <a:gd name="connsiteX6" fmla="*/ 3765 w 33552"/>
                <a:gd name="connsiteY6" fmla="*/ 15618 h 48051"/>
                <a:gd name="connsiteX7" fmla="*/ 665 w 33552"/>
                <a:gd name="connsiteY7" fmla="*/ 31850 h 48051"/>
                <a:gd name="connsiteX8" fmla="*/ 2944 w 33552"/>
                <a:gd name="connsiteY8" fmla="*/ 45528 h 48051"/>
                <a:gd name="connsiteX9" fmla="*/ 6318 w 33552"/>
                <a:gd name="connsiteY9" fmla="*/ 46987 h 48051"/>
                <a:gd name="connsiteX10" fmla="*/ 12884 w 33552"/>
                <a:gd name="connsiteY10" fmla="*/ 38415 h 48051"/>
                <a:gd name="connsiteX11" fmla="*/ 19176 w 33552"/>
                <a:gd name="connsiteY11" fmla="*/ 35315 h 48051"/>
                <a:gd name="connsiteX12" fmla="*/ 21455 w 33552"/>
                <a:gd name="connsiteY12" fmla="*/ 29843 h 48051"/>
                <a:gd name="connsiteX13" fmla="*/ 25742 w 33552"/>
                <a:gd name="connsiteY13" fmla="*/ 26743 h 48051"/>
                <a:gd name="connsiteX14" fmla="*/ 24830 w 33552"/>
                <a:gd name="connsiteY14" fmla="*/ 23004 h 48051"/>
                <a:gd name="connsiteX15" fmla="*/ 24009 w 33552"/>
                <a:gd name="connsiteY15" fmla="*/ 19630 h 48051"/>
                <a:gd name="connsiteX16" fmla="*/ 23462 w 33552"/>
                <a:gd name="connsiteY16" fmla="*/ 13885 h 48051"/>
                <a:gd name="connsiteX17" fmla="*/ 28021 w 33552"/>
                <a:gd name="connsiteY17" fmla="*/ 9599 h 4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52" h="48051">
                  <a:moveTo>
                    <a:pt x="28021" y="9599"/>
                  </a:moveTo>
                  <a:cubicBezTo>
                    <a:pt x="30574" y="10511"/>
                    <a:pt x="30574" y="6773"/>
                    <a:pt x="31942" y="5678"/>
                  </a:cubicBezTo>
                  <a:cubicBezTo>
                    <a:pt x="33310" y="4584"/>
                    <a:pt x="34313" y="3125"/>
                    <a:pt x="32581" y="1392"/>
                  </a:cubicBezTo>
                  <a:cubicBezTo>
                    <a:pt x="31094" y="-231"/>
                    <a:pt x="28641" y="-504"/>
                    <a:pt x="26836" y="754"/>
                  </a:cubicBezTo>
                  <a:cubicBezTo>
                    <a:pt x="24556" y="1940"/>
                    <a:pt x="23188" y="1940"/>
                    <a:pt x="22550" y="754"/>
                  </a:cubicBezTo>
                  <a:cubicBezTo>
                    <a:pt x="21912" y="-431"/>
                    <a:pt x="18902" y="754"/>
                    <a:pt x="15164" y="2487"/>
                  </a:cubicBezTo>
                  <a:cubicBezTo>
                    <a:pt x="11425" y="4219"/>
                    <a:pt x="8051" y="11058"/>
                    <a:pt x="3765" y="15618"/>
                  </a:cubicBezTo>
                  <a:cubicBezTo>
                    <a:pt x="199" y="20223"/>
                    <a:pt x="-950" y="26251"/>
                    <a:pt x="665" y="31850"/>
                  </a:cubicBezTo>
                  <a:cubicBezTo>
                    <a:pt x="2653" y="36117"/>
                    <a:pt x="3446" y="40850"/>
                    <a:pt x="2944" y="45528"/>
                  </a:cubicBezTo>
                  <a:cubicBezTo>
                    <a:pt x="1485" y="50087"/>
                    <a:pt x="6318" y="46987"/>
                    <a:pt x="6318" y="46987"/>
                  </a:cubicBezTo>
                  <a:cubicBezTo>
                    <a:pt x="8872" y="46987"/>
                    <a:pt x="12063" y="42701"/>
                    <a:pt x="12884" y="38415"/>
                  </a:cubicBezTo>
                  <a:cubicBezTo>
                    <a:pt x="13705" y="34129"/>
                    <a:pt x="16076" y="35315"/>
                    <a:pt x="19176" y="35315"/>
                  </a:cubicBezTo>
                  <a:cubicBezTo>
                    <a:pt x="22276" y="35315"/>
                    <a:pt x="22003" y="32123"/>
                    <a:pt x="21455" y="29843"/>
                  </a:cubicBezTo>
                  <a:cubicBezTo>
                    <a:pt x="20908" y="27564"/>
                    <a:pt x="22823" y="27290"/>
                    <a:pt x="25742" y="26743"/>
                  </a:cubicBezTo>
                  <a:cubicBezTo>
                    <a:pt x="28660" y="26196"/>
                    <a:pt x="27747" y="24463"/>
                    <a:pt x="24830" y="23004"/>
                  </a:cubicBezTo>
                  <a:cubicBezTo>
                    <a:pt x="21912" y="21545"/>
                    <a:pt x="23735" y="21363"/>
                    <a:pt x="24009" y="19630"/>
                  </a:cubicBezTo>
                  <a:cubicBezTo>
                    <a:pt x="24283" y="17898"/>
                    <a:pt x="25468" y="17351"/>
                    <a:pt x="23462" y="13885"/>
                  </a:cubicBezTo>
                  <a:cubicBezTo>
                    <a:pt x="21455" y="10420"/>
                    <a:pt x="25468" y="8779"/>
                    <a:pt x="28021" y="9599"/>
                  </a:cubicBezTo>
                  <a:close/>
                </a:path>
              </a:pathLst>
            </a:custGeom>
            <a:grpFill/>
            <a:ln w="4559" cap="flat">
              <a:solidFill>
                <a:srgbClr val="FFFFFF"/>
              </a:solidFill>
              <a:prstDash val="solid"/>
              <a:miter/>
            </a:ln>
          </p:spPr>
          <p:txBody>
            <a:bodyPr rtlCol="0" anchor="ctr"/>
            <a:lstStyle/>
            <a:p>
              <a:endParaRPr lang="en-US"/>
            </a:p>
          </p:txBody>
        </p:sp>
        <p:sp>
          <p:nvSpPr>
            <p:cNvPr id="1424" name="Freeform: Shape 1423">
              <a:extLst>
                <a:ext uri="{FF2B5EF4-FFF2-40B4-BE49-F238E27FC236}">
                  <a16:creationId xmlns:a16="http://schemas.microsoft.com/office/drawing/2014/main" id="{6CC7096D-9EA3-0EBF-56BA-E3B9516D5B0C}"/>
                </a:ext>
              </a:extLst>
            </p:cNvPr>
            <p:cNvSpPr/>
            <p:nvPr/>
          </p:nvSpPr>
          <p:spPr>
            <a:xfrm>
              <a:off x="6068678" y="1477823"/>
              <a:ext cx="439222" cy="719502"/>
            </a:xfrm>
            <a:custGeom>
              <a:avLst/>
              <a:gdLst>
                <a:gd name="connsiteX0" fmla="*/ 428320 w 439222"/>
                <a:gd name="connsiteY0" fmla="*/ 166477 h 719502"/>
                <a:gd name="connsiteX1" fmla="*/ 424581 w 439222"/>
                <a:gd name="connsiteY1" fmla="*/ 151613 h 719502"/>
                <a:gd name="connsiteX2" fmla="*/ 427773 w 439222"/>
                <a:gd name="connsiteY2" fmla="*/ 142494 h 719502"/>
                <a:gd name="connsiteX3" fmla="*/ 431785 w 439222"/>
                <a:gd name="connsiteY3" fmla="*/ 132281 h 719502"/>
                <a:gd name="connsiteX4" fmla="*/ 431785 w 439222"/>
                <a:gd name="connsiteY4" fmla="*/ 128269 h 719502"/>
                <a:gd name="connsiteX5" fmla="*/ 420660 w 439222"/>
                <a:gd name="connsiteY5" fmla="*/ 113132 h 719502"/>
                <a:gd name="connsiteX6" fmla="*/ 424855 w 439222"/>
                <a:gd name="connsiteY6" fmla="*/ 102918 h 719502"/>
                <a:gd name="connsiteX7" fmla="*/ 421754 w 439222"/>
                <a:gd name="connsiteY7" fmla="*/ 94894 h 719502"/>
                <a:gd name="connsiteX8" fmla="*/ 416921 w 439222"/>
                <a:gd name="connsiteY8" fmla="*/ 93799 h 719502"/>
                <a:gd name="connsiteX9" fmla="*/ 415736 w 439222"/>
                <a:gd name="connsiteY9" fmla="*/ 89514 h 719502"/>
                <a:gd name="connsiteX10" fmla="*/ 417195 w 439222"/>
                <a:gd name="connsiteY10" fmla="*/ 73555 h 719502"/>
                <a:gd name="connsiteX11" fmla="*/ 420933 w 439222"/>
                <a:gd name="connsiteY11" fmla="*/ 67537 h 719502"/>
                <a:gd name="connsiteX12" fmla="*/ 413183 w 439222"/>
                <a:gd name="connsiteY12" fmla="*/ 56412 h 719502"/>
                <a:gd name="connsiteX13" fmla="*/ 406981 w 439222"/>
                <a:gd name="connsiteY13" fmla="*/ 51305 h 719502"/>
                <a:gd name="connsiteX14" fmla="*/ 318893 w 439222"/>
                <a:gd name="connsiteY14" fmla="*/ -34 h 719502"/>
                <a:gd name="connsiteX15" fmla="*/ 306947 w 439222"/>
                <a:gd name="connsiteY15" fmla="*/ 604 h 719502"/>
                <a:gd name="connsiteX16" fmla="*/ 308315 w 439222"/>
                <a:gd name="connsiteY16" fmla="*/ 9723 h 719502"/>
                <a:gd name="connsiteX17" fmla="*/ 301749 w 439222"/>
                <a:gd name="connsiteY17" fmla="*/ 25134 h 719502"/>
                <a:gd name="connsiteX18" fmla="*/ 298922 w 439222"/>
                <a:gd name="connsiteY18" fmla="*/ 35985 h 719502"/>
                <a:gd name="connsiteX19" fmla="*/ 292083 w 439222"/>
                <a:gd name="connsiteY19" fmla="*/ 39359 h 719502"/>
                <a:gd name="connsiteX20" fmla="*/ 238555 w 439222"/>
                <a:gd name="connsiteY20" fmla="*/ 30241 h 719502"/>
                <a:gd name="connsiteX21" fmla="*/ 236275 w 439222"/>
                <a:gd name="connsiteY21" fmla="*/ 31426 h 719502"/>
                <a:gd name="connsiteX22" fmla="*/ 235090 w 439222"/>
                <a:gd name="connsiteY22" fmla="*/ 41366 h 719502"/>
                <a:gd name="connsiteX23" fmla="*/ 227977 w 439222"/>
                <a:gd name="connsiteY23" fmla="*/ 59603 h 719502"/>
                <a:gd name="connsiteX24" fmla="*/ 209739 w 439222"/>
                <a:gd name="connsiteY24" fmla="*/ 55318 h 719502"/>
                <a:gd name="connsiteX25" fmla="*/ 205727 w 439222"/>
                <a:gd name="connsiteY25" fmla="*/ 56503 h 719502"/>
                <a:gd name="connsiteX26" fmla="*/ 199161 w 439222"/>
                <a:gd name="connsiteY26" fmla="*/ 59877 h 719502"/>
                <a:gd name="connsiteX27" fmla="*/ 185210 w 439222"/>
                <a:gd name="connsiteY27" fmla="*/ 75014 h 719502"/>
                <a:gd name="connsiteX28" fmla="*/ 179829 w 439222"/>
                <a:gd name="connsiteY28" fmla="*/ 85592 h 719502"/>
                <a:gd name="connsiteX29" fmla="*/ 169799 w 439222"/>
                <a:gd name="connsiteY29" fmla="*/ 90152 h 719502"/>
                <a:gd name="connsiteX30" fmla="*/ 177276 w 439222"/>
                <a:gd name="connsiteY30" fmla="*/ 104651 h 719502"/>
                <a:gd name="connsiteX31" fmla="*/ 175270 w 439222"/>
                <a:gd name="connsiteY31" fmla="*/ 115503 h 719502"/>
                <a:gd name="connsiteX32" fmla="*/ 159585 w 439222"/>
                <a:gd name="connsiteY32" fmla="*/ 132555 h 719502"/>
                <a:gd name="connsiteX33" fmla="*/ 147366 w 439222"/>
                <a:gd name="connsiteY33" fmla="*/ 144227 h 719502"/>
                <a:gd name="connsiteX34" fmla="*/ 145359 w 439222"/>
                <a:gd name="connsiteY34" fmla="*/ 153984 h 719502"/>
                <a:gd name="connsiteX35" fmla="*/ 142442 w 439222"/>
                <a:gd name="connsiteY35" fmla="*/ 157085 h 719502"/>
                <a:gd name="connsiteX36" fmla="*/ 116544 w 439222"/>
                <a:gd name="connsiteY36" fmla="*/ 167663 h 719502"/>
                <a:gd name="connsiteX37" fmla="*/ 114811 w 439222"/>
                <a:gd name="connsiteY37" fmla="*/ 172222 h 719502"/>
                <a:gd name="connsiteX38" fmla="*/ 116818 w 439222"/>
                <a:gd name="connsiteY38" fmla="*/ 184989 h 719502"/>
                <a:gd name="connsiteX39" fmla="*/ 112896 w 439222"/>
                <a:gd name="connsiteY39" fmla="*/ 211525 h 719502"/>
                <a:gd name="connsiteX40" fmla="*/ 91741 w 439222"/>
                <a:gd name="connsiteY40" fmla="*/ 241982 h 719502"/>
                <a:gd name="connsiteX41" fmla="*/ 91741 w 439222"/>
                <a:gd name="connsiteY41" fmla="*/ 253654 h 719502"/>
                <a:gd name="connsiteX42" fmla="*/ 98580 w 439222"/>
                <a:gd name="connsiteY42" fmla="*/ 266238 h 719502"/>
                <a:gd name="connsiteX43" fmla="*/ 93473 w 439222"/>
                <a:gd name="connsiteY43" fmla="*/ 281284 h 719502"/>
                <a:gd name="connsiteX44" fmla="*/ 72956 w 439222"/>
                <a:gd name="connsiteY44" fmla="*/ 281284 h 719502"/>
                <a:gd name="connsiteX45" fmla="*/ 65843 w 439222"/>
                <a:gd name="connsiteY45" fmla="*/ 281284 h 719502"/>
                <a:gd name="connsiteX46" fmla="*/ 52164 w 439222"/>
                <a:gd name="connsiteY46" fmla="*/ 287029 h 719502"/>
                <a:gd name="connsiteX47" fmla="*/ 47331 w 439222"/>
                <a:gd name="connsiteY47" fmla="*/ 291042 h 719502"/>
                <a:gd name="connsiteX48" fmla="*/ 35385 w 439222"/>
                <a:gd name="connsiteY48" fmla="*/ 305814 h 719502"/>
                <a:gd name="connsiteX49" fmla="*/ 28181 w 439222"/>
                <a:gd name="connsiteY49" fmla="*/ 319766 h 719502"/>
                <a:gd name="connsiteX50" fmla="*/ 34473 w 439222"/>
                <a:gd name="connsiteY50" fmla="*/ 334904 h 719502"/>
                <a:gd name="connsiteX51" fmla="*/ 34473 w 439222"/>
                <a:gd name="connsiteY51" fmla="*/ 347670 h 719502"/>
                <a:gd name="connsiteX52" fmla="*/ 31373 w 439222"/>
                <a:gd name="connsiteY52" fmla="*/ 357975 h 719502"/>
                <a:gd name="connsiteX53" fmla="*/ 37939 w 439222"/>
                <a:gd name="connsiteY53" fmla="*/ 373112 h 719502"/>
                <a:gd name="connsiteX54" fmla="*/ 37939 w 439222"/>
                <a:gd name="connsiteY54" fmla="*/ 380772 h 719502"/>
                <a:gd name="connsiteX55" fmla="*/ 34747 w 439222"/>
                <a:gd name="connsiteY55" fmla="*/ 396457 h 719502"/>
                <a:gd name="connsiteX56" fmla="*/ 44778 w 439222"/>
                <a:gd name="connsiteY56" fmla="*/ 414694 h 719502"/>
                <a:gd name="connsiteX57" fmla="*/ 51890 w 439222"/>
                <a:gd name="connsiteY57" fmla="*/ 438312 h 719502"/>
                <a:gd name="connsiteX58" fmla="*/ 48152 w 439222"/>
                <a:gd name="connsiteY58" fmla="*/ 440592 h 719502"/>
                <a:gd name="connsiteX59" fmla="*/ 39033 w 439222"/>
                <a:gd name="connsiteY59" fmla="*/ 441778 h 719502"/>
                <a:gd name="connsiteX60" fmla="*/ 36635 w 439222"/>
                <a:gd name="connsiteY60" fmla="*/ 444121 h 719502"/>
                <a:gd name="connsiteX61" fmla="*/ 36753 w 439222"/>
                <a:gd name="connsiteY61" fmla="*/ 444878 h 719502"/>
                <a:gd name="connsiteX62" fmla="*/ 46419 w 439222"/>
                <a:gd name="connsiteY62" fmla="*/ 464575 h 719502"/>
                <a:gd name="connsiteX63" fmla="*/ 46419 w 439222"/>
                <a:gd name="connsiteY63" fmla="*/ 469681 h 719502"/>
                <a:gd name="connsiteX64" fmla="*/ 40492 w 439222"/>
                <a:gd name="connsiteY64" fmla="*/ 491020 h 719502"/>
                <a:gd name="connsiteX65" fmla="*/ 37665 w 439222"/>
                <a:gd name="connsiteY65" fmla="*/ 495032 h 719502"/>
                <a:gd name="connsiteX66" fmla="*/ 25081 w 439222"/>
                <a:gd name="connsiteY66" fmla="*/ 499044 h 719502"/>
                <a:gd name="connsiteX67" fmla="*/ 23349 w 439222"/>
                <a:gd name="connsiteY67" fmla="*/ 501871 h 719502"/>
                <a:gd name="connsiteX68" fmla="*/ 23349 w 439222"/>
                <a:gd name="connsiteY68" fmla="*/ 504972 h 719502"/>
                <a:gd name="connsiteX69" fmla="*/ 19701 w 439222"/>
                <a:gd name="connsiteY69" fmla="*/ 510170 h 719502"/>
                <a:gd name="connsiteX70" fmla="*/ 17968 w 439222"/>
                <a:gd name="connsiteY70" fmla="*/ 515276 h 719502"/>
                <a:gd name="connsiteX71" fmla="*/ 20522 w 439222"/>
                <a:gd name="connsiteY71" fmla="*/ 529502 h 719502"/>
                <a:gd name="connsiteX72" fmla="*/ 16874 w 439222"/>
                <a:gd name="connsiteY72" fmla="*/ 545733 h 719502"/>
                <a:gd name="connsiteX73" fmla="*/ 12862 w 439222"/>
                <a:gd name="connsiteY73" fmla="*/ 546645 h 719502"/>
                <a:gd name="connsiteX74" fmla="*/ 2010 w 439222"/>
                <a:gd name="connsiteY74" fmla="*/ 540353 h 719502"/>
                <a:gd name="connsiteX75" fmla="*/ 278 w 439222"/>
                <a:gd name="connsiteY75" fmla="*/ 540353 h 719502"/>
                <a:gd name="connsiteX76" fmla="*/ 278 w 439222"/>
                <a:gd name="connsiteY76" fmla="*/ 542542 h 719502"/>
                <a:gd name="connsiteX77" fmla="*/ 1646 w 439222"/>
                <a:gd name="connsiteY77" fmla="*/ 572361 h 719502"/>
                <a:gd name="connsiteX78" fmla="*/ 4654 w 439222"/>
                <a:gd name="connsiteY78" fmla="*/ 576738 h 719502"/>
                <a:gd name="connsiteX79" fmla="*/ 6752 w 439222"/>
                <a:gd name="connsiteY79" fmla="*/ 579200 h 719502"/>
                <a:gd name="connsiteX80" fmla="*/ 11676 w 439222"/>
                <a:gd name="connsiteY80" fmla="*/ 578470 h 719502"/>
                <a:gd name="connsiteX81" fmla="*/ 16509 w 439222"/>
                <a:gd name="connsiteY81" fmla="*/ 572361 h 719502"/>
                <a:gd name="connsiteX82" fmla="*/ 14959 w 439222"/>
                <a:gd name="connsiteY82" fmla="*/ 576373 h 719502"/>
                <a:gd name="connsiteX83" fmla="*/ 15689 w 439222"/>
                <a:gd name="connsiteY83" fmla="*/ 579565 h 719502"/>
                <a:gd name="connsiteX84" fmla="*/ 23713 w 439222"/>
                <a:gd name="connsiteY84" fmla="*/ 583759 h 719502"/>
                <a:gd name="connsiteX85" fmla="*/ 20431 w 439222"/>
                <a:gd name="connsiteY85" fmla="*/ 594155 h 719502"/>
                <a:gd name="connsiteX86" fmla="*/ 18971 w 439222"/>
                <a:gd name="connsiteY86" fmla="*/ 600447 h 719502"/>
                <a:gd name="connsiteX87" fmla="*/ 19701 w 439222"/>
                <a:gd name="connsiteY87" fmla="*/ 604459 h 719502"/>
                <a:gd name="connsiteX88" fmla="*/ 20248 w 439222"/>
                <a:gd name="connsiteY88" fmla="*/ 606557 h 719502"/>
                <a:gd name="connsiteX89" fmla="*/ 22345 w 439222"/>
                <a:gd name="connsiteY89" fmla="*/ 612666 h 719502"/>
                <a:gd name="connsiteX90" fmla="*/ 24625 w 439222"/>
                <a:gd name="connsiteY90" fmla="*/ 619323 h 719502"/>
                <a:gd name="connsiteX91" fmla="*/ 29731 w 439222"/>
                <a:gd name="connsiteY91" fmla="*/ 630448 h 719502"/>
                <a:gd name="connsiteX92" fmla="*/ 34291 w 439222"/>
                <a:gd name="connsiteY92" fmla="*/ 640570 h 719502"/>
                <a:gd name="connsiteX93" fmla="*/ 43410 w 439222"/>
                <a:gd name="connsiteY93" fmla="*/ 649689 h 719502"/>
                <a:gd name="connsiteX94" fmla="*/ 48334 w 439222"/>
                <a:gd name="connsiteY94" fmla="*/ 655160 h 719502"/>
                <a:gd name="connsiteX95" fmla="*/ 54444 w 439222"/>
                <a:gd name="connsiteY95" fmla="*/ 660541 h 719502"/>
                <a:gd name="connsiteX96" fmla="*/ 58456 w 439222"/>
                <a:gd name="connsiteY96" fmla="*/ 665282 h 719502"/>
                <a:gd name="connsiteX97" fmla="*/ 54261 w 439222"/>
                <a:gd name="connsiteY97" fmla="*/ 669295 h 719502"/>
                <a:gd name="connsiteX98" fmla="*/ 49702 w 439222"/>
                <a:gd name="connsiteY98" fmla="*/ 670754 h 719502"/>
                <a:gd name="connsiteX99" fmla="*/ 52711 w 439222"/>
                <a:gd name="connsiteY99" fmla="*/ 673398 h 719502"/>
                <a:gd name="connsiteX100" fmla="*/ 52164 w 439222"/>
                <a:gd name="connsiteY100" fmla="*/ 678778 h 719502"/>
                <a:gd name="connsiteX101" fmla="*/ 45325 w 439222"/>
                <a:gd name="connsiteY101" fmla="*/ 677228 h 719502"/>
                <a:gd name="connsiteX102" fmla="*/ 51617 w 439222"/>
                <a:gd name="connsiteY102" fmla="*/ 688080 h 719502"/>
                <a:gd name="connsiteX103" fmla="*/ 54627 w 439222"/>
                <a:gd name="connsiteY103" fmla="*/ 696469 h 719502"/>
                <a:gd name="connsiteX104" fmla="*/ 60098 w 439222"/>
                <a:gd name="connsiteY104" fmla="*/ 702670 h 719502"/>
                <a:gd name="connsiteX105" fmla="*/ 62833 w 439222"/>
                <a:gd name="connsiteY105" fmla="*/ 707594 h 719502"/>
                <a:gd name="connsiteX106" fmla="*/ 60371 w 439222"/>
                <a:gd name="connsiteY106" fmla="*/ 711789 h 719502"/>
                <a:gd name="connsiteX107" fmla="*/ 59186 w 439222"/>
                <a:gd name="connsiteY107" fmla="*/ 718081 h 719502"/>
                <a:gd name="connsiteX108" fmla="*/ 61101 w 439222"/>
                <a:gd name="connsiteY108" fmla="*/ 719449 h 719502"/>
                <a:gd name="connsiteX109" fmla="*/ 101133 w 439222"/>
                <a:gd name="connsiteY109" fmla="*/ 718628 h 719502"/>
                <a:gd name="connsiteX110" fmla="*/ 106148 w 439222"/>
                <a:gd name="connsiteY110" fmla="*/ 715801 h 719502"/>
                <a:gd name="connsiteX111" fmla="*/ 106148 w 439222"/>
                <a:gd name="connsiteY111" fmla="*/ 708415 h 719502"/>
                <a:gd name="connsiteX112" fmla="*/ 108419 w 439222"/>
                <a:gd name="connsiteY112" fmla="*/ 690378 h 719502"/>
                <a:gd name="connsiteX113" fmla="*/ 115267 w 439222"/>
                <a:gd name="connsiteY113" fmla="*/ 687715 h 719502"/>
                <a:gd name="connsiteX114" fmla="*/ 146636 w 439222"/>
                <a:gd name="connsiteY114" fmla="*/ 681241 h 719502"/>
                <a:gd name="connsiteX115" fmla="*/ 154570 w 439222"/>
                <a:gd name="connsiteY115" fmla="*/ 682791 h 719502"/>
                <a:gd name="connsiteX116" fmla="*/ 161409 w 439222"/>
                <a:gd name="connsiteY116" fmla="*/ 682791 h 719502"/>
                <a:gd name="connsiteX117" fmla="*/ 172807 w 439222"/>
                <a:gd name="connsiteY117" fmla="*/ 663732 h 719502"/>
                <a:gd name="connsiteX118" fmla="*/ 178097 w 439222"/>
                <a:gd name="connsiteY118" fmla="*/ 653063 h 719502"/>
                <a:gd name="connsiteX119" fmla="*/ 178097 w 439222"/>
                <a:gd name="connsiteY119" fmla="*/ 646041 h 719502"/>
                <a:gd name="connsiteX120" fmla="*/ 180012 w 439222"/>
                <a:gd name="connsiteY120" fmla="*/ 640752 h 719502"/>
                <a:gd name="connsiteX121" fmla="*/ 181015 w 439222"/>
                <a:gd name="connsiteY121" fmla="*/ 635099 h 719502"/>
                <a:gd name="connsiteX122" fmla="*/ 183021 w 439222"/>
                <a:gd name="connsiteY122" fmla="*/ 625341 h 719502"/>
                <a:gd name="connsiteX123" fmla="*/ 184735 w 439222"/>
                <a:gd name="connsiteY123" fmla="*/ 616478 h 719502"/>
                <a:gd name="connsiteX124" fmla="*/ 183021 w 439222"/>
                <a:gd name="connsiteY124" fmla="*/ 614764 h 719502"/>
                <a:gd name="connsiteX125" fmla="*/ 183021 w 439222"/>
                <a:gd name="connsiteY125" fmla="*/ 612028 h 719502"/>
                <a:gd name="connsiteX126" fmla="*/ 183568 w 439222"/>
                <a:gd name="connsiteY126" fmla="*/ 609566 h 719502"/>
                <a:gd name="connsiteX127" fmla="*/ 184936 w 439222"/>
                <a:gd name="connsiteY127" fmla="*/ 609566 h 719502"/>
                <a:gd name="connsiteX128" fmla="*/ 185847 w 439222"/>
                <a:gd name="connsiteY128" fmla="*/ 606192 h 719502"/>
                <a:gd name="connsiteX129" fmla="*/ 182839 w 439222"/>
                <a:gd name="connsiteY129" fmla="*/ 598532 h 719502"/>
                <a:gd name="connsiteX130" fmla="*/ 187945 w 439222"/>
                <a:gd name="connsiteY130" fmla="*/ 595523 h 719502"/>
                <a:gd name="connsiteX131" fmla="*/ 186760 w 439222"/>
                <a:gd name="connsiteY131" fmla="*/ 592149 h 719502"/>
                <a:gd name="connsiteX132" fmla="*/ 190042 w 439222"/>
                <a:gd name="connsiteY132" fmla="*/ 579382 h 719502"/>
                <a:gd name="connsiteX133" fmla="*/ 186030 w 439222"/>
                <a:gd name="connsiteY133" fmla="*/ 577467 h 719502"/>
                <a:gd name="connsiteX134" fmla="*/ 186577 w 439222"/>
                <a:gd name="connsiteY134" fmla="*/ 575005 h 719502"/>
                <a:gd name="connsiteX135" fmla="*/ 179008 w 439222"/>
                <a:gd name="connsiteY135" fmla="*/ 570628 h 719502"/>
                <a:gd name="connsiteX136" fmla="*/ 192139 w 439222"/>
                <a:gd name="connsiteY136" fmla="*/ 572178 h 719502"/>
                <a:gd name="connsiteX137" fmla="*/ 191319 w 439222"/>
                <a:gd name="connsiteY137" fmla="*/ 568348 h 719502"/>
                <a:gd name="connsiteX138" fmla="*/ 178461 w 439222"/>
                <a:gd name="connsiteY138" fmla="*/ 563606 h 719502"/>
                <a:gd name="connsiteX139" fmla="*/ 172899 w 439222"/>
                <a:gd name="connsiteY139" fmla="*/ 563606 h 719502"/>
                <a:gd name="connsiteX140" fmla="*/ 176546 w 439222"/>
                <a:gd name="connsiteY140" fmla="*/ 562239 h 719502"/>
                <a:gd name="connsiteX141" fmla="*/ 192139 w 439222"/>
                <a:gd name="connsiteY141" fmla="*/ 562239 h 719502"/>
                <a:gd name="connsiteX142" fmla="*/ 215302 w 439222"/>
                <a:gd name="connsiteY142" fmla="*/ 551934 h 719502"/>
                <a:gd name="connsiteX143" fmla="*/ 217946 w 439222"/>
                <a:gd name="connsiteY143" fmla="*/ 547557 h 719502"/>
                <a:gd name="connsiteX144" fmla="*/ 219861 w 439222"/>
                <a:gd name="connsiteY144" fmla="*/ 546280 h 719502"/>
                <a:gd name="connsiteX145" fmla="*/ 222141 w 439222"/>
                <a:gd name="connsiteY145" fmla="*/ 539988 h 719502"/>
                <a:gd name="connsiteX146" fmla="*/ 226883 w 439222"/>
                <a:gd name="connsiteY146" fmla="*/ 551387 h 719502"/>
                <a:gd name="connsiteX147" fmla="*/ 237370 w 439222"/>
                <a:gd name="connsiteY147" fmla="*/ 541721 h 719502"/>
                <a:gd name="connsiteX148" fmla="*/ 244938 w 439222"/>
                <a:gd name="connsiteY148" fmla="*/ 535429 h 719502"/>
                <a:gd name="connsiteX149" fmla="*/ 244938 w 439222"/>
                <a:gd name="connsiteY149" fmla="*/ 531417 h 719502"/>
                <a:gd name="connsiteX150" fmla="*/ 253510 w 439222"/>
                <a:gd name="connsiteY150" fmla="*/ 531417 h 719502"/>
                <a:gd name="connsiteX151" fmla="*/ 251778 w 439222"/>
                <a:gd name="connsiteY151" fmla="*/ 526675 h 719502"/>
                <a:gd name="connsiteX152" fmla="*/ 245120 w 439222"/>
                <a:gd name="connsiteY152" fmla="*/ 524395 h 719502"/>
                <a:gd name="connsiteX153" fmla="*/ 244209 w 439222"/>
                <a:gd name="connsiteY153" fmla="*/ 527039 h 719502"/>
                <a:gd name="connsiteX154" fmla="*/ 237734 w 439222"/>
                <a:gd name="connsiteY154" fmla="*/ 527587 h 719502"/>
                <a:gd name="connsiteX155" fmla="*/ 236001 w 439222"/>
                <a:gd name="connsiteY155" fmla="*/ 524942 h 719502"/>
                <a:gd name="connsiteX156" fmla="*/ 241108 w 439222"/>
                <a:gd name="connsiteY156" fmla="*/ 524942 h 719502"/>
                <a:gd name="connsiteX157" fmla="*/ 241108 w 439222"/>
                <a:gd name="connsiteY157" fmla="*/ 520930 h 719502"/>
                <a:gd name="connsiteX158" fmla="*/ 259802 w 439222"/>
                <a:gd name="connsiteY158" fmla="*/ 508619 h 719502"/>
                <a:gd name="connsiteX159" fmla="*/ 264362 w 439222"/>
                <a:gd name="connsiteY159" fmla="*/ 502145 h 719502"/>
                <a:gd name="connsiteX160" fmla="*/ 259346 w 439222"/>
                <a:gd name="connsiteY160" fmla="*/ 490929 h 719502"/>
                <a:gd name="connsiteX161" fmla="*/ 254057 w 439222"/>
                <a:gd name="connsiteY161" fmla="*/ 488102 h 719502"/>
                <a:gd name="connsiteX162" fmla="*/ 249498 w 439222"/>
                <a:gd name="connsiteY162" fmla="*/ 485092 h 719502"/>
                <a:gd name="connsiteX163" fmla="*/ 247583 w 439222"/>
                <a:gd name="connsiteY163" fmla="*/ 478618 h 719502"/>
                <a:gd name="connsiteX164" fmla="*/ 231625 w 439222"/>
                <a:gd name="connsiteY164" fmla="*/ 466672 h 719502"/>
                <a:gd name="connsiteX165" fmla="*/ 224968 w 439222"/>
                <a:gd name="connsiteY165" fmla="*/ 465487 h 719502"/>
                <a:gd name="connsiteX166" fmla="*/ 214755 w 439222"/>
                <a:gd name="connsiteY166" fmla="*/ 464940 h 719502"/>
                <a:gd name="connsiteX167" fmla="*/ 205636 w 439222"/>
                <a:gd name="connsiteY167" fmla="*/ 459651 h 719502"/>
                <a:gd name="connsiteX168" fmla="*/ 204450 w 439222"/>
                <a:gd name="connsiteY168" fmla="*/ 457736 h 719502"/>
                <a:gd name="connsiteX169" fmla="*/ 206548 w 439222"/>
                <a:gd name="connsiteY169" fmla="*/ 453541 h 719502"/>
                <a:gd name="connsiteX170" fmla="*/ 201076 w 439222"/>
                <a:gd name="connsiteY170" fmla="*/ 440045 h 719502"/>
                <a:gd name="connsiteX171" fmla="*/ 202353 w 439222"/>
                <a:gd name="connsiteY171" fmla="*/ 428464 h 719502"/>
                <a:gd name="connsiteX172" fmla="*/ 202353 w 439222"/>
                <a:gd name="connsiteY172" fmla="*/ 425819 h 719502"/>
                <a:gd name="connsiteX173" fmla="*/ 200894 w 439222"/>
                <a:gd name="connsiteY173" fmla="*/ 421078 h 719502"/>
                <a:gd name="connsiteX174" fmla="*/ 200894 w 439222"/>
                <a:gd name="connsiteY174" fmla="*/ 416701 h 719502"/>
                <a:gd name="connsiteX175" fmla="*/ 201715 w 439222"/>
                <a:gd name="connsiteY175" fmla="*/ 414603 h 719502"/>
                <a:gd name="connsiteX176" fmla="*/ 201715 w 439222"/>
                <a:gd name="connsiteY176" fmla="*/ 411138 h 719502"/>
                <a:gd name="connsiteX177" fmla="*/ 202991 w 439222"/>
                <a:gd name="connsiteY177" fmla="*/ 408858 h 719502"/>
                <a:gd name="connsiteX178" fmla="*/ 202991 w 439222"/>
                <a:gd name="connsiteY178" fmla="*/ 406579 h 719502"/>
                <a:gd name="connsiteX179" fmla="*/ 206183 w 439222"/>
                <a:gd name="connsiteY179" fmla="*/ 406579 h 719502"/>
                <a:gd name="connsiteX180" fmla="*/ 211198 w 439222"/>
                <a:gd name="connsiteY180" fmla="*/ 408858 h 719502"/>
                <a:gd name="connsiteX181" fmla="*/ 211198 w 439222"/>
                <a:gd name="connsiteY181" fmla="*/ 407126 h 719502"/>
                <a:gd name="connsiteX182" fmla="*/ 209283 w 439222"/>
                <a:gd name="connsiteY182" fmla="*/ 399010 h 719502"/>
                <a:gd name="connsiteX183" fmla="*/ 214208 w 439222"/>
                <a:gd name="connsiteY183" fmla="*/ 380772 h 719502"/>
                <a:gd name="connsiteX184" fmla="*/ 210195 w 439222"/>
                <a:gd name="connsiteY184" fmla="*/ 371653 h 719502"/>
                <a:gd name="connsiteX185" fmla="*/ 214208 w 439222"/>
                <a:gd name="connsiteY185" fmla="*/ 368370 h 719502"/>
                <a:gd name="connsiteX186" fmla="*/ 225606 w 439222"/>
                <a:gd name="connsiteY186" fmla="*/ 365908 h 719502"/>
                <a:gd name="connsiteX187" fmla="*/ 228433 w 439222"/>
                <a:gd name="connsiteY187" fmla="*/ 355695 h 719502"/>
                <a:gd name="connsiteX188" fmla="*/ 227886 w 439222"/>
                <a:gd name="connsiteY188" fmla="*/ 349220 h 719502"/>
                <a:gd name="connsiteX189" fmla="*/ 225971 w 439222"/>
                <a:gd name="connsiteY189" fmla="*/ 345026 h 719502"/>
                <a:gd name="connsiteX190" fmla="*/ 221229 w 439222"/>
                <a:gd name="connsiteY190" fmla="*/ 338551 h 719502"/>
                <a:gd name="connsiteX191" fmla="*/ 225424 w 439222"/>
                <a:gd name="connsiteY191" fmla="*/ 339737 h 719502"/>
                <a:gd name="connsiteX192" fmla="*/ 228433 w 439222"/>
                <a:gd name="connsiteY192" fmla="*/ 345573 h 719502"/>
                <a:gd name="connsiteX193" fmla="*/ 231898 w 439222"/>
                <a:gd name="connsiteY193" fmla="*/ 348856 h 719502"/>
                <a:gd name="connsiteX194" fmla="*/ 235819 w 439222"/>
                <a:gd name="connsiteY194" fmla="*/ 349585 h 719502"/>
                <a:gd name="connsiteX195" fmla="*/ 237917 w 439222"/>
                <a:gd name="connsiteY195" fmla="*/ 347488 h 719502"/>
                <a:gd name="connsiteX196" fmla="*/ 244938 w 439222"/>
                <a:gd name="connsiteY196" fmla="*/ 336636 h 719502"/>
                <a:gd name="connsiteX197" fmla="*/ 263176 w 439222"/>
                <a:gd name="connsiteY197" fmla="*/ 328885 h 719502"/>
                <a:gd name="connsiteX198" fmla="*/ 268374 w 439222"/>
                <a:gd name="connsiteY198" fmla="*/ 325876 h 719502"/>
                <a:gd name="connsiteX199" fmla="*/ 278587 w 439222"/>
                <a:gd name="connsiteY199" fmla="*/ 315207 h 719502"/>
                <a:gd name="connsiteX200" fmla="*/ 281232 w 439222"/>
                <a:gd name="connsiteY200" fmla="*/ 312927 h 719502"/>
                <a:gd name="connsiteX201" fmla="*/ 284058 w 439222"/>
                <a:gd name="connsiteY201" fmla="*/ 311377 h 719502"/>
                <a:gd name="connsiteX202" fmla="*/ 292266 w 439222"/>
                <a:gd name="connsiteY202" fmla="*/ 313292 h 719502"/>
                <a:gd name="connsiteX203" fmla="*/ 311506 w 439222"/>
                <a:gd name="connsiteY203" fmla="*/ 301711 h 719502"/>
                <a:gd name="connsiteX204" fmla="*/ 316796 w 439222"/>
                <a:gd name="connsiteY204" fmla="*/ 300161 h 719502"/>
                <a:gd name="connsiteX205" fmla="*/ 321720 w 439222"/>
                <a:gd name="connsiteY205" fmla="*/ 296969 h 719502"/>
                <a:gd name="connsiteX206" fmla="*/ 326826 w 439222"/>
                <a:gd name="connsiteY206" fmla="*/ 290312 h 719502"/>
                <a:gd name="connsiteX207" fmla="*/ 339593 w 439222"/>
                <a:gd name="connsiteY207" fmla="*/ 272622 h 719502"/>
                <a:gd name="connsiteX208" fmla="*/ 347708 w 439222"/>
                <a:gd name="connsiteY208" fmla="*/ 266603 h 719502"/>
                <a:gd name="connsiteX209" fmla="*/ 352086 w 439222"/>
                <a:gd name="connsiteY209" fmla="*/ 261770 h 719502"/>
                <a:gd name="connsiteX210" fmla="*/ 348712 w 439222"/>
                <a:gd name="connsiteY210" fmla="*/ 258031 h 719502"/>
                <a:gd name="connsiteX211" fmla="*/ 349441 w 439222"/>
                <a:gd name="connsiteY211" fmla="*/ 255751 h 719502"/>
                <a:gd name="connsiteX212" fmla="*/ 341052 w 439222"/>
                <a:gd name="connsiteY212" fmla="*/ 251010 h 719502"/>
                <a:gd name="connsiteX213" fmla="*/ 341052 w 439222"/>
                <a:gd name="connsiteY213" fmla="*/ 249095 h 719502"/>
                <a:gd name="connsiteX214" fmla="*/ 341052 w 439222"/>
                <a:gd name="connsiteY214" fmla="*/ 244353 h 719502"/>
                <a:gd name="connsiteX215" fmla="*/ 335489 w 439222"/>
                <a:gd name="connsiteY215" fmla="*/ 240523 h 719502"/>
                <a:gd name="connsiteX216" fmla="*/ 347891 w 439222"/>
                <a:gd name="connsiteY216" fmla="*/ 230127 h 719502"/>
                <a:gd name="connsiteX217" fmla="*/ 352633 w 439222"/>
                <a:gd name="connsiteY217" fmla="*/ 222285 h 719502"/>
                <a:gd name="connsiteX218" fmla="*/ 354274 w 439222"/>
                <a:gd name="connsiteY218" fmla="*/ 216814 h 719502"/>
                <a:gd name="connsiteX219" fmla="*/ 354274 w 439222"/>
                <a:gd name="connsiteY219" fmla="*/ 212984 h 719502"/>
                <a:gd name="connsiteX220" fmla="*/ 351630 w 439222"/>
                <a:gd name="connsiteY220" fmla="*/ 209154 h 719502"/>
                <a:gd name="connsiteX221" fmla="*/ 363576 w 439222"/>
                <a:gd name="connsiteY221" fmla="*/ 201767 h 719502"/>
                <a:gd name="connsiteX222" fmla="*/ 372695 w 439222"/>
                <a:gd name="connsiteY222" fmla="*/ 198941 h 719502"/>
                <a:gd name="connsiteX223" fmla="*/ 380719 w 439222"/>
                <a:gd name="connsiteY223" fmla="*/ 198941 h 719502"/>
                <a:gd name="connsiteX224" fmla="*/ 378074 w 439222"/>
                <a:gd name="connsiteY224" fmla="*/ 194928 h 719502"/>
                <a:gd name="connsiteX225" fmla="*/ 377527 w 439222"/>
                <a:gd name="connsiteY225" fmla="*/ 191919 h 719502"/>
                <a:gd name="connsiteX226" fmla="*/ 378622 w 439222"/>
                <a:gd name="connsiteY226" fmla="*/ 189457 h 719502"/>
                <a:gd name="connsiteX227" fmla="*/ 379807 w 439222"/>
                <a:gd name="connsiteY227" fmla="*/ 185809 h 719502"/>
                <a:gd name="connsiteX228" fmla="*/ 383546 w 439222"/>
                <a:gd name="connsiteY228" fmla="*/ 185809 h 719502"/>
                <a:gd name="connsiteX229" fmla="*/ 389838 w 439222"/>
                <a:gd name="connsiteY229" fmla="*/ 187907 h 719502"/>
                <a:gd name="connsiteX230" fmla="*/ 394945 w 439222"/>
                <a:gd name="connsiteY230" fmla="*/ 185809 h 719502"/>
                <a:gd name="connsiteX231" fmla="*/ 401601 w 439222"/>
                <a:gd name="connsiteY231" fmla="*/ 189001 h 719502"/>
                <a:gd name="connsiteX232" fmla="*/ 405978 w 439222"/>
                <a:gd name="connsiteY232" fmla="*/ 189001 h 719502"/>
                <a:gd name="connsiteX233" fmla="*/ 410538 w 439222"/>
                <a:gd name="connsiteY233" fmla="*/ 184806 h 719502"/>
                <a:gd name="connsiteX234" fmla="*/ 439171 w 439222"/>
                <a:gd name="connsiteY234" fmla="*/ 186630 h 719502"/>
                <a:gd name="connsiteX235" fmla="*/ 431238 w 439222"/>
                <a:gd name="connsiteY235" fmla="*/ 168939 h 719502"/>
                <a:gd name="connsiteX236" fmla="*/ 428320 w 439222"/>
                <a:gd name="connsiteY236" fmla="*/ 166477 h 71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439222" h="719502">
                  <a:moveTo>
                    <a:pt x="428320" y="166477"/>
                  </a:moveTo>
                  <a:cubicBezTo>
                    <a:pt x="420022" y="162465"/>
                    <a:pt x="424034" y="152799"/>
                    <a:pt x="424581" y="151613"/>
                  </a:cubicBezTo>
                  <a:cubicBezTo>
                    <a:pt x="425894" y="148668"/>
                    <a:pt x="426961" y="145613"/>
                    <a:pt x="427773" y="142494"/>
                  </a:cubicBezTo>
                  <a:cubicBezTo>
                    <a:pt x="428475" y="138874"/>
                    <a:pt x="429834" y="135409"/>
                    <a:pt x="431785" y="132281"/>
                  </a:cubicBezTo>
                  <a:cubicBezTo>
                    <a:pt x="432733" y="131114"/>
                    <a:pt x="432733" y="129436"/>
                    <a:pt x="431785" y="128269"/>
                  </a:cubicBezTo>
                  <a:cubicBezTo>
                    <a:pt x="431785" y="128269"/>
                    <a:pt x="422666" y="115958"/>
                    <a:pt x="420660" y="113132"/>
                  </a:cubicBezTo>
                  <a:cubicBezTo>
                    <a:pt x="418654" y="110305"/>
                    <a:pt x="421481" y="105745"/>
                    <a:pt x="424855" y="102918"/>
                  </a:cubicBezTo>
                  <a:cubicBezTo>
                    <a:pt x="428229" y="100092"/>
                    <a:pt x="423213" y="96353"/>
                    <a:pt x="421754" y="94894"/>
                  </a:cubicBezTo>
                  <a:cubicBezTo>
                    <a:pt x="420468" y="93672"/>
                    <a:pt x="418608" y="93252"/>
                    <a:pt x="416921" y="93799"/>
                  </a:cubicBezTo>
                  <a:cubicBezTo>
                    <a:pt x="415189" y="93799"/>
                    <a:pt x="412088" y="94347"/>
                    <a:pt x="415736" y="89514"/>
                  </a:cubicBezTo>
                  <a:cubicBezTo>
                    <a:pt x="418298" y="84589"/>
                    <a:pt x="418818" y="78863"/>
                    <a:pt x="417195" y="73555"/>
                  </a:cubicBezTo>
                  <a:cubicBezTo>
                    <a:pt x="416647" y="69543"/>
                    <a:pt x="418107" y="70090"/>
                    <a:pt x="420933" y="67537"/>
                  </a:cubicBezTo>
                  <a:cubicBezTo>
                    <a:pt x="423760" y="64984"/>
                    <a:pt x="415462" y="58418"/>
                    <a:pt x="413183" y="56412"/>
                  </a:cubicBezTo>
                  <a:cubicBezTo>
                    <a:pt x="410903" y="54406"/>
                    <a:pt x="406981" y="51305"/>
                    <a:pt x="406981" y="51305"/>
                  </a:cubicBezTo>
                  <a:lnTo>
                    <a:pt x="318893" y="-34"/>
                  </a:lnTo>
                  <a:cubicBezTo>
                    <a:pt x="313969" y="-34"/>
                    <a:pt x="308771" y="-34"/>
                    <a:pt x="306947" y="604"/>
                  </a:cubicBezTo>
                  <a:cubicBezTo>
                    <a:pt x="303208" y="1151"/>
                    <a:pt x="306309" y="5711"/>
                    <a:pt x="308315" y="9723"/>
                  </a:cubicBezTo>
                  <a:cubicBezTo>
                    <a:pt x="310321" y="13735"/>
                    <a:pt x="302935" y="22854"/>
                    <a:pt x="301749" y="25134"/>
                  </a:cubicBezTo>
                  <a:cubicBezTo>
                    <a:pt x="299488" y="28271"/>
                    <a:pt x="298475" y="32146"/>
                    <a:pt x="298922" y="35985"/>
                  </a:cubicBezTo>
                  <a:cubicBezTo>
                    <a:pt x="298922" y="43098"/>
                    <a:pt x="292083" y="39359"/>
                    <a:pt x="292083" y="39359"/>
                  </a:cubicBezTo>
                  <a:lnTo>
                    <a:pt x="238555" y="30241"/>
                  </a:lnTo>
                  <a:cubicBezTo>
                    <a:pt x="236549" y="30241"/>
                    <a:pt x="236275" y="31426"/>
                    <a:pt x="236275" y="31426"/>
                  </a:cubicBezTo>
                  <a:cubicBezTo>
                    <a:pt x="236275" y="34773"/>
                    <a:pt x="235874" y="38110"/>
                    <a:pt x="235090" y="41366"/>
                  </a:cubicBezTo>
                  <a:cubicBezTo>
                    <a:pt x="234561" y="48013"/>
                    <a:pt x="232090" y="54351"/>
                    <a:pt x="227977" y="59603"/>
                  </a:cubicBezTo>
                  <a:cubicBezTo>
                    <a:pt x="224238" y="63069"/>
                    <a:pt x="211472" y="56503"/>
                    <a:pt x="209739" y="55318"/>
                  </a:cubicBezTo>
                  <a:cubicBezTo>
                    <a:pt x="208007" y="54132"/>
                    <a:pt x="206912" y="55318"/>
                    <a:pt x="205727" y="56503"/>
                  </a:cubicBezTo>
                  <a:cubicBezTo>
                    <a:pt x="203721" y="57953"/>
                    <a:pt x="201505" y="59084"/>
                    <a:pt x="199161" y="59877"/>
                  </a:cubicBezTo>
                  <a:cubicBezTo>
                    <a:pt x="192468" y="62567"/>
                    <a:pt x="187352" y="68130"/>
                    <a:pt x="185210" y="75014"/>
                  </a:cubicBezTo>
                  <a:cubicBezTo>
                    <a:pt x="182930" y="81307"/>
                    <a:pt x="182930" y="82674"/>
                    <a:pt x="179829" y="85592"/>
                  </a:cubicBezTo>
                  <a:cubicBezTo>
                    <a:pt x="176728" y="88510"/>
                    <a:pt x="173811" y="84954"/>
                    <a:pt x="169799" y="90152"/>
                  </a:cubicBezTo>
                  <a:cubicBezTo>
                    <a:pt x="165786" y="95350"/>
                    <a:pt x="175544" y="101824"/>
                    <a:pt x="177276" y="104651"/>
                  </a:cubicBezTo>
                  <a:cubicBezTo>
                    <a:pt x="179008" y="107478"/>
                    <a:pt x="175817" y="113770"/>
                    <a:pt x="175270" y="115503"/>
                  </a:cubicBezTo>
                  <a:cubicBezTo>
                    <a:pt x="170446" y="121548"/>
                    <a:pt x="165211" y="127248"/>
                    <a:pt x="159585" y="132555"/>
                  </a:cubicBezTo>
                  <a:cubicBezTo>
                    <a:pt x="155782" y="136713"/>
                    <a:pt x="151697" y="140616"/>
                    <a:pt x="147366" y="144227"/>
                  </a:cubicBezTo>
                  <a:cubicBezTo>
                    <a:pt x="144448" y="146580"/>
                    <a:pt x="143609" y="150674"/>
                    <a:pt x="145359" y="153984"/>
                  </a:cubicBezTo>
                  <a:cubicBezTo>
                    <a:pt x="146727" y="155626"/>
                    <a:pt x="142442" y="157085"/>
                    <a:pt x="142442" y="157085"/>
                  </a:cubicBezTo>
                  <a:cubicBezTo>
                    <a:pt x="142442" y="157085"/>
                    <a:pt x="118276" y="166751"/>
                    <a:pt x="116544" y="167663"/>
                  </a:cubicBezTo>
                  <a:cubicBezTo>
                    <a:pt x="114811" y="168575"/>
                    <a:pt x="113991" y="168483"/>
                    <a:pt x="114811" y="172222"/>
                  </a:cubicBezTo>
                  <a:cubicBezTo>
                    <a:pt x="116562" y="176234"/>
                    <a:pt x="117255" y="180630"/>
                    <a:pt x="116818" y="184989"/>
                  </a:cubicBezTo>
                  <a:cubicBezTo>
                    <a:pt x="115723" y="189548"/>
                    <a:pt x="114811" y="202406"/>
                    <a:pt x="112896" y="211525"/>
                  </a:cubicBezTo>
                  <a:cubicBezTo>
                    <a:pt x="110981" y="220644"/>
                    <a:pt x="94658" y="238882"/>
                    <a:pt x="91741" y="241982"/>
                  </a:cubicBezTo>
                  <a:cubicBezTo>
                    <a:pt x="88822" y="245082"/>
                    <a:pt x="90099" y="248000"/>
                    <a:pt x="91741" y="253654"/>
                  </a:cubicBezTo>
                  <a:cubicBezTo>
                    <a:pt x="93382" y="259308"/>
                    <a:pt x="97485" y="258487"/>
                    <a:pt x="98580" y="266238"/>
                  </a:cubicBezTo>
                  <a:cubicBezTo>
                    <a:pt x="100239" y="271828"/>
                    <a:pt x="98187" y="277856"/>
                    <a:pt x="93473" y="281284"/>
                  </a:cubicBezTo>
                  <a:cubicBezTo>
                    <a:pt x="89187" y="284476"/>
                    <a:pt x="75235" y="281923"/>
                    <a:pt x="72956" y="281284"/>
                  </a:cubicBezTo>
                  <a:cubicBezTo>
                    <a:pt x="70594" y="281038"/>
                    <a:pt x="68204" y="281038"/>
                    <a:pt x="65843" y="281284"/>
                  </a:cubicBezTo>
                  <a:cubicBezTo>
                    <a:pt x="65843" y="281284"/>
                    <a:pt x="53623" y="286118"/>
                    <a:pt x="52164" y="287029"/>
                  </a:cubicBezTo>
                  <a:cubicBezTo>
                    <a:pt x="50340" y="288096"/>
                    <a:pt x="48708" y="289446"/>
                    <a:pt x="47331" y="291042"/>
                  </a:cubicBezTo>
                  <a:lnTo>
                    <a:pt x="35385" y="305814"/>
                  </a:lnTo>
                  <a:cubicBezTo>
                    <a:pt x="33653" y="307821"/>
                    <a:pt x="31920" y="314113"/>
                    <a:pt x="28181" y="319766"/>
                  </a:cubicBezTo>
                  <a:cubicBezTo>
                    <a:pt x="24443" y="325420"/>
                    <a:pt x="32468" y="331712"/>
                    <a:pt x="34473" y="334904"/>
                  </a:cubicBezTo>
                  <a:cubicBezTo>
                    <a:pt x="36480" y="338095"/>
                    <a:pt x="34473" y="344843"/>
                    <a:pt x="34473" y="347670"/>
                  </a:cubicBezTo>
                  <a:cubicBezTo>
                    <a:pt x="33726" y="351181"/>
                    <a:pt x="32686" y="354628"/>
                    <a:pt x="31373" y="357975"/>
                  </a:cubicBezTo>
                  <a:cubicBezTo>
                    <a:pt x="29641" y="362534"/>
                    <a:pt x="36753" y="371106"/>
                    <a:pt x="37939" y="373112"/>
                  </a:cubicBezTo>
                  <a:cubicBezTo>
                    <a:pt x="38750" y="375602"/>
                    <a:pt x="38750" y="378282"/>
                    <a:pt x="37939" y="380772"/>
                  </a:cubicBezTo>
                  <a:cubicBezTo>
                    <a:pt x="36598" y="385942"/>
                    <a:pt x="35540" y="391177"/>
                    <a:pt x="34747" y="396457"/>
                  </a:cubicBezTo>
                  <a:cubicBezTo>
                    <a:pt x="33379" y="404664"/>
                    <a:pt x="28181" y="399831"/>
                    <a:pt x="44778" y="414694"/>
                  </a:cubicBezTo>
                  <a:cubicBezTo>
                    <a:pt x="61374" y="429558"/>
                    <a:pt x="52711" y="436580"/>
                    <a:pt x="51890" y="438312"/>
                  </a:cubicBezTo>
                  <a:cubicBezTo>
                    <a:pt x="50979" y="439516"/>
                    <a:pt x="49638" y="440328"/>
                    <a:pt x="48152" y="440592"/>
                  </a:cubicBezTo>
                  <a:cubicBezTo>
                    <a:pt x="48152" y="440592"/>
                    <a:pt x="42224" y="441504"/>
                    <a:pt x="39033" y="441778"/>
                  </a:cubicBezTo>
                  <a:cubicBezTo>
                    <a:pt x="37720" y="441768"/>
                    <a:pt x="36653" y="442817"/>
                    <a:pt x="36635" y="444121"/>
                  </a:cubicBezTo>
                  <a:cubicBezTo>
                    <a:pt x="36635" y="444376"/>
                    <a:pt x="36671" y="444632"/>
                    <a:pt x="36753" y="444878"/>
                  </a:cubicBezTo>
                  <a:cubicBezTo>
                    <a:pt x="38951" y="451900"/>
                    <a:pt x="42215" y="458538"/>
                    <a:pt x="46419" y="464575"/>
                  </a:cubicBezTo>
                  <a:cubicBezTo>
                    <a:pt x="47331" y="465943"/>
                    <a:pt x="46419" y="469681"/>
                    <a:pt x="46419" y="469681"/>
                  </a:cubicBezTo>
                  <a:cubicBezTo>
                    <a:pt x="46419" y="469681"/>
                    <a:pt x="41313" y="489014"/>
                    <a:pt x="40492" y="491020"/>
                  </a:cubicBezTo>
                  <a:cubicBezTo>
                    <a:pt x="39781" y="492506"/>
                    <a:pt x="38823" y="493856"/>
                    <a:pt x="37665" y="495032"/>
                  </a:cubicBezTo>
                  <a:lnTo>
                    <a:pt x="25081" y="499044"/>
                  </a:lnTo>
                  <a:cubicBezTo>
                    <a:pt x="23075" y="499592"/>
                    <a:pt x="23622" y="500777"/>
                    <a:pt x="23349" y="501871"/>
                  </a:cubicBezTo>
                  <a:cubicBezTo>
                    <a:pt x="23157" y="502893"/>
                    <a:pt x="23157" y="503950"/>
                    <a:pt x="23349" y="504972"/>
                  </a:cubicBezTo>
                  <a:cubicBezTo>
                    <a:pt x="22254" y="506786"/>
                    <a:pt x="21032" y="508528"/>
                    <a:pt x="19701" y="510170"/>
                  </a:cubicBezTo>
                  <a:cubicBezTo>
                    <a:pt x="18625" y="511656"/>
                    <a:pt x="18014" y="513434"/>
                    <a:pt x="17968" y="515276"/>
                  </a:cubicBezTo>
                  <a:cubicBezTo>
                    <a:pt x="17968" y="515276"/>
                    <a:pt x="20248" y="525489"/>
                    <a:pt x="20522" y="529502"/>
                  </a:cubicBezTo>
                  <a:cubicBezTo>
                    <a:pt x="20093" y="535055"/>
                    <a:pt x="18862" y="540526"/>
                    <a:pt x="16874" y="545733"/>
                  </a:cubicBezTo>
                  <a:cubicBezTo>
                    <a:pt x="15689" y="548560"/>
                    <a:pt x="13683" y="547192"/>
                    <a:pt x="12862" y="546645"/>
                  </a:cubicBezTo>
                  <a:cubicBezTo>
                    <a:pt x="12041" y="546098"/>
                    <a:pt x="4564" y="542359"/>
                    <a:pt x="2010" y="540353"/>
                  </a:cubicBezTo>
                  <a:cubicBezTo>
                    <a:pt x="1463" y="540080"/>
                    <a:pt x="825" y="540080"/>
                    <a:pt x="278" y="540353"/>
                  </a:cubicBezTo>
                  <a:cubicBezTo>
                    <a:pt x="460" y="541074"/>
                    <a:pt x="460" y="541821"/>
                    <a:pt x="278" y="542542"/>
                  </a:cubicBezTo>
                  <a:cubicBezTo>
                    <a:pt x="-443" y="552500"/>
                    <a:pt x="22" y="562512"/>
                    <a:pt x="1646" y="572361"/>
                  </a:cubicBezTo>
                  <a:cubicBezTo>
                    <a:pt x="3378" y="578470"/>
                    <a:pt x="3378" y="578288"/>
                    <a:pt x="4654" y="576738"/>
                  </a:cubicBezTo>
                  <a:cubicBezTo>
                    <a:pt x="5931" y="575187"/>
                    <a:pt x="6022" y="578288"/>
                    <a:pt x="6752" y="579200"/>
                  </a:cubicBezTo>
                  <a:cubicBezTo>
                    <a:pt x="7481" y="580112"/>
                    <a:pt x="9852" y="583030"/>
                    <a:pt x="11676" y="578470"/>
                  </a:cubicBezTo>
                  <a:cubicBezTo>
                    <a:pt x="13500" y="573911"/>
                    <a:pt x="15871" y="570628"/>
                    <a:pt x="16509" y="572361"/>
                  </a:cubicBezTo>
                  <a:cubicBezTo>
                    <a:pt x="17147" y="574093"/>
                    <a:pt x="16509" y="574458"/>
                    <a:pt x="14959" y="576373"/>
                  </a:cubicBezTo>
                  <a:cubicBezTo>
                    <a:pt x="13409" y="578288"/>
                    <a:pt x="10399" y="580112"/>
                    <a:pt x="15689" y="579565"/>
                  </a:cubicBezTo>
                  <a:cubicBezTo>
                    <a:pt x="20978" y="579017"/>
                    <a:pt x="25355" y="578653"/>
                    <a:pt x="23713" y="583759"/>
                  </a:cubicBezTo>
                  <a:cubicBezTo>
                    <a:pt x="22236" y="587088"/>
                    <a:pt x="21132" y="590580"/>
                    <a:pt x="20431" y="594155"/>
                  </a:cubicBezTo>
                  <a:cubicBezTo>
                    <a:pt x="20321" y="596325"/>
                    <a:pt x="19828" y="598450"/>
                    <a:pt x="18971" y="600447"/>
                  </a:cubicBezTo>
                  <a:cubicBezTo>
                    <a:pt x="18333" y="601815"/>
                    <a:pt x="17786" y="604277"/>
                    <a:pt x="19701" y="604459"/>
                  </a:cubicBezTo>
                  <a:cubicBezTo>
                    <a:pt x="21616" y="604642"/>
                    <a:pt x="21251" y="605189"/>
                    <a:pt x="20248" y="606557"/>
                  </a:cubicBezTo>
                  <a:cubicBezTo>
                    <a:pt x="19245" y="607924"/>
                    <a:pt x="18151" y="608472"/>
                    <a:pt x="22345" y="612666"/>
                  </a:cubicBezTo>
                  <a:cubicBezTo>
                    <a:pt x="26540" y="616861"/>
                    <a:pt x="24807" y="616952"/>
                    <a:pt x="24625" y="619323"/>
                  </a:cubicBezTo>
                  <a:cubicBezTo>
                    <a:pt x="24652" y="623591"/>
                    <a:pt x="26513" y="627649"/>
                    <a:pt x="29731" y="630448"/>
                  </a:cubicBezTo>
                  <a:cubicBezTo>
                    <a:pt x="34109" y="634643"/>
                    <a:pt x="32194" y="637926"/>
                    <a:pt x="34291" y="640570"/>
                  </a:cubicBezTo>
                  <a:cubicBezTo>
                    <a:pt x="37118" y="643816"/>
                    <a:pt x="40164" y="646862"/>
                    <a:pt x="43410" y="649689"/>
                  </a:cubicBezTo>
                  <a:cubicBezTo>
                    <a:pt x="45243" y="651330"/>
                    <a:pt x="46893" y="653163"/>
                    <a:pt x="48334" y="655160"/>
                  </a:cubicBezTo>
                  <a:cubicBezTo>
                    <a:pt x="49784" y="657522"/>
                    <a:pt x="51918" y="659401"/>
                    <a:pt x="54444" y="660541"/>
                  </a:cubicBezTo>
                  <a:cubicBezTo>
                    <a:pt x="57453" y="661452"/>
                    <a:pt x="58639" y="662820"/>
                    <a:pt x="58456" y="665282"/>
                  </a:cubicBezTo>
                  <a:cubicBezTo>
                    <a:pt x="58274" y="667745"/>
                    <a:pt x="57635" y="669112"/>
                    <a:pt x="54261" y="669295"/>
                  </a:cubicBezTo>
                  <a:cubicBezTo>
                    <a:pt x="50887" y="669477"/>
                    <a:pt x="49520" y="669295"/>
                    <a:pt x="49702" y="670754"/>
                  </a:cubicBezTo>
                  <a:cubicBezTo>
                    <a:pt x="49884" y="672213"/>
                    <a:pt x="51800" y="672122"/>
                    <a:pt x="52711" y="673398"/>
                  </a:cubicBezTo>
                  <a:cubicBezTo>
                    <a:pt x="53623" y="674675"/>
                    <a:pt x="55356" y="680693"/>
                    <a:pt x="52164" y="678778"/>
                  </a:cubicBezTo>
                  <a:cubicBezTo>
                    <a:pt x="48973" y="676863"/>
                    <a:pt x="44231" y="675131"/>
                    <a:pt x="45325" y="677228"/>
                  </a:cubicBezTo>
                  <a:cubicBezTo>
                    <a:pt x="47158" y="680994"/>
                    <a:pt x="49264" y="684614"/>
                    <a:pt x="51617" y="688080"/>
                  </a:cubicBezTo>
                  <a:cubicBezTo>
                    <a:pt x="53058" y="690697"/>
                    <a:pt x="54070" y="693533"/>
                    <a:pt x="54627" y="696469"/>
                  </a:cubicBezTo>
                  <a:cubicBezTo>
                    <a:pt x="56031" y="698867"/>
                    <a:pt x="57891" y="700974"/>
                    <a:pt x="60098" y="702670"/>
                  </a:cubicBezTo>
                  <a:cubicBezTo>
                    <a:pt x="62195" y="704403"/>
                    <a:pt x="64931" y="706318"/>
                    <a:pt x="62833" y="707594"/>
                  </a:cubicBezTo>
                  <a:cubicBezTo>
                    <a:pt x="60736" y="708871"/>
                    <a:pt x="60006" y="708597"/>
                    <a:pt x="60371" y="711789"/>
                  </a:cubicBezTo>
                  <a:cubicBezTo>
                    <a:pt x="60736" y="714980"/>
                    <a:pt x="60371" y="717716"/>
                    <a:pt x="59186" y="718081"/>
                  </a:cubicBezTo>
                  <a:cubicBezTo>
                    <a:pt x="58000" y="718446"/>
                    <a:pt x="57271" y="719631"/>
                    <a:pt x="61101" y="719449"/>
                  </a:cubicBezTo>
                  <a:cubicBezTo>
                    <a:pt x="64931" y="719266"/>
                    <a:pt x="101133" y="718628"/>
                    <a:pt x="101133" y="718628"/>
                  </a:cubicBezTo>
                  <a:cubicBezTo>
                    <a:pt x="103267" y="718993"/>
                    <a:pt x="105355" y="717817"/>
                    <a:pt x="106148" y="715801"/>
                  </a:cubicBezTo>
                  <a:cubicBezTo>
                    <a:pt x="107242" y="712336"/>
                    <a:pt x="107881" y="711242"/>
                    <a:pt x="106148" y="708415"/>
                  </a:cubicBezTo>
                  <a:cubicBezTo>
                    <a:pt x="101798" y="702807"/>
                    <a:pt x="102811" y="694727"/>
                    <a:pt x="108419" y="690378"/>
                  </a:cubicBezTo>
                  <a:cubicBezTo>
                    <a:pt x="110398" y="688837"/>
                    <a:pt x="112777" y="687916"/>
                    <a:pt x="115267" y="687715"/>
                  </a:cubicBezTo>
                  <a:cubicBezTo>
                    <a:pt x="132684" y="682973"/>
                    <a:pt x="143718" y="682152"/>
                    <a:pt x="146636" y="681241"/>
                  </a:cubicBezTo>
                  <a:cubicBezTo>
                    <a:pt x="149363" y="680247"/>
                    <a:pt x="152418" y="680848"/>
                    <a:pt x="154570" y="682791"/>
                  </a:cubicBezTo>
                  <a:cubicBezTo>
                    <a:pt x="156667" y="684614"/>
                    <a:pt x="157853" y="688080"/>
                    <a:pt x="161409" y="682791"/>
                  </a:cubicBezTo>
                  <a:cubicBezTo>
                    <a:pt x="164965" y="677502"/>
                    <a:pt x="169251" y="668109"/>
                    <a:pt x="172807" y="663732"/>
                  </a:cubicBezTo>
                  <a:cubicBezTo>
                    <a:pt x="176364" y="659355"/>
                    <a:pt x="179647" y="652698"/>
                    <a:pt x="178097" y="653063"/>
                  </a:cubicBezTo>
                  <a:cubicBezTo>
                    <a:pt x="176546" y="653428"/>
                    <a:pt x="178097" y="649324"/>
                    <a:pt x="178097" y="646041"/>
                  </a:cubicBezTo>
                  <a:cubicBezTo>
                    <a:pt x="178097" y="642759"/>
                    <a:pt x="178097" y="641300"/>
                    <a:pt x="180012" y="640752"/>
                  </a:cubicBezTo>
                  <a:cubicBezTo>
                    <a:pt x="181926" y="640205"/>
                    <a:pt x="182473" y="639020"/>
                    <a:pt x="181015" y="635099"/>
                  </a:cubicBezTo>
                  <a:cubicBezTo>
                    <a:pt x="179409" y="631770"/>
                    <a:pt x="180230" y="627767"/>
                    <a:pt x="183021" y="625341"/>
                  </a:cubicBezTo>
                  <a:cubicBezTo>
                    <a:pt x="185939" y="623372"/>
                    <a:pt x="186714" y="619396"/>
                    <a:pt x="184735" y="616478"/>
                  </a:cubicBezTo>
                  <a:cubicBezTo>
                    <a:pt x="184279" y="615803"/>
                    <a:pt x="183696" y="615219"/>
                    <a:pt x="183021" y="614764"/>
                  </a:cubicBezTo>
                  <a:cubicBezTo>
                    <a:pt x="178279" y="611116"/>
                    <a:pt x="182200" y="612484"/>
                    <a:pt x="183021" y="612028"/>
                  </a:cubicBezTo>
                  <a:cubicBezTo>
                    <a:pt x="183841" y="611572"/>
                    <a:pt x="184297" y="611298"/>
                    <a:pt x="183568" y="609566"/>
                  </a:cubicBezTo>
                  <a:cubicBezTo>
                    <a:pt x="182839" y="607833"/>
                    <a:pt x="184297" y="609566"/>
                    <a:pt x="184936" y="609566"/>
                  </a:cubicBezTo>
                  <a:cubicBezTo>
                    <a:pt x="185574" y="609566"/>
                    <a:pt x="188310" y="609566"/>
                    <a:pt x="185847" y="606192"/>
                  </a:cubicBezTo>
                  <a:cubicBezTo>
                    <a:pt x="183386" y="602818"/>
                    <a:pt x="175999" y="597620"/>
                    <a:pt x="182839" y="598532"/>
                  </a:cubicBezTo>
                  <a:cubicBezTo>
                    <a:pt x="189678" y="599444"/>
                    <a:pt x="190954" y="597802"/>
                    <a:pt x="187945" y="595523"/>
                  </a:cubicBezTo>
                  <a:cubicBezTo>
                    <a:pt x="184936" y="593243"/>
                    <a:pt x="185483" y="593790"/>
                    <a:pt x="186760" y="592149"/>
                  </a:cubicBezTo>
                  <a:cubicBezTo>
                    <a:pt x="188036" y="590507"/>
                    <a:pt x="192869" y="580932"/>
                    <a:pt x="190042" y="579382"/>
                  </a:cubicBezTo>
                  <a:cubicBezTo>
                    <a:pt x="187215" y="577832"/>
                    <a:pt x="184753" y="578014"/>
                    <a:pt x="186030" y="577467"/>
                  </a:cubicBezTo>
                  <a:cubicBezTo>
                    <a:pt x="187307" y="576920"/>
                    <a:pt x="189495" y="576373"/>
                    <a:pt x="186577" y="575005"/>
                  </a:cubicBezTo>
                  <a:cubicBezTo>
                    <a:pt x="183659" y="573637"/>
                    <a:pt x="173720" y="569716"/>
                    <a:pt x="179008" y="570628"/>
                  </a:cubicBezTo>
                  <a:cubicBezTo>
                    <a:pt x="184297" y="571540"/>
                    <a:pt x="189495" y="574093"/>
                    <a:pt x="192139" y="572178"/>
                  </a:cubicBezTo>
                  <a:cubicBezTo>
                    <a:pt x="194784" y="570263"/>
                    <a:pt x="193416" y="569898"/>
                    <a:pt x="191319" y="568348"/>
                  </a:cubicBezTo>
                  <a:cubicBezTo>
                    <a:pt x="189222" y="566798"/>
                    <a:pt x="180923" y="562695"/>
                    <a:pt x="178461" y="563606"/>
                  </a:cubicBezTo>
                  <a:cubicBezTo>
                    <a:pt x="175999" y="564518"/>
                    <a:pt x="174996" y="565157"/>
                    <a:pt x="172899" y="563606"/>
                  </a:cubicBezTo>
                  <a:cubicBezTo>
                    <a:pt x="170802" y="562056"/>
                    <a:pt x="172899" y="561691"/>
                    <a:pt x="176546" y="562239"/>
                  </a:cubicBezTo>
                  <a:cubicBezTo>
                    <a:pt x="181716" y="563005"/>
                    <a:pt x="186969" y="563005"/>
                    <a:pt x="192139" y="562239"/>
                  </a:cubicBezTo>
                  <a:cubicBezTo>
                    <a:pt x="195513" y="561235"/>
                    <a:pt x="213751" y="558773"/>
                    <a:pt x="215302" y="551934"/>
                  </a:cubicBezTo>
                  <a:cubicBezTo>
                    <a:pt x="216852" y="545095"/>
                    <a:pt x="216669" y="546098"/>
                    <a:pt x="217946" y="547557"/>
                  </a:cubicBezTo>
                  <a:cubicBezTo>
                    <a:pt x="219223" y="549016"/>
                    <a:pt x="219679" y="550202"/>
                    <a:pt x="219861" y="546280"/>
                  </a:cubicBezTo>
                  <a:cubicBezTo>
                    <a:pt x="220043" y="542359"/>
                    <a:pt x="221411" y="531417"/>
                    <a:pt x="222141" y="539988"/>
                  </a:cubicBezTo>
                  <a:cubicBezTo>
                    <a:pt x="222870" y="548560"/>
                    <a:pt x="223509" y="554761"/>
                    <a:pt x="226883" y="551387"/>
                  </a:cubicBezTo>
                  <a:cubicBezTo>
                    <a:pt x="230029" y="547803"/>
                    <a:pt x="233540" y="544566"/>
                    <a:pt x="237370" y="541721"/>
                  </a:cubicBezTo>
                  <a:cubicBezTo>
                    <a:pt x="240743" y="539624"/>
                    <a:pt x="247036" y="538621"/>
                    <a:pt x="244938" y="535429"/>
                  </a:cubicBezTo>
                  <a:cubicBezTo>
                    <a:pt x="242841" y="532237"/>
                    <a:pt x="240926" y="529866"/>
                    <a:pt x="244938" y="531417"/>
                  </a:cubicBezTo>
                  <a:cubicBezTo>
                    <a:pt x="248951" y="532967"/>
                    <a:pt x="252872" y="532602"/>
                    <a:pt x="253510" y="531417"/>
                  </a:cubicBezTo>
                  <a:cubicBezTo>
                    <a:pt x="254149" y="530231"/>
                    <a:pt x="254604" y="528407"/>
                    <a:pt x="251778" y="526675"/>
                  </a:cubicBezTo>
                  <a:cubicBezTo>
                    <a:pt x="248951" y="524942"/>
                    <a:pt x="244117" y="522115"/>
                    <a:pt x="245120" y="524395"/>
                  </a:cubicBezTo>
                  <a:cubicBezTo>
                    <a:pt x="246124" y="526675"/>
                    <a:pt x="246215" y="527769"/>
                    <a:pt x="244209" y="527039"/>
                  </a:cubicBezTo>
                  <a:cubicBezTo>
                    <a:pt x="242039" y="526611"/>
                    <a:pt x="239795" y="526802"/>
                    <a:pt x="237734" y="527587"/>
                  </a:cubicBezTo>
                  <a:cubicBezTo>
                    <a:pt x="236731" y="527587"/>
                    <a:pt x="233722" y="524760"/>
                    <a:pt x="236001" y="524942"/>
                  </a:cubicBezTo>
                  <a:cubicBezTo>
                    <a:pt x="238281" y="525125"/>
                    <a:pt x="242476" y="526492"/>
                    <a:pt x="241108" y="524942"/>
                  </a:cubicBezTo>
                  <a:cubicBezTo>
                    <a:pt x="239741" y="523392"/>
                    <a:pt x="238281" y="522845"/>
                    <a:pt x="241108" y="520930"/>
                  </a:cubicBezTo>
                  <a:cubicBezTo>
                    <a:pt x="247017" y="516361"/>
                    <a:pt x="253264" y="512239"/>
                    <a:pt x="259802" y="508619"/>
                  </a:cubicBezTo>
                  <a:cubicBezTo>
                    <a:pt x="264088" y="507434"/>
                    <a:pt x="267371" y="507434"/>
                    <a:pt x="264362" y="502145"/>
                  </a:cubicBezTo>
                  <a:cubicBezTo>
                    <a:pt x="261352" y="496856"/>
                    <a:pt x="260349" y="491749"/>
                    <a:pt x="259346" y="490929"/>
                  </a:cubicBezTo>
                  <a:cubicBezTo>
                    <a:pt x="258087" y="489251"/>
                    <a:pt x="256154" y="488220"/>
                    <a:pt x="254057" y="488102"/>
                  </a:cubicBezTo>
                  <a:cubicBezTo>
                    <a:pt x="249862" y="487372"/>
                    <a:pt x="247947" y="487555"/>
                    <a:pt x="249498" y="485092"/>
                  </a:cubicBezTo>
                  <a:cubicBezTo>
                    <a:pt x="251048" y="482630"/>
                    <a:pt x="248586" y="479530"/>
                    <a:pt x="247583" y="478618"/>
                  </a:cubicBezTo>
                  <a:cubicBezTo>
                    <a:pt x="246580" y="477706"/>
                    <a:pt x="233357" y="468952"/>
                    <a:pt x="231625" y="466672"/>
                  </a:cubicBezTo>
                  <a:cubicBezTo>
                    <a:pt x="229892" y="464393"/>
                    <a:pt x="228980" y="463207"/>
                    <a:pt x="224968" y="465487"/>
                  </a:cubicBezTo>
                  <a:cubicBezTo>
                    <a:pt x="221967" y="468076"/>
                    <a:pt x="217463" y="467830"/>
                    <a:pt x="214755" y="464940"/>
                  </a:cubicBezTo>
                  <a:cubicBezTo>
                    <a:pt x="212329" y="462286"/>
                    <a:pt x="209147" y="460444"/>
                    <a:pt x="205636" y="459651"/>
                  </a:cubicBezTo>
                  <a:cubicBezTo>
                    <a:pt x="203356" y="459651"/>
                    <a:pt x="201988" y="458648"/>
                    <a:pt x="204450" y="457736"/>
                  </a:cubicBezTo>
                  <a:cubicBezTo>
                    <a:pt x="206912" y="456824"/>
                    <a:pt x="208645" y="455274"/>
                    <a:pt x="206548" y="453541"/>
                  </a:cubicBezTo>
                  <a:cubicBezTo>
                    <a:pt x="203055" y="449912"/>
                    <a:pt x="201104" y="445079"/>
                    <a:pt x="201076" y="440045"/>
                  </a:cubicBezTo>
                  <a:cubicBezTo>
                    <a:pt x="201076" y="434482"/>
                    <a:pt x="200255" y="427278"/>
                    <a:pt x="202353" y="428464"/>
                  </a:cubicBezTo>
                  <a:cubicBezTo>
                    <a:pt x="204450" y="429649"/>
                    <a:pt x="203903" y="428464"/>
                    <a:pt x="202353" y="425819"/>
                  </a:cubicBezTo>
                  <a:cubicBezTo>
                    <a:pt x="200803" y="423175"/>
                    <a:pt x="200255" y="423357"/>
                    <a:pt x="200894" y="421078"/>
                  </a:cubicBezTo>
                  <a:cubicBezTo>
                    <a:pt x="201532" y="418798"/>
                    <a:pt x="200894" y="417795"/>
                    <a:pt x="200894" y="416701"/>
                  </a:cubicBezTo>
                  <a:cubicBezTo>
                    <a:pt x="200894" y="415606"/>
                    <a:pt x="199617" y="414968"/>
                    <a:pt x="201715" y="414603"/>
                  </a:cubicBezTo>
                  <a:cubicBezTo>
                    <a:pt x="203812" y="414238"/>
                    <a:pt x="201715" y="412688"/>
                    <a:pt x="201715" y="411138"/>
                  </a:cubicBezTo>
                  <a:cubicBezTo>
                    <a:pt x="201715" y="409588"/>
                    <a:pt x="201715" y="409679"/>
                    <a:pt x="202991" y="408858"/>
                  </a:cubicBezTo>
                  <a:cubicBezTo>
                    <a:pt x="204268" y="408037"/>
                    <a:pt x="202991" y="407399"/>
                    <a:pt x="202991" y="406579"/>
                  </a:cubicBezTo>
                  <a:cubicBezTo>
                    <a:pt x="202991" y="405758"/>
                    <a:pt x="203903" y="406579"/>
                    <a:pt x="206183" y="406579"/>
                  </a:cubicBezTo>
                  <a:cubicBezTo>
                    <a:pt x="208116" y="406515"/>
                    <a:pt x="209977" y="407354"/>
                    <a:pt x="211198" y="408858"/>
                  </a:cubicBezTo>
                  <a:cubicBezTo>
                    <a:pt x="212657" y="410408"/>
                    <a:pt x="213295" y="410956"/>
                    <a:pt x="211198" y="407126"/>
                  </a:cubicBezTo>
                  <a:cubicBezTo>
                    <a:pt x="209101" y="403296"/>
                    <a:pt x="208463" y="402566"/>
                    <a:pt x="209283" y="399010"/>
                  </a:cubicBezTo>
                  <a:cubicBezTo>
                    <a:pt x="210104" y="395453"/>
                    <a:pt x="215119" y="386426"/>
                    <a:pt x="214208" y="380772"/>
                  </a:cubicBezTo>
                  <a:cubicBezTo>
                    <a:pt x="213295" y="375118"/>
                    <a:pt x="210195" y="375392"/>
                    <a:pt x="210195" y="371653"/>
                  </a:cubicBezTo>
                  <a:cubicBezTo>
                    <a:pt x="210195" y="367914"/>
                    <a:pt x="210195" y="366273"/>
                    <a:pt x="214208" y="368370"/>
                  </a:cubicBezTo>
                  <a:cubicBezTo>
                    <a:pt x="218220" y="370468"/>
                    <a:pt x="224421" y="369920"/>
                    <a:pt x="225606" y="365908"/>
                  </a:cubicBezTo>
                  <a:cubicBezTo>
                    <a:pt x="226235" y="362425"/>
                    <a:pt x="227184" y="359005"/>
                    <a:pt x="228433" y="355695"/>
                  </a:cubicBezTo>
                  <a:cubicBezTo>
                    <a:pt x="229801" y="353415"/>
                    <a:pt x="229801" y="352047"/>
                    <a:pt x="227886" y="349220"/>
                  </a:cubicBezTo>
                  <a:cubicBezTo>
                    <a:pt x="225971" y="346394"/>
                    <a:pt x="227886" y="347488"/>
                    <a:pt x="225971" y="345026"/>
                  </a:cubicBezTo>
                  <a:cubicBezTo>
                    <a:pt x="224056" y="342564"/>
                    <a:pt x="219314" y="340649"/>
                    <a:pt x="221229" y="338551"/>
                  </a:cubicBezTo>
                  <a:cubicBezTo>
                    <a:pt x="223144" y="336454"/>
                    <a:pt x="223874" y="336272"/>
                    <a:pt x="225424" y="339737"/>
                  </a:cubicBezTo>
                  <a:cubicBezTo>
                    <a:pt x="226974" y="343202"/>
                    <a:pt x="228798" y="343658"/>
                    <a:pt x="228433" y="345573"/>
                  </a:cubicBezTo>
                  <a:cubicBezTo>
                    <a:pt x="228068" y="347488"/>
                    <a:pt x="229162" y="348856"/>
                    <a:pt x="231898" y="348856"/>
                  </a:cubicBezTo>
                  <a:cubicBezTo>
                    <a:pt x="234634" y="348856"/>
                    <a:pt x="236640" y="348035"/>
                    <a:pt x="235819" y="349585"/>
                  </a:cubicBezTo>
                  <a:cubicBezTo>
                    <a:pt x="234999" y="351135"/>
                    <a:pt x="236822" y="350315"/>
                    <a:pt x="237917" y="347488"/>
                  </a:cubicBezTo>
                  <a:cubicBezTo>
                    <a:pt x="239011" y="343202"/>
                    <a:pt x="241482" y="339390"/>
                    <a:pt x="244938" y="336636"/>
                  </a:cubicBezTo>
                  <a:cubicBezTo>
                    <a:pt x="250802" y="333572"/>
                    <a:pt x="256903" y="330974"/>
                    <a:pt x="263176" y="328885"/>
                  </a:cubicBezTo>
                  <a:cubicBezTo>
                    <a:pt x="265456" y="328156"/>
                    <a:pt x="266276" y="328885"/>
                    <a:pt x="268374" y="325876"/>
                  </a:cubicBezTo>
                  <a:cubicBezTo>
                    <a:pt x="270471" y="322867"/>
                    <a:pt x="275031" y="314477"/>
                    <a:pt x="278587" y="315207"/>
                  </a:cubicBezTo>
                  <a:cubicBezTo>
                    <a:pt x="282143" y="315936"/>
                    <a:pt x="282782" y="316484"/>
                    <a:pt x="281232" y="312927"/>
                  </a:cubicBezTo>
                  <a:cubicBezTo>
                    <a:pt x="279681" y="309371"/>
                    <a:pt x="280684" y="308915"/>
                    <a:pt x="284058" y="311377"/>
                  </a:cubicBezTo>
                  <a:cubicBezTo>
                    <a:pt x="287432" y="313839"/>
                    <a:pt x="288892" y="316301"/>
                    <a:pt x="292266" y="313292"/>
                  </a:cubicBezTo>
                  <a:cubicBezTo>
                    <a:pt x="295640" y="310283"/>
                    <a:pt x="308771" y="300981"/>
                    <a:pt x="311506" y="301711"/>
                  </a:cubicBezTo>
                  <a:cubicBezTo>
                    <a:pt x="314242" y="302440"/>
                    <a:pt x="314516" y="302258"/>
                    <a:pt x="316796" y="300161"/>
                  </a:cubicBezTo>
                  <a:cubicBezTo>
                    <a:pt x="318236" y="298820"/>
                    <a:pt x="319905" y="297744"/>
                    <a:pt x="321720" y="296969"/>
                  </a:cubicBezTo>
                  <a:cubicBezTo>
                    <a:pt x="323689" y="294963"/>
                    <a:pt x="325404" y="292729"/>
                    <a:pt x="326826" y="290312"/>
                  </a:cubicBezTo>
                  <a:cubicBezTo>
                    <a:pt x="330464" y="283993"/>
                    <a:pt x="334741" y="278066"/>
                    <a:pt x="339593" y="272622"/>
                  </a:cubicBezTo>
                  <a:cubicBezTo>
                    <a:pt x="342602" y="271062"/>
                    <a:pt x="345338" y="269029"/>
                    <a:pt x="347708" y="266603"/>
                  </a:cubicBezTo>
                  <a:cubicBezTo>
                    <a:pt x="349623" y="264323"/>
                    <a:pt x="355733" y="262773"/>
                    <a:pt x="352086" y="261770"/>
                  </a:cubicBezTo>
                  <a:cubicBezTo>
                    <a:pt x="348438" y="260767"/>
                    <a:pt x="345885" y="258214"/>
                    <a:pt x="348712" y="258031"/>
                  </a:cubicBezTo>
                  <a:cubicBezTo>
                    <a:pt x="351539" y="257849"/>
                    <a:pt x="353818" y="258031"/>
                    <a:pt x="349441" y="255751"/>
                  </a:cubicBezTo>
                  <a:cubicBezTo>
                    <a:pt x="346468" y="254502"/>
                    <a:pt x="343660" y="252906"/>
                    <a:pt x="341052" y="251010"/>
                  </a:cubicBezTo>
                  <a:cubicBezTo>
                    <a:pt x="339957" y="250007"/>
                    <a:pt x="337131" y="248730"/>
                    <a:pt x="341052" y="249095"/>
                  </a:cubicBezTo>
                  <a:cubicBezTo>
                    <a:pt x="344973" y="249459"/>
                    <a:pt x="342511" y="246085"/>
                    <a:pt x="341052" y="244353"/>
                  </a:cubicBezTo>
                  <a:cubicBezTo>
                    <a:pt x="339593" y="242620"/>
                    <a:pt x="331933" y="244353"/>
                    <a:pt x="335489" y="240523"/>
                  </a:cubicBezTo>
                  <a:cubicBezTo>
                    <a:pt x="339173" y="236556"/>
                    <a:pt x="343341" y="233064"/>
                    <a:pt x="347891" y="230127"/>
                  </a:cubicBezTo>
                  <a:cubicBezTo>
                    <a:pt x="351146" y="228987"/>
                    <a:pt x="353134" y="225696"/>
                    <a:pt x="352633" y="222285"/>
                  </a:cubicBezTo>
                  <a:cubicBezTo>
                    <a:pt x="352633" y="217361"/>
                    <a:pt x="351994" y="218273"/>
                    <a:pt x="354274" y="216814"/>
                  </a:cubicBezTo>
                  <a:cubicBezTo>
                    <a:pt x="356554" y="215355"/>
                    <a:pt x="358104" y="213987"/>
                    <a:pt x="354274" y="212984"/>
                  </a:cubicBezTo>
                  <a:cubicBezTo>
                    <a:pt x="350444" y="211981"/>
                    <a:pt x="347618" y="211433"/>
                    <a:pt x="351630" y="209154"/>
                  </a:cubicBezTo>
                  <a:cubicBezTo>
                    <a:pt x="355861" y="207111"/>
                    <a:pt x="359864" y="204640"/>
                    <a:pt x="363576" y="201767"/>
                  </a:cubicBezTo>
                  <a:cubicBezTo>
                    <a:pt x="365682" y="198950"/>
                    <a:pt x="369366" y="197810"/>
                    <a:pt x="372695" y="198941"/>
                  </a:cubicBezTo>
                  <a:cubicBezTo>
                    <a:pt x="376342" y="200491"/>
                    <a:pt x="380901" y="201220"/>
                    <a:pt x="380719" y="198941"/>
                  </a:cubicBezTo>
                  <a:cubicBezTo>
                    <a:pt x="380537" y="196661"/>
                    <a:pt x="379351" y="195931"/>
                    <a:pt x="378074" y="194928"/>
                  </a:cubicBezTo>
                  <a:cubicBezTo>
                    <a:pt x="376798" y="193925"/>
                    <a:pt x="375248" y="193196"/>
                    <a:pt x="377527" y="191919"/>
                  </a:cubicBezTo>
                  <a:cubicBezTo>
                    <a:pt x="379807" y="190642"/>
                    <a:pt x="378804" y="190369"/>
                    <a:pt x="378622" y="189457"/>
                  </a:cubicBezTo>
                  <a:cubicBezTo>
                    <a:pt x="378440" y="188545"/>
                    <a:pt x="378622" y="186539"/>
                    <a:pt x="379807" y="185809"/>
                  </a:cubicBezTo>
                  <a:cubicBezTo>
                    <a:pt x="380993" y="185080"/>
                    <a:pt x="381448" y="184259"/>
                    <a:pt x="383546" y="185809"/>
                  </a:cubicBezTo>
                  <a:cubicBezTo>
                    <a:pt x="385643" y="187360"/>
                    <a:pt x="388470" y="190186"/>
                    <a:pt x="389838" y="187907"/>
                  </a:cubicBezTo>
                  <a:cubicBezTo>
                    <a:pt x="391206" y="185627"/>
                    <a:pt x="392483" y="184077"/>
                    <a:pt x="394945" y="185809"/>
                  </a:cubicBezTo>
                  <a:cubicBezTo>
                    <a:pt x="397407" y="187542"/>
                    <a:pt x="400689" y="187542"/>
                    <a:pt x="401601" y="189001"/>
                  </a:cubicBezTo>
                  <a:cubicBezTo>
                    <a:pt x="402513" y="190460"/>
                    <a:pt x="403881" y="193196"/>
                    <a:pt x="405978" y="189001"/>
                  </a:cubicBezTo>
                  <a:cubicBezTo>
                    <a:pt x="408076" y="184806"/>
                    <a:pt x="408076" y="184989"/>
                    <a:pt x="410538" y="184806"/>
                  </a:cubicBezTo>
                  <a:cubicBezTo>
                    <a:pt x="420104" y="184934"/>
                    <a:pt x="429660" y="185536"/>
                    <a:pt x="439171" y="186630"/>
                  </a:cubicBezTo>
                  <a:cubicBezTo>
                    <a:pt x="436919" y="180566"/>
                    <a:pt x="434275" y="174657"/>
                    <a:pt x="431238" y="168939"/>
                  </a:cubicBezTo>
                  <a:cubicBezTo>
                    <a:pt x="429779" y="168119"/>
                    <a:pt x="428320" y="166477"/>
                    <a:pt x="428320" y="166477"/>
                  </a:cubicBezTo>
                  <a:close/>
                </a:path>
              </a:pathLst>
            </a:custGeom>
            <a:grpFill/>
            <a:ln w="4559" cap="flat">
              <a:solidFill>
                <a:srgbClr val="FFFFFF"/>
              </a:solidFill>
              <a:prstDash val="solid"/>
              <a:miter/>
            </a:ln>
          </p:spPr>
          <p:txBody>
            <a:bodyPr rtlCol="0" anchor="ctr"/>
            <a:lstStyle/>
            <a:p>
              <a:endParaRPr lang="en-US"/>
            </a:p>
          </p:txBody>
        </p:sp>
      </p:grpSp>
      <p:grpSp>
        <p:nvGrpSpPr>
          <p:cNvPr id="1425" name="Graphic 2">
            <a:extLst>
              <a:ext uri="{FF2B5EF4-FFF2-40B4-BE49-F238E27FC236}">
                <a16:creationId xmlns:a16="http://schemas.microsoft.com/office/drawing/2014/main" id="{3CB0877B-0388-133E-CA05-D811D213A294}"/>
              </a:ext>
            </a:extLst>
          </p:cNvPr>
          <p:cNvGrpSpPr/>
          <p:nvPr/>
        </p:nvGrpSpPr>
        <p:grpSpPr>
          <a:xfrm>
            <a:off x="5915872" y="2773725"/>
            <a:ext cx="268804" cy="303323"/>
            <a:chOff x="5888509" y="2213520"/>
            <a:chExt cx="309368" cy="349096"/>
          </a:xfrm>
          <a:solidFill>
            <a:srgbClr val="8FC24B"/>
          </a:solidFill>
        </p:grpSpPr>
        <p:sp>
          <p:nvSpPr>
            <p:cNvPr id="1426" name="Freeform: Shape 1425">
              <a:extLst>
                <a:ext uri="{FF2B5EF4-FFF2-40B4-BE49-F238E27FC236}">
                  <a16:creationId xmlns:a16="http://schemas.microsoft.com/office/drawing/2014/main" id="{2CAA8CB1-623A-DAFE-1A4A-07DDE061C5D5}"/>
                </a:ext>
              </a:extLst>
            </p:cNvPr>
            <p:cNvSpPr/>
            <p:nvPr/>
          </p:nvSpPr>
          <p:spPr>
            <a:xfrm>
              <a:off x="6134067" y="2231511"/>
              <a:ext cx="21999" cy="21311"/>
            </a:xfrm>
            <a:custGeom>
              <a:avLst/>
              <a:gdLst>
                <a:gd name="connsiteX0" fmla="*/ 6746 w 21999"/>
                <a:gd name="connsiteY0" fmla="*/ 20838 h 21311"/>
                <a:gd name="connsiteX1" fmla="*/ 11579 w 21999"/>
                <a:gd name="connsiteY1" fmla="*/ 16917 h 21311"/>
                <a:gd name="connsiteX2" fmla="*/ 20698 w 21999"/>
                <a:gd name="connsiteY2" fmla="*/ 16917 h 21311"/>
                <a:gd name="connsiteX3" fmla="*/ 17233 w 21999"/>
                <a:gd name="connsiteY3" fmla="*/ 12358 h 21311"/>
                <a:gd name="connsiteX4" fmla="*/ 18418 w 21999"/>
                <a:gd name="connsiteY4" fmla="*/ 7525 h 21311"/>
                <a:gd name="connsiteX5" fmla="*/ 12400 w 21999"/>
                <a:gd name="connsiteY5" fmla="*/ 5245 h 21311"/>
                <a:gd name="connsiteX6" fmla="*/ 10759 w 21999"/>
                <a:gd name="connsiteY6" fmla="*/ 1780 h 21311"/>
                <a:gd name="connsiteX7" fmla="*/ 5288 w 21999"/>
                <a:gd name="connsiteY7" fmla="*/ 959 h 21311"/>
                <a:gd name="connsiteX8" fmla="*/ 8752 w 21999"/>
                <a:gd name="connsiteY8" fmla="*/ 5519 h 21311"/>
                <a:gd name="connsiteX9" fmla="*/ 3008 w 21999"/>
                <a:gd name="connsiteY9" fmla="*/ 6066 h 21311"/>
                <a:gd name="connsiteX10" fmla="*/ 454 w 21999"/>
                <a:gd name="connsiteY10" fmla="*/ 8893 h 21311"/>
                <a:gd name="connsiteX11" fmla="*/ 6746 w 21999"/>
                <a:gd name="connsiteY11" fmla="*/ 20838 h 2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99" h="21311">
                  <a:moveTo>
                    <a:pt x="6746" y="20838"/>
                  </a:moveTo>
                  <a:cubicBezTo>
                    <a:pt x="9299" y="22024"/>
                    <a:pt x="10120" y="20838"/>
                    <a:pt x="11579" y="16917"/>
                  </a:cubicBezTo>
                  <a:cubicBezTo>
                    <a:pt x="13038" y="12996"/>
                    <a:pt x="18145" y="16917"/>
                    <a:pt x="20698" y="16917"/>
                  </a:cubicBezTo>
                  <a:cubicBezTo>
                    <a:pt x="23252" y="16917"/>
                    <a:pt x="21793" y="15458"/>
                    <a:pt x="17233" y="12358"/>
                  </a:cubicBezTo>
                  <a:cubicBezTo>
                    <a:pt x="12674" y="9257"/>
                    <a:pt x="16412" y="9440"/>
                    <a:pt x="18418" y="7525"/>
                  </a:cubicBezTo>
                  <a:cubicBezTo>
                    <a:pt x="20425" y="5610"/>
                    <a:pt x="15318" y="5792"/>
                    <a:pt x="12400" y="5245"/>
                  </a:cubicBezTo>
                  <a:cubicBezTo>
                    <a:pt x="9482" y="4698"/>
                    <a:pt x="10759" y="4333"/>
                    <a:pt x="10759" y="1780"/>
                  </a:cubicBezTo>
                  <a:cubicBezTo>
                    <a:pt x="10759" y="-773"/>
                    <a:pt x="8752" y="-226"/>
                    <a:pt x="5288" y="959"/>
                  </a:cubicBezTo>
                  <a:cubicBezTo>
                    <a:pt x="1822" y="2145"/>
                    <a:pt x="10394" y="4880"/>
                    <a:pt x="8752" y="5519"/>
                  </a:cubicBezTo>
                  <a:cubicBezTo>
                    <a:pt x="7111" y="6157"/>
                    <a:pt x="6746" y="7525"/>
                    <a:pt x="3008" y="6066"/>
                  </a:cubicBezTo>
                  <a:cubicBezTo>
                    <a:pt x="-731" y="4607"/>
                    <a:pt x="454" y="8893"/>
                    <a:pt x="454" y="8893"/>
                  </a:cubicBezTo>
                  <a:cubicBezTo>
                    <a:pt x="-1825" y="13179"/>
                    <a:pt x="4193" y="19744"/>
                    <a:pt x="6746" y="20838"/>
                  </a:cubicBezTo>
                  <a:close/>
                </a:path>
              </a:pathLst>
            </a:custGeom>
            <a:grpFill/>
            <a:ln w="4559" cap="flat">
              <a:solidFill>
                <a:srgbClr val="FFFFFF"/>
              </a:solidFill>
              <a:prstDash val="solid"/>
              <a:miter/>
            </a:ln>
          </p:spPr>
          <p:txBody>
            <a:bodyPr rtlCol="0" anchor="ctr"/>
            <a:lstStyle/>
            <a:p>
              <a:endParaRPr lang="en-US"/>
            </a:p>
          </p:txBody>
        </p:sp>
        <p:sp>
          <p:nvSpPr>
            <p:cNvPr id="1427" name="Freeform: Shape 1426">
              <a:extLst>
                <a:ext uri="{FF2B5EF4-FFF2-40B4-BE49-F238E27FC236}">
                  <a16:creationId xmlns:a16="http://schemas.microsoft.com/office/drawing/2014/main" id="{FF7C12D3-B2CE-30E5-6086-50DD72400D6E}"/>
                </a:ext>
              </a:extLst>
            </p:cNvPr>
            <p:cNvSpPr/>
            <p:nvPr/>
          </p:nvSpPr>
          <p:spPr>
            <a:xfrm>
              <a:off x="5888509" y="2213520"/>
              <a:ext cx="309368" cy="349096"/>
            </a:xfrm>
            <a:custGeom>
              <a:avLst/>
              <a:gdLst>
                <a:gd name="connsiteX0" fmla="*/ 8555 w 309368"/>
                <a:gd name="connsiteY0" fmla="*/ 225311 h 349096"/>
                <a:gd name="connsiteX1" fmla="*/ 8555 w 309368"/>
                <a:gd name="connsiteY1" fmla="*/ 230509 h 349096"/>
                <a:gd name="connsiteX2" fmla="*/ 11108 w 309368"/>
                <a:gd name="connsiteY2" fmla="*/ 234795 h 349096"/>
                <a:gd name="connsiteX3" fmla="*/ 18130 w 309368"/>
                <a:gd name="connsiteY3" fmla="*/ 239355 h 349096"/>
                <a:gd name="connsiteX4" fmla="*/ 20410 w 309368"/>
                <a:gd name="connsiteY4" fmla="*/ 241725 h 349096"/>
                <a:gd name="connsiteX5" fmla="*/ 20483 w 309368"/>
                <a:gd name="connsiteY5" fmla="*/ 243659 h 349096"/>
                <a:gd name="connsiteX6" fmla="*/ 20410 w 309368"/>
                <a:gd name="connsiteY6" fmla="*/ 243732 h 349096"/>
                <a:gd name="connsiteX7" fmla="*/ 17765 w 309368"/>
                <a:gd name="connsiteY7" fmla="*/ 247288 h 349096"/>
                <a:gd name="connsiteX8" fmla="*/ 16215 w 309368"/>
                <a:gd name="connsiteY8" fmla="*/ 251027 h 349096"/>
                <a:gd name="connsiteX9" fmla="*/ 16215 w 309368"/>
                <a:gd name="connsiteY9" fmla="*/ 254492 h 349096"/>
                <a:gd name="connsiteX10" fmla="*/ 20957 w 309368"/>
                <a:gd name="connsiteY10" fmla="*/ 256681 h 349096"/>
                <a:gd name="connsiteX11" fmla="*/ 23054 w 309368"/>
                <a:gd name="connsiteY11" fmla="*/ 258413 h 349096"/>
                <a:gd name="connsiteX12" fmla="*/ 27796 w 309368"/>
                <a:gd name="connsiteY12" fmla="*/ 264523 h 349096"/>
                <a:gd name="connsiteX13" fmla="*/ 30167 w 309368"/>
                <a:gd name="connsiteY13" fmla="*/ 266164 h 349096"/>
                <a:gd name="connsiteX14" fmla="*/ 39742 w 309368"/>
                <a:gd name="connsiteY14" fmla="*/ 268717 h 349096"/>
                <a:gd name="connsiteX15" fmla="*/ 42021 w 309368"/>
                <a:gd name="connsiteY15" fmla="*/ 268717 h 349096"/>
                <a:gd name="connsiteX16" fmla="*/ 48952 w 309368"/>
                <a:gd name="connsiteY16" fmla="*/ 267714 h 349096"/>
                <a:gd name="connsiteX17" fmla="*/ 51414 w 309368"/>
                <a:gd name="connsiteY17" fmla="*/ 268444 h 349096"/>
                <a:gd name="connsiteX18" fmla="*/ 58344 w 309368"/>
                <a:gd name="connsiteY18" fmla="*/ 272547 h 349096"/>
                <a:gd name="connsiteX19" fmla="*/ 61809 w 309368"/>
                <a:gd name="connsiteY19" fmla="*/ 273277 h 349096"/>
                <a:gd name="connsiteX20" fmla="*/ 67372 w 309368"/>
                <a:gd name="connsiteY20" fmla="*/ 273277 h 349096"/>
                <a:gd name="connsiteX21" fmla="*/ 69470 w 309368"/>
                <a:gd name="connsiteY21" fmla="*/ 273824 h 349096"/>
                <a:gd name="connsiteX22" fmla="*/ 78588 w 309368"/>
                <a:gd name="connsiteY22" fmla="*/ 276013 h 349096"/>
                <a:gd name="connsiteX23" fmla="*/ 78588 w 309368"/>
                <a:gd name="connsiteY23" fmla="*/ 277381 h 349096"/>
                <a:gd name="connsiteX24" fmla="*/ 70564 w 309368"/>
                <a:gd name="connsiteY24" fmla="*/ 286499 h 349096"/>
                <a:gd name="connsiteX25" fmla="*/ 69104 w 309368"/>
                <a:gd name="connsiteY25" fmla="*/ 288961 h 349096"/>
                <a:gd name="connsiteX26" fmla="*/ 60624 w 309368"/>
                <a:gd name="connsiteY26" fmla="*/ 308020 h 349096"/>
                <a:gd name="connsiteX27" fmla="*/ 56885 w 309368"/>
                <a:gd name="connsiteY27" fmla="*/ 314586 h 349096"/>
                <a:gd name="connsiteX28" fmla="*/ 55882 w 309368"/>
                <a:gd name="connsiteY28" fmla="*/ 328082 h 349096"/>
                <a:gd name="connsiteX29" fmla="*/ 56885 w 309368"/>
                <a:gd name="connsiteY29" fmla="*/ 333280 h 349096"/>
                <a:gd name="connsiteX30" fmla="*/ 57524 w 309368"/>
                <a:gd name="connsiteY30" fmla="*/ 336289 h 349096"/>
                <a:gd name="connsiteX31" fmla="*/ 58983 w 309368"/>
                <a:gd name="connsiteY31" fmla="*/ 336289 h 349096"/>
                <a:gd name="connsiteX32" fmla="*/ 61992 w 309368"/>
                <a:gd name="connsiteY32" fmla="*/ 337109 h 349096"/>
                <a:gd name="connsiteX33" fmla="*/ 67828 w 309368"/>
                <a:gd name="connsiteY33" fmla="*/ 335833 h 349096"/>
                <a:gd name="connsiteX34" fmla="*/ 71111 w 309368"/>
                <a:gd name="connsiteY34" fmla="*/ 336562 h 349096"/>
                <a:gd name="connsiteX35" fmla="*/ 75944 w 309368"/>
                <a:gd name="connsiteY35" fmla="*/ 335468 h 349096"/>
                <a:gd name="connsiteX36" fmla="*/ 78862 w 309368"/>
                <a:gd name="connsiteY36" fmla="*/ 335468 h 349096"/>
                <a:gd name="connsiteX37" fmla="*/ 86248 w 309368"/>
                <a:gd name="connsiteY37" fmla="*/ 336380 h 349096"/>
                <a:gd name="connsiteX38" fmla="*/ 89805 w 309368"/>
                <a:gd name="connsiteY38" fmla="*/ 335377 h 349096"/>
                <a:gd name="connsiteX39" fmla="*/ 91628 w 309368"/>
                <a:gd name="connsiteY39" fmla="*/ 334374 h 349096"/>
                <a:gd name="connsiteX40" fmla="*/ 91081 w 309368"/>
                <a:gd name="connsiteY40" fmla="*/ 331912 h 349096"/>
                <a:gd name="connsiteX41" fmla="*/ 89075 w 309368"/>
                <a:gd name="connsiteY41" fmla="*/ 332641 h 349096"/>
                <a:gd name="connsiteX42" fmla="*/ 87069 w 309368"/>
                <a:gd name="connsiteY42" fmla="*/ 331456 h 349096"/>
                <a:gd name="connsiteX43" fmla="*/ 87525 w 309368"/>
                <a:gd name="connsiteY43" fmla="*/ 328629 h 349096"/>
                <a:gd name="connsiteX44" fmla="*/ 89622 w 309368"/>
                <a:gd name="connsiteY44" fmla="*/ 327626 h 349096"/>
                <a:gd name="connsiteX45" fmla="*/ 92358 w 309368"/>
                <a:gd name="connsiteY45" fmla="*/ 326896 h 349096"/>
                <a:gd name="connsiteX46" fmla="*/ 95185 w 309368"/>
                <a:gd name="connsiteY46" fmla="*/ 329814 h 349096"/>
                <a:gd name="connsiteX47" fmla="*/ 96188 w 309368"/>
                <a:gd name="connsiteY47" fmla="*/ 331365 h 349096"/>
                <a:gd name="connsiteX48" fmla="*/ 99926 w 309368"/>
                <a:gd name="connsiteY48" fmla="*/ 332185 h 349096"/>
                <a:gd name="connsiteX49" fmla="*/ 103939 w 309368"/>
                <a:gd name="connsiteY49" fmla="*/ 332185 h 349096"/>
                <a:gd name="connsiteX50" fmla="*/ 111143 w 309368"/>
                <a:gd name="connsiteY50" fmla="*/ 332185 h 349096"/>
                <a:gd name="connsiteX51" fmla="*/ 123180 w 309368"/>
                <a:gd name="connsiteY51" fmla="*/ 337292 h 349096"/>
                <a:gd name="connsiteX52" fmla="*/ 124365 w 309368"/>
                <a:gd name="connsiteY52" fmla="*/ 338113 h 349096"/>
                <a:gd name="connsiteX53" fmla="*/ 136493 w 309368"/>
                <a:gd name="connsiteY53" fmla="*/ 338113 h 349096"/>
                <a:gd name="connsiteX54" fmla="*/ 138773 w 309368"/>
                <a:gd name="connsiteY54" fmla="*/ 338660 h 349096"/>
                <a:gd name="connsiteX55" fmla="*/ 145977 w 309368"/>
                <a:gd name="connsiteY55" fmla="*/ 346046 h 349096"/>
                <a:gd name="connsiteX56" fmla="*/ 146525 w 309368"/>
                <a:gd name="connsiteY56" fmla="*/ 348782 h 349096"/>
                <a:gd name="connsiteX57" fmla="*/ 155096 w 309368"/>
                <a:gd name="connsiteY57" fmla="*/ 340392 h 349096"/>
                <a:gd name="connsiteX58" fmla="*/ 155096 w 309368"/>
                <a:gd name="connsiteY58" fmla="*/ 337109 h 349096"/>
                <a:gd name="connsiteX59" fmla="*/ 156464 w 309368"/>
                <a:gd name="connsiteY59" fmla="*/ 335924 h 349096"/>
                <a:gd name="connsiteX60" fmla="*/ 167498 w 309368"/>
                <a:gd name="connsiteY60" fmla="*/ 337839 h 349096"/>
                <a:gd name="connsiteX61" fmla="*/ 169595 w 309368"/>
                <a:gd name="connsiteY61" fmla="*/ 339207 h 349096"/>
                <a:gd name="connsiteX62" fmla="*/ 170781 w 309368"/>
                <a:gd name="connsiteY62" fmla="*/ 342672 h 349096"/>
                <a:gd name="connsiteX63" fmla="*/ 173334 w 309368"/>
                <a:gd name="connsiteY63" fmla="*/ 344040 h 349096"/>
                <a:gd name="connsiteX64" fmla="*/ 185006 w 309368"/>
                <a:gd name="connsiteY64" fmla="*/ 342034 h 349096"/>
                <a:gd name="connsiteX65" fmla="*/ 186830 w 309368"/>
                <a:gd name="connsiteY65" fmla="*/ 340757 h 349096"/>
                <a:gd name="connsiteX66" fmla="*/ 188107 w 309368"/>
                <a:gd name="connsiteY66" fmla="*/ 338842 h 349096"/>
                <a:gd name="connsiteX67" fmla="*/ 192848 w 309368"/>
                <a:gd name="connsiteY67" fmla="*/ 336927 h 349096"/>
                <a:gd name="connsiteX68" fmla="*/ 196131 w 309368"/>
                <a:gd name="connsiteY68" fmla="*/ 335833 h 349096"/>
                <a:gd name="connsiteX69" fmla="*/ 203974 w 309368"/>
                <a:gd name="connsiteY69" fmla="*/ 335103 h 349096"/>
                <a:gd name="connsiteX70" fmla="*/ 211451 w 309368"/>
                <a:gd name="connsiteY70" fmla="*/ 333827 h 349096"/>
                <a:gd name="connsiteX71" fmla="*/ 216740 w 309368"/>
                <a:gd name="connsiteY71" fmla="*/ 331638 h 349096"/>
                <a:gd name="connsiteX72" fmla="*/ 219476 w 309368"/>
                <a:gd name="connsiteY72" fmla="*/ 331638 h 349096"/>
                <a:gd name="connsiteX73" fmla="*/ 224217 w 309368"/>
                <a:gd name="connsiteY73" fmla="*/ 333644 h 349096"/>
                <a:gd name="connsiteX74" fmla="*/ 226406 w 309368"/>
                <a:gd name="connsiteY74" fmla="*/ 333644 h 349096"/>
                <a:gd name="connsiteX75" fmla="*/ 229142 w 309368"/>
                <a:gd name="connsiteY75" fmla="*/ 332368 h 349096"/>
                <a:gd name="connsiteX76" fmla="*/ 231330 w 309368"/>
                <a:gd name="connsiteY76" fmla="*/ 332823 h 349096"/>
                <a:gd name="connsiteX77" fmla="*/ 239537 w 309368"/>
                <a:gd name="connsiteY77" fmla="*/ 340392 h 349096"/>
                <a:gd name="connsiteX78" fmla="*/ 240951 w 309368"/>
                <a:gd name="connsiteY78" fmla="*/ 340484 h 349096"/>
                <a:gd name="connsiteX79" fmla="*/ 241270 w 309368"/>
                <a:gd name="connsiteY79" fmla="*/ 339936 h 349096"/>
                <a:gd name="connsiteX80" fmla="*/ 241817 w 309368"/>
                <a:gd name="connsiteY80" fmla="*/ 335924 h 349096"/>
                <a:gd name="connsiteX81" fmla="*/ 241817 w 309368"/>
                <a:gd name="connsiteY81" fmla="*/ 331547 h 349096"/>
                <a:gd name="connsiteX82" fmla="*/ 240541 w 309368"/>
                <a:gd name="connsiteY82" fmla="*/ 330361 h 349096"/>
                <a:gd name="connsiteX83" fmla="*/ 237622 w 309368"/>
                <a:gd name="connsiteY83" fmla="*/ 328994 h 349096"/>
                <a:gd name="connsiteX84" fmla="*/ 239902 w 309368"/>
                <a:gd name="connsiteY84" fmla="*/ 325437 h 349096"/>
                <a:gd name="connsiteX85" fmla="*/ 239902 w 309368"/>
                <a:gd name="connsiteY85" fmla="*/ 323522 h 349096"/>
                <a:gd name="connsiteX86" fmla="*/ 236802 w 309368"/>
                <a:gd name="connsiteY86" fmla="*/ 319692 h 349096"/>
                <a:gd name="connsiteX87" fmla="*/ 233975 w 309368"/>
                <a:gd name="connsiteY87" fmla="*/ 315954 h 349096"/>
                <a:gd name="connsiteX88" fmla="*/ 232698 w 309368"/>
                <a:gd name="connsiteY88" fmla="*/ 313674 h 349096"/>
                <a:gd name="connsiteX89" fmla="*/ 233245 w 309368"/>
                <a:gd name="connsiteY89" fmla="*/ 312032 h 349096"/>
                <a:gd name="connsiteX90" fmla="*/ 247471 w 309368"/>
                <a:gd name="connsiteY90" fmla="*/ 305011 h 349096"/>
                <a:gd name="connsiteX91" fmla="*/ 253215 w 309368"/>
                <a:gd name="connsiteY91" fmla="*/ 302640 h 349096"/>
                <a:gd name="connsiteX92" fmla="*/ 254492 w 309368"/>
                <a:gd name="connsiteY92" fmla="*/ 300634 h 349096"/>
                <a:gd name="connsiteX93" fmla="*/ 259416 w 309368"/>
                <a:gd name="connsiteY93" fmla="*/ 293886 h 349096"/>
                <a:gd name="connsiteX94" fmla="*/ 264432 w 309368"/>
                <a:gd name="connsiteY94" fmla="*/ 295801 h 349096"/>
                <a:gd name="connsiteX95" fmla="*/ 265499 w 309368"/>
                <a:gd name="connsiteY95" fmla="*/ 295080 h 349096"/>
                <a:gd name="connsiteX96" fmla="*/ 265435 w 309368"/>
                <a:gd name="connsiteY96" fmla="*/ 294524 h 349096"/>
                <a:gd name="connsiteX97" fmla="*/ 267441 w 309368"/>
                <a:gd name="connsiteY97" fmla="*/ 286499 h 349096"/>
                <a:gd name="connsiteX98" fmla="*/ 268809 w 309368"/>
                <a:gd name="connsiteY98" fmla="*/ 284493 h 349096"/>
                <a:gd name="connsiteX99" fmla="*/ 258778 w 309368"/>
                <a:gd name="connsiteY99" fmla="*/ 276651 h 349096"/>
                <a:gd name="connsiteX100" fmla="*/ 255769 w 309368"/>
                <a:gd name="connsiteY100" fmla="*/ 275921 h 349096"/>
                <a:gd name="connsiteX101" fmla="*/ 253581 w 309368"/>
                <a:gd name="connsiteY101" fmla="*/ 275101 h 349096"/>
                <a:gd name="connsiteX102" fmla="*/ 247197 w 309368"/>
                <a:gd name="connsiteY102" fmla="*/ 268717 h 349096"/>
                <a:gd name="connsiteX103" fmla="*/ 238078 w 309368"/>
                <a:gd name="connsiteY103" fmla="*/ 261422 h 349096"/>
                <a:gd name="connsiteX104" fmla="*/ 228959 w 309368"/>
                <a:gd name="connsiteY104" fmla="*/ 254765 h 349096"/>
                <a:gd name="connsiteX105" fmla="*/ 227227 w 309368"/>
                <a:gd name="connsiteY105" fmla="*/ 251756 h 349096"/>
                <a:gd name="connsiteX106" fmla="*/ 220935 w 309368"/>
                <a:gd name="connsiteY106" fmla="*/ 243185 h 349096"/>
                <a:gd name="connsiteX107" fmla="*/ 220935 w 309368"/>
                <a:gd name="connsiteY107" fmla="*/ 241087 h 349096"/>
                <a:gd name="connsiteX108" fmla="*/ 224217 w 309368"/>
                <a:gd name="connsiteY108" fmla="*/ 233883 h 349096"/>
                <a:gd name="connsiteX109" fmla="*/ 216467 w 309368"/>
                <a:gd name="connsiteY109" fmla="*/ 229689 h 349096"/>
                <a:gd name="connsiteX110" fmla="*/ 214369 w 309368"/>
                <a:gd name="connsiteY110" fmla="*/ 227774 h 349096"/>
                <a:gd name="connsiteX111" fmla="*/ 211177 w 309368"/>
                <a:gd name="connsiteY111" fmla="*/ 220570 h 349096"/>
                <a:gd name="connsiteX112" fmla="*/ 214643 w 309368"/>
                <a:gd name="connsiteY112" fmla="*/ 222120 h 349096"/>
                <a:gd name="connsiteX113" fmla="*/ 218929 w 309368"/>
                <a:gd name="connsiteY113" fmla="*/ 219384 h 349096"/>
                <a:gd name="connsiteX114" fmla="*/ 222576 w 309368"/>
                <a:gd name="connsiteY114" fmla="*/ 215828 h 349096"/>
                <a:gd name="connsiteX115" fmla="*/ 228048 w 309368"/>
                <a:gd name="connsiteY115" fmla="*/ 212727 h 349096"/>
                <a:gd name="connsiteX116" fmla="*/ 237167 w 309368"/>
                <a:gd name="connsiteY116" fmla="*/ 212727 h 349096"/>
                <a:gd name="connsiteX117" fmla="*/ 240541 w 309368"/>
                <a:gd name="connsiteY117" fmla="*/ 211815 h 349096"/>
                <a:gd name="connsiteX118" fmla="*/ 247927 w 309368"/>
                <a:gd name="connsiteY118" fmla="*/ 207894 h 349096"/>
                <a:gd name="connsiteX119" fmla="*/ 257775 w 309368"/>
                <a:gd name="connsiteY119" fmla="*/ 200964 h 349096"/>
                <a:gd name="connsiteX120" fmla="*/ 262882 w 309368"/>
                <a:gd name="connsiteY120" fmla="*/ 199049 h 349096"/>
                <a:gd name="connsiteX121" fmla="*/ 270086 w 309368"/>
                <a:gd name="connsiteY121" fmla="*/ 196860 h 349096"/>
                <a:gd name="connsiteX122" fmla="*/ 284676 w 309368"/>
                <a:gd name="connsiteY122" fmla="*/ 192301 h 349096"/>
                <a:gd name="connsiteX123" fmla="*/ 285944 w 309368"/>
                <a:gd name="connsiteY123" fmla="*/ 191015 h 349096"/>
                <a:gd name="connsiteX124" fmla="*/ 285861 w 309368"/>
                <a:gd name="connsiteY124" fmla="*/ 190568 h 349096"/>
                <a:gd name="connsiteX125" fmla="*/ 284676 w 309368"/>
                <a:gd name="connsiteY125" fmla="*/ 186465 h 349096"/>
                <a:gd name="connsiteX126" fmla="*/ 285314 w 309368"/>
                <a:gd name="connsiteY126" fmla="*/ 184459 h 349096"/>
                <a:gd name="connsiteX127" fmla="*/ 289600 w 309368"/>
                <a:gd name="connsiteY127" fmla="*/ 186009 h 349096"/>
                <a:gd name="connsiteX128" fmla="*/ 292974 w 309368"/>
                <a:gd name="connsiteY128" fmla="*/ 186647 h 349096"/>
                <a:gd name="connsiteX129" fmla="*/ 301546 w 309368"/>
                <a:gd name="connsiteY129" fmla="*/ 191754 h 349096"/>
                <a:gd name="connsiteX130" fmla="*/ 302731 w 309368"/>
                <a:gd name="connsiteY130" fmla="*/ 191754 h 349096"/>
                <a:gd name="connsiteX131" fmla="*/ 305376 w 309368"/>
                <a:gd name="connsiteY131" fmla="*/ 187468 h 349096"/>
                <a:gd name="connsiteX132" fmla="*/ 309206 w 309368"/>
                <a:gd name="connsiteY132" fmla="*/ 174063 h 349096"/>
                <a:gd name="connsiteX133" fmla="*/ 307929 w 309368"/>
                <a:gd name="connsiteY133" fmla="*/ 169960 h 349096"/>
                <a:gd name="connsiteX134" fmla="*/ 306196 w 309368"/>
                <a:gd name="connsiteY134" fmla="*/ 167953 h 349096"/>
                <a:gd name="connsiteX135" fmla="*/ 300087 w 309368"/>
                <a:gd name="connsiteY135" fmla="*/ 162847 h 349096"/>
                <a:gd name="connsiteX136" fmla="*/ 300087 w 309368"/>
                <a:gd name="connsiteY136" fmla="*/ 160658 h 349096"/>
                <a:gd name="connsiteX137" fmla="*/ 299357 w 309368"/>
                <a:gd name="connsiteY137" fmla="*/ 158379 h 349096"/>
                <a:gd name="connsiteX138" fmla="*/ 295345 w 309368"/>
                <a:gd name="connsiteY138" fmla="*/ 151266 h 349096"/>
                <a:gd name="connsiteX139" fmla="*/ 295345 w 309368"/>
                <a:gd name="connsiteY139" fmla="*/ 147436 h 349096"/>
                <a:gd name="connsiteX140" fmla="*/ 297716 w 309368"/>
                <a:gd name="connsiteY140" fmla="*/ 142876 h 349096"/>
                <a:gd name="connsiteX141" fmla="*/ 298446 w 309368"/>
                <a:gd name="connsiteY141" fmla="*/ 139776 h 349096"/>
                <a:gd name="connsiteX142" fmla="*/ 298446 w 309368"/>
                <a:gd name="connsiteY142" fmla="*/ 131204 h 349096"/>
                <a:gd name="connsiteX143" fmla="*/ 296622 w 309368"/>
                <a:gd name="connsiteY143" fmla="*/ 129654 h 349096"/>
                <a:gd name="connsiteX144" fmla="*/ 295619 w 309368"/>
                <a:gd name="connsiteY144" fmla="*/ 128468 h 349096"/>
                <a:gd name="connsiteX145" fmla="*/ 293248 w 309368"/>
                <a:gd name="connsiteY145" fmla="*/ 125186 h 349096"/>
                <a:gd name="connsiteX146" fmla="*/ 293248 w 309368"/>
                <a:gd name="connsiteY146" fmla="*/ 122815 h 349096"/>
                <a:gd name="connsiteX147" fmla="*/ 295345 w 309368"/>
                <a:gd name="connsiteY147" fmla="*/ 117708 h 349096"/>
                <a:gd name="connsiteX148" fmla="*/ 291333 w 309368"/>
                <a:gd name="connsiteY148" fmla="*/ 111507 h 349096"/>
                <a:gd name="connsiteX149" fmla="*/ 288780 w 309368"/>
                <a:gd name="connsiteY149" fmla="*/ 109501 h 349096"/>
                <a:gd name="connsiteX150" fmla="*/ 280937 w 309368"/>
                <a:gd name="connsiteY150" fmla="*/ 101112 h 349096"/>
                <a:gd name="connsiteX151" fmla="*/ 280390 w 309368"/>
                <a:gd name="connsiteY151" fmla="*/ 97555 h 349096"/>
                <a:gd name="connsiteX152" fmla="*/ 283217 w 309368"/>
                <a:gd name="connsiteY152" fmla="*/ 95458 h 349096"/>
                <a:gd name="connsiteX153" fmla="*/ 286408 w 309368"/>
                <a:gd name="connsiteY153" fmla="*/ 93269 h 349096"/>
                <a:gd name="connsiteX154" fmla="*/ 287411 w 309368"/>
                <a:gd name="connsiteY154" fmla="*/ 90169 h 349096"/>
                <a:gd name="connsiteX155" fmla="*/ 288688 w 309368"/>
                <a:gd name="connsiteY155" fmla="*/ 80503 h 349096"/>
                <a:gd name="connsiteX156" fmla="*/ 287047 w 309368"/>
                <a:gd name="connsiteY156" fmla="*/ 74940 h 349096"/>
                <a:gd name="connsiteX157" fmla="*/ 283855 w 309368"/>
                <a:gd name="connsiteY157" fmla="*/ 63268 h 349096"/>
                <a:gd name="connsiteX158" fmla="*/ 282305 w 309368"/>
                <a:gd name="connsiteY158" fmla="*/ 63268 h 349096"/>
                <a:gd name="connsiteX159" fmla="*/ 275101 w 309368"/>
                <a:gd name="connsiteY159" fmla="*/ 59894 h 349096"/>
                <a:gd name="connsiteX160" fmla="*/ 268444 w 309368"/>
                <a:gd name="connsiteY160" fmla="*/ 55335 h 349096"/>
                <a:gd name="connsiteX161" fmla="*/ 267076 w 309368"/>
                <a:gd name="connsiteY161" fmla="*/ 46216 h 349096"/>
                <a:gd name="connsiteX162" fmla="*/ 261970 w 309368"/>
                <a:gd name="connsiteY162" fmla="*/ 42386 h 349096"/>
                <a:gd name="connsiteX163" fmla="*/ 244279 w 309368"/>
                <a:gd name="connsiteY163" fmla="*/ 32720 h 349096"/>
                <a:gd name="connsiteX164" fmla="*/ 238261 w 309368"/>
                <a:gd name="connsiteY164" fmla="*/ 31352 h 349096"/>
                <a:gd name="connsiteX165" fmla="*/ 223579 w 309368"/>
                <a:gd name="connsiteY165" fmla="*/ 31352 h 349096"/>
                <a:gd name="connsiteX166" fmla="*/ 233245 w 309368"/>
                <a:gd name="connsiteY166" fmla="*/ 27613 h 349096"/>
                <a:gd name="connsiteX167" fmla="*/ 219020 w 309368"/>
                <a:gd name="connsiteY167" fmla="*/ 33632 h 349096"/>
                <a:gd name="connsiteX168" fmla="*/ 209901 w 309368"/>
                <a:gd name="connsiteY168" fmla="*/ 43389 h 349096"/>
                <a:gd name="connsiteX169" fmla="*/ 202879 w 309368"/>
                <a:gd name="connsiteY169" fmla="*/ 42386 h 349096"/>
                <a:gd name="connsiteX170" fmla="*/ 177620 w 309368"/>
                <a:gd name="connsiteY170" fmla="*/ 51505 h 349096"/>
                <a:gd name="connsiteX171" fmla="*/ 169686 w 309368"/>
                <a:gd name="connsiteY171" fmla="*/ 44848 h 349096"/>
                <a:gd name="connsiteX172" fmla="*/ 174610 w 309368"/>
                <a:gd name="connsiteY172" fmla="*/ 30987 h 349096"/>
                <a:gd name="connsiteX173" fmla="*/ 165491 w 309368"/>
                <a:gd name="connsiteY173" fmla="*/ 33540 h 349096"/>
                <a:gd name="connsiteX174" fmla="*/ 154640 w 309368"/>
                <a:gd name="connsiteY174" fmla="*/ 30258 h 349096"/>
                <a:gd name="connsiteX175" fmla="*/ 147983 w 309368"/>
                <a:gd name="connsiteY175" fmla="*/ 30258 h 349096"/>
                <a:gd name="connsiteX176" fmla="*/ 146433 w 309368"/>
                <a:gd name="connsiteY176" fmla="*/ 27613 h 349096"/>
                <a:gd name="connsiteX177" fmla="*/ 142877 w 309368"/>
                <a:gd name="connsiteY177" fmla="*/ 26701 h 349096"/>
                <a:gd name="connsiteX178" fmla="*/ 138682 w 309368"/>
                <a:gd name="connsiteY178" fmla="*/ 25151 h 349096"/>
                <a:gd name="connsiteX179" fmla="*/ 139886 w 309368"/>
                <a:gd name="connsiteY179" fmla="*/ 14774 h 349096"/>
                <a:gd name="connsiteX180" fmla="*/ 138682 w 309368"/>
                <a:gd name="connsiteY180" fmla="*/ 13570 h 349096"/>
                <a:gd name="connsiteX181" fmla="*/ 124000 w 309368"/>
                <a:gd name="connsiteY181" fmla="*/ 10105 h 349096"/>
                <a:gd name="connsiteX182" fmla="*/ 122906 w 309368"/>
                <a:gd name="connsiteY182" fmla="*/ 10105 h 349096"/>
                <a:gd name="connsiteX183" fmla="*/ 119076 w 309368"/>
                <a:gd name="connsiteY183" fmla="*/ 10561 h 349096"/>
                <a:gd name="connsiteX184" fmla="*/ 115520 w 309368"/>
                <a:gd name="connsiteY184" fmla="*/ 9558 h 349096"/>
                <a:gd name="connsiteX185" fmla="*/ 98194 w 309368"/>
                <a:gd name="connsiteY185" fmla="*/ 6731 h 349096"/>
                <a:gd name="connsiteX186" fmla="*/ 96461 w 309368"/>
                <a:gd name="connsiteY186" fmla="*/ 6731 h 349096"/>
                <a:gd name="connsiteX187" fmla="*/ 94181 w 309368"/>
                <a:gd name="connsiteY187" fmla="*/ 6731 h 349096"/>
                <a:gd name="connsiteX188" fmla="*/ 86066 w 309368"/>
                <a:gd name="connsiteY188" fmla="*/ 4816 h 349096"/>
                <a:gd name="connsiteX189" fmla="*/ 84881 w 309368"/>
                <a:gd name="connsiteY189" fmla="*/ 1168 h 349096"/>
                <a:gd name="connsiteX190" fmla="*/ 81871 w 309368"/>
                <a:gd name="connsiteY190" fmla="*/ 11108 h 349096"/>
                <a:gd name="connsiteX191" fmla="*/ 86248 w 309368"/>
                <a:gd name="connsiteY191" fmla="*/ 8828 h 349096"/>
                <a:gd name="connsiteX192" fmla="*/ 92084 w 309368"/>
                <a:gd name="connsiteY192" fmla="*/ 8008 h 349096"/>
                <a:gd name="connsiteX193" fmla="*/ 96097 w 309368"/>
                <a:gd name="connsiteY193" fmla="*/ 9922 h 349096"/>
                <a:gd name="connsiteX194" fmla="*/ 101386 w 309368"/>
                <a:gd name="connsiteY194" fmla="*/ 19041 h 349096"/>
                <a:gd name="connsiteX195" fmla="*/ 105033 w 309368"/>
                <a:gd name="connsiteY195" fmla="*/ 28160 h 349096"/>
                <a:gd name="connsiteX196" fmla="*/ 97008 w 309368"/>
                <a:gd name="connsiteY196" fmla="*/ 29528 h 349096"/>
                <a:gd name="connsiteX197" fmla="*/ 93087 w 309368"/>
                <a:gd name="connsiteY197" fmla="*/ 32173 h 349096"/>
                <a:gd name="connsiteX198" fmla="*/ 99106 w 309368"/>
                <a:gd name="connsiteY198" fmla="*/ 34635 h 349096"/>
                <a:gd name="connsiteX199" fmla="*/ 101842 w 309368"/>
                <a:gd name="connsiteY199" fmla="*/ 36915 h 349096"/>
                <a:gd name="connsiteX200" fmla="*/ 101021 w 309368"/>
                <a:gd name="connsiteY200" fmla="*/ 42386 h 349096"/>
                <a:gd name="connsiteX201" fmla="*/ 101021 w 309368"/>
                <a:gd name="connsiteY201" fmla="*/ 46033 h 349096"/>
                <a:gd name="connsiteX202" fmla="*/ 102753 w 309368"/>
                <a:gd name="connsiteY202" fmla="*/ 47219 h 349096"/>
                <a:gd name="connsiteX203" fmla="*/ 117526 w 309368"/>
                <a:gd name="connsiteY203" fmla="*/ 57979 h 349096"/>
                <a:gd name="connsiteX204" fmla="*/ 113787 w 309368"/>
                <a:gd name="connsiteY204" fmla="*/ 56064 h 349096"/>
                <a:gd name="connsiteX205" fmla="*/ 110322 w 309368"/>
                <a:gd name="connsiteY205" fmla="*/ 55335 h 349096"/>
                <a:gd name="connsiteX206" fmla="*/ 100292 w 309368"/>
                <a:gd name="connsiteY206" fmla="*/ 54605 h 349096"/>
                <a:gd name="connsiteX207" fmla="*/ 91173 w 309368"/>
                <a:gd name="connsiteY207" fmla="*/ 57432 h 349096"/>
                <a:gd name="connsiteX208" fmla="*/ 90534 w 309368"/>
                <a:gd name="connsiteY208" fmla="*/ 66551 h 349096"/>
                <a:gd name="connsiteX209" fmla="*/ 91537 w 309368"/>
                <a:gd name="connsiteY209" fmla="*/ 73937 h 349096"/>
                <a:gd name="connsiteX210" fmla="*/ 90352 w 309368"/>
                <a:gd name="connsiteY210" fmla="*/ 72205 h 349096"/>
                <a:gd name="connsiteX211" fmla="*/ 85245 w 309368"/>
                <a:gd name="connsiteY211" fmla="*/ 67098 h 349096"/>
                <a:gd name="connsiteX212" fmla="*/ 81871 w 309368"/>
                <a:gd name="connsiteY212" fmla="*/ 69013 h 349096"/>
                <a:gd name="connsiteX213" fmla="*/ 81871 w 309368"/>
                <a:gd name="connsiteY213" fmla="*/ 74302 h 349096"/>
                <a:gd name="connsiteX214" fmla="*/ 76309 w 309368"/>
                <a:gd name="connsiteY214" fmla="*/ 71658 h 349096"/>
                <a:gd name="connsiteX215" fmla="*/ 72570 w 309368"/>
                <a:gd name="connsiteY215" fmla="*/ 65183 h 349096"/>
                <a:gd name="connsiteX216" fmla="*/ 58709 w 309368"/>
                <a:gd name="connsiteY216" fmla="*/ 63268 h 349096"/>
                <a:gd name="connsiteX217" fmla="*/ 40471 w 309368"/>
                <a:gd name="connsiteY217" fmla="*/ 70563 h 349096"/>
                <a:gd name="connsiteX218" fmla="*/ 44027 w 309368"/>
                <a:gd name="connsiteY218" fmla="*/ 79682 h 349096"/>
                <a:gd name="connsiteX219" fmla="*/ 45943 w 309368"/>
                <a:gd name="connsiteY219" fmla="*/ 83786 h 349096"/>
                <a:gd name="connsiteX220" fmla="*/ 45031 w 309368"/>
                <a:gd name="connsiteY220" fmla="*/ 85518 h 349096"/>
                <a:gd name="connsiteX221" fmla="*/ 45031 w 309368"/>
                <a:gd name="connsiteY221" fmla="*/ 83786 h 349096"/>
                <a:gd name="connsiteX222" fmla="*/ 45031 w 309368"/>
                <a:gd name="connsiteY222" fmla="*/ 90716 h 349096"/>
                <a:gd name="connsiteX223" fmla="*/ 44392 w 309368"/>
                <a:gd name="connsiteY223" fmla="*/ 94455 h 349096"/>
                <a:gd name="connsiteX224" fmla="*/ 41292 w 309368"/>
                <a:gd name="connsiteY224" fmla="*/ 101932 h 349096"/>
                <a:gd name="connsiteX225" fmla="*/ 40015 w 309368"/>
                <a:gd name="connsiteY225" fmla="*/ 109410 h 349096"/>
                <a:gd name="connsiteX226" fmla="*/ 38282 w 309368"/>
                <a:gd name="connsiteY226" fmla="*/ 111234 h 349096"/>
                <a:gd name="connsiteX227" fmla="*/ 35274 w 309368"/>
                <a:gd name="connsiteY227" fmla="*/ 111234 h 349096"/>
                <a:gd name="connsiteX228" fmla="*/ 29893 w 309368"/>
                <a:gd name="connsiteY228" fmla="*/ 111781 h 349096"/>
                <a:gd name="connsiteX229" fmla="*/ 29163 w 309368"/>
                <a:gd name="connsiteY229" fmla="*/ 113605 h 349096"/>
                <a:gd name="connsiteX230" fmla="*/ 29163 w 309368"/>
                <a:gd name="connsiteY230" fmla="*/ 116432 h 349096"/>
                <a:gd name="connsiteX231" fmla="*/ 29163 w 309368"/>
                <a:gd name="connsiteY231" fmla="*/ 118894 h 349096"/>
                <a:gd name="connsiteX232" fmla="*/ 35821 w 309368"/>
                <a:gd name="connsiteY232" fmla="*/ 120444 h 349096"/>
                <a:gd name="connsiteX233" fmla="*/ 40015 w 309368"/>
                <a:gd name="connsiteY233" fmla="*/ 123179 h 349096"/>
                <a:gd name="connsiteX234" fmla="*/ 40015 w 309368"/>
                <a:gd name="connsiteY234" fmla="*/ 128012 h 349096"/>
                <a:gd name="connsiteX235" fmla="*/ 38009 w 309368"/>
                <a:gd name="connsiteY235" fmla="*/ 129836 h 349096"/>
                <a:gd name="connsiteX236" fmla="*/ 34908 w 309368"/>
                <a:gd name="connsiteY236" fmla="*/ 132572 h 349096"/>
                <a:gd name="connsiteX237" fmla="*/ 30896 w 309368"/>
                <a:gd name="connsiteY237" fmla="*/ 135034 h 349096"/>
                <a:gd name="connsiteX238" fmla="*/ 27796 w 309368"/>
                <a:gd name="connsiteY238" fmla="*/ 137861 h 349096"/>
                <a:gd name="connsiteX239" fmla="*/ 30987 w 309368"/>
                <a:gd name="connsiteY239" fmla="*/ 140506 h 349096"/>
                <a:gd name="connsiteX240" fmla="*/ 30440 w 309368"/>
                <a:gd name="connsiteY240" fmla="*/ 143697 h 349096"/>
                <a:gd name="connsiteX241" fmla="*/ 26884 w 309368"/>
                <a:gd name="connsiteY241" fmla="*/ 144427 h 349096"/>
                <a:gd name="connsiteX242" fmla="*/ 21048 w 309368"/>
                <a:gd name="connsiteY242" fmla="*/ 146433 h 349096"/>
                <a:gd name="connsiteX243" fmla="*/ 16944 w 309368"/>
                <a:gd name="connsiteY243" fmla="*/ 147071 h 349096"/>
                <a:gd name="connsiteX244" fmla="*/ 10105 w 309368"/>
                <a:gd name="connsiteY244" fmla="*/ 145065 h 349096"/>
                <a:gd name="connsiteX245" fmla="*/ 6914 w 309368"/>
                <a:gd name="connsiteY245" fmla="*/ 146068 h 349096"/>
                <a:gd name="connsiteX246" fmla="*/ 3631 w 309368"/>
                <a:gd name="connsiteY246" fmla="*/ 147983 h 349096"/>
                <a:gd name="connsiteX247" fmla="*/ 2354 w 309368"/>
                <a:gd name="connsiteY247" fmla="*/ 150536 h 349096"/>
                <a:gd name="connsiteX248" fmla="*/ 3083 w 309368"/>
                <a:gd name="connsiteY248" fmla="*/ 152542 h 349096"/>
                <a:gd name="connsiteX249" fmla="*/ 10652 w 309368"/>
                <a:gd name="connsiteY249" fmla="*/ 162208 h 349096"/>
                <a:gd name="connsiteX250" fmla="*/ 11199 w 309368"/>
                <a:gd name="connsiteY250" fmla="*/ 168045 h 349096"/>
                <a:gd name="connsiteX251" fmla="*/ 10105 w 309368"/>
                <a:gd name="connsiteY251" fmla="*/ 170598 h 349096"/>
                <a:gd name="connsiteX252" fmla="*/ 7278 w 309368"/>
                <a:gd name="connsiteY252" fmla="*/ 173607 h 349096"/>
                <a:gd name="connsiteX253" fmla="*/ 6366 w 309368"/>
                <a:gd name="connsiteY253" fmla="*/ 176434 h 349096"/>
                <a:gd name="connsiteX254" fmla="*/ 8920 w 309368"/>
                <a:gd name="connsiteY254" fmla="*/ 177893 h 349096"/>
                <a:gd name="connsiteX255" fmla="*/ 6914 w 309368"/>
                <a:gd name="connsiteY255" fmla="*/ 179626 h 349096"/>
                <a:gd name="connsiteX256" fmla="*/ 4360 w 309368"/>
                <a:gd name="connsiteY256" fmla="*/ 180993 h 349096"/>
                <a:gd name="connsiteX257" fmla="*/ 530 w 309368"/>
                <a:gd name="connsiteY257" fmla="*/ 182726 h 349096"/>
                <a:gd name="connsiteX258" fmla="*/ 530 w 309368"/>
                <a:gd name="connsiteY258" fmla="*/ 185553 h 349096"/>
                <a:gd name="connsiteX259" fmla="*/ 2172 w 309368"/>
                <a:gd name="connsiteY259" fmla="*/ 186556 h 349096"/>
                <a:gd name="connsiteX260" fmla="*/ 3996 w 309368"/>
                <a:gd name="connsiteY260" fmla="*/ 187012 h 349096"/>
                <a:gd name="connsiteX261" fmla="*/ 6093 w 309368"/>
                <a:gd name="connsiteY261" fmla="*/ 188562 h 349096"/>
                <a:gd name="connsiteX262" fmla="*/ 6823 w 309368"/>
                <a:gd name="connsiteY262" fmla="*/ 190112 h 349096"/>
                <a:gd name="connsiteX263" fmla="*/ 5546 w 309368"/>
                <a:gd name="connsiteY263" fmla="*/ 192027 h 349096"/>
                <a:gd name="connsiteX264" fmla="*/ 4086 w 309368"/>
                <a:gd name="connsiteY264" fmla="*/ 193942 h 349096"/>
                <a:gd name="connsiteX265" fmla="*/ 5181 w 309368"/>
                <a:gd name="connsiteY265" fmla="*/ 196313 h 349096"/>
                <a:gd name="connsiteX266" fmla="*/ 5819 w 309368"/>
                <a:gd name="connsiteY266" fmla="*/ 196952 h 349096"/>
                <a:gd name="connsiteX267" fmla="*/ 13388 w 309368"/>
                <a:gd name="connsiteY267" fmla="*/ 206070 h 349096"/>
                <a:gd name="connsiteX268" fmla="*/ 17400 w 309368"/>
                <a:gd name="connsiteY268" fmla="*/ 214095 h 349096"/>
                <a:gd name="connsiteX269" fmla="*/ 16489 w 309368"/>
                <a:gd name="connsiteY269" fmla="*/ 216375 h 349096"/>
                <a:gd name="connsiteX270" fmla="*/ 9831 w 309368"/>
                <a:gd name="connsiteY270" fmla="*/ 223032 h 349096"/>
                <a:gd name="connsiteX271" fmla="*/ 8555 w 309368"/>
                <a:gd name="connsiteY271" fmla="*/ 225311 h 349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Lst>
              <a:rect l="l" t="t" r="r" b="b"/>
              <a:pathLst>
                <a:path w="309368" h="349096">
                  <a:moveTo>
                    <a:pt x="8555" y="225311"/>
                  </a:moveTo>
                  <a:cubicBezTo>
                    <a:pt x="8327" y="227035"/>
                    <a:pt x="8327" y="228786"/>
                    <a:pt x="8555" y="230509"/>
                  </a:cubicBezTo>
                  <a:cubicBezTo>
                    <a:pt x="8555" y="231786"/>
                    <a:pt x="10197" y="233063"/>
                    <a:pt x="11108" y="234795"/>
                  </a:cubicBezTo>
                  <a:cubicBezTo>
                    <a:pt x="13124" y="236756"/>
                    <a:pt x="15513" y="238306"/>
                    <a:pt x="18130" y="239355"/>
                  </a:cubicBezTo>
                  <a:cubicBezTo>
                    <a:pt x="19315" y="239902"/>
                    <a:pt x="19589" y="240449"/>
                    <a:pt x="20410" y="241725"/>
                  </a:cubicBezTo>
                  <a:cubicBezTo>
                    <a:pt x="20966" y="242236"/>
                    <a:pt x="20993" y="243102"/>
                    <a:pt x="20483" y="243659"/>
                  </a:cubicBezTo>
                  <a:cubicBezTo>
                    <a:pt x="20455" y="243686"/>
                    <a:pt x="20437" y="243704"/>
                    <a:pt x="20410" y="243732"/>
                  </a:cubicBezTo>
                  <a:lnTo>
                    <a:pt x="17765" y="247288"/>
                  </a:lnTo>
                  <a:cubicBezTo>
                    <a:pt x="16944" y="248382"/>
                    <a:pt x="16416" y="249668"/>
                    <a:pt x="16215" y="251027"/>
                  </a:cubicBezTo>
                  <a:cubicBezTo>
                    <a:pt x="16106" y="252176"/>
                    <a:pt x="16106" y="253343"/>
                    <a:pt x="16215" y="254492"/>
                  </a:cubicBezTo>
                  <a:lnTo>
                    <a:pt x="20957" y="256681"/>
                  </a:lnTo>
                  <a:cubicBezTo>
                    <a:pt x="21805" y="257045"/>
                    <a:pt x="22534" y="257647"/>
                    <a:pt x="23054" y="258413"/>
                  </a:cubicBezTo>
                  <a:cubicBezTo>
                    <a:pt x="23601" y="259325"/>
                    <a:pt x="27158" y="263884"/>
                    <a:pt x="27796" y="264523"/>
                  </a:cubicBezTo>
                  <a:cubicBezTo>
                    <a:pt x="28443" y="265252"/>
                    <a:pt x="29255" y="265808"/>
                    <a:pt x="30167" y="266164"/>
                  </a:cubicBezTo>
                  <a:lnTo>
                    <a:pt x="39742" y="268717"/>
                  </a:lnTo>
                  <a:lnTo>
                    <a:pt x="42021" y="268717"/>
                  </a:lnTo>
                  <a:cubicBezTo>
                    <a:pt x="42842" y="268717"/>
                    <a:pt x="48952" y="267714"/>
                    <a:pt x="48952" y="267714"/>
                  </a:cubicBezTo>
                  <a:cubicBezTo>
                    <a:pt x="49845" y="267477"/>
                    <a:pt x="50794" y="267760"/>
                    <a:pt x="51414" y="268444"/>
                  </a:cubicBezTo>
                  <a:cubicBezTo>
                    <a:pt x="53620" y="269976"/>
                    <a:pt x="55937" y="271353"/>
                    <a:pt x="58344" y="272547"/>
                  </a:cubicBezTo>
                  <a:cubicBezTo>
                    <a:pt x="59457" y="272949"/>
                    <a:pt x="60624" y="273195"/>
                    <a:pt x="61809" y="273277"/>
                  </a:cubicBezTo>
                  <a:cubicBezTo>
                    <a:pt x="62904" y="273277"/>
                    <a:pt x="67372" y="273277"/>
                    <a:pt x="67372" y="273277"/>
                  </a:cubicBezTo>
                  <a:cubicBezTo>
                    <a:pt x="68093" y="273359"/>
                    <a:pt x="68794" y="273542"/>
                    <a:pt x="69470" y="273824"/>
                  </a:cubicBezTo>
                  <a:cubicBezTo>
                    <a:pt x="71111" y="274462"/>
                    <a:pt x="78588" y="276013"/>
                    <a:pt x="78588" y="276013"/>
                  </a:cubicBezTo>
                  <a:cubicBezTo>
                    <a:pt x="78588" y="276013"/>
                    <a:pt x="80321" y="276013"/>
                    <a:pt x="78588" y="277381"/>
                  </a:cubicBezTo>
                  <a:cubicBezTo>
                    <a:pt x="76856" y="278748"/>
                    <a:pt x="70564" y="286499"/>
                    <a:pt x="70564" y="286499"/>
                  </a:cubicBezTo>
                  <a:cubicBezTo>
                    <a:pt x="69907" y="287202"/>
                    <a:pt x="69405" y="288041"/>
                    <a:pt x="69104" y="288961"/>
                  </a:cubicBezTo>
                  <a:cubicBezTo>
                    <a:pt x="69104" y="290329"/>
                    <a:pt x="61992" y="306014"/>
                    <a:pt x="60624" y="308020"/>
                  </a:cubicBezTo>
                  <a:cubicBezTo>
                    <a:pt x="59055" y="310008"/>
                    <a:pt x="57797" y="312224"/>
                    <a:pt x="56885" y="314586"/>
                  </a:cubicBezTo>
                  <a:cubicBezTo>
                    <a:pt x="56885" y="315862"/>
                    <a:pt x="55882" y="326714"/>
                    <a:pt x="55882" y="328082"/>
                  </a:cubicBezTo>
                  <a:cubicBezTo>
                    <a:pt x="56064" y="329842"/>
                    <a:pt x="56402" y="331583"/>
                    <a:pt x="56885" y="333280"/>
                  </a:cubicBezTo>
                  <a:lnTo>
                    <a:pt x="57524" y="336289"/>
                  </a:lnTo>
                  <a:cubicBezTo>
                    <a:pt x="57998" y="336143"/>
                    <a:pt x="58508" y="336143"/>
                    <a:pt x="58983" y="336289"/>
                  </a:cubicBezTo>
                  <a:cubicBezTo>
                    <a:pt x="59712" y="336836"/>
                    <a:pt x="60898" y="337748"/>
                    <a:pt x="61992" y="337109"/>
                  </a:cubicBezTo>
                  <a:cubicBezTo>
                    <a:pt x="63086" y="336471"/>
                    <a:pt x="66551" y="335194"/>
                    <a:pt x="67828" y="335833"/>
                  </a:cubicBezTo>
                  <a:cubicBezTo>
                    <a:pt x="69104" y="336471"/>
                    <a:pt x="69834" y="337109"/>
                    <a:pt x="71111" y="336562"/>
                  </a:cubicBezTo>
                  <a:cubicBezTo>
                    <a:pt x="72688" y="336070"/>
                    <a:pt x="74302" y="335705"/>
                    <a:pt x="75944" y="335468"/>
                  </a:cubicBezTo>
                  <a:cubicBezTo>
                    <a:pt x="76910" y="335295"/>
                    <a:pt x="77895" y="335295"/>
                    <a:pt x="78862" y="335468"/>
                  </a:cubicBezTo>
                  <a:cubicBezTo>
                    <a:pt x="81297" y="335979"/>
                    <a:pt x="83768" y="336280"/>
                    <a:pt x="86248" y="336380"/>
                  </a:cubicBezTo>
                  <a:cubicBezTo>
                    <a:pt x="87461" y="336134"/>
                    <a:pt x="88646" y="335796"/>
                    <a:pt x="89805" y="335377"/>
                  </a:cubicBezTo>
                  <a:cubicBezTo>
                    <a:pt x="89805" y="335377"/>
                    <a:pt x="91355" y="335377"/>
                    <a:pt x="91628" y="334374"/>
                  </a:cubicBezTo>
                  <a:cubicBezTo>
                    <a:pt x="91902" y="333371"/>
                    <a:pt x="91628" y="331820"/>
                    <a:pt x="91081" y="331912"/>
                  </a:cubicBezTo>
                  <a:cubicBezTo>
                    <a:pt x="90534" y="332003"/>
                    <a:pt x="89531" y="331912"/>
                    <a:pt x="89075" y="332641"/>
                  </a:cubicBezTo>
                  <a:cubicBezTo>
                    <a:pt x="88619" y="333371"/>
                    <a:pt x="87342" y="332641"/>
                    <a:pt x="87069" y="331456"/>
                  </a:cubicBezTo>
                  <a:cubicBezTo>
                    <a:pt x="86795" y="330270"/>
                    <a:pt x="86522" y="329632"/>
                    <a:pt x="87525" y="328629"/>
                  </a:cubicBezTo>
                  <a:cubicBezTo>
                    <a:pt x="88528" y="327626"/>
                    <a:pt x="88619" y="327899"/>
                    <a:pt x="89622" y="327626"/>
                  </a:cubicBezTo>
                  <a:cubicBezTo>
                    <a:pt x="90625" y="327352"/>
                    <a:pt x="91628" y="326076"/>
                    <a:pt x="92358" y="326896"/>
                  </a:cubicBezTo>
                  <a:cubicBezTo>
                    <a:pt x="93087" y="327717"/>
                    <a:pt x="95185" y="329814"/>
                    <a:pt x="95185" y="329814"/>
                  </a:cubicBezTo>
                  <a:cubicBezTo>
                    <a:pt x="95185" y="329814"/>
                    <a:pt x="95185" y="331182"/>
                    <a:pt x="96188" y="331365"/>
                  </a:cubicBezTo>
                  <a:cubicBezTo>
                    <a:pt x="97455" y="331547"/>
                    <a:pt x="98705" y="331820"/>
                    <a:pt x="99926" y="332185"/>
                  </a:cubicBezTo>
                  <a:cubicBezTo>
                    <a:pt x="101249" y="332468"/>
                    <a:pt x="102617" y="332468"/>
                    <a:pt x="103939" y="332185"/>
                  </a:cubicBezTo>
                  <a:cubicBezTo>
                    <a:pt x="106337" y="331930"/>
                    <a:pt x="108745" y="331930"/>
                    <a:pt x="111143" y="332185"/>
                  </a:cubicBezTo>
                  <a:lnTo>
                    <a:pt x="123180" y="337292"/>
                  </a:lnTo>
                  <a:cubicBezTo>
                    <a:pt x="123609" y="337520"/>
                    <a:pt x="124000" y="337793"/>
                    <a:pt x="124365" y="338113"/>
                  </a:cubicBezTo>
                  <a:lnTo>
                    <a:pt x="136493" y="338113"/>
                  </a:lnTo>
                  <a:cubicBezTo>
                    <a:pt x="137296" y="338012"/>
                    <a:pt x="138107" y="338213"/>
                    <a:pt x="138773" y="338660"/>
                  </a:cubicBezTo>
                  <a:cubicBezTo>
                    <a:pt x="139776" y="339389"/>
                    <a:pt x="146798" y="343493"/>
                    <a:pt x="145977" y="346046"/>
                  </a:cubicBezTo>
                  <a:cubicBezTo>
                    <a:pt x="145156" y="348599"/>
                    <a:pt x="144518" y="349603"/>
                    <a:pt x="146525" y="348782"/>
                  </a:cubicBezTo>
                  <a:cubicBezTo>
                    <a:pt x="148530" y="347961"/>
                    <a:pt x="154640" y="344405"/>
                    <a:pt x="155096" y="340392"/>
                  </a:cubicBezTo>
                  <a:lnTo>
                    <a:pt x="155096" y="337109"/>
                  </a:lnTo>
                  <a:cubicBezTo>
                    <a:pt x="155096" y="337109"/>
                    <a:pt x="155096" y="335377"/>
                    <a:pt x="156464" y="335924"/>
                  </a:cubicBezTo>
                  <a:cubicBezTo>
                    <a:pt x="160102" y="336772"/>
                    <a:pt x="163786" y="337410"/>
                    <a:pt x="167498" y="337839"/>
                  </a:cubicBezTo>
                  <a:cubicBezTo>
                    <a:pt x="167498" y="337839"/>
                    <a:pt x="169139" y="337839"/>
                    <a:pt x="169595" y="339207"/>
                  </a:cubicBezTo>
                  <a:cubicBezTo>
                    <a:pt x="170051" y="340575"/>
                    <a:pt x="170781" y="342672"/>
                    <a:pt x="170781" y="342672"/>
                  </a:cubicBezTo>
                  <a:cubicBezTo>
                    <a:pt x="170781" y="342672"/>
                    <a:pt x="170781" y="344678"/>
                    <a:pt x="173334" y="344040"/>
                  </a:cubicBezTo>
                  <a:cubicBezTo>
                    <a:pt x="175887" y="343401"/>
                    <a:pt x="185006" y="342034"/>
                    <a:pt x="185006" y="342034"/>
                  </a:cubicBezTo>
                  <a:cubicBezTo>
                    <a:pt x="185006" y="342034"/>
                    <a:pt x="187103" y="342034"/>
                    <a:pt x="186830" y="340757"/>
                  </a:cubicBezTo>
                  <a:cubicBezTo>
                    <a:pt x="186556" y="339480"/>
                    <a:pt x="187377" y="339116"/>
                    <a:pt x="188107" y="338842"/>
                  </a:cubicBezTo>
                  <a:lnTo>
                    <a:pt x="192848" y="336927"/>
                  </a:lnTo>
                  <a:cubicBezTo>
                    <a:pt x="193888" y="336416"/>
                    <a:pt x="194992" y="336043"/>
                    <a:pt x="196131" y="335833"/>
                  </a:cubicBezTo>
                  <a:cubicBezTo>
                    <a:pt x="198757" y="335824"/>
                    <a:pt x="201384" y="335577"/>
                    <a:pt x="203974" y="335103"/>
                  </a:cubicBezTo>
                  <a:cubicBezTo>
                    <a:pt x="205524" y="334556"/>
                    <a:pt x="209080" y="335103"/>
                    <a:pt x="211451" y="333827"/>
                  </a:cubicBezTo>
                  <a:cubicBezTo>
                    <a:pt x="213156" y="332970"/>
                    <a:pt x="214925" y="332240"/>
                    <a:pt x="216740" y="331638"/>
                  </a:cubicBezTo>
                  <a:cubicBezTo>
                    <a:pt x="217615" y="331264"/>
                    <a:pt x="218600" y="331264"/>
                    <a:pt x="219476" y="331638"/>
                  </a:cubicBezTo>
                  <a:cubicBezTo>
                    <a:pt x="220752" y="332276"/>
                    <a:pt x="224217" y="333644"/>
                    <a:pt x="224217" y="333644"/>
                  </a:cubicBezTo>
                  <a:cubicBezTo>
                    <a:pt x="224929" y="333890"/>
                    <a:pt x="225695" y="333890"/>
                    <a:pt x="226406" y="333644"/>
                  </a:cubicBezTo>
                  <a:lnTo>
                    <a:pt x="229142" y="332368"/>
                  </a:lnTo>
                  <a:cubicBezTo>
                    <a:pt x="229142" y="332368"/>
                    <a:pt x="230601" y="332368"/>
                    <a:pt x="231330" y="332823"/>
                  </a:cubicBezTo>
                  <a:cubicBezTo>
                    <a:pt x="232060" y="333280"/>
                    <a:pt x="239537" y="340392"/>
                    <a:pt x="239537" y="340392"/>
                  </a:cubicBezTo>
                  <a:cubicBezTo>
                    <a:pt x="239902" y="340812"/>
                    <a:pt x="240541" y="340848"/>
                    <a:pt x="240951" y="340484"/>
                  </a:cubicBezTo>
                  <a:cubicBezTo>
                    <a:pt x="241115" y="340337"/>
                    <a:pt x="241224" y="340146"/>
                    <a:pt x="241270" y="339936"/>
                  </a:cubicBezTo>
                  <a:cubicBezTo>
                    <a:pt x="241644" y="338632"/>
                    <a:pt x="241835" y="337283"/>
                    <a:pt x="241817" y="335924"/>
                  </a:cubicBezTo>
                  <a:cubicBezTo>
                    <a:pt x="241918" y="334465"/>
                    <a:pt x="241918" y="333006"/>
                    <a:pt x="241817" y="331547"/>
                  </a:cubicBezTo>
                  <a:cubicBezTo>
                    <a:pt x="241817" y="331547"/>
                    <a:pt x="241817" y="330270"/>
                    <a:pt x="240541" y="330361"/>
                  </a:cubicBezTo>
                  <a:cubicBezTo>
                    <a:pt x="239264" y="330453"/>
                    <a:pt x="236619" y="331000"/>
                    <a:pt x="237622" y="328994"/>
                  </a:cubicBezTo>
                  <a:cubicBezTo>
                    <a:pt x="238261" y="327735"/>
                    <a:pt x="239027" y="326541"/>
                    <a:pt x="239902" y="325437"/>
                  </a:cubicBezTo>
                  <a:cubicBezTo>
                    <a:pt x="239902" y="325437"/>
                    <a:pt x="240631" y="324252"/>
                    <a:pt x="239902" y="323522"/>
                  </a:cubicBezTo>
                  <a:cubicBezTo>
                    <a:pt x="239173" y="322793"/>
                    <a:pt x="237987" y="320240"/>
                    <a:pt x="236802" y="319692"/>
                  </a:cubicBezTo>
                  <a:cubicBezTo>
                    <a:pt x="235534" y="318735"/>
                    <a:pt x="234549" y="317440"/>
                    <a:pt x="233975" y="315954"/>
                  </a:cubicBezTo>
                  <a:lnTo>
                    <a:pt x="232698" y="313674"/>
                  </a:lnTo>
                  <a:cubicBezTo>
                    <a:pt x="232698" y="313674"/>
                    <a:pt x="232698" y="312853"/>
                    <a:pt x="233245" y="312032"/>
                  </a:cubicBezTo>
                  <a:cubicBezTo>
                    <a:pt x="237787" y="309315"/>
                    <a:pt x="242546" y="306962"/>
                    <a:pt x="247471" y="305011"/>
                  </a:cubicBezTo>
                  <a:cubicBezTo>
                    <a:pt x="249450" y="304382"/>
                    <a:pt x="251374" y="303588"/>
                    <a:pt x="253215" y="302640"/>
                  </a:cubicBezTo>
                  <a:cubicBezTo>
                    <a:pt x="253936" y="302211"/>
                    <a:pt x="254410" y="301464"/>
                    <a:pt x="254492" y="300634"/>
                  </a:cubicBezTo>
                  <a:cubicBezTo>
                    <a:pt x="254492" y="299084"/>
                    <a:pt x="255039" y="292609"/>
                    <a:pt x="259416" y="293886"/>
                  </a:cubicBezTo>
                  <a:cubicBezTo>
                    <a:pt x="261195" y="294196"/>
                    <a:pt x="262900" y="294843"/>
                    <a:pt x="264432" y="295801"/>
                  </a:cubicBezTo>
                  <a:cubicBezTo>
                    <a:pt x="264924" y="295901"/>
                    <a:pt x="265408" y="295573"/>
                    <a:pt x="265499" y="295080"/>
                  </a:cubicBezTo>
                  <a:cubicBezTo>
                    <a:pt x="265535" y="294889"/>
                    <a:pt x="265517" y="294697"/>
                    <a:pt x="265435" y="294524"/>
                  </a:cubicBezTo>
                  <a:cubicBezTo>
                    <a:pt x="265590" y="291743"/>
                    <a:pt x="266274" y="289025"/>
                    <a:pt x="267441" y="286499"/>
                  </a:cubicBezTo>
                  <a:cubicBezTo>
                    <a:pt x="267441" y="285861"/>
                    <a:pt x="268353" y="285132"/>
                    <a:pt x="268809" y="284493"/>
                  </a:cubicBezTo>
                  <a:cubicBezTo>
                    <a:pt x="265071" y="281575"/>
                    <a:pt x="259690" y="277381"/>
                    <a:pt x="258778" y="276651"/>
                  </a:cubicBezTo>
                  <a:cubicBezTo>
                    <a:pt x="257866" y="275921"/>
                    <a:pt x="257137" y="276104"/>
                    <a:pt x="255769" y="275921"/>
                  </a:cubicBezTo>
                  <a:cubicBezTo>
                    <a:pt x="254966" y="275903"/>
                    <a:pt x="254201" y="275611"/>
                    <a:pt x="253581" y="275101"/>
                  </a:cubicBezTo>
                  <a:lnTo>
                    <a:pt x="247197" y="268717"/>
                  </a:lnTo>
                  <a:cubicBezTo>
                    <a:pt x="245920" y="267259"/>
                    <a:pt x="238808" y="262425"/>
                    <a:pt x="238078" y="261422"/>
                  </a:cubicBezTo>
                  <a:cubicBezTo>
                    <a:pt x="237349" y="260419"/>
                    <a:pt x="229689" y="255404"/>
                    <a:pt x="228959" y="254765"/>
                  </a:cubicBezTo>
                  <a:cubicBezTo>
                    <a:pt x="228239" y="253854"/>
                    <a:pt x="227655" y="252841"/>
                    <a:pt x="227227" y="251756"/>
                  </a:cubicBezTo>
                  <a:cubicBezTo>
                    <a:pt x="226680" y="250571"/>
                    <a:pt x="221664" y="244188"/>
                    <a:pt x="220935" y="243185"/>
                  </a:cubicBezTo>
                  <a:cubicBezTo>
                    <a:pt x="220205" y="242181"/>
                    <a:pt x="220935" y="241725"/>
                    <a:pt x="220935" y="241087"/>
                  </a:cubicBezTo>
                  <a:cubicBezTo>
                    <a:pt x="220935" y="240449"/>
                    <a:pt x="224491" y="236345"/>
                    <a:pt x="224217" y="233883"/>
                  </a:cubicBezTo>
                  <a:cubicBezTo>
                    <a:pt x="223944" y="231421"/>
                    <a:pt x="218017" y="229780"/>
                    <a:pt x="216467" y="229689"/>
                  </a:cubicBezTo>
                  <a:cubicBezTo>
                    <a:pt x="215472" y="229470"/>
                    <a:pt x="214670" y="228740"/>
                    <a:pt x="214369" y="227774"/>
                  </a:cubicBezTo>
                  <a:cubicBezTo>
                    <a:pt x="214369" y="227774"/>
                    <a:pt x="213640" y="225767"/>
                    <a:pt x="211177" y="220570"/>
                  </a:cubicBezTo>
                  <a:cubicBezTo>
                    <a:pt x="208715" y="215372"/>
                    <a:pt x="212180" y="220570"/>
                    <a:pt x="214643" y="222120"/>
                  </a:cubicBezTo>
                  <a:cubicBezTo>
                    <a:pt x="217105" y="223670"/>
                    <a:pt x="217925" y="221117"/>
                    <a:pt x="218929" y="219384"/>
                  </a:cubicBezTo>
                  <a:cubicBezTo>
                    <a:pt x="219932" y="217998"/>
                    <a:pt x="221163" y="216794"/>
                    <a:pt x="222576" y="215828"/>
                  </a:cubicBezTo>
                  <a:cubicBezTo>
                    <a:pt x="224190" y="214469"/>
                    <a:pt x="226050" y="213420"/>
                    <a:pt x="228048" y="212727"/>
                  </a:cubicBezTo>
                  <a:cubicBezTo>
                    <a:pt x="229415" y="212727"/>
                    <a:pt x="235707" y="212727"/>
                    <a:pt x="237167" y="212727"/>
                  </a:cubicBezTo>
                  <a:cubicBezTo>
                    <a:pt x="238343" y="212691"/>
                    <a:pt x="239501" y="212372"/>
                    <a:pt x="240541" y="211815"/>
                  </a:cubicBezTo>
                  <a:lnTo>
                    <a:pt x="247927" y="207894"/>
                  </a:lnTo>
                  <a:cubicBezTo>
                    <a:pt x="248656" y="207894"/>
                    <a:pt x="257046" y="201602"/>
                    <a:pt x="257775" y="200964"/>
                  </a:cubicBezTo>
                  <a:cubicBezTo>
                    <a:pt x="259416" y="200171"/>
                    <a:pt x="261122" y="199532"/>
                    <a:pt x="262882" y="199049"/>
                  </a:cubicBezTo>
                  <a:cubicBezTo>
                    <a:pt x="265325" y="198465"/>
                    <a:pt x="267733" y="197736"/>
                    <a:pt x="270086" y="196860"/>
                  </a:cubicBezTo>
                  <a:cubicBezTo>
                    <a:pt x="274864" y="195091"/>
                    <a:pt x="279733" y="193569"/>
                    <a:pt x="284676" y="192301"/>
                  </a:cubicBezTo>
                  <a:cubicBezTo>
                    <a:pt x="285378" y="192301"/>
                    <a:pt x="285953" y="191726"/>
                    <a:pt x="285944" y="191015"/>
                  </a:cubicBezTo>
                  <a:cubicBezTo>
                    <a:pt x="285944" y="190860"/>
                    <a:pt x="285916" y="190714"/>
                    <a:pt x="285861" y="190568"/>
                  </a:cubicBezTo>
                  <a:cubicBezTo>
                    <a:pt x="285323" y="189246"/>
                    <a:pt x="284922" y="187869"/>
                    <a:pt x="284676" y="186465"/>
                  </a:cubicBezTo>
                  <a:cubicBezTo>
                    <a:pt x="284676" y="184368"/>
                    <a:pt x="284676" y="184094"/>
                    <a:pt x="285314" y="184459"/>
                  </a:cubicBezTo>
                  <a:cubicBezTo>
                    <a:pt x="286673" y="185152"/>
                    <a:pt x="288114" y="185671"/>
                    <a:pt x="289600" y="186009"/>
                  </a:cubicBezTo>
                  <a:cubicBezTo>
                    <a:pt x="290695" y="186009"/>
                    <a:pt x="292427" y="186009"/>
                    <a:pt x="292974" y="186647"/>
                  </a:cubicBezTo>
                  <a:cubicBezTo>
                    <a:pt x="295719" y="188535"/>
                    <a:pt x="298582" y="190240"/>
                    <a:pt x="301546" y="191754"/>
                  </a:cubicBezTo>
                  <a:cubicBezTo>
                    <a:pt x="301938" y="191808"/>
                    <a:pt x="302339" y="191808"/>
                    <a:pt x="302731" y="191754"/>
                  </a:cubicBezTo>
                  <a:lnTo>
                    <a:pt x="305376" y="187468"/>
                  </a:lnTo>
                  <a:cubicBezTo>
                    <a:pt x="306196" y="186100"/>
                    <a:pt x="308659" y="175249"/>
                    <a:pt x="309206" y="174063"/>
                  </a:cubicBezTo>
                  <a:cubicBezTo>
                    <a:pt x="309753" y="172878"/>
                    <a:pt x="308112" y="170689"/>
                    <a:pt x="307929" y="169960"/>
                  </a:cubicBezTo>
                  <a:cubicBezTo>
                    <a:pt x="307747" y="169230"/>
                    <a:pt x="306196" y="167953"/>
                    <a:pt x="306196" y="167953"/>
                  </a:cubicBezTo>
                  <a:lnTo>
                    <a:pt x="300087" y="162847"/>
                  </a:lnTo>
                  <a:cubicBezTo>
                    <a:pt x="299540" y="162300"/>
                    <a:pt x="300087" y="161844"/>
                    <a:pt x="300087" y="160658"/>
                  </a:cubicBezTo>
                  <a:cubicBezTo>
                    <a:pt x="300087" y="159473"/>
                    <a:pt x="299357" y="158379"/>
                    <a:pt x="299357" y="158379"/>
                  </a:cubicBezTo>
                  <a:lnTo>
                    <a:pt x="295345" y="151266"/>
                  </a:lnTo>
                  <a:cubicBezTo>
                    <a:pt x="294752" y="150053"/>
                    <a:pt x="294752" y="148649"/>
                    <a:pt x="295345" y="147436"/>
                  </a:cubicBezTo>
                  <a:cubicBezTo>
                    <a:pt x="295345" y="147436"/>
                    <a:pt x="297351" y="143788"/>
                    <a:pt x="297716" y="142876"/>
                  </a:cubicBezTo>
                  <a:cubicBezTo>
                    <a:pt x="298090" y="141873"/>
                    <a:pt x="298336" y="140834"/>
                    <a:pt x="298446" y="139776"/>
                  </a:cubicBezTo>
                  <a:cubicBezTo>
                    <a:pt x="298446" y="139776"/>
                    <a:pt x="297898" y="132754"/>
                    <a:pt x="298446" y="131204"/>
                  </a:cubicBezTo>
                  <a:cubicBezTo>
                    <a:pt x="298993" y="129654"/>
                    <a:pt x="297169" y="129745"/>
                    <a:pt x="296622" y="129654"/>
                  </a:cubicBezTo>
                  <a:cubicBezTo>
                    <a:pt x="296075" y="129563"/>
                    <a:pt x="295619" y="128468"/>
                    <a:pt x="295619" y="128468"/>
                  </a:cubicBezTo>
                  <a:cubicBezTo>
                    <a:pt x="294752" y="127429"/>
                    <a:pt x="293959" y="126335"/>
                    <a:pt x="293248" y="125186"/>
                  </a:cubicBezTo>
                  <a:cubicBezTo>
                    <a:pt x="292837" y="124447"/>
                    <a:pt x="292837" y="123553"/>
                    <a:pt x="293248" y="122815"/>
                  </a:cubicBezTo>
                  <a:cubicBezTo>
                    <a:pt x="294050" y="121155"/>
                    <a:pt x="294743" y="119450"/>
                    <a:pt x="295345" y="117708"/>
                  </a:cubicBezTo>
                  <a:cubicBezTo>
                    <a:pt x="296348" y="114699"/>
                    <a:pt x="292518" y="112237"/>
                    <a:pt x="291333" y="111507"/>
                  </a:cubicBezTo>
                  <a:cubicBezTo>
                    <a:pt x="290421" y="110914"/>
                    <a:pt x="289573" y="110249"/>
                    <a:pt x="288780" y="109501"/>
                  </a:cubicBezTo>
                  <a:cubicBezTo>
                    <a:pt x="288780" y="109501"/>
                    <a:pt x="281849" y="101841"/>
                    <a:pt x="280937" y="101112"/>
                  </a:cubicBezTo>
                  <a:cubicBezTo>
                    <a:pt x="280025" y="100382"/>
                    <a:pt x="280208" y="99014"/>
                    <a:pt x="280390" y="97555"/>
                  </a:cubicBezTo>
                  <a:cubicBezTo>
                    <a:pt x="280572" y="96096"/>
                    <a:pt x="282487" y="95823"/>
                    <a:pt x="283217" y="95458"/>
                  </a:cubicBezTo>
                  <a:cubicBezTo>
                    <a:pt x="284357" y="94847"/>
                    <a:pt x="285424" y="94108"/>
                    <a:pt x="286408" y="93269"/>
                  </a:cubicBezTo>
                  <a:cubicBezTo>
                    <a:pt x="287001" y="92339"/>
                    <a:pt x="287348" y="91272"/>
                    <a:pt x="287411" y="90169"/>
                  </a:cubicBezTo>
                  <a:cubicBezTo>
                    <a:pt x="287411" y="90169"/>
                    <a:pt x="288688" y="81597"/>
                    <a:pt x="288688" y="80503"/>
                  </a:cubicBezTo>
                  <a:cubicBezTo>
                    <a:pt x="288369" y="78588"/>
                    <a:pt x="287822" y="76719"/>
                    <a:pt x="287047" y="74940"/>
                  </a:cubicBezTo>
                  <a:cubicBezTo>
                    <a:pt x="286591" y="73481"/>
                    <a:pt x="284858" y="66916"/>
                    <a:pt x="283855" y="63268"/>
                  </a:cubicBezTo>
                  <a:lnTo>
                    <a:pt x="282305" y="63268"/>
                  </a:lnTo>
                  <a:cubicBezTo>
                    <a:pt x="279742" y="62520"/>
                    <a:pt x="277317" y="61381"/>
                    <a:pt x="275101" y="59894"/>
                  </a:cubicBezTo>
                  <a:cubicBezTo>
                    <a:pt x="273368" y="58709"/>
                    <a:pt x="268262" y="57979"/>
                    <a:pt x="268444" y="55335"/>
                  </a:cubicBezTo>
                  <a:cubicBezTo>
                    <a:pt x="268481" y="52243"/>
                    <a:pt x="268016" y="49161"/>
                    <a:pt x="267076" y="46216"/>
                  </a:cubicBezTo>
                  <a:cubicBezTo>
                    <a:pt x="266301" y="44027"/>
                    <a:pt x="264286" y="42514"/>
                    <a:pt x="261970" y="42386"/>
                  </a:cubicBezTo>
                  <a:cubicBezTo>
                    <a:pt x="254665" y="43015"/>
                    <a:pt x="247699" y="39203"/>
                    <a:pt x="244279" y="32720"/>
                  </a:cubicBezTo>
                  <a:cubicBezTo>
                    <a:pt x="244279" y="32720"/>
                    <a:pt x="243367" y="27613"/>
                    <a:pt x="238261" y="31352"/>
                  </a:cubicBezTo>
                  <a:cubicBezTo>
                    <a:pt x="233154" y="35091"/>
                    <a:pt x="216375" y="33449"/>
                    <a:pt x="223579" y="31352"/>
                  </a:cubicBezTo>
                  <a:cubicBezTo>
                    <a:pt x="230783" y="29255"/>
                    <a:pt x="241270" y="28343"/>
                    <a:pt x="233245" y="27613"/>
                  </a:cubicBezTo>
                  <a:cubicBezTo>
                    <a:pt x="225220" y="26884"/>
                    <a:pt x="222485" y="27613"/>
                    <a:pt x="219020" y="33632"/>
                  </a:cubicBezTo>
                  <a:cubicBezTo>
                    <a:pt x="215554" y="39650"/>
                    <a:pt x="211998" y="45304"/>
                    <a:pt x="209901" y="43389"/>
                  </a:cubicBezTo>
                  <a:cubicBezTo>
                    <a:pt x="208105" y="41410"/>
                    <a:pt x="205159" y="40991"/>
                    <a:pt x="202879" y="42386"/>
                  </a:cubicBezTo>
                  <a:cubicBezTo>
                    <a:pt x="195082" y="46927"/>
                    <a:pt x="186520" y="50018"/>
                    <a:pt x="177620" y="51505"/>
                  </a:cubicBezTo>
                  <a:cubicBezTo>
                    <a:pt x="171510" y="50958"/>
                    <a:pt x="164489" y="51505"/>
                    <a:pt x="169686" y="44848"/>
                  </a:cubicBezTo>
                  <a:cubicBezTo>
                    <a:pt x="174884" y="38191"/>
                    <a:pt x="180811" y="30075"/>
                    <a:pt x="174610" y="30987"/>
                  </a:cubicBezTo>
                  <a:cubicBezTo>
                    <a:pt x="171501" y="31553"/>
                    <a:pt x="168446" y="32410"/>
                    <a:pt x="165491" y="33540"/>
                  </a:cubicBezTo>
                  <a:cubicBezTo>
                    <a:pt x="161671" y="33294"/>
                    <a:pt x="157959" y="32173"/>
                    <a:pt x="154640" y="30258"/>
                  </a:cubicBezTo>
                  <a:cubicBezTo>
                    <a:pt x="151996" y="29163"/>
                    <a:pt x="150080" y="28343"/>
                    <a:pt x="147983" y="30258"/>
                  </a:cubicBezTo>
                  <a:cubicBezTo>
                    <a:pt x="145886" y="32173"/>
                    <a:pt x="146251" y="30258"/>
                    <a:pt x="146433" y="27613"/>
                  </a:cubicBezTo>
                  <a:cubicBezTo>
                    <a:pt x="146615" y="24969"/>
                    <a:pt x="145886" y="26519"/>
                    <a:pt x="142877" y="26701"/>
                  </a:cubicBezTo>
                  <a:cubicBezTo>
                    <a:pt x="139867" y="26884"/>
                    <a:pt x="135217" y="27248"/>
                    <a:pt x="138682" y="25151"/>
                  </a:cubicBezTo>
                  <a:cubicBezTo>
                    <a:pt x="141883" y="22616"/>
                    <a:pt x="142421" y="17974"/>
                    <a:pt x="139886" y="14774"/>
                  </a:cubicBezTo>
                  <a:cubicBezTo>
                    <a:pt x="139530" y="14327"/>
                    <a:pt x="139129" y="13926"/>
                    <a:pt x="138682" y="13570"/>
                  </a:cubicBezTo>
                  <a:cubicBezTo>
                    <a:pt x="134342" y="10752"/>
                    <a:pt x="129144" y="9521"/>
                    <a:pt x="124000" y="10105"/>
                  </a:cubicBezTo>
                  <a:cubicBezTo>
                    <a:pt x="123453" y="10105"/>
                    <a:pt x="123089" y="10105"/>
                    <a:pt x="122906" y="10105"/>
                  </a:cubicBezTo>
                  <a:cubicBezTo>
                    <a:pt x="121648" y="10369"/>
                    <a:pt x="120362" y="10524"/>
                    <a:pt x="119076" y="10561"/>
                  </a:cubicBezTo>
                  <a:cubicBezTo>
                    <a:pt x="117845" y="10415"/>
                    <a:pt x="116641" y="10077"/>
                    <a:pt x="115520" y="9558"/>
                  </a:cubicBezTo>
                  <a:cubicBezTo>
                    <a:pt x="109821" y="8217"/>
                    <a:pt x="104030" y="7278"/>
                    <a:pt x="98194" y="6731"/>
                  </a:cubicBezTo>
                  <a:lnTo>
                    <a:pt x="96461" y="6731"/>
                  </a:lnTo>
                  <a:cubicBezTo>
                    <a:pt x="96461" y="6731"/>
                    <a:pt x="95094" y="6731"/>
                    <a:pt x="94181" y="6731"/>
                  </a:cubicBezTo>
                  <a:cubicBezTo>
                    <a:pt x="93270" y="6731"/>
                    <a:pt x="84333" y="9558"/>
                    <a:pt x="86066" y="4816"/>
                  </a:cubicBezTo>
                  <a:cubicBezTo>
                    <a:pt x="87799" y="74"/>
                    <a:pt x="86795" y="-1294"/>
                    <a:pt x="84881" y="1168"/>
                  </a:cubicBezTo>
                  <a:cubicBezTo>
                    <a:pt x="82965" y="3630"/>
                    <a:pt x="80138" y="13752"/>
                    <a:pt x="81871" y="11108"/>
                  </a:cubicBezTo>
                  <a:cubicBezTo>
                    <a:pt x="83604" y="8463"/>
                    <a:pt x="83512" y="8463"/>
                    <a:pt x="86248" y="8828"/>
                  </a:cubicBezTo>
                  <a:cubicBezTo>
                    <a:pt x="88227" y="9020"/>
                    <a:pt x="90233" y="8737"/>
                    <a:pt x="92084" y="8008"/>
                  </a:cubicBezTo>
                  <a:cubicBezTo>
                    <a:pt x="93452" y="8008"/>
                    <a:pt x="94729" y="8008"/>
                    <a:pt x="96097" y="9922"/>
                  </a:cubicBezTo>
                  <a:cubicBezTo>
                    <a:pt x="98358" y="12640"/>
                    <a:pt x="100146" y="15731"/>
                    <a:pt x="101386" y="19041"/>
                  </a:cubicBezTo>
                  <a:cubicBezTo>
                    <a:pt x="103118" y="23236"/>
                    <a:pt x="108863" y="26245"/>
                    <a:pt x="105033" y="28160"/>
                  </a:cubicBezTo>
                  <a:cubicBezTo>
                    <a:pt x="101203" y="30075"/>
                    <a:pt x="98923" y="28981"/>
                    <a:pt x="97008" y="29528"/>
                  </a:cubicBezTo>
                  <a:cubicBezTo>
                    <a:pt x="95094" y="30075"/>
                    <a:pt x="92449" y="29528"/>
                    <a:pt x="93087" y="32173"/>
                  </a:cubicBezTo>
                  <a:cubicBezTo>
                    <a:pt x="93726" y="34817"/>
                    <a:pt x="95732" y="34999"/>
                    <a:pt x="99106" y="34635"/>
                  </a:cubicBezTo>
                  <a:cubicBezTo>
                    <a:pt x="102480" y="34270"/>
                    <a:pt x="104668" y="34635"/>
                    <a:pt x="101842" y="36915"/>
                  </a:cubicBezTo>
                  <a:cubicBezTo>
                    <a:pt x="99015" y="39194"/>
                    <a:pt x="99926" y="40380"/>
                    <a:pt x="101021" y="42386"/>
                  </a:cubicBezTo>
                  <a:cubicBezTo>
                    <a:pt x="102115" y="44392"/>
                    <a:pt x="101842" y="45304"/>
                    <a:pt x="101021" y="46033"/>
                  </a:cubicBezTo>
                  <a:cubicBezTo>
                    <a:pt x="100200" y="46763"/>
                    <a:pt x="101568" y="46763"/>
                    <a:pt x="102753" y="47219"/>
                  </a:cubicBezTo>
                  <a:cubicBezTo>
                    <a:pt x="108179" y="50055"/>
                    <a:pt x="113158" y="53684"/>
                    <a:pt x="117526" y="57979"/>
                  </a:cubicBezTo>
                  <a:cubicBezTo>
                    <a:pt x="117526" y="57979"/>
                    <a:pt x="118711" y="59894"/>
                    <a:pt x="113787" y="56064"/>
                  </a:cubicBezTo>
                  <a:cubicBezTo>
                    <a:pt x="112775" y="55371"/>
                    <a:pt x="111526" y="55116"/>
                    <a:pt x="110322" y="55335"/>
                  </a:cubicBezTo>
                  <a:cubicBezTo>
                    <a:pt x="106957" y="55590"/>
                    <a:pt x="103583" y="55344"/>
                    <a:pt x="100292" y="54605"/>
                  </a:cubicBezTo>
                  <a:cubicBezTo>
                    <a:pt x="97191" y="53967"/>
                    <a:pt x="91720" y="54605"/>
                    <a:pt x="91173" y="57432"/>
                  </a:cubicBezTo>
                  <a:cubicBezTo>
                    <a:pt x="90625" y="60259"/>
                    <a:pt x="88528" y="63177"/>
                    <a:pt x="90534" y="66551"/>
                  </a:cubicBezTo>
                  <a:cubicBezTo>
                    <a:pt x="91975" y="68730"/>
                    <a:pt x="92349" y="71448"/>
                    <a:pt x="91537" y="73937"/>
                  </a:cubicBezTo>
                  <a:cubicBezTo>
                    <a:pt x="91537" y="75123"/>
                    <a:pt x="90169" y="76217"/>
                    <a:pt x="90352" y="72205"/>
                  </a:cubicBezTo>
                  <a:cubicBezTo>
                    <a:pt x="90534" y="68192"/>
                    <a:pt x="87342" y="67919"/>
                    <a:pt x="85245" y="67098"/>
                  </a:cubicBezTo>
                  <a:cubicBezTo>
                    <a:pt x="83148" y="66277"/>
                    <a:pt x="80503" y="67098"/>
                    <a:pt x="81871" y="69013"/>
                  </a:cubicBezTo>
                  <a:cubicBezTo>
                    <a:pt x="83239" y="70928"/>
                    <a:pt x="83786" y="72387"/>
                    <a:pt x="81871" y="74302"/>
                  </a:cubicBezTo>
                  <a:cubicBezTo>
                    <a:pt x="79956" y="76217"/>
                    <a:pt x="73299" y="74302"/>
                    <a:pt x="76309" y="71658"/>
                  </a:cubicBezTo>
                  <a:cubicBezTo>
                    <a:pt x="79318" y="69013"/>
                    <a:pt x="76309" y="67645"/>
                    <a:pt x="72570" y="65183"/>
                  </a:cubicBezTo>
                  <a:cubicBezTo>
                    <a:pt x="68311" y="62949"/>
                    <a:pt x="63415" y="62274"/>
                    <a:pt x="58709" y="63268"/>
                  </a:cubicBezTo>
                  <a:cubicBezTo>
                    <a:pt x="54150" y="64089"/>
                    <a:pt x="42569" y="65366"/>
                    <a:pt x="40471" y="70563"/>
                  </a:cubicBezTo>
                  <a:cubicBezTo>
                    <a:pt x="38374" y="75761"/>
                    <a:pt x="38192" y="79682"/>
                    <a:pt x="44027" y="79682"/>
                  </a:cubicBezTo>
                  <a:cubicBezTo>
                    <a:pt x="49864" y="79682"/>
                    <a:pt x="45943" y="81962"/>
                    <a:pt x="45943" y="83786"/>
                  </a:cubicBezTo>
                  <a:cubicBezTo>
                    <a:pt x="45943" y="85610"/>
                    <a:pt x="45943" y="89713"/>
                    <a:pt x="45031" y="85518"/>
                  </a:cubicBezTo>
                  <a:lnTo>
                    <a:pt x="45031" y="83786"/>
                  </a:lnTo>
                  <a:cubicBezTo>
                    <a:pt x="45031" y="86704"/>
                    <a:pt x="45031" y="89987"/>
                    <a:pt x="45031" y="90716"/>
                  </a:cubicBezTo>
                  <a:cubicBezTo>
                    <a:pt x="45058" y="91993"/>
                    <a:pt x="44839" y="93260"/>
                    <a:pt x="44392" y="94455"/>
                  </a:cubicBezTo>
                  <a:cubicBezTo>
                    <a:pt x="43207" y="96880"/>
                    <a:pt x="42176" y="99379"/>
                    <a:pt x="41292" y="101932"/>
                  </a:cubicBezTo>
                  <a:cubicBezTo>
                    <a:pt x="40745" y="103847"/>
                    <a:pt x="40471" y="107768"/>
                    <a:pt x="40015" y="109410"/>
                  </a:cubicBezTo>
                  <a:cubicBezTo>
                    <a:pt x="39559" y="111051"/>
                    <a:pt x="39012" y="111051"/>
                    <a:pt x="38282" y="111234"/>
                  </a:cubicBezTo>
                  <a:cubicBezTo>
                    <a:pt x="37298" y="111498"/>
                    <a:pt x="36258" y="111498"/>
                    <a:pt x="35274" y="111234"/>
                  </a:cubicBezTo>
                  <a:cubicBezTo>
                    <a:pt x="33459" y="111070"/>
                    <a:pt x="31635" y="111252"/>
                    <a:pt x="29893" y="111781"/>
                  </a:cubicBezTo>
                  <a:cubicBezTo>
                    <a:pt x="28343" y="112237"/>
                    <a:pt x="28890" y="112784"/>
                    <a:pt x="29163" y="113605"/>
                  </a:cubicBezTo>
                  <a:cubicBezTo>
                    <a:pt x="29437" y="114425"/>
                    <a:pt x="30167" y="114790"/>
                    <a:pt x="29163" y="116432"/>
                  </a:cubicBezTo>
                  <a:cubicBezTo>
                    <a:pt x="28161" y="118073"/>
                    <a:pt x="29163" y="118894"/>
                    <a:pt x="29163" y="118894"/>
                  </a:cubicBezTo>
                  <a:cubicBezTo>
                    <a:pt x="29163" y="118894"/>
                    <a:pt x="34908" y="120353"/>
                    <a:pt x="35821" y="120444"/>
                  </a:cubicBezTo>
                  <a:cubicBezTo>
                    <a:pt x="37407" y="121037"/>
                    <a:pt x="38839" y="121967"/>
                    <a:pt x="40015" y="123179"/>
                  </a:cubicBezTo>
                  <a:cubicBezTo>
                    <a:pt x="40836" y="124183"/>
                    <a:pt x="40015" y="127192"/>
                    <a:pt x="40015" y="128012"/>
                  </a:cubicBezTo>
                  <a:cubicBezTo>
                    <a:pt x="40015" y="128833"/>
                    <a:pt x="38739" y="129836"/>
                    <a:pt x="38009" y="129836"/>
                  </a:cubicBezTo>
                  <a:cubicBezTo>
                    <a:pt x="37279" y="129836"/>
                    <a:pt x="35912" y="131569"/>
                    <a:pt x="34908" y="132572"/>
                  </a:cubicBezTo>
                  <a:cubicBezTo>
                    <a:pt x="33741" y="133639"/>
                    <a:pt x="32374" y="134478"/>
                    <a:pt x="30896" y="135034"/>
                  </a:cubicBezTo>
                  <a:cubicBezTo>
                    <a:pt x="29483" y="135454"/>
                    <a:pt x="28343" y="136493"/>
                    <a:pt x="27796" y="137861"/>
                  </a:cubicBezTo>
                  <a:cubicBezTo>
                    <a:pt x="27066" y="139229"/>
                    <a:pt x="28890" y="139138"/>
                    <a:pt x="30987" y="140506"/>
                  </a:cubicBezTo>
                  <a:cubicBezTo>
                    <a:pt x="33085" y="141873"/>
                    <a:pt x="30987" y="142968"/>
                    <a:pt x="30440" y="143697"/>
                  </a:cubicBezTo>
                  <a:cubicBezTo>
                    <a:pt x="29893" y="144427"/>
                    <a:pt x="27887" y="144244"/>
                    <a:pt x="26884" y="144427"/>
                  </a:cubicBezTo>
                  <a:cubicBezTo>
                    <a:pt x="24869" y="144873"/>
                    <a:pt x="22908" y="145548"/>
                    <a:pt x="21048" y="146433"/>
                  </a:cubicBezTo>
                  <a:cubicBezTo>
                    <a:pt x="19698" y="146770"/>
                    <a:pt x="18330" y="146989"/>
                    <a:pt x="16944" y="147071"/>
                  </a:cubicBezTo>
                  <a:cubicBezTo>
                    <a:pt x="14573" y="146788"/>
                    <a:pt x="12257" y="146105"/>
                    <a:pt x="10105" y="145065"/>
                  </a:cubicBezTo>
                  <a:cubicBezTo>
                    <a:pt x="8938" y="144828"/>
                    <a:pt x="7734" y="145211"/>
                    <a:pt x="6914" y="146068"/>
                  </a:cubicBezTo>
                  <a:cubicBezTo>
                    <a:pt x="5901" y="146843"/>
                    <a:pt x="4798" y="147481"/>
                    <a:pt x="3631" y="147983"/>
                  </a:cubicBezTo>
                  <a:cubicBezTo>
                    <a:pt x="2810" y="148530"/>
                    <a:pt x="2719" y="149077"/>
                    <a:pt x="2354" y="150536"/>
                  </a:cubicBezTo>
                  <a:cubicBezTo>
                    <a:pt x="2145" y="151293"/>
                    <a:pt x="2436" y="152105"/>
                    <a:pt x="3083" y="152542"/>
                  </a:cubicBezTo>
                  <a:cubicBezTo>
                    <a:pt x="3083" y="152542"/>
                    <a:pt x="10105" y="161661"/>
                    <a:pt x="10652" y="162208"/>
                  </a:cubicBezTo>
                  <a:cubicBezTo>
                    <a:pt x="11072" y="164123"/>
                    <a:pt x="11254" y="166084"/>
                    <a:pt x="11199" y="168045"/>
                  </a:cubicBezTo>
                  <a:cubicBezTo>
                    <a:pt x="11373" y="169039"/>
                    <a:pt x="10944" y="170032"/>
                    <a:pt x="10105" y="170598"/>
                  </a:cubicBezTo>
                  <a:cubicBezTo>
                    <a:pt x="9029" y="171464"/>
                    <a:pt x="8081" y="172476"/>
                    <a:pt x="7278" y="173607"/>
                  </a:cubicBezTo>
                  <a:cubicBezTo>
                    <a:pt x="6613" y="174391"/>
                    <a:pt x="6284" y="175413"/>
                    <a:pt x="6366" y="176434"/>
                  </a:cubicBezTo>
                  <a:cubicBezTo>
                    <a:pt x="6366" y="177711"/>
                    <a:pt x="7370" y="177437"/>
                    <a:pt x="8920" y="177893"/>
                  </a:cubicBezTo>
                  <a:cubicBezTo>
                    <a:pt x="10470" y="178349"/>
                    <a:pt x="7643" y="179170"/>
                    <a:pt x="6914" y="179626"/>
                  </a:cubicBezTo>
                  <a:cubicBezTo>
                    <a:pt x="6102" y="180155"/>
                    <a:pt x="5254" y="180610"/>
                    <a:pt x="4360" y="180993"/>
                  </a:cubicBezTo>
                  <a:cubicBezTo>
                    <a:pt x="3011" y="181404"/>
                    <a:pt x="1725" y="181987"/>
                    <a:pt x="530" y="182726"/>
                  </a:cubicBezTo>
                  <a:cubicBezTo>
                    <a:pt x="-199" y="183456"/>
                    <a:pt x="-290" y="184185"/>
                    <a:pt x="530" y="185553"/>
                  </a:cubicBezTo>
                  <a:cubicBezTo>
                    <a:pt x="1351" y="186921"/>
                    <a:pt x="2172" y="186556"/>
                    <a:pt x="2172" y="186556"/>
                  </a:cubicBezTo>
                  <a:lnTo>
                    <a:pt x="3996" y="187012"/>
                  </a:lnTo>
                  <a:cubicBezTo>
                    <a:pt x="4753" y="187450"/>
                    <a:pt x="5454" y="187970"/>
                    <a:pt x="6093" y="188562"/>
                  </a:cubicBezTo>
                  <a:cubicBezTo>
                    <a:pt x="6823" y="189018"/>
                    <a:pt x="7096" y="189748"/>
                    <a:pt x="6823" y="190112"/>
                  </a:cubicBezTo>
                  <a:cubicBezTo>
                    <a:pt x="6275" y="190660"/>
                    <a:pt x="5837" y="191307"/>
                    <a:pt x="5546" y="192027"/>
                  </a:cubicBezTo>
                  <a:cubicBezTo>
                    <a:pt x="5546" y="193030"/>
                    <a:pt x="4816" y="193030"/>
                    <a:pt x="4086" y="193942"/>
                  </a:cubicBezTo>
                  <a:cubicBezTo>
                    <a:pt x="3357" y="194854"/>
                    <a:pt x="4086" y="195584"/>
                    <a:pt x="5181" y="196313"/>
                  </a:cubicBezTo>
                  <a:lnTo>
                    <a:pt x="5819" y="196952"/>
                  </a:lnTo>
                  <a:cubicBezTo>
                    <a:pt x="5819" y="196952"/>
                    <a:pt x="11929" y="204703"/>
                    <a:pt x="13388" y="206070"/>
                  </a:cubicBezTo>
                  <a:cubicBezTo>
                    <a:pt x="14984" y="208615"/>
                    <a:pt x="16324" y="211296"/>
                    <a:pt x="17400" y="214095"/>
                  </a:cubicBezTo>
                  <a:cubicBezTo>
                    <a:pt x="17400" y="215098"/>
                    <a:pt x="17400" y="215554"/>
                    <a:pt x="16489" y="216375"/>
                  </a:cubicBezTo>
                  <a:cubicBezTo>
                    <a:pt x="15576" y="217196"/>
                    <a:pt x="11017" y="222029"/>
                    <a:pt x="9831" y="223032"/>
                  </a:cubicBezTo>
                  <a:cubicBezTo>
                    <a:pt x="8965" y="223451"/>
                    <a:pt x="8464" y="224363"/>
                    <a:pt x="8555" y="225311"/>
                  </a:cubicBezTo>
                  <a:close/>
                </a:path>
              </a:pathLst>
            </a:custGeom>
            <a:grpFill/>
            <a:ln w="4559" cap="flat">
              <a:solidFill>
                <a:srgbClr val="FFFFFF"/>
              </a:solidFill>
              <a:prstDash val="solid"/>
              <a:miter/>
            </a:ln>
          </p:spPr>
          <p:txBody>
            <a:bodyPr rtlCol="0" anchor="ctr"/>
            <a:lstStyle/>
            <a:p>
              <a:endParaRPr lang="en-US"/>
            </a:p>
          </p:txBody>
        </p:sp>
        <p:sp>
          <p:nvSpPr>
            <p:cNvPr id="1428" name="Freeform: Shape 1427">
              <a:extLst>
                <a:ext uri="{FF2B5EF4-FFF2-40B4-BE49-F238E27FC236}">
                  <a16:creationId xmlns:a16="http://schemas.microsoft.com/office/drawing/2014/main" id="{B22A6194-8529-083C-0A46-8A4FCB3FB63C}"/>
                </a:ext>
              </a:extLst>
            </p:cNvPr>
            <p:cNvSpPr/>
            <p:nvPr/>
          </p:nvSpPr>
          <p:spPr>
            <a:xfrm>
              <a:off x="6159928" y="2262957"/>
              <a:ext cx="10846" cy="6869"/>
            </a:xfrm>
            <a:custGeom>
              <a:avLst/>
              <a:gdLst>
                <a:gd name="connsiteX0" fmla="*/ 10795 w 10846"/>
                <a:gd name="connsiteY0" fmla="*/ 3162 h 6869"/>
                <a:gd name="connsiteX1" fmla="*/ 10795 w 10846"/>
                <a:gd name="connsiteY1" fmla="*/ 3162 h 6869"/>
                <a:gd name="connsiteX2" fmla="*/ 3408 w 10846"/>
                <a:gd name="connsiteY2" fmla="*/ 153 h 6869"/>
                <a:gd name="connsiteX3" fmla="*/ 2405 w 10846"/>
                <a:gd name="connsiteY3" fmla="*/ 6445 h 6869"/>
                <a:gd name="connsiteX4" fmla="*/ 9610 w 10846"/>
                <a:gd name="connsiteY4" fmla="*/ 6445 h 6869"/>
                <a:gd name="connsiteX5" fmla="*/ 10704 w 10846"/>
                <a:gd name="connsiteY5" fmla="*/ 6445 h 6869"/>
                <a:gd name="connsiteX6" fmla="*/ 10795 w 10846"/>
                <a:gd name="connsiteY6" fmla="*/ 3162 h 6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6" h="6869">
                  <a:moveTo>
                    <a:pt x="10795" y="3162"/>
                  </a:moveTo>
                  <a:lnTo>
                    <a:pt x="10795" y="3162"/>
                  </a:lnTo>
                  <a:cubicBezTo>
                    <a:pt x="9427" y="1886"/>
                    <a:pt x="5050" y="-759"/>
                    <a:pt x="3408" y="153"/>
                  </a:cubicBezTo>
                  <a:cubicBezTo>
                    <a:pt x="1767" y="1065"/>
                    <a:pt x="-2884" y="5260"/>
                    <a:pt x="2405" y="6445"/>
                  </a:cubicBezTo>
                  <a:cubicBezTo>
                    <a:pt x="4776" y="6965"/>
                    <a:pt x="7239" y="6965"/>
                    <a:pt x="9610" y="6445"/>
                  </a:cubicBezTo>
                  <a:lnTo>
                    <a:pt x="10704" y="6445"/>
                  </a:lnTo>
                  <a:cubicBezTo>
                    <a:pt x="10658" y="5351"/>
                    <a:pt x="10685" y="4257"/>
                    <a:pt x="10795" y="3162"/>
                  </a:cubicBezTo>
                  <a:close/>
                </a:path>
              </a:pathLst>
            </a:custGeom>
            <a:grpFill/>
            <a:ln w="4559" cap="flat">
              <a:solidFill>
                <a:srgbClr val="FFFFFF"/>
              </a:solidFill>
              <a:prstDash val="solid"/>
              <a:miter/>
            </a:ln>
          </p:spPr>
          <p:txBody>
            <a:bodyPr rtlCol="0" anchor="ctr"/>
            <a:lstStyle/>
            <a:p>
              <a:endParaRPr lang="en-US"/>
            </a:p>
          </p:txBody>
        </p:sp>
      </p:grpSp>
      <p:sp>
        <p:nvSpPr>
          <p:cNvPr id="1429" name="Freeform: Shape 1428">
            <a:extLst>
              <a:ext uri="{FF2B5EF4-FFF2-40B4-BE49-F238E27FC236}">
                <a16:creationId xmlns:a16="http://schemas.microsoft.com/office/drawing/2014/main" id="{9C598027-DB65-4B82-E48E-F913EE33F9F3}"/>
              </a:ext>
            </a:extLst>
          </p:cNvPr>
          <p:cNvSpPr/>
          <p:nvPr/>
        </p:nvSpPr>
        <p:spPr>
          <a:xfrm>
            <a:off x="6350969" y="2080794"/>
            <a:ext cx="318929" cy="485479"/>
          </a:xfrm>
          <a:custGeom>
            <a:avLst/>
            <a:gdLst>
              <a:gd name="connsiteX0" fmla="*/ 364979 w 367057"/>
              <a:gd name="connsiteY0" fmla="*/ 401173 h 558741"/>
              <a:gd name="connsiteX1" fmla="*/ 359599 w 367057"/>
              <a:gd name="connsiteY1" fmla="*/ 393057 h 558741"/>
              <a:gd name="connsiteX2" fmla="*/ 356589 w 367057"/>
              <a:gd name="connsiteY2" fmla="*/ 390231 h 558741"/>
              <a:gd name="connsiteX3" fmla="*/ 318381 w 367057"/>
              <a:gd name="connsiteY3" fmla="*/ 363786 h 558741"/>
              <a:gd name="connsiteX4" fmla="*/ 316740 w 367057"/>
              <a:gd name="connsiteY4" fmla="*/ 360777 h 558741"/>
              <a:gd name="connsiteX5" fmla="*/ 325859 w 367057"/>
              <a:gd name="connsiteY5" fmla="*/ 355396 h 558741"/>
              <a:gd name="connsiteX6" fmla="*/ 332516 w 367057"/>
              <a:gd name="connsiteY6" fmla="*/ 349195 h 558741"/>
              <a:gd name="connsiteX7" fmla="*/ 335343 w 367057"/>
              <a:gd name="connsiteY7" fmla="*/ 338526 h 558741"/>
              <a:gd name="connsiteX8" fmla="*/ 322029 w 367057"/>
              <a:gd name="connsiteY8" fmla="*/ 329407 h 558741"/>
              <a:gd name="connsiteX9" fmla="*/ 316101 w 367057"/>
              <a:gd name="connsiteY9" fmla="*/ 318009 h 558741"/>
              <a:gd name="connsiteX10" fmla="*/ 316101 w 367057"/>
              <a:gd name="connsiteY10" fmla="*/ 315729 h 558741"/>
              <a:gd name="connsiteX11" fmla="*/ 321299 w 367057"/>
              <a:gd name="connsiteY11" fmla="*/ 313814 h 558741"/>
              <a:gd name="connsiteX12" fmla="*/ 314825 w 367057"/>
              <a:gd name="connsiteY12" fmla="*/ 304695 h 558741"/>
              <a:gd name="connsiteX13" fmla="*/ 304156 w 367057"/>
              <a:gd name="connsiteY13" fmla="*/ 299224 h 558741"/>
              <a:gd name="connsiteX14" fmla="*/ 307621 w 367057"/>
              <a:gd name="connsiteY14" fmla="*/ 288919 h 558741"/>
              <a:gd name="connsiteX15" fmla="*/ 304703 w 367057"/>
              <a:gd name="connsiteY15" fmla="*/ 281351 h 558741"/>
              <a:gd name="connsiteX16" fmla="*/ 305341 w 367057"/>
              <a:gd name="connsiteY16" fmla="*/ 269952 h 558741"/>
              <a:gd name="connsiteX17" fmla="*/ 306800 w 367057"/>
              <a:gd name="connsiteY17" fmla="*/ 260104 h 558741"/>
              <a:gd name="connsiteX18" fmla="*/ 308533 w 367057"/>
              <a:gd name="connsiteY18" fmla="*/ 257642 h 558741"/>
              <a:gd name="connsiteX19" fmla="*/ 318199 w 367057"/>
              <a:gd name="connsiteY19" fmla="*/ 256821 h 558741"/>
              <a:gd name="connsiteX20" fmla="*/ 319020 w 367057"/>
              <a:gd name="connsiteY20" fmla="*/ 254906 h 558741"/>
              <a:gd name="connsiteX21" fmla="*/ 303791 w 367057"/>
              <a:gd name="connsiteY21" fmla="*/ 218886 h 558741"/>
              <a:gd name="connsiteX22" fmla="*/ 294672 w 367057"/>
              <a:gd name="connsiteY22" fmla="*/ 202472 h 558741"/>
              <a:gd name="connsiteX23" fmla="*/ 285553 w 367057"/>
              <a:gd name="connsiteY23" fmla="*/ 189067 h 558741"/>
              <a:gd name="connsiteX24" fmla="*/ 294672 w 367057"/>
              <a:gd name="connsiteY24" fmla="*/ 170829 h 558741"/>
              <a:gd name="connsiteX25" fmla="*/ 315190 w 367057"/>
              <a:gd name="connsiteY25" fmla="*/ 143473 h 558741"/>
              <a:gd name="connsiteX26" fmla="*/ 315363 w 367057"/>
              <a:gd name="connsiteY26" fmla="*/ 141548 h 558741"/>
              <a:gd name="connsiteX27" fmla="*/ 315190 w 367057"/>
              <a:gd name="connsiteY27" fmla="*/ 141375 h 558741"/>
              <a:gd name="connsiteX28" fmla="*/ 306982 w 367057"/>
              <a:gd name="connsiteY28" fmla="*/ 134718 h 558741"/>
              <a:gd name="connsiteX29" fmla="*/ 296313 w 367057"/>
              <a:gd name="connsiteY29" fmla="*/ 120675 h 558741"/>
              <a:gd name="connsiteX30" fmla="*/ 292575 w 367057"/>
              <a:gd name="connsiteY30" fmla="*/ 117575 h 558741"/>
              <a:gd name="connsiteX31" fmla="*/ 275431 w 367057"/>
              <a:gd name="connsiteY31" fmla="*/ 112833 h 558741"/>
              <a:gd name="connsiteX32" fmla="*/ 271875 w 367057"/>
              <a:gd name="connsiteY32" fmla="*/ 109824 h 558741"/>
              <a:gd name="connsiteX33" fmla="*/ 267315 w 367057"/>
              <a:gd name="connsiteY33" fmla="*/ 98790 h 558741"/>
              <a:gd name="connsiteX34" fmla="*/ 266312 w 367057"/>
              <a:gd name="connsiteY34" fmla="*/ 93136 h 558741"/>
              <a:gd name="connsiteX35" fmla="*/ 272422 w 367057"/>
              <a:gd name="connsiteY35" fmla="*/ 73348 h 558741"/>
              <a:gd name="connsiteX36" fmla="*/ 266494 w 367057"/>
              <a:gd name="connsiteY36" fmla="*/ 72162 h 558741"/>
              <a:gd name="connsiteX37" fmla="*/ 266494 w 367057"/>
              <a:gd name="connsiteY37" fmla="*/ 70156 h 558741"/>
              <a:gd name="connsiteX38" fmla="*/ 282453 w 367057"/>
              <a:gd name="connsiteY38" fmla="*/ 64047 h 558741"/>
              <a:gd name="connsiteX39" fmla="*/ 283638 w 367057"/>
              <a:gd name="connsiteY39" fmla="*/ 63226 h 558741"/>
              <a:gd name="connsiteX40" fmla="*/ 280629 w 367057"/>
              <a:gd name="connsiteY40" fmla="*/ 53286 h 558741"/>
              <a:gd name="connsiteX41" fmla="*/ 289201 w 367057"/>
              <a:gd name="connsiteY41" fmla="*/ 41067 h 558741"/>
              <a:gd name="connsiteX42" fmla="*/ 278988 w 367057"/>
              <a:gd name="connsiteY42" fmla="*/ 20002 h 558741"/>
              <a:gd name="connsiteX43" fmla="*/ 252725 w 367057"/>
              <a:gd name="connsiteY43" fmla="*/ 5959 h 558741"/>
              <a:gd name="connsiteX44" fmla="*/ 231934 w 367057"/>
              <a:gd name="connsiteY44" fmla="*/ 2312 h 558741"/>
              <a:gd name="connsiteX45" fmla="*/ 213696 w 367057"/>
              <a:gd name="connsiteY45" fmla="*/ 6871 h 558741"/>
              <a:gd name="connsiteX46" fmla="*/ 195458 w 367057"/>
              <a:gd name="connsiteY46" fmla="*/ 13437 h 558741"/>
              <a:gd name="connsiteX47" fmla="*/ 189440 w 367057"/>
              <a:gd name="connsiteY47" fmla="*/ 17631 h 558741"/>
              <a:gd name="connsiteX48" fmla="*/ 174667 w 367057"/>
              <a:gd name="connsiteY48" fmla="*/ 58393 h 558741"/>
              <a:gd name="connsiteX49" fmla="*/ 165548 w 367057"/>
              <a:gd name="connsiteY49" fmla="*/ 70156 h 558741"/>
              <a:gd name="connsiteX50" fmla="*/ 162356 w 367057"/>
              <a:gd name="connsiteY50" fmla="*/ 71798 h 558741"/>
              <a:gd name="connsiteX51" fmla="*/ 147584 w 367057"/>
              <a:gd name="connsiteY51" fmla="*/ 87209 h 558741"/>
              <a:gd name="connsiteX52" fmla="*/ 144119 w 367057"/>
              <a:gd name="connsiteY52" fmla="*/ 88029 h 558741"/>
              <a:gd name="connsiteX53" fmla="*/ 120774 w 367057"/>
              <a:gd name="connsiteY53" fmla="*/ 78090 h 558741"/>
              <a:gd name="connsiteX54" fmla="*/ 110470 w 367057"/>
              <a:gd name="connsiteY54" fmla="*/ 74351 h 558741"/>
              <a:gd name="connsiteX55" fmla="*/ 106823 w 367057"/>
              <a:gd name="connsiteY55" fmla="*/ 77816 h 558741"/>
              <a:gd name="connsiteX56" fmla="*/ 103996 w 367057"/>
              <a:gd name="connsiteY56" fmla="*/ 79822 h 558741"/>
              <a:gd name="connsiteX57" fmla="*/ 64602 w 367057"/>
              <a:gd name="connsiteY57" fmla="*/ 80917 h 558741"/>
              <a:gd name="connsiteX58" fmla="*/ 59805 w 367057"/>
              <a:gd name="connsiteY58" fmla="*/ 77652 h 558741"/>
              <a:gd name="connsiteX59" fmla="*/ 59769 w 367057"/>
              <a:gd name="connsiteY59" fmla="*/ 76357 h 558741"/>
              <a:gd name="connsiteX60" fmla="*/ 49008 w 367057"/>
              <a:gd name="connsiteY60" fmla="*/ 63226 h 558741"/>
              <a:gd name="connsiteX61" fmla="*/ 28399 w 367057"/>
              <a:gd name="connsiteY61" fmla="*/ 48453 h 558741"/>
              <a:gd name="connsiteX62" fmla="*/ 23840 w 367057"/>
              <a:gd name="connsiteY62" fmla="*/ 46447 h 558741"/>
              <a:gd name="connsiteX63" fmla="*/ 18186 w 367057"/>
              <a:gd name="connsiteY63" fmla="*/ 48180 h 558741"/>
              <a:gd name="connsiteX64" fmla="*/ 16454 w 367057"/>
              <a:gd name="connsiteY64" fmla="*/ 53834 h 558741"/>
              <a:gd name="connsiteX65" fmla="*/ 9888 w 367057"/>
              <a:gd name="connsiteY65" fmla="*/ 61038 h 558741"/>
              <a:gd name="connsiteX66" fmla="*/ -52 w 367057"/>
              <a:gd name="connsiteY66" fmla="*/ 61038 h 558741"/>
              <a:gd name="connsiteX67" fmla="*/ 88038 w 367057"/>
              <a:gd name="connsiteY67" fmla="*/ 112103 h 558741"/>
              <a:gd name="connsiteX68" fmla="*/ 94238 w 367057"/>
              <a:gd name="connsiteY68" fmla="*/ 117210 h 558741"/>
              <a:gd name="connsiteX69" fmla="*/ 101989 w 367057"/>
              <a:gd name="connsiteY69" fmla="*/ 128335 h 558741"/>
              <a:gd name="connsiteX70" fmla="*/ 98251 w 367057"/>
              <a:gd name="connsiteY70" fmla="*/ 134354 h 558741"/>
              <a:gd name="connsiteX71" fmla="*/ 96791 w 367057"/>
              <a:gd name="connsiteY71" fmla="*/ 150312 h 558741"/>
              <a:gd name="connsiteX72" fmla="*/ 97977 w 367057"/>
              <a:gd name="connsiteY72" fmla="*/ 154598 h 558741"/>
              <a:gd name="connsiteX73" fmla="*/ 102810 w 367057"/>
              <a:gd name="connsiteY73" fmla="*/ 155692 h 558741"/>
              <a:gd name="connsiteX74" fmla="*/ 105910 w 367057"/>
              <a:gd name="connsiteY74" fmla="*/ 163717 h 558741"/>
              <a:gd name="connsiteX75" fmla="*/ 101716 w 367057"/>
              <a:gd name="connsiteY75" fmla="*/ 173930 h 558741"/>
              <a:gd name="connsiteX76" fmla="*/ 112841 w 367057"/>
              <a:gd name="connsiteY76" fmla="*/ 189067 h 558741"/>
              <a:gd name="connsiteX77" fmla="*/ 112841 w 367057"/>
              <a:gd name="connsiteY77" fmla="*/ 193080 h 558741"/>
              <a:gd name="connsiteX78" fmla="*/ 108828 w 367057"/>
              <a:gd name="connsiteY78" fmla="*/ 203293 h 558741"/>
              <a:gd name="connsiteX79" fmla="*/ 105637 w 367057"/>
              <a:gd name="connsiteY79" fmla="*/ 212412 h 558741"/>
              <a:gd name="connsiteX80" fmla="*/ 109376 w 367057"/>
              <a:gd name="connsiteY80" fmla="*/ 227275 h 558741"/>
              <a:gd name="connsiteX81" fmla="*/ 111655 w 367057"/>
              <a:gd name="connsiteY81" fmla="*/ 230102 h 558741"/>
              <a:gd name="connsiteX82" fmla="*/ 119589 w 367057"/>
              <a:gd name="connsiteY82" fmla="*/ 247793 h 558741"/>
              <a:gd name="connsiteX83" fmla="*/ 121321 w 367057"/>
              <a:gd name="connsiteY83" fmla="*/ 247793 h 558741"/>
              <a:gd name="connsiteX84" fmla="*/ 133723 w 367057"/>
              <a:gd name="connsiteY84" fmla="*/ 252717 h 558741"/>
              <a:gd name="connsiteX85" fmla="*/ 148131 w 367057"/>
              <a:gd name="connsiteY85" fmla="*/ 258827 h 558741"/>
              <a:gd name="connsiteX86" fmla="*/ 158618 w 367057"/>
              <a:gd name="connsiteY86" fmla="*/ 267308 h 558741"/>
              <a:gd name="connsiteX87" fmla="*/ 157980 w 367057"/>
              <a:gd name="connsiteY87" fmla="*/ 280621 h 558741"/>
              <a:gd name="connsiteX88" fmla="*/ 160077 w 367057"/>
              <a:gd name="connsiteY88" fmla="*/ 286913 h 558741"/>
              <a:gd name="connsiteX89" fmla="*/ 163177 w 367057"/>
              <a:gd name="connsiteY89" fmla="*/ 294117 h 558741"/>
              <a:gd name="connsiteX90" fmla="*/ 158618 w 367057"/>
              <a:gd name="connsiteY90" fmla="*/ 295667 h 558741"/>
              <a:gd name="connsiteX91" fmla="*/ 158618 w 367057"/>
              <a:gd name="connsiteY91" fmla="*/ 300956 h 558741"/>
              <a:gd name="connsiteX92" fmla="*/ 151961 w 367057"/>
              <a:gd name="connsiteY92" fmla="*/ 298494 h 558741"/>
              <a:gd name="connsiteX93" fmla="*/ 146034 w 367057"/>
              <a:gd name="connsiteY93" fmla="*/ 299224 h 558741"/>
              <a:gd name="connsiteX94" fmla="*/ 137462 w 367057"/>
              <a:gd name="connsiteY94" fmla="*/ 303236 h 558741"/>
              <a:gd name="connsiteX95" fmla="*/ 130258 w 367057"/>
              <a:gd name="connsiteY95" fmla="*/ 311078 h 558741"/>
              <a:gd name="connsiteX96" fmla="*/ 120592 w 367057"/>
              <a:gd name="connsiteY96" fmla="*/ 323024 h 558741"/>
              <a:gd name="connsiteX97" fmla="*/ 105728 w 367057"/>
              <a:gd name="connsiteY97" fmla="*/ 338617 h 558741"/>
              <a:gd name="connsiteX98" fmla="*/ 100804 w 367057"/>
              <a:gd name="connsiteY98" fmla="*/ 343906 h 558741"/>
              <a:gd name="connsiteX99" fmla="*/ 95515 w 367057"/>
              <a:gd name="connsiteY99" fmla="*/ 344818 h 558741"/>
              <a:gd name="connsiteX100" fmla="*/ 92688 w 367057"/>
              <a:gd name="connsiteY100" fmla="*/ 350746 h 558741"/>
              <a:gd name="connsiteX101" fmla="*/ 82201 w 367057"/>
              <a:gd name="connsiteY101" fmla="*/ 359317 h 558741"/>
              <a:gd name="connsiteX102" fmla="*/ 70803 w 367057"/>
              <a:gd name="connsiteY102" fmla="*/ 366157 h 558741"/>
              <a:gd name="connsiteX103" fmla="*/ 56395 w 367057"/>
              <a:gd name="connsiteY103" fmla="*/ 376370 h 558741"/>
              <a:gd name="connsiteX104" fmla="*/ 57671 w 367057"/>
              <a:gd name="connsiteY104" fmla="*/ 385489 h 558741"/>
              <a:gd name="connsiteX105" fmla="*/ 50650 w 367057"/>
              <a:gd name="connsiteY105" fmla="*/ 389319 h 558741"/>
              <a:gd name="connsiteX106" fmla="*/ 48187 w 367057"/>
              <a:gd name="connsiteY106" fmla="*/ 389319 h 558741"/>
              <a:gd name="connsiteX107" fmla="*/ 43446 w 367057"/>
              <a:gd name="connsiteY107" fmla="*/ 385854 h 558741"/>
              <a:gd name="connsiteX108" fmla="*/ 33141 w 367057"/>
              <a:gd name="connsiteY108" fmla="*/ 391963 h 558741"/>
              <a:gd name="connsiteX109" fmla="*/ 36242 w 367057"/>
              <a:gd name="connsiteY109" fmla="*/ 398438 h 558741"/>
              <a:gd name="connsiteX110" fmla="*/ 19736 w 367057"/>
              <a:gd name="connsiteY110" fmla="*/ 412845 h 558741"/>
              <a:gd name="connsiteX111" fmla="*/ 21196 w 367057"/>
              <a:gd name="connsiteY111" fmla="*/ 433363 h 558741"/>
              <a:gd name="connsiteX112" fmla="*/ 26941 w 367057"/>
              <a:gd name="connsiteY112" fmla="*/ 438652 h 558741"/>
              <a:gd name="connsiteX113" fmla="*/ 25938 w 367057"/>
              <a:gd name="connsiteY113" fmla="*/ 449868 h 558741"/>
              <a:gd name="connsiteX114" fmla="*/ 30315 w 367057"/>
              <a:gd name="connsiteY114" fmla="*/ 464185 h 558741"/>
              <a:gd name="connsiteX115" fmla="*/ 35421 w 367057"/>
              <a:gd name="connsiteY115" fmla="*/ 475584 h 558741"/>
              <a:gd name="connsiteX116" fmla="*/ 29950 w 367057"/>
              <a:gd name="connsiteY116" fmla="*/ 477225 h 558741"/>
              <a:gd name="connsiteX117" fmla="*/ 31318 w 367057"/>
              <a:gd name="connsiteY117" fmla="*/ 485615 h 558741"/>
              <a:gd name="connsiteX118" fmla="*/ 29950 w 367057"/>
              <a:gd name="connsiteY118" fmla="*/ 496831 h 558741"/>
              <a:gd name="connsiteX119" fmla="*/ 25755 w 367057"/>
              <a:gd name="connsiteY119" fmla="*/ 504035 h 558741"/>
              <a:gd name="connsiteX120" fmla="*/ 28399 w 367057"/>
              <a:gd name="connsiteY120" fmla="*/ 519263 h 558741"/>
              <a:gd name="connsiteX121" fmla="*/ 34327 w 367057"/>
              <a:gd name="connsiteY121" fmla="*/ 529841 h 558741"/>
              <a:gd name="connsiteX122" fmla="*/ 36971 w 367057"/>
              <a:gd name="connsiteY122" fmla="*/ 526467 h 558741"/>
              <a:gd name="connsiteX123" fmla="*/ 40801 w 367057"/>
              <a:gd name="connsiteY123" fmla="*/ 525100 h 558741"/>
              <a:gd name="connsiteX124" fmla="*/ 47640 w 367057"/>
              <a:gd name="connsiteY124" fmla="*/ 529841 h 558741"/>
              <a:gd name="connsiteX125" fmla="*/ 57306 w 367057"/>
              <a:gd name="connsiteY125" fmla="*/ 534219 h 558741"/>
              <a:gd name="connsiteX126" fmla="*/ 67793 w 367057"/>
              <a:gd name="connsiteY126" fmla="*/ 538778 h 558741"/>
              <a:gd name="connsiteX127" fmla="*/ 70073 w 367057"/>
              <a:gd name="connsiteY127" fmla="*/ 543793 h 558741"/>
              <a:gd name="connsiteX128" fmla="*/ 82383 w 367057"/>
              <a:gd name="connsiteY128" fmla="*/ 540146 h 558741"/>
              <a:gd name="connsiteX129" fmla="*/ 73812 w 367057"/>
              <a:gd name="connsiteY129" fmla="*/ 545070 h 558741"/>
              <a:gd name="connsiteX130" fmla="*/ 63416 w 367057"/>
              <a:gd name="connsiteY130" fmla="*/ 547167 h 558741"/>
              <a:gd name="connsiteX131" fmla="*/ 63416 w 367057"/>
              <a:gd name="connsiteY131" fmla="*/ 550177 h 558741"/>
              <a:gd name="connsiteX132" fmla="*/ 61137 w 367057"/>
              <a:gd name="connsiteY132" fmla="*/ 553642 h 558741"/>
              <a:gd name="connsiteX133" fmla="*/ 64145 w 367057"/>
              <a:gd name="connsiteY133" fmla="*/ 555101 h 558741"/>
              <a:gd name="connsiteX134" fmla="*/ 74815 w 367057"/>
              <a:gd name="connsiteY134" fmla="*/ 552639 h 558741"/>
              <a:gd name="connsiteX135" fmla="*/ 78189 w 367057"/>
              <a:gd name="connsiteY135" fmla="*/ 548900 h 558741"/>
              <a:gd name="connsiteX136" fmla="*/ 86396 w 367057"/>
              <a:gd name="connsiteY136" fmla="*/ 552092 h 558741"/>
              <a:gd name="connsiteX137" fmla="*/ 88493 w 367057"/>
              <a:gd name="connsiteY137" fmla="*/ 554918 h 558741"/>
              <a:gd name="connsiteX138" fmla="*/ 89223 w 367057"/>
              <a:gd name="connsiteY138" fmla="*/ 558566 h 558741"/>
              <a:gd name="connsiteX139" fmla="*/ 94147 w 367057"/>
              <a:gd name="connsiteY139" fmla="*/ 558566 h 558741"/>
              <a:gd name="connsiteX140" fmla="*/ 100804 w 367057"/>
              <a:gd name="connsiteY140" fmla="*/ 556833 h 558741"/>
              <a:gd name="connsiteX141" fmla="*/ 122142 w 367057"/>
              <a:gd name="connsiteY141" fmla="*/ 554189 h 558741"/>
              <a:gd name="connsiteX142" fmla="*/ 127796 w 367057"/>
              <a:gd name="connsiteY142" fmla="*/ 554189 h 558741"/>
              <a:gd name="connsiteX143" fmla="*/ 134270 w 367057"/>
              <a:gd name="connsiteY143" fmla="*/ 553186 h 558741"/>
              <a:gd name="connsiteX144" fmla="*/ 136550 w 367057"/>
              <a:gd name="connsiteY144" fmla="*/ 547714 h 558741"/>
              <a:gd name="connsiteX145" fmla="*/ 162174 w 367057"/>
              <a:gd name="connsiteY145" fmla="*/ 544705 h 558741"/>
              <a:gd name="connsiteX146" fmla="*/ 169013 w 367057"/>
              <a:gd name="connsiteY146" fmla="*/ 540510 h 558741"/>
              <a:gd name="connsiteX147" fmla="*/ 173755 w 367057"/>
              <a:gd name="connsiteY147" fmla="*/ 538960 h 558741"/>
              <a:gd name="connsiteX148" fmla="*/ 180412 w 367057"/>
              <a:gd name="connsiteY148" fmla="*/ 541605 h 558741"/>
              <a:gd name="connsiteX149" fmla="*/ 182327 w 367057"/>
              <a:gd name="connsiteY149" fmla="*/ 538413 h 558741"/>
              <a:gd name="connsiteX150" fmla="*/ 184607 w 367057"/>
              <a:gd name="connsiteY150" fmla="*/ 536681 h 558741"/>
              <a:gd name="connsiteX151" fmla="*/ 186886 w 367057"/>
              <a:gd name="connsiteY151" fmla="*/ 533489 h 558741"/>
              <a:gd name="connsiteX152" fmla="*/ 198468 w 367057"/>
              <a:gd name="connsiteY152" fmla="*/ 532303 h 558741"/>
              <a:gd name="connsiteX153" fmla="*/ 224548 w 367057"/>
              <a:gd name="connsiteY153" fmla="*/ 530206 h 558741"/>
              <a:gd name="connsiteX154" fmla="*/ 242330 w 367057"/>
              <a:gd name="connsiteY154" fmla="*/ 529294 h 558741"/>
              <a:gd name="connsiteX155" fmla="*/ 243059 w 367057"/>
              <a:gd name="connsiteY155" fmla="*/ 529294 h 558741"/>
              <a:gd name="connsiteX156" fmla="*/ 246889 w 367057"/>
              <a:gd name="connsiteY156" fmla="*/ 524735 h 558741"/>
              <a:gd name="connsiteX157" fmla="*/ 257194 w 367057"/>
              <a:gd name="connsiteY157" fmla="*/ 516528 h 558741"/>
              <a:gd name="connsiteX158" fmla="*/ 274246 w 367057"/>
              <a:gd name="connsiteY158" fmla="*/ 503670 h 558741"/>
              <a:gd name="connsiteX159" fmla="*/ 287559 w 367057"/>
              <a:gd name="connsiteY159" fmla="*/ 493730 h 558741"/>
              <a:gd name="connsiteX160" fmla="*/ 303882 w 367057"/>
              <a:gd name="connsiteY160" fmla="*/ 479687 h 558741"/>
              <a:gd name="connsiteX161" fmla="*/ 310356 w 367057"/>
              <a:gd name="connsiteY161" fmla="*/ 473213 h 558741"/>
              <a:gd name="connsiteX162" fmla="*/ 316284 w 367057"/>
              <a:gd name="connsiteY162" fmla="*/ 467559 h 558741"/>
              <a:gd name="connsiteX163" fmla="*/ 337166 w 367057"/>
              <a:gd name="connsiteY163" fmla="*/ 447041 h 558741"/>
              <a:gd name="connsiteX164" fmla="*/ 357137 w 367057"/>
              <a:gd name="connsiteY164" fmla="*/ 428804 h 558741"/>
              <a:gd name="connsiteX165" fmla="*/ 366712 w 367057"/>
              <a:gd name="connsiteY165" fmla="*/ 409198 h 558741"/>
              <a:gd name="connsiteX166" fmla="*/ 364979 w 367057"/>
              <a:gd name="connsiteY166" fmla="*/ 401173 h 558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367057" h="558741">
                <a:moveTo>
                  <a:pt x="364979" y="401173"/>
                </a:moveTo>
                <a:cubicBezTo>
                  <a:pt x="363976" y="400079"/>
                  <a:pt x="360237" y="394152"/>
                  <a:pt x="359599" y="393057"/>
                </a:cubicBezTo>
                <a:cubicBezTo>
                  <a:pt x="358778" y="391936"/>
                  <a:pt x="357757" y="390978"/>
                  <a:pt x="356589" y="390231"/>
                </a:cubicBezTo>
                <a:cubicBezTo>
                  <a:pt x="356589" y="390231"/>
                  <a:pt x="320114" y="365154"/>
                  <a:pt x="318381" y="363786"/>
                </a:cubicBezTo>
                <a:cubicBezTo>
                  <a:pt x="316649" y="362418"/>
                  <a:pt x="314004" y="361871"/>
                  <a:pt x="316740" y="360777"/>
                </a:cubicBezTo>
                <a:cubicBezTo>
                  <a:pt x="319922" y="359235"/>
                  <a:pt x="322977" y="357439"/>
                  <a:pt x="325859" y="355396"/>
                </a:cubicBezTo>
                <a:cubicBezTo>
                  <a:pt x="327774" y="353025"/>
                  <a:pt x="330017" y="350937"/>
                  <a:pt x="332516" y="349195"/>
                </a:cubicBezTo>
                <a:cubicBezTo>
                  <a:pt x="335707" y="347281"/>
                  <a:pt x="336437" y="344636"/>
                  <a:pt x="335343" y="338526"/>
                </a:cubicBezTo>
                <a:cubicBezTo>
                  <a:pt x="334249" y="332417"/>
                  <a:pt x="323762" y="329955"/>
                  <a:pt x="322029" y="329407"/>
                </a:cubicBezTo>
                <a:cubicBezTo>
                  <a:pt x="320296" y="328860"/>
                  <a:pt x="316558" y="319103"/>
                  <a:pt x="316101" y="318009"/>
                </a:cubicBezTo>
                <a:cubicBezTo>
                  <a:pt x="315646" y="316915"/>
                  <a:pt x="314825" y="315729"/>
                  <a:pt x="316101" y="315729"/>
                </a:cubicBezTo>
                <a:cubicBezTo>
                  <a:pt x="317378" y="315729"/>
                  <a:pt x="317287" y="314999"/>
                  <a:pt x="321299" y="313814"/>
                </a:cubicBezTo>
                <a:cubicBezTo>
                  <a:pt x="325312" y="312629"/>
                  <a:pt x="318381" y="306610"/>
                  <a:pt x="314825" y="304695"/>
                </a:cubicBezTo>
                <a:cubicBezTo>
                  <a:pt x="311269" y="302780"/>
                  <a:pt x="306982" y="304695"/>
                  <a:pt x="304156" y="299224"/>
                </a:cubicBezTo>
                <a:cubicBezTo>
                  <a:pt x="301329" y="293752"/>
                  <a:pt x="302241" y="290834"/>
                  <a:pt x="307621" y="288919"/>
                </a:cubicBezTo>
                <a:cubicBezTo>
                  <a:pt x="313001" y="287004"/>
                  <a:pt x="309262" y="283448"/>
                  <a:pt x="304703" y="281351"/>
                </a:cubicBezTo>
                <a:cubicBezTo>
                  <a:pt x="300143" y="279253"/>
                  <a:pt x="304703" y="271685"/>
                  <a:pt x="305341" y="269952"/>
                </a:cubicBezTo>
                <a:cubicBezTo>
                  <a:pt x="306782" y="266879"/>
                  <a:pt x="307284" y="263459"/>
                  <a:pt x="306800" y="260104"/>
                </a:cubicBezTo>
                <a:cubicBezTo>
                  <a:pt x="305888" y="258006"/>
                  <a:pt x="306800" y="258006"/>
                  <a:pt x="308533" y="257642"/>
                </a:cubicBezTo>
                <a:cubicBezTo>
                  <a:pt x="311716" y="257021"/>
                  <a:pt x="314953" y="256748"/>
                  <a:pt x="318199" y="256821"/>
                </a:cubicBezTo>
                <a:cubicBezTo>
                  <a:pt x="320479" y="256821"/>
                  <a:pt x="319020" y="254906"/>
                  <a:pt x="319020" y="254906"/>
                </a:cubicBezTo>
                <a:lnTo>
                  <a:pt x="303791" y="218886"/>
                </a:lnTo>
                <a:cubicBezTo>
                  <a:pt x="302058" y="214691"/>
                  <a:pt x="296587" y="206120"/>
                  <a:pt x="294672" y="202472"/>
                </a:cubicBezTo>
                <a:cubicBezTo>
                  <a:pt x="291198" y="198314"/>
                  <a:pt x="288143" y="193827"/>
                  <a:pt x="285553" y="189067"/>
                </a:cubicBezTo>
                <a:cubicBezTo>
                  <a:pt x="282909" y="182775"/>
                  <a:pt x="291389" y="173474"/>
                  <a:pt x="294672" y="170829"/>
                </a:cubicBezTo>
                <a:cubicBezTo>
                  <a:pt x="297955" y="168185"/>
                  <a:pt x="313822" y="144567"/>
                  <a:pt x="315190" y="143473"/>
                </a:cubicBezTo>
                <a:cubicBezTo>
                  <a:pt x="315774" y="142989"/>
                  <a:pt x="315846" y="142123"/>
                  <a:pt x="315363" y="141548"/>
                </a:cubicBezTo>
                <a:cubicBezTo>
                  <a:pt x="315308" y="141485"/>
                  <a:pt x="315254" y="141430"/>
                  <a:pt x="315190" y="141375"/>
                </a:cubicBezTo>
                <a:cubicBezTo>
                  <a:pt x="315190" y="141375"/>
                  <a:pt x="309627" y="137180"/>
                  <a:pt x="306982" y="134718"/>
                </a:cubicBezTo>
                <a:cubicBezTo>
                  <a:pt x="302952" y="130414"/>
                  <a:pt x="299377" y="125709"/>
                  <a:pt x="296313" y="120675"/>
                </a:cubicBezTo>
                <a:cubicBezTo>
                  <a:pt x="295766" y="118760"/>
                  <a:pt x="293304" y="117940"/>
                  <a:pt x="292575" y="117575"/>
                </a:cubicBezTo>
                <a:cubicBezTo>
                  <a:pt x="291845" y="117210"/>
                  <a:pt x="276799" y="113654"/>
                  <a:pt x="275431" y="112833"/>
                </a:cubicBezTo>
                <a:cubicBezTo>
                  <a:pt x="274063" y="112012"/>
                  <a:pt x="272057" y="111192"/>
                  <a:pt x="271875" y="109824"/>
                </a:cubicBezTo>
                <a:cubicBezTo>
                  <a:pt x="271692" y="108456"/>
                  <a:pt x="267498" y="100158"/>
                  <a:pt x="267315" y="98790"/>
                </a:cubicBezTo>
                <a:cubicBezTo>
                  <a:pt x="267133" y="97422"/>
                  <a:pt x="264853" y="95781"/>
                  <a:pt x="266312" y="93136"/>
                </a:cubicBezTo>
                <a:cubicBezTo>
                  <a:pt x="267771" y="90492"/>
                  <a:pt x="271510" y="76175"/>
                  <a:pt x="272422" y="73348"/>
                </a:cubicBezTo>
                <a:cubicBezTo>
                  <a:pt x="273334" y="70521"/>
                  <a:pt x="270142" y="72801"/>
                  <a:pt x="266494" y="72162"/>
                </a:cubicBezTo>
                <a:cubicBezTo>
                  <a:pt x="262847" y="71524"/>
                  <a:pt x="263668" y="70886"/>
                  <a:pt x="266494" y="70156"/>
                </a:cubicBezTo>
                <a:cubicBezTo>
                  <a:pt x="269321" y="69427"/>
                  <a:pt x="280720" y="64411"/>
                  <a:pt x="282453" y="64047"/>
                </a:cubicBezTo>
                <a:cubicBezTo>
                  <a:pt x="282891" y="63846"/>
                  <a:pt x="283292" y="63573"/>
                  <a:pt x="283638" y="63226"/>
                </a:cubicBezTo>
                <a:cubicBezTo>
                  <a:pt x="282635" y="59761"/>
                  <a:pt x="281176" y="54928"/>
                  <a:pt x="280629" y="53286"/>
                </a:cubicBezTo>
                <a:cubicBezTo>
                  <a:pt x="280082" y="51645"/>
                  <a:pt x="289201" y="41067"/>
                  <a:pt x="289201" y="41067"/>
                </a:cubicBezTo>
                <a:cubicBezTo>
                  <a:pt x="298320" y="31036"/>
                  <a:pt x="284368" y="21644"/>
                  <a:pt x="278988" y="20002"/>
                </a:cubicBezTo>
                <a:cubicBezTo>
                  <a:pt x="269221" y="17540"/>
                  <a:pt x="260202" y="12716"/>
                  <a:pt x="252725" y="5959"/>
                </a:cubicBezTo>
                <a:cubicBezTo>
                  <a:pt x="247701" y="-324"/>
                  <a:pt x="238791" y="-1883"/>
                  <a:pt x="231934" y="2312"/>
                </a:cubicBezTo>
                <a:cubicBezTo>
                  <a:pt x="226235" y="5084"/>
                  <a:pt x="220025" y="6634"/>
                  <a:pt x="213696" y="6871"/>
                </a:cubicBezTo>
                <a:cubicBezTo>
                  <a:pt x="207103" y="7227"/>
                  <a:pt x="200766" y="9516"/>
                  <a:pt x="195458" y="13437"/>
                </a:cubicBezTo>
                <a:cubicBezTo>
                  <a:pt x="193617" y="15051"/>
                  <a:pt x="191592" y="16455"/>
                  <a:pt x="189440" y="17631"/>
                </a:cubicBezTo>
                <a:cubicBezTo>
                  <a:pt x="176673" y="26750"/>
                  <a:pt x="175488" y="46721"/>
                  <a:pt x="174667" y="58393"/>
                </a:cubicBezTo>
                <a:cubicBezTo>
                  <a:pt x="173846" y="70065"/>
                  <a:pt x="167190" y="70156"/>
                  <a:pt x="165548" y="70156"/>
                </a:cubicBezTo>
                <a:cubicBezTo>
                  <a:pt x="164317" y="70293"/>
                  <a:pt x="163186" y="70877"/>
                  <a:pt x="162356" y="71798"/>
                </a:cubicBezTo>
                <a:cubicBezTo>
                  <a:pt x="162356" y="71798"/>
                  <a:pt x="149316" y="85203"/>
                  <a:pt x="147584" y="87209"/>
                </a:cubicBezTo>
                <a:cubicBezTo>
                  <a:pt x="146845" y="88376"/>
                  <a:pt x="145304" y="88741"/>
                  <a:pt x="144119" y="88029"/>
                </a:cubicBezTo>
                <a:cubicBezTo>
                  <a:pt x="144119" y="88029"/>
                  <a:pt x="122781" y="78911"/>
                  <a:pt x="120774" y="78090"/>
                </a:cubicBezTo>
                <a:cubicBezTo>
                  <a:pt x="118768" y="77269"/>
                  <a:pt x="111655" y="74989"/>
                  <a:pt x="110470" y="74351"/>
                </a:cubicBezTo>
                <a:cubicBezTo>
                  <a:pt x="109284" y="73713"/>
                  <a:pt x="107643" y="76084"/>
                  <a:pt x="106823" y="77816"/>
                </a:cubicBezTo>
                <a:cubicBezTo>
                  <a:pt x="106220" y="78874"/>
                  <a:pt x="105190" y="79604"/>
                  <a:pt x="103996" y="79822"/>
                </a:cubicBezTo>
                <a:cubicBezTo>
                  <a:pt x="103996" y="79822"/>
                  <a:pt x="68614" y="80643"/>
                  <a:pt x="64602" y="80917"/>
                </a:cubicBezTo>
                <a:cubicBezTo>
                  <a:pt x="62377" y="81336"/>
                  <a:pt x="60224" y="79877"/>
                  <a:pt x="59805" y="77652"/>
                </a:cubicBezTo>
                <a:cubicBezTo>
                  <a:pt x="59723" y="77224"/>
                  <a:pt x="59714" y="76786"/>
                  <a:pt x="59769" y="76357"/>
                </a:cubicBezTo>
                <a:cubicBezTo>
                  <a:pt x="59769" y="74078"/>
                  <a:pt x="51562" y="66418"/>
                  <a:pt x="49008" y="63226"/>
                </a:cubicBezTo>
                <a:cubicBezTo>
                  <a:pt x="42388" y="57955"/>
                  <a:pt x="35513" y="53031"/>
                  <a:pt x="28399" y="48453"/>
                </a:cubicBezTo>
                <a:cubicBezTo>
                  <a:pt x="26977" y="47587"/>
                  <a:pt x="25436" y="46912"/>
                  <a:pt x="23840" y="46447"/>
                </a:cubicBezTo>
                <a:cubicBezTo>
                  <a:pt x="23840" y="46447"/>
                  <a:pt x="20466" y="47359"/>
                  <a:pt x="18186" y="48180"/>
                </a:cubicBezTo>
                <a:cubicBezTo>
                  <a:pt x="15907" y="49000"/>
                  <a:pt x="16454" y="53834"/>
                  <a:pt x="16454" y="53834"/>
                </a:cubicBezTo>
                <a:cubicBezTo>
                  <a:pt x="16609" y="57627"/>
                  <a:pt x="13681" y="60837"/>
                  <a:pt x="9888" y="61038"/>
                </a:cubicBezTo>
                <a:lnTo>
                  <a:pt x="-52" y="61038"/>
                </a:lnTo>
                <a:lnTo>
                  <a:pt x="88038" y="112103"/>
                </a:lnTo>
                <a:cubicBezTo>
                  <a:pt x="88038" y="112103"/>
                  <a:pt x="91959" y="115204"/>
                  <a:pt x="94238" y="117210"/>
                </a:cubicBezTo>
                <a:cubicBezTo>
                  <a:pt x="96518" y="119216"/>
                  <a:pt x="104816" y="125782"/>
                  <a:pt x="101989" y="128335"/>
                </a:cubicBezTo>
                <a:cubicBezTo>
                  <a:pt x="99162" y="130888"/>
                  <a:pt x="97704" y="130341"/>
                  <a:pt x="98251" y="134354"/>
                </a:cubicBezTo>
                <a:cubicBezTo>
                  <a:pt x="99874" y="139661"/>
                  <a:pt x="99354" y="145388"/>
                  <a:pt x="96791" y="150312"/>
                </a:cubicBezTo>
                <a:cubicBezTo>
                  <a:pt x="93144" y="155145"/>
                  <a:pt x="96244" y="154871"/>
                  <a:pt x="97977" y="154598"/>
                </a:cubicBezTo>
                <a:cubicBezTo>
                  <a:pt x="99664" y="154051"/>
                  <a:pt x="101524" y="154470"/>
                  <a:pt x="102810" y="155692"/>
                </a:cubicBezTo>
                <a:cubicBezTo>
                  <a:pt x="104269" y="157151"/>
                  <a:pt x="109376" y="160798"/>
                  <a:pt x="105910" y="163717"/>
                </a:cubicBezTo>
                <a:cubicBezTo>
                  <a:pt x="102445" y="166635"/>
                  <a:pt x="99436" y="171103"/>
                  <a:pt x="101716" y="173930"/>
                </a:cubicBezTo>
                <a:cubicBezTo>
                  <a:pt x="103996" y="176757"/>
                  <a:pt x="112841" y="189067"/>
                  <a:pt x="112841" y="189067"/>
                </a:cubicBezTo>
                <a:cubicBezTo>
                  <a:pt x="113789" y="190234"/>
                  <a:pt x="113789" y="191912"/>
                  <a:pt x="112841" y="193080"/>
                </a:cubicBezTo>
                <a:cubicBezTo>
                  <a:pt x="110889" y="196207"/>
                  <a:pt x="109531" y="199672"/>
                  <a:pt x="108828" y="203293"/>
                </a:cubicBezTo>
                <a:cubicBezTo>
                  <a:pt x="108017" y="206411"/>
                  <a:pt x="106950" y="209466"/>
                  <a:pt x="105637" y="212412"/>
                </a:cubicBezTo>
                <a:cubicBezTo>
                  <a:pt x="105090" y="213597"/>
                  <a:pt x="101078" y="223263"/>
                  <a:pt x="109376" y="227275"/>
                </a:cubicBezTo>
                <a:cubicBezTo>
                  <a:pt x="109376" y="227275"/>
                  <a:pt x="110835" y="228917"/>
                  <a:pt x="111655" y="230102"/>
                </a:cubicBezTo>
                <a:cubicBezTo>
                  <a:pt x="114692" y="235820"/>
                  <a:pt x="117336" y="241729"/>
                  <a:pt x="119589" y="247793"/>
                </a:cubicBezTo>
                <a:lnTo>
                  <a:pt x="121321" y="247793"/>
                </a:lnTo>
                <a:cubicBezTo>
                  <a:pt x="125717" y="248678"/>
                  <a:pt x="129920" y="250346"/>
                  <a:pt x="133723" y="252717"/>
                </a:cubicBezTo>
                <a:cubicBezTo>
                  <a:pt x="138401" y="255024"/>
                  <a:pt x="143216" y="257067"/>
                  <a:pt x="148131" y="258827"/>
                </a:cubicBezTo>
                <a:cubicBezTo>
                  <a:pt x="150593" y="259556"/>
                  <a:pt x="158983" y="260468"/>
                  <a:pt x="158618" y="267308"/>
                </a:cubicBezTo>
                <a:cubicBezTo>
                  <a:pt x="158253" y="274147"/>
                  <a:pt x="160259" y="278159"/>
                  <a:pt x="157980" y="280621"/>
                </a:cubicBezTo>
                <a:cubicBezTo>
                  <a:pt x="155700" y="283083"/>
                  <a:pt x="156520" y="286001"/>
                  <a:pt x="160077" y="286913"/>
                </a:cubicBezTo>
                <a:cubicBezTo>
                  <a:pt x="163633" y="287825"/>
                  <a:pt x="166551" y="295485"/>
                  <a:pt x="163177" y="294117"/>
                </a:cubicBezTo>
                <a:cubicBezTo>
                  <a:pt x="159803" y="292749"/>
                  <a:pt x="156064" y="293205"/>
                  <a:pt x="158618" y="295667"/>
                </a:cubicBezTo>
                <a:cubicBezTo>
                  <a:pt x="161171" y="298130"/>
                  <a:pt x="160259" y="300956"/>
                  <a:pt x="158618" y="300956"/>
                </a:cubicBezTo>
                <a:cubicBezTo>
                  <a:pt x="156283" y="300482"/>
                  <a:pt x="154040" y="299652"/>
                  <a:pt x="151961" y="298494"/>
                </a:cubicBezTo>
                <a:cubicBezTo>
                  <a:pt x="149964" y="297956"/>
                  <a:pt x="147839" y="298221"/>
                  <a:pt x="146034" y="299224"/>
                </a:cubicBezTo>
                <a:cubicBezTo>
                  <a:pt x="143754" y="300409"/>
                  <a:pt x="138830" y="302507"/>
                  <a:pt x="137462" y="303236"/>
                </a:cubicBezTo>
                <a:cubicBezTo>
                  <a:pt x="134097" y="304759"/>
                  <a:pt x="131489" y="307595"/>
                  <a:pt x="130258" y="311078"/>
                </a:cubicBezTo>
                <a:cubicBezTo>
                  <a:pt x="128051" y="315784"/>
                  <a:pt x="124732" y="319878"/>
                  <a:pt x="120592" y="323024"/>
                </a:cubicBezTo>
                <a:cubicBezTo>
                  <a:pt x="115202" y="327784"/>
                  <a:pt x="110224" y="333000"/>
                  <a:pt x="105728" y="338617"/>
                </a:cubicBezTo>
                <a:cubicBezTo>
                  <a:pt x="104269" y="341444"/>
                  <a:pt x="103813" y="343906"/>
                  <a:pt x="100804" y="343906"/>
                </a:cubicBezTo>
                <a:cubicBezTo>
                  <a:pt x="97794" y="343906"/>
                  <a:pt x="95697" y="341444"/>
                  <a:pt x="95515" y="344818"/>
                </a:cubicBezTo>
                <a:cubicBezTo>
                  <a:pt x="95333" y="348192"/>
                  <a:pt x="95515" y="349560"/>
                  <a:pt x="92688" y="350746"/>
                </a:cubicBezTo>
                <a:cubicBezTo>
                  <a:pt x="88594" y="352788"/>
                  <a:pt x="85010" y="355715"/>
                  <a:pt x="82201" y="359317"/>
                </a:cubicBezTo>
                <a:cubicBezTo>
                  <a:pt x="79192" y="362710"/>
                  <a:pt x="75216" y="365099"/>
                  <a:pt x="70803" y="366157"/>
                </a:cubicBezTo>
                <a:cubicBezTo>
                  <a:pt x="67155" y="366704"/>
                  <a:pt x="53477" y="372631"/>
                  <a:pt x="56395" y="376370"/>
                </a:cubicBezTo>
                <a:cubicBezTo>
                  <a:pt x="59313" y="380109"/>
                  <a:pt x="62231" y="381932"/>
                  <a:pt x="57671" y="385489"/>
                </a:cubicBezTo>
                <a:cubicBezTo>
                  <a:pt x="55492" y="387039"/>
                  <a:pt x="53139" y="388325"/>
                  <a:pt x="50650" y="389319"/>
                </a:cubicBezTo>
                <a:cubicBezTo>
                  <a:pt x="49555" y="390231"/>
                  <a:pt x="48735" y="391781"/>
                  <a:pt x="48187" y="389319"/>
                </a:cubicBezTo>
                <a:cubicBezTo>
                  <a:pt x="47640" y="386857"/>
                  <a:pt x="46273" y="385124"/>
                  <a:pt x="43446" y="385854"/>
                </a:cubicBezTo>
                <a:cubicBezTo>
                  <a:pt x="40619" y="386583"/>
                  <a:pt x="30132" y="388316"/>
                  <a:pt x="33141" y="391963"/>
                </a:cubicBezTo>
                <a:cubicBezTo>
                  <a:pt x="36151" y="395611"/>
                  <a:pt x="39434" y="397435"/>
                  <a:pt x="36242" y="398438"/>
                </a:cubicBezTo>
                <a:cubicBezTo>
                  <a:pt x="28564" y="399961"/>
                  <a:pt x="22281" y="405450"/>
                  <a:pt x="19736" y="412845"/>
                </a:cubicBezTo>
                <a:cubicBezTo>
                  <a:pt x="17183" y="423150"/>
                  <a:pt x="18004" y="429989"/>
                  <a:pt x="21196" y="433363"/>
                </a:cubicBezTo>
                <a:cubicBezTo>
                  <a:pt x="24387" y="436737"/>
                  <a:pt x="26120" y="435096"/>
                  <a:pt x="26941" y="438652"/>
                </a:cubicBezTo>
                <a:cubicBezTo>
                  <a:pt x="27798" y="442400"/>
                  <a:pt x="27442" y="446330"/>
                  <a:pt x="25938" y="449868"/>
                </a:cubicBezTo>
                <a:cubicBezTo>
                  <a:pt x="24478" y="452604"/>
                  <a:pt x="25026" y="457893"/>
                  <a:pt x="30315" y="464185"/>
                </a:cubicBezTo>
                <a:cubicBezTo>
                  <a:pt x="35604" y="470477"/>
                  <a:pt x="37701" y="475949"/>
                  <a:pt x="35421" y="475584"/>
                </a:cubicBezTo>
                <a:cubicBezTo>
                  <a:pt x="33141" y="475219"/>
                  <a:pt x="29038" y="474763"/>
                  <a:pt x="29950" y="477225"/>
                </a:cubicBezTo>
                <a:cubicBezTo>
                  <a:pt x="30862" y="479687"/>
                  <a:pt x="29950" y="482605"/>
                  <a:pt x="31318" y="485615"/>
                </a:cubicBezTo>
                <a:cubicBezTo>
                  <a:pt x="32686" y="488624"/>
                  <a:pt x="32594" y="494734"/>
                  <a:pt x="29950" y="496831"/>
                </a:cubicBezTo>
                <a:cubicBezTo>
                  <a:pt x="27305" y="498928"/>
                  <a:pt x="23475" y="498746"/>
                  <a:pt x="25755" y="504035"/>
                </a:cubicBezTo>
                <a:cubicBezTo>
                  <a:pt x="28081" y="508749"/>
                  <a:pt x="29002" y="514038"/>
                  <a:pt x="28399" y="519263"/>
                </a:cubicBezTo>
                <a:cubicBezTo>
                  <a:pt x="27488" y="522820"/>
                  <a:pt x="31682" y="530115"/>
                  <a:pt x="34327" y="529841"/>
                </a:cubicBezTo>
                <a:cubicBezTo>
                  <a:pt x="36971" y="529568"/>
                  <a:pt x="36971" y="527379"/>
                  <a:pt x="36971" y="526467"/>
                </a:cubicBezTo>
                <a:cubicBezTo>
                  <a:pt x="36971" y="525555"/>
                  <a:pt x="36971" y="523002"/>
                  <a:pt x="40801" y="525100"/>
                </a:cubicBezTo>
                <a:cubicBezTo>
                  <a:pt x="43163" y="526559"/>
                  <a:pt x="45443" y="528145"/>
                  <a:pt x="47640" y="529841"/>
                </a:cubicBezTo>
                <a:cubicBezTo>
                  <a:pt x="50714" y="531601"/>
                  <a:pt x="53951" y="533069"/>
                  <a:pt x="57306" y="534219"/>
                </a:cubicBezTo>
                <a:cubicBezTo>
                  <a:pt x="59404" y="535039"/>
                  <a:pt x="68523" y="536133"/>
                  <a:pt x="67793" y="538778"/>
                </a:cubicBezTo>
                <a:cubicBezTo>
                  <a:pt x="67064" y="541422"/>
                  <a:pt x="65696" y="545252"/>
                  <a:pt x="70073" y="543793"/>
                </a:cubicBezTo>
                <a:cubicBezTo>
                  <a:pt x="74450" y="542334"/>
                  <a:pt x="86396" y="534674"/>
                  <a:pt x="82383" y="540146"/>
                </a:cubicBezTo>
                <a:cubicBezTo>
                  <a:pt x="78372" y="545617"/>
                  <a:pt x="75362" y="544888"/>
                  <a:pt x="73812" y="545070"/>
                </a:cubicBezTo>
                <a:cubicBezTo>
                  <a:pt x="72261" y="545252"/>
                  <a:pt x="62048" y="545070"/>
                  <a:pt x="63416" y="547167"/>
                </a:cubicBezTo>
                <a:cubicBezTo>
                  <a:pt x="64784" y="549265"/>
                  <a:pt x="64328" y="549629"/>
                  <a:pt x="63416" y="550177"/>
                </a:cubicBezTo>
                <a:cubicBezTo>
                  <a:pt x="62504" y="550724"/>
                  <a:pt x="60954" y="552456"/>
                  <a:pt x="61137" y="553642"/>
                </a:cubicBezTo>
                <a:cubicBezTo>
                  <a:pt x="61319" y="554827"/>
                  <a:pt x="61137" y="555739"/>
                  <a:pt x="64145" y="555101"/>
                </a:cubicBezTo>
                <a:cubicBezTo>
                  <a:pt x="67155" y="554462"/>
                  <a:pt x="73264" y="555101"/>
                  <a:pt x="74815" y="552639"/>
                </a:cubicBezTo>
                <a:cubicBezTo>
                  <a:pt x="76365" y="550177"/>
                  <a:pt x="77095" y="547897"/>
                  <a:pt x="78189" y="548900"/>
                </a:cubicBezTo>
                <a:cubicBezTo>
                  <a:pt x="80751" y="550368"/>
                  <a:pt x="83514" y="551444"/>
                  <a:pt x="86396" y="552092"/>
                </a:cubicBezTo>
                <a:cubicBezTo>
                  <a:pt x="89405" y="552912"/>
                  <a:pt x="89223" y="553277"/>
                  <a:pt x="88493" y="554918"/>
                </a:cubicBezTo>
                <a:cubicBezTo>
                  <a:pt x="87764" y="556560"/>
                  <a:pt x="87308" y="559296"/>
                  <a:pt x="89223" y="558566"/>
                </a:cubicBezTo>
                <a:cubicBezTo>
                  <a:pt x="91138" y="557836"/>
                  <a:pt x="92506" y="559113"/>
                  <a:pt x="94147" y="558566"/>
                </a:cubicBezTo>
                <a:cubicBezTo>
                  <a:pt x="96217" y="557526"/>
                  <a:pt x="98488" y="556934"/>
                  <a:pt x="100804" y="556833"/>
                </a:cubicBezTo>
                <a:cubicBezTo>
                  <a:pt x="107971" y="556432"/>
                  <a:pt x="115093" y="555548"/>
                  <a:pt x="122142" y="554189"/>
                </a:cubicBezTo>
                <a:cubicBezTo>
                  <a:pt x="123601" y="553459"/>
                  <a:pt x="125334" y="551180"/>
                  <a:pt x="127796" y="554189"/>
                </a:cubicBezTo>
                <a:cubicBezTo>
                  <a:pt x="130258" y="557198"/>
                  <a:pt x="134088" y="556104"/>
                  <a:pt x="134270" y="553186"/>
                </a:cubicBezTo>
                <a:cubicBezTo>
                  <a:pt x="134453" y="550268"/>
                  <a:pt x="134270" y="548262"/>
                  <a:pt x="136550" y="547714"/>
                </a:cubicBezTo>
                <a:cubicBezTo>
                  <a:pt x="138830" y="547167"/>
                  <a:pt x="159347" y="545435"/>
                  <a:pt x="162174" y="544705"/>
                </a:cubicBezTo>
                <a:cubicBezTo>
                  <a:pt x="164755" y="543857"/>
                  <a:pt x="167089" y="542425"/>
                  <a:pt x="169013" y="540510"/>
                </a:cubicBezTo>
                <a:cubicBezTo>
                  <a:pt x="170928" y="538778"/>
                  <a:pt x="170928" y="536863"/>
                  <a:pt x="173755" y="538960"/>
                </a:cubicBezTo>
                <a:cubicBezTo>
                  <a:pt x="176582" y="541058"/>
                  <a:pt x="180047" y="544888"/>
                  <a:pt x="180412" y="541605"/>
                </a:cubicBezTo>
                <a:cubicBezTo>
                  <a:pt x="180777" y="538322"/>
                  <a:pt x="180412" y="537684"/>
                  <a:pt x="182327" y="538413"/>
                </a:cubicBezTo>
                <a:cubicBezTo>
                  <a:pt x="184242" y="539143"/>
                  <a:pt x="185336" y="538413"/>
                  <a:pt x="184607" y="536681"/>
                </a:cubicBezTo>
                <a:cubicBezTo>
                  <a:pt x="183877" y="534948"/>
                  <a:pt x="182692" y="532486"/>
                  <a:pt x="186886" y="533489"/>
                </a:cubicBezTo>
                <a:cubicBezTo>
                  <a:pt x="190762" y="534547"/>
                  <a:pt x="194893" y="534127"/>
                  <a:pt x="198468" y="532303"/>
                </a:cubicBezTo>
                <a:cubicBezTo>
                  <a:pt x="206984" y="530170"/>
                  <a:pt x="215803" y="529458"/>
                  <a:pt x="224548" y="530206"/>
                </a:cubicBezTo>
                <a:cubicBezTo>
                  <a:pt x="230484" y="530936"/>
                  <a:pt x="236502" y="530626"/>
                  <a:pt x="242330" y="529294"/>
                </a:cubicBezTo>
                <a:lnTo>
                  <a:pt x="243059" y="529294"/>
                </a:lnTo>
                <a:cubicBezTo>
                  <a:pt x="244154" y="527625"/>
                  <a:pt x="245439" y="526093"/>
                  <a:pt x="246889" y="524735"/>
                </a:cubicBezTo>
                <a:cubicBezTo>
                  <a:pt x="247709" y="524735"/>
                  <a:pt x="254367" y="518625"/>
                  <a:pt x="257194" y="516528"/>
                </a:cubicBezTo>
                <a:cubicBezTo>
                  <a:pt x="260020" y="514430"/>
                  <a:pt x="271601" y="506132"/>
                  <a:pt x="274246" y="503670"/>
                </a:cubicBezTo>
                <a:cubicBezTo>
                  <a:pt x="278504" y="500123"/>
                  <a:pt x="282945" y="496803"/>
                  <a:pt x="287559" y="493730"/>
                </a:cubicBezTo>
                <a:cubicBezTo>
                  <a:pt x="289839" y="492271"/>
                  <a:pt x="302606" y="480873"/>
                  <a:pt x="303882" y="479687"/>
                </a:cubicBezTo>
                <a:cubicBezTo>
                  <a:pt x="306217" y="477718"/>
                  <a:pt x="308387" y="475547"/>
                  <a:pt x="310356" y="473213"/>
                </a:cubicBezTo>
                <a:cubicBezTo>
                  <a:pt x="312226" y="471225"/>
                  <a:pt x="314205" y="469337"/>
                  <a:pt x="316284" y="467559"/>
                </a:cubicBezTo>
                <a:cubicBezTo>
                  <a:pt x="318928" y="465097"/>
                  <a:pt x="328412" y="454975"/>
                  <a:pt x="337166" y="447041"/>
                </a:cubicBezTo>
                <a:cubicBezTo>
                  <a:pt x="345920" y="439108"/>
                  <a:pt x="353307" y="433181"/>
                  <a:pt x="357137" y="428804"/>
                </a:cubicBezTo>
                <a:cubicBezTo>
                  <a:pt x="361049" y="422648"/>
                  <a:pt x="364258" y="416074"/>
                  <a:pt x="366712" y="409198"/>
                </a:cubicBezTo>
                <a:cubicBezTo>
                  <a:pt x="367441" y="406398"/>
                  <a:pt x="366794" y="403426"/>
                  <a:pt x="364979" y="401173"/>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grpSp>
        <p:nvGrpSpPr>
          <p:cNvPr id="1430" name="Graphic 2">
            <a:extLst>
              <a:ext uri="{FF2B5EF4-FFF2-40B4-BE49-F238E27FC236}">
                <a16:creationId xmlns:a16="http://schemas.microsoft.com/office/drawing/2014/main" id="{D3C14469-9D98-7CA3-B540-7922561E4739}"/>
              </a:ext>
            </a:extLst>
          </p:cNvPr>
          <p:cNvGrpSpPr/>
          <p:nvPr/>
        </p:nvGrpSpPr>
        <p:grpSpPr>
          <a:xfrm>
            <a:off x="5841820" y="2839847"/>
            <a:ext cx="112748" cy="106289"/>
            <a:chOff x="5803282" y="2289620"/>
            <a:chExt cx="129762" cy="122329"/>
          </a:xfrm>
          <a:solidFill>
            <a:schemeClr val="bg1">
              <a:lumMod val="75000"/>
            </a:schemeClr>
          </a:solidFill>
        </p:grpSpPr>
        <p:sp>
          <p:nvSpPr>
            <p:cNvPr id="1431" name="Freeform: Shape 1430">
              <a:extLst>
                <a:ext uri="{FF2B5EF4-FFF2-40B4-BE49-F238E27FC236}">
                  <a16:creationId xmlns:a16="http://schemas.microsoft.com/office/drawing/2014/main" id="{09A69F4B-B74B-E6A2-4ED9-5A8F00CA3B29}"/>
                </a:ext>
              </a:extLst>
            </p:cNvPr>
            <p:cNvSpPr/>
            <p:nvPr/>
          </p:nvSpPr>
          <p:spPr>
            <a:xfrm>
              <a:off x="5815168" y="2366558"/>
              <a:ext cx="11270" cy="4737"/>
            </a:xfrm>
            <a:custGeom>
              <a:avLst/>
              <a:gdLst>
                <a:gd name="connsiteX0" fmla="*/ 4750 w 11270"/>
                <a:gd name="connsiteY0" fmla="*/ 3244 h 4737"/>
                <a:gd name="connsiteX1" fmla="*/ 10130 w 11270"/>
                <a:gd name="connsiteY1" fmla="*/ 4703 h 4737"/>
                <a:gd name="connsiteX2" fmla="*/ 7850 w 11270"/>
                <a:gd name="connsiteY2" fmla="*/ 691 h 4737"/>
                <a:gd name="connsiteX3" fmla="*/ 1649 w 11270"/>
                <a:gd name="connsiteY3" fmla="*/ 691 h 4737"/>
                <a:gd name="connsiteX4" fmla="*/ 737 w 11270"/>
                <a:gd name="connsiteY4" fmla="*/ 3517 h 4737"/>
                <a:gd name="connsiteX5" fmla="*/ 4750 w 11270"/>
                <a:gd name="connsiteY5" fmla="*/ 3244 h 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70" h="4737">
                  <a:moveTo>
                    <a:pt x="4750" y="3244"/>
                  </a:moveTo>
                  <a:cubicBezTo>
                    <a:pt x="6482" y="3244"/>
                    <a:pt x="7303" y="4703"/>
                    <a:pt x="10130" y="4703"/>
                  </a:cubicBezTo>
                  <a:cubicBezTo>
                    <a:pt x="12957" y="4703"/>
                    <a:pt x="9583" y="1511"/>
                    <a:pt x="7850" y="691"/>
                  </a:cubicBezTo>
                  <a:cubicBezTo>
                    <a:pt x="5898" y="-276"/>
                    <a:pt x="3601" y="-276"/>
                    <a:pt x="1649" y="691"/>
                  </a:cubicBezTo>
                  <a:cubicBezTo>
                    <a:pt x="-1542" y="1511"/>
                    <a:pt x="737" y="3517"/>
                    <a:pt x="737" y="3517"/>
                  </a:cubicBezTo>
                  <a:cubicBezTo>
                    <a:pt x="1923" y="4703"/>
                    <a:pt x="3017" y="3517"/>
                    <a:pt x="4750" y="3244"/>
                  </a:cubicBezTo>
                  <a:close/>
                </a:path>
              </a:pathLst>
            </a:custGeom>
            <a:grpFill/>
            <a:ln w="4559" cap="flat">
              <a:solidFill>
                <a:srgbClr val="FFFFFF"/>
              </a:solidFill>
              <a:prstDash val="solid"/>
              <a:miter/>
            </a:ln>
          </p:spPr>
          <p:txBody>
            <a:bodyPr rtlCol="0" anchor="ctr"/>
            <a:lstStyle/>
            <a:p>
              <a:endParaRPr lang="en-US"/>
            </a:p>
          </p:txBody>
        </p:sp>
        <p:sp>
          <p:nvSpPr>
            <p:cNvPr id="1432" name="Freeform: Shape 1431">
              <a:extLst>
                <a:ext uri="{FF2B5EF4-FFF2-40B4-BE49-F238E27FC236}">
                  <a16:creationId xmlns:a16="http://schemas.microsoft.com/office/drawing/2014/main" id="{74013BE9-D91D-096F-F2FF-0E5D40F037CA}"/>
                </a:ext>
              </a:extLst>
            </p:cNvPr>
            <p:cNvSpPr/>
            <p:nvPr/>
          </p:nvSpPr>
          <p:spPr>
            <a:xfrm>
              <a:off x="5822477" y="2363041"/>
              <a:ext cx="10376" cy="5934"/>
            </a:xfrm>
            <a:custGeom>
              <a:avLst/>
              <a:gdLst>
                <a:gd name="connsiteX0" fmla="*/ 5375 w 10376"/>
                <a:gd name="connsiteY0" fmla="*/ 4481 h 5934"/>
                <a:gd name="connsiteX1" fmla="*/ 9934 w 10376"/>
                <a:gd name="connsiteY1" fmla="*/ 4481 h 5934"/>
                <a:gd name="connsiteX2" fmla="*/ 2822 w 10376"/>
                <a:gd name="connsiteY2" fmla="*/ 195 h 5934"/>
                <a:gd name="connsiteX3" fmla="*/ -5 w 10376"/>
                <a:gd name="connsiteY3" fmla="*/ 1016 h 5934"/>
                <a:gd name="connsiteX4" fmla="*/ 5375 w 10376"/>
                <a:gd name="connsiteY4" fmla="*/ 4481 h 59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6" h="5934">
                  <a:moveTo>
                    <a:pt x="5375" y="4481"/>
                  </a:moveTo>
                  <a:cubicBezTo>
                    <a:pt x="7107" y="7035"/>
                    <a:pt x="8019" y="5576"/>
                    <a:pt x="9934" y="4481"/>
                  </a:cubicBezTo>
                  <a:cubicBezTo>
                    <a:pt x="11849" y="3387"/>
                    <a:pt x="6286" y="1016"/>
                    <a:pt x="2822" y="195"/>
                  </a:cubicBezTo>
                  <a:cubicBezTo>
                    <a:pt x="-644" y="-625"/>
                    <a:pt x="-5" y="1016"/>
                    <a:pt x="-5" y="1016"/>
                  </a:cubicBezTo>
                  <a:cubicBezTo>
                    <a:pt x="2174" y="1426"/>
                    <a:pt x="4107" y="2667"/>
                    <a:pt x="5375" y="4481"/>
                  </a:cubicBezTo>
                  <a:close/>
                </a:path>
              </a:pathLst>
            </a:custGeom>
            <a:grpFill/>
            <a:ln w="4559" cap="flat">
              <a:solidFill>
                <a:srgbClr val="FFFFFF"/>
              </a:solidFill>
              <a:prstDash val="solid"/>
              <a:miter/>
            </a:ln>
          </p:spPr>
          <p:txBody>
            <a:bodyPr rtlCol="0" anchor="ctr"/>
            <a:lstStyle/>
            <a:p>
              <a:endParaRPr lang="en-US"/>
            </a:p>
          </p:txBody>
        </p:sp>
        <p:sp>
          <p:nvSpPr>
            <p:cNvPr id="1433" name="Freeform: Shape 1432">
              <a:extLst>
                <a:ext uri="{FF2B5EF4-FFF2-40B4-BE49-F238E27FC236}">
                  <a16:creationId xmlns:a16="http://schemas.microsoft.com/office/drawing/2014/main" id="{0DA39349-8343-DAF4-03F4-3D86B5C4820A}"/>
                </a:ext>
              </a:extLst>
            </p:cNvPr>
            <p:cNvSpPr/>
            <p:nvPr/>
          </p:nvSpPr>
          <p:spPr>
            <a:xfrm>
              <a:off x="5851397" y="2301786"/>
              <a:ext cx="5470" cy="8139"/>
            </a:xfrm>
            <a:custGeom>
              <a:avLst/>
              <a:gdLst>
                <a:gd name="connsiteX0" fmla="*/ 3446 w 5470"/>
                <a:gd name="connsiteY0" fmla="*/ 4457 h 8139"/>
                <a:gd name="connsiteX1" fmla="*/ 437 w 5470"/>
                <a:gd name="connsiteY1" fmla="*/ 4457 h 8139"/>
                <a:gd name="connsiteX2" fmla="*/ 3446 w 5470"/>
                <a:gd name="connsiteY2" fmla="*/ 4457 h 8139"/>
              </a:gdLst>
              <a:ahLst/>
              <a:cxnLst>
                <a:cxn ang="0">
                  <a:pos x="connsiteX0" y="connsiteY0"/>
                </a:cxn>
                <a:cxn ang="0">
                  <a:pos x="connsiteX1" y="connsiteY1"/>
                </a:cxn>
                <a:cxn ang="0">
                  <a:pos x="connsiteX2" y="connsiteY2"/>
                </a:cxn>
              </a:cxnLst>
              <a:rect l="l" t="t" r="r" b="b"/>
              <a:pathLst>
                <a:path w="5470" h="8139">
                  <a:moveTo>
                    <a:pt x="3446" y="4457"/>
                  </a:moveTo>
                  <a:cubicBezTo>
                    <a:pt x="8826" y="-3933"/>
                    <a:pt x="1623" y="1447"/>
                    <a:pt x="437" y="4457"/>
                  </a:cubicBezTo>
                  <a:cubicBezTo>
                    <a:pt x="437" y="4092"/>
                    <a:pt x="-1843" y="12846"/>
                    <a:pt x="3446" y="4457"/>
                  </a:cubicBezTo>
                  <a:close/>
                </a:path>
              </a:pathLst>
            </a:custGeom>
            <a:grpFill/>
            <a:ln w="4559" cap="flat">
              <a:solidFill>
                <a:srgbClr val="FFFFFF"/>
              </a:solidFill>
              <a:prstDash val="solid"/>
              <a:miter/>
            </a:ln>
          </p:spPr>
          <p:txBody>
            <a:bodyPr rtlCol="0" anchor="ctr"/>
            <a:lstStyle/>
            <a:p>
              <a:endParaRPr lang="en-US"/>
            </a:p>
          </p:txBody>
        </p:sp>
        <p:sp>
          <p:nvSpPr>
            <p:cNvPr id="1434" name="Freeform: Shape 1433">
              <a:extLst>
                <a:ext uri="{FF2B5EF4-FFF2-40B4-BE49-F238E27FC236}">
                  <a16:creationId xmlns:a16="http://schemas.microsoft.com/office/drawing/2014/main" id="{DC16DEF8-A439-F313-8FAB-914026EC84C9}"/>
                </a:ext>
              </a:extLst>
            </p:cNvPr>
            <p:cNvSpPr/>
            <p:nvPr/>
          </p:nvSpPr>
          <p:spPr>
            <a:xfrm>
              <a:off x="5803282" y="2383701"/>
              <a:ext cx="28360" cy="6925"/>
            </a:xfrm>
            <a:custGeom>
              <a:avLst/>
              <a:gdLst>
                <a:gd name="connsiteX0" fmla="*/ 678 w 28360"/>
                <a:gd name="connsiteY0" fmla="*/ 4429 h 6925"/>
                <a:gd name="connsiteX1" fmla="*/ 2593 w 28360"/>
                <a:gd name="connsiteY1" fmla="*/ 4429 h 6925"/>
                <a:gd name="connsiteX2" fmla="*/ 6788 w 28360"/>
                <a:gd name="connsiteY2" fmla="*/ 3426 h 6925"/>
                <a:gd name="connsiteX3" fmla="*/ 11621 w 28360"/>
                <a:gd name="connsiteY3" fmla="*/ 4429 h 6925"/>
                <a:gd name="connsiteX4" fmla="*/ 16728 w 28360"/>
                <a:gd name="connsiteY4" fmla="*/ 6891 h 6925"/>
                <a:gd name="connsiteX5" fmla="*/ 21287 w 28360"/>
                <a:gd name="connsiteY5" fmla="*/ 5797 h 6925"/>
                <a:gd name="connsiteX6" fmla="*/ 25755 w 28360"/>
                <a:gd name="connsiteY6" fmla="*/ 2788 h 6925"/>
                <a:gd name="connsiteX7" fmla="*/ 28309 w 28360"/>
                <a:gd name="connsiteY7" fmla="*/ 417 h 6925"/>
                <a:gd name="connsiteX8" fmla="*/ 26120 w 28360"/>
                <a:gd name="connsiteY8" fmla="*/ 417 h 6925"/>
                <a:gd name="connsiteX9" fmla="*/ -52 w 28360"/>
                <a:gd name="connsiteY9" fmla="*/ 417 h 6925"/>
                <a:gd name="connsiteX10" fmla="*/ -52 w 28360"/>
                <a:gd name="connsiteY10" fmla="*/ 2788 h 6925"/>
                <a:gd name="connsiteX11" fmla="*/ 678 w 28360"/>
                <a:gd name="connsiteY11" fmla="*/ 4429 h 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360" h="6925">
                  <a:moveTo>
                    <a:pt x="678" y="4429"/>
                  </a:moveTo>
                  <a:cubicBezTo>
                    <a:pt x="1499" y="4885"/>
                    <a:pt x="1499" y="5068"/>
                    <a:pt x="2593" y="4429"/>
                  </a:cubicBezTo>
                  <a:cubicBezTo>
                    <a:pt x="3906" y="3818"/>
                    <a:pt x="5338" y="3472"/>
                    <a:pt x="6788" y="3426"/>
                  </a:cubicBezTo>
                  <a:cubicBezTo>
                    <a:pt x="7791" y="3426"/>
                    <a:pt x="10435" y="3426"/>
                    <a:pt x="11621" y="4429"/>
                  </a:cubicBezTo>
                  <a:cubicBezTo>
                    <a:pt x="13016" y="5770"/>
                    <a:pt x="14803" y="6636"/>
                    <a:pt x="16728" y="6891"/>
                  </a:cubicBezTo>
                  <a:cubicBezTo>
                    <a:pt x="18305" y="6864"/>
                    <a:pt x="19864" y="6490"/>
                    <a:pt x="21287" y="5797"/>
                  </a:cubicBezTo>
                  <a:cubicBezTo>
                    <a:pt x="22637" y="4603"/>
                    <a:pt x="24141" y="3590"/>
                    <a:pt x="25755" y="2788"/>
                  </a:cubicBezTo>
                  <a:cubicBezTo>
                    <a:pt x="26685" y="2086"/>
                    <a:pt x="27542" y="1292"/>
                    <a:pt x="28309" y="417"/>
                  </a:cubicBezTo>
                  <a:lnTo>
                    <a:pt x="26120" y="417"/>
                  </a:lnTo>
                  <a:cubicBezTo>
                    <a:pt x="17402" y="-185"/>
                    <a:pt x="8657" y="-185"/>
                    <a:pt x="-52" y="417"/>
                  </a:cubicBezTo>
                  <a:lnTo>
                    <a:pt x="-52" y="2788"/>
                  </a:lnTo>
                  <a:cubicBezTo>
                    <a:pt x="-52" y="2788"/>
                    <a:pt x="-52" y="4065"/>
                    <a:pt x="678" y="4429"/>
                  </a:cubicBezTo>
                  <a:close/>
                </a:path>
              </a:pathLst>
            </a:custGeom>
            <a:grpFill/>
            <a:ln w="4559" cap="flat">
              <a:solidFill>
                <a:srgbClr val="FFFFFF"/>
              </a:solidFill>
              <a:prstDash val="solid"/>
              <a:miter/>
            </a:ln>
          </p:spPr>
          <p:txBody>
            <a:bodyPr rtlCol="0" anchor="ctr"/>
            <a:lstStyle/>
            <a:p>
              <a:endParaRPr lang="en-US"/>
            </a:p>
          </p:txBody>
        </p:sp>
        <p:sp>
          <p:nvSpPr>
            <p:cNvPr id="1435" name="Freeform: Shape 1434">
              <a:extLst>
                <a:ext uri="{FF2B5EF4-FFF2-40B4-BE49-F238E27FC236}">
                  <a16:creationId xmlns:a16="http://schemas.microsoft.com/office/drawing/2014/main" id="{4358771F-507A-43E4-07BD-1F267CB55BE3}"/>
                </a:ext>
              </a:extLst>
            </p:cNvPr>
            <p:cNvSpPr/>
            <p:nvPr/>
          </p:nvSpPr>
          <p:spPr>
            <a:xfrm>
              <a:off x="5806579" y="2289620"/>
              <a:ext cx="126465" cy="122329"/>
            </a:xfrm>
            <a:custGeom>
              <a:avLst/>
              <a:gdLst>
                <a:gd name="connsiteX0" fmla="*/ 126414 w 126465"/>
                <a:gd name="connsiteY0" fmla="*/ 8416 h 122329"/>
                <a:gd name="connsiteX1" fmla="*/ 124499 w 126465"/>
                <a:gd name="connsiteY1" fmla="*/ 8416 h 122329"/>
                <a:gd name="connsiteX2" fmla="*/ 118754 w 126465"/>
                <a:gd name="connsiteY2" fmla="*/ 4039 h 122329"/>
                <a:gd name="connsiteX3" fmla="*/ 97872 w 126465"/>
                <a:gd name="connsiteY3" fmla="*/ 483 h 122329"/>
                <a:gd name="connsiteX4" fmla="*/ 65409 w 126465"/>
                <a:gd name="connsiteY4" fmla="*/ 12976 h 122329"/>
                <a:gd name="connsiteX5" fmla="*/ 45803 w 126465"/>
                <a:gd name="connsiteY5" fmla="*/ 24192 h 122329"/>
                <a:gd name="connsiteX6" fmla="*/ 40331 w 126465"/>
                <a:gd name="connsiteY6" fmla="*/ 31214 h 122329"/>
                <a:gd name="connsiteX7" fmla="*/ 22823 w 126465"/>
                <a:gd name="connsiteY7" fmla="*/ 66413 h 122329"/>
                <a:gd name="connsiteX8" fmla="*/ 23826 w 126465"/>
                <a:gd name="connsiteY8" fmla="*/ 73799 h 122329"/>
                <a:gd name="connsiteX9" fmla="*/ 41061 w 126465"/>
                <a:gd name="connsiteY9" fmla="*/ 76443 h 122329"/>
                <a:gd name="connsiteX10" fmla="*/ 44708 w 126465"/>
                <a:gd name="connsiteY10" fmla="*/ 76443 h 122329"/>
                <a:gd name="connsiteX11" fmla="*/ 44708 w 126465"/>
                <a:gd name="connsiteY11" fmla="*/ 78358 h 122329"/>
                <a:gd name="connsiteX12" fmla="*/ 26471 w 126465"/>
                <a:gd name="connsiteY12" fmla="*/ 82006 h 122329"/>
                <a:gd name="connsiteX13" fmla="*/ 24008 w 126465"/>
                <a:gd name="connsiteY13" fmla="*/ 83830 h 122329"/>
                <a:gd name="connsiteX14" fmla="*/ 20178 w 126465"/>
                <a:gd name="connsiteY14" fmla="*/ 85198 h 122329"/>
                <a:gd name="connsiteX15" fmla="*/ 27747 w 126465"/>
                <a:gd name="connsiteY15" fmla="*/ 89210 h 122329"/>
                <a:gd name="connsiteX16" fmla="*/ 19267 w 126465"/>
                <a:gd name="connsiteY16" fmla="*/ 88024 h 122329"/>
                <a:gd name="connsiteX17" fmla="*/ 8415 w 126465"/>
                <a:gd name="connsiteY17" fmla="*/ 83100 h 122329"/>
                <a:gd name="connsiteX18" fmla="*/ 4585 w 126465"/>
                <a:gd name="connsiteY18" fmla="*/ 89939 h 122329"/>
                <a:gd name="connsiteX19" fmla="*/ 22094 w 126465"/>
                <a:gd name="connsiteY19" fmla="*/ 91854 h 122329"/>
                <a:gd name="connsiteX20" fmla="*/ 27200 w 126465"/>
                <a:gd name="connsiteY20" fmla="*/ 93769 h 122329"/>
                <a:gd name="connsiteX21" fmla="*/ 28568 w 126465"/>
                <a:gd name="connsiteY21" fmla="*/ 93769 h 122329"/>
                <a:gd name="connsiteX22" fmla="*/ 30300 w 126465"/>
                <a:gd name="connsiteY22" fmla="*/ 92857 h 122329"/>
                <a:gd name="connsiteX23" fmla="*/ 31577 w 126465"/>
                <a:gd name="connsiteY23" fmla="*/ 90760 h 122329"/>
                <a:gd name="connsiteX24" fmla="*/ 33401 w 126465"/>
                <a:gd name="connsiteY24" fmla="*/ 89028 h 122329"/>
                <a:gd name="connsiteX25" fmla="*/ 37595 w 126465"/>
                <a:gd name="connsiteY25" fmla="*/ 89484 h 122329"/>
                <a:gd name="connsiteX26" fmla="*/ 40970 w 126465"/>
                <a:gd name="connsiteY26" fmla="*/ 90669 h 122329"/>
                <a:gd name="connsiteX27" fmla="*/ 44982 w 126465"/>
                <a:gd name="connsiteY27" fmla="*/ 88207 h 122329"/>
                <a:gd name="connsiteX28" fmla="*/ 50089 w 126465"/>
                <a:gd name="connsiteY28" fmla="*/ 89484 h 122329"/>
                <a:gd name="connsiteX29" fmla="*/ 53189 w 126465"/>
                <a:gd name="connsiteY29" fmla="*/ 89484 h 122329"/>
                <a:gd name="connsiteX30" fmla="*/ 55195 w 126465"/>
                <a:gd name="connsiteY30" fmla="*/ 91581 h 122329"/>
                <a:gd name="connsiteX31" fmla="*/ 56107 w 126465"/>
                <a:gd name="connsiteY31" fmla="*/ 94590 h 122329"/>
                <a:gd name="connsiteX32" fmla="*/ 58478 w 126465"/>
                <a:gd name="connsiteY32" fmla="*/ 97143 h 122329"/>
                <a:gd name="connsiteX33" fmla="*/ 60758 w 126465"/>
                <a:gd name="connsiteY33" fmla="*/ 99058 h 122329"/>
                <a:gd name="connsiteX34" fmla="*/ 64952 w 126465"/>
                <a:gd name="connsiteY34" fmla="*/ 98602 h 122329"/>
                <a:gd name="connsiteX35" fmla="*/ 67050 w 126465"/>
                <a:gd name="connsiteY35" fmla="*/ 98055 h 122329"/>
                <a:gd name="connsiteX36" fmla="*/ 69512 w 126465"/>
                <a:gd name="connsiteY36" fmla="*/ 98055 h 122329"/>
                <a:gd name="connsiteX37" fmla="*/ 71791 w 126465"/>
                <a:gd name="connsiteY37" fmla="*/ 101520 h 122329"/>
                <a:gd name="connsiteX38" fmla="*/ 75986 w 126465"/>
                <a:gd name="connsiteY38" fmla="*/ 102523 h 122329"/>
                <a:gd name="connsiteX39" fmla="*/ 78996 w 126465"/>
                <a:gd name="connsiteY39" fmla="*/ 103344 h 122329"/>
                <a:gd name="connsiteX40" fmla="*/ 80272 w 126465"/>
                <a:gd name="connsiteY40" fmla="*/ 105350 h 122329"/>
                <a:gd name="connsiteX41" fmla="*/ 79178 w 126465"/>
                <a:gd name="connsiteY41" fmla="*/ 107812 h 122329"/>
                <a:gd name="connsiteX42" fmla="*/ 77628 w 126465"/>
                <a:gd name="connsiteY42" fmla="*/ 109910 h 122329"/>
                <a:gd name="connsiteX43" fmla="*/ 76989 w 126465"/>
                <a:gd name="connsiteY43" fmla="*/ 113375 h 122329"/>
                <a:gd name="connsiteX44" fmla="*/ 75622 w 126465"/>
                <a:gd name="connsiteY44" fmla="*/ 115746 h 122329"/>
                <a:gd name="connsiteX45" fmla="*/ 74709 w 126465"/>
                <a:gd name="connsiteY45" fmla="*/ 118299 h 122329"/>
                <a:gd name="connsiteX46" fmla="*/ 75895 w 126465"/>
                <a:gd name="connsiteY46" fmla="*/ 121491 h 122329"/>
                <a:gd name="connsiteX47" fmla="*/ 79999 w 126465"/>
                <a:gd name="connsiteY47" fmla="*/ 121491 h 122329"/>
                <a:gd name="connsiteX48" fmla="*/ 83008 w 126465"/>
                <a:gd name="connsiteY48" fmla="*/ 122220 h 122329"/>
                <a:gd name="connsiteX49" fmla="*/ 86199 w 126465"/>
                <a:gd name="connsiteY49" fmla="*/ 121673 h 122329"/>
                <a:gd name="connsiteX50" fmla="*/ 85105 w 126465"/>
                <a:gd name="connsiteY50" fmla="*/ 119302 h 122329"/>
                <a:gd name="connsiteX51" fmla="*/ 86565 w 126465"/>
                <a:gd name="connsiteY51" fmla="*/ 117387 h 122329"/>
                <a:gd name="connsiteX52" fmla="*/ 87841 w 126465"/>
                <a:gd name="connsiteY52" fmla="*/ 115472 h 122329"/>
                <a:gd name="connsiteX53" fmla="*/ 87112 w 126465"/>
                <a:gd name="connsiteY53" fmla="*/ 113922 h 122329"/>
                <a:gd name="connsiteX54" fmla="*/ 85014 w 126465"/>
                <a:gd name="connsiteY54" fmla="*/ 112372 h 122329"/>
                <a:gd name="connsiteX55" fmla="*/ 83190 w 126465"/>
                <a:gd name="connsiteY55" fmla="*/ 111916 h 122329"/>
                <a:gd name="connsiteX56" fmla="*/ 81549 w 126465"/>
                <a:gd name="connsiteY56" fmla="*/ 110913 h 122329"/>
                <a:gd name="connsiteX57" fmla="*/ 81549 w 126465"/>
                <a:gd name="connsiteY57" fmla="*/ 108086 h 122329"/>
                <a:gd name="connsiteX58" fmla="*/ 85379 w 126465"/>
                <a:gd name="connsiteY58" fmla="*/ 106353 h 122329"/>
                <a:gd name="connsiteX59" fmla="*/ 87932 w 126465"/>
                <a:gd name="connsiteY59" fmla="*/ 104986 h 122329"/>
                <a:gd name="connsiteX60" fmla="*/ 89938 w 126465"/>
                <a:gd name="connsiteY60" fmla="*/ 103253 h 122329"/>
                <a:gd name="connsiteX61" fmla="*/ 87385 w 126465"/>
                <a:gd name="connsiteY61" fmla="*/ 101794 h 122329"/>
                <a:gd name="connsiteX62" fmla="*/ 88297 w 126465"/>
                <a:gd name="connsiteY62" fmla="*/ 98967 h 122329"/>
                <a:gd name="connsiteX63" fmla="*/ 91124 w 126465"/>
                <a:gd name="connsiteY63" fmla="*/ 95958 h 122329"/>
                <a:gd name="connsiteX64" fmla="*/ 92218 w 126465"/>
                <a:gd name="connsiteY64" fmla="*/ 93405 h 122329"/>
                <a:gd name="connsiteX65" fmla="*/ 91671 w 126465"/>
                <a:gd name="connsiteY65" fmla="*/ 87568 h 122329"/>
                <a:gd name="connsiteX66" fmla="*/ 84102 w 126465"/>
                <a:gd name="connsiteY66" fmla="*/ 77902 h 122329"/>
                <a:gd name="connsiteX67" fmla="*/ 83373 w 126465"/>
                <a:gd name="connsiteY67" fmla="*/ 75896 h 122329"/>
                <a:gd name="connsiteX68" fmla="*/ 84649 w 126465"/>
                <a:gd name="connsiteY68" fmla="*/ 73343 h 122329"/>
                <a:gd name="connsiteX69" fmla="*/ 87932 w 126465"/>
                <a:gd name="connsiteY69" fmla="*/ 71428 h 122329"/>
                <a:gd name="connsiteX70" fmla="*/ 91124 w 126465"/>
                <a:gd name="connsiteY70" fmla="*/ 70425 h 122329"/>
                <a:gd name="connsiteX71" fmla="*/ 97963 w 126465"/>
                <a:gd name="connsiteY71" fmla="*/ 72431 h 122329"/>
                <a:gd name="connsiteX72" fmla="*/ 102066 w 126465"/>
                <a:gd name="connsiteY72" fmla="*/ 71793 h 122329"/>
                <a:gd name="connsiteX73" fmla="*/ 107902 w 126465"/>
                <a:gd name="connsiteY73" fmla="*/ 69787 h 122329"/>
                <a:gd name="connsiteX74" fmla="*/ 111459 w 126465"/>
                <a:gd name="connsiteY74" fmla="*/ 69057 h 122329"/>
                <a:gd name="connsiteX75" fmla="*/ 112006 w 126465"/>
                <a:gd name="connsiteY75" fmla="*/ 65865 h 122329"/>
                <a:gd name="connsiteX76" fmla="*/ 108814 w 126465"/>
                <a:gd name="connsiteY76" fmla="*/ 63221 h 122329"/>
                <a:gd name="connsiteX77" fmla="*/ 111915 w 126465"/>
                <a:gd name="connsiteY77" fmla="*/ 60394 h 122329"/>
                <a:gd name="connsiteX78" fmla="*/ 115927 w 126465"/>
                <a:gd name="connsiteY78" fmla="*/ 57932 h 122329"/>
                <a:gd name="connsiteX79" fmla="*/ 119028 w 126465"/>
                <a:gd name="connsiteY79" fmla="*/ 55196 h 122329"/>
                <a:gd name="connsiteX80" fmla="*/ 121034 w 126465"/>
                <a:gd name="connsiteY80" fmla="*/ 53372 h 122329"/>
                <a:gd name="connsiteX81" fmla="*/ 121034 w 126465"/>
                <a:gd name="connsiteY81" fmla="*/ 48539 h 122329"/>
                <a:gd name="connsiteX82" fmla="*/ 116839 w 126465"/>
                <a:gd name="connsiteY82" fmla="*/ 45804 h 122329"/>
                <a:gd name="connsiteX83" fmla="*/ 110182 w 126465"/>
                <a:gd name="connsiteY83" fmla="*/ 44254 h 122329"/>
                <a:gd name="connsiteX84" fmla="*/ 110182 w 126465"/>
                <a:gd name="connsiteY84" fmla="*/ 41791 h 122329"/>
                <a:gd name="connsiteX85" fmla="*/ 110182 w 126465"/>
                <a:gd name="connsiteY85" fmla="*/ 38965 h 122329"/>
                <a:gd name="connsiteX86" fmla="*/ 110912 w 126465"/>
                <a:gd name="connsiteY86" fmla="*/ 37141 h 122329"/>
                <a:gd name="connsiteX87" fmla="*/ 116292 w 126465"/>
                <a:gd name="connsiteY87" fmla="*/ 36594 h 122329"/>
                <a:gd name="connsiteX88" fmla="*/ 119301 w 126465"/>
                <a:gd name="connsiteY88" fmla="*/ 36594 h 122329"/>
                <a:gd name="connsiteX89" fmla="*/ 121034 w 126465"/>
                <a:gd name="connsiteY89" fmla="*/ 34770 h 122329"/>
                <a:gd name="connsiteX90" fmla="*/ 122311 w 126465"/>
                <a:gd name="connsiteY90" fmla="*/ 27292 h 122329"/>
                <a:gd name="connsiteX91" fmla="*/ 125411 w 126465"/>
                <a:gd name="connsiteY91" fmla="*/ 19815 h 122329"/>
                <a:gd name="connsiteX92" fmla="*/ 126049 w 126465"/>
                <a:gd name="connsiteY92" fmla="*/ 16076 h 122329"/>
                <a:gd name="connsiteX93" fmla="*/ 126414 w 126465"/>
                <a:gd name="connsiteY93" fmla="*/ 8416 h 122329"/>
                <a:gd name="connsiteX94" fmla="*/ 77719 w 126465"/>
                <a:gd name="connsiteY94" fmla="*/ 39694 h 122329"/>
                <a:gd name="connsiteX95" fmla="*/ 68600 w 126465"/>
                <a:gd name="connsiteY95" fmla="*/ 40606 h 122329"/>
                <a:gd name="connsiteX96" fmla="*/ 58387 w 126465"/>
                <a:gd name="connsiteY96" fmla="*/ 48813 h 122329"/>
                <a:gd name="connsiteX97" fmla="*/ 68874 w 126465"/>
                <a:gd name="connsiteY97" fmla="*/ 50272 h 122329"/>
                <a:gd name="connsiteX98" fmla="*/ 77993 w 126465"/>
                <a:gd name="connsiteY98" fmla="*/ 44801 h 122329"/>
                <a:gd name="connsiteX99" fmla="*/ 75713 w 126465"/>
                <a:gd name="connsiteY99" fmla="*/ 48539 h 122329"/>
                <a:gd name="connsiteX100" fmla="*/ 68874 w 126465"/>
                <a:gd name="connsiteY100" fmla="*/ 53099 h 122329"/>
                <a:gd name="connsiteX101" fmla="*/ 53827 w 126465"/>
                <a:gd name="connsiteY101" fmla="*/ 48266 h 122329"/>
                <a:gd name="connsiteX102" fmla="*/ 53189 w 126465"/>
                <a:gd name="connsiteY102" fmla="*/ 39968 h 122329"/>
                <a:gd name="connsiteX103" fmla="*/ 56928 w 126465"/>
                <a:gd name="connsiteY103" fmla="*/ 36047 h 122329"/>
                <a:gd name="connsiteX104" fmla="*/ 61214 w 126465"/>
                <a:gd name="connsiteY104" fmla="*/ 31487 h 122329"/>
                <a:gd name="connsiteX105" fmla="*/ 54648 w 126465"/>
                <a:gd name="connsiteY105" fmla="*/ 26016 h 122329"/>
                <a:gd name="connsiteX106" fmla="*/ 55195 w 126465"/>
                <a:gd name="connsiteY106" fmla="*/ 22642 h 122329"/>
                <a:gd name="connsiteX107" fmla="*/ 64314 w 126465"/>
                <a:gd name="connsiteY107" fmla="*/ 19450 h 122329"/>
                <a:gd name="connsiteX108" fmla="*/ 66503 w 126465"/>
                <a:gd name="connsiteY108" fmla="*/ 23462 h 122329"/>
                <a:gd name="connsiteX109" fmla="*/ 69147 w 126465"/>
                <a:gd name="connsiteY109" fmla="*/ 26016 h 122329"/>
                <a:gd name="connsiteX110" fmla="*/ 74801 w 126465"/>
                <a:gd name="connsiteY110" fmla="*/ 28022 h 122329"/>
                <a:gd name="connsiteX111" fmla="*/ 73068 w 126465"/>
                <a:gd name="connsiteY111" fmla="*/ 35408 h 122329"/>
                <a:gd name="connsiteX112" fmla="*/ 79907 w 126465"/>
                <a:gd name="connsiteY112" fmla="*/ 38873 h 122329"/>
                <a:gd name="connsiteX113" fmla="*/ 77719 w 126465"/>
                <a:gd name="connsiteY113" fmla="*/ 39694 h 12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26465" h="122329">
                  <a:moveTo>
                    <a:pt x="126414" y="8416"/>
                  </a:moveTo>
                  <a:cubicBezTo>
                    <a:pt x="125867" y="7048"/>
                    <a:pt x="125229" y="8416"/>
                    <a:pt x="124499" y="8416"/>
                  </a:cubicBezTo>
                  <a:cubicBezTo>
                    <a:pt x="122465" y="7121"/>
                    <a:pt x="120541" y="5653"/>
                    <a:pt x="118754" y="4039"/>
                  </a:cubicBezTo>
                  <a:cubicBezTo>
                    <a:pt x="112435" y="410"/>
                    <a:pt x="105030" y="-849"/>
                    <a:pt x="97872" y="483"/>
                  </a:cubicBezTo>
                  <a:cubicBezTo>
                    <a:pt x="86655" y="1942"/>
                    <a:pt x="73159" y="3127"/>
                    <a:pt x="65409" y="12976"/>
                  </a:cubicBezTo>
                  <a:cubicBezTo>
                    <a:pt x="60630" y="19177"/>
                    <a:pt x="53572" y="23216"/>
                    <a:pt x="45803" y="24192"/>
                  </a:cubicBezTo>
                  <a:cubicBezTo>
                    <a:pt x="42611" y="25195"/>
                    <a:pt x="41061" y="25925"/>
                    <a:pt x="40331" y="31214"/>
                  </a:cubicBezTo>
                  <a:cubicBezTo>
                    <a:pt x="39602" y="36502"/>
                    <a:pt x="35225" y="57658"/>
                    <a:pt x="22823" y="66413"/>
                  </a:cubicBezTo>
                  <a:cubicBezTo>
                    <a:pt x="22823" y="66413"/>
                    <a:pt x="17899" y="71154"/>
                    <a:pt x="23826" y="73799"/>
                  </a:cubicBezTo>
                  <a:cubicBezTo>
                    <a:pt x="29753" y="76443"/>
                    <a:pt x="32945" y="79909"/>
                    <a:pt x="41061" y="76443"/>
                  </a:cubicBezTo>
                  <a:cubicBezTo>
                    <a:pt x="49177" y="72978"/>
                    <a:pt x="43705" y="75714"/>
                    <a:pt x="44708" y="76443"/>
                  </a:cubicBezTo>
                  <a:cubicBezTo>
                    <a:pt x="45711" y="77173"/>
                    <a:pt x="47353" y="78358"/>
                    <a:pt x="44708" y="78358"/>
                  </a:cubicBezTo>
                  <a:cubicBezTo>
                    <a:pt x="42064" y="78358"/>
                    <a:pt x="28933" y="78906"/>
                    <a:pt x="26471" y="82006"/>
                  </a:cubicBezTo>
                  <a:cubicBezTo>
                    <a:pt x="26471" y="82006"/>
                    <a:pt x="25285" y="84286"/>
                    <a:pt x="24008" y="83830"/>
                  </a:cubicBezTo>
                  <a:cubicBezTo>
                    <a:pt x="22732" y="83374"/>
                    <a:pt x="15619" y="83830"/>
                    <a:pt x="20178" y="85198"/>
                  </a:cubicBezTo>
                  <a:cubicBezTo>
                    <a:pt x="24738" y="86565"/>
                    <a:pt x="27929" y="86930"/>
                    <a:pt x="27747" y="89210"/>
                  </a:cubicBezTo>
                  <a:cubicBezTo>
                    <a:pt x="27565" y="91490"/>
                    <a:pt x="22641" y="89757"/>
                    <a:pt x="19267" y="88024"/>
                  </a:cubicBezTo>
                  <a:cubicBezTo>
                    <a:pt x="15893" y="86292"/>
                    <a:pt x="11971" y="82371"/>
                    <a:pt x="8415" y="83100"/>
                  </a:cubicBezTo>
                  <a:cubicBezTo>
                    <a:pt x="4859" y="83830"/>
                    <a:pt x="-6267" y="87295"/>
                    <a:pt x="4585" y="89939"/>
                  </a:cubicBezTo>
                  <a:cubicBezTo>
                    <a:pt x="15436" y="92584"/>
                    <a:pt x="14525" y="89939"/>
                    <a:pt x="22094" y="91854"/>
                  </a:cubicBezTo>
                  <a:cubicBezTo>
                    <a:pt x="23862" y="92310"/>
                    <a:pt x="25568" y="92949"/>
                    <a:pt x="27200" y="93769"/>
                  </a:cubicBezTo>
                  <a:lnTo>
                    <a:pt x="28568" y="93769"/>
                  </a:lnTo>
                  <a:cubicBezTo>
                    <a:pt x="29216" y="93633"/>
                    <a:pt x="29817" y="93313"/>
                    <a:pt x="30300" y="92857"/>
                  </a:cubicBezTo>
                  <a:cubicBezTo>
                    <a:pt x="31012" y="92383"/>
                    <a:pt x="31477" y="91617"/>
                    <a:pt x="31577" y="90760"/>
                  </a:cubicBezTo>
                  <a:cubicBezTo>
                    <a:pt x="31577" y="89939"/>
                    <a:pt x="32398" y="89301"/>
                    <a:pt x="33401" y="89028"/>
                  </a:cubicBezTo>
                  <a:cubicBezTo>
                    <a:pt x="34805" y="88663"/>
                    <a:pt x="36301" y="88818"/>
                    <a:pt x="37595" y="89484"/>
                  </a:cubicBezTo>
                  <a:cubicBezTo>
                    <a:pt x="39146" y="90304"/>
                    <a:pt x="40240" y="91307"/>
                    <a:pt x="40970" y="90669"/>
                  </a:cubicBezTo>
                  <a:cubicBezTo>
                    <a:pt x="41699" y="90031"/>
                    <a:pt x="43797" y="87751"/>
                    <a:pt x="44982" y="88207"/>
                  </a:cubicBezTo>
                  <a:cubicBezTo>
                    <a:pt x="46651" y="88754"/>
                    <a:pt x="48356" y="89173"/>
                    <a:pt x="50089" y="89484"/>
                  </a:cubicBezTo>
                  <a:cubicBezTo>
                    <a:pt x="51119" y="89565"/>
                    <a:pt x="52159" y="89565"/>
                    <a:pt x="53189" y="89484"/>
                  </a:cubicBezTo>
                  <a:cubicBezTo>
                    <a:pt x="54557" y="89484"/>
                    <a:pt x="54922" y="90487"/>
                    <a:pt x="55195" y="91581"/>
                  </a:cubicBezTo>
                  <a:cubicBezTo>
                    <a:pt x="55469" y="92675"/>
                    <a:pt x="55195" y="94043"/>
                    <a:pt x="56107" y="94590"/>
                  </a:cubicBezTo>
                  <a:cubicBezTo>
                    <a:pt x="57019" y="95137"/>
                    <a:pt x="57748" y="96140"/>
                    <a:pt x="58478" y="97143"/>
                  </a:cubicBezTo>
                  <a:cubicBezTo>
                    <a:pt x="59208" y="98146"/>
                    <a:pt x="59481" y="99423"/>
                    <a:pt x="60758" y="99058"/>
                  </a:cubicBezTo>
                  <a:cubicBezTo>
                    <a:pt x="62125" y="98712"/>
                    <a:pt x="63539" y="98557"/>
                    <a:pt x="64952" y="98602"/>
                  </a:cubicBezTo>
                  <a:cubicBezTo>
                    <a:pt x="65682" y="98593"/>
                    <a:pt x="66402" y="98411"/>
                    <a:pt x="67050" y="98055"/>
                  </a:cubicBezTo>
                  <a:cubicBezTo>
                    <a:pt x="67597" y="98055"/>
                    <a:pt x="68874" y="96414"/>
                    <a:pt x="69512" y="98055"/>
                  </a:cubicBezTo>
                  <a:cubicBezTo>
                    <a:pt x="69904" y="99414"/>
                    <a:pt x="70697" y="100618"/>
                    <a:pt x="71791" y="101520"/>
                  </a:cubicBezTo>
                  <a:cubicBezTo>
                    <a:pt x="73114" y="102122"/>
                    <a:pt x="74536" y="102460"/>
                    <a:pt x="75986" y="102523"/>
                  </a:cubicBezTo>
                  <a:cubicBezTo>
                    <a:pt x="77044" y="102533"/>
                    <a:pt x="78075" y="102815"/>
                    <a:pt x="78996" y="103344"/>
                  </a:cubicBezTo>
                  <a:cubicBezTo>
                    <a:pt x="79634" y="103800"/>
                    <a:pt x="80454" y="104256"/>
                    <a:pt x="80272" y="105350"/>
                  </a:cubicBezTo>
                  <a:cubicBezTo>
                    <a:pt x="80208" y="106271"/>
                    <a:pt x="79825" y="107147"/>
                    <a:pt x="79178" y="107812"/>
                  </a:cubicBezTo>
                  <a:cubicBezTo>
                    <a:pt x="78631" y="108360"/>
                    <a:pt x="77172" y="108816"/>
                    <a:pt x="77628" y="109910"/>
                  </a:cubicBezTo>
                  <a:cubicBezTo>
                    <a:pt x="77792" y="111104"/>
                    <a:pt x="77564" y="112317"/>
                    <a:pt x="76989" y="113375"/>
                  </a:cubicBezTo>
                  <a:cubicBezTo>
                    <a:pt x="76716" y="114260"/>
                    <a:pt x="76251" y="115071"/>
                    <a:pt x="75622" y="115746"/>
                  </a:cubicBezTo>
                  <a:cubicBezTo>
                    <a:pt x="74901" y="116384"/>
                    <a:pt x="74555" y="117351"/>
                    <a:pt x="74709" y="118299"/>
                  </a:cubicBezTo>
                  <a:cubicBezTo>
                    <a:pt x="74709" y="119485"/>
                    <a:pt x="74709" y="121856"/>
                    <a:pt x="75895" y="121491"/>
                  </a:cubicBezTo>
                  <a:cubicBezTo>
                    <a:pt x="77080" y="121126"/>
                    <a:pt x="79178" y="121491"/>
                    <a:pt x="79999" y="121491"/>
                  </a:cubicBezTo>
                  <a:cubicBezTo>
                    <a:pt x="80820" y="121491"/>
                    <a:pt x="82005" y="122585"/>
                    <a:pt x="83008" y="122220"/>
                  </a:cubicBezTo>
                  <a:cubicBezTo>
                    <a:pt x="84038" y="121883"/>
                    <a:pt x="85114" y="121701"/>
                    <a:pt x="86199" y="121673"/>
                  </a:cubicBezTo>
                  <a:cubicBezTo>
                    <a:pt x="85470" y="120944"/>
                    <a:pt x="84741" y="119941"/>
                    <a:pt x="85105" y="119302"/>
                  </a:cubicBezTo>
                  <a:cubicBezTo>
                    <a:pt x="85470" y="118664"/>
                    <a:pt x="86291" y="118390"/>
                    <a:pt x="86565" y="117387"/>
                  </a:cubicBezTo>
                  <a:cubicBezTo>
                    <a:pt x="86856" y="116667"/>
                    <a:pt x="87294" y="116019"/>
                    <a:pt x="87841" y="115472"/>
                  </a:cubicBezTo>
                  <a:cubicBezTo>
                    <a:pt x="87841" y="115472"/>
                    <a:pt x="87841" y="114378"/>
                    <a:pt x="87112" y="113922"/>
                  </a:cubicBezTo>
                  <a:cubicBezTo>
                    <a:pt x="86473" y="113329"/>
                    <a:pt x="85771" y="112810"/>
                    <a:pt x="85014" y="112372"/>
                  </a:cubicBezTo>
                  <a:lnTo>
                    <a:pt x="83190" y="111916"/>
                  </a:lnTo>
                  <a:cubicBezTo>
                    <a:pt x="83190" y="111916"/>
                    <a:pt x="82005" y="112372"/>
                    <a:pt x="81549" y="110913"/>
                  </a:cubicBezTo>
                  <a:cubicBezTo>
                    <a:pt x="81093" y="109454"/>
                    <a:pt x="81549" y="108816"/>
                    <a:pt x="81549" y="108086"/>
                  </a:cubicBezTo>
                  <a:cubicBezTo>
                    <a:pt x="82744" y="107347"/>
                    <a:pt x="84029" y="106764"/>
                    <a:pt x="85379" y="106353"/>
                  </a:cubicBezTo>
                  <a:cubicBezTo>
                    <a:pt x="86272" y="105971"/>
                    <a:pt x="87121" y="105515"/>
                    <a:pt x="87932" y="104986"/>
                  </a:cubicBezTo>
                  <a:cubicBezTo>
                    <a:pt x="88662" y="104986"/>
                    <a:pt x="91580" y="103709"/>
                    <a:pt x="89938" y="103253"/>
                  </a:cubicBezTo>
                  <a:cubicBezTo>
                    <a:pt x="88297" y="102797"/>
                    <a:pt x="87385" y="103253"/>
                    <a:pt x="87385" y="101794"/>
                  </a:cubicBezTo>
                  <a:cubicBezTo>
                    <a:pt x="87303" y="100773"/>
                    <a:pt x="87631" y="99751"/>
                    <a:pt x="88297" y="98967"/>
                  </a:cubicBezTo>
                  <a:cubicBezTo>
                    <a:pt x="89099" y="97836"/>
                    <a:pt x="90048" y="96824"/>
                    <a:pt x="91124" y="95958"/>
                  </a:cubicBezTo>
                  <a:cubicBezTo>
                    <a:pt x="91963" y="95393"/>
                    <a:pt x="92391" y="94399"/>
                    <a:pt x="92218" y="93405"/>
                  </a:cubicBezTo>
                  <a:cubicBezTo>
                    <a:pt x="92273" y="91444"/>
                    <a:pt x="92090" y="89484"/>
                    <a:pt x="91671" y="87568"/>
                  </a:cubicBezTo>
                  <a:cubicBezTo>
                    <a:pt x="91124" y="86748"/>
                    <a:pt x="84102" y="77902"/>
                    <a:pt x="84102" y="77902"/>
                  </a:cubicBezTo>
                  <a:cubicBezTo>
                    <a:pt x="83455" y="77465"/>
                    <a:pt x="83154" y="76653"/>
                    <a:pt x="83373" y="75896"/>
                  </a:cubicBezTo>
                  <a:cubicBezTo>
                    <a:pt x="83373" y="74437"/>
                    <a:pt x="83373" y="73890"/>
                    <a:pt x="84649" y="73343"/>
                  </a:cubicBezTo>
                  <a:cubicBezTo>
                    <a:pt x="85816" y="72841"/>
                    <a:pt x="86920" y="72203"/>
                    <a:pt x="87932" y="71428"/>
                  </a:cubicBezTo>
                  <a:cubicBezTo>
                    <a:pt x="88753" y="70571"/>
                    <a:pt x="89956" y="70188"/>
                    <a:pt x="91124" y="70425"/>
                  </a:cubicBezTo>
                  <a:cubicBezTo>
                    <a:pt x="93276" y="71465"/>
                    <a:pt x="95592" y="72148"/>
                    <a:pt x="97963" y="72431"/>
                  </a:cubicBezTo>
                  <a:cubicBezTo>
                    <a:pt x="99349" y="72349"/>
                    <a:pt x="100717" y="72130"/>
                    <a:pt x="102066" y="71793"/>
                  </a:cubicBezTo>
                  <a:cubicBezTo>
                    <a:pt x="103927" y="70908"/>
                    <a:pt x="105887" y="70233"/>
                    <a:pt x="107902" y="69787"/>
                  </a:cubicBezTo>
                  <a:cubicBezTo>
                    <a:pt x="108905" y="69787"/>
                    <a:pt x="110638" y="69787"/>
                    <a:pt x="111459" y="69057"/>
                  </a:cubicBezTo>
                  <a:cubicBezTo>
                    <a:pt x="112279" y="68328"/>
                    <a:pt x="114195" y="67324"/>
                    <a:pt x="112006" y="65865"/>
                  </a:cubicBezTo>
                  <a:cubicBezTo>
                    <a:pt x="109818" y="64406"/>
                    <a:pt x="108085" y="64589"/>
                    <a:pt x="108814" y="63221"/>
                  </a:cubicBezTo>
                  <a:cubicBezTo>
                    <a:pt x="109362" y="61853"/>
                    <a:pt x="110502" y="60813"/>
                    <a:pt x="111915" y="60394"/>
                  </a:cubicBezTo>
                  <a:cubicBezTo>
                    <a:pt x="113392" y="59838"/>
                    <a:pt x="114760" y="58999"/>
                    <a:pt x="115927" y="57932"/>
                  </a:cubicBezTo>
                  <a:cubicBezTo>
                    <a:pt x="116930" y="56929"/>
                    <a:pt x="118298" y="55196"/>
                    <a:pt x="119028" y="55196"/>
                  </a:cubicBezTo>
                  <a:cubicBezTo>
                    <a:pt x="119757" y="55196"/>
                    <a:pt x="121034" y="54193"/>
                    <a:pt x="121034" y="53372"/>
                  </a:cubicBezTo>
                  <a:cubicBezTo>
                    <a:pt x="121034" y="52552"/>
                    <a:pt x="121581" y="49543"/>
                    <a:pt x="121034" y="48539"/>
                  </a:cubicBezTo>
                  <a:cubicBezTo>
                    <a:pt x="119858" y="47327"/>
                    <a:pt x="118426" y="46397"/>
                    <a:pt x="116839" y="45804"/>
                  </a:cubicBezTo>
                  <a:cubicBezTo>
                    <a:pt x="115927" y="45804"/>
                    <a:pt x="110182" y="44254"/>
                    <a:pt x="110182" y="44254"/>
                  </a:cubicBezTo>
                  <a:cubicBezTo>
                    <a:pt x="110182" y="44254"/>
                    <a:pt x="108905" y="43524"/>
                    <a:pt x="110182" y="41791"/>
                  </a:cubicBezTo>
                  <a:cubicBezTo>
                    <a:pt x="111459" y="40059"/>
                    <a:pt x="110729" y="39877"/>
                    <a:pt x="110182" y="38965"/>
                  </a:cubicBezTo>
                  <a:cubicBezTo>
                    <a:pt x="109635" y="38053"/>
                    <a:pt x="109362" y="37597"/>
                    <a:pt x="110912" y="37141"/>
                  </a:cubicBezTo>
                  <a:cubicBezTo>
                    <a:pt x="112653" y="36612"/>
                    <a:pt x="114477" y="36430"/>
                    <a:pt x="116292" y="36594"/>
                  </a:cubicBezTo>
                  <a:cubicBezTo>
                    <a:pt x="117277" y="36858"/>
                    <a:pt x="118317" y="36858"/>
                    <a:pt x="119301" y="36594"/>
                  </a:cubicBezTo>
                  <a:cubicBezTo>
                    <a:pt x="120031" y="36594"/>
                    <a:pt x="120578" y="36594"/>
                    <a:pt x="121034" y="34770"/>
                  </a:cubicBezTo>
                  <a:cubicBezTo>
                    <a:pt x="121490" y="32946"/>
                    <a:pt x="121763" y="29207"/>
                    <a:pt x="122311" y="27292"/>
                  </a:cubicBezTo>
                  <a:cubicBezTo>
                    <a:pt x="123195" y="24739"/>
                    <a:pt x="124225" y="22240"/>
                    <a:pt x="125411" y="19815"/>
                  </a:cubicBezTo>
                  <a:cubicBezTo>
                    <a:pt x="125858" y="18620"/>
                    <a:pt x="126076" y="17353"/>
                    <a:pt x="126049" y="16076"/>
                  </a:cubicBezTo>
                  <a:cubicBezTo>
                    <a:pt x="126505" y="14617"/>
                    <a:pt x="126323" y="11334"/>
                    <a:pt x="126414" y="8416"/>
                  </a:cubicBezTo>
                  <a:close/>
                  <a:moveTo>
                    <a:pt x="77719" y="39694"/>
                  </a:moveTo>
                  <a:cubicBezTo>
                    <a:pt x="71427" y="36594"/>
                    <a:pt x="71154" y="39694"/>
                    <a:pt x="68600" y="40606"/>
                  </a:cubicBezTo>
                  <a:cubicBezTo>
                    <a:pt x="66047" y="41518"/>
                    <a:pt x="55195" y="46533"/>
                    <a:pt x="58387" y="48813"/>
                  </a:cubicBezTo>
                  <a:cubicBezTo>
                    <a:pt x="61214" y="51485"/>
                    <a:pt x="65426" y="52068"/>
                    <a:pt x="68874" y="50272"/>
                  </a:cubicBezTo>
                  <a:cubicBezTo>
                    <a:pt x="72338" y="48266"/>
                    <a:pt x="77172" y="45439"/>
                    <a:pt x="77993" y="44801"/>
                  </a:cubicBezTo>
                  <a:cubicBezTo>
                    <a:pt x="78813" y="44162"/>
                    <a:pt x="79451" y="46807"/>
                    <a:pt x="75713" y="48539"/>
                  </a:cubicBezTo>
                  <a:cubicBezTo>
                    <a:pt x="71974" y="50272"/>
                    <a:pt x="71427" y="53099"/>
                    <a:pt x="68874" y="53099"/>
                  </a:cubicBezTo>
                  <a:cubicBezTo>
                    <a:pt x="66320" y="53099"/>
                    <a:pt x="52095" y="52278"/>
                    <a:pt x="53827" y="48266"/>
                  </a:cubicBezTo>
                  <a:cubicBezTo>
                    <a:pt x="55560" y="44254"/>
                    <a:pt x="53827" y="43159"/>
                    <a:pt x="53189" y="39968"/>
                  </a:cubicBezTo>
                  <a:cubicBezTo>
                    <a:pt x="52551" y="36776"/>
                    <a:pt x="53827" y="36867"/>
                    <a:pt x="56928" y="36047"/>
                  </a:cubicBezTo>
                  <a:cubicBezTo>
                    <a:pt x="60028" y="35226"/>
                    <a:pt x="64679" y="32581"/>
                    <a:pt x="61214" y="31487"/>
                  </a:cubicBezTo>
                  <a:cubicBezTo>
                    <a:pt x="57748" y="30393"/>
                    <a:pt x="55560" y="30302"/>
                    <a:pt x="54648" y="26016"/>
                  </a:cubicBezTo>
                  <a:cubicBezTo>
                    <a:pt x="54648" y="26016"/>
                    <a:pt x="52916" y="23736"/>
                    <a:pt x="55195" y="22642"/>
                  </a:cubicBezTo>
                  <a:cubicBezTo>
                    <a:pt x="57475" y="21547"/>
                    <a:pt x="63220" y="18629"/>
                    <a:pt x="64314" y="19450"/>
                  </a:cubicBezTo>
                  <a:cubicBezTo>
                    <a:pt x="65600" y="20398"/>
                    <a:pt x="66402" y="21867"/>
                    <a:pt x="66503" y="23462"/>
                  </a:cubicBezTo>
                  <a:cubicBezTo>
                    <a:pt x="66503" y="25195"/>
                    <a:pt x="66503" y="26016"/>
                    <a:pt x="69147" y="26016"/>
                  </a:cubicBezTo>
                  <a:cubicBezTo>
                    <a:pt x="71791" y="26016"/>
                    <a:pt x="76533" y="26563"/>
                    <a:pt x="74801" y="28022"/>
                  </a:cubicBezTo>
                  <a:cubicBezTo>
                    <a:pt x="73068" y="29481"/>
                    <a:pt x="69694" y="34040"/>
                    <a:pt x="73068" y="35408"/>
                  </a:cubicBezTo>
                  <a:cubicBezTo>
                    <a:pt x="76442" y="36776"/>
                    <a:pt x="78813" y="37414"/>
                    <a:pt x="79907" y="38873"/>
                  </a:cubicBezTo>
                  <a:cubicBezTo>
                    <a:pt x="80272" y="38873"/>
                    <a:pt x="84011" y="42795"/>
                    <a:pt x="77719" y="39694"/>
                  </a:cubicBezTo>
                  <a:close/>
                </a:path>
              </a:pathLst>
            </a:custGeom>
            <a:grpFill/>
            <a:ln w="9119" cap="flat">
              <a:noFill/>
              <a:prstDash val="solid"/>
              <a:miter/>
            </a:ln>
          </p:spPr>
          <p:txBody>
            <a:bodyPr rtlCol="0" anchor="ctr"/>
            <a:lstStyle/>
            <a:p>
              <a:endParaRPr lang="en-US"/>
            </a:p>
          </p:txBody>
        </p:sp>
        <p:sp>
          <p:nvSpPr>
            <p:cNvPr id="1436" name="Freeform: Shape 1435">
              <a:extLst>
                <a:ext uri="{FF2B5EF4-FFF2-40B4-BE49-F238E27FC236}">
                  <a16:creationId xmlns:a16="http://schemas.microsoft.com/office/drawing/2014/main" id="{722597A5-9259-C376-F5F0-B69720CA4819}"/>
                </a:ext>
              </a:extLst>
            </p:cNvPr>
            <p:cNvSpPr/>
            <p:nvPr/>
          </p:nvSpPr>
          <p:spPr>
            <a:xfrm>
              <a:off x="5806579" y="2289620"/>
              <a:ext cx="126465" cy="122329"/>
            </a:xfrm>
            <a:custGeom>
              <a:avLst/>
              <a:gdLst>
                <a:gd name="connsiteX0" fmla="*/ 126414 w 126465"/>
                <a:gd name="connsiteY0" fmla="*/ 8416 h 122329"/>
                <a:gd name="connsiteX1" fmla="*/ 124499 w 126465"/>
                <a:gd name="connsiteY1" fmla="*/ 8416 h 122329"/>
                <a:gd name="connsiteX2" fmla="*/ 118754 w 126465"/>
                <a:gd name="connsiteY2" fmla="*/ 4039 h 122329"/>
                <a:gd name="connsiteX3" fmla="*/ 97872 w 126465"/>
                <a:gd name="connsiteY3" fmla="*/ 483 h 122329"/>
                <a:gd name="connsiteX4" fmla="*/ 65409 w 126465"/>
                <a:gd name="connsiteY4" fmla="*/ 12976 h 122329"/>
                <a:gd name="connsiteX5" fmla="*/ 45803 w 126465"/>
                <a:gd name="connsiteY5" fmla="*/ 24192 h 122329"/>
                <a:gd name="connsiteX6" fmla="*/ 40331 w 126465"/>
                <a:gd name="connsiteY6" fmla="*/ 31214 h 122329"/>
                <a:gd name="connsiteX7" fmla="*/ 22823 w 126465"/>
                <a:gd name="connsiteY7" fmla="*/ 66413 h 122329"/>
                <a:gd name="connsiteX8" fmla="*/ 23826 w 126465"/>
                <a:gd name="connsiteY8" fmla="*/ 73799 h 122329"/>
                <a:gd name="connsiteX9" fmla="*/ 41061 w 126465"/>
                <a:gd name="connsiteY9" fmla="*/ 76443 h 122329"/>
                <a:gd name="connsiteX10" fmla="*/ 44708 w 126465"/>
                <a:gd name="connsiteY10" fmla="*/ 76443 h 122329"/>
                <a:gd name="connsiteX11" fmla="*/ 44708 w 126465"/>
                <a:gd name="connsiteY11" fmla="*/ 78358 h 122329"/>
                <a:gd name="connsiteX12" fmla="*/ 26471 w 126465"/>
                <a:gd name="connsiteY12" fmla="*/ 82006 h 122329"/>
                <a:gd name="connsiteX13" fmla="*/ 24008 w 126465"/>
                <a:gd name="connsiteY13" fmla="*/ 83830 h 122329"/>
                <a:gd name="connsiteX14" fmla="*/ 20178 w 126465"/>
                <a:gd name="connsiteY14" fmla="*/ 85198 h 122329"/>
                <a:gd name="connsiteX15" fmla="*/ 27747 w 126465"/>
                <a:gd name="connsiteY15" fmla="*/ 89210 h 122329"/>
                <a:gd name="connsiteX16" fmla="*/ 19267 w 126465"/>
                <a:gd name="connsiteY16" fmla="*/ 88024 h 122329"/>
                <a:gd name="connsiteX17" fmla="*/ 8415 w 126465"/>
                <a:gd name="connsiteY17" fmla="*/ 83100 h 122329"/>
                <a:gd name="connsiteX18" fmla="*/ 4585 w 126465"/>
                <a:gd name="connsiteY18" fmla="*/ 89939 h 122329"/>
                <a:gd name="connsiteX19" fmla="*/ 22094 w 126465"/>
                <a:gd name="connsiteY19" fmla="*/ 91854 h 122329"/>
                <a:gd name="connsiteX20" fmla="*/ 27200 w 126465"/>
                <a:gd name="connsiteY20" fmla="*/ 93769 h 122329"/>
                <a:gd name="connsiteX21" fmla="*/ 28568 w 126465"/>
                <a:gd name="connsiteY21" fmla="*/ 93769 h 122329"/>
                <a:gd name="connsiteX22" fmla="*/ 30300 w 126465"/>
                <a:gd name="connsiteY22" fmla="*/ 92857 h 122329"/>
                <a:gd name="connsiteX23" fmla="*/ 31577 w 126465"/>
                <a:gd name="connsiteY23" fmla="*/ 90760 h 122329"/>
                <a:gd name="connsiteX24" fmla="*/ 33401 w 126465"/>
                <a:gd name="connsiteY24" fmla="*/ 89028 h 122329"/>
                <a:gd name="connsiteX25" fmla="*/ 37595 w 126465"/>
                <a:gd name="connsiteY25" fmla="*/ 89484 h 122329"/>
                <a:gd name="connsiteX26" fmla="*/ 40970 w 126465"/>
                <a:gd name="connsiteY26" fmla="*/ 90669 h 122329"/>
                <a:gd name="connsiteX27" fmla="*/ 44982 w 126465"/>
                <a:gd name="connsiteY27" fmla="*/ 88207 h 122329"/>
                <a:gd name="connsiteX28" fmla="*/ 50089 w 126465"/>
                <a:gd name="connsiteY28" fmla="*/ 89484 h 122329"/>
                <a:gd name="connsiteX29" fmla="*/ 53189 w 126465"/>
                <a:gd name="connsiteY29" fmla="*/ 89484 h 122329"/>
                <a:gd name="connsiteX30" fmla="*/ 55195 w 126465"/>
                <a:gd name="connsiteY30" fmla="*/ 91581 h 122329"/>
                <a:gd name="connsiteX31" fmla="*/ 56107 w 126465"/>
                <a:gd name="connsiteY31" fmla="*/ 94590 h 122329"/>
                <a:gd name="connsiteX32" fmla="*/ 58478 w 126465"/>
                <a:gd name="connsiteY32" fmla="*/ 97143 h 122329"/>
                <a:gd name="connsiteX33" fmla="*/ 60758 w 126465"/>
                <a:gd name="connsiteY33" fmla="*/ 99058 h 122329"/>
                <a:gd name="connsiteX34" fmla="*/ 64952 w 126465"/>
                <a:gd name="connsiteY34" fmla="*/ 98602 h 122329"/>
                <a:gd name="connsiteX35" fmla="*/ 67050 w 126465"/>
                <a:gd name="connsiteY35" fmla="*/ 98055 h 122329"/>
                <a:gd name="connsiteX36" fmla="*/ 69512 w 126465"/>
                <a:gd name="connsiteY36" fmla="*/ 98055 h 122329"/>
                <a:gd name="connsiteX37" fmla="*/ 71791 w 126465"/>
                <a:gd name="connsiteY37" fmla="*/ 101520 h 122329"/>
                <a:gd name="connsiteX38" fmla="*/ 75986 w 126465"/>
                <a:gd name="connsiteY38" fmla="*/ 102523 h 122329"/>
                <a:gd name="connsiteX39" fmla="*/ 78996 w 126465"/>
                <a:gd name="connsiteY39" fmla="*/ 103344 h 122329"/>
                <a:gd name="connsiteX40" fmla="*/ 80272 w 126465"/>
                <a:gd name="connsiteY40" fmla="*/ 105350 h 122329"/>
                <a:gd name="connsiteX41" fmla="*/ 79178 w 126465"/>
                <a:gd name="connsiteY41" fmla="*/ 107812 h 122329"/>
                <a:gd name="connsiteX42" fmla="*/ 77628 w 126465"/>
                <a:gd name="connsiteY42" fmla="*/ 109910 h 122329"/>
                <a:gd name="connsiteX43" fmla="*/ 76989 w 126465"/>
                <a:gd name="connsiteY43" fmla="*/ 113375 h 122329"/>
                <a:gd name="connsiteX44" fmla="*/ 75622 w 126465"/>
                <a:gd name="connsiteY44" fmla="*/ 115746 h 122329"/>
                <a:gd name="connsiteX45" fmla="*/ 74709 w 126465"/>
                <a:gd name="connsiteY45" fmla="*/ 118299 h 122329"/>
                <a:gd name="connsiteX46" fmla="*/ 75895 w 126465"/>
                <a:gd name="connsiteY46" fmla="*/ 121491 h 122329"/>
                <a:gd name="connsiteX47" fmla="*/ 79999 w 126465"/>
                <a:gd name="connsiteY47" fmla="*/ 121491 h 122329"/>
                <a:gd name="connsiteX48" fmla="*/ 83008 w 126465"/>
                <a:gd name="connsiteY48" fmla="*/ 122220 h 122329"/>
                <a:gd name="connsiteX49" fmla="*/ 86199 w 126465"/>
                <a:gd name="connsiteY49" fmla="*/ 121673 h 122329"/>
                <a:gd name="connsiteX50" fmla="*/ 85105 w 126465"/>
                <a:gd name="connsiteY50" fmla="*/ 119302 h 122329"/>
                <a:gd name="connsiteX51" fmla="*/ 86565 w 126465"/>
                <a:gd name="connsiteY51" fmla="*/ 117387 h 122329"/>
                <a:gd name="connsiteX52" fmla="*/ 87841 w 126465"/>
                <a:gd name="connsiteY52" fmla="*/ 115472 h 122329"/>
                <a:gd name="connsiteX53" fmla="*/ 87112 w 126465"/>
                <a:gd name="connsiteY53" fmla="*/ 113922 h 122329"/>
                <a:gd name="connsiteX54" fmla="*/ 85014 w 126465"/>
                <a:gd name="connsiteY54" fmla="*/ 112372 h 122329"/>
                <a:gd name="connsiteX55" fmla="*/ 83190 w 126465"/>
                <a:gd name="connsiteY55" fmla="*/ 111916 h 122329"/>
                <a:gd name="connsiteX56" fmla="*/ 81549 w 126465"/>
                <a:gd name="connsiteY56" fmla="*/ 110913 h 122329"/>
                <a:gd name="connsiteX57" fmla="*/ 81549 w 126465"/>
                <a:gd name="connsiteY57" fmla="*/ 108086 h 122329"/>
                <a:gd name="connsiteX58" fmla="*/ 85379 w 126465"/>
                <a:gd name="connsiteY58" fmla="*/ 106353 h 122329"/>
                <a:gd name="connsiteX59" fmla="*/ 87932 w 126465"/>
                <a:gd name="connsiteY59" fmla="*/ 104986 h 122329"/>
                <a:gd name="connsiteX60" fmla="*/ 89938 w 126465"/>
                <a:gd name="connsiteY60" fmla="*/ 103253 h 122329"/>
                <a:gd name="connsiteX61" fmla="*/ 87385 w 126465"/>
                <a:gd name="connsiteY61" fmla="*/ 101794 h 122329"/>
                <a:gd name="connsiteX62" fmla="*/ 88297 w 126465"/>
                <a:gd name="connsiteY62" fmla="*/ 98967 h 122329"/>
                <a:gd name="connsiteX63" fmla="*/ 91124 w 126465"/>
                <a:gd name="connsiteY63" fmla="*/ 95958 h 122329"/>
                <a:gd name="connsiteX64" fmla="*/ 92218 w 126465"/>
                <a:gd name="connsiteY64" fmla="*/ 93405 h 122329"/>
                <a:gd name="connsiteX65" fmla="*/ 91671 w 126465"/>
                <a:gd name="connsiteY65" fmla="*/ 87568 h 122329"/>
                <a:gd name="connsiteX66" fmla="*/ 84102 w 126465"/>
                <a:gd name="connsiteY66" fmla="*/ 77902 h 122329"/>
                <a:gd name="connsiteX67" fmla="*/ 83373 w 126465"/>
                <a:gd name="connsiteY67" fmla="*/ 75896 h 122329"/>
                <a:gd name="connsiteX68" fmla="*/ 84649 w 126465"/>
                <a:gd name="connsiteY68" fmla="*/ 73343 h 122329"/>
                <a:gd name="connsiteX69" fmla="*/ 87932 w 126465"/>
                <a:gd name="connsiteY69" fmla="*/ 71428 h 122329"/>
                <a:gd name="connsiteX70" fmla="*/ 91124 w 126465"/>
                <a:gd name="connsiteY70" fmla="*/ 70425 h 122329"/>
                <a:gd name="connsiteX71" fmla="*/ 97963 w 126465"/>
                <a:gd name="connsiteY71" fmla="*/ 72431 h 122329"/>
                <a:gd name="connsiteX72" fmla="*/ 102066 w 126465"/>
                <a:gd name="connsiteY72" fmla="*/ 71793 h 122329"/>
                <a:gd name="connsiteX73" fmla="*/ 107902 w 126465"/>
                <a:gd name="connsiteY73" fmla="*/ 69787 h 122329"/>
                <a:gd name="connsiteX74" fmla="*/ 111459 w 126465"/>
                <a:gd name="connsiteY74" fmla="*/ 69057 h 122329"/>
                <a:gd name="connsiteX75" fmla="*/ 112006 w 126465"/>
                <a:gd name="connsiteY75" fmla="*/ 65865 h 122329"/>
                <a:gd name="connsiteX76" fmla="*/ 108814 w 126465"/>
                <a:gd name="connsiteY76" fmla="*/ 63221 h 122329"/>
                <a:gd name="connsiteX77" fmla="*/ 111915 w 126465"/>
                <a:gd name="connsiteY77" fmla="*/ 60394 h 122329"/>
                <a:gd name="connsiteX78" fmla="*/ 115927 w 126465"/>
                <a:gd name="connsiteY78" fmla="*/ 57932 h 122329"/>
                <a:gd name="connsiteX79" fmla="*/ 119028 w 126465"/>
                <a:gd name="connsiteY79" fmla="*/ 55196 h 122329"/>
                <a:gd name="connsiteX80" fmla="*/ 121034 w 126465"/>
                <a:gd name="connsiteY80" fmla="*/ 53372 h 122329"/>
                <a:gd name="connsiteX81" fmla="*/ 121034 w 126465"/>
                <a:gd name="connsiteY81" fmla="*/ 48539 h 122329"/>
                <a:gd name="connsiteX82" fmla="*/ 116839 w 126465"/>
                <a:gd name="connsiteY82" fmla="*/ 45804 h 122329"/>
                <a:gd name="connsiteX83" fmla="*/ 110182 w 126465"/>
                <a:gd name="connsiteY83" fmla="*/ 44254 h 122329"/>
                <a:gd name="connsiteX84" fmla="*/ 110182 w 126465"/>
                <a:gd name="connsiteY84" fmla="*/ 41791 h 122329"/>
                <a:gd name="connsiteX85" fmla="*/ 110182 w 126465"/>
                <a:gd name="connsiteY85" fmla="*/ 38965 h 122329"/>
                <a:gd name="connsiteX86" fmla="*/ 110912 w 126465"/>
                <a:gd name="connsiteY86" fmla="*/ 37141 h 122329"/>
                <a:gd name="connsiteX87" fmla="*/ 116292 w 126465"/>
                <a:gd name="connsiteY87" fmla="*/ 36594 h 122329"/>
                <a:gd name="connsiteX88" fmla="*/ 119301 w 126465"/>
                <a:gd name="connsiteY88" fmla="*/ 36594 h 122329"/>
                <a:gd name="connsiteX89" fmla="*/ 121034 w 126465"/>
                <a:gd name="connsiteY89" fmla="*/ 34770 h 122329"/>
                <a:gd name="connsiteX90" fmla="*/ 122311 w 126465"/>
                <a:gd name="connsiteY90" fmla="*/ 27292 h 122329"/>
                <a:gd name="connsiteX91" fmla="*/ 125411 w 126465"/>
                <a:gd name="connsiteY91" fmla="*/ 19815 h 122329"/>
                <a:gd name="connsiteX92" fmla="*/ 126049 w 126465"/>
                <a:gd name="connsiteY92" fmla="*/ 16076 h 122329"/>
                <a:gd name="connsiteX93" fmla="*/ 126414 w 126465"/>
                <a:gd name="connsiteY93" fmla="*/ 8416 h 122329"/>
                <a:gd name="connsiteX94" fmla="*/ 77719 w 126465"/>
                <a:gd name="connsiteY94" fmla="*/ 39694 h 122329"/>
                <a:gd name="connsiteX95" fmla="*/ 68600 w 126465"/>
                <a:gd name="connsiteY95" fmla="*/ 40606 h 122329"/>
                <a:gd name="connsiteX96" fmla="*/ 58387 w 126465"/>
                <a:gd name="connsiteY96" fmla="*/ 48813 h 122329"/>
                <a:gd name="connsiteX97" fmla="*/ 68874 w 126465"/>
                <a:gd name="connsiteY97" fmla="*/ 50272 h 122329"/>
                <a:gd name="connsiteX98" fmla="*/ 77993 w 126465"/>
                <a:gd name="connsiteY98" fmla="*/ 44801 h 122329"/>
                <a:gd name="connsiteX99" fmla="*/ 75713 w 126465"/>
                <a:gd name="connsiteY99" fmla="*/ 48539 h 122329"/>
                <a:gd name="connsiteX100" fmla="*/ 68874 w 126465"/>
                <a:gd name="connsiteY100" fmla="*/ 53099 h 122329"/>
                <a:gd name="connsiteX101" fmla="*/ 53827 w 126465"/>
                <a:gd name="connsiteY101" fmla="*/ 48266 h 122329"/>
                <a:gd name="connsiteX102" fmla="*/ 53189 w 126465"/>
                <a:gd name="connsiteY102" fmla="*/ 39968 h 122329"/>
                <a:gd name="connsiteX103" fmla="*/ 56928 w 126465"/>
                <a:gd name="connsiteY103" fmla="*/ 36047 h 122329"/>
                <a:gd name="connsiteX104" fmla="*/ 61214 w 126465"/>
                <a:gd name="connsiteY104" fmla="*/ 31487 h 122329"/>
                <a:gd name="connsiteX105" fmla="*/ 54648 w 126465"/>
                <a:gd name="connsiteY105" fmla="*/ 26016 h 122329"/>
                <a:gd name="connsiteX106" fmla="*/ 55195 w 126465"/>
                <a:gd name="connsiteY106" fmla="*/ 22642 h 122329"/>
                <a:gd name="connsiteX107" fmla="*/ 64314 w 126465"/>
                <a:gd name="connsiteY107" fmla="*/ 19450 h 122329"/>
                <a:gd name="connsiteX108" fmla="*/ 66503 w 126465"/>
                <a:gd name="connsiteY108" fmla="*/ 23462 h 122329"/>
                <a:gd name="connsiteX109" fmla="*/ 69147 w 126465"/>
                <a:gd name="connsiteY109" fmla="*/ 26016 h 122329"/>
                <a:gd name="connsiteX110" fmla="*/ 74801 w 126465"/>
                <a:gd name="connsiteY110" fmla="*/ 28022 h 122329"/>
                <a:gd name="connsiteX111" fmla="*/ 73068 w 126465"/>
                <a:gd name="connsiteY111" fmla="*/ 35408 h 122329"/>
                <a:gd name="connsiteX112" fmla="*/ 79907 w 126465"/>
                <a:gd name="connsiteY112" fmla="*/ 38873 h 122329"/>
                <a:gd name="connsiteX113" fmla="*/ 77719 w 126465"/>
                <a:gd name="connsiteY113" fmla="*/ 39694 h 12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26465" h="122329">
                  <a:moveTo>
                    <a:pt x="126414" y="8416"/>
                  </a:moveTo>
                  <a:cubicBezTo>
                    <a:pt x="125867" y="7048"/>
                    <a:pt x="125229" y="8416"/>
                    <a:pt x="124499" y="8416"/>
                  </a:cubicBezTo>
                  <a:cubicBezTo>
                    <a:pt x="122465" y="7121"/>
                    <a:pt x="120541" y="5653"/>
                    <a:pt x="118754" y="4039"/>
                  </a:cubicBezTo>
                  <a:cubicBezTo>
                    <a:pt x="112435" y="410"/>
                    <a:pt x="105030" y="-849"/>
                    <a:pt x="97872" y="483"/>
                  </a:cubicBezTo>
                  <a:cubicBezTo>
                    <a:pt x="86655" y="1942"/>
                    <a:pt x="73159" y="3127"/>
                    <a:pt x="65409" y="12976"/>
                  </a:cubicBezTo>
                  <a:cubicBezTo>
                    <a:pt x="60630" y="19177"/>
                    <a:pt x="53572" y="23216"/>
                    <a:pt x="45803" y="24192"/>
                  </a:cubicBezTo>
                  <a:cubicBezTo>
                    <a:pt x="42611" y="25195"/>
                    <a:pt x="41061" y="25925"/>
                    <a:pt x="40331" y="31214"/>
                  </a:cubicBezTo>
                  <a:cubicBezTo>
                    <a:pt x="39602" y="36502"/>
                    <a:pt x="35225" y="57658"/>
                    <a:pt x="22823" y="66413"/>
                  </a:cubicBezTo>
                  <a:cubicBezTo>
                    <a:pt x="22823" y="66413"/>
                    <a:pt x="17899" y="71154"/>
                    <a:pt x="23826" y="73799"/>
                  </a:cubicBezTo>
                  <a:cubicBezTo>
                    <a:pt x="29753" y="76443"/>
                    <a:pt x="32945" y="79909"/>
                    <a:pt x="41061" y="76443"/>
                  </a:cubicBezTo>
                  <a:cubicBezTo>
                    <a:pt x="49177" y="72978"/>
                    <a:pt x="43705" y="75714"/>
                    <a:pt x="44708" y="76443"/>
                  </a:cubicBezTo>
                  <a:cubicBezTo>
                    <a:pt x="45711" y="77173"/>
                    <a:pt x="47353" y="78358"/>
                    <a:pt x="44708" y="78358"/>
                  </a:cubicBezTo>
                  <a:cubicBezTo>
                    <a:pt x="42064" y="78358"/>
                    <a:pt x="28933" y="78906"/>
                    <a:pt x="26471" y="82006"/>
                  </a:cubicBezTo>
                  <a:cubicBezTo>
                    <a:pt x="26471" y="82006"/>
                    <a:pt x="25285" y="84286"/>
                    <a:pt x="24008" y="83830"/>
                  </a:cubicBezTo>
                  <a:cubicBezTo>
                    <a:pt x="22732" y="83374"/>
                    <a:pt x="15619" y="83830"/>
                    <a:pt x="20178" y="85198"/>
                  </a:cubicBezTo>
                  <a:cubicBezTo>
                    <a:pt x="24738" y="86565"/>
                    <a:pt x="27929" y="86930"/>
                    <a:pt x="27747" y="89210"/>
                  </a:cubicBezTo>
                  <a:cubicBezTo>
                    <a:pt x="27565" y="91490"/>
                    <a:pt x="22641" y="89757"/>
                    <a:pt x="19267" y="88024"/>
                  </a:cubicBezTo>
                  <a:cubicBezTo>
                    <a:pt x="15893" y="86292"/>
                    <a:pt x="11971" y="82371"/>
                    <a:pt x="8415" y="83100"/>
                  </a:cubicBezTo>
                  <a:cubicBezTo>
                    <a:pt x="4859" y="83830"/>
                    <a:pt x="-6267" y="87295"/>
                    <a:pt x="4585" y="89939"/>
                  </a:cubicBezTo>
                  <a:cubicBezTo>
                    <a:pt x="15436" y="92584"/>
                    <a:pt x="14525" y="89939"/>
                    <a:pt x="22094" y="91854"/>
                  </a:cubicBezTo>
                  <a:cubicBezTo>
                    <a:pt x="23862" y="92310"/>
                    <a:pt x="25568" y="92949"/>
                    <a:pt x="27200" y="93769"/>
                  </a:cubicBezTo>
                  <a:lnTo>
                    <a:pt x="28568" y="93769"/>
                  </a:lnTo>
                  <a:cubicBezTo>
                    <a:pt x="29216" y="93633"/>
                    <a:pt x="29817" y="93313"/>
                    <a:pt x="30300" y="92857"/>
                  </a:cubicBezTo>
                  <a:cubicBezTo>
                    <a:pt x="31012" y="92383"/>
                    <a:pt x="31477" y="91617"/>
                    <a:pt x="31577" y="90760"/>
                  </a:cubicBezTo>
                  <a:cubicBezTo>
                    <a:pt x="31577" y="89939"/>
                    <a:pt x="32398" y="89301"/>
                    <a:pt x="33401" y="89028"/>
                  </a:cubicBezTo>
                  <a:cubicBezTo>
                    <a:pt x="34805" y="88663"/>
                    <a:pt x="36301" y="88818"/>
                    <a:pt x="37595" y="89484"/>
                  </a:cubicBezTo>
                  <a:cubicBezTo>
                    <a:pt x="39146" y="90304"/>
                    <a:pt x="40240" y="91307"/>
                    <a:pt x="40970" y="90669"/>
                  </a:cubicBezTo>
                  <a:cubicBezTo>
                    <a:pt x="41699" y="90031"/>
                    <a:pt x="43797" y="87751"/>
                    <a:pt x="44982" y="88207"/>
                  </a:cubicBezTo>
                  <a:cubicBezTo>
                    <a:pt x="46651" y="88754"/>
                    <a:pt x="48356" y="89173"/>
                    <a:pt x="50089" y="89484"/>
                  </a:cubicBezTo>
                  <a:cubicBezTo>
                    <a:pt x="51119" y="89565"/>
                    <a:pt x="52159" y="89565"/>
                    <a:pt x="53189" y="89484"/>
                  </a:cubicBezTo>
                  <a:cubicBezTo>
                    <a:pt x="54557" y="89484"/>
                    <a:pt x="54922" y="90487"/>
                    <a:pt x="55195" y="91581"/>
                  </a:cubicBezTo>
                  <a:cubicBezTo>
                    <a:pt x="55469" y="92675"/>
                    <a:pt x="55195" y="94043"/>
                    <a:pt x="56107" y="94590"/>
                  </a:cubicBezTo>
                  <a:cubicBezTo>
                    <a:pt x="57019" y="95137"/>
                    <a:pt x="57748" y="96140"/>
                    <a:pt x="58478" y="97143"/>
                  </a:cubicBezTo>
                  <a:cubicBezTo>
                    <a:pt x="59208" y="98146"/>
                    <a:pt x="59481" y="99423"/>
                    <a:pt x="60758" y="99058"/>
                  </a:cubicBezTo>
                  <a:cubicBezTo>
                    <a:pt x="62125" y="98712"/>
                    <a:pt x="63539" y="98557"/>
                    <a:pt x="64952" y="98602"/>
                  </a:cubicBezTo>
                  <a:cubicBezTo>
                    <a:pt x="65682" y="98593"/>
                    <a:pt x="66402" y="98411"/>
                    <a:pt x="67050" y="98055"/>
                  </a:cubicBezTo>
                  <a:cubicBezTo>
                    <a:pt x="67597" y="98055"/>
                    <a:pt x="68874" y="96414"/>
                    <a:pt x="69512" y="98055"/>
                  </a:cubicBezTo>
                  <a:cubicBezTo>
                    <a:pt x="69904" y="99414"/>
                    <a:pt x="70697" y="100618"/>
                    <a:pt x="71791" y="101520"/>
                  </a:cubicBezTo>
                  <a:cubicBezTo>
                    <a:pt x="73114" y="102122"/>
                    <a:pt x="74536" y="102460"/>
                    <a:pt x="75986" y="102523"/>
                  </a:cubicBezTo>
                  <a:cubicBezTo>
                    <a:pt x="77044" y="102533"/>
                    <a:pt x="78075" y="102815"/>
                    <a:pt x="78996" y="103344"/>
                  </a:cubicBezTo>
                  <a:cubicBezTo>
                    <a:pt x="79634" y="103800"/>
                    <a:pt x="80454" y="104256"/>
                    <a:pt x="80272" y="105350"/>
                  </a:cubicBezTo>
                  <a:cubicBezTo>
                    <a:pt x="80208" y="106271"/>
                    <a:pt x="79825" y="107147"/>
                    <a:pt x="79178" y="107812"/>
                  </a:cubicBezTo>
                  <a:cubicBezTo>
                    <a:pt x="78631" y="108360"/>
                    <a:pt x="77172" y="108816"/>
                    <a:pt x="77628" y="109910"/>
                  </a:cubicBezTo>
                  <a:cubicBezTo>
                    <a:pt x="77792" y="111104"/>
                    <a:pt x="77564" y="112317"/>
                    <a:pt x="76989" y="113375"/>
                  </a:cubicBezTo>
                  <a:cubicBezTo>
                    <a:pt x="76716" y="114260"/>
                    <a:pt x="76251" y="115071"/>
                    <a:pt x="75622" y="115746"/>
                  </a:cubicBezTo>
                  <a:cubicBezTo>
                    <a:pt x="74901" y="116384"/>
                    <a:pt x="74555" y="117351"/>
                    <a:pt x="74709" y="118299"/>
                  </a:cubicBezTo>
                  <a:cubicBezTo>
                    <a:pt x="74709" y="119485"/>
                    <a:pt x="74709" y="121856"/>
                    <a:pt x="75895" y="121491"/>
                  </a:cubicBezTo>
                  <a:cubicBezTo>
                    <a:pt x="77080" y="121126"/>
                    <a:pt x="79178" y="121491"/>
                    <a:pt x="79999" y="121491"/>
                  </a:cubicBezTo>
                  <a:cubicBezTo>
                    <a:pt x="80820" y="121491"/>
                    <a:pt x="82005" y="122585"/>
                    <a:pt x="83008" y="122220"/>
                  </a:cubicBezTo>
                  <a:cubicBezTo>
                    <a:pt x="84038" y="121883"/>
                    <a:pt x="85114" y="121701"/>
                    <a:pt x="86199" y="121673"/>
                  </a:cubicBezTo>
                  <a:cubicBezTo>
                    <a:pt x="85470" y="120944"/>
                    <a:pt x="84741" y="119941"/>
                    <a:pt x="85105" y="119302"/>
                  </a:cubicBezTo>
                  <a:cubicBezTo>
                    <a:pt x="85470" y="118664"/>
                    <a:pt x="86291" y="118390"/>
                    <a:pt x="86565" y="117387"/>
                  </a:cubicBezTo>
                  <a:cubicBezTo>
                    <a:pt x="86856" y="116667"/>
                    <a:pt x="87294" y="116019"/>
                    <a:pt x="87841" y="115472"/>
                  </a:cubicBezTo>
                  <a:cubicBezTo>
                    <a:pt x="87841" y="115472"/>
                    <a:pt x="87841" y="114378"/>
                    <a:pt x="87112" y="113922"/>
                  </a:cubicBezTo>
                  <a:cubicBezTo>
                    <a:pt x="86473" y="113329"/>
                    <a:pt x="85771" y="112810"/>
                    <a:pt x="85014" y="112372"/>
                  </a:cubicBezTo>
                  <a:lnTo>
                    <a:pt x="83190" y="111916"/>
                  </a:lnTo>
                  <a:cubicBezTo>
                    <a:pt x="83190" y="111916"/>
                    <a:pt x="82005" y="112372"/>
                    <a:pt x="81549" y="110913"/>
                  </a:cubicBezTo>
                  <a:cubicBezTo>
                    <a:pt x="81093" y="109454"/>
                    <a:pt x="81549" y="108816"/>
                    <a:pt x="81549" y="108086"/>
                  </a:cubicBezTo>
                  <a:cubicBezTo>
                    <a:pt x="82744" y="107347"/>
                    <a:pt x="84029" y="106764"/>
                    <a:pt x="85379" y="106353"/>
                  </a:cubicBezTo>
                  <a:cubicBezTo>
                    <a:pt x="86272" y="105971"/>
                    <a:pt x="87121" y="105515"/>
                    <a:pt x="87932" y="104986"/>
                  </a:cubicBezTo>
                  <a:cubicBezTo>
                    <a:pt x="88662" y="104986"/>
                    <a:pt x="91580" y="103709"/>
                    <a:pt x="89938" y="103253"/>
                  </a:cubicBezTo>
                  <a:cubicBezTo>
                    <a:pt x="88297" y="102797"/>
                    <a:pt x="87385" y="103253"/>
                    <a:pt x="87385" y="101794"/>
                  </a:cubicBezTo>
                  <a:cubicBezTo>
                    <a:pt x="87303" y="100773"/>
                    <a:pt x="87631" y="99751"/>
                    <a:pt x="88297" y="98967"/>
                  </a:cubicBezTo>
                  <a:cubicBezTo>
                    <a:pt x="89099" y="97836"/>
                    <a:pt x="90048" y="96824"/>
                    <a:pt x="91124" y="95958"/>
                  </a:cubicBezTo>
                  <a:cubicBezTo>
                    <a:pt x="91963" y="95393"/>
                    <a:pt x="92391" y="94399"/>
                    <a:pt x="92218" y="93405"/>
                  </a:cubicBezTo>
                  <a:cubicBezTo>
                    <a:pt x="92273" y="91444"/>
                    <a:pt x="92090" y="89484"/>
                    <a:pt x="91671" y="87568"/>
                  </a:cubicBezTo>
                  <a:cubicBezTo>
                    <a:pt x="91124" y="86748"/>
                    <a:pt x="84102" y="77902"/>
                    <a:pt x="84102" y="77902"/>
                  </a:cubicBezTo>
                  <a:cubicBezTo>
                    <a:pt x="83455" y="77465"/>
                    <a:pt x="83154" y="76653"/>
                    <a:pt x="83373" y="75896"/>
                  </a:cubicBezTo>
                  <a:cubicBezTo>
                    <a:pt x="83373" y="74437"/>
                    <a:pt x="83373" y="73890"/>
                    <a:pt x="84649" y="73343"/>
                  </a:cubicBezTo>
                  <a:cubicBezTo>
                    <a:pt x="85816" y="72841"/>
                    <a:pt x="86920" y="72203"/>
                    <a:pt x="87932" y="71428"/>
                  </a:cubicBezTo>
                  <a:cubicBezTo>
                    <a:pt x="88753" y="70571"/>
                    <a:pt x="89956" y="70188"/>
                    <a:pt x="91124" y="70425"/>
                  </a:cubicBezTo>
                  <a:cubicBezTo>
                    <a:pt x="93276" y="71465"/>
                    <a:pt x="95592" y="72148"/>
                    <a:pt x="97963" y="72431"/>
                  </a:cubicBezTo>
                  <a:cubicBezTo>
                    <a:pt x="99349" y="72349"/>
                    <a:pt x="100717" y="72130"/>
                    <a:pt x="102066" y="71793"/>
                  </a:cubicBezTo>
                  <a:cubicBezTo>
                    <a:pt x="103927" y="70908"/>
                    <a:pt x="105887" y="70233"/>
                    <a:pt x="107902" y="69787"/>
                  </a:cubicBezTo>
                  <a:cubicBezTo>
                    <a:pt x="108905" y="69787"/>
                    <a:pt x="110638" y="69787"/>
                    <a:pt x="111459" y="69057"/>
                  </a:cubicBezTo>
                  <a:cubicBezTo>
                    <a:pt x="112279" y="68328"/>
                    <a:pt x="114195" y="67324"/>
                    <a:pt x="112006" y="65865"/>
                  </a:cubicBezTo>
                  <a:cubicBezTo>
                    <a:pt x="109818" y="64406"/>
                    <a:pt x="108085" y="64589"/>
                    <a:pt x="108814" y="63221"/>
                  </a:cubicBezTo>
                  <a:cubicBezTo>
                    <a:pt x="109362" y="61853"/>
                    <a:pt x="110502" y="60813"/>
                    <a:pt x="111915" y="60394"/>
                  </a:cubicBezTo>
                  <a:cubicBezTo>
                    <a:pt x="113392" y="59838"/>
                    <a:pt x="114760" y="58999"/>
                    <a:pt x="115927" y="57932"/>
                  </a:cubicBezTo>
                  <a:cubicBezTo>
                    <a:pt x="116930" y="56929"/>
                    <a:pt x="118298" y="55196"/>
                    <a:pt x="119028" y="55196"/>
                  </a:cubicBezTo>
                  <a:cubicBezTo>
                    <a:pt x="119757" y="55196"/>
                    <a:pt x="121034" y="54193"/>
                    <a:pt x="121034" y="53372"/>
                  </a:cubicBezTo>
                  <a:cubicBezTo>
                    <a:pt x="121034" y="52552"/>
                    <a:pt x="121581" y="49543"/>
                    <a:pt x="121034" y="48539"/>
                  </a:cubicBezTo>
                  <a:cubicBezTo>
                    <a:pt x="119858" y="47327"/>
                    <a:pt x="118426" y="46397"/>
                    <a:pt x="116839" y="45804"/>
                  </a:cubicBezTo>
                  <a:cubicBezTo>
                    <a:pt x="115927" y="45804"/>
                    <a:pt x="110182" y="44254"/>
                    <a:pt x="110182" y="44254"/>
                  </a:cubicBezTo>
                  <a:cubicBezTo>
                    <a:pt x="110182" y="44254"/>
                    <a:pt x="108905" y="43524"/>
                    <a:pt x="110182" y="41791"/>
                  </a:cubicBezTo>
                  <a:cubicBezTo>
                    <a:pt x="111459" y="40059"/>
                    <a:pt x="110729" y="39877"/>
                    <a:pt x="110182" y="38965"/>
                  </a:cubicBezTo>
                  <a:cubicBezTo>
                    <a:pt x="109635" y="38053"/>
                    <a:pt x="109362" y="37597"/>
                    <a:pt x="110912" y="37141"/>
                  </a:cubicBezTo>
                  <a:cubicBezTo>
                    <a:pt x="112653" y="36612"/>
                    <a:pt x="114477" y="36430"/>
                    <a:pt x="116292" y="36594"/>
                  </a:cubicBezTo>
                  <a:cubicBezTo>
                    <a:pt x="117277" y="36858"/>
                    <a:pt x="118317" y="36858"/>
                    <a:pt x="119301" y="36594"/>
                  </a:cubicBezTo>
                  <a:cubicBezTo>
                    <a:pt x="120031" y="36594"/>
                    <a:pt x="120578" y="36594"/>
                    <a:pt x="121034" y="34770"/>
                  </a:cubicBezTo>
                  <a:cubicBezTo>
                    <a:pt x="121490" y="32946"/>
                    <a:pt x="121763" y="29207"/>
                    <a:pt x="122311" y="27292"/>
                  </a:cubicBezTo>
                  <a:cubicBezTo>
                    <a:pt x="123195" y="24739"/>
                    <a:pt x="124225" y="22240"/>
                    <a:pt x="125411" y="19815"/>
                  </a:cubicBezTo>
                  <a:cubicBezTo>
                    <a:pt x="125858" y="18620"/>
                    <a:pt x="126076" y="17353"/>
                    <a:pt x="126049" y="16076"/>
                  </a:cubicBezTo>
                  <a:cubicBezTo>
                    <a:pt x="126505" y="14617"/>
                    <a:pt x="126323" y="11334"/>
                    <a:pt x="126414" y="8416"/>
                  </a:cubicBezTo>
                  <a:close/>
                  <a:moveTo>
                    <a:pt x="77719" y="39694"/>
                  </a:moveTo>
                  <a:cubicBezTo>
                    <a:pt x="71427" y="36594"/>
                    <a:pt x="71154" y="39694"/>
                    <a:pt x="68600" y="40606"/>
                  </a:cubicBezTo>
                  <a:cubicBezTo>
                    <a:pt x="66047" y="41518"/>
                    <a:pt x="55195" y="46533"/>
                    <a:pt x="58387" y="48813"/>
                  </a:cubicBezTo>
                  <a:cubicBezTo>
                    <a:pt x="61214" y="51485"/>
                    <a:pt x="65426" y="52068"/>
                    <a:pt x="68874" y="50272"/>
                  </a:cubicBezTo>
                  <a:cubicBezTo>
                    <a:pt x="72338" y="48266"/>
                    <a:pt x="77172" y="45439"/>
                    <a:pt x="77993" y="44801"/>
                  </a:cubicBezTo>
                  <a:cubicBezTo>
                    <a:pt x="78813" y="44162"/>
                    <a:pt x="79451" y="46807"/>
                    <a:pt x="75713" y="48539"/>
                  </a:cubicBezTo>
                  <a:cubicBezTo>
                    <a:pt x="71974" y="50272"/>
                    <a:pt x="71427" y="53099"/>
                    <a:pt x="68874" y="53099"/>
                  </a:cubicBezTo>
                  <a:cubicBezTo>
                    <a:pt x="66320" y="53099"/>
                    <a:pt x="52095" y="52278"/>
                    <a:pt x="53827" y="48266"/>
                  </a:cubicBezTo>
                  <a:cubicBezTo>
                    <a:pt x="55560" y="44254"/>
                    <a:pt x="53827" y="43159"/>
                    <a:pt x="53189" y="39968"/>
                  </a:cubicBezTo>
                  <a:cubicBezTo>
                    <a:pt x="52551" y="36776"/>
                    <a:pt x="53827" y="36867"/>
                    <a:pt x="56928" y="36047"/>
                  </a:cubicBezTo>
                  <a:cubicBezTo>
                    <a:pt x="60028" y="35226"/>
                    <a:pt x="64679" y="32581"/>
                    <a:pt x="61214" y="31487"/>
                  </a:cubicBezTo>
                  <a:cubicBezTo>
                    <a:pt x="57748" y="30393"/>
                    <a:pt x="55560" y="30302"/>
                    <a:pt x="54648" y="26016"/>
                  </a:cubicBezTo>
                  <a:cubicBezTo>
                    <a:pt x="54648" y="26016"/>
                    <a:pt x="52916" y="23736"/>
                    <a:pt x="55195" y="22642"/>
                  </a:cubicBezTo>
                  <a:cubicBezTo>
                    <a:pt x="57475" y="21547"/>
                    <a:pt x="63220" y="18629"/>
                    <a:pt x="64314" y="19450"/>
                  </a:cubicBezTo>
                  <a:cubicBezTo>
                    <a:pt x="65600" y="20398"/>
                    <a:pt x="66402" y="21867"/>
                    <a:pt x="66503" y="23462"/>
                  </a:cubicBezTo>
                  <a:cubicBezTo>
                    <a:pt x="66503" y="25195"/>
                    <a:pt x="66503" y="26016"/>
                    <a:pt x="69147" y="26016"/>
                  </a:cubicBezTo>
                  <a:cubicBezTo>
                    <a:pt x="71791" y="26016"/>
                    <a:pt x="76533" y="26563"/>
                    <a:pt x="74801" y="28022"/>
                  </a:cubicBezTo>
                  <a:cubicBezTo>
                    <a:pt x="73068" y="29481"/>
                    <a:pt x="69694" y="34040"/>
                    <a:pt x="73068" y="35408"/>
                  </a:cubicBezTo>
                  <a:cubicBezTo>
                    <a:pt x="76442" y="36776"/>
                    <a:pt x="78813" y="37414"/>
                    <a:pt x="79907" y="38873"/>
                  </a:cubicBezTo>
                  <a:cubicBezTo>
                    <a:pt x="80272" y="38873"/>
                    <a:pt x="84011" y="42795"/>
                    <a:pt x="77719" y="39694"/>
                  </a:cubicBezTo>
                  <a:close/>
                </a:path>
              </a:pathLst>
            </a:custGeom>
            <a:grpFill/>
            <a:ln w="4559" cap="flat">
              <a:solidFill>
                <a:srgbClr val="FFFFFF"/>
              </a:solidFill>
              <a:prstDash val="solid"/>
              <a:miter/>
            </a:ln>
          </p:spPr>
          <p:txBody>
            <a:bodyPr rtlCol="0" anchor="ctr"/>
            <a:lstStyle/>
            <a:p>
              <a:endParaRPr lang="en-US"/>
            </a:p>
          </p:txBody>
        </p:sp>
      </p:grpSp>
      <p:grpSp>
        <p:nvGrpSpPr>
          <p:cNvPr id="1437" name="Graphic 2">
            <a:extLst>
              <a:ext uri="{FF2B5EF4-FFF2-40B4-BE49-F238E27FC236}">
                <a16:creationId xmlns:a16="http://schemas.microsoft.com/office/drawing/2014/main" id="{02C1C8AA-ADAF-30FC-931A-91FBE32C89CA}"/>
              </a:ext>
            </a:extLst>
          </p:cNvPr>
          <p:cNvGrpSpPr/>
          <p:nvPr/>
        </p:nvGrpSpPr>
        <p:grpSpPr>
          <a:xfrm>
            <a:off x="5503329" y="2527274"/>
            <a:ext cx="290174" cy="478457"/>
            <a:chOff x="5413711" y="1929878"/>
            <a:chExt cx="333963" cy="550659"/>
          </a:xfrm>
          <a:solidFill>
            <a:srgbClr val="8FC24B"/>
          </a:solidFill>
        </p:grpSpPr>
        <p:sp>
          <p:nvSpPr>
            <p:cNvPr id="1438" name="Freeform: Shape 1437">
              <a:extLst>
                <a:ext uri="{FF2B5EF4-FFF2-40B4-BE49-F238E27FC236}">
                  <a16:creationId xmlns:a16="http://schemas.microsoft.com/office/drawing/2014/main" id="{68556E70-6C8C-9342-F264-49212921F13F}"/>
                </a:ext>
              </a:extLst>
            </p:cNvPr>
            <p:cNvSpPr/>
            <p:nvPr/>
          </p:nvSpPr>
          <p:spPr>
            <a:xfrm>
              <a:off x="5475892" y="2040768"/>
              <a:ext cx="271782" cy="406467"/>
            </a:xfrm>
            <a:custGeom>
              <a:avLst/>
              <a:gdLst>
                <a:gd name="connsiteX0" fmla="*/ 19483 w 271782"/>
                <a:gd name="connsiteY0" fmla="*/ 60299 h 406467"/>
                <a:gd name="connsiteX1" fmla="*/ 23678 w 271782"/>
                <a:gd name="connsiteY1" fmla="*/ 62852 h 406467"/>
                <a:gd name="connsiteX2" fmla="*/ 21763 w 271782"/>
                <a:gd name="connsiteY2" fmla="*/ 65679 h 406467"/>
                <a:gd name="connsiteX3" fmla="*/ 24863 w 271782"/>
                <a:gd name="connsiteY3" fmla="*/ 67138 h 406467"/>
                <a:gd name="connsiteX4" fmla="*/ 23131 w 271782"/>
                <a:gd name="connsiteY4" fmla="*/ 72245 h 406467"/>
                <a:gd name="connsiteX5" fmla="*/ 23131 w 271782"/>
                <a:gd name="connsiteY5" fmla="*/ 74798 h 406467"/>
                <a:gd name="connsiteX6" fmla="*/ 18571 w 271782"/>
                <a:gd name="connsiteY6" fmla="*/ 77716 h 406467"/>
                <a:gd name="connsiteX7" fmla="*/ 22858 w 271782"/>
                <a:gd name="connsiteY7" fmla="*/ 80817 h 406467"/>
                <a:gd name="connsiteX8" fmla="*/ 15471 w 271782"/>
                <a:gd name="connsiteY8" fmla="*/ 81364 h 406467"/>
                <a:gd name="connsiteX9" fmla="*/ 14286 w 271782"/>
                <a:gd name="connsiteY9" fmla="*/ 89662 h 406467"/>
                <a:gd name="connsiteX10" fmla="*/ 13465 w 271782"/>
                <a:gd name="connsiteY10" fmla="*/ 91942 h 406467"/>
                <a:gd name="connsiteX11" fmla="*/ 3799 w 271782"/>
                <a:gd name="connsiteY11" fmla="*/ 93036 h 406467"/>
                <a:gd name="connsiteX12" fmla="*/ 5167 w 271782"/>
                <a:gd name="connsiteY12" fmla="*/ 95589 h 406467"/>
                <a:gd name="connsiteX13" fmla="*/ 8267 w 271782"/>
                <a:gd name="connsiteY13" fmla="*/ 97778 h 406467"/>
                <a:gd name="connsiteX14" fmla="*/ 1245 w 271782"/>
                <a:gd name="connsiteY14" fmla="*/ 99328 h 406467"/>
                <a:gd name="connsiteX15" fmla="*/ 1245 w 271782"/>
                <a:gd name="connsiteY15" fmla="*/ 102520 h 406467"/>
                <a:gd name="connsiteX16" fmla="*/ 7811 w 271782"/>
                <a:gd name="connsiteY16" fmla="*/ 105894 h 406467"/>
                <a:gd name="connsiteX17" fmla="*/ 8631 w 271782"/>
                <a:gd name="connsiteY17" fmla="*/ 109268 h 406467"/>
                <a:gd name="connsiteX18" fmla="*/ 2978 w 271782"/>
                <a:gd name="connsiteY18" fmla="*/ 110727 h 406467"/>
                <a:gd name="connsiteX19" fmla="*/ 698 w 271782"/>
                <a:gd name="connsiteY19" fmla="*/ 115013 h 406467"/>
                <a:gd name="connsiteX20" fmla="*/ 11459 w 271782"/>
                <a:gd name="connsiteY20" fmla="*/ 112459 h 406467"/>
                <a:gd name="connsiteX21" fmla="*/ 19210 w 271782"/>
                <a:gd name="connsiteY21" fmla="*/ 111000 h 406467"/>
                <a:gd name="connsiteX22" fmla="*/ 14924 w 271782"/>
                <a:gd name="connsiteY22" fmla="*/ 103888 h 406467"/>
                <a:gd name="connsiteX23" fmla="*/ 10091 w 271782"/>
                <a:gd name="connsiteY23" fmla="*/ 99602 h 406467"/>
                <a:gd name="connsiteX24" fmla="*/ 8449 w 271782"/>
                <a:gd name="connsiteY24" fmla="*/ 98143 h 406467"/>
                <a:gd name="connsiteX25" fmla="*/ 15197 w 271782"/>
                <a:gd name="connsiteY25" fmla="*/ 102155 h 406467"/>
                <a:gd name="connsiteX26" fmla="*/ 23769 w 271782"/>
                <a:gd name="connsiteY26" fmla="*/ 102793 h 406467"/>
                <a:gd name="connsiteX27" fmla="*/ 36809 w 271782"/>
                <a:gd name="connsiteY27" fmla="*/ 92489 h 406467"/>
                <a:gd name="connsiteX28" fmla="*/ 39727 w 271782"/>
                <a:gd name="connsiteY28" fmla="*/ 90483 h 406467"/>
                <a:gd name="connsiteX29" fmla="*/ 40822 w 271782"/>
                <a:gd name="connsiteY29" fmla="*/ 95316 h 406467"/>
                <a:gd name="connsiteX30" fmla="*/ 32250 w 271782"/>
                <a:gd name="connsiteY30" fmla="*/ 100514 h 406467"/>
                <a:gd name="connsiteX31" fmla="*/ 31703 w 271782"/>
                <a:gd name="connsiteY31" fmla="*/ 102155 h 406467"/>
                <a:gd name="connsiteX32" fmla="*/ 28602 w 271782"/>
                <a:gd name="connsiteY32" fmla="*/ 104161 h 406467"/>
                <a:gd name="connsiteX33" fmla="*/ 27690 w 271782"/>
                <a:gd name="connsiteY33" fmla="*/ 108721 h 406467"/>
                <a:gd name="connsiteX34" fmla="*/ 24316 w 271782"/>
                <a:gd name="connsiteY34" fmla="*/ 116198 h 406467"/>
                <a:gd name="connsiteX35" fmla="*/ 24316 w 271782"/>
                <a:gd name="connsiteY35" fmla="*/ 119299 h 406467"/>
                <a:gd name="connsiteX36" fmla="*/ 23769 w 271782"/>
                <a:gd name="connsiteY36" fmla="*/ 122399 h 406467"/>
                <a:gd name="connsiteX37" fmla="*/ 22310 w 271782"/>
                <a:gd name="connsiteY37" fmla="*/ 125591 h 406467"/>
                <a:gd name="connsiteX38" fmla="*/ 20030 w 271782"/>
                <a:gd name="connsiteY38" fmla="*/ 130697 h 406467"/>
                <a:gd name="connsiteX39" fmla="*/ 22310 w 271782"/>
                <a:gd name="connsiteY39" fmla="*/ 132977 h 406467"/>
                <a:gd name="connsiteX40" fmla="*/ 23495 w 271782"/>
                <a:gd name="connsiteY40" fmla="*/ 136989 h 406467"/>
                <a:gd name="connsiteX41" fmla="*/ 25502 w 271782"/>
                <a:gd name="connsiteY41" fmla="*/ 139543 h 406467"/>
                <a:gd name="connsiteX42" fmla="*/ 20030 w 271782"/>
                <a:gd name="connsiteY42" fmla="*/ 150303 h 406467"/>
                <a:gd name="connsiteX43" fmla="*/ 18298 w 271782"/>
                <a:gd name="connsiteY43" fmla="*/ 160607 h 406467"/>
                <a:gd name="connsiteX44" fmla="*/ 25502 w 271782"/>
                <a:gd name="connsiteY44" fmla="*/ 158054 h 406467"/>
                <a:gd name="connsiteX45" fmla="*/ 26049 w 271782"/>
                <a:gd name="connsiteY45" fmla="*/ 151215 h 406467"/>
                <a:gd name="connsiteX46" fmla="*/ 28055 w 271782"/>
                <a:gd name="connsiteY46" fmla="*/ 146929 h 406467"/>
                <a:gd name="connsiteX47" fmla="*/ 29697 w 271782"/>
                <a:gd name="connsiteY47" fmla="*/ 141184 h 406467"/>
                <a:gd name="connsiteX48" fmla="*/ 32250 w 271782"/>
                <a:gd name="connsiteY48" fmla="*/ 135530 h 406467"/>
                <a:gd name="connsiteX49" fmla="*/ 30061 w 271782"/>
                <a:gd name="connsiteY49" fmla="*/ 128144 h 406467"/>
                <a:gd name="connsiteX50" fmla="*/ 39727 w 271782"/>
                <a:gd name="connsiteY50" fmla="*/ 117840 h 406467"/>
                <a:gd name="connsiteX51" fmla="*/ 40274 w 271782"/>
                <a:gd name="connsiteY51" fmla="*/ 120393 h 406467"/>
                <a:gd name="connsiteX52" fmla="*/ 33161 w 271782"/>
                <a:gd name="connsiteY52" fmla="*/ 129512 h 406467"/>
                <a:gd name="connsiteX53" fmla="*/ 36809 w 271782"/>
                <a:gd name="connsiteY53" fmla="*/ 133524 h 406467"/>
                <a:gd name="connsiteX54" fmla="*/ 41733 w 271782"/>
                <a:gd name="connsiteY54" fmla="*/ 132065 h 406467"/>
                <a:gd name="connsiteX55" fmla="*/ 46840 w 271782"/>
                <a:gd name="connsiteY55" fmla="*/ 130971 h 406467"/>
                <a:gd name="connsiteX56" fmla="*/ 48299 w 271782"/>
                <a:gd name="connsiteY56" fmla="*/ 121852 h 406467"/>
                <a:gd name="connsiteX57" fmla="*/ 51399 w 271782"/>
                <a:gd name="connsiteY57" fmla="*/ 120666 h 406467"/>
                <a:gd name="connsiteX58" fmla="*/ 53132 w 271782"/>
                <a:gd name="connsiteY58" fmla="*/ 124679 h 406467"/>
                <a:gd name="connsiteX59" fmla="*/ 54500 w 271782"/>
                <a:gd name="connsiteY59" fmla="*/ 131518 h 406467"/>
                <a:gd name="connsiteX60" fmla="*/ 49120 w 271782"/>
                <a:gd name="connsiteY60" fmla="*/ 136625 h 406467"/>
                <a:gd name="connsiteX61" fmla="*/ 51126 w 271782"/>
                <a:gd name="connsiteY61" fmla="*/ 146655 h 406467"/>
                <a:gd name="connsiteX62" fmla="*/ 55412 w 271782"/>
                <a:gd name="connsiteY62" fmla="*/ 154862 h 406467"/>
                <a:gd name="connsiteX63" fmla="*/ 45655 w 271782"/>
                <a:gd name="connsiteY63" fmla="*/ 171185 h 406467"/>
                <a:gd name="connsiteX64" fmla="*/ 40822 w 271782"/>
                <a:gd name="connsiteY64" fmla="*/ 177933 h 406467"/>
                <a:gd name="connsiteX65" fmla="*/ 37721 w 271782"/>
                <a:gd name="connsiteY65" fmla="*/ 181398 h 406467"/>
                <a:gd name="connsiteX66" fmla="*/ 43740 w 271782"/>
                <a:gd name="connsiteY66" fmla="*/ 187691 h 406467"/>
                <a:gd name="connsiteX67" fmla="*/ 47387 w 271782"/>
                <a:gd name="connsiteY67" fmla="*/ 192797 h 406467"/>
                <a:gd name="connsiteX68" fmla="*/ 45928 w 271782"/>
                <a:gd name="connsiteY68" fmla="*/ 184499 h 406467"/>
                <a:gd name="connsiteX69" fmla="*/ 51399 w 271782"/>
                <a:gd name="connsiteY69" fmla="*/ 183678 h 406467"/>
                <a:gd name="connsiteX70" fmla="*/ 59059 w 271782"/>
                <a:gd name="connsiteY70" fmla="*/ 188511 h 406467"/>
                <a:gd name="connsiteX71" fmla="*/ 64166 w 271782"/>
                <a:gd name="connsiteY71" fmla="*/ 189970 h 406467"/>
                <a:gd name="connsiteX72" fmla="*/ 65625 w 271782"/>
                <a:gd name="connsiteY72" fmla="*/ 185137 h 406467"/>
                <a:gd name="connsiteX73" fmla="*/ 66172 w 271782"/>
                <a:gd name="connsiteY73" fmla="*/ 181946 h 406467"/>
                <a:gd name="connsiteX74" fmla="*/ 78209 w 271782"/>
                <a:gd name="connsiteY74" fmla="*/ 186779 h 406467"/>
                <a:gd name="connsiteX75" fmla="*/ 95535 w 271782"/>
                <a:gd name="connsiteY75" fmla="*/ 176292 h 406467"/>
                <a:gd name="connsiteX76" fmla="*/ 106387 w 271782"/>
                <a:gd name="connsiteY76" fmla="*/ 178298 h 406467"/>
                <a:gd name="connsiteX77" fmla="*/ 95261 w 271782"/>
                <a:gd name="connsiteY77" fmla="*/ 187964 h 406467"/>
                <a:gd name="connsiteX78" fmla="*/ 90702 w 271782"/>
                <a:gd name="connsiteY78" fmla="*/ 199363 h 406467"/>
                <a:gd name="connsiteX79" fmla="*/ 96082 w 271782"/>
                <a:gd name="connsiteY79" fmla="*/ 208482 h 406467"/>
                <a:gd name="connsiteX80" fmla="*/ 103560 w 271782"/>
                <a:gd name="connsiteY80" fmla="*/ 217601 h 406467"/>
                <a:gd name="connsiteX81" fmla="*/ 108393 w 271782"/>
                <a:gd name="connsiteY81" fmla="*/ 217601 h 406467"/>
                <a:gd name="connsiteX82" fmla="*/ 113226 w 271782"/>
                <a:gd name="connsiteY82" fmla="*/ 213588 h 406467"/>
                <a:gd name="connsiteX83" fmla="*/ 115506 w 271782"/>
                <a:gd name="connsiteY83" fmla="*/ 218968 h 406467"/>
                <a:gd name="connsiteX84" fmla="*/ 110125 w 271782"/>
                <a:gd name="connsiteY84" fmla="*/ 230641 h 406467"/>
                <a:gd name="connsiteX85" fmla="*/ 112405 w 271782"/>
                <a:gd name="connsiteY85" fmla="*/ 238939 h 406467"/>
                <a:gd name="connsiteX86" fmla="*/ 110125 w 271782"/>
                <a:gd name="connsiteY86" fmla="*/ 247237 h 406467"/>
                <a:gd name="connsiteX87" fmla="*/ 115779 w 271782"/>
                <a:gd name="connsiteY87" fmla="*/ 255171 h 406467"/>
                <a:gd name="connsiteX88" fmla="*/ 108666 w 271782"/>
                <a:gd name="connsiteY88" fmla="*/ 250064 h 406467"/>
                <a:gd name="connsiteX89" fmla="*/ 105566 w 271782"/>
                <a:gd name="connsiteY89" fmla="*/ 253803 h 406467"/>
                <a:gd name="connsiteX90" fmla="*/ 105566 w 271782"/>
                <a:gd name="connsiteY90" fmla="*/ 257450 h 406467"/>
                <a:gd name="connsiteX91" fmla="*/ 89334 w 271782"/>
                <a:gd name="connsiteY91" fmla="*/ 255171 h 406467"/>
                <a:gd name="connsiteX92" fmla="*/ 81036 w 271782"/>
                <a:gd name="connsiteY92" fmla="*/ 255718 h 406467"/>
                <a:gd name="connsiteX93" fmla="*/ 73923 w 271782"/>
                <a:gd name="connsiteY93" fmla="*/ 257997 h 406467"/>
                <a:gd name="connsiteX94" fmla="*/ 73376 w 271782"/>
                <a:gd name="connsiteY94" fmla="*/ 254897 h 406467"/>
                <a:gd name="connsiteX95" fmla="*/ 68178 w 271782"/>
                <a:gd name="connsiteY95" fmla="*/ 252617 h 406467"/>
                <a:gd name="connsiteX96" fmla="*/ 64531 w 271782"/>
                <a:gd name="connsiteY96" fmla="*/ 250064 h 406467"/>
                <a:gd name="connsiteX97" fmla="*/ 59971 w 271782"/>
                <a:gd name="connsiteY97" fmla="*/ 254350 h 406467"/>
                <a:gd name="connsiteX98" fmla="*/ 65625 w 271782"/>
                <a:gd name="connsiteY98" fmla="*/ 263469 h 406467"/>
                <a:gd name="connsiteX99" fmla="*/ 65625 w 271782"/>
                <a:gd name="connsiteY99" fmla="*/ 266843 h 406467"/>
                <a:gd name="connsiteX100" fmla="*/ 61613 w 271782"/>
                <a:gd name="connsiteY100" fmla="*/ 271676 h 406467"/>
                <a:gd name="connsiteX101" fmla="*/ 53406 w 271782"/>
                <a:gd name="connsiteY101" fmla="*/ 277694 h 406467"/>
                <a:gd name="connsiteX102" fmla="*/ 62525 w 271782"/>
                <a:gd name="connsiteY102" fmla="*/ 276235 h 406467"/>
                <a:gd name="connsiteX103" fmla="*/ 72738 w 271782"/>
                <a:gd name="connsiteY103" fmla="*/ 273682 h 406467"/>
                <a:gd name="connsiteX104" fmla="*/ 73923 w 271782"/>
                <a:gd name="connsiteY104" fmla="*/ 277147 h 406467"/>
                <a:gd name="connsiteX105" fmla="*/ 74470 w 271782"/>
                <a:gd name="connsiteY105" fmla="*/ 286813 h 406467"/>
                <a:gd name="connsiteX106" fmla="*/ 78209 w 271782"/>
                <a:gd name="connsiteY106" fmla="*/ 291920 h 406467"/>
                <a:gd name="connsiteX107" fmla="*/ 66810 w 271782"/>
                <a:gd name="connsiteY107" fmla="*/ 305598 h 406467"/>
                <a:gd name="connsiteX108" fmla="*/ 35441 w 271782"/>
                <a:gd name="connsiteY108" fmla="*/ 320188 h 406467"/>
                <a:gd name="connsiteX109" fmla="*/ 37448 w 271782"/>
                <a:gd name="connsiteY109" fmla="*/ 326389 h 406467"/>
                <a:gd name="connsiteX110" fmla="*/ 37448 w 271782"/>
                <a:gd name="connsiteY110" fmla="*/ 328395 h 406467"/>
                <a:gd name="connsiteX111" fmla="*/ 48208 w 271782"/>
                <a:gd name="connsiteY111" fmla="*/ 326754 h 406467"/>
                <a:gd name="connsiteX112" fmla="*/ 42007 w 271782"/>
                <a:gd name="connsiteY112" fmla="*/ 331587 h 406467"/>
                <a:gd name="connsiteX113" fmla="*/ 51126 w 271782"/>
                <a:gd name="connsiteY113" fmla="*/ 330675 h 406467"/>
                <a:gd name="connsiteX114" fmla="*/ 60245 w 271782"/>
                <a:gd name="connsiteY114" fmla="*/ 327028 h 406467"/>
                <a:gd name="connsiteX115" fmla="*/ 68178 w 271782"/>
                <a:gd name="connsiteY115" fmla="*/ 326116 h 406467"/>
                <a:gd name="connsiteX116" fmla="*/ 73012 w 271782"/>
                <a:gd name="connsiteY116" fmla="*/ 330949 h 406467"/>
                <a:gd name="connsiteX117" fmla="*/ 69090 w 271782"/>
                <a:gd name="connsiteY117" fmla="*/ 336147 h 406467"/>
                <a:gd name="connsiteX118" fmla="*/ 88422 w 271782"/>
                <a:gd name="connsiteY118" fmla="*/ 337514 h 406467"/>
                <a:gd name="connsiteX119" fmla="*/ 96721 w 271782"/>
                <a:gd name="connsiteY119" fmla="*/ 339794 h 406467"/>
                <a:gd name="connsiteX120" fmla="*/ 122345 w 271782"/>
                <a:gd name="connsiteY120" fmla="*/ 334140 h 406467"/>
                <a:gd name="connsiteX121" fmla="*/ 111219 w 271782"/>
                <a:gd name="connsiteY121" fmla="*/ 346360 h 406467"/>
                <a:gd name="connsiteX122" fmla="*/ 108666 w 271782"/>
                <a:gd name="connsiteY122" fmla="*/ 352652 h 406467"/>
                <a:gd name="connsiteX123" fmla="*/ 63893 w 271782"/>
                <a:gd name="connsiteY123" fmla="*/ 357485 h 406467"/>
                <a:gd name="connsiteX124" fmla="*/ 55959 w 271782"/>
                <a:gd name="connsiteY124" fmla="*/ 372896 h 406467"/>
                <a:gd name="connsiteX125" fmla="*/ 47661 w 271782"/>
                <a:gd name="connsiteY125" fmla="*/ 380829 h 406467"/>
                <a:gd name="connsiteX126" fmla="*/ 34256 w 271782"/>
                <a:gd name="connsiteY126" fmla="*/ 387121 h 406467"/>
                <a:gd name="connsiteX127" fmla="*/ 22310 w 271782"/>
                <a:gd name="connsiteY127" fmla="*/ 398520 h 406467"/>
                <a:gd name="connsiteX128" fmla="*/ 22310 w 271782"/>
                <a:gd name="connsiteY128" fmla="*/ 401347 h 406467"/>
                <a:gd name="connsiteX129" fmla="*/ 35168 w 271782"/>
                <a:gd name="connsiteY129" fmla="*/ 404812 h 406467"/>
                <a:gd name="connsiteX130" fmla="*/ 38268 w 271782"/>
                <a:gd name="connsiteY130" fmla="*/ 404812 h 406467"/>
                <a:gd name="connsiteX131" fmla="*/ 46567 w 271782"/>
                <a:gd name="connsiteY131" fmla="*/ 395055 h 406467"/>
                <a:gd name="connsiteX132" fmla="*/ 67357 w 271782"/>
                <a:gd name="connsiteY132" fmla="*/ 390495 h 406467"/>
                <a:gd name="connsiteX133" fmla="*/ 71370 w 271782"/>
                <a:gd name="connsiteY133" fmla="*/ 388854 h 406467"/>
                <a:gd name="connsiteX134" fmla="*/ 73376 w 271782"/>
                <a:gd name="connsiteY134" fmla="*/ 389401 h 406467"/>
                <a:gd name="connsiteX135" fmla="*/ 77023 w 271782"/>
                <a:gd name="connsiteY135" fmla="*/ 390860 h 406467"/>
                <a:gd name="connsiteX136" fmla="*/ 82768 w 271782"/>
                <a:gd name="connsiteY136" fmla="*/ 393687 h 406467"/>
                <a:gd name="connsiteX137" fmla="*/ 89334 w 271782"/>
                <a:gd name="connsiteY137" fmla="*/ 393687 h 406467"/>
                <a:gd name="connsiteX138" fmla="*/ 93620 w 271782"/>
                <a:gd name="connsiteY138" fmla="*/ 382562 h 406467"/>
                <a:gd name="connsiteX139" fmla="*/ 97541 w 271782"/>
                <a:gd name="connsiteY139" fmla="*/ 375723 h 406467"/>
                <a:gd name="connsiteX140" fmla="*/ 115232 w 271782"/>
                <a:gd name="connsiteY140" fmla="*/ 372896 h 406467"/>
                <a:gd name="connsiteX141" fmla="*/ 126083 w 271782"/>
                <a:gd name="connsiteY141" fmla="*/ 376543 h 406467"/>
                <a:gd name="connsiteX142" fmla="*/ 131737 w 271782"/>
                <a:gd name="connsiteY142" fmla="*/ 380282 h 406467"/>
                <a:gd name="connsiteX143" fmla="*/ 140035 w 271782"/>
                <a:gd name="connsiteY143" fmla="*/ 378276 h 406467"/>
                <a:gd name="connsiteX144" fmla="*/ 145689 w 271782"/>
                <a:gd name="connsiteY144" fmla="*/ 376543 h 406467"/>
                <a:gd name="connsiteX145" fmla="*/ 146601 w 271782"/>
                <a:gd name="connsiteY145" fmla="*/ 371984 h 406467"/>
                <a:gd name="connsiteX146" fmla="*/ 163380 w 271782"/>
                <a:gd name="connsiteY146" fmla="*/ 367424 h 406467"/>
                <a:gd name="connsiteX147" fmla="*/ 167666 w 271782"/>
                <a:gd name="connsiteY147" fmla="*/ 364871 h 406467"/>
                <a:gd name="connsiteX148" fmla="*/ 183624 w 271782"/>
                <a:gd name="connsiteY148" fmla="*/ 369978 h 406467"/>
                <a:gd name="connsiteX149" fmla="*/ 192195 w 271782"/>
                <a:gd name="connsiteY149" fmla="*/ 371984 h 406467"/>
                <a:gd name="connsiteX150" fmla="*/ 210433 w 271782"/>
                <a:gd name="connsiteY150" fmla="*/ 368884 h 406467"/>
                <a:gd name="connsiteX151" fmla="*/ 229492 w 271782"/>
                <a:gd name="connsiteY151" fmla="*/ 368884 h 406467"/>
                <a:gd name="connsiteX152" fmla="*/ 250557 w 271782"/>
                <a:gd name="connsiteY152" fmla="*/ 359765 h 406467"/>
                <a:gd name="connsiteX153" fmla="*/ 260314 w 271782"/>
                <a:gd name="connsiteY153" fmla="*/ 350646 h 406467"/>
                <a:gd name="connsiteX154" fmla="*/ 261408 w 271782"/>
                <a:gd name="connsiteY154" fmla="*/ 344354 h 406467"/>
                <a:gd name="connsiteX155" fmla="*/ 258034 w 271782"/>
                <a:gd name="connsiteY155" fmla="*/ 342347 h 406467"/>
                <a:gd name="connsiteX156" fmla="*/ 229765 w 271782"/>
                <a:gd name="connsiteY156" fmla="*/ 340068 h 406467"/>
                <a:gd name="connsiteX157" fmla="*/ 233231 w 271782"/>
                <a:gd name="connsiteY157" fmla="*/ 337788 h 406467"/>
                <a:gd name="connsiteX158" fmla="*/ 240891 w 271782"/>
                <a:gd name="connsiteY158" fmla="*/ 336420 h 406467"/>
                <a:gd name="connsiteX159" fmla="*/ 243718 w 271782"/>
                <a:gd name="connsiteY159" fmla="*/ 330402 h 406467"/>
                <a:gd name="connsiteX160" fmla="*/ 240891 w 271782"/>
                <a:gd name="connsiteY160" fmla="*/ 325842 h 406467"/>
                <a:gd name="connsiteX161" fmla="*/ 251195 w 271782"/>
                <a:gd name="connsiteY161" fmla="*/ 325842 h 406467"/>
                <a:gd name="connsiteX162" fmla="*/ 253201 w 271782"/>
                <a:gd name="connsiteY162" fmla="*/ 321283 h 406467"/>
                <a:gd name="connsiteX163" fmla="*/ 253201 w 271782"/>
                <a:gd name="connsiteY163" fmla="*/ 317270 h 406467"/>
                <a:gd name="connsiteX164" fmla="*/ 260314 w 271782"/>
                <a:gd name="connsiteY164" fmla="*/ 315903 h 406467"/>
                <a:gd name="connsiteX165" fmla="*/ 265694 w 271782"/>
                <a:gd name="connsiteY165" fmla="*/ 312164 h 406467"/>
                <a:gd name="connsiteX166" fmla="*/ 271713 w 271782"/>
                <a:gd name="connsiteY166" fmla="*/ 291920 h 406467"/>
                <a:gd name="connsiteX167" fmla="*/ 252289 w 271782"/>
                <a:gd name="connsiteY167" fmla="*/ 272314 h 406467"/>
                <a:gd name="connsiteX168" fmla="*/ 223838 w 271782"/>
                <a:gd name="connsiteY168" fmla="*/ 277968 h 406467"/>
                <a:gd name="connsiteX169" fmla="*/ 220646 w 271782"/>
                <a:gd name="connsiteY169" fmla="*/ 277968 h 406467"/>
                <a:gd name="connsiteX170" fmla="*/ 215267 w 271782"/>
                <a:gd name="connsiteY170" fmla="*/ 275688 h 406467"/>
                <a:gd name="connsiteX171" fmla="*/ 215814 w 271782"/>
                <a:gd name="connsiteY171" fmla="*/ 272314 h 406467"/>
                <a:gd name="connsiteX172" fmla="*/ 224112 w 271782"/>
                <a:gd name="connsiteY172" fmla="*/ 260277 h 406467"/>
                <a:gd name="connsiteX173" fmla="*/ 205874 w 271782"/>
                <a:gd name="connsiteY173" fmla="*/ 240945 h 406467"/>
                <a:gd name="connsiteX174" fmla="*/ 198123 w 271782"/>
                <a:gd name="connsiteY174" fmla="*/ 237753 h 406467"/>
                <a:gd name="connsiteX175" fmla="*/ 198123 w 271782"/>
                <a:gd name="connsiteY175" fmla="*/ 236386 h 406467"/>
                <a:gd name="connsiteX176" fmla="*/ 205509 w 271782"/>
                <a:gd name="connsiteY176" fmla="*/ 237480 h 406467"/>
                <a:gd name="connsiteX177" fmla="*/ 212075 w 271782"/>
                <a:gd name="connsiteY177" fmla="*/ 240398 h 406467"/>
                <a:gd name="connsiteX178" fmla="*/ 216361 w 271782"/>
                <a:gd name="connsiteY178" fmla="*/ 238392 h 406467"/>
                <a:gd name="connsiteX179" fmla="*/ 203868 w 271782"/>
                <a:gd name="connsiteY179" fmla="*/ 214409 h 406467"/>
                <a:gd name="connsiteX180" fmla="*/ 193290 w 271782"/>
                <a:gd name="connsiteY180" fmla="*/ 203922 h 406467"/>
                <a:gd name="connsiteX181" fmla="*/ 178791 w 271782"/>
                <a:gd name="connsiteY181" fmla="*/ 194165 h 406467"/>
                <a:gd name="connsiteX182" fmla="*/ 168486 w 271782"/>
                <a:gd name="connsiteY182" fmla="*/ 184499 h 406467"/>
                <a:gd name="connsiteX183" fmla="*/ 160826 w 271782"/>
                <a:gd name="connsiteY183" fmla="*/ 163161 h 406467"/>
                <a:gd name="connsiteX184" fmla="*/ 144048 w 271782"/>
                <a:gd name="connsiteY184" fmla="*/ 138084 h 406467"/>
                <a:gd name="connsiteX185" fmla="*/ 117511 w 271782"/>
                <a:gd name="connsiteY185" fmla="*/ 130606 h 406467"/>
                <a:gd name="connsiteX186" fmla="*/ 101006 w 271782"/>
                <a:gd name="connsiteY186" fmla="*/ 127506 h 406467"/>
                <a:gd name="connsiteX187" fmla="*/ 110125 w 271782"/>
                <a:gd name="connsiteY187" fmla="*/ 122946 h 406467"/>
                <a:gd name="connsiteX188" fmla="*/ 116691 w 271782"/>
                <a:gd name="connsiteY188" fmla="*/ 120666 h 406467"/>
                <a:gd name="connsiteX189" fmla="*/ 121889 w 271782"/>
                <a:gd name="connsiteY189" fmla="*/ 115560 h 406467"/>
                <a:gd name="connsiteX190" fmla="*/ 120977 w 271782"/>
                <a:gd name="connsiteY190" fmla="*/ 106441 h 406467"/>
                <a:gd name="connsiteX191" fmla="*/ 127816 w 271782"/>
                <a:gd name="connsiteY191" fmla="*/ 98963 h 406467"/>
                <a:gd name="connsiteX192" fmla="*/ 133288 w 271782"/>
                <a:gd name="connsiteY192" fmla="*/ 92763 h 406467"/>
                <a:gd name="connsiteX193" fmla="*/ 138667 w 271782"/>
                <a:gd name="connsiteY193" fmla="*/ 86470 h 406467"/>
                <a:gd name="connsiteX194" fmla="*/ 141494 w 271782"/>
                <a:gd name="connsiteY194" fmla="*/ 79358 h 406467"/>
                <a:gd name="connsiteX195" fmla="*/ 145233 w 271782"/>
                <a:gd name="connsiteY195" fmla="*/ 71607 h 406467"/>
                <a:gd name="connsiteX196" fmla="*/ 149519 w 271782"/>
                <a:gd name="connsiteY196" fmla="*/ 64494 h 406467"/>
                <a:gd name="connsiteX197" fmla="*/ 153167 w 271782"/>
                <a:gd name="connsiteY197" fmla="*/ 55922 h 406467"/>
                <a:gd name="connsiteX198" fmla="*/ 146054 w 271782"/>
                <a:gd name="connsiteY198" fmla="*/ 52001 h 406467"/>
                <a:gd name="connsiteX199" fmla="*/ 118697 w 271782"/>
                <a:gd name="connsiteY199" fmla="*/ 49174 h 406467"/>
                <a:gd name="connsiteX200" fmla="*/ 92161 w 271782"/>
                <a:gd name="connsiteY200" fmla="*/ 49174 h 406467"/>
                <a:gd name="connsiteX201" fmla="*/ 79942 w 271782"/>
                <a:gd name="connsiteY201" fmla="*/ 52274 h 406467"/>
                <a:gd name="connsiteX202" fmla="*/ 75382 w 271782"/>
                <a:gd name="connsiteY202" fmla="*/ 55101 h 406467"/>
                <a:gd name="connsiteX203" fmla="*/ 70823 w 271782"/>
                <a:gd name="connsiteY203" fmla="*/ 54281 h 406467"/>
                <a:gd name="connsiteX204" fmla="*/ 74835 w 271782"/>
                <a:gd name="connsiteY204" fmla="*/ 46894 h 406467"/>
                <a:gd name="connsiteX205" fmla="*/ 79942 w 271782"/>
                <a:gd name="connsiteY205" fmla="*/ 45709 h 406467"/>
                <a:gd name="connsiteX206" fmla="*/ 79121 w 271782"/>
                <a:gd name="connsiteY206" fmla="*/ 41423 h 406467"/>
                <a:gd name="connsiteX207" fmla="*/ 67722 w 271782"/>
                <a:gd name="connsiteY207" fmla="*/ 38870 h 406467"/>
                <a:gd name="connsiteX208" fmla="*/ 76294 w 271782"/>
                <a:gd name="connsiteY208" fmla="*/ 37775 h 406467"/>
                <a:gd name="connsiteX209" fmla="*/ 81127 w 271782"/>
                <a:gd name="connsiteY209" fmla="*/ 32030 h 406467"/>
                <a:gd name="connsiteX210" fmla="*/ 101918 w 271782"/>
                <a:gd name="connsiteY210" fmla="*/ 18899 h 406467"/>
                <a:gd name="connsiteX211" fmla="*/ 110125 w 271782"/>
                <a:gd name="connsiteY211" fmla="*/ 6406 h 406467"/>
                <a:gd name="connsiteX212" fmla="*/ 109305 w 271782"/>
                <a:gd name="connsiteY212" fmla="*/ 388 h 406467"/>
                <a:gd name="connsiteX213" fmla="*/ 100733 w 271782"/>
                <a:gd name="connsiteY213" fmla="*/ 388 h 406467"/>
                <a:gd name="connsiteX214" fmla="*/ 97359 w 271782"/>
                <a:gd name="connsiteY214" fmla="*/ 1209 h 406467"/>
                <a:gd name="connsiteX215" fmla="*/ 93347 w 271782"/>
                <a:gd name="connsiteY215" fmla="*/ 3215 h 406467"/>
                <a:gd name="connsiteX216" fmla="*/ 87966 w 271782"/>
                <a:gd name="connsiteY216" fmla="*/ 4127 h 406467"/>
                <a:gd name="connsiteX217" fmla="*/ 78847 w 271782"/>
                <a:gd name="connsiteY217" fmla="*/ 4947 h 406467"/>
                <a:gd name="connsiteX218" fmla="*/ 75382 w 271782"/>
                <a:gd name="connsiteY218" fmla="*/ 4947 h 406467"/>
                <a:gd name="connsiteX219" fmla="*/ 66263 w 271782"/>
                <a:gd name="connsiteY219" fmla="*/ 7865 h 406467"/>
                <a:gd name="connsiteX220" fmla="*/ 63436 w 271782"/>
                <a:gd name="connsiteY220" fmla="*/ 8686 h 406467"/>
                <a:gd name="connsiteX221" fmla="*/ 60518 w 271782"/>
                <a:gd name="connsiteY221" fmla="*/ 4947 h 406467"/>
                <a:gd name="connsiteX222" fmla="*/ 56597 w 271782"/>
                <a:gd name="connsiteY222" fmla="*/ 8139 h 406467"/>
                <a:gd name="connsiteX223" fmla="*/ 54591 w 271782"/>
                <a:gd name="connsiteY223" fmla="*/ 6953 h 406467"/>
                <a:gd name="connsiteX224" fmla="*/ 53406 w 271782"/>
                <a:gd name="connsiteY224" fmla="*/ 3306 h 406467"/>
                <a:gd name="connsiteX225" fmla="*/ 49485 w 271782"/>
                <a:gd name="connsiteY225" fmla="*/ 3306 h 406467"/>
                <a:gd name="connsiteX226" fmla="*/ 42919 w 271782"/>
                <a:gd name="connsiteY226" fmla="*/ 4947 h 406467"/>
                <a:gd name="connsiteX227" fmla="*/ 41460 w 271782"/>
                <a:gd name="connsiteY227" fmla="*/ 17805 h 406467"/>
                <a:gd name="connsiteX228" fmla="*/ 40639 w 271782"/>
                <a:gd name="connsiteY228" fmla="*/ 20632 h 406467"/>
                <a:gd name="connsiteX229" fmla="*/ 31520 w 271782"/>
                <a:gd name="connsiteY229" fmla="*/ 21544 h 406467"/>
                <a:gd name="connsiteX230" fmla="*/ 34621 w 271782"/>
                <a:gd name="connsiteY230" fmla="*/ 26924 h 406467"/>
                <a:gd name="connsiteX231" fmla="*/ 31520 w 271782"/>
                <a:gd name="connsiteY231" fmla="*/ 28292 h 406467"/>
                <a:gd name="connsiteX232" fmla="*/ 30973 w 271782"/>
                <a:gd name="connsiteY232" fmla="*/ 30663 h 406467"/>
                <a:gd name="connsiteX233" fmla="*/ 40092 w 271782"/>
                <a:gd name="connsiteY233" fmla="*/ 39782 h 406467"/>
                <a:gd name="connsiteX234" fmla="*/ 31520 w 271782"/>
                <a:gd name="connsiteY234" fmla="*/ 36408 h 406467"/>
                <a:gd name="connsiteX235" fmla="*/ 30061 w 271782"/>
                <a:gd name="connsiteY235" fmla="*/ 38961 h 406467"/>
                <a:gd name="connsiteX236" fmla="*/ 26687 w 271782"/>
                <a:gd name="connsiteY236" fmla="*/ 38961 h 406467"/>
                <a:gd name="connsiteX237" fmla="*/ 22401 w 271782"/>
                <a:gd name="connsiteY237" fmla="*/ 38414 h 406467"/>
                <a:gd name="connsiteX238" fmla="*/ 20669 w 271782"/>
                <a:gd name="connsiteY238" fmla="*/ 40694 h 406467"/>
                <a:gd name="connsiteX239" fmla="*/ 17568 w 271782"/>
                <a:gd name="connsiteY239" fmla="*/ 40146 h 406467"/>
                <a:gd name="connsiteX240" fmla="*/ 19210 w 271782"/>
                <a:gd name="connsiteY240" fmla="*/ 47259 h 406467"/>
                <a:gd name="connsiteX241" fmla="*/ 25775 w 271782"/>
                <a:gd name="connsiteY241" fmla="*/ 56378 h 406467"/>
                <a:gd name="connsiteX242" fmla="*/ 18663 w 271782"/>
                <a:gd name="connsiteY242" fmla="*/ 55466 h 406467"/>
                <a:gd name="connsiteX243" fmla="*/ 15836 w 271782"/>
                <a:gd name="connsiteY243" fmla="*/ 57199 h 406467"/>
                <a:gd name="connsiteX244" fmla="*/ 19483 w 271782"/>
                <a:gd name="connsiteY244" fmla="*/ 60299 h 40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Lst>
              <a:rect l="l" t="t" r="r" b="b"/>
              <a:pathLst>
                <a:path w="271782" h="406467">
                  <a:moveTo>
                    <a:pt x="19483" y="60299"/>
                  </a:moveTo>
                  <a:cubicBezTo>
                    <a:pt x="24042" y="59752"/>
                    <a:pt x="25684" y="62305"/>
                    <a:pt x="23678" y="62852"/>
                  </a:cubicBezTo>
                  <a:cubicBezTo>
                    <a:pt x="21672" y="63400"/>
                    <a:pt x="17203" y="67685"/>
                    <a:pt x="21763" y="65679"/>
                  </a:cubicBezTo>
                  <a:cubicBezTo>
                    <a:pt x="26322" y="63673"/>
                    <a:pt x="27143" y="65679"/>
                    <a:pt x="24863" y="67138"/>
                  </a:cubicBezTo>
                  <a:cubicBezTo>
                    <a:pt x="22584" y="68597"/>
                    <a:pt x="21763" y="70877"/>
                    <a:pt x="23131" y="72245"/>
                  </a:cubicBezTo>
                  <a:cubicBezTo>
                    <a:pt x="24499" y="73613"/>
                    <a:pt x="25411" y="75437"/>
                    <a:pt x="23131" y="74798"/>
                  </a:cubicBezTo>
                  <a:cubicBezTo>
                    <a:pt x="20851" y="74160"/>
                    <a:pt x="16656" y="75984"/>
                    <a:pt x="18571" y="77716"/>
                  </a:cubicBezTo>
                  <a:cubicBezTo>
                    <a:pt x="20487" y="79449"/>
                    <a:pt x="26869" y="81090"/>
                    <a:pt x="22858" y="80817"/>
                  </a:cubicBezTo>
                  <a:cubicBezTo>
                    <a:pt x="18845" y="80543"/>
                    <a:pt x="16018" y="78537"/>
                    <a:pt x="15471" y="81364"/>
                  </a:cubicBezTo>
                  <a:cubicBezTo>
                    <a:pt x="14504" y="84017"/>
                    <a:pt x="14103" y="86844"/>
                    <a:pt x="14286" y="89662"/>
                  </a:cubicBezTo>
                  <a:cubicBezTo>
                    <a:pt x="14924" y="93036"/>
                    <a:pt x="16292" y="92489"/>
                    <a:pt x="13465" y="91942"/>
                  </a:cubicBezTo>
                  <a:cubicBezTo>
                    <a:pt x="10200" y="91522"/>
                    <a:pt x="6881" y="91896"/>
                    <a:pt x="3799" y="93036"/>
                  </a:cubicBezTo>
                  <a:cubicBezTo>
                    <a:pt x="2613" y="93948"/>
                    <a:pt x="2613" y="93948"/>
                    <a:pt x="5167" y="95589"/>
                  </a:cubicBezTo>
                  <a:lnTo>
                    <a:pt x="8267" y="97778"/>
                  </a:lnTo>
                  <a:cubicBezTo>
                    <a:pt x="6261" y="96775"/>
                    <a:pt x="4163" y="97231"/>
                    <a:pt x="1245" y="99328"/>
                  </a:cubicBezTo>
                  <a:cubicBezTo>
                    <a:pt x="-1672" y="101425"/>
                    <a:pt x="1245" y="102520"/>
                    <a:pt x="1245" y="102520"/>
                  </a:cubicBezTo>
                  <a:cubicBezTo>
                    <a:pt x="3288" y="103897"/>
                    <a:pt x="5495" y="105037"/>
                    <a:pt x="7811" y="105894"/>
                  </a:cubicBezTo>
                  <a:cubicBezTo>
                    <a:pt x="10091" y="106441"/>
                    <a:pt x="9817" y="105894"/>
                    <a:pt x="8631" y="109268"/>
                  </a:cubicBezTo>
                  <a:cubicBezTo>
                    <a:pt x="7447" y="112642"/>
                    <a:pt x="5531" y="110180"/>
                    <a:pt x="2978" y="110727"/>
                  </a:cubicBezTo>
                  <a:cubicBezTo>
                    <a:pt x="425" y="111274"/>
                    <a:pt x="-487" y="111639"/>
                    <a:pt x="698" y="115013"/>
                  </a:cubicBezTo>
                  <a:cubicBezTo>
                    <a:pt x="1884" y="118387"/>
                    <a:pt x="8905" y="114192"/>
                    <a:pt x="11459" y="112459"/>
                  </a:cubicBezTo>
                  <a:cubicBezTo>
                    <a:pt x="14012" y="110727"/>
                    <a:pt x="13739" y="114466"/>
                    <a:pt x="19210" y="111000"/>
                  </a:cubicBezTo>
                  <a:cubicBezTo>
                    <a:pt x="24681" y="107535"/>
                    <a:pt x="17750" y="105073"/>
                    <a:pt x="14924" y="103888"/>
                  </a:cubicBezTo>
                  <a:cubicBezTo>
                    <a:pt x="12097" y="102702"/>
                    <a:pt x="12644" y="102793"/>
                    <a:pt x="10091" y="99602"/>
                  </a:cubicBezTo>
                  <a:cubicBezTo>
                    <a:pt x="9617" y="99036"/>
                    <a:pt x="9061" y="98553"/>
                    <a:pt x="8449" y="98143"/>
                  </a:cubicBezTo>
                  <a:cubicBezTo>
                    <a:pt x="10501" y="99784"/>
                    <a:pt x="12772" y="101134"/>
                    <a:pt x="15197" y="102155"/>
                  </a:cubicBezTo>
                  <a:cubicBezTo>
                    <a:pt x="18936" y="103614"/>
                    <a:pt x="22310" y="104708"/>
                    <a:pt x="23769" y="102793"/>
                  </a:cubicBezTo>
                  <a:cubicBezTo>
                    <a:pt x="27827" y="99009"/>
                    <a:pt x="32186" y="95562"/>
                    <a:pt x="36809" y="92489"/>
                  </a:cubicBezTo>
                  <a:cubicBezTo>
                    <a:pt x="39727" y="90483"/>
                    <a:pt x="38268" y="88203"/>
                    <a:pt x="39727" y="90483"/>
                  </a:cubicBezTo>
                  <a:cubicBezTo>
                    <a:pt x="41186" y="92763"/>
                    <a:pt x="43375" y="93948"/>
                    <a:pt x="40822" y="95316"/>
                  </a:cubicBezTo>
                  <a:cubicBezTo>
                    <a:pt x="38268" y="96684"/>
                    <a:pt x="30244" y="98690"/>
                    <a:pt x="32250" y="100514"/>
                  </a:cubicBezTo>
                  <a:cubicBezTo>
                    <a:pt x="34256" y="102337"/>
                    <a:pt x="34894" y="100514"/>
                    <a:pt x="31703" y="102155"/>
                  </a:cubicBezTo>
                  <a:cubicBezTo>
                    <a:pt x="28511" y="103796"/>
                    <a:pt x="26049" y="102155"/>
                    <a:pt x="28602" y="104161"/>
                  </a:cubicBezTo>
                  <a:cubicBezTo>
                    <a:pt x="31156" y="106167"/>
                    <a:pt x="29423" y="106714"/>
                    <a:pt x="27690" y="108721"/>
                  </a:cubicBezTo>
                  <a:cubicBezTo>
                    <a:pt x="25958" y="110727"/>
                    <a:pt x="23495" y="115013"/>
                    <a:pt x="24316" y="116198"/>
                  </a:cubicBezTo>
                  <a:cubicBezTo>
                    <a:pt x="25137" y="117384"/>
                    <a:pt x="25502" y="117566"/>
                    <a:pt x="24316" y="119299"/>
                  </a:cubicBezTo>
                  <a:cubicBezTo>
                    <a:pt x="23131" y="121031"/>
                    <a:pt x="22584" y="122399"/>
                    <a:pt x="23769" y="122399"/>
                  </a:cubicBezTo>
                  <a:cubicBezTo>
                    <a:pt x="24955" y="122399"/>
                    <a:pt x="23769" y="123585"/>
                    <a:pt x="22310" y="125591"/>
                  </a:cubicBezTo>
                  <a:cubicBezTo>
                    <a:pt x="20851" y="127597"/>
                    <a:pt x="18936" y="131244"/>
                    <a:pt x="20030" y="130697"/>
                  </a:cubicBezTo>
                  <a:cubicBezTo>
                    <a:pt x="21125" y="130150"/>
                    <a:pt x="20942" y="134436"/>
                    <a:pt x="22310" y="132977"/>
                  </a:cubicBezTo>
                  <a:cubicBezTo>
                    <a:pt x="23678" y="131518"/>
                    <a:pt x="19483" y="137536"/>
                    <a:pt x="23495" y="136989"/>
                  </a:cubicBezTo>
                  <a:cubicBezTo>
                    <a:pt x="27508" y="136442"/>
                    <a:pt x="27690" y="136989"/>
                    <a:pt x="25502" y="139543"/>
                  </a:cubicBezTo>
                  <a:cubicBezTo>
                    <a:pt x="22821" y="142625"/>
                    <a:pt x="20933" y="146318"/>
                    <a:pt x="20030" y="150303"/>
                  </a:cubicBezTo>
                  <a:cubicBezTo>
                    <a:pt x="20030" y="153495"/>
                    <a:pt x="14924" y="160060"/>
                    <a:pt x="18298" y="160607"/>
                  </a:cubicBezTo>
                  <a:cubicBezTo>
                    <a:pt x="21672" y="161154"/>
                    <a:pt x="26869" y="162066"/>
                    <a:pt x="25502" y="158054"/>
                  </a:cubicBezTo>
                  <a:cubicBezTo>
                    <a:pt x="24134" y="154042"/>
                    <a:pt x="24590" y="153221"/>
                    <a:pt x="26049" y="151215"/>
                  </a:cubicBezTo>
                  <a:cubicBezTo>
                    <a:pt x="27508" y="149209"/>
                    <a:pt x="28329" y="149482"/>
                    <a:pt x="28055" y="146929"/>
                  </a:cubicBezTo>
                  <a:cubicBezTo>
                    <a:pt x="27280" y="144859"/>
                    <a:pt x="27946" y="142524"/>
                    <a:pt x="29697" y="141184"/>
                  </a:cubicBezTo>
                  <a:cubicBezTo>
                    <a:pt x="31976" y="138996"/>
                    <a:pt x="35441" y="138996"/>
                    <a:pt x="32250" y="135530"/>
                  </a:cubicBezTo>
                  <a:cubicBezTo>
                    <a:pt x="29058" y="132065"/>
                    <a:pt x="28055" y="129877"/>
                    <a:pt x="30061" y="128144"/>
                  </a:cubicBezTo>
                  <a:cubicBezTo>
                    <a:pt x="32067" y="126411"/>
                    <a:pt x="37721" y="120119"/>
                    <a:pt x="39727" y="117840"/>
                  </a:cubicBezTo>
                  <a:cubicBezTo>
                    <a:pt x="41733" y="115560"/>
                    <a:pt x="44013" y="117840"/>
                    <a:pt x="40274" y="120393"/>
                  </a:cubicBezTo>
                  <a:cubicBezTo>
                    <a:pt x="36536" y="122946"/>
                    <a:pt x="32250" y="124679"/>
                    <a:pt x="33161" y="129512"/>
                  </a:cubicBezTo>
                  <a:cubicBezTo>
                    <a:pt x="34074" y="134345"/>
                    <a:pt x="35988" y="135257"/>
                    <a:pt x="36809" y="133524"/>
                  </a:cubicBezTo>
                  <a:cubicBezTo>
                    <a:pt x="37630" y="131791"/>
                    <a:pt x="40274" y="134710"/>
                    <a:pt x="41733" y="132065"/>
                  </a:cubicBezTo>
                  <a:cubicBezTo>
                    <a:pt x="43193" y="129421"/>
                    <a:pt x="45928" y="135804"/>
                    <a:pt x="46840" y="130971"/>
                  </a:cubicBezTo>
                  <a:cubicBezTo>
                    <a:pt x="47752" y="126138"/>
                    <a:pt x="46840" y="121305"/>
                    <a:pt x="48299" y="121852"/>
                  </a:cubicBezTo>
                  <a:cubicBezTo>
                    <a:pt x="49758" y="122399"/>
                    <a:pt x="50214" y="122673"/>
                    <a:pt x="51399" y="120666"/>
                  </a:cubicBezTo>
                  <a:cubicBezTo>
                    <a:pt x="52585" y="118660"/>
                    <a:pt x="51946" y="121305"/>
                    <a:pt x="53132" y="124679"/>
                  </a:cubicBezTo>
                  <a:cubicBezTo>
                    <a:pt x="54317" y="128053"/>
                    <a:pt x="57418" y="131518"/>
                    <a:pt x="54500" y="131518"/>
                  </a:cubicBezTo>
                  <a:cubicBezTo>
                    <a:pt x="51582" y="131518"/>
                    <a:pt x="47114" y="132065"/>
                    <a:pt x="49120" y="136625"/>
                  </a:cubicBezTo>
                  <a:cubicBezTo>
                    <a:pt x="51126" y="141184"/>
                    <a:pt x="47114" y="145743"/>
                    <a:pt x="51126" y="146655"/>
                  </a:cubicBezTo>
                  <a:cubicBezTo>
                    <a:pt x="55138" y="147567"/>
                    <a:pt x="58512" y="150029"/>
                    <a:pt x="55412" y="154862"/>
                  </a:cubicBezTo>
                  <a:cubicBezTo>
                    <a:pt x="51746" y="160042"/>
                    <a:pt x="48482" y="165504"/>
                    <a:pt x="45655" y="171185"/>
                  </a:cubicBezTo>
                  <a:cubicBezTo>
                    <a:pt x="44013" y="175380"/>
                    <a:pt x="42007" y="177660"/>
                    <a:pt x="40822" y="177933"/>
                  </a:cubicBezTo>
                  <a:cubicBezTo>
                    <a:pt x="39636" y="178207"/>
                    <a:pt x="34894" y="178572"/>
                    <a:pt x="37721" y="181398"/>
                  </a:cubicBezTo>
                  <a:cubicBezTo>
                    <a:pt x="40548" y="184225"/>
                    <a:pt x="43375" y="185411"/>
                    <a:pt x="43740" y="187691"/>
                  </a:cubicBezTo>
                  <a:cubicBezTo>
                    <a:pt x="44104" y="189970"/>
                    <a:pt x="47661" y="195898"/>
                    <a:pt x="47387" y="192797"/>
                  </a:cubicBezTo>
                  <a:cubicBezTo>
                    <a:pt x="47114" y="189697"/>
                    <a:pt x="44560" y="187052"/>
                    <a:pt x="45928" y="184499"/>
                  </a:cubicBezTo>
                  <a:cubicBezTo>
                    <a:pt x="47296" y="181946"/>
                    <a:pt x="48299" y="183131"/>
                    <a:pt x="51399" y="183678"/>
                  </a:cubicBezTo>
                  <a:cubicBezTo>
                    <a:pt x="54226" y="184809"/>
                    <a:pt x="56825" y="186450"/>
                    <a:pt x="59059" y="188511"/>
                  </a:cubicBezTo>
                  <a:cubicBezTo>
                    <a:pt x="62251" y="191612"/>
                    <a:pt x="61613" y="193071"/>
                    <a:pt x="64166" y="189970"/>
                  </a:cubicBezTo>
                  <a:cubicBezTo>
                    <a:pt x="66720" y="186870"/>
                    <a:pt x="67904" y="187417"/>
                    <a:pt x="65625" y="185137"/>
                  </a:cubicBezTo>
                  <a:cubicBezTo>
                    <a:pt x="63345" y="182858"/>
                    <a:pt x="63072" y="179666"/>
                    <a:pt x="66172" y="181946"/>
                  </a:cubicBezTo>
                  <a:cubicBezTo>
                    <a:pt x="69273" y="184225"/>
                    <a:pt x="74470" y="189058"/>
                    <a:pt x="78209" y="186779"/>
                  </a:cubicBezTo>
                  <a:cubicBezTo>
                    <a:pt x="81948" y="184499"/>
                    <a:pt x="91249" y="176018"/>
                    <a:pt x="95535" y="176292"/>
                  </a:cubicBezTo>
                  <a:cubicBezTo>
                    <a:pt x="99821" y="176565"/>
                    <a:pt x="112132" y="176292"/>
                    <a:pt x="106387" y="178298"/>
                  </a:cubicBezTo>
                  <a:cubicBezTo>
                    <a:pt x="101380" y="179620"/>
                    <a:pt x="97268" y="183195"/>
                    <a:pt x="95261" y="187964"/>
                  </a:cubicBezTo>
                  <a:cubicBezTo>
                    <a:pt x="93529" y="192524"/>
                    <a:pt x="90155" y="197083"/>
                    <a:pt x="90702" y="199363"/>
                  </a:cubicBezTo>
                  <a:cubicBezTo>
                    <a:pt x="91641" y="202828"/>
                    <a:pt x="93501" y="205983"/>
                    <a:pt x="96082" y="208482"/>
                  </a:cubicBezTo>
                  <a:cubicBezTo>
                    <a:pt x="98982" y="211163"/>
                    <a:pt x="101499" y="214227"/>
                    <a:pt x="103560" y="217601"/>
                  </a:cubicBezTo>
                  <a:cubicBezTo>
                    <a:pt x="104380" y="219607"/>
                    <a:pt x="106660" y="220975"/>
                    <a:pt x="108393" y="217601"/>
                  </a:cubicBezTo>
                  <a:cubicBezTo>
                    <a:pt x="110125" y="214227"/>
                    <a:pt x="111219" y="212403"/>
                    <a:pt x="113226" y="213588"/>
                  </a:cubicBezTo>
                  <a:cubicBezTo>
                    <a:pt x="115232" y="214774"/>
                    <a:pt x="117511" y="214135"/>
                    <a:pt x="115506" y="218968"/>
                  </a:cubicBezTo>
                  <a:cubicBezTo>
                    <a:pt x="113499" y="223801"/>
                    <a:pt x="108119" y="227540"/>
                    <a:pt x="110125" y="230641"/>
                  </a:cubicBezTo>
                  <a:cubicBezTo>
                    <a:pt x="112132" y="233741"/>
                    <a:pt x="115232" y="235565"/>
                    <a:pt x="112405" y="238939"/>
                  </a:cubicBezTo>
                  <a:cubicBezTo>
                    <a:pt x="109578" y="242313"/>
                    <a:pt x="106113" y="243772"/>
                    <a:pt x="110125" y="247237"/>
                  </a:cubicBezTo>
                  <a:cubicBezTo>
                    <a:pt x="114137" y="250702"/>
                    <a:pt x="119244" y="256356"/>
                    <a:pt x="115779" y="255171"/>
                  </a:cubicBezTo>
                  <a:cubicBezTo>
                    <a:pt x="112314" y="253985"/>
                    <a:pt x="111767" y="248605"/>
                    <a:pt x="108666" y="250064"/>
                  </a:cubicBezTo>
                  <a:cubicBezTo>
                    <a:pt x="105566" y="251523"/>
                    <a:pt x="103013" y="250611"/>
                    <a:pt x="105566" y="253803"/>
                  </a:cubicBezTo>
                  <a:cubicBezTo>
                    <a:pt x="108119" y="256994"/>
                    <a:pt x="109487" y="257997"/>
                    <a:pt x="105566" y="257450"/>
                  </a:cubicBezTo>
                  <a:cubicBezTo>
                    <a:pt x="101645" y="256903"/>
                    <a:pt x="91887" y="255991"/>
                    <a:pt x="89334" y="255171"/>
                  </a:cubicBezTo>
                  <a:cubicBezTo>
                    <a:pt x="86644" y="254003"/>
                    <a:pt x="83553" y="254213"/>
                    <a:pt x="81036" y="255718"/>
                  </a:cubicBezTo>
                  <a:cubicBezTo>
                    <a:pt x="79030" y="257724"/>
                    <a:pt x="71917" y="260277"/>
                    <a:pt x="73923" y="257997"/>
                  </a:cubicBezTo>
                  <a:cubicBezTo>
                    <a:pt x="75929" y="255718"/>
                    <a:pt x="75656" y="255718"/>
                    <a:pt x="73376" y="254897"/>
                  </a:cubicBezTo>
                  <a:cubicBezTo>
                    <a:pt x="71096" y="254076"/>
                    <a:pt x="68817" y="254897"/>
                    <a:pt x="68178" y="252617"/>
                  </a:cubicBezTo>
                  <a:cubicBezTo>
                    <a:pt x="67540" y="250338"/>
                    <a:pt x="67357" y="248878"/>
                    <a:pt x="64531" y="250064"/>
                  </a:cubicBezTo>
                  <a:cubicBezTo>
                    <a:pt x="61704" y="251249"/>
                    <a:pt x="57691" y="250064"/>
                    <a:pt x="59971" y="254350"/>
                  </a:cubicBezTo>
                  <a:cubicBezTo>
                    <a:pt x="62251" y="258636"/>
                    <a:pt x="64257" y="264289"/>
                    <a:pt x="65625" y="263469"/>
                  </a:cubicBezTo>
                  <a:cubicBezTo>
                    <a:pt x="66993" y="262648"/>
                    <a:pt x="66810" y="264289"/>
                    <a:pt x="65625" y="266843"/>
                  </a:cubicBezTo>
                  <a:cubicBezTo>
                    <a:pt x="64440" y="269396"/>
                    <a:pt x="64531" y="270034"/>
                    <a:pt x="61613" y="271676"/>
                  </a:cubicBezTo>
                  <a:cubicBezTo>
                    <a:pt x="58695" y="273317"/>
                    <a:pt x="49667" y="276874"/>
                    <a:pt x="53406" y="277694"/>
                  </a:cubicBezTo>
                  <a:cubicBezTo>
                    <a:pt x="56515" y="278506"/>
                    <a:pt x="59825" y="277977"/>
                    <a:pt x="62525" y="276235"/>
                  </a:cubicBezTo>
                  <a:cubicBezTo>
                    <a:pt x="65734" y="274731"/>
                    <a:pt x="69200" y="273864"/>
                    <a:pt x="72738" y="273682"/>
                  </a:cubicBezTo>
                  <a:cubicBezTo>
                    <a:pt x="74744" y="273682"/>
                    <a:pt x="75018" y="273682"/>
                    <a:pt x="73923" y="277147"/>
                  </a:cubicBezTo>
                  <a:cubicBezTo>
                    <a:pt x="73102" y="280348"/>
                    <a:pt x="73294" y="283722"/>
                    <a:pt x="74470" y="286813"/>
                  </a:cubicBezTo>
                  <a:cubicBezTo>
                    <a:pt x="75291" y="289914"/>
                    <a:pt x="79577" y="288272"/>
                    <a:pt x="78209" y="291920"/>
                  </a:cubicBezTo>
                  <a:cubicBezTo>
                    <a:pt x="76039" y="297619"/>
                    <a:pt x="72026" y="302434"/>
                    <a:pt x="66810" y="305598"/>
                  </a:cubicBezTo>
                  <a:cubicBezTo>
                    <a:pt x="61065" y="308151"/>
                    <a:pt x="33435" y="316723"/>
                    <a:pt x="35441" y="320188"/>
                  </a:cubicBezTo>
                  <a:cubicBezTo>
                    <a:pt x="37448" y="323654"/>
                    <a:pt x="40548" y="325022"/>
                    <a:pt x="37448" y="326389"/>
                  </a:cubicBezTo>
                  <a:cubicBezTo>
                    <a:pt x="34347" y="327757"/>
                    <a:pt x="34894" y="328395"/>
                    <a:pt x="37448" y="328395"/>
                  </a:cubicBezTo>
                  <a:cubicBezTo>
                    <a:pt x="40001" y="328395"/>
                    <a:pt x="51946" y="322195"/>
                    <a:pt x="48208" y="326754"/>
                  </a:cubicBezTo>
                  <a:cubicBezTo>
                    <a:pt x="44469" y="331314"/>
                    <a:pt x="39089" y="328669"/>
                    <a:pt x="42007" y="331587"/>
                  </a:cubicBezTo>
                  <a:cubicBezTo>
                    <a:pt x="44925" y="334505"/>
                    <a:pt x="46567" y="334414"/>
                    <a:pt x="51126" y="330675"/>
                  </a:cubicBezTo>
                  <a:cubicBezTo>
                    <a:pt x="53725" y="328569"/>
                    <a:pt x="56907" y="327292"/>
                    <a:pt x="60245" y="327028"/>
                  </a:cubicBezTo>
                  <a:cubicBezTo>
                    <a:pt x="63072" y="326116"/>
                    <a:pt x="64531" y="324110"/>
                    <a:pt x="68178" y="326116"/>
                  </a:cubicBezTo>
                  <a:cubicBezTo>
                    <a:pt x="71826" y="328122"/>
                    <a:pt x="78756" y="328669"/>
                    <a:pt x="73012" y="330949"/>
                  </a:cubicBezTo>
                  <a:cubicBezTo>
                    <a:pt x="67267" y="333228"/>
                    <a:pt x="63345" y="336694"/>
                    <a:pt x="69090" y="336147"/>
                  </a:cubicBezTo>
                  <a:cubicBezTo>
                    <a:pt x="74835" y="335599"/>
                    <a:pt x="86142" y="334688"/>
                    <a:pt x="88422" y="337514"/>
                  </a:cubicBezTo>
                  <a:cubicBezTo>
                    <a:pt x="90702" y="340341"/>
                    <a:pt x="92161" y="340980"/>
                    <a:pt x="96721" y="339794"/>
                  </a:cubicBezTo>
                  <a:cubicBezTo>
                    <a:pt x="101280" y="338609"/>
                    <a:pt x="130917" y="326754"/>
                    <a:pt x="122345" y="334140"/>
                  </a:cubicBezTo>
                  <a:cubicBezTo>
                    <a:pt x="113773" y="341527"/>
                    <a:pt x="112132" y="343259"/>
                    <a:pt x="111219" y="346360"/>
                  </a:cubicBezTo>
                  <a:cubicBezTo>
                    <a:pt x="110308" y="349460"/>
                    <a:pt x="112132" y="353746"/>
                    <a:pt x="108666" y="352652"/>
                  </a:cubicBezTo>
                  <a:cubicBezTo>
                    <a:pt x="105201" y="351558"/>
                    <a:pt x="72191" y="344080"/>
                    <a:pt x="63893" y="357485"/>
                  </a:cubicBezTo>
                  <a:cubicBezTo>
                    <a:pt x="55594" y="370890"/>
                    <a:pt x="59333" y="368610"/>
                    <a:pt x="55959" y="372896"/>
                  </a:cubicBezTo>
                  <a:cubicBezTo>
                    <a:pt x="52585" y="377182"/>
                    <a:pt x="50852" y="380556"/>
                    <a:pt x="47661" y="380829"/>
                  </a:cubicBezTo>
                  <a:cubicBezTo>
                    <a:pt x="42700" y="381650"/>
                    <a:pt x="38059" y="383830"/>
                    <a:pt x="34256" y="387121"/>
                  </a:cubicBezTo>
                  <a:cubicBezTo>
                    <a:pt x="30882" y="390587"/>
                    <a:pt x="24590" y="396240"/>
                    <a:pt x="22310" y="398520"/>
                  </a:cubicBezTo>
                  <a:cubicBezTo>
                    <a:pt x="20030" y="400800"/>
                    <a:pt x="17477" y="401347"/>
                    <a:pt x="22310" y="401347"/>
                  </a:cubicBezTo>
                  <a:cubicBezTo>
                    <a:pt x="27143" y="401347"/>
                    <a:pt x="33982" y="400800"/>
                    <a:pt x="35168" y="404812"/>
                  </a:cubicBezTo>
                  <a:cubicBezTo>
                    <a:pt x="35168" y="404812"/>
                    <a:pt x="36262" y="408460"/>
                    <a:pt x="38268" y="404812"/>
                  </a:cubicBezTo>
                  <a:cubicBezTo>
                    <a:pt x="40274" y="401165"/>
                    <a:pt x="42554" y="395693"/>
                    <a:pt x="46567" y="395055"/>
                  </a:cubicBezTo>
                  <a:cubicBezTo>
                    <a:pt x="50579" y="394417"/>
                    <a:pt x="64257" y="390860"/>
                    <a:pt x="67357" y="390495"/>
                  </a:cubicBezTo>
                  <a:cubicBezTo>
                    <a:pt x="70458" y="390131"/>
                    <a:pt x="71917" y="391407"/>
                    <a:pt x="71370" y="388854"/>
                  </a:cubicBezTo>
                  <a:cubicBezTo>
                    <a:pt x="70823" y="386301"/>
                    <a:pt x="71370" y="387121"/>
                    <a:pt x="73376" y="389401"/>
                  </a:cubicBezTo>
                  <a:cubicBezTo>
                    <a:pt x="75382" y="391681"/>
                    <a:pt x="75929" y="390222"/>
                    <a:pt x="77023" y="390860"/>
                  </a:cubicBezTo>
                  <a:cubicBezTo>
                    <a:pt x="78118" y="391499"/>
                    <a:pt x="81310" y="391954"/>
                    <a:pt x="82768" y="393687"/>
                  </a:cubicBezTo>
                  <a:cubicBezTo>
                    <a:pt x="84228" y="395420"/>
                    <a:pt x="87328" y="397973"/>
                    <a:pt x="89334" y="393687"/>
                  </a:cubicBezTo>
                  <a:cubicBezTo>
                    <a:pt x="91340" y="389401"/>
                    <a:pt x="91887" y="385662"/>
                    <a:pt x="93620" y="382562"/>
                  </a:cubicBezTo>
                  <a:cubicBezTo>
                    <a:pt x="95353" y="379462"/>
                    <a:pt x="93620" y="377182"/>
                    <a:pt x="97541" y="375723"/>
                  </a:cubicBezTo>
                  <a:cubicBezTo>
                    <a:pt x="103277" y="373945"/>
                    <a:pt x="109232" y="372987"/>
                    <a:pt x="115232" y="372896"/>
                  </a:cubicBezTo>
                  <a:cubicBezTo>
                    <a:pt x="119135" y="372996"/>
                    <a:pt x="122919" y="374264"/>
                    <a:pt x="126083" y="376543"/>
                  </a:cubicBezTo>
                  <a:cubicBezTo>
                    <a:pt x="128090" y="378550"/>
                    <a:pt x="128910" y="381741"/>
                    <a:pt x="131737" y="380282"/>
                  </a:cubicBezTo>
                  <a:cubicBezTo>
                    <a:pt x="134282" y="378905"/>
                    <a:pt x="137145" y="378212"/>
                    <a:pt x="140035" y="378276"/>
                  </a:cubicBezTo>
                  <a:cubicBezTo>
                    <a:pt x="142041" y="378276"/>
                    <a:pt x="145689" y="378276"/>
                    <a:pt x="145689" y="376543"/>
                  </a:cubicBezTo>
                  <a:cubicBezTo>
                    <a:pt x="145689" y="374811"/>
                    <a:pt x="143409" y="371984"/>
                    <a:pt x="146601" y="371984"/>
                  </a:cubicBezTo>
                  <a:cubicBezTo>
                    <a:pt x="149793" y="371984"/>
                    <a:pt x="160826" y="370616"/>
                    <a:pt x="163380" y="367424"/>
                  </a:cubicBezTo>
                  <a:cubicBezTo>
                    <a:pt x="165933" y="364233"/>
                    <a:pt x="165113" y="364050"/>
                    <a:pt x="167666" y="364871"/>
                  </a:cubicBezTo>
                  <a:cubicBezTo>
                    <a:pt x="170219" y="365692"/>
                    <a:pt x="180524" y="366877"/>
                    <a:pt x="183624" y="369978"/>
                  </a:cubicBezTo>
                  <a:cubicBezTo>
                    <a:pt x="185694" y="372522"/>
                    <a:pt x="189214" y="373343"/>
                    <a:pt x="192195" y="371984"/>
                  </a:cubicBezTo>
                  <a:cubicBezTo>
                    <a:pt x="197950" y="369549"/>
                    <a:pt x="204196" y="368491"/>
                    <a:pt x="210433" y="368884"/>
                  </a:cubicBezTo>
                  <a:cubicBezTo>
                    <a:pt x="216352" y="372212"/>
                    <a:pt x="223574" y="372212"/>
                    <a:pt x="229492" y="368884"/>
                  </a:cubicBezTo>
                  <a:cubicBezTo>
                    <a:pt x="238611" y="364050"/>
                    <a:pt x="247183" y="362044"/>
                    <a:pt x="250557" y="359765"/>
                  </a:cubicBezTo>
                  <a:cubicBezTo>
                    <a:pt x="253931" y="357485"/>
                    <a:pt x="260861" y="356026"/>
                    <a:pt x="260314" y="350646"/>
                  </a:cubicBezTo>
                  <a:cubicBezTo>
                    <a:pt x="259767" y="345266"/>
                    <a:pt x="260314" y="345539"/>
                    <a:pt x="261408" y="344354"/>
                  </a:cubicBezTo>
                  <a:cubicBezTo>
                    <a:pt x="262503" y="343168"/>
                    <a:pt x="261408" y="342621"/>
                    <a:pt x="258034" y="342347"/>
                  </a:cubicBezTo>
                  <a:lnTo>
                    <a:pt x="229765" y="340068"/>
                  </a:lnTo>
                  <a:cubicBezTo>
                    <a:pt x="229765" y="340068"/>
                    <a:pt x="228398" y="340068"/>
                    <a:pt x="233231" y="337788"/>
                  </a:cubicBezTo>
                  <a:cubicBezTo>
                    <a:pt x="238064" y="335508"/>
                    <a:pt x="237790" y="337788"/>
                    <a:pt x="240891" y="336420"/>
                  </a:cubicBezTo>
                  <a:cubicBezTo>
                    <a:pt x="243991" y="335052"/>
                    <a:pt x="246271" y="332408"/>
                    <a:pt x="243718" y="330402"/>
                  </a:cubicBezTo>
                  <a:cubicBezTo>
                    <a:pt x="241164" y="328395"/>
                    <a:pt x="234052" y="326663"/>
                    <a:pt x="240891" y="325842"/>
                  </a:cubicBezTo>
                  <a:cubicBezTo>
                    <a:pt x="247730" y="325022"/>
                    <a:pt x="248642" y="326663"/>
                    <a:pt x="251195" y="325842"/>
                  </a:cubicBezTo>
                  <a:cubicBezTo>
                    <a:pt x="253748" y="325022"/>
                    <a:pt x="255390" y="323836"/>
                    <a:pt x="253201" y="321283"/>
                  </a:cubicBezTo>
                  <a:cubicBezTo>
                    <a:pt x="251013" y="318729"/>
                    <a:pt x="249463" y="317270"/>
                    <a:pt x="253201" y="317270"/>
                  </a:cubicBezTo>
                  <a:cubicBezTo>
                    <a:pt x="256940" y="317270"/>
                    <a:pt x="258581" y="317270"/>
                    <a:pt x="260314" y="315903"/>
                  </a:cubicBezTo>
                  <a:cubicBezTo>
                    <a:pt x="262047" y="314535"/>
                    <a:pt x="263961" y="313896"/>
                    <a:pt x="265694" y="312164"/>
                  </a:cubicBezTo>
                  <a:cubicBezTo>
                    <a:pt x="269077" y="305908"/>
                    <a:pt x="271129" y="299014"/>
                    <a:pt x="271713" y="291920"/>
                  </a:cubicBezTo>
                  <a:cubicBezTo>
                    <a:pt x="271713" y="291920"/>
                    <a:pt x="273080" y="277147"/>
                    <a:pt x="252289" y="272314"/>
                  </a:cubicBezTo>
                  <a:cubicBezTo>
                    <a:pt x="231498" y="267481"/>
                    <a:pt x="229765" y="275688"/>
                    <a:pt x="223838" y="277968"/>
                  </a:cubicBezTo>
                  <a:cubicBezTo>
                    <a:pt x="223838" y="277968"/>
                    <a:pt x="221832" y="279427"/>
                    <a:pt x="220646" y="277968"/>
                  </a:cubicBezTo>
                  <a:cubicBezTo>
                    <a:pt x="219461" y="276509"/>
                    <a:pt x="216452" y="275962"/>
                    <a:pt x="215267" y="275688"/>
                  </a:cubicBezTo>
                  <a:cubicBezTo>
                    <a:pt x="214081" y="275415"/>
                    <a:pt x="211528" y="275688"/>
                    <a:pt x="215814" y="272314"/>
                  </a:cubicBezTo>
                  <a:cubicBezTo>
                    <a:pt x="220099" y="268940"/>
                    <a:pt x="226939" y="264563"/>
                    <a:pt x="224112" y="260277"/>
                  </a:cubicBezTo>
                  <a:cubicBezTo>
                    <a:pt x="218777" y="253174"/>
                    <a:pt x="212658" y="246681"/>
                    <a:pt x="205874" y="240945"/>
                  </a:cubicBezTo>
                  <a:cubicBezTo>
                    <a:pt x="203047" y="239486"/>
                    <a:pt x="199856" y="236659"/>
                    <a:pt x="198123" y="237753"/>
                  </a:cubicBezTo>
                  <a:cubicBezTo>
                    <a:pt x="196390" y="238848"/>
                    <a:pt x="192469" y="237753"/>
                    <a:pt x="198123" y="236386"/>
                  </a:cubicBezTo>
                  <a:cubicBezTo>
                    <a:pt x="203777" y="235018"/>
                    <a:pt x="203868" y="236386"/>
                    <a:pt x="205509" y="237480"/>
                  </a:cubicBezTo>
                  <a:cubicBezTo>
                    <a:pt x="207151" y="238574"/>
                    <a:pt x="208975" y="240671"/>
                    <a:pt x="212075" y="240398"/>
                  </a:cubicBezTo>
                  <a:cubicBezTo>
                    <a:pt x="215175" y="240124"/>
                    <a:pt x="219188" y="243772"/>
                    <a:pt x="216361" y="238392"/>
                  </a:cubicBezTo>
                  <a:cubicBezTo>
                    <a:pt x="213415" y="229820"/>
                    <a:pt x="209203" y="221741"/>
                    <a:pt x="203868" y="214409"/>
                  </a:cubicBezTo>
                  <a:cubicBezTo>
                    <a:pt x="199920" y="211372"/>
                    <a:pt x="196363" y="207843"/>
                    <a:pt x="193290" y="203922"/>
                  </a:cubicBezTo>
                  <a:cubicBezTo>
                    <a:pt x="188931" y="200019"/>
                    <a:pt x="184052" y="196737"/>
                    <a:pt x="178791" y="194165"/>
                  </a:cubicBezTo>
                  <a:cubicBezTo>
                    <a:pt x="175326" y="192159"/>
                    <a:pt x="173320" y="193071"/>
                    <a:pt x="168486" y="184499"/>
                  </a:cubicBezTo>
                  <a:cubicBezTo>
                    <a:pt x="164264" y="178107"/>
                    <a:pt x="161638" y="170784"/>
                    <a:pt x="160826" y="163161"/>
                  </a:cubicBezTo>
                  <a:cubicBezTo>
                    <a:pt x="160152" y="152391"/>
                    <a:pt x="153741" y="142816"/>
                    <a:pt x="144048" y="138084"/>
                  </a:cubicBezTo>
                  <a:cubicBezTo>
                    <a:pt x="136333" y="132594"/>
                    <a:pt x="126959" y="129959"/>
                    <a:pt x="117511" y="130606"/>
                  </a:cubicBezTo>
                  <a:cubicBezTo>
                    <a:pt x="112405" y="130606"/>
                    <a:pt x="92708" y="130606"/>
                    <a:pt x="101006" y="127506"/>
                  </a:cubicBezTo>
                  <a:cubicBezTo>
                    <a:pt x="109305" y="124405"/>
                    <a:pt x="107845" y="125226"/>
                    <a:pt x="110125" y="122946"/>
                  </a:cubicBezTo>
                  <a:cubicBezTo>
                    <a:pt x="112405" y="120666"/>
                    <a:pt x="114137" y="121214"/>
                    <a:pt x="116691" y="120666"/>
                  </a:cubicBezTo>
                  <a:cubicBezTo>
                    <a:pt x="119244" y="120119"/>
                    <a:pt x="124442" y="121214"/>
                    <a:pt x="121889" y="115560"/>
                  </a:cubicBezTo>
                  <a:cubicBezTo>
                    <a:pt x="119335" y="109906"/>
                    <a:pt x="118150" y="107809"/>
                    <a:pt x="120977" y="106441"/>
                  </a:cubicBezTo>
                  <a:cubicBezTo>
                    <a:pt x="123703" y="104398"/>
                    <a:pt x="126020" y="101863"/>
                    <a:pt x="127816" y="98963"/>
                  </a:cubicBezTo>
                  <a:cubicBezTo>
                    <a:pt x="129275" y="96957"/>
                    <a:pt x="130096" y="94404"/>
                    <a:pt x="133288" y="92763"/>
                  </a:cubicBezTo>
                  <a:cubicBezTo>
                    <a:pt x="135886" y="91522"/>
                    <a:pt x="137847" y="89234"/>
                    <a:pt x="138667" y="86470"/>
                  </a:cubicBezTo>
                  <a:cubicBezTo>
                    <a:pt x="139853" y="83279"/>
                    <a:pt x="138667" y="81637"/>
                    <a:pt x="141494" y="79358"/>
                  </a:cubicBezTo>
                  <a:cubicBezTo>
                    <a:pt x="143738" y="77388"/>
                    <a:pt x="145088" y="74589"/>
                    <a:pt x="145233" y="71607"/>
                  </a:cubicBezTo>
                  <a:cubicBezTo>
                    <a:pt x="145799" y="68816"/>
                    <a:pt x="147312" y="66299"/>
                    <a:pt x="149519" y="64494"/>
                  </a:cubicBezTo>
                  <a:cubicBezTo>
                    <a:pt x="152017" y="62369"/>
                    <a:pt x="153367" y="59196"/>
                    <a:pt x="153167" y="55922"/>
                  </a:cubicBezTo>
                  <a:cubicBezTo>
                    <a:pt x="152620" y="52822"/>
                    <a:pt x="150340" y="52548"/>
                    <a:pt x="146054" y="52001"/>
                  </a:cubicBezTo>
                  <a:cubicBezTo>
                    <a:pt x="141768" y="51454"/>
                    <a:pt x="123804" y="49721"/>
                    <a:pt x="118697" y="49174"/>
                  </a:cubicBezTo>
                  <a:cubicBezTo>
                    <a:pt x="109952" y="47259"/>
                    <a:pt x="100906" y="47259"/>
                    <a:pt x="92161" y="49174"/>
                  </a:cubicBezTo>
                  <a:cubicBezTo>
                    <a:pt x="88322" y="50980"/>
                    <a:pt x="84173" y="52037"/>
                    <a:pt x="79942" y="52274"/>
                  </a:cubicBezTo>
                  <a:cubicBezTo>
                    <a:pt x="78145" y="52676"/>
                    <a:pt x="76540" y="53670"/>
                    <a:pt x="75382" y="55101"/>
                  </a:cubicBezTo>
                  <a:cubicBezTo>
                    <a:pt x="73923" y="56560"/>
                    <a:pt x="69090" y="61393"/>
                    <a:pt x="70823" y="54281"/>
                  </a:cubicBezTo>
                  <a:cubicBezTo>
                    <a:pt x="72555" y="47168"/>
                    <a:pt x="73102" y="47715"/>
                    <a:pt x="74835" y="46894"/>
                  </a:cubicBezTo>
                  <a:cubicBezTo>
                    <a:pt x="76568" y="46074"/>
                    <a:pt x="77662" y="49174"/>
                    <a:pt x="79942" y="45709"/>
                  </a:cubicBezTo>
                  <a:cubicBezTo>
                    <a:pt x="82221" y="42244"/>
                    <a:pt x="82221" y="41970"/>
                    <a:pt x="79121" y="41423"/>
                  </a:cubicBezTo>
                  <a:cubicBezTo>
                    <a:pt x="76020" y="40876"/>
                    <a:pt x="63436" y="38596"/>
                    <a:pt x="67722" y="38870"/>
                  </a:cubicBezTo>
                  <a:cubicBezTo>
                    <a:pt x="72008" y="39143"/>
                    <a:pt x="77389" y="40876"/>
                    <a:pt x="76294" y="37775"/>
                  </a:cubicBezTo>
                  <a:cubicBezTo>
                    <a:pt x="75200" y="34675"/>
                    <a:pt x="75382" y="34857"/>
                    <a:pt x="81127" y="32030"/>
                  </a:cubicBezTo>
                  <a:cubicBezTo>
                    <a:pt x="88331" y="28091"/>
                    <a:pt x="95271" y="23714"/>
                    <a:pt x="101918" y="18899"/>
                  </a:cubicBezTo>
                  <a:cubicBezTo>
                    <a:pt x="105712" y="15534"/>
                    <a:pt x="108539" y="11221"/>
                    <a:pt x="110125" y="6406"/>
                  </a:cubicBezTo>
                  <a:cubicBezTo>
                    <a:pt x="111584" y="935"/>
                    <a:pt x="112770" y="-159"/>
                    <a:pt x="109305" y="388"/>
                  </a:cubicBezTo>
                  <a:cubicBezTo>
                    <a:pt x="106478" y="971"/>
                    <a:pt x="103560" y="971"/>
                    <a:pt x="100733" y="388"/>
                  </a:cubicBezTo>
                  <a:cubicBezTo>
                    <a:pt x="100733" y="388"/>
                    <a:pt x="99092" y="-980"/>
                    <a:pt x="97359" y="1209"/>
                  </a:cubicBezTo>
                  <a:cubicBezTo>
                    <a:pt x="95626" y="3397"/>
                    <a:pt x="94532" y="3853"/>
                    <a:pt x="93347" y="3215"/>
                  </a:cubicBezTo>
                  <a:cubicBezTo>
                    <a:pt x="91504" y="2722"/>
                    <a:pt x="89544" y="3060"/>
                    <a:pt x="87966" y="4127"/>
                  </a:cubicBezTo>
                  <a:cubicBezTo>
                    <a:pt x="85686" y="5221"/>
                    <a:pt x="79394" y="6680"/>
                    <a:pt x="78847" y="4947"/>
                  </a:cubicBezTo>
                  <a:cubicBezTo>
                    <a:pt x="78300" y="3215"/>
                    <a:pt x="77389" y="4127"/>
                    <a:pt x="75382" y="4947"/>
                  </a:cubicBezTo>
                  <a:cubicBezTo>
                    <a:pt x="72419" y="6151"/>
                    <a:pt x="69373" y="7127"/>
                    <a:pt x="66263" y="7865"/>
                  </a:cubicBezTo>
                  <a:cubicBezTo>
                    <a:pt x="63436" y="8686"/>
                    <a:pt x="63710" y="11513"/>
                    <a:pt x="63436" y="8686"/>
                  </a:cubicBezTo>
                  <a:cubicBezTo>
                    <a:pt x="63163" y="5859"/>
                    <a:pt x="62889" y="4947"/>
                    <a:pt x="60518" y="4947"/>
                  </a:cubicBezTo>
                  <a:cubicBezTo>
                    <a:pt x="58148" y="4947"/>
                    <a:pt x="57965" y="6953"/>
                    <a:pt x="56597" y="8139"/>
                  </a:cubicBezTo>
                  <a:cubicBezTo>
                    <a:pt x="55230" y="9324"/>
                    <a:pt x="52585" y="11513"/>
                    <a:pt x="54591" y="6953"/>
                  </a:cubicBezTo>
                  <a:cubicBezTo>
                    <a:pt x="56597" y="2394"/>
                    <a:pt x="54591" y="3306"/>
                    <a:pt x="53406" y="3306"/>
                  </a:cubicBezTo>
                  <a:cubicBezTo>
                    <a:pt x="52220" y="3306"/>
                    <a:pt x="50852" y="4127"/>
                    <a:pt x="49485" y="3306"/>
                  </a:cubicBezTo>
                  <a:cubicBezTo>
                    <a:pt x="48117" y="2485"/>
                    <a:pt x="43740" y="2120"/>
                    <a:pt x="42919" y="4947"/>
                  </a:cubicBezTo>
                  <a:cubicBezTo>
                    <a:pt x="42919" y="4947"/>
                    <a:pt x="36353" y="15525"/>
                    <a:pt x="41460" y="17805"/>
                  </a:cubicBezTo>
                  <a:cubicBezTo>
                    <a:pt x="46567" y="20085"/>
                    <a:pt x="45472" y="20905"/>
                    <a:pt x="40639" y="20632"/>
                  </a:cubicBezTo>
                  <a:cubicBezTo>
                    <a:pt x="35806" y="20358"/>
                    <a:pt x="29787" y="19811"/>
                    <a:pt x="31520" y="21544"/>
                  </a:cubicBezTo>
                  <a:cubicBezTo>
                    <a:pt x="33253" y="23276"/>
                    <a:pt x="36080" y="25738"/>
                    <a:pt x="34621" y="26924"/>
                  </a:cubicBezTo>
                  <a:cubicBezTo>
                    <a:pt x="33161" y="28109"/>
                    <a:pt x="32614" y="29204"/>
                    <a:pt x="31520" y="28292"/>
                  </a:cubicBezTo>
                  <a:cubicBezTo>
                    <a:pt x="30426" y="27380"/>
                    <a:pt x="27234" y="28930"/>
                    <a:pt x="30973" y="30663"/>
                  </a:cubicBezTo>
                  <a:cubicBezTo>
                    <a:pt x="34712" y="32395"/>
                    <a:pt x="44651" y="42335"/>
                    <a:pt x="40092" y="39782"/>
                  </a:cubicBezTo>
                  <a:cubicBezTo>
                    <a:pt x="35532" y="37228"/>
                    <a:pt x="30061" y="34675"/>
                    <a:pt x="31520" y="36408"/>
                  </a:cubicBezTo>
                  <a:cubicBezTo>
                    <a:pt x="32979" y="38140"/>
                    <a:pt x="33253" y="39782"/>
                    <a:pt x="30061" y="38961"/>
                  </a:cubicBezTo>
                  <a:cubicBezTo>
                    <a:pt x="26869" y="38140"/>
                    <a:pt x="28055" y="41241"/>
                    <a:pt x="26687" y="38961"/>
                  </a:cubicBezTo>
                  <a:cubicBezTo>
                    <a:pt x="25319" y="36681"/>
                    <a:pt x="22128" y="35861"/>
                    <a:pt x="22401" y="38414"/>
                  </a:cubicBezTo>
                  <a:cubicBezTo>
                    <a:pt x="22675" y="40967"/>
                    <a:pt x="21854" y="42973"/>
                    <a:pt x="20669" y="40694"/>
                  </a:cubicBezTo>
                  <a:cubicBezTo>
                    <a:pt x="19483" y="38414"/>
                    <a:pt x="18389" y="37502"/>
                    <a:pt x="17568" y="40146"/>
                  </a:cubicBezTo>
                  <a:cubicBezTo>
                    <a:pt x="16720" y="42636"/>
                    <a:pt x="17359" y="45390"/>
                    <a:pt x="19210" y="47259"/>
                  </a:cubicBezTo>
                  <a:cubicBezTo>
                    <a:pt x="21216" y="49812"/>
                    <a:pt x="28329" y="55740"/>
                    <a:pt x="25775" y="56378"/>
                  </a:cubicBezTo>
                  <a:cubicBezTo>
                    <a:pt x="23222" y="57016"/>
                    <a:pt x="19848" y="56925"/>
                    <a:pt x="18663" y="55466"/>
                  </a:cubicBezTo>
                  <a:cubicBezTo>
                    <a:pt x="17477" y="54007"/>
                    <a:pt x="14376" y="54645"/>
                    <a:pt x="15836" y="57199"/>
                  </a:cubicBezTo>
                  <a:cubicBezTo>
                    <a:pt x="17295" y="59752"/>
                    <a:pt x="14924" y="60846"/>
                    <a:pt x="19483" y="60299"/>
                  </a:cubicBezTo>
                  <a:close/>
                </a:path>
              </a:pathLst>
            </a:custGeom>
            <a:grpFill/>
            <a:ln w="4559" cap="flat">
              <a:solidFill>
                <a:srgbClr val="FFFFFF"/>
              </a:solidFill>
              <a:prstDash val="solid"/>
              <a:miter/>
            </a:ln>
          </p:spPr>
          <p:txBody>
            <a:bodyPr rtlCol="0" anchor="ctr"/>
            <a:lstStyle/>
            <a:p>
              <a:endParaRPr lang="en-US"/>
            </a:p>
          </p:txBody>
        </p:sp>
        <p:sp>
          <p:nvSpPr>
            <p:cNvPr id="1439" name="Freeform: Shape 1438">
              <a:extLst>
                <a:ext uri="{FF2B5EF4-FFF2-40B4-BE49-F238E27FC236}">
                  <a16:creationId xmlns:a16="http://schemas.microsoft.com/office/drawing/2014/main" id="{CFCD900B-0BEB-4C56-E55F-83007305CB86}"/>
                </a:ext>
              </a:extLst>
            </p:cNvPr>
            <p:cNvSpPr/>
            <p:nvPr/>
          </p:nvSpPr>
          <p:spPr>
            <a:xfrm>
              <a:off x="5636705" y="2411632"/>
              <a:ext cx="16650" cy="7050"/>
            </a:xfrm>
            <a:custGeom>
              <a:avLst/>
              <a:gdLst>
                <a:gd name="connsiteX0" fmla="*/ 3114 w 16650"/>
                <a:gd name="connsiteY0" fmla="*/ 1211 h 7050"/>
                <a:gd name="connsiteX1" fmla="*/ 1655 w 16650"/>
                <a:gd name="connsiteY1" fmla="*/ 3765 h 7050"/>
                <a:gd name="connsiteX2" fmla="*/ 12233 w 16650"/>
                <a:gd name="connsiteY2" fmla="*/ 6318 h 7050"/>
                <a:gd name="connsiteX3" fmla="*/ 15698 w 16650"/>
                <a:gd name="connsiteY3" fmla="*/ 3218 h 7050"/>
                <a:gd name="connsiteX4" fmla="*/ 14239 w 16650"/>
                <a:gd name="connsiteY4" fmla="*/ 938 h 7050"/>
                <a:gd name="connsiteX5" fmla="*/ 3114 w 16650"/>
                <a:gd name="connsiteY5" fmla="*/ 1211 h 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50" h="7050">
                  <a:moveTo>
                    <a:pt x="3114" y="1211"/>
                  </a:moveTo>
                  <a:cubicBezTo>
                    <a:pt x="3114" y="1211"/>
                    <a:pt x="-2904" y="1211"/>
                    <a:pt x="1655" y="3765"/>
                  </a:cubicBezTo>
                  <a:cubicBezTo>
                    <a:pt x="6215" y="6318"/>
                    <a:pt x="10774" y="8051"/>
                    <a:pt x="12233" y="6318"/>
                  </a:cubicBezTo>
                  <a:cubicBezTo>
                    <a:pt x="13692" y="4585"/>
                    <a:pt x="14513" y="3765"/>
                    <a:pt x="15698" y="3218"/>
                  </a:cubicBezTo>
                  <a:cubicBezTo>
                    <a:pt x="16884" y="2670"/>
                    <a:pt x="17340" y="2579"/>
                    <a:pt x="14239" y="938"/>
                  </a:cubicBezTo>
                  <a:cubicBezTo>
                    <a:pt x="10637" y="-448"/>
                    <a:pt x="6643" y="-348"/>
                    <a:pt x="3114" y="1211"/>
                  </a:cubicBezTo>
                  <a:close/>
                </a:path>
              </a:pathLst>
            </a:custGeom>
            <a:grpFill/>
            <a:ln w="4559" cap="flat">
              <a:solidFill>
                <a:srgbClr val="FFFFFF"/>
              </a:solidFill>
              <a:prstDash val="solid"/>
              <a:miter/>
            </a:ln>
          </p:spPr>
          <p:txBody>
            <a:bodyPr rtlCol="0" anchor="ctr"/>
            <a:lstStyle/>
            <a:p>
              <a:endParaRPr lang="en-US"/>
            </a:p>
          </p:txBody>
        </p:sp>
        <p:sp>
          <p:nvSpPr>
            <p:cNvPr id="1440" name="Freeform: Shape 1439">
              <a:extLst>
                <a:ext uri="{FF2B5EF4-FFF2-40B4-BE49-F238E27FC236}">
                  <a16:creationId xmlns:a16="http://schemas.microsoft.com/office/drawing/2014/main" id="{F73B8531-769B-81A5-C7D5-AD3E0F4853EF}"/>
                </a:ext>
              </a:extLst>
            </p:cNvPr>
            <p:cNvSpPr/>
            <p:nvPr/>
          </p:nvSpPr>
          <p:spPr>
            <a:xfrm>
              <a:off x="5632761" y="1941520"/>
              <a:ext cx="21148" cy="38037"/>
            </a:xfrm>
            <a:custGeom>
              <a:avLst/>
              <a:gdLst>
                <a:gd name="connsiteX0" fmla="*/ 4505 w 21148"/>
                <a:gd name="connsiteY0" fmla="*/ 19936 h 38037"/>
                <a:gd name="connsiteX1" fmla="*/ 9339 w 21148"/>
                <a:gd name="connsiteY1" fmla="*/ 20483 h 38037"/>
                <a:gd name="connsiteX2" fmla="*/ 13351 w 21148"/>
                <a:gd name="connsiteY2" fmla="*/ 17930 h 38037"/>
                <a:gd name="connsiteX3" fmla="*/ 13351 w 21148"/>
                <a:gd name="connsiteY3" fmla="*/ 23948 h 38037"/>
                <a:gd name="connsiteX4" fmla="*/ 11071 w 21148"/>
                <a:gd name="connsiteY4" fmla="*/ 32155 h 38037"/>
                <a:gd name="connsiteX5" fmla="*/ 11618 w 21148"/>
                <a:gd name="connsiteY5" fmla="*/ 36715 h 38037"/>
                <a:gd name="connsiteX6" fmla="*/ 15357 w 21148"/>
                <a:gd name="connsiteY6" fmla="*/ 34709 h 38037"/>
                <a:gd name="connsiteX7" fmla="*/ 20737 w 21148"/>
                <a:gd name="connsiteY7" fmla="*/ 11911 h 38037"/>
                <a:gd name="connsiteX8" fmla="*/ 20190 w 21148"/>
                <a:gd name="connsiteY8" fmla="*/ 9085 h 38037"/>
                <a:gd name="connsiteX9" fmla="*/ 17272 w 21148"/>
                <a:gd name="connsiteY9" fmla="*/ 9085 h 38037"/>
                <a:gd name="connsiteX10" fmla="*/ 10524 w 21148"/>
                <a:gd name="connsiteY10" fmla="*/ -34 h 38037"/>
                <a:gd name="connsiteX11" fmla="*/ 8791 w 21148"/>
                <a:gd name="connsiteY11" fmla="*/ 2792 h 38037"/>
                <a:gd name="connsiteX12" fmla="*/ 7333 w 21148"/>
                <a:gd name="connsiteY12" fmla="*/ 5072 h 38037"/>
                <a:gd name="connsiteX13" fmla="*/ 2499 w 21148"/>
                <a:gd name="connsiteY13" fmla="*/ 5711 h 38037"/>
                <a:gd name="connsiteX14" fmla="*/ 6238 w 21148"/>
                <a:gd name="connsiteY14" fmla="*/ 7352 h 38037"/>
                <a:gd name="connsiteX15" fmla="*/ 8791 w 21148"/>
                <a:gd name="connsiteY15" fmla="*/ 9085 h 38037"/>
                <a:gd name="connsiteX16" fmla="*/ 11071 w 21148"/>
                <a:gd name="connsiteY16" fmla="*/ 12185 h 38037"/>
                <a:gd name="connsiteX17" fmla="*/ 11618 w 21148"/>
                <a:gd name="connsiteY17" fmla="*/ 14465 h 38037"/>
                <a:gd name="connsiteX18" fmla="*/ 4779 w 21148"/>
                <a:gd name="connsiteY18" fmla="*/ 16471 h 38037"/>
                <a:gd name="connsiteX19" fmla="*/ 493 w 21148"/>
                <a:gd name="connsiteY19" fmla="*/ 18477 h 38037"/>
                <a:gd name="connsiteX20" fmla="*/ 4505 w 21148"/>
                <a:gd name="connsiteY20" fmla="*/ 19936 h 3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148" h="38037">
                  <a:moveTo>
                    <a:pt x="4505" y="19936"/>
                  </a:moveTo>
                  <a:cubicBezTo>
                    <a:pt x="5600" y="19024"/>
                    <a:pt x="5326" y="23036"/>
                    <a:pt x="9339" y="20483"/>
                  </a:cubicBezTo>
                  <a:cubicBezTo>
                    <a:pt x="13351" y="17930"/>
                    <a:pt x="13077" y="15650"/>
                    <a:pt x="13351" y="17930"/>
                  </a:cubicBezTo>
                  <a:cubicBezTo>
                    <a:pt x="13624" y="20210"/>
                    <a:pt x="12713" y="21577"/>
                    <a:pt x="13351" y="23948"/>
                  </a:cubicBezTo>
                  <a:cubicBezTo>
                    <a:pt x="13561" y="26866"/>
                    <a:pt x="12758" y="29766"/>
                    <a:pt x="11071" y="32155"/>
                  </a:cubicBezTo>
                  <a:cubicBezTo>
                    <a:pt x="11071" y="32155"/>
                    <a:pt x="9339" y="34982"/>
                    <a:pt x="11618" y="36715"/>
                  </a:cubicBezTo>
                  <a:cubicBezTo>
                    <a:pt x="13898" y="38448"/>
                    <a:pt x="15084" y="38995"/>
                    <a:pt x="15357" y="34709"/>
                  </a:cubicBezTo>
                  <a:cubicBezTo>
                    <a:pt x="16734" y="27012"/>
                    <a:pt x="18530" y="19407"/>
                    <a:pt x="20737" y="11911"/>
                  </a:cubicBezTo>
                  <a:cubicBezTo>
                    <a:pt x="21284" y="10270"/>
                    <a:pt x="21284" y="7899"/>
                    <a:pt x="20190" y="9085"/>
                  </a:cubicBezTo>
                  <a:cubicBezTo>
                    <a:pt x="19096" y="10270"/>
                    <a:pt x="18731" y="13097"/>
                    <a:pt x="17272" y="9085"/>
                  </a:cubicBezTo>
                  <a:cubicBezTo>
                    <a:pt x="15813" y="5072"/>
                    <a:pt x="13351" y="-34"/>
                    <a:pt x="10524" y="-34"/>
                  </a:cubicBezTo>
                  <a:cubicBezTo>
                    <a:pt x="7697" y="-34"/>
                    <a:pt x="8153" y="1425"/>
                    <a:pt x="8791" y="2792"/>
                  </a:cubicBezTo>
                  <a:cubicBezTo>
                    <a:pt x="9430" y="4160"/>
                    <a:pt x="8791" y="5984"/>
                    <a:pt x="7333" y="5072"/>
                  </a:cubicBezTo>
                  <a:cubicBezTo>
                    <a:pt x="5873" y="4160"/>
                    <a:pt x="1678" y="4252"/>
                    <a:pt x="2499" y="5711"/>
                  </a:cubicBezTo>
                  <a:cubicBezTo>
                    <a:pt x="3211" y="7060"/>
                    <a:pt x="4761" y="7744"/>
                    <a:pt x="6238" y="7352"/>
                  </a:cubicBezTo>
                  <a:cubicBezTo>
                    <a:pt x="7880" y="7352"/>
                    <a:pt x="8153" y="7352"/>
                    <a:pt x="8791" y="9085"/>
                  </a:cubicBezTo>
                  <a:cubicBezTo>
                    <a:pt x="9093" y="10389"/>
                    <a:pt x="9913" y="11510"/>
                    <a:pt x="11071" y="12185"/>
                  </a:cubicBezTo>
                  <a:cubicBezTo>
                    <a:pt x="12165" y="12823"/>
                    <a:pt x="13898" y="13370"/>
                    <a:pt x="11618" y="14465"/>
                  </a:cubicBezTo>
                  <a:cubicBezTo>
                    <a:pt x="9585" y="15796"/>
                    <a:pt x="7205" y="16489"/>
                    <a:pt x="4779" y="16471"/>
                  </a:cubicBezTo>
                  <a:cubicBezTo>
                    <a:pt x="2499" y="16471"/>
                    <a:pt x="-1513" y="16471"/>
                    <a:pt x="493" y="18477"/>
                  </a:cubicBezTo>
                  <a:cubicBezTo>
                    <a:pt x="2499" y="20483"/>
                    <a:pt x="3320" y="20483"/>
                    <a:pt x="4505" y="19936"/>
                  </a:cubicBezTo>
                  <a:close/>
                </a:path>
              </a:pathLst>
            </a:custGeom>
            <a:grpFill/>
            <a:ln w="4559" cap="flat">
              <a:solidFill>
                <a:srgbClr val="FFFFFF"/>
              </a:solidFill>
              <a:prstDash val="solid"/>
              <a:miter/>
            </a:ln>
          </p:spPr>
          <p:txBody>
            <a:bodyPr rtlCol="0" anchor="ctr"/>
            <a:lstStyle/>
            <a:p>
              <a:endParaRPr lang="en-US"/>
            </a:p>
          </p:txBody>
        </p:sp>
        <p:sp>
          <p:nvSpPr>
            <p:cNvPr id="1441" name="Freeform: Shape 1440">
              <a:extLst>
                <a:ext uri="{FF2B5EF4-FFF2-40B4-BE49-F238E27FC236}">
                  <a16:creationId xmlns:a16="http://schemas.microsoft.com/office/drawing/2014/main" id="{847F0188-5F12-08CB-E7A5-4E3927B7D0CE}"/>
                </a:ext>
              </a:extLst>
            </p:cNvPr>
            <p:cNvSpPr/>
            <p:nvPr/>
          </p:nvSpPr>
          <p:spPr>
            <a:xfrm>
              <a:off x="5650347" y="1935942"/>
              <a:ext cx="5048" cy="9829"/>
            </a:xfrm>
            <a:custGeom>
              <a:avLst/>
              <a:gdLst>
                <a:gd name="connsiteX0" fmla="*/ 3698 w 5048"/>
                <a:gd name="connsiteY0" fmla="*/ 5544 h 9829"/>
                <a:gd name="connsiteX1" fmla="*/ 3698 w 5048"/>
                <a:gd name="connsiteY1" fmla="*/ 164 h 9829"/>
                <a:gd name="connsiteX2" fmla="*/ 597 w 5048"/>
                <a:gd name="connsiteY2" fmla="*/ 3538 h 9829"/>
                <a:gd name="connsiteX3" fmla="*/ 597 w 5048"/>
                <a:gd name="connsiteY3" fmla="*/ 9283 h 9829"/>
                <a:gd name="connsiteX4" fmla="*/ 3698 w 5048"/>
                <a:gd name="connsiteY4" fmla="*/ 5544 h 9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 h="9829">
                  <a:moveTo>
                    <a:pt x="3698" y="5544"/>
                  </a:moveTo>
                  <a:cubicBezTo>
                    <a:pt x="5430" y="-748"/>
                    <a:pt x="5430" y="-201"/>
                    <a:pt x="3698" y="164"/>
                  </a:cubicBezTo>
                  <a:cubicBezTo>
                    <a:pt x="1965" y="529"/>
                    <a:pt x="597" y="985"/>
                    <a:pt x="597" y="3538"/>
                  </a:cubicBezTo>
                  <a:cubicBezTo>
                    <a:pt x="597" y="6091"/>
                    <a:pt x="-862" y="7277"/>
                    <a:pt x="597" y="9283"/>
                  </a:cubicBezTo>
                  <a:cubicBezTo>
                    <a:pt x="597" y="9283"/>
                    <a:pt x="2056" y="11836"/>
                    <a:pt x="3698" y="5544"/>
                  </a:cubicBezTo>
                  <a:close/>
                </a:path>
              </a:pathLst>
            </a:custGeom>
            <a:grpFill/>
            <a:ln w="4559" cap="flat">
              <a:solidFill>
                <a:srgbClr val="FFFFFF"/>
              </a:solidFill>
              <a:prstDash val="solid"/>
              <a:miter/>
            </a:ln>
          </p:spPr>
          <p:txBody>
            <a:bodyPr rtlCol="0" anchor="ctr"/>
            <a:lstStyle/>
            <a:p>
              <a:endParaRPr lang="en-US"/>
            </a:p>
          </p:txBody>
        </p:sp>
        <p:sp>
          <p:nvSpPr>
            <p:cNvPr id="1442" name="Freeform: Shape 1441">
              <a:extLst>
                <a:ext uri="{FF2B5EF4-FFF2-40B4-BE49-F238E27FC236}">
                  <a16:creationId xmlns:a16="http://schemas.microsoft.com/office/drawing/2014/main" id="{2BC0F2AC-027D-5C20-8DA3-6B2025A75997}"/>
                </a:ext>
              </a:extLst>
            </p:cNvPr>
            <p:cNvSpPr/>
            <p:nvPr/>
          </p:nvSpPr>
          <p:spPr>
            <a:xfrm>
              <a:off x="5656718" y="1929878"/>
              <a:ext cx="6006" cy="8249"/>
            </a:xfrm>
            <a:custGeom>
              <a:avLst/>
              <a:gdLst>
                <a:gd name="connsiteX0" fmla="*/ 5624 w 6006"/>
                <a:gd name="connsiteY0" fmla="*/ 4222 h 8249"/>
                <a:gd name="connsiteX1" fmla="*/ 4166 w 6006"/>
                <a:gd name="connsiteY1" fmla="*/ 757 h 8249"/>
                <a:gd name="connsiteX2" fmla="*/ 1065 w 6006"/>
                <a:gd name="connsiteY2" fmla="*/ 7869 h 8249"/>
                <a:gd name="connsiteX3" fmla="*/ 5624 w 6006"/>
                <a:gd name="connsiteY3" fmla="*/ 4222 h 8249"/>
              </a:gdLst>
              <a:ahLst/>
              <a:cxnLst>
                <a:cxn ang="0">
                  <a:pos x="connsiteX0" y="connsiteY0"/>
                </a:cxn>
                <a:cxn ang="0">
                  <a:pos x="connsiteX1" y="connsiteY1"/>
                </a:cxn>
                <a:cxn ang="0">
                  <a:pos x="connsiteX2" y="connsiteY2"/>
                </a:cxn>
                <a:cxn ang="0">
                  <a:pos x="connsiteX3" y="connsiteY3"/>
                </a:cxn>
              </a:cxnLst>
              <a:rect l="l" t="t" r="r" b="b"/>
              <a:pathLst>
                <a:path w="6006" h="8249">
                  <a:moveTo>
                    <a:pt x="5624" y="4222"/>
                  </a:moveTo>
                  <a:cubicBezTo>
                    <a:pt x="5624" y="-1523"/>
                    <a:pt x="6993" y="-64"/>
                    <a:pt x="4166" y="757"/>
                  </a:cubicBezTo>
                  <a:cubicBezTo>
                    <a:pt x="1339" y="1577"/>
                    <a:pt x="-1762" y="3948"/>
                    <a:pt x="1065" y="7869"/>
                  </a:cubicBezTo>
                  <a:cubicBezTo>
                    <a:pt x="1339" y="7869"/>
                    <a:pt x="5351" y="9876"/>
                    <a:pt x="5624" y="4222"/>
                  </a:cubicBezTo>
                  <a:close/>
                </a:path>
              </a:pathLst>
            </a:custGeom>
            <a:grpFill/>
            <a:ln w="4559" cap="flat">
              <a:solidFill>
                <a:srgbClr val="FFFFFF"/>
              </a:solidFill>
              <a:prstDash val="solid"/>
              <a:miter/>
            </a:ln>
          </p:spPr>
          <p:txBody>
            <a:bodyPr rtlCol="0" anchor="ctr"/>
            <a:lstStyle/>
            <a:p>
              <a:endParaRPr lang="en-US"/>
            </a:p>
          </p:txBody>
        </p:sp>
        <p:sp>
          <p:nvSpPr>
            <p:cNvPr id="1443" name="Freeform: Shape 1442">
              <a:extLst>
                <a:ext uri="{FF2B5EF4-FFF2-40B4-BE49-F238E27FC236}">
                  <a16:creationId xmlns:a16="http://schemas.microsoft.com/office/drawing/2014/main" id="{42D86AD2-1394-66F4-9A29-FD973D5EB57D}"/>
                </a:ext>
              </a:extLst>
            </p:cNvPr>
            <p:cNvSpPr/>
            <p:nvPr/>
          </p:nvSpPr>
          <p:spPr>
            <a:xfrm>
              <a:off x="5574881" y="2026676"/>
              <a:ext cx="5462" cy="7054"/>
            </a:xfrm>
            <a:custGeom>
              <a:avLst/>
              <a:gdLst>
                <a:gd name="connsiteX0" fmla="*/ 2839 w 5462"/>
                <a:gd name="connsiteY0" fmla="*/ 5452 h 7054"/>
                <a:gd name="connsiteX1" fmla="*/ 5392 w 5462"/>
                <a:gd name="connsiteY1" fmla="*/ 4814 h 7054"/>
                <a:gd name="connsiteX2" fmla="*/ 1380 w 5462"/>
                <a:gd name="connsiteY2" fmla="*/ -19 h 7054"/>
                <a:gd name="connsiteX3" fmla="*/ 2839 w 5462"/>
                <a:gd name="connsiteY3" fmla="*/ 5452 h 7054"/>
              </a:gdLst>
              <a:ahLst/>
              <a:cxnLst>
                <a:cxn ang="0">
                  <a:pos x="connsiteX0" y="connsiteY0"/>
                </a:cxn>
                <a:cxn ang="0">
                  <a:pos x="connsiteX1" y="connsiteY1"/>
                </a:cxn>
                <a:cxn ang="0">
                  <a:pos x="connsiteX2" y="connsiteY2"/>
                </a:cxn>
                <a:cxn ang="0">
                  <a:pos x="connsiteX3" y="connsiteY3"/>
                </a:cxn>
              </a:cxnLst>
              <a:rect l="l" t="t" r="r" b="b"/>
              <a:pathLst>
                <a:path w="5462" h="7054">
                  <a:moveTo>
                    <a:pt x="2839" y="5452"/>
                  </a:moveTo>
                  <a:cubicBezTo>
                    <a:pt x="2839" y="5452"/>
                    <a:pt x="5666" y="9373"/>
                    <a:pt x="5392" y="4814"/>
                  </a:cubicBezTo>
                  <a:cubicBezTo>
                    <a:pt x="5119" y="254"/>
                    <a:pt x="3112" y="254"/>
                    <a:pt x="1380" y="-19"/>
                  </a:cubicBezTo>
                  <a:cubicBezTo>
                    <a:pt x="-352" y="-293"/>
                    <a:pt x="-1173" y="3173"/>
                    <a:pt x="2839" y="5452"/>
                  </a:cubicBezTo>
                  <a:close/>
                </a:path>
              </a:pathLst>
            </a:custGeom>
            <a:grpFill/>
            <a:ln w="4559" cap="flat">
              <a:solidFill>
                <a:srgbClr val="FFFFFF"/>
              </a:solidFill>
              <a:prstDash val="solid"/>
              <a:miter/>
            </a:ln>
          </p:spPr>
          <p:txBody>
            <a:bodyPr rtlCol="0" anchor="ctr"/>
            <a:lstStyle/>
            <a:p>
              <a:endParaRPr lang="en-US"/>
            </a:p>
          </p:txBody>
        </p:sp>
        <p:sp>
          <p:nvSpPr>
            <p:cNvPr id="1444" name="Freeform: Shape 1443">
              <a:extLst>
                <a:ext uri="{FF2B5EF4-FFF2-40B4-BE49-F238E27FC236}">
                  <a16:creationId xmlns:a16="http://schemas.microsoft.com/office/drawing/2014/main" id="{9C6DCFB6-FAEB-A589-FE18-41B0993B8CFE}"/>
                </a:ext>
              </a:extLst>
            </p:cNvPr>
            <p:cNvSpPr/>
            <p:nvPr/>
          </p:nvSpPr>
          <p:spPr>
            <a:xfrm>
              <a:off x="5574611" y="2016612"/>
              <a:ext cx="23957" cy="12085"/>
            </a:xfrm>
            <a:custGeom>
              <a:avLst/>
              <a:gdLst>
                <a:gd name="connsiteX0" fmla="*/ 3109 w 23957"/>
                <a:gd name="connsiteY0" fmla="*/ 8403 h 12085"/>
                <a:gd name="connsiteX1" fmla="*/ 18793 w 23957"/>
                <a:gd name="connsiteY1" fmla="*/ 12051 h 12085"/>
                <a:gd name="connsiteX2" fmla="*/ 23352 w 23957"/>
                <a:gd name="connsiteY2" fmla="*/ 9224 h 12085"/>
                <a:gd name="connsiteX3" fmla="*/ 16787 w 23957"/>
                <a:gd name="connsiteY3" fmla="*/ 6944 h 12085"/>
                <a:gd name="connsiteX4" fmla="*/ 11316 w 23957"/>
                <a:gd name="connsiteY4" fmla="*/ 6944 h 12085"/>
                <a:gd name="connsiteX5" fmla="*/ 11316 w 23957"/>
                <a:gd name="connsiteY5" fmla="*/ 4117 h 12085"/>
                <a:gd name="connsiteX6" fmla="*/ 9948 w 23957"/>
                <a:gd name="connsiteY6" fmla="*/ 378 h 12085"/>
                <a:gd name="connsiteX7" fmla="*/ 1650 w 23957"/>
                <a:gd name="connsiteY7" fmla="*/ 2385 h 12085"/>
                <a:gd name="connsiteX8" fmla="*/ 3109 w 23957"/>
                <a:gd name="connsiteY8" fmla="*/ 8403 h 1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57" h="12085">
                  <a:moveTo>
                    <a:pt x="3109" y="8403"/>
                  </a:moveTo>
                  <a:cubicBezTo>
                    <a:pt x="8097" y="10491"/>
                    <a:pt x="13395" y="11722"/>
                    <a:pt x="18793" y="12051"/>
                  </a:cubicBezTo>
                  <a:cubicBezTo>
                    <a:pt x="18793" y="12051"/>
                    <a:pt x="25906" y="11230"/>
                    <a:pt x="23352" y="9224"/>
                  </a:cubicBezTo>
                  <a:cubicBezTo>
                    <a:pt x="20799" y="7218"/>
                    <a:pt x="17608" y="7765"/>
                    <a:pt x="16787" y="6944"/>
                  </a:cubicBezTo>
                  <a:cubicBezTo>
                    <a:pt x="15036" y="6233"/>
                    <a:pt x="13066" y="6233"/>
                    <a:pt x="11316" y="6944"/>
                  </a:cubicBezTo>
                  <a:cubicBezTo>
                    <a:pt x="9674" y="7491"/>
                    <a:pt x="8489" y="6397"/>
                    <a:pt x="11316" y="4117"/>
                  </a:cubicBezTo>
                  <a:cubicBezTo>
                    <a:pt x="14143" y="1838"/>
                    <a:pt x="12501" y="1199"/>
                    <a:pt x="9948" y="378"/>
                  </a:cubicBezTo>
                  <a:cubicBezTo>
                    <a:pt x="7394" y="-442"/>
                    <a:pt x="2562" y="-169"/>
                    <a:pt x="1650" y="2385"/>
                  </a:cubicBezTo>
                  <a:cubicBezTo>
                    <a:pt x="738" y="4938"/>
                    <a:pt x="-2362" y="6944"/>
                    <a:pt x="3109" y="8403"/>
                  </a:cubicBezTo>
                  <a:close/>
                </a:path>
              </a:pathLst>
            </a:custGeom>
            <a:grpFill/>
            <a:ln w="4559" cap="flat">
              <a:solidFill>
                <a:srgbClr val="FFFFFF"/>
              </a:solidFill>
              <a:prstDash val="solid"/>
              <a:miter/>
            </a:ln>
          </p:spPr>
          <p:txBody>
            <a:bodyPr rtlCol="0" anchor="ctr"/>
            <a:lstStyle/>
            <a:p>
              <a:endParaRPr lang="en-US"/>
            </a:p>
          </p:txBody>
        </p:sp>
        <p:sp>
          <p:nvSpPr>
            <p:cNvPr id="1445" name="Freeform: Shape 1444">
              <a:extLst>
                <a:ext uri="{FF2B5EF4-FFF2-40B4-BE49-F238E27FC236}">
                  <a16:creationId xmlns:a16="http://schemas.microsoft.com/office/drawing/2014/main" id="{67D4219F-97FF-5461-A642-C88ACC95BBA3}"/>
                </a:ext>
              </a:extLst>
            </p:cNvPr>
            <p:cNvSpPr/>
            <p:nvPr/>
          </p:nvSpPr>
          <p:spPr>
            <a:xfrm>
              <a:off x="5448570" y="2048763"/>
              <a:ext cx="32831" cy="29545"/>
            </a:xfrm>
            <a:custGeom>
              <a:avLst/>
              <a:gdLst>
                <a:gd name="connsiteX0" fmla="*/ 17169 w 32831"/>
                <a:gd name="connsiteY0" fmla="*/ 7257 h 29545"/>
                <a:gd name="connsiteX1" fmla="*/ 9144 w 32831"/>
                <a:gd name="connsiteY1" fmla="*/ 12090 h 29545"/>
                <a:gd name="connsiteX2" fmla="*/ 3764 w 32831"/>
                <a:gd name="connsiteY2" fmla="*/ 11543 h 29545"/>
                <a:gd name="connsiteX3" fmla="*/ 25 w 32831"/>
                <a:gd name="connsiteY3" fmla="*/ 21574 h 29545"/>
                <a:gd name="connsiteX4" fmla="*/ 2031 w 32831"/>
                <a:gd name="connsiteY4" fmla="*/ 24401 h 29545"/>
                <a:gd name="connsiteX5" fmla="*/ 13430 w 32831"/>
                <a:gd name="connsiteY5" fmla="*/ 29234 h 29545"/>
                <a:gd name="connsiteX6" fmla="*/ 13430 w 32831"/>
                <a:gd name="connsiteY6" fmla="*/ 26680 h 29545"/>
                <a:gd name="connsiteX7" fmla="*/ 14889 w 32831"/>
                <a:gd name="connsiteY7" fmla="*/ 21847 h 29545"/>
                <a:gd name="connsiteX8" fmla="*/ 17169 w 32831"/>
                <a:gd name="connsiteY8" fmla="*/ 26407 h 29545"/>
                <a:gd name="connsiteX9" fmla="*/ 23096 w 32831"/>
                <a:gd name="connsiteY9" fmla="*/ 25221 h 29545"/>
                <a:gd name="connsiteX10" fmla="*/ 21455 w 32831"/>
                <a:gd name="connsiteY10" fmla="*/ 20388 h 29545"/>
                <a:gd name="connsiteX11" fmla="*/ 21455 w 32831"/>
                <a:gd name="connsiteY11" fmla="*/ 18656 h 29545"/>
                <a:gd name="connsiteX12" fmla="*/ 24008 w 32831"/>
                <a:gd name="connsiteY12" fmla="*/ 14643 h 29545"/>
                <a:gd name="connsiteX13" fmla="*/ 29114 w 32831"/>
                <a:gd name="connsiteY13" fmla="*/ 14643 h 29545"/>
                <a:gd name="connsiteX14" fmla="*/ 32726 w 32831"/>
                <a:gd name="connsiteY14" fmla="*/ 12163 h 29545"/>
                <a:gd name="connsiteX15" fmla="*/ 32215 w 32831"/>
                <a:gd name="connsiteY15" fmla="*/ 9810 h 29545"/>
                <a:gd name="connsiteX16" fmla="*/ 30847 w 32831"/>
                <a:gd name="connsiteY16" fmla="*/ 1877 h 29545"/>
                <a:gd name="connsiteX17" fmla="*/ 23461 w 32831"/>
                <a:gd name="connsiteY17" fmla="*/ 1877 h 29545"/>
                <a:gd name="connsiteX18" fmla="*/ 17169 w 32831"/>
                <a:gd name="connsiteY18" fmla="*/ 7257 h 29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831" h="29545">
                  <a:moveTo>
                    <a:pt x="17169" y="7257"/>
                  </a:moveTo>
                  <a:cubicBezTo>
                    <a:pt x="13923" y="7640"/>
                    <a:pt x="11004" y="9400"/>
                    <a:pt x="9144" y="12090"/>
                  </a:cubicBezTo>
                  <a:cubicBezTo>
                    <a:pt x="7412" y="14643"/>
                    <a:pt x="6317" y="12090"/>
                    <a:pt x="3764" y="11543"/>
                  </a:cubicBezTo>
                  <a:cubicBezTo>
                    <a:pt x="1210" y="10996"/>
                    <a:pt x="573" y="18382"/>
                    <a:pt x="25" y="21574"/>
                  </a:cubicBezTo>
                  <a:cubicBezTo>
                    <a:pt x="-522" y="24765"/>
                    <a:pt x="2031" y="24401"/>
                    <a:pt x="2031" y="24401"/>
                  </a:cubicBezTo>
                  <a:cubicBezTo>
                    <a:pt x="2031" y="24401"/>
                    <a:pt x="11150" y="28322"/>
                    <a:pt x="13430" y="29234"/>
                  </a:cubicBezTo>
                  <a:cubicBezTo>
                    <a:pt x="15710" y="30146"/>
                    <a:pt x="15163" y="28686"/>
                    <a:pt x="13430" y="26680"/>
                  </a:cubicBezTo>
                  <a:cubicBezTo>
                    <a:pt x="11697" y="24674"/>
                    <a:pt x="12883" y="23762"/>
                    <a:pt x="14889" y="21847"/>
                  </a:cubicBezTo>
                  <a:cubicBezTo>
                    <a:pt x="16895" y="19932"/>
                    <a:pt x="17716" y="23762"/>
                    <a:pt x="17169" y="26407"/>
                  </a:cubicBezTo>
                  <a:cubicBezTo>
                    <a:pt x="16621" y="29051"/>
                    <a:pt x="21181" y="27501"/>
                    <a:pt x="23096" y="25221"/>
                  </a:cubicBezTo>
                  <a:cubicBezTo>
                    <a:pt x="25011" y="22942"/>
                    <a:pt x="26287" y="22121"/>
                    <a:pt x="21455" y="20388"/>
                  </a:cubicBezTo>
                  <a:cubicBezTo>
                    <a:pt x="16621" y="18656"/>
                    <a:pt x="19448" y="19568"/>
                    <a:pt x="21455" y="18656"/>
                  </a:cubicBezTo>
                  <a:cubicBezTo>
                    <a:pt x="23461" y="17744"/>
                    <a:pt x="24829" y="17014"/>
                    <a:pt x="24008" y="14643"/>
                  </a:cubicBezTo>
                  <a:cubicBezTo>
                    <a:pt x="23187" y="12272"/>
                    <a:pt x="26014" y="14096"/>
                    <a:pt x="29114" y="14643"/>
                  </a:cubicBezTo>
                  <a:cubicBezTo>
                    <a:pt x="30802" y="14953"/>
                    <a:pt x="32415" y="13841"/>
                    <a:pt x="32726" y="12163"/>
                  </a:cubicBezTo>
                  <a:cubicBezTo>
                    <a:pt x="32881" y="11342"/>
                    <a:pt x="32698" y="10494"/>
                    <a:pt x="32215" y="9810"/>
                  </a:cubicBezTo>
                  <a:cubicBezTo>
                    <a:pt x="30847" y="8442"/>
                    <a:pt x="31394" y="5889"/>
                    <a:pt x="30847" y="1877"/>
                  </a:cubicBezTo>
                  <a:cubicBezTo>
                    <a:pt x="30300" y="-2136"/>
                    <a:pt x="24829" y="1330"/>
                    <a:pt x="23461" y="1877"/>
                  </a:cubicBezTo>
                  <a:cubicBezTo>
                    <a:pt x="22093" y="2424"/>
                    <a:pt x="20816" y="6710"/>
                    <a:pt x="17169" y="7257"/>
                  </a:cubicBezTo>
                  <a:close/>
                </a:path>
              </a:pathLst>
            </a:custGeom>
            <a:grpFill/>
            <a:ln w="4559" cap="flat">
              <a:solidFill>
                <a:srgbClr val="FFFFFF"/>
              </a:solidFill>
              <a:prstDash val="solid"/>
              <a:miter/>
            </a:ln>
          </p:spPr>
          <p:txBody>
            <a:bodyPr rtlCol="0" anchor="ctr"/>
            <a:lstStyle/>
            <a:p>
              <a:endParaRPr lang="en-US"/>
            </a:p>
          </p:txBody>
        </p:sp>
        <p:sp>
          <p:nvSpPr>
            <p:cNvPr id="1446" name="Freeform: Shape 1445">
              <a:extLst>
                <a:ext uri="{FF2B5EF4-FFF2-40B4-BE49-F238E27FC236}">
                  <a16:creationId xmlns:a16="http://schemas.microsoft.com/office/drawing/2014/main" id="{612E568A-8205-F620-BEE7-F74B8665A2D8}"/>
                </a:ext>
              </a:extLst>
            </p:cNvPr>
            <p:cNvSpPr/>
            <p:nvPr/>
          </p:nvSpPr>
          <p:spPr>
            <a:xfrm>
              <a:off x="5449579" y="2077258"/>
              <a:ext cx="10350" cy="7117"/>
            </a:xfrm>
            <a:custGeom>
              <a:avLst/>
              <a:gdLst>
                <a:gd name="connsiteX0" fmla="*/ 1570 w 10350"/>
                <a:gd name="connsiteY0" fmla="*/ 3291 h 7117"/>
                <a:gd name="connsiteX1" fmla="*/ 1570 w 10350"/>
                <a:gd name="connsiteY1" fmla="*/ 6483 h 7117"/>
                <a:gd name="connsiteX2" fmla="*/ 9868 w 10350"/>
                <a:gd name="connsiteY2" fmla="*/ 738 h 7117"/>
                <a:gd name="connsiteX3" fmla="*/ 1570 w 10350"/>
                <a:gd name="connsiteY3" fmla="*/ 3291 h 7117"/>
              </a:gdLst>
              <a:ahLst/>
              <a:cxnLst>
                <a:cxn ang="0">
                  <a:pos x="connsiteX0" y="connsiteY0"/>
                </a:cxn>
                <a:cxn ang="0">
                  <a:pos x="connsiteX1" y="connsiteY1"/>
                </a:cxn>
                <a:cxn ang="0">
                  <a:pos x="connsiteX2" y="connsiteY2"/>
                </a:cxn>
                <a:cxn ang="0">
                  <a:pos x="connsiteX3" y="connsiteY3"/>
                </a:cxn>
              </a:cxnLst>
              <a:rect l="l" t="t" r="r" b="b"/>
              <a:pathLst>
                <a:path w="10350" h="7117">
                  <a:moveTo>
                    <a:pt x="1570" y="3291"/>
                  </a:moveTo>
                  <a:cubicBezTo>
                    <a:pt x="-2078" y="5844"/>
                    <a:pt x="1570" y="6483"/>
                    <a:pt x="1570" y="6483"/>
                  </a:cubicBezTo>
                  <a:cubicBezTo>
                    <a:pt x="6494" y="9036"/>
                    <a:pt x="11874" y="2744"/>
                    <a:pt x="9868" y="738"/>
                  </a:cubicBezTo>
                  <a:cubicBezTo>
                    <a:pt x="7862" y="-1269"/>
                    <a:pt x="5308" y="1011"/>
                    <a:pt x="1570" y="3291"/>
                  </a:cubicBezTo>
                  <a:close/>
                </a:path>
              </a:pathLst>
            </a:custGeom>
            <a:grpFill/>
            <a:ln w="4559" cap="flat">
              <a:solidFill>
                <a:srgbClr val="FFFFFF"/>
              </a:solidFill>
              <a:prstDash val="solid"/>
              <a:miter/>
            </a:ln>
          </p:spPr>
          <p:txBody>
            <a:bodyPr rtlCol="0" anchor="ctr"/>
            <a:lstStyle/>
            <a:p>
              <a:endParaRPr lang="en-US"/>
            </a:p>
          </p:txBody>
        </p:sp>
        <p:sp>
          <p:nvSpPr>
            <p:cNvPr id="1447" name="Freeform: Shape 1446">
              <a:extLst>
                <a:ext uri="{FF2B5EF4-FFF2-40B4-BE49-F238E27FC236}">
                  <a16:creationId xmlns:a16="http://schemas.microsoft.com/office/drawing/2014/main" id="{2B5131EA-FFD7-03AD-E889-A3DBCF48F5BB}"/>
                </a:ext>
              </a:extLst>
            </p:cNvPr>
            <p:cNvSpPr/>
            <p:nvPr/>
          </p:nvSpPr>
          <p:spPr>
            <a:xfrm>
              <a:off x="5434850" y="2090163"/>
              <a:ext cx="13995" cy="6689"/>
            </a:xfrm>
            <a:custGeom>
              <a:avLst/>
              <a:gdLst>
                <a:gd name="connsiteX0" fmla="*/ 2347 w 13995"/>
                <a:gd name="connsiteY0" fmla="*/ 3517 h 6689"/>
                <a:gd name="connsiteX1" fmla="*/ 8365 w 13995"/>
                <a:gd name="connsiteY1" fmla="*/ 5797 h 6689"/>
                <a:gd name="connsiteX2" fmla="*/ 13746 w 13995"/>
                <a:gd name="connsiteY2" fmla="*/ 2332 h 6689"/>
                <a:gd name="connsiteX3" fmla="*/ 2894 w 13995"/>
                <a:gd name="connsiteY3" fmla="*/ 326 h 6689"/>
                <a:gd name="connsiteX4" fmla="*/ 2347 w 13995"/>
                <a:gd name="connsiteY4" fmla="*/ 3517 h 6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95" h="6689">
                  <a:moveTo>
                    <a:pt x="2347" y="3517"/>
                  </a:moveTo>
                  <a:cubicBezTo>
                    <a:pt x="4581" y="3435"/>
                    <a:pt x="6751" y="4256"/>
                    <a:pt x="8365" y="5797"/>
                  </a:cubicBezTo>
                  <a:cubicBezTo>
                    <a:pt x="10918" y="8350"/>
                    <a:pt x="12378" y="4612"/>
                    <a:pt x="13746" y="2332"/>
                  </a:cubicBezTo>
                  <a:cubicBezTo>
                    <a:pt x="15113" y="52"/>
                    <a:pt x="9186" y="-495"/>
                    <a:pt x="2894" y="326"/>
                  </a:cubicBezTo>
                  <a:cubicBezTo>
                    <a:pt x="-3398" y="1146"/>
                    <a:pt x="2347" y="3517"/>
                    <a:pt x="2347" y="3517"/>
                  </a:cubicBezTo>
                  <a:close/>
                </a:path>
              </a:pathLst>
            </a:custGeom>
            <a:grpFill/>
            <a:ln w="4559" cap="flat">
              <a:solidFill>
                <a:srgbClr val="FFFFFF"/>
              </a:solidFill>
              <a:prstDash val="solid"/>
              <a:miter/>
            </a:ln>
          </p:spPr>
          <p:txBody>
            <a:bodyPr rtlCol="0" anchor="ctr"/>
            <a:lstStyle/>
            <a:p>
              <a:endParaRPr lang="en-US"/>
            </a:p>
          </p:txBody>
        </p:sp>
        <p:sp>
          <p:nvSpPr>
            <p:cNvPr id="1448" name="Freeform: Shape 1447">
              <a:extLst>
                <a:ext uri="{FF2B5EF4-FFF2-40B4-BE49-F238E27FC236}">
                  <a16:creationId xmlns:a16="http://schemas.microsoft.com/office/drawing/2014/main" id="{C447D981-7CEA-AC12-5A99-1B2B2A1DC43A}"/>
                </a:ext>
              </a:extLst>
            </p:cNvPr>
            <p:cNvSpPr/>
            <p:nvPr/>
          </p:nvSpPr>
          <p:spPr>
            <a:xfrm>
              <a:off x="5440713" y="2097933"/>
              <a:ext cx="3866" cy="3437"/>
            </a:xfrm>
            <a:custGeom>
              <a:avLst/>
              <a:gdLst>
                <a:gd name="connsiteX0" fmla="*/ 3049 w 3866"/>
                <a:gd name="connsiteY0" fmla="*/ 854 h 3437"/>
                <a:gd name="connsiteX1" fmla="*/ -52 w 3866"/>
                <a:gd name="connsiteY1" fmla="*/ 1401 h 3437"/>
                <a:gd name="connsiteX2" fmla="*/ 3049 w 3866"/>
                <a:gd name="connsiteY2" fmla="*/ 854 h 3437"/>
              </a:gdLst>
              <a:ahLst/>
              <a:cxnLst>
                <a:cxn ang="0">
                  <a:pos x="connsiteX0" y="connsiteY0"/>
                </a:cxn>
                <a:cxn ang="0">
                  <a:pos x="connsiteX1" y="connsiteY1"/>
                </a:cxn>
                <a:cxn ang="0">
                  <a:pos x="connsiteX2" y="connsiteY2"/>
                </a:cxn>
              </a:cxnLst>
              <a:rect l="l" t="t" r="r" b="b"/>
              <a:pathLst>
                <a:path w="3866" h="3437">
                  <a:moveTo>
                    <a:pt x="3049" y="854"/>
                  </a:moveTo>
                  <a:cubicBezTo>
                    <a:pt x="496" y="-1426"/>
                    <a:pt x="-52" y="1401"/>
                    <a:pt x="-52" y="1401"/>
                  </a:cubicBezTo>
                  <a:cubicBezTo>
                    <a:pt x="1043" y="5140"/>
                    <a:pt x="5603" y="2860"/>
                    <a:pt x="3049" y="854"/>
                  </a:cubicBezTo>
                  <a:close/>
                </a:path>
              </a:pathLst>
            </a:custGeom>
            <a:grpFill/>
            <a:ln w="4559" cap="flat">
              <a:solidFill>
                <a:srgbClr val="FFFFFF"/>
              </a:solidFill>
              <a:prstDash val="solid"/>
              <a:miter/>
            </a:ln>
          </p:spPr>
          <p:txBody>
            <a:bodyPr rtlCol="0" anchor="ctr"/>
            <a:lstStyle/>
            <a:p>
              <a:endParaRPr lang="en-US"/>
            </a:p>
          </p:txBody>
        </p:sp>
        <p:sp>
          <p:nvSpPr>
            <p:cNvPr id="1449" name="Freeform: Shape 1448">
              <a:extLst>
                <a:ext uri="{FF2B5EF4-FFF2-40B4-BE49-F238E27FC236}">
                  <a16:creationId xmlns:a16="http://schemas.microsoft.com/office/drawing/2014/main" id="{2F066D54-A457-00E9-632C-824991DC007B}"/>
                </a:ext>
              </a:extLst>
            </p:cNvPr>
            <p:cNvSpPr/>
            <p:nvPr/>
          </p:nvSpPr>
          <p:spPr>
            <a:xfrm>
              <a:off x="5435242" y="2120543"/>
              <a:ext cx="3323" cy="3397"/>
            </a:xfrm>
            <a:custGeom>
              <a:avLst/>
              <a:gdLst>
                <a:gd name="connsiteX0" fmla="*/ -52 w 3323"/>
                <a:gd name="connsiteY0" fmla="*/ 1862 h 3397"/>
                <a:gd name="connsiteX1" fmla="*/ 3140 w 3323"/>
                <a:gd name="connsiteY1" fmla="*/ 2774 h 3397"/>
                <a:gd name="connsiteX2" fmla="*/ -52 w 3323"/>
                <a:gd name="connsiteY2" fmla="*/ 1862 h 3397"/>
              </a:gdLst>
              <a:ahLst/>
              <a:cxnLst>
                <a:cxn ang="0">
                  <a:pos x="connsiteX0" y="connsiteY0"/>
                </a:cxn>
                <a:cxn ang="0">
                  <a:pos x="connsiteX1" y="connsiteY1"/>
                </a:cxn>
                <a:cxn ang="0">
                  <a:pos x="connsiteX2" y="connsiteY2"/>
                </a:cxn>
              </a:cxnLst>
              <a:rect l="l" t="t" r="r" b="b"/>
              <a:pathLst>
                <a:path w="3323" h="3397">
                  <a:moveTo>
                    <a:pt x="-52" y="1862"/>
                  </a:moveTo>
                  <a:cubicBezTo>
                    <a:pt x="-52" y="1862"/>
                    <a:pt x="2228" y="4507"/>
                    <a:pt x="3140" y="2774"/>
                  </a:cubicBezTo>
                  <a:cubicBezTo>
                    <a:pt x="4052" y="1042"/>
                    <a:pt x="-52" y="-2059"/>
                    <a:pt x="-52" y="1862"/>
                  </a:cubicBezTo>
                  <a:close/>
                </a:path>
              </a:pathLst>
            </a:custGeom>
            <a:grpFill/>
            <a:ln w="4559" cap="flat">
              <a:solidFill>
                <a:srgbClr val="FFFFFF"/>
              </a:solidFill>
              <a:prstDash val="solid"/>
              <a:miter/>
            </a:ln>
          </p:spPr>
          <p:txBody>
            <a:bodyPr rtlCol="0" anchor="ctr"/>
            <a:lstStyle/>
            <a:p>
              <a:endParaRPr lang="en-US"/>
            </a:p>
          </p:txBody>
        </p:sp>
        <p:sp>
          <p:nvSpPr>
            <p:cNvPr id="1450" name="Freeform: Shape 1449">
              <a:extLst>
                <a:ext uri="{FF2B5EF4-FFF2-40B4-BE49-F238E27FC236}">
                  <a16:creationId xmlns:a16="http://schemas.microsoft.com/office/drawing/2014/main" id="{095F6EC3-969F-8B36-21FC-A5B3AECD4134}"/>
                </a:ext>
              </a:extLst>
            </p:cNvPr>
            <p:cNvSpPr/>
            <p:nvPr/>
          </p:nvSpPr>
          <p:spPr>
            <a:xfrm>
              <a:off x="5437527" y="2101533"/>
              <a:ext cx="7928" cy="14979"/>
            </a:xfrm>
            <a:custGeom>
              <a:avLst/>
              <a:gdLst>
                <a:gd name="connsiteX0" fmla="*/ 6236 w 7928"/>
                <a:gd name="connsiteY0" fmla="*/ 6374 h 14979"/>
                <a:gd name="connsiteX1" fmla="*/ 5689 w 7928"/>
                <a:gd name="connsiteY1" fmla="*/ 1541 h 14979"/>
                <a:gd name="connsiteX2" fmla="*/ 217 w 7928"/>
                <a:gd name="connsiteY2" fmla="*/ 4641 h 14979"/>
                <a:gd name="connsiteX3" fmla="*/ 5689 w 7928"/>
                <a:gd name="connsiteY3" fmla="*/ 14945 h 14979"/>
                <a:gd name="connsiteX4" fmla="*/ 4777 w 7928"/>
                <a:gd name="connsiteY4" fmla="*/ 10386 h 14979"/>
                <a:gd name="connsiteX5" fmla="*/ 4230 w 7928"/>
                <a:gd name="connsiteY5" fmla="*/ 7194 h 14979"/>
                <a:gd name="connsiteX6" fmla="*/ 6236 w 7928"/>
                <a:gd name="connsiteY6" fmla="*/ 6374 h 1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8" h="14979">
                  <a:moveTo>
                    <a:pt x="6236" y="6374"/>
                  </a:moveTo>
                  <a:cubicBezTo>
                    <a:pt x="8242" y="5553"/>
                    <a:pt x="8789" y="3547"/>
                    <a:pt x="5689" y="1541"/>
                  </a:cubicBezTo>
                  <a:cubicBezTo>
                    <a:pt x="2588" y="-466"/>
                    <a:pt x="1950" y="-1560"/>
                    <a:pt x="217" y="4641"/>
                  </a:cubicBezTo>
                  <a:cubicBezTo>
                    <a:pt x="-1515" y="10842"/>
                    <a:pt x="5689" y="14945"/>
                    <a:pt x="5689" y="14945"/>
                  </a:cubicBezTo>
                  <a:cubicBezTo>
                    <a:pt x="7330" y="14945"/>
                    <a:pt x="4230" y="11207"/>
                    <a:pt x="4777" y="10386"/>
                  </a:cubicBezTo>
                  <a:cubicBezTo>
                    <a:pt x="5324" y="9565"/>
                    <a:pt x="6236" y="8927"/>
                    <a:pt x="4230" y="7194"/>
                  </a:cubicBezTo>
                  <a:cubicBezTo>
                    <a:pt x="2223" y="5462"/>
                    <a:pt x="4230" y="7468"/>
                    <a:pt x="6236" y="6374"/>
                  </a:cubicBezTo>
                  <a:close/>
                </a:path>
              </a:pathLst>
            </a:custGeom>
            <a:grpFill/>
            <a:ln w="4559" cap="flat">
              <a:solidFill>
                <a:srgbClr val="FFFFFF"/>
              </a:solidFill>
              <a:prstDash val="solid"/>
              <a:miter/>
            </a:ln>
          </p:spPr>
          <p:txBody>
            <a:bodyPr rtlCol="0" anchor="ctr"/>
            <a:lstStyle/>
            <a:p>
              <a:endParaRPr lang="en-US"/>
            </a:p>
          </p:txBody>
        </p:sp>
        <p:sp>
          <p:nvSpPr>
            <p:cNvPr id="1451" name="Freeform: Shape 1450">
              <a:extLst>
                <a:ext uri="{FF2B5EF4-FFF2-40B4-BE49-F238E27FC236}">
                  <a16:creationId xmlns:a16="http://schemas.microsoft.com/office/drawing/2014/main" id="{26F088BC-A57B-1DF6-4E65-FAD8F5E46365}"/>
                </a:ext>
              </a:extLst>
            </p:cNvPr>
            <p:cNvSpPr/>
            <p:nvPr/>
          </p:nvSpPr>
          <p:spPr>
            <a:xfrm>
              <a:off x="5460526" y="2088768"/>
              <a:ext cx="36723" cy="31118"/>
            </a:xfrm>
            <a:custGeom>
              <a:avLst/>
              <a:gdLst>
                <a:gd name="connsiteX0" fmla="*/ 15974 w 36723"/>
                <a:gd name="connsiteY0" fmla="*/ 79 h 31118"/>
                <a:gd name="connsiteX1" fmla="*/ 12599 w 36723"/>
                <a:gd name="connsiteY1" fmla="*/ 7192 h 31118"/>
                <a:gd name="connsiteX2" fmla="*/ 6581 w 36723"/>
                <a:gd name="connsiteY2" fmla="*/ 3180 h 31118"/>
                <a:gd name="connsiteX3" fmla="*/ 4575 w 36723"/>
                <a:gd name="connsiteY3" fmla="*/ 6554 h 31118"/>
                <a:gd name="connsiteX4" fmla="*/ 927 w 36723"/>
                <a:gd name="connsiteY4" fmla="*/ 8013 h 31118"/>
                <a:gd name="connsiteX5" fmla="*/ 2295 w 36723"/>
                <a:gd name="connsiteY5" fmla="*/ 11752 h 31118"/>
                <a:gd name="connsiteX6" fmla="*/ 10046 w 36723"/>
                <a:gd name="connsiteY6" fmla="*/ 14305 h 31118"/>
                <a:gd name="connsiteX7" fmla="*/ 10046 w 36723"/>
                <a:gd name="connsiteY7" fmla="*/ 17405 h 31118"/>
                <a:gd name="connsiteX8" fmla="*/ 21171 w 36723"/>
                <a:gd name="connsiteY8" fmla="*/ 23971 h 31118"/>
                <a:gd name="connsiteX9" fmla="*/ 23998 w 36723"/>
                <a:gd name="connsiteY9" fmla="*/ 22238 h 31118"/>
                <a:gd name="connsiteX10" fmla="*/ 29652 w 36723"/>
                <a:gd name="connsiteY10" fmla="*/ 24518 h 31118"/>
                <a:gd name="connsiteX11" fmla="*/ 27463 w 36723"/>
                <a:gd name="connsiteY11" fmla="*/ 27436 h 31118"/>
                <a:gd name="connsiteX12" fmla="*/ 25731 w 36723"/>
                <a:gd name="connsiteY12" fmla="*/ 31084 h 31118"/>
                <a:gd name="connsiteX13" fmla="*/ 32570 w 36723"/>
                <a:gd name="connsiteY13" fmla="*/ 26251 h 31118"/>
                <a:gd name="connsiteX14" fmla="*/ 36582 w 36723"/>
                <a:gd name="connsiteY14" fmla="*/ 21965 h 31118"/>
                <a:gd name="connsiteX15" fmla="*/ 25093 w 36723"/>
                <a:gd name="connsiteY15" fmla="*/ 18864 h 31118"/>
                <a:gd name="connsiteX16" fmla="*/ 21992 w 36723"/>
                <a:gd name="connsiteY16" fmla="*/ 17405 h 31118"/>
                <a:gd name="connsiteX17" fmla="*/ 20259 w 36723"/>
                <a:gd name="connsiteY17" fmla="*/ 14578 h 31118"/>
                <a:gd name="connsiteX18" fmla="*/ 21445 w 36723"/>
                <a:gd name="connsiteY18" fmla="*/ 8286 h 31118"/>
                <a:gd name="connsiteX19" fmla="*/ 15974 w 36723"/>
                <a:gd name="connsiteY19" fmla="*/ 79 h 3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723" h="31118">
                  <a:moveTo>
                    <a:pt x="15974" y="79"/>
                  </a:moveTo>
                  <a:cubicBezTo>
                    <a:pt x="13147" y="-559"/>
                    <a:pt x="12873" y="1447"/>
                    <a:pt x="12599" y="7192"/>
                  </a:cubicBezTo>
                  <a:cubicBezTo>
                    <a:pt x="12326" y="12937"/>
                    <a:pt x="8040" y="4639"/>
                    <a:pt x="6581" y="3180"/>
                  </a:cubicBezTo>
                  <a:cubicBezTo>
                    <a:pt x="5122" y="1721"/>
                    <a:pt x="3754" y="1721"/>
                    <a:pt x="4575" y="6554"/>
                  </a:cubicBezTo>
                  <a:cubicBezTo>
                    <a:pt x="5396" y="11387"/>
                    <a:pt x="3754" y="8560"/>
                    <a:pt x="927" y="8013"/>
                  </a:cubicBezTo>
                  <a:cubicBezTo>
                    <a:pt x="-1899" y="7466"/>
                    <a:pt x="2295" y="11752"/>
                    <a:pt x="2295" y="11752"/>
                  </a:cubicBezTo>
                  <a:cubicBezTo>
                    <a:pt x="2933" y="13484"/>
                    <a:pt x="8040" y="13119"/>
                    <a:pt x="10046" y="14305"/>
                  </a:cubicBezTo>
                  <a:cubicBezTo>
                    <a:pt x="12052" y="15490"/>
                    <a:pt x="12599" y="17405"/>
                    <a:pt x="10046" y="17405"/>
                  </a:cubicBezTo>
                  <a:cubicBezTo>
                    <a:pt x="7493" y="17405"/>
                    <a:pt x="19165" y="24244"/>
                    <a:pt x="21171" y="23971"/>
                  </a:cubicBezTo>
                  <a:cubicBezTo>
                    <a:pt x="23178" y="23697"/>
                    <a:pt x="24272" y="24792"/>
                    <a:pt x="23998" y="22238"/>
                  </a:cubicBezTo>
                  <a:cubicBezTo>
                    <a:pt x="23725" y="19685"/>
                    <a:pt x="26551" y="23697"/>
                    <a:pt x="29652" y="24518"/>
                  </a:cubicBezTo>
                  <a:cubicBezTo>
                    <a:pt x="32752" y="25339"/>
                    <a:pt x="29652" y="24518"/>
                    <a:pt x="27463" y="27436"/>
                  </a:cubicBezTo>
                  <a:cubicBezTo>
                    <a:pt x="25275" y="30354"/>
                    <a:pt x="25731" y="31084"/>
                    <a:pt x="25731" y="31084"/>
                  </a:cubicBezTo>
                  <a:cubicBezTo>
                    <a:pt x="28384" y="30081"/>
                    <a:pt x="30737" y="28412"/>
                    <a:pt x="32570" y="26251"/>
                  </a:cubicBezTo>
                  <a:cubicBezTo>
                    <a:pt x="34212" y="23424"/>
                    <a:pt x="35397" y="24792"/>
                    <a:pt x="36582" y="21965"/>
                  </a:cubicBezTo>
                  <a:cubicBezTo>
                    <a:pt x="37768" y="19138"/>
                    <a:pt x="26825" y="18317"/>
                    <a:pt x="25093" y="18864"/>
                  </a:cubicBezTo>
                  <a:cubicBezTo>
                    <a:pt x="23360" y="19411"/>
                    <a:pt x="23998" y="16858"/>
                    <a:pt x="21992" y="17405"/>
                  </a:cubicBezTo>
                  <a:cubicBezTo>
                    <a:pt x="19986" y="17952"/>
                    <a:pt x="21992" y="16037"/>
                    <a:pt x="20259" y="14578"/>
                  </a:cubicBezTo>
                  <a:cubicBezTo>
                    <a:pt x="18527" y="13119"/>
                    <a:pt x="20259" y="12025"/>
                    <a:pt x="21445" y="8286"/>
                  </a:cubicBezTo>
                  <a:cubicBezTo>
                    <a:pt x="21782" y="4602"/>
                    <a:pt x="19502" y="1183"/>
                    <a:pt x="15974" y="79"/>
                  </a:cubicBezTo>
                  <a:close/>
                </a:path>
              </a:pathLst>
            </a:custGeom>
            <a:grpFill/>
            <a:ln w="4559" cap="flat">
              <a:solidFill>
                <a:srgbClr val="FFFFFF"/>
              </a:solidFill>
              <a:prstDash val="solid"/>
              <a:miter/>
            </a:ln>
          </p:spPr>
          <p:txBody>
            <a:bodyPr rtlCol="0" anchor="ctr"/>
            <a:lstStyle/>
            <a:p>
              <a:endParaRPr lang="en-US"/>
            </a:p>
          </p:txBody>
        </p:sp>
        <p:sp>
          <p:nvSpPr>
            <p:cNvPr id="1452" name="Freeform: Shape 1451">
              <a:extLst>
                <a:ext uri="{FF2B5EF4-FFF2-40B4-BE49-F238E27FC236}">
                  <a16:creationId xmlns:a16="http://schemas.microsoft.com/office/drawing/2014/main" id="{0E0765C0-937D-9602-02F3-05A370702EA6}"/>
                </a:ext>
              </a:extLst>
            </p:cNvPr>
            <p:cNvSpPr/>
            <p:nvPr/>
          </p:nvSpPr>
          <p:spPr>
            <a:xfrm>
              <a:off x="5472153" y="2119088"/>
              <a:ext cx="5593" cy="4528"/>
            </a:xfrm>
            <a:custGeom>
              <a:avLst/>
              <a:gdLst>
                <a:gd name="connsiteX0" fmla="*/ 5531 w 5593"/>
                <a:gd name="connsiteY0" fmla="*/ 2770 h 4528"/>
                <a:gd name="connsiteX1" fmla="*/ 699 w 5593"/>
                <a:gd name="connsiteY1" fmla="*/ 2770 h 4528"/>
                <a:gd name="connsiteX2" fmla="*/ 5531 w 5593"/>
                <a:gd name="connsiteY2" fmla="*/ 2770 h 4528"/>
              </a:gdLst>
              <a:ahLst/>
              <a:cxnLst>
                <a:cxn ang="0">
                  <a:pos x="connsiteX0" y="connsiteY0"/>
                </a:cxn>
                <a:cxn ang="0">
                  <a:pos x="connsiteX1" y="connsiteY1"/>
                </a:cxn>
                <a:cxn ang="0">
                  <a:pos x="connsiteX2" y="connsiteY2"/>
                </a:cxn>
              </a:cxnLst>
              <a:rect l="l" t="t" r="r" b="b"/>
              <a:pathLst>
                <a:path w="5593" h="4528">
                  <a:moveTo>
                    <a:pt x="5531" y="2770"/>
                  </a:moveTo>
                  <a:cubicBezTo>
                    <a:pt x="5531" y="-969"/>
                    <a:pt x="-2493" y="-969"/>
                    <a:pt x="699" y="2770"/>
                  </a:cubicBezTo>
                  <a:cubicBezTo>
                    <a:pt x="699" y="3043"/>
                    <a:pt x="5805" y="6509"/>
                    <a:pt x="5531" y="2770"/>
                  </a:cubicBezTo>
                  <a:close/>
                </a:path>
              </a:pathLst>
            </a:custGeom>
            <a:grpFill/>
            <a:ln w="4559" cap="flat">
              <a:solidFill>
                <a:srgbClr val="FFFFFF"/>
              </a:solidFill>
              <a:prstDash val="solid"/>
              <a:miter/>
            </a:ln>
          </p:spPr>
          <p:txBody>
            <a:bodyPr rtlCol="0" anchor="ctr"/>
            <a:lstStyle/>
            <a:p>
              <a:endParaRPr lang="en-US"/>
            </a:p>
          </p:txBody>
        </p:sp>
        <p:sp>
          <p:nvSpPr>
            <p:cNvPr id="1453" name="Freeform: Shape 1452">
              <a:extLst>
                <a:ext uri="{FF2B5EF4-FFF2-40B4-BE49-F238E27FC236}">
                  <a16:creationId xmlns:a16="http://schemas.microsoft.com/office/drawing/2014/main" id="{A94F651A-E6E7-AAC8-1D06-F8AC9A27C2AA}"/>
                </a:ext>
              </a:extLst>
            </p:cNvPr>
            <p:cNvSpPr/>
            <p:nvPr/>
          </p:nvSpPr>
          <p:spPr>
            <a:xfrm>
              <a:off x="5464332" y="2136141"/>
              <a:ext cx="6061" cy="5995"/>
            </a:xfrm>
            <a:custGeom>
              <a:avLst/>
              <a:gdLst>
                <a:gd name="connsiteX0" fmla="*/ -52 w 6061"/>
                <a:gd name="connsiteY0" fmla="*/ 5961 h 5995"/>
                <a:gd name="connsiteX1" fmla="*/ 5967 w 6061"/>
                <a:gd name="connsiteY1" fmla="*/ 855 h 5995"/>
                <a:gd name="connsiteX2" fmla="*/ -52 w 6061"/>
                <a:gd name="connsiteY2" fmla="*/ 5961 h 5995"/>
              </a:gdLst>
              <a:ahLst/>
              <a:cxnLst>
                <a:cxn ang="0">
                  <a:pos x="connsiteX0" y="connsiteY0"/>
                </a:cxn>
                <a:cxn ang="0">
                  <a:pos x="connsiteX1" y="connsiteY1"/>
                </a:cxn>
                <a:cxn ang="0">
                  <a:pos x="connsiteX2" y="connsiteY2"/>
                </a:cxn>
              </a:cxnLst>
              <a:rect l="l" t="t" r="r" b="b"/>
              <a:pathLst>
                <a:path w="6061" h="5995">
                  <a:moveTo>
                    <a:pt x="-52" y="5961"/>
                  </a:moveTo>
                  <a:cubicBezTo>
                    <a:pt x="-52" y="5961"/>
                    <a:pt x="5329" y="4502"/>
                    <a:pt x="5967" y="855"/>
                  </a:cubicBezTo>
                  <a:cubicBezTo>
                    <a:pt x="6605" y="-2793"/>
                    <a:pt x="-52" y="5961"/>
                    <a:pt x="-52" y="5961"/>
                  </a:cubicBezTo>
                  <a:close/>
                </a:path>
              </a:pathLst>
            </a:custGeom>
            <a:grpFill/>
            <a:ln w="4559" cap="flat">
              <a:solidFill>
                <a:srgbClr val="FFFFFF"/>
              </a:solidFill>
              <a:prstDash val="solid"/>
              <a:miter/>
            </a:ln>
          </p:spPr>
          <p:txBody>
            <a:bodyPr rtlCol="0" anchor="ctr"/>
            <a:lstStyle/>
            <a:p>
              <a:endParaRPr lang="en-US"/>
            </a:p>
          </p:txBody>
        </p:sp>
        <p:sp>
          <p:nvSpPr>
            <p:cNvPr id="1454" name="Freeform: Shape 1453">
              <a:extLst>
                <a:ext uri="{FF2B5EF4-FFF2-40B4-BE49-F238E27FC236}">
                  <a16:creationId xmlns:a16="http://schemas.microsoft.com/office/drawing/2014/main" id="{C3BFC0FE-D2B3-D15B-A484-31C6E34C39B0}"/>
                </a:ext>
              </a:extLst>
            </p:cNvPr>
            <p:cNvSpPr/>
            <p:nvPr/>
          </p:nvSpPr>
          <p:spPr>
            <a:xfrm>
              <a:off x="5470106" y="2173371"/>
              <a:ext cx="15923" cy="16610"/>
            </a:xfrm>
            <a:custGeom>
              <a:avLst/>
              <a:gdLst>
                <a:gd name="connsiteX0" fmla="*/ 12686 w 15923"/>
                <a:gd name="connsiteY0" fmla="*/ 13140 h 16610"/>
                <a:gd name="connsiteX1" fmla="*/ 14966 w 15923"/>
                <a:gd name="connsiteY1" fmla="*/ 7213 h 16610"/>
                <a:gd name="connsiteX2" fmla="*/ 12138 w 15923"/>
                <a:gd name="connsiteY2" fmla="*/ 1468 h 16610"/>
                <a:gd name="connsiteX3" fmla="*/ 7305 w 15923"/>
                <a:gd name="connsiteY3" fmla="*/ 1468 h 16610"/>
                <a:gd name="connsiteX4" fmla="*/ 4752 w 15923"/>
                <a:gd name="connsiteY4" fmla="*/ 2107 h 16610"/>
                <a:gd name="connsiteX5" fmla="*/ 466 w 15923"/>
                <a:gd name="connsiteY5" fmla="*/ 3748 h 16610"/>
                <a:gd name="connsiteX6" fmla="*/ 5026 w 15923"/>
                <a:gd name="connsiteY6" fmla="*/ 6393 h 16610"/>
                <a:gd name="connsiteX7" fmla="*/ 6120 w 15923"/>
                <a:gd name="connsiteY7" fmla="*/ 14600 h 16610"/>
                <a:gd name="connsiteX8" fmla="*/ 12686 w 15923"/>
                <a:gd name="connsiteY8" fmla="*/ 13140 h 1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23" h="16610">
                  <a:moveTo>
                    <a:pt x="12686" y="13140"/>
                  </a:moveTo>
                  <a:cubicBezTo>
                    <a:pt x="16424" y="11773"/>
                    <a:pt x="16424" y="8946"/>
                    <a:pt x="14966" y="7213"/>
                  </a:cubicBezTo>
                  <a:cubicBezTo>
                    <a:pt x="13798" y="5417"/>
                    <a:pt x="12849" y="3484"/>
                    <a:pt x="12138" y="1468"/>
                  </a:cubicBezTo>
                  <a:cubicBezTo>
                    <a:pt x="10953" y="-1085"/>
                    <a:pt x="8673" y="100"/>
                    <a:pt x="7305" y="1468"/>
                  </a:cubicBezTo>
                  <a:cubicBezTo>
                    <a:pt x="5937" y="2836"/>
                    <a:pt x="5299" y="3201"/>
                    <a:pt x="4752" y="2107"/>
                  </a:cubicBezTo>
                  <a:cubicBezTo>
                    <a:pt x="4205" y="1012"/>
                    <a:pt x="2108" y="921"/>
                    <a:pt x="466" y="3748"/>
                  </a:cubicBezTo>
                  <a:cubicBezTo>
                    <a:pt x="-1175" y="6575"/>
                    <a:pt x="1287" y="6393"/>
                    <a:pt x="5026" y="6393"/>
                  </a:cubicBezTo>
                  <a:cubicBezTo>
                    <a:pt x="8764" y="6393"/>
                    <a:pt x="6667" y="10040"/>
                    <a:pt x="6120" y="14600"/>
                  </a:cubicBezTo>
                  <a:cubicBezTo>
                    <a:pt x="5573" y="19159"/>
                    <a:pt x="9038" y="14600"/>
                    <a:pt x="12686" y="13140"/>
                  </a:cubicBezTo>
                  <a:close/>
                </a:path>
              </a:pathLst>
            </a:custGeom>
            <a:grpFill/>
            <a:ln w="4559" cap="flat">
              <a:solidFill>
                <a:srgbClr val="FFFFFF"/>
              </a:solidFill>
              <a:prstDash val="solid"/>
              <a:miter/>
            </a:ln>
          </p:spPr>
          <p:txBody>
            <a:bodyPr rtlCol="0" anchor="ctr"/>
            <a:lstStyle/>
            <a:p>
              <a:endParaRPr lang="en-US"/>
            </a:p>
          </p:txBody>
        </p:sp>
        <p:sp>
          <p:nvSpPr>
            <p:cNvPr id="1455" name="Freeform: Shape 1454">
              <a:extLst>
                <a:ext uri="{FF2B5EF4-FFF2-40B4-BE49-F238E27FC236}">
                  <a16:creationId xmlns:a16="http://schemas.microsoft.com/office/drawing/2014/main" id="{F3671A3A-A55F-D1CD-A6FB-706D0C977781}"/>
                </a:ext>
              </a:extLst>
            </p:cNvPr>
            <p:cNvSpPr/>
            <p:nvPr/>
          </p:nvSpPr>
          <p:spPr>
            <a:xfrm>
              <a:off x="5485067" y="2162578"/>
              <a:ext cx="11818" cy="15476"/>
            </a:xfrm>
            <a:custGeom>
              <a:avLst/>
              <a:gdLst>
                <a:gd name="connsiteX0" fmla="*/ 3743 w 11818"/>
                <a:gd name="connsiteY0" fmla="*/ 13173 h 15476"/>
                <a:gd name="connsiteX1" fmla="*/ 8849 w 11818"/>
                <a:gd name="connsiteY1" fmla="*/ 4874 h 15476"/>
                <a:gd name="connsiteX2" fmla="*/ 9943 w 11818"/>
                <a:gd name="connsiteY2" fmla="*/ 862 h 15476"/>
                <a:gd name="connsiteX3" fmla="*/ 277 w 11818"/>
                <a:gd name="connsiteY3" fmla="*/ 13173 h 15476"/>
                <a:gd name="connsiteX4" fmla="*/ 3743 w 11818"/>
                <a:gd name="connsiteY4" fmla="*/ 13173 h 15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8" h="15476">
                  <a:moveTo>
                    <a:pt x="3743" y="13173"/>
                  </a:moveTo>
                  <a:cubicBezTo>
                    <a:pt x="5265" y="10300"/>
                    <a:pt x="6971" y="7528"/>
                    <a:pt x="8849" y="4874"/>
                  </a:cubicBezTo>
                  <a:cubicBezTo>
                    <a:pt x="10308" y="2595"/>
                    <a:pt x="13956" y="-1965"/>
                    <a:pt x="9943" y="862"/>
                  </a:cubicBezTo>
                  <a:cubicBezTo>
                    <a:pt x="5931" y="3689"/>
                    <a:pt x="-1728" y="6333"/>
                    <a:pt x="277" y="13173"/>
                  </a:cubicBezTo>
                  <a:cubicBezTo>
                    <a:pt x="277" y="13173"/>
                    <a:pt x="1189" y="18279"/>
                    <a:pt x="3743" y="13173"/>
                  </a:cubicBezTo>
                  <a:close/>
                </a:path>
              </a:pathLst>
            </a:custGeom>
            <a:grpFill/>
            <a:ln w="4559" cap="flat">
              <a:solidFill>
                <a:srgbClr val="FFFFFF"/>
              </a:solidFill>
              <a:prstDash val="solid"/>
              <a:miter/>
            </a:ln>
          </p:spPr>
          <p:txBody>
            <a:bodyPr rtlCol="0" anchor="ctr"/>
            <a:lstStyle/>
            <a:p>
              <a:endParaRPr lang="en-US"/>
            </a:p>
          </p:txBody>
        </p:sp>
        <p:sp>
          <p:nvSpPr>
            <p:cNvPr id="1456" name="Freeform: Shape 1455">
              <a:extLst>
                <a:ext uri="{FF2B5EF4-FFF2-40B4-BE49-F238E27FC236}">
                  <a16:creationId xmlns:a16="http://schemas.microsoft.com/office/drawing/2014/main" id="{8DECBE62-6B33-2A05-0AD0-1676A72009A0}"/>
                </a:ext>
              </a:extLst>
            </p:cNvPr>
            <p:cNvSpPr/>
            <p:nvPr/>
          </p:nvSpPr>
          <p:spPr>
            <a:xfrm>
              <a:off x="5508198" y="2182728"/>
              <a:ext cx="9730" cy="12950"/>
            </a:xfrm>
            <a:custGeom>
              <a:avLst/>
              <a:gdLst>
                <a:gd name="connsiteX0" fmla="*/ 7695 w 9730"/>
                <a:gd name="connsiteY0" fmla="*/ 12902 h 12950"/>
                <a:gd name="connsiteX1" fmla="*/ 8242 w 9730"/>
                <a:gd name="connsiteY1" fmla="*/ 5242 h 12950"/>
                <a:gd name="connsiteX2" fmla="*/ 1951 w 9730"/>
                <a:gd name="connsiteY2" fmla="*/ 135 h 12950"/>
                <a:gd name="connsiteX3" fmla="*/ 856 w 9730"/>
                <a:gd name="connsiteY3" fmla="*/ 4148 h 12950"/>
                <a:gd name="connsiteX4" fmla="*/ 7695 w 9730"/>
                <a:gd name="connsiteY4" fmla="*/ 12902 h 12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0" h="12950">
                  <a:moveTo>
                    <a:pt x="7695" y="12902"/>
                  </a:moveTo>
                  <a:cubicBezTo>
                    <a:pt x="10522" y="12902"/>
                    <a:pt x="9975" y="8342"/>
                    <a:pt x="8242" y="5242"/>
                  </a:cubicBezTo>
                  <a:cubicBezTo>
                    <a:pt x="6510" y="2141"/>
                    <a:pt x="5689" y="-777"/>
                    <a:pt x="1951" y="135"/>
                  </a:cubicBezTo>
                  <a:cubicBezTo>
                    <a:pt x="-1788" y="1047"/>
                    <a:pt x="856" y="4148"/>
                    <a:pt x="856" y="4148"/>
                  </a:cubicBezTo>
                  <a:cubicBezTo>
                    <a:pt x="1403" y="6701"/>
                    <a:pt x="4778" y="13267"/>
                    <a:pt x="7695" y="12902"/>
                  </a:cubicBezTo>
                  <a:close/>
                </a:path>
              </a:pathLst>
            </a:custGeom>
            <a:grpFill/>
            <a:ln w="4559" cap="flat">
              <a:solidFill>
                <a:srgbClr val="FFFFFF"/>
              </a:solidFill>
              <a:prstDash val="solid"/>
              <a:miter/>
            </a:ln>
          </p:spPr>
          <p:txBody>
            <a:bodyPr rtlCol="0" anchor="ctr"/>
            <a:lstStyle/>
            <a:p>
              <a:endParaRPr lang="en-US"/>
            </a:p>
          </p:txBody>
        </p:sp>
        <p:sp>
          <p:nvSpPr>
            <p:cNvPr id="1457" name="Freeform: Shape 1456">
              <a:extLst>
                <a:ext uri="{FF2B5EF4-FFF2-40B4-BE49-F238E27FC236}">
                  <a16:creationId xmlns:a16="http://schemas.microsoft.com/office/drawing/2014/main" id="{BC535F86-FABA-781C-A68B-6C3941CDD34B}"/>
                </a:ext>
              </a:extLst>
            </p:cNvPr>
            <p:cNvSpPr/>
            <p:nvPr/>
          </p:nvSpPr>
          <p:spPr>
            <a:xfrm>
              <a:off x="5527725" y="2244458"/>
              <a:ext cx="15410" cy="17285"/>
            </a:xfrm>
            <a:custGeom>
              <a:avLst/>
              <a:gdLst>
                <a:gd name="connsiteX0" fmla="*/ 2667 w 15410"/>
                <a:gd name="connsiteY0" fmla="*/ 17010 h 17285"/>
                <a:gd name="connsiteX1" fmla="*/ 12607 w 15410"/>
                <a:gd name="connsiteY1" fmla="*/ 10445 h 17285"/>
                <a:gd name="connsiteX2" fmla="*/ 15160 w 15410"/>
                <a:gd name="connsiteY2" fmla="*/ 4244 h 17285"/>
                <a:gd name="connsiteX3" fmla="*/ 11512 w 15410"/>
                <a:gd name="connsiteY3" fmla="*/ 1691 h 17285"/>
                <a:gd name="connsiteX4" fmla="*/ 661 w 15410"/>
                <a:gd name="connsiteY4" fmla="*/ 12816 h 17285"/>
                <a:gd name="connsiteX5" fmla="*/ 2667 w 15410"/>
                <a:gd name="connsiteY5" fmla="*/ 17010 h 17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10" h="17285">
                  <a:moveTo>
                    <a:pt x="2667" y="17010"/>
                  </a:moveTo>
                  <a:cubicBezTo>
                    <a:pt x="6570" y="15871"/>
                    <a:pt x="10026" y="13582"/>
                    <a:pt x="12607" y="10445"/>
                  </a:cubicBezTo>
                  <a:cubicBezTo>
                    <a:pt x="14887" y="7892"/>
                    <a:pt x="15798" y="8530"/>
                    <a:pt x="15160" y="4244"/>
                  </a:cubicBezTo>
                  <a:cubicBezTo>
                    <a:pt x="14522" y="-42"/>
                    <a:pt x="15160" y="-1501"/>
                    <a:pt x="11512" y="1691"/>
                  </a:cubicBezTo>
                  <a:cubicBezTo>
                    <a:pt x="7318" y="4791"/>
                    <a:pt x="3652" y="8548"/>
                    <a:pt x="661" y="12816"/>
                  </a:cubicBezTo>
                  <a:cubicBezTo>
                    <a:pt x="661" y="12816"/>
                    <a:pt x="-1892" y="18470"/>
                    <a:pt x="2667" y="17010"/>
                  </a:cubicBezTo>
                  <a:close/>
                </a:path>
              </a:pathLst>
            </a:custGeom>
            <a:grpFill/>
            <a:ln w="4559" cap="flat">
              <a:solidFill>
                <a:srgbClr val="FFFFFF"/>
              </a:solidFill>
              <a:prstDash val="solid"/>
              <a:miter/>
            </a:ln>
          </p:spPr>
          <p:txBody>
            <a:bodyPr rtlCol="0" anchor="ctr"/>
            <a:lstStyle/>
            <a:p>
              <a:endParaRPr lang="en-US"/>
            </a:p>
          </p:txBody>
        </p:sp>
        <p:sp>
          <p:nvSpPr>
            <p:cNvPr id="1458" name="Freeform: Shape 1457">
              <a:extLst>
                <a:ext uri="{FF2B5EF4-FFF2-40B4-BE49-F238E27FC236}">
                  <a16:creationId xmlns:a16="http://schemas.microsoft.com/office/drawing/2014/main" id="{060B67AB-930B-0810-5728-19BFE1EF4592}"/>
                </a:ext>
              </a:extLst>
            </p:cNvPr>
            <p:cNvSpPr/>
            <p:nvPr/>
          </p:nvSpPr>
          <p:spPr>
            <a:xfrm>
              <a:off x="5413711" y="2206987"/>
              <a:ext cx="92478" cy="55770"/>
            </a:xfrm>
            <a:custGeom>
              <a:avLst/>
              <a:gdLst>
                <a:gd name="connsiteX0" fmla="*/ 88230 w 92478"/>
                <a:gd name="connsiteY0" fmla="*/ 27764 h 55770"/>
                <a:gd name="connsiteX1" fmla="*/ 79111 w 92478"/>
                <a:gd name="connsiteY1" fmla="*/ 27764 h 55770"/>
                <a:gd name="connsiteX2" fmla="*/ 80570 w 92478"/>
                <a:gd name="connsiteY2" fmla="*/ 22566 h 55770"/>
                <a:gd name="connsiteX3" fmla="*/ 80570 w 92478"/>
                <a:gd name="connsiteY3" fmla="*/ 16274 h 55770"/>
                <a:gd name="connsiteX4" fmla="*/ 72272 w 92478"/>
                <a:gd name="connsiteY4" fmla="*/ 4054 h 55770"/>
                <a:gd name="connsiteX5" fmla="*/ 58593 w 92478"/>
                <a:gd name="connsiteY5" fmla="*/ 42 h 55770"/>
                <a:gd name="connsiteX6" fmla="*/ 40903 w 92478"/>
                <a:gd name="connsiteY6" fmla="*/ 4328 h 55770"/>
                <a:gd name="connsiteX7" fmla="*/ 33243 w 92478"/>
                <a:gd name="connsiteY7" fmla="*/ 6608 h 55770"/>
                <a:gd name="connsiteX8" fmla="*/ 32057 w 92478"/>
                <a:gd name="connsiteY8" fmla="*/ 6608 h 55770"/>
                <a:gd name="connsiteX9" fmla="*/ 26313 w 92478"/>
                <a:gd name="connsiteY9" fmla="*/ 11076 h 55770"/>
                <a:gd name="connsiteX10" fmla="*/ 23395 w 92478"/>
                <a:gd name="connsiteY10" fmla="*/ 16547 h 55770"/>
                <a:gd name="connsiteX11" fmla="*/ 16373 w 92478"/>
                <a:gd name="connsiteY11" fmla="*/ 22748 h 55770"/>
                <a:gd name="connsiteX12" fmla="*/ 9625 w 92478"/>
                <a:gd name="connsiteY12" fmla="*/ 25757 h 55770"/>
                <a:gd name="connsiteX13" fmla="*/ 13637 w 92478"/>
                <a:gd name="connsiteY13" fmla="*/ 29496 h 55770"/>
                <a:gd name="connsiteX14" fmla="*/ 1326 w 92478"/>
                <a:gd name="connsiteY14" fmla="*/ 34329 h 55770"/>
                <a:gd name="connsiteX15" fmla="*/ 1326 w 92478"/>
                <a:gd name="connsiteY15" fmla="*/ 37065 h 55770"/>
                <a:gd name="connsiteX16" fmla="*/ 10445 w 92478"/>
                <a:gd name="connsiteY16" fmla="*/ 44269 h 55770"/>
                <a:gd name="connsiteX17" fmla="*/ 27316 w 92478"/>
                <a:gd name="connsiteY17" fmla="*/ 51290 h 55770"/>
                <a:gd name="connsiteX18" fmla="*/ 29595 w 92478"/>
                <a:gd name="connsiteY18" fmla="*/ 49923 h 55770"/>
                <a:gd name="connsiteX19" fmla="*/ 32240 w 92478"/>
                <a:gd name="connsiteY19" fmla="*/ 43083 h 55770"/>
                <a:gd name="connsiteX20" fmla="*/ 34793 w 92478"/>
                <a:gd name="connsiteY20" fmla="*/ 40986 h 55770"/>
                <a:gd name="connsiteX21" fmla="*/ 42179 w 92478"/>
                <a:gd name="connsiteY21" fmla="*/ 41624 h 55770"/>
                <a:gd name="connsiteX22" fmla="*/ 45188 w 92478"/>
                <a:gd name="connsiteY22" fmla="*/ 42719 h 55770"/>
                <a:gd name="connsiteX23" fmla="*/ 50477 w 92478"/>
                <a:gd name="connsiteY23" fmla="*/ 47825 h 55770"/>
                <a:gd name="connsiteX24" fmla="*/ 52028 w 92478"/>
                <a:gd name="connsiteY24" fmla="*/ 50743 h 55770"/>
                <a:gd name="connsiteX25" fmla="*/ 52575 w 92478"/>
                <a:gd name="connsiteY25" fmla="*/ 53935 h 55770"/>
                <a:gd name="connsiteX26" fmla="*/ 54408 w 92478"/>
                <a:gd name="connsiteY26" fmla="*/ 54874 h 55770"/>
                <a:gd name="connsiteX27" fmla="*/ 54490 w 92478"/>
                <a:gd name="connsiteY27" fmla="*/ 54847 h 55770"/>
                <a:gd name="connsiteX28" fmla="*/ 68442 w 92478"/>
                <a:gd name="connsiteY28" fmla="*/ 54117 h 55770"/>
                <a:gd name="connsiteX29" fmla="*/ 71542 w 92478"/>
                <a:gd name="connsiteY29" fmla="*/ 55303 h 55770"/>
                <a:gd name="connsiteX30" fmla="*/ 76649 w 92478"/>
                <a:gd name="connsiteY30" fmla="*/ 51017 h 55770"/>
                <a:gd name="connsiteX31" fmla="*/ 85768 w 92478"/>
                <a:gd name="connsiteY31" fmla="*/ 45819 h 55770"/>
                <a:gd name="connsiteX32" fmla="*/ 85768 w 92478"/>
                <a:gd name="connsiteY32" fmla="*/ 40986 h 55770"/>
                <a:gd name="connsiteX33" fmla="*/ 84856 w 92478"/>
                <a:gd name="connsiteY33" fmla="*/ 38159 h 55770"/>
                <a:gd name="connsiteX34" fmla="*/ 87774 w 92478"/>
                <a:gd name="connsiteY34" fmla="*/ 37612 h 55770"/>
                <a:gd name="connsiteX35" fmla="*/ 92334 w 92478"/>
                <a:gd name="connsiteY35" fmla="*/ 40439 h 55770"/>
                <a:gd name="connsiteX36" fmla="*/ 88230 w 92478"/>
                <a:gd name="connsiteY36" fmla="*/ 27764 h 5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2478" h="55770">
                  <a:moveTo>
                    <a:pt x="88230" y="27764"/>
                  </a:moveTo>
                  <a:cubicBezTo>
                    <a:pt x="87044" y="24025"/>
                    <a:pt x="84765" y="26031"/>
                    <a:pt x="79111" y="27764"/>
                  </a:cubicBezTo>
                  <a:cubicBezTo>
                    <a:pt x="73457" y="29496"/>
                    <a:pt x="76557" y="24846"/>
                    <a:pt x="80570" y="22566"/>
                  </a:cubicBezTo>
                  <a:cubicBezTo>
                    <a:pt x="84582" y="20286"/>
                    <a:pt x="84582" y="20013"/>
                    <a:pt x="80570" y="16274"/>
                  </a:cubicBezTo>
                  <a:cubicBezTo>
                    <a:pt x="76557" y="12535"/>
                    <a:pt x="75463" y="8067"/>
                    <a:pt x="72272" y="4054"/>
                  </a:cubicBezTo>
                  <a:cubicBezTo>
                    <a:pt x="69080" y="42"/>
                    <a:pt x="64612" y="-232"/>
                    <a:pt x="58593" y="42"/>
                  </a:cubicBezTo>
                  <a:cubicBezTo>
                    <a:pt x="52520" y="598"/>
                    <a:pt x="46556" y="2048"/>
                    <a:pt x="40903" y="4328"/>
                  </a:cubicBezTo>
                  <a:cubicBezTo>
                    <a:pt x="38614" y="5778"/>
                    <a:pt x="35960" y="6571"/>
                    <a:pt x="33243" y="6608"/>
                  </a:cubicBezTo>
                  <a:cubicBezTo>
                    <a:pt x="32605" y="6608"/>
                    <a:pt x="32240" y="6608"/>
                    <a:pt x="32057" y="6608"/>
                  </a:cubicBezTo>
                  <a:cubicBezTo>
                    <a:pt x="30042" y="7966"/>
                    <a:pt x="28127" y="9462"/>
                    <a:pt x="26313" y="11076"/>
                  </a:cubicBezTo>
                  <a:cubicBezTo>
                    <a:pt x="24990" y="12690"/>
                    <a:pt x="24005" y="14550"/>
                    <a:pt x="23395" y="16547"/>
                  </a:cubicBezTo>
                  <a:cubicBezTo>
                    <a:pt x="22209" y="19639"/>
                    <a:pt x="19583" y="21955"/>
                    <a:pt x="16373" y="22748"/>
                  </a:cubicBezTo>
                  <a:cubicBezTo>
                    <a:pt x="11813" y="23569"/>
                    <a:pt x="4610" y="23295"/>
                    <a:pt x="9625" y="25757"/>
                  </a:cubicBezTo>
                  <a:cubicBezTo>
                    <a:pt x="14640" y="28220"/>
                    <a:pt x="15096" y="28767"/>
                    <a:pt x="13637" y="29496"/>
                  </a:cubicBezTo>
                  <a:cubicBezTo>
                    <a:pt x="12178" y="30226"/>
                    <a:pt x="1326" y="34329"/>
                    <a:pt x="1326" y="34329"/>
                  </a:cubicBezTo>
                  <a:cubicBezTo>
                    <a:pt x="1326" y="34329"/>
                    <a:pt x="-1774" y="34968"/>
                    <a:pt x="1326" y="37065"/>
                  </a:cubicBezTo>
                  <a:cubicBezTo>
                    <a:pt x="4172" y="39709"/>
                    <a:pt x="7217" y="42117"/>
                    <a:pt x="10445" y="44269"/>
                  </a:cubicBezTo>
                  <a:cubicBezTo>
                    <a:pt x="14002" y="46184"/>
                    <a:pt x="27316" y="51290"/>
                    <a:pt x="27316" y="51290"/>
                  </a:cubicBezTo>
                  <a:cubicBezTo>
                    <a:pt x="27316" y="51290"/>
                    <a:pt x="28683" y="52020"/>
                    <a:pt x="29595" y="49923"/>
                  </a:cubicBezTo>
                  <a:cubicBezTo>
                    <a:pt x="30507" y="47825"/>
                    <a:pt x="32240" y="43083"/>
                    <a:pt x="32240" y="43083"/>
                  </a:cubicBezTo>
                  <a:cubicBezTo>
                    <a:pt x="32240" y="43083"/>
                    <a:pt x="33061" y="40986"/>
                    <a:pt x="34793" y="40986"/>
                  </a:cubicBezTo>
                  <a:cubicBezTo>
                    <a:pt x="36526" y="40986"/>
                    <a:pt x="42179" y="41624"/>
                    <a:pt x="42179" y="41624"/>
                  </a:cubicBezTo>
                  <a:cubicBezTo>
                    <a:pt x="43274" y="41633"/>
                    <a:pt x="44341" y="42026"/>
                    <a:pt x="45188" y="42719"/>
                  </a:cubicBezTo>
                  <a:lnTo>
                    <a:pt x="50477" y="47825"/>
                  </a:lnTo>
                  <a:cubicBezTo>
                    <a:pt x="51189" y="48682"/>
                    <a:pt x="51717" y="49676"/>
                    <a:pt x="52028" y="50743"/>
                  </a:cubicBezTo>
                  <a:cubicBezTo>
                    <a:pt x="52274" y="51792"/>
                    <a:pt x="52456" y="52859"/>
                    <a:pt x="52575" y="53935"/>
                  </a:cubicBezTo>
                  <a:cubicBezTo>
                    <a:pt x="52821" y="54701"/>
                    <a:pt x="53642" y="55120"/>
                    <a:pt x="54408" y="54874"/>
                  </a:cubicBezTo>
                  <a:cubicBezTo>
                    <a:pt x="54435" y="54865"/>
                    <a:pt x="54463" y="54856"/>
                    <a:pt x="54490" y="54847"/>
                  </a:cubicBezTo>
                  <a:cubicBezTo>
                    <a:pt x="59059" y="53743"/>
                    <a:pt x="63782" y="53497"/>
                    <a:pt x="68442" y="54117"/>
                  </a:cubicBezTo>
                  <a:cubicBezTo>
                    <a:pt x="68442" y="53388"/>
                    <a:pt x="70448" y="54117"/>
                    <a:pt x="71542" y="55303"/>
                  </a:cubicBezTo>
                  <a:cubicBezTo>
                    <a:pt x="72636" y="56488"/>
                    <a:pt x="73822" y="55303"/>
                    <a:pt x="76649" y="51017"/>
                  </a:cubicBezTo>
                  <a:cubicBezTo>
                    <a:pt x="79476" y="46731"/>
                    <a:pt x="81755" y="47552"/>
                    <a:pt x="85768" y="45819"/>
                  </a:cubicBezTo>
                  <a:cubicBezTo>
                    <a:pt x="89780" y="44086"/>
                    <a:pt x="87774" y="40986"/>
                    <a:pt x="85768" y="40986"/>
                  </a:cubicBezTo>
                  <a:cubicBezTo>
                    <a:pt x="83762" y="40986"/>
                    <a:pt x="83762" y="40986"/>
                    <a:pt x="84856" y="38159"/>
                  </a:cubicBezTo>
                  <a:cubicBezTo>
                    <a:pt x="85950" y="35332"/>
                    <a:pt x="87136" y="35879"/>
                    <a:pt x="87774" y="37612"/>
                  </a:cubicBezTo>
                  <a:cubicBezTo>
                    <a:pt x="88412" y="39527"/>
                    <a:pt x="90327" y="40722"/>
                    <a:pt x="92334" y="40439"/>
                  </a:cubicBezTo>
                  <a:cubicBezTo>
                    <a:pt x="93063" y="39709"/>
                    <a:pt x="89324" y="31411"/>
                    <a:pt x="88230" y="27764"/>
                  </a:cubicBezTo>
                  <a:close/>
                </a:path>
              </a:pathLst>
            </a:custGeom>
            <a:grpFill/>
            <a:ln w="4559" cap="flat">
              <a:solidFill>
                <a:srgbClr val="FFFFFF"/>
              </a:solidFill>
              <a:prstDash val="solid"/>
              <a:miter/>
            </a:ln>
          </p:spPr>
          <p:txBody>
            <a:bodyPr rtlCol="0" anchor="ctr"/>
            <a:lstStyle/>
            <a:p>
              <a:endParaRPr lang="en-US"/>
            </a:p>
          </p:txBody>
        </p:sp>
        <p:sp>
          <p:nvSpPr>
            <p:cNvPr id="1459" name="Freeform: Shape 1458">
              <a:extLst>
                <a:ext uri="{FF2B5EF4-FFF2-40B4-BE49-F238E27FC236}">
                  <a16:creationId xmlns:a16="http://schemas.microsoft.com/office/drawing/2014/main" id="{4060A403-562E-FCB0-CD3D-C01CD30648D7}"/>
                </a:ext>
              </a:extLst>
            </p:cNvPr>
            <p:cNvSpPr/>
            <p:nvPr/>
          </p:nvSpPr>
          <p:spPr>
            <a:xfrm>
              <a:off x="5613389" y="2477438"/>
              <a:ext cx="6020" cy="3099"/>
            </a:xfrm>
            <a:custGeom>
              <a:avLst/>
              <a:gdLst>
                <a:gd name="connsiteX0" fmla="*/ 2813 w 6020"/>
                <a:gd name="connsiteY0" fmla="*/ 58 h 3099"/>
                <a:gd name="connsiteX1" fmla="*/ 2813 w 6020"/>
                <a:gd name="connsiteY1" fmla="*/ 2885 h 3099"/>
                <a:gd name="connsiteX2" fmla="*/ 5913 w 6020"/>
                <a:gd name="connsiteY2" fmla="*/ 1517 h 3099"/>
                <a:gd name="connsiteX3" fmla="*/ 2813 w 6020"/>
                <a:gd name="connsiteY3" fmla="*/ 58 h 3099"/>
              </a:gdLst>
              <a:ahLst/>
              <a:cxnLst>
                <a:cxn ang="0">
                  <a:pos x="connsiteX0" y="connsiteY0"/>
                </a:cxn>
                <a:cxn ang="0">
                  <a:pos x="connsiteX1" y="connsiteY1"/>
                </a:cxn>
                <a:cxn ang="0">
                  <a:pos x="connsiteX2" y="connsiteY2"/>
                </a:cxn>
                <a:cxn ang="0">
                  <a:pos x="connsiteX3" y="connsiteY3"/>
                </a:cxn>
              </a:cxnLst>
              <a:rect l="l" t="t" r="r" b="b"/>
              <a:pathLst>
                <a:path w="6020" h="3099">
                  <a:moveTo>
                    <a:pt x="2813" y="58"/>
                  </a:moveTo>
                  <a:cubicBezTo>
                    <a:pt x="1080" y="-489"/>
                    <a:pt x="-2658" y="1517"/>
                    <a:pt x="2813" y="2885"/>
                  </a:cubicBezTo>
                  <a:cubicBezTo>
                    <a:pt x="2813" y="2885"/>
                    <a:pt x="6460" y="3797"/>
                    <a:pt x="5913" y="1517"/>
                  </a:cubicBezTo>
                  <a:cubicBezTo>
                    <a:pt x="5366" y="-763"/>
                    <a:pt x="4455" y="605"/>
                    <a:pt x="2813" y="58"/>
                  </a:cubicBezTo>
                  <a:close/>
                </a:path>
              </a:pathLst>
            </a:custGeom>
            <a:grpFill/>
            <a:ln w="4559" cap="flat">
              <a:solidFill>
                <a:srgbClr val="FFFFFF"/>
              </a:solidFill>
              <a:prstDash val="solid"/>
              <a:miter/>
            </a:ln>
          </p:spPr>
          <p:txBody>
            <a:bodyPr rtlCol="0" anchor="ctr"/>
            <a:lstStyle/>
            <a:p>
              <a:endParaRPr lang="en-US"/>
            </a:p>
          </p:txBody>
        </p:sp>
      </p:grpSp>
      <p:grpSp>
        <p:nvGrpSpPr>
          <p:cNvPr id="1460" name="Graphic 2">
            <a:extLst>
              <a:ext uri="{FF2B5EF4-FFF2-40B4-BE49-F238E27FC236}">
                <a16:creationId xmlns:a16="http://schemas.microsoft.com/office/drawing/2014/main" id="{AC887588-0D24-E6FE-6D9B-0D023D718DDF}"/>
              </a:ext>
            </a:extLst>
          </p:cNvPr>
          <p:cNvGrpSpPr/>
          <p:nvPr/>
        </p:nvGrpSpPr>
        <p:grpSpPr>
          <a:xfrm>
            <a:off x="5434736" y="2761205"/>
            <a:ext cx="132086" cy="156648"/>
            <a:chOff x="5334766" y="2199111"/>
            <a:chExt cx="152018" cy="180287"/>
          </a:xfrm>
          <a:solidFill>
            <a:schemeClr val="bg1">
              <a:lumMod val="75000"/>
            </a:schemeClr>
          </a:solidFill>
        </p:grpSpPr>
        <p:sp>
          <p:nvSpPr>
            <p:cNvPr id="1461" name="Freeform: Shape 1460">
              <a:extLst>
                <a:ext uri="{FF2B5EF4-FFF2-40B4-BE49-F238E27FC236}">
                  <a16:creationId xmlns:a16="http://schemas.microsoft.com/office/drawing/2014/main" id="{EC45C648-A286-763C-DBDA-C7C44CEBD5E1}"/>
                </a:ext>
              </a:extLst>
            </p:cNvPr>
            <p:cNvSpPr/>
            <p:nvPr/>
          </p:nvSpPr>
          <p:spPr>
            <a:xfrm>
              <a:off x="5334766" y="2199111"/>
              <a:ext cx="152018" cy="180287"/>
            </a:xfrm>
            <a:custGeom>
              <a:avLst/>
              <a:gdLst>
                <a:gd name="connsiteX0" fmla="*/ 131794 w 152018"/>
                <a:gd name="connsiteY0" fmla="*/ 62267 h 180287"/>
                <a:gd name="connsiteX1" fmla="*/ 129906 w 152018"/>
                <a:gd name="connsiteY1" fmla="*/ 61437 h 180287"/>
                <a:gd name="connsiteX2" fmla="*/ 129878 w 152018"/>
                <a:gd name="connsiteY2" fmla="*/ 61355 h 180287"/>
                <a:gd name="connsiteX3" fmla="*/ 129331 w 152018"/>
                <a:gd name="connsiteY3" fmla="*/ 58164 h 180287"/>
                <a:gd name="connsiteX4" fmla="*/ 127781 w 152018"/>
                <a:gd name="connsiteY4" fmla="*/ 55245 h 180287"/>
                <a:gd name="connsiteX5" fmla="*/ 122492 w 152018"/>
                <a:gd name="connsiteY5" fmla="*/ 50139 h 180287"/>
                <a:gd name="connsiteX6" fmla="*/ 119483 w 152018"/>
                <a:gd name="connsiteY6" fmla="*/ 49045 h 180287"/>
                <a:gd name="connsiteX7" fmla="*/ 112097 w 152018"/>
                <a:gd name="connsiteY7" fmla="*/ 48406 h 180287"/>
                <a:gd name="connsiteX8" fmla="*/ 109543 w 152018"/>
                <a:gd name="connsiteY8" fmla="*/ 50504 h 180287"/>
                <a:gd name="connsiteX9" fmla="*/ 106899 w 152018"/>
                <a:gd name="connsiteY9" fmla="*/ 57343 h 180287"/>
                <a:gd name="connsiteX10" fmla="*/ 104619 w 152018"/>
                <a:gd name="connsiteY10" fmla="*/ 58711 h 180287"/>
                <a:gd name="connsiteX11" fmla="*/ 87749 w 152018"/>
                <a:gd name="connsiteY11" fmla="*/ 51689 h 180287"/>
                <a:gd name="connsiteX12" fmla="*/ 78630 w 152018"/>
                <a:gd name="connsiteY12" fmla="*/ 44485 h 180287"/>
                <a:gd name="connsiteX13" fmla="*/ 78630 w 152018"/>
                <a:gd name="connsiteY13" fmla="*/ 41750 h 180287"/>
                <a:gd name="connsiteX14" fmla="*/ 90941 w 152018"/>
                <a:gd name="connsiteY14" fmla="*/ 36917 h 180287"/>
                <a:gd name="connsiteX15" fmla="*/ 86929 w 152018"/>
                <a:gd name="connsiteY15" fmla="*/ 33178 h 180287"/>
                <a:gd name="connsiteX16" fmla="*/ 93677 w 152018"/>
                <a:gd name="connsiteY16" fmla="*/ 30168 h 180287"/>
                <a:gd name="connsiteX17" fmla="*/ 100698 w 152018"/>
                <a:gd name="connsiteY17" fmla="*/ 23968 h 180287"/>
                <a:gd name="connsiteX18" fmla="*/ 103616 w 152018"/>
                <a:gd name="connsiteY18" fmla="*/ 18496 h 180287"/>
                <a:gd name="connsiteX19" fmla="*/ 109361 w 152018"/>
                <a:gd name="connsiteY19" fmla="*/ 14028 h 180287"/>
                <a:gd name="connsiteX20" fmla="*/ 110546 w 152018"/>
                <a:gd name="connsiteY20" fmla="*/ 10836 h 180287"/>
                <a:gd name="connsiteX21" fmla="*/ 116838 w 152018"/>
                <a:gd name="connsiteY21" fmla="*/ 7371 h 180287"/>
                <a:gd name="connsiteX22" fmla="*/ 108540 w 152018"/>
                <a:gd name="connsiteY22" fmla="*/ 532 h 180287"/>
                <a:gd name="connsiteX23" fmla="*/ 107720 w 152018"/>
                <a:gd name="connsiteY23" fmla="*/ 3085 h 180287"/>
                <a:gd name="connsiteX24" fmla="*/ 102613 w 152018"/>
                <a:gd name="connsiteY24" fmla="*/ 3724 h 180287"/>
                <a:gd name="connsiteX25" fmla="*/ 100880 w 152018"/>
                <a:gd name="connsiteY25" fmla="*/ 11383 h 180287"/>
                <a:gd name="connsiteX26" fmla="*/ 96868 w 152018"/>
                <a:gd name="connsiteY26" fmla="*/ 15669 h 180287"/>
                <a:gd name="connsiteX27" fmla="*/ 96868 w 152018"/>
                <a:gd name="connsiteY27" fmla="*/ 8557 h 180287"/>
                <a:gd name="connsiteX28" fmla="*/ 92035 w 152018"/>
                <a:gd name="connsiteY28" fmla="*/ 5091 h 180287"/>
                <a:gd name="connsiteX29" fmla="*/ 92035 w 152018"/>
                <a:gd name="connsiteY29" fmla="*/ 10836 h 180287"/>
                <a:gd name="connsiteX30" fmla="*/ 89208 w 152018"/>
                <a:gd name="connsiteY30" fmla="*/ 7645 h 180287"/>
                <a:gd name="connsiteX31" fmla="*/ 86382 w 152018"/>
                <a:gd name="connsiteY31" fmla="*/ 7645 h 180287"/>
                <a:gd name="connsiteX32" fmla="*/ 83190 w 152018"/>
                <a:gd name="connsiteY32" fmla="*/ 7645 h 180287"/>
                <a:gd name="connsiteX33" fmla="*/ 80363 w 152018"/>
                <a:gd name="connsiteY33" fmla="*/ 9651 h 180287"/>
                <a:gd name="connsiteX34" fmla="*/ 74071 w 152018"/>
                <a:gd name="connsiteY34" fmla="*/ 11110 h 180287"/>
                <a:gd name="connsiteX35" fmla="*/ 65590 w 152018"/>
                <a:gd name="connsiteY35" fmla="*/ 22235 h 180287"/>
                <a:gd name="connsiteX36" fmla="*/ 58386 w 152018"/>
                <a:gd name="connsiteY36" fmla="*/ 30168 h 180287"/>
                <a:gd name="connsiteX37" fmla="*/ 71518 w 152018"/>
                <a:gd name="connsiteY37" fmla="*/ 35001 h 180287"/>
                <a:gd name="connsiteX38" fmla="*/ 76077 w 152018"/>
                <a:gd name="connsiteY38" fmla="*/ 36461 h 180287"/>
                <a:gd name="connsiteX39" fmla="*/ 71518 w 152018"/>
                <a:gd name="connsiteY39" fmla="*/ 41841 h 180287"/>
                <a:gd name="connsiteX40" fmla="*/ 66684 w 152018"/>
                <a:gd name="connsiteY40" fmla="*/ 47039 h 180287"/>
                <a:gd name="connsiteX41" fmla="*/ 65317 w 152018"/>
                <a:gd name="connsiteY41" fmla="*/ 52419 h 180287"/>
                <a:gd name="connsiteX42" fmla="*/ 53827 w 152018"/>
                <a:gd name="connsiteY42" fmla="*/ 50960 h 180287"/>
                <a:gd name="connsiteX43" fmla="*/ 45346 w 152018"/>
                <a:gd name="connsiteY43" fmla="*/ 54698 h 180287"/>
                <a:gd name="connsiteX44" fmla="*/ 41607 w 152018"/>
                <a:gd name="connsiteY44" fmla="*/ 52966 h 180287"/>
                <a:gd name="connsiteX45" fmla="*/ 32488 w 152018"/>
                <a:gd name="connsiteY45" fmla="*/ 49865 h 180287"/>
                <a:gd name="connsiteX46" fmla="*/ 22822 w 152018"/>
                <a:gd name="connsiteY46" fmla="*/ 48680 h 180287"/>
                <a:gd name="connsiteX47" fmla="*/ 19357 w 152018"/>
                <a:gd name="connsiteY47" fmla="*/ 51233 h 180287"/>
                <a:gd name="connsiteX48" fmla="*/ 15710 w 152018"/>
                <a:gd name="connsiteY48" fmla="*/ 52419 h 180287"/>
                <a:gd name="connsiteX49" fmla="*/ 12245 w 152018"/>
                <a:gd name="connsiteY49" fmla="*/ 52419 h 180287"/>
                <a:gd name="connsiteX50" fmla="*/ 18263 w 152018"/>
                <a:gd name="connsiteY50" fmla="*/ 58072 h 180287"/>
                <a:gd name="connsiteX51" fmla="*/ 17077 w 152018"/>
                <a:gd name="connsiteY51" fmla="*/ 68377 h 180287"/>
                <a:gd name="connsiteX52" fmla="*/ 26196 w 152018"/>
                <a:gd name="connsiteY52" fmla="*/ 69197 h 180287"/>
                <a:gd name="connsiteX53" fmla="*/ 20816 w 152018"/>
                <a:gd name="connsiteY53" fmla="*/ 74942 h 180287"/>
                <a:gd name="connsiteX54" fmla="*/ 21637 w 152018"/>
                <a:gd name="connsiteY54" fmla="*/ 79775 h 180287"/>
                <a:gd name="connsiteX55" fmla="*/ 17716 w 152018"/>
                <a:gd name="connsiteY55" fmla="*/ 82329 h 180287"/>
                <a:gd name="connsiteX56" fmla="*/ 11150 w 152018"/>
                <a:gd name="connsiteY56" fmla="*/ 84335 h 180287"/>
                <a:gd name="connsiteX57" fmla="*/ 7958 w 152018"/>
                <a:gd name="connsiteY57" fmla="*/ 86615 h 180287"/>
                <a:gd name="connsiteX58" fmla="*/ 9691 w 152018"/>
                <a:gd name="connsiteY58" fmla="*/ 90901 h 180287"/>
                <a:gd name="connsiteX59" fmla="*/ 23643 w 152018"/>
                <a:gd name="connsiteY59" fmla="*/ 91995 h 180287"/>
                <a:gd name="connsiteX60" fmla="*/ 28203 w 152018"/>
                <a:gd name="connsiteY60" fmla="*/ 96281 h 180287"/>
                <a:gd name="connsiteX61" fmla="*/ 46441 w 152018"/>
                <a:gd name="connsiteY61" fmla="*/ 98560 h 180287"/>
                <a:gd name="connsiteX62" fmla="*/ 47808 w 152018"/>
                <a:gd name="connsiteY62" fmla="*/ 103120 h 180287"/>
                <a:gd name="connsiteX63" fmla="*/ 41243 w 152018"/>
                <a:gd name="connsiteY63" fmla="*/ 104852 h 180287"/>
                <a:gd name="connsiteX64" fmla="*/ 37322 w 152018"/>
                <a:gd name="connsiteY64" fmla="*/ 105673 h 180287"/>
                <a:gd name="connsiteX65" fmla="*/ 32124 w 152018"/>
                <a:gd name="connsiteY65" fmla="*/ 118531 h 180287"/>
                <a:gd name="connsiteX66" fmla="*/ 24464 w 152018"/>
                <a:gd name="connsiteY66" fmla="*/ 125370 h 180287"/>
                <a:gd name="connsiteX67" fmla="*/ 23005 w 152018"/>
                <a:gd name="connsiteY67" fmla="*/ 128470 h 180287"/>
                <a:gd name="connsiteX68" fmla="*/ 43523 w 152018"/>
                <a:gd name="connsiteY68" fmla="*/ 123090 h 180287"/>
                <a:gd name="connsiteX69" fmla="*/ 53189 w 152018"/>
                <a:gd name="connsiteY69" fmla="*/ 123090 h 180287"/>
                <a:gd name="connsiteX70" fmla="*/ 53827 w 152018"/>
                <a:gd name="connsiteY70" fmla="*/ 127103 h 180287"/>
                <a:gd name="connsiteX71" fmla="*/ 29570 w 152018"/>
                <a:gd name="connsiteY71" fmla="*/ 130203 h 180287"/>
                <a:gd name="connsiteX72" fmla="*/ 23005 w 152018"/>
                <a:gd name="connsiteY72" fmla="*/ 134215 h 180287"/>
                <a:gd name="connsiteX73" fmla="*/ 18719 w 152018"/>
                <a:gd name="connsiteY73" fmla="*/ 137589 h 180287"/>
                <a:gd name="connsiteX74" fmla="*/ 20178 w 152018"/>
                <a:gd name="connsiteY74" fmla="*/ 142969 h 180287"/>
                <a:gd name="connsiteX75" fmla="*/ 16713 w 152018"/>
                <a:gd name="connsiteY75" fmla="*/ 145341 h 180287"/>
                <a:gd name="connsiteX76" fmla="*/ 13886 w 152018"/>
                <a:gd name="connsiteY76" fmla="*/ 143334 h 180287"/>
                <a:gd name="connsiteX77" fmla="*/ 10512 w 152018"/>
                <a:gd name="connsiteY77" fmla="*/ 144702 h 180287"/>
                <a:gd name="connsiteX78" fmla="*/ 8232 w 152018"/>
                <a:gd name="connsiteY78" fmla="*/ 143608 h 180287"/>
                <a:gd name="connsiteX79" fmla="*/ 1666 w 152018"/>
                <a:gd name="connsiteY79" fmla="*/ 147255 h 180287"/>
                <a:gd name="connsiteX80" fmla="*/ 3399 w 152018"/>
                <a:gd name="connsiteY80" fmla="*/ 149900 h 180287"/>
                <a:gd name="connsiteX81" fmla="*/ 18445 w 152018"/>
                <a:gd name="connsiteY81" fmla="*/ 148988 h 180287"/>
                <a:gd name="connsiteX82" fmla="*/ 19084 w 152018"/>
                <a:gd name="connsiteY82" fmla="*/ 150447 h 180287"/>
                <a:gd name="connsiteX83" fmla="*/ 16713 w 152018"/>
                <a:gd name="connsiteY83" fmla="*/ 152453 h 180287"/>
                <a:gd name="connsiteX84" fmla="*/ 9327 w 152018"/>
                <a:gd name="connsiteY84" fmla="*/ 155280 h 180287"/>
                <a:gd name="connsiteX85" fmla="*/ 3034 w 152018"/>
                <a:gd name="connsiteY85" fmla="*/ 160387 h 180287"/>
                <a:gd name="connsiteX86" fmla="*/ 21272 w 152018"/>
                <a:gd name="connsiteY86" fmla="*/ 163578 h 180287"/>
                <a:gd name="connsiteX87" fmla="*/ 25832 w 152018"/>
                <a:gd name="connsiteY87" fmla="*/ 163578 h 180287"/>
                <a:gd name="connsiteX88" fmla="*/ 13248 w 152018"/>
                <a:gd name="connsiteY88" fmla="*/ 173244 h 180287"/>
                <a:gd name="connsiteX89" fmla="*/ 25741 w 152018"/>
                <a:gd name="connsiteY89" fmla="*/ 172424 h 180287"/>
                <a:gd name="connsiteX90" fmla="*/ 25193 w 152018"/>
                <a:gd name="connsiteY90" fmla="*/ 174430 h 180287"/>
                <a:gd name="connsiteX91" fmla="*/ 26105 w 152018"/>
                <a:gd name="connsiteY91" fmla="*/ 175798 h 180287"/>
                <a:gd name="connsiteX92" fmla="*/ 23187 w 152018"/>
                <a:gd name="connsiteY92" fmla="*/ 178625 h 180287"/>
                <a:gd name="connsiteX93" fmla="*/ 36592 w 152018"/>
                <a:gd name="connsiteY93" fmla="*/ 179536 h 180287"/>
                <a:gd name="connsiteX94" fmla="*/ 61396 w 152018"/>
                <a:gd name="connsiteY94" fmla="*/ 174430 h 180287"/>
                <a:gd name="connsiteX95" fmla="*/ 70515 w 152018"/>
                <a:gd name="connsiteY95" fmla="*/ 166132 h 180287"/>
                <a:gd name="connsiteX96" fmla="*/ 75074 w 152018"/>
                <a:gd name="connsiteY96" fmla="*/ 164673 h 180287"/>
                <a:gd name="connsiteX97" fmla="*/ 84740 w 152018"/>
                <a:gd name="connsiteY97" fmla="*/ 160387 h 180287"/>
                <a:gd name="connsiteX98" fmla="*/ 97324 w 152018"/>
                <a:gd name="connsiteY98" fmla="*/ 153639 h 180287"/>
                <a:gd name="connsiteX99" fmla="*/ 113556 w 152018"/>
                <a:gd name="connsiteY99" fmla="*/ 149900 h 180287"/>
                <a:gd name="connsiteX100" fmla="*/ 118115 w 152018"/>
                <a:gd name="connsiteY100" fmla="*/ 145067 h 180287"/>
                <a:gd name="connsiteX101" fmla="*/ 119757 w 152018"/>
                <a:gd name="connsiteY101" fmla="*/ 147347 h 180287"/>
                <a:gd name="connsiteX102" fmla="*/ 125502 w 152018"/>
                <a:gd name="connsiteY102" fmla="*/ 145614 h 180287"/>
                <a:gd name="connsiteX103" fmla="*/ 137447 w 152018"/>
                <a:gd name="connsiteY103" fmla="*/ 147073 h 180287"/>
                <a:gd name="connsiteX104" fmla="*/ 137447 w 152018"/>
                <a:gd name="connsiteY104" fmla="*/ 143334 h 180287"/>
                <a:gd name="connsiteX105" fmla="*/ 138633 w 152018"/>
                <a:gd name="connsiteY105" fmla="*/ 139322 h 180287"/>
                <a:gd name="connsiteX106" fmla="*/ 142007 w 152018"/>
                <a:gd name="connsiteY106" fmla="*/ 134215 h 180287"/>
                <a:gd name="connsiteX107" fmla="*/ 150031 w 152018"/>
                <a:gd name="connsiteY107" fmla="*/ 116798 h 180287"/>
                <a:gd name="connsiteX108" fmla="*/ 150031 w 152018"/>
                <a:gd name="connsiteY108" fmla="*/ 103485 h 180287"/>
                <a:gd name="connsiteX109" fmla="*/ 150031 w 152018"/>
                <a:gd name="connsiteY109" fmla="*/ 88074 h 180287"/>
                <a:gd name="connsiteX110" fmla="*/ 144925 w 152018"/>
                <a:gd name="connsiteY110" fmla="*/ 77769 h 180287"/>
                <a:gd name="connsiteX111" fmla="*/ 140001 w 152018"/>
                <a:gd name="connsiteY111" fmla="*/ 68650 h 180287"/>
                <a:gd name="connsiteX112" fmla="*/ 146566 w 152018"/>
                <a:gd name="connsiteY112" fmla="*/ 65003 h 180287"/>
                <a:gd name="connsiteX113" fmla="*/ 147113 w 152018"/>
                <a:gd name="connsiteY113" fmla="*/ 62723 h 180287"/>
                <a:gd name="connsiteX114" fmla="*/ 147113 w 152018"/>
                <a:gd name="connsiteY114" fmla="*/ 61264 h 180287"/>
                <a:gd name="connsiteX115" fmla="*/ 131794 w 152018"/>
                <a:gd name="connsiteY115" fmla="*/ 62267 h 1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52018" h="180287">
                  <a:moveTo>
                    <a:pt x="131794" y="62267"/>
                  </a:moveTo>
                  <a:cubicBezTo>
                    <a:pt x="131046" y="62559"/>
                    <a:pt x="130198" y="62185"/>
                    <a:pt x="129906" y="61437"/>
                  </a:cubicBezTo>
                  <a:cubicBezTo>
                    <a:pt x="129897" y="61410"/>
                    <a:pt x="129888" y="61383"/>
                    <a:pt x="129878" y="61355"/>
                  </a:cubicBezTo>
                  <a:cubicBezTo>
                    <a:pt x="129760" y="60279"/>
                    <a:pt x="129578" y="59212"/>
                    <a:pt x="129331" y="58164"/>
                  </a:cubicBezTo>
                  <a:cubicBezTo>
                    <a:pt x="129021" y="57097"/>
                    <a:pt x="128493" y="56103"/>
                    <a:pt x="127781" y="55245"/>
                  </a:cubicBezTo>
                  <a:lnTo>
                    <a:pt x="122492" y="50139"/>
                  </a:lnTo>
                  <a:cubicBezTo>
                    <a:pt x="121644" y="49446"/>
                    <a:pt x="120578" y="49054"/>
                    <a:pt x="119483" y="49045"/>
                  </a:cubicBezTo>
                  <a:cubicBezTo>
                    <a:pt x="119483" y="49045"/>
                    <a:pt x="113738" y="48406"/>
                    <a:pt x="112097" y="48406"/>
                  </a:cubicBezTo>
                  <a:cubicBezTo>
                    <a:pt x="110455" y="48406"/>
                    <a:pt x="109543" y="50504"/>
                    <a:pt x="109543" y="50504"/>
                  </a:cubicBezTo>
                  <a:cubicBezTo>
                    <a:pt x="109543" y="50504"/>
                    <a:pt x="107902" y="55245"/>
                    <a:pt x="106899" y="57343"/>
                  </a:cubicBezTo>
                  <a:cubicBezTo>
                    <a:pt x="105896" y="59440"/>
                    <a:pt x="104619" y="58711"/>
                    <a:pt x="104619" y="58711"/>
                  </a:cubicBezTo>
                  <a:cubicBezTo>
                    <a:pt x="104619" y="58711"/>
                    <a:pt x="91306" y="53604"/>
                    <a:pt x="87749" y="51689"/>
                  </a:cubicBezTo>
                  <a:cubicBezTo>
                    <a:pt x="84521" y="49537"/>
                    <a:pt x="81475" y="47130"/>
                    <a:pt x="78630" y="44485"/>
                  </a:cubicBezTo>
                  <a:cubicBezTo>
                    <a:pt x="75803" y="42388"/>
                    <a:pt x="78630" y="41750"/>
                    <a:pt x="78630" y="41750"/>
                  </a:cubicBezTo>
                  <a:cubicBezTo>
                    <a:pt x="78630" y="41750"/>
                    <a:pt x="89390" y="37737"/>
                    <a:pt x="90941" y="36917"/>
                  </a:cubicBezTo>
                  <a:cubicBezTo>
                    <a:pt x="92491" y="36096"/>
                    <a:pt x="91944" y="35731"/>
                    <a:pt x="86929" y="33178"/>
                  </a:cubicBezTo>
                  <a:cubicBezTo>
                    <a:pt x="81913" y="30624"/>
                    <a:pt x="89117" y="30989"/>
                    <a:pt x="93677" y="30168"/>
                  </a:cubicBezTo>
                  <a:cubicBezTo>
                    <a:pt x="96886" y="29375"/>
                    <a:pt x="99513" y="27059"/>
                    <a:pt x="100698" y="23968"/>
                  </a:cubicBezTo>
                  <a:cubicBezTo>
                    <a:pt x="101309" y="21971"/>
                    <a:pt x="102294" y="20110"/>
                    <a:pt x="103616" y="18496"/>
                  </a:cubicBezTo>
                  <a:cubicBezTo>
                    <a:pt x="105431" y="16882"/>
                    <a:pt x="107346" y="15387"/>
                    <a:pt x="109361" y="14028"/>
                  </a:cubicBezTo>
                  <a:cubicBezTo>
                    <a:pt x="108085" y="13299"/>
                    <a:pt x="110546" y="10836"/>
                    <a:pt x="110546" y="10836"/>
                  </a:cubicBezTo>
                  <a:cubicBezTo>
                    <a:pt x="112462" y="9377"/>
                    <a:pt x="114577" y="8210"/>
                    <a:pt x="116838" y="7371"/>
                  </a:cubicBezTo>
                  <a:cubicBezTo>
                    <a:pt x="121125" y="5639"/>
                    <a:pt x="112553" y="2265"/>
                    <a:pt x="108540" y="532"/>
                  </a:cubicBezTo>
                  <a:cubicBezTo>
                    <a:pt x="104528" y="-1201"/>
                    <a:pt x="106261" y="1444"/>
                    <a:pt x="107720" y="3085"/>
                  </a:cubicBezTo>
                  <a:cubicBezTo>
                    <a:pt x="109179" y="4727"/>
                    <a:pt x="104254" y="4818"/>
                    <a:pt x="102613" y="3724"/>
                  </a:cubicBezTo>
                  <a:cubicBezTo>
                    <a:pt x="100972" y="2629"/>
                    <a:pt x="100607" y="5639"/>
                    <a:pt x="100880" y="11383"/>
                  </a:cubicBezTo>
                  <a:cubicBezTo>
                    <a:pt x="101154" y="17128"/>
                    <a:pt x="98874" y="16490"/>
                    <a:pt x="96868" y="15669"/>
                  </a:cubicBezTo>
                  <a:cubicBezTo>
                    <a:pt x="94862" y="14849"/>
                    <a:pt x="98054" y="10563"/>
                    <a:pt x="96868" y="8557"/>
                  </a:cubicBezTo>
                  <a:cubicBezTo>
                    <a:pt x="96166" y="6487"/>
                    <a:pt x="94224" y="5091"/>
                    <a:pt x="92035" y="5091"/>
                  </a:cubicBezTo>
                  <a:cubicBezTo>
                    <a:pt x="90029" y="5091"/>
                    <a:pt x="92035" y="6824"/>
                    <a:pt x="92035" y="10836"/>
                  </a:cubicBezTo>
                  <a:cubicBezTo>
                    <a:pt x="92035" y="14849"/>
                    <a:pt x="90029" y="9924"/>
                    <a:pt x="89208" y="7645"/>
                  </a:cubicBezTo>
                  <a:cubicBezTo>
                    <a:pt x="88387" y="5365"/>
                    <a:pt x="88114" y="6277"/>
                    <a:pt x="86382" y="7645"/>
                  </a:cubicBezTo>
                  <a:cubicBezTo>
                    <a:pt x="84649" y="9013"/>
                    <a:pt x="82916" y="9104"/>
                    <a:pt x="83190" y="7645"/>
                  </a:cubicBezTo>
                  <a:cubicBezTo>
                    <a:pt x="83463" y="6186"/>
                    <a:pt x="81822" y="7645"/>
                    <a:pt x="80363" y="9651"/>
                  </a:cubicBezTo>
                  <a:cubicBezTo>
                    <a:pt x="78904" y="11657"/>
                    <a:pt x="77810" y="10563"/>
                    <a:pt x="74071" y="11110"/>
                  </a:cubicBezTo>
                  <a:cubicBezTo>
                    <a:pt x="70332" y="11657"/>
                    <a:pt x="66958" y="17676"/>
                    <a:pt x="65590" y="22235"/>
                  </a:cubicBezTo>
                  <a:cubicBezTo>
                    <a:pt x="64897" y="26038"/>
                    <a:pt x="62107" y="29120"/>
                    <a:pt x="58386" y="30168"/>
                  </a:cubicBezTo>
                  <a:cubicBezTo>
                    <a:pt x="53553" y="32448"/>
                    <a:pt x="63310" y="34454"/>
                    <a:pt x="71518" y="35001"/>
                  </a:cubicBezTo>
                  <a:cubicBezTo>
                    <a:pt x="79724" y="35549"/>
                    <a:pt x="76989" y="35640"/>
                    <a:pt x="76077" y="36461"/>
                  </a:cubicBezTo>
                  <a:cubicBezTo>
                    <a:pt x="75165" y="37281"/>
                    <a:pt x="73797" y="41020"/>
                    <a:pt x="71518" y="41841"/>
                  </a:cubicBezTo>
                  <a:cubicBezTo>
                    <a:pt x="69138" y="42652"/>
                    <a:pt x="67323" y="44604"/>
                    <a:pt x="66684" y="47039"/>
                  </a:cubicBezTo>
                  <a:cubicBezTo>
                    <a:pt x="65590" y="50139"/>
                    <a:pt x="66684" y="51598"/>
                    <a:pt x="65317" y="52419"/>
                  </a:cubicBezTo>
                  <a:cubicBezTo>
                    <a:pt x="61423" y="52783"/>
                    <a:pt x="57502" y="52282"/>
                    <a:pt x="53827" y="50960"/>
                  </a:cubicBezTo>
                  <a:cubicBezTo>
                    <a:pt x="50471" y="49984"/>
                    <a:pt x="46888" y="51562"/>
                    <a:pt x="45346" y="54698"/>
                  </a:cubicBezTo>
                  <a:cubicBezTo>
                    <a:pt x="43887" y="57252"/>
                    <a:pt x="42793" y="55245"/>
                    <a:pt x="41607" y="52966"/>
                  </a:cubicBezTo>
                  <a:cubicBezTo>
                    <a:pt x="40422" y="50686"/>
                    <a:pt x="35315" y="49865"/>
                    <a:pt x="32488" y="49865"/>
                  </a:cubicBezTo>
                  <a:cubicBezTo>
                    <a:pt x="29251" y="49646"/>
                    <a:pt x="26023" y="49254"/>
                    <a:pt x="22822" y="48680"/>
                  </a:cubicBezTo>
                  <a:cubicBezTo>
                    <a:pt x="20543" y="48680"/>
                    <a:pt x="20816" y="47586"/>
                    <a:pt x="19357" y="51233"/>
                  </a:cubicBezTo>
                  <a:cubicBezTo>
                    <a:pt x="17898" y="54881"/>
                    <a:pt x="16257" y="54425"/>
                    <a:pt x="15710" y="52419"/>
                  </a:cubicBezTo>
                  <a:cubicBezTo>
                    <a:pt x="15163" y="50412"/>
                    <a:pt x="13430" y="49865"/>
                    <a:pt x="12245" y="52419"/>
                  </a:cubicBezTo>
                  <a:cubicBezTo>
                    <a:pt x="11059" y="54972"/>
                    <a:pt x="14251" y="56431"/>
                    <a:pt x="18263" y="58072"/>
                  </a:cubicBezTo>
                  <a:cubicBezTo>
                    <a:pt x="22275" y="59714"/>
                    <a:pt x="19084" y="64091"/>
                    <a:pt x="17077" y="68377"/>
                  </a:cubicBezTo>
                  <a:cubicBezTo>
                    <a:pt x="15072" y="72663"/>
                    <a:pt x="19722" y="70383"/>
                    <a:pt x="26196" y="69197"/>
                  </a:cubicBezTo>
                  <a:cubicBezTo>
                    <a:pt x="32671" y="68012"/>
                    <a:pt x="24282" y="74030"/>
                    <a:pt x="20816" y="74942"/>
                  </a:cubicBezTo>
                  <a:cubicBezTo>
                    <a:pt x="17351" y="75854"/>
                    <a:pt x="17716" y="76037"/>
                    <a:pt x="21637" y="79775"/>
                  </a:cubicBezTo>
                  <a:cubicBezTo>
                    <a:pt x="25558" y="83514"/>
                    <a:pt x="19996" y="82602"/>
                    <a:pt x="17716" y="82329"/>
                  </a:cubicBezTo>
                  <a:cubicBezTo>
                    <a:pt x="15436" y="82055"/>
                    <a:pt x="13703" y="83788"/>
                    <a:pt x="11150" y="84335"/>
                  </a:cubicBezTo>
                  <a:cubicBezTo>
                    <a:pt x="8597" y="84882"/>
                    <a:pt x="7138" y="83788"/>
                    <a:pt x="7958" y="86615"/>
                  </a:cubicBezTo>
                  <a:cubicBezTo>
                    <a:pt x="8779" y="89441"/>
                    <a:pt x="10603" y="88347"/>
                    <a:pt x="9691" y="90901"/>
                  </a:cubicBezTo>
                  <a:cubicBezTo>
                    <a:pt x="8779" y="93454"/>
                    <a:pt x="19448" y="91995"/>
                    <a:pt x="23643" y="91995"/>
                  </a:cubicBezTo>
                  <a:cubicBezTo>
                    <a:pt x="27838" y="91995"/>
                    <a:pt x="31394" y="91995"/>
                    <a:pt x="28203" y="96281"/>
                  </a:cubicBezTo>
                  <a:cubicBezTo>
                    <a:pt x="25011" y="100567"/>
                    <a:pt x="41334" y="99746"/>
                    <a:pt x="46441" y="98560"/>
                  </a:cubicBezTo>
                  <a:cubicBezTo>
                    <a:pt x="51547" y="97375"/>
                    <a:pt x="48355" y="101114"/>
                    <a:pt x="47808" y="103120"/>
                  </a:cubicBezTo>
                  <a:cubicBezTo>
                    <a:pt x="47261" y="105126"/>
                    <a:pt x="43523" y="105673"/>
                    <a:pt x="41243" y="104852"/>
                  </a:cubicBezTo>
                  <a:cubicBezTo>
                    <a:pt x="38963" y="104032"/>
                    <a:pt x="38689" y="103667"/>
                    <a:pt x="37322" y="105673"/>
                  </a:cubicBezTo>
                  <a:cubicBezTo>
                    <a:pt x="34741" y="109567"/>
                    <a:pt x="32972" y="113935"/>
                    <a:pt x="32124" y="118531"/>
                  </a:cubicBezTo>
                  <a:cubicBezTo>
                    <a:pt x="32124" y="122543"/>
                    <a:pt x="28203" y="121905"/>
                    <a:pt x="24464" y="125370"/>
                  </a:cubicBezTo>
                  <a:cubicBezTo>
                    <a:pt x="20725" y="128835"/>
                    <a:pt x="20178" y="129656"/>
                    <a:pt x="23005" y="128470"/>
                  </a:cubicBezTo>
                  <a:cubicBezTo>
                    <a:pt x="25832" y="127285"/>
                    <a:pt x="39510" y="124458"/>
                    <a:pt x="43523" y="123090"/>
                  </a:cubicBezTo>
                  <a:cubicBezTo>
                    <a:pt x="47535" y="121723"/>
                    <a:pt x="49267" y="120537"/>
                    <a:pt x="53189" y="123090"/>
                  </a:cubicBezTo>
                  <a:cubicBezTo>
                    <a:pt x="57110" y="125644"/>
                    <a:pt x="56654" y="125096"/>
                    <a:pt x="53827" y="127103"/>
                  </a:cubicBezTo>
                  <a:cubicBezTo>
                    <a:pt x="45966" y="129455"/>
                    <a:pt x="37769" y="130504"/>
                    <a:pt x="29570" y="130203"/>
                  </a:cubicBezTo>
                  <a:cubicBezTo>
                    <a:pt x="27017" y="129291"/>
                    <a:pt x="24738" y="131024"/>
                    <a:pt x="23005" y="134215"/>
                  </a:cubicBezTo>
                  <a:cubicBezTo>
                    <a:pt x="21272" y="137407"/>
                    <a:pt x="20725" y="137316"/>
                    <a:pt x="18719" y="137589"/>
                  </a:cubicBezTo>
                  <a:cubicBezTo>
                    <a:pt x="16713" y="137863"/>
                    <a:pt x="16713" y="138775"/>
                    <a:pt x="20178" y="142969"/>
                  </a:cubicBezTo>
                  <a:cubicBezTo>
                    <a:pt x="23643" y="147164"/>
                    <a:pt x="19357" y="145341"/>
                    <a:pt x="16713" y="145341"/>
                  </a:cubicBezTo>
                  <a:cubicBezTo>
                    <a:pt x="14069" y="145341"/>
                    <a:pt x="13886" y="144429"/>
                    <a:pt x="13886" y="143334"/>
                  </a:cubicBezTo>
                  <a:cubicBezTo>
                    <a:pt x="13886" y="142240"/>
                    <a:pt x="11880" y="143334"/>
                    <a:pt x="10512" y="144702"/>
                  </a:cubicBezTo>
                  <a:cubicBezTo>
                    <a:pt x="9144" y="146070"/>
                    <a:pt x="8232" y="145341"/>
                    <a:pt x="8232" y="143608"/>
                  </a:cubicBezTo>
                  <a:cubicBezTo>
                    <a:pt x="8232" y="141875"/>
                    <a:pt x="3946" y="144702"/>
                    <a:pt x="1666" y="147255"/>
                  </a:cubicBezTo>
                  <a:cubicBezTo>
                    <a:pt x="-613" y="149809"/>
                    <a:pt x="-1160" y="148167"/>
                    <a:pt x="3399" y="149900"/>
                  </a:cubicBezTo>
                  <a:cubicBezTo>
                    <a:pt x="8387" y="151140"/>
                    <a:pt x="13640" y="150821"/>
                    <a:pt x="18445" y="148988"/>
                  </a:cubicBezTo>
                  <a:cubicBezTo>
                    <a:pt x="23278" y="147529"/>
                    <a:pt x="20725" y="150174"/>
                    <a:pt x="19084" y="150447"/>
                  </a:cubicBezTo>
                  <a:cubicBezTo>
                    <a:pt x="17443" y="150721"/>
                    <a:pt x="17625" y="151268"/>
                    <a:pt x="16713" y="152453"/>
                  </a:cubicBezTo>
                  <a:cubicBezTo>
                    <a:pt x="15801" y="153639"/>
                    <a:pt x="13065" y="154095"/>
                    <a:pt x="9327" y="155280"/>
                  </a:cubicBezTo>
                  <a:cubicBezTo>
                    <a:pt x="5587" y="156466"/>
                    <a:pt x="5953" y="156101"/>
                    <a:pt x="3034" y="160387"/>
                  </a:cubicBezTo>
                  <a:cubicBezTo>
                    <a:pt x="116" y="164673"/>
                    <a:pt x="14524" y="164125"/>
                    <a:pt x="21272" y="163578"/>
                  </a:cubicBezTo>
                  <a:cubicBezTo>
                    <a:pt x="28020" y="163031"/>
                    <a:pt x="25832" y="163578"/>
                    <a:pt x="25832" y="163578"/>
                  </a:cubicBezTo>
                  <a:cubicBezTo>
                    <a:pt x="21874" y="167098"/>
                    <a:pt x="17661" y="170326"/>
                    <a:pt x="13248" y="173244"/>
                  </a:cubicBezTo>
                  <a:cubicBezTo>
                    <a:pt x="6682" y="176710"/>
                    <a:pt x="21819" y="173244"/>
                    <a:pt x="25741" y="172424"/>
                  </a:cubicBezTo>
                  <a:cubicBezTo>
                    <a:pt x="29662" y="171603"/>
                    <a:pt x="27747" y="172424"/>
                    <a:pt x="25193" y="174430"/>
                  </a:cubicBezTo>
                  <a:cubicBezTo>
                    <a:pt x="22640" y="176436"/>
                    <a:pt x="24372" y="176071"/>
                    <a:pt x="26105" y="175798"/>
                  </a:cubicBezTo>
                  <a:cubicBezTo>
                    <a:pt x="27838" y="175524"/>
                    <a:pt x="26652" y="177257"/>
                    <a:pt x="23187" y="178625"/>
                  </a:cubicBezTo>
                  <a:cubicBezTo>
                    <a:pt x="19722" y="179992"/>
                    <a:pt x="32306" y="180996"/>
                    <a:pt x="36592" y="179536"/>
                  </a:cubicBezTo>
                  <a:cubicBezTo>
                    <a:pt x="40878" y="178077"/>
                    <a:pt x="54830" y="176983"/>
                    <a:pt x="61396" y="174430"/>
                  </a:cubicBezTo>
                  <a:cubicBezTo>
                    <a:pt x="65609" y="173326"/>
                    <a:pt x="69019" y="170226"/>
                    <a:pt x="70515" y="166132"/>
                  </a:cubicBezTo>
                  <a:cubicBezTo>
                    <a:pt x="71609" y="163578"/>
                    <a:pt x="72794" y="163305"/>
                    <a:pt x="75074" y="164673"/>
                  </a:cubicBezTo>
                  <a:cubicBezTo>
                    <a:pt x="77354" y="166040"/>
                    <a:pt x="78448" y="165858"/>
                    <a:pt x="84740" y="160387"/>
                  </a:cubicBezTo>
                  <a:cubicBezTo>
                    <a:pt x="91032" y="154915"/>
                    <a:pt x="93038" y="156466"/>
                    <a:pt x="97324" y="153639"/>
                  </a:cubicBezTo>
                  <a:cubicBezTo>
                    <a:pt x="101610" y="150812"/>
                    <a:pt x="107264" y="151906"/>
                    <a:pt x="113556" y="149900"/>
                  </a:cubicBezTo>
                  <a:cubicBezTo>
                    <a:pt x="119848" y="147894"/>
                    <a:pt x="117568" y="147894"/>
                    <a:pt x="118115" y="145067"/>
                  </a:cubicBezTo>
                  <a:cubicBezTo>
                    <a:pt x="118662" y="142240"/>
                    <a:pt x="119209" y="145067"/>
                    <a:pt x="119757" y="147347"/>
                  </a:cubicBezTo>
                  <a:cubicBezTo>
                    <a:pt x="120304" y="149626"/>
                    <a:pt x="122675" y="147347"/>
                    <a:pt x="125502" y="145614"/>
                  </a:cubicBezTo>
                  <a:cubicBezTo>
                    <a:pt x="128328" y="143881"/>
                    <a:pt x="134620" y="146161"/>
                    <a:pt x="137447" y="147073"/>
                  </a:cubicBezTo>
                  <a:cubicBezTo>
                    <a:pt x="140274" y="147985"/>
                    <a:pt x="139454" y="147073"/>
                    <a:pt x="137447" y="143334"/>
                  </a:cubicBezTo>
                  <a:cubicBezTo>
                    <a:pt x="135441" y="139596"/>
                    <a:pt x="137447" y="139596"/>
                    <a:pt x="138633" y="139322"/>
                  </a:cubicBezTo>
                  <a:cubicBezTo>
                    <a:pt x="139818" y="139048"/>
                    <a:pt x="141186" y="138228"/>
                    <a:pt x="142007" y="134215"/>
                  </a:cubicBezTo>
                  <a:cubicBezTo>
                    <a:pt x="144159" y="128188"/>
                    <a:pt x="146849" y="122352"/>
                    <a:pt x="150031" y="116798"/>
                  </a:cubicBezTo>
                  <a:cubicBezTo>
                    <a:pt x="152612" y="112740"/>
                    <a:pt x="152612" y="107543"/>
                    <a:pt x="150031" y="103485"/>
                  </a:cubicBezTo>
                  <a:cubicBezTo>
                    <a:pt x="148755" y="98424"/>
                    <a:pt x="148755" y="93135"/>
                    <a:pt x="150031" y="88074"/>
                  </a:cubicBezTo>
                  <a:cubicBezTo>
                    <a:pt x="150579" y="84335"/>
                    <a:pt x="146840" y="80687"/>
                    <a:pt x="144925" y="77769"/>
                  </a:cubicBezTo>
                  <a:cubicBezTo>
                    <a:pt x="142718" y="75070"/>
                    <a:pt x="141049" y="71979"/>
                    <a:pt x="140001" y="68650"/>
                  </a:cubicBezTo>
                  <a:cubicBezTo>
                    <a:pt x="138633" y="64091"/>
                    <a:pt x="144560" y="65276"/>
                    <a:pt x="146566" y="65003"/>
                  </a:cubicBezTo>
                  <a:cubicBezTo>
                    <a:pt x="148573" y="64729"/>
                    <a:pt x="148846" y="65550"/>
                    <a:pt x="147113" y="62723"/>
                  </a:cubicBezTo>
                  <a:cubicBezTo>
                    <a:pt x="147113" y="61994"/>
                    <a:pt x="146566" y="61538"/>
                    <a:pt x="147113" y="61264"/>
                  </a:cubicBezTo>
                  <a:cubicBezTo>
                    <a:pt x="141988" y="60553"/>
                    <a:pt x="136782" y="60890"/>
                    <a:pt x="131794" y="62267"/>
                  </a:cubicBezTo>
                  <a:close/>
                </a:path>
              </a:pathLst>
            </a:custGeom>
            <a:grpFill/>
            <a:ln w="4559" cap="flat">
              <a:solidFill>
                <a:srgbClr val="FFFFFF"/>
              </a:solidFill>
              <a:prstDash val="solid"/>
              <a:miter/>
            </a:ln>
          </p:spPr>
          <p:txBody>
            <a:bodyPr rtlCol="0" anchor="ctr"/>
            <a:lstStyle/>
            <a:p>
              <a:endParaRPr lang="en-US"/>
            </a:p>
          </p:txBody>
        </p:sp>
        <p:sp>
          <p:nvSpPr>
            <p:cNvPr id="1462" name="Freeform: Shape 1461">
              <a:extLst>
                <a:ext uri="{FF2B5EF4-FFF2-40B4-BE49-F238E27FC236}">
                  <a16:creationId xmlns:a16="http://schemas.microsoft.com/office/drawing/2014/main" id="{826DF761-64B8-597F-A074-D23A362AFAFE}"/>
                </a:ext>
              </a:extLst>
            </p:cNvPr>
            <p:cNvSpPr/>
            <p:nvPr/>
          </p:nvSpPr>
          <p:spPr>
            <a:xfrm>
              <a:off x="5343857" y="2262022"/>
              <a:ext cx="8494" cy="5772"/>
            </a:xfrm>
            <a:custGeom>
              <a:avLst/>
              <a:gdLst>
                <a:gd name="connsiteX0" fmla="*/ 8443 w 8494"/>
                <a:gd name="connsiteY0" fmla="*/ 3185 h 5772"/>
                <a:gd name="connsiteX1" fmla="*/ 418 w 8494"/>
                <a:gd name="connsiteY1" fmla="*/ 3185 h 5772"/>
                <a:gd name="connsiteX2" fmla="*/ 8443 w 8494"/>
                <a:gd name="connsiteY2" fmla="*/ 3185 h 5772"/>
              </a:gdLst>
              <a:ahLst/>
              <a:cxnLst>
                <a:cxn ang="0">
                  <a:pos x="connsiteX0" y="connsiteY0"/>
                </a:cxn>
                <a:cxn ang="0">
                  <a:pos x="connsiteX1" y="connsiteY1"/>
                </a:cxn>
                <a:cxn ang="0">
                  <a:pos x="connsiteX2" y="connsiteY2"/>
                </a:cxn>
              </a:cxnLst>
              <a:rect l="l" t="t" r="r" b="b"/>
              <a:pathLst>
                <a:path w="8494" h="5772">
                  <a:moveTo>
                    <a:pt x="8443" y="3185"/>
                  </a:moveTo>
                  <a:cubicBezTo>
                    <a:pt x="8443" y="-2560"/>
                    <a:pt x="-2408" y="632"/>
                    <a:pt x="418" y="3185"/>
                  </a:cubicBezTo>
                  <a:cubicBezTo>
                    <a:pt x="418" y="3185"/>
                    <a:pt x="8443" y="8930"/>
                    <a:pt x="8443" y="3185"/>
                  </a:cubicBezTo>
                  <a:close/>
                </a:path>
              </a:pathLst>
            </a:custGeom>
            <a:grpFill/>
            <a:ln w="4559" cap="flat">
              <a:solidFill>
                <a:srgbClr val="FFFFFF"/>
              </a:solidFill>
              <a:prstDash val="solid"/>
              <a:miter/>
            </a:ln>
          </p:spPr>
          <p:txBody>
            <a:bodyPr rtlCol="0" anchor="ctr"/>
            <a:lstStyle/>
            <a:p>
              <a:endParaRPr lang="en-US"/>
            </a:p>
          </p:txBody>
        </p:sp>
      </p:grpSp>
      <p:grpSp>
        <p:nvGrpSpPr>
          <p:cNvPr id="1463" name="Graphic 2">
            <a:extLst>
              <a:ext uri="{FF2B5EF4-FFF2-40B4-BE49-F238E27FC236}">
                <a16:creationId xmlns:a16="http://schemas.microsoft.com/office/drawing/2014/main" id="{FFAC192A-BB40-37BB-7B06-CC5D6C107876}"/>
              </a:ext>
            </a:extLst>
          </p:cNvPr>
          <p:cNvGrpSpPr/>
          <p:nvPr/>
        </p:nvGrpSpPr>
        <p:grpSpPr>
          <a:xfrm>
            <a:off x="3594784" y="1236061"/>
            <a:ext cx="2591970" cy="1562951"/>
            <a:chOff x="3217156" y="443814"/>
            <a:chExt cx="2983112" cy="1798809"/>
          </a:xfrm>
          <a:solidFill>
            <a:schemeClr val="bg1">
              <a:lumMod val="75000"/>
            </a:schemeClr>
          </a:solidFill>
        </p:grpSpPr>
        <p:sp>
          <p:nvSpPr>
            <p:cNvPr id="1464" name="Freeform: Shape 1463">
              <a:extLst>
                <a:ext uri="{FF2B5EF4-FFF2-40B4-BE49-F238E27FC236}">
                  <a16:creationId xmlns:a16="http://schemas.microsoft.com/office/drawing/2014/main" id="{6E98E3ED-293A-296E-2C95-88A9C5571262}"/>
                </a:ext>
              </a:extLst>
            </p:cNvPr>
            <p:cNvSpPr/>
            <p:nvPr/>
          </p:nvSpPr>
          <p:spPr>
            <a:xfrm>
              <a:off x="3217156" y="443814"/>
              <a:ext cx="2068972" cy="1529686"/>
            </a:xfrm>
            <a:custGeom>
              <a:avLst/>
              <a:gdLst>
                <a:gd name="connsiteX0" fmla="*/ 1637889 w 2068972"/>
                <a:gd name="connsiteY0" fmla="*/ 1012363 h 1529686"/>
                <a:gd name="connsiteX1" fmla="*/ 1642996 w 2068972"/>
                <a:gd name="connsiteY1" fmla="*/ 1014916 h 1529686"/>
                <a:gd name="connsiteX2" fmla="*/ 1653209 w 2068972"/>
                <a:gd name="connsiteY2" fmla="*/ 1012636 h 1529686"/>
                <a:gd name="connsiteX3" fmla="*/ 1651568 w 2068972"/>
                <a:gd name="connsiteY3" fmla="*/ 1003518 h 1529686"/>
                <a:gd name="connsiteX4" fmla="*/ 1652662 w 2068972"/>
                <a:gd name="connsiteY4" fmla="*/ 1001876 h 1529686"/>
                <a:gd name="connsiteX5" fmla="*/ 1658133 w 2068972"/>
                <a:gd name="connsiteY5" fmla="*/ 1002970 h 1529686"/>
                <a:gd name="connsiteX6" fmla="*/ 1663240 w 2068972"/>
                <a:gd name="connsiteY6" fmla="*/ 1004703 h 1529686"/>
                <a:gd name="connsiteX7" fmla="*/ 1668347 w 2068972"/>
                <a:gd name="connsiteY7" fmla="*/ 1002150 h 1529686"/>
                <a:gd name="connsiteX8" fmla="*/ 1665519 w 2068972"/>
                <a:gd name="connsiteY8" fmla="*/ 993031 h 1529686"/>
                <a:gd name="connsiteX9" fmla="*/ 1682937 w 2068972"/>
                <a:gd name="connsiteY9" fmla="*/ 991572 h 1529686"/>
                <a:gd name="connsiteX10" fmla="*/ 1683484 w 2068972"/>
                <a:gd name="connsiteY10" fmla="*/ 988471 h 1529686"/>
                <a:gd name="connsiteX11" fmla="*/ 1689685 w 2068972"/>
                <a:gd name="connsiteY11" fmla="*/ 990204 h 1529686"/>
                <a:gd name="connsiteX12" fmla="*/ 1693424 w 2068972"/>
                <a:gd name="connsiteY12" fmla="*/ 989292 h 1529686"/>
                <a:gd name="connsiteX13" fmla="*/ 1686858 w 2068972"/>
                <a:gd name="connsiteY13" fmla="*/ 985918 h 1529686"/>
                <a:gd name="connsiteX14" fmla="*/ 1699168 w 2068972"/>
                <a:gd name="connsiteY14" fmla="*/ 981085 h 1529686"/>
                <a:gd name="connsiteX15" fmla="*/ 1723060 w 2068972"/>
                <a:gd name="connsiteY15" fmla="*/ 970781 h 1529686"/>
                <a:gd name="connsiteX16" fmla="*/ 1716221 w 2068972"/>
                <a:gd name="connsiteY16" fmla="*/ 966768 h 1529686"/>
                <a:gd name="connsiteX17" fmla="*/ 1665246 w 2068972"/>
                <a:gd name="connsiteY17" fmla="*/ 965948 h 1529686"/>
                <a:gd name="connsiteX18" fmla="*/ 1636431 w 2068972"/>
                <a:gd name="connsiteY18" fmla="*/ 959108 h 1529686"/>
                <a:gd name="connsiteX19" fmla="*/ 1627312 w 2068972"/>
                <a:gd name="connsiteY19" fmla="*/ 955370 h 1529686"/>
                <a:gd name="connsiteX20" fmla="*/ 1619925 w 2068972"/>
                <a:gd name="connsiteY20" fmla="*/ 954275 h 1529686"/>
                <a:gd name="connsiteX21" fmla="*/ 1617919 w 2068972"/>
                <a:gd name="connsiteY21" fmla="*/ 952816 h 1529686"/>
                <a:gd name="connsiteX22" fmla="*/ 1606520 w 2068972"/>
                <a:gd name="connsiteY22" fmla="*/ 956008 h 1529686"/>
                <a:gd name="connsiteX23" fmla="*/ 1556913 w 2068972"/>
                <a:gd name="connsiteY23" fmla="*/ 969048 h 1529686"/>
                <a:gd name="connsiteX24" fmla="*/ 1547794 w 2068972"/>
                <a:gd name="connsiteY24" fmla="*/ 978167 h 1529686"/>
                <a:gd name="connsiteX25" fmla="*/ 1510225 w 2068972"/>
                <a:gd name="connsiteY25" fmla="*/ 972513 h 1529686"/>
                <a:gd name="connsiteX26" fmla="*/ 1512230 w 2068972"/>
                <a:gd name="connsiteY26" fmla="*/ 969413 h 1529686"/>
                <a:gd name="connsiteX27" fmla="*/ 1524450 w 2068972"/>
                <a:gd name="connsiteY27" fmla="*/ 970781 h 1529686"/>
                <a:gd name="connsiteX28" fmla="*/ 1533569 w 2068972"/>
                <a:gd name="connsiteY28" fmla="*/ 969686 h 1529686"/>
                <a:gd name="connsiteX29" fmla="*/ 1552628 w 2068972"/>
                <a:gd name="connsiteY29" fmla="*/ 960567 h 1529686"/>
                <a:gd name="connsiteX30" fmla="*/ 1565759 w 2068972"/>
                <a:gd name="connsiteY30" fmla="*/ 957649 h 1529686"/>
                <a:gd name="connsiteX31" fmla="*/ 1578343 w 2068972"/>
                <a:gd name="connsiteY31" fmla="*/ 954823 h 1529686"/>
                <a:gd name="connsiteX32" fmla="*/ 1574878 w 2068972"/>
                <a:gd name="connsiteY32" fmla="*/ 948257 h 1529686"/>
                <a:gd name="connsiteX33" fmla="*/ 1563205 w 2068972"/>
                <a:gd name="connsiteY33" fmla="*/ 949169 h 1529686"/>
                <a:gd name="connsiteX34" fmla="*/ 1548068 w 2068972"/>
                <a:gd name="connsiteY34" fmla="*/ 949169 h 1529686"/>
                <a:gd name="connsiteX35" fmla="*/ 1520164 w 2068972"/>
                <a:gd name="connsiteY35" fmla="*/ 953728 h 1529686"/>
                <a:gd name="connsiteX36" fmla="*/ 1513544 w 2068972"/>
                <a:gd name="connsiteY36" fmla="*/ 947974 h 1529686"/>
                <a:gd name="connsiteX37" fmla="*/ 1513598 w 2068972"/>
                <a:gd name="connsiteY37" fmla="*/ 946616 h 1529686"/>
                <a:gd name="connsiteX38" fmla="*/ 1496819 w 2068972"/>
                <a:gd name="connsiteY38" fmla="*/ 948257 h 1529686"/>
                <a:gd name="connsiteX39" fmla="*/ 1486880 w 2068972"/>
                <a:gd name="connsiteY39" fmla="*/ 952543 h 1529686"/>
                <a:gd name="connsiteX40" fmla="*/ 1486880 w 2068972"/>
                <a:gd name="connsiteY40" fmla="*/ 947710 h 1529686"/>
                <a:gd name="connsiteX41" fmla="*/ 1503385 w 2068972"/>
                <a:gd name="connsiteY41" fmla="*/ 944062 h 1529686"/>
                <a:gd name="connsiteX42" fmla="*/ 1515331 w 2068972"/>
                <a:gd name="connsiteY42" fmla="*/ 941509 h 1529686"/>
                <a:gd name="connsiteX43" fmla="*/ 1523356 w 2068972"/>
                <a:gd name="connsiteY43" fmla="*/ 924912 h 1529686"/>
                <a:gd name="connsiteX44" fmla="*/ 1518158 w 2068972"/>
                <a:gd name="connsiteY44" fmla="*/ 919806 h 1529686"/>
                <a:gd name="connsiteX45" fmla="*/ 1516790 w 2068972"/>
                <a:gd name="connsiteY45" fmla="*/ 916341 h 1529686"/>
                <a:gd name="connsiteX46" fmla="*/ 1535028 w 2068972"/>
                <a:gd name="connsiteY46" fmla="*/ 919259 h 1529686"/>
                <a:gd name="connsiteX47" fmla="*/ 1530742 w 2068972"/>
                <a:gd name="connsiteY47" fmla="*/ 911508 h 1529686"/>
                <a:gd name="connsiteX48" fmla="*/ 1532475 w 2068972"/>
                <a:gd name="connsiteY48" fmla="*/ 908954 h 1529686"/>
                <a:gd name="connsiteX49" fmla="*/ 1543509 w 2068972"/>
                <a:gd name="connsiteY49" fmla="*/ 918073 h 1529686"/>
                <a:gd name="connsiteX50" fmla="*/ 1554360 w 2068972"/>
                <a:gd name="connsiteY50" fmla="*/ 918073 h 1529686"/>
                <a:gd name="connsiteX51" fmla="*/ 1565485 w 2068972"/>
                <a:gd name="connsiteY51" fmla="*/ 918073 h 1529686"/>
                <a:gd name="connsiteX52" fmla="*/ 1558372 w 2068972"/>
                <a:gd name="connsiteY52" fmla="*/ 920627 h 1529686"/>
                <a:gd name="connsiteX53" fmla="*/ 1545241 w 2068972"/>
                <a:gd name="connsiteY53" fmla="*/ 928286 h 1529686"/>
                <a:gd name="connsiteX54" fmla="*/ 1531289 w 2068972"/>
                <a:gd name="connsiteY54" fmla="*/ 934852 h 1529686"/>
                <a:gd name="connsiteX55" fmla="*/ 1521623 w 2068972"/>
                <a:gd name="connsiteY55" fmla="*/ 942785 h 1529686"/>
                <a:gd name="connsiteX56" fmla="*/ 1531563 w 2068972"/>
                <a:gd name="connsiteY56" fmla="*/ 948530 h 1529686"/>
                <a:gd name="connsiteX57" fmla="*/ 1554634 w 2068972"/>
                <a:gd name="connsiteY57" fmla="*/ 944792 h 1529686"/>
                <a:gd name="connsiteX58" fmla="*/ 1566579 w 2068972"/>
                <a:gd name="connsiteY58" fmla="*/ 943697 h 1529686"/>
                <a:gd name="connsiteX59" fmla="*/ 1580896 w 2068972"/>
                <a:gd name="connsiteY59" fmla="*/ 940232 h 1529686"/>
                <a:gd name="connsiteX60" fmla="*/ 1589377 w 2068972"/>
                <a:gd name="connsiteY60" fmla="*/ 942238 h 1529686"/>
                <a:gd name="connsiteX61" fmla="*/ 1597675 w 2068972"/>
                <a:gd name="connsiteY61" fmla="*/ 940232 h 1529686"/>
                <a:gd name="connsiteX62" fmla="*/ 1613907 w 2068972"/>
                <a:gd name="connsiteY62" fmla="*/ 935673 h 1529686"/>
                <a:gd name="connsiteX63" fmla="*/ 1613907 w 2068972"/>
                <a:gd name="connsiteY63" fmla="*/ 930566 h 1529686"/>
                <a:gd name="connsiteX64" fmla="*/ 1613907 w 2068972"/>
                <a:gd name="connsiteY64" fmla="*/ 926827 h 1529686"/>
                <a:gd name="connsiteX65" fmla="*/ 1614454 w 2068972"/>
                <a:gd name="connsiteY65" fmla="*/ 923180 h 1529686"/>
                <a:gd name="connsiteX66" fmla="*/ 1608800 w 2068972"/>
                <a:gd name="connsiteY66" fmla="*/ 916614 h 1529686"/>
                <a:gd name="connsiteX67" fmla="*/ 1603329 w 2068972"/>
                <a:gd name="connsiteY67" fmla="*/ 912055 h 1529686"/>
                <a:gd name="connsiteX68" fmla="*/ 1597128 w 2068972"/>
                <a:gd name="connsiteY68" fmla="*/ 911508 h 1529686"/>
                <a:gd name="connsiteX69" fmla="*/ 1574057 w 2068972"/>
                <a:gd name="connsiteY69" fmla="*/ 915429 h 1529686"/>
                <a:gd name="connsiteX70" fmla="*/ 1602508 w 2068972"/>
                <a:gd name="connsiteY70" fmla="*/ 904942 h 1529686"/>
                <a:gd name="connsiteX71" fmla="*/ 1604788 w 2068972"/>
                <a:gd name="connsiteY71" fmla="*/ 901750 h 1529686"/>
                <a:gd name="connsiteX72" fmla="*/ 1607888 w 2068972"/>
                <a:gd name="connsiteY72" fmla="*/ 901750 h 1529686"/>
                <a:gd name="connsiteX73" fmla="*/ 1610168 w 2068972"/>
                <a:gd name="connsiteY73" fmla="*/ 893543 h 1529686"/>
                <a:gd name="connsiteX74" fmla="*/ 1592842 w 2068972"/>
                <a:gd name="connsiteY74" fmla="*/ 883786 h 1529686"/>
                <a:gd name="connsiteX75" fmla="*/ 1579711 w 2068972"/>
                <a:gd name="connsiteY75" fmla="*/ 883786 h 1529686"/>
                <a:gd name="connsiteX76" fmla="*/ 1566579 w 2068972"/>
                <a:gd name="connsiteY76" fmla="*/ 883239 h 1529686"/>
                <a:gd name="connsiteX77" fmla="*/ 1552628 w 2068972"/>
                <a:gd name="connsiteY77" fmla="*/ 883239 h 1529686"/>
                <a:gd name="connsiteX78" fmla="*/ 1547247 w 2068972"/>
                <a:gd name="connsiteY78" fmla="*/ 877585 h 1529686"/>
                <a:gd name="connsiteX79" fmla="*/ 1515878 w 2068972"/>
                <a:gd name="connsiteY79" fmla="*/ 880686 h 1529686"/>
                <a:gd name="connsiteX80" fmla="*/ 1515057 w 2068972"/>
                <a:gd name="connsiteY80" fmla="*/ 878132 h 1529686"/>
                <a:gd name="connsiteX81" fmla="*/ 1536396 w 2068972"/>
                <a:gd name="connsiteY81" fmla="*/ 874120 h 1529686"/>
                <a:gd name="connsiteX82" fmla="*/ 1545515 w 2068972"/>
                <a:gd name="connsiteY82" fmla="*/ 872479 h 1529686"/>
                <a:gd name="connsiteX83" fmla="*/ 1530651 w 2068972"/>
                <a:gd name="connsiteY83" fmla="*/ 861901 h 1529686"/>
                <a:gd name="connsiteX84" fmla="*/ 1529557 w 2068972"/>
                <a:gd name="connsiteY84" fmla="*/ 859074 h 1529686"/>
                <a:gd name="connsiteX85" fmla="*/ 1512140 w 2068972"/>
                <a:gd name="connsiteY85" fmla="*/ 855882 h 1529686"/>
                <a:gd name="connsiteX86" fmla="*/ 1511045 w 2068972"/>
                <a:gd name="connsiteY86" fmla="*/ 848769 h 1529686"/>
                <a:gd name="connsiteX87" fmla="*/ 1516972 w 2068972"/>
                <a:gd name="connsiteY87" fmla="*/ 849317 h 1529686"/>
                <a:gd name="connsiteX88" fmla="*/ 1526730 w 2068972"/>
                <a:gd name="connsiteY88" fmla="*/ 852508 h 1529686"/>
                <a:gd name="connsiteX89" fmla="*/ 1538402 w 2068972"/>
                <a:gd name="connsiteY89" fmla="*/ 858800 h 1529686"/>
                <a:gd name="connsiteX90" fmla="*/ 1543235 w 2068972"/>
                <a:gd name="connsiteY90" fmla="*/ 864454 h 1529686"/>
                <a:gd name="connsiteX91" fmla="*/ 1553448 w 2068972"/>
                <a:gd name="connsiteY91" fmla="*/ 871840 h 1529686"/>
                <a:gd name="connsiteX92" fmla="*/ 1575151 w 2068972"/>
                <a:gd name="connsiteY92" fmla="*/ 879591 h 1529686"/>
                <a:gd name="connsiteX93" fmla="*/ 1581443 w 2068972"/>
                <a:gd name="connsiteY93" fmla="*/ 877859 h 1529686"/>
                <a:gd name="connsiteX94" fmla="*/ 1582811 w 2068972"/>
                <a:gd name="connsiteY94" fmla="*/ 878497 h 1529686"/>
                <a:gd name="connsiteX95" fmla="*/ 1591930 w 2068972"/>
                <a:gd name="connsiteY95" fmla="*/ 878497 h 1529686"/>
                <a:gd name="connsiteX96" fmla="*/ 1621567 w 2068972"/>
                <a:gd name="connsiteY96" fmla="*/ 894182 h 1529686"/>
                <a:gd name="connsiteX97" fmla="*/ 1635518 w 2068972"/>
                <a:gd name="connsiteY97" fmla="*/ 894182 h 1529686"/>
                <a:gd name="connsiteX98" fmla="*/ 1638710 w 2068972"/>
                <a:gd name="connsiteY98" fmla="*/ 895002 h 1529686"/>
                <a:gd name="connsiteX99" fmla="*/ 1640442 w 2068972"/>
                <a:gd name="connsiteY99" fmla="*/ 899562 h 1529686"/>
                <a:gd name="connsiteX100" fmla="*/ 1644090 w 2068972"/>
                <a:gd name="connsiteY100" fmla="*/ 904121 h 1529686"/>
                <a:gd name="connsiteX101" fmla="*/ 1653209 w 2068972"/>
                <a:gd name="connsiteY101" fmla="*/ 916979 h 1529686"/>
                <a:gd name="connsiteX102" fmla="*/ 1664061 w 2068972"/>
                <a:gd name="connsiteY102" fmla="*/ 940323 h 1529686"/>
                <a:gd name="connsiteX103" fmla="*/ 1703910 w 2068972"/>
                <a:gd name="connsiteY103" fmla="*/ 949442 h 1529686"/>
                <a:gd name="connsiteX104" fmla="*/ 1712209 w 2068972"/>
                <a:gd name="connsiteY104" fmla="*/ 925460 h 1529686"/>
                <a:gd name="connsiteX105" fmla="*/ 1715036 w 2068972"/>
                <a:gd name="connsiteY105" fmla="*/ 947163 h 1529686"/>
                <a:gd name="connsiteX106" fmla="*/ 1727346 w 2068972"/>
                <a:gd name="connsiteY106" fmla="*/ 947163 h 1529686"/>
                <a:gd name="connsiteX107" fmla="*/ 1728440 w 2068972"/>
                <a:gd name="connsiteY107" fmla="*/ 951996 h 1529686"/>
                <a:gd name="connsiteX108" fmla="*/ 1732726 w 2068972"/>
                <a:gd name="connsiteY108" fmla="*/ 950628 h 1529686"/>
                <a:gd name="connsiteX109" fmla="*/ 1740386 w 2068972"/>
                <a:gd name="connsiteY109" fmla="*/ 949442 h 1529686"/>
                <a:gd name="connsiteX110" fmla="*/ 1735279 w 2068972"/>
                <a:gd name="connsiteY110" fmla="*/ 940323 h 1529686"/>
                <a:gd name="connsiteX111" fmla="*/ 1741298 w 2068972"/>
                <a:gd name="connsiteY111" fmla="*/ 936038 h 1529686"/>
                <a:gd name="connsiteX112" fmla="*/ 1737833 w 2068972"/>
                <a:gd name="connsiteY112" fmla="*/ 932937 h 1529686"/>
                <a:gd name="connsiteX113" fmla="*/ 1739566 w 2068972"/>
                <a:gd name="connsiteY113" fmla="*/ 929837 h 1529686"/>
                <a:gd name="connsiteX114" fmla="*/ 1735006 w 2068972"/>
                <a:gd name="connsiteY114" fmla="*/ 928378 h 1529686"/>
                <a:gd name="connsiteX115" fmla="*/ 1736465 w 2068972"/>
                <a:gd name="connsiteY115" fmla="*/ 926098 h 1529686"/>
                <a:gd name="connsiteX116" fmla="*/ 1738745 w 2068972"/>
                <a:gd name="connsiteY116" fmla="*/ 923545 h 1529686"/>
                <a:gd name="connsiteX117" fmla="*/ 1741298 w 2068972"/>
                <a:gd name="connsiteY117" fmla="*/ 918985 h 1529686"/>
                <a:gd name="connsiteX118" fmla="*/ 1737559 w 2068972"/>
                <a:gd name="connsiteY118" fmla="*/ 917253 h 1529686"/>
                <a:gd name="connsiteX119" fmla="*/ 1733000 w 2068972"/>
                <a:gd name="connsiteY119" fmla="*/ 916705 h 1529686"/>
                <a:gd name="connsiteX120" fmla="*/ 1735279 w 2068972"/>
                <a:gd name="connsiteY120" fmla="*/ 914699 h 1529686"/>
                <a:gd name="connsiteX121" fmla="*/ 1739019 w 2068972"/>
                <a:gd name="connsiteY121" fmla="*/ 912420 h 1529686"/>
                <a:gd name="connsiteX122" fmla="*/ 1724155 w 2068972"/>
                <a:gd name="connsiteY122" fmla="*/ 911599 h 1529686"/>
                <a:gd name="connsiteX123" fmla="*/ 1728440 w 2068972"/>
                <a:gd name="connsiteY123" fmla="*/ 909319 h 1529686"/>
                <a:gd name="connsiteX124" fmla="*/ 1735279 w 2068972"/>
                <a:gd name="connsiteY124" fmla="*/ 907039 h 1529686"/>
                <a:gd name="connsiteX125" fmla="*/ 1737559 w 2068972"/>
                <a:gd name="connsiteY125" fmla="*/ 905307 h 1529686"/>
                <a:gd name="connsiteX126" fmla="*/ 1737012 w 2068972"/>
                <a:gd name="connsiteY126" fmla="*/ 901294 h 1529686"/>
                <a:gd name="connsiteX127" fmla="*/ 1731267 w 2068972"/>
                <a:gd name="connsiteY127" fmla="*/ 899015 h 1529686"/>
                <a:gd name="connsiteX128" fmla="*/ 1735006 w 2068972"/>
                <a:gd name="connsiteY128" fmla="*/ 895914 h 1529686"/>
                <a:gd name="connsiteX129" fmla="*/ 1735827 w 2068972"/>
                <a:gd name="connsiteY129" fmla="*/ 893634 h 1529686"/>
                <a:gd name="connsiteX130" fmla="*/ 1735827 w 2068972"/>
                <a:gd name="connsiteY130" fmla="*/ 891628 h 1529686"/>
                <a:gd name="connsiteX131" fmla="*/ 1737012 w 2068972"/>
                <a:gd name="connsiteY131" fmla="*/ 889349 h 1529686"/>
                <a:gd name="connsiteX132" fmla="*/ 1734459 w 2068972"/>
                <a:gd name="connsiteY132" fmla="*/ 886795 h 1529686"/>
                <a:gd name="connsiteX133" fmla="*/ 1735553 w 2068972"/>
                <a:gd name="connsiteY133" fmla="*/ 884789 h 1529686"/>
                <a:gd name="connsiteX134" fmla="*/ 1731267 w 2068972"/>
                <a:gd name="connsiteY134" fmla="*/ 884789 h 1529686"/>
                <a:gd name="connsiteX135" fmla="*/ 1724155 w 2068972"/>
                <a:gd name="connsiteY135" fmla="*/ 884789 h 1529686"/>
                <a:gd name="connsiteX136" fmla="*/ 1716768 w 2068972"/>
                <a:gd name="connsiteY136" fmla="*/ 894729 h 1529686"/>
                <a:gd name="connsiteX137" fmla="*/ 1713942 w 2068972"/>
                <a:gd name="connsiteY137" fmla="*/ 898467 h 1529686"/>
                <a:gd name="connsiteX138" fmla="*/ 1711388 w 2068972"/>
                <a:gd name="connsiteY138" fmla="*/ 883877 h 1529686"/>
                <a:gd name="connsiteX139" fmla="*/ 1717042 w 2068972"/>
                <a:gd name="connsiteY139" fmla="*/ 878497 h 1529686"/>
                <a:gd name="connsiteX140" fmla="*/ 1723060 w 2068972"/>
                <a:gd name="connsiteY140" fmla="*/ 877129 h 1529686"/>
                <a:gd name="connsiteX141" fmla="*/ 1723060 w 2068972"/>
                <a:gd name="connsiteY141" fmla="*/ 874485 h 1529686"/>
                <a:gd name="connsiteX142" fmla="*/ 1729261 w 2068972"/>
                <a:gd name="connsiteY142" fmla="*/ 871111 h 1529686"/>
                <a:gd name="connsiteX143" fmla="*/ 1726434 w 2068972"/>
                <a:gd name="connsiteY143" fmla="*/ 869925 h 1529686"/>
                <a:gd name="connsiteX144" fmla="*/ 1722422 w 2068972"/>
                <a:gd name="connsiteY144" fmla="*/ 869378 h 1529686"/>
                <a:gd name="connsiteX145" fmla="*/ 1717315 w 2068972"/>
                <a:gd name="connsiteY145" fmla="*/ 872570 h 1529686"/>
                <a:gd name="connsiteX146" fmla="*/ 1709655 w 2068972"/>
                <a:gd name="connsiteY146" fmla="*/ 876765 h 1529686"/>
                <a:gd name="connsiteX147" fmla="*/ 1707102 w 2068972"/>
                <a:gd name="connsiteY147" fmla="*/ 876765 h 1529686"/>
                <a:gd name="connsiteX148" fmla="*/ 1710202 w 2068972"/>
                <a:gd name="connsiteY148" fmla="*/ 871293 h 1529686"/>
                <a:gd name="connsiteX149" fmla="*/ 1712756 w 2068972"/>
                <a:gd name="connsiteY149" fmla="*/ 867919 h 1529686"/>
                <a:gd name="connsiteX150" fmla="*/ 1709017 w 2068972"/>
                <a:gd name="connsiteY150" fmla="*/ 867919 h 1529686"/>
                <a:gd name="connsiteX151" fmla="*/ 1698804 w 2068972"/>
                <a:gd name="connsiteY151" fmla="*/ 870746 h 1529686"/>
                <a:gd name="connsiteX152" fmla="*/ 1691691 w 2068972"/>
                <a:gd name="connsiteY152" fmla="*/ 875305 h 1529686"/>
                <a:gd name="connsiteX153" fmla="*/ 1693971 w 2068972"/>
                <a:gd name="connsiteY153" fmla="*/ 870472 h 1529686"/>
                <a:gd name="connsiteX154" fmla="*/ 1700810 w 2068972"/>
                <a:gd name="connsiteY154" fmla="*/ 865275 h 1529686"/>
                <a:gd name="connsiteX155" fmla="*/ 1704823 w 2068972"/>
                <a:gd name="connsiteY155" fmla="*/ 861901 h 1529686"/>
                <a:gd name="connsiteX156" fmla="*/ 1709929 w 2068972"/>
                <a:gd name="connsiteY156" fmla="*/ 858800 h 1529686"/>
                <a:gd name="connsiteX157" fmla="*/ 1703090 w 2068972"/>
                <a:gd name="connsiteY157" fmla="*/ 854241 h 1529686"/>
                <a:gd name="connsiteX158" fmla="*/ 1692512 w 2068972"/>
                <a:gd name="connsiteY158" fmla="*/ 851870 h 1529686"/>
                <a:gd name="connsiteX159" fmla="*/ 1687952 w 2068972"/>
                <a:gd name="connsiteY159" fmla="*/ 847949 h 1529686"/>
                <a:gd name="connsiteX160" fmla="*/ 1678286 w 2068972"/>
                <a:gd name="connsiteY160" fmla="*/ 843389 h 1529686"/>
                <a:gd name="connsiteX161" fmla="*/ 1671721 w 2068972"/>
                <a:gd name="connsiteY161" fmla="*/ 843389 h 1529686"/>
                <a:gd name="connsiteX162" fmla="*/ 1667161 w 2068972"/>
                <a:gd name="connsiteY162" fmla="*/ 843389 h 1529686"/>
                <a:gd name="connsiteX163" fmla="*/ 1664061 w 2068972"/>
                <a:gd name="connsiteY163" fmla="*/ 836550 h 1529686"/>
                <a:gd name="connsiteX164" fmla="*/ 1657222 w 2068972"/>
                <a:gd name="connsiteY164" fmla="*/ 833358 h 1529686"/>
                <a:gd name="connsiteX165" fmla="*/ 1648103 w 2068972"/>
                <a:gd name="connsiteY165" fmla="*/ 829984 h 1529686"/>
                <a:gd name="connsiteX166" fmla="*/ 1641263 w 2068972"/>
                <a:gd name="connsiteY166" fmla="*/ 825972 h 1529686"/>
                <a:gd name="connsiteX167" fmla="*/ 1630139 w 2068972"/>
                <a:gd name="connsiteY167" fmla="*/ 826519 h 1529686"/>
                <a:gd name="connsiteX168" fmla="*/ 1621020 w 2068972"/>
                <a:gd name="connsiteY168" fmla="*/ 829437 h 1529686"/>
                <a:gd name="connsiteX169" fmla="*/ 1613907 w 2068972"/>
                <a:gd name="connsiteY169" fmla="*/ 840836 h 1529686"/>
                <a:gd name="connsiteX170" fmla="*/ 1613268 w 2068972"/>
                <a:gd name="connsiteY170" fmla="*/ 832538 h 1529686"/>
                <a:gd name="connsiteX171" fmla="*/ 1602782 w 2068972"/>
                <a:gd name="connsiteY171" fmla="*/ 826246 h 1529686"/>
                <a:gd name="connsiteX172" fmla="*/ 1615913 w 2068972"/>
                <a:gd name="connsiteY172" fmla="*/ 824513 h 1529686"/>
                <a:gd name="connsiteX173" fmla="*/ 1637525 w 2068972"/>
                <a:gd name="connsiteY173" fmla="*/ 820318 h 1529686"/>
                <a:gd name="connsiteX174" fmla="*/ 1638437 w 2068972"/>
                <a:gd name="connsiteY174" fmla="*/ 817127 h 1529686"/>
                <a:gd name="connsiteX175" fmla="*/ 1636066 w 2068972"/>
                <a:gd name="connsiteY175" fmla="*/ 810288 h 1529686"/>
                <a:gd name="connsiteX176" fmla="*/ 1632418 w 2068972"/>
                <a:gd name="connsiteY176" fmla="*/ 806914 h 1529686"/>
                <a:gd name="connsiteX177" fmla="*/ 1621567 w 2068972"/>
                <a:gd name="connsiteY177" fmla="*/ 802901 h 1529686"/>
                <a:gd name="connsiteX178" fmla="*/ 1616460 w 2068972"/>
                <a:gd name="connsiteY178" fmla="*/ 801716 h 1529686"/>
                <a:gd name="connsiteX179" fmla="*/ 1609074 w 2068972"/>
                <a:gd name="connsiteY179" fmla="*/ 799162 h 1529686"/>
                <a:gd name="connsiteX180" fmla="*/ 1591656 w 2068972"/>
                <a:gd name="connsiteY180" fmla="*/ 806275 h 1529686"/>
                <a:gd name="connsiteX181" fmla="*/ 1581717 w 2068972"/>
                <a:gd name="connsiteY181" fmla="*/ 812294 h 1529686"/>
                <a:gd name="connsiteX182" fmla="*/ 1579985 w 2068972"/>
                <a:gd name="connsiteY182" fmla="*/ 807734 h 1529686"/>
                <a:gd name="connsiteX183" fmla="*/ 1572233 w 2068972"/>
                <a:gd name="connsiteY183" fmla="*/ 806275 h 1529686"/>
                <a:gd name="connsiteX184" fmla="*/ 1567674 w 2068972"/>
                <a:gd name="connsiteY184" fmla="*/ 802354 h 1529686"/>
                <a:gd name="connsiteX185" fmla="*/ 1554907 w 2068972"/>
                <a:gd name="connsiteY185" fmla="*/ 800621 h 1529686"/>
                <a:gd name="connsiteX186" fmla="*/ 1552081 w 2068972"/>
                <a:gd name="connsiteY186" fmla="*/ 798615 h 1529686"/>
                <a:gd name="connsiteX187" fmla="*/ 1562294 w 2068972"/>
                <a:gd name="connsiteY187" fmla="*/ 796883 h 1529686"/>
                <a:gd name="connsiteX188" fmla="*/ 1574878 w 2068972"/>
                <a:gd name="connsiteY188" fmla="*/ 798342 h 1529686"/>
                <a:gd name="connsiteX189" fmla="*/ 1598222 w 2068972"/>
                <a:gd name="connsiteY189" fmla="*/ 798342 h 1529686"/>
                <a:gd name="connsiteX190" fmla="*/ 1613907 w 2068972"/>
                <a:gd name="connsiteY190" fmla="*/ 794329 h 1529686"/>
                <a:gd name="connsiteX191" fmla="*/ 1623026 w 2068972"/>
                <a:gd name="connsiteY191" fmla="*/ 786122 h 1529686"/>
                <a:gd name="connsiteX192" fmla="*/ 1619287 w 2068972"/>
                <a:gd name="connsiteY192" fmla="*/ 782384 h 1529686"/>
                <a:gd name="connsiteX193" fmla="*/ 1609621 w 2068972"/>
                <a:gd name="connsiteY193" fmla="*/ 780104 h 1529686"/>
                <a:gd name="connsiteX194" fmla="*/ 1594483 w 2068972"/>
                <a:gd name="connsiteY194" fmla="*/ 775544 h 1529686"/>
                <a:gd name="connsiteX195" fmla="*/ 1583997 w 2068972"/>
                <a:gd name="connsiteY195" fmla="*/ 775544 h 1529686"/>
                <a:gd name="connsiteX196" fmla="*/ 1572507 w 2068972"/>
                <a:gd name="connsiteY196" fmla="*/ 779830 h 1529686"/>
                <a:gd name="connsiteX197" fmla="*/ 1556640 w 2068972"/>
                <a:gd name="connsiteY197" fmla="*/ 779830 h 1529686"/>
                <a:gd name="connsiteX198" fmla="*/ 1550348 w 2068972"/>
                <a:gd name="connsiteY198" fmla="*/ 784663 h 1529686"/>
                <a:gd name="connsiteX199" fmla="*/ 1545515 w 2068972"/>
                <a:gd name="connsiteY199" fmla="*/ 790044 h 1529686"/>
                <a:gd name="connsiteX200" fmla="*/ 1545515 w 2068972"/>
                <a:gd name="connsiteY200" fmla="*/ 783204 h 1529686"/>
                <a:gd name="connsiteX201" fmla="*/ 1542688 w 2068972"/>
                <a:gd name="connsiteY201" fmla="*/ 780104 h 1529686"/>
                <a:gd name="connsiteX202" fmla="*/ 1541502 w 2068972"/>
                <a:gd name="connsiteY202" fmla="*/ 778645 h 1529686"/>
                <a:gd name="connsiteX203" fmla="*/ 1549436 w 2068972"/>
                <a:gd name="connsiteY203" fmla="*/ 776730 h 1529686"/>
                <a:gd name="connsiteX204" fmla="*/ 1567127 w 2068972"/>
                <a:gd name="connsiteY204" fmla="*/ 778371 h 1529686"/>
                <a:gd name="connsiteX205" fmla="*/ 1574604 w 2068972"/>
                <a:gd name="connsiteY205" fmla="*/ 770985 h 1529686"/>
                <a:gd name="connsiteX206" fmla="*/ 1566032 w 2068972"/>
                <a:gd name="connsiteY206" fmla="*/ 767885 h 1529686"/>
                <a:gd name="connsiteX207" fmla="*/ 1553448 w 2068972"/>
                <a:gd name="connsiteY207" fmla="*/ 763325 h 1529686"/>
                <a:gd name="connsiteX208" fmla="*/ 1547794 w 2068972"/>
                <a:gd name="connsiteY208" fmla="*/ 759039 h 1529686"/>
                <a:gd name="connsiteX209" fmla="*/ 1550074 w 2068972"/>
                <a:gd name="connsiteY209" fmla="*/ 757307 h 1529686"/>
                <a:gd name="connsiteX210" fmla="*/ 1559740 w 2068972"/>
                <a:gd name="connsiteY210" fmla="*/ 763052 h 1529686"/>
                <a:gd name="connsiteX211" fmla="*/ 1576519 w 2068972"/>
                <a:gd name="connsiteY211" fmla="*/ 767246 h 1529686"/>
                <a:gd name="connsiteX212" fmla="*/ 1587371 w 2068972"/>
                <a:gd name="connsiteY212" fmla="*/ 770711 h 1529686"/>
                <a:gd name="connsiteX213" fmla="*/ 1600228 w 2068972"/>
                <a:gd name="connsiteY213" fmla="*/ 771259 h 1529686"/>
                <a:gd name="connsiteX214" fmla="*/ 1614728 w 2068972"/>
                <a:gd name="connsiteY214" fmla="*/ 759860 h 1529686"/>
                <a:gd name="connsiteX215" fmla="*/ 1623846 w 2068972"/>
                <a:gd name="connsiteY215" fmla="*/ 745361 h 1529686"/>
                <a:gd name="connsiteX216" fmla="*/ 1614728 w 2068972"/>
                <a:gd name="connsiteY216" fmla="*/ 738248 h 1529686"/>
                <a:gd name="connsiteX217" fmla="*/ 1606156 w 2068972"/>
                <a:gd name="connsiteY217" fmla="*/ 730497 h 1529686"/>
                <a:gd name="connsiteX218" fmla="*/ 1611901 w 2068972"/>
                <a:gd name="connsiteY218" fmla="*/ 732777 h 1529686"/>
                <a:gd name="connsiteX219" fmla="*/ 1624120 w 2068972"/>
                <a:gd name="connsiteY219" fmla="*/ 741075 h 1529686"/>
                <a:gd name="connsiteX220" fmla="*/ 1628679 w 2068972"/>
                <a:gd name="connsiteY220" fmla="*/ 746729 h 1529686"/>
                <a:gd name="connsiteX221" fmla="*/ 1636978 w 2068972"/>
                <a:gd name="connsiteY221" fmla="*/ 750741 h 1529686"/>
                <a:gd name="connsiteX222" fmla="*/ 1644637 w 2068972"/>
                <a:gd name="connsiteY222" fmla="*/ 752474 h 1529686"/>
                <a:gd name="connsiteX223" fmla="*/ 1645550 w 2068972"/>
                <a:gd name="connsiteY223" fmla="*/ 745634 h 1529686"/>
                <a:gd name="connsiteX224" fmla="*/ 1650656 w 2068972"/>
                <a:gd name="connsiteY224" fmla="*/ 738522 h 1529686"/>
                <a:gd name="connsiteX225" fmla="*/ 1666340 w 2068972"/>
                <a:gd name="connsiteY225" fmla="*/ 739616 h 1529686"/>
                <a:gd name="connsiteX226" fmla="*/ 1675459 w 2068972"/>
                <a:gd name="connsiteY226" fmla="*/ 740801 h 1529686"/>
                <a:gd name="connsiteX227" fmla="*/ 1698804 w 2068972"/>
                <a:gd name="connsiteY227" fmla="*/ 749008 h 1529686"/>
                <a:gd name="connsiteX228" fmla="*/ 1715036 w 2068972"/>
                <a:gd name="connsiteY228" fmla="*/ 747002 h 1529686"/>
                <a:gd name="connsiteX229" fmla="*/ 1715036 w 2068972"/>
                <a:gd name="connsiteY229" fmla="*/ 749647 h 1529686"/>
                <a:gd name="connsiteX230" fmla="*/ 1702269 w 2068972"/>
                <a:gd name="connsiteY230" fmla="*/ 752200 h 1529686"/>
                <a:gd name="connsiteX231" fmla="*/ 1678560 w 2068972"/>
                <a:gd name="connsiteY231" fmla="*/ 743628 h 1529686"/>
                <a:gd name="connsiteX232" fmla="*/ 1663514 w 2068972"/>
                <a:gd name="connsiteY232" fmla="*/ 741896 h 1529686"/>
                <a:gd name="connsiteX233" fmla="*/ 1662328 w 2068972"/>
                <a:gd name="connsiteY233" fmla="*/ 750467 h 1529686"/>
                <a:gd name="connsiteX234" fmla="*/ 1685673 w 2068972"/>
                <a:gd name="connsiteY234" fmla="*/ 762140 h 1529686"/>
                <a:gd name="connsiteX235" fmla="*/ 1693150 w 2068972"/>
                <a:gd name="connsiteY235" fmla="*/ 766426 h 1529686"/>
                <a:gd name="connsiteX236" fmla="*/ 1706555 w 2068972"/>
                <a:gd name="connsiteY236" fmla="*/ 768979 h 1529686"/>
                <a:gd name="connsiteX237" fmla="*/ 1718227 w 2068972"/>
                <a:gd name="connsiteY237" fmla="*/ 771806 h 1529686"/>
                <a:gd name="connsiteX238" fmla="*/ 1728167 w 2068972"/>
                <a:gd name="connsiteY238" fmla="*/ 767611 h 1529686"/>
                <a:gd name="connsiteX239" fmla="*/ 1739292 w 2068972"/>
                <a:gd name="connsiteY239" fmla="*/ 763325 h 1529686"/>
                <a:gd name="connsiteX240" fmla="*/ 1743578 w 2068972"/>
                <a:gd name="connsiteY240" fmla="*/ 757854 h 1529686"/>
                <a:gd name="connsiteX241" fmla="*/ 1754064 w 2068972"/>
                <a:gd name="connsiteY241" fmla="*/ 759039 h 1529686"/>
                <a:gd name="connsiteX242" fmla="*/ 1767743 w 2068972"/>
                <a:gd name="connsiteY242" fmla="*/ 757580 h 1529686"/>
                <a:gd name="connsiteX243" fmla="*/ 1779233 w 2068972"/>
                <a:gd name="connsiteY243" fmla="*/ 757580 h 1529686"/>
                <a:gd name="connsiteX244" fmla="*/ 1780054 w 2068972"/>
                <a:gd name="connsiteY244" fmla="*/ 751015 h 1529686"/>
                <a:gd name="connsiteX245" fmla="*/ 1778868 w 2068972"/>
                <a:gd name="connsiteY245" fmla="*/ 741896 h 1529686"/>
                <a:gd name="connsiteX246" fmla="*/ 1780601 w 2068972"/>
                <a:gd name="connsiteY246" fmla="*/ 738248 h 1529686"/>
                <a:gd name="connsiteX247" fmla="*/ 1785160 w 2068972"/>
                <a:gd name="connsiteY247" fmla="*/ 733962 h 1529686"/>
                <a:gd name="connsiteX248" fmla="*/ 1780874 w 2068972"/>
                <a:gd name="connsiteY248" fmla="*/ 728217 h 1529686"/>
                <a:gd name="connsiteX249" fmla="*/ 1739292 w 2068972"/>
                <a:gd name="connsiteY249" fmla="*/ 719098 h 1529686"/>
                <a:gd name="connsiteX250" fmla="*/ 1731906 w 2068972"/>
                <a:gd name="connsiteY250" fmla="*/ 722016 h 1529686"/>
                <a:gd name="connsiteX251" fmla="*/ 1733911 w 2068972"/>
                <a:gd name="connsiteY251" fmla="*/ 727944 h 1529686"/>
                <a:gd name="connsiteX252" fmla="*/ 1736739 w 2068972"/>
                <a:gd name="connsiteY252" fmla="*/ 737063 h 1529686"/>
                <a:gd name="connsiteX253" fmla="*/ 1735279 w 2068972"/>
                <a:gd name="connsiteY253" fmla="*/ 744540 h 1529686"/>
                <a:gd name="connsiteX254" fmla="*/ 1733911 w 2068972"/>
                <a:gd name="connsiteY254" fmla="*/ 735968 h 1529686"/>
                <a:gd name="connsiteX255" fmla="*/ 1730447 w 2068972"/>
                <a:gd name="connsiteY255" fmla="*/ 729129 h 1529686"/>
                <a:gd name="connsiteX256" fmla="*/ 1716768 w 2068972"/>
                <a:gd name="connsiteY256" fmla="*/ 718825 h 1529686"/>
                <a:gd name="connsiteX257" fmla="*/ 1718227 w 2068972"/>
                <a:gd name="connsiteY257" fmla="*/ 715998 h 1529686"/>
                <a:gd name="connsiteX258" fmla="*/ 1722787 w 2068972"/>
                <a:gd name="connsiteY258" fmla="*/ 712624 h 1529686"/>
                <a:gd name="connsiteX259" fmla="*/ 1724519 w 2068972"/>
                <a:gd name="connsiteY259" fmla="*/ 707791 h 1529686"/>
                <a:gd name="connsiteX260" fmla="*/ 1724309 w 2068972"/>
                <a:gd name="connsiteY260" fmla="*/ 704061 h 1529686"/>
                <a:gd name="connsiteX261" fmla="*/ 1723334 w 2068972"/>
                <a:gd name="connsiteY261" fmla="*/ 703505 h 1529686"/>
                <a:gd name="connsiteX262" fmla="*/ 1723334 w 2068972"/>
                <a:gd name="connsiteY262" fmla="*/ 701499 h 1529686"/>
                <a:gd name="connsiteX263" fmla="*/ 1731267 w 2068972"/>
                <a:gd name="connsiteY263" fmla="*/ 698034 h 1529686"/>
                <a:gd name="connsiteX264" fmla="*/ 1729900 w 2068972"/>
                <a:gd name="connsiteY264" fmla="*/ 686908 h 1529686"/>
                <a:gd name="connsiteX265" fmla="*/ 1728440 w 2068972"/>
                <a:gd name="connsiteY265" fmla="*/ 683808 h 1529686"/>
                <a:gd name="connsiteX266" fmla="*/ 1734185 w 2068972"/>
                <a:gd name="connsiteY266" fmla="*/ 688368 h 1529686"/>
                <a:gd name="connsiteX267" fmla="*/ 1748137 w 2068972"/>
                <a:gd name="connsiteY267" fmla="*/ 691468 h 1529686"/>
                <a:gd name="connsiteX268" fmla="*/ 1773762 w 2068972"/>
                <a:gd name="connsiteY268" fmla="*/ 691468 h 1529686"/>
                <a:gd name="connsiteX269" fmla="*/ 1787166 w 2068972"/>
                <a:gd name="connsiteY269" fmla="*/ 698034 h 1529686"/>
                <a:gd name="connsiteX270" fmla="*/ 1806498 w 2068972"/>
                <a:gd name="connsiteY270" fmla="*/ 706058 h 1529686"/>
                <a:gd name="connsiteX271" fmla="*/ 1823916 w 2068972"/>
                <a:gd name="connsiteY271" fmla="*/ 697760 h 1529686"/>
                <a:gd name="connsiteX272" fmla="*/ 1831302 w 2068972"/>
                <a:gd name="connsiteY272" fmla="*/ 690921 h 1529686"/>
                <a:gd name="connsiteX273" fmla="*/ 1823642 w 2068972"/>
                <a:gd name="connsiteY273" fmla="*/ 687547 h 1529686"/>
                <a:gd name="connsiteX274" fmla="*/ 1819903 w 2068972"/>
                <a:gd name="connsiteY274" fmla="*/ 685814 h 1529686"/>
                <a:gd name="connsiteX275" fmla="*/ 1819903 w 2068972"/>
                <a:gd name="connsiteY275" fmla="*/ 681802 h 1529686"/>
                <a:gd name="connsiteX276" fmla="*/ 1819356 w 2068972"/>
                <a:gd name="connsiteY276" fmla="*/ 677242 h 1529686"/>
                <a:gd name="connsiteX277" fmla="*/ 1809690 w 2068972"/>
                <a:gd name="connsiteY277" fmla="*/ 680434 h 1529686"/>
                <a:gd name="connsiteX278" fmla="*/ 1794826 w 2068972"/>
                <a:gd name="connsiteY278" fmla="*/ 677790 h 1529686"/>
                <a:gd name="connsiteX279" fmla="*/ 1777774 w 2068972"/>
                <a:gd name="connsiteY279" fmla="*/ 677790 h 1529686"/>
                <a:gd name="connsiteX280" fmla="*/ 1762363 w 2068972"/>
                <a:gd name="connsiteY280" fmla="*/ 679522 h 1529686"/>
                <a:gd name="connsiteX281" fmla="*/ 1762363 w 2068972"/>
                <a:gd name="connsiteY281" fmla="*/ 677516 h 1529686"/>
                <a:gd name="connsiteX282" fmla="*/ 1772302 w 2068972"/>
                <a:gd name="connsiteY282" fmla="*/ 675236 h 1529686"/>
                <a:gd name="connsiteX283" fmla="*/ 1772302 w 2068972"/>
                <a:gd name="connsiteY283" fmla="*/ 670677 h 1529686"/>
                <a:gd name="connsiteX284" fmla="*/ 1770935 w 2068972"/>
                <a:gd name="connsiteY284" fmla="*/ 663017 h 1529686"/>
                <a:gd name="connsiteX285" fmla="*/ 1772029 w 2068972"/>
                <a:gd name="connsiteY285" fmla="*/ 657910 h 1529686"/>
                <a:gd name="connsiteX286" fmla="*/ 1773215 w 2068972"/>
                <a:gd name="connsiteY286" fmla="*/ 652439 h 1529686"/>
                <a:gd name="connsiteX287" fmla="*/ 1769749 w 2068972"/>
                <a:gd name="connsiteY287" fmla="*/ 651071 h 1529686"/>
                <a:gd name="connsiteX288" fmla="*/ 1761542 w 2068972"/>
                <a:gd name="connsiteY288" fmla="*/ 650159 h 1529686"/>
                <a:gd name="connsiteX289" fmla="*/ 1760630 w 2068972"/>
                <a:gd name="connsiteY289" fmla="*/ 647606 h 1529686"/>
                <a:gd name="connsiteX290" fmla="*/ 1773215 w 2068972"/>
                <a:gd name="connsiteY290" fmla="*/ 646785 h 1529686"/>
                <a:gd name="connsiteX291" fmla="*/ 1774309 w 2068972"/>
                <a:gd name="connsiteY291" fmla="*/ 641679 h 1529686"/>
                <a:gd name="connsiteX292" fmla="*/ 1753791 w 2068972"/>
                <a:gd name="connsiteY292" fmla="*/ 630280 h 1529686"/>
                <a:gd name="connsiteX293" fmla="*/ 1744672 w 2068972"/>
                <a:gd name="connsiteY293" fmla="*/ 625082 h 1529686"/>
                <a:gd name="connsiteX294" fmla="*/ 1714215 w 2068972"/>
                <a:gd name="connsiteY294" fmla="*/ 621161 h 1529686"/>
                <a:gd name="connsiteX295" fmla="*/ 1720781 w 2068972"/>
                <a:gd name="connsiteY295" fmla="*/ 619155 h 1529686"/>
                <a:gd name="connsiteX296" fmla="*/ 1740660 w 2068972"/>
                <a:gd name="connsiteY296" fmla="*/ 623441 h 1529686"/>
                <a:gd name="connsiteX297" fmla="*/ 1744398 w 2068972"/>
                <a:gd name="connsiteY297" fmla="*/ 621708 h 1529686"/>
                <a:gd name="connsiteX298" fmla="*/ 1725066 w 2068972"/>
                <a:gd name="connsiteY298" fmla="*/ 613136 h 1529686"/>
                <a:gd name="connsiteX299" fmla="*/ 1739292 w 2068972"/>
                <a:gd name="connsiteY299" fmla="*/ 615143 h 1529686"/>
                <a:gd name="connsiteX300" fmla="*/ 1756344 w 2068972"/>
                <a:gd name="connsiteY300" fmla="*/ 625447 h 1529686"/>
                <a:gd name="connsiteX301" fmla="*/ 1764369 w 2068972"/>
                <a:gd name="connsiteY301" fmla="*/ 630554 h 1529686"/>
                <a:gd name="connsiteX302" fmla="*/ 1774947 w 2068972"/>
                <a:gd name="connsiteY302" fmla="*/ 635113 h 1529686"/>
                <a:gd name="connsiteX303" fmla="*/ 1790540 w 2068972"/>
                <a:gd name="connsiteY303" fmla="*/ 632195 h 1529686"/>
                <a:gd name="connsiteX304" fmla="*/ 1796012 w 2068972"/>
                <a:gd name="connsiteY304" fmla="*/ 639399 h 1529686"/>
                <a:gd name="connsiteX305" fmla="*/ 1808505 w 2068972"/>
                <a:gd name="connsiteY305" fmla="*/ 644779 h 1529686"/>
                <a:gd name="connsiteX306" fmla="*/ 1818171 w 2068972"/>
                <a:gd name="connsiteY306" fmla="*/ 627635 h 1529686"/>
                <a:gd name="connsiteX307" fmla="*/ 1809052 w 2068972"/>
                <a:gd name="connsiteY307" fmla="*/ 609398 h 1529686"/>
                <a:gd name="connsiteX308" fmla="*/ 1815617 w 2068972"/>
                <a:gd name="connsiteY308" fmla="*/ 605750 h 1529686"/>
                <a:gd name="connsiteX309" fmla="*/ 1810237 w 2068972"/>
                <a:gd name="connsiteY309" fmla="*/ 599458 h 1529686"/>
                <a:gd name="connsiteX310" fmla="*/ 1803124 w 2068972"/>
                <a:gd name="connsiteY310" fmla="*/ 594078 h 1529686"/>
                <a:gd name="connsiteX311" fmla="*/ 1794005 w 2068972"/>
                <a:gd name="connsiteY311" fmla="*/ 591433 h 1529686"/>
                <a:gd name="connsiteX312" fmla="*/ 1780054 w 2068972"/>
                <a:gd name="connsiteY312" fmla="*/ 590066 h 1529686"/>
                <a:gd name="connsiteX313" fmla="*/ 1747772 w 2068972"/>
                <a:gd name="connsiteY313" fmla="*/ 589518 h 1529686"/>
                <a:gd name="connsiteX314" fmla="*/ 1732726 w 2068972"/>
                <a:gd name="connsiteY314" fmla="*/ 587239 h 1529686"/>
                <a:gd name="connsiteX315" fmla="*/ 1738653 w 2068972"/>
                <a:gd name="connsiteY315" fmla="*/ 588607 h 1529686"/>
                <a:gd name="connsiteX316" fmla="*/ 1746678 w 2068972"/>
                <a:gd name="connsiteY316" fmla="*/ 587512 h 1529686"/>
                <a:gd name="connsiteX317" fmla="*/ 1775129 w 2068972"/>
                <a:gd name="connsiteY317" fmla="*/ 587512 h 1529686"/>
                <a:gd name="connsiteX318" fmla="*/ 1789173 w 2068972"/>
                <a:gd name="connsiteY318" fmla="*/ 586327 h 1529686"/>
                <a:gd name="connsiteX319" fmla="*/ 1799659 w 2068972"/>
                <a:gd name="connsiteY319" fmla="*/ 582953 h 1529686"/>
                <a:gd name="connsiteX320" fmla="*/ 1806772 w 2068972"/>
                <a:gd name="connsiteY320" fmla="*/ 581220 h 1529686"/>
                <a:gd name="connsiteX321" fmla="*/ 1800480 w 2068972"/>
                <a:gd name="connsiteY321" fmla="*/ 573196 h 1529686"/>
                <a:gd name="connsiteX322" fmla="*/ 1788808 w 2068972"/>
                <a:gd name="connsiteY322" fmla="*/ 570916 h 1529686"/>
                <a:gd name="connsiteX323" fmla="*/ 1781148 w 2068972"/>
                <a:gd name="connsiteY323" fmla="*/ 570916 h 1529686"/>
                <a:gd name="connsiteX324" fmla="*/ 1769749 w 2068972"/>
                <a:gd name="connsiteY324" fmla="*/ 566630 h 1529686"/>
                <a:gd name="connsiteX325" fmla="*/ 1761816 w 2068972"/>
                <a:gd name="connsiteY325" fmla="*/ 566630 h 1529686"/>
                <a:gd name="connsiteX326" fmla="*/ 1776041 w 2068972"/>
                <a:gd name="connsiteY326" fmla="*/ 574928 h 1529686"/>
                <a:gd name="connsiteX327" fmla="*/ 1780327 w 2068972"/>
                <a:gd name="connsiteY327" fmla="*/ 578029 h 1529686"/>
                <a:gd name="connsiteX328" fmla="*/ 1774856 w 2068972"/>
                <a:gd name="connsiteY328" fmla="*/ 578029 h 1529686"/>
                <a:gd name="connsiteX329" fmla="*/ 1764916 w 2068972"/>
                <a:gd name="connsiteY329" fmla="*/ 571189 h 1529686"/>
                <a:gd name="connsiteX330" fmla="*/ 1754612 w 2068972"/>
                <a:gd name="connsiteY330" fmla="*/ 569183 h 1529686"/>
                <a:gd name="connsiteX331" fmla="*/ 1750326 w 2068972"/>
                <a:gd name="connsiteY331" fmla="*/ 570095 h 1529686"/>
                <a:gd name="connsiteX332" fmla="*/ 1746405 w 2068972"/>
                <a:gd name="connsiteY332" fmla="*/ 571463 h 1529686"/>
                <a:gd name="connsiteX333" fmla="*/ 1740660 w 2068972"/>
                <a:gd name="connsiteY333" fmla="*/ 570916 h 1529686"/>
                <a:gd name="connsiteX334" fmla="*/ 1742392 w 2068972"/>
                <a:gd name="connsiteY334" fmla="*/ 561797 h 1529686"/>
                <a:gd name="connsiteX335" fmla="*/ 1731814 w 2068972"/>
                <a:gd name="connsiteY335" fmla="*/ 558970 h 1529686"/>
                <a:gd name="connsiteX336" fmla="*/ 1715856 w 2068972"/>
                <a:gd name="connsiteY336" fmla="*/ 557785 h 1529686"/>
                <a:gd name="connsiteX337" fmla="*/ 1715856 w 2068972"/>
                <a:gd name="connsiteY337" fmla="*/ 555231 h 1529686"/>
                <a:gd name="connsiteX338" fmla="*/ 1721054 w 2068972"/>
                <a:gd name="connsiteY338" fmla="*/ 556326 h 1529686"/>
                <a:gd name="connsiteX339" fmla="*/ 1738106 w 2068972"/>
                <a:gd name="connsiteY339" fmla="*/ 555505 h 1529686"/>
                <a:gd name="connsiteX340" fmla="*/ 1730447 w 2068972"/>
                <a:gd name="connsiteY340" fmla="*/ 554958 h 1529686"/>
                <a:gd name="connsiteX341" fmla="*/ 1737559 w 2068972"/>
                <a:gd name="connsiteY341" fmla="*/ 551219 h 1529686"/>
                <a:gd name="connsiteX342" fmla="*/ 1729535 w 2068972"/>
                <a:gd name="connsiteY342" fmla="*/ 551219 h 1529686"/>
                <a:gd name="connsiteX343" fmla="*/ 1733274 w 2068972"/>
                <a:gd name="connsiteY343" fmla="*/ 548119 h 1529686"/>
                <a:gd name="connsiteX344" fmla="*/ 1726981 w 2068972"/>
                <a:gd name="connsiteY344" fmla="*/ 544653 h 1529686"/>
                <a:gd name="connsiteX345" fmla="*/ 1717863 w 2068972"/>
                <a:gd name="connsiteY345" fmla="*/ 549851 h 1529686"/>
                <a:gd name="connsiteX346" fmla="*/ 1712756 w 2068972"/>
                <a:gd name="connsiteY346" fmla="*/ 546386 h 1529686"/>
                <a:gd name="connsiteX347" fmla="*/ 1707923 w 2068972"/>
                <a:gd name="connsiteY347" fmla="*/ 541006 h 1529686"/>
                <a:gd name="connsiteX348" fmla="*/ 1716221 w 2068972"/>
                <a:gd name="connsiteY348" fmla="*/ 536173 h 1529686"/>
                <a:gd name="connsiteX349" fmla="*/ 1716221 w 2068972"/>
                <a:gd name="connsiteY349" fmla="*/ 531248 h 1529686"/>
                <a:gd name="connsiteX350" fmla="*/ 1718136 w 2068972"/>
                <a:gd name="connsiteY350" fmla="*/ 528695 h 1529686"/>
                <a:gd name="connsiteX351" fmla="*/ 1724155 w 2068972"/>
                <a:gd name="connsiteY351" fmla="*/ 530154 h 1529686"/>
                <a:gd name="connsiteX352" fmla="*/ 1728167 w 2068972"/>
                <a:gd name="connsiteY352" fmla="*/ 534167 h 1529686"/>
                <a:gd name="connsiteX353" fmla="*/ 1735006 w 2068972"/>
                <a:gd name="connsiteY353" fmla="*/ 539273 h 1529686"/>
                <a:gd name="connsiteX354" fmla="*/ 1743304 w 2068972"/>
                <a:gd name="connsiteY354" fmla="*/ 541553 h 1529686"/>
                <a:gd name="connsiteX355" fmla="*/ 1755524 w 2068972"/>
                <a:gd name="connsiteY355" fmla="*/ 533528 h 1529686"/>
                <a:gd name="connsiteX356" fmla="*/ 1765463 w 2068972"/>
                <a:gd name="connsiteY356" fmla="*/ 530975 h 1529686"/>
                <a:gd name="connsiteX357" fmla="*/ 1765463 w 2068972"/>
                <a:gd name="connsiteY357" fmla="*/ 528148 h 1529686"/>
                <a:gd name="connsiteX358" fmla="*/ 1744946 w 2068972"/>
                <a:gd name="connsiteY358" fmla="*/ 527054 h 1529686"/>
                <a:gd name="connsiteX359" fmla="*/ 1744946 w 2068972"/>
                <a:gd name="connsiteY359" fmla="*/ 524409 h 1529686"/>
                <a:gd name="connsiteX360" fmla="*/ 1764643 w 2068972"/>
                <a:gd name="connsiteY360" fmla="*/ 525868 h 1529686"/>
                <a:gd name="connsiteX361" fmla="*/ 1772029 w 2068972"/>
                <a:gd name="connsiteY361" fmla="*/ 525868 h 1529686"/>
                <a:gd name="connsiteX362" fmla="*/ 1763822 w 2068972"/>
                <a:gd name="connsiteY362" fmla="*/ 522130 h 1529686"/>
                <a:gd name="connsiteX363" fmla="*/ 1775768 w 2068972"/>
                <a:gd name="connsiteY363" fmla="*/ 519029 h 1529686"/>
                <a:gd name="connsiteX364" fmla="*/ 1789446 w 2068972"/>
                <a:gd name="connsiteY364" fmla="*/ 521856 h 1529686"/>
                <a:gd name="connsiteX365" fmla="*/ 1804583 w 2068972"/>
                <a:gd name="connsiteY365" fmla="*/ 523041 h 1529686"/>
                <a:gd name="connsiteX366" fmla="*/ 1828201 w 2068972"/>
                <a:gd name="connsiteY366" fmla="*/ 527601 h 1529686"/>
                <a:gd name="connsiteX367" fmla="*/ 1836773 w 2068972"/>
                <a:gd name="connsiteY367" fmla="*/ 530975 h 1529686"/>
                <a:gd name="connsiteX368" fmla="*/ 1842701 w 2068972"/>
                <a:gd name="connsiteY368" fmla="*/ 531522 h 1529686"/>
                <a:gd name="connsiteX369" fmla="*/ 1846166 w 2068972"/>
                <a:gd name="connsiteY369" fmla="*/ 532981 h 1529686"/>
                <a:gd name="connsiteX370" fmla="*/ 1848446 w 2068972"/>
                <a:gd name="connsiteY370" fmla="*/ 533528 h 1529686"/>
                <a:gd name="connsiteX371" fmla="*/ 1851820 w 2068972"/>
                <a:gd name="connsiteY371" fmla="*/ 532434 h 1529686"/>
                <a:gd name="connsiteX372" fmla="*/ 1853552 w 2068972"/>
                <a:gd name="connsiteY372" fmla="*/ 528969 h 1529686"/>
                <a:gd name="connsiteX373" fmla="*/ 1856105 w 2068972"/>
                <a:gd name="connsiteY373" fmla="*/ 526689 h 1529686"/>
                <a:gd name="connsiteX374" fmla="*/ 1859570 w 2068972"/>
                <a:gd name="connsiteY374" fmla="*/ 519576 h 1529686"/>
                <a:gd name="connsiteX375" fmla="*/ 1857017 w 2068972"/>
                <a:gd name="connsiteY375" fmla="*/ 501338 h 1529686"/>
                <a:gd name="connsiteX376" fmla="*/ 1853825 w 2068972"/>
                <a:gd name="connsiteY376" fmla="*/ 497600 h 1529686"/>
                <a:gd name="connsiteX377" fmla="*/ 1832488 w 2068972"/>
                <a:gd name="connsiteY377" fmla="*/ 499332 h 1529686"/>
                <a:gd name="connsiteX378" fmla="*/ 1829387 w 2068972"/>
                <a:gd name="connsiteY378" fmla="*/ 501612 h 1529686"/>
                <a:gd name="connsiteX379" fmla="*/ 1822456 w 2068972"/>
                <a:gd name="connsiteY379" fmla="*/ 501612 h 1529686"/>
                <a:gd name="connsiteX380" fmla="*/ 1809690 w 2068972"/>
                <a:gd name="connsiteY380" fmla="*/ 496232 h 1529686"/>
                <a:gd name="connsiteX381" fmla="*/ 1783154 w 2068972"/>
                <a:gd name="connsiteY381" fmla="*/ 479362 h 1529686"/>
                <a:gd name="connsiteX382" fmla="*/ 1784339 w 2068972"/>
                <a:gd name="connsiteY382" fmla="*/ 477720 h 1529686"/>
                <a:gd name="connsiteX383" fmla="*/ 1781786 w 2068972"/>
                <a:gd name="connsiteY383" fmla="*/ 473982 h 1529686"/>
                <a:gd name="connsiteX384" fmla="*/ 1770935 w 2068972"/>
                <a:gd name="connsiteY384" fmla="*/ 468875 h 1529686"/>
                <a:gd name="connsiteX385" fmla="*/ 1778047 w 2068972"/>
                <a:gd name="connsiteY385" fmla="*/ 466048 h 1529686"/>
                <a:gd name="connsiteX386" fmla="*/ 1789446 w 2068972"/>
                <a:gd name="connsiteY386" fmla="*/ 466048 h 1529686"/>
                <a:gd name="connsiteX387" fmla="*/ 1810784 w 2068972"/>
                <a:gd name="connsiteY387" fmla="*/ 473982 h 1529686"/>
                <a:gd name="connsiteX388" fmla="*/ 1828475 w 2068972"/>
                <a:gd name="connsiteY388" fmla="*/ 473435 h 1529686"/>
                <a:gd name="connsiteX389" fmla="*/ 1805678 w 2068972"/>
                <a:gd name="connsiteY389" fmla="*/ 459756 h 1529686"/>
                <a:gd name="connsiteX390" fmla="*/ 1778321 w 2068972"/>
                <a:gd name="connsiteY390" fmla="*/ 451458 h 1529686"/>
                <a:gd name="connsiteX391" fmla="*/ 1774947 w 2068972"/>
                <a:gd name="connsiteY391" fmla="*/ 448084 h 1529686"/>
                <a:gd name="connsiteX392" fmla="*/ 1766375 w 2068972"/>
                <a:gd name="connsiteY392" fmla="*/ 447172 h 1529686"/>
                <a:gd name="connsiteX393" fmla="*/ 1750690 w 2068972"/>
                <a:gd name="connsiteY393" fmla="*/ 462309 h 1529686"/>
                <a:gd name="connsiteX394" fmla="*/ 1750143 w 2068972"/>
                <a:gd name="connsiteY394" fmla="*/ 471428 h 1529686"/>
                <a:gd name="connsiteX395" fmla="*/ 1748411 w 2068972"/>
                <a:gd name="connsiteY395" fmla="*/ 473708 h 1529686"/>
                <a:gd name="connsiteX396" fmla="*/ 1744398 w 2068972"/>
                <a:gd name="connsiteY396" fmla="*/ 472614 h 1529686"/>
                <a:gd name="connsiteX397" fmla="*/ 1728440 w 2068972"/>
                <a:gd name="connsiteY397" fmla="*/ 469422 h 1529686"/>
                <a:gd name="connsiteX398" fmla="*/ 1726434 w 2068972"/>
                <a:gd name="connsiteY398" fmla="*/ 467690 h 1529686"/>
                <a:gd name="connsiteX399" fmla="*/ 1740113 w 2068972"/>
                <a:gd name="connsiteY399" fmla="*/ 450911 h 1529686"/>
                <a:gd name="connsiteX400" fmla="*/ 1734185 w 2068972"/>
                <a:gd name="connsiteY400" fmla="*/ 452370 h 1529686"/>
                <a:gd name="connsiteX401" fmla="*/ 1742483 w 2068972"/>
                <a:gd name="connsiteY401" fmla="*/ 443798 h 1529686"/>
                <a:gd name="connsiteX402" fmla="*/ 1743030 w 2068972"/>
                <a:gd name="connsiteY402" fmla="*/ 437506 h 1529686"/>
                <a:gd name="connsiteX403" fmla="*/ 1748137 w 2068972"/>
                <a:gd name="connsiteY403" fmla="*/ 435226 h 1529686"/>
                <a:gd name="connsiteX404" fmla="*/ 1749870 w 2068972"/>
                <a:gd name="connsiteY404" fmla="*/ 427293 h 1529686"/>
                <a:gd name="connsiteX405" fmla="*/ 1750417 w 2068972"/>
                <a:gd name="connsiteY405" fmla="*/ 421821 h 1529686"/>
                <a:gd name="connsiteX406" fmla="*/ 1756983 w 2068972"/>
                <a:gd name="connsiteY406" fmla="*/ 409055 h 1529686"/>
                <a:gd name="connsiteX407" fmla="*/ 1763275 w 2068972"/>
                <a:gd name="connsiteY407" fmla="*/ 400757 h 1529686"/>
                <a:gd name="connsiteX408" fmla="*/ 1755524 w 2068972"/>
                <a:gd name="connsiteY408" fmla="*/ 399024 h 1529686"/>
                <a:gd name="connsiteX409" fmla="*/ 1748958 w 2068972"/>
                <a:gd name="connsiteY409" fmla="*/ 398203 h 1529686"/>
                <a:gd name="connsiteX410" fmla="*/ 1763275 w 2068972"/>
                <a:gd name="connsiteY410" fmla="*/ 395650 h 1529686"/>
                <a:gd name="connsiteX411" fmla="*/ 1756709 w 2068972"/>
                <a:gd name="connsiteY411" fmla="*/ 392732 h 1529686"/>
                <a:gd name="connsiteX412" fmla="*/ 1758077 w 2068972"/>
                <a:gd name="connsiteY412" fmla="*/ 390817 h 1529686"/>
                <a:gd name="connsiteX413" fmla="*/ 1757530 w 2068972"/>
                <a:gd name="connsiteY413" fmla="*/ 387078 h 1529686"/>
                <a:gd name="connsiteX414" fmla="*/ 1761542 w 2068972"/>
                <a:gd name="connsiteY414" fmla="*/ 385346 h 1529686"/>
                <a:gd name="connsiteX415" fmla="*/ 1770661 w 2068972"/>
                <a:gd name="connsiteY415" fmla="*/ 382519 h 1529686"/>
                <a:gd name="connsiteX416" fmla="*/ 1778321 w 2068972"/>
                <a:gd name="connsiteY416" fmla="*/ 380786 h 1529686"/>
                <a:gd name="connsiteX417" fmla="*/ 1794552 w 2068972"/>
                <a:gd name="connsiteY417" fmla="*/ 381425 h 1529686"/>
                <a:gd name="connsiteX418" fmla="*/ 1796285 w 2068972"/>
                <a:gd name="connsiteY418" fmla="*/ 372853 h 1529686"/>
                <a:gd name="connsiteX419" fmla="*/ 1797197 w 2068972"/>
                <a:gd name="connsiteY419" fmla="*/ 364281 h 1529686"/>
                <a:gd name="connsiteX420" fmla="*/ 1802851 w 2068972"/>
                <a:gd name="connsiteY420" fmla="*/ 362822 h 1529686"/>
                <a:gd name="connsiteX421" fmla="*/ 1806042 w 2068972"/>
                <a:gd name="connsiteY421" fmla="*/ 362822 h 1529686"/>
                <a:gd name="connsiteX422" fmla="*/ 1809963 w 2068972"/>
                <a:gd name="connsiteY422" fmla="*/ 362822 h 1529686"/>
                <a:gd name="connsiteX423" fmla="*/ 1815708 w 2068972"/>
                <a:gd name="connsiteY423" fmla="*/ 354615 h 1529686"/>
                <a:gd name="connsiteX424" fmla="*/ 1822548 w 2068972"/>
                <a:gd name="connsiteY424" fmla="*/ 351150 h 1529686"/>
                <a:gd name="connsiteX425" fmla="*/ 1821362 w 2068972"/>
                <a:gd name="connsiteY425" fmla="*/ 357168 h 1529686"/>
                <a:gd name="connsiteX426" fmla="*/ 1823642 w 2068972"/>
                <a:gd name="connsiteY426" fmla="*/ 358901 h 1529686"/>
                <a:gd name="connsiteX427" fmla="*/ 1828475 w 2068972"/>
                <a:gd name="connsiteY427" fmla="*/ 353156 h 1529686"/>
                <a:gd name="connsiteX428" fmla="*/ 1818535 w 2068972"/>
                <a:gd name="connsiteY428" fmla="*/ 348596 h 1529686"/>
                <a:gd name="connsiteX429" fmla="*/ 1811149 w 2068972"/>
                <a:gd name="connsiteY429" fmla="*/ 348596 h 1529686"/>
                <a:gd name="connsiteX430" fmla="*/ 1806590 w 2068972"/>
                <a:gd name="connsiteY430" fmla="*/ 354615 h 1529686"/>
                <a:gd name="connsiteX431" fmla="*/ 1804036 w 2068972"/>
                <a:gd name="connsiteY431" fmla="*/ 358810 h 1529686"/>
                <a:gd name="connsiteX432" fmla="*/ 1801483 w 2068972"/>
                <a:gd name="connsiteY432" fmla="*/ 361363 h 1529686"/>
                <a:gd name="connsiteX433" fmla="*/ 1804036 w 2068972"/>
                <a:gd name="connsiteY433" fmla="*/ 354250 h 1529686"/>
                <a:gd name="connsiteX434" fmla="*/ 1808595 w 2068972"/>
                <a:gd name="connsiteY434" fmla="*/ 337745 h 1529686"/>
                <a:gd name="connsiteX435" fmla="*/ 1808595 w 2068972"/>
                <a:gd name="connsiteY435" fmla="*/ 331453 h 1529686"/>
                <a:gd name="connsiteX436" fmla="*/ 1812243 w 2068972"/>
                <a:gd name="connsiteY436" fmla="*/ 320328 h 1529686"/>
                <a:gd name="connsiteX437" fmla="*/ 1845071 w 2068972"/>
                <a:gd name="connsiteY437" fmla="*/ 315495 h 1529686"/>
                <a:gd name="connsiteX438" fmla="*/ 1866683 w 2068972"/>
                <a:gd name="connsiteY438" fmla="*/ 308656 h 1529686"/>
                <a:gd name="connsiteX439" fmla="*/ 1880635 w 2068972"/>
                <a:gd name="connsiteY439" fmla="*/ 295615 h 1529686"/>
                <a:gd name="connsiteX440" fmla="*/ 1880088 w 2068972"/>
                <a:gd name="connsiteY440" fmla="*/ 292697 h 1529686"/>
                <a:gd name="connsiteX441" fmla="*/ 1817714 w 2068972"/>
                <a:gd name="connsiteY441" fmla="*/ 300449 h 1529686"/>
                <a:gd name="connsiteX442" fmla="*/ 1789720 w 2068972"/>
                <a:gd name="connsiteY442" fmla="*/ 304734 h 1529686"/>
                <a:gd name="connsiteX443" fmla="*/ 1788352 w 2068972"/>
                <a:gd name="connsiteY443" fmla="*/ 308382 h 1529686"/>
                <a:gd name="connsiteX444" fmla="*/ 1792637 w 2068972"/>
                <a:gd name="connsiteY444" fmla="*/ 309567 h 1529686"/>
                <a:gd name="connsiteX445" fmla="*/ 1793184 w 2068972"/>
                <a:gd name="connsiteY445" fmla="*/ 311847 h 1529686"/>
                <a:gd name="connsiteX446" fmla="*/ 1780054 w 2068972"/>
                <a:gd name="connsiteY446" fmla="*/ 311209 h 1529686"/>
                <a:gd name="connsiteX447" fmla="*/ 1772394 w 2068972"/>
                <a:gd name="connsiteY447" fmla="*/ 307288 h 1529686"/>
                <a:gd name="connsiteX448" fmla="*/ 1781512 w 2068972"/>
                <a:gd name="connsiteY448" fmla="*/ 293883 h 1529686"/>
                <a:gd name="connsiteX449" fmla="*/ 1779780 w 2068972"/>
                <a:gd name="connsiteY449" fmla="*/ 288776 h 1529686"/>
                <a:gd name="connsiteX450" fmla="*/ 1798018 w 2068972"/>
                <a:gd name="connsiteY450" fmla="*/ 277104 h 1529686"/>
                <a:gd name="connsiteX451" fmla="*/ 1831302 w 2068972"/>
                <a:gd name="connsiteY451" fmla="*/ 278198 h 1529686"/>
                <a:gd name="connsiteX452" fmla="*/ 1888933 w 2068972"/>
                <a:gd name="connsiteY452" fmla="*/ 278198 h 1529686"/>
                <a:gd name="connsiteX453" fmla="*/ 1926777 w 2068972"/>
                <a:gd name="connsiteY453" fmla="*/ 259960 h 1529686"/>
                <a:gd name="connsiteX454" fmla="*/ 1908539 w 2068972"/>
                <a:gd name="connsiteY454" fmla="*/ 252027 h 1529686"/>
                <a:gd name="connsiteX455" fmla="*/ 1892034 w 2068972"/>
                <a:gd name="connsiteY455" fmla="*/ 249109 h 1529686"/>
                <a:gd name="connsiteX456" fmla="*/ 1874343 w 2068972"/>
                <a:gd name="connsiteY456" fmla="*/ 250842 h 1529686"/>
                <a:gd name="connsiteX457" fmla="*/ 1842427 w 2068972"/>
                <a:gd name="connsiteY457" fmla="*/ 252848 h 1529686"/>
                <a:gd name="connsiteX458" fmla="*/ 1823642 w 2068972"/>
                <a:gd name="connsiteY458" fmla="*/ 251115 h 1529686"/>
                <a:gd name="connsiteX459" fmla="*/ 1804310 w 2068972"/>
                <a:gd name="connsiteY459" fmla="*/ 245735 h 1529686"/>
                <a:gd name="connsiteX460" fmla="*/ 1789993 w 2068972"/>
                <a:gd name="connsiteY460" fmla="*/ 248288 h 1529686"/>
                <a:gd name="connsiteX461" fmla="*/ 1784065 w 2068972"/>
                <a:gd name="connsiteY461" fmla="*/ 251662 h 1529686"/>
                <a:gd name="connsiteX462" fmla="*/ 1774947 w 2068972"/>
                <a:gd name="connsiteY462" fmla="*/ 254580 h 1529686"/>
                <a:gd name="connsiteX463" fmla="*/ 1763275 w 2068972"/>
                <a:gd name="connsiteY463" fmla="*/ 252848 h 1529686"/>
                <a:gd name="connsiteX464" fmla="*/ 1763275 w 2068972"/>
                <a:gd name="connsiteY464" fmla="*/ 250021 h 1529686"/>
                <a:gd name="connsiteX465" fmla="*/ 1783518 w 2068972"/>
                <a:gd name="connsiteY465" fmla="*/ 247103 h 1529686"/>
                <a:gd name="connsiteX466" fmla="*/ 1809143 w 2068972"/>
                <a:gd name="connsiteY466" fmla="*/ 244002 h 1529686"/>
                <a:gd name="connsiteX467" fmla="*/ 1859570 w 2068972"/>
                <a:gd name="connsiteY467" fmla="*/ 238896 h 1529686"/>
                <a:gd name="connsiteX468" fmla="*/ 1872063 w 2068972"/>
                <a:gd name="connsiteY468" fmla="*/ 234883 h 1529686"/>
                <a:gd name="connsiteX469" fmla="*/ 1885195 w 2068972"/>
                <a:gd name="connsiteY469" fmla="*/ 238349 h 1529686"/>
                <a:gd name="connsiteX470" fmla="*/ 1907719 w 2068972"/>
                <a:gd name="connsiteY470" fmla="*/ 240355 h 1529686"/>
                <a:gd name="connsiteX471" fmla="*/ 1924224 w 2068972"/>
                <a:gd name="connsiteY471" fmla="*/ 237163 h 1529686"/>
                <a:gd name="connsiteX472" fmla="*/ 1956778 w 2068972"/>
                <a:gd name="connsiteY472" fmla="*/ 228591 h 1529686"/>
                <a:gd name="connsiteX473" fmla="*/ 1978116 w 2068972"/>
                <a:gd name="connsiteY473" fmla="*/ 224306 h 1529686"/>
                <a:gd name="connsiteX474" fmla="*/ 1978116 w 2068972"/>
                <a:gd name="connsiteY474" fmla="*/ 220384 h 1529686"/>
                <a:gd name="connsiteX475" fmla="*/ 1979849 w 2068972"/>
                <a:gd name="connsiteY475" fmla="*/ 218652 h 1529686"/>
                <a:gd name="connsiteX476" fmla="*/ 2067300 w 2068972"/>
                <a:gd name="connsiteY476" fmla="*/ 171963 h 1529686"/>
                <a:gd name="connsiteX477" fmla="*/ 2067300 w 2068972"/>
                <a:gd name="connsiteY477" fmla="*/ 169318 h 1529686"/>
                <a:gd name="connsiteX478" fmla="*/ 1997266 w 2068972"/>
                <a:gd name="connsiteY478" fmla="*/ 149166 h 1529686"/>
                <a:gd name="connsiteX479" fmla="*/ 1965076 w 2068972"/>
                <a:gd name="connsiteY479" fmla="*/ 143147 h 1529686"/>
                <a:gd name="connsiteX480" fmla="*/ 1906624 w 2068972"/>
                <a:gd name="connsiteY480" fmla="*/ 143147 h 1529686"/>
                <a:gd name="connsiteX481" fmla="*/ 1901791 w 2068972"/>
                <a:gd name="connsiteY481" fmla="*/ 145974 h 1529686"/>
                <a:gd name="connsiteX482" fmla="*/ 1884374 w 2068972"/>
                <a:gd name="connsiteY482" fmla="*/ 147159 h 1529686"/>
                <a:gd name="connsiteX483" fmla="*/ 1882094 w 2068972"/>
                <a:gd name="connsiteY483" fmla="*/ 154546 h 1529686"/>
                <a:gd name="connsiteX484" fmla="*/ 1872975 w 2068972"/>
                <a:gd name="connsiteY484" fmla="*/ 158011 h 1529686"/>
                <a:gd name="connsiteX485" fmla="*/ 1868963 w 2068972"/>
                <a:gd name="connsiteY485" fmla="*/ 162206 h 1529686"/>
                <a:gd name="connsiteX486" fmla="*/ 1871243 w 2068972"/>
                <a:gd name="connsiteY486" fmla="*/ 167403 h 1529686"/>
                <a:gd name="connsiteX487" fmla="*/ 1872428 w 2068972"/>
                <a:gd name="connsiteY487" fmla="*/ 169683 h 1529686"/>
                <a:gd name="connsiteX488" fmla="*/ 1862124 w 2068972"/>
                <a:gd name="connsiteY488" fmla="*/ 170504 h 1529686"/>
                <a:gd name="connsiteX489" fmla="*/ 1859844 w 2068972"/>
                <a:gd name="connsiteY489" fmla="*/ 172236 h 1529686"/>
                <a:gd name="connsiteX490" fmla="*/ 1857838 w 2068972"/>
                <a:gd name="connsiteY490" fmla="*/ 179896 h 1529686"/>
                <a:gd name="connsiteX491" fmla="*/ 1833946 w 2068972"/>
                <a:gd name="connsiteY491" fmla="*/ 177069 h 1529686"/>
                <a:gd name="connsiteX492" fmla="*/ 1816256 w 2068972"/>
                <a:gd name="connsiteY492" fmla="*/ 173331 h 1529686"/>
                <a:gd name="connsiteX493" fmla="*/ 1791179 w 2068972"/>
                <a:gd name="connsiteY493" fmla="*/ 182450 h 1529686"/>
                <a:gd name="connsiteX494" fmla="*/ 1787531 w 2068972"/>
                <a:gd name="connsiteY494" fmla="*/ 179349 h 1529686"/>
                <a:gd name="connsiteX495" fmla="*/ 1789446 w 2068972"/>
                <a:gd name="connsiteY495" fmla="*/ 168224 h 1529686"/>
                <a:gd name="connsiteX496" fmla="*/ 1781786 w 2068972"/>
                <a:gd name="connsiteY496" fmla="*/ 168224 h 1529686"/>
                <a:gd name="connsiteX497" fmla="*/ 1765007 w 2068972"/>
                <a:gd name="connsiteY497" fmla="*/ 174790 h 1529686"/>
                <a:gd name="connsiteX498" fmla="*/ 1749870 w 2068972"/>
                <a:gd name="connsiteY498" fmla="*/ 182176 h 1529686"/>
                <a:gd name="connsiteX499" fmla="*/ 1746131 w 2068972"/>
                <a:gd name="connsiteY499" fmla="*/ 189015 h 1529686"/>
                <a:gd name="connsiteX500" fmla="*/ 1737012 w 2068972"/>
                <a:gd name="connsiteY500" fmla="*/ 195581 h 1529686"/>
                <a:gd name="connsiteX501" fmla="*/ 1646370 w 2068972"/>
                <a:gd name="connsiteY501" fmla="*/ 249474 h 1529686"/>
                <a:gd name="connsiteX502" fmla="*/ 1644637 w 2068972"/>
                <a:gd name="connsiteY502" fmla="*/ 245735 h 1529686"/>
                <a:gd name="connsiteX503" fmla="*/ 1655489 w 2068972"/>
                <a:gd name="connsiteY503" fmla="*/ 240628 h 1529686"/>
                <a:gd name="connsiteX504" fmla="*/ 1662328 w 2068972"/>
                <a:gd name="connsiteY504" fmla="*/ 229777 h 1529686"/>
                <a:gd name="connsiteX505" fmla="*/ 1671447 w 2068972"/>
                <a:gd name="connsiteY505" fmla="*/ 220111 h 1529686"/>
                <a:gd name="connsiteX506" fmla="*/ 1680566 w 2068972"/>
                <a:gd name="connsiteY506" fmla="*/ 213272 h 1529686"/>
                <a:gd name="connsiteX507" fmla="*/ 1687405 w 2068972"/>
                <a:gd name="connsiteY507" fmla="*/ 207800 h 1529686"/>
                <a:gd name="connsiteX508" fmla="*/ 1693333 w 2068972"/>
                <a:gd name="connsiteY508" fmla="*/ 200687 h 1529686"/>
                <a:gd name="connsiteX509" fmla="*/ 1700810 w 2068972"/>
                <a:gd name="connsiteY509" fmla="*/ 194487 h 1529686"/>
                <a:gd name="connsiteX510" fmla="*/ 1710476 w 2068972"/>
                <a:gd name="connsiteY510" fmla="*/ 189015 h 1529686"/>
                <a:gd name="connsiteX511" fmla="*/ 1727255 w 2068972"/>
                <a:gd name="connsiteY511" fmla="*/ 155640 h 1529686"/>
                <a:gd name="connsiteX512" fmla="*/ 1721875 w 2068972"/>
                <a:gd name="connsiteY512" fmla="*/ 133481 h 1529686"/>
                <a:gd name="connsiteX513" fmla="*/ 1709929 w 2068972"/>
                <a:gd name="connsiteY513" fmla="*/ 130928 h 1529686"/>
                <a:gd name="connsiteX514" fmla="*/ 1667435 w 2068972"/>
                <a:gd name="connsiteY514" fmla="*/ 134849 h 1529686"/>
                <a:gd name="connsiteX515" fmla="*/ 1656310 w 2068972"/>
                <a:gd name="connsiteY515" fmla="*/ 142326 h 1529686"/>
                <a:gd name="connsiteX516" fmla="*/ 1653756 w 2068972"/>
                <a:gd name="connsiteY516" fmla="*/ 153451 h 1529686"/>
                <a:gd name="connsiteX517" fmla="*/ 1636704 w 2068972"/>
                <a:gd name="connsiteY517" fmla="*/ 164212 h 1529686"/>
                <a:gd name="connsiteX518" fmla="*/ 1556275 w 2068972"/>
                <a:gd name="connsiteY518" fmla="*/ 184456 h 1529686"/>
                <a:gd name="connsiteX519" fmla="*/ 1550895 w 2068972"/>
                <a:gd name="connsiteY519" fmla="*/ 184456 h 1529686"/>
                <a:gd name="connsiteX520" fmla="*/ 1547703 w 2068972"/>
                <a:gd name="connsiteY520" fmla="*/ 181902 h 1529686"/>
                <a:gd name="connsiteX521" fmla="*/ 1536031 w 2068972"/>
                <a:gd name="connsiteY521" fmla="*/ 179896 h 1529686"/>
                <a:gd name="connsiteX522" fmla="*/ 1555455 w 2068972"/>
                <a:gd name="connsiteY522" fmla="*/ 173604 h 1529686"/>
                <a:gd name="connsiteX523" fmla="*/ 1576793 w 2068972"/>
                <a:gd name="connsiteY523" fmla="*/ 168224 h 1529686"/>
                <a:gd name="connsiteX524" fmla="*/ 1608435 w 2068972"/>
                <a:gd name="connsiteY524" fmla="*/ 158558 h 1529686"/>
                <a:gd name="connsiteX525" fmla="*/ 1617554 w 2068972"/>
                <a:gd name="connsiteY525" fmla="*/ 145974 h 1529686"/>
                <a:gd name="connsiteX526" fmla="*/ 1610989 w 2068972"/>
                <a:gd name="connsiteY526" fmla="*/ 141962 h 1529686"/>
                <a:gd name="connsiteX527" fmla="*/ 1573145 w 2068972"/>
                <a:gd name="connsiteY527" fmla="*/ 140320 h 1529686"/>
                <a:gd name="connsiteX528" fmla="*/ 1506668 w 2068972"/>
                <a:gd name="connsiteY528" fmla="*/ 137129 h 1529686"/>
                <a:gd name="connsiteX529" fmla="*/ 1481318 w 2068972"/>
                <a:gd name="connsiteY529" fmla="*/ 139408 h 1529686"/>
                <a:gd name="connsiteX530" fmla="*/ 1414932 w 2068972"/>
                <a:gd name="connsiteY530" fmla="*/ 148527 h 1529686"/>
                <a:gd name="connsiteX531" fmla="*/ 1361404 w 2068972"/>
                <a:gd name="connsiteY531" fmla="*/ 162206 h 1529686"/>
                <a:gd name="connsiteX532" fmla="*/ 1352285 w 2068972"/>
                <a:gd name="connsiteY532" fmla="*/ 159014 h 1529686"/>
                <a:gd name="connsiteX533" fmla="*/ 1356206 w 2068972"/>
                <a:gd name="connsiteY533" fmla="*/ 149348 h 1529686"/>
                <a:gd name="connsiteX534" fmla="*/ 1396694 w 2068972"/>
                <a:gd name="connsiteY534" fmla="*/ 141597 h 1529686"/>
                <a:gd name="connsiteX535" fmla="*/ 1421498 w 2068972"/>
                <a:gd name="connsiteY535" fmla="*/ 136764 h 1529686"/>
                <a:gd name="connsiteX536" fmla="*/ 1450587 w 2068972"/>
                <a:gd name="connsiteY536" fmla="*/ 131110 h 1529686"/>
                <a:gd name="connsiteX537" fmla="*/ 1449401 w 2068972"/>
                <a:gd name="connsiteY537" fmla="*/ 128557 h 1529686"/>
                <a:gd name="connsiteX538" fmla="*/ 1403260 w 2068972"/>
                <a:gd name="connsiteY538" fmla="*/ 119985 h 1529686"/>
                <a:gd name="connsiteX539" fmla="*/ 1425236 w 2068972"/>
                <a:gd name="connsiteY539" fmla="*/ 119985 h 1529686"/>
                <a:gd name="connsiteX540" fmla="*/ 1449675 w 2068972"/>
                <a:gd name="connsiteY540" fmla="*/ 122538 h 1529686"/>
                <a:gd name="connsiteX541" fmla="*/ 1460253 w 2068972"/>
                <a:gd name="connsiteY541" fmla="*/ 124544 h 1529686"/>
                <a:gd name="connsiteX542" fmla="*/ 1473931 w 2068972"/>
                <a:gd name="connsiteY542" fmla="*/ 125365 h 1529686"/>
                <a:gd name="connsiteX543" fmla="*/ 1571139 w 2068972"/>
                <a:gd name="connsiteY543" fmla="*/ 123359 h 1529686"/>
                <a:gd name="connsiteX544" fmla="*/ 1657404 w 2068972"/>
                <a:gd name="connsiteY544" fmla="*/ 114878 h 1529686"/>
                <a:gd name="connsiteX545" fmla="*/ 1702999 w 2068972"/>
                <a:gd name="connsiteY545" fmla="*/ 110866 h 1529686"/>
                <a:gd name="connsiteX546" fmla="*/ 1746587 w 2068972"/>
                <a:gd name="connsiteY546" fmla="*/ 88342 h 1529686"/>
                <a:gd name="connsiteX547" fmla="*/ 1747134 w 2068972"/>
                <a:gd name="connsiteY547" fmla="*/ 83783 h 1529686"/>
                <a:gd name="connsiteX548" fmla="*/ 1737468 w 2068972"/>
                <a:gd name="connsiteY548" fmla="*/ 81777 h 1529686"/>
                <a:gd name="connsiteX549" fmla="*/ 1728896 w 2068972"/>
                <a:gd name="connsiteY549" fmla="*/ 77764 h 1529686"/>
                <a:gd name="connsiteX550" fmla="*/ 1715492 w 2068972"/>
                <a:gd name="connsiteY550" fmla="*/ 72658 h 1529686"/>
                <a:gd name="connsiteX551" fmla="*/ 1661325 w 2068972"/>
                <a:gd name="connsiteY551" fmla="*/ 73570 h 1529686"/>
                <a:gd name="connsiteX552" fmla="*/ 1661325 w 2068972"/>
                <a:gd name="connsiteY552" fmla="*/ 71016 h 1529686"/>
                <a:gd name="connsiteX553" fmla="*/ 1659045 w 2068972"/>
                <a:gd name="connsiteY553" fmla="*/ 62445 h 1529686"/>
                <a:gd name="connsiteX554" fmla="*/ 1622570 w 2068972"/>
                <a:gd name="connsiteY554" fmla="*/ 65819 h 1529686"/>
                <a:gd name="connsiteX555" fmla="*/ 1616916 w 2068972"/>
                <a:gd name="connsiteY555" fmla="*/ 65819 h 1529686"/>
                <a:gd name="connsiteX556" fmla="*/ 1622296 w 2068972"/>
                <a:gd name="connsiteY556" fmla="*/ 61897 h 1529686"/>
                <a:gd name="connsiteX557" fmla="*/ 1630868 w 2068972"/>
                <a:gd name="connsiteY557" fmla="*/ 55879 h 1529686"/>
                <a:gd name="connsiteX558" fmla="*/ 1620837 w 2068972"/>
                <a:gd name="connsiteY558" fmla="*/ 42201 h 1529686"/>
                <a:gd name="connsiteX559" fmla="*/ 1590106 w 2068972"/>
                <a:gd name="connsiteY559" fmla="*/ 44480 h 1529686"/>
                <a:gd name="connsiteX560" fmla="*/ 1569042 w 2068972"/>
                <a:gd name="connsiteY560" fmla="*/ 45939 h 1529686"/>
                <a:gd name="connsiteX561" fmla="*/ 1467821 w 2068972"/>
                <a:gd name="connsiteY561" fmla="*/ 41653 h 1529686"/>
                <a:gd name="connsiteX562" fmla="*/ 1441103 w 2068972"/>
                <a:gd name="connsiteY562" fmla="*/ 45939 h 1529686"/>
                <a:gd name="connsiteX563" fmla="*/ 1422227 w 2068972"/>
                <a:gd name="connsiteY563" fmla="*/ 49313 h 1529686"/>
                <a:gd name="connsiteX564" fmla="*/ 1392317 w 2068972"/>
                <a:gd name="connsiteY564" fmla="*/ 54420 h 1529686"/>
                <a:gd name="connsiteX565" fmla="*/ 1345354 w 2068972"/>
                <a:gd name="connsiteY565" fmla="*/ 56153 h 1529686"/>
                <a:gd name="connsiteX566" fmla="*/ 1329670 w 2068972"/>
                <a:gd name="connsiteY566" fmla="*/ 63539 h 1529686"/>
                <a:gd name="connsiteX567" fmla="*/ 1318271 w 2068972"/>
                <a:gd name="connsiteY567" fmla="*/ 68098 h 1529686"/>
                <a:gd name="connsiteX568" fmla="*/ 1292920 w 2068972"/>
                <a:gd name="connsiteY568" fmla="*/ 60986 h 1529686"/>
                <a:gd name="connsiteX569" fmla="*/ 1269759 w 2068972"/>
                <a:gd name="connsiteY569" fmla="*/ 72658 h 1529686"/>
                <a:gd name="connsiteX570" fmla="*/ 1272677 w 2068972"/>
                <a:gd name="connsiteY570" fmla="*/ 67278 h 1529686"/>
                <a:gd name="connsiteX571" fmla="*/ 1266658 w 2068972"/>
                <a:gd name="connsiteY571" fmla="*/ 61259 h 1529686"/>
                <a:gd name="connsiteX572" fmla="*/ 1283163 w 2068972"/>
                <a:gd name="connsiteY572" fmla="*/ 59618 h 1529686"/>
                <a:gd name="connsiteX573" fmla="*/ 1301401 w 2068972"/>
                <a:gd name="connsiteY573" fmla="*/ 58159 h 1529686"/>
                <a:gd name="connsiteX574" fmla="*/ 1328758 w 2068972"/>
                <a:gd name="connsiteY574" fmla="*/ 55058 h 1529686"/>
                <a:gd name="connsiteX575" fmla="*/ 1345901 w 2068972"/>
                <a:gd name="connsiteY575" fmla="*/ 52779 h 1529686"/>
                <a:gd name="connsiteX576" fmla="*/ 1355841 w 2068972"/>
                <a:gd name="connsiteY576" fmla="*/ 51867 h 1529686"/>
                <a:gd name="connsiteX577" fmla="*/ 1358121 w 2068972"/>
                <a:gd name="connsiteY577" fmla="*/ 49860 h 1529686"/>
                <a:gd name="connsiteX578" fmla="*/ 1343895 w 2068972"/>
                <a:gd name="connsiteY578" fmla="*/ 43386 h 1529686"/>
                <a:gd name="connsiteX579" fmla="*/ 1345354 w 2068972"/>
                <a:gd name="connsiteY579" fmla="*/ 39921 h 1529686"/>
                <a:gd name="connsiteX580" fmla="*/ 1366419 w 2068972"/>
                <a:gd name="connsiteY580" fmla="*/ 43933 h 1529686"/>
                <a:gd name="connsiteX581" fmla="*/ 1398062 w 2068972"/>
                <a:gd name="connsiteY581" fmla="*/ 47307 h 1529686"/>
                <a:gd name="connsiteX582" fmla="*/ 1447030 w 2068972"/>
                <a:gd name="connsiteY582" fmla="*/ 39100 h 1529686"/>
                <a:gd name="connsiteX583" fmla="*/ 1520802 w 2068972"/>
                <a:gd name="connsiteY583" fmla="*/ 41380 h 1529686"/>
                <a:gd name="connsiteX584" fmla="*/ 1570956 w 2068972"/>
                <a:gd name="connsiteY584" fmla="*/ 38827 h 1529686"/>
                <a:gd name="connsiteX585" fmla="*/ 1584361 w 2068972"/>
                <a:gd name="connsiteY585" fmla="*/ 36456 h 1529686"/>
                <a:gd name="connsiteX586" fmla="*/ 1600320 w 2068972"/>
                <a:gd name="connsiteY586" fmla="*/ 30802 h 1529686"/>
                <a:gd name="connsiteX587" fmla="*/ 1598951 w 2068972"/>
                <a:gd name="connsiteY587" fmla="*/ 27063 h 1529686"/>
                <a:gd name="connsiteX588" fmla="*/ 1447304 w 2068972"/>
                <a:gd name="connsiteY588" fmla="*/ 1439 h 1529686"/>
                <a:gd name="connsiteX589" fmla="*/ 1433078 w 2068972"/>
                <a:gd name="connsiteY589" fmla="*/ 3172 h 1529686"/>
                <a:gd name="connsiteX590" fmla="*/ 1378912 w 2068972"/>
                <a:gd name="connsiteY590" fmla="*/ -20 h 1529686"/>
                <a:gd name="connsiteX591" fmla="*/ 1329670 w 2068972"/>
                <a:gd name="connsiteY591" fmla="*/ 1439 h 1529686"/>
                <a:gd name="connsiteX592" fmla="*/ 1320551 w 2068972"/>
                <a:gd name="connsiteY592" fmla="*/ 7731 h 1529686"/>
                <a:gd name="connsiteX593" fmla="*/ 1314806 w 2068972"/>
                <a:gd name="connsiteY593" fmla="*/ 6272 h 1529686"/>
                <a:gd name="connsiteX594" fmla="*/ 1297115 w 2068972"/>
                <a:gd name="connsiteY594" fmla="*/ 1713 h 1529686"/>
                <a:gd name="connsiteX595" fmla="*/ 1289729 w 2068972"/>
                <a:gd name="connsiteY595" fmla="*/ 4266 h 1529686"/>
                <a:gd name="connsiteX596" fmla="*/ 1278877 w 2068972"/>
                <a:gd name="connsiteY596" fmla="*/ 6272 h 1529686"/>
                <a:gd name="connsiteX597" fmla="*/ 1233283 w 2068972"/>
                <a:gd name="connsiteY597" fmla="*/ 7458 h 1529686"/>
                <a:gd name="connsiteX598" fmla="*/ 1226535 w 2068972"/>
                <a:gd name="connsiteY598" fmla="*/ 10011 h 1529686"/>
                <a:gd name="connsiteX599" fmla="*/ 1225623 w 2068972"/>
                <a:gd name="connsiteY599" fmla="*/ 12017 h 1529686"/>
                <a:gd name="connsiteX600" fmla="*/ 1234742 w 2068972"/>
                <a:gd name="connsiteY600" fmla="*/ 19130 h 1529686"/>
                <a:gd name="connsiteX601" fmla="*/ 1215957 w 2068972"/>
                <a:gd name="connsiteY601" fmla="*/ 15117 h 1529686"/>
                <a:gd name="connsiteX602" fmla="*/ 1191427 w 2068972"/>
                <a:gd name="connsiteY602" fmla="*/ 11470 h 1529686"/>
                <a:gd name="connsiteX603" fmla="*/ 1186867 w 2068972"/>
                <a:gd name="connsiteY603" fmla="*/ 18856 h 1529686"/>
                <a:gd name="connsiteX604" fmla="*/ 1186047 w 2068972"/>
                <a:gd name="connsiteY604" fmla="*/ 21409 h 1529686"/>
                <a:gd name="connsiteX605" fmla="*/ 1160423 w 2068972"/>
                <a:gd name="connsiteY605" fmla="*/ 17124 h 1529686"/>
                <a:gd name="connsiteX606" fmla="*/ 1157869 w 2068972"/>
                <a:gd name="connsiteY606" fmla="*/ 19950 h 1529686"/>
                <a:gd name="connsiteX607" fmla="*/ 1157869 w 2068972"/>
                <a:gd name="connsiteY607" fmla="*/ 29069 h 1529686"/>
                <a:gd name="connsiteX608" fmla="*/ 1169815 w 2068972"/>
                <a:gd name="connsiteY608" fmla="*/ 36547 h 1529686"/>
                <a:gd name="connsiteX609" fmla="*/ 1187141 w 2068972"/>
                <a:gd name="connsiteY609" fmla="*/ 37641 h 1529686"/>
                <a:gd name="connsiteX610" fmla="*/ 1212583 w 2068972"/>
                <a:gd name="connsiteY610" fmla="*/ 40194 h 1529686"/>
                <a:gd name="connsiteX611" fmla="*/ 1211397 w 2068972"/>
                <a:gd name="connsiteY611" fmla="*/ 41927 h 1529686"/>
                <a:gd name="connsiteX612" fmla="*/ 1188874 w 2068972"/>
                <a:gd name="connsiteY612" fmla="*/ 42748 h 1529686"/>
                <a:gd name="connsiteX613" fmla="*/ 1162429 w 2068972"/>
                <a:gd name="connsiteY613" fmla="*/ 47672 h 1529686"/>
                <a:gd name="connsiteX614" fmla="*/ 1180028 w 2068972"/>
                <a:gd name="connsiteY614" fmla="*/ 49860 h 1529686"/>
                <a:gd name="connsiteX615" fmla="*/ 1197172 w 2068972"/>
                <a:gd name="connsiteY615" fmla="*/ 48493 h 1529686"/>
                <a:gd name="connsiteX616" fmla="*/ 1199999 w 2068972"/>
                <a:gd name="connsiteY616" fmla="*/ 51046 h 1529686"/>
                <a:gd name="connsiteX617" fmla="*/ 1186594 w 2068972"/>
                <a:gd name="connsiteY617" fmla="*/ 51046 h 1529686"/>
                <a:gd name="connsiteX618" fmla="*/ 1168903 w 2068972"/>
                <a:gd name="connsiteY618" fmla="*/ 52231 h 1529686"/>
                <a:gd name="connsiteX619" fmla="*/ 1151304 w 2068972"/>
                <a:gd name="connsiteY619" fmla="*/ 53873 h 1529686"/>
                <a:gd name="connsiteX620" fmla="*/ 1151304 w 2068972"/>
                <a:gd name="connsiteY620" fmla="*/ 57338 h 1529686"/>
                <a:gd name="connsiteX621" fmla="*/ 1157231 w 2068972"/>
                <a:gd name="connsiteY621" fmla="*/ 60438 h 1529686"/>
                <a:gd name="connsiteX622" fmla="*/ 1163250 w 2068972"/>
                <a:gd name="connsiteY622" fmla="*/ 68463 h 1529686"/>
                <a:gd name="connsiteX623" fmla="*/ 1162702 w 2068972"/>
                <a:gd name="connsiteY623" fmla="*/ 72111 h 1529686"/>
                <a:gd name="connsiteX624" fmla="*/ 1156684 w 2068972"/>
                <a:gd name="connsiteY624" fmla="*/ 69831 h 1529686"/>
                <a:gd name="connsiteX625" fmla="*/ 1150118 w 2068972"/>
                <a:gd name="connsiteY625" fmla="*/ 62718 h 1529686"/>
                <a:gd name="connsiteX626" fmla="*/ 1145012 w 2068972"/>
                <a:gd name="connsiteY626" fmla="*/ 60165 h 1529686"/>
                <a:gd name="connsiteX627" fmla="*/ 1110816 w 2068972"/>
                <a:gd name="connsiteY627" fmla="*/ 57064 h 1529686"/>
                <a:gd name="connsiteX628" fmla="*/ 1092031 w 2068972"/>
                <a:gd name="connsiteY628" fmla="*/ 52779 h 1529686"/>
                <a:gd name="connsiteX629" fmla="*/ 1076346 w 2068972"/>
                <a:gd name="connsiteY629" fmla="*/ 45666 h 1529686"/>
                <a:gd name="connsiteX630" fmla="*/ 1061209 w 2068972"/>
                <a:gd name="connsiteY630" fmla="*/ 44207 h 1529686"/>
                <a:gd name="connsiteX631" fmla="*/ 1057561 w 2068972"/>
                <a:gd name="connsiteY631" fmla="*/ 38827 h 1529686"/>
                <a:gd name="connsiteX632" fmla="*/ 1047530 w 2068972"/>
                <a:gd name="connsiteY632" fmla="*/ 34267 h 1529686"/>
                <a:gd name="connsiteX633" fmla="*/ 1010508 w 2068972"/>
                <a:gd name="connsiteY633" fmla="*/ 30528 h 1529686"/>
                <a:gd name="connsiteX634" fmla="*/ 989443 w 2068972"/>
                <a:gd name="connsiteY634" fmla="*/ 34267 h 1529686"/>
                <a:gd name="connsiteX635" fmla="*/ 989443 w 2068972"/>
                <a:gd name="connsiteY635" fmla="*/ 38553 h 1529686"/>
                <a:gd name="connsiteX636" fmla="*/ 1009048 w 2068972"/>
                <a:gd name="connsiteY636" fmla="*/ 40742 h 1529686"/>
                <a:gd name="connsiteX637" fmla="*/ 1012787 w 2068972"/>
                <a:gd name="connsiteY637" fmla="*/ 43933 h 1529686"/>
                <a:gd name="connsiteX638" fmla="*/ 1001115 w 2068972"/>
                <a:gd name="connsiteY638" fmla="*/ 42748 h 1529686"/>
                <a:gd name="connsiteX639" fmla="*/ 958074 w 2068972"/>
                <a:gd name="connsiteY639" fmla="*/ 41106 h 1529686"/>
                <a:gd name="connsiteX640" fmla="*/ 934182 w 2068972"/>
                <a:gd name="connsiteY640" fmla="*/ 40194 h 1529686"/>
                <a:gd name="connsiteX641" fmla="*/ 937282 w 2068972"/>
                <a:gd name="connsiteY641" fmla="*/ 46486 h 1529686"/>
                <a:gd name="connsiteX642" fmla="*/ 947860 w 2068972"/>
                <a:gd name="connsiteY642" fmla="*/ 51046 h 1529686"/>
                <a:gd name="connsiteX643" fmla="*/ 990537 w 2068972"/>
                <a:gd name="connsiteY643" fmla="*/ 58706 h 1529686"/>
                <a:gd name="connsiteX644" fmla="*/ 971478 w 2068972"/>
                <a:gd name="connsiteY644" fmla="*/ 59618 h 1529686"/>
                <a:gd name="connsiteX645" fmla="*/ 954517 w 2068972"/>
                <a:gd name="connsiteY645" fmla="*/ 59162 h 1529686"/>
                <a:gd name="connsiteX646" fmla="*/ 945398 w 2068972"/>
                <a:gd name="connsiteY646" fmla="*/ 58068 h 1529686"/>
                <a:gd name="connsiteX647" fmla="*/ 910108 w 2068972"/>
                <a:gd name="connsiteY647" fmla="*/ 57156 h 1529686"/>
                <a:gd name="connsiteX648" fmla="*/ 900989 w 2068972"/>
                <a:gd name="connsiteY648" fmla="*/ 58068 h 1529686"/>
                <a:gd name="connsiteX649" fmla="*/ 976585 w 2068972"/>
                <a:gd name="connsiteY649" fmla="*/ 64907 h 1529686"/>
                <a:gd name="connsiteX650" fmla="*/ 1093945 w 2068972"/>
                <a:gd name="connsiteY650" fmla="*/ 75667 h 1529686"/>
                <a:gd name="connsiteX651" fmla="*/ 1117655 w 2068972"/>
                <a:gd name="connsiteY651" fmla="*/ 78859 h 1529686"/>
                <a:gd name="connsiteX652" fmla="*/ 1121749 w 2068972"/>
                <a:gd name="connsiteY652" fmla="*/ 85574 h 1529686"/>
                <a:gd name="connsiteX653" fmla="*/ 1119570 w 2068972"/>
                <a:gd name="connsiteY653" fmla="*/ 88798 h 1529686"/>
                <a:gd name="connsiteX654" fmla="*/ 1122214 w 2068972"/>
                <a:gd name="connsiteY654" fmla="*/ 94817 h 1529686"/>
                <a:gd name="connsiteX655" fmla="*/ 1124129 w 2068972"/>
                <a:gd name="connsiteY655" fmla="*/ 100744 h 1529686"/>
                <a:gd name="connsiteX656" fmla="*/ 1118475 w 2068972"/>
                <a:gd name="connsiteY656" fmla="*/ 104483 h 1529686"/>
                <a:gd name="connsiteX657" fmla="*/ 1115922 w 2068972"/>
                <a:gd name="connsiteY657" fmla="*/ 99103 h 1529686"/>
                <a:gd name="connsiteX658" fmla="*/ 1113916 w 2068972"/>
                <a:gd name="connsiteY658" fmla="*/ 93905 h 1529686"/>
                <a:gd name="connsiteX659" fmla="*/ 1104797 w 2068972"/>
                <a:gd name="connsiteY659" fmla="*/ 90257 h 1529686"/>
                <a:gd name="connsiteX660" fmla="*/ 1092213 w 2068972"/>
                <a:gd name="connsiteY660" fmla="*/ 86792 h 1529686"/>
                <a:gd name="connsiteX661" fmla="*/ 1061209 w 2068972"/>
                <a:gd name="connsiteY661" fmla="*/ 75393 h 1529686"/>
                <a:gd name="connsiteX662" fmla="*/ 1064036 w 2068972"/>
                <a:gd name="connsiteY662" fmla="*/ 89984 h 1529686"/>
                <a:gd name="connsiteX663" fmla="*/ 1058382 w 2068972"/>
                <a:gd name="connsiteY663" fmla="*/ 96823 h 1529686"/>
                <a:gd name="connsiteX664" fmla="*/ 1056376 w 2068972"/>
                <a:gd name="connsiteY664" fmla="*/ 87704 h 1529686"/>
                <a:gd name="connsiteX665" fmla="*/ 1049810 w 2068972"/>
                <a:gd name="connsiteY665" fmla="*/ 76670 h 1529686"/>
                <a:gd name="connsiteX666" fmla="*/ 982239 w 2068972"/>
                <a:gd name="connsiteY666" fmla="*/ 73205 h 1529686"/>
                <a:gd name="connsiteX667" fmla="*/ 938650 w 2068972"/>
                <a:gd name="connsiteY667" fmla="*/ 73205 h 1529686"/>
                <a:gd name="connsiteX668" fmla="*/ 940657 w 2068972"/>
                <a:gd name="connsiteY668" fmla="*/ 77491 h 1529686"/>
                <a:gd name="connsiteX669" fmla="*/ 975673 w 2068972"/>
                <a:gd name="connsiteY669" fmla="*/ 101382 h 1529686"/>
                <a:gd name="connsiteX670" fmla="*/ 1009869 w 2068972"/>
                <a:gd name="connsiteY670" fmla="*/ 114787 h 1529686"/>
                <a:gd name="connsiteX671" fmla="*/ 1016435 w 2068972"/>
                <a:gd name="connsiteY671" fmla="*/ 117067 h 1529686"/>
                <a:gd name="connsiteX672" fmla="*/ 984792 w 2068972"/>
                <a:gd name="connsiteY672" fmla="*/ 112781 h 1529686"/>
                <a:gd name="connsiteX673" fmla="*/ 967466 w 2068972"/>
                <a:gd name="connsiteY673" fmla="*/ 113419 h 1529686"/>
                <a:gd name="connsiteX674" fmla="*/ 962907 w 2068972"/>
                <a:gd name="connsiteY674" fmla="*/ 121626 h 1529686"/>
                <a:gd name="connsiteX675" fmla="*/ 964548 w 2068972"/>
                <a:gd name="connsiteY675" fmla="*/ 130745 h 1529686"/>
                <a:gd name="connsiteX676" fmla="*/ 970293 w 2068972"/>
                <a:gd name="connsiteY676" fmla="*/ 148983 h 1529686"/>
                <a:gd name="connsiteX677" fmla="*/ 968287 w 2068972"/>
                <a:gd name="connsiteY677" fmla="*/ 155002 h 1529686"/>
                <a:gd name="connsiteX678" fmla="*/ 959168 w 2068972"/>
                <a:gd name="connsiteY678" fmla="*/ 157008 h 1529686"/>
                <a:gd name="connsiteX679" fmla="*/ 945763 w 2068972"/>
                <a:gd name="connsiteY679" fmla="*/ 155002 h 1529686"/>
                <a:gd name="connsiteX680" fmla="*/ 930717 w 2068972"/>
                <a:gd name="connsiteY680" fmla="*/ 146977 h 1529686"/>
                <a:gd name="connsiteX681" fmla="*/ 917586 w 2068972"/>
                <a:gd name="connsiteY681" fmla="*/ 142418 h 1529686"/>
                <a:gd name="connsiteX682" fmla="*/ 915580 w 2068972"/>
                <a:gd name="connsiteY682" fmla="*/ 139591 h 1529686"/>
                <a:gd name="connsiteX683" fmla="*/ 913573 w 2068972"/>
                <a:gd name="connsiteY683" fmla="*/ 135578 h 1529686"/>
                <a:gd name="connsiteX684" fmla="*/ 897615 w 2068972"/>
                <a:gd name="connsiteY684" fmla="*/ 129286 h 1529686"/>
                <a:gd name="connsiteX685" fmla="*/ 882751 w 2068972"/>
                <a:gd name="connsiteY685" fmla="*/ 126459 h 1529686"/>
                <a:gd name="connsiteX686" fmla="*/ 865973 w 2068972"/>
                <a:gd name="connsiteY686" fmla="*/ 124453 h 1529686"/>
                <a:gd name="connsiteX687" fmla="*/ 861140 w 2068972"/>
                <a:gd name="connsiteY687" fmla="*/ 119620 h 1529686"/>
                <a:gd name="connsiteX688" fmla="*/ 842355 w 2068972"/>
                <a:gd name="connsiteY688" fmla="*/ 113693 h 1529686"/>
                <a:gd name="connsiteX689" fmla="*/ 817733 w 2068972"/>
                <a:gd name="connsiteY689" fmla="*/ 102750 h 1529686"/>
                <a:gd name="connsiteX690" fmla="*/ 770133 w 2068972"/>
                <a:gd name="connsiteY690" fmla="*/ 95090 h 1529686"/>
                <a:gd name="connsiteX691" fmla="*/ 747062 w 2068972"/>
                <a:gd name="connsiteY691" fmla="*/ 95090 h 1529686"/>
                <a:gd name="connsiteX692" fmla="*/ 745876 w 2068972"/>
                <a:gd name="connsiteY692" fmla="*/ 101930 h 1529686"/>
                <a:gd name="connsiteX693" fmla="*/ 753080 w 2068972"/>
                <a:gd name="connsiteY693" fmla="*/ 114422 h 1529686"/>
                <a:gd name="connsiteX694" fmla="*/ 764753 w 2068972"/>
                <a:gd name="connsiteY694" fmla="*/ 126733 h 1529686"/>
                <a:gd name="connsiteX695" fmla="*/ 788371 w 2068972"/>
                <a:gd name="connsiteY695" fmla="*/ 138588 h 1529686"/>
                <a:gd name="connsiteX696" fmla="*/ 795392 w 2068972"/>
                <a:gd name="connsiteY696" fmla="*/ 145427 h 1529686"/>
                <a:gd name="connsiteX697" fmla="*/ 779981 w 2068972"/>
                <a:gd name="connsiteY697" fmla="*/ 146156 h 1529686"/>
                <a:gd name="connsiteX698" fmla="*/ 768582 w 2068972"/>
                <a:gd name="connsiteY698" fmla="*/ 145062 h 1529686"/>
                <a:gd name="connsiteX699" fmla="*/ 755269 w 2068972"/>
                <a:gd name="connsiteY699" fmla="*/ 143512 h 1529686"/>
                <a:gd name="connsiteX700" fmla="*/ 744691 w 2068972"/>
                <a:gd name="connsiteY700" fmla="*/ 143512 h 1529686"/>
                <a:gd name="connsiteX701" fmla="*/ 753080 w 2068972"/>
                <a:gd name="connsiteY701" fmla="*/ 148801 h 1529686"/>
                <a:gd name="connsiteX702" fmla="*/ 759099 w 2068972"/>
                <a:gd name="connsiteY702" fmla="*/ 151445 h 1529686"/>
                <a:gd name="connsiteX703" fmla="*/ 765573 w 2068972"/>
                <a:gd name="connsiteY703" fmla="*/ 155822 h 1529686"/>
                <a:gd name="connsiteX704" fmla="*/ 780437 w 2068972"/>
                <a:gd name="connsiteY704" fmla="*/ 160564 h 1529686"/>
                <a:gd name="connsiteX705" fmla="*/ 787185 w 2068972"/>
                <a:gd name="connsiteY705" fmla="*/ 165762 h 1529686"/>
                <a:gd name="connsiteX706" fmla="*/ 787185 w 2068972"/>
                <a:gd name="connsiteY706" fmla="*/ 168771 h 1529686"/>
                <a:gd name="connsiteX707" fmla="*/ 773507 w 2068972"/>
                <a:gd name="connsiteY707" fmla="*/ 164759 h 1529686"/>
                <a:gd name="connsiteX708" fmla="*/ 766303 w 2068972"/>
                <a:gd name="connsiteY708" fmla="*/ 159105 h 1529686"/>
                <a:gd name="connsiteX709" fmla="*/ 754539 w 2068972"/>
                <a:gd name="connsiteY709" fmla="*/ 154910 h 1529686"/>
                <a:gd name="connsiteX710" fmla="*/ 745420 w 2068972"/>
                <a:gd name="connsiteY710" fmla="*/ 150533 h 1529686"/>
                <a:gd name="connsiteX711" fmla="*/ 736302 w 2068972"/>
                <a:gd name="connsiteY711" fmla="*/ 146886 h 1529686"/>
                <a:gd name="connsiteX712" fmla="*/ 727183 w 2068972"/>
                <a:gd name="connsiteY712" fmla="*/ 144606 h 1529686"/>
                <a:gd name="connsiteX713" fmla="*/ 713504 w 2068972"/>
                <a:gd name="connsiteY713" fmla="*/ 142782 h 1529686"/>
                <a:gd name="connsiteX714" fmla="*/ 698914 w 2068972"/>
                <a:gd name="connsiteY714" fmla="*/ 137585 h 1529686"/>
                <a:gd name="connsiteX715" fmla="*/ 680220 w 2068972"/>
                <a:gd name="connsiteY715" fmla="*/ 136490 h 1529686"/>
                <a:gd name="connsiteX716" fmla="*/ 677940 w 2068972"/>
                <a:gd name="connsiteY716" fmla="*/ 142509 h 1529686"/>
                <a:gd name="connsiteX717" fmla="*/ 661253 w 2068972"/>
                <a:gd name="connsiteY717" fmla="*/ 163847 h 1529686"/>
                <a:gd name="connsiteX718" fmla="*/ 661253 w 2068972"/>
                <a:gd name="connsiteY718" fmla="*/ 170321 h 1529686"/>
                <a:gd name="connsiteX719" fmla="*/ 660250 w 2068972"/>
                <a:gd name="connsiteY719" fmla="*/ 175610 h 1529686"/>
                <a:gd name="connsiteX720" fmla="*/ 655143 w 2068972"/>
                <a:gd name="connsiteY720" fmla="*/ 175610 h 1529686"/>
                <a:gd name="connsiteX721" fmla="*/ 652316 w 2068972"/>
                <a:gd name="connsiteY721" fmla="*/ 163209 h 1529686"/>
                <a:gd name="connsiteX722" fmla="*/ 660067 w 2068972"/>
                <a:gd name="connsiteY722" fmla="*/ 150898 h 1529686"/>
                <a:gd name="connsiteX723" fmla="*/ 660067 w 2068972"/>
                <a:gd name="connsiteY723" fmla="*/ 139500 h 1529686"/>
                <a:gd name="connsiteX724" fmla="*/ 658608 w 2068972"/>
                <a:gd name="connsiteY724" fmla="*/ 133207 h 1529686"/>
                <a:gd name="connsiteX725" fmla="*/ 656511 w 2068972"/>
                <a:gd name="connsiteY725" fmla="*/ 128283 h 1529686"/>
                <a:gd name="connsiteX726" fmla="*/ 631069 w 2068972"/>
                <a:gd name="connsiteY726" fmla="*/ 110045 h 1529686"/>
                <a:gd name="connsiteX727" fmla="*/ 615658 w 2068972"/>
                <a:gd name="connsiteY727" fmla="*/ 110045 h 1529686"/>
                <a:gd name="connsiteX728" fmla="*/ 597420 w 2068972"/>
                <a:gd name="connsiteY728" fmla="*/ 112690 h 1529686"/>
                <a:gd name="connsiteX729" fmla="*/ 599335 w 2068972"/>
                <a:gd name="connsiteY729" fmla="*/ 114605 h 1529686"/>
                <a:gd name="connsiteX730" fmla="*/ 595141 w 2068972"/>
                <a:gd name="connsiteY730" fmla="*/ 115973 h 1529686"/>
                <a:gd name="connsiteX731" fmla="*/ 577632 w 2068972"/>
                <a:gd name="connsiteY731" fmla="*/ 115973 h 1529686"/>
                <a:gd name="connsiteX732" fmla="*/ 563771 w 2068972"/>
                <a:gd name="connsiteY732" fmla="*/ 117888 h 1529686"/>
                <a:gd name="connsiteX733" fmla="*/ 548452 w 2068972"/>
                <a:gd name="connsiteY733" fmla="*/ 120350 h 1529686"/>
                <a:gd name="connsiteX734" fmla="*/ 523739 w 2068972"/>
                <a:gd name="connsiteY734" fmla="*/ 123906 h 1529686"/>
                <a:gd name="connsiteX735" fmla="*/ 462916 w 2068972"/>
                <a:gd name="connsiteY735" fmla="*/ 136673 h 1529686"/>
                <a:gd name="connsiteX736" fmla="*/ 462369 w 2068972"/>
                <a:gd name="connsiteY736" fmla="*/ 138405 h 1529686"/>
                <a:gd name="connsiteX737" fmla="*/ 545716 w 2068972"/>
                <a:gd name="connsiteY737" fmla="*/ 182632 h 1529686"/>
                <a:gd name="connsiteX738" fmla="*/ 561674 w 2068972"/>
                <a:gd name="connsiteY738" fmla="*/ 191204 h 1529686"/>
                <a:gd name="connsiteX739" fmla="*/ 555656 w 2068972"/>
                <a:gd name="connsiteY739" fmla="*/ 188924 h 1529686"/>
                <a:gd name="connsiteX740" fmla="*/ 548634 w 2068972"/>
                <a:gd name="connsiteY740" fmla="*/ 187009 h 1529686"/>
                <a:gd name="connsiteX741" fmla="*/ 537965 w 2068972"/>
                <a:gd name="connsiteY741" fmla="*/ 184729 h 1529686"/>
                <a:gd name="connsiteX742" fmla="*/ 534773 w 2068972"/>
                <a:gd name="connsiteY742" fmla="*/ 179258 h 1529686"/>
                <a:gd name="connsiteX743" fmla="*/ 525654 w 2068972"/>
                <a:gd name="connsiteY743" fmla="*/ 173878 h 1529686"/>
                <a:gd name="connsiteX744" fmla="*/ 514621 w 2068972"/>
                <a:gd name="connsiteY744" fmla="*/ 170869 h 1529686"/>
                <a:gd name="connsiteX745" fmla="*/ 497659 w 2068972"/>
                <a:gd name="connsiteY745" fmla="*/ 167403 h 1529686"/>
                <a:gd name="connsiteX746" fmla="*/ 484801 w 2068972"/>
                <a:gd name="connsiteY746" fmla="*/ 158284 h 1529686"/>
                <a:gd name="connsiteX747" fmla="*/ 482887 w 2068972"/>
                <a:gd name="connsiteY747" fmla="*/ 152813 h 1529686"/>
                <a:gd name="connsiteX748" fmla="*/ 478145 w 2068972"/>
                <a:gd name="connsiteY748" fmla="*/ 148254 h 1529686"/>
                <a:gd name="connsiteX749" fmla="*/ 450788 w 2068972"/>
                <a:gd name="connsiteY749" fmla="*/ 147707 h 1529686"/>
                <a:gd name="connsiteX750" fmla="*/ 419054 w 2068972"/>
                <a:gd name="connsiteY750" fmla="*/ 153178 h 1529686"/>
                <a:gd name="connsiteX751" fmla="*/ 395618 w 2068972"/>
                <a:gd name="connsiteY751" fmla="*/ 156643 h 1529686"/>
                <a:gd name="connsiteX752" fmla="*/ 403096 w 2068972"/>
                <a:gd name="connsiteY752" fmla="*/ 169318 h 1529686"/>
                <a:gd name="connsiteX753" fmla="*/ 406169 w 2068972"/>
                <a:gd name="connsiteY753" fmla="*/ 176562 h 1529686"/>
                <a:gd name="connsiteX754" fmla="*/ 406105 w 2068972"/>
                <a:gd name="connsiteY754" fmla="*/ 176705 h 1529686"/>
                <a:gd name="connsiteX755" fmla="*/ 397989 w 2068972"/>
                <a:gd name="connsiteY755" fmla="*/ 188103 h 1529686"/>
                <a:gd name="connsiteX756" fmla="*/ 399996 w 2068972"/>
                <a:gd name="connsiteY756" fmla="*/ 192845 h 1529686"/>
                <a:gd name="connsiteX757" fmla="*/ 404737 w 2068972"/>
                <a:gd name="connsiteY757" fmla="*/ 201964 h 1529686"/>
                <a:gd name="connsiteX758" fmla="*/ 401181 w 2068972"/>
                <a:gd name="connsiteY758" fmla="*/ 208621 h 1529686"/>
                <a:gd name="connsiteX759" fmla="*/ 389965 w 2068972"/>
                <a:gd name="connsiteY759" fmla="*/ 212451 h 1529686"/>
                <a:gd name="connsiteX760" fmla="*/ 369629 w 2068972"/>
                <a:gd name="connsiteY760" fmla="*/ 203332 h 1529686"/>
                <a:gd name="connsiteX761" fmla="*/ 356134 w 2068972"/>
                <a:gd name="connsiteY761" fmla="*/ 201599 h 1529686"/>
                <a:gd name="connsiteX762" fmla="*/ 329598 w 2068972"/>
                <a:gd name="connsiteY762" fmla="*/ 205065 h 1529686"/>
                <a:gd name="connsiteX763" fmla="*/ 332607 w 2068972"/>
                <a:gd name="connsiteY763" fmla="*/ 219472 h 1529686"/>
                <a:gd name="connsiteX764" fmla="*/ 345100 w 2068972"/>
                <a:gd name="connsiteY764" fmla="*/ 231874 h 1529686"/>
                <a:gd name="connsiteX765" fmla="*/ 345100 w 2068972"/>
                <a:gd name="connsiteY765" fmla="*/ 235431 h 1529686"/>
                <a:gd name="connsiteX766" fmla="*/ 335251 w 2068972"/>
                <a:gd name="connsiteY766" fmla="*/ 226312 h 1529686"/>
                <a:gd name="connsiteX767" fmla="*/ 326132 w 2068972"/>
                <a:gd name="connsiteY767" fmla="*/ 213454 h 1529686"/>
                <a:gd name="connsiteX768" fmla="*/ 324400 w 2068972"/>
                <a:gd name="connsiteY768" fmla="*/ 213454 h 1529686"/>
                <a:gd name="connsiteX769" fmla="*/ 205854 w 2068972"/>
                <a:gd name="connsiteY769" fmla="*/ 262423 h 1529686"/>
                <a:gd name="connsiteX770" fmla="*/ 194638 w 2068972"/>
                <a:gd name="connsiteY770" fmla="*/ 266800 h 1529686"/>
                <a:gd name="connsiteX771" fmla="*/ 188801 w 2068972"/>
                <a:gd name="connsiteY771" fmla="*/ 271542 h 1529686"/>
                <a:gd name="connsiteX772" fmla="*/ 187798 w 2068972"/>
                <a:gd name="connsiteY772" fmla="*/ 275919 h 1529686"/>
                <a:gd name="connsiteX773" fmla="*/ 188254 w 2068972"/>
                <a:gd name="connsiteY773" fmla="*/ 280478 h 1529686"/>
                <a:gd name="connsiteX774" fmla="*/ 200018 w 2068972"/>
                <a:gd name="connsiteY774" fmla="*/ 286223 h 1529686"/>
                <a:gd name="connsiteX775" fmla="*/ 202115 w 2068972"/>
                <a:gd name="connsiteY775" fmla="*/ 291147 h 1529686"/>
                <a:gd name="connsiteX776" fmla="*/ 206857 w 2068972"/>
                <a:gd name="connsiteY776" fmla="*/ 292059 h 1529686"/>
                <a:gd name="connsiteX777" fmla="*/ 220900 w 2068972"/>
                <a:gd name="connsiteY777" fmla="*/ 289415 h 1529686"/>
                <a:gd name="connsiteX778" fmla="*/ 234214 w 2068972"/>
                <a:gd name="connsiteY778" fmla="*/ 293245 h 1529686"/>
                <a:gd name="connsiteX779" fmla="*/ 257558 w 2068972"/>
                <a:gd name="connsiteY779" fmla="*/ 292059 h 1529686"/>
                <a:gd name="connsiteX780" fmla="*/ 273516 w 2068972"/>
                <a:gd name="connsiteY780" fmla="*/ 291330 h 1529686"/>
                <a:gd name="connsiteX781" fmla="*/ 297225 w 2068972"/>
                <a:gd name="connsiteY781" fmla="*/ 278563 h 1529686"/>
                <a:gd name="connsiteX782" fmla="*/ 300143 w 2068972"/>
                <a:gd name="connsiteY782" fmla="*/ 281025 h 1529686"/>
                <a:gd name="connsiteX783" fmla="*/ 305068 w 2068972"/>
                <a:gd name="connsiteY783" fmla="*/ 284855 h 1529686"/>
                <a:gd name="connsiteX784" fmla="*/ 308989 w 2068972"/>
                <a:gd name="connsiteY784" fmla="*/ 285402 h 1529686"/>
                <a:gd name="connsiteX785" fmla="*/ 301420 w 2068972"/>
                <a:gd name="connsiteY785" fmla="*/ 286223 h 1529686"/>
                <a:gd name="connsiteX786" fmla="*/ 293851 w 2068972"/>
                <a:gd name="connsiteY786" fmla="*/ 290965 h 1529686"/>
                <a:gd name="connsiteX787" fmla="*/ 273698 w 2068972"/>
                <a:gd name="connsiteY787" fmla="*/ 295524 h 1529686"/>
                <a:gd name="connsiteX788" fmla="*/ 273151 w 2068972"/>
                <a:gd name="connsiteY788" fmla="*/ 298898 h 1529686"/>
                <a:gd name="connsiteX789" fmla="*/ 270689 w 2068972"/>
                <a:gd name="connsiteY789" fmla="*/ 305190 h 1529686"/>
                <a:gd name="connsiteX790" fmla="*/ 271601 w 2068972"/>
                <a:gd name="connsiteY790" fmla="*/ 312941 h 1529686"/>
                <a:gd name="connsiteX791" fmla="*/ 273334 w 2068972"/>
                <a:gd name="connsiteY791" fmla="*/ 316771 h 1529686"/>
                <a:gd name="connsiteX792" fmla="*/ 274428 w 2068972"/>
                <a:gd name="connsiteY792" fmla="*/ 320328 h 1529686"/>
                <a:gd name="connsiteX793" fmla="*/ 245703 w 2068972"/>
                <a:gd name="connsiteY793" fmla="*/ 360086 h 1529686"/>
                <a:gd name="connsiteX794" fmla="*/ 231843 w 2068972"/>
                <a:gd name="connsiteY794" fmla="*/ 364099 h 1529686"/>
                <a:gd name="connsiteX795" fmla="*/ 227830 w 2068972"/>
                <a:gd name="connsiteY795" fmla="*/ 364099 h 1529686"/>
                <a:gd name="connsiteX796" fmla="*/ 223089 w 2068972"/>
                <a:gd name="connsiteY796" fmla="*/ 362548 h 1529686"/>
                <a:gd name="connsiteX797" fmla="*/ 215885 w 2068972"/>
                <a:gd name="connsiteY797" fmla="*/ 361272 h 1529686"/>
                <a:gd name="connsiteX798" fmla="*/ 210778 w 2068972"/>
                <a:gd name="connsiteY798" fmla="*/ 363369 h 1529686"/>
                <a:gd name="connsiteX799" fmla="*/ 207495 w 2068972"/>
                <a:gd name="connsiteY799" fmla="*/ 363369 h 1529686"/>
                <a:gd name="connsiteX800" fmla="*/ 206036 w 2068972"/>
                <a:gd name="connsiteY800" fmla="*/ 362366 h 1529686"/>
                <a:gd name="connsiteX801" fmla="*/ 202388 w 2068972"/>
                <a:gd name="connsiteY801" fmla="*/ 362366 h 1529686"/>
                <a:gd name="connsiteX802" fmla="*/ 199197 w 2068972"/>
                <a:gd name="connsiteY802" fmla="*/ 362366 h 1529686"/>
                <a:gd name="connsiteX803" fmla="*/ 193634 w 2068972"/>
                <a:gd name="connsiteY803" fmla="*/ 362366 h 1529686"/>
                <a:gd name="connsiteX804" fmla="*/ 184515 w 2068972"/>
                <a:gd name="connsiteY804" fmla="*/ 361819 h 1529686"/>
                <a:gd name="connsiteX805" fmla="*/ 132082 w 2068972"/>
                <a:gd name="connsiteY805" fmla="*/ 374950 h 1529686"/>
                <a:gd name="connsiteX806" fmla="*/ 134179 w 2068972"/>
                <a:gd name="connsiteY806" fmla="*/ 378871 h 1529686"/>
                <a:gd name="connsiteX807" fmla="*/ 141018 w 2068972"/>
                <a:gd name="connsiteY807" fmla="*/ 381425 h 1529686"/>
                <a:gd name="connsiteX808" fmla="*/ 140106 w 2068972"/>
                <a:gd name="connsiteY808" fmla="*/ 385528 h 1529686"/>
                <a:gd name="connsiteX809" fmla="*/ 83295 w 2068972"/>
                <a:gd name="connsiteY809" fmla="*/ 400027 h 1529686"/>
                <a:gd name="connsiteX810" fmla="*/ 74176 w 2068972"/>
                <a:gd name="connsiteY810" fmla="*/ 401304 h 1529686"/>
                <a:gd name="connsiteX811" fmla="*/ 66334 w 2068972"/>
                <a:gd name="connsiteY811" fmla="*/ 401304 h 1529686"/>
                <a:gd name="connsiteX812" fmla="*/ 17183 w 2068972"/>
                <a:gd name="connsiteY812" fmla="*/ 407231 h 1529686"/>
                <a:gd name="connsiteX813" fmla="*/ 14356 w 2068972"/>
                <a:gd name="connsiteY813" fmla="*/ 409693 h 1529686"/>
                <a:gd name="connsiteX814" fmla="*/ 13481 w 2068972"/>
                <a:gd name="connsiteY814" fmla="*/ 412392 h 1529686"/>
                <a:gd name="connsiteX815" fmla="*/ 13171 w 2068972"/>
                <a:gd name="connsiteY815" fmla="*/ 412520 h 1529686"/>
                <a:gd name="connsiteX816" fmla="*/ 13991 w 2068972"/>
                <a:gd name="connsiteY816" fmla="*/ 414800 h 1529686"/>
                <a:gd name="connsiteX817" fmla="*/ 11894 w 2068972"/>
                <a:gd name="connsiteY817" fmla="*/ 417900 h 1529686"/>
                <a:gd name="connsiteX818" fmla="*/ 6879 w 2068972"/>
                <a:gd name="connsiteY818" fmla="*/ 423919 h 1529686"/>
                <a:gd name="connsiteX819" fmla="*/ 1043 w 2068972"/>
                <a:gd name="connsiteY819" fmla="*/ 431943 h 1529686"/>
                <a:gd name="connsiteX820" fmla="*/ 1043 w 2068972"/>
                <a:gd name="connsiteY820" fmla="*/ 434770 h 1529686"/>
                <a:gd name="connsiteX821" fmla="*/ 52200 w 2068972"/>
                <a:gd name="connsiteY821" fmla="*/ 451458 h 1529686"/>
                <a:gd name="connsiteX822" fmla="*/ 59951 w 2068972"/>
                <a:gd name="connsiteY822" fmla="*/ 461489 h 1529686"/>
                <a:gd name="connsiteX823" fmla="*/ 87855 w 2068972"/>
                <a:gd name="connsiteY823" fmla="*/ 460303 h 1529686"/>
                <a:gd name="connsiteX824" fmla="*/ 95515 w 2068972"/>
                <a:gd name="connsiteY824" fmla="*/ 461489 h 1529686"/>
                <a:gd name="connsiteX825" fmla="*/ 83569 w 2068972"/>
                <a:gd name="connsiteY825" fmla="*/ 467416 h 1529686"/>
                <a:gd name="connsiteX826" fmla="*/ 89861 w 2068972"/>
                <a:gd name="connsiteY826" fmla="*/ 470608 h 1529686"/>
                <a:gd name="connsiteX827" fmla="*/ 115485 w 2068972"/>
                <a:gd name="connsiteY827" fmla="*/ 466048 h 1529686"/>
                <a:gd name="connsiteX828" fmla="*/ 116306 w 2068972"/>
                <a:gd name="connsiteY828" fmla="*/ 470608 h 1529686"/>
                <a:gd name="connsiteX829" fmla="*/ 125425 w 2068972"/>
                <a:gd name="connsiteY829" fmla="*/ 481733 h 1529686"/>
                <a:gd name="connsiteX830" fmla="*/ 140836 w 2068972"/>
                <a:gd name="connsiteY830" fmla="*/ 484286 h 1529686"/>
                <a:gd name="connsiteX831" fmla="*/ 149955 w 2068972"/>
                <a:gd name="connsiteY831" fmla="*/ 476535 h 1529686"/>
                <a:gd name="connsiteX832" fmla="*/ 161627 w 2068972"/>
                <a:gd name="connsiteY832" fmla="*/ 481368 h 1529686"/>
                <a:gd name="connsiteX833" fmla="*/ 193087 w 2068972"/>
                <a:gd name="connsiteY833" fmla="*/ 478632 h 1529686"/>
                <a:gd name="connsiteX834" fmla="*/ 215611 w 2068972"/>
                <a:gd name="connsiteY834" fmla="*/ 475532 h 1529686"/>
                <a:gd name="connsiteX835" fmla="*/ 235217 w 2068972"/>
                <a:gd name="connsiteY835" fmla="*/ 482097 h 1529686"/>
                <a:gd name="connsiteX836" fmla="*/ 223909 w 2068972"/>
                <a:gd name="connsiteY836" fmla="*/ 488298 h 1529686"/>
                <a:gd name="connsiteX837" fmla="*/ 225824 w 2068972"/>
                <a:gd name="connsiteY837" fmla="*/ 494590 h 1529686"/>
                <a:gd name="connsiteX838" fmla="*/ 226736 w 2068972"/>
                <a:gd name="connsiteY838" fmla="*/ 500609 h 1529686"/>
                <a:gd name="connsiteX839" fmla="*/ 217617 w 2068972"/>
                <a:gd name="connsiteY839" fmla="*/ 496323 h 1529686"/>
                <a:gd name="connsiteX840" fmla="*/ 191081 w 2068972"/>
                <a:gd name="connsiteY840" fmla="*/ 491216 h 1529686"/>
                <a:gd name="connsiteX841" fmla="*/ 157159 w 2068972"/>
                <a:gd name="connsiteY841" fmla="*/ 493131 h 1529686"/>
                <a:gd name="connsiteX842" fmla="*/ 139833 w 2068972"/>
                <a:gd name="connsiteY842" fmla="*/ 499697 h 1529686"/>
                <a:gd name="connsiteX843" fmla="*/ 172023 w 2068972"/>
                <a:gd name="connsiteY843" fmla="*/ 502524 h 1529686"/>
                <a:gd name="connsiteX844" fmla="*/ 179409 w 2068972"/>
                <a:gd name="connsiteY844" fmla="*/ 505442 h 1529686"/>
                <a:gd name="connsiteX845" fmla="*/ 164910 w 2068972"/>
                <a:gd name="connsiteY845" fmla="*/ 505442 h 1529686"/>
                <a:gd name="connsiteX846" fmla="*/ 145486 w 2068972"/>
                <a:gd name="connsiteY846" fmla="*/ 505442 h 1529686"/>
                <a:gd name="connsiteX847" fmla="*/ 99071 w 2068972"/>
                <a:gd name="connsiteY847" fmla="*/ 500882 h 1529686"/>
                <a:gd name="connsiteX848" fmla="*/ 78827 w 2068972"/>
                <a:gd name="connsiteY848" fmla="*/ 504895 h 1529686"/>
                <a:gd name="connsiteX849" fmla="*/ 72261 w 2068972"/>
                <a:gd name="connsiteY849" fmla="*/ 507448 h 1529686"/>
                <a:gd name="connsiteX850" fmla="*/ 62595 w 2068972"/>
                <a:gd name="connsiteY850" fmla="*/ 510001 h 1529686"/>
                <a:gd name="connsiteX851" fmla="*/ 58583 w 2068972"/>
                <a:gd name="connsiteY851" fmla="*/ 518026 h 1529686"/>
                <a:gd name="connsiteX852" fmla="*/ 72261 w 2068972"/>
                <a:gd name="connsiteY852" fmla="*/ 521400 h 1529686"/>
                <a:gd name="connsiteX853" fmla="*/ 74541 w 2068972"/>
                <a:gd name="connsiteY853" fmla="*/ 528239 h 1529686"/>
                <a:gd name="connsiteX854" fmla="*/ 85119 w 2068972"/>
                <a:gd name="connsiteY854" fmla="*/ 533072 h 1529686"/>
                <a:gd name="connsiteX855" fmla="*/ 104451 w 2068972"/>
                <a:gd name="connsiteY855" fmla="*/ 522585 h 1529686"/>
                <a:gd name="connsiteX856" fmla="*/ 112476 w 2068972"/>
                <a:gd name="connsiteY856" fmla="*/ 519941 h 1529686"/>
                <a:gd name="connsiteX857" fmla="*/ 103357 w 2068972"/>
                <a:gd name="connsiteY857" fmla="*/ 532252 h 1529686"/>
                <a:gd name="connsiteX858" fmla="*/ 127613 w 2068972"/>
                <a:gd name="connsiteY858" fmla="*/ 540185 h 1529686"/>
                <a:gd name="connsiteX859" fmla="*/ 164089 w 2068972"/>
                <a:gd name="connsiteY859" fmla="*/ 541097 h 1529686"/>
                <a:gd name="connsiteX860" fmla="*/ 169743 w 2068972"/>
                <a:gd name="connsiteY860" fmla="*/ 544471 h 1529686"/>
                <a:gd name="connsiteX861" fmla="*/ 165183 w 2068972"/>
                <a:gd name="connsiteY861" fmla="*/ 547024 h 1529686"/>
                <a:gd name="connsiteX862" fmla="*/ 153238 w 2068972"/>
                <a:gd name="connsiteY862" fmla="*/ 547936 h 1529686"/>
                <a:gd name="connsiteX863" fmla="*/ 141839 w 2068972"/>
                <a:gd name="connsiteY863" fmla="*/ 549578 h 1529686"/>
                <a:gd name="connsiteX864" fmla="*/ 129255 w 2068972"/>
                <a:gd name="connsiteY864" fmla="*/ 555870 h 1529686"/>
                <a:gd name="connsiteX865" fmla="*/ 117035 w 2068972"/>
                <a:gd name="connsiteY865" fmla="*/ 560429 h 1529686"/>
                <a:gd name="connsiteX866" fmla="*/ 123875 w 2068972"/>
                <a:gd name="connsiteY866" fmla="*/ 566448 h 1529686"/>
                <a:gd name="connsiteX867" fmla="*/ 132994 w 2068972"/>
                <a:gd name="connsiteY867" fmla="*/ 571828 h 1529686"/>
                <a:gd name="connsiteX868" fmla="*/ 148131 w 2068972"/>
                <a:gd name="connsiteY868" fmla="*/ 579488 h 1529686"/>
                <a:gd name="connsiteX869" fmla="*/ 158983 w 2068972"/>
                <a:gd name="connsiteY869" fmla="*/ 582953 h 1529686"/>
                <a:gd name="connsiteX870" fmla="*/ 197647 w 2068972"/>
                <a:gd name="connsiteY870" fmla="*/ 589518 h 1529686"/>
                <a:gd name="connsiteX871" fmla="*/ 220809 w 2068972"/>
                <a:gd name="connsiteY871" fmla="*/ 593531 h 1529686"/>
                <a:gd name="connsiteX872" fmla="*/ 214790 w 2068972"/>
                <a:gd name="connsiteY872" fmla="*/ 588333 h 1529686"/>
                <a:gd name="connsiteX873" fmla="*/ 203118 w 2068972"/>
                <a:gd name="connsiteY873" fmla="*/ 583500 h 1529686"/>
                <a:gd name="connsiteX874" fmla="*/ 201112 w 2068972"/>
                <a:gd name="connsiteY874" fmla="*/ 573834 h 1529686"/>
                <a:gd name="connsiteX875" fmla="*/ 210231 w 2068972"/>
                <a:gd name="connsiteY875" fmla="*/ 572740 h 1529686"/>
                <a:gd name="connsiteX876" fmla="*/ 213331 w 2068972"/>
                <a:gd name="connsiteY876" fmla="*/ 575566 h 1529686"/>
                <a:gd name="connsiteX877" fmla="*/ 221082 w 2068972"/>
                <a:gd name="connsiteY877" fmla="*/ 581859 h 1529686"/>
                <a:gd name="connsiteX878" fmla="*/ 227374 w 2068972"/>
                <a:gd name="connsiteY878" fmla="*/ 573560 h 1529686"/>
                <a:gd name="connsiteX879" fmla="*/ 248713 w 2068972"/>
                <a:gd name="connsiteY879" fmla="*/ 569548 h 1529686"/>
                <a:gd name="connsiteX880" fmla="*/ 245886 w 2068972"/>
                <a:gd name="connsiteY880" fmla="*/ 577299 h 1529686"/>
                <a:gd name="connsiteX881" fmla="*/ 254366 w 2068972"/>
                <a:gd name="connsiteY881" fmla="*/ 584047 h 1529686"/>
                <a:gd name="connsiteX882" fmla="*/ 263485 w 2068972"/>
                <a:gd name="connsiteY882" fmla="*/ 585233 h 1529686"/>
                <a:gd name="connsiteX883" fmla="*/ 279079 w 2068972"/>
                <a:gd name="connsiteY883" fmla="*/ 580947 h 1529686"/>
                <a:gd name="connsiteX884" fmla="*/ 283364 w 2068972"/>
                <a:gd name="connsiteY884" fmla="*/ 577299 h 1529686"/>
                <a:gd name="connsiteX885" fmla="*/ 287103 w 2068972"/>
                <a:gd name="connsiteY885" fmla="*/ 573287 h 1529686"/>
                <a:gd name="connsiteX886" fmla="*/ 291389 w 2068972"/>
                <a:gd name="connsiteY886" fmla="*/ 566721 h 1529686"/>
                <a:gd name="connsiteX887" fmla="*/ 302514 w 2068972"/>
                <a:gd name="connsiteY887" fmla="*/ 576934 h 1529686"/>
                <a:gd name="connsiteX888" fmla="*/ 307347 w 2068972"/>
                <a:gd name="connsiteY888" fmla="*/ 578393 h 1529686"/>
                <a:gd name="connsiteX889" fmla="*/ 312454 w 2068972"/>
                <a:gd name="connsiteY889" fmla="*/ 575566 h 1529686"/>
                <a:gd name="connsiteX890" fmla="*/ 318199 w 2068972"/>
                <a:gd name="connsiteY890" fmla="*/ 574107 h 1529686"/>
                <a:gd name="connsiteX891" fmla="*/ 405102 w 2068972"/>
                <a:gd name="connsiteY891" fmla="*/ 576934 h 1529686"/>
                <a:gd name="connsiteX892" fmla="*/ 411303 w 2068972"/>
                <a:gd name="connsiteY892" fmla="*/ 580673 h 1529686"/>
                <a:gd name="connsiteX893" fmla="*/ 421334 w 2068972"/>
                <a:gd name="connsiteY893" fmla="*/ 583226 h 1529686"/>
                <a:gd name="connsiteX894" fmla="*/ 489087 w 2068972"/>
                <a:gd name="connsiteY894" fmla="*/ 605477 h 1529686"/>
                <a:gd name="connsiteX895" fmla="*/ 493647 w 2068972"/>
                <a:gd name="connsiteY895" fmla="*/ 610857 h 1529686"/>
                <a:gd name="connsiteX896" fmla="*/ 494559 w 2068972"/>
                <a:gd name="connsiteY896" fmla="*/ 614595 h 1529686"/>
                <a:gd name="connsiteX897" fmla="*/ 497112 w 2068972"/>
                <a:gd name="connsiteY897" fmla="*/ 619702 h 1529686"/>
                <a:gd name="connsiteX898" fmla="*/ 501398 w 2068972"/>
                <a:gd name="connsiteY898" fmla="*/ 622894 h 1529686"/>
                <a:gd name="connsiteX899" fmla="*/ 499118 w 2068972"/>
                <a:gd name="connsiteY899" fmla="*/ 626541 h 1529686"/>
                <a:gd name="connsiteX900" fmla="*/ 489452 w 2068972"/>
                <a:gd name="connsiteY900" fmla="*/ 630554 h 1529686"/>
                <a:gd name="connsiteX901" fmla="*/ 494012 w 2068972"/>
                <a:gd name="connsiteY901" fmla="*/ 632013 h 1529686"/>
                <a:gd name="connsiteX902" fmla="*/ 494832 w 2068972"/>
                <a:gd name="connsiteY902" fmla="*/ 635660 h 1529686"/>
                <a:gd name="connsiteX903" fmla="*/ 495653 w 2068972"/>
                <a:gd name="connsiteY903" fmla="*/ 639399 h 1529686"/>
                <a:gd name="connsiteX904" fmla="*/ 509331 w 2068972"/>
                <a:gd name="connsiteY904" fmla="*/ 644779 h 1529686"/>
                <a:gd name="connsiteX905" fmla="*/ 527569 w 2068972"/>
                <a:gd name="connsiteY905" fmla="*/ 661011 h 1529686"/>
                <a:gd name="connsiteX906" fmla="*/ 536688 w 2068972"/>
                <a:gd name="connsiteY906" fmla="*/ 663564 h 1529686"/>
                <a:gd name="connsiteX907" fmla="*/ 544074 w 2068972"/>
                <a:gd name="connsiteY907" fmla="*/ 667029 h 1529686"/>
                <a:gd name="connsiteX908" fmla="*/ 546081 w 2068972"/>
                <a:gd name="connsiteY908" fmla="*/ 669309 h 1529686"/>
                <a:gd name="connsiteX909" fmla="*/ 540427 w 2068972"/>
                <a:gd name="connsiteY909" fmla="*/ 672136 h 1529686"/>
                <a:gd name="connsiteX910" fmla="*/ 538968 w 2068972"/>
                <a:gd name="connsiteY910" fmla="*/ 674416 h 1529686"/>
                <a:gd name="connsiteX911" fmla="*/ 547540 w 2068972"/>
                <a:gd name="connsiteY911" fmla="*/ 677607 h 1529686"/>
                <a:gd name="connsiteX912" fmla="*/ 555200 w 2068972"/>
                <a:gd name="connsiteY912" fmla="*/ 681255 h 1529686"/>
                <a:gd name="connsiteX913" fmla="*/ 558026 w 2068972"/>
                <a:gd name="connsiteY913" fmla="*/ 683808 h 1529686"/>
                <a:gd name="connsiteX914" fmla="*/ 564957 w 2068972"/>
                <a:gd name="connsiteY914" fmla="*/ 688094 h 1529686"/>
                <a:gd name="connsiteX915" fmla="*/ 566872 w 2068972"/>
                <a:gd name="connsiteY915" fmla="*/ 689827 h 1529686"/>
                <a:gd name="connsiteX916" fmla="*/ 556385 w 2068972"/>
                <a:gd name="connsiteY916" fmla="*/ 692927 h 1529686"/>
                <a:gd name="connsiteX917" fmla="*/ 551279 w 2068972"/>
                <a:gd name="connsiteY917" fmla="*/ 694660 h 1529686"/>
                <a:gd name="connsiteX918" fmla="*/ 565504 w 2068972"/>
                <a:gd name="connsiteY918" fmla="*/ 696939 h 1529686"/>
                <a:gd name="connsiteX919" fmla="*/ 558391 w 2068972"/>
                <a:gd name="connsiteY919" fmla="*/ 700952 h 1529686"/>
                <a:gd name="connsiteX920" fmla="*/ 558938 w 2068972"/>
                <a:gd name="connsiteY920" fmla="*/ 703505 h 1529686"/>
                <a:gd name="connsiteX921" fmla="*/ 559759 w 2068972"/>
                <a:gd name="connsiteY921" fmla="*/ 707153 h 1529686"/>
                <a:gd name="connsiteX922" fmla="*/ 539241 w 2068972"/>
                <a:gd name="connsiteY922" fmla="*/ 712897 h 1529686"/>
                <a:gd name="connsiteX923" fmla="*/ 536962 w 2068972"/>
                <a:gd name="connsiteY923" fmla="*/ 716910 h 1529686"/>
                <a:gd name="connsiteX924" fmla="*/ 569152 w 2068972"/>
                <a:gd name="connsiteY924" fmla="*/ 707791 h 1529686"/>
                <a:gd name="connsiteX925" fmla="*/ 565778 w 2068972"/>
                <a:gd name="connsiteY925" fmla="*/ 716271 h 1529686"/>
                <a:gd name="connsiteX926" fmla="*/ 569152 w 2068972"/>
                <a:gd name="connsiteY926" fmla="*/ 721469 h 1529686"/>
                <a:gd name="connsiteX927" fmla="*/ 572890 w 2068972"/>
                <a:gd name="connsiteY927" fmla="*/ 722837 h 1529686"/>
                <a:gd name="connsiteX928" fmla="*/ 584015 w 2068972"/>
                <a:gd name="connsiteY928" fmla="*/ 730862 h 1529686"/>
                <a:gd name="connsiteX929" fmla="*/ 579730 w 2068972"/>
                <a:gd name="connsiteY929" fmla="*/ 733962 h 1529686"/>
                <a:gd name="connsiteX930" fmla="*/ 582283 w 2068972"/>
                <a:gd name="connsiteY930" fmla="*/ 739342 h 1529686"/>
                <a:gd name="connsiteX931" fmla="*/ 585383 w 2068972"/>
                <a:gd name="connsiteY931" fmla="*/ 742534 h 1529686"/>
                <a:gd name="connsiteX932" fmla="*/ 578635 w 2068972"/>
                <a:gd name="connsiteY932" fmla="*/ 742534 h 1529686"/>
                <a:gd name="connsiteX933" fmla="*/ 576629 w 2068972"/>
                <a:gd name="connsiteY933" fmla="*/ 745908 h 1529686"/>
                <a:gd name="connsiteX934" fmla="*/ 578635 w 2068972"/>
                <a:gd name="connsiteY934" fmla="*/ 748826 h 1529686"/>
                <a:gd name="connsiteX935" fmla="*/ 590855 w 2068972"/>
                <a:gd name="connsiteY935" fmla="*/ 756212 h 1529686"/>
                <a:gd name="connsiteX936" fmla="*/ 600521 w 2068972"/>
                <a:gd name="connsiteY936" fmla="*/ 761319 h 1529686"/>
                <a:gd name="connsiteX937" fmla="*/ 601980 w 2068972"/>
                <a:gd name="connsiteY937" fmla="*/ 764146 h 1529686"/>
                <a:gd name="connsiteX938" fmla="*/ 597147 w 2068972"/>
                <a:gd name="connsiteY938" fmla="*/ 768705 h 1529686"/>
                <a:gd name="connsiteX939" fmla="*/ 600247 w 2068972"/>
                <a:gd name="connsiteY939" fmla="*/ 773629 h 1529686"/>
                <a:gd name="connsiteX940" fmla="*/ 597694 w 2068972"/>
                <a:gd name="connsiteY940" fmla="*/ 777277 h 1529686"/>
                <a:gd name="connsiteX941" fmla="*/ 595688 w 2068972"/>
                <a:gd name="connsiteY941" fmla="*/ 779010 h 1529686"/>
                <a:gd name="connsiteX942" fmla="*/ 592587 w 2068972"/>
                <a:gd name="connsiteY942" fmla="*/ 782110 h 1529686"/>
                <a:gd name="connsiteX943" fmla="*/ 586022 w 2068972"/>
                <a:gd name="connsiteY943" fmla="*/ 783569 h 1529686"/>
                <a:gd name="connsiteX944" fmla="*/ 590581 w 2068972"/>
                <a:gd name="connsiteY944" fmla="*/ 785575 h 1529686"/>
                <a:gd name="connsiteX945" fmla="*/ 597420 w 2068972"/>
                <a:gd name="connsiteY945" fmla="*/ 785575 h 1529686"/>
                <a:gd name="connsiteX946" fmla="*/ 605992 w 2068972"/>
                <a:gd name="connsiteY946" fmla="*/ 787034 h 1529686"/>
                <a:gd name="connsiteX947" fmla="*/ 611646 w 2068972"/>
                <a:gd name="connsiteY947" fmla="*/ 788402 h 1529686"/>
                <a:gd name="connsiteX948" fmla="*/ 616752 w 2068972"/>
                <a:gd name="connsiteY948" fmla="*/ 791867 h 1529686"/>
                <a:gd name="connsiteX949" fmla="*/ 615932 w 2068972"/>
                <a:gd name="connsiteY949" fmla="*/ 800986 h 1529686"/>
                <a:gd name="connsiteX950" fmla="*/ 617299 w 2068972"/>
                <a:gd name="connsiteY950" fmla="*/ 803813 h 1529686"/>
                <a:gd name="connsiteX951" fmla="*/ 617938 w 2068972"/>
                <a:gd name="connsiteY951" fmla="*/ 808373 h 1529686"/>
                <a:gd name="connsiteX952" fmla="*/ 616205 w 2068972"/>
                <a:gd name="connsiteY952" fmla="*/ 812111 h 1529686"/>
                <a:gd name="connsiteX953" fmla="*/ 611099 w 2068972"/>
                <a:gd name="connsiteY953" fmla="*/ 816032 h 1529686"/>
                <a:gd name="connsiteX954" fmla="*/ 612193 w 2068972"/>
                <a:gd name="connsiteY954" fmla="*/ 819224 h 1529686"/>
                <a:gd name="connsiteX955" fmla="*/ 618211 w 2068972"/>
                <a:gd name="connsiteY955" fmla="*/ 820865 h 1529686"/>
                <a:gd name="connsiteX956" fmla="*/ 616205 w 2068972"/>
                <a:gd name="connsiteY956" fmla="*/ 823510 h 1529686"/>
                <a:gd name="connsiteX957" fmla="*/ 603986 w 2068972"/>
                <a:gd name="connsiteY957" fmla="*/ 821230 h 1529686"/>
                <a:gd name="connsiteX958" fmla="*/ 589122 w 2068972"/>
                <a:gd name="connsiteY958" fmla="*/ 823510 h 1529686"/>
                <a:gd name="connsiteX959" fmla="*/ 595961 w 2068972"/>
                <a:gd name="connsiteY959" fmla="*/ 826337 h 1529686"/>
                <a:gd name="connsiteX960" fmla="*/ 603074 w 2068972"/>
                <a:gd name="connsiteY960" fmla="*/ 827158 h 1529686"/>
                <a:gd name="connsiteX961" fmla="*/ 613652 w 2068972"/>
                <a:gd name="connsiteY961" fmla="*/ 827158 h 1529686"/>
                <a:gd name="connsiteX962" fmla="*/ 614473 w 2068972"/>
                <a:gd name="connsiteY962" fmla="*/ 830623 h 1529686"/>
                <a:gd name="connsiteX963" fmla="*/ 611646 w 2068972"/>
                <a:gd name="connsiteY963" fmla="*/ 836824 h 1529686"/>
                <a:gd name="connsiteX964" fmla="*/ 592861 w 2068972"/>
                <a:gd name="connsiteY964" fmla="*/ 850228 h 1529686"/>
                <a:gd name="connsiteX965" fmla="*/ 592861 w 2068972"/>
                <a:gd name="connsiteY965" fmla="*/ 855426 h 1529686"/>
                <a:gd name="connsiteX966" fmla="*/ 617299 w 2068972"/>
                <a:gd name="connsiteY966" fmla="*/ 854241 h 1529686"/>
                <a:gd name="connsiteX967" fmla="*/ 621038 w 2068972"/>
                <a:gd name="connsiteY967" fmla="*/ 855061 h 1529686"/>
                <a:gd name="connsiteX968" fmla="*/ 608545 w 2068972"/>
                <a:gd name="connsiteY968" fmla="*/ 859347 h 1529686"/>
                <a:gd name="connsiteX969" fmla="*/ 599426 w 2068972"/>
                <a:gd name="connsiteY969" fmla="*/ 864180 h 1529686"/>
                <a:gd name="connsiteX970" fmla="*/ 592314 w 2068972"/>
                <a:gd name="connsiteY970" fmla="*/ 867919 h 1529686"/>
                <a:gd name="connsiteX971" fmla="*/ 583833 w 2068972"/>
                <a:gd name="connsiteY971" fmla="*/ 870472 h 1529686"/>
                <a:gd name="connsiteX972" fmla="*/ 583833 w 2068972"/>
                <a:gd name="connsiteY972" fmla="*/ 876217 h 1529686"/>
                <a:gd name="connsiteX973" fmla="*/ 615020 w 2068972"/>
                <a:gd name="connsiteY973" fmla="*/ 891446 h 1529686"/>
                <a:gd name="connsiteX974" fmla="*/ 632346 w 2068972"/>
                <a:gd name="connsiteY974" fmla="*/ 892449 h 1529686"/>
                <a:gd name="connsiteX975" fmla="*/ 643015 w 2068972"/>
                <a:gd name="connsiteY975" fmla="*/ 888801 h 1529686"/>
                <a:gd name="connsiteX976" fmla="*/ 649216 w 2068972"/>
                <a:gd name="connsiteY976" fmla="*/ 882965 h 1529686"/>
                <a:gd name="connsiteX977" fmla="*/ 643015 w 2068972"/>
                <a:gd name="connsiteY977" fmla="*/ 875123 h 1529686"/>
                <a:gd name="connsiteX978" fmla="*/ 644839 w 2068972"/>
                <a:gd name="connsiteY978" fmla="*/ 873208 h 1529686"/>
                <a:gd name="connsiteX979" fmla="*/ 652316 w 2068972"/>
                <a:gd name="connsiteY979" fmla="*/ 874576 h 1529686"/>
                <a:gd name="connsiteX980" fmla="*/ 651678 w 2068972"/>
                <a:gd name="connsiteY980" fmla="*/ 870564 h 1529686"/>
                <a:gd name="connsiteX981" fmla="*/ 654140 w 2068972"/>
                <a:gd name="connsiteY981" fmla="*/ 869105 h 1529686"/>
                <a:gd name="connsiteX982" fmla="*/ 663259 w 2068972"/>
                <a:gd name="connsiteY982" fmla="*/ 865092 h 1529686"/>
                <a:gd name="connsiteX983" fmla="*/ 658517 w 2068972"/>
                <a:gd name="connsiteY983" fmla="*/ 851961 h 1529686"/>
                <a:gd name="connsiteX984" fmla="*/ 649398 w 2068972"/>
                <a:gd name="connsiteY984" fmla="*/ 842842 h 1529686"/>
                <a:gd name="connsiteX985" fmla="*/ 651313 w 2068972"/>
                <a:gd name="connsiteY985" fmla="*/ 840198 h 1529686"/>
                <a:gd name="connsiteX986" fmla="*/ 657605 w 2068972"/>
                <a:gd name="connsiteY986" fmla="*/ 847037 h 1529686"/>
                <a:gd name="connsiteX987" fmla="*/ 664080 w 2068972"/>
                <a:gd name="connsiteY987" fmla="*/ 851779 h 1529686"/>
                <a:gd name="connsiteX988" fmla="*/ 666177 w 2068972"/>
                <a:gd name="connsiteY988" fmla="*/ 865457 h 1529686"/>
                <a:gd name="connsiteX989" fmla="*/ 668274 w 2068972"/>
                <a:gd name="connsiteY989" fmla="*/ 866187 h 1529686"/>
                <a:gd name="connsiteX990" fmla="*/ 674931 w 2068972"/>
                <a:gd name="connsiteY990" fmla="*/ 864089 h 1529686"/>
                <a:gd name="connsiteX991" fmla="*/ 676755 w 2068972"/>
                <a:gd name="connsiteY991" fmla="*/ 859165 h 1529686"/>
                <a:gd name="connsiteX992" fmla="*/ 683229 w 2068972"/>
                <a:gd name="connsiteY992" fmla="*/ 854241 h 1529686"/>
                <a:gd name="connsiteX993" fmla="*/ 686056 w 2068972"/>
                <a:gd name="connsiteY993" fmla="*/ 854970 h 1529686"/>
                <a:gd name="connsiteX994" fmla="*/ 682317 w 2068972"/>
                <a:gd name="connsiteY994" fmla="*/ 858800 h 1529686"/>
                <a:gd name="connsiteX995" fmla="*/ 681314 w 2068972"/>
                <a:gd name="connsiteY995" fmla="*/ 861080 h 1529686"/>
                <a:gd name="connsiteX996" fmla="*/ 673563 w 2068972"/>
                <a:gd name="connsiteY996" fmla="*/ 868649 h 1529686"/>
                <a:gd name="connsiteX997" fmla="*/ 684780 w 2068972"/>
                <a:gd name="connsiteY997" fmla="*/ 873026 h 1529686"/>
                <a:gd name="connsiteX998" fmla="*/ 699370 w 2068972"/>
                <a:gd name="connsiteY998" fmla="*/ 877585 h 1529686"/>
                <a:gd name="connsiteX999" fmla="*/ 718246 w 2068972"/>
                <a:gd name="connsiteY999" fmla="*/ 872114 h 1529686"/>
                <a:gd name="connsiteX1000" fmla="*/ 721073 w 2068972"/>
                <a:gd name="connsiteY1000" fmla="*/ 875488 h 1529686"/>
                <a:gd name="connsiteX1001" fmla="*/ 709674 w 2068972"/>
                <a:gd name="connsiteY1001" fmla="*/ 879683 h 1529686"/>
                <a:gd name="connsiteX1002" fmla="*/ 683868 w 2068972"/>
                <a:gd name="connsiteY1002" fmla="*/ 885336 h 1529686"/>
                <a:gd name="connsiteX1003" fmla="*/ 681497 w 2068972"/>
                <a:gd name="connsiteY1003" fmla="*/ 890534 h 1529686"/>
                <a:gd name="connsiteX1004" fmla="*/ 708306 w 2068972"/>
                <a:gd name="connsiteY1004" fmla="*/ 887434 h 1529686"/>
                <a:gd name="connsiteX1005" fmla="*/ 727365 w 2068972"/>
                <a:gd name="connsiteY1005" fmla="*/ 884060 h 1529686"/>
                <a:gd name="connsiteX1006" fmla="*/ 725267 w 2068972"/>
                <a:gd name="connsiteY1006" fmla="*/ 888072 h 1529686"/>
                <a:gd name="connsiteX1007" fmla="*/ 707030 w 2068972"/>
                <a:gd name="connsiteY1007" fmla="*/ 891081 h 1529686"/>
                <a:gd name="connsiteX1008" fmla="*/ 701832 w 2068972"/>
                <a:gd name="connsiteY1008" fmla="*/ 897920 h 1529686"/>
                <a:gd name="connsiteX1009" fmla="*/ 699917 w 2068972"/>
                <a:gd name="connsiteY1009" fmla="*/ 901386 h 1529686"/>
                <a:gd name="connsiteX1010" fmla="*/ 695175 w 2068972"/>
                <a:gd name="connsiteY1010" fmla="*/ 903392 h 1529686"/>
                <a:gd name="connsiteX1011" fmla="*/ 699735 w 2068972"/>
                <a:gd name="connsiteY1011" fmla="*/ 905672 h 1529686"/>
                <a:gd name="connsiteX1012" fmla="*/ 717972 w 2068972"/>
                <a:gd name="connsiteY1012" fmla="*/ 895458 h 1529686"/>
                <a:gd name="connsiteX1013" fmla="*/ 725632 w 2068972"/>
                <a:gd name="connsiteY1013" fmla="*/ 896826 h 1529686"/>
                <a:gd name="connsiteX1014" fmla="*/ 720708 w 2068972"/>
                <a:gd name="connsiteY1014" fmla="*/ 900018 h 1529686"/>
                <a:gd name="connsiteX1015" fmla="*/ 707577 w 2068972"/>
                <a:gd name="connsiteY1015" fmla="*/ 904942 h 1529686"/>
                <a:gd name="connsiteX1016" fmla="*/ 705480 w 2068972"/>
                <a:gd name="connsiteY1016" fmla="*/ 907951 h 1529686"/>
                <a:gd name="connsiteX1017" fmla="*/ 711407 w 2068972"/>
                <a:gd name="connsiteY1017" fmla="*/ 908954 h 1529686"/>
                <a:gd name="connsiteX1018" fmla="*/ 718793 w 2068972"/>
                <a:gd name="connsiteY1018" fmla="*/ 907769 h 1529686"/>
                <a:gd name="connsiteX1019" fmla="*/ 729189 w 2068972"/>
                <a:gd name="connsiteY1019" fmla="*/ 908954 h 1529686"/>
                <a:gd name="connsiteX1020" fmla="*/ 731651 w 2068972"/>
                <a:gd name="connsiteY1020" fmla="*/ 910505 h 1529686"/>
                <a:gd name="connsiteX1021" fmla="*/ 742502 w 2068972"/>
                <a:gd name="connsiteY1021" fmla="*/ 915064 h 1529686"/>
                <a:gd name="connsiteX1022" fmla="*/ 744417 w 2068972"/>
                <a:gd name="connsiteY1022" fmla="*/ 917891 h 1529686"/>
                <a:gd name="connsiteX1023" fmla="*/ 732836 w 2068972"/>
                <a:gd name="connsiteY1023" fmla="*/ 916523 h 1529686"/>
                <a:gd name="connsiteX1024" fmla="*/ 715510 w 2068972"/>
                <a:gd name="connsiteY1024" fmla="*/ 913149 h 1529686"/>
                <a:gd name="connsiteX1025" fmla="*/ 720891 w 2068972"/>
                <a:gd name="connsiteY1025" fmla="*/ 917708 h 1529686"/>
                <a:gd name="connsiteX1026" fmla="*/ 739128 w 2068972"/>
                <a:gd name="connsiteY1026" fmla="*/ 924183 h 1529686"/>
                <a:gd name="connsiteX1027" fmla="*/ 746332 w 2068972"/>
                <a:gd name="connsiteY1027" fmla="*/ 924730 h 1529686"/>
                <a:gd name="connsiteX1028" fmla="*/ 752989 w 2068972"/>
                <a:gd name="connsiteY1028" fmla="*/ 927739 h 1529686"/>
                <a:gd name="connsiteX1029" fmla="*/ 754083 w 2068972"/>
                <a:gd name="connsiteY1029" fmla="*/ 932299 h 1529686"/>
                <a:gd name="connsiteX1030" fmla="*/ 748430 w 2068972"/>
                <a:gd name="connsiteY1030" fmla="*/ 931205 h 1529686"/>
                <a:gd name="connsiteX1031" fmla="*/ 739311 w 2068972"/>
                <a:gd name="connsiteY1031" fmla="*/ 928742 h 1529686"/>
                <a:gd name="connsiteX1032" fmla="*/ 733839 w 2068972"/>
                <a:gd name="connsiteY1032" fmla="*/ 930931 h 1529686"/>
                <a:gd name="connsiteX1033" fmla="*/ 735116 w 2068972"/>
                <a:gd name="connsiteY1033" fmla="*/ 934396 h 1529686"/>
                <a:gd name="connsiteX1034" fmla="*/ 740223 w 2068972"/>
                <a:gd name="connsiteY1034" fmla="*/ 933849 h 1529686"/>
                <a:gd name="connsiteX1035" fmla="*/ 744417 w 2068972"/>
                <a:gd name="connsiteY1035" fmla="*/ 934396 h 1529686"/>
                <a:gd name="connsiteX1036" fmla="*/ 749342 w 2068972"/>
                <a:gd name="connsiteY1036" fmla="*/ 935764 h 1529686"/>
                <a:gd name="connsiteX1037" fmla="*/ 748612 w 2068972"/>
                <a:gd name="connsiteY1037" fmla="*/ 937588 h 1529686"/>
                <a:gd name="connsiteX1038" fmla="*/ 750344 w 2068972"/>
                <a:gd name="connsiteY1038" fmla="*/ 940323 h 1529686"/>
                <a:gd name="connsiteX1039" fmla="*/ 749524 w 2068972"/>
                <a:gd name="connsiteY1039" fmla="*/ 942421 h 1529686"/>
                <a:gd name="connsiteX1040" fmla="*/ 746515 w 2068972"/>
                <a:gd name="connsiteY1040" fmla="*/ 943515 h 1529686"/>
                <a:gd name="connsiteX1041" fmla="*/ 739675 w 2068972"/>
                <a:gd name="connsiteY1041" fmla="*/ 940688 h 1529686"/>
                <a:gd name="connsiteX1042" fmla="*/ 734934 w 2068972"/>
                <a:gd name="connsiteY1042" fmla="*/ 940688 h 1529686"/>
                <a:gd name="connsiteX1043" fmla="*/ 744053 w 2068972"/>
                <a:gd name="connsiteY1043" fmla="*/ 947527 h 1529686"/>
                <a:gd name="connsiteX1044" fmla="*/ 744053 w 2068972"/>
                <a:gd name="connsiteY1044" fmla="*/ 949625 h 1529686"/>
                <a:gd name="connsiteX1045" fmla="*/ 752442 w 2068972"/>
                <a:gd name="connsiteY1045" fmla="*/ 951357 h 1529686"/>
                <a:gd name="connsiteX1046" fmla="*/ 759646 w 2068972"/>
                <a:gd name="connsiteY1046" fmla="*/ 944883 h 1529686"/>
                <a:gd name="connsiteX1047" fmla="*/ 758278 w 2068972"/>
                <a:gd name="connsiteY1047" fmla="*/ 949807 h 1529686"/>
                <a:gd name="connsiteX1048" fmla="*/ 757731 w 2068972"/>
                <a:gd name="connsiteY1048" fmla="*/ 953181 h 1529686"/>
                <a:gd name="connsiteX1049" fmla="*/ 760193 w 2068972"/>
                <a:gd name="connsiteY1049" fmla="*/ 955917 h 1529686"/>
                <a:gd name="connsiteX1050" fmla="*/ 753901 w 2068972"/>
                <a:gd name="connsiteY1050" fmla="*/ 955917 h 1529686"/>
                <a:gd name="connsiteX1051" fmla="*/ 733475 w 2068972"/>
                <a:gd name="connsiteY1051" fmla="*/ 952087 h 1529686"/>
                <a:gd name="connsiteX1052" fmla="*/ 712136 w 2068972"/>
                <a:gd name="connsiteY1052" fmla="*/ 943697 h 1529686"/>
                <a:gd name="connsiteX1053" fmla="*/ 669825 w 2068972"/>
                <a:gd name="connsiteY1053" fmla="*/ 930201 h 1529686"/>
                <a:gd name="connsiteX1054" fmla="*/ 644930 w 2068972"/>
                <a:gd name="connsiteY1054" fmla="*/ 926827 h 1529686"/>
                <a:gd name="connsiteX1055" fmla="*/ 624412 w 2068972"/>
                <a:gd name="connsiteY1055" fmla="*/ 933849 h 1529686"/>
                <a:gd name="connsiteX1056" fmla="*/ 624412 w 2068972"/>
                <a:gd name="connsiteY1056" fmla="*/ 937497 h 1529686"/>
                <a:gd name="connsiteX1057" fmla="*/ 719796 w 2068972"/>
                <a:gd name="connsiteY1057" fmla="*/ 975614 h 1529686"/>
                <a:gd name="connsiteX1058" fmla="*/ 729462 w 2068972"/>
                <a:gd name="connsiteY1058" fmla="*/ 975614 h 1529686"/>
                <a:gd name="connsiteX1059" fmla="*/ 738581 w 2068972"/>
                <a:gd name="connsiteY1059" fmla="*/ 972422 h 1529686"/>
                <a:gd name="connsiteX1060" fmla="*/ 745420 w 2068972"/>
                <a:gd name="connsiteY1060" fmla="*/ 973334 h 1529686"/>
                <a:gd name="connsiteX1061" fmla="*/ 743688 w 2068972"/>
                <a:gd name="connsiteY1061" fmla="*/ 974884 h 1529686"/>
                <a:gd name="connsiteX1062" fmla="*/ 738946 w 2068972"/>
                <a:gd name="connsiteY1062" fmla="*/ 976799 h 1529686"/>
                <a:gd name="connsiteX1063" fmla="*/ 738946 w 2068972"/>
                <a:gd name="connsiteY1063" fmla="*/ 978896 h 1529686"/>
                <a:gd name="connsiteX1064" fmla="*/ 754357 w 2068972"/>
                <a:gd name="connsiteY1064" fmla="*/ 976617 h 1529686"/>
                <a:gd name="connsiteX1065" fmla="*/ 762291 w 2068972"/>
                <a:gd name="connsiteY1065" fmla="*/ 973790 h 1529686"/>
                <a:gd name="connsiteX1066" fmla="*/ 764023 w 2068972"/>
                <a:gd name="connsiteY1066" fmla="*/ 975614 h 1529686"/>
                <a:gd name="connsiteX1067" fmla="*/ 759646 w 2068972"/>
                <a:gd name="connsiteY1067" fmla="*/ 978532 h 1529686"/>
                <a:gd name="connsiteX1068" fmla="*/ 763658 w 2068972"/>
                <a:gd name="connsiteY1068" fmla="*/ 982270 h 1529686"/>
                <a:gd name="connsiteX1069" fmla="*/ 768947 w 2068972"/>
                <a:gd name="connsiteY1069" fmla="*/ 988198 h 1529686"/>
                <a:gd name="connsiteX1070" fmla="*/ 759099 w 2068972"/>
                <a:gd name="connsiteY1070" fmla="*/ 994307 h 1529686"/>
                <a:gd name="connsiteX1071" fmla="*/ 753354 w 2068972"/>
                <a:gd name="connsiteY1071" fmla="*/ 996587 h 1529686"/>
                <a:gd name="connsiteX1072" fmla="*/ 763111 w 2068972"/>
                <a:gd name="connsiteY1072" fmla="*/ 998593 h 1529686"/>
                <a:gd name="connsiteX1073" fmla="*/ 753992 w 2068972"/>
                <a:gd name="connsiteY1073" fmla="*/ 998593 h 1529686"/>
                <a:gd name="connsiteX1074" fmla="*/ 749889 w 2068972"/>
                <a:gd name="connsiteY1074" fmla="*/ 1006071 h 1529686"/>
                <a:gd name="connsiteX1075" fmla="*/ 755542 w 2068972"/>
                <a:gd name="connsiteY1075" fmla="*/ 1006071 h 1529686"/>
                <a:gd name="connsiteX1076" fmla="*/ 765391 w 2068972"/>
                <a:gd name="connsiteY1076" fmla="*/ 1003974 h 1529686"/>
                <a:gd name="connsiteX1077" fmla="*/ 767853 w 2068972"/>
                <a:gd name="connsiteY1077" fmla="*/ 1005706 h 1529686"/>
                <a:gd name="connsiteX1078" fmla="*/ 761287 w 2068972"/>
                <a:gd name="connsiteY1078" fmla="*/ 1007347 h 1529686"/>
                <a:gd name="connsiteX1079" fmla="*/ 753992 w 2068972"/>
                <a:gd name="connsiteY1079" fmla="*/ 1007986 h 1529686"/>
                <a:gd name="connsiteX1080" fmla="*/ 750983 w 2068972"/>
                <a:gd name="connsiteY1080" fmla="*/ 1013640 h 1529686"/>
                <a:gd name="connsiteX1081" fmla="*/ 746059 w 2068972"/>
                <a:gd name="connsiteY1081" fmla="*/ 1024126 h 1529686"/>
                <a:gd name="connsiteX1082" fmla="*/ 754448 w 2068972"/>
                <a:gd name="connsiteY1082" fmla="*/ 1023306 h 1529686"/>
                <a:gd name="connsiteX1083" fmla="*/ 760102 w 2068972"/>
                <a:gd name="connsiteY1083" fmla="*/ 1022211 h 1529686"/>
                <a:gd name="connsiteX1084" fmla="*/ 763749 w 2068972"/>
                <a:gd name="connsiteY1084" fmla="*/ 1019567 h 1529686"/>
                <a:gd name="connsiteX1085" fmla="*/ 770224 w 2068972"/>
                <a:gd name="connsiteY1085" fmla="*/ 1023944 h 1529686"/>
                <a:gd name="connsiteX1086" fmla="*/ 772412 w 2068972"/>
                <a:gd name="connsiteY1086" fmla="*/ 1026041 h 1529686"/>
                <a:gd name="connsiteX1087" fmla="*/ 762199 w 2068972"/>
                <a:gd name="connsiteY1087" fmla="*/ 1028321 h 1529686"/>
                <a:gd name="connsiteX1088" fmla="*/ 756910 w 2068972"/>
                <a:gd name="connsiteY1088" fmla="*/ 1028868 h 1529686"/>
                <a:gd name="connsiteX1089" fmla="*/ 766029 w 2068972"/>
                <a:gd name="connsiteY1089" fmla="*/ 1032060 h 1529686"/>
                <a:gd name="connsiteX1090" fmla="*/ 765391 w 2068972"/>
                <a:gd name="connsiteY1090" fmla="*/ 1035525 h 1529686"/>
                <a:gd name="connsiteX1091" fmla="*/ 766394 w 2068972"/>
                <a:gd name="connsiteY1091" fmla="*/ 1039446 h 1529686"/>
                <a:gd name="connsiteX1092" fmla="*/ 760467 w 2068972"/>
                <a:gd name="connsiteY1092" fmla="*/ 1034887 h 1529686"/>
                <a:gd name="connsiteX1093" fmla="*/ 750801 w 2068972"/>
                <a:gd name="connsiteY1093" fmla="*/ 1033792 h 1529686"/>
                <a:gd name="connsiteX1094" fmla="*/ 750253 w 2068972"/>
                <a:gd name="connsiteY1094" fmla="*/ 1030327 h 1529686"/>
                <a:gd name="connsiteX1095" fmla="*/ 745238 w 2068972"/>
                <a:gd name="connsiteY1095" fmla="*/ 1027865 h 1529686"/>
                <a:gd name="connsiteX1096" fmla="*/ 740678 w 2068972"/>
                <a:gd name="connsiteY1096" fmla="*/ 1039446 h 1529686"/>
                <a:gd name="connsiteX1097" fmla="*/ 742594 w 2068972"/>
                <a:gd name="connsiteY1097" fmla="*/ 1041543 h 1529686"/>
                <a:gd name="connsiteX1098" fmla="*/ 738216 w 2068972"/>
                <a:gd name="connsiteY1098" fmla="*/ 1050115 h 1529686"/>
                <a:gd name="connsiteX1099" fmla="*/ 752898 w 2068972"/>
                <a:gd name="connsiteY1099" fmla="*/ 1046924 h 1529686"/>
                <a:gd name="connsiteX1100" fmla="*/ 756089 w 2068972"/>
                <a:gd name="connsiteY1100" fmla="*/ 1047836 h 1529686"/>
                <a:gd name="connsiteX1101" fmla="*/ 751713 w 2068972"/>
                <a:gd name="connsiteY1101" fmla="*/ 1054675 h 1529686"/>
                <a:gd name="connsiteX1102" fmla="*/ 746241 w 2068972"/>
                <a:gd name="connsiteY1102" fmla="*/ 1055860 h 1529686"/>
                <a:gd name="connsiteX1103" fmla="*/ 744144 w 2068972"/>
                <a:gd name="connsiteY1103" fmla="*/ 1058869 h 1529686"/>
                <a:gd name="connsiteX1104" fmla="*/ 735025 w 2068972"/>
                <a:gd name="connsiteY1104" fmla="*/ 1060967 h 1529686"/>
                <a:gd name="connsiteX1105" fmla="*/ 724629 w 2068972"/>
                <a:gd name="connsiteY1105" fmla="*/ 1063611 h 1529686"/>
                <a:gd name="connsiteX1106" fmla="*/ 715510 w 2068972"/>
                <a:gd name="connsiteY1106" fmla="*/ 1064614 h 1529686"/>
                <a:gd name="connsiteX1107" fmla="*/ 712592 w 2068972"/>
                <a:gd name="connsiteY1107" fmla="*/ 1063611 h 1529686"/>
                <a:gd name="connsiteX1108" fmla="*/ 712592 w 2068972"/>
                <a:gd name="connsiteY1108" fmla="*/ 1060602 h 1529686"/>
                <a:gd name="connsiteX1109" fmla="*/ 705024 w 2068972"/>
                <a:gd name="connsiteY1109" fmla="*/ 1062243 h 1529686"/>
                <a:gd name="connsiteX1110" fmla="*/ 693807 w 2068972"/>
                <a:gd name="connsiteY1110" fmla="*/ 1063064 h 1529686"/>
                <a:gd name="connsiteX1111" fmla="*/ 695540 w 2068972"/>
                <a:gd name="connsiteY1111" fmla="*/ 1064979 h 1529686"/>
                <a:gd name="connsiteX1112" fmla="*/ 690433 w 2068972"/>
                <a:gd name="connsiteY1112" fmla="*/ 1068353 h 1529686"/>
                <a:gd name="connsiteX1113" fmla="*/ 678670 w 2068972"/>
                <a:gd name="connsiteY1113" fmla="*/ 1074098 h 1529686"/>
                <a:gd name="connsiteX1114" fmla="*/ 668183 w 2068972"/>
                <a:gd name="connsiteY1114" fmla="*/ 1074645 h 1529686"/>
                <a:gd name="connsiteX1115" fmla="*/ 665903 w 2068972"/>
                <a:gd name="connsiteY1115" fmla="*/ 1076560 h 1529686"/>
                <a:gd name="connsiteX1116" fmla="*/ 668913 w 2068972"/>
                <a:gd name="connsiteY1116" fmla="*/ 1077472 h 1529686"/>
                <a:gd name="connsiteX1117" fmla="*/ 672560 w 2068972"/>
                <a:gd name="connsiteY1117" fmla="*/ 1078019 h 1529686"/>
                <a:gd name="connsiteX1118" fmla="*/ 683047 w 2068972"/>
                <a:gd name="connsiteY1118" fmla="*/ 1075739 h 1529686"/>
                <a:gd name="connsiteX1119" fmla="*/ 681862 w 2068972"/>
                <a:gd name="connsiteY1119" fmla="*/ 1077837 h 1529686"/>
                <a:gd name="connsiteX1120" fmla="*/ 685691 w 2068972"/>
                <a:gd name="connsiteY1120" fmla="*/ 1081849 h 1529686"/>
                <a:gd name="connsiteX1121" fmla="*/ 686421 w 2068972"/>
                <a:gd name="connsiteY1121" fmla="*/ 1079752 h 1529686"/>
                <a:gd name="connsiteX1122" fmla="*/ 689613 w 2068972"/>
                <a:gd name="connsiteY1122" fmla="*/ 1077837 h 1529686"/>
                <a:gd name="connsiteX1123" fmla="*/ 694993 w 2068972"/>
                <a:gd name="connsiteY1123" fmla="*/ 1082031 h 1529686"/>
                <a:gd name="connsiteX1124" fmla="*/ 706209 w 2068972"/>
                <a:gd name="connsiteY1124" fmla="*/ 1081484 h 1529686"/>
                <a:gd name="connsiteX1125" fmla="*/ 733566 w 2068972"/>
                <a:gd name="connsiteY1125" fmla="*/ 1078293 h 1529686"/>
                <a:gd name="connsiteX1126" fmla="*/ 733566 w 2068972"/>
                <a:gd name="connsiteY1126" fmla="*/ 1075192 h 1529686"/>
                <a:gd name="connsiteX1127" fmla="*/ 726088 w 2068972"/>
                <a:gd name="connsiteY1127" fmla="*/ 1072548 h 1529686"/>
                <a:gd name="connsiteX1128" fmla="*/ 732563 w 2068972"/>
                <a:gd name="connsiteY1128" fmla="*/ 1070815 h 1529686"/>
                <a:gd name="connsiteX1129" fmla="*/ 749524 w 2068972"/>
                <a:gd name="connsiteY1129" fmla="*/ 1065709 h 1529686"/>
                <a:gd name="connsiteX1130" fmla="*/ 743232 w 2068972"/>
                <a:gd name="connsiteY1130" fmla="*/ 1076560 h 1529686"/>
                <a:gd name="connsiteX1131" fmla="*/ 741864 w 2068972"/>
                <a:gd name="connsiteY1131" fmla="*/ 1082214 h 1529686"/>
                <a:gd name="connsiteX1132" fmla="*/ 732198 w 2068972"/>
                <a:gd name="connsiteY1132" fmla="*/ 1082214 h 1529686"/>
                <a:gd name="connsiteX1133" fmla="*/ 743232 w 2068972"/>
                <a:gd name="connsiteY1133" fmla="*/ 1087959 h 1529686"/>
                <a:gd name="connsiteX1134" fmla="*/ 745876 w 2068972"/>
                <a:gd name="connsiteY1134" fmla="*/ 1089236 h 1529686"/>
                <a:gd name="connsiteX1135" fmla="*/ 751439 w 2068972"/>
                <a:gd name="connsiteY1135" fmla="*/ 1092701 h 1529686"/>
                <a:gd name="connsiteX1136" fmla="*/ 754266 w 2068972"/>
                <a:gd name="connsiteY1136" fmla="*/ 1093795 h 1529686"/>
                <a:gd name="connsiteX1137" fmla="*/ 758460 w 2068972"/>
                <a:gd name="connsiteY1137" fmla="*/ 1094616 h 1529686"/>
                <a:gd name="connsiteX1138" fmla="*/ 760740 w 2068972"/>
                <a:gd name="connsiteY1138" fmla="*/ 1096531 h 1529686"/>
                <a:gd name="connsiteX1139" fmla="*/ 760740 w 2068972"/>
                <a:gd name="connsiteY1139" fmla="*/ 1097807 h 1529686"/>
                <a:gd name="connsiteX1140" fmla="*/ 740770 w 2068972"/>
                <a:gd name="connsiteY1140" fmla="*/ 1091333 h 1529686"/>
                <a:gd name="connsiteX1141" fmla="*/ 731651 w 2068972"/>
                <a:gd name="connsiteY1141" fmla="*/ 1090786 h 1529686"/>
                <a:gd name="connsiteX1142" fmla="*/ 709401 w 2068972"/>
                <a:gd name="connsiteY1142" fmla="*/ 1090056 h 1529686"/>
                <a:gd name="connsiteX1143" fmla="*/ 690616 w 2068972"/>
                <a:gd name="connsiteY1143" fmla="*/ 1083582 h 1529686"/>
                <a:gd name="connsiteX1144" fmla="*/ 689613 w 2068972"/>
                <a:gd name="connsiteY1144" fmla="*/ 1085679 h 1529686"/>
                <a:gd name="connsiteX1145" fmla="*/ 691528 w 2068972"/>
                <a:gd name="connsiteY1145" fmla="*/ 1088141 h 1529686"/>
                <a:gd name="connsiteX1146" fmla="*/ 676481 w 2068972"/>
                <a:gd name="connsiteY1146" fmla="*/ 1084129 h 1529686"/>
                <a:gd name="connsiteX1147" fmla="*/ 669277 w 2068972"/>
                <a:gd name="connsiteY1147" fmla="*/ 1084129 h 1529686"/>
                <a:gd name="connsiteX1148" fmla="*/ 672560 w 2068972"/>
                <a:gd name="connsiteY1148" fmla="*/ 1085132 h 1529686"/>
                <a:gd name="connsiteX1149" fmla="*/ 674840 w 2068972"/>
                <a:gd name="connsiteY1149" fmla="*/ 1088871 h 1529686"/>
                <a:gd name="connsiteX1150" fmla="*/ 682774 w 2068972"/>
                <a:gd name="connsiteY1150" fmla="*/ 1093613 h 1529686"/>
                <a:gd name="connsiteX1151" fmla="*/ 685236 w 2068972"/>
                <a:gd name="connsiteY1151" fmla="*/ 1096531 h 1529686"/>
                <a:gd name="connsiteX1152" fmla="*/ 680311 w 2068972"/>
                <a:gd name="connsiteY1152" fmla="*/ 1093795 h 1529686"/>
                <a:gd name="connsiteX1153" fmla="*/ 672743 w 2068972"/>
                <a:gd name="connsiteY1153" fmla="*/ 1092154 h 1529686"/>
                <a:gd name="connsiteX1154" fmla="*/ 677120 w 2068972"/>
                <a:gd name="connsiteY1154" fmla="*/ 1095163 h 1529686"/>
                <a:gd name="connsiteX1155" fmla="*/ 672560 w 2068972"/>
                <a:gd name="connsiteY1155" fmla="*/ 1096895 h 1529686"/>
                <a:gd name="connsiteX1156" fmla="*/ 673107 w 2068972"/>
                <a:gd name="connsiteY1156" fmla="*/ 1099540 h 1529686"/>
                <a:gd name="connsiteX1157" fmla="*/ 666998 w 2068972"/>
                <a:gd name="connsiteY1157" fmla="*/ 1103096 h 1529686"/>
                <a:gd name="connsiteX1158" fmla="*/ 663441 w 2068972"/>
                <a:gd name="connsiteY1158" fmla="*/ 1100269 h 1529686"/>
                <a:gd name="connsiteX1159" fmla="*/ 664718 w 2068972"/>
                <a:gd name="connsiteY1159" fmla="*/ 1103917 h 1529686"/>
                <a:gd name="connsiteX1160" fmla="*/ 665903 w 2068972"/>
                <a:gd name="connsiteY1160" fmla="*/ 1106197 h 1529686"/>
                <a:gd name="connsiteX1161" fmla="*/ 660979 w 2068972"/>
                <a:gd name="connsiteY1161" fmla="*/ 1104646 h 1529686"/>
                <a:gd name="connsiteX1162" fmla="*/ 656602 w 2068972"/>
                <a:gd name="connsiteY1162" fmla="*/ 1104646 h 1529686"/>
                <a:gd name="connsiteX1163" fmla="*/ 657514 w 2068972"/>
                <a:gd name="connsiteY1163" fmla="*/ 1109024 h 1529686"/>
                <a:gd name="connsiteX1164" fmla="*/ 657514 w 2068972"/>
                <a:gd name="connsiteY1164" fmla="*/ 1120787 h 1529686"/>
                <a:gd name="connsiteX1165" fmla="*/ 671192 w 2068972"/>
                <a:gd name="connsiteY1165" fmla="*/ 1112854 h 1529686"/>
                <a:gd name="connsiteX1166" fmla="*/ 683412 w 2068972"/>
                <a:gd name="connsiteY1166" fmla="*/ 1107656 h 1529686"/>
                <a:gd name="connsiteX1167" fmla="*/ 697820 w 2068972"/>
                <a:gd name="connsiteY1167" fmla="*/ 1103735 h 1529686"/>
                <a:gd name="connsiteX1168" fmla="*/ 706939 w 2068972"/>
                <a:gd name="connsiteY1168" fmla="*/ 1100087 h 1529686"/>
                <a:gd name="connsiteX1169" fmla="*/ 721529 w 2068972"/>
                <a:gd name="connsiteY1169" fmla="*/ 1096713 h 1529686"/>
                <a:gd name="connsiteX1170" fmla="*/ 714690 w 2068972"/>
                <a:gd name="connsiteY1170" fmla="*/ 1106744 h 1529686"/>
                <a:gd name="connsiteX1171" fmla="*/ 720617 w 2068972"/>
                <a:gd name="connsiteY1171" fmla="*/ 1107473 h 1529686"/>
                <a:gd name="connsiteX1172" fmla="*/ 722532 w 2068972"/>
                <a:gd name="connsiteY1172" fmla="*/ 1108841 h 1529686"/>
                <a:gd name="connsiteX1173" fmla="*/ 725359 w 2068972"/>
                <a:gd name="connsiteY1173" fmla="*/ 1108841 h 1529686"/>
                <a:gd name="connsiteX1174" fmla="*/ 732198 w 2068972"/>
                <a:gd name="connsiteY1174" fmla="*/ 1108294 h 1529686"/>
                <a:gd name="connsiteX1175" fmla="*/ 726909 w 2068972"/>
                <a:gd name="connsiteY1175" fmla="*/ 1099175 h 1529686"/>
                <a:gd name="connsiteX1176" fmla="*/ 739949 w 2068972"/>
                <a:gd name="connsiteY1176" fmla="*/ 1095163 h 1529686"/>
                <a:gd name="connsiteX1177" fmla="*/ 744144 w 2068972"/>
                <a:gd name="connsiteY1177" fmla="*/ 1098263 h 1529686"/>
                <a:gd name="connsiteX1178" fmla="*/ 744144 w 2068972"/>
                <a:gd name="connsiteY1178" fmla="*/ 1105649 h 1529686"/>
                <a:gd name="connsiteX1179" fmla="*/ 747427 w 2068972"/>
                <a:gd name="connsiteY1179" fmla="*/ 1106197 h 1529686"/>
                <a:gd name="connsiteX1180" fmla="*/ 752533 w 2068972"/>
                <a:gd name="connsiteY1180" fmla="*/ 1105102 h 1529686"/>
                <a:gd name="connsiteX1181" fmla="*/ 761652 w 2068972"/>
                <a:gd name="connsiteY1181" fmla="*/ 1100360 h 1529686"/>
                <a:gd name="connsiteX1182" fmla="*/ 766941 w 2068972"/>
                <a:gd name="connsiteY1182" fmla="*/ 1103005 h 1529686"/>
                <a:gd name="connsiteX1183" fmla="*/ 766212 w 2068972"/>
                <a:gd name="connsiteY1183" fmla="*/ 1106379 h 1529686"/>
                <a:gd name="connsiteX1184" fmla="*/ 751165 w 2068972"/>
                <a:gd name="connsiteY1184" fmla="*/ 1112854 h 1529686"/>
                <a:gd name="connsiteX1185" fmla="*/ 749068 w 2068972"/>
                <a:gd name="connsiteY1185" fmla="*/ 1115498 h 1529686"/>
                <a:gd name="connsiteX1186" fmla="*/ 760284 w 2068972"/>
                <a:gd name="connsiteY1186" fmla="*/ 1111942 h 1529686"/>
                <a:gd name="connsiteX1187" fmla="*/ 777245 w 2068972"/>
                <a:gd name="connsiteY1187" fmla="*/ 1110391 h 1529686"/>
                <a:gd name="connsiteX1188" fmla="*/ 775695 w 2068972"/>
                <a:gd name="connsiteY1188" fmla="*/ 1114221 h 1529686"/>
                <a:gd name="connsiteX1189" fmla="*/ 757458 w 2068972"/>
                <a:gd name="connsiteY1189" fmla="*/ 1119510 h 1529686"/>
                <a:gd name="connsiteX1190" fmla="*/ 736757 w 2068972"/>
                <a:gd name="connsiteY1190" fmla="*/ 1114404 h 1529686"/>
                <a:gd name="connsiteX1191" fmla="*/ 729006 w 2068972"/>
                <a:gd name="connsiteY1191" fmla="*/ 1112854 h 1529686"/>
                <a:gd name="connsiteX1192" fmla="*/ 697820 w 2068972"/>
                <a:gd name="connsiteY1192" fmla="*/ 1108112 h 1529686"/>
                <a:gd name="connsiteX1193" fmla="*/ 688701 w 2068972"/>
                <a:gd name="connsiteY1193" fmla="*/ 1109662 h 1529686"/>
                <a:gd name="connsiteX1194" fmla="*/ 658152 w 2068972"/>
                <a:gd name="connsiteY1194" fmla="*/ 1127809 h 1529686"/>
                <a:gd name="connsiteX1195" fmla="*/ 649580 w 2068972"/>
                <a:gd name="connsiteY1195" fmla="*/ 1134648 h 1529686"/>
                <a:gd name="connsiteX1196" fmla="*/ 650948 w 2068972"/>
                <a:gd name="connsiteY1196" fmla="*/ 1140666 h 1529686"/>
                <a:gd name="connsiteX1197" fmla="*/ 658517 w 2068972"/>
                <a:gd name="connsiteY1197" fmla="*/ 1139572 h 1529686"/>
                <a:gd name="connsiteX1198" fmla="*/ 663259 w 2068972"/>
                <a:gd name="connsiteY1198" fmla="*/ 1137839 h 1529686"/>
                <a:gd name="connsiteX1199" fmla="*/ 668822 w 2068972"/>
                <a:gd name="connsiteY1199" fmla="*/ 1135560 h 1529686"/>
                <a:gd name="connsiteX1200" fmla="*/ 673928 w 2068972"/>
                <a:gd name="connsiteY1200" fmla="*/ 1136289 h 1529686"/>
                <a:gd name="connsiteX1201" fmla="*/ 679582 w 2068972"/>
                <a:gd name="connsiteY1201" fmla="*/ 1136289 h 1529686"/>
                <a:gd name="connsiteX1202" fmla="*/ 693899 w 2068972"/>
                <a:gd name="connsiteY1202" fmla="*/ 1133098 h 1529686"/>
                <a:gd name="connsiteX1203" fmla="*/ 712136 w 2068972"/>
                <a:gd name="connsiteY1203" fmla="*/ 1131730 h 1529686"/>
                <a:gd name="connsiteX1204" fmla="*/ 730374 w 2068972"/>
                <a:gd name="connsiteY1204" fmla="*/ 1131730 h 1529686"/>
                <a:gd name="connsiteX1205" fmla="*/ 733566 w 2068972"/>
                <a:gd name="connsiteY1205" fmla="*/ 1133462 h 1529686"/>
                <a:gd name="connsiteX1206" fmla="*/ 733566 w 2068972"/>
                <a:gd name="connsiteY1206" fmla="*/ 1138751 h 1529686"/>
                <a:gd name="connsiteX1207" fmla="*/ 731469 w 2068972"/>
                <a:gd name="connsiteY1207" fmla="*/ 1138751 h 1529686"/>
                <a:gd name="connsiteX1208" fmla="*/ 721802 w 2068972"/>
                <a:gd name="connsiteY1208" fmla="*/ 1134830 h 1529686"/>
                <a:gd name="connsiteX1209" fmla="*/ 710951 w 2068972"/>
                <a:gd name="connsiteY1209" fmla="*/ 1134830 h 1529686"/>
                <a:gd name="connsiteX1210" fmla="*/ 697820 w 2068972"/>
                <a:gd name="connsiteY1210" fmla="*/ 1134830 h 1529686"/>
                <a:gd name="connsiteX1211" fmla="*/ 689886 w 2068972"/>
                <a:gd name="connsiteY1211" fmla="*/ 1135924 h 1529686"/>
                <a:gd name="connsiteX1212" fmla="*/ 679764 w 2068972"/>
                <a:gd name="connsiteY1212" fmla="*/ 1138387 h 1529686"/>
                <a:gd name="connsiteX1213" fmla="*/ 664627 w 2068972"/>
                <a:gd name="connsiteY1213" fmla="*/ 1140119 h 1529686"/>
                <a:gd name="connsiteX1214" fmla="*/ 663077 w 2068972"/>
                <a:gd name="connsiteY1214" fmla="*/ 1142216 h 1529686"/>
                <a:gd name="connsiteX1215" fmla="*/ 655143 w 2068972"/>
                <a:gd name="connsiteY1215" fmla="*/ 1142216 h 1529686"/>
                <a:gd name="connsiteX1216" fmla="*/ 647848 w 2068972"/>
                <a:gd name="connsiteY1216" fmla="*/ 1145317 h 1529686"/>
                <a:gd name="connsiteX1217" fmla="*/ 652043 w 2068972"/>
                <a:gd name="connsiteY1217" fmla="*/ 1148144 h 1529686"/>
                <a:gd name="connsiteX1218" fmla="*/ 652863 w 2068972"/>
                <a:gd name="connsiteY1218" fmla="*/ 1149603 h 1529686"/>
                <a:gd name="connsiteX1219" fmla="*/ 656967 w 2068972"/>
                <a:gd name="connsiteY1219" fmla="*/ 1152703 h 1529686"/>
                <a:gd name="connsiteX1220" fmla="*/ 655508 w 2068972"/>
                <a:gd name="connsiteY1220" fmla="*/ 1153797 h 1529686"/>
                <a:gd name="connsiteX1221" fmla="*/ 652681 w 2068972"/>
                <a:gd name="connsiteY1221" fmla="*/ 1155530 h 1529686"/>
                <a:gd name="connsiteX1222" fmla="*/ 664627 w 2068972"/>
                <a:gd name="connsiteY1222" fmla="*/ 1158357 h 1529686"/>
                <a:gd name="connsiteX1223" fmla="*/ 683412 w 2068972"/>
                <a:gd name="connsiteY1223" fmla="*/ 1159178 h 1529686"/>
                <a:gd name="connsiteX1224" fmla="*/ 694081 w 2068972"/>
                <a:gd name="connsiteY1224" fmla="*/ 1155712 h 1529686"/>
                <a:gd name="connsiteX1225" fmla="*/ 698823 w 2068972"/>
                <a:gd name="connsiteY1225" fmla="*/ 1156898 h 1529686"/>
                <a:gd name="connsiteX1226" fmla="*/ 699370 w 2068972"/>
                <a:gd name="connsiteY1226" fmla="*/ 1158995 h 1529686"/>
                <a:gd name="connsiteX1227" fmla="*/ 698823 w 2068972"/>
                <a:gd name="connsiteY1227" fmla="*/ 1161640 h 1529686"/>
                <a:gd name="connsiteX1228" fmla="*/ 694263 w 2068972"/>
                <a:gd name="connsiteY1228" fmla="*/ 1162187 h 1529686"/>
                <a:gd name="connsiteX1229" fmla="*/ 685144 w 2068972"/>
                <a:gd name="connsiteY1229" fmla="*/ 1162187 h 1529686"/>
                <a:gd name="connsiteX1230" fmla="*/ 677849 w 2068972"/>
                <a:gd name="connsiteY1230" fmla="*/ 1163099 h 1529686"/>
                <a:gd name="connsiteX1231" fmla="*/ 682682 w 2068972"/>
                <a:gd name="connsiteY1231" fmla="*/ 1164831 h 1529686"/>
                <a:gd name="connsiteX1232" fmla="*/ 679217 w 2068972"/>
                <a:gd name="connsiteY1232" fmla="*/ 1168023 h 1529686"/>
                <a:gd name="connsiteX1233" fmla="*/ 674658 w 2068972"/>
                <a:gd name="connsiteY1233" fmla="*/ 1168661 h 1529686"/>
                <a:gd name="connsiteX1234" fmla="*/ 683776 w 2068972"/>
                <a:gd name="connsiteY1234" fmla="*/ 1169573 h 1529686"/>
                <a:gd name="connsiteX1235" fmla="*/ 687059 w 2068972"/>
                <a:gd name="connsiteY1235" fmla="*/ 1171671 h 1529686"/>
                <a:gd name="connsiteX1236" fmla="*/ 677940 w 2068972"/>
                <a:gd name="connsiteY1236" fmla="*/ 1171671 h 1529686"/>
                <a:gd name="connsiteX1237" fmla="*/ 667089 w 2068972"/>
                <a:gd name="connsiteY1237" fmla="*/ 1172218 h 1529686"/>
                <a:gd name="connsiteX1238" fmla="*/ 666359 w 2068972"/>
                <a:gd name="connsiteY1238" fmla="*/ 1177598 h 1529686"/>
                <a:gd name="connsiteX1239" fmla="*/ 677120 w 2068972"/>
                <a:gd name="connsiteY1239" fmla="*/ 1178145 h 1529686"/>
                <a:gd name="connsiteX1240" fmla="*/ 688701 w 2068972"/>
                <a:gd name="connsiteY1240" fmla="*/ 1178145 h 1529686"/>
                <a:gd name="connsiteX1241" fmla="*/ 686786 w 2068972"/>
                <a:gd name="connsiteY1241" fmla="*/ 1180060 h 1529686"/>
                <a:gd name="connsiteX1242" fmla="*/ 676025 w 2068972"/>
                <a:gd name="connsiteY1242" fmla="*/ 1181337 h 1529686"/>
                <a:gd name="connsiteX1243" fmla="*/ 666906 w 2068972"/>
                <a:gd name="connsiteY1243" fmla="*/ 1181337 h 1529686"/>
                <a:gd name="connsiteX1244" fmla="*/ 659247 w 2068972"/>
                <a:gd name="connsiteY1244" fmla="*/ 1181337 h 1529686"/>
                <a:gd name="connsiteX1245" fmla="*/ 658699 w 2068972"/>
                <a:gd name="connsiteY1245" fmla="*/ 1183799 h 1529686"/>
                <a:gd name="connsiteX1246" fmla="*/ 655873 w 2068972"/>
                <a:gd name="connsiteY1246" fmla="*/ 1188723 h 1529686"/>
                <a:gd name="connsiteX1247" fmla="*/ 663441 w 2068972"/>
                <a:gd name="connsiteY1247" fmla="*/ 1195015 h 1529686"/>
                <a:gd name="connsiteX1248" fmla="*/ 666542 w 2068972"/>
                <a:gd name="connsiteY1248" fmla="*/ 1196565 h 1529686"/>
                <a:gd name="connsiteX1249" fmla="*/ 658517 w 2068972"/>
                <a:gd name="connsiteY1249" fmla="*/ 1199939 h 1529686"/>
                <a:gd name="connsiteX1250" fmla="*/ 663441 w 2068972"/>
                <a:gd name="connsiteY1250" fmla="*/ 1204134 h 1529686"/>
                <a:gd name="connsiteX1251" fmla="*/ 687971 w 2068972"/>
                <a:gd name="connsiteY1251" fmla="*/ 1190091 h 1529686"/>
                <a:gd name="connsiteX1252" fmla="*/ 702653 w 2068972"/>
                <a:gd name="connsiteY1252" fmla="*/ 1183799 h 1529686"/>
                <a:gd name="connsiteX1253" fmla="*/ 711772 w 2068972"/>
                <a:gd name="connsiteY1253" fmla="*/ 1175227 h 1529686"/>
                <a:gd name="connsiteX1254" fmla="*/ 716696 w 2068972"/>
                <a:gd name="connsiteY1254" fmla="*/ 1171853 h 1529686"/>
                <a:gd name="connsiteX1255" fmla="*/ 724082 w 2068972"/>
                <a:gd name="connsiteY1255" fmla="*/ 1167658 h 1529686"/>
                <a:gd name="connsiteX1256" fmla="*/ 738855 w 2068972"/>
                <a:gd name="connsiteY1256" fmla="*/ 1159086 h 1529686"/>
                <a:gd name="connsiteX1257" fmla="*/ 760011 w 2068972"/>
                <a:gd name="connsiteY1257" fmla="*/ 1150606 h 1529686"/>
                <a:gd name="connsiteX1258" fmla="*/ 763202 w 2068972"/>
                <a:gd name="connsiteY1258" fmla="*/ 1151700 h 1529686"/>
                <a:gd name="connsiteX1259" fmla="*/ 767944 w 2068972"/>
                <a:gd name="connsiteY1259" fmla="*/ 1154162 h 1529686"/>
                <a:gd name="connsiteX1260" fmla="*/ 771045 w 2068972"/>
                <a:gd name="connsiteY1260" fmla="*/ 1155530 h 1529686"/>
                <a:gd name="connsiteX1261" fmla="*/ 760193 w 2068972"/>
                <a:gd name="connsiteY1261" fmla="*/ 1154162 h 1529686"/>
                <a:gd name="connsiteX1262" fmla="*/ 750253 w 2068972"/>
                <a:gd name="connsiteY1262" fmla="*/ 1156260 h 1529686"/>
                <a:gd name="connsiteX1263" fmla="*/ 747244 w 2068972"/>
                <a:gd name="connsiteY1263" fmla="*/ 1159907 h 1529686"/>
                <a:gd name="connsiteX1264" fmla="*/ 763749 w 2068972"/>
                <a:gd name="connsiteY1264" fmla="*/ 1161549 h 1529686"/>
                <a:gd name="connsiteX1265" fmla="*/ 763749 w 2068972"/>
                <a:gd name="connsiteY1265" fmla="*/ 1163464 h 1529686"/>
                <a:gd name="connsiteX1266" fmla="*/ 755634 w 2068972"/>
                <a:gd name="connsiteY1266" fmla="*/ 1163464 h 1529686"/>
                <a:gd name="connsiteX1267" fmla="*/ 744053 w 2068972"/>
                <a:gd name="connsiteY1267" fmla="*/ 1162187 h 1529686"/>
                <a:gd name="connsiteX1268" fmla="*/ 731104 w 2068972"/>
                <a:gd name="connsiteY1268" fmla="*/ 1166746 h 1529686"/>
                <a:gd name="connsiteX1269" fmla="*/ 723717 w 2068972"/>
                <a:gd name="connsiteY1269" fmla="*/ 1172035 h 1529686"/>
                <a:gd name="connsiteX1270" fmla="*/ 714598 w 2068972"/>
                <a:gd name="connsiteY1270" fmla="*/ 1177689 h 1529686"/>
                <a:gd name="connsiteX1271" fmla="*/ 701832 w 2068972"/>
                <a:gd name="connsiteY1271" fmla="*/ 1186261 h 1529686"/>
                <a:gd name="connsiteX1272" fmla="*/ 686786 w 2068972"/>
                <a:gd name="connsiteY1272" fmla="*/ 1194650 h 1529686"/>
                <a:gd name="connsiteX1273" fmla="*/ 678670 w 2068972"/>
                <a:gd name="connsiteY1273" fmla="*/ 1201672 h 1529686"/>
                <a:gd name="connsiteX1274" fmla="*/ 666906 w 2068972"/>
                <a:gd name="connsiteY1274" fmla="*/ 1206961 h 1529686"/>
                <a:gd name="connsiteX1275" fmla="*/ 670463 w 2068972"/>
                <a:gd name="connsiteY1275" fmla="*/ 1208876 h 1529686"/>
                <a:gd name="connsiteX1276" fmla="*/ 665903 w 2068972"/>
                <a:gd name="connsiteY1276" fmla="*/ 1211885 h 1529686"/>
                <a:gd name="connsiteX1277" fmla="*/ 674293 w 2068972"/>
                <a:gd name="connsiteY1277" fmla="*/ 1211155 h 1529686"/>
                <a:gd name="connsiteX1278" fmla="*/ 675661 w 2068972"/>
                <a:gd name="connsiteY1278" fmla="*/ 1212888 h 1529686"/>
                <a:gd name="connsiteX1279" fmla="*/ 673381 w 2068972"/>
                <a:gd name="connsiteY1279" fmla="*/ 1216262 h 1529686"/>
                <a:gd name="connsiteX1280" fmla="*/ 681497 w 2068972"/>
                <a:gd name="connsiteY1280" fmla="*/ 1215168 h 1529686"/>
                <a:gd name="connsiteX1281" fmla="*/ 685509 w 2068972"/>
                <a:gd name="connsiteY1281" fmla="*/ 1212706 h 1529686"/>
                <a:gd name="connsiteX1282" fmla="*/ 691163 w 2068972"/>
                <a:gd name="connsiteY1282" fmla="*/ 1211338 h 1529686"/>
                <a:gd name="connsiteX1283" fmla="*/ 695157 w 2068972"/>
                <a:gd name="connsiteY1283" fmla="*/ 1211456 h 1529686"/>
                <a:gd name="connsiteX1284" fmla="*/ 695722 w 2068972"/>
                <a:gd name="connsiteY1284" fmla="*/ 1212341 h 1529686"/>
                <a:gd name="connsiteX1285" fmla="*/ 701285 w 2068972"/>
                <a:gd name="connsiteY1285" fmla="*/ 1216080 h 1529686"/>
                <a:gd name="connsiteX1286" fmla="*/ 705024 w 2068972"/>
                <a:gd name="connsiteY1286" fmla="*/ 1212432 h 1529686"/>
                <a:gd name="connsiteX1287" fmla="*/ 713595 w 2068972"/>
                <a:gd name="connsiteY1287" fmla="*/ 1208693 h 1529686"/>
                <a:gd name="connsiteX1288" fmla="*/ 721893 w 2068972"/>
                <a:gd name="connsiteY1288" fmla="*/ 1208693 h 1529686"/>
                <a:gd name="connsiteX1289" fmla="*/ 717325 w 2068972"/>
                <a:gd name="connsiteY1289" fmla="*/ 1211830 h 1529686"/>
                <a:gd name="connsiteX1290" fmla="*/ 715875 w 2068972"/>
                <a:gd name="connsiteY1290" fmla="*/ 1211247 h 1529686"/>
                <a:gd name="connsiteX1291" fmla="*/ 705935 w 2068972"/>
                <a:gd name="connsiteY1291" fmla="*/ 1213526 h 1529686"/>
                <a:gd name="connsiteX1292" fmla="*/ 701285 w 2068972"/>
                <a:gd name="connsiteY1292" fmla="*/ 1217904 h 1529686"/>
                <a:gd name="connsiteX1293" fmla="*/ 692166 w 2068972"/>
                <a:gd name="connsiteY1293" fmla="*/ 1215441 h 1529686"/>
                <a:gd name="connsiteX1294" fmla="*/ 679217 w 2068972"/>
                <a:gd name="connsiteY1294" fmla="*/ 1217174 h 1529686"/>
                <a:gd name="connsiteX1295" fmla="*/ 673746 w 2068972"/>
                <a:gd name="connsiteY1295" fmla="*/ 1221186 h 1529686"/>
                <a:gd name="connsiteX1296" fmla="*/ 675843 w 2068972"/>
                <a:gd name="connsiteY1296" fmla="*/ 1222828 h 1529686"/>
                <a:gd name="connsiteX1297" fmla="*/ 673928 w 2068972"/>
                <a:gd name="connsiteY1297" fmla="*/ 1225563 h 1529686"/>
                <a:gd name="connsiteX1298" fmla="*/ 673928 w 2068972"/>
                <a:gd name="connsiteY1298" fmla="*/ 1228025 h 1529686"/>
                <a:gd name="connsiteX1299" fmla="*/ 685691 w 2068972"/>
                <a:gd name="connsiteY1299" fmla="*/ 1227387 h 1529686"/>
                <a:gd name="connsiteX1300" fmla="*/ 687242 w 2068972"/>
                <a:gd name="connsiteY1300" fmla="*/ 1227387 h 1529686"/>
                <a:gd name="connsiteX1301" fmla="*/ 687789 w 2068972"/>
                <a:gd name="connsiteY1301" fmla="*/ 1229667 h 1529686"/>
                <a:gd name="connsiteX1302" fmla="*/ 688883 w 2068972"/>
                <a:gd name="connsiteY1302" fmla="*/ 1230488 h 1529686"/>
                <a:gd name="connsiteX1303" fmla="*/ 686238 w 2068972"/>
                <a:gd name="connsiteY1303" fmla="*/ 1234044 h 1529686"/>
                <a:gd name="connsiteX1304" fmla="*/ 690980 w 2068972"/>
                <a:gd name="connsiteY1304" fmla="*/ 1235047 h 1529686"/>
                <a:gd name="connsiteX1305" fmla="*/ 692713 w 2068972"/>
                <a:gd name="connsiteY1305" fmla="*/ 1235959 h 1529686"/>
                <a:gd name="connsiteX1306" fmla="*/ 695905 w 2068972"/>
                <a:gd name="connsiteY1306" fmla="*/ 1236689 h 1529686"/>
                <a:gd name="connsiteX1307" fmla="*/ 697820 w 2068972"/>
                <a:gd name="connsiteY1307" fmla="*/ 1238603 h 1529686"/>
                <a:gd name="connsiteX1308" fmla="*/ 700099 w 2068972"/>
                <a:gd name="connsiteY1308" fmla="*/ 1241522 h 1529686"/>
                <a:gd name="connsiteX1309" fmla="*/ 698458 w 2068972"/>
                <a:gd name="connsiteY1309" fmla="*/ 1243984 h 1529686"/>
                <a:gd name="connsiteX1310" fmla="*/ 695357 w 2068972"/>
                <a:gd name="connsiteY1310" fmla="*/ 1251552 h 1529686"/>
                <a:gd name="connsiteX1311" fmla="*/ 696725 w 2068972"/>
                <a:gd name="connsiteY1311" fmla="*/ 1253650 h 1529686"/>
                <a:gd name="connsiteX1312" fmla="*/ 699735 w 2068972"/>
                <a:gd name="connsiteY1312" fmla="*/ 1249090 h 1529686"/>
                <a:gd name="connsiteX1313" fmla="*/ 703565 w 2068972"/>
                <a:gd name="connsiteY1313" fmla="*/ 1248178 h 1529686"/>
                <a:gd name="connsiteX1314" fmla="*/ 703565 w 2068972"/>
                <a:gd name="connsiteY1314" fmla="*/ 1253102 h 1529686"/>
                <a:gd name="connsiteX1315" fmla="*/ 706756 w 2068972"/>
                <a:gd name="connsiteY1315" fmla="*/ 1253102 h 1529686"/>
                <a:gd name="connsiteX1316" fmla="*/ 708671 w 2068972"/>
                <a:gd name="connsiteY1316" fmla="*/ 1253102 h 1529686"/>
                <a:gd name="connsiteX1317" fmla="*/ 705844 w 2068972"/>
                <a:gd name="connsiteY1317" fmla="*/ 1258391 h 1529686"/>
                <a:gd name="connsiteX1318" fmla="*/ 705844 w 2068972"/>
                <a:gd name="connsiteY1318" fmla="*/ 1261583 h 1529686"/>
                <a:gd name="connsiteX1319" fmla="*/ 710677 w 2068972"/>
                <a:gd name="connsiteY1319" fmla="*/ 1265231 h 1529686"/>
                <a:gd name="connsiteX1320" fmla="*/ 706300 w 2068972"/>
                <a:gd name="connsiteY1320" fmla="*/ 1271705 h 1529686"/>
                <a:gd name="connsiteX1321" fmla="*/ 706847 w 2068972"/>
                <a:gd name="connsiteY1321" fmla="*/ 1275079 h 1529686"/>
                <a:gd name="connsiteX1322" fmla="*/ 712136 w 2068972"/>
                <a:gd name="connsiteY1322" fmla="*/ 1271340 h 1529686"/>
                <a:gd name="connsiteX1323" fmla="*/ 712775 w 2068972"/>
                <a:gd name="connsiteY1323" fmla="*/ 1273802 h 1529686"/>
                <a:gd name="connsiteX1324" fmla="*/ 712136 w 2068972"/>
                <a:gd name="connsiteY1324" fmla="*/ 1276082 h 1529686"/>
                <a:gd name="connsiteX1325" fmla="*/ 716513 w 2068972"/>
                <a:gd name="connsiteY1325" fmla="*/ 1274167 h 1529686"/>
                <a:gd name="connsiteX1326" fmla="*/ 718976 w 2068972"/>
                <a:gd name="connsiteY1326" fmla="*/ 1272435 h 1529686"/>
                <a:gd name="connsiteX1327" fmla="*/ 720526 w 2068972"/>
                <a:gd name="connsiteY1327" fmla="*/ 1270702 h 1529686"/>
                <a:gd name="connsiteX1328" fmla="*/ 722805 w 2068972"/>
                <a:gd name="connsiteY1328" fmla="*/ 1266143 h 1529686"/>
                <a:gd name="connsiteX1329" fmla="*/ 724356 w 2068972"/>
                <a:gd name="connsiteY1329" fmla="*/ 1269061 h 1529686"/>
                <a:gd name="connsiteX1330" fmla="*/ 732654 w 2068972"/>
                <a:gd name="connsiteY1330" fmla="*/ 1266963 h 1529686"/>
                <a:gd name="connsiteX1331" fmla="*/ 735116 w 2068972"/>
                <a:gd name="connsiteY1331" fmla="*/ 1268240 h 1529686"/>
                <a:gd name="connsiteX1332" fmla="*/ 727730 w 2068972"/>
                <a:gd name="connsiteY1332" fmla="*/ 1272799 h 1529686"/>
                <a:gd name="connsiteX1333" fmla="*/ 722441 w 2068972"/>
                <a:gd name="connsiteY1333" fmla="*/ 1273438 h 1529686"/>
                <a:gd name="connsiteX1334" fmla="*/ 715784 w 2068972"/>
                <a:gd name="connsiteY1334" fmla="*/ 1277359 h 1529686"/>
                <a:gd name="connsiteX1335" fmla="*/ 708762 w 2068972"/>
                <a:gd name="connsiteY1335" fmla="*/ 1282739 h 1529686"/>
                <a:gd name="connsiteX1336" fmla="*/ 709857 w 2068972"/>
                <a:gd name="connsiteY1336" fmla="*/ 1300156 h 1529686"/>
                <a:gd name="connsiteX1337" fmla="*/ 719796 w 2068972"/>
                <a:gd name="connsiteY1337" fmla="*/ 1306448 h 1529686"/>
                <a:gd name="connsiteX1338" fmla="*/ 724082 w 2068972"/>
                <a:gd name="connsiteY1338" fmla="*/ 1300795 h 1529686"/>
                <a:gd name="connsiteX1339" fmla="*/ 727365 w 2068972"/>
                <a:gd name="connsiteY1339" fmla="*/ 1297694 h 1529686"/>
                <a:gd name="connsiteX1340" fmla="*/ 731742 w 2068972"/>
                <a:gd name="connsiteY1340" fmla="*/ 1290855 h 1529686"/>
                <a:gd name="connsiteX1341" fmla="*/ 734204 w 2068972"/>
                <a:gd name="connsiteY1341" fmla="*/ 1286113 h 1529686"/>
                <a:gd name="connsiteX1342" fmla="*/ 736666 w 2068972"/>
                <a:gd name="connsiteY1342" fmla="*/ 1281918 h 1529686"/>
                <a:gd name="connsiteX1343" fmla="*/ 742594 w 2068972"/>
                <a:gd name="connsiteY1343" fmla="*/ 1277177 h 1529686"/>
                <a:gd name="connsiteX1344" fmla="*/ 742594 w 2068972"/>
                <a:gd name="connsiteY1344" fmla="*/ 1281371 h 1529686"/>
                <a:gd name="connsiteX1345" fmla="*/ 742594 w 2068972"/>
                <a:gd name="connsiteY1345" fmla="*/ 1285931 h 1529686"/>
                <a:gd name="connsiteX1346" fmla="*/ 748703 w 2068972"/>
                <a:gd name="connsiteY1346" fmla="*/ 1283833 h 1529686"/>
                <a:gd name="connsiteX1347" fmla="*/ 758369 w 2068972"/>
                <a:gd name="connsiteY1347" fmla="*/ 1277997 h 1529686"/>
                <a:gd name="connsiteX1348" fmla="*/ 756910 w 2068972"/>
                <a:gd name="connsiteY1348" fmla="*/ 1273985 h 1529686"/>
                <a:gd name="connsiteX1349" fmla="*/ 756089 w 2068972"/>
                <a:gd name="connsiteY1349" fmla="*/ 1269243 h 1529686"/>
                <a:gd name="connsiteX1350" fmla="*/ 753080 w 2068972"/>
                <a:gd name="connsiteY1350" fmla="*/ 1265960 h 1529686"/>
                <a:gd name="connsiteX1351" fmla="*/ 750801 w 2068972"/>
                <a:gd name="connsiteY1351" fmla="*/ 1262221 h 1529686"/>
                <a:gd name="connsiteX1352" fmla="*/ 749068 w 2068972"/>
                <a:gd name="connsiteY1352" fmla="*/ 1256477 h 1529686"/>
                <a:gd name="connsiteX1353" fmla="*/ 755178 w 2068972"/>
                <a:gd name="connsiteY1353" fmla="*/ 1255565 h 1529686"/>
                <a:gd name="connsiteX1354" fmla="*/ 755725 w 2068972"/>
                <a:gd name="connsiteY1354" fmla="*/ 1259942 h 1529686"/>
                <a:gd name="connsiteX1355" fmla="*/ 757458 w 2068972"/>
                <a:gd name="connsiteY1355" fmla="*/ 1264684 h 1529686"/>
                <a:gd name="connsiteX1356" fmla="*/ 760284 w 2068972"/>
                <a:gd name="connsiteY1356" fmla="*/ 1272252 h 1529686"/>
                <a:gd name="connsiteX1357" fmla="*/ 763293 w 2068972"/>
                <a:gd name="connsiteY1357" fmla="*/ 1278362 h 1529686"/>
                <a:gd name="connsiteX1358" fmla="*/ 772412 w 2068972"/>
                <a:gd name="connsiteY1358" fmla="*/ 1278362 h 1529686"/>
                <a:gd name="connsiteX1359" fmla="*/ 778978 w 2068972"/>
                <a:gd name="connsiteY1359" fmla="*/ 1274350 h 1529686"/>
                <a:gd name="connsiteX1360" fmla="*/ 780711 w 2068972"/>
                <a:gd name="connsiteY1360" fmla="*/ 1276994 h 1529686"/>
                <a:gd name="connsiteX1361" fmla="*/ 779434 w 2068972"/>
                <a:gd name="connsiteY1361" fmla="*/ 1286113 h 1529686"/>
                <a:gd name="connsiteX1362" fmla="*/ 788097 w 2068972"/>
                <a:gd name="connsiteY1362" fmla="*/ 1296600 h 1529686"/>
                <a:gd name="connsiteX1363" fmla="*/ 782078 w 2068972"/>
                <a:gd name="connsiteY1363" fmla="*/ 1297876 h 1529686"/>
                <a:gd name="connsiteX1364" fmla="*/ 771957 w 2068972"/>
                <a:gd name="connsiteY1364" fmla="*/ 1287025 h 1529686"/>
                <a:gd name="connsiteX1365" fmla="*/ 764570 w 2068972"/>
                <a:gd name="connsiteY1365" fmla="*/ 1282465 h 1529686"/>
                <a:gd name="connsiteX1366" fmla="*/ 763293 w 2068972"/>
                <a:gd name="connsiteY1366" fmla="*/ 1283468 h 1529686"/>
                <a:gd name="connsiteX1367" fmla="*/ 754904 w 2068972"/>
                <a:gd name="connsiteY1367" fmla="*/ 1285931 h 1529686"/>
                <a:gd name="connsiteX1368" fmla="*/ 757366 w 2068972"/>
                <a:gd name="connsiteY1368" fmla="*/ 1289305 h 1529686"/>
                <a:gd name="connsiteX1369" fmla="*/ 759281 w 2068972"/>
                <a:gd name="connsiteY1369" fmla="*/ 1291037 h 1529686"/>
                <a:gd name="connsiteX1370" fmla="*/ 763658 w 2068972"/>
                <a:gd name="connsiteY1370" fmla="*/ 1291767 h 1529686"/>
                <a:gd name="connsiteX1371" fmla="*/ 765573 w 2068972"/>
                <a:gd name="connsiteY1371" fmla="*/ 1295414 h 1529686"/>
                <a:gd name="connsiteX1372" fmla="*/ 772777 w 2068972"/>
                <a:gd name="connsiteY1372" fmla="*/ 1294685 h 1529686"/>
                <a:gd name="connsiteX1373" fmla="*/ 771227 w 2068972"/>
                <a:gd name="connsiteY1373" fmla="*/ 1297694 h 1529686"/>
                <a:gd name="connsiteX1374" fmla="*/ 760740 w 2068972"/>
                <a:gd name="connsiteY1374" fmla="*/ 1297694 h 1529686"/>
                <a:gd name="connsiteX1375" fmla="*/ 759646 w 2068972"/>
                <a:gd name="connsiteY1375" fmla="*/ 1298515 h 1529686"/>
                <a:gd name="connsiteX1376" fmla="*/ 753719 w 2068972"/>
                <a:gd name="connsiteY1376" fmla="*/ 1297512 h 1529686"/>
                <a:gd name="connsiteX1377" fmla="*/ 750892 w 2068972"/>
                <a:gd name="connsiteY1377" fmla="*/ 1303439 h 1529686"/>
                <a:gd name="connsiteX1378" fmla="*/ 745785 w 2068972"/>
                <a:gd name="connsiteY1378" fmla="*/ 1307816 h 1529686"/>
                <a:gd name="connsiteX1379" fmla="*/ 735754 w 2068972"/>
                <a:gd name="connsiteY1379" fmla="*/ 1309093 h 1529686"/>
                <a:gd name="connsiteX1380" fmla="*/ 728459 w 2068972"/>
                <a:gd name="connsiteY1380" fmla="*/ 1308181 h 1529686"/>
                <a:gd name="connsiteX1381" fmla="*/ 725085 w 2068972"/>
                <a:gd name="connsiteY1381" fmla="*/ 1309457 h 1529686"/>
                <a:gd name="connsiteX1382" fmla="*/ 731924 w 2068972"/>
                <a:gd name="connsiteY1382" fmla="*/ 1310096 h 1529686"/>
                <a:gd name="connsiteX1383" fmla="*/ 729098 w 2068972"/>
                <a:gd name="connsiteY1383" fmla="*/ 1311190 h 1529686"/>
                <a:gd name="connsiteX1384" fmla="*/ 727547 w 2068972"/>
                <a:gd name="connsiteY1384" fmla="*/ 1314655 h 1529686"/>
                <a:gd name="connsiteX1385" fmla="*/ 744600 w 2068972"/>
                <a:gd name="connsiteY1385" fmla="*/ 1313652 h 1529686"/>
                <a:gd name="connsiteX1386" fmla="*/ 766485 w 2068972"/>
                <a:gd name="connsiteY1386" fmla="*/ 1301706 h 1529686"/>
                <a:gd name="connsiteX1387" fmla="*/ 769130 w 2068972"/>
                <a:gd name="connsiteY1387" fmla="*/ 1306631 h 1529686"/>
                <a:gd name="connsiteX1388" fmla="*/ 772230 w 2068972"/>
                <a:gd name="connsiteY1388" fmla="*/ 1308181 h 1529686"/>
                <a:gd name="connsiteX1389" fmla="*/ 774692 w 2068972"/>
                <a:gd name="connsiteY1389" fmla="*/ 1309457 h 1529686"/>
                <a:gd name="connsiteX1390" fmla="*/ 770315 w 2068972"/>
                <a:gd name="connsiteY1390" fmla="*/ 1310825 h 1529686"/>
                <a:gd name="connsiteX1391" fmla="*/ 761196 w 2068972"/>
                <a:gd name="connsiteY1391" fmla="*/ 1311737 h 1529686"/>
                <a:gd name="connsiteX1392" fmla="*/ 752077 w 2068972"/>
                <a:gd name="connsiteY1392" fmla="*/ 1314017 h 1529686"/>
                <a:gd name="connsiteX1393" fmla="*/ 731924 w 2068972"/>
                <a:gd name="connsiteY1393" fmla="*/ 1318029 h 1529686"/>
                <a:gd name="connsiteX1394" fmla="*/ 731924 w 2068972"/>
                <a:gd name="connsiteY1394" fmla="*/ 1320491 h 1529686"/>
                <a:gd name="connsiteX1395" fmla="*/ 732836 w 2068972"/>
                <a:gd name="connsiteY1395" fmla="*/ 1326236 h 1529686"/>
                <a:gd name="connsiteX1396" fmla="*/ 737943 w 2068972"/>
                <a:gd name="connsiteY1396" fmla="*/ 1328334 h 1529686"/>
                <a:gd name="connsiteX1397" fmla="*/ 735298 w 2068972"/>
                <a:gd name="connsiteY1397" fmla="*/ 1330978 h 1529686"/>
                <a:gd name="connsiteX1398" fmla="*/ 731560 w 2068972"/>
                <a:gd name="connsiteY1398" fmla="*/ 1333440 h 1529686"/>
                <a:gd name="connsiteX1399" fmla="*/ 730739 w 2068972"/>
                <a:gd name="connsiteY1399" fmla="*/ 1336814 h 1529686"/>
                <a:gd name="connsiteX1400" fmla="*/ 733019 w 2068972"/>
                <a:gd name="connsiteY1400" fmla="*/ 1342559 h 1529686"/>
                <a:gd name="connsiteX1401" fmla="*/ 739493 w 2068972"/>
                <a:gd name="connsiteY1401" fmla="*/ 1346298 h 1529686"/>
                <a:gd name="connsiteX1402" fmla="*/ 741226 w 2068972"/>
                <a:gd name="connsiteY1402" fmla="*/ 1343836 h 1529686"/>
                <a:gd name="connsiteX1403" fmla="*/ 744873 w 2068972"/>
                <a:gd name="connsiteY1403" fmla="*/ 1338547 h 1529686"/>
                <a:gd name="connsiteX1404" fmla="*/ 742320 w 2068972"/>
                <a:gd name="connsiteY1404" fmla="*/ 1342012 h 1529686"/>
                <a:gd name="connsiteX1405" fmla="*/ 750162 w 2068972"/>
                <a:gd name="connsiteY1405" fmla="*/ 1344474 h 1529686"/>
                <a:gd name="connsiteX1406" fmla="*/ 748977 w 2068972"/>
                <a:gd name="connsiteY1406" fmla="*/ 1346298 h 1529686"/>
                <a:gd name="connsiteX1407" fmla="*/ 740861 w 2068972"/>
                <a:gd name="connsiteY1407" fmla="*/ 1349398 h 1529686"/>
                <a:gd name="connsiteX1408" fmla="*/ 744873 w 2068972"/>
                <a:gd name="connsiteY1408" fmla="*/ 1349946 h 1529686"/>
                <a:gd name="connsiteX1409" fmla="*/ 745603 w 2068972"/>
                <a:gd name="connsiteY1409" fmla="*/ 1350857 h 1529686"/>
                <a:gd name="connsiteX1410" fmla="*/ 746515 w 2068972"/>
                <a:gd name="connsiteY1410" fmla="*/ 1353775 h 1529686"/>
                <a:gd name="connsiteX1411" fmla="*/ 763476 w 2068972"/>
                <a:gd name="connsiteY1411" fmla="*/ 1351860 h 1529686"/>
                <a:gd name="connsiteX1412" fmla="*/ 759828 w 2068972"/>
                <a:gd name="connsiteY1412" fmla="*/ 1353958 h 1529686"/>
                <a:gd name="connsiteX1413" fmla="*/ 746515 w 2068972"/>
                <a:gd name="connsiteY1413" fmla="*/ 1355417 h 1529686"/>
                <a:gd name="connsiteX1414" fmla="*/ 744600 w 2068972"/>
                <a:gd name="connsiteY1414" fmla="*/ 1360615 h 1529686"/>
                <a:gd name="connsiteX1415" fmla="*/ 749615 w 2068972"/>
                <a:gd name="connsiteY1415" fmla="*/ 1362074 h 1529686"/>
                <a:gd name="connsiteX1416" fmla="*/ 750344 w 2068972"/>
                <a:gd name="connsiteY1416" fmla="*/ 1363989 h 1529686"/>
                <a:gd name="connsiteX1417" fmla="*/ 752989 w 2068972"/>
                <a:gd name="connsiteY1417" fmla="*/ 1364536 h 1529686"/>
                <a:gd name="connsiteX1418" fmla="*/ 761379 w 2068972"/>
                <a:gd name="connsiteY1418" fmla="*/ 1362894 h 1529686"/>
                <a:gd name="connsiteX1419" fmla="*/ 768582 w 2068972"/>
                <a:gd name="connsiteY1419" fmla="*/ 1362894 h 1529686"/>
                <a:gd name="connsiteX1420" fmla="*/ 769494 w 2068972"/>
                <a:gd name="connsiteY1420" fmla="*/ 1363441 h 1529686"/>
                <a:gd name="connsiteX1421" fmla="*/ 763841 w 2068972"/>
                <a:gd name="connsiteY1421" fmla="*/ 1368183 h 1529686"/>
                <a:gd name="connsiteX1422" fmla="*/ 761379 w 2068972"/>
                <a:gd name="connsiteY1422" fmla="*/ 1373290 h 1529686"/>
                <a:gd name="connsiteX1423" fmla="*/ 772960 w 2068972"/>
                <a:gd name="connsiteY1423" fmla="*/ 1372743 h 1529686"/>
                <a:gd name="connsiteX1424" fmla="*/ 771045 w 2068972"/>
                <a:gd name="connsiteY1424" fmla="*/ 1376937 h 1529686"/>
                <a:gd name="connsiteX1425" fmla="*/ 768947 w 2068972"/>
                <a:gd name="connsiteY1425" fmla="*/ 1382956 h 1529686"/>
                <a:gd name="connsiteX1426" fmla="*/ 771409 w 2068972"/>
                <a:gd name="connsiteY1426" fmla="*/ 1381315 h 1529686"/>
                <a:gd name="connsiteX1427" fmla="*/ 775057 w 2068972"/>
                <a:gd name="connsiteY1427" fmla="*/ 1376937 h 1529686"/>
                <a:gd name="connsiteX1428" fmla="*/ 787185 w 2068972"/>
                <a:gd name="connsiteY1428" fmla="*/ 1370828 h 1529686"/>
                <a:gd name="connsiteX1429" fmla="*/ 782443 w 2068972"/>
                <a:gd name="connsiteY1429" fmla="*/ 1375023 h 1529686"/>
                <a:gd name="connsiteX1430" fmla="*/ 772412 w 2068972"/>
                <a:gd name="connsiteY1430" fmla="*/ 1382956 h 1529686"/>
                <a:gd name="connsiteX1431" fmla="*/ 771409 w 2068972"/>
                <a:gd name="connsiteY1431" fmla="*/ 1388519 h 1529686"/>
                <a:gd name="connsiteX1432" fmla="*/ 774419 w 2068972"/>
                <a:gd name="connsiteY1432" fmla="*/ 1385509 h 1529686"/>
                <a:gd name="connsiteX1433" fmla="*/ 775969 w 2068972"/>
                <a:gd name="connsiteY1433" fmla="*/ 1383959 h 1529686"/>
                <a:gd name="connsiteX1434" fmla="*/ 780893 w 2068972"/>
                <a:gd name="connsiteY1434" fmla="*/ 1382044 h 1529686"/>
                <a:gd name="connsiteX1435" fmla="*/ 783173 w 2068972"/>
                <a:gd name="connsiteY1435" fmla="*/ 1382044 h 1529686"/>
                <a:gd name="connsiteX1436" fmla="*/ 778796 w 2068972"/>
                <a:gd name="connsiteY1436" fmla="*/ 1386239 h 1529686"/>
                <a:gd name="connsiteX1437" fmla="*/ 776333 w 2068972"/>
                <a:gd name="connsiteY1437" fmla="*/ 1390616 h 1529686"/>
                <a:gd name="connsiteX1438" fmla="*/ 771409 w 2068972"/>
                <a:gd name="connsiteY1438" fmla="*/ 1396270 h 1529686"/>
                <a:gd name="connsiteX1439" fmla="*/ 777154 w 2068972"/>
                <a:gd name="connsiteY1439" fmla="*/ 1406027 h 1529686"/>
                <a:gd name="connsiteX1440" fmla="*/ 792474 w 2068972"/>
                <a:gd name="connsiteY1440" fmla="*/ 1412410 h 1529686"/>
                <a:gd name="connsiteX1441" fmla="*/ 798766 w 2068972"/>
                <a:gd name="connsiteY1441" fmla="*/ 1411316 h 1529686"/>
                <a:gd name="connsiteX1442" fmla="*/ 794754 w 2068972"/>
                <a:gd name="connsiteY1442" fmla="*/ 1416058 h 1529686"/>
                <a:gd name="connsiteX1443" fmla="*/ 800499 w 2068972"/>
                <a:gd name="connsiteY1443" fmla="*/ 1416787 h 1529686"/>
                <a:gd name="connsiteX1444" fmla="*/ 802049 w 2068972"/>
                <a:gd name="connsiteY1444" fmla="*/ 1418885 h 1529686"/>
                <a:gd name="connsiteX1445" fmla="*/ 795757 w 2068972"/>
                <a:gd name="connsiteY1445" fmla="*/ 1420435 h 1529686"/>
                <a:gd name="connsiteX1446" fmla="*/ 794207 w 2068972"/>
                <a:gd name="connsiteY1446" fmla="*/ 1424812 h 1529686"/>
                <a:gd name="connsiteX1447" fmla="*/ 798948 w 2068972"/>
                <a:gd name="connsiteY1447" fmla="*/ 1423809 h 1529686"/>
                <a:gd name="connsiteX1448" fmla="*/ 804329 w 2068972"/>
                <a:gd name="connsiteY1448" fmla="*/ 1424812 h 1529686"/>
                <a:gd name="connsiteX1449" fmla="*/ 810347 w 2068972"/>
                <a:gd name="connsiteY1449" fmla="*/ 1423626 h 1529686"/>
                <a:gd name="connsiteX1450" fmla="*/ 816639 w 2068972"/>
                <a:gd name="connsiteY1450" fmla="*/ 1422350 h 1529686"/>
                <a:gd name="connsiteX1451" fmla="*/ 816092 w 2068972"/>
                <a:gd name="connsiteY1451" fmla="*/ 1424630 h 1529686"/>
                <a:gd name="connsiteX1452" fmla="*/ 806973 w 2068972"/>
                <a:gd name="connsiteY1452" fmla="*/ 1427456 h 1529686"/>
                <a:gd name="connsiteX1453" fmla="*/ 801228 w 2068972"/>
                <a:gd name="connsiteY1453" fmla="*/ 1433384 h 1529686"/>
                <a:gd name="connsiteX1454" fmla="*/ 806335 w 2068972"/>
                <a:gd name="connsiteY1454" fmla="*/ 1432563 h 1529686"/>
                <a:gd name="connsiteX1455" fmla="*/ 806335 w 2068972"/>
                <a:gd name="connsiteY1455" fmla="*/ 1434660 h 1529686"/>
                <a:gd name="connsiteX1456" fmla="*/ 806791 w 2068972"/>
                <a:gd name="connsiteY1456" fmla="*/ 1436758 h 1529686"/>
                <a:gd name="connsiteX1457" fmla="*/ 812992 w 2068972"/>
                <a:gd name="connsiteY1457" fmla="*/ 1430921 h 1529686"/>
                <a:gd name="connsiteX1458" fmla="*/ 821016 w 2068972"/>
                <a:gd name="connsiteY1458" fmla="*/ 1427274 h 1529686"/>
                <a:gd name="connsiteX1459" fmla="*/ 816092 w 2068972"/>
                <a:gd name="connsiteY1459" fmla="*/ 1432563 h 1529686"/>
                <a:gd name="connsiteX1460" fmla="*/ 811350 w 2068972"/>
                <a:gd name="connsiteY1460" fmla="*/ 1437122 h 1529686"/>
                <a:gd name="connsiteX1461" fmla="*/ 814542 w 2068972"/>
                <a:gd name="connsiteY1461" fmla="*/ 1440040 h 1529686"/>
                <a:gd name="connsiteX1462" fmla="*/ 813630 w 2068972"/>
                <a:gd name="connsiteY1462" fmla="*/ 1443962 h 1529686"/>
                <a:gd name="connsiteX1463" fmla="*/ 823478 w 2068972"/>
                <a:gd name="connsiteY1463" fmla="*/ 1445694 h 1529686"/>
                <a:gd name="connsiteX1464" fmla="*/ 812627 w 2068972"/>
                <a:gd name="connsiteY1464" fmla="*/ 1447427 h 1529686"/>
                <a:gd name="connsiteX1465" fmla="*/ 808706 w 2068972"/>
                <a:gd name="connsiteY1465" fmla="*/ 1450071 h 1529686"/>
                <a:gd name="connsiteX1466" fmla="*/ 830865 w 2068972"/>
                <a:gd name="connsiteY1466" fmla="*/ 1450071 h 1529686"/>
                <a:gd name="connsiteX1467" fmla="*/ 825758 w 2068972"/>
                <a:gd name="connsiteY1467" fmla="*/ 1453536 h 1529686"/>
                <a:gd name="connsiteX1468" fmla="*/ 820834 w 2068972"/>
                <a:gd name="connsiteY1468" fmla="*/ 1456363 h 1529686"/>
                <a:gd name="connsiteX1469" fmla="*/ 829953 w 2068972"/>
                <a:gd name="connsiteY1469" fmla="*/ 1456910 h 1529686"/>
                <a:gd name="connsiteX1470" fmla="*/ 835242 w 2068972"/>
                <a:gd name="connsiteY1470" fmla="*/ 1460102 h 1529686"/>
                <a:gd name="connsiteX1471" fmla="*/ 829588 w 2068972"/>
                <a:gd name="connsiteY1471" fmla="*/ 1464297 h 1529686"/>
                <a:gd name="connsiteX1472" fmla="*/ 832050 w 2068972"/>
                <a:gd name="connsiteY1472" fmla="*/ 1466941 h 1529686"/>
                <a:gd name="connsiteX1473" fmla="*/ 834512 w 2068972"/>
                <a:gd name="connsiteY1473" fmla="*/ 1469677 h 1529686"/>
                <a:gd name="connsiteX1474" fmla="*/ 841534 w 2068972"/>
                <a:gd name="connsiteY1474" fmla="*/ 1464844 h 1529686"/>
                <a:gd name="connsiteX1475" fmla="*/ 844725 w 2068972"/>
                <a:gd name="connsiteY1475" fmla="*/ 1464844 h 1529686"/>
                <a:gd name="connsiteX1476" fmla="*/ 842446 w 2068972"/>
                <a:gd name="connsiteY1476" fmla="*/ 1469039 h 1529686"/>
                <a:gd name="connsiteX1477" fmla="*/ 851017 w 2068972"/>
                <a:gd name="connsiteY1477" fmla="*/ 1471501 h 1529686"/>
                <a:gd name="connsiteX1478" fmla="*/ 853297 w 2068972"/>
                <a:gd name="connsiteY1478" fmla="*/ 1473598 h 1529686"/>
                <a:gd name="connsiteX1479" fmla="*/ 848555 w 2068972"/>
                <a:gd name="connsiteY1479" fmla="*/ 1476516 h 1529686"/>
                <a:gd name="connsiteX1480" fmla="*/ 845729 w 2068972"/>
                <a:gd name="connsiteY1480" fmla="*/ 1478522 h 1529686"/>
                <a:gd name="connsiteX1481" fmla="*/ 855577 w 2068972"/>
                <a:gd name="connsiteY1481" fmla="*/ 1478522 h 1529686"/>
                <a:gd name="connsiteX1482" fmla="*/ 848738 w 2068972"/>
                <a:gd name="connsiteY1482" fmla="*/ 1484085 h 1529686"/>
                <a:gd name="connsiteX1483" fmla="*/ 846641 w 2068972"/>
                <a:gd name="connsiteY1483" fmla="*/ 1485361 h 1529686"/>
                <a:gd name="connsiteX1484" fmla="*/ 853480 w 2068972"/>
                <a:gd name="connsiteY1484" fmla="*/ 1484632 h 1529686"/>
                <a:gd name="connsiteX1485" fmla="*/ 862051 w 2068972"/>
                <a:gd name="connsiteY1485" fmla="*/ 1484085 h 1529686"/>
                <a:gd name="connsiteX1486" fmla="*/ 869073 w 2068972"/>
                <a:gd name="connsiteY1486" fmla="*/ 1481623 h 1529686"/>
                <a:gd name="connsiteX1487" fmla="*/ 879742 w 2068972"/>
                <a:gd name="connsiteY1487" fmla="*/ 1480620 h 1529686"/>
                <a:gd name="connsiteX1488" fmla="*/ 881839 w 2068972"/>
                <a:gd name="connsiteY1488" fmla="*/ 1482170 h 1529686"/>
                <a:gd name="connsiteX1489" fmla="*/ 882934 w 2068972"/>
                <a:gd name="connsiteY1489" fmla="*/ 1486000 h 1529686"/>
                <a:gd name="connsiteX1490" fmla="*/ 885031 w 2068972"/>
                <a:gd name="connsiteY1490" fmla="*/ 1486000 h 1529686"/>
                <a:gd name="connsiteX1491" fmla="*/ 888223 w 2068972"/>
                <a:gd name="connsiteY1491" fmla="*/ 1487824 h 1529686"/>
                <a:gd name="connsiteX1492" fmla="*/ 892053 w 2068972"/>
                <a:gd name="connsiteY1492" fmla="*/ 1481805 h 1529686"/>
                <a:gd name="connsiteX1493" fmla="*/ 895244 w 2068972"/>
                <a:gd name="connsiteY1493" fmla="*/ 1480620 h 1529686"/>
                <a:gd name="connsiteX1494" fmla="*/ 896977 w 2068972"/>
                <a:gd name="connsiteY1494" fmla="*/ 1478522 h 1529686"/>
                <a:gd name="connsiteX1495" fmla="*/ 903816 w 2068972"/>
                <a:gd name="connsiteY1495" fmla="*/ 1475148 h 1529686"/>
                <a:gd name="connsiteX1496" fmla="*/ 910473 w 2068972"/>
                <a:gd name="connsiteY1496" fmla="*/ 1473963 h 1529686"/>
                <a:gd name="connsiteX1497" fmla="*/ 918862 w 2068972"/>
                <a:gd name="connsiteY1497" fmla="*/ 1472686 h 1529686"/>
                <a:gd name="connsiteX1498" fmla="*/ 920139 w 2068972"/>
                <a:gd name="connsiteY1498" fmla="*/ 1471683 h 1529686"/>
                <a:gd name="connsiteX1499" fmla="*/ 918497 w 2068972"/>
                <a:gd name="connsiteY1499" fmla="*/ 1467397 h 1529686"/>
                <a:gd name="connsiteX1500" fmla="*/ 916218 w 2068972"/>
                <a:gd name="connsiteY1500" fmla="*/ 1465482 h 1529686"/>
                <a:gd name="connsiteX1501" fmla="*/ 922601 w 2068972"/>
                <a:gd name="connsiteY1501" fmla="*/ 1461470 h 1529686"/>
                <a:gd name="connsiteX1502" fmla="*/ 922054 w 2068972"/>
                <a:gd name="connsiteY1502" fmla="*/ 1464662 h 1529686"/>
                <a:gd name="connsiteX1503" fmla="*/ 926249 w 2068972"/>
                <a:gd name="connsiteY1503" fmla="*/ 1469586 h 1529686"/>
                <a:gd name="connsiteX1504" fmla="*/ 926249 w 2068972"/>
                <a:gd name="connsiteY1504" fmla="*/ 1471957 h 1529686"/>
                <a:gd name="connsiteX1505" fmla="*/ 924151 w 2068972"/>
                <a:gd name="connsiteY1505" fmla="*/ 1474145 h 1529686"/>
                <a:gd name="connsiteX1506" fmla="*/ 922419 w 2068972"/>
                <a:gd name="connsiteY1506" fmla="*/ 1475878 h 1529686"/>
                <a:gd name="connsiteX1507" fmla="*/ 915762 w 2068972"/>
                <a:gd name="connsiteY1507" fmla="*/ 1478705 h 1529686"/>
                <a:gd name="connsiteX1508" fmla="*/ 916218 w 2068972"/>
                <a:gd name="connsiteY1508" fmla="*/ 1480620 h 1529686"/>
                <a:gd name="connsiteX1509" fmla="*/ 933088 w 2068972"/>
                <a:gd name="connsiteY1509" fmla="*/ 1468309 h 1529686"/>
                <a:gd name="connsiteX1510" fmla="*/ 935550 w 2068972"/>
                <a:gd name="connsiteY1510" fmla="*/ 1468309 h 1529686"/>
                <a:gd name="connsiteX1511" fmla="*/ 941112 w 2068972"/>
                <a:gd name="connsiteY1511" fmla="*/ 1469859 h 1529686"/>
                <a:gd name="connsiteX1512" fmla="*/ 940110 w 2068972"/>
                <a:gd name="connsiteY1512" fmla="*/ 1472869 h 1529686"/>
                <a:gd name="connsiteX1513" fmla="*/ 930991 w 2068972"/>
                <a:gd name="connsiteY1513" fmla="*/ 1480255 h 1529686"/>
                <a:gd name="connsiteX1514" fmla="*/ 917950 w 2068972"/>
                <a:gd name="connsiteY1514" fmla="*/ 1483355 h 1529686"/>
                <a:gd name="connsiteX1515" fmla="*/ 917950 w 2068972"/>
                <a:gd name="connsiteY1515" fmla="*/ 1484814 h 1529686"/>
                <a:gd name="connsiteX1516" fmla="*/ 912479 w 2068972"/>
                <a:gd name="connsiteY1516" fmla="*/ 1488644 h 1529686"/>
                <a:gd name="connsiteX1517" fmla="*/ 914029 w 2068972"/>
                <a:gd name="connsiteY1517" fmla="*/ 1490924 h 1529686"/>
                <a:gd name="connsiteX1518" fmla="*/ 917221 w 2068972"/>
                <a:gd name="connsiteY1518" fmla="*/ 1488462 h 1529686"/>
                <a:gd name="connsiteX1519" fmla="*/ 920230 w 2068972"/>
                <a:gd name="connsiteY1519" fmla="*/ 1486729 h 1529686"/>
                <a:gd name="connsiteX1520" fmla="*/ 922510 w 2068972"/>
                <a:gd name="connsiteY1520" fmla="*/ 1488280 h 1529686"/>
                <a:gd name="connsiteX1521" fmla="*/ 925428 w 2068972"/>
                <a:gd name="connsiteY1521" fmla="*/ 1490012 h 1529686"/>
                <a:gd name="connsiteX1522" fmla="*/ 936644 w 2068972"/>
                <a:gd name="connsiteY1522" fmla="*/ 1480893 h 1529686"/>
                <a:gd name="connsiteX1523" fmla="*/ 937374 w 2068972"/>
                <a:gd name="connsiteY1523" fmla="*/ 1483355 h 1529686"/>
                <a:gd name="connsiteX1524" fmla="*/ 926887 w 2068972"/>
                <a:gd name="connsiteY1524" fmla="*/ 1492474 h 1529686"/>
                <a:gd name="connsiteX1525" fmla="*/ 926887 w 2068972"/>
                <a:gd name="connsiteY1525" fmla="*/ 1494572 h 1529686"/>
                <a:gd name="connsiteX1526" fmla="*/ 922145 w 2068972"/>
                <a:gd name="connsiteY1526" fmla="*/ 1498037 h 1529686"/>
                <a:gd name="connsiteX1527" fmla="*/ 924060 w 2068972"/>
                <a:gd name="connsiteY1527" fmla="*/ 1498949 h 1529686"/>
                <a:gd name="connsiteX1528" fmla="*/ 926887 w 2068972"/>
                <a:gd name="connsiteY1528" fmla="*/ 1498949 h 1529686"/>
                <a:gd name="connsiteX1529" fmla="*/ 931629 w 2068972"/>
                <a:gd name="connsiteY1529" fmla="*/ 1500681 h 1529686"/>
                <a:gd name="connsiteX1530" fmla="*/ 934912 w 2068972"/>
                <a:gd name="connsiteY1530" fmla="*/ 1499313 h 1529686"/>
                <a:gd name="connsiteX1531" fmla="*/ 937739 w 2068972"/>
                <a:gd name="connsiteY1531" fmla="*/ 1495757 h 1529686"/>
                <a:gd name="connsiteX1532" fmla="*/ 941751 w 2068972"/>
                <a:gd name="connsiteY1532" fmla="*/ 1494572 h 1529686"/>
                <a:gd name="connsiteX1533" fmla="*/ 940748 w 2068972"/>
                <a:gd name="connsiteY1533" fmla="*/ 1496851 h 1529686"/>
                <a:gd name="connsiteX1534" fmla="*/ 936371 w 2068972"/>
                <a:gd name="connsiteY1534" fmla="*/ 1501593 h 1529686"/>
                <a:gd name="connsiteX1535" fmla="*/ 936371 w 2068972"/>
                <a:gd name="connsiteY1535" fmla="*/ 1503873 h 1529686"/>
                <a:gd name="connsiteX1536" fmla="*/ 941568 w 2068972"/>
                <a:gd name="connsiteY1536" fmla="*/ 1500499 h 1529686"/>
                <a:gd name="connsiteX1537" fmla="*/ 942845 w 2068972"/>
                <a:gd name="connsiteY1537" fmla="*/ 1499313 h 1529686"/>
                <a:gd name="connsiteX1538" fmla="*/ 943757 w 2068972"/>
                <a:gd name="connsiteY1538" fmla="*/ 1497854 h 1529686"/>
                <a:gd name="connsiteX1539" fmla="*/ 946493 w 2068972"/>
                <a:gd name="connsiteY1539" fmla="*/ 1497034 h 1529686"/>
                <a:gd name="connsiteX1540" fmla="*/ 944395 w 2068972"/>
                <a:gd name="connsiteY1540" fmla="*/ 1502232 h 1529686"/>
                <a:gd name="connsiteX1541" fmla="*/ 945307 w 2068972"/>
                <a:gd name="connsiteY1541" fmla="*/ 1505970 h 1529686"/>
                <a:gd name="connsiteX1542" fmla="*/ 954973 w 2068972"/>
                <a:gd name="connsiteY1542" fmla="*/ 1499952 h 1529686"/>
                <a:gd name="connsiteX1543" fmla="*/ 960718 w 2068972"/>
                <a:gd name="connsiteY1543" fmla="*/ 1492930 h 1529686"/>
                <a:gd name="connsiteX1544" fmla="*/ 961812 w 2068972"/>
                <a:gd name="connsiteY1544" fmla="*/ 1494389 h 1529686"/>
                <a:gd name="connsiteX1545" fmla="*/ 955429 w 2068972"/>
                <a:gd name="connsiteY1545" fmla="*/ 1502779 h 1529686"/>
                <a:gd name="connsiteX1546" fmla="*/ 955429 w 2068972"/>
                <a:gd name="connsiteY1546" fmla="*/ 1507156 h 1529686"/>
                <a:gd name="connsiteX1547" fmla="*/ 947040 w 2068972"/>
                <a:gd name="connsiteY1547" fmla="*/ 1517004 h 1529686"/>
                <a:gd name="connsiteX1548" fmla="*/ 952146 w 2068972"/>
                <a:gd name="connsiteY1548" fmla="*/ 1518919 h 1529686"/>
                <a:gd name="connsiteX1549" fmla="*/ 965642 w 2068972"/>
                <a:gd name="connsiteY1549" fmla="*/ 1504876 h 1529686"/>
                <a:gd name="connsiteX1550" fmla="*/ 967375 w 2068972"/>
                <a:gd name="connsiteY1550" fmla="*/ 1504329 h 1529686"/>
                <a:gd name="connsiteX1551" fmla="*/ 949137 w 2068972"/>
                <a:gd name="connsiteY1551" fmla="*/ 1522111 h 1529686"/>
                <a:gd name="connsiteX1552" fmla="*/ 949137 w 2068972"/>
                <a:gd name="connsiteY1552" fmla="*/ 1526944 h 1529686"/>
                <a:gd name="connsiteX1553" fmla="*/ 953332 w 2068972"/>
                <a:gd name="connsiteY1553" fmla="*/ 1523661 h 1529686"/>
                <a:gd name="connsiteX1554" fmla="*/ 956706 w 2068972"/>
                <a:gd name="connsiteY1554" fmla="*/ 1527126 h 1529686"/>
                <a:gd name="connsiteX1555" fmla="*/ 962086 w 2068972"/>
                <a:gd name="connsiteY1555" fmla="*/ 1529132 h 1529686"/>
                <a:gd name="connsiteX1556" fmla="*/ 966828 w 2068972"/>
                <a:gd name="connsiteY1556" fmla="*/ 1525394 h 1529686"/>
                <a:gd name="connsiteX1557" fmla="*/ 972846 w 2068972"/>
                <a:gd name="connsiteY1557" fmla="*/ 1521564 h 1529686"/>
                <a:gd name="connsiteX1558" fmla="*/ 975308 w 2068972"/>
                <a:gd name="connsiteY1558" fmla="*/ 1517825 h 1529686"/>
                <a:gd name="connsiteX1559" fmla="*/ 975947 w 2068972"/>
                <a:gd name="connsiteY1559" fmla="*/ 1514360 h 1529686"/>
                <a:gd name="connsiteX1560" fmla="*/ 979321 w 2068972"/>
                <a:gd name="connsiteY1560" fmla="*/ 1511898 h 1529686"/>
                <a:gd name="connsiteX1561" fmla="*/ 981418 w 2068972"/>
                <a:gd name="connsiteY1561" fmla="*/ 1511898 h 1529686"/>
                <a:gd name="connsiteX1562" fmla="*/ 979686 w 2068972"/>
                <a:gd name="connsiteY1562" fmla="*/ 1518372 h 1529686"/>
                <a:gd name="connsiteX1563" fmla="*/ 981783 w 2068972"/>
                <a:gd name="connsiteY1563" fmla="*/ 1521016 h 1529686"/>
                <a:gd name="connsiteX1564" fmla="*/ 1014337 w 2068972"/>
                <a:gd name="connsiteY1564" fmla="*/ 1524573 h 1529686"/>
                <a:gd name="connsiteX1565" fmla="*/ 1013699 w 2068972"/>
                <a:gd name="connsiteY1565" fmla="*/ 1520652 h 1529686"/>
                <a:gd name="connsiteX1566" fmla="*/ 1014702 w 2068972"/>
                <a:gd name="connsiteY1566" fmla="*/ 1517551 h 1529686"/>
                <a:gd name="connsiteX1567" fmla="*/ 1013334 w 2068972"/>
                <a:gd name="connsiteY1567" fmla="*/ 1512810 h 1529686"/>
                <a:gd name="connsiteX1568" fmla="*/ 1010872 w 2068972"/>
                <a:gd name="connsiteY1568" fmla="*/ 1510894 h 1529686"/>
                <a:gd name="connsiteX1569" fmla="*/ 1002483 w 2068972"/>
                <a:gd name="connsiteY1569" fmla="*/ 1512992 h 1529686"/>
                <a:gd name="connsiteX1570" fmla="*/ 1000476 w 2068972"/>
                <a:gd name="connsiteY1570" fmla="*/ 1511898 h 1529686"/>
                <a:gd name="connsiteX1571" fmla="*/ 1006313 w 2068972"/>
                <a:gd name="connsiteY1571" fmla="*/ 1508432 h 1529686"/>
                <a:gd name="connsiteX1572" fmla="*/ 981601 w 2068972"/>
                <a:gd name="connsiteY1572" fmla="*/ 1500864 h 1529686"/>
                <a:gd name="connsiteX1573" fmla="*/ 994914 w 2068972"/>
                <a:gd name="connsiteY1573" fmla="*/ 1501593 h 1529686"/>
                <a:gd name="connsiteX1574" fmla="*/ 994914 w 2068972"/>
                <a:gd name="connsiteY1574" fmla="*/ 1496487 h 1529686"/>
                <a:gd name="connsiteX1575" fmla="*/ 998106 w 2068972"/>
                <a:gd name="connsiteY1575" fmla="*/ 1499952 h 1529686"/>
                <a:gd name="connsiteX1576" fmla="*/ 1010508 w 2068972"/>
                <a:gd name="connsiteY1576" fmla="*/ 1505788 h 1529686"/>
                <a:gd name="connsiteX1577" fmla="*/ 1009322 w 2068972"/>
                <a:gd name="connsiteY1577" fmla="*/ 1503143 h 1529686"/>
                <a:gd name="connsiteX1578" fmla="*/ 1012605 w 2068972"/>
                <a:gd name="connsiteY1578" fmla="*/ 1503143 h 1529686"/>
                <a:gd name="connsiteX1579" fmla="*/ 1019627 w 2068972"/>
                <a:gd name="connsiteY1579" fmla="*/ 1502596 h 1529686"/>
                <a:gd name="connsiteX1580" fmla="*/ 1016982 w 2068972"/>
                <a:gd name="connsiteY1580" fmla="*/ 1500134 h 1529686"/>
                <a:gd name="connsiteX1581" fmla="*/ 1019079 w 2068972"/>
                <a:gd name="connsiteY1581" fmla="*/ 1499313 h 1529686"/>
                <a:gd name="connsiteX1582" fmla="*/ 1020903 w 2068972"/>
                <a:gd name="connsiteY1582" fmla="*/ 1498219 h 1529686"/>
                <a:gd name="connsiteX1583" fmla="*/ 1011784 w 2068972"/>
                <a:gd name="connsiteY1583" fmla="*/ 1496669 h 1529686"/>
                <a:gd name="connsiteX1584" fmla="*/ 1012787 w 2068972"/>
                <a:gd name="connsiteY1584" fmla="*/ 1495575 h 1529686"/>
                <a:gd name="connsiteX1585" fmla="*/ 1020356 w 2068972"/>
                <a:gd name="connsiteY1585" fmla="*/ 1495575 h 1529686"/>
                <a:gd name="connsiteX1586" fmla="*/ 1024733 w 2068972"/>
                <a:gd name="connsiteY1586" fmla="*/ 1491927 h 1529686"/>
                <a:gd name="connsiteX1587" fmla="*/ 1012332 w 2068972"/>
                <a:gd name="connsiteY1587" fmla="*/ 1489830 h 1529686"/>
                <a:gd name="connsiteX1588" fmla="*/ 1006495 w 2068972"/>
                <a:gd name="connsiteY1588" fmla="*/ 1488371 h 1529686"/>
                <a:gd name="connsiteX1589" fmla="*/ 1002847 w 2068972"/>
                <a:gd name="connsiteY1589" fmla="*/ 1487003 h 1529686"/>
                <a:gd name="connsiteX1590" fmla="*/ 1014064 w 2068972"/>
                <a:gd name="connsiteY1590" fmla="*/ 1488188 h 1529686"/>
                <a:gd name="connsiteX1591" fmla="*/ 1024368 w 2068972"/>
                <a:gd name="connsiteY1591" fmla="*/ 1488188 h 1529686"/>
                <a:gd name="connsiteX1592" fmla="*/ 1016891 w 2068972"/>
                <a:gd name="connsiteY1592" fmla="*/ 1486273 h 1529686"/>
                <a:gd name="connsiteX1593" fmla="*/ 1014064 w 2068972"/>
                <a:gd name="connsiteY1593" fmla="*/ 1485270 h 1529686"/>
                <a:gd name="connsiteX1594" fmla="*/ 1006130 w 2068972"/>
                <a:gd name="connsiteY1594" fmla="*/ 1483811 h 1529686"/>
                <a:gd name="connsiteX1595" fmla="*/ 1007589 w 2068972"/>
                <a:gd name="connsiteY1595" fmla="*/ 1482261 h 1529686"/>
                <a:gd name="connsiteX1596" fmla="*/ 1020174 w 2068972"/>
                <a:gd name="connsiteY1596" fmla="*/ 1483994 h 1529686"/>
                <a:gd name="connsiteX1597" fmla="*/ 1025280 w 2068972"/>
                <a:gd name="connsiteY1597" fmla="*/ 1482443 h 1529686"/>
                <a:gd name="connsiteX1598" fmla="*/ 1026283 w 2068972"/>
                <a:gd name="connsiteY1598" fmla="*/ 1479981 h 1529686"/>
                <a:gd name="connsiteX1599" fmla="*/ 1028563 w 2068972"/>
                <a:gd name="connsiteY1599" fmla="*/ 1478796 h 1529686"/>
                <a:gd name="connsiteX1600" fmla="*/ 1027925 w 2068972"/>
                <a:gd name="connsiteY1600" fmla="*/ 1476790 h 1529686"/>
                <a:gd name="connsiteX1601" fmla="*/ 1020538 w 2068972"/>
                <a:gd name="connsiteY1601" fmla="*/ 1475057 h 1529686"/>
                <a:gd name="connsiteX1602" fmla="*/ 1018441 w 2068972"/>
                <a:gd name="connsiteY1602" fmla="*/ 1474054 h 1529686"/>
                <a:gd name="connsiteX1603" fmla="*/ 1005583 w 2068972"/>
                <a:gd name="connsiteY1603" fmla="*/ 1473142 h 1529686"/>
                <a:gd name="connsiteX1604" fmla="*/ 1002665 w 2068972"/>
                <a:gd name="connsiteY1604" fmla="*/ 1471592 h 1529686"/>
                <a:gd name="connsiteX1605" fmla="*/ 1027377 w 2068972"/>
                <a:gd name="connsiteY1605" fmla="*/ 1473142 h 1529686"/>
                <a:gd name="connsiteX1606" fmla="*/ 1029110 w 2068972"/>
                <a:gd name="connsiteY1606" fmla="*/ 1471592 h 1529686"/>
                <a:gd name="connsiteX1607" fmla="*/ 1015067 w 2068972"/>
                <a:gd name="connsiteY1607" fmla="*/ 1468036 h 1529686"/>
                <a:gd name="connsiteX1608" fmla="*/ 1031390 w 2068972"/>
                <a:gd name="connsiteY1608" fmla="*/ 1468583 h 1529686"/>
                <a:gd name="connsiteX1609" fmla="*/ 1026283 w 2068972"/>
                <a:gd name="connsiteY1609" fmla="*/ 1466121 h 1529686"/>
                <a:gd name="connsiteX1610" fmla="*/ 1022635 w 2068972"/>
                <a:gd name="connsiteY1610" fmla="*/ 1464023 h 1529686"/>
                <a:gd name="connsiteX1611" fmla="*/ 1015249 w 2068972"/>
                <a:gd name="connsiteY1611" fmla="*/ 1461926 h 1529686"/>
                <a:gd name="connsiteX1612" fmla="*/ 1013516 w 2068972"/>
                <a:gd name="connsiteY1612" fmla="*/ 1460832 h 1529686"/>
                <a:gd name="connsiteX1613" fmla="*/ 1027195 w 2068972"/>
                <a:gd name="connsiteY1613" fmla="*/ 1462655 h 1529686"/>
                <a:gd name="connsiteX1614" fmla="*/ 1035585 w 2068972"/>
                <a:gd name="connsiteY1614" fmla="*/ 1459646 h 1529686"/>
                <a:gd name="connsiteX1615" fmla="*/ 1036679 w 2068972"/>
                <a:gd name="connsiteY1615" fmla="*/ 1457002 h 1529686"/>
                <a:gd name="connsiteX1616" fmla="*/ 1034034 w 2068972"/>
                <a:gd name="connsiteY1616" fmla="*/ 1452625 h 1529686"/>
                <a:gd name="connsiteX1617" fmla="*/ 1020174 w 2068972"/>
                <a:gd name="connsiteY1617" fmla="*/ 1451074 h 1529686"/>
                <a:gd name="connsiteX1618" fmla="*/ 1020174 w 2068972"/>
                <a:gd name="connsiteY1618" fmla="*/ 1448612 h 1529686"/>
                <a:gd name="connsiteX1619" fmla="*/ 1031754 w 2068972"/>
                <a:gd name="connsiteY1619" fmla="*/ 1450710 h 1529686"/>
                <a:gd name="connsiteX1620" fmla="*/ 1040873 w 2068972"/>
                <a:gd name="connsiteY1620" fmla="*/ 1445238 h 1529686"/>
                <a:gd name="connsiteX1621" fmla="*/ 1035493 w 2068972"/>
                <a:gd name="connsiteY1621" fmla="*/ 1442776 h 1529686"/>
                <a:gd name="connsiteX1622" fmla="*/ 1030204 w 2068972"/>
                <a:gd name="connsiteY1622" fmla="*/ 1440679 h 1529686"/>
                <a:gd name="connsiteX1623" fmla="*/ 1025098 w 2068972"/>
                <a:gd name="connsiteY1623" fmla="*/ 1438581 h 1529686"/>
                <a:gd name="connsiteX1624" fmla="*/ 1031390 w 2068972"/>
                <a:gd name="connsiteY1624" fmla="*/ 1438581 h 1529686"/>
                <a:gd name="connsiteX1625" fmla="*/ 1041421 w 2068972"/>
                <a:gd name="connsiteY1625" fmla="*/ 1439129 h 1529686"/>
                <a:gd name="connsiteX1626" fmla="*/ 1040691 w 2068972"/>
                <a:gd name="connsiteY1626" fmla="*/ 1432472 h 1529686"/>
                <a:gd name="connsiteX1627" fmla="*/ 1041238 w 2068972"/>
                <a:gd name="connsiteY1627" fmla="*/ 1431013 h 1529686"/>
                <a:gd name="connsiteX1628" fmla="*/ 1045615 w 2068972"/>
                <a:gd name="connsiteY1628" fmla="*/ 1430192 h 1529686"/>
                <a:gd name="connsiteX1629" fmla="*/ 1042971 w 2068972"/>
                <a:gd name="connsiteY1629" fmla="*/ 1425815 h 1529686"/>
                <a:gd name="connsiteX1630" fmla="*/ 1037043 w 2068972"/>
                <a:gd name="connsiteY1630" fmla="*/ 1429645 h 1529686"/>
                <a:gd name="connsiteX1631" fmla="*/ 1035676 w 2068972"/>
                <a:gd name="connsiteY1631" fmla="*/ 1426818 h 1529686"/>
                <a:gd name="connsiteX1632" fmla="*/ 1035676 w 2068972"/>
                <a:gd name="connsiteY1632" fmla="*/ 1424903 h 1529686"/>
                <a:gd name="connsiteX1633" fmla="*/ 1041968 w 2068972"/>
                <a:gd name="connsiteY1633" fmla="*/ 1416331 h 1529686"/>
                <a:gd name="connsiteX1634" fmla="*/ 1042515 w 2068972"/>
                <a:gd name="connsiteY1634" fmla="*/ 1411589 h 1529686"/>
                <a:gd name="connsiteX1635" fmla="*/ 1036861 w 2068972"/>
                <a:gd name="connsiteY1635" fmla="*/ 1408945 h 1529686"/>
                <a:gd name="connsiteX1636" fmla="*/ 1031116 w 2068972"/>
                <a:gd name="connsiteY1636" fmla="*/ 1406665 h 1529686"/>
                <a:gd name="connsiteX1637" fmla="*/ 1020538 w 2068972"/>
                <a:gd name="connsiteY1637" fmla="*/ 1401376 h 1529686"/>
                <a:gd name="connsiteX1638" fmla="*/ 1030204 w 2068972"/>
                <a:gd name="connsiteY1638" fmla="*/ 1401376 h 1529686"/>
                <a:gd name="connsiteX1639" fmla="*/ 1045615 w 2068972"/>
                <a:gd name="connsiteY1639" fmla="*/ 1406848 h 1529686"/>
                <a:gd name="connsiteX1640" fmla="*/ 1040053 w 2068972"/>
                <a:gd name="connsiteY1640" fmla="*/ 1403838 h 1529686"/>
                <a:gd name="connsiteX1641" fmla="*/ 1034582 w 2068972"/>
                <a:gd name="connsiteY1641" fmla="*/ 1400008 h 1529686"/>
                <a:gd name="connsiteX1642" fmla="*/ 1038776 w 2068972"/>
                <a:gd name="connsiteY1642" fmla="*/ 1401376 h 1529686"/>
                <a:gd name="connsiteX1643" fmla="*/ 1041603 w 2068972"/>
                <a:gd name="connsiteY1643" fmla="*/ 1398549 h 1529686"/>
                <a:gd name="connsiteX1644" fmla="*/ 1032484 w 2068972"/>
                <a:gd name="connsiteY1644" fmla="*/ 1394172 h 1529686"/>
                <a:gd name="connsiteX1645" fmla="*/ 1027013 w 2068972"/>
                <a:gd name="connsiteY1645" fmla="*/ 1392987 h 1529686"/>
                <a:gd name="connsiteX1646" fmla="*/ 1018806 w 2068972"/>
                <a:gd name="connsiteY1646" fmla="*/ 1390342 h 1529686"/>
                <a:gd name="connsiteX1647" fmla="*/ 1014429 w 2068972"/>
                <a:gd name="connsiteY1647" fmla="*/ 1388063 h 1529686"/>
                <a:gd name="connsiteX1648" fmla="*/ 1016708 w 2068972"/>
                <a:gd name="connsiteY1648" fmla="*/ 1387515 h 1529686"/>
                <a:gd name="connsiteX1649" fmla="*/ 1030934 w 2068972"/>
                <a:gd name="connsiteY1649" fmla="*/ 1389978 h 1529686"/>
                <a:gd name="connsiteX1650" fmla="*/ 1034582 w 2068972"/>
                <a:gd name="connsiteY1650" fmla="*/ 1388975 h 1529686"/>
                <a:gd name="connsiteX1651" fmla="*/ 1034582 w 2068972"/>
                <a:gd name="connsiteY1651" fmla="*/ 1386330 h 1529686"/>
                <a:gd name="connsiteX1652" fmla="*/ 1033031 w 2068972"/>
                <a:gd name="connsiteY1652" fmla="*/ 1381770 h 1529686"/>
                <a:gd name="connsiteX1653" fmla="*/ 1039141 w 2068972"/>
                <a:gd name="connsiteY1653" fmla="*/ 1377758 h 1529686"/>
                <a:gd name="connsiteX1654" fmla="*/ 1042606 w 2068972"/>
                <a:gd name="connsiteY1654" fmla="*/ 1378761 h 1529686"/>
                <a:gd name="connsiteX1655" fmla="*/ 1043336 w 2068972"/>
                <a:gd name="connsiteY1655" fmla="*/ 1380676 h 1529686"/>
                <a:gd name="connsiteX1656" fmla="*/ 1043883 w 2068972"/>
                <a:gd name="connsiteY1656" fmla="*/ 1383138 h 1529686"/>
                <a:gd name="connsiteX1657" fmla="*/ 1052272 w 2068972"/>
                <a:gd name="connsiteY1657" fmla="*/ 1384415 h 1529686"/>
                <a:gd name="connsiteX1658" fmla="*/ 1057561 w 2068972"/>
                <a:gd name="connsiteY1658" fmla="*/ 1382318 h 1529686"/>
                <a:gd name="connsiteX1659" fmla="*/ 1063033 w 2068972"/>
                <a:gd name="connsiteY1659" fmla="*/ 1375479 h 1529686"/>
                <a:gd name="connsiteX1660" fmla="*/ 1055646 w 2068972"/>
                <a:gd name="connsiteY1660" fmla="*/ 1372287 h 1529686"/>
                <a:gd name="connsiteX1661" fmla="*/ 1049354 w 2068972"/>
                <a:gd name="connsiteY1661" fmla="*/ 1369460 h 1529686"/>
                <a:gd name="connsiteX1662" fmla="*/ 1047165 w 2068972"/>
                <a:gd name="connsiteY1662" fmla="*/ 1367363 h 1529686"/>
                <a:gd name="connsiteX1663" fmla="*/ 1047895 w 2068972"/>
                <a:gd name="connsiteY1663" fmla="*/ 1364080 h 1529686"/>
                <a:gd name="connsiteX1664" fmla="*/ 1050904 w 2068972"/>
                <a:gd name="connsiteY1664" fmla="*/ 1365995 h 1529686"/>
                <a:gd name="connsiteX1665" fmla="*/ 1054370 w 2068972"/>
                <a:gd name="connsiteY1665" fmla="*/ 1368639 h 1529686"/>
                <a:gd name="connsiteX1666" fmla="*/ 1058291 w 2068972"/>
                <a:gd name="connsiteY1666" fmla="*/ 1369825 h 1529686"/>
                <a:gd name="connsiteX1667" fmla="*/ 1064765 w 2068972"/>
                <a:gd name="connsiteY1667" fmla="*/ 1371922 h 1529686"/>
                <a:gd name="connsiteX1668" fmla="*/ 1067227 w 2068972"/>
                <a:gd name="connsiteY1668" fmla="*/ 1369642 h 1529686"/>
                <a:gd name="connsiteX1669" fmla="*/ 1056649 w 2068972"/>
                <a:gd name="connsiteY1669" fmla="*/ 1363168 h 1529686"/>
                <a:gd name="connsiteX1670" fmla="*/ 1056011 w 2068972"/>
                <a:gd name="connsiteY1670" fmla="*/ 1361071 h 1529686"/>
                <a:gd name="connsiteX1671" fmla="*/ 1068960 w 2068972"/>
                <a:gd name="connsiteY1671" fmla="*/ 1367545 h 1529686"/>
                <a:gd name="connsiteX1672" fmla="*/ 1071605 w 2068972"/>
                <a:gd name="connsiteY1672" fmla="*/ 1363715 h 1529686"/>
                <a:gd name="connsiteX1673" fmla="*/ 1064583 w 2068972"/>
                <a:gd name="connsiteY1673" fmla="*/ 1357241 h 1529686"/>
                <a:gd name="connsiteX1674" fmla="*/ 1060844 w 2068972"/>
                <a:gd name="connsiteY1674" fmla="*/ 1354596 h 1529686"/>
                <a:gd name="connsiteX1675" fmla="*/ 1057014 w 2068972"/>
                <a:gd name="connsiteY1675" fmla="*/ 1350401 h 1529686"/>
                <a:gd name="connsiteX1676" fmla="*/ 1060844 w 2068972"/>
                <a:gd name="connsiteY1676" fmla="*/ 1350401 h 1529686"/>
                <a:gd name="connsiteX1677" fmla="*/ 1075799 w 2068972"/>
                <a:gd name="connsiteY1677" fmla="*/ 1358061 h 1529686"/>
                <a:gd name="connsiteX1678" fmla="*/ 1081908 w 2068972"/>
                <a:gd name="connsiteY1678" fmla="*/ 1359338 h 1529686"/>
                <a:gd name="connsiteX1679" fmla="*/ 1074705 w 2068972"/>
                <a:gd name="connsiteY1679" fmla="*/ 1354961 h 1529686"/>
                <a:gd name="connsiteX1680" fmla="*/ 1072607 w 2068972"/>
                <a:gd name="connsiteY1680" fmla="*/ 1353867 h 1529686"/>
                <a:gd name="connsiteX1681" fmla="*/ 1067592 w 2068972"/>
                <a:gd name="connsiteY1681" fmla="*/ 1349490 h 1529686"/>
                <a:gd name="connsiteX1682" fmla="*/ 1060023 w 2068972"/>
                <a:gd name="connsiteY1682" fmla="*/ 1347575 h 1529686"/>
                <a:gd name="connsiteX1683" fmla="*/ 1065950 w 2068972"/>
                <a:gd name="connsiteY1683" fmla="*/ 1347575 h 1529686"/>
                <a:gd name="connsiteX1684" fmla="*/ 1077167 w 2068972"/>
                <a:gd name="connsiteY1684" fmla="*/ 1354414 h 1529686"/>
                <a:gd name="connsiteX1685" fmla="*/ 1080905 w 2068972"/>
                <a:gd name="connsiteY1685" fmla="*/ 1354414 h 1529686"/>
                <a:gd name="connsiteX1686" fmla="*/ 1069507 w 2068972"/>
                <a:gd name="connsiteY1686" fmla="*/ 1348395 h 1529686"/>
                <a:gd name="connsiteX1687" fmla="*/ 1077349 w 2068972"/>
                <a:gd name="connsiteY1687" fmla="*/ 1350857 h 1529686"/>
                <a:gd name="connsiteX1688" fmla="*/ 1074522 w 2068972"/>
                <a:gd name="connsiteY1688" fmla="*/ 1345295 h 1529686"/>
                <a:gd name="connsiteX1689" fmla="*/ 1079082 w 2068972"/>
                <a:gd name="connsiteY1689" fmla="*/ 1349125 h 1529686"/>
                <a:gd name="connsiteX1690" fmla="*/ 1083641 w 2068972"/>
                <a:gd name="connsiteY1690" fmla="*/ 1352134 h 1529686"/>
                <a:gd name="connsiteX1691" fmla="*/ 1083641 w 2068972"/>
                <a:gd name="connsiteY1691" fmla="*/ 1350310 h 1529686"/>
                <a:gd name="connsiteX1692" fmla="*/ 1077897 w 2068972"/>
                <a:gd name="connsiteY1692" fmla="*/ 1345477 h 1529686"/>
                <a:gd name="connsiteX1693" fmla="*/ 1083641 w 2068972"/>
                <a:gd name="connsiteY1693" fmla="*/ 1348760 h 1529686"/>
                <a:gd name="connsiteX1694" fmla="*/ 1083641 w 2068972"/>
                <a:gd name="connsiteY1694" fmla="*/ 1346845 h 1529686"/>
                <a:gd name="connsiteX1695" fmla="*/ 1092122 w 2068972"/>
                <a:gd name="connsiteY1695" fmla="*/ 1346116 h 1529686"/>
                <a:gd name="connsiteX1696" fmla="*/ 1092760 w 2068972"/>
                <a:gd name="connsiteY1696" fmla="*/ 1344383 h 1529686"/>
                <a:gd name="connsiteX1697" fmla="*/ 1091210 w 2068972"/>
                <a:gd name="connsiteY1697" fmla="*/ 1339459 h 1529686"/>
                <a:gd name="connsiteX1698" fmla="*/ 1084918 w 2068972"/>
                <a:gd name="connsiteY1698" fmla="*/ 1336632 h 1529686"/>
                <a:gd name="connsiteX1699" fmla="*/ 1076529 w 2068972"/>
                <a:gd name="connsiteY1699" fmla="*/ 1334352 h 1529686"/>
                <a:gd name="connsiteX1700" fmla="*/ 1066863 w 2068972"/>
                <a:gd name="connsiteY1700" fmla="*/ 1332437 h 1529686"/>
                <a:gd name="connsiteX1701" fmla="*/ 1077897 w 2068972"/>
                <a:gd name="connsiteY1701" fmla="*/ 1332437 h 1529686"/>
                <a:gd name="connsiteX1702" fmla="*/ 1097046 w 2068972"/>
                <a:gd name="connsiteY1702" fmla="*/ 1336814 h 1529686"/>
                <a:gd name="connsiteX1703" fmla="*/ 1100876 w 2068972"/>
                <a:gd name="connsiteY1703" fmla="*/ 1336814 h 1529686"/>
                <a:gd name="connsiteX1704" fmla="*/ 1101879 w 2068972"/>
                <a:gd name="connsiteY1704" fmla="*/ 1334352 h 1529686"/>
                <a:gd name="connsiteX1705" fmla="*/ 1099964 w 2068972"/>
                <a:gd name="connsiteY1705" fmla="*/ 1326510 h 1529686"/>
                <a:gd name="connsiteX1706" fmla="*/ 1094402 w 2068972"/>
                <a:gd name="connsiteY1706" fmla="*/ 1322862 h 1529686"/>
                <a:gd name="connsiteX1707" fmla="*/ 1097502 w 2068972"/>
                <a:gd name="connsiteY1707" fmla="*/ 1315841 h 1529686"/>
                <a:gd name="connsiteX1708" fmla="*/ 1097502 w 2068972"/>
                <a:gd name="connsiteY1708" fmla="*/ 1311920 h 1529686"/>
                <a:gd name="connsiteX1709" fmla="*/ 1088383 w 2068972"/>
                <a:gd name="connsiteY1709" fmla="*/ 1311920 h 1529686"/>
                <a:gd name="connsiteX1710" fmla="*/ 1085647 w 2068972"/>
                <a:gd name="connsiteY1710" fmla="*/ 1312649 h 1529686"/>
                <a:gd name="connsiteX1711" fmla="*/ 1083368 w 2068972"/>
                <a:gd name="connsiteY1711" fmla="*/ 1311737 h 1529686"/>
                <a:gd name="connsiteX1712" fmla="*/ 1071239 w 2068972"/>
                <a:gd name="connsiteY1712" fmla="*/ 1306539 h 1529686"/>
                <a:gd name="connsiteX1713" fmla="*/ 1069142 w 2068972"/>
                <a:gd name="connsiteY1713" fmla="*/ 1305810 h 1529686"/>
                <a:gd name="connsiteX1714" fmla="*/ 1074066 w 2068972"/>
                <a:gd name="connsiteY1714" fmla="*/ 1301980 h 1529686"/>
                <a:gd name="connsiteX1715" fmla="*/ 1093307 w 2068972"/>
                <a:gd name="connsiteY1715" fmla="*/ 1300156 h 1529686"/>
                <a:gd name="connsiteX1716" fmla="*/ 1101788 w 2068972"/>
                <a:gd name="connsiteY1716" fmla="*/ 1300156 h 1529686"/>
                <a:gd name="connsiteX1717" fmla="*/ 1106165 w 2068972"/>
                <a:gd name="connsiteY1717" fmla="*/ 1301068 h 1529686"/>
                <a:gd name="connsiteX1718" fmla="*/ 1102244 w 2068972"/>
                <a:gd name="connsiteY1718" fmla="*/ 1295141 h 1529686"/>
                <a:gd name="connsiteX1719" fmla="*/ 1101058 w 2068972"/>
                <a:gd name="connsiteY1719" fmla="*/ 1291584 h 1529686"/>
                <a:gd name="connsiteX1720" fmla="*/ 1097046 w 2068972"/>
                <a:gd name="connsiteY1720" fmla="*/ 1280551 h 1529686"/>
                <a:gd name="connsiteX1721" fmla="*/ 1092031 w 2068972"/>
                <a:gd name="connsiteY1721" fmla="*/ 1277541 h 1529686"/>
                <a:gd name="connsiteX1722" fmla="*/ 1090572 w 2068972"/>
                <a:gd name="connsiteY1722" fmla="*/ 1275535 h 1529686"/>
                <a:gd name="connsiteX1723" fmla="*/ 1085465 w 2068972"/>
                <a:gd name="connsiteY1723" fmla="*/ 1270976 h 1529686"/>
                <a:gd name="connsiteX1724" fmla="*/ 1083185 w 2068972"/>
                <a:gd name="connsiteY1724" fmla="*/ 1264136 h 1529686"/>
                <a:gd name="connsiteX1725" fmla="*/ 1083185 w 2068972"/>
                <a:gd name="connsiteY1725" fmla="*/ 1261583 h 1529686"/>
                <a:gd name="connsiteX1726" fmla="*/ 1091757 w 2068972"/>
                <a:gd name="connsiteY1726" fmla="*/ 1261036 h 1529686"/>
                <a:gd name="connsiteX1727" fmla="*/ 1099143 w 2068972"/>
                <a:gd name="connsiteY1727" fmla="*/ 1262677 h 1529686"/>
                <a:gd name="connsiteX1728" fmla="*/ 1109995 w 2068972"/>
                <a:gd name="connsiteY1728" fmla="*/ 1263863 h 1529686"/>
                <a:gd name="connsiteX1729" fmla="*/ 1114828 w 2068972"/>
                <a:gd name="connsiteY1729" fmla="*/ 1258665 h 1529686"/>
                <a:gd name="connsiteX1730" fmla="*/ 1124585 w 2068972"/>
                <a:gd name="connsiteY1730" fmla="*/ 1249546 h 1529686"/>
                <a:gd name="connsiteX1731" fmla="*/ 1123673 w 2068972"/>
                <a:gd name="connsiteY1731" fmla="*/ 1244622 h 1529686"/>
                <a:gd name="connsiteX1732" fmla="*/ 1124859 w 2068972"/>
                <a:gd name="connsiteY1732" fmla="*/ 1240062 h 1529686"/>
                <a:gd name="connsiteX1733" fmla="*/ 1115740 w 2068972"/>
                <a:gd name="connsiteY1733" fmla="*/ 1237874 h 1529686"/>
                <a:gd name="connsiteX1734" fmla="*/ 1122853 w 2068972"/>
                <a:gd name="connsiteY1734" fmla="*/ 1235503 h 1529686"/>
                <a:gd name="connsiteX1735" fmla="*/ 1129418 w 2068972"/>
                <a:gd name="connsiteY1735" fmla="*/ 1230123 h 1529686"/>
                <a:gd name="connsiteX1736" fmla="*/ 1139905 w 2068972"/>
                <a:gd name="connsiteY1736" fmla="*/ 1233862 h 1529686"/>
                <a:gd name="connsiteX1737" fmla="*/ 1143097 w 2068972"/>
                <a:gd name="connsiteY1737" fmla="*/ 1225837 h 1529686"/>
                <a:gd name="connsiteX1738" fmla="*/ 1151030 w 2068972"/>
                <a:gd name="connsiteY1738" fmla="*/ 1230670 h 1529686"/>
                <a:gd name="connsiteX1739" fmla="*/ 1160149 w 2068972"/>
                <a:gd name="connsiteY1739" fmla="*/ 1232676 h 1529686"/>
                <a:gd name="connsiteX1740" fmla="*/ 1163250 w 2068972"/>
                <a:gd name="connsiteY1740" fmla="*/ 1229029 h 1529686"/>
                <a:gd name="connsiteX1741" fmla="*/ 1170727 w 2068972"/>
                <a:gd name="connsiteY1741" fmla="*/ 1231308 h 1529686"/>
                <a:gd name="connsiteX1742" fmla="*/ 1182399 w 2068972"/>
                <a:gd name="connsiteY1742" fmla="*/ 1222189 h 1529686"/>
                <a:gd name="connsiteX1743" fmla="*/ 1179208 w 2068972"/>
                <a:gd name="connsiteY1743" fmla="*/ 1216171 h 1529686"/>
                <a:gd name="connsiteX1744" fmla="*/ 1174648 w 2068972"/>
                <a:gd name="connsiteY1744" fmla="*/ 1208237 h 1529686"/>
                <a:gd name="connsiteX1745" fmla="*/ 1188965 w 2068972"/>
                <a:gd name="connsiteY1745" fmla="*/ 1205684 h 1529686"/>
                <a:gd name="connsiteX1746" fmla="*/ 1185773 w 2068972"/>
                <a:gd name="connsiteY1746" fmla="*/ 1202493 h 1529686"/>
                <a:gd name="connsiteX1747" fmla="*/ 1191792 w 2068972"/>
                <a:gd name="connsiteY1747" fmla="*/ 1199118 h 1529686"/>
                <a:gd name="connsiteX1748" fmla="*/ 1191245 w 2068972"/>
                <a:gd name="connsiteY1748" fmla="*/ 1195927 h 1529686"/>
                <a:gd name="connsiteX1749" fmla="*/ 1194892 w 2068972"/>
                <a:gd name="connsiteY1749" fmla="*/ 1195106 h 1529686"/>
                <a:gd name="connsiteX1750" fmla="*/ 1196898 w 2068972"/>
                <a:gd name="connsiteY1750" fmla="*/ 1192006 h 1529686"/>
                <a:gd name="connsiteX1751" fmla="*/ 1186685 w 2068972"/>
                <a:gd name="connsiteY1751" fmla="*/ 1189635 h 1529686"/>
                <a:gd name="connsiteX1752" fmla="*/ 1188327 w 2068972"/>
                <a:gd name="connsiteY1752" fmla="*/ 1187082 h 1529686"/>
                <a:gd name="connsiteX1753" fmla="*/ 1192886 w 2068972"/>
                <a:gd name="connsiteY1753" fmla="*/ 1185440 h 1529686"/>
                <a:gd name="connsiteX1754" fmla="*/ 1198631 w 2068972"/>
                <a:gd name="connsiteY1754" fmla="*/ 1189088 h 1529686"/>
                <a:gd name="connsiteX1755" fmla="*/ 1212857 w 2068972"/>
                <a:gd name="connsiteY1755" fmla="*/ 1189635 h 1529686"/>
                <a:gd name="connsiteX1756" fmla="*/ 1208023 w 2068972"/>
                <a:gd name="connsiteY1756" fmla="*/ 1195380 h 1529686"/>
                <a:gd name="connsiteX1757" fmla="*/ 1197810 w 2068972"/>
                <a:gd name="connsiteY1757" fmla="*/ 1204499 h 1529686"/>
                <a:gd name="connsiteX1758" fmla="*/ 1194892 w 2068972"/>
                <a:gd name="connsiteY1758" fmla="*/ 1213070 h 1529686"/>
                <a:gd name="connsiteX1759" fmla="*/ 1199451 w 2068972"/>
                <a:gd name="connsiteY1759" fmla="*/ 1214529 h 1529686"/>
                <a:gd name="connsiteX1760" fmla="*/ 1215136 w 2068972"/>
                <a:gd name="connsiteY1760" fmla="*/ 1221642 h 1529686"/>
                <a:gd name="connsiteX1761" fmla="*/ 1215136 w 2068972"/>
                <a:gd name="connsiteY1761" fmla="*/ 1215624 h 1529686"/>
                <a:gd name="connsiteX1762" fmla="*/ 1217689 w 2068972"/>
                <a:gd name="connsiteY1762" fmla="*/ 1208785 h 1529686"/>
                <a:gd name="connsiteX1763" fmla="*/ 1220881 w 2068972"/>
                <a:gd name="connsiteY1763" fmla="*/ 1214803 h 1529686"/>
                <a:gd name="connsiteX1764" fmla="*/ 1231915 w 2068972"/>
                <a:gd name="connsiteY1764" fmla="*/ 1209058 h 1529686"/>
                <a:gd name="connsiteX1765" fmla="*/ 1242766 w 2068972"/>
                <a:gd name="connsiteY1765" fmla="*/ 1211064 h 1529686"/>
                <a:gd name="connsiteX1766" fmla="*/ 1249879 w 2068972"/>
                <a:gd name="connsiteY1766" fmla="*/ 1212797 h 1529686"/>
                <a:gd name="connsiteX1767" fmla="*/ 1257357 w 2068972"/>
                <a:gd name="connsiteY1767" fmla="*/ 1207599 h 1529686"/>
                <a:gd name="connsiteX1768" fmla="*/ 1260731 w 2068972"/>
                <a:gd name="connsiteY1768" fmla="*/ 1202219 h 1529686"/>
                <a:gd name="connsiteX1769" fmla="*/ 1264469 w 2068972"/>
                <a:gd name="connsiteY1769" fmla="*/ 1199392 h 1529686"/>
                <a:gd name="connsiteX1770" fmla="*/ 1269303 w 2068972"/>
                <a:gd name="connsiteY1770" fmla="*/ 1201945 h 1529686"/>
                <a:gd name="connsiteX1771" fmla="*/ 1269303 w 2068972"/>
                <a:gd name="connsiteY1771" fmla="*/ 1198845 h 1529686"/>
                <a:gd name="connsiteX1772" fmla="*/ 1267843 w 2068972"/>
                <a:gd name="connsiteY1772" fmla="*/ 1195653 h 1529686"/>
                <a:gd name="connsiteX1773" fmla="*/ 1266202 w 2068972"/>
                <a:gd name="connsiteY1773" fmla="*/ 1192553 h 1529686"/>
                <a:gd name="connsiteX1774" fmla="*/ 1263558 w 2068972"/>
                <a:gd name="connsiteY1774" fmla="*/ 1187446 h 1529686"/>
                <a:gd name="connsiteX1775" fmla="*/ 1268117 w 2068972"/>
                <a:gd name="connsiteY1775" fmla="*/ 1190000 h 1529686"/>
                <a:gd name="connsiteX1776" fmla="*/ 1275048 w 2068972"/>
                <a:gd name="connsiteY1776" fmla="*/ 1192553 h 1529686"/>
                <a:gd name="connsiteX1777" fmla="*/ 1285534 w 2068972"/>
                <a:gd name="connsiteY1777" fmla="*/ 1195380 h 1529686"/>
                <a:gd name="connsiteX1778" fmla="*/ 1284440 w 2068972"/>
                <a:gd name="connsiteY1778" fmla="*/ 1192006 h 1529686"/>
                <a:gd name="connsiteX1779" fmla="*/ 1283802 w 2068972"/>
                <a:gd name="connsiteY1779" fmla="*/ 1186808 h 1529686"/>
                <a:gd name="connsiteX1780" fmla="*/ 1287267 w 2068972"/>
                <a:gd name="connsiteY1780" fmla="*/ 1190273 h 1529686"/>
                <a:gd name="connsiteX1781" fmla="*/ 1301492 w 2068972"/>
                <a:gd name="connsiteY1781" fmla="*/ 1185714 h 1529686"/>
                <a:gd name="connsiteX1782" fmla="*/ 1306052 w 2068972"/>
                <a:gd name="connsiteY1782" fmla="*/ 1179422 h 1529686"/>
                <a:gd name="connsiteX1783" fmla="*/ 1307511 w 2068972"/>
                <a:gd name="connsiteY1783" fmla="*/ 1176321 h 1529686"/>
                <a:gd name="connsiteX1784" fmla="*/ 1307511 w 2068972"/>
                <a:gd name="connsiteY1784" fmla="*/ 1172309 h 1529686"/>
                <a:gd name="connsiteX1785" fmla="*/ 1310064 w 2068972"/>
                <a:gd name="connsiteY1785" fmla="*/ 1173768 h 1529686"/>
                <a:gd name="connsiteX1786" fmla="*/ 1314350 w 2068972"/>
                <a:gd name="connsiteY1786" fmla="*/ 1175409 h 1529686"/>
                <a:gd name="connsiteX1787" fmla="*/ 1321463 w 2068972"/>
                <a:gd name="connsiteY1787" fmla="*/ 1164011 h 1529686"/>
                <a:gd name="connsiteX1788" fmla="*/ 1324290 w 2068972"/>
                <a:gd name="connsiteY1788" fmla="*/ 1156351 h 1529686"/>
                <a:gd name="connsiteX1789" fmla="*/ 1324837 w 2068972"/>
                <a:gd name="connsiteY1789" fmla="*/ 1152612 h 1529686"/>
                <a:gd name="connsiteX1790" fmla="*/ 1337421 w 2068972"/>
                <a:gd name="connsiteY1790" fmla="*/ 1145226 h 1529686"/>
                <a:gd name="connsiteX1791" fmla="*/ 1336235 w 2068972"/>
                <a:gd name="connsiteY1791" fmla="*/ 1140393 h 1529686"/>
                <a:gd name="connsiteX1792" fmla="*/ 1342254 w 2068972"/>
                <a:gd name="connsiteY1792" fmla="*/ 1134648 h 1529686"/>
                <a:gd name="connsiteX1793" fmla="*/ 1339974 w 2068972"/>
                <a:gd name="connsiteY1793" fmla="*/ 1131547 h 1529686"/>
                <a:gd name="connsiteX1794" fmla="*/ 1346814 w 2068972"/>
                <a:gd name="connsiteY1794" fmla="*/ 1126167 h 1529686"/>
                <a:gd name="connsiteX1795" fmla="*/ 1346266 w 2068972"/>
                <a:gd name="connsiteY1795" fmla="*/ 1121881 h 1529686"/>
                <a:gd name="connsiteX1796" fmla="*/ 1353653 w 2068972"/>
                <a:gd name="connsiteY1796" fmla="*/ 1116410 h 1529686"/>
                <a:gd name="connsiteX1797" fmla="*/ 1352832 w 2068972"/>
                <a:gd name="connsiteY1797" fmla="*/ 1114221 h 1529686"/>
                <a:gd name="connsiteX1798" fmla="*/ 1354747 w 2068972"/>
                <a:gd name="connsiteY1798" fmla="*/ 1111303 h 1529686"/>
                <a:gd name="connsiteX1799" fmla="*/ 1385569 w 2068972"/>
                <a:gd name="connsiteY1799" fmla="*/ 1097078 h 1529686"/>
                <a:gd name="connsiteX1800" fmla="*/ 1387302 w 2068972"/>
                <a:gd name="connsiteY1800" fmla="*/ 1093977 h 1529686"/>
                <a:gd name="connsiteX1801" fmla="*/ 1389855 w 2068972"/>
                <a:gd name="connsiteY1801" fmla="*/ 1089965 h 1529686"/>
                <a:gd name="connsiteX1802" fmla="*/ 1389855 w 2068972"/>
                <a:gd name="connsiteY1802" fmla="*/ 1085953 h 1529686"/>
                <a:gd name="connsiteX1803" fmla="*/ 1384383 w 2068972"/>
                <a:gd name="connsiteY1803" fmla="*/ 1084494 h 1529686"/>
                <a:gd name="connsiteX1804" fmla="*/ 1377544 w 2068972"/>
                <a:gd name="connsiteY1804" fmla="*/ 1082305 h 1529686"/>
                <a:gd name="connsiteX1805" fmla="*/ 1384110 w 2068972"/>
                <a:gd name="connsiteY1805" fmla="*/ 1076287 h 1529686"/>
                <a:gd name="connsiteX1806" fmla="*/ 1379824 w 2068972"/>
                <a:gd name="connsiteY1806" fmla="*/ 1073186 h 1529686"/>
                <a:gd name="connsiteX1807" fmla="*/ 1374170 w 2068972"/>
                <a:gd name="connsiteY1807" fmla="*/ 1067715 h 1529686"/>
                <a:gd name="connsiteX1808" fmla="*/ 1374170 w 2068972"/>
                <a:gd name="connsiteY1808" fmla="*/ 1064067 h 1529686"/>
                <a:gd name="connsiteX1809" fmla="*/ 1375538 w 2068972"/>
                <a:gd name="connsiteY1809" fmla="*/ 1059508 h 1529686"/>
                <a:gd name="connsiteX1810" fmla="*/ 1380736 w 2068972"/>
                <a:gd name="connsiteY1810" fmla="*/ 1065162 h 1529686"/>
                <a:gd name="connsiteX1811" fmla="*/ 1383563 w 2068972"/>
                <a:gd name="connsiteY1811" fmla="*/ 1069995 h 1529686"/>
                <a:gd name="connsiteX1812" fmla="*/ 1390128 w 2068972"/>
                <a:gd name="connsiteY1812" fmla="*/ 1074828 h 1529686"/>
                <a:gd name="connsiteX1813" fmla="*/ 1400615 w 2068972"/>
                <a:gd name="connsiteY1813" fmla="*/ 1079114 h 1529686"/>
                <a:gd name="connsiteX1814" fmla="*/ 1402895 w 2068972"/>
                <a:gd name="connsiteY1814" fmla="*/ 1081667 h 1529686"/>
                <a:gd name="connsiteX1815" fmla="*/ 1402895 w 2068972"/>
                <a:gd name="connsiteY1815" fmla="*/ 1087685 h 1529686"/>
                <a:gd name="connsiteX1816" fmla="*/ 1411466 w 2068972"/>
                <a:gd name="connsiteY1816" fmla="*/ 1089965 h 1529686"/>
                <a:gd name="connsiteX1817" fmla="*/ 1424324 w 2068972"/>
                <a:gd name="connsiteY1817" fmla="*/ 1091059 h 1529686"/>
                <a:gd name="connsiteX1818" fmla="*/ 1437638 w 2068972"/>
                <a:gd name="connsiteY1818" fmla="*/ 1085679 h 1529686"/>
                <a:gd name="connsiteX1819" fmla="*/ 1438276 w 2068972"/>
                <a:gd name="connsiteY1819" fmla="*/ 1082852 h 1529686"/>
                <a:gd name="connsiteX1820" fmla="*/ 1443930 w 2068972"/>
                <a:gd name="connsiteY1820" fmla="*/ 1081940 h 1529686"/>
                <a:gd name="connsiteX1821" fmla="*/ 1447395 w 2068972"/>
                <a:gd name="connsiteY1821" fmla="*/ 1085953 h 1529686"/>
                <a:gd name="connsiteX1822" fmla="*/ 1455602 w 2068972"/>
                <a:gd name="connsiteY1822" fmla="*/ 1086500 h 1529686"/>
                <a:gd name="connsiteX1823" fmla="*/ 1453961 w 2068972"/>
                <a:gd name="connsiteY1823" fmla="*/ 1079934 h 1529686"/>
                <a:gd name="connsiteX1824" fmla="*/ 1455328 w 2068972"/>
                <a:gd name="connsiteY1824" fmla="*/ 1077381 h 1529686"/>
                <a:gd name="connsiteX1825" fmla="*/ 1460800 w 2068972"/>
                <a:gd name="connsiteY1825" fmla="*/ 1073460 h 1529686"/>
                <a:gd name="connsiteX1826" fmla="*/ 1466180 w 2068972"/>
                <a:gd name="connsiteY1826" fmla="*/ 1072821 h 1529686"/>
                <a:gd name="connsiteX1827" fmla="*/ 1473019 w 2068972"/>
                <a:gd name="connsiteY1827" fmla="*/ 1078293 h 1529686"/>
                <a:gd name="connsiteX1828" fmla="*/ 1476484 w 2068972"/>
                <a:gd name="connsiteY1828" fmla="*/ 1081120 h 1529686"/>
                <a:gd name="connsiteX1829" fmla="*/ 1483871 w 2068972"/>
                <a:gd name="connsiteY1829" fmla="*/ 1077746 h 1529686"/>
                <a:gd name="connsiteX1830" fmla="*/ 1486971 w 2068972"/>
                <a:gd name="connsiteY1830" fmla="*/ 1073186 h 1529686"/>
                <a:gd name="connsiteX1831" fmla="*/ 1493811 w 2068972"/>
                <a:gd name="connsiteY1831" fmla="*/ 1074280 h 1529686"/>
                <a:gd name="connsiteX1832" fmla="*/ 1504388 w 2068972"/>
                <a:gd name="connsiteY1832" fmla="*/ 1073733 h 1529686"/>
                <a:gd name="connsiteX1833" fmla="*/ 1522079 w 2068972"/>
                <a:gd name="connsiteY1833" fmla="*/ 1063703 h 1529686"/>
                <a:gd name="connsiteX1834" fmla="*/ 1529931 w 2068972"/>
                <a:gd name="connsiteY1834" fmla="*/ 1064168 h 1529686"/>
                <a:gd name="connsiteX1835" fmla="*/ 1530286 w 2068972"/>
                <a:gd name="connsiteY1835" fmla="*/ 1064614 h 1529686"/>
                <a:gd name="connsiteX1836" fmla="*/ 1538311 w 2068972"/>
                <a:gd name="connsiteY1836" fmla="*/ 1066256 h 1529686"/>
                <a:gd name="connsiteX1837" fmla="*/ 1593024 w 2068972"/>
                <a:gd name="connsiteY1837" fmla="*/ 1049477 h 1529686"/>
                <a:gd name="connsiteX1838" fmla="*/ 1609074 w 2068972"/>
                <a:gd name="connsiteY1838" fmla="*/ 1032972 h 1529686"/>
                <a:gd name="connsiteX1839" fmla="*/ 1611627 w 2068972"/>
                <a:gd name="connsiteY1839" fmla="*/ 1030966 h 1529686"/>
                <a:gd name="connsiteX1840" fmla="*/ 1617828 w 2068972"/>
                <a:gd name="connsiteY1840" fmla="*/ 1032698 h 1529686"/>
                <a:gd name="connsiteX1841" fmla="*/ 1620107 w 2068972"/>
                <a:gd name="connsiteY1841" fmla="*/ 1030692 h 1529686"/>
                <a:gd name="connsiteX1842" fmla="*/ 1624120 w 2068972"/>
                <a:gd name="connsiteY1842" fmla="*/ 1024126 h 1529686"/>
                <a:gd name="connsiteX1843" fmla="*/ 1623026 w 2068972"/>
                <a:gd name="connsiteY1843" fmla="*/ 1021847 h 1529686"/>
                <a:gd name="connsiteX1844" fmla="*/ 1624394 w 2068972"/>
                <a:gd name="connsiteY1844" fmla="*/ 1019293 h 1529686"/>
                <a:gd name="connsiteX1845" fmla="*/ 1636978 w 2068972"/>
                <a:gd name="connsiteY1845" fmla="*/ 1020661 h 1529686"/>
                <a:gd name="connsiteX1846" fmla="*/ 1641263 w 2068972"/>
                <a:gd name="connsiteY1846" fmla="*/ 1018108 h 1529686"/>
                <a:gd name="connsiteX1847" fmla="*/ 1639805 w 2068972"/>
                <a:gd name="connsiteY1847" fmla="*/ 1012728 h 1529686"/>
                <a:gd name="connsiteX1848" fmla="*/ 1637889 w 2068972"/>
                <a:gd name="connsiteY1848" fmla="*/ 1012363 h 1529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Lst>
              <a:rect l="l" t="t" r="r" b="b"/>
              <a:pathLst>
                <a:path w="2068972" h="1529686">
                  <a:moveTo>
                    <a:pt x="1637889" y="1012363"/>
                  </a:moveTo>
                  <a:cubicBezTo>
                    <a:pt x="1638984" y="1012363"/>
                    <a:pt x="1642449" y="1013184"/>
                    <a:pt x="1642996" y="1014916"/>
                  </a:cubicBezTo>
                  <a:cubicBezTo>
                    <a:pt x="1643543" y="1016649"/>
                    <a:pt x="1648650" y="1014369"/>
                    <a:pt x="1653209" y="1012636"/>
                  </a:cubicBezTo>
                  <a:cubicBezTo>
                    <a:pt x="1657769" y="1010904"/>
                    <a:pt x="1658680" y="1006983"/>
                    <a:pt x="1651568" y="1003518"/>
                  </a:cubicBezTo>
                  <a:cubicBezTo>
                    <a:pt x="1644455" y="1000052"/>
                    <a:pt x="1651021" y="1001238"/>
                    <a:pt x="1652662" y="1001876"/>
                  </a:cubicBezTo>
                  <a:cubicBezTo>
                    <a:pt x="1654459" y="1002369"/>
                    <a:pt x="1656282" y="1002733"/>
                    <a:pt x="1658133" y="1002970"/>
                  </a:cubicBezTo>
                  <a:cubicBezTo>
                    <a:pt x="1659775" y="1002970"/>
                    <a:pt x="1660960" y="1000691"/>
                    <a:pt x="1663240" y="1004703"/>
                  </a:cubicBezTo>
                  <a:cubicBezTo>
                    <a:pt x="1665519" y="1008715"/>
                    <a:pt x="1666067" y="1006162"/>
                    <a:pt x="1668347" y="1002150"/>
                  </a:cubicBezTo>
                  <a:cubicBezTo>
                    <a:pt x="1670627" y="998137"/>
                    <a:pt x="1672085" y="996131"/>
                    <a:pt x="1665519" y="993031"/>
                  </a:cubicBezTo>
                  <a:cubicBezTo>
                    <a:pt x="1658954" y="989930"/>
                    <a:pt x="1679472" y="991572"/>
                    <a:pt x="1682937" y="991572"/>
                  </a:cubicBezTo>
                  <a:cubicBezTo>
                    <a:pt x="1686402" y="991572"/>
                    <a:pt x="1686037" y="991025"/>
                    <a:pt x="1683484" y="988471"/>
                  </a:cubicBezTo>
                  <a:cubicBezTo>
                    <a:pt x="1680930" y="985918"/>
                    <a:pt x="1686311" y="989018"/>
                    <a:pt x="1689685" y="990204"/>
                  </a:cubicBezTo>
                  <a:cubicBezTo>
                    <a:pt x="1693059" y="991389"/>
                    <a:pt x="1693150" y="991025"/>
                    <a:pt x="1693424" y="989292"/>
                  </a:cubicBezTo>
                  <a:cubicBezTo>
                    <a:pt x="1693697" y="987559"/>
                    <a:pt x="1691417" y="986465"/>
                    <a:pt x="1686858" y="985918"/>
                  </a:cubicBezTo>
                  <a:cubicBezTo>
                    <a:pt x="1682299" y="985371"/>
                    <a:pt x="1690870" y="982453"/>
                    <a:pt x="1699168" y="981085"/>
                  </a:cubicBezTo>
                  <a:cubicBezTo>
                    <a:pt x="1707804" y="979480"/>
                    <a:pt x="1715966" y="975960"/>
                    <a:pt x="1723060" y="970781"/>
                  </a:cubicBezTo>
                  <a:cubicBezTo>
                    <a:pt x="1729900" y="965674"/>
                    <a:pt x="1717953" y="966495"/>
                    <a:pt x="1716221" y="966768"/>
                  </a:cubicBezTo>
                  <a:cubicBezTo>
                    <a:pt x="1714489" y="967042"/>
                    <a:pt x="1676918" y="965674"/>
                    <a:pt x="1665246" y="965948"/>
                  </a:cubicBezTo>
                  <a:cubicBezTo>
                    <a:pt x="1655289" y="965555"/>
                    <a:pt x="1645504" y="963230"/>
                    <a:pt x="1636431" y="959108"/>
                  </a:cubicBezTo>
                  <a:cubicBezTo>
                    <a:pt x="1633303" y="958087"/>
                    <a:pt x="1630257" y="956838"/>
                    <a:pt x="1627312" y="955370"/>
                  </a:cubicBezTo>
                  <a:cubicBezTo>
                    <a:pt x="1624484" y="953728"/>
                    <a:pt x="1621931" y="954823"/>
                    <a:pt x="1619925" y="954275"/>
                  </a:cubicBezTo>
                  <a:cubicBezTo>
                    <a:pt x="1617919" y="953728"/>
                    <a:pt x="1613086" y="957102"/>
                    <a:pt x="1617919" y="952816"/>
                  </a:cubicBezTo>
                  <a:cubicBezTo>
                    <a:pt x="1622752" y="948530"/>
                    <a:pt x="1606520" y="956008"/>
                    <a:pt x="1606520" y="956008"/>
                  </a:cubicBezTo>
                  <a:cubicBezTo>
                    <a:pt x="1590517" y="962172"/>
                    <a:pt x="1573884" y="966549"/>
                    <a:pt x="1556913" y="969048"/>
                  </a:cubicBezTo>
                  <a:cubicBezTo>
                    <a:pt x="1552582" y="970443"/>
                    <a:pt x="1549190" y="973835"/>
                    <a:pt x="1547794" y="978167"/>
                  </a:cubicBezTo>
                  <a:cubicBezTo>
                    <a:pt x="1545879" y="983091"/>
                    <a:pt x="1519617" y="974246"/>
                    <a:pt x="1510225" y="972513"/>
                  </a:cubicBezTo>
                  <a:cubicBezTo>
                    <a:pt x="1500832" y="970781"/>
                    <a:pt x="1509404" y="970234"/>
                    <a:pt x="1512230" y="969413"/>
                  </a:cubicBezTo>
                  <a:cubicBezTo>
                    <a:pt x="1516334" y="968346"/>
                    <a:pt x="1520684" y="968829"/>
                    <a:pt x="1524450" y="970781"/>
                  </a:cubicBezTo>
                  <a:cubicBezTo>
                    <a:pt x="1528736" y="973060"/>
                    <a:pt x="1531015" y="970234"/>
                    <a:pt x="1533569" y="969686"/>
                  </a:cubicBezTo>
                  <a:cubicBezTo>
                    <a:pt x="1536123" y="969139"/>
                    <a:pt x="1548706" y="962847"/>
                    <a:pt x="1552628" y="960567"/>
                  </a:cubicBezTo>
                  <a:cubicBezTo>
                    <a:pt x="1556394" y="957777"/>
                    <a:pt x="1561163" y="956710"/>
                    <a:pt x="1565759" y="957649"/>
                  </a:cubicBezTo>
                  <a:cubicBezTo>
                    <a:pt x="1570163" y="958771"/>
                    <a:pt x="1574841" y="957722"/>
                    <a:pt x="1578343" y="954823"/>
                  </a:cubicBezTo>
                  <a:cubicBezTo>
                    <a:pt x="1581443" y="952816"/>
                    <a:pt x="1578343" y="949716"/>
                    <a:pt x="1574878" y="948257"/>
                  </a:cubicBezTo>
                  <a:cubicBezTo>
                    <a:pt x="1570993" y="947272"/>
                    <a:pt x="1566889" y="947591"/>
                    <a:pt x="1563205" y="949169"/>
                  </a:cubicBezTo>
                  <a:cubicBezTo>
                    <a:pt x="1558172" y="949725"/>
                    <a:pt x="1553102" y="949725"/>
                    <a:pt x="1548068" y="949169"/>
                  </a:cubicBezTo>
                  <a:cubicBezTo>
                    <a:pt x="1544420" y="949169"/>
                    <a:pt x="1526183" y="953455"/>
                    <a:pt x="1520164" y="953728"/>
                  </a:cubicBezTo>
                  <a:cubicBezTo>
                    <a:pt x="1516745" y="953965"/>
                    <a:pt x="1513781" y="951394"/>
                    <a:pt x="1513544" y="947974"/>
                  </a:cubicBezTo>
                  <a:cubicBezTo>
                    <a:pt x="1513517" y="947518"/>
                    <a:pt x="1513534" y="947062"/>
                    <a:pt x="1513598" y="946616"/>
                  </a:cubicBezTo>
                  <a:cubicBezTo>
                    <a:pt x="1514237" y="945156"/>
                    <a:pt x="1501653" y="947436"/>
                    <a:pt x="1496819" y="948257"/>
                  </a:cubicBezTo>
                  <a:cubicBezTo>
                    <a:pt x="1491987" y="949078"/>
                    <a:pt x="1492260" y="950263"/>
                    <a:pt x="1486880" y="952543"/>
                  </a:cubicBezTo>
                  <a:cubicBezTo>
                    <a:pt x="1481500" y="954823"/>
                    <a:pt x="1485147" y="948622"/>
                    <a:pt x="1486880" y="947710"/>
                  </a:cubicBezTo>
                  <a:cubicBezTo>
                    <a:pt x="1492242" y="945922"/>
                    <a:pt x="1497768" y="944700"/>
                    <a:pt x="1503385" y="944062"/>
                  </a:cubicBezTo>
                  <a:cubicBezTo>
                    <a:pt x="1507498" y="944044"/>
                    <a:pt x="1511565" y="943178"/>
                    <a:pt x="1515331" y="941509"/>
                  </a:cubicBezTo>
                  <a:cubicBezTo>
                    <a:pt x="1518878" y="936439"/>
                    <a:pt x="1521586" y="930840"/>
                    <a:pt x="1523356" y="924912"/>
                  </a:cubicBezTo>
                  <a:cubicBezTo>
                    <a:pt x="1523356" y="923271"/>
                    <a:pt x="1526456" y="922086"/>
                    <a:pt x="1518158" y="919806"/>
                  </a:cubicBezTo>
                  <a:cubicBezTo>
                    <a:pt x="1509860" y="917526"/>
                    <a:pt x="1515057" y="916705"/>
                    <a:pt x="1516790" y="916341"/>
                  </a:cubicBezTo>
                  <a:cubicBezTo>
                    <a:pt x="1522963" y="916596"/>
                    <a:pt x="1529082" y="917572"/>
                    <a:pt x="1535028" y="919259"/>
                  </a:cubicBezTo>
                  <a:cubicBezTo>
                    <a:pt x="1540134" y="920900"/>
                    <a:pt x="1534390" y="916067"/>
                    <a:pt x="1530742" y="911508"/>
                  </a:cubicBezTo>
                  <a:cubicBezTo>
                    <a:pt x="1527094" y="906948"/>
                    <a:pt x="1529830" y="907222"/>
                    <a:pt x="1532475" y="908954"/>
                  </a:cubicBezTo>
                  <a:cubicBezTo>
                    <a:pt x="1535119" y="910687"/>
                    <a:pt x="1540955" y="916067"/>
                    <a:pt x="1543509" y="918073"/>
                  </a:cubicBezTo>
                  <a:cubicBezTo>
                    <a:pt x="1546062" y="920079"/>
                    <a:pt x="1551533" y="918073"/>
                    <a:pt x="1554360" y="918073"/>
                  </a:cubicBezTo>
                  <a:cubicBezTo>
                    <a:pt x="1558062" y="917763"/>
                    <a:pt x="1561783" y="917763"/>
                    <a:pt x="1565485" y="918073"/>
                  </a:cubicBezTo>
                  <a:cubicBezTo>
                    <a:pt x="1568950" y="918073"/>
                    <a:pt x="1561473" y="920627"/>
                    <a:pt x="1558372" y="920627"/>
                  </a:cubicBezTo>
                  <a:cubicBezTo>
                    <a:pt x="1553448" y="922095"/>
                    <a:pt x="1548943" y="924721"/>
                    <a:pt x="1545241" y="928286"/>
                  </a:cubicBezTo>
                  <a:cubicBezTo>
                    <a:pt x="1540928" y="931131"/>
                    <a:pt x="1536232" y="933338"/>
                    <a:pt x="1531289" y="934852"/>
                  </a:cubicBezTo>
                  <a:cubicBezTo>
                    <a:pt x="1527085" y="936001"/>
                    <a:pt x="1523566" y="938883"/>
                    <a:pt x="1521623" y="942785"/>
                  </a:cubicBezTo>
                  <a:cubicBezTo>
                    <a:pt x="1518432" y="947983"/>
                    <a:pt x="1525544" y="949351"/>
                    <a:pt x="1531563" y="948530"/>
                  </a:cubicBezTo>
                  <a:cubicBezTo>
                    <a:pt x="1537581" y="947710"/>
                    <a:pt x="1552901" y="945704"/>
                    <a:pt x="1554634" y="944792"/>
                  </a:cubicBezTo>
                  <a:cubicBezTo>
                    <a:pt x="1558500" y="943624"/>
                    <a:pt x="1562567" y="943251"/>
                    <a:pt x="1566579" y="943697"/>
                  </a:cubicBezTo>
                  <a:cubicBezTo>
                    <a:pt x="1571540" y="943542"/>
                    <a:pt x="1576419" y="942366"/>
                    <a:pt x="1580896" y="940232"/>
                  </a:cubicBezTo>
                  <a:cubicBezTo>
                    <a:pt x="1582902" y="939138"/>
                    <a:pt x="1586824" y="941144"/>
                    <a:pt x="1589377" y="942238"/>
                  </a:cubicBezTo>
                  <a:cubicBezTo>
                    <a:pt x="1591930" y="943333"/>
                    <a:pt x="1593936" y="942238"/>
                    <a:pt x="1597675" y="940232"/>
                  </a:cubicBezTo>
                  <a:cubicBezTo>
                    <a:pt x="1602991" y="938408"/>
                    <a:pt x="1608417" y="936886"/>
                    <a:pt x="1613907" y="935673"/>
                  </a:cubicBezTo>
                  <a:cubicBezTo>
                    <a:pt x="1619104" y="934305"/>
                    <a:pt x="1616460" y="932572"/>
                    <a:pt x="1613907" y="930566"/>
                  </a:cubicBezTo>
                  <a:cubicBezTo>
                    <a:pt x="1611354" y="928560"/>
                    <a:pt x="1612174" y="927466"/>
                    <a:pt x="1613907" y="926827"/>
                  </a:cubicBezTo>
                  <a:cubicBezTo>
                    <a:pt x="1615639" y="926189"/>
                    <a:pt x="1615092" y="926280"/>
                    <a:pt x="1614454" y="923180"/>
                  </a:cubicBezTo>
                  <a:cubicBezTo>
                    <a:pt x="1613815" y="920079"/>
                    <a:pt x="1611354" y="918620"/>
                    <a:pt x="1608800" y="916614"/>
                  </a:cubicBezTo>
                  <a:cubicBezTo>
                    <a:pt x="1606766" y="915365"/>
                    <a:pt x="1604925" y="913824"/>
                    <a:pt x="1603329" y="912055"/>
                  </a:cubicBezTo>
                  <a:cubicBezTo>
                    <a:pt x="1602235" y="910322"/>
                    <a:pt x="1607341" y="908954"/>
                    <a:pt x="1597128" y="911508"/>
                  </a:cubicBezTo>
                  <a:cubicBezTo>
                    <a:pt x="1589659" y="913888"/>
                    <a:pt x="1581890" y="915210"/>
                    <a:pt x="1574057" y="915429"/>
                  </a:cubicBezTo>
                  <a:cubicBezTo>
                    <a:pt x="1576610" y="914061"/>
                    <a:pt x="1600228" y="906310"/>
                    <a:pt x="1602508" y="904942"/>
                  </a:cubicBezTo>
                  <a:cubicBezTo>
                    <a:pt x="1604788" y="903574"/>
                    <a:pt x="1606520" y="904942"/>
                    <a:pt x="1604788" y="901750"/>
                  </a:cubicBezTo>
                  <a:cubicBezTo>
                    <a:pt x="1603055" y="898559"/>
                    <a:pt x="1603602" y="899471"/>
                    <a:pt x="1607888" y="901750"/>
                  </a:cubicBezTo>
                  <a:cubicBezTo>
                    <a:pt x="1612174" y="904030"/>
                    <a:pt x="1611080" y="898650"/>
                    <a:pt x="1610168" y="893543"/>
                  </a:cubicBezTo>
                  <a:cubicBezTo>
                    <a:pt x="1609256" y="888437"/>
                    <a:pt x="1597401" y="883239"/>
                    <a:pt x="1592842" y="883786"/>
                  </a:cubicBezTo>
                  <a:cubicBezTo>
                    <a:pt x="1588474" y="884233"/>
                    <a:pt x="1584079" y="884233"/>
                    <a:pt x="1579711" y="883786"/>
                  </a:cubicBezTo>
                  <a:cubicBezTo>
                    <a:pt x="1575334" y="884260"/>
                    <a:pt x="1570902" y="884078"/>
                    <a:pt x="1566579" y="883239"/>
                  </a:cubicBezTo>
                  <a:cubicBezTo>
                    <a:pt x="1562047" y="881743"/>
                    <a:pt x="1557159" y="881743"/>
                    <a:pt x="1552628" y="883239"/>
                  </a:cubicBezTo>
                  <a:cubicBezTo>
                    <a:pt x="1548342" y="884972"/>
                    <a:pt x="1548068" y="880412"/>
                    <a:pt x="1547247" y="877585"/>
                  </a:cubicBezTo>
                  <a:cubicBezTo>
                    <a:pt x="1546426" y="874758"/>
                    <a:pt x="1526456" y="879591"/>
                    <a:pt x="1515878" y="880686"/>
                  </a:cubicBezTo>
                  <a:cubicBezTo>
                    <a:pt x="1505301" y="881780"/>
                    <a:pt x="1510225" y="878132"/>
                    <a:pt x="1515057" y="878132"/>
                  </a:cubicBezTo>
                  <a:cubicBezTo>
                    <a:pt x="1522234" y="877157"/>
                    <a:pt x="1529356" y="875816"/>
                    <a:pt x="1536396" y="874120"/>
                  </a:cubicBezTo>
                  <a:cubicBezTo>
                    <a:pt x="1540134" y="873573"/>
                    <a:pt x="1542414" y="875579"/>
                    <a:pt x="1545515" y="872479"/>
                  </a:cubicBezTo>
                  <a:cubicBezTo>
                    <a:pt x="1548615" y="869378"/>
                    <a:pt x="1536396" y="863907"/>
                    <a:pt x="1530651" y="861901"/>
                  </a:cubicBezTo>
                  <a:cubicBezTo>
                    <a:pt x="1524906" y="859894"/>
                    <a:pt x="1525818" y="860442"/>
                    <a:pt x="1529557" y="859074"/>
                  </a:cubicBezTo>
                  <a:cubicBezTo>
                    <a:pt x="1533295" y="857706"/>
                    <a:pt x="1516972" y="856429"/>
                    <a:pt x="1512140" y="855882"/>
                  </a:cubicBezTo>
                  <a:cubicBezTo>
                    <a:pt x="1507306" y="855335"/>
                    <a:pt x="1510772" y="853329"/>
                    <a:pt x="1511045" y="848769"/>
                  </a:cubicBezTo>
                  <a:cubicBezTo>
                    <a:pt x="1511319" y="844210"/>
                    <a:pt x="1513872" y="847949"/>
                    <a:pt x="1516972" y="849317"/>
                  </a:cubicBezTo>
                  <a:cubicBezTo>
                    <a:pt x="1520046" y="850867"/>
                    <a:pt x="1523337" y="851943"/>
                    <a:pt x="1526730" y="852508"/>
                  </a:cubicBezTo>
                  <a:cubicBezTo>
                    <a:pt x="1531107" y="853539"/>
                    <a:pt x="1535137" y="855709"/>
                    <a:pt x="1538402" y="858800"/>
                  </a:cubicBezTo>
                  <a:cubicBezTo>
                    <a:pt x="1540134" y="860715"/>
                    <a:pt x="1540682" y="862995"/>
                    <a:pt x="1543235" y="864454"/>
                  </a:cubicBezTo>
                  <a:cubicBezTo>
                    <a:pt x="1545789" y="865913"/>
                    <a:pt x="1542414" y="860442"/>
                    <a:pt x="1553448" y="871840"/>
                  </a:cubicBezTo>
                  <a:cubicBezTo>
                    <a:pt x="1564482" y="883239"/>
                    <a:pt x="1573145" y="880412"/>
                    <a:pt x="1575151" y="879591"/>
                  </a:cubicBezTo>
                  <a:cubicBezTo>
                    <a:pt x="1577158" y="878771"/>
                    <a:pt x="1577158" y="876400"/>
                    <a:pt x="1581443" y="877859"/>
                  </a:cubicBezTo>
                  <a:cubicBezTo>
                    <a:pt x="1582538" y="877859"/>
                    <a:pt x="1582811" y="878406"/>
                    <a:pt x="1582811" y="878497"/>
                  </a:cubicBezTo>
                  <a:cubicBezTo>
                    <a:pt x="1585839" y="878160"/>
                    <a:pt x="1588903" y="878160"/>
                    <a:pt x="1591930" y="878497"/>
                  </a:cubicBezTo>
                  <a:cubicBezTo>
                    <a:pt x="1606520" y="879044"/>
                    <a:pt x="1618466" y="891902"/>
                    <a:pt x="1621567" y="894182"/>
                  </a:cubicBezTo>
                  <a:cubicBezTo>
                    <a:pt x="1626035" y="896033"/>
                    <a:pt x="1631050" y="896033"/>
                    <a:pt x="1635518" y="894182"/>
                  </a:cubicBezTo>
                  <a:cubicBezTo>
                    <a:pt x="1639805" y="892723"/>
                    <a:pt x="1641263" y="892723"/>
                    <a:pt x="1638710" y="895002"/>
                  </a:cubicBezTo>
                  <a:cubicBezTo>
                    <a:pt x="1636157" y="897282"/>
                    <a:pt x="1638710" y="897829"/>
                    <a:pt x="1640442" y="899562"/>
                  </a:cubicBezTo>
                  <a:cubicBezTo>
                    <a:pt x="1642175" y="901294"/>
                    <a:pt x="1640442" y="901568"/>
                    <a:pt x="1644090" y="904121"/>
                  </a:cubicBezTo>
                  <a:cubicBezTo>
                    <a:pt x="1647738" y="906675"/>
                    <a:pt x="1654121" y="912420"/>
                    <a:pt x="1653209" y="916979"/>
                  </a:cubicBezTo>
                  <a:cubicBezTo>
                    <a:pt x="1652297" y="921538"/>
                    <a:pt x="1653209" y="929472"/>
                    <a:pt x="1664061" y="940323"/>
                  </a:cubicBezTo>
                  <a:cubicBezTo>
                    <a:pt x="1674912" y="951175"/>
                    <a:pt x="1697983" y="949442"/>
                    <a:pt x="1703910" y="949442"/>
                  </a:cubicBezTo>
                  <a:cubicBezTo>
                    <a:pt x="1709838" y="949442"/>
                    <a:pt x="1709382" y="930384"/>
                    <a:pt x="1712209" y="925460"/>
                  </a:cubicBezTo>
                  <a:cubicBezTo>
                    <a:pt x="1715036" y="920535"/>
                    <a:pt x="1715036" y="942330"/>
                    <a:pt x="1715036" y="947163"/>
                  </a:cubicBezTo>
                  <a:cubicBezTo>
                    <a:pt x="1715036" y="951996"/>
                    <a:pt x="1723608" y="949169"/>
                    <a:pt x="1727346" y="947163"/>
                  </a:cubicBezTo>
                  <a:cubicBezTo>
                    <a:pt x="1731085" y="945156"/>
                    <a:pt x="1728440" y="949442"/>
                    <a:pt x="1728440" y="951996"/>
                  </a:cubicBezTo>
                  <a:cubicBezTo>
                    <a:pt x="1728440" y="954549"/>
                    <a:pt x="1730173" y="951996"/>
                    <a:pt x="1732726" y="950628"/>
                  </a:cubicBezTo>
                  <a:cubicBezTo>
                    <a:pt x="1735279" y="949260"/>
                    <a:pt x="1735006" y="950628"/>
                    <a:pt x="1740386" y="949442"/>
                  </a:cubicBezTo>
                  <a:cubicBezTo>
                    <a:pt x="1745766" y="948257"/>
                    <a:pt x="1739292" y="940871"/>
                    <a:pt x="1735279" y="940323"/>
                  </a:cubicBezTo>
                  <a:cubicBezTo>
                    <a:pt x="1731267" y="939776"/>
                    <a:pt x="1737012" y="938956"/>
                    <a:pt x="1741298" y="936038"/>
                  </a:cubicBezTo>
                  <a:cubicBezTo>
                    <a:pt x="1745584" y="933119"/>
                    <a:pt x="1742392" y="932390"/>
                    <a:pt x="1737833" y="932937"/>
                  </a:cubicBezTo>
                  <a:cubicBezTo>
                    <a:pt x="1733274" y="933484"/>
                    <a:pt x="1739566" y="929837"/>
                    <a:pt x="1739566" y="929837"/>
                  </a:cubicBezTo>
                  <a:cubicBezTo>
                    <a:pt x="1739566" y="929837"/>
                    <a:pt x="1739019" y="927830"/>
                    <a:pt x="1735006" y="928378"/>
                  </a:cubicBezTo>
                  <a:cubicBezTo>
                    <a:pt x="1730994" y="928925"/>
                    <a:pt x="1732179" y="926372"/>
                    <a:pt x="1736465" y="926098"/>
                  </a:cubicBezTo>
                  <a:cubicBezTo>
                    <a:pt x="1740751" y="925824"/>
                    <a:pt x="1738106" y="926098"/>
                    <a:pt x="1738745" y="923545"/>
                  </a:cubicBezTo>
                  <a:cubicBezTo>
                    <a:pt x="1739383" y="920991"/>
                    <a:pt x="1737286" y="920353"/>
                    <a:pt x="1741298" y="918985"/>
                  </a:cubicBezTo>
                  <a:cubicBezTo>
                    <a:pt x="1745310" y="917617"/>
                    <a:pt x="1740386" y="917253"/>
                    <a:pt x="1737559" y="917253"/>
                  </a:cubicBezTo>
                  <a:cubicBezTo>
                    <a:pt x="1734732" y="917253"/>
                    <a:pt x="1739019" y="915794"/>
                    <a:pt x="1733000" y="916705"/>
                  </a:cubicBezTo>
                  <a:cubicBezTo>
                    <a:pt x="1726981" y="917617"/>
                    <a:pt x="1735006" y="916705"/>
                    <a:pt x="1735279" y="914699"/>
                  </a:cubicBezTo>
                  <a:cubicBezTo>
                    <a:pt x="1735553" y="912693"/>
                    <a:pt x="1740660" y="913878"/>
                    <a:pt x="1739019" y="912420"/>
                  </a:cubicBezTo>
                  <a:cubicBezTo>
                    <a:pt x="1737377" y="910961"/>
                    <a:pt x="1732726" y="910687"/>
                    <a:pt x="1724155" y="911599"/>
                  </a:cubicBezTo>
                  <a:cubicBezTo>
                    <a:pt x="1715583" y="912511"/>
                    <a:pt x="1725613" y="909593"/>
                    <a:pt x="1728440" y="909319"/>
                  </a:cubicBezTo>
                  <a:cubicBezTo>
                    <a:pt x="1731267" y="909045"/>
                    <a:pt x="1736100" y="908681"/>
                    <a:pt x="1735279" y="907039"/>
                  </a:cubicBezTo>
                  <a:cubicBezTo>
                    <a:pt x="1734459" y="905398"/>
                    <a:pt x="1734732" y="903574"/>
                    <a:pt x="1737559" y="905307"/>
                  </a:cubicBezTo>
                  <a:cubicBezTo>
                    <a:pt x="1740386" y="907039"/>
                    <a:pt x="1739292" y="904121"/>
                    <a:pt x="1737012" y="901294"/>
                  </a:cubicBezTo>
                  <a:cubicBezTo>
                    <a:pt x="1734732" y="898467"/>
                    <a:pt x="1734459" y="899015"/>
                    <a:pt x="1731267" y="899015"/>
                  </a:cubicBezTo>
                  <a:cubicBezTo>
                    <a:pt x="1728076" y="899015"/>
                    <a:pt x="1731267" y="897009"/>
                    <a:pt x="1735006" y="895914"/>
                  </a:cubicBezTo>
                  <a:cubicBezTo>
                    <a:pt x="1738745" y="894820"/>
                    <a:pt x="1737286" y="893908"/>
                    <a:pt x="1735827" y="893634"/>
                  </a:cubicBezTo>
                  <a:cubicBezTo>
                    <a:pt x="1734368" y="893361"/>
                    <a:pt x="1734185" y="892723"/>
                    <a:pt x="1735827" y="891628"/>
                  </a:cubicBezTo>
                  <a:cubicBezTo>
                    <a:pt x="1737468" y="890534"/>
                    <a:pt x="1737012" y="889349"/>
                    <a:pt x="1737012" y="889349"/>
                  </a:cubicBezTo>
                  <a:cubicBezTo>
                    <a:pt x="1736511" y="888209"/>
                    <a:pt x="1735599" y="887288"/>
                    <a:pt x="1734459" y="886795"/>
                  </a:cubicBezTo>
                  <a:cubicBezTo>
                    <a:pt x="1732453" y="885883"/>
                    <a:pt x="1734459" y="886795"/>
                    <a:pt x="1735553" y="884789"/>
                  </a:cubicBezTo>
                  <a:cubicBezTo>
                    <a:pt x="1736648" y="882783"/>
                    <a:pt x="1732453" y="883604"/>
                    <a:pt x="1731267" y="884789"/>
                  </a:cubicBezTo>
                  <a:cubicBezTo>
                    <a:pt x="1730082" y="885975"/>
                    <a:pt x="1727893" y="884789"/>
                    <a:pt x="1724155" y="884789"/>
                  </a:cubicBezTo>
                  <a:cubicBezTo>
                    <a:pt x="1720416" y="884789"/>
                    <a:pt x="1717042" y="891081"/>
                    <a:pt x="1716768" y="894729"/>
                  </a:cubicBezTo>
                  <a:cubicBezTo>
                    <a:pt x="1716495" y="898376"/>
                    <a:pt x="1716768" y="899927"/>
                    <a:pt x="1713942" y="898467"/>
                  </a:cubicBezTo>
                  <a:cubicBezTo>
                    <a:pt x="1711114" y="897009"/>
                    <a:pt x="1711662" y="887616"/>
                    <a:pt x="1711388" y="883877"/>
                  </a:cubicBezTo>
                  <a:cubicBezTo>
                    <a:pt x="1711114" y="880139"/>
                    <a:pt x="1713942" y="878771"/>
                    <a:pt x="1717042" y="878497"/>
                  </a:cubicBezTo>
                  <a:cubicBezTo>
                    <a:pt x="1720142" y="878224"/>
                    <a:pt x="1720142" y="878497"/>
                    <a:pt x="1723060" y="877129"/>
                  </a:cubicBezTo>
                  <a:cubicBezTo>
                    <a:pt x="1725978" y="875761"/>
                    <a:pt x="1721875" y="876217"/>
                    <a:pt x="1723060" y="874485"/>
                  </a:cubicBezTo>
                  <a:cubicBezTo>
                    <a:pt x="1724245" y="872752"/>
                    <a:pt x="1725887" y="874485"/>
                    <a:pt x="1729261" y="871111"/>
                  </a:cubicBezTo>
                  <a:cubicBezTo>
                    <a:pt x="1732635" y="867737"/>
                    <a:pt x="1727620" y="869652"/>
                    <a:pt x="1726434" y="869925"/>
                  </a:cubicBezTo>
                  <a:cubicBezTo>
                    <a:pt x="1725249" y="870199"/>
                    <a:pt x="1724155" y="871111"/>
                    <a:pt x="1722422" y="869378"/>
                  </a:cubicBezTo>
                  <a:cubicBezTo>
                    <a:pt x="1720689" y="867646"/>
                    <a:pt x="1718774" y="869378"/>
                    <a:pt x="1717315" y="872570"/>
                  </a:cubicBezTo>
                  <a:cubicBezTo>
                    <a:pt x="1715856" y="875761"/>
                    <a:pt x="1712482" y="875123"/>
                    <a:pt x="1709655" y="876765"/>
                  </a:cubicBezTo>
                  <a:cubicBezTo>
                    <a:pt x="1706828" y="878406"/>
                    <a:pt x="1707923" y="880503"/>
                    <a:pt x="1707102" y="876765"/>
                  </a:cubicBezTo>
                  <a:cubicBezTo>
                    <a:pt x="1706281" y="873026"/>
                    <a:pt x="1710202" y="871293"/>
                    <a:pt x="1710202" y="871293"/>
                  </a:cubicBezTo>
                  <a:lnTo>
                    <a:pt x="1712756" y="867919"/>
                  </a:lnTo>
                  <a:cubicBezTo>
                    <a:pt x="1715309" y="864454"/>
                    <a:pt x="1711935" y="866734"/>
                    <a:pt x="1709017" y="867919"/>
                  </a:cubicBezTo>
                  <a:cubicBezTo>
                    <a:pt x="1705479" y="868266"/>
                    <a:pt x="1702023" y="869223"/>
                    <a:pt x="1698804" y="870746"/>
                  </a:cubicBezTo>
                  <a:cubicBezTo>
                    <a:pt x="1696679" y="872624"/>
                    <a:pt x="1694281" y="874166"/>
                    <a:pt x="1691691" y="875305"/>
                  </a:cubicBezTo>
                  <a:cubicBezTo>
                    <a:pt x="1689685" y="875853"/>
                    <a:pt x="1692512" y="872114"/>
                    <a:pt x="1693971" y="870472"/>
                  </a:cubicBezTo>
                  <a:cubicBezTo>
                    <a:pt x="1695430" y="868831"/>
                    <a:pt x="1698257" y="867554"/>
                    <a:pt x="1700810" y="865275"/>
                  </a:cubicBezTo>
                  <a:cubicBezTo>
                    <a:pt x="1703363" y="862995"/>
                    <a:pt x="1702543" y="861901"/>
                    <a:pt x="1704823" y="861901"/>
                  </a:cubicBezTo>
                  <a:cubicBezTo>
                    <a:pt x="1707102" y="861901"/>
                    <a:pt x="1707649" y="860989"/>
                    <a:pt x="1709929" y="858800"/>
                  </a:cubicBezTo>
                  <a:cubicBezTo>
                    <a:pt x="1712209" y="856612"/>
                    <a:pt x="1703090" y="854241"/>
                    <a:pt x="1703090" y="854241"/>
                  </a:cubicBezTo>
                  <a:cubicBezTo>
                    <a:pt x="1699661" y="853074"/>
                    <a:pt x="1696114" y="852280"/>
                    <a:pt x="1692512" y="851870"/>
                  </a:cubicBezTo>
                  <a:cubicBezTo>
                    <a:pt x="1690232" y="851870"/>
                    <a:pt x="1689138" y="850502"/>
                    <a:pt x="1687952" y="847949"/>
                  </a:cubicBezTo>
                  <a:cubicBezTo>
                    <a:pt x="1686767" y="845395"/>
                    <a:pt x="1679746" y="844210"/>
                    <a:pt x="1678286" y="843389"/>
                  </a:cubicBezTo>
                  <a:cubicBezTo>
                    <a:pt x="1676162" y="842669"/>
                    <a:pt x="1673845" y="842669"/>
                    <a:pt x="1671721" y="843389"/>
                  </a:cubicBezTo>
                  <a:cubicBezTo>
                    <a:pt x="1669988" y="843936"/>
                    <a:pt x="1669988" y="845122"/>
                    <a:pt x="1667161" y="843389"/>
                  </a:cubicBezTo>
                  <a:cubicBezTo>
                    <a:pt x="1664335" y="841657"/>
                    <a:pt x="1665793" y="839924"/>
                    <a:pt x="1664061" y="836550"/>
                  </a:cubicBezTo>
                  <a:cubicBezTo>
                    <a:pt x="1662328" y="833176"/>
                    <a:pt x="1658863" y="834544"/>
                    <a:pt x="1657222" y="833358"/>
                  </a:cubicBezTo>
                  <a:cubicBezTo>
                    <a:pt x="1655580" y="832173"/>
                    <a:pt x="1649744" y="831443"/>
                    <a:pt x="1648103" y="829984"/>
                  </a:cubicBezTo>
                  <a:cubicBezTo>
                    <a:pt x="1646187" y="828106"/>
                    <a:pt x="1643835" y="826729"/>
                    <a:pt x="1641263" y="825972"/>
                  </a:cubicBezTo>
                  <a:cubicBezTo>
                    <a:pt x="1637552" y="825580"/>
                    <a:pt x="1633795" y="825771"/>
                    <a:pt x="1630139" y="826519"/>
                  </a:cubicBezTo>
                  <a:cubicBezTo>
                    <a:pt x="1627156" y="827668"/>
                    <a:pt x="1624111" y="828635"/>
                    <a:pt x="1621020" y="829437"/>
                  </a:cubicBezTo>
                  <a:cubicBezTo>
                    <a:pt x="1619013" y="829984"/>
                    <a:pt x="1617828" y="829437"/>
                    <a:pt x="1613907" y="840836"/>
                  </a:cubicBezTo>
                  <a:cubicBezTo>
                    <a:pt x="1609986" y="852235"/>
                    <a:pt x="1610715" y="840198"/>
                    <a:pt x="1613268" y="832538"/>
                  </a:cubicBezTo>
                  <a:cubicBezTo>
                    <a:pt x="1615822" y="824878"/>
                    <a:pt x="1613907" y="827431"/>
                    <a:pt x="1602782" y="826246"/>
                  </a:cubicBezTo>
                  <a:cubicBezTo>
                    <a:pt x="1591656" y="825060"/>
                    <a:pt x="1612721" y="823966"/>
                    <a:pt x="1615913" y="824513"/>
                  </a:cubicBezTo>
                  <a:cubicBezTo>
                    <a:pt x="1623263" y="824039"/>
                    <a:pt x="1630530" y="822625"/>
                    <a:pt x="1637525" y="820318"/>
                  </a:cubicBezTo>
                  <a:cubicBezTo>
                    <a:pt x="1641263" y="818859"/>
                    <a:pt x="1639805" y="819133"/>
                    <a:pt x="1638437" y="817127"/>
                  </a:cubicBezTo>
                  <a:cubicBezTo>
                    <a:pt x="1637068" y="815121"/>
                    <a:pt x="1637525" y="814573"/>
                    <a:pt x="1636066" y="810288"/>
                  </a:cubicBezTo>
                  <a:cubicBezTo>
                    <a:pt x="1634607" y="806002"/>
                    <a:pt x="1634424" y="807187"/>
                    <a:pt x="1632418" y="806914"/>
                  </a:cubicBezTo>
                  <a:cubicBezTo>
                    <a:pt x="1628689" y="805892"/>
                    <a:pt x="1625059" y="804552"/>
                    <a:pt x="1621567" y="802901"/>
                  </a:cubicBezTo>
                  <a:cubicBezTo>
                    <a:pt x="1619013" y="801716"/>
                    <a:pt x="1619834" y="802901"/>
                    <a:pt x="1616460" y="801716"/>
                  </a:cubicBezTo>
                  <a:cubicBezTo>
                    <a:pt x="1613086" y="800530"/>
                    <a:pt x="1612174" y="800348"/>
                    <a:pt x="1609074" y="799162"/>
                  </a:cubicBezTo>
                  <a:cubicBezTo>
                    <a:pt x="1605973" y="797977"/>
                    <a:pt x="1594483" y="804907"/>
                    <a:pt x="1591656" y="806275"/>
                  </a:cubicBezTo>
                  <a:cubicBezTo>
                    <a:pt x="1588830" y="807643"/>
                    <a:pt x="1588282" y="804907"/>
                    <a:pt x="1581717" y="812294"/>
                  </a:cubicBezTo>
                  <a:cubicBezTo>
                    <a:pt x="1575151" y="819680"/>
                    <a:pt x="1579164" y="810835"/>
                    <a:pt x="1579985" y="807734"/>
                  </a:cubicBezTo>
                  <a:cubicBezTo>
                    <a:pt x="1580805" y="804634"/>
                    <a:pt x="1577158" y="805181"/>
                    <a:pt x="1572233" y="806275"/>
                  </a:cubicBezTo>
                  <a:cubicBezTo>
                    <a:pt x="1567309" y="807370"/>
                    <a:pt x="1566853" y="805454"/>
                    <a:pt x="1567674" y="802354"/>
                  </a:cubicBezTo>
                  <a:cubicBezTo>
                    <a:pt x="1568495" y="799254"/>
                    <a:pt x="1566032" y="800621"/>
                    <a:pt x="1554907" y="800621"/>
                  </a:cubicBezTo>
                  <a:cubicBezTo>
                    <a:pt x="1543782" y="800621"/>
                    <a:pt x="1550621" y="798342"/>
                    <a:pt x="1552081" y="798615"/>
                  </a:cubicBezTo>
                  <a:cubicBezTo>
                    <a:pt x="1555555" y="798588"/>
                    <a:pt x="1559002" y="798004"/>
                    <a:pt x="1562294" y="796883"/>
                  </a:cubicBezTo>
                  <a:cubicBezTo>
                    <a:pt x="1566543" y="796235"/>
                    <a:pt x="1570893" y="796737"/>
                    <a:pt x="1574878" y="798342"/>
                  </a:cubicBezTo>
                  <a:cubicBezTo>
                    <a:pt x="1588830" y="802354"/>
                    <a:pt x="1593936" y="800621"/>
                    <a:pt x="1598222" y="798342"/>
                  </a:cubicBezTo>
                  <a:cubicBezTo>
                    <a:pt x="1602800" y="795159"/>
                    <a:pt x="1608363" y="793737"/>
                    <a:pt x="1613907" y="794329"/>
                  </a:cubicBezTo>
                  <a:cubicBezTo>
                    <a:pt x="1622387" y="794968"/>
                    <a:pt x="1621567" y="789770"/>
                    <a:pt x="1623026" y="786122"/>
                  </a:cubicBezTo>
                  <a:cubicBezTo>
                    <a:pt x="1624484" y="782475"/>
                    <a:pt x="1622387" y="782931"/>
                    <a:pt x="1619287" y="782384"/>
                  </a:cubicBezTo>
                  <a:cubicBezTo>
                    <a:pt x="1616186" y="781837"/>
                    <a:pt x="1612995" y="780925"/>
                    <a:pt x="1609621" y="780104"/>
                  </a:cubicBezTo>
                  <a:cubicBezTo>
                    <a:pt x="1604669" y="778298"/>
                    <a:pt x="1599608" y="776776"/>
                    <a:pt x="1594483" y="775544"/>
                  </a:cubicBezTo>
                  <a:cubicBezTo>
                    <a:pt x="1590745" y="775544"/>
                    <a:pt x="1586824" y="775544"/>
                    <a:pt x="1583997" y="775544"/>
                  </a:cubicBezTo>
                  <a:cubicBezTo>
                    <a:pt x="1579875" y="776028"/>
                    <a:pt x="1575935" y="777496"/>
                    <a:pt x="1572507" y="779830"/>
                  </a:cubicBezTo>
                  <a:cubicBezTo>
                    <a:pt x="1569953" y="781837"/>
                    <a:pt x="1561200" y="779830"/>
                    <a:pt x="1556640" y="779830"/>
                  </a:cubicBezTo>
                  <a:cubicBezTo>
                    <a:pt x="1552081" y="779830"/>
                    <a:pt x="1551442" y="781289"/>
                    <a:pt x="1550348" y="784663"/>
                  </a:cubicBezTo>
                  <a:cubicBezTo>
                    <a:pt x="1549253" y="788037"/>
                    <a:pt x="1549162" y="789496"/>
                    <a:pt x="1545515" y="790044"/>
                  </a:cubicBezTo>
                  <a:cubicBezTo>
                    <a:pt x="1541867" y="790591"/>
                    <a:pt x="1544056" y="785849"/>
                    <a:pt x="1545515" y="783204"/>
                  </a:cubicBezTo>
                  <a:cubicBezTo>
                    <a:pt x="1546973" y="780560"/>
                    <a:pt x="1546062" y="780104"/>
                    <a:pt x="1542688" y="780104"/>
                  </a:cubicBezTo>
                  <a:cubicBezTo>
                    <a:pt x="1539314" y="780104"/>
                    <a:pt x="1539770" y="779283"/>
                    <a:pt x="1541502" y="778645"/>
                  </a:cubicBezTo>
                  <a:cubicBezTo>
                    <a:pt x="1543235" y="778007"/>
                    <a:pt x="1545515" y="777551"/>
                    <a:pt x="1549436" y="776730"/>
                  </a:cubicBezTo>
                  <a:cubicBezTo>
                    <a:pt x="1555382" y="776265"/>
                    <a:pt x="1561363" y="776821"/>
                    <a:pt x="1567127" y="778371"/>
                  </a:cubicBezTo>
                  <a:cubicBezTo>
                    <a:pt x="1570866" y="779557"/>
                    <a:pt x="1573419" y="772991"/>
                    <a:pt x="1574604" y="770985"/>
                  </a:cubicBezTo>
                  <a:cubicBezTo>
                    <a:pt x="1575790" y="768979"/>
                    <a:pt x="1567674" y="768432"/>
                    <a:pt x="1566032" y="767885"/>
                  </a:cubicBezTo>
                  <a:cubicBezTo>
                    <a:pt x="1564391" y="767337"/>
                    <a:pt x="1555455" y="764419"/>
                    <a:pt x="1553448" y="763325"/>
                  </a:cubicBezTo>
                  <a:cubicBezTo>
                    <a:pt x="1551442" y="762231"/>
                    <a:pt x="1552354" y="760134"/>
                    <a:pt x="1547794" y="759039"/>
                  </a:cubicBezTo>
                  <a:cubicBezTo>
                    <a:pt x="1543235" y="757945"/>
                    <a:pt x="1548889" y="756759"/>
                    <a:pt x="1550074" y="757307"/>
                  </a:cubicBezTo>
                  <a:cubicBezTo>
                    <a:pt x="1551260" y="757854"/>
                    <a:pt x="1557187" y="761319"/>
                    <a:pt x="1559740" y="763052"/>
                  </a:cubicBezTo>
                  <a:cubicBezTo>
                    <a:pt x="1565048" y="765413"/>
                    <a:pt x="1570729" y="766836"/>
                    <a:pt x="1576519" y="767246"/>
                  </a:cubicBezTo>
                  <a:cubicBezTo>
                    <a:pt x="1580422" y="767155"/>
                    <a:pt x="1584243" y="768377"/>
                    <a:pt x="1587371" y="770711"/>
                  </a:cubicBezTo>
                  <a:cubicBezTo>
                    <a:pt x="1589924" y="772991"/>
                    <a:pt x="1596490" y="771806"/>
                    <a:pt x="1600228" y="771259"/>
                  </a:cubicBezTo>
                  <a:cubicBezTo>
                    <a:pt x="1603967" y="770711"/>
                    <a:pt x="1607615" y="764693"/>
                    <a:pt x="1614728" y="759860"/>
                  </a:cubicBezTo>
                  <a:cubicBezTo>
                    <a:pt x="1619688" y="756541"/>
                    <a:pt x="1623007" y="751270"/>
                    <a:pt x="1623846" y="745361"/>
                  </a:cubicBezTo>
                  <a:cubicBezTo>
                    <a:pt x="1624667" y="741896"/>
                    <a:pt x="1617007" y="739342"/>
                    <a:pt x="1614728" y="738248"/>
                  </a:cubicBezTo>
                  <a:cubicBezTo>
                    <a:pt x="1611217" y="736488"/>
                    <a:pt x="1608253" y="733807"/>
                    <a:pt x="1606156" y="730497"/>
                  </a:cubicBezTo>
                  <a:cubicBezTo>
                    <a:pt x="1601596" y="724570"/>
                    <a:pt x="1610168" y="731135"/>
                    <a:pt x="1611901" y="732777"/>
                  </a:cubicBezTo>
                  <a:cubicBezTo>
                    <a:pt x="1615803" y="735795"/>
                    <a:pt x="1619880" y="738558"/>
                    <a:pt x="1624120" y="741075"/>
                  </a:cubicBezTo>
                  <a:cubicBezTo>
                    <a:pt x="1626600" y="741932"/>
                    <a:pt x="1628369" y="744130"/>
                    <a:pt x="1628679" y="746729"/>
                  </a:cubicBezTo>
                  <a:cubicBezTo>
                    <a:pt x="1629318" y="750467"/>
                    <a:pt x="1633239" y="750741"/>
                    <a:pt x="1636978" y="750741"/>
                  </a:cubicBezTo>
                  <a:cubicBezTo>
                    <a:pt x="1639649" y="750549"/>
                    <a:pt x="1642312" y="751151"/>
                    <a:pt x="1644637" y="752474"/>
                  </a:cubicBezTo>
                  <a:cubicBezTo>
                    <a:pt x="1647829" y="753933"/>
                    <a:pt x="1645823" y="748735"/>
                    <a:pt x="1645550" y="745634"/>
                  </a:cubicBezTo>
                  <a:cubicBezTo>
                    <a:pt x="1645486" y="742388"/>
                    <a:pt x="1647564" y="739497"/>
                    <a:pt x="1650656" y="738522"/>
                  </a:cubicBezTo>
                  <a:cubicBezTo>
                    <a:pt x="1655909" y="738020"/>
                    <a:pt x="1661207" y="738385"/>
                    <a:pt x="1666340" y="739616"/>
                  </a:cubicBezTo>
                  <a:cubicBezTo>
                    <a:pt x="1669359" y="740163"/>
                    <a:pt x="1672404" y="740555"/>
                    <a:pt x="1675459" y="740801"/>
                  </a:cubicBezTo>
                  <a:cubicBezTo>
                    <a:pt x="1683374" y="743136"/>
                    <a:pt x="1691171" y="745881"/>
                    <a:pt x="1698804" y="749008"/>
                  </a:cubicBezTo>
                  <a:cubicBezTo>
                    <a:pt x="1705096" y="751015"/>
                    <a:pt x="1702816" y="750741"/>
                    <a:pt x="1715036" y="747002"/>
                  </a:cubicBezTo>
                  <a:cubicBezTo>
                    <a:pt x="1727255" y="743263"/>
                    <a:pt x="1717863" y="748461"/>
                    <a:pt x="1715036" y="749647"/>
                  </a:cubicBezTo>
                  <a:cubicBezTo>
                    <a:pt x="1711032" y="751461"/>
                    <a:pt x="1706664" y="752337"/>
                    <a:pt x="1702269" y="752200"/>
                  </a:cubicBezTo>
                  <a:cubicBezTo>
                    <a:pt x="1699078" y="751288"/>
                    <a:pt x="1682299" y="745087"/>
                    <a:pt x="1678560" y="743628"/>
                  </a:cubicBezTo>
                  <a:cubicBezTo>
                    <a:pt x="1673699" y="742096"/>
                    <a:pt x="1668593" y="741504"/>
                    <a:pt x="1663514" y="741896"/>
                  </a:cubicBezTo>
                  <a:cubicBezTo>
                    <a:pt x="1654395" y="741896"/>
                    <a:pt x="1660687" y="748461"/>
                    <a:pt x="1662328" y="750467"/>
                  </a:cubicBezTo>
                  <a:cubicBezTo>
                    <a:pt x="1669660" y="755209"/>
                    <a:pt x="1677484" y="759121"/>
                    <a:pt x="1685673" y="762140"/>
                  </a:cubicBezTo>
                  <a:cubicBezTo>
                    <a:pt x="1689412" y="763052"/>
                    <a:pt x="1689412" y="765605"/>
                    <a:pt x="1693150" y="766426"/>
                  </a:cubicBezTo>
                  <a:cubicBezTo>
                    <a:pt x="1696889" y="767246"/>
                    <a:pt x="1704275" y="768432"/>
                    <a:pt x="1706555" y="768979"/>
                  </a:cubicBezTo>
                  <a:cubicBezTo>
                    <a:pt x="1708834" y="769526"/>
                    <a:pt x="1715036" y="771259"/>
                    <a:pt x="1718227" y="771806"/>
                  </a:cubicBezTo>
                  <a:cubicBezTo>
                    <a:pt x="1721419" y="772353"/>
                    <a:pt x="1726161" y="769252"/>
                    <a:pt x="1728167" y="767611"/>
                  </a:cubicBezTo>
                  <a:cubicBezTo>
                    <a:pt x="1731440" y="765249"/>
                    <a:pt x="1735279" y="763772"/>
                    <a:pt x="1739292" y="763325"/>
                  </a:cubicBezTo>
                  <a:cubicBezTo>
                    <a:pt x="1743851" y="762687"/>
                    <a:pt x="1743030" y="761045"/>
                    <a:pt x="1743578" y="757854"/>
                  </a:cubicBezTo>
                  <a:cubicBezTo>
                    <a:pt x="1744125" y="754662"/>
                    <a:pt x="1749870" y="757854"/>
                    <a:pt x="1754064" y="759039"/>
                  </a:cubicBezTo>
                  <a:cubicBezTo>
                    <a:pt x="1758678" y="759395"/>
                    <a:pt x="1763311" y="758902"/>
                    <a:pt x="1767743" y="757580"/>
                  </a:cubicBezTo>
                  <a:cubicBezTo>
                    <a:pt x="1772302" y="756759"/>
                    <a:pt x="1775494" y="760407"/>
                    <a:pt x="1779233" y="757580"/>
                  </a:cubicBezTo>
                  <a:cubicBezTo>
                    <a:pt x="1782971" y="754753"/>
                    <a:pt x="1780874" y="752747"/>
                    <a:pt x="1780054" y="751015"/>
                  </a:cubicBezTo>
                  <a:cubicBezTo>
                    <a:pt x="1779205" y="748051"/>
                    <a:pt x="1778804" y="744978"/>
                    <a:pt x="1778868" y="741896"/>
                  </a:cubicBezTo>
                  <a:cubicBezTo>
                    <a:pt x="1778868" y="739981"/>
                    <a:pt x="1780327" y="739981"/>
                    <a:pt x="1780601" y="738248"/>
                  </a:cubicBezTo>
                  <a:cubicBezTo>
                    <a:pt x="1780874" y="736515"/>
                    <a:pt x="1782060" y="737063"/>
                    <a:pt x="1785160" y="733962"/>
                  </a:cubicBezTo>
                  <a:cubicBezTo>
                    <a:pt x="1788260" y="730862"/>
                    <a:pt x="1780874" y="728217"/>
                    <a:pt x="1780874" y="728217"/>
                  </a:cubicBezTo>
                  <a:cubicBezTo>
                    <a:pt x="1780874" y="728217"/>
                    <a:pt x="1744398" y="720010"/>
                    <a:pt x="1739292" y="719098"/>
                  </a:cubicBezTo>
                  <a:cubicBezTo>
                    <a:pt x="1734185" y="718186"/>
                    <a:pt x="1733638" y="719098"/>
                    <a:pt x="1731906" y="722016"/>
                  </a:cubicBezTo>
                  <a:cubicBezTo>
                    <a:pt x="1730173" y="724934"/>
                    <a:pt x="1731906" y="725664"/>
                    <a:pt x="1733911" y="727944"/>
                  </a:cubicBezTo>
                  <a:cubicBezTo>
                    <a:pt x="1735918" y="730223"/>
                    <a:pt x="1735827" y="733141"/>
                    <a:pt x="1736739" y="737063"/>
                  </a:cubicBezTo>
                  <a:cubicBezTo>
                    <a:pt x="1737650" y="740984"/>
                    <a:pt x="1737559" y="744540"/>
                    <a:pt x="1735279" y="744540"/>
                  </a:cubicBezTo>
                  <a:cubicBezTo>
                    <a:pt x="1733000" y="744540"/>
                    <a:pt x="1733274" y="738795"/>
                    <a:pt x="1733911" y="735968"/>
                  </a:cubicBezTo>
                  <a:cubicBezTo>
                    <a:pt x="1734550" y="733141"/>
                    <a:pt x="1732726" y="731409"/>
                    <a:pt x="1730447" y="729129"/>
                  </a:cubicBezTo>
                  <a:cubicBezTo>
                    <a:pt x="1726225" y="725272"/>
                    <a:pt x="1721647" y="721816"/>
                    <a:pt x="1716768" y="718825"/>
                  </a:cubicBezTo>
                  <a:cubicBezTo>
                    <a:pt x="1712209" y="716271"/>
                    <a:pt x="1715947" y="715998"/>
                    <a:pt x="1718227" y="715998"/>
                  </a:cubicBezTo>
                  <a:cubicBezTo>
                    <a:pt x="1720507" y="715998"/>
                    <a:pt x="1721054" y="715177"/>
                    <a:pt x="1722787" y="712624"/>
                  </a:cubicBezTo>
                  <a:cubicBezTo>
                    <a:pt x="1724519" y="710071"/>
                    <a:pt x="1722787" y="709432"/>
                    <a:pt x="1724519" y="707791"/>
                  </a:cubicBezTo>
                  <a:cubicBezTo>
                    <a:pt x="1725495" y="706706"/>
                    <a:pt x="1725395" y="705028"/>
                    <a:pt x="1724309" y="704061"/>
                  </a:cubicBezTo>
                  <a:cubicBezTo>
                    <a:pt x="1724027" y="703806"/>
                    <a:pt x="1723689" y="703614"/>
                    <a:pt x="1723334" y="703505"/>
                  </a:cubicBezTo>
                  <a:cubicBezTo>
                    <a:pt x="1721601" y="702593"/>
                    <a:pt x="1720233" y="702593"/>
                    <a:pt x="1723334" y="701499"/>
                  </a:cubicBezTo>
                  <a:cubicBezTo>
                    <a:pt x="1726434" y="700405"/>
                    <a:pt x="1727620" y="701499"/>
                    <a:pt x="1731267" y="698034"/>
                  </a:cubicBezTo>
                  <a:cubicBezTo>
                    <a:pt x="1734915" y="694568"/>
                    <a:pt x="1734459" y="690921"/>
                    <a:pt x="1729900" y="686908"/>
                  </a:cubicBezTo>
                  <a:cubicBezTo>
                    <a:pt x="1725340" y="682896"/>
                    <a:pt x="1726434" y="683261"/>
                    <a:pt x="1728440" y="683808"/>
                  </a:cubicBezTo>
                  <a:cubicBezTo>
                    <a:pt x="1730447" y="684355"/>
                    <a:pt x="1730720" y="684994"/>
                    <a:pt x="1734185" y="688368"/>
                  </a:cubicBezTo>
                  <a:cubicBezTo>
                    <a:pt x="1738024" y="691669"/>
                    <a:pt x="1743259" y="692836"/>
                    <a:pt x="1748137" y="691468"/>
                  </a:cubicBezTo>
                  <a:cubicBezTo>
                    <a:pt x="1756664" y="690784"/>
                    <a:pt x="1765235" y="690784"/>
                    <a:pt x="1773762" y="691468"/>
                  </a:cubicBezTo>
                  <a:cubicBezTo>
                    <a:pt x="1779096" y="691030"/>
                    <a:pt x="1784239" y="693556"/>
                    <a:pt x="1787166" y="698034"/>
                  </a:cubicBezTo>
                  <a:cubicBezTo>
                    <a:pt x="1791452" y="704599"/>
                    <a:pt x="1796285" y="704326"/>
                    <a:pt x="1806498" y="706058"/>
                  </a:cubicBezTo>
                  <a:cubicBezTo>
                    <a:pt x="1813410" y="706842"/>
                    <a:pt x="1820168" y="703623"/>
                    <a:pt x="1823916" y="697760"/>
                  </a:cubicBezTo>
                  <a:cubicBezTo>
                    <a:pt x="1826259" y="695353"/>
                    <a:pt x="1828721" y="693073"/>
                    <a:pt x="1831302" y="690921"/>
                  </a:cubicBezTo>
                  <a:cubicBezTo>
                    <a:pt x="1833855" y="688641"/>
                    <a:pt x="1825922" y="688094"/>
                    <a:pt x="1823642" y="687547"/>
                  </a:cubicBezTo>
                  <a:cubicBezTo>
                    <a:pt x="1821362" y="687000"/>
                    <a:pt x="1821362" y="686088"/>
                    <a:pt x="1819903" y="685814"/>
                  </a:cubicBezTo>
                  <a:cubicBezTo>
                    <a:pt x="1818444" y="685541"/>
                    <a:pt x="1819356" y="683261"/>
                    <a:pt x="1819903" y="681802"/>
                  </a:cubicBezTo>
                  <a:cubicBezTo>
                    <a:pt x="1820450" y="680343"/>
                    <a:pt x="1821909" y="678975"/>
                    <a:pt x="1819356" y="677242"/>
                  </a:cubicBezTo>
                  <a:cubicBezTo>
                    <a:pt x="1816803" y="675510"/>
                    <a:pt x="1813976" y="677242"/>
                    <a:pt x="1809690" y="680434"/>
                  </a:cubicBezTo>
                  <a:cubicBezTo>
                    <a:pt x="1805404" y="683626"/>
                    <a:pt x="1799112" y="680434"/>
                    <a:pt x="1794826" y="677790"/>
                  </a:cubicBezTo>
                  <a:cubicBezTo>
                    <a:pt x="1789273" y="676093"/>
                    <a:pt x="1783327" y="676093"/>
                    <a:pt x="1777774" y="677790"/>
                  </a:cubicBezTo>
                  <a:cubicBezTo>
                    <a:pt x="1772740" y="679066"/>
                    <a:pt x="1767551" y="679641"/>
                    <a:pt x="1762363" y="679522"/>
                  </a:cubicBezTo>
                  <a:cubicBezTo>
                    <a:pt x="1755797" y="679522"/>
                    <a:pt x="1760083" y="677516"/>
                    <a:pt x="1762363" y="677516"/>
                  </a:cubicBezTo>
                  <a:cubicBezTo>
                    <a:pt x="1765819" y="677671"/>
                    <a:pt x="1769257" y="676878"/>
                    <a:pt x="1772302" y="675236"/>
                  </a:cubicBezTo>
                  <a:cubicBezTo>
                    <a:pt x="1774947" y="673230"/>
                    <a:pt x="1774035" y="672136"/>
                    <a:pt x="1772302" y="670677"/>
                  </a:cubicBezTo>
                  <a:cubicBezTo>
                    <a:pt x="1770570" y="669218"/>
                    <a:pt x="1770661" y="664476"/>
                    <a:pt x="1770935" y="663017"/>
                  </a:cubicBezTo>
                  <a:cubicBezTo>
                    <a:pt x="1771208" y="661558"/>
                    <a:pt x="1772576" y="659552"/>
                    <a:pt x="1772029" y="657910"/>
                  </a:cubicBezTo>
                  <a:cubicBezTo>
                    <a:pt x="1771482" y="656269"/>
                    <a:pt x="1772576" y="654992"/>
                    <a:pt x="1773215" y="652439"/>
                  </a:cubicBezTo>
                  <a:cubicBezTo>
                    <a:pt x="1773852" y="649886"/>
                    <a:pt x="1772029" y="650159"/>
                    <a:pt x="1769749" y="651071"/>
                  </a:cubicBezTo>
                  <a:cubicBezTo>
                    <a:pt x="1767470" y="651983"/>
                    <a:pt x="1766375" y="651071"/>
                    <a:pt x="1761542" y="650159"/>
                  </a:cubicBezTo>
                  <a:cubicBezTo>
                    <a:pt x="1756709" y="649247"/>
                    <a:pt x="1758351" y="649065"/>
                    <a:pt x="1760630" y="647606"/>
                  </a:cubicBezTo>
                  <a:cubicBezTo>
                    <a:pt x="1764652" y="646101"/>
                    <a:pt x="1769029" y="645810"/>
                    <a:pt x="1773215" y="646785"/>
                  </a:cubicBezTo>
                  <a:cubicBezTo>
                    <a:pt x="1778047" y="647606"/>
                    <a:pt x="1776041" y="642773"/>
                    <a:pt x="1774309" y="641679"/>
                  </a:cubicBezTo>
                  <a:cubicBezTo>
                    <a:pt x="1767743" y="637411"/>
                    <a:pt x="1760885" y="633599"/>
                    <a:pt x="1753791" y="630280"/>
                  </a:cubicBezTo>
                  <a:cubicBezTo>
                    <a:pt x="1749505" y="628821"/>
                    <a:pt x="1748958" y="626815"/>
                    <a:pt x="1744672" y="625082"/>
                  </a:cubicBezTo>
                  <a:cubicBezTo>
                    <a:pt x="1740386" y="623350"/>
                    <a:pt x="1723060" y="623714"/>
                    <a:pt x="1714215" y="621161"/>
                  </a:cubicBezTo>
                  <a:cubicBezTo>
                    <a:pt x="1705370" y="618608"/>
                    <a:pt x="1715947" y="615690"/>
                    <a:pt x="1720781" y="619155"/>
                  </a:cubicBezTo>
                  <a:cubicBezTo>
                    <a:pt x="1727091" y="621790"/>
                    <a:pt x="1733830" y="623240"/>
                    <a:pt x="1740660" y="623441"/>
                  </a:cubicBezTo>
                  <a:cubicBezTo>
                    <a:pt x="1747225" y="624535"/>
                    <a:pt x="1745584" y="623441"/>
                    <a:pt x="1744398" y="621708"/>
                  </a:cubicBezTo>
                  <a:cubicBezTo>
                    <a:pt x="1738407" y="617915"/>
                    <a:pt x="1731897" y="615024"/>
                    <a:pt x="1725066" y="613136"/>
                  </a:cubicBezTo>
                  <a:cubicBezTo>
                    <a:pt x="1711662" y="608030"/>
                    <a:pt x="1732726" y="613136"/>
                    <a:pt x="1739292" y="615143"/>
                  </a:cubicBezTo>
                  <a:cubicBezTo>
                    <a:pt x="1745675" y="617249"/>
                    <a:pt x="1751511" y="620769"/>
                    <a:pt x="1756344" y="625447"/>
                  </a:cubicBezTo>
                  <a:cubicBezTo>
                    <a:pt x="1757530" y="627635"/>
                    <a:pt x="1762363" y="629642"/>
                    <a:pt x="1764369" y="630554"/>
                  </a:cubicBezTo>
                  <a:cubicBezTo>
                    <a:pt x="1767743" y="632405"/>
                    <a:pt x="1771281" y="633928"/>
                    <a:pt x="1774947" y="635113"/>
                  </a:cubicBezTo>
                  <a:cubicBezTo>
                    <a:pt x="1780208" y="634511"/>
                    <a:pt x="1785415" y="633535"/>
                    <a:pt x="1790540" y="632195"/>
                  </a:cubicBezTo>
                  <a:cubicBezTo>
                    <a:pt x="1794552" y="632195"/>
                    <a:pt x="1797744" y="634201"/>
                    <a:pt x="1796012" y="639399"/>
                  </a:cubicBezTo>
                  <a:cubicBezTo>
                    <a:pt x="1794279" y="644597"/>
                    <a:pt x="1800571" y="646238"/>
                    <a:pt x="1808505" y="644779"/>
                  </a:cubicBezTo>
                  <a:cubicBezTo>
                    <a:pt x="1816438" y="643320"/>
                    <a:pt x="1817624" y="631648"/>
                    <a:pt x="1818171" y="627635"/>
                  </a:cubicBezTo>
                  <a:cubicBezTo>
                    <a:pt x="1816456" y="620979"/>
                    <a:pt x="1813347" y="614760"/>
                    <a:pt x="1809052" y="609398"/>
                  </a:cubicBezTo>
                  <a:cubicBezTo>
                    <a:pt x="1807684" y="608030"/>
                    <a:pt x="1811058" y="607118"/>
                    <a:pt x="1815617" y="605750"/>
                  </a:cubicBezTo>
                  <a:cubicBezTo>
                    <a:pt x="1820177" y="604382"/>
                    <a:pt x="1812790" y="601191"/>
                    <a:pt x="1810237" y="599458"/>
                  </a:cubicBezTo>
                  <a:cubicBezTo>
                    <a:pt x="1807775" y="597789"/>
                    <a:pt x="1805404" y="595994"/>
                    <a:pt x="1803124" y="594078"/>
                  </a:cubicBezTo>
                  <a:cubicBezTo>
                    <a:pt x="1800516" y="592105"/>
                    <a:pt x="1797270" y="591164"/>
                    <a:pt x="1794005" y="591433"/>
                  </a:cubicBezTo>
                  <a:cubicBezTo>
                    <a:pt x="1789318" y="591504"/>
                    <a:pt x="1784640" y="591044"/>
                    <a:pt x="1780054" y="590066"/>
                  </a:cubicBezTo>
                  <a:cubicBezTo>
                    <a:pt x="1769311" y="589217"/>
                    <a:pt x="1758533" y="589033"/>
                    <a:pt x="1747772" y="589518"/>
                  </a:cubicBezTo>
                  <a:cubicBezTo>
                    <a:pt x="1737286" y="590066"/>
                    <a:pt x="1733821" y="589518"/>
                    <a:pt x="1732726" y="587239"/>
                  </a:cubicBezTo>
                  <a:cubicBezTo>
                    <a:pt x="1731632" y="584959"/>
                    <a:pt x="1736374" y="587239"/>
                    <a:pt x="1738653" y="588607"/>
                  </a:cubicBezTo>
                  <a:cubicBezTo>
                    <a:pt x="1740933" y="589974"/>
                    <a:pt x="1742392" y="588607"/>
                    <a:pt x="1746678" y="587512"/>
                  </a:cubicBezTo>
                  <a:cubicBezTo>
                    <a:pt x="1756153" y="586879"/>
                    <a:pt x="1765655" y="586879"/>
                    <a:pt x="1775129" y="587512"/>
                  </a:cubicBezTo>
                  <a:cubicBezTo>
                    <a:pt x="1779844" y="587910"/>
                    <a:pt x="1784595" y="587509"/>
                    <a:pt x="1789173" y="586327"/>
                  </a:cubicBezTo>
                  <a:cubicBezTo>
                    <a:pt x="1792419" y="584539"/>
                    <a:pt x="1795975" y="583392"/>
                    <a:pt x="1799659" y="582953"/>
                  </a:cubicBezTo>
                  <a:cubicBezTo>
                    <a:pt x="1802149" y="584050"/>
                    <a:pt x="1805067" y="583339"/>
                    <a:pt x="1806772" y="581220"/>
                  </a:cubicBezTo>
                  <a:cubicBezTo>
                    <a:pt x="1810511" y="577755"/>
                    <a:pt x="1803124" y="575475"/>
                    <a:pt x="1800480" y="573196"/>
                  </a:cubicBezTo>
                  <a:cubicBezTo>
                    <a:pt x="1797060" y="570885"/>
                    <a:pt x="1792847" y="570062"/>
                    <a:pt x="1788808" y="570916"/>
                  </a:cubicBezTo>
                  <a:cubicBezTo>
                    <a:pt x="1786364" y="571960"/>
                    <a:pt x="1783592" y="571960"/>
                    <a:pt x="1781148" y="570916"/>
                  </a:cubicBezTo>
                  <a:cubicBezTo>
                    <a:pt x="1777208" y="569891"/>
                    <a:pt x="1773388" y="568454"/>
                    <a:pt x="1769749" y="566630"/>
                  </a:cubicBezTo>
                  <a:cubicBezTo>
                    <a:pt x="1766922" y="564989"/>
                    <a:pt x="1765737" y="566630"/>
                    <a:pt x="1761816" y="566630"/>
                  </a:cubicBezTo>
                  <a:cubicBezTo>
                    <a:pt x="1757894" y="566630"/>
                    <a:pt x="1772029" y="573469"/>
                    <a:pt x="1776041" y="574928"/>
                  </a:cubicBezTo>
                  <a:cubicBezTo>
                    <a:pt x="1780054" y="576387"/>
                    <a:pt x="1780601" y="576661"/>
                    <a:pt x="1780327" y="578029"/>
                  </a:cubicBezTo>
                  <a:cubicBezTo>
                    <a:pt x="1780054" y="579396"/>
                    <a:pt x="1777136" y="579488"/>
                    <a:pt x="1774856" y="578029"/>
                  </a:cubicBezTo>
                  <a:cubicBezTo>
                    <a:pt x="1772576" y="576570"/>
                    <a:pt x="1770023" y="574928"/>
                    <a:pt x="1764916" y="571189"/>
                  </a:cubicBezTo>
                  <a:cubicBezTo>
                    <a:pt x="1762025" y="568855"/>
                    <a:pt x="1758168" y="568104"/>
                    <a:pt x="1754612" y="569183"/>
                  </a:cubicBezTo>
                  <a:cubicBezTo>
                    <a:pt x="1753244" y="569183"/>
                    <a:pt x="1752059" y="570642"/>
                    <a:pt x="1750326" y="570095"/>
                  </a:cubicBezTo>
                  <a:cubicBezTo>
                    <a:pt x="1748593" y="569548"/>
                    <a:pt x="1748137" y="568910"/>
                    <a:pt x="1746405" y="571463"/>
                  </a:cubicBezTo>
                  <a:cubicBezTo>
                    <a:pt x="1744672" y="574016"/>
                    <a:pt x="1742666" y="571463"/>
                    <a:pt x="1740660" y="570916"/>
                  </a:cubicBezTo>
                  <a:cubicBezTo>
                    <a:pt x="1738653" y="570369"/>
                    <a:pt x="1740660" y="566356"/>
                    <a:pt x="1742392" y="561797"/>
                  </a:cubicBezTo>
                  <a:cubicBezTo>
                    <a:pt x="1744125" y="557237"/>
                    <a:pt x="1738106" y="557511"/>
                    <a:pt x="1731814" y="558970"/>
                  </a:cubicBezTo>
                  <a:cubicBezTo>
                    <a:pt x="1726480" y="559832"/>
                    <a:pt x="1721008" y="559426"/>
                    <a:pt x="1715856" y="557785"/>
                  </a:cubicBezTo>
                  <a:cubicBezTo>
                    <a:pt x="1712482" y="556964"/>
                    <a:pt x="1714489" y="556326"/>
                    <a:pt x="1715856" y="555231"/>
                  </a:cubicBezTo>
                  <a:cubicBezTo>
                    <a:pt x="1717224" y="554137"/>
                    <a:pt x="1717315" y="553225"/>
                    <a:pt x="1721054" y="556326"/>
                  </a:cubicBezTo>
                  <a:cubicBezTo>
                    <a:pt x="1726489" y="559048"/>
                    <a:pt x="1732954" y="558737"/>
                    <a:pt x="1738106" y="555505"/>
                  </a:cubicBezTo>
                  <a:cubicBezTo>
                    <a:pt x="1742940" y="552678"/>
                    <a:pt x="1733274" y="555505"/>
                    <a:pt x="1730447" y="554958"/>
                  </a:cubicBezTo>
                  <a:cubicBezTo>
                    <a:pt x="1727620" y="554411"/>
                    <a:pt x="1733547" y="553499"/>
                    <a:pt x="1737559" y="551219"/>
                  </a:cubicBezTo>
                  <a:cubicBezTo>
                    <a:pt x="1741572" y="548939"/>
                    <a:pt x="1734094" y="550125"/>
                    <a:pt x="1729535" y="551219"/>
                  </a:cubicBezTo>
                  <a:cubicBezTo>
                    <a:pt x="1724975" y="552313"/>
                    <a:pt x="1729535" y="549213"/>
                    <a:pt x="1733274" y="548119"/>
                  </a:cubicBezTo>
                  <a:cubicBezTo>
                    <a:pt x="1737012" y="547024"/>
                    <a:pt x="1732726" y="546112"/>
                    <a:pt x="1726981" y="544653"/>
                  </a:cubicBezTo>
                  <a:cubicBezTo>
                    <a:pt x="1721237" y="543194"/>
                    <a:pt x="1719868" y="545565"/>
                    <a:pt x="1717863" y="549851"/>
                  </a:cubicBezTo>
                  <a:cubicBezTo>
                    <a:pt x="1715856" y="554137"/>
                    <a:pt x="1714489" y="548392"/>
                    <a:pt x="1712756" y="546386"/>
                  </a:cubicBezTo>
                  <a:cubicBezTo>
                    <a:pt x="1711023" y="544380"/>
                    <a:pt x="1713850" y="544653"/>
                    <a:pt x="1707923" y="541006"/>
                  </a:cubicBezTo>
                  <a:cubicBezTo>
                    <a:pt x="1701995" y="537358"/>
                    <a:pt x="1712482" y="536173"/>
                    <a:pt x="1716221" y="536173"/>
                  </a:cubicBezTo>
                  <a:cubicBezTo>
                    <a:pt x="1719960" y="536173"/>
                    <a:pt x="1717863" y="534440"/>
                    <a:pt x="1716221" y="531248"/>
                  </a:cubicBezTo>
                  <a:cubicBezTo>
                    <a:pt x="1714579" y="528057"/>
                    <a:pt x="1716221" y="529242"/>
                    <a:pt x="1718136" y="528695"/>
                  </a:cubicBezTo>
                  <a:cubicBezTo>
                    <a:pt x="1720251" y="527916"/>
                    <a:pt x="1722631" y="528493"/>
                    <a:pt x="1724155" y="530154"/>
                  </a:cubicBezTo>
                  <a:cubicBezTo>
                    <a:pt x="1725121" y="531816"/>
                    <a:pt x="1726507" y="533198"/>
                    <a:pt x="1728167" y="534167"/>
                  </a:cubicBezTo>
                  <a:cubicBezTo>
                    <a:pt x="1730720" y="535808"/>
                    <a:pt x="1732726" y="534167"/>
                    <a:pt x="1735006" y="539273"/>
                  </a:cubicBezTo>
                  <a:cubicBezTo>
                    <a:pt x="1737286" y="544380"/>
                    <a:pt x="1740933" y="542647"/>
                    <a:pt x="1743304" y="541553"/>
                  </a:cubicBezTo>
                  <a:cubicBezTo>
                    <a:pt x="1745675" y="540459"/>
                    <a:pt x="1752970" y="534987"/>
                    <a:pt x="1755524" y="533528"/>
                  </a:cubicBezTo>
                  <a:cubicBezTo>
                    <a:pt x="1758742" y="532345"/>
                    <a:pt x="1762071" y="531490"/>
                    <a:pt x="1765463" y="530975"/>
                  </a:cubicBezTo>
                  <a:cubicBezTo>
                    <a:pt x="1770023" y="529881"/>
                    <a:pt x="1768017" y="528969"/>
                    <a:pt x="1765463" y="528148"/>
                  </a:cubicBezTo>
                  <a:cubicBezTo>
                    <a:pt x="1758661" y="527299"/>
                    <a:pt x="1751803" y="526933"/>
                    <a:pt x="1744946" y="527054"/>
                  </a:cubicBezTo>
                  <a:cubicBezTo>
                    <a:pt x="1735827" y="527054"/>
                    <a:pt x="1742666" y="525048"/>
                    <a:pt x="1744946" y="524409"/>
                  </a:cubicBezTo>
                  <a:cubicBezTo>
                    <a:pt x="1751548" y="524200"/>
                    <a:pt x="1758150" y="524690"/>
                    <a:pt x="1764643" y="525868"/>
                  </a:cubicBezTo>
                  <a:cubicBezTo>
                    <a:pt x="1766922" y="526689"/>
                    <a:pt x="1766922" y="528148"/>
                    <a:pt x="1772029" y="525868"/>
                  </a:cubicBezTo>
                  <a:cubicBezTo>
                    <a:pt x="1777136" y="523589"/>
                    <a:pt x="1769202" y="522768"/>
                    <a:pt x="1763822" y="522130"/>
                  </a:cubicBezTo>
                  <a:cubicBezTo>
                    <a:pt x="1758441" y="521491"/>
                    <a:pt x="1772302" y="518756"/>
                    <a:pt x="1775768" y="519029"/>
                  </a:cubicBezTo>
                  <a:cubicBezTo>
                    <a:pt x="1779233" y="519303"/>
                    <a:pt x="1784339" y="521582"/>
                    <a:pt x="1789446" y="521856"/>
                  </a:cubicBezTo>
                  <a:cubicBezTo>
                    <a:pt x="1794516" y="521089"/>
                    <a:pt x="1799696" y="521495"/>
                    <a:pt x="1804583" y="523041"/>
                  </a:cubicBezTo>
                  <a:cubicBezTo>
                    <a:pt x="1812170" y="525768"/>
                    <a:pt x="1820140" y="527306"/>
                    <a:pt x="1828201" y="527601"/>
                  </a:cubicBezTo>
                  <a:cubicBezTo>
                    <a:pt x="1831438" y="527254"/>
                    <a:pt x="1834639" y="528514"/>
                    <a:pt x="1836773" y="530975"/>
                  </a:cubicBezTo>
                  <a:cubicBezTo>
                    <a:pt x="1838278" y="532723"/>
                    <a:pt x="1840904" y="532966"/>
                    <a:pt x="1842701" y="531522"/>
                  </a:cubicBezTo>
                  <a:cubicBezTo>
                    <a:pt x="1843612" y="530701"/>
                    <a:pt x="1843338" y="528422"/>
                    <a:pt x="1846166" y="532981"/>
                  </a:cubicBezTo>
                  <a:cubicBezTo>
                    <a:pt x="1848993" y="537541"/>
                    <a:pt x="1849266" y="534987"/>
                    <a:pt x="1848446" y="533528"/>
                  </a:cubicBezTo>
                  <a:cubicBezTo>
                    <a:pt x="1847625" y="532069"/>
                    <a:pt x="1849540" y="531887"/>
                    <a:pt x="1851820" y="532434"/>
                  </a:cubicBezTo>
                  <a:cubicBezTo>
                    <a:pt x="1854099" y="532981"/>
                    <a:pt x="1853278" y="530975"/>
                    <a:pt x="1853552" y="528969"/>
                  </a:cubicBezTo>
                  <a:cubicBezTo>
                    <a:pt x="1853825" y="526963"/>
                    <a:pt x="1853552" y="528969"/>
                    <a:pt x="1856105" y="526689"/>
                  </a:cubicBezTo>
                  <a:cubicBezTo>
                    <a:pt x="1858011" y="524764"/>
                    <a:pt x="1859233" y="522264"/>
                    <a:pt x="1859570" y="519576"/>
                  </a:cubicBezTo>
                  <a:cubicBezTo>
                    <a:pt x="1859570" y="518208"/>
                    <a:pt x="1857291" y="504530"/>
                    <a:pt x="1857017" y="501338"/>
                  </a:cubicBezTo>
                  <a:cubicBezTo>
                    <a:pt x="1856744" y="498147"/>
                    <a:pt x="1855011" y="498238"/>
                    <a:pt x="1853825" y="497600"/>
                  </a:cubicBezTo>
                  <a:cubicBezTo>
                    <a:pt x="1852640" y="496961"/>
                    <a:pt x="1835041" y="499059"/>
                    <a:pt x="1832488" y="499332"/>
                  </a:cubicBezTo>
                  <a:cubicBezTo>
                    <a:pt x="1829934" y="499606"/>
                    <a:pt x="1828475" y="499332"/>
                    <a:pt x="1829387" y="501612"/>
                  </a:cubicBezTo>
                  <a:cubicBezTo>
                    <a:pt x="1830298" y="503892"/>
                    <a:pt x="1825922" y="502524"/>
                    <a:pt x="1822456" y="501612"/>
                  </a:cubicBezTo>
                  <a:cubicBezTo>
                    <a:pt x="1817751" y="501151"/>
                    <a:pt x="1813301" y="499276"/>
                    <a:pt x="1809690" y="496232"/>
                  </a:cubicBezTo>
                  <a:cubicBezTo>
                    <a:pt x="1801583" y="489524"/>
                    <a:pt x="1792665" y="483857"/>
                    <a:pt x="1783154" y="479362"/>
                  </a:cubicBezTo>
                  <a:cubicBezTo>
                    <a:pt x="1778321" y="477720"/>
                    <a:pt x="1779233" y="477173"/>
                    <a:pt x="1784339" y="477720"/>
                  </a:cubicBezTo>
                  <a:cubicBezTo>
                    <a:pt x="1789446" y="478268"/>
                    <a:pt x="1784339" y="475441"/>
                    <a:pt x="1781786" y="473982"/>
                  </a:cubicBezTo>
                  <a:cubicBezTo>
                    <a:pt x="1777974" y="472730"/>
                    <a:pt x="1774327" y="471014"/>
                    <a:pt x="1770935" y="468875"/>
                  </a:cubicBezTo>
                  <a:cubicBezTo>
                    <a:pt x="1768381" y="466595"/>
                    <a:pt x="1773488" y="465410"/>
                    <a:pt x="1778047" y="466048"/>
                  </a:cubicBezTo>
                  <a:cubicBezTo>
                    <a:pt x="1781814" y="466732"/>
                    <a:pt x="1785680" y="466732"/>
                    <a:pt x="1789446" y="466048"/>
                  </a:cubicBezTo>
                  <a:cubicBezTo>
                    <a:pt x="1794279" y="465136"/>
                    <a:pt x="1804857" y="471155"/>
                    <a:pt x="1810784" y="473982"/>
                  </a:cubicBezTo>
                  <a:cubicBezTo>
                    <a:pt x="1816328" y="477093"/>
                    <a:pt x="1823131" y="476882"/>
                    <a:pt x="1828475" y="473435"/>
                  </a:cubicBezTo>
                  <a:cubicBezTo>
                    <a:pt x="1837594" y="469696"/>
                    <a:pt x="1819356" y="461489"/>
                    <a:pt x="1805678" y="459756"/>
                  </a:cubicBezTo>
                  <a:cubicBezTo>
                    <a:pt x="1796167" y="458524"/>
                    <a:pt x="1786920" y="455720"/>
                    <a:pt x="1778321" y="451458"/>
                  </a:cubicBezTo>
                  <a:cubicBezTo>
                    <a:pt x="1774399" y="449816"/>
                    <a:pt x="1776315" y="449452"/>
                    <a:pt x="1774947" y="448084"/>
                  </a:cubicBezTo>
                  <a:cubicBezTo>
                    <a:pt x="1772622" y="445886"/>
                    <a:pt x="1769111" y="445512"/>
                    <a:pt x="1766375" y="447172"/>
                  </a:cubicBezTo>
                  <a:cubicBezTo>
                    <a:pt x="1760402" y="451381"/>
                    <a:pt x="1755104" y="456487"/>
                    <a:pt x="1750690" y="462309"/>
                  </a:cubicBezTo>
                  <a:cubicBezTo>
                    <a:pt x="1746131" y="467416"/>
                    <a:pt x="1748411" y="470243"/>
                    <a:pt x="1750143" y="471428"/>
                  </a:cubicBezTo>
                  <a:cubicBezTo>
                    <a:pt x="1751876" y="472614"/>
                    <a:pt x="1748411" y="473708"/>
                    <a:pt x="1748411" y="473708"/>
                  </a:cubicBezTo>
                  <a:cubicBezTo>
                    <a:pt x="1737012" y="479727"/>
                    <a:pt x="1737924" y="478815"/>
                    <a:pt x="1744398" y="472614"/>
                  </a:cubicBezTo>
                  <a:cubicBezTo>
                    <a:pt x="1750873" y="466413"/>
                    <a:pt x="1732179" y="469696"/>
                    <a:pt x="1728440" y="469422"/>
                  </a:cubicBezTo>
                  <a:cubicBezTo>
                    <a:pt x="1724702" y="469149"/>
                    <a:pt x="1726434" y="467690"/>
                    <a:pt x="1726434" y="467690"/>
                  </a:cubicBezTo>
                  <a:lnTo>
                    <a:pt x="1740113" y="450911"/>
                  </a:lnTo>
                  <a:cubicBezTo>
                    <a:pt x="1743304" y="447172"/>
                    <a:pt x="1737559" y="450911"/>
                    <a:pt x="1734185" y="452370"/>
                  </a:cubicBezTo>
                  <a:cubicBezTo>
                    <a:pt x="1730811" y="453829"/>
                    <a:pt x="1740751" y="444892"/>
                    <a:pt x="1742483" y="443798"/>
                  </a:cubicBezTo>
                  <a:cubicBezTo>
                    <a:pt x="1744216" y="442704"/>
                    <a:pt x="1752970" y="439239"/>
                    <a:pt x="1743030" y="437506"/>
                  </a:cubicBezTo>
                  <a:cubicBezTo>
                    <a:pt x="1733091" y="435773"/>
                    <a:pt x="1743030" y="436412"/>
                    <a:pt x="1748137" y="435226"/>
                  </a:cubicBezTo>
                  <a:cubicBezTo>
                    <a:pt x="1753244" y="434041"/>
                    <a:pt x="1750964" y="429573"/>
                    <a:pt x="1749870" y="427293"/>
                  </a:cubicBezTo>
                  <a:cubicBezTo>
                    <a:pt x="1748775" y="425013"/>
                    <a:pt x="1748411" y="425287"/>
                    <a:pt x="1750417" y="421821"/>
                  </a:cubicBezTo>
                  <a:cubicBezTo>
                    <a:pt x="1752423" y="418356"/>
                    <a:pt x="1752697" y="412702"/>
                    <a:pt x="1756983" y="409055"/>
                  </a:cubicBezTo>
                  <a:cubicBezTo>
                    <a:pt x="1759773" y="406888"/>
                    <a:pt x="1761943" y="404027"/>
                    <a:pt x="1763275" y="400757"/>
                  </a:cubicBezTo>
                  <a:cubicBezTo>
                    <a:pt x="1764369" y="397930"/>
                    <a:pt x="1757530" y="398203"/>
                    <a:pt x="1755524" y="399024"/>
                  </a:cubicBezTo>
                  <a:cubicBezTo>
                    <a:pt x="1753417" y="400359"/>
                    <a:pt x="1750663" y="400014"/>
                    <a:pt x="1748958" y="398203"/>
                  </a:cubicBezTo>
                  <a:cubicBezTo>
                    <a:pt x="1747317" y="395924"/>
                    <a:pt x="1760083" y="396744"/>
                    <a:pt x="1763275" y="395650"/>
                  </a:cubicBezTo>
                  <a:cubicBezTo>
                    <a:pt x="1766466" y="394556"/>
                    <a:pt x="1760357" y="393644"/>
                    <a:pt x="1756709" y="392732"/>
                  </a:cubicBezTo>
                  <a:cubicBezTo>
                    <a:pt x="1753061" y="391820"/>
                    <a:pt x="1756709" y="392732"/>
                    <a:pt x="1758077" y="390817"/>
                  </a:cubicBezTo>
                  <a:cubicBezTo>
                    <a:pt x="1759445" y="388902"/>
                    <a:pt x="1759809" y="388811"/>
                    <a:pt x="1757530" y="387078"/>
                  </a:cubicBezTo>
                  <a:cubicBezTo>
                    <a:pt x="1755250" y="385346"/>
                    <a:pt x="1758988" y="385984"/>
                    <a:pt x="1761542" y="385346"/>
                  </a:cubicBezTo>
                  <a:cubicBezTo>
                    <a:pt x="1764770" y="385169"/>
                    <a:pt x="1767898" y="384198"/>
                    <a:pt x="1770661" y="382519"/>
                  </a:cubicBezTo>
                  <a:cubicBezTo>
                    <a:pt x="1773215" y="380239"/>
                    <a:pt x="1770661" y="380513"/>
                    <a:pt x="1778321" y="380786"/>
                  </a:cubicBezTo>
                  <a:cubicBezTo>
                    <a:pt x="1785981" y="381060"/>
                    <a:pt x="1789993" y="381425"/>
                    <a:pt x="1794552" y="381425"/>
                  </a:cubicBezTo>
                  <a:cubicBezTo>
                    <a:pt x="1799112" y="381425"/>
                    <a:pt x="1797471" y="376500"/>
                    <a:pt x="1796285" y="372853"/>
                  </a:cubicBezTo>
                  <a:cubicBezTo>
                    <a:pt x="1795337" y="369999"/>
                    <a:pt x="1795665" y="366872"/>
                    <a:pt x="1797197" y="364281"/>
                  </a:cubicBezTo>
                  <a:cubicBezTo>
                    <a:pt x="1798455" y="362460"/>
                    <a:pt x="1800863" y="361840"/>
                    <a:pt x="1802851" y="362822"/>
                  </a:cubicBezTo>
                  <a:cubicBezTo>
                    <a:pt x="1804583" y="363734"/>
                    <a:pt x="1804036" y="363734"/>
                    <a:pt x="1806042" y="362822"/>
                  </a:cubicBezTo>
                  <a:cubicBezTo>
                    <a:pt x="1808048" y="361910"/>
                    <a:pt x="1806042" y="362822"/>
                    <a:pt x="1809963" y="362822"/>
                  </a:cubicBezTo>
                  <a:cubicBezTo>
                    <a:pt x="1813885" y="362822"/>
                    <a:pt x="1813702" y="357442"/>
                    <a:pt x="1815708" y="354615"/>
                  </a:cubicBezTo>
                  <a:cubicBezTo>
                    <a:pt x="1817113" y="352225"/>
                    <a:pt x="1819785" y="350873"/>
                    <a:pt x="1822548" y="351150"/>
                  </a:cubicBezTo>
                  <a:cubicBezTo>
                    <a:pt x="1825374" y="351150"/>
                    <a:pt x="1823095" y="355162"/>
                    <a:pt x="1821362" y="357168"/>
                  </a:cubicBezTo>
                  <a:cubicBezTo>
                    <a:pt x="1819630" y="359174"/>
                    <a:pt x="1819994" y="359174"/>
                    <a:pt x="1823642" y="358901"/>
                  </a:cubicBezTo>
                  <a:cubicBezTo>
                    <a:pt x="1827290" y="358627"/>
                    <a:pt x="1827928" y="356895"/>
                    <a:pt x="1828475" y="353156"/>
                  </a:cubicBezTo>
                  <a:cubicBezTo>
                    <a:pt x="1829022" y="349417"/>
                    <a:pt x="1819994" y="348870"/>
                    <a:pt x="1818535" y="348596"/>
                  </a:cubicBezTo>
                  <a:cubicBezTo>
                    <a:pt x="1816119" y="347914"/>
                    <a:pt x="1813566" y="347914"/>
                    <a:pt x="1811149" y="348596"/>
                  </a:cubicBezTo>
                  <a:cubicBezTo>
                    <a:pt x="1807137" y="349417"/>
                    <a:pt x="1807958" y="353703"/>
                    <a:pt x="1806590" y="354615"/>
                  </a:cubicBezTo>
                  <a:cubicBezTo>
                    <a:pt x="1805221" y="355527"/>
                    <a:pt x="1804583" y="357442"/>
                    <a:pt x="1804036" y="358810"/>
                  </a:cubicBezTo>
                  <a:cubicBezTo>
                    <a:pt x="1803489" y="360177"/>
                    <a:pt x="1803124" y="361363"/>
                    <a:pt x="1801483" y="361363"/>
                  </a:cubicBezTo>
                  <a:cubicBezTo>
                    <a:pt x="1799842" y="361363"/>
                    <a:pt x="1799476" y="360269"/>
                    <a:pt x="1804036" y="354250"/>
                  </a:cubicBezTo>
                  <a:cubicBezTo>
                    <a:pt x="1807374" y="349418"/>
                    <a:pt x="1808979" y="343603"/>
                    <a:pt x="1808595" y="337745"/>
                  </a:cubicBezTo>
                  <a:cubicBezTo>
                    <a:pt x="1808595" y="335465"/>
                    <a:pt x="1805678" y="334371"/>
                    <a:pt x="1808595" y="331453"/>
                  </a:cubicBezTo>
                  <a:cubicBezTo>
                    <a:pt x="1811514" y="328535"/>
                    <a:pt x="1808595" y="331453"/>
                    <a:pt x="1812243" y="320328"/>
                  </a:cubicBezTo>
                  <a:cubicBezTo>
                    <a:pt x="1815891" y="309203"/>
                    <a:pt x="1829113" y="313215"/>
                    <a:pt x="1845071" y="315495"/>
                  </a:cubicBezTo>
                  <a:cubicBezTo>
                    <a:pt x="1852996" y="318033"/>
                    <a:pt x="1861659" y="315290"/>
                    <a:pt x="1866683" y="308656"/>
                  </a:cubicBezTo>
                  <a:cubicBezTo>
                    <a:pt x="1871033" y="303994"/>
                    <a:pt x="1875693" y="299637"/>
                    <a:pt x="1880635" y="295615"/>
                  </a:cubicBezTo>
                  <a:cubicBezTo>
                    <a:pt x="1887201" y="291330"/>
                    <a:pt x="1880088" y="292697"/>
                    <a:pt x="1880088" y="292697"/>
                  </a:cubicBezTo>
                  <a:cubicBezTo>
                    <a:pt x="1880088" y="292697"/>
                    <a:pt x="1821089" y="299537"/>
                    <a:pt x="1817714" y="300449"/>
                  </a:cubicBezTo>
                  <a:cubicBezTo>
                    <a:pt x="1814340" y="301360"/>
                    <a:pt x="1794917" y="303002"/>
                    <a:pt x="1789720" y="304734"/>
                  </a:cubicBezTo>
                  <a:cubicBezTo>
                    <a:pt x="1784522" y="306467"/>
                    <a:pt x="1788625" y="304734"/>
                    <a:pt x="1788352" y="308382"/>
                  </a:cubicBezTo>
                  <a:cubicBezTo>
                    <a:pt x="1788078" y="312030"/>
                    <a:pt x="1788352" y="311209"/>
                    <a:pt x="1792637" y="309567"/>
                  </a:cubicBezTo>
                  <a:cubicBezTo>
                    <a:pt x="1796923" y="307926"/>
                    <a:pt x="1801756" y="307561"/>
                    <a:pt x="1793184" y="311847"/>
                  </a:cubicBezTo>
                  <a:cubicBezTo>
                    <a:pt x="1784613" y="316133"/>
                    <a:pt x="1782607" y="312394"/>
                    <a:pt x="1780054" y="311209"/>
                  </a:cubicBezTo>
                  <a:cubicBezTo>
                    <a:pt x="1777500" y="310023"/>
                    <a:pt x="1777774" y="307014"/>
                    <a:pt x="1772394" y="307288"/>
                  </a:cubicBezTo>
                  <a:cubicBezTo>
                    <a:pt x="1767013" y="307561"/>
                    <a:pt x="1778959" y="296710"/>
                    <a:pt x="1781512" y="293883"/>
                  </a:cubicBezTo>
                  <a:cubicBezTo>
                    <a:pt x="1784065" y="291056"/>
                    <a:pt x="1782881" y="289597"/>
                    <a:pt x="1779780" y="288776"/>
                  </a:cubicBezTo>
                  <a:cubicBezTo>
                    <a:pt x="1776679" y="287956"/>
                    <a:pt x="1785798" y="282211"/>
                    <a:pt x="1798018" y="277104"/>
                  </a:cubicBezTo>
                  <a:cubicBezTo>
                    <a:pt x="1808942" y="273889"/>
                    <a:pt x="1820615" y="274272"/>
                    <a:pt x="1831302" y="278198"/>
                  </a:cubicBezTo>
                  <a:cubicBezTo>
                    <a:pt x="1838779" y="279931"/>
                    <a:pt x="1871516" y="278198"/>
                    <a:pt x="1888933" y="278198"/>
                  </a:cubicBezTo>
                  <a:cubicBezTo>
                    <a:pt x="1903469" y="277397"/>
                    <a:pt x="1917092" y="270833"/>
                    <a:pt x="1926777" y="259960"/>
                  </a:cubicBezTo>
                  <a:cubicBezTo>
                    <a:pt x="1934802" y="252574"/>
                    <a:pt x="1912004" y="251662"/>
                    <a:pt x="1908539" y="252027"/>
                  </a:cubicBezTo>
                  <a:cubicBezTo>
                    <a:pt x="1902949" y="251638"/>
                    <a:pt x="1897414" y="250659"/>
                    <a:pt x="1892034" y="249109"/>
                  </a:cubicBezTo>
                  <a:cubicBezTo>
                    <a:pt x="1886125" y="247437"/>
                    <a:pt x="1879814" y="248055"/>
                    <a:pt x="1874343" y="250842"/>
                  </a:cubicBezTo>
                  <a:cubicBezTo>
                    <a:pt x="1864020" y="254069"/>
                    <a:pt x="1853069" y="254756"/>
                    <a:pt x="1842427" y="252848"/>
                  </a:cubicBezTo>
                  <a:cubicBezTo>
                    <a:pt x="1836308" y="251204"/>
                    <a:pt x="1829961" y="250617"/>
                    <a:pt x="1823642" y="251115"/>
                  </a:cubicBezTo>
                  <a:cubicBezTo>
                    <a:pt x="1819630" y="251115"/>
                    <a:pt x="1813702" y="247468"/>
                    <a:pt x="1804310" y="245735"/>
                  </a:cubicBezTo>
                  <a:cubicBezTo>
                    <a:pt x="1794917" y="244002"/>
                    <a:pt x="1791452" y="246556"/>
                    <a:pt x="1789993" y="248288"/>
                  </a:cubicBezTo>
                  <a:cubicBezTo>
                    <a:pt x="1788361" y="249933"/>
                    <a:pt x="1786309" y="251101"/>
                    <a:pt x="1784065" y="251662"/>
                  </a:cubicBezTo>
                  <a:cubicBezTo>
                    <a:pt x="1780874" y="252092"/>
                    <a:pt x="1777792" y="253079"/>
                    <a:pt x="1774947" y="254580"/>
                  </a:cubicBezTo>
                  <a:cubicBezTo>
                    <a:pt x="1769840" y="257407"/>
                    <a:pt x="1774399" y="253395"/>
                    <a:pt x="1763275" y="252848"/>
                  </a:cubicBezTo>
                  <a:cubicBezTo>
                    <a:pt x="1752149" y="252301"/>
                    <a:pt x="1758988" y="250568"/>
                    <a:pt x="1763275" y="250021"/>
                  </a:cubicBezTo>
                  <a:cubicBezTo>
                    <a:pt x="1767560" y="249474"/>
                    <a:pt x="1773215" y="254033"/>
                    <a:pt x="1783518" y="247103"/>
                  </a:cubicBezTo>
                  <a:cubicBezTo>
                    <a:pt x="1791434" y="243090"/>
                    <a:pt x="1800498" y="241993"/>
                    <a:pt x="1809143" y="244002"/>
                  </a:cubicBezTo>
                  <a:cubicBezTo>
                    <a:pt x="1836499" y="250021"/>
                    <a:pt x="1853825" y="245735"/>
                    <a:pt x="1859570" y="238896"/>
                  </a:cubicBezTo>
                  <a:cubicBezTo>
                    <a:pt x="1865315" y="232057"/>
                    <a:pt x="1867868" y="230871"/>
                    <a:pt x="1872063" y="234883"/>
                  </a:cubicBezTo>
                  <a:cubicBezTo>
                    <a:pt x="1875520" y="238283"/>
                    <a:pt x="1880517" y="239602"/>
                    <a:pt x="1885195" y="238349"/>
                  </a:cubicBezTo>
                  <a:cubicBezTo>
                    <a:pt x="1892754" y="238230"/>
                    <a:pt x="1900304" y="238903"/>
                    <a:pt x="1907719" y="240355"/>
                  </a:cubicBezTo>
                  <a:cubicBezTo>
                    <a:pt x="1913463" y="241175"/>
                    <a:pt x="1914831" y="239169"/>
                    <a:pt x="1924224" y="237163"/>
                  </a:cubicBezTo>
                  <a:cubicBezTo>
                    <a:pt x="1934893" y="233649"/>
                    <a:pt x="1945763" y="230786"/>
                    <a:pt x="1956778" y="228591"/>
                  </a:cubicBezTo>
                  <a:cubicBezTo>
                    <a:pt x="1964046" y="228116"/>
                    <a:pt x="1971223" y="226676"/>
                    <a:pt x="1978116" y="224306"/>
                  </a:cubicBezTo>
                  <a:cubicBezTo>
                    <a:pt x="1981490" y="223211"/>
                    <a:pt x="1980122" y="222117"/>
                    <a:pt x="1978116" y="220384"/>
                  </a:cubicBezTo>
                  <a:cubicBezTo>
                    <a:pt x="1976111" y="218652"/>
                    <a:pt x="1979849" y="218652"/>
                    <a:pt x="1979849" y="218652"/>
                  </a:cubicBezTo>
                  <a:cubicBezTo>
                    <a:pt x="1979849" y="218652"/>
                    <a:pt x="2063652" y="173057"/>
                    <a:pt x="2067300" y="171963"/>
                  </a:cubicBezTo>
                  <a:cubicBezTo>
                    <a:pt x="2070947" y="170869"/>
                    <a:pt x="2067300" y="169318"/>
                    <a:pt x="2067300" y="169318"/>
                  </a:cubicBezTo>
                  <a:cubicBezTo>
                    <a:pt x="2067300" y="169318"/>
                    <a:pt x="2011218" y="153360"/>
                    <a:pt x="1997266" y="149166"/>
                  </a:cubicBezTo>
                  <a:cubicBezTo>
                    <a:pt x="1986724" y="146253"/>
                    <a:pt x="1975955" y="144240"/>
                    <a:pt x="1965076" y="143147"/>
                  </a:cubicBezTo>
                  <a:lnTo>
                    <a:pt x="1906624" y="143147"/>
                  </a:lnTo>
                  <a:cubicBezTo>
                    <a:pt x="1902338" y="143147"/>
                    <a:pt x="1903159" y="145974"/>
                    <a:pt x="1901791" y="145974"/>
                  </a:cubicBezTo>
                  <a:cubicBezTo>
                    <a:pt x="1900423" y="145974"/>
                    <a:pt x="1889481" y="146521"/>
                    <a:pt x="1884374" y="147159"/>
                  </a:cubicBezTo>
                  <a:cubicBezTo>
                    <a:pt x="1879267" y="147798"/>
                    <a:pt x="1881274" y="151081"/>
                    <a:pt x="1882094" y="154546"/>
                  </a:cubicBezTo>
                  <a:cubicBezTo>
                    <a:pt x="1882915" y="158011"/>
                    <a:pt x="1876714" y="157646"/>
                    <a:pt x="1872975" y="158011"/>
                  </a:cubicBezTo>
                  <a:cubicBezTo>
                    <a:pt x="1869236" y="158376"/>
                    <a:pt x="1869875" y="159379"/>
                    <a:pt x="1868963" y="162206"/>
                  </a:cubicBezTo>
                  <a:cubicBezTo>
                    <a:pt x="1868051" y="165033"/>
                    <a:pt x="1865315" y="165944"/>
                    <a:pt x="1871243" y="167403"/>
                  </a:cubicBezTo>
                  <a:cubicBezTo>
                    <a:pt x="1877170" y="168862"/>
                    <a:pt x="1872428" y="169683"/>
                    <a:pt x="1872428" y="169683"/>
                  </a:cubicBezTo>
                  <a:cubicBezTo>
                    <a:pt x="1872428" y="169683"/>
                    <a:pt x="1865863" y="170504"/>
                    <a:pt x="1862124" y="170504"/>
                  </a:cubicBezTo>
                  <a:cubicBezTo>
                    <a:pt x="1858385" y="170504"/>
                    <a:pt x="1859023" y="171963"/>
                    <a:pt x="1859844" y="172236"/>
                  </a:cubicBezTo>
                  <a:cubicBezTo>
                    <a:pt x="1860665" y="172510"/>
                    <a:pt x="1863036" y="174243"/>
                    <a:pt x="1857838" y="179896"/>
                  </a:cubicBezTo>
                  <a:cubicBezTo>
                    <a:pt x="1852640" y="185550"/>
                    <a:pt x="1836773" y="178164"/>
                    <a:pt x="1833946" y="177069"/>
                  </a:cubicBezTo>
                  <a:cubicBezTo>
                    <a:pt x="1828293" y="174866"/>
                    <a:pt x="1822319" y="173603"/>
                    <a:pt x="1816256" y="173331"/>
                  </a:cubicBezTo>
                  <a:cubicBezTo>
                    <a:pt x="1807511" y="175172"/>
                    <a:pt x="1799066" y="178242"/>
                    <a:pt x="1791179" y="182450"/>
                  </a:cubicBezTo>
                  <a:cubicBezTo>
                    <a:pt x="1786893" y="185003"/>
                    <a:pt x="1787166" y="182450"/>
                    <a:pt x="1787531" y="179349"/>
                  </a:cubicBezTo>
                  <a:cubicBezTo>
                    <a:pt x="1787896" y="176249"/>
                    <a:pt x="1785160" y="172784"/>
                    <a:pt x="1789446" y="168224"/>
                  </a:cubicBezTo>
                  <a:cubicBezTo>
                    <a:pt x="1793732" y="163665"/>
                    <a:pt x="1786345" y="167403"/>
                    <a:pt x="1781786" y="168224"/>
                  </a:cubicBezTo>
                  <a:cubicBezTo>
                    <a:pt x="1775832" y="169359"/>
                    <a:pt x="1770150" y="171584"/>
                    <a:pt x="1765007" y="174790"/>
                  </a:cubicBezTo>
                  <a:cubicBezTo>
                    <a:pt x="1760202" y="177721"/>
                    <a:pt x="1755131" y="180194"/>
                    <a:pt x="1749870" y="182176"/>
                  </a:cubicBezTo>
                  <a:cubicBezTo>
                    <a:pt x="1747317" y="183362"/>
                    <a:pt x="1747043" y="186462"/>
                    <a:pt x="1746131" y="189015"/>
                  </a:cubicBezTo>
                  <a:cubicBezTo>
                    <a:pt x="1745219" y="191569"/>
                    <a:pt x="1742757" y="192754"/>
                    <a:pt x="1737012" y="195581"/>
                  </a:cubicBezTo>
                  <a:cubicBezTo>
                    <a:pt x="1731267" y="198408"/>
                    <a:pt x="1653209" y="245461"/>
                    <a:pt x="1646370" y="249474"/>
                  </a:cubicBezTo>
                  <a:cubicBezTo>
                    <a:pt x="1639531" y="253486"/>
                    <a:pt x="1644090" y="248288"/>
                    <a:pt x="1644637" y="245735"/>
                  </a:cubicBezTo>
                  <a:cubicBezTo>
                    <a:pt x="1645184" y="243182"/>
                    <a:pt x="1648924" y="240628"/>
                    <a:pt x="1655489" y="240628"/>
                  </a:cubicBezTo>
                  <a:cubicBezTo>
                    <a:pt x="1662055" y="240628"/>
                    <a:pt x="1661690" y="232604"/>
                    <a:pt x="1662328" y="229777"/>
                  </a:cubicBezTo>
                  <a:cubicBezTo>
                    <a:pt x="1664371" y="225740"/>
                    <a:pt x="1667535" y="222381"/>
                    <a:pt x="1671447" y="220111"/>
                  </a:cubicBezTo>
                  <a:cubicBezTo>
                    <a:pt x="1675022" y="218647"/>
                    <a:pt x="1678159" y="216293"/>
                    <a:pt x="1680566" y="213272"/>
                  </a:cubicBezTo>
                  <a:cubicBezTo>
                    <a:pt x="1681760" y="210401"/>
                    <a:pt x="1684341" y="208338"/>
                    <a:pt x="1687405" y="207800"/>
                  </a:cubicBezTo>
                  <a:cubicBezTo>
                    <a:pt x="1690506" y="207800"/>
                    <a:pt x="1691965" y="206432"/>
                    <a:pt x="1693333" y="200687"/>
                  </a:cubicBezTo>
                  <a:cubicBezTo>
                    <a:pt x="1694700" y="194943"/>
                    <a:pt x="1696798" y="194122"/>
                    <a:pt x="1700810" y="194487"/>
                  </a:cubicBezTo>
                  <a:cubicBezTo>
                    <a:pt x="1704713" y="194288"/>
                    <a:pt x="1708297" y="192261"/>
                    <a:pt x="1710476" y="189015"/>
                  </a:cubicBezTo>
                  <a:cubicBezTo>
                    <a:pt x="1717005" y="178387"/>
                    <a:pt x="1722622" y="167222"/>
                    <a:pt x="1727255" y="155640"/>
                  </a:cubicBezTo>
                  <a:cubicBezTo>
                    <a:pt x="1729553" y="147823"/>
                    <a:pt x="1727501" y="139375"/>
                    <a:pt x="1721875" y="133481"/>
                  </a:cubicBezTo>
                  <a:cubicBezTo>
                    <a:pt x="1719139" y="129695"/>
                    <a:pt x="1713978" y="128592"/>
                    <a:pt x="1709929" y="130928"/>
                  </a:cubicBezTo>
                  <a:cubicBezTo>
                    <a:pt x="1695840" y="132992"/>
                    <a:pt x="1681660" y="134301"/>
                    <a:pt x="1667435" y="134849"/>
                  </a:cubicBezTo>
                  <a:cubicBezTo>
                    <a:pt x="1661143" y="134849"/>
                    <a:pt x="1655763" y="136308"/>
                    <a:pt x="1656310" y="142326"/>
                  </a:cubicBezTo>
                  <a:cubicBezTo>
                    <a:pt x="1656857" y="148345"/>
                    <a:pt x="1654942" y="143147"/>
                    <a:pt x="1653756" y="153451"/>
                  </a:cubicBezTo>
                  <a:cubicBezTo>
                    <a:pt x="1652571" y="163756"/>
                    <a:pt x="1644090" y="162570"/>
                    <a:pt x="1636704" y="164212"/>
                  </a:cubicBezTo>
                  <a:cubicBezTo>
                    <a:pt x="1629318" y="165853"/>
                    <a:pt x="1559193" y="184182"/>
                    <a:pt x="1556275" y="184456"/>
                  </a:cubicBezTo>
                  <a:cubicBezTo>
                    <a:pt x="1553357" y="184729"/>
                    <a:pt x="1551442" y="185915"/>
                    <a:pt x="1550895" y="184456"/>
                  </a:cubicBezTo>
                  <a:cubicBezTo>
                    <a:pt x="1550348" y="182997"/>
                    <a:pt x="1551442" y="181629"/>
                    <a:pt x="1547703" y="181902"/>
                  </a:cubicBezTo>
                  <a:cubicBezTo>
                    <a:pt x="1543965" y="182176"/>
                    <a:pt x="1537490" y="182723"/>
                    <a:pt x="1536031" y="179896"/>
                  </a:cubicBezTo>
                  <a:cubicBezTo>
                    <a:pt x="1534572" y="177069"/>
                    <a:pt x="1551989" y="173878"/>
                    <a:pt x="1555455" y="173604"/>
                  </a:cubicBezTo>
                  <a:cubicBezTo>
                    <a:pt x="1562695" y="172360"/>
                    <a:pt x="1569826" y="170561"/>
                    <a:pt x="1576793" y="168224"/>
                  </a:cubicBezTo>
                  <a:cubicBezTo>
                    <a:pt x="1581352" y="166492"/>
                    <a:pt x="1599864" y="161385"/>
                    <a:pt x="1608435" y="158558"/>
                  </a:cubicBezTo>
                  <a:cubicBezTo>
                    <a:pt x="1614180" y="157219"/>
                    <a:pt x="1618074" y="151854"/>
                    <a:pt x="1617554" y="145974"/>
                  </a:cubicBezTo>
                  <a:cubicBezTo>
                    <a:pt x="1617554" y="141688"/>
                    <a:pt x="1613268" y="142600"/>
                    <a:pt x="1610989" y="141962"/>
                  </a:cubicBezTo>
                  <a:cubicBezTo>
                    <a:pt x="1608709" y="141323"/>
                    <a:pt x="1583632" y="140867"/>
                    <a:pt x="1573145" y="140320"/>
                  </a:cubicBezTo>
                  <a:cubicBezTo>
                    <a:pt x="1562658" y="139773"/>
                    <a:pt x="1515514" y="137767"/>
                    <a:pt x="1506668" y="137129"/>
                  </a:cubicBezTo>
                  <a:cubicBezTo>
                    <a:pt x="1498160" y="137025"/>
                    <a:pt x="1489670" y="137789"/>
                    <a:pt x="1481318" y="139408"/>
                  </a:cubicBezTo>
                  <a:cubicBezTo>
                    <a:pt x="1479038" y="140047"/>
                    <a:pt x="1447395" y="144880"/>
                    <a:pt x="1414932" y="148527"/>
                  </a:cubicBezTo>
                  <a:cubicBezTo>
                    <a:pt x="1396466" y="150151"/>
                    <a:pt x="1378383" y="154772"/>
                    <a:pt x="1361404" y="162206"/>
                  </a:cubicBezTo>
                  <a:cubicBezTo>
                    <a:pt x="1353379" y="165306"/>
                    <a:pt x="1352285" y="163573"/>
                    <a:pt x="1352285" y="159014"/>
                  </a:cubicBezTo>
                  <a:cubicBezTo>
                    <a:pt x="1351072" y="155267"/>
                    <a:pt x="1352732" y="151192"/>
                    <a:pt x="1356206" y="149348"/>
                  </a:cubicBezTo>
                  <a:cubicBezTo>
                    <a:pt x="1360218" y="147068"/>
                    <a:pt x="1390767" y="143056"/>
                    <a:pt x="1396694" y="141597"/>
                  </a:cubicBezTo>
                  <a:cubicBezTo>
                    <a:pt x="1402621" y="140138"/>
                    <a:pt x="1418944" y="137949"/>
                    <a:pt x="1421498" y="136764"/>
                  </a:cubicBezTo>
                  <a:cubicBezTo>
                    <a:pt x="1424051" y="135578"/>
                    <a:pt x="1438914" y="133116"/>
                    <a:pt x="1450587" y="131110"/>
                  </a:cubicBezTo>
                  <a:cubicBezTo>
                    <a:pt x="1462259" y="129104"/>
                    <a:pt x="1449401" y="128557"/>
                    <a:pt x="1449401" y="128557"/>
                  </a:cubicBezTo>
                  <a:cubicBezTo>
                    <a:pt x="1449401" y="128557"/>
                    <a:pt x="1409005" y="121444"/>
                    <a:pt x="1403260" y="119985"/>
                  </a:cubicBezTo>
                  <a:cubicBezTo>
                    <a:pt x="1397515" y="118526"/>
                    <a:pt x="1417759" y="119438"/>
                    <a:pt x="1425236" y="119985"/>
                  </a:cubicBezTo>
                  <a:cubicBezTo>
                    <a:pt x="1432714" y="120532"/>
                    <a:pt x="1445480" y="122265"/>
                    <a:pt x="1449675" y="122538"/>
                  </a:cubicBezTo>
                  <a:cubicBezTo>
                    <a:pt x="1453313" y="122312"/>
                    <a:pt x="1456952" y="123002"/>
                    <a:pt x="1460253" y="124544"/>
                  </a:cubicBezTo>
                  <a:cubicBezTo>
                    <a:pt x="1464712" y="125744"/>
                    <a:pt x="1469362" y="126023"/>
                    <a:pt x="1473931" y="125365"/>
                  </a:cubicBezTo>
                  <a:cubicBezTo>
                    <a:pt x="1506231" y="122143"/>
                    <a:pt x="1538730" y="121473"/>
                    <a:pt x="1571139" y="123359"/>
                  </a:cubicBezTo>
                  <a:cubicBezTo>
                    <a:pt x="1600164" y="125620"/>
                    <a:pt x="1629372" y="122749"/>
                    <a:pt x="1657404" y="114878"/>
                  </a:cubicBezTo>
                  <a:cubicBezTo>
                    <a:pt x="1671721" y="110045"/>
                    <a:pt x="1688226" y="112872"/>
                    <a:pt x="1702999" y="110866"/>
                  </a:cubicBezTo>
                  <a:cubicBezTo>
                    <a:pt x="1717771" y="108860"/>
                    <a:pt x="1741754" y="90896"/>
                    <a:pt x="1746587" y="88342"/>
                  </a:cubicBezTo>
                  <a:cubicBezTo>
                    <a:pt x="1751420" y="85789"/>
                    <a:pt x="1749414" y="85242"/>
                    <a:pt x="1747134" y="83783"/>
                  </a:cubicBezTo>
                  <a:cubicBezTo>
                    <a:pt x="1744854" y="82324"/>
                    <a:pt x="1740021" y="82689"/>
                    <a:pt x="1737468" y="81777"/>
                  </a:cubicBezTo>
                  <a:cubicBezTo>
                    <a:pt x="1734705" y="80255"/>
                    <a:pt x="1731833" y="78915"/>
                    <a:pt x="1728896" y="77764"/>
                  </a:cubicBezTo>
                  <a:cubicBezTo>
                    <a:pt x="1724282" y="76481"/>
                    <a:pt x="1719796" y="74772"/>
                    <a:pt x="1715492" y="72658"/>
                  </a:cubicBezTo>
                  <a:cubicBezTo>
                    <a:pt x="1708105" y="69557"/>
                    <a:pt x="1665611" y="73570"/>
                    <a:pt x="1661325" y="73570"/>
                  </a:cubicBezTo>
                  <a:cubicBezTo>
                    <a:pt x="1657039" y="73570"/>
                    <a:pt x="1658772" y="72931"/>
                    <a:pt x="1661325" y="71016"/>
                  </a:cubicBezTo>
                  <a:cubicBezTo>
                    <a:pt x="1663878" y="69101"/>
                    <a:pt x="1662511" y="67004"/>
                    <a:pt x="1659045" y="62445"/>
                  </a:cubicBezTo>
                  <a:cubicBezTo>
                    <a:pt x="1655580" y="57885"/>
                    <a:pt x="1630594" y="63539"/>
                    <a:pt x="1622570" y="65819"/>
                  </a:cubicBezTo>
                  <a:cubicBezTo>
                    <a:pt x="1614545" y="68098"/>
                    <a:pt x="1614636" y="67278"/>
                    <a:pt x="1616916" y="65819"/>
                  </a:cubicBezTo>
                  <a:cubicBezTo>
                    <a:pt x="1618922" y="64831"/>
                    <a:pt x="1620746" y="63504"/>
                    <a:pt x="1622296" y="61897"/>
                  </a:cubicBezTo>
                  <a:cubicBezTo>
                    <a:pt x="1624950" y="59610"/>
                    <a:pt x="1627813" y="57593"/>
                    <a:pt x="1630868" y="55879"/>
                  </a:cubicBezTo>
                  <a:cubicBezTo>
                    <a:pt x="1635701" y="52779"/>
                    <a:pt x="1627129" y="46760"/>
                    <a:pt x="1620837" y="42201"/>
                  </a:cubicBezTo>
                  <a:cubicBezTo>
                    <a:pt x="1614545" y="37641"/>
                    <a:pt x="1594939" y="43021"/>
                    <a:pt x="1590106" y="44480"/>
                  </a:cubicBezTo>
                  <a:cubicBezTo>
                    <a:pt x="1583203" y="46042"/>
                    <a:pt x="1576100" y="46535"/>
                    <a:pt x="1569042" y="45939"/>
                  </a:cubicBezTo>
                  <a:cubicBezTo>
                    <a:pt x="1565850" y="45027"/>
                    <a:pt x="1472381" y="41927"/>
                    <a:pt x="1467821" y="41653"/>
                  </a:cubicBezTo>
                  <a:cubicBezTo>
                    <a:pt x="1458812" y="42368"/>
                    <a:pt x="1449885" y="43802"/>
                    <a:pt x="1441103" y="45939"/>
                  </a:cubicBezTo>
                  <a:cubicBezTo>
                    <a:pt x="1434729" y="46542"/>
                    <a:pt x="1428419" y="47671"/>
                    <a:pt x="1422227" y="49313"/>
                  </a:cubicBezTo>
                  <a:cubicBezTo>
                    <a:pt x="1412442" y="51952"/>
                    <a:pt x="1402420" y="53662"/>
                    <a:pt x="1392317" y="54420"/>
                  </a:cubicBezTo>
                  <a:cubicBezTo>
                    <a:pt x="1386116" y="55058"/>
                    <a:pt x="1353561" y="55058"/>
                    <a:pt x="1345354" y="56153"/>
                  </a:cubicBezTo>
                  <a:cubicBezTo>
                    <a:pt x="1337148" y="57247"/>
                    <a:pt x="1333044" y="58706"/>
                    <a:pt x="1329670" y="63539"/>
                  </a:cubicBezTo>
                  <a:cubicBezTo>
                    <a:pt x="1326296" y="68372"/>
                    <a:pt x="1321645" y="70743"/>
                    <a:pt x="1318271" y="68098"/>
                  </a:cubicBezTo>
                  <a:cubicBezTo>
                    <a:pt x="1310155" y="64671"/>
                    <a:pt x="1301638" y="62282"/>
                    <a:pt x="1292920" y="60986"/>
                  </a:cubicBezTo>
                  <a:cubicBezTo>
                    <a:pt x="1285170" y="59618"/>
                    <a:pt x="1272950" y="70105"/>
                    <a:pt x="1269759" y="72658"/>
                  </a:cubicBezTo>
                  <a:cubicBezTo>
                    <a:pt x="1266567" y="75211"/>
                    <a:pt x="1270944" y="70105"/>
                    <a:pt x="1272677" y="67278"/>
                  </a:cubicBezTo>
                  <a:cubicBezTo>
                    <a:pt x="1274409" y="64451"/>
                    <a:pt x="1268664" y="62718"/>
                    <a:pt x="1266658" y="61259"/>
                  </a:cubicBezTo>
                  <a:cubicBezTo>
                    <a:pt x="1264652" y="59800"/>
                    <a:pt x="1281248" y="59618"/>
                    <a:pt x="1283163" y="59618"/>
                  </a:cubicBezTo>
                  <a:cubicBezTo>
                    <a:pt x="1285078" y="59618"/>
                    <a:pt x="1293741" y="58159"/>
                    <a:pt x="1301401" y="58159"/>
                  </a:cubicBezTo>
                  <a:cubicBezTo>
                    <a:pt x="1309061" y="58159"/>
                    <a:pt x="1323925" y="55605"/>
                    <a:pt x="1328758" y="55058"/>
                  </a:cubicBezTo>
                  <a:cubicBezTo>
                    <a:pt x="1334394" y="53816"/>
                    <a:pt x="1340129" y="53053"/>
                    <a:pt x="1345901" y="52779"/>
                  </a:cubicBezTo>
                  <a:cubicBezTo>
                    <a:pt x="1349239" y="52883"/>
                    <a:pt x="1352576" y="52577"/>
                    <a:pt x="1355841" y="51867"/>
                  </a:cubicBezTo>
                  <a:cubicBezTo>
                    <a:pt x="1358394" y="51867"/>
                    <a:pt x="1360127" y="51046"/>
                    <a:pt x="1358121" y="49860"/>
                  </a:cubicBezTo>
                  <a:cubicBezTo>
                    <a:pt x="1356114" y="48675"/>
                    <a:pt x="1349002" y="45575"/>
                    <a:pt x="1343895" y="43386"/>
                  </a:cubicBezTo>
                  <a:cubicBezTo>
                    <a:pt x="1338789" y="41197"/>
                    <a:pt x="1341889" y="40194"/>
                    <a:pt x="1345354" y="39921"/>
                  </a:cubicBezTo>
                  <a:cubicBezTo>
                    <a:pt x="1352513" y="40369"/>
                    <a:pt x="1359598" y="41716"/>
                    <a:pt x="1366419" y="43933"/>
                  </a:cubicBezTo>
                  <a:cubicBezTo>
                    <a:pt x="1376778" y="46412"/>
                    <a:pt x="1387411" y="47546"/>
                    <a:pt x="1398062" y="47307"/>
                  </a:cubicBezTo>
                  <a:cubicBezTo>
                    <a:pt x="1403716" y="46760"/>
                    <a:pt x="1432805" y="41380"/>
                    <a:pt x="1447030" y="39100"/>
                  </a:cubicBezTo>
                  <a:cubicBezTo>
                    <a:pt x="1471642" y="38072"/>
                    <a:pt x="1496300" y="38835"/>
                    <a:pt x="1520802" y="41380"/>
                  </a:cubicBezTo>
                  <a:cubicBezTo>
                    <a:pt x="1537563" y="42121"/>
                    <a:pt x="1554360" y="41267"/>
                    <a:pt x="1570956" y="38827"/>
                  </a:cubicBezTo>
                  <a:cubicBezTo>
                    <a:pt x="1575242" y="37234"/>
                    <a:pt x="1579784" y="36431"/>
                    <a:pt x="1584361" y="36456"/>
                  </a:cubicBezTo>
                  <a:cubicBezTo>
                    <a:pt x="1589978" y="35542"/>
                    <a:pt x="1595386" y="33627"/>
                    <a:pt x="1600320" y="30802"/>
                  </a:cubicBezTo>
                  <a:cubicBezTo>
                    <a:pt x="1606885" y="27701"/>
                    <a:pt x="1598951" y="27063"/>
                    <a:pt x="1598951" y="27063"/>
                  </a:cubicBezTo>
                  <a:cubicBezTo>
                    <a:pt x="1598951" y="27063"/>
                    <a:pt x="1451043" y="1439"/>
                    <a:pt x="1447304" y="1439"/>
                  </a:cubicBezTo>
                  <a:cubicBezTo>
                    <a:pt x="1443565" y="1439"/>
                    <a:pt x="1435632" y="2898"/>
                    <a:pt x="1433078" y="3172"/>
                  </a:cubicBezTo>
                  <a:cubicBezTo>
                    <a:pt x="1430525" y="3445"/>
                    <a:pt x="1383745" y="-294"/>
                    <a:pt x="1378912" y="-20"/>
                  </a:cubicBezTo>
                  <a:cubicBezTo>
                    <a:pt x="1374079" y="254"/>
                    <a:pt x="1332223" y="1165"/>
                    <a:pt x="1329670" y="1439"/>
                  </a:cubicBezTo>
                  <a:cubicBezTo>
                    <a:pt x="1327116" y="1713"/>
                    <a:pt x="1317633" y="-567"/>
                    <a:pt x="1320551" y="7731"/>
                  </a:cubicBezTo>
                  <a:cubicBezTo>
                    <a:pt x="1323469" y="16029"/>
                    <a:pt x="1317997" y="8278"/>
                    <a:pt x="1314806" y="6272"/>
                  </a:cubicBezTo>
                  <a:cubicBezTo>
                    <a:pt x="1309298" y="3527"/>
                    <a:pt x="1303270" y="1974"/>
                    <a:pt x="1297115" y="1713"/>
                  </a:cubicBezTo>
                  <a:cubicBezTo>
                    <a:pt x="1294471" y="1894"/>
                    <a:pt x="1291917" y="2775"/>
                    <a:pt x="1289729" y="4266"/>
                  </a:cubicBezTo>
                  <a:cubicBezTo>
                    <a:pt x="1286291" y="5680"/>
                    <a:pt x="1282598" y="6363"/>
                    <a:pt x="1278877" y="6272"/>
                  </a:cubicBezTo>
                  <a:cubicBezTo>
                    <a:pt x="1278877" y="6272"/>
                    <a:pt x="1240487" y="6272"/>
                    <a:pt x="1233283" y="7458"/>
                  </a:cubicBezTo>
                  <a:cubicBezTo>
                    <a:pt x="1226079" y="8643"/>
                    <a:pt x="1229088" y="9737"/>
                    <a:pt x="1226535" y="10011"/>
                  </a:cubicBezTo>
                  <a:cubicBezTo>
                    <a:pt x="1223981" y="10284"/>
                    <a:pt x="1224529" y="12017"/>
                    <a:pt x="1225623" y="12017"/>
                  </a:cubicBezTo>
                  <a:cubicBezTo>
                    <a:pt x="1226717" y="12017"/>
                    <a:pt x="1230182" y="13385"/>
                    <a:pt x="1234742" y="19130"/>
                  </a:cubicBezTo>
                  <a:cubicBezTo>
                    <a:pt x="1239301" y="24875"/>
                    <a:pt x="1225623" y="18583"/>
                    <a:pt x="1215957" y="15117"/>
                  </a:cubicBezTo>
                  <a:cubicBezTo>
                    <a:pt x="1208315" y="11521"/>
                    <a:pt x="1199780" y="10252"/>
                    <a:pt x="1191427" y="11470"/>
                  </a:cubicBezTo>
                  <a:cubicBezTo>
                    <a:pt x="1185226" y="13385"/>
                    <a:pt x="1182308" y="15117"/>
                    <a:pt x="1186867" y="18856"/>
                  </a:cubicBezTo>
                  <a:cubicBezTo>
                    <a:pt x="1191427" y="22595"/>
                    <a:pt x="1186047" y="21409"/>
                    <a:pt x="1186047" y="21409"/>
                  </a:cubicBezTo>
                  <a:cubicBezTo>
                    <a:pt x="1186047" y="21409"/>
                    <a:pt x="1165256" y="17397"/>
                    <a:pt x="1160423" y="17124"/>
                  </a:cubicBezTo>
                  <a:cubicBezTo>
                    <a:pt x="1155589" y="16850"/>
                    <a:pt x="1155498" y="17944"/>
                    <a:pt x="1157869" y="19950"/>
                  </a:cubicBezTo>
                  <a:cubicBezTo>
                    <a:pt x="1160240" y="21957"/>
                    <a:pt x="1156684" y="22777"/>
                    <a:pt x="1157869" y="29069"/>
                  </a:cubicBezTo>
                  <a:cubicBezTo>
                    <a:pt x="1159055" y="35361"/>
                    <a:pt x="1163250" y="36820"/>
                    <a:pt x="1169815" y="36547"/>
                  </a:cubicBezTo>
                  <a:cubicBezTo>
                    <a:pt x="1175614" y="36298"/>
                    <a:pt x="1181423" y="36665"/>
                    <a:pt x="1187141" y="37641"/>
                  </a:cubicBezTo>
                  <a:cubicBezTo>
                    <a:pt x="1195521" y="39314"/>
                    <a:pt x="1204038" y="40168"/>
                    <a:pt x="1212583" y="40194"/>
                  </a:cubicBezTo>
                  <a:cubicBezTo>
                    <a:pt x="1225349" y="40194"/>
                    <a:pt x="1215136" y="41380"/>
                    <a:pt x="1211397" y="41927"/>
                  </a:cubicBezTo>
                  <a:cubicBezTo>
                    <a:pt x="1203920" y="42806"/>
                    <a:pt x="1196388" y="43081"/>
                    <a:pt x="1188874" y="42748"/>
                  </a:cubicBezTo>
                  <a:cubicBezTo>
                    <a:pt x="1179782" y="42083"/>
                    <a:pt x="1170672" y="43779"/>
                    <a:pt x="1162429" y="47672"/>
                  </a:cubicBezTo>
                  <a:cubicBezTo>
                    <a:pt x="1153310" y="51867"/>
                    <a:pt x="1175834" y="50225"/>
                    <a:pt x="1180028" y="49860"/>
                  </a:cubicBezTo>
                  <a:cubicBezTo>
                    <a:pt x="1184223" y="49496"/>
                    <a:pt x="1180028" y="47307"/>
                    <a:pt x="1197172" y="48493"/>
                  </a:cubicBezTo>
                  <a:cubicBezTo>
                    <a:pt x="1214315" y="49678"/>
                    <a:pt x="1204832" y="52231"/>
                    <a:pt x="1199999" y="51046"/>
                  </a:cubicBezTo>
                  <a:cubicBezTo>
                    <a:pt x="1195576" y="50166"/>
                    <a:pt x="1191017" y="50166"/>
                    <a:pt x="1186594" y="51046"/>
                  </a:cubicBezTo>
                  <a:cubicBezTo>
                    <a:pt x="1180758" y="52118"/>
                    <a:pt x="1174830" y="52516"/>
                    <a:pt x="1168903" y="52231"/>
                  </a:cubicBezTo>
                  <a:cubicBezTo>
                    <a:pt x="1162985" y="51803"/>
                    <a:pt x="1157039" y="52357"/>
                    <a:pt x="1151304" y="53873"/>
                  </a:cubicBezTo>
                  <a:cubicBezTo>
                    <a:pt x="1144465" y="55332"/>
                    <a:pt x="1148750" y="56791"/>
                    <a:pt x="1151304" y="57338"/>
                  </a:cubicBezTo>
                  <a:cubicBezTo>
                    <a:pt x="1153857" y="57885"/>
                    <a:pt x="1154678" y="57338"/>
                    <a:pt x="1157231" y="60438"/>
                  </a:cubicBezTo>
                  <a:cubicBezTo>
                    <a:pt x="1158863" y="63373"/>
                    <a:pt x="1160888" y="66073"/>
                    <a:pt x="1163250" y="68463"/>
                  </a:cubicBezTo>
                  <a:cubicBezTo>
                    <a:pt x="1167535" y="72658"/>
                    <a:pt x="1164070" y="72658"/>
                    <a:pt x="1162702" y="72111"/>
                  </a:cubicBezTo>
                  <a:cubicBezTo>
                    <a:pt x="1160760" y="71186"/>
                    <a:pt x="1158754" y="70424"/>
                    <a:pt x="1156684" y="69831"/>
                  </a:cubicBezTo>
                  <a:cubicBezTo>
                    <a:pt x="1153310" y="69010"/>
                    <a:pt x="1150939" y="63904"/>
                    <a:pt x="1150118" y="62718"/>
                  </a:cubicBezTo>
                  <a:cubicBezTo>
                    <a:pt x="1148568" y="61592"/>
                    <a:pt x="1146845" y="60729"/>
                    <a:pt x="1145012" y="60165"/>
                  </a:cubicBezTo>
                  <a:cubicBezTo>
                    <a:pt x="1134042" y="56318"/>
                    <a:pt x="1122296" y="55252"/>
                    <a:pt x="1110816" y="57064"/>
                  </a:cubicBezTo>
                  <a:cubicBezTo>
                    <a:pt x="1104268" y="57519"/>
                    <a:pt x="1097730" y="56028"/>
                    <a:pt x="1092031" y="52779"/>
                  </a:cubicBezTo>
                  <a:cubicBezTo>
                    <a:pt x="1090572" y="51320"/>
                    <a:pt x="1082000" y="49313"/>
                    <a:pt x="1076346" y="45666"/>
                  </a:cubicBezTo>
                  <a:cubicBezTo>
                    <a:pt x="1070692" y="42018"/>
                    <a:pt x="1068868" y="43933"/>
                    <a:pt x="1061209" y="44207"/>
                  </a:cubicBezTo>
                  <a:cubicBezTo>
                    <a:pt x="1053549" y="44480"/>
                    <a:pt x="1051269" y="43112"/>
                    <a:pt x="1057561" y="38827"/>
                  </a:cubicBezTo>
                  <a:cubicBezTo>
                    <a:pt x="1063853" y="34541"/>
                    <a:pt x="1050996" y="34267"/>
                    <a:pt x="1047530" y="34267"/>
                  </a:cubicBezTo>
                  <a:cubicBezTo>
                    <a:pt x="1044065" y="34267"/>
                    <a:pt x="1016526" y="31623"/>
                    <a:pt x="1010508" y="30528"/>
                  </a:cubicBezTo>
                  <a:cubicBezTo>
                    <a:pt x="1003340" y="30689"/>
                    <a:pt x="996227" y="31949"/>
                    <a:pt x="989443" y="34267"/>
                  </a:cubicBezTo>
                  <a:cubicBezTo>
                    <a:pt x="979686" y="35909"/>
                    <a:pt x="987436" y="37641"/>
                    <a:pt x="989443" y="38553"/>
                  </a:cubicBezTo>
                  <a:cubicBezTo>
                    <a:pt x="991449" y="39465"/>
                    <a:pt x="993090" y="37915"/>
                    <a:pt x="1009048" y="40742"/>
                  </a:cubicBezTo>
                  <a:cubicBezTo>
                    <a:pt x="1025006" y="43568"/>
                    <a:pt x="1017073" y="45301"/>
                    <a:pt x="1012787" y="43933"/>
                  </a:cubicBezTo>
                  <a:cubicBezTo>
                    <a:pt x="1009076" y="42479"/>
                    <a:pt x="1005045" y="42068"/>
                    <a:pt x="1001115" y="42748"/>
                  </a:cubicBezTo>
                  <a:cubicBezTo>
                    <a:pt x="998288" y="43660"/>
                    <a:pt x="958074" y="41106"/>
                    <a:pt x="958074" y="41106"/>
                  </a:cubicBezTo>
                  <a:cubicBezTo>
                    <a:pt x="950131" y="40350"/>
                    <a:pt x="942161" y="40046"/>
                    <a:pt x="934182" y="40194"/>
                  </a:cubicBezTo>
                  <a:cubicBezTo>
                    <a:pt x="926158" y="40742"/>
                    <a:pt x="935277" y="45939"/>
                    <a:pt x="937282" y="46486"/>
                  </a:cubicBezTo>
                  <a:cubicBezTo>
                    <a:pt x="940957" y="47645"/>
                    <a:pt x="944496" y="49173"/>
                    <a:pt x="947860" y="51046"/>
                  </a:cubicBezTo>
                  <a:cubicBezTo>
                    <a:pt x="961812" y="54936"/>
                    <a:pt x="976102" y="57501"/>
                    <a:pt x="990537" y="58706"/>
                  </a:cubicBezTo>
                  <a:cubicBezTo>
                    <a:pt x="1005948" y="60712"/>
                    <a:pt x="978865" y="60712"/>
                    <a:pt x="971478" y="59618"/>
                  </a:cubicBezTo>
                  <a:cubicBezTo>
                    <a:pt x="965852" y="58934"/>
                    <a:pt x="960171" y="58782"/>
                    <a:pt x="954517" y="59162"/>
                  </a:cubicBezTo>
                  <a:cubicBezTo>
                    <a:pt x="951143" y="59162"/>
                    <a:pt x="944031" y="60894"/>
                    <a:pt x="945398" y="58068"/>
                  </a:cubicBezTo>
                  <a:cubicBezTo>
                    <a:pt x="946766" y="55241"/>
                    <a:pt x="939106" y="58068"/>
                    <a:pt x="910108" y="57156"/>
                  </a:cubicBezTo>
                  <a:cubicBezTo>
                    <a:pt x="881110" y="56244"/>
                    <a:pt x="899804" y="58068"/>
                    <a:pt x="900989" y="58068"/>
                  </a:cubicBezTo>
                  <a:cubicBezTo>
                    <a:pt x="902175" y="58068"/>
                    <a:pt x="968834" y="63995"/>
                    <a:pt x="976585" y="64907"/>
                  </a:cubicBezTo>
                  <a:cubicBezTo>
                    <a:pt x="984336" y="65819"/>
                    <a:pt x="1086559" y="74573"/>
                    <a:pt x="1093945" y="75667"/>
                  </a:cubicBezTo>
                  <a:cubicBezTo>
                    <a:pt x="1101332" y="76761"/>
                    <a:pt x="1112183" y="77673"/>
                    <a:pt x="1117655" y="78859"/>
                  </a:cubicBezTo>
                  <a:cubicBezTo>
                    <a:pt x="1120637" y="79582"/>
                    <a:pt x="1122479" y="82588"/>
                    <a:pt x="1121749" y="85574"/>
                  </a:cubicBezTo>
                  <a:cubicBezTo>
                    <a:pt x="1121439" y="86876"/>
                    <a:pt x="1120664" y="88021"/>
                    <a:pt x="1119570" y="88798"/>
                  </a:cubicBezTo>
                  <a:cubicBezTo>
                    <a:pt x="1116743" y="91078"/>
                    <a:pt x="1119570" y="92537"/>
                    <a:pt x="1122214" y="94817"/>
                  </a:cubicBezTo>
                  <a:cubicBezTo>
                    <a:pt x="1124859" y="97097"/>
                    <a:pt x="1124403" y="93631"/>
                    <a:pt x="1124129" y="100744"/>
                  </a:cubicBezTo>
                  <a:cubicBezTo>
                    <a:pt x="1123856" y="107857"/>
                    <a:pt x="1121029" y="105304"/>
                    <a:pt x="1118475" y="104483"/>
                  </a:cubicBezTo>
                  <a:cubicBezTo>
                    <a:pt x="1115922" y="103662"/>
                    <a:pt x="1114463" y="100744"/>
                    <a:pt x="1115922" y="99103"/>
                  </a:cubicBezTo>
                  <a:cubicBezTo>
                    <a:pt x="1117381" y="97461"/>
                    <a:pt x="1115922" y="96458"/>
                    <a:pt x="1113916" y="93905"/>
                  </a:cubicBezTo>
                  <a:cubicBezTo>
                    <a:pt x="1111454" y="91571"/>
                    <a:pt x="1108189" y="90266"/>
                    <a:pt x="1104797" y="90257"/>
                  </a:cubicBezTo>
                  <a:cubicBezTo>
                    <a:pt x="1100293" y="91091"/>
                    <a:pt x="1095660" y="89813"/>
                    <a:pt x="1092213" y="86792"/>
                  </a:cubicBezTo>
                  <a:cubicBezTo>
                    <a:pt x="1082428" y="81643"/>
                    <a:pt x="1071996" y="77810"/>
                    <a:pt x="1061209" y="75393"/>
                  </a:cubicBezTo>
                  <a:cubicBezTo>
                    <a:pt x="1055464" y="74299"/>
                    <a:pt x="1061209" y="83145"/>
                    <a:pt x="1064036" y="89984"/>
                  </a:cubicBezTo>
                  <a:cubicBezTo>
                    <a:pt x="1066863" y="96823"/>
                    <a:pt x="1062303" y="99103"/>
                    <a:pt x="1058382" y="96823"/>
                  </a:cubicBezTo>
                  <a:cubicBezTo>
                    <a:pt x="1055382" y="94811"/>
                    <a:pt x="1054497" y="90791"/>
                    <a:pt x="1056376" y="87704"/>
                  </a:cubicBezTo>
                  <a:cubicBezTo>
                    <a:pt x="1057744" y="85151"/>
                    <a:pt x="1057470" y="82871"/>
                    <a:pt x="1049810" y="76670"/>
                  </a:cubicBezTo>
                  <a:cubicBezTo>
                    <a:pt x="1042150" y="70469"/>
                    <a:pt x="986525" y="72931"/>
                    <a:pt x="982239" y="73205"/>
                  </a:cubicBezTo>
                  <a:cubicBezTo>
                    <a:pt x="977953" y="73478"/>
                    <a:pt x="945763" y="73205"/>
                    <a:pt x="938650" y="73205"/>
                  </a:cubicBezTo>
                  <a:cubicBezTo>
                    <a:pt x="931538" y="73205"/>
                    <a:pt x="938103" y="76032"/>
                    <a:pt x="940657" y="77491"/>
                  </a:cubicBezTo>
                  <a:cubicBezTo>
                    <a:pt x="952940" y="84517"/>
                    <a:pt x="964648" y="92506"/>
                    <a:pt x="975673" y="101382"/>
                  </a:cubicBezTo>
                  <a:cubicBezTo>
                    <a:pt x="985339" y="109398"/>
                    <a:pt x="997331" y="114097"/>
                    <a:pt x="1009869" y="114787"/>
                  </a:cubicBezTo>
                  <a:cubicBezTo>
                    <a:pt x="1022180" y="116246"/>
                    <a:pt x="1022727" y="115699"/>
                    <a:pt x="1016435" y="117067"/>
                  </a:cubicBezTo>
                  <a:cubicBezTo>
                    <a:pt x="1005729" y="117234"/>
                    <a:pt x="995069" y="115788"/>
                    <a:pt x="984792" y="112781"/>
                  </a:cubicBezTo>
                  <a:cubicBezTo>
                    <a:pt x="979011" y="112224"/>
                    <a:pt x="973184" y="112438"/>
                    <a:pt x="967466" y="113419"/>
                  </a:cubicBezTo>
                  <a:cubicBezTo>
                    <a:pt x="959442" y="113419"/>
                    <a:pt x="958347" y="114514"/>
                    <a:pt x="962907" y="121626"/>
                  </a:cubicBezTo>
                  <a:cubicBezTo>
                    <a:pt x="967466" y="128739"/>
                    <a:pt x="968287" y="129013"/>
                    <a:pt x="964548" y="130745"/>
                  </a:cubicBezTo>
                  <a:cubicBezTo>
                    <a:pt x="960809" y="132478"/>
                    <a:pt x="966919" y="143877"/>
                    <a:pt x="970293" y="148983"/>
                  </a:cubicBezTo>
                  <a:cubicBezTo>
                    <a:pt x="973667" y="154090"/>
                    <a:pt x="970293" y="154090"/>
                    <a:pt x="968287" y="155002"/>
                  </a:cubicBezTo>
                  <a:cubicBezTo>
                    <a:pt x="965497" y="156505"/>
                    <a:pt x="962332" y="157200"/>
                    <a:pt x="959168" y="157008"/>
                  </a:cubicBezTo>
                  <a:cubicBezTo>
                    <a:pt x="956341" y="156096"/>
                    <a:pt x="948316" y="155549"/>
                    <a:pt x="945763" y="155002"/>
                  </a:cubicBezTo>
                  <a:cubicBezTo>
                    <a:pt x="940465" y="152899"/>
                    <a:pt x="935413" y="150208"/>
                    <a:pt x="930717" y="146977"/>
                  </a:cubicBezTo>
                  <a:cubicBezTo>
                    <a:pt x="926696" y="144574"/>
                    <a:pt x="922227" y="143022"/>
                    <a:pt x="917586" y="142418"/>
                  </a:cubicBezTo>
                  <a:cubicBezTo>
                    <a:pt x="915853" y="142418"/>
                    <a:pt x="915306" y="141597"/>
                    <a:pt x="915580" y="139591"/>
                  </a:cubicBezTo>
                  <a:cubicBezTo>
                    <a:pt x="915853" y="137585"/>
                    <a:pt x="916674" y="136764"/>
                    <a:pt x="913573" y="135578"/>
                  </a:cubicBezTo>
                  <a:cubicBezTo>
                    <a:pt x="908448" y="133013"/>
                    <a:pt x="903114" y="130908"/>
                    <a:pt x="897615" y="129286"/>
                  </a:cubicBezTo>
                  <a:cubicBezTo>
                    <a:pt x="892618" y="128602"/>
                    <a:pt x="887657" y="127659"/>
                    <a:pt x="882751" y="126459"/>
                  </a:cubicBezTo>
                  <a:cubicBezTo>
                    <a:pt x="877335" y="124720"/>
                    <a:pt x="871644" y="124039"/>
                    <a:pt x="865973" y="124453"/>
                  </a:cubicBezTo>
                  <a:cubicBezTo>
                    <a:pt x="857401" y="125365"/>
                    <a:pt x="863146" y="121626"/>
                    <a:pt x="861140" y="119620"/>
                  </a:cubicBezTo>
                  <a:cubicBezTo>
                    <a:pt x="855431" y="116194"/>
                    <a:pt x="848993" y="114163"/>
                    <a:pt x="842355" y="113693"/>
                  </a:cubicBezTo>
                  <a:cubicBezTo>
                    <a:pt x="833053" y="113321"/>
                    <a:pt x="824244" y="109406"/>
                    <a:pt x="817733" y="102750"/>
                  </a:cubicBezTo>
                  <a:cubicBezTo>
                    <a:pt x="811168" y="95090"/>
                    <a:pt x="773507" y="94543"/>
                    <a:pt x="770133" y="95090"/>
                  </a:cubicBezTo>
                  <a:cubicBezTo>
                    <a:pt x="766759" y="95637"/>
                    <a:pt x="753627" y="95090"/>
                    <a:pt x="747062" y="95090"/>
                  </a:cubicBezTo>
                  <a:cubicBezTo>
                    <a:pt x="740496" y="95090"/>
                    <a:pt x="742229" y="97644"/>
                    <a:pt x="745876" y="101930"/>
                  </a:cubicBezTo>
                  <a:cubicBezTo>
                    <a:pt x="749661" y="105127"/>
                    <a:pt x="752205" y="109546"/>
                    <a:pt x="753080" y="114422"/>
                  </a:cubicBezTo>
                  <a:cubicBezTo>
                    <a:pt x="754712" y="120196"/>
                    <a:pt x="759071" y="124799"/>
                    <a:pt x="764753" y="126733"/>
                  </a:cubicBezTo>
                  <a:cubicBezTo>
                    <a:pt x="772148" y="131566"/>
                    <a:pt x="780072" y="135543"/>
                    <a:pt x="788371" y="138588"/>
                  </a:cubicBezTo>
                  <a:cubicBezTo>
                    <a:pt x="797489" y="140867"/>
                    <a:pt x="799769" y="142965"/>
                    <a:pt x="795392" y="145427"/>
                  </a:cubicBezTo>
                  <a:cubicBezTo>
                    <a:pt x="790477" y="147361"/>
                    <a:pt x="785060" y="147617"/>
                    <a:pt x="779981" y="146156"/>
                  </a:cubicBezTo>
                  <a:cubicBezTo>
                    <a:pt x="776233" y="145363"/>
                    <a:pt x="772412" y="144996"/>
                    <a:pt x="768582" y="145062"/>
                  </a:cubicBezTo>
                  <a:cubicBezTo>
                    <a:pt x="764105" y="144995"/>
                    <a:pt x="759646" y="144477"/>
                    <a:pt x="755269" y="143512"/>
                  </a:cubicBezTo>
                  <a:cubicBezTo>
                    <a:pt x="751858" y="142232"/>
                    <a:pt x="748101" y="142232"/>
                    <a:pt x="744691" y="143512"/>
                  </a:cubicBezTo>
                  <a:cubicBezTo>
                    <a:pt x="742411" y="144880"/>
                    <a:pt x="751713" y="148254"/>
                    <a:pt x="753080" y="148801"/>
                  </a:cubicBezTo>
                  <a:cubicBezTo>
                    <a:pt x="754448" y="149348"/>
                    <a:pt x="757822" y="149621"/>
                    <a:pt x="759099" y="151445"/>
                  </a:cubicBezTo>
                  <a:cubicBezTo>
                    <a:pt x="760366" y="153916"/>
                    <a:pt x="762810" y="155567"/>
                    <a:pt x="765573" y="155822"/>
                  </a:cubicBezTo>
                  <a:cubicBezTo>
                    <a:pt x="770735" y="156675"/>
                    <a:pt x="775741" y="158273"/>
                    <a:pt x="780437" y="160564"/>
                  </a:cubicBezTo>
                  <a:cubicBezTo>
                    <a:pt x="784540" y="162844"/>
                    <a:pt x="782626" y="164394"/>
                    <a:pt x="787185" y="165762"/>
                  </a:cubicBezTo>
                  <a:cubicBezTo>
                    <a:pt x="791744" y="167130"/>
                    <a:pt x="790468" y="167677"/>
                    <a:pt x="787185" y="168771"/>
                  </a:cubicBezTo>
                  <a:cubicBezTo>
                    <a:pt x="782233" y="170170"/>
                    <a:pt x="776917" y="168611"/>
                    <a:pt x="773507" y="164759"/>
                  </a:cubicBezTo>
                  <a:cubicBezTo>
                    <a:pt x="772294" y="161718"/>
                    <a:pt x="769549" y="159560"/>
                    <a:pt x="766303" y="159105"/>
                  </a:cubicBezTo>
                  <a:cubicBezTo>
                    <a:pt x="762929" y="157920"/>
                    <a:pt x="756089" y="155822"/>
                    <a:pt x="754539" y="154910"/>
                  </a:cubicBezTo>
                  <a:cubicBezTo>
                    <a:pt x="751649" y="153157"/>
                    <a:pt x="748594" y="151691"/>
                    <a:pt x="745420" y="150533"/>
                  </a:cubicBezTo>
                  <a:cubicBezTo>
                    <a:pt x="742256" y="149664"/>
                    <a:pt x="739192" y="148441"/>
                    <a:pt x="736302" y="146886"/>
                  </a:cubicBezTo>
                  <a:cubicBezTo>
                    <a:pt x="733365" y="145751"/>
                    <a:pt x="730301" y="144986"/>
                    <a:pt x="727183" y="144606"/>
                  </a:cubicBezTo>
                  <a:cubicBezTo>
                    <a:pt x="722568" y="144494"/>
                    <a:pt x="717982" y="143883"/>
                    <a:pt x="713504" y="142782"/>
                  </a:cubicBezTo>
                  <a:cubicBezTo>
                    <a:pt x="708762" y="140867"/>
                    <a:pt x="698914" y="137585"/>
                    <a:pt x="698914" y="137585"/>
                  </a:cubicBezTo>
                  <a:cubicBezTo>
                    <a:pt x="692713" y="136846"/>
                    <a:pt x="686467" y="136480"/>
                    <a:pt x="680220" y="136490"/>
                  </a:cubicBezTo>
                  <a:cubicBezTo>
                    <a:pt x="677940" y="136490"/>
                    <a:pt x="678305" y="139864"/>
                    <a:pt x="677940" y="142509"/>
                  </a:cubicBezTo>
                  <a:cubicBezTo>
                    <a:pt x="672779" y="149923"/>
                    <a:pt x="667207" y="157047"/>
                    <a:pt x="661253" y="163847"/>
                  </a:cubicBezTo>
                  <a:cubicBezTo>
                    <a:pt x="659338" y="166856"/>
                    <a:pt x="661253" y="168224"/>
                    <a:pt x="661253" y="170321"/>
                  </a:cubicBezTo>
                  <a:cubicBezTo>
                    <a:pt x="661253" y="172419"/>
                    <a:pt x="658244" y="172601"/>
                    <a:pt x="660250" y="175610"/>
                  </a:cubicBezTo>
                  <a:cubicBezTo>
                    <a:pt x="662256" y="178620"/>
                    <a:pt x="660250" y="177525"/>
                    <a:pt x="655143" y="175610"/>
                  </a:cubicBezTo>
                  <a:cubicBezTo>
                    <a:pt x="650036" y="173695"/>
                    <a:pt x="651952" y="167039"/>
                    <a:pt x="652316" y="163209"/>
                  </a:cubicBezTo>
                  <a:cubicBezTo>
                    <a:pt x="652681" y="159379"/>
                    <a:pt x="655690" y="157737"/>
                    <a:pt x="660067" y="150898"/>
                  </a:cubicBezTo>
                  <a:cubicBezTo>
                    <a:pt x="664444" y="144059"/>
                    <a:pt x="661618" y="140867"/>
                    <a:pt x="660067" y="139500"/>
                  </a:cubicBezTo>
                  <a:cubicBezTo>
                    <a:pt x="658563" y="137779"/>
                    <a:pt x="658015" y="135417"/>
                    <a:pt x="658608" y="133207"/>
                  </a:cubicBezTo>
                  <a:cubicBezTo>
                    <a:pt x="658873" y="131304"/>
                    <a:pt x="658070" y="129411"/>
                    <a:pt x="656511" y="128283"/>
                  </a:cubicBezTo>
                  <a:cubicBezTo>
                    <a:pt x="656511" y="128283"/>
                    <a:pt x="635629" y="112690"/>
                    <a:pt x="631069" y="110045"/>
                  </a:cubicBezTo>
                  <a:cubicBezTo>
                    <a:pt x="626127" y="108043"/>
                    <a:pt x="620600" y="108043"/>
                    <a:pt x="615658" y="110045"/>
                  </a:cubicBezTo>
                  <a:cubicBezTo>
                    <a:pt x="613743" y="111231"/>
                    <a:pt x="603347" y="111231"/>
                    <a:pt x="597420" y="112690"/>
                  </a:cubicBezTo>
                  <a:cubicBezTo>
                    <a:pt x="591493" y="114149"/>
                    <a:pt x="595323" y="114240"/>
                    <a:pt x="599335" y="114605"/>
                  </a:cubicBezTo>
                  <a:cubicBezTo>
                    <a:pt x="603347" y="114970"/>
                    <a:pt x="597055" y="116155"/>
                    <a:pt x="595141" y="115973"/>
                  </a:cubicBezTo>
                  <a:cubicBezTo>
                    <a:pt x="589313" y="115612"/>
                    <a:pt x="583459" y="115612"/>
                    <a:pt x="577632" y="115973"/>
                  </a:cubicBezTo>
                  <a:cubicBezTo>
                    <a:pt x="573055" y="116871"/>
                    <a:pt x="568422" y="117510"/>
                    <a:pt x="563771" y="117888"/>
                  </a:cubicBezTo>
                  <a:cubicBezTo>
                    <a:pt x="558610" y="118287"/>
                    <a:pt x="553485" y="119111"/>
                    <a:pt x="548452" y="120350"/>
                  </a:cubicBezTo>
                  <a:cubicBezTo>
                    <a:pt x="540299" y="122062"/>
                    <a:pt x="532047" y="123250"/>
                    <a:pt x="523739" y="123906"/>
                  </a:cubicBezTo>
                  <a:cubicBezTo>
                    <a:pt x="511976" y="125092"/>
                    <a:pt x="467840" y="135943"/>
                    <a:pt x="462916" y="136673"/>
                  </a:cubicBezTo>
                  <a:cubicBezTo>
                    <a:pt x="457992" y="137402"/>
                    <a:pt x="462369" y="138405"/>
                    <a:pt x="462369" y="138405"/>
                  </a:cubicBezTo>
                  <a:lnTo>
                    <a:pt x="545716" y="182632"/>
                  </a:lnTo>
                  <a:cubicBezTo>
                    <a:pt x="551215" y="185142"/>
                    <a:pt x="556549" y="188006"/>
                    <a:pt x="561674" y="191204"/>
                  </a:cubicBezTo>
                  <a:cubicBezTo>
                    <a:pt x="563954" y="193301"/>
                    <a:pt x="557571" y="190201"/>
                    <a:pt x="555656" y="188924"/>
                  </a:cubicBezTo>
                  <a:cubicBezTo>
                    <a:pt x="553567" y="187587"/>
                    <a:pt x="551114" y="186920"/>
                    <a:pt x="548634" y="187009"/>
                  </a:cubicBezTo>
                  <a:cubicBezTo>
                    <a:pt x="545005" y="186616"/>
                    <a:pt x="541430" y="185853"/>
                    <a:pt x="537965" y="184729"/>
                  </a:cubicBezTo>
                  <a:cubicBezTo>
                    <a:pt x="535138" y="183817"/>
                    <a:pt x="538694" y="181902"/>
                    <a:pt x="534773" y="179258"/>
                  </a:cubicBezTo>
                  <a:cubicBezTo>
                    <a:pt x="530852" y="176614"/>
                    <a:pt x="528116" y="177525"/>
                    <a:pt x="525654" y="173878"/>
                  </a:cubicBezTo>
                  <a:cubicBezTo>
                    <a:pt x="523192" y="170230"/>
                    <a:pt x="516535" y="170686"/>
                    <a:pt x="514621" y="170869"/>
                  </a:cubicBezTo>
                  <a:cubicBezTo>
                    <a:pt x="508839" y="170440"/>
                    <a:pt x="503140" y="169276"/>
                    <a:pt x="497659" y="167403"/>
                  </a:cubicBezTo>
                  <a:cubicBezTo>
                    <a:pt x="485166" y="164394"/>
                    <a:pt x="482704" y="161567"/>
                    <a:pt x="484801" y="158284"/>
                  </a:cubicBezTo>
                  <a:cubicBezTo>
                    <a:pt x="486899" y="155002"/>
                    <a:pt x="485349" y="157373"/>
                    <a:pt x="482887" y="152813"/>
                  </a:cubicBezTo>
                  <a:cubicBezTo>
                    <a:pt x="480425" y="148254"/>
                    <a:pt x="478145" y="148254"/>
                    <a:pt x="478145" y="148254"/>
                  </a:cubicBezTo>
                  <a:cubicBezTo>
                    <a:pt x="469144" y="146361"/>
                    <a:pt x="459861" y="146175"/>
                    <a:pt x="450788" y="147707"/>
                  </a:cubicBezTo>
                  <a:cubicBezTo>
                    <a:pt x="447688" y="148618"/>
                    <a:pt x="422246" y="152813"/>
                    <a:pt x="419054" y="153178"/>
                  </a:cubicBezTo>
                  <a:cubicBezTo>
                    <a:pt x="415862" y="153543"/>
                    <a:pt x="400816" y="155640"/>
                    <a:pt x="395618" y="156643"/>
                  </a:cubicBezTo>
                  <a:cubicBezTo>
                    <a:pt x="390421" y="157646"/>
                    <a:pt x="398901" y="167039"/>
                    <a:pt x="403096" y="169318"/>
                  </a:cubicBezTo>
                  <a:cubicBezTo>
                    <a:pt x="405941" y="170471"/>
                    <a:pt x="407318" y="173714"/>
                    <a:pt x="406169" y="176562"/>
                  </a:cubicBezTo>
                  <a:cubicBezTo>
                    <a:pt x="406142" y="176610"/>
                    <a:pt x="406123" y="176657"/>
                    <a:pt x="406105" y="176705"/>
                  </a:cubicBezTo>
                  <a:cubicBezTo>
                    <a:pt x="405376" y="178073"/>
                    <a:pt x="399266" y="186462"/>
                    <a:pt x="397989" y="188103"/>
                  </a:cubicBezTo>
                  <a:cubicBezTo>
                    <a:pt x="396713" y="189745"/>
                    <a:pt x="397169" y="191386"/>
                    <a:pt x="399996" y="192845"/>
                  </a:cubicBezTo>
                  <a:cubicBezTo>
                    <a:pt x="402822" y="194304"/>
                    <a:pt x="402731" y="197405"/>
                    <a:pt x="404737" y="201964"/>
                  </a:cubicBezTo>
                  <a:cubicBezTo>
                    <a:pt x="406744" y="206524"/>
                    <a:pt x="403461" y="208621"/>
                    <a:pt x="401181" y="208621"/>
                  </a:cubicBezTo>
                  <a:cubicBezTo>
                    <a:pt x="397342" y="209584"/>
                    <a:pt x="393594" y="210865"/>
                    <a:pt x="389965" y="212451"/>
                  </a:cubicBezTo>
                  <a:cubicBezTo>
                    <a:pt x="386499" y="213636"/>
                    <a:pt x="372457" y="205065"/>
                    <a:pt x="369629" y="203332"/>
                  </a:cubicBezTo>
                  <a:cubicBezTo>
                    <a:pt x="365189" y="202373"/>
                    <a:pt x="360675" y="201794"/>
                    <a:pt x="356134" y="201599"/>
                  </a:cubicBezTo>
                  <a:cubicBezTo>
                    <a:pt x="347206" y="201957"/>
                    <a:pt x="338324" y="203117"/>
                    <a:pt x="329598" y="205065"/>
                  </a:cubicBezTo>
                  <a:cubicBezTo>
                    <a:pt x="324764" y="206980"/>
                    <a:pt x="330509" y="215734"/>
                    <a:pt x="332607" y="219472"/>
                  </a:cubicBezTo>
                  <a:cubicBezTo>
                    <a:pt x="334704" y="223211"/>
                    <a:pt x="340723" y="225217"/>
                    <a:pt x="345100" y="231874"/>
                  </a:cubicBezTo>
                  <a:cubicBezTo>
                    <a:pt x="349477" y="238531"/>
                    <a:pt x="345738" y="235887"/>
                    <a:pt x="345100" y="235431"/>
                  </a:cubicBezTo>
                  <a:cubicBezTo>
                    <a:pt x="344461" y="234975"/>
                    <a:pt x="341087" y="231692"/>
                    <a:pt x="335251" y="226312"/>
                  </a:cubicBezTo>
                  <a:cubicBezTo>
                    <a:pt x="331266" y="222779"/>
                    <a:pt x="328148" y="218380"/>
                    <a:pt x="326132" y="213454"/>
                  </a:cubicBezTo>
                  <a:cubicBezTo>
                    <a:pt x="326132" y="212086"/>
                    <a:pt x="324400" y="213454"/>
                    <a:pt x="324400" y="213454"/>
                  </a:cubicBezTo>
                  <a:lnTo>
                    <a:pt x="205854" y="262423"/>
                  </a:lnTo>
                  <a:cubicBezTo>
                    <a:pt x="202288" y="264285"/>
                    <a:pt x="198522" y="265753"/>
                    <a:pt x="194638" y="266800"/>
                  </a:cubicBezTo>
                  <a:cubicBezTo>
                    <a:pt x="191993" y="266800"/>
                    <a:pt x="189348" y="270630"/>
                    <a:pt x="188801" y="271542"/>
                  </a:cubicBezTo>
                  <a:cubicBezTo>
                    <a:pt x="188108" y="272894"/>
                    <a:pt x="187762" y="274399"/>
                    <a:pt x="187798" y="275919"/>
                  </a:cubicBezTo>
                  <a:cubicBezTo>
                    <a:pt x="187798" y="277286"/>
                    <a:pt x="189531" y="277834"/>
                    <a:pt x="188254" y="280478"/>
                  </a:cubicBezTo>
                  <a:cubicBezTo>
                    <a:pt x="186977" y="283123"/>
                    <a:pt x="198285" y="285402"/>
                    <a:pt x="200018" y="286223"/>
                  </a:cubicBezTo>
                  <a:cubicBezTo>
                    <a:pt x="201869" y="287090"/>
                    <a:pt x="202772" y="289211"/>
                    <a:pt x="202115" y="291147"/>
                  </a:cubicBezTo>
                  <a:cubicBezTo>
                    <a:pt x="201112" y="292789"/>
                    <a:pt x="204759" y="291877"/>
                    <a:pt x="206857" y="292059"/>
                  </a:cubicBezTo>
                  <a:cubicBezTo>
                    <a:pt x="211681" y="292235"/>
                    <a:pt x="216477" y="291331"/>
                    <a:pt x="220900" y="289415"/>
                  </a:cubicBezTo>
                  <a:cubicBezTo>
                    <a:pt x="225696" y="287572"/>
                    <a:pt x="231131" y="289136"/>
                    <a:pt x="234214" y="293245"/>
                  </a:cubicBezTo>
                  <a:cubicBezTo>
                    <a:pt x="236311" y="296801"/>
                    <a:pt x="249716" y="296254"/>
                    <a:pt x="257558" y="292059"/>
                  </a:cubicBezTo>
                  <a:cubicBezTo>
                    <a:pt x="265400" y="287864"/>
                    <a:pt x="264215" y="290782"/>
                    <a:pt x="273516" y="291330"/>
                  </a:cubicBezTo>
                  <a:cubicBezTo>
                    <a:pt x="282681" y="290022"/>
                    <a:pt x="291088" y="285496"/>
                    <a:pt x="297225" y="278563"/>
                  </a:cubicBezTo>
                  <a:cubicBezTo>
                    <a:pt x="300690" y="275189"/>
                    <a:pt x="301238" y="277834"/>
                    <a:pt x="300143" y="281025"/>
                  </a:cubicBezTo>
                  <a:cubicBezTo>
                    <a:pt x="299049" y="284217"/>
                    <a:pt x="300873" y="284490"/>
                    <a:pt x="305068" y="284855"/>
                  </a:cubicBezTo>
                  <a:cubicBezTo>
                    <a:pt x="309262" y="285220"/>
                    <a:pt x="312819" y="284308"/>
                    <a:pt x="308989" y="285402"/>
                  </a:cubicBezTo>
                  <a:cubicBezTo>
                    <a:pt x="306572" y="286304"/>
                    <a:pt x="303973" y="286587"/>
                    <a:pt x="301420" y="286223"/>
                  </a:cubicBezTo>
                  <a:cubicBezTo>
                    <a:pt x="298593" y="286223"/>
                    <a:pt x="294581" y="290782"/>
                    <a:pt x="293851" y="290965"/>
                  </a:cubicBezTo>
                  <a:cubicBezTo>
                    <a:pt x="293122" y="291147"/>
                    <a:pt x="278988" y="294521"/>
                    <a:pt x="273698" y="295524"/>
                  </a:cubicBezTo>
                  <a:cubicBezTo>
                    <a:pt x="268410" y="296527"/>
                    <a:pt x="272513" y="296983"/>
                    <a:pt x="273151" y="298898"/>
                  </a:cubicBezTo>
                  <a:cubicBezTo>
                    <a:pt x="273790" y="300813"/>
                    <a:pt x="273151" y="301543"/>
                    <a:pt x="270689" y="305190"/>
                  </a:cubicBezTo>
                  <a:cubicBezTo>
                    <a:pt x="268227" y="308838"/>
                    <a:pt x="271601" y="310844"/>
                    <a:pt x="271601" y="312941"/>
                  </a:cubicBezTo>
                  <a:cubicBezTo>
                    <a:pt x="271601" y="315039"/>
                    <a:pt x="270507" y="315221"/>
                    <a:pt x="273334" y="316771"/>
                  </a:cubicBezTo>
                  <a:cubicBezTo>
                    <a:pt x="276160" y="318322"/>
                    <a:pt x="274428" y="320328"/>
                    <a:pt x="274428" y="320328"/>
                  </a:cubicBezTo>
                  <a:cubicBezTo>
                    <a:pt x="274428" y="320328"/>
                    <a:pt x="252360" y="353065"/>
                    <a:pt x="245703" y="360086"/>
                  </a:cubicBezTo>
                  <a:cubicBezTo>
                    <a:pt x="242539" y="364433"/>
                    <a:pt x="236840" y="366085"/>
                    <a:pt x="231843" y="364099"/>
                  </a:cubicBezTo>
                  <a:cubicBezTo>
                    <a:pt x="230931" y="364099"/>
                    <a:pt x="228834" y="365011"/>
                    <a:pt x="227830" y="364099"/>
                  </a:cubicBezTo>
                  <a:cubicBezTo>
                    <a:pt x="226727" y="362643"/>
                    <a:pt x="224839" y="362026"/>
                    <a:pt x="223089" y="362548"/>
                  </a:cubicBezTo>
                  <a:cubicBezTo>
                    <a:pt x="221356" y="363278"/>
                    <a:pt x="218164" y="360998"/>
                    <a:pt x="215885" y="361272"/>
                  </a:cubicBezTo>
                  <a:cubicBezTo>
                    <a:pt x="213979" y="361294"/>
                    <a:pt x="212146" y="362044"/>
                    <a:pt x="210778" y="363369"/>
                  </a:cubicBezTo>
                  <a:cubicBezTo>
                    <a:pt x="209228" y="364646"/>
                    <a:pt x="208316" y="364646"/>
                    <a:pt x="207495" y="363369"/>
                  </a:cubicBezTo>
                  <a:cubicBezTo>
                    <a:pt x="207194" y="362827"/>
                    <a:pt x="206647" y="362456"/>
                    <a:pt x="206036" y="362366"/>
                  </a:cubicBezTo>
                  <a:cubicBezTo>
                    <a:pt x="206036" y="362366"/>
                    <a:pt x="203574" y="363551"/>
                    <a:pt x="202388" y="362366"/>
                  </a:cubicBezTo>
                  <a:cubicBezTo>
                    <a:pt x="201203" y="361181"/>
                    <a:pt x="201112" y="361089"/>
                    <a:pt x="199197" y="362366"/>
                  </a:cubicBezTo>
                  <a:cubicBezTo>
                    <a:pt x="197282" y="363643"/>
                    <a:pt x="196735" y="363369"/>
                    <a:pt x="193634" y="362366"/>
                  </a:cubicBezTo>
                  <a:cubicBezTo>
                    <a:pt x="190616" y="361893"/>
                    <a:pt x="187561" y="361709"/>
                    <a:pt x="184515" y="361819"/>
                  </a:cubicBezTo>
                  <a:cubicBezTo>
                    <a:pt x="184515" y="361819"/>
                    <a:pt x="135912" y="373765"/>
                    <a:pt x="132082" y="374950"/>
                  </a:cubicBezTo>
                  <a:cubicBezTo>
                    <a:pt x="128252" y="376136"/>
                    <a:pt x="132082" y="378871"/>
                    <a:pt x="134179" y="378871"/>
                  </a:cubicBezTo>
                  <a:cubicBezTo>
                    <a:pt x="136276" y="378871"/>
                    <a:pt x="136641" y="378871"/>
                    <a:pt x="141018" y="381425"/>
                  </a:cubicBezTo>
                  <a:cubicBezTo>
                    <a:pt x="145395" y="383978"/>
                    <a:pt x="140106" y="385528"/>
                    <a:pt x="140106" y="385528"/>
                  </a:cubicBezTo>
                  <a:cubicBezTo>
                    <a:pt x="140106" y="385528"/>
                    <a:pt x="84754" y="400027"/>
                    <a:pt x="83295" y="400027"/>
                  </a:cubicBezTo>
                  <a:cubicBezTo>
                    <a:pt x="80277" y="400619"/>
                    <a:pt x="77240" y="401045"/>
                    <a:pt x="74176" y="401304"/>
                  </a:cubicBezTo>
                  <a:cubicBezTo>
                    <a:pt x="71569" y="401028"/>
                    <a:pt x="68942" y="401028"/>
                    <a:pt x="66334" y="401304"/>
                  </a:cubicBezTo>
                  <a:cubicBezTo>
                    <a:pt x="64875" y="401304"/>
                    <a:pt x="19463" y="407049"/>
                    <a:pt x="17183" y="407231"/>
                  </a:cubicBezTo>
                  <a:cubicBezTo>
                    <a:pt x="14903" y="407414"/>
                    <a:pt x="13991" y="408508"/>
                    <a:pt x="14356" y="409693"/>
                  </a:cubicBezTo>
                  <a:cubicBezTo>
                    <a:pt x="14858" y="410680"/>
                    <a:pt x="14466" y="411888"/>
                    <a:pt x="13481" y="412392"/>
                  </a:cubicBezTo>
                  <a:cubicBezTo>
                    <a:pt x="13381" y="412443"/>
                    <a:pt x="13280" y="412486"/>
                    <a:pt x="13171" y="412520"/>
                  </a:cubicBezTo>
                  <a:cubicBezTo>
                    <a:pt x="11712" y="413341"/>
                    <a:pt x="12441" y="414070"/>
                    <a:pt x="13991" y="414800"/>
                  </a:cubicBezTo>
                  <a:cubicBezTo>
                    <a:pt x="15542" y="415529"/>
                    <a:pt x="13991" y="416715"/>
                    <a:pt x="11894" y="417900"/>
                  </a:cubicBezTo>
                  <a:cubicBezTo>
                    <a:pt x="9487" y="419160"/>
                    <a:pt x="7681" y="421325"/>
                    <a:pt x="6879" y="423919"/>
                  </a:cubicBezTo>
                  <a:cubicBezTo>
                    <a:pt x="5547" y="426993"/>
                    <a:pt x="3560" y="429734"/>
                    <a:pt x="1043" y="431943"/>
                  </a:cubicBezTo>
                  <a:cubicBezTo>
                    <a:pt x="-1419" y="434588"/>
                    <a:pt x="1043" y="434770"/>
                    <a:pt x="1043" y="434770"/>
                  </a:cubicBezTo>
                  <a:cubicBezTo>
                    <a:pt x="1043" y="434770"/>
                    <a:pt x="45087" y="449452"/>
                    <a:pt x="52200" y="451458"/>
                  </a:cubicBezTo>
                  <a:cubicBezTo>
                    <a:pt x="59312" y="453464"/>
                    <a:pt x="61319" y="456929"/>
                    <a:pt x="59951" y="461489"/>
                  </a:cubicBezTo>
                  <a:cubicBezTo>
                    <a:pt x="58583" y="466048"/>
                    <a:pt x="79830" y="462036"/>
                    <a:pt x="87855" y="460303"/>
                  </a:cubicBezTo>
                  <a:cubicBezTo>
                    <a:pt x="95879" y="458571"/>
                    <a:pt x="97794" y="460850"/>
                    <a:pt x="95515" y="461489"/>
                  </a:cubicBezTo>
                  <a:cubicBezTo>
                    <a:pt x="91356" y="463089"/>
                    <a:pt x="87362" y="465073"/>
                    <a:pt x="83569" y="467416"/>
                  </a:cubicBezTo>
                  <a:cubicBezTo>
                    <a:pt x="80104" y="469422"/>
                    <a:pt x="83569" y="470608"/>
                    <a:pt x="89861" y="470608"/>
                  </a:cubicBezTo>
                  <a:cubicBezTo>
                    <a:pt x="98515" y="469785"/>
                    <a:pt x="107077" y="468260"/>
                    <a:pt x="115485" y="466048"/>
                  </a:cubicBezTo>
                  <a:cubicBezTo>
                    <a:pt x="122598" y="464316"/>
                    <a:pt x="118859" y="469969"/>
                    <a:pt x="116306" y="470608"/>
                  </a:cubicBezTo>
                  <a:cubicBezTo>
                    <a:pt x="113752" y="471246"/>
                    <a:pt x="120865" y="479088"/>
                    <a:pt x="125425" y="481733"/>
                  </a:cubicBezTo>
                  <a:cubicBezTo>
                    <a:pt x="130167" y="484185"/>
                    <a:pt x="135556" y="485078"/>
                    <a:pt x="140836" y="484286"/>
                  </a:cubicBezTo>
                  <a:cubicBezTo>
                    <a:pt x="144848" y="483374"/>
                    <a:pt x="149955" y="485107"/>
                    <a:pt x="149955" y="476535"/>
                  </a:cubicBezTo>
                  <a:cubicBezTo>
                    <a:pt x="149955" y="467963"/>
                    <a:pt x="156520" y="480547"/>
                    <a:pt x="161627" y="481368"/>
                  </a:cubicBezTo>
                  <a:cubicBezTo>
                    <a:pt x="172187" y="481762"/>
                    <a:pt x="182756" y="480843"/>
                    <a:pt x="193087" y="478632"/>
                  </a:cubicBezTo>
                  <a:cubicBezTo>
                    <a:pt x="200483" y="476922"/>
                    <a:pt x="208024" y="475884"/>
                    <a:pt x="215611" y="475532"/>
                  </a:cubicBezTo>
                  <a:cubicBezTo>
                    <a:pt x="222705" y="475427"/>
                    <a:pt x="229618" y="477743"/>
                    <a:pt x="235217" y="482097"/>
                  </a:cubicBezTo>
                  <a:cubicBezTo>
                    <a:pt x="238682" y="486292"/>
                    <a:pt x="230110" y="488846"/>
                    <a:pt x="223909" y="488298"/>
                  </a:cubicBezTo>
                  <a:cubicBezTo>
                    <a:pt x="217708" y="487751"/>
                    <a:pt x="219623" y="489757"/>
                    <a:pt x="225824" y="494590"/>
                  </a:cubicBezTo>
                  <a:cubicBezTo>
                    <a:pt x="232025" y="499423"/>
                    <a:pt x="228742" y="500609"/>
                    <a:pt x="226736" y="500609"/>
                  </a:cubicBezTo>
                  <a:cubicBezTo>
                    <a:pt x="223353" y="500065"/>
                    <a:pt x="220198" y="498580"/>
                    <a:pt x="217617" y="496323"/>
                  </a:cubicBezTo>
                  <a:cubicBezTo>
                    <a:pt x="209000" y="493608"/>
                    <a:pt x="200091" y="491895"/>
                    <a:pt x="191081" y="491216"/>
                  </a:cubicBezTo>
                  <a:cubicBezTo>
                    <a:pt x="187160" y="490578"/>
                    <a:pt x="164363" y="492858"/>
                    <a:pt x="157159" y="493131"/>
                  </a:cubicBezTo>
                  <a:cubicBezTo>
                    <a:pt x="150775" y="493109"/>
                    <a:pt x="144602" y="495447"/>
                    <a:pt x="139833" y="499697"/>
                  </a:cubicBezTo>
                  <a:cubicBezTo>
                    <a:pt x="135000" y="503983"/>
                    <a:pt x="160077" y="502889"/>
                    <a:pt x="172023" y="502524"/>
                  </a:cubicBezTo>
                  <a:cubicBezTo>
                    <a:pt x="183968" y="502159"/>
                    <a:pt x="179409" y="505442"/>
                    <a:pt x="179409" y="505442"/>
                  </a:cubicBezTo>
                  <a:cubicBezTo>
                    <a:pt x="179409" y="505442"/>
                    <a:pt x="166551" y="505442"/>
                    <a:pt x="164910" y="505442"/>
                  </a:cubicBezTo>
                  <a:cubicBezTo>
                    <a:pt x="158472" y="506393"/>
                    <a:pt x="151924" y="506393"/>
                    <a:pt x="145486" y="505442"/>
                  </a:cubicBezTo>
                  <a:cubicBezTo>
                    <a:pt x="138100" y="503983"/>
                    <a:pt x="101077" y="501156"/>
                    <a:pt x="99071" y="500882"/>
                  </a:cubicBezTo>
                  <a:cubicBezTo>
                    <a:pt x="92232" y="501709"/>
                    <a:pt x="85466" y="503049"/>
                    <a:pt x="78827" y="504895"/>
                  </a:cubicBezTo>
                  <a:cubicBezTo>
                    <a:pt x="76949" y="506387"/>
                    <a:pt x="74660" y="507277"/>
                    <a:pt x="72261" y="507448"/>
                  </a:cubicBezTo>
                  <a:cubicBezTo>
                    <a:pt x="68833" y="507076"/>
                    <a:pt x="65395" y="507985"/>
                    <a:pt x="62595" y="510001"/>
                  </a:cubicBezTo>
                  <a:cubicBezTo>
                    <a:pt x="60042" y="512281"/>
                    <a:pt x="57762" y="515382"/>
                    <a:pt x="58583" y="518026"/>
                  </a:cubicBezTo>
                  <a:cubicBezTo>
                    <a:pt x="59404" y="520671"/>
                    <a:pt x="67702" y="521400"/>
                    <a:pt x="72261" y="521400"/>
                  </a:cubicBezTo>
                  <a:cubicBezTo>
                    <a:pt x="76821" y="521400"/>
                    <a:pt x="76547" y="525139"/>
                    <a:pt x="74541" y="528239"/>
                  </a:cubicBezTo>
                  <a:cubicBezTo>
                    <a:pt x="72535" y="531340"/>
                    <a:pt x="79374" y="531704"/>
                    <a:pt x="85119" y="533072"/>
                  </a:cubicBezTo>
                  <a:cubicBezTo>
                    <a:pt x="90864" y="534440"/>
                    <a:pt x="101077" y="525412"/>
                    <a:pt x="104451" y="522585"/>
                  </a:cubicBezTo>
                  <a:cubicBezTo>
                    <a:pt x="107825" y="519759"/>
                    <a:pt x="115850" y="518300"/>
                    <a:pt x="112476" y="519941"/>
                  </a:cubicBezTo>
                  <a:cubicBezTo>
                    <a:pt x="109102" y="521582"/>
                    <a:pt x="107278" y="526780"/>
                    <a:pt x="103357" y="532252"/>
                  </a:cubicBezTo>
                  <a:cubicBezTo>
                    <a:pt x="99436" y="537723"/>
                    <a:pt x="121048" y="539638"/>
                    <a:pt x="127613" y="540185"/>
                  </a:cubicBezTo>
                  <a:cubicBezTo>
                    <a:pt x="139732" y="541336"/>
                    <a:pt x="151924" y="541640"/>
                    <a:pt x="164089" y="541097"/>
                  </a:cubicBezTo>
                  <a:cubicBezTo>
                    <a:pt x="170016" y="539911"/>
                    <a:pt x="169743" y="542191"/>
                    <a:pt x="169743" y="544471"/>
                  </a:cubicBezTo>
                  <a:cubicBezTo>
                    <a:pt x="169743" y="546751"/>
                    <a:pt x="166916" y="547571"/>
                    <a:pt x="165183" y="547024"/>
                  </a:cubicBezTo>
                  <a:cubicBezTo>
                    <a:pt x="163451" y="546477"/>
                    <a:pt x="154970" y="549030"/>
                    <a:pt x="153238" y="547936"/>
                  </a:cubicBezTo>
                  <a:cubicBezTo>
                    <a:pt x="149362" y="547114"/>
                    <a:pt x="145322" y="547695"/>
                    <a:pt x="141839" y="549578"/>
                  </a:cubicBezTo>
                  <a:cubicBezTo>
                    <a:pt x="137772" y="551928"/>
                    <a:pt x="133577" y="554029"/>
                    <a:pt x="129255" y="555870"/>
                  </a:cubicBezTo>
                  <a:cubicBezTo>
                    <a:pt x="126975" y="557055"/>
                    <a:pt x="118768" y="558423"/>
                    <a:pt x="117035" y="560429"/>
                  </a:cubicBezTo>
                  <a:cubicBezTo>
                    <a:pt x="115303" y="562435"/>
                    <a:pt x="121048" y="565536"/>
                    <a:pt x="123875" y="566448"/>
                  </a:cubicBezTo>
                  <a:cubicBezTo>
                    <a:pt x="127148" y="567808"/>
                    <a:pt x="130221" y="569619"/>
                    <a:pt x="132994" y="571828"/>
                  </a:cubicBezTo>
                  <a:cubicBezTo>
                    <a:pt x="137763" y="574893"/>
                    <a:pt x="142833" y="577460"/>
                    <a:pt x="148131" y="579488"/>
                  </a:cubicBezTo>
                  <a:cubicBezTo>
                    <a:pt x="151687" y="580837"/>
                    <a:pt x="155307" y="581994"/>
                    <a:pt x="158983" y="582953"/>
                  </a:cubicBezTo>
                  <a:lnTo>
                    <a:pt x="197647" y="589518"/>
                  </a:lnTo>
                  <a:cubicBezTo>
                    <a:pt x="205261" y="591417"/>
                    <a:pt x="213003" y="592758"/>
                    <a:pt x="220809" y="593531"/>
                  </a:cubicBezTo>
                  <a:cubicBezTo>
                    <a:pt x="224183" y="592892"/>
                    <a:pt x="219623" y="588971"/>
                    <a:pt x="214790" y="588333"/>
                  </a:cubicBezTo>
                  <a:cubicBezTo>
                    <a:pt x="210541" y="587786"/>
                    <a:pt x="206510" y="586117"/>
                    <a:pt x="203118" y="583500"/>
                  </a:cubicBezTo>
                  <a:cubicBezTo>
                    <a:pt x="200565" y="581494"/>
                    <a:pt x="202571" y="580400"/>
                    <a:pt x="201112" y="573834"/>
                  </a:cubicBezTo>
                  <a:cubicBezTo>
                    <a:pt x="199653" y="567268"/>
                    <a:pt x="208225" y="571828"/>
                    <a:pt x="210231" y="572740"/>
                  </a:cubicBezTo>
                  <a:cubicBezTo>
                    <a:pt x="212237" y="573651"/>
                    <a:pt x="214243" y="574107"/>
                    <a:pt x="213331" y="575566"/>
                  </a:cubicBezTo>
                  <a:cubicBezTo>
                    <a:pt x="212419" y="577025"/>
                    <a:pt x="217344" y="580673"/>
                    <a:pt x="221082" y="581859"/>
                  </a:cubicBezTo>
                  <a:cubicBezTo>
                    <a:pt x="224821" y="583044"/>
                    <a:pt x="224183" y="581859"/>
                    <a:pt x="227374" y="573560"/>
                  </a:cubicBezTo>
                  <a:cubicBezTo>
                    <a:pt x="230566" y="565262"/>
                    <a:pt x="242694" y="568454"/>
                    <a:pt x="248713" y="569548"/>
                  </a:cubicBezTo>
                  <a:cubicBezTo>
                    <a:pt x="254731" y="570642"/>
                    <a:pt x="248166" y="574928"/>
                    <a:pt x="245886" y="577299"/>
                  </a:cubicBezTo>
                  <a:cubicBezTo>
                    <a:pt x="243606" y="579670"/>
                    <a:pt x="251540" y="582953"/>
                    <a:pt x="254366" y="584047"/>
                  </a:cubicBezTo>
                  <a:cubicBezTo>
                    <a:pt x="257220" y="585345"/>
                    <a:pt x="260394" y="585757"/>
                    <a:pt x="263485" y="585233"/>
                  </a:cubicBezTo>
                  <a:cubicBezTo>
                    <a:pt x="266312" y="584412"/>
                    <a:pt x="276525" y="581494"/>
                    <a:pt x="279079" y="580947"/>
                  </a:cubicBezTo>
                  <a:cubicBezTo>
                    <a:pt x="281103" y="580677"/>
                    <a:pt x="282772" y="579250"/>
                    <a:pt x="283364" y="577299"/>
                  </a:cubicBezTo>
                  <a:cubicBezTo>
                    <a:pt x="283894" y="575439"/>
                    <a:pt x="285289" y="573946"/>
                    <a:pt x="287103" y="573287"/>
                  </a:cubicBezTo>
                  <a:cubicBezTo>
                    <a:pt x="289383" y="572101"/>
                    <a:pt x="289657" y="572375"/>
                    <a:pt x="291389" y="566721"/>
                  </a:cubicBezTo>
                  <a:cubicBezTo>
                    <a:pt x="293122" y="561067"/>
                    <a:pt x="299961" y="574655"/>
                    <a:pt x="302514" y="576934"/>
                  </a:cubicBezTo>
                  <a:cubicBezTo>
                    <a:pt x="305068" y="579214"/>
                    <a:pt x="305888" y="578940"/>
                    <a:pt x="307347" y="578393"/>
                  </a:cubicBezTo>
                  <a:cubicBezTo>
                    <a:pt x="309317" y="578036"/>
                    <a:pt x="311104" y="577043"/>
                    <a:pt x="312454" y="575566"/>
                  </a:cubicBezTo>
                  <a:cubicBezTo>
                    <a:pt x="313913" y="573560"/>
                    <a:pt x="318199" y="574107"/>
                    <a:pt x="318199" y="574107"/>
                  </a:cubicBezTo>
                  <a:cubicBezTo>
                    <a:pt x="318199" y="574107"/>
                    <a:pt x="401910" y="576934"/>
                    <a:pt x="405102" y="576934"/>
                  </a:cubicBezTo>
                  <a:cubicBezTo>
                    <a:pt x="407655" y="577079"/>
                    <a:pt x="409981" y="578479"/>
                    <a:pt x="411303" y="580673"/>
                  </a:cubicBezTo>
                  <a:cubicBezTo>
                    <a:pt x="412762" y="582406"/>
                    <a:pt x="421334" y="583226"/>
                    <a:pt x="421334" y="583226"/>
                  </a:cubicBezTo>
                  <a:cubicBezTo>
                    <a:pt x="438386" y="586053"/>
                    <a:pt x="486899" y="605477"/>
                    <a:pt x="489087" y="605477"/>
                  </a:cubicBezTo>
                  <a:cubicBezTo>
                    <a:pt x="491276" y="605477"/>
                    <a:pt x="491094" y="610036"/>
                    <a:pt x="493647" y="610857"/>
                  </a:cubicBezTo>
                  <a:cubicBezTo>
                    <a:pt x="496200" y="611677"/>
                    <a:pt x="496565" y="613410"/>
                    <a:pt x="494559" y="614595"/>
                  </a:cubicBezTo>
                  <a:cubicBezTo>
                    <a:pt x="492553" y="615781"/>
                    <a:pt x="494012" y="619429"/>
                    <a:pt x="497112" y="619702"/>
                  </a:cubicBezTo>
                  <a:cubicBezTo>
                    <a:pt x="500212" y="619976"/>
                    <a:pt x="499392" y="621708"/>
                    <a:pt x="501398" y="622894"/>
                  </a:cubicBezTo>
                  <a:cubicBezTo>
                    <a:pt x="503404" y="624079"/>
                    <a:pt x="501398" y="625994"/>
                    <a:pt x="499118" y="626541"/>
                  </a:cubicBezTo>
                  <a:cubicBezTo>
                    <a:pt x="495708" y="627380"/>
                    <a:pt x="492452" y="628730"/>
                    <a:pt x="489452" y="630554"/>
                  </a:cubicBezTo>
                  <a:cubicBezTo>
                    <a:pt x="483434" y="633654"/>
                    <a:pt x="491094" y="632560"/>
                    <a:pt x="494012" y="632013"/>
                  </a:cubicBezTo>
                  <a:cubicBezTo>
                    <a:pt x="496930" y="631465"/>
                    <a:pt x="497112" y="634566"/>
                    <a:pt x="494832" y="635660"/>
                  </a:cubicBezTo>
                  <a:cubicBezTo>
                    <a:pt x="492553" y="636754"/>
                    <a:pt x="493647" y="638213"/>
                    <a:pt x="495653" y="639399"/>
                  </a:cubicBezTo>
                  <a:cubicBezTo>
                    <a:pt x="497659" y="640584"/>
                    <a:pt x="505410" y="643046"/>
                    <a:pt x="509331" y="644779"/>
                  </a:cubicBezTo>
                  <a:cubicBezTo>
                    <a:pt x="513252" y="646512"/>
                    <a:pt x="523922" y="659643"/>
                    <a:pt x="527569" y="661011"/>
                  </a:cubicBezTo>
                  <a:cubicBezTo>
                    <a:pt x="530278" y="662762"/>
                    <a:pt x="533460" y="663655"/>
                    <a:pt x="536688" y="663564"/>
                  </a:cubicBezTo>
                  <a:cubicBezTo>
                    <a:pt x="539634" y="663026"/>
                    <a:pt x="542607" y="664412"/>
                    <a:pt x="544074" y="667029"/>
                  </a:cubicBezTo>
                  <a:cubicBezTo>
                    <a:pt x="545807" y="669583"/>
                    <a:pt x="548360" y="667850"/>
                    <a:pt x="546081" y="669309"/>
                  </a:cubicBezTo>
                  <a:cubicBezTo>
                    <a:pt x="543801" y="670768"/>
                    <a:pt x="542980" y="672409"/>
                    <a:pt x="540427" y="672136"/>
                  </a:cubicBezTo>
                  <a:cubicBezTo>
                    <a:pt x="537874" y="671862"/>
                    <a:pt x="537874" y="672136"/>
                    <a:pt x="538968" y="674416"/>
                  </a:cubicBezTo>
                  <a:cubicBezTo>
                    <a:pt x="540062" y="676695"/>
                    <a:pt x="544986" y="675236"/>
                    <a:pt x="547540" y="677607"/>
                  </a:cubicBezTo>
                  <a:cubicBezTo>
                    <a:pt x="549646" y="679595"/>
                    <a:pt x="552327" y="680872"/>
                    <a:pt x="555200" y="681255"/>
                  </a:cubicBezTo>
                  <a:cubicBezTo>
                    <a:pt x="557206" y="681255"/>
                    <a:pt x="558938" y="681802"/>
                    <a:pt x="558026" y="683808"/>
                  </a:cubicBezTo>
                  <a:cubicBezTo>
                    <a:pt x="557115" y="685814"/>
                    <a:pt x="560945" y="687547"/>
                    <a:pt x="564957" y="688094"/>
                  </a:cubicBezTo>
                  <a:cubicBezTo>
                    <a:pt x="568969" y="688641"/>
                    <a:pt x="566325" y="687547"/>
                    <a:pt x="566872" y="689827"/>
                  </a:cubicBezTo>
                  <a:cubicBezTo>
                    <a:pt x="567419" y="692106"/>
                    <a:pt x="562039" y="692380"/>
                    <a:pt x="556385" y="692927"/>
                  </a:cubicBezTo>
                  <a:cubicBezTo>
                    <a:pt x="550731" y="693474"/>
                    <a:pt x="550367" y="692927"/>
                    <a:pt x="551279" y="694660"/>
                  </a:cubicBezTo>
                  <a:cubicBezTo>
                    <a:pt x="552190" y="696392"/>
                    <a:pt x="557206" y="696119"/>
                    <a:pt x="565504" y="696939"/>
                  </a:cubicBezTo>
                  <a:cubicBezTo>
                    <a:pt x="573802" y="697760"/>
                    <a:pt x="564319" y="701499"/>
                    <a:pt x="558391" y="700952"/>
                  </a:cubicBezTo>
                  <a:cubicBezTo>
                    <a:pt x="552464" y="700405"/>
                    <a:pt x="553467" y="702046"/>
                    <a:pt x="558938" y="703505"/>
                  </a:cubicBezTo>
                  <a:cubicBezTo>
                    <a:pt x="564410" y="704964"/>
                    <a:pt x="562312" y="705511"/>
                    <a:pt x="559759" y="707153"/>
                  </a:cubicBezTo>
                  <a:cubicBezTo>
                    <a:pt x="553084" y="709615"/>
                    <a:pt x="546227" y="711539"/>
                    <a:pt x="539241" y="712897"/>
                  </a:cubicBezTo>
                  <a:cubicBezTo>
                    <a:pt x="530670" y="715177"/>
                    <a:pt x="529028" y="716636"/>
                    <a:pt x="536962" y="716910"/>
                  </a:cubicBezTo>
                  <a:cubicBezTo>
                    <a:pt x="548215" y="716153"/>
                    <a:pt x="559175" y="713043"/>
                    <a:pt x="569152" y="707791"/>
                  </a:cubicBezTo>
                  <a:cubicBezTo>
                    <a:pt x="574896" y="703779"/>
                    <a:pt x="569152" y="711712"/>
                    <a:pt x="565778" y="716271"/>
                  </a:cubicBezTo>
                  <a:cubicBezTo>
                    <a:pt x="562404" y="720831"/>
                    <a:pt x="565778" y="722016"/>
                    <a:pt x="569152" y="721469"/>
                  </a:cubicBezTo>
                  <a:cubicBezTo>
                    <a:pt x="572525" y="720922"/>
                    <a:pt x="575444" y="722016"/>
                    <a:pt x="572890" y="722837"/>
                  </a:cubicBezTo>
                  <a:cubicBezTo>
                    <a:pt x="570337" y="723658"/>
                    <a:pt x="579456" y="728308"/>
                    <a:pt x="584015" y="730862"/>
                  </a:cubicBezTo>
                  <a:cubicBezTo>
                    <a:pt x="588575" y="733415"/>
                    <a:pt x="585110" y="733962"/>
                    <a:pt x="579730" y="733962"/>
                  </a:cubicBezTo>
                  <a:cubicBezTo>
                    <a:pt x="574349" y="733962"/>
                    <a:pt x="579730" y="737427"/>
                    <a:pt x="582283" y="739342"/>
                  </a:cubicBezTo>
                  <a:cubicBezTo>
                    <a:pt x="584836" y="741257"/>
                    <a:pt x="588575" y="741713"/>
                    <a:pt x="585383" y="742534"/>
                  </a:cubicBezTo>
                  <a:cubicBezTo>
                    <a:pt x="582192" y="743355"/>
                    <a:pt x="583195" y="741348"/>
                    <a:pt x="578635" y="742534"/>
                  </a:cubicBezTo>
                  <a:cubicBezTo>
                    <a:pt x="574076" y="743719"/>
                    <a:pt x="578635" y="745087"/>
                    <a:pt x="576629" y="745908"/>
                  </a:cubicBezTo>
                  <a:cubicBezTo>
                    <a:pt x="574623" y="746729"/>
                    <a:pt x="572890" y="748188"/>
                    <a:pt x="578635" y="748826"/>
                  </a:cubicBezTo>
                  <a:cubicBezTo>
                    <a:pt x="583651" y="749200"/>
                    <a:pt x="588192" y="751945"/>
                    <a:pt x="590855" y="756212"/>
                  </a:cubicBezTo>
                  <a:cubicBezTo>
                    <a:pt x="593116" y="759322"/>
                    <a:pt x="596682" y="761210"/>
                    <a:pt x="600521" y="761319"/>
                  </a:cubicBezTo>
                  <a:cubicBezTo>
                    <a:pt x="604259" y="761866"/>
                    <a:pt x="603621" y="763599"/>
                    <a:pt x="601980" y="764146"/>
                  </a:cubicBezTo>
                  <a:cubicBezTo>
                    <a:pt x="600338" y="764693"/>
                    <a:pt x="599426" y="766699"/>
                    <a:pt x="597147" y="768705"/>
                  </a:cubicBezTo>
                  <a:cubicBezTo>
                    <a:pt x="594867" y="770711"/>
                    <a:pt x="594867" y="770711"/>
                    <a:pt x="600247" y="773629"/>
                  </a:cubicBezTo>
                  <a:cubicBezTo>
                    <a:pt x="605627" y="776548"/>
                    <a:pt x="600247" y="777003"/>
                    <a:pt x="597694" y="777277"/>
                  </a:cubicBezTo>
                  <a:cubicBezTo>
                    <a:pt x="595141" y="777551"/>
                    <a:pt x="595141" y="777277"/>
                    <a:pt x="595688" y="779010"/>
                  </a:cubicBezTo>
                  <a:cubicBezTo>
                    <a:pt x="596235" y="780742"/>
                    <a:pt x="594502" y="781837"/>
                    <a:pt x="592587" y="782110"/>
                  </a:cubicBezTo>
                  <a:cubicBezTo>
                    <a:pt x="590672" y="782384"/>
                    <a:pt x="588575" y="781289"/>
                    <a:pt x="586022" y="783569"/>
                  </a:cubicBezTo>
                  <a:cubicBezTo>
                    <a:pt x="583468" y="785849"/>
                    <a:pt x="587754" y="786122"/>
                    <a:pt x="590581" y="785575"/>
                  </a:cubicBezTo>
                  <a:cubicBezTo>
                    <a:pt x="593408" y="785028"/>
                    <a:pt x="595141" y="784390"/>
                    <a:pt x="597420" y="785575"/>
                  </a:cubicBezTo>
                  <a:cubicBezTo>
                    <a:pt x="599992" y="787116"/>
                    <a:pt x="603056" y="787636"/>
                    <a:pt x="605992" y="787034"/>
                  </a:cubicBezTo>
                  <a:cubicBezTo>
                    <a:pt x="607980" y="786387"/>
                    <a:pt x="610169" y="786916"/>
                    <a:pt x="611646" y="788402"/>
                  </a:cubicBezTo>
                  <a:cubicBezTo>
                    <a:pt x="613378" y="789861"/>
                    <a:pt x="616205" y="788402"/>
                    <a:pt x="616752" y="791867"/>
                  </a:cubicBezTo>
                  <a:cubicBezTo>
                    <a:pt x="617299" y="795333"/>
                    <a:pt x="618758" y="799527"/>
                    <a:pt x="615932" y="800986"/>
                  </a:cubicBezTo>
                  <a:cubicBezTo>
                    <a:pt x="613105" y="802445"/>
                    <a:pt x="615385" y="804360"/>
                    <a:pt x="617299" y="803813"/>
                  </a:cubicBezTo>
                  <a:cubicBezTo>
                    <a:pt x="619215" y="803266"/>
                    <a:pt x="619944" y="806366"/>
                    <a:pt x="617938" y="808373"/>
                  </a:cubicBezTo>
                  <a:cubicBezTo>
                    <a:pt x="615932" y="810379"/>
                    <a:pt x="611919" y="811199"/>
                    <a:pt x="616205" y="812111"/>
                  </a:cubicBezTo>
                  <a:cubicBezTo>
                    <a:pt x="620491" y="813023"/>
                    <a:pt x="613925" y="814391"/>
                    <a:pt x="611099" y="816032"/>
                  </a:cubicBezTo>
                  <a:cubicBezTo>
                    <a:pt x="608272" y="817674"/>
                    <a:pt x="609366" y="820045"/>
                    <a:pt x="612193" y="819224"/>
                  </a:cubicBezTo>
                  <a:cubicBezTo>
                    <a:pt x="615020" y="818403"/>
                    <a:pt x="613652" y="819224"/>
                    <a:pt x="618211" y="820865"/>
                  </a:cubicBezTo>
                  <a:cubicBezTo>
                    <a:pt x="622771" y="822507"/>
                    <a:pt x="618211" y="822872"/>
                    <a:pt x="616205" y="823510"/>
                  </a:cubicBezTo>
                  <a:cubicBezTo>
                    <a:pt x="612056" y="823264"/>
                    <a:pt x="607943" y="822498"/>
                    <a:pt x="603986" y="821230"/>
                  </a:cubicBezTo>
                  <a:cubicBezTo>
                    <a:pt x="598943" y="819644"/>
                    <a:pt x="593454" y="820492"/>
                    <a:pt x="589122" y="823510"/>
                  </a:cubicBezTo>
                  <a:cubicBezTo>
                    <a:pt x="586022" y="826610"/>
                    <a:pt x="592587" y="825790"/>
                    <a:pt x="595961" y="826337"/>
                  </a:cubicBezTo>
                  <a:cubicBezTo>
                    <a:pt x="599335" y="826884"/>
                    <a:pt x="599700" y="824057"/>
                    <a:pt x="603074" y="827158"/>
                  </a:cubicBezTo>
                  <a:cubicBezTo>
                    <a:pt x="606448" y="830258"/>
                    <a:pt x="608545" y="825790"/>
                    <a:pt x="613652" y="827158"/>
                  </a:cubicBezTo>
                  <a:cubicBezTo>
                    <a:pt x="618758" y="828525"/>
                    <a:pt x="617026" y="829711"/>
                    <a:pt x="614473" y="830623"/>
                  </a:cubicBezTo>
                  <a:cubicBezTo>
                    <a:pt x="611919" y="831535"/>
                    <a:pt x="613105" y="833450"/>
                    <a:pt x="611646" y="836824"/>
                  </a:cubicBezTo>
                  <a:cubicBezTo>
                    <a:pt x="610187" y="840198"/>
                    <a:pt x="598514" y="845943"/>
                    <a:pt x="592861" y="850228"/>
                  </a:cubicBezTo>
                  <a:cubicBezTo>
                    <a:pt x="587207" y="854514"/>
                    <a:pt x="592861" y="855426"/>
                    <a:pt x="592861" y="855426"/>
                  </a:cubicBezTo>
                  <a:cubicBezTo>
                    <a:pt x="600858" y="858180"/>
                    <a:pt x="609603" y="857752"/>
                    <a:pt x="617299" y="854241"/>
                  </a:cubicBezTo>
                  <a:cubicBezTo>
                    <a:pt x="622224" y="851414"/>
                    <a:pt x="623044" y="852782"/>
                    <a:pt x="621038" y="855061"/>
                  </a:cubicBezTo>
                  <a:cubicBezTo>
                    <a:pt x="617646" y="858153"/>
                    <a:pt x="613123" y="859712"/>
                    <a:pt x="608545" y="859347"/>
                  </a:cubicBezTo>
                  <a:cubicBezTo>
                    <a:pt x="604533" y="858527"/>
                    <a:pt x="598514" y="861080"/>
                    <a:pt x="599426" y="864180"/>
                  </a:cubicBezTo>
                  <a:cubicBezTo>
                    <a:pt x="600338" y="867281"/>
                    <a:pt x="593773" y="865913"/>
                    <a:pt x="592314" y="867919"/>
                  </a:cubicBezTo>
                  <a:cubicBezTo>
                    <a:pt x="590855" y="869925"/>
                    <a:pt x="587207" y="869652"/>
                    <a:pt x="583833" y="870472"/>
                  </a:cubicBezTo>
                  <a:cubicBezTo>
                    <a:pt x="580459" y="871293"/>
                    <a:pt x="579000" y="873938"/>
                    <a:pt x="583833" y="876217"/>
                  </a:cubicBezTo>
                  <a:lnTo>
                    <a:pt x="615020" y="891446"/>
                  </a:lnTo>
                  <a:cubicBezTo>
                    <a:pt x="620582" y="893425"/>
                    <a:pt x="626592" y="893780"/>
                    <a:pt x="632346" y="892449"/>
                  </a:cubicBezTo>
                  <a:cubicBezTo>
                    <a:pt x="636723" y="891446"/>
                    <a:pt x="639003" y="889805"/>
                    <a:pt x="643015" y="888801"/>
                  </a:cubicBezTo>
                  <a:cubicBezTo>
                    <a:pt x="646052" y="888245"/>
                    <a:pt x="648477" y="885966"/>
                    <a:pt x="649216" y="882965"/>
                  </a:cubicBezTo>
                  <a:cubicBezTo>
                    <a:pt x="649854" y="880686"/>
                    <a:pt x="646754" y="879318"/>
                    <a:pt x="643015" y="875123"/>
                  </a:cubicBezTo>
                  <a:cubicBezTo>
                    <a:pt x="639276" y="870928"/>
                    <a:pt x="642194" y="871567"/>
                    <a:pt x="644839" y="873208"/>
                  </a:cubicBezTo>
                  <a:cubicBezTo>
                    <a:pt x="647009" y="874731"/>
                    <a:pt x="649745" y="875233"/>
                    <a:pt x="652316" y="874576"/>
                  </a:cubicBezTo>
                  <a:cubicBezTo>
                    <a:pt x="653958" y="873846"/>
                    <a:pt x="653593" y="872114"/>
                    <a:pt x="651678" y="870564"/>
                  </a:cubicBezTo>
                  <a:cubicBezTo>
                    <a:pt x="649763" y="869013"/>
                    <a:pt x="651678" y="869105"/>
                    <a:pt x="654140" y="869105"/>
                  </a:cubicBezTo>
                  <a:cubicBezTo>
                    <a:pt x="657614" y="869150"/>
                    <a:pt x="660943" y="867682"/>
                    <a:pt x="663259" y="865092"/>
                  </a:cubicBezTo>
                  <a:cubicBezTo>
                    <a:pt x="664991" y="862174"/>
                    <a:pt x="661070" y="855973"/>
                    <a:pt x="658517" y="851961"/>
                  </a:cubicBezTo>
                  <a:cubicBezTo>
                    <a:pt x="655964" y="847949"/>
                    <a:pt x="651952" y="845669"/>
                    <a:pt x="649398" y="842842"/>
                  </a:cubicBezTo>
                  <a:cubicBezTo>
                    <a:pt x="646845" y="840015"/>
                    <a:pt x="650584" y="836732"/>
                    <a:pt x="651313" y="840198"/>
                  </a:cubicBezTo>
                  <a:cubicBezTo>
                    <a:pt x="652325" y="843280"/>
                    <a:pt x="654614" y="845778"/>
                    <a:pt x="657605" y="847037"/>
                  </a:cubicBezTo>
                  <a:cubicBezTo>
                    <a:pt x="660222" y="847867"/>
                    <a:pt x="662502" y="849526"/>
                    <a:pt x="664080" y="851779"/>
                  </a:cubicBezTo>
                  <a:cubicBezTo>
                    <a:pt x="665913" y="856092"/>
                    <a:pt x="666633" y="860797"/>
                    <a:pt x="666177" y="865457"/>
                  </a:cubicBezTo>
                  <a:cubicBezTo>
                    <a:pt x="665356" y="867099"/>
                    <a:pt x="666724" y="866551"/>
                    <a:pt x="668274" y="866187"/>
                  </a:cubicBezTo>
                  <a:cubicBezTo>
                    <a:pt x="670344" y="865074"/>
                    <a:pt x="672597" y="864363"/>
                    <a:pt x="674931" y="864089"/>
                  </a:cubicBezTo>
                  <a:cubicBezTo>
                    <a:pt x="678488" y="864089"/>
                    <a:pt x="677393" y="861992"/>
                    <a:pt x="676755" y="859165"/>
                  </a:cubicBezTo>
                  <a:cubicBezTo>
                    <a:pt x="676117" y="856338"/>
                    <a:pt x="678852" y="857797"/>
                    <a:pt x="683229" y="854241"/>
                  </a:cubicBezTo>
                  <a:cubicBezTo>
                    <a:pt x="687607" y="850684"/>
                    <a:pt x="687059" y="854241"/>
                    <a:pt x="686056" y="854970"/>
                  </a:cubicBezTo>
                  <a:cubicBezTo>
                    <a:pt x="684971" y="856402"/>
                    <a:pt x="683722" y="857688"/>
                    <a:pt x="682317" y="858800"/>
                  </a:cubicBezTo>
                  <a:cubicBezTo>
                    <a:pt x="681314" y="858800"/>
                    <a:pt x="680767" y="858800"/>
                    <a:pt x="681314" y="861080"/>
                  </a:cubicBezTo>
                  <a:cubicBezTo>
                    <a:pt x="681862" y="863360"/>
                    <a:pt x="683229" y="863724"/>
                    <a:pt x="673563" y="868649"/>
                  </a:cubicBezTo>
                  <a:cubicBezTo>
                    <a:pt x="663897" y="873573"/>
                    <a:pt x="679308" y="873390"/>
                    <a:pt x="684780" y="873026"/>
                  </a:cubicBezTo>
                  <a:cubicBezTo>
                    <a:pt x="689904" y="873518"/>
                    <a:pt x="694874" y="875068"/>
                    <a:pt x="699370" y="877585"/>
                  </a:cubicBezTo>
                  <a:cubicBezTo>
                    <a:pt x="706172" y="878789"/>
                    <a:pt x="713149" y="876765"/>
                    <a:pt x="718246" y="872114"/>
                  </a:cubicBezTo>
                  <a:cubicBezTo>
                    <a:pt x="722805" y="866916"/>
                    <a:pt x="722532" y="872114"/>
                    <a:pt x="721073" y="875488"/>
                  </a:cubicBezTo>
                  <a:cubicBezTo>
                    <a:pt x="719614" y="878862"/>
                    <a:pt x="714416" y="879500"/>
                    <a:pt x="709674" y="879683"/>
                  </a:cubicBezTo>
                  <a:cubicBezTo>
                    <a:pt x="700847" y="880339"/>
                    <a:pt x="692157" y="882245"/>
                    <a:pt x="683868" y="885336"/>
                  </a:cubicBezTo>
                  <a:cubicBezTo>
                    <a:pt x="676025" y="888801"/>
                    <a:pt x="681497" y="890534"/>
                    <a:pt x="681497" y="890534"/>
                  </a:cubicBezTo>
                  <a:cubicBezTo>
                    <a:pt x="690543" y="892230"/>
                    <a:pt x="699890" y="891145"/>
                    <a:pt x="708306" y="887434"/>
                  </a:cubicBezTo>
                  <a:cubicBezTo>
                    <a:pt x="714471" y="885418"/>
                    <a:pt x="720881" y="884278"/>
                    <a:pt x="727365" y="884060"/>
                  </a:cubicBezTo>
                  <a:cubicBezTo>
                    <a:pt x="735481" y="884060"/>
                    <a:pt x="730739" y="888254"/>
                    <a:pt x="725267" y="888072"/>
                  </a:cubicBezTo>
                  <a:cubicBezTo>
                    <a:pt x="719121" y="888646"/>
                    <a:pt x="713030" y="889659"/>
                    <a:pt x="707030" y="891081"/>
                  </a:cubicBezTo>
                  <a:cubicBezTo>
                    <a:pt x="703565" y="891081"/>
                    <a:pt x="701832" y="896188"/>
                    <a:pt x="701832" y="897920"/>
                  </a:cubicBezTo>
                  <a:cubicBezTo>
                    <a:pt x="701832" y="899653"/>
                    <a:pt x="701832" y="901386"/>
                    <a:pt x="699917" y="901386"/>
                  </a:cubicBezTo>
                  <a:cubicBezTo>
                    <a:pt x="698084" y="901130"/>
                    <a:pt x="696269" y="901905"/>
                    <a:pt x="695175" y="903392"/>
                  </a:cubicBezTo>
                  <a:cubicBezTo>
                    <a:pt x="692895" y="905672"/>
                    <a:pt x="698093" y="905945"/>
                    <a:pt x="699735" y="905672"/>
                  </a:cubicBezTo>
                  <a:cubicBezTo>
                    <a:pt x="706090" y="902781"/>
                    <a:pt x="712191" y="899361"/>
                    <a:pt x="717972" y="895458"/>
                  </a:cubicBezTo>
                  <a:cubicBezTo>
                    <a:pt x="722167" y="892631"/>
                    <a:pt x="724264" y="894455"/>
                    <a:pt x="725632" y="896826"/>
                  </a:cubicBezTo>
                  <a:cubicBezTo>
                    <a:pt x="727000" y="899197"/>
                    <a:pt x="724082" y="900200"/>
                    <a:pt x="720708" y="900018"/>
                  </a:cubicBezTo>
                  <a:cubicBezTo>
                    <a:pt x="716030" y="900693"/>
                    <a:pt x="711553" y="902380"/>
                    <a:pt x="707577" y="904942"/>
                  </a:cubicBezTo>
                  <a:cubicBezTo>
                    <a:pt x="704750" y="906675"/>
                    <a:pt x="704750" y="907222"/>
                    <a:pt x="705480" y="907951"/>
                  </a:cubicBezTo>
                  <a:cubicBezTo>
                    <a:pt x="707285" y="908945"/>
                    <a:pt x="709373" y="909301"/>
                    <a:pt x="711407" y="908954"/>
                  </a:cubicBezTo>
                  <a:cubicBezTo>
                    <a:pt x="713641" y="907659"/>
                    <a:pt x="716267" y="907231"/>
                    <a:pt x="718793" y="907769"/>
                  </a:cubicBezTo>
                  <a:cubicBezTo>
                    <a:pt x="722532" y="908954"/>
                    <a:pt x="722532" y="910505"/>
                    <a:pt x="729189" y="908954"/>
                  </a:cubicBezTo>
                  <a:cubicBezTo>
                    <a:pt x="735845" y="907404"/>
                    <a:pt x="734751" y="908954"/>
                    <a:pt x="731651" y="910505"/>
                  </a:cubicBezTo>
                  <a:cubicBezTo>
                    <a:pt x="728550" y="912055"/>
                    <a:pt x="737213" y="915246"/>
                    <a:pt x="742502" y="915064"/>
                  </a:cubicBezTo>
                  <a:cubicBezTo>
                    <a:pt x="747791" y="914882"/>
                    <a:pt x="746150" y="917070"/>
                    <a:pt x="744417" y="917891"/>
                  </a:cubicBezTo>
                  <a:cubicBezTo>
                    <a:pt x="740505" y="918511"/>
                    <a:pt x="736493" y="918037"/>
                    <a:pt x="732836" y="916523"/>
                  </a:cubicBezTo>
                  <a:cubicBezTo>
                    <a:pt x="727511" y="913733"/>
                    <a:pt x="721492" y="912556"/>
                    <a:pt x="715510" y="913149"/>
                  </a:cubicBezTo>
                  <a:cubicBezTo>
                    <a:pt x="711589" y="914790"/>
                    <a:pt x="718155" y="916705"/>
                    <a:pt x="720891" y="917708"/>
                  </a:cubicBezTo>
                  <a:cubicBezTo>
                    <a:pt x="723626" y="918712"/>
                    <a:pt x="737213" y="922997"/>
                    <a:pt x="739128" y="924183"/>
                  </a:cubicBezTo>
                  <a:cubicBezTo>
                    <a:pt x="741271" y="925606"/>
                    <a:pt x="743998" y="925815"/>
                    <a:pt x="746332" y="924730"/>
                  </a:cubicBezTo>
                  <a:cubicBezTo>
                    <a:pt x="749980" y="923362"/>
                    <a:pt x="750892" y="925642"/>
                    <a:pt x="752989" y="927739"/>
                  </a:cubicBezTo>
                  <a:cubicBezTo>
                    <a:pt x="754412" y="928788"/>
                    <a:pt x="754877" y="930712"/>
                    <a:pt x="754083" y="932299"/>
                  </a:cubicBezTo>
                  <a:cubicBezTo>
                    <a:pt x="754083" y="933302"/>
                    <a:pt x="749524" y="932299"/>
                    <a:pt x="748430" y="931205"/>
                  </a:cubicBezTo>
                  <a:cubicBezTo>
                    <a:pt x="745484" y="930074"/>
                    <a:pt x="742429" y="929244"/>
                    <a:pt x="739311" y="928742"/>
                  </a:cubicBezTo>
                  <a:cubicBezTo>
                    <a:pt x="735663" y="927739"/>
                    <a:pt x="735481" y="930384"/>
                    <a:pt x="733839" y="930931"/>
                  </a:cubicBezTo>
                  <a:cubicBezTo>
                    <a:pt x="732198" y="931478"/>
                    <a:pt x="733839" y="933484"/>
                    <a:pt x="735116" y="934396"/>
                  </a:cubicBezTo>
                  <a:cubicBezTo>
                    <a:pt x="736393" y="935308"/>
                    <a:pt x="738946" y="936311"/>
                    <a:pt x="740223" y="933849"/>
                  </a:cubicBezTo>
                  <a:cubicBezTo>
                    <a:pt x="741499" y="931387"/>
                    <a:pt x="743141" y="932299"/>
                    <a:pt x="744417" y="934396"/>
                  </a:cubicBezTo>
                  <a:cubicBezTo>
                    <a:pt x="745694" y="936494"/>
                    <a:pt x="745238" y="935946"/>
                    <a:pt x="749342" y="935764"/>
                  </a:cubicBezTo>
                  <a:cubicBezTo>
                    <a:pt x="753445" y="935582"/>
                    <a:pt x="750344" y="937588"/>
                    <a:pt x="748612" y="937588"/>
                  </a:cubicBezTo>
                  <a:cubicBezTo>
                    <a:pt x="746880" y="937588"/>
                    <a:pt x="746880" y="938591"/>
                    <a:pt x="750344" y="940323"/>
                  </a:cubicBezTo>
                  <a:cubicBezTo>
                    <a:pt x="753810" y="942056"/>
                    <a:pt x="750344" y="942785"/>
                    <a:pt x="749524" y="942421"/>
                  </a:cubicBezTo>
                  <a:cubicBezTo>
                    <a:pt x="748703" y="942056"/>
                    <a:pt x="748065" y="942421"/>
                    <a:pt x="746515" y="943515"/>
                  </a:cubicBezTo>
                  <a:cubicBezTo>
                    <a:pt x="744964" y="944609"/>
                    <a:pt x="741226" y="942147"/>
                    <a:pt x="739675" y="940688"/>
                  </a:cubicBezTo>
                  <a:cubicBezTo>
                    <a:pt x="738125" y="939229"/>
                    <a:pt x="737578" y="938044"/>
                    <a:pt x="734934" y="940688"/>
                  </a:cubicBezTo>
                  <a:cubicBezTo>
                    <a:pt x="732289" y="943333"/>
                    <a:pt x="741590" y="946524"/>
                    <a:pt x="744053" y="947527"/>
                  </a:cubicBezTo>
                  <a:cubicBezTo>
                    <a:pt x="746515" y="948530"/>
                    <a:pt x="747244" y="949807"/>
                    <a:pt x="744053" y="949625"/>
                  </a:cubicBezTo>
                  <a:cubicBezTo>
                    <a:pt x="740861" y="949442"/>
                    <a:pt x="748247" y="952087"/>
                    <a:pt x="752442" y="951357"/>
                  </a:cubicBezTo>
                  <a:cubicBezTo>
                    <a:pt x="756637" y="950628"/>
                    <a:pt x="756272" y="946980"/>
                    <a:pt x="759646" y="944883"/>
                  </a:cubicBezTo>
                  <a:cubicBezTo>
                    <a:pt x="763020" y="942785"/>
                    <a:pt x="759646" y="948622"/>
                    <a:pt x="758278" y="949807"/>
                  </a:cubicBezTo>
                  <a:cubicBezTo>
                    <a:pt x="756910" y="950993"/>
                    <a:pt x="756819" y="952999"/>
                    <a:pt x="757731" y="953181"/>
                  </a:cubicBezTo>
                  <a:cubicBezTo>
                    <a:pt x="758643" y="953363"/>
                    <a:pt x="760558" y="954184"/>
                    <a:pt x="760193" y="955917"/>
                  </a:cubicBezTo>
                  <a:cubicBezTo>
                    <a:pt x="759828" y="957649"/>
                    <a:pt x="756454" y="955917"/>
                    <a:pt x="753901" y="955917"/>
                  </a:cubicBezTo>
                  <a:cubicBezTo>
                    <a:pt x="747025" y="955032"/>
                    <a:pt x="740204" y="953747"/>
                    <a:pt x="733475" y="952087"/>
                  </a:cubicBezTo>
                  <a:cubicBezTo>
                    <a:pt x="726143" y="949889"/>
                    <a:pt x="719003" y="947081"/>
                    <a:pt x="712136" y="943697"/>
                  </a:cubicBezTo>
                  <a:cubicBezTo>
                    <a:pt x="691801" y="931387"/>
                    <a:pt x="679491" y="929107"/>
                    <a:pt x="669825" y="930201"/>
                  </a:cubicBezTo>
                  <a:cubicBezTo>
                    <a:pt x="661408" y="930320"/>
                    <a:pt x="653018" y="929180"/>
                    <a:pt x="644930" y="926827"/>
                  </a:cubicBezTo>
                  <a:cubicBezTo>
                    <a:pt x="637379" y="925897"/>
                    <a:pt x="629811" y="928487"/>
                    <a:pt x="624412" y="933849"/>
                  </a:cubicBezTo>
                  <a:cubicBezTo>
                    <a:pt x="621312" y="936858"/>
                    <a:pt x="624412" y="937497"/>
                    <a:pt x="624412" y="937497"/>
                  </a:cubicBezTo>
                  <a:cubicBezTo>
                    <a:pt x="624412" y="937497"/>
                    <a:pt x="715601" y="973972"/>
                    <a:pt x="719796" y="975614"/>
                  </a:cubicBezTo>
                  <a:cubicBezTo>
                    <a:pt x="723991" y="977255"/>
                    <a:pt x="725632" y="974519"/>
                    <a:pt x="729462" y="975614"/>
                  </a:cubicBezTo>
                  <a:cubicBezTo>
                    <a:pt x="733292" y="976708"/>
                    <a:pt x="735481" y="974155"/>
                    <a:pt x="738581" y="972422"/>
                  </a:cubicBezTo>
                  <a:cubicBezTo>
                    <a:pt x="741682" y="970689"/>
                    <a:pt x="741590" y="971693"/>
                    <a:pt x="745420" y="973334"/>
                  </a:cubicBezTo>
                  <a:cubicBezTo>
                    <a:pt x="749250" y="974975"/>
                    <a:pt x="745420" y="975796"/>
                    <a:pt x="743688" y="974884"/>
                  </a:cubicBezTo>
                  <a:cubicBezTo>
                    <a:pt x="741955" y="973972"/>
                    <a:pt x="741043" y="975796"/>
                    <a:pt x="738946" y="976799"/>
                  </a:cubicBezTo>
                  <a:cubicBezTo>
                    <a:pt x="736849" y="977802"/>
                    <a:pt x="736849" y="978896"/>
                    <a:pt x="738946" y="978896"/>
                  </a:cubicBezTo>
                  <a:cubicBezTo>
                    <a:pt x="744134" y="978541"/>
                    <a:pt x="749287" y="977784"/>
                    <a:pt x="754357" y="976617"/>
                  </a:cubicBezTo>
                  <a:cubicBezTo>
                    <a:pt x="757184" y="975614"/>
                    <a:pt x="755451" y="974702"/>
                    <a:pt x="762291" y="973790"/>
                  </a:cubicBezTo>
                  <a:cubicBezTo>
                    <a:pt x="769130" y="972878"/>
                    <a:pt x="766303" y="974702"/>
                    <a:pt x="764023" y="975614"/>
                  </a:cubicBezTo>
                  <a:cubicBezTo>
                    <a:pt x="762354" y="976234"/>
                    <a:pt x="760859" y="977237"/>
                    <a:pt x="759646" y="978532"/>
                  </a:cubicBezTo>
                  <a:cubicBezTo>
                    <a:pt x="758278" y="979808"/>
                    <a:pt x="759646" y="981906"/>
                    <a:pt x="763658" y="982270"/>
                  </a:cubicBezTo>
                  <a:cubicBezTo>
                    <a:pt x="767671" y="982635"/>
                    <a:pt x="766303" y="984550"/>
                    <a:pt x="768947" y="988198"/>
                  </a:cubicBezTo>
                  <a:cubicBezTo>
                    <a:pt x="771592" y="991845"/>
                    <a:pt x="766303" y="993122"/>
                    <a:pt x="759099" y="994307"/>
                  </a:cubicBezTo>
                  <a:cubicBezTo>
                    <a:pt x="751895" y="995493"/>
                    <a:pt x="751074" y="996770"/>
                    <a:pt x="753354" y="996587"/>
                  </a:cubicBezTo>
                  <a:cubicBezTo>
                    <a:pt x="756737" y="996095"/>
                    <a:pt x="760193" y="996797"/>
                    <a:pt x="763111" y="998593"/>
                  </a:cubicBezTo>
                  <a:cubicBezTo>
                    <a:pt x="768218" y="1001329"/>
                    <a:pt x="758734" y="999414"/>
                    <a:pt x="753992" y="998593"/>
                  </a:cubicBezTo>
                  <a:cubicBezTo>
                    <a:pt x="749250" y="997773"/>
                    <a:pt x="749615" y="1003609"/>
                    <a:pt x="749889" y="1006071"/>
                  </a:cubicBezTo>
                  <a:cubicBezTo>
                    <a:pt x="750162" y="1008533"/>
                    <a:pt x="750983" y="1005250"/>
                    <a:pt x="755542" y="1006071"/>
                  </a:cubicBezTo>
                  <a:cubicBezTo>
                    <a:pt x="760102" y="1006891"/>
                    <a:pt x="761834" y="1004703"/>
                    <a:pt x="765391" y="1003974"/>
                  </a:cubicBezTo>
                  <a:cubicBezTo>
                    <a:pt x="768947" y="1003244"/>
                    <a:pt x="769403" y="1005524"/>
                    <a:pt x="767853" y="1005706"/>
                  </a:cubicBezTo>
                  <a:cubicBezTo>
                    <a:pt x="765610" y="1006016"/>
                    <a:pt x="763412" y="1006563"/>
                    <a:pt x="761287" y="1007347"/>
                  </a:cubicBezTo>
                  <a:cubicBezTo>
                    <a:pt x="758944" y="1008168"/>
                    <a:pt x="756436" y="1008387"/>
                    <a:pt x="753992" y="1007986"/>
                  </a:cubicBezTo>
                  <a:cubicBezTo>
                    <a:pt x="750253" y="1007986"/>
                    <a:pt x="750436" y="1010448"/>
                    <a:pt x="750983" y="1013640"/>
                  </a:cubicBezTo>
                  <a:cubicBezTo>
                    <a:pt x="751530" y="1016831"/>
                    <a:pt x="748703" y="1020844"/>
                    <a:pt x="746059" y="1024126"/>
                  </a:cubicBezTo>
                  <a:cubicBezTo>
                    <a:pt x="743414" y="1027409"/>
                    <a:pt x="751348" y="1024126"/>
                    <a:pt x="754448" y="1023306"/>
                  </a:cubicBezTo>
                  <a:cubicBezTo>
                    <a:pt x="757549" y="1022485"/>
                    <a:pt x="758369" y="1023762"/>
                    <a:pt x="760102" y="1022211"/>
                  </a:cubicBezTo>
                  <a:cubicBezTo>
                    <a:pt x="761834" y="1020661"/>
                    <a:pt x="766212" y="1014460"/>
                    <a:pt x="763749" y="1019567"/>
                  </a:cubicBezTo>
                  <a:cubicBezTo>
                    <a:pt x="761287" y="1024673"/>
                    <a:pt x="765664" y="1025585"/>
                    <a:pt x="770224" y="1023944"/>
                  </a:cubicBezTo>
                  <a:cubicBezTo>
                    <a:pt x="774783" y="1022302"/>
                    <a:pt x="774145" y="1024673"/>
                    <a:pt x="772412" y="1026041"/>
                  </a:cubicBezTo>
                  <a:cubicBezTo>
                    <a:pt x="769175" y="1027427"/>
                    <a:pt x="765719" y="1028202"/>
                    <a:pt x="762199" y="1028321"/>
                  </a:cubicBezTo>
                  <a:cubicBezTo>
                    <a:pt x="758369" y="1028321"/>
                    <a:pt x="756546" y="1028321"/>
                    <a:pt x="756910" y="1028868"/>
                  </a:cubicBezTo>
                  <a:cubicBezTo>
                    <a:pt x="759500" y="1030938"/>
                    <a:pt x="762719" y="1032060"/>
                    <a:pt x="766029" y="1032060"/>
                  </a:cubicBezTo>
                  <a:cubicBezTo>
                    <a:pt x="770589" y="1032060"/>
                    <a:pt x="768309" y="1034157"/>
                    <a:pt x="765391" y="1035525"/>
                  </a:cubicBezTo>
                  <a:cubicBezTo>
                    <a:pt x="762473" y="1036893"/>
                    <a:pt x="765391" y="1035525"/>
                    <a:pt x="766394" y="1039446"/>
                  </a:cubicBezTo>
                  <a:cubicBezTo>
                    <a:pt x="767397" y="1043367"/>
                    <a:pt x="763111" y="1039446"/>
                    <a:pt x="760467" y="1034887"/>
                  </a:cubicBezTo>
                  <a:cubicBezTo>
                    <a:pt x="757822" y="1030327"/>
                    <a:pt x="754995" y="1033245"/>
                    <a:pt x="750801" y="1033792"/>
                  </a:cubicBezTo>
                  <a:cubicBezTo>
                    <a:pt x="746606" y="1034340"/>
                    <a:pt x="747791" y="1032424"/>
                    <a:pt x="750253" y="1030327"/>
                  </a:cubicBezTo>
                  <a:cubicBezTo>
                    <a:pt x="752715" y="1028230"/>
                    <a:pt x="748703" y="1028321"/>
                    <a:pt x="745238" y="1027865"/>
                  </a:cubicBezTo>
                  <a:cubicBezTo>
                    <a:pt x="741773" y="1027409"/>
                    <a:pt x="742047" y="1036437"/>
                    <a:pt x="740678" y="1039446"/>
                  </a:cubicBezTo>
                  <a:cubicBezTo>
                    <a:pt x="739311" y="1042455"/>
                    <a:pt x="738672" y="1043276"/>
                    <a:pt x="742594" y="1041543"/>
                  </a:cubicBezTo>
                  <a:cubicBezTo>
                    <a:pt x="746515" y="1039811"/>
                    <a:pt x="741864" y="1045738"/>
                    <a:pt x="738216" y="1050115"/>
                  </a:cubicBezTo>
                  <a:cubicBezTo>
                    <a:pt x="734569" y="1054492"/>
                    <a:pt x="748703" y="1048565"/>
                    <a:pt x="752898" y="1046924"/>
                  </a:cubicBezTo>
                  <a:cubicBezTo>
                    <a:pt x="757093" y="1045282"/>
                    <a:pt x="757275" y="1046924"/>
                    <a:pt x="756089" y="1047836"/>
                  </a:cubicBezTo>
                  <a:cubicBezTo>
                    <a:pt x="754156" y="1049778"/>
                    <a:pt x="752661" y="1052103"/>
                    <a:pt x="751713" y="1054675"/>
                  </a:cubicBezTo>
                  <a:cubicBezTo>
                    <a:pt x="750071" y="1058687"/>
                    <a:pt x="748886" y="1058505"/>
                    <a:pt x="746241" y="1055860"/>
                  </a:cubicBezTo>
                  <a:cubicBezTo>
                    <a:pt x="743597" y="1053216"/>
                    <a:pt x="743961" y="1055040"/>
                    <a:pt x="744144" y="1058869"/>
                  </a:cubicBezTo>
                  <a:cubicBezTo>
                    <a:pt x="744326" y="1062699"/>
                    <a:pt x="739220" y="1060602"/>
                    <a:pt x="735025" y="1060967"/>
                  </a:cubicBezTo>
                  <a:cubicBezTo>
                    <a:pt x="731441" y="1061313"/>
                    <a:pt x="727940" y="1062207"/>
                    <a:pt x="724629" y="1063611"/>
                  </a:cubicBezTo>
                  <a:cubicBezTo>
                    <a:pt x="721675" y="1064487"/>
                    <a:pt x="718584" y="1064833"/>
                    <a:pt x="715510" y="1064614"/>
                  </a:cubicBezTo>
                  <a:cubicBezTo>
                    <a:pt x="714507" y="1064614"/>
                    <a:pt x="713231" y="1064614"/>
                    <a:pt x="712592" y="1063611"/>
                  </a:cubicBezTo>
                  <a:cubicBezTo>
                    <a:pt x="711954" y="1062608"/>
                    <a:pt x="713231" y="1061514"/>
                    <a:pt x="712592" y="1060602"/>
                  </a:cubicBezTo>
                  <a:cubicBezTo>
                    <a:pt x="711954" y="1059690"/>
                    <a:pt x="707121" y="1062517"/>
                    <a:pt x="705024" y="1062243"/>
                  </a:cubicBezTo>
                  <a:cubicBezTo>
                    <a:pt x="701267" y="1062034"/>
                    <a:pt x="697491" y="1062307"/>
                    <a:pt x="693807" y="1063064"/>
                  </a:cubicBezTo>
                  <a:cubicBezTo>
                    <a:pt x="688154" y="1063976"/>
                    <a:pt x="691710" y="1064158"/>
                    <a:pt x="695540" y="1064979"/>
                  </a:cubicBezTo>
                  <a:cubicBezTo>
                    <a:pt x="699370" y="1065800"/>
                    <a:pt x="692895" y="1068171"/>
                    <a:pt x="690433" y="1068353"/>
                  </a:cubicBezTo>
                  <a:cubicBezTo>
                    <a:pt x="686184" y="1069502"/>
                    <a:pt x="682190" y="1071454"/>
                    <a:pt x="678670" y="1074098"/>
                  </a:cubicBezTo>
                  <a:cubicBezTo>
                    <a:pt x="675342" y="1075493"/>
                    <a:pt x="671639" y="1075685"/>
                    <a:pt x="668183" y="1074645"/>
                  </a:cubicBezTo>
                  <a:cubicBezTo>
                    <a:pt x="664991" y="1073916"/>
                    <a:pt x="664809" y="1076378"/>
                    <a:pt x="665903" y="1076560"/>
                  </a:cubicBezTo>
                  <a:cubicBezTo>
                    <a:pt x="666998" y="1076743"/>
                    <a:pt x="668001" y="1078658"/>
                    <a:pt x="668913" y="1077472"/>
                  </a:cubicBezTo>
                  <a:cubicBezTo>
                    <a:pt x="669825" y="1076287"/>
                    <a:pt x="670828" y="1077472"/>
                    <a:pt x="672560" y="1078019"/>
                  </a:cubicBezTo>
                  <a:cubicBezTo>
                    <a:pt x="674293" y="1078566"/>
                    <a:pt x="677120" y="1077472"/>
                    <a:pt x="683047" y="1075739"/>
                  </a:cubicBezTo>
                  <a:cubicBezTo>
                    <a:pt x="688974" y="1074007"/>
                    <a:pt x="685236" y="1076195"/>
                    <a:pt x="681862" y="1077837"/>
                  </a:cubicBezTo>
                  <a:cubicBezTo>
                    <a:pt x="678488" y="1079478"/>
                    <a:pt x="683776" y="1081484"/>
                    <a:pt x="685691" y="1081849"/>
                  </a:cubicBezTo>
                  <a:cubicBezTo>
                    <a:pt x="687607" y="1082214"/>
                    <a:pt x="688883" y="1080937"/>
                    <a:pt x="686421" y="1079752"/>
                  </a:cubicBezTo>
                  <a:cubicBezTo>
                    <a:pt x="683959" y="1078566"/>
                    <a:pt x="686968" y="1078475"/>
                    <a:pt x="689613" y="1077837"/>
                  </a:cubicBezTo>
                  <a:cubicBezTo>
                    <a:pt x="692257" y="1077198"/>
                    <a:pt x="693442" y="1077837"/>
                    <a:pt x="694993" y="1082031"/>
                  </a:cubicBezTo>
                  <a:cubicBezTo>
                    <a:pt x="696543" y="1086226"/>
                    <a:pt x="704112" y="1082579"/>
                    <a:pt x="706209" y="1081484"/>
                  </a:cubicBezTo>
                  <a:cubicBezTo>
                    <a:pt x="708306" y="1080390"/>
                    <a:pt x="728824" y="1078840"/>
                    <a:pt x="733566" y="1078293"/>
                  </a:cubicBezTo>
                  <a:cubicBezTo>
                    <a:pt x="738308" y="1077746"/>
                    <a:pt x="735390" y="1075375"/>
                    <a:pt x="733566" y="1075192"/>
                  </a:cubicBezTo>
                  <a:cubicBezTo>
                    <a:pt x="730857" y="1075138"/>
                    <a:pt x="728231" y="1074207"/>
                    <a:pt x="726088" y="1072548"/>
                  </a:cubicBezTo>
                  <a:cubicBezTo>
                    <a:pt x="722167" y="1069903"/>
                    <a:pt x="728459" y="1070268"/>
                    <a:pt x="732563" y="1070815"/>
                  </a:cubicBezTo>
                  <a:cubicBezTo>
                    <a:pt x="736666" y="1071362"/>
                    <a:pt x="743779" y="1067076"/>
                    <a:pt x="749524" y="1065709"/>
                  </a:cubicBezTo>
                  <a:cubicBezTo>
                    <a:pt x="755269" y="1064341"/>
                    <a:pt x="745694" y="1073733"/>
                    <a:pt x="743232" y="1076560"/>
                  </a:cubicBezTo>
                  <a:cubicBezTo>
                    <a:pt x="740770" y="1079387"/>
                    <a:pt x="736940" y="1080117"/>
                    <a:pt x="741864" y="1082214"/>
                  </a:cubicBezTo>
                  <a:cubicBezTo>
                    <a:pt x="746788" y="1084311"/>
                    <a:pt x="737761" y="1082214"/>
                    <a:pt x="732198" y="1082214"/>
                  </a:cubicBezTo>
                  <a:cubicBezTo>
                    <a:pt x="726636" y="1082214"/>
                    <a:pt x="741317" y="1088324"/>
                    <a:pt x="743232" y="1087959"/>
                  </a:cubicBezTo>
                  <a:cubicBezTo>
                    <a:pt x="745147" y="1087594"/>
                    <a:pt x="746241" y="1086591"/>
                    <a:pt x="745876" y="1089236"/>
                  </a:cubicBezTo>
                  <a:cubicBezTo>
                    <a:pt x="745511" y="1091880"/>
                    <a:pt x="749706" y="1092518"/>
                    <a:pt x="751439" y="1092701"/>
                  </a:cubicBezTo>
                  <a:cubicBezTo>
                    <a:pt x="753172" y="1092883"/>
                    <a:pt x="753080" y="1092701"/>
                    <a:pt x="754266" y="1093795"/>
                  </a:cubicBezTo>
                  <a:cubicBezTo>
                    <a:pt x="755451" y="1094889"/>
                    <a:pt x="756181" y="1095527"/>
                    <a:pt x="758460" y="1094616"/>
                  </a:cubicBezTo>
                  <a:cubicBezTo>
                    <a:pt x="760740" y="1093704"/>
                    <a:pt x="760740" y="1096531"/>
                    <a:pt x="760740" y="1096531"/>
                  </a:cubicBezTo>
                  <a:cubicBezTo>
                    <a:pt x="766212" y="1097990"/>
                    <a:pt x="760740" y="1097807"/>
                    <a:pt x="760740" y="1097807"/>
                  </a:cubicBezTo>
                  <a:cubicBezTo>
                    <a:pt x="753600" y="1097625"/>
                    <a:pt x="746661" y="1095372"/>
                    <a:pt x="740770" y="1091333"/>
                  </a:cubicBezTo>
                  <a:cubicBezTo>
                    <a:pt x="737897" y="1090038"/>
                    <a:pt x="734651" y="1089846"/>
                    <a:pt x="731651" y="1090786"/>
                  </a:cubicBezTo>
                  <a:cubicBezTo>
                    <a:pt x="724237" y="1091570"/>
                    <a:pt x="716750" y="1091324"/>
                    <a:pt x="709401" y="1090056"/>
                  </a:cubicBezTo>
                  <a:cubicBezTo>
                    <a:pt x="703008" y="1088296"/>
                    <a:pt x="696734" y="1086135"/>
                    <a:pt x="690616" y="1083582"/>
                  </a:cubicBezTo>
                  <a:cubicBezTo>
                    <a:pt x="688518" y="1082487"/>
                    <a:pt x="686238" y="1083582"/>
                    <a:pt x="689613" y="1085679"/>
                  </a:cubicBezTo>
                  <a:cubicBezTo>
                    <a:pt x="692987" y="1087776"/>
                    <a:pt x="692257" y="1088141"/>
                    <a:pt x="691528" y="1088141"/>
                  </a:cubicBezTo>
                  <a:cubicBezTo>
                    <a:pt x="690798" y="1088141"/>
                    <a:pt x="679582" y="1084676"/>
                    <a:pt x="676481" y="1084129"/>
                  </a:cubicBezTo>
                  <a:cubicBezTo>
                    <a:pt x="674120" y="1083491"/>
                    <a:pt x="671639" y="1083491"/>
                    <a:pt x="669277" y="1084129"/>
                  </a:cubicBezTo>
                  <a:cubicBezTo>
                    <a:pt x="666633" y="1084950"/>
                    <a:pt x="670828" y="1086591"/>
                    <a:pt x="672560" y="1085132"/>
                  </a:cubicBezTo>
                  <a:cubicBezTo>
                    <a:pt x="674293" y="1083673"/>
                    <a:pt x="674293" y="1087412"/>
                    <a:pt x="674840" y="1088871"/>
                  </a:cubicBezTo>
                  <a:cubicBezTo>
                    <a:pt x="675387" y="1090330"/>
                    <a:pt x="679764" y="1092336"/>
                    <a:pt x="682774" y="1093613"/>
                  </a:cubicBezTo>
                  <a:cubicBezTo>
                    <a:pt x="685783" y="1094889"/>
                    <a:pt x="686238" y="1097078"/>
                    <a:pt x="685236" y="1096531"/>
                  </a:cubicBezTo>
                  <a:cubicBezTo>
                    <a:pt x="684232" y="1095983"/>
                    <a:pt x="682226" y="1094980"/>
                    <a:pt x="680311" y="1093795"/>
                  </a:cubicBezTo>
                  <a:cubicBezTo>
                    <a:pt x="678022" y="1092464"/>
                    <a:pt x="675378" y="1091889"/>
                    <a:pt x="672743" y="1092154"/>
                  </a:cubicBezTo>
                  <a:cubicBezTo>
                    <a:pt x="671192" y="1092701"/>
                    <a:pt x="673655" y="1094433"/>
                    <a:pt x="677120" y="1095163"/>
                  </a:cubicBezTo>
                  <a:cubicBezTo>
                    <a:pt x="680585" y="1095892"/>
                    <a:pt x="675934" y="1097260"/>
                    <a:pt x="672560" y="1096895"/>
                  </a:cubicBezTo>
                  <a:cubicBezTo>
                    <a:pt x="669186" y="1096531"/>
                    <a:pt x="670280" y="1097807"/>
                    <a:pt x="673107" y="1099540"/>
                  </a:cubicBezTo>
                  <a:cubicBezTo>
                    <a:pt x="675934" y="1101272"/>
                    <a:pt x="668913" y="1103735"/>
                    <a:pt x="666998" y="1103096"/>
                  </a:cubicBezTo>
                  <a:cubicBezTo>
                    <a:pt x="665083" y="1102458"/>
                    <a:pt x="664900" y="1100634"/>
                    <a:pt x="663441" y="1100269"/>
                  </a:cubicBezTo>
                  <a:cubicBezTo>
                    <a:pt x="661982" y="1099905"/>
                    <a:pt x="663441" y="1102549"/>
                    <a:pt x="664718" y="1103917"/>
                  </a:cubicBezTo>
                  <a:cubicBezTo>
                    <a:pt x="665994" y="1105285"/>
                    <a:pt x="667363" y="1105649"/>
                    <a:pt x="665903" y="1106197"/>
                  </a:cubicBezTo>
                  <a:cubicBezTo>
                    <a:pt x="664098" y="1106698"/>
                    <a:pt x="662174" y="1106087"/>
                    <a:pt x="660979" y="1104646"/>
                  </a:cubicBezTo>
                  <a:cubicBezTo>
                    <a:pt x="659976" y="1103370"/>
                    <a:pt x="659064" y="1103735"/>
                    <a:pt x="656602" y="1104646"/>
                  </a:cubicBezTo>
                  <a:cubicBezTo>
                    <a:pt x="654140" y="1105558"/>
                    <a:pt x="655234" y="1107109"/>
                    <a:pt x="657514" y="1109024"/>
                  </a:cubicBezTo>
                  <a:cubicBezTo>
                    <a:pt x="659794" y="1110938"/>
                    <a:pt x="659247" y="1117231"/>
                    <a:pt x="657514" y="1120787"/>
                  </a:cubicBezTo>
                  <a:cubicBezTo>
                    <a:pt x="655781" y="1124343"/>
                    <a:pt x="669551" y="1114951"/>
                    <a:pt x="671192" y="1112854"/>
                  </a:cubicBezTo>
                  <a:cubicBezTo>
                    <a:pt x="674749" y="1110100"/>
                    <a:pt x="678962" y="1108303"/>
                    <a:pt x="683412" y="1107656"/>
                  </a:cubicBezTo>
                  <a:cubicBezTo>
                    <a:pt x="688382" y="1107063"/>
                    <a:pt x="693233" y="1105741"/>
                    <a:pt x="697820" y="1103735"/>
                  </a:cubicBezTo>
                  <a:cubicBezTo>
                    <a:pt x="700574" y="1101902"/>
                    <a:pt x="703683" y="1100661"/>
                    <a:pt x="706939" y="1100087"/>
                  </a:cubicBezTo>
                  <a:cubicBezTo>
                    <a:pt x="711945" y="1099713"/>
                    <a:pt x="716860" y="1098573"/>
                    <a:pt x="721529" y="1096713"/>
                  </a:cubicBezTo>
                  <a:cubicBezTo>
                    <a:pt x="727456" y="1094433"/>
                    <a:pt x="718884" y="1103917"/>
                    <a:pt x="714690" y="1106744"/>
                  </a:cubicBezTo>
                  <a:cubicBezTo>
                    <a:pt x="710495" y="1109571"/>
                    <a:pt x="719249" y="1107929"/>
                    <a:pt x="720617" y="1107473"/>
                  </a:cubicBezTo>
                  <a:cubicBezTo>
                    <a:pt x="721985" y="1107017"/>
                    <a:pt x="722897" y="1106744"/>
                    <a:pt x="722532" y="1108841"/>
                  </a:cubicBezTo>
                  <a:cubicBezTo>
                    <a:pt x="722167" y="1110938"/>
                    <a:pt x="723809" y="1109753"/>
                    <a:pt x="725359" y="1108841"/>
                  </a:cubicBezTo>
                  <a:cubicBezTo>
                    <a:pt x="726909" y="1107929"/>
                    <a:pt x="729553" y="1109388"/>
                    <a:pt x="732198" y="1108294"/>
                  </a:cubicBezTo>
                  <a:cubicBezTo>
                    <a:pt x="734842" y="1107200"/>
                    <a:pt x="732198" y="1103005"/>
                    <a:pt x="726909" y="1099175"/>
                  </a:cubicBezTo>
                  <a:cubicBezTo>
                    <a:pt x="721620" y="1095345"/>
                    <a:pt x="738125" y="1095163"/>
                    <a:pt x="739949" y="1095163"/>
                  </a:cubicBezTo>
                  <a:cubicBezTo>
                    <a:pt x="741837" y="1095263"/>
                    <a:pt x="743487" y="1096485"/>
                    <a:pt x="744144" y="1098263"/>
                  </a:cubicBezTo>
                  <a:cubicBezTo>
                    <a:pt x="744910" y="1100671"/>
                    <a:pt x="744910" y="1103242"/>
                    <a:pt x="744144" y="1105649"/>
                  </a:cubicBezTo>
                  <a:cubicBezTo>
                    <a:pt x="743414" y="1107929"/>
                    <a:pt x="745876" y="1105649"/>
                    <a:pt x="747427" y="1106197"/>
                  </a:cubicBezTo>
                  <a:cubicBezTo>
                    <a:pt x="749205" y="1106425"/>
                    <a:pt x="751010" y="1106042"/>
                    <a:pt x="752533" y="1105102"/>
                  </a:cubicBezTo>
                  <a:cubicBezTo>
                    <a:pt x="754266" y="1103917"/>
                    <a:pt x="759555" y="1101455"/>
                    <a:pt x="761652" y="1100360"/>
                  </a:cubicBezTo>
                  <a:cubicBezTo>
                    <a:pt x="763749" y="1099266"/>
                    <a:pt x="764661" y="1102823"/>
                    <a:pt x="766941" y="1103005"/>
                  </a:cubicBezTo>
                  <a:cubicBezTo>
                    <a:pt x="769221" y="1103187"/>
                    <a:pt x="766941" y="1105467"/>
                    <a:pt x="766212" y="1106379"/>
                  </a:cubicBezTo>
                  <a:cubicBezTo>
                    <a:pt x="761379" y="1108951"/>
                    <a:pt x="756354" y="1111112"/>
                    <a:pt x="751165" y="1112854"/>
                  </a:cubicBezTo>
                  <a:cubicBezTo>
                    <a:pt x="747609" y="1114039"/>
                    <a:pt x="747609" y="1116045"/>
                    <a:pt x="749068" y="1115498"/>
                  </a:cubicBezTo>
                  <a:cubicBezTo>
                    <a:pt x="752907" y="1114641"/>
                    <a:pt x="756655" y="1113455"/>
                    <a:pt x="760284" y="1111942"/>
                  </a:cubicBezTo>
                  <a:cubicBezTo>
                    <a:pt x="765646" y="1109707"/>
                    <a:pt x="771564" y="1109169"/>
                    <a:pt x="777245" y="1110391"/>
                  </a:cubicBezTo>
                  <a:cubicBezTo>
                    <a:pt x="781805" y="1111486"/>
                    <a:pt x="778157" y="1112671"/>
                    <a:pt x="775695" y="1114221"/>
                  </a:cubicBezTo>
                  <a:cubicBezTo>
                    <a:pt x="769859" y="1116729"/>
                    <a:pt x="763731" y="1118507"/>
                    <a:pt x="757458" y="1119510"/>
                  </a:cubicBezTo>
                  <a:cubicBezTo>
                    <a:pt x="750381" y="1118635"/>
                    <a:pt x="743432" y="1116921"/>
                    <a:pt x="736757" y="1114404"/>
                  </a:cubicBezTo>
                  <a:cubicBezTo>
                    <a:pt x="734405" y="1113081"/>
                    <a:pt x="731687" y="1112534"/>
                    <a:pt x="729006" y="1112854"/>
                  </a:cubicBezTo>
                  <a:cubicBezTo>
                    <a:pt x="718392" y="1113565"/>
                    <a:pt x="707741" y="1111951"/>
                    <a:pt x="697820" y="1108112"/>
                  </a:cubicBezTo>
                  <a:cubicBezTo>
                    <a:pt x="695175" y="1106926"/>
                    <a:pt x="688701" y="1109662"/>
                    <a:pt x="688701" y="1109662"/>
                  </a:cubicBezTo>
                  <a:cubicBezTo>
                    <a:pt x="688701" y="1109662"/>
                    <a:pt x="662712" y="1126076"/>
                    <a:pt x="658152" y="1127809"/>
                  </a:cubicBezTo>
                  <a:cubicBezTo>
                    <a:pt x="654660" y="1129158"/>
                    <a:pt x="651669" y="1131538"/>
                    <a:pt x="649580" y="1134648"/>
                  </a:cubicBezTo>
                  <a:cubicBezTo>
                    <a:pt x="648359" y="1136699"/>
                    <a:pt x="648960" y="1139344"/>
                    <a:pt x="650948" y="1140666"/>
                  </a:cubicBezTo>
                  <a:cubicBezTo>
                    <a:pt x="653511" y="1141350"/>
                    <a:pt x="656246" y="1140949"/>
                    <a:pt x="658517" y="1139572"/>
                  </a:cubicBezTo>
                  <a:cubicBezTo>
                    <a:pt x="660040" y="1138852"/>
                    <a:pt x="661627" y="1138268"/>
                    <a:pt x="663259" y="1137839"/>
                  </a:cubicBezTo>
                  <a:cubicBezTo>
                    <a:pt x="665292" y="1137648"/>
                    <a:pt x="667235" y="1136855"/>
                    <a:pt x="668822" y="1135560"/>
                  </a:cubicBezTo>
                  <a:cubicBezTo>
                    <a:pt x="670919" y="1133462"/>
                    <a:pt x="672743" y="1134465"/>
                    <a:pt x="673928" y="1136289"/>
                  </a:cubicBezTo>
                  <a:cubicBezTo>
                    <a:pt x="675113" y="1138113"/>
                    <a:pt x="677484" y="1136927"/>
                    <a:pt x="679582" y="1136289"/>
                  </a:cubicBezTo>
                  <a:cubicBezTo>
                    <a:pt x="681679" y="1135651"/>
                    <a:pt x="687424" y="1134648"/>
                    <a:pt x="693899" y="1133098"/>
                  </a:cubicBezTo>
                  <a:cubicBezTo>
                    <a:pt x="699807" y="1131337"/>
                    <a:pt x="706027" y="1130872"/>
                    <a:pt x="712136" y="1131730"/>
                  </a:cubicBezTo>
                  <a:cubicBezTo>
                    <a:pt x="718164" y="1132833"/>
                    <a:pt x="724347" y="1132833"/>
                    <a:pt x="730374" y="1131730"/>
                  </a:cubicBezTo>
                  <a:cubicBezTo>
                    <a:pt x="735481" y="1131000"/>
                    <a:pt x="737578" y="1131730"/>
                    <a:pt x="733566" y="1133462"/>
                  </a:cubicBezTo>
                  <a:cubicBezTo>
                    <a:pt x="729553" y="1135195"/>
                    <a:pt x="730374" y="1131730"/>
                    <a:pt x="733566" y="1138751"/>
                  </a:cubicBezTo>
                  <a:cubicBezTo>
                    <a:pt x="736757" y="1145773"/>
                    <a:pt x="733566" y="1142946"/>
                    <a:pt x="731469" y="1138751"/>
                  </a:cubicBezTo>
                  <a:cubicBezTo>
                    <a:pt x="729098" y="1135924"/>
                    <a:pt x="725477" y="1134456"/>
                    <a:pt x="721802" y="1134830"/>
                  </a:cubicBezTo>
                  <a:cubicBezTo>
                    <a:pt x="718219" y="1135550"/>
                    <a:pt x="714535" y="1135550"/>
                    <a:pt x="710951" y="1134830"/>
                  </a:cubicBezTo>
                  <a:cubicBezTo>
                    <a:pt x="706637" y="1133736"/>
                    <a:pt x="702133" y="1133736"/>
                    <a:pt x="697820" y="1134830"/>
                  </a:cubicBezTo>
                  <a:cubicBezTo>
                    <a:pt x="695303" y="1135851"/>
                    <a:pt x="692576" y="1136225"/>
                    <a:pt x="689886" y="1135924"/>
                  </a:cubicBezTo>
                  <a:cubicBezTo>
                    <a:pt x="686430" y="1136353"/>
                    <a:pt x="683029" y="1137183"/>
                    <a:pt x="679764" y="1138387"/>
                  </a:cubicBezTo>
                  <a:cubicBezTo>
                    <a:pt x="678488" y="1138387"/>
                    <a:pt x="668822" y="1139207"/>
                    <a:pt x="664627" y="1140119"/>
                  </a:cubicBezTo>
                  <a:cubicBezTo>
                    <a:pt x="660432" y="1141031"/>
                    <a:pt x="661800" y="1141852"/>
                    <a:pt x="663077" y="1142216"/>
                  </a:cubicBezTo>
                  <a:cubicBezTo>
                    <a:pt x="664353" y="1142581"/>
                    <a:pt x="657970" y="1142764"/>
                    <a:pt x="655143" y="1142216"/>
                  </a:cubicBezTo>
                  <a:cubicBezTo>
                    <a:pt x="652362" y="1142080"/>
                    <a:pt x="649681" y="1143229"/>
                    <a:pt x="647848" y="1145317"/>
                  </a:cubicBezTo>
                  <a:cubicBezTo>
                    <a:pt x="646754" y="1146958"/>
                    <a:pt x="648486" y="1147961"/>
                    <a:pt x="652043" y="1148144"/>
                  </a:cubicBezTo>
                  <a:cubicBezTo>
                    <a:pt x="655599" y="1148326"/>
                    <a:pt x="657605" y="1149603"/>
                    <a:pt x="652863" y="1149603"/>
                  </a:cubicBezTo>
                  <a:cubicBezTo>
                    <a:pt x="648121" y="1149603"/>
                    <a:pt x="652863" y="1151518"/>
                    <a:pt x="656967" y="1152703"/>
                  </a:cubicBezTo>
                  <a:cubicBezTo>
                    <a:pt x="661070" y="1153889"/>
                    <a:pt x="660067" y="1154436"/>
                    <a:pt x="655508" y="1153797"/>
                  </a:cubicBezTo>
                  <a:cubicBezTo>
                    <a:pt x="650948" y="1153159"/>
                    <a:pt x="650948" y="1154800"/>
                    <a:pt x="652681" y="1155530"/>
                  </a:cubicBezTo>
                  <a:cubicBezTo>
                    <a:pt x="656502" y="1157062"/>
                    <a:pt x="660523" y="1158020"/>
                    <a:pt x="664627" y="1158357"/>
                  </a:cubicBezTo>
                  <a:cubicBezTo>
                    <a:pt x="668365" y="1158357"/>
                    <a:pt x="679399" y="1158357"/>
                    <a:pt x="683412" y="1159178"/>
                  </a:cubicBezTo>
                  <a:cubicBezTo>
                    <a:pt x="687333" y="1159971"/>
                    <a:pt x="691382" y="1158658"/>
                    <a:pt x="694081" y="1155712"/>
                  </a:cubicBezTo>
                  <a:cubicBezTo>
                    <a:pt x="696361" y="1152703"/>
                    <a:pt x="697273" y="1155712"/>
                    <a:pt x="698823" y="1156898"/>
                  </a:cubicBezTo>
                  <a:cubicBezTo>
                    <a:pt x="700373" y="1158083"/>
                    <a:pt x="701467" y="1157445"/>
                    <a:pt x="699370" y="1158995"/>
                  </a:cubicBezTo>
                  <a:cubicBezTo>
                    <a:pt x="697273" y="1160545"/>
                    <a:pt x="696361" y="1158995"/>
                    <a:pt x="698823" y="1161640"/>
                  </a:cubicBezTo>
                  <a:cubicBezTo>
                    <a:pt x="701285" y="1164284"/>
                    <a:pt x="697455" y="1162916"/>
                    <a:pt x="694263" y="1162187"/>
                  </a:cubicBezTo>
                  <a:cubicBezTo>
                    <a:pt x="691227" y="1161913"/>
                    <a:pt x="688181" y="1161913"/>
                    <a:pt x="685144" y="1162187"/>
                  </a:cubicBezTo>
                  <a:cubicBezTo>
                    <a:pt x="682673" y="1161740"/>
                    <a:pt x="680129" y="1162059"/>
                    <a:pt x="677849" y="1163099"/>
                  </a:cubicBezTo>
                  <a:cubicBezTo>
                    <a:pt x="675661" y="1164284"/>
                    <a:pt x="676390" y="1165378"/>
                    <a:pt x="682682" y="1164831"/>
                  </a:cubicBezTo>
                  <a:cubicBezTo>
                    <a:pt x="688974" y="1164284"/>
                    <a:pt x="682682" y="1167476"/>
                    <a:pt x="679217" y="1168023"/>
                  </a:cubicBezTo>
                  <a:cubicBezTo>
                    <a:pt x="675752" y="1168570"/>
                    <a:pt x="674110" y="1168023"/>
                    <a:pt x="674658" y="1168661"/>
                  </a:cubicBezTo>
                  <a:cubicBezTo>
                    <a:pt x="677585" y="1169664"/>
                    <a:pt x="680703" y="1169974"/>
                    <a:pt x="683776" y="1169573"/>
                  </a:cubicBezTo>
                  <a:cubicBezTo>
                    <a:pt x="688974" y="1169573"/>
                    <a:pt x="688701" y="1170941"/>
                    <a:pt x="687059" y="1171671"/>
                  </a:cubicBezTo>
                  <a:cubicBezTo>
                    <a:pt x="684032" y="1172117"/>
                    <a:pt x="680968" y="1172117"/>
                    <a:pt x="677940" y="1171671"/>
                  </a:cubicBezTo>
                  <a:cubicBezTo>
                    <a:pt x="674320" y="1171315"/>
                    <a:pt x="670664" y="1171497"/>
                    <a:pt x="667089" y="1172218"/>
                  </a:cubicBezTo>
                  <a:cubicBezTo>
                    <a:pt x="663441" y="1173221"/>
                    <a:pt x="665721" y="1176230"/>
                    <a:pt x="666359" y="1177598"/>
                  </a:cubicBezTo>
                  <a:cubicBezTo>
                    <a:pt x="666998" y="1178966"/>
                    <a:pt x="675022" y="1179239"/>
                    <a:pt x="677120" y="1178145"/>
                  </a:cubicBezTo>
                  <a:cubicBezTo>
                    <a:pt x="680877" y="1176887"/>
                    <a:pt x="684944" y="1176887"/>
                    <a:pt x="688701" y="1178145"/>
                  </a:cubicBezTo>
                  <a:cubicBezTo>
                    <a:pt x="694810" y="1179239"/>
                    <a:pt x="689521" y="1180242"/>
                    <a:pt x="686786" y="1180060"/>
                  </a:cubicBezTo>
                  <a:cubicBezTo>
                    <a:pt x="683147" y="1179458"/>
                    <a:pt x="679418" y="1179905"/>
                    <a:pt x="676025" y="1181337"/>
                  </a:cubicBezTo>
                  <a:cubicBezTo>
                    <a:pt x="673144" y="1182732"/>
                    <a:pt x="669788" y="1182732"/>
                    <a:pt x="666906" y="1181337"/>
                  </a:cubicBezTo>
                  <a:cubicBezTo>
                    <a:pt x="664408" y="1180607"/>
                    <a:pt x="661745" y="1180607"/>
                    <a:pt x="659247" y="1181337"/>
                  </a:cubicBezTo>
                  <a:cubicBezTo>
                    <a:pt x="656237" y="1182066"/>
                    <a:pt x="656785" y="1184984"/>
                    <a:pt x="658699" y="1183799"/>
                  </a:cubicBezTo>
                  <a:cubicBezTo>
                    <a:pt x="660614" y="1182613"/>
                    <a:pt x="659247" y="1185896"/>
                    <a:pt x="655873" y="1188723"/>
                  </a:cubicBezTo>
                  <a:cubicBezTo>
                    <a:pt x="652499" y="1191550"/>
                    <a:pt x="660797" y="1194468"/>
                    <a:pt x="663441" y="1195015"/>
                  </a:cubicBezTo>
                  <a:cubicBezTo>
                    <a:pt x="666086" y="1195562"/>
                    <a:pt x="667454" y="1195744"/>
                    <a:pt x="666542" y="1196565"/>
                  </a:cubicBezTo>
                  <a:cubicBezTo>
                    <a:pt x="663687" y="1197204"/>
                    <a:pt x="660970" y="1198352"/>
                    <a:pt x="658517" y="1199939"/>
                  </a:cubicBezTo>
                  <a:cubicBezTo>
                    <a:pt x="653958" y="1203222"/>
                    <a:pt x="663441" y="1204134"/>
                    <a:pt x="663441" y="1204134"/>
                  </a:cubicBezTo>
                  <a:cubicBezTo>
                    <a:pt x="675661" y="1203222"/>
                    <a:pt x="686056" y="1191185"/>
                    <a:pt x="687971" y="1190091"/>
                  </a:cubicBezTo>
                  <a:cubicBezTo>
                    <a:pt x="692512" y="1187255"/>
                    <a:pt x="697464" y="1185130"/>
                    <a:pt x="702653" y="1183799"/>
                  </a:cubicBezTo>
                  <a:cubicBezTo>
                    <a:pt x="705844" y="1183799"/>
                    <a:pt x="710586" y="1177324"/>
                    <a:pt x="711772" y="1175227"/>
                  </a:cubicBezTo>
                  <a:cubicBezTo>
                    <a:pt x="712839" y="1173430"/>
                    <a:pt x="714635" y="1172199"/>
                    <a:pt x="716696" y="1171853"/>
                  </a:cubicBezTo>
                  <a:cubicBezTo>
                    <a:pt x="719377" y="1170877"/>
                    <a:pt x="721875" y="1169455"/>
                    <a:pt x="724082" y="1167658"/>
                  </a:cubicBezTo>
                  <a:cubicBezTo>
                    <a:pt x="726544" y="1165743"/>
                    <a:pt x="735845" y="1161001"/>
                    <a:pt x="738855" y="1159086"/>
                  </a:cubicBezTo>
                  <a:cubicBezTo>
                    <a:pt x="745721" y="1155822"/>
                    <a:pt x="752788" y="1152986"/>
                    <a:pt x="760011" y="1150606"/>
                  </a:cubicBezTo>
                  <a:cubicBezTo>
                    <a:pt x="765117" y="1148873"/>
                    <a:pt x="768309" y="1151153"/>
                    <a:pt x="763202" y="1151700"/>
                  </a:cubicBezTo>
                  <a:cubicBezTo>
                    <a:pt x="758096" y="1152247"/>
                    <a:pt x="763202" y="1154162"/>
                    <a:pt x="767944" y="1154162"/>
                  </a:cubicBezTo>
                  <a:cubicBezTo>
                    <a:pt x="772686" y="1154162"/>
                    <a:pt x="773051" y="1155165"/>
                    <a:pt x="771045" y="1155530"/>
                  </a:cubicBezTo>
                  <a:cubicBezTo>
                    <a:pt x="767388" y="1155503"/>
                    <a:pt x="763740" y="1155047"/>
                    <a:pt x="760193" y="1154162"/>
                  </a:cubicBezTo>
                  <a:cubicBezTo>
                    <a:pt x="756783" y="1154281"/>
                    <a:pt x="753418" y="1154983"/>
                    <a:pt x="750253" y="1156260"/>
                  </a:cubicBezTo>
                  <a:cubicBezTo>
                    <a:pt x="748430" y="1156807"/>
                    <a:pt x="746150" y="1157810"/>
                    <a:pt x="747244" y="1159907"/>
                  </a:cubicBezTo>
                  <a:cubicBezTo>
                    <a:pt x="748339" y="1162004"/>
                    <a:pt x="754630" y="1161184"/>
                    <a:pt x="763749" y="1161549"/>
                  </a:cubicBezTo>
                  <a:cubicBezTo>
                    <a:pt x="772868" y="1161913"/>
                    <a:pt x="765300" y="1163464"/>
                    <a:pt x="763749" y="1163464"/>
                  </a:cubicBezTo>
                  <a:cubicBezTo>
                    <a:pt x="761050" y="1163637"/>
                    <a:pt x="758333" y="1163637"/>
                    <a:pt x="755634" y="1163464"/>
                  </a:cubicBezTo>
                  <a:cubicBezTo>
                    <a:pt x="751749" y="1163336"/>
                    <a:pt x="747873" y="1162907"/>
                    <a:pt x="744053" y="1162187"/>
                  </a:cubicBezTo>
                  <a:cubicBezTo>
                    <a:pt x="739293" y="1161877"/>
                    <a:pt x="734623" y="1163527"/>
                    <a:pt x="731104" y="1166746"/>
                  </a:cubicBezTo>
                  <a:cubicBezTo>
                    <a:pt x="728797" y="1168716"/>
                    <a:pt x="726325" y="1170485"/>
                    <a:pt x="723717" y="1172035"/>
                  </a:cubicBezTo>
                  <a:cubicBezTo>
                    <a:pt x="720462" y="1173558"/>
                    <a:pt x="717407" y="1175455"/>
                    <a:pt x="714598" y="1177689"/>
                  </a:cubicBezTo>
                  <a:cubicBezTo>
                    <a:pt x="711015" y="1181437"/>
                    <a:pt x="706656" y="1184364"/>
                    <a:pt x="701832" y="1186261"/>
                  </a:cubicBezTo>
                  <a:cubicBezTo>
                    <a:pt x="696297" y="1188003"/>
                    <a:pt x="691181" y="1190857"/>
                    <a:pt x="686786" y="1194650"/>
                  </a:cubicBezTo>
                  <a:cubicBezTo>
                    <a:pt x="684415" y="1197349"/>
                    <a:pt x="681688" y="1199720"/>
                    <a:pt x="678670" y="1201672"/>
                  </a:cubicBezTo>
                  <a:lnTo>
                    <a:pt x="666906" y="1206961"/>
                  </a:lnTo>
                  <a:cubicBezTo>
                    <a:pt x="661982" y="1209240"/>
                    <a:pt x="668548" y="1208329"/>
                    <a:pt x="670463" y="1208876"/>
                  </a:cubicBezTo>
                  <a:cubicBezTo>
                    <a:pt x="672378" y="1209423"/>
                    <a:pt x="669916" y="1209605"/>
                    <a:pt x="665903" y="1211885"/>
                  </a:cubicBezTo>
                  <a:cubicBezTo>
                    <a:pt x="661891" y="1214165"/>
                    <a:pt x="670463" y="1213435"/>
                    <a:pt x="674293" y="1211155"/>
                  </a:cubicBezTo>
                  <a:cubicBezTo>
                    <a:pt x="678123" y="1208876"/>
                    <a:pt x="678305" y="1211885"/>
                    <a:pt x="675661" y="1212888"/>
                  </a:cubicBezTo>
                  <a:cubicBezTo>
                    <a:pt x="673016" y="1213891"/>
                    <a:pt x="671648" y="1215533"/>
                    <a:pt x="673381" y="1216262"/>
                  </a:cubicBezTo>
                  <a:cubicBezTo>
                    <a:pt x="676135" y="1216663"/>
                    <a:pt x="678943" y="1216280"/>
                    <a:pt x="681497" y="1215168"/>
                  </a:cubicBezTo>
                  <a:cubicBezTo>
                    <a:pt x="683229" y="1214438"/>
                    <a:pt x="685509" y="1214621"/>
                    <a:pt x="685509" y="1212706"/>
                  </a:cubicBezTo>
                  <a:cubicBezTo>
                    <a:pt x="685509" y="1210791"/>
                    <a:pt x="689339" y="1212706"/>
                    <a:pt x="691163" y="1211338"/>
                  </a:cubicBezTo>
                  <a:cubicBezTo>
                    <a:pt x="692303" y="1210271"/>
                    <a:pt x="694090" y="1210326"/>
                    <a:pt x="695157" y="1211456"/>
                  </a:cubicBezTo>
                  <a:cubicBezTo>
                    <a:pt x="695403" y="1211712"/>
                    <a:pt x="695594" y="1212013"/>
                    <a:pt x="695722" y="1212341"/>
                  </a:cubicBezTo>
                  <a:cubicBezTo>
                    <a:pt x="696908" y="1214165"/>
                    <a:pt x="696361" y="1218542"/>
                    <a:pt x="701285" y="1216080"/>
                  </a:cubicBezTo>
                  <a:cubicBezTo>
                    <a:pt x="701285" y="1216080"/>
                    <a:pt x="702835" y="1216080"/>
                    <a:pt x="705024" y="1212432"/>
                  </a:cubicBezTo>
                  <a:cubicBezTo>
                    <a:pt x="707212" y="1208785"/>
                    <a:pt x="709948" y="1210152"/>
                    <a:pt x="713595" y="1208693"/>
                  </a:cubicBezTo>
                  <a:cubicBezTo>
                    <a:pt x="717243" y="1207234"/>
                    <a:pt x="722714" y="1206140"/>
                    <a:pt x="721893" y="1208693"/>
                  </a:cubicBezTo>
                  <a:cubicBezTo>
                    <a:pt x="721501" y="1210818"/>
                    <a:pt x="719450" y="1212231"/>
                    <a:pt x="717325" y="1211830"/>
                  </a:cubicBezTo>
                  <a:cubicBezTo>
                    <a:pt x="716805" y="1211739"/>
                    <a:pt x="716313" y="1211538"/>
                    <a:pt x="715875" y="1211247"/>
                  </a:cubicBezTo>
                  <a:cubicBezTo>
                    <a:pt x="712410" y="1209906"/>
                    <a:pt x="708471" y="1210809"/>
                    <a:pt x="705935" y="1213526"/>
                  </a:cubicBezTo>
                  <a:cubicBezTo>
                    <a:pt x="703382" y="1216444"/>
                    <a:pt x="703747" y="1217448"/>
                    <a:pt x="701285" y="1217904"/>
                  </a:cubicBezTo>
                  <a:cubicBezTo>
                    <a:pt x="698084" y="1217849"/>
                    <a:pt x="694956" y="1217001"/>
                    <a:pt x="692166" y="1215441"/>
                  </a:cubicBezTo>
                  <a:cubicBezTo>
                    <a:pt x="687780" y="1214402"/>
                    <a:pt x="683175" y="1215013"/>
                    <a:pt x="679217" y="1217174"/>
                  </a:cubicBezTo>
                  <a:cubicBezTo>
                    <a:pt x="677147" y="1218141"/>
                    <a:pt x="675296" y="1219508"/>
                    <a:pt x="673746" y="1221186"/>
                  </a:cubicBezTo>
                  <a:cubicBezTo>
                    <a:pt x="672013" y="1222828"/>
                    <a:pt x="668365" y="1224743"/>
                    <a:pt x="675843" y="1222828"/>
                  </a:cubicBezTo>
                  <a:cubicBezTo>
                    <a:pt x="683321" y="1220913"/>
                    <a:pt x="675843" y="1224378"/>
                    <a:pt x="673928" y="1225563"/>
                  </a:cubicBezTo>
                  <a:cubicBezTo>
                    <a:pt x="672013" y="1226749"/>
                    <a:pt x="670280" y="1227022"/>
                    <a:pt x="673928" y="1228025"/>
                  </a:cubicBezTo>
                  <a:cubicBezTo>
                    <a:pt x="677840" y="1228837"/>
                    <a:pt x="681889" y="1228618"/>
                    <a:pt x="685691" y="1227387"/>
                  </a:cubicBezTo>
                  <a:cubicBezTo>
                    <a:pt x="686786" y="1226475"/>
                    <a:pt x="687789" y="1226293"/>
                    <a:pt x="687242" y="1227387"/>
                  </a:cubicBezTo>
                  <a:cubicBezTo>
                    <a:pt x="686695" y="1228481"/>
                    <a:pt x="686056" y="1230305"/>
                    <a:pt x="687789" y="1229667"/>
                  </a:cubicBezTo>
                  <a:cubicBezTo>
                    <a:pt x="689521" y="1229029"/>
                    <a:pt x="690433" y="1229667"/>
                    <a:pt x="688883" y="1230488"/>
                  </a:cubicBezTo>
                  <a:cubicBezTo>
                    <a:pt x="687333" y="1231308"/>
                    <a:pt x="688336" y="1232950"/>
                    <a:pt x="686238" y="1234044"/>
                  </a:cubicBezTo>
                  <a:cubicBezTo>
                    <a:pt x="684141" y="1235138"/>
                    <a:pt x="689704" y="1235594"/>
                    <a:pt x="690980" y="1235047"/>
                  </a:cubicBezTo>
                  <a:cubicBezTo>
                    <a:pt x="692257" y="1234500"/>
                    <a:pt x="693260" y="1234044"/>
                    <a:pt x="692713" y="1235959"/>
                  </a:cubicBezTo>
                  <a:cubicBezTo>
                    <a:pt x="692166" y="1237874"/>
                    <a:pt x="695175" y="1237327"/>
                    <a:pt x="695905" y="1236689"/>
                  </a:cubicBezTo>
                  <a:cubicBezTo>
                    <a:pt x="696634" y="1236050"/>
                    <a:pt x="697455" y="1236689"/>
                    <a:pt x="697820" y="1238603"/>
                  </a:cubicBezTo>
                  <a:cubicBezTo>
                    <a:pt x="698185" y="1240518"/>
                    <a:pt x="697820" y="1240701"/>
                    <a:pt x="700099" y="1241522"/>
                  </a:cubicBezTo>
                  <a:cubicBezTo>
                    <a:pt x="702379" y="1242342"/>
                    <a:pt x="700099" y="1242251"/>
                    <a:pt x="698458" y="1243984"/>
                  </a:cubicBezTo>
                  <a:cubicBezTo>
                    <a:pt x="696516" y="1246035"/>
                    <a:pt x="695412" y="1248735"/>
                    <a:pt x="695357" y="1251552"/>
                  </a:cubicBezTo>
                  <a:cubicBezTo>
                    <a:pt x="695357" y="1253467"/>
                    <a:pt x="696087" y="1254379"/>
                    <a:pt x="696725" y="1253650"/>
                  </a:cubicBezTo>
                  <a:cubicBezTo>
                    <a:pt x="698084" y="1252391"/>
                    <a:pt x="699115" y="1250832"/>
                    <a:pt x="699735" y="1249090"/>
                  </a:cubicBezTo>
                  <a:cubicBezTo>
                    <a:pt x="700282" y="1246811"/>
                    <a:pt x="701102" y="1249090"/>
                    <a:pt x="703565" y="1248178"/>
                  </a:cubicBezTo>
                  <a:cubicBezTo>
                    <a:pt x="706027" y="1247266"/>
                    <a:pt x="705480" y="1250640"/>
                    <a:pt x="703565" y="1253102"/>
                  </a:cubicBezTo>
                  <a:cubicBezTo>
                    <a:pt x="701649" y="1255565"/>
                    <a:pt x="704659" y="1254014"/>
                    <a:pt x="706756" y="1253102"/>
                  </a:cubicBezTo>
                  <a:cubicBezTo>
                    <a:pt x="708853" y="1252191"/>
                    <a:pt x="710586" y="1251188"/>
                    <a:pt x="708671" y="1253102"/>
                  </a:cubicBezTo>
                  <a:cubicBezTo>
                    <a:pt x="706756" y="1255017"/>
                    <a:pt x="707121" y="1257024"/>
                    <a:pt x="705844" y="1258391"/>
                  </a:cubicBezTo>
                  <a:cubicBezTo>
                    <a:pt x="704568" y="1259759"/>
                    <a:pt x="704112" y="1261218"/>
                    <a:pt x="705844" y="1261583"/>
                  </a:cubicBezTo>
                  <a:cubicBezTo>
                    <a:pt x="707805" y="1262258"/>
                    <a:pt x="709492" y="1263535"/>
                    <a:pt x="710677" y="1265231"/>
                  </a:cubicBezTo>
                  <a:cubicBezTo>
                    <a:pt x="711954" y="1267146"/>
                    <a:pt x="708762" y="1269061"/>
                    <a:pt x="706300" y="1271705"/>
                  </a:cubicBezTo>
                  <a:cubicBezTo>
                    <a:pt x="703838" y="1274350"/>
                    <a:pt x="705662" y="1274167"/>
                    <a:pt x="706847" y="1275079"/>
                  </a:cubicBezTo>
                  <a:cubicBezTo>
                    <a:pt x="708033" y="1275991"/>
                    <a:pt x="711407" y="1272799"/>
                    <a:pt x="712136" y="1271340"/>
                  </a:cubicBezTo>
                  <a:cubicBezTo>
                    <a:pt x="712866" y="1269881"/>
                    <a:pt x="714416" y="1272252"/>
                    <a:pt x="712775" y="1273802"/>
                  </a:cubicBezTo>
                  <a:cubicBezTo>
                    <a:pt x="711133" y="1275353"/>
                    <a:pt x="711042" y="1275900"/>
                    <a:pt x="712136" y="1276082"/>
                  </a:cubicBezTo>
                  <a:cubicBezTo>
                    <a:pt x="713778" y="1276009"/>
                    <a:pt x="715346" y="1275325"/>
                    <a:pt x="716513" y="1274167"/>
                  </a:cubicBezTo>
                  <a:cubicBezTo>
                    <a:pt x="717334" y="1273255"/>
                    <a:pt x="717881" y="1272435"/>
                    <a:pt x="718976" y="1272435"/>
                  </a:cubicBezTo>
                  <a:cubicBezTo>
                    <a:pt x="720070" y="1272435"/>
                    <a:pt x="720891" y="1271888"/>
                    <a:pt x="720526" y="1270702"/>
                  </a:cubicBezTo>
                  <a:cubicBezTo>
                    <a:pt x="720161" y="1269517"/>
                    <a:pt x="719340" y="1268240"/>
                    <a:pt x="722805" y="1266143"/>
                  </a:cubicBezTo>
                  <a:cubicBezTo>
                    <a:pt x="726271" y="1264045"/>
                    <a:pt x="727000" y="1266143"/>
                    <a:pt x="724356" y="1269061"/>
                  </a:cubicBezTo>
                  <a:cubicBezTo>
                    <a:pt x="721711" y="1271979"/>
                    <a:pt x="725632" y="1272252"/>
                    <a:pt x="732654" y="1266963"/>
                  </a:cubicBezTo>
                  <a:cubicBezTo>
                    <a:pt x="739675" y="1261674"/>
                    <a:pt x="736484" y="1266963"/>
                    <a:pt x="735116" y="1268240"/>
                  </a:cubicBezTo>
                  <a:cubicBezTo>
                    <a:pt x="733748" y="1269517"/>
                    <a:pt x="728915" y="1274532"/>
                    <a:pt x="727730" y="1272799"/>
                  </a:cubicBezTo>
                  <a:cubicBezTo>
                    <a:pt x="726544" y="1271067"/>
                    <a:pt x="725085" y="1273438"/>
                    <a:pt x="722441" y="1273438"/>
                  </a:cubicBezTo>
                  <a:cubicBezTo>
                    <a:pt x="719796" y="1273839"/>
                    <a:pt x="717416" y="1275243"/>
                    <a:pt x="715784" y="1277359"/>
                  </a:cubicBezTo>
                  <a:cubicBezTo>
                    <a:pt x="714781" y="1278727"/>
                    <a:pt x="711225" y="1279821"/>
                    <a:pt x="708762" y="1282739"/>
                  </a:cubicBezTo>
                  <a:cubicBezTo>
                    <a:pt x="706300" y="1285657"/>
                    <a:pt x="709492" y="1288940"/>
                    <a:pt x="709857" y="1300156"/>
                  </a:cubicBezTo>
                  <a:cubicBezTo>
                    <a:pt x="710221" y="1311373"/>
                    <a:pt x="718428" y="1307634"/>
                    <a:pt x="719796" y="1306448"/>
                  </a:cubicBezTo>
                  <a:cubicBezTo>
                    <a:pt x="721164" y="1305263"/>
                    <a:pt x="724356" y="1301889"/>
                    <a:pt x="724082" y="1300795"/>
                  </a:cubicBezTo>
                  <a:cubicBezTo>
                    <a:pt x="723809" y="1299700"/>
                    <a:pt x="726179" y="1298697"/>
                    <a:pt x="727365" y="1297694"/>
                  </a:cubicBezTo>
                  <a:cubicBezTo>
                    <a:pt x="729316" y="1295770"/>
                    <a:pt x="730812" y="1293435"/>
                    <a:pt x="731742" y="1290855"/>
                  </a:cubicBezTo>
                  <a:cubicBezTo>
                    <a:pt x="731952" y="1289022"/>
                    <a:pt x="732827" y="1287335"/>
                    <a:pt x="734204" y="1286113"/>
                  </a:cubicBezTo>
                  <a:cubicBezTo>
                    <a:pt x="735535" y="1285083"/>
                    <a:pt x="736411" y="1283578"/>
                    <a:pt x="736666" y="1281918"/>
                  </a:cubicBezTo>
                  <a:cubicBezTo>
                    <a:pt x="737396" y="1279456"/>
                    <a:pt x="739493" y="1278179"/>
                    <a:pt x="742594" y="1277177"/>
                  </a:cubicBezTo>
                  <a:cubicBezTo>
                    <a:pt x="745694" y="1276173"/>
                    <a:pt x="744691" y="1279821"/>
                    <a:pt x="742594" y="1281371"/>
                  </a:cubicBezTo>
                  <a:cubicBezTo>
                    <a:pt x="740496" y="1282921"/>
                    <a:pt x="740405" y="1284836"/>
                    <a:pt x="742594" y="1285931"/>
                  </a:cubicBezTo>
                  <a:cubicBezTo>
                    <a:pt x="744782" y="1287025"/>
                    <a:pt x="745876" y="1285931"/>
                    <a:pt x="748703" y="1283833"/>
                  </a:cubicBezTo>
                  <a:cubicBezTo>
                    <a:pt x="751804" y="1281699"/>
                    <a:pt x="755032" y="1279748"/>
                    <a:pt x="758369" y="1277997"/>
                  </a:cubicBezTo>
                  <a:cubicBezTo>
                    <a:pt x="761014" y="1276447"/>
                    <a:pt x="758369" y="1274532"/>
                    <a:pt x="756910" y="1273985"/>
                  </a:cubicBezTo>
                  <a:cubicBezTo>
                    <a:pt x="755451" y="1273438"/>
                    <a:pt x="754995" y="1273438"/>
                    <a:pt x="756089" y="1269243"/>
                  </a:cubicBezTo>
                  <a:cubicBezTo>
                    <a:pt x="757184" y="1265048"/>
                    <a:pt x="754448" y="1265413"/>
                    <a:pt x="753080" y="1265960"/>
                  </a:cubicBezTo>
                  <a:cubicBezTo>
                    <a:pt x="751713" y="1266507"/>
                    <a:pt x="751530" y="1264866"/>
                    <a:pt x="750801" y="1262221"/>
                  </a:cubicBezTo>
                  <a:cubicBezTo>
                    <a:pt x="750071" y="1259577"/>
                    <a:pt x="750071" y="1260124"/>
                    <a:pt x="749068" y="1256477"/>
                  </a:cubicBezTo>
                  <a:cubicBezTo>
                    <a:pt x="748065" y="1252829"/>
                    <a:pt x="752715" y="1257297"/>
                    <a:pt x="755178" y="1255565"/>
                  </a:cubicBezTo>
                  <a:cubicBezTo>
                    <a:pt x="757640" y="1253832"/>
                    <a:pt x="755725" y="1258209"/>
                    <a:pt x="755725" y="1259942"/>
                  </a:cubicBezTo>
                  <a:cubicBezTo>
                    <a:pt x="755725" y="1261674"/>
                    <a:pt x="755725" y="1263680"/>
                    <a:pt x="757458" y="1264684"/>
                  </a:cubicBezTo>
                  <a:cubicBezTo>
                    <a:pt x="759190" y="1265687"/>
                    <a:pt x="759555" y="1270702"/>
                    <a:pt x="760284" y="1272252"/>
                  </a:cubicBezTo>
                  <a:cubicBezTo>
                    <a:pt x="760795" y="1274496"/>
                    <a:pt x="761825" y="1276593"/>
                    <a:pt x="763293" y="1278362"/>
                  </a:cubicBezTo>
                  <a:cubicBezTo>
                    <a:pt x="766020" y="1280313"/>
                    <a:pt x="769686" y="1280313"/>
                    <a:pt x="772412" y="1278362"/>
                  </a:cubicBezTo>
                  <a:cubicBezTo>
                    <a:pt x="774154" y="1276410"/>
                    <a:pt x="776443" y="1275015"/>
                    <a:pt x="778978" y="1274350"/>
                  </a:cubicBezTo>
                  <a:cubicBezTo>
                    <a:pt x="781349" y="1273346"/>
                    <a:pt x="781075" y="1274350"/>
                    <a:pt x="780711" y="1276994"/>
                  </a:cubicBezTo>
                  <a:cubicBezTo>
                    <a:pt x="781039" y="1280095"/>
                    <a:pt x="780601" y="1283222"/>
                    <a:pt x="779434" y="1286113"/>
                  </a:cubicBezTo>
                  <a:cubicBezTo>
                    <a:pt x="777337" y="1290308"/>
                    <a:pt x="779434" y="1291767"/>
                    <a:pt x="788097" y="1296600"/>
                  </a:cubicBezTo>
                  <a:cubicBezTo>
                    <a:pt x="796760" y="1301433"/>
                    <a:pt x="787003" y="1299609"/>
                    <a:pt x="782078" y="1297876"/>
                  </a:cubicBezTo>
                  <a:cubicBezTo>
                    <a:pt x="777364" y="1295788"/>
                    <a:pt x="773707" y="1291876"/>
                    <a:pt x="771957" y="1287025"/>
                  </a:cubicBezTo>
                  <a:cubicBezTo>
                    <a:pt x="770862" y="1283468"/>
                    <a:pt x="768218" y="1283286"/>
                    <a:pt x="764570" y="1282465"/>
                  </a:cubicBezTo>
                  <a:cubicBezTo>
                    <a:pt x="760922" y="1281645"/>
                    <a:pt x="760011" y="1282465"/>
                    <a:pt x="763293" y="1283468"/>
                  </a:cubicBezTo>
                  <a:cubicBezTo>
                    <a:pt x="766576" y="1284472"/>
                    <a:pt x="758734" y="1285019"/>
                    <a:pt x="754904" y="1285931"/>
                  </a:cubicBezTo>
                  <a:cubicBezTo>
                    <a:pt x="751074" y="1286843"/>
                    <a:pt x="755998" y="1289305"/>
                    <a:pt x="757366" y="1289305"/>
                  </a:cubicBezTo>
                  <a:cubicBezTo>
                    <a:pt x="758734" y="1289305"/>
                    <a:pt x="759281" y="1289943"/>
                    <a:pt x="759281" y="1291037"/>
                  </a:cubicBezTo>
                  <a:cubicBezTo>
                    <a:pt x="759281" y="1292132"/>
                    <a:pt x="759828" y="1292770"/>
                    <a:pt x="763658" y="1291767"/>
                  </a:cubicBezTo>
                  <a:cubicBezTo>
                    <a:pt x="767488" y="1290764"/>
                    <a:pt x="763658" y="1291767"/>
                    <a:pt x="765573" y="1295414"/>
                  </a:cubicBezTo>
                  <a:cubicBezTo>
                    <a:pt x="767488" y="1299062"/>
                    <a:pt x="769130" y="1296144"/>
                    <a:pt x="772777" y="1294685"/>
                  </a:cubicBezTo>
                  <a:cubicBezTo>
                    <a:pt x="776425" y="1293226"/>
                    <a:pt x="773871" y="1296782"/>
                    <a:pt x="771227" y="1297694"/>
                  </a:cubicBezTo>
                  <a:cubicBezTo>
                    <a:pt x="767789" y="1298615"/>
                    <a:pt x="764178" y="1298615"/>
                    <a:pt x="760740" y="1297694"/>
                  </a:cubicBezTo>
                  <a:cubicBezTo>
                    <a:pt x="757731" y="1296965"/>
                    <a:pt x="758552" y="1296782"/>
                    <a:pt x="759646" y="1298515"/>
                  </a:cubicBezTo>
                  <a:cubicBezTo>
                    <a:pt x="760740" y="1300247"/>
                    <a:pt x="757184" y="1298515"/>
                    <a:pt x="753719" y="1297512"/>
                  </a:cubicBezTo>
                  <a:cubicBezTo>
                    <a:pt x="750253" y="1296509"/>
                    <a:pt x="749433" y="1300339"/>
                    <a:pt x="750892" y="1303439"/>
                  </a:cubicBezTo>
                  <a:cubicBezTo>
                    <a:pt x="752351" y="1306539"/>
                    <a:pt x="750344" y="1306084"/>
                    <a:pt x="745785" y="1307816"/>
                  </a:cubicBezTo>
                  <a:cubicBezTo>
                    <a:pt x="742630" y="1309175"/>
                    <a:pt x="739156" y="1309622"/>
                    <a:pt x="735754" y="1309093"/>
                  </a:cubicBezTo>
                  <a:cubicBezTo>
                    <a:pt x="733475" y="1308062"/>
                    <a:pt x="730930" y="1307743"/>
                    <a:pt x="728459" y="1308181"/>
                  </a:cubicBezTo>
                  <a:cubicBezTo>
                    <a:pt x="723535" y="1308728"/>
                    <a:pt x="723900" y="1309822"/>
                    <a:pt x="725085" y="1309457"/>
                  </a:cubicBezTo>
                  <a:cubicBezTo>
                    <a:pt x="727383" y="1309248"/>
                    <a:pt x="729699" y="1309467"/>
                    <a:pt x="731924" y="1310096"/>
                  </a:cubicBezTo>
                  <a:cubicBezTo>
                    <a:pt x="735298" y="1310643"/>
                    <a:pt x="733201" y="1311373"/>
                    <a:pt x="729098" y="1311190"/>
                  </a:cubicBezTo>
                  <a:cubicBezTo>
                    <a:pt x="724994" y="1311008"/>
                    <a:pt x="724082" y="1313470"/>
                    <a:pt x="727547" y="1314655"/>
                  </a:cubicBezTo>
                  <a:cubicBezTo>
                    <a:pt x="733238" y="1315585"/>
                    <a:pt x="739055" y="1315239"/>
                    <a:pt x="744600" y="1313652"/>
                  </a:cubicBezTo>
                  <a:cubicBezTo>
                    <a:pt x="752588" y="1311108"/>
                    <a:pt x="760020" y="1307050"/>
                    <a:pt x="766485" y="1301706"/>
                  </a:cubicBezTo>
                  <a:cubicBezTo>
                    <a:pt x="769494" y="1298241"/>
                    <a:pt x="769859" y="1302801"/>
                    <a:pt x="769130" y="1306631"/>
                  </a:cubicBezTo>
                  <a:cubicBezTo>
                    <a:pt x="768400" y="1310461"/>
                    <a:pt x="767215" y="1309275"/>
                    <a:pt x="772230" y="1308181"/>
                  </a:cubicBezTo>
                  <a:cubicBezTo>
                    <a:pt x="777245" y="1307087"/>
                    <a:pt x="776333" y="1310461"/>
                    <a:pt x="774692" y="1309457"/>
                  </a:cubicBezTo>
                  <a:cubicBezTo>
                    <a:pt x="773051" y="1308454"/>
                    <a:pt x="771774" y="1310096"/>
                    <a:pt x="770315" y="1310825"/>
                  </a:cubicBezTo>
                  <a:cubicBezTo>
                    <a:pt x="767415" y="1311938"/>
                    <a:pt x="764260" y="1312257"/>
                    <a:pt x="761196" y="1311737"/>
                  </a:cubicBezTo>
                  <a:cubicBezTo>
                    <a:pt x="757995" y="1311555"/>
                    <a:pt x="754813" y="1312357"/>
                    <a:pt x="752077" y="1314017"/>
                  </a:cubicBezTo>
                  <a:cubicBezTo>
                    <a:pt x="745448" y="1315750"/>
                    <a:pt x="738718" y="1317090"/>
                    <a:pt x="731924" y="1318029"/>
                  </a:cubicBezTo>
                  <a:cubicBezTo>
                    <a:pt x="727730" y="1319032"/>
                    <a:pt x="728824" y="1319397"/>
                    <a:pt x="731924" y="1320491"/>
                  </a:cubicBezTo>
                  <a:cubicBezTo>
                    <a:pt x="735025" y="1321586"/>
                    <a:pt x="734569" y="1323318"/>
                    <a:pt x="732836" y="1326236"/>
                  </a:cubicBezTo>
                  <a:cubicBezTo>
                    <a:pt x="731104" y="1329154"/>
                    <a:pt x="732836" y="1329610"/>
                    <a:pt x="737943" y="1328334"/>
                  </a:cubicBezTo>
                  <a:cubicBezTo>
                    <a:pt x="743049" y="1327057"/>
                    <a:pt x="738399" y="1329063"/>
                    <a:pt x="735298" y="1330978"/>
                  </a:cubicBezTo>
                  <a:cubicBezTo>
                    <a:pt x="732198" y="1332893"/>
                    <a:pt x="729280" y="1332072"/>
                    <a:pt x="731560" y="1333440"/>
                  </a:cubicBezTo>
                  <a:cubicBezTo>
                    <a:pt x="733839" y="1334808"/>
                    <a:pt x="733383" y="1336085"/>
                    <a:pt x="730739" y="1336814"/>
                  </a:cubicBezTo>
                  <a:cubicBezTo>
                    <a:pt x="728095" y="1337544"/>
                    <a:pt x="731195" y="1339550"/>
                    <a:pt x="733019" y="1342559"/>
                  </a:cubicBezTo>
                  <a:cubicBezTo>
                    <a:pt x="734842" y="1345568"/>
                    <a:pt x="736484" y="1345386"/>
                    <a:pt x="739493" y="1346298"/>
                  </a:cubicBezTo>
                  <a:cubicBezTo>
                    <a:pt x="742502" y="1347210"/>
                    <a:pt x="742320" y="1346298"/>
                    <a:pt x="741226" y="1343836"/>
                  </a:cubicBezTo>
                  <a:cubicBezTo>
                    <a:pt x="740131" y="1341374"/>
                    <a:pt x="741226" y="1339550"/>
                    <a:pt x="744873" y="1338547"/>
                  </a:cubicBezTo>
                  <a:cubicBezTo>
                    <a:pt x="748521" y="1337544"/>
                    <a:pt x="743505" y="1339915"/>
                    <a:pt x="742320" y="1342012"/>
                  </a:cubicBezTo>
                  <a:cubicBezTo>
                    <a:pt x="741135" y="1344109"/>
                    <a:pt x="742320" y="1344839"/>
                    <a:pt x="750162" y="1344474"/>
                  </a:cubicBezTo>
                  <a:cubicBezTo>
                    <a:pt x="758005" y="1344109"/>
                    <a:pt x="750162" y="1346298"/>
                    <a:pt x="748977" y="1346298"/>
                  </a:cubicBezTo>
                  <a:cubicBezTo>
                    <a:pt x="746022" y="1346489"/>
                    <a:pt x="743195" y="1347565"/>
                    <a:pt x="740861" y="1349398"/>
                  </a:cubicBezTo>
                  <a:cubicBezTo>
                    <a:pt x="738216" y="1351678"/>
                    <a:pt x="743323" y="1351860"/>
                    <a:pt x="744873" y="1349946"/>
                  </a:cubicBezTo>
                  <a:cubicBezTo>
                    <a:pt x="746423" y="1348030"/>
                    <a:pt x="746697" y="1348669"/>
                    <a:pt x="745603" y="1350857"/>
                  </a:cubicBezTo>
                  <a:cubicBezTo>
                    <a:pt x="744509" y="1353046"/>
                    <a:pt x="744873" y="1353411"/>
                    <a:pt x="746515" y="1353775"/>
                  </a:cubicBezTo>
                  <a:cubicBezTo>
                    <a:pt x="752223" y="1353803"/>
                    <a:pt x="757913" y="1353164"/>
                    <a:pt x="763476" y="1351860"/>
                  </a:cubicBezTo>
                  <a:cubicBezTo>
                    <a:pt x="776333" y="1349946"/>
                    <a:pt x="762291" y="1353593"/>
                    <a:pt x="759828" y="1353958"/>
                  </a:cubicBezTo>
                  <a:cubicBezTo>
                    <a:pt x="757366" y="1354323"/>
                    <a:pt x="749433" y="1354870"/>
                    <a:pt x="746515" y="1355417"/>
                  </a:cubicBezTo>
                  <a:cubicBezTo>
                    <a:pt x="743597" y="1355964"/>
                    <a:pt x="743688" y="1356785"/>
                    <a:pt x="744600" y="1360615"/>
                  </a:cubicBezTo>
                  <a:cubicBezTo>
                    <a:pt x="745511" y="1364445"/>
                    <a:pt x="745785" y="1363989"/>
                    <a:pt x="749615" y="1362074"/>
                  </a:cubicBezTo>
                  <a:cubicBezTo>
                    <a:pt x="753445" y="1360159"/>
                    <a:pt x="752989" y="1361527"/>
                    <a:pt x="750344" y="1363989"/>
                  </a:cubicBezTo>
                  <a:cubicBezTo>
                    <a:pt x="747700" y="1366451"/>
                    <a:pt x="750344" y="1365721"/>
                    <a:pt x="752989" y="1364536"/>
                  </a:cubicBezTo>
                  <a:cubicBezTo>
                    <a:pt x="755552" y="1363131"/>
                    <a:pt x="758479" y="1362557"/>
                    <a:pt x="761379" y="1362894"/>
                  </a:cubicBezTo>
                  <a:cubicBezTo>
                    <a:pt x="764388" y="1363441"/>
                    <a:pt x="764023" y="1364353"/>
                    <a:pt x="768582" y="1362894"/>
                  </a:cubicBezTo>
                  <a:cubicBezTo>
                    <a:pt x="773142" y="1361435"/>
                    <a:pt x="772230" y="1362894"/>
                    <a:pt x="769494" y="1363441"/>
                  </a:cubicBezTo>
                  <a:cubicBezTo>
                    <a:pt x="766759" y="1363989"/>
                    <a:pt x="766120" y="1367271"/>
                    <a:pt x="763841" y="1368183"/>
                  </a:cubicBezTo>
                  <a:cubicBezTo>
                    <a:pt x="761561" y="1369095"/>
                    <a:pt x="761014" y="1368183"/>
                    <a:pt x="761379" y="1373290"/>
                  </a:cubicBezTo>
                  <a:cubicBezTo>
                    <a:pt x="761743" y="1378397"/>
                    <a:pt x="769859" y="1376208"/>
                    <a:pt x="772960" y="1372743"/>
                  </a:cubicBezTo>
                  <a:cubicBezTo>
                    <a:pt x="776060" y="1369278"/>
                    <a:pt x="774692" y="1374475"/>
                    <a:pt x="771045" y="1376937"/>
                  </a:cubicBezTo>
                  <a:cubicBezTo>
                    <a:pt x="767397" y="1379400"/>
                    <a:pt x="769130" y="1379947"/>
                    <a:pt x="768947" y="1382956"/>
                  </a:cubicBezTo>
                  <a:cubicBezTo>
                    <a:pt x="768765" y="1385965"/>
                    <a:pt x="770680" y="1382956"/>
                    <a:pt x="771409" y="1381315"/>
                  </a:cubicBezTo>
                  <a:cubicBezTo>
                    <a:pt x="772230" y="1379564"/>
                    <a:pt x="773489" y="1378059"/>
                    <a:pt x="775057" y="1376937"/>
                  </a:cubicBezTo>
                  <a:cubicBezTo>
                    <a:pt x="775969" y="1376937"/>
                    <a:pt x="780528" y="1373837"/>
                    <a:pt x="787185" y="1370828"/>
                  </a:cubicBezTo>
                  <a:cubicBezTo>
                    <a:pt x="793842" y="1367819"/>
                    <a:pt x="787185" y="1374475"/>
                    <a:pt x="782443" y="1375023"/>
                  </a:cubicBezTo>
                  <a:cubicBezTo>
                    <a:pt x="777701" y="1375570"/>
                    <a:pt x="774236" y="1380767"/>
                    <a:pt x="772412" y="1382956"/>
                  </a:cubicBezTo>
                  <a:cubicBezTo>
                    <a:pt x="770589" y="1385145"/>
                    <a:pt x="769859" y="1386604"/>
                    <a:pt x="771409" y="1388519"/>
                  </a:cubicBezTo>
                  <a:cubicBezTo>
                    <a:pt x="772960" y="1390434"/>
                    <a:pt x="774236" y="1386604"/>
                    <a:pt x="774419" y="1385509"/>
                  </a:cubicBezTo>
                  <a:cubicBezTo>
                    <a:pt x="774601" y="1384415"/>
                    <a:pt x="773689" y="1384141"/>
                    <a:pt x="775969" y="1383959"/>
                  </a:cubicBezTo>
                  <a:cubicBezTo>
                    <a:pt x="778249" y="1383777"/>
                    <a:pt x="777884" y="1384506"/>
                    <a:pt x="780893" y="1382044"/>
                  </a:cubicBezTo>
                  <a:cubicBezTo>
                    <a:pt x="783902" y="1379582"/>
                    <a:pt x="783811" y="1381497"/>
                    <a:pt x="783173" y="1382044"/>
                  </a:cubicBezTo>
                  <a:cubicBezTo>
                    <a:pt x="782535" y="1382591"/>
                    <a:pt x="779981" y="1384871"/>
                    <a:pt x="778796" y="1386239"/>
                  </a:cubicBezTo>
                  <a:cubicBezTo>
                    <a:pt x="777610" y="1387607"/>
                    <a:pt x="778249" y="1389248"/>
                    <a:pt x="776333" y="1390616"/>
                  </a:cubicBezTo>
                  <a:cubicBezTo>
                    <a:pt x="774419" y="1391984"/>
                    <a:pt x="774054" y="1390616"/>
                    <a:pt x="771409" y="1396270"/>
                  </a:cubicBezTo>
                  <a:cubicBezTo>
                    <a:pt x="768765" y="1401923"/>
                    <a:pt x="775239" y="1405389"/>
                    <a:pt x="777154" y="1406027"/>
                  </a:cubicBezTo>
                  <a:cubicBezTo>
                    <a:pt x="782078" y="1408562"/>
                    <a:pt x="787203" y="1410696"/>
                    <a:pt x="792474" y="1412410"/>
                  </a:cubicBezTo>
                  <a:cubicBezTo>
                    <a:pt x="796669" y="1413413"/>
                    <a:pt x="793659" y="1409401"/>
                    <a:pt x="798766" y="1411316"/>
                  </a:cubicBezTo>
                  <a:cubicBezTo>
                    <a:pt x="803873" y="1413231"/>
                    <a:pt x="796669" y="1413960"/>
                    <a:pt x="794754" y="1416058"/>
                  </a:cubicBezTo>
                  <a:cubicBezTo>
                    <a:pt x="792839" y="1418155"/>
                    <a:pt x="798037" y="1418702"/>
                    <a:pt x="800499" y="1416787"/>
                  </a:cubicBezTo>
                  <a:cubicBezTo>
                    <a:pt x="802961" y="1414872"/>
                    <a:pt x="802414" y="1416058"/>
                    <a:pt x="802049" y="1418885"/>
                  </a:cubicBezTo>
                  <a:cubicBezTo>
                    <a:pt x="801684" y="1421711"/>
                    <a:pt x="800681" y="1421347"/>
                    <a:pt x="795757" y="1420435"/>
                  </a:cubicBezTo>
                  <a:cubicBezTo>
                    <a:pt x="790833" y="1419523"/>
                    <a:pt x="791744" y="1421985"/>
                    <a:pt x="794207" y="1424812"/>
                  </a:cubicBezTo>
                  <a:cubicBezTo>
                    <a:pt x="796669" y="1427639"/>
                    <a:pt x="797854" y="1425359"/>
                    <a:pt x="798948" y="1423809"/>
                  </a:cubicBezTo>
                  <a:cubicBezTo>
                    <a:pt x="800043" y="1422259"/>
                    <a:pt x="800863" y="1423262"/>
                    <a:pt x="804329" y="1424812"/>
                  </a:cubicBezTo>
                  <a:cubicBezTo>
                    <a:pt x="807794" y="1426362"/>
                    <a:pt x="807885" y="1426362"/>
                    <a:pt x="810347" y="1423626"/>
                  </a:cubicBezTo>
                  <a:cubicBezTo>
                    <a:pt x="812809" y="1420891"/>
                    <a:pt x="812080" y="1422714"/>
                    <a:pt x="816639" y="1422350"/>
                  </a:cubicBezTo>
                  <a:cubicBezTo>
                    <a:pt x="821199" y="1421985"/>
                    <a:pt x="818372" y="1423079"/>
                    <a:pt x="816092" y="1424630"/>
                  </a:cubicBezTo>
                  <a:cubicBezTo>
                    <a:pt x="813329" y="1426298"/>
                    <a:pt x="810192" y="1427265"/>
                    <a:pt x="806973" y="1427456"/>
                  </a:cubicBezTo>
                  <a:cubicBezTo>
                    <a:pt x="803326" y="1427456"/>
                    <a:pt x="802596" y="1429736"/>
                    <a:pt x="801228" y="1433384"/>
                  </a:cubicBezTo>
                  <a:cubicBezTo>
                    <a:pt x="799860" y="1437031"/>
                    <a:pt x="804055" y="1434296"/>
                    <a:pt x="806335" y="1432563"/>
                  </a:cubicBezTo>
                  <a:cubicBezTo>
                    <a:pt x="808615" y="1430830"/>
                    <a:pt x="808888" y="1432563"/>
                    <a:pt x="806335" y="1434660"/>
                  </a:cubicBezTo>
                  <a:cubicBezTo>
                    <a:pt x="803782" y="1436758"/>
                    <a:pt x="804876" y="1437943"/>
                    <a:pt x="806791" y="1436758"/>
                  </a:cubicBezTo>
                  <a:cubicBezTo>
                    <a:pt x="809144" y="1435134"/>
                    <a:pt x="811232" y="1433165"/>
                    <a:pt x="812992" y="1430921"/>
                  </a:cubicBezTo>
                  <a:cubicBezTo>
                    <a:pt x="814670" y="1428177"/>
                    <a:pt x="817843" y="1426727"/>
                    <a:pt x="821016" y="1427274"/>
                  </a:cubicBezTo>
                  <a:cubicBezTo>
                    <a:pt x="825211" y="1427274"/>
                    <a:pt x="818919" y="1430283"/>
                    <a:pt x="816092" y="1432563"/>
                  </a:cubicBezTo>
                  <a:cubicBezTo>
                    <a:pt x="813265" y="1434843"/>
                    <a:pt x="812262" y="1434296"/>
                    <a:pt x="811350" y="1437122"/>
                  </a:cubicBezTo>
                  <a:cubicBezTo>
                    <a:pt x="810438" y="1439949"/>
                    <a:pt x="811897" y="1441317"/>
                    <a:pt x="814542" y="1440040"/>
                  </a:cubicBezTo>
                  <a:cubicBezTo>
                    <a:pt x="817186" y="1438764"/>
                    <a:pt x="816092" y="1440040"/>
                    <a:pt x="813630" y="1443962"/>
                  </a:cubicBezTo>
                  <a:cubicBezTo>
                    <a:pt x="811168" y="1447883"/>
                    <a:pt x="816274" y="1446241"/>
                    <a:pt x="823478" y="1445694"/>
                  </a:cubicBezTo>
                  <a:cubicBezTo>
                    <a:pt x="830682" y="1445147"/>
                    <a:pt x="819101" y="1448703"/>
                    <a:pt x="812627" y="1447427"/>
                  </a:cubicBezTo>
                  <a:cubicBezTo>
                    <a:pt x="806153" y="1446150"/>
                    <a:pt x="802596" y="1448339"/>
                    <a:pt x="808706" y="1450071"/>
                  </a:cubicBezTo>
                  <a:cubicBezTo>
                    <a:pt x="815992" y="1451813"/>
                    <a:pt x="823579" y="1451813"/>
                    <a:pt x="830865" y="1450071"/>
                  </a:cubicBezTo>
                  <a:cubicBezTo>
                    <a:pt x="838069" y="1448339"/>
                    <a:pt x="832962" y="1452533"/>
                    <a:pt x="825758" y="1453536"/>
                  </a:cubicBezTo>
                  <a:cubicBezTo>
                    <a:pt x="818554" y="1454540"/>
                    <a:pt x="817825" y="1457093"/>
                    <a:pt x="820834" y="1456363"/>
                  </a:cubicBezTo>
                  <a:cubicBezTo>
                    <a:pt x="823880" y="1455944"/>
                    <a:pt x="826980" y="1456126"/>
                    <a:pt x="829953" y="1456910"/>
                  </a:cubicBezTo>
                  <a:cubicBezTo>
                    <a:pt x="833327" y="1456910"/>
                    <a:pt x="838069" y="1459190"/>
                    <a:pt x="835242" y="1460102"/>
                  </a:cubicBezTo>
                  <a:cubicBezTo>
                    <a:pt x="832415" y="1461014"/>
                    <a:pt x="832962" y="1463567"/>
                    <a:pt x="829588" y="1464297"/>
                  </a:cubicBezTo>
                  <a:cubicBezTo>
                    <a:pt x="826214" y="1465026"/>
                    <a:pt x="830318" y="1467215"/>
                    <a:pt x="832050" y="1466941"/>
                  </a:cubicBezTo>
                  <a:cubicBezTo>
                    <a:pt x="833783" y="1466668"/>
                    <a:pt x="836245" y="1467580"/>
                    <a:pt x="834512" y="1469677"/>
                  </a:cubicBezTo>
                  <a:cubicBezTo>
                    <a:pt x="832780" y="1471774"/>
                    <a:pt x="836974" y="1469677"/>
                    <a:pt x="841534" y="1464844"/>
                  </a:cubicBezTo>
                  <a:cubicBezTo>
                    <a:pt x="846093" y="1460011"/>
                    <a:pt x="848008" y="1462382"/>
                    <a:pt x="844725" y="1464844"/>
                  </a:cubicBezTo>
                  <a:cubicBezTo>
                    <a:pt x="841443" y="1467306"/>
                    <a:pt x="842993" y="1466576"/>
                    <a:pt x="842446" y="1469039"/>
                  </a:cubicBezTo>
                  <a:cubicBezTo>
                    <a:pt x="841899" y="1471501"/>
                    <a:pt x="847552" y="1473781"/>
                    <a:pt x="851017" y="1471501"/>
                  </a:cubicBezTo>
                  <a:cubicBezTo>
                    <a:pt x="854483" y="1469221"/>
                    <a:pt x="854665" y="1471501"/>
                    <a:pt x="853297" y="1473598"/>
                  </a:cubicBezTo>
                  <a:cubicBezTo>
                    <a:pt x="851929" y="1475695"/>
                    <a:pt x="854209" y="1476060"/>
                    <a:pt x="848555" y="1476516"/>
                  </a:cubicBezTo>
                  <a:cubicBezTo>
                    <a:pt x="842902" y="1476972"/>
                    <a:pt x="841534" y="1479161"/>
                    <a:pt x="845729" y="1478522"/>
                  </a:cubicBezTo>
                  <a:cubicBezTo>
                    <a:pt x="849923" y="1477884"/>
                    <a:pt x="851017" y="1479525"/>
                    <a:pt x="855577" y="1478522"/>
                  </a:cubicBezTo>
                  <a:cubicBezTo>
                    <a:pt x="860136" y="1477519"/>
                    <a:pt x="857674" y="1481623"/>
                    <a:pt x="848738" y="1484085"/>
                  </a:cubicBezTo>
                  <a:cubicBezTo>
                    <a:pt x="839801" y="1486547"/>
                    <a:pt x="844543" y="1486729"/>
                    <a:pt x="846641" y="1485361"/>
                  </a:cubicBezTo>
                  <a:cubicBezTo>
                    <a:pt x="848738" y="1483994"/>
                    <a:pt x="851565" y="1485361"/>
                    <a:pt x="853480" y="1484632"/>
                  </a:cubicBezTo>
                  <a:cubicBezTo>
                    <a:pt x="855395" y="1483903"/>
                    <a:pt x="859407" y="1484632"/>
                    <a:pt x="862051" y="1484085"/>
                  </a:cubicBezTo>
                  <a:cubicBezTo>
                    <a:pt x="864696" y="1483538"/>
                    <a:pt x="865608" y="1482170"/>
                    <a:pt x="869073" y="1481623"/>
                  </a:cubicBezTo>
                  <a:cubicBezTo>
                    <a:pt x="872648" y="1481595"/>
                    <a:pt x="876222" y="1481258"/>
                    <a:pt x="879742" y="1480620"/>
                  </a:cubicBezTo>
                  <a:cubicBezTo>
                    <a:pt x="881384" y="1479708"/>
                    <a:pt x="882022" y="1480073"/>
                    <a:pt x="881839" y="1482170"/>
                  </a:cubicBezTo>
                  <a:cubicBezTo>
                    <a:pt x="881657" y="1484267"/>
                    <a:pt x="881839" y="1486000"/>
                    <a:pt x="882934" y="1486000"/>
                  </a:cubicBezTo>
                  <a:cubicBezTo>
                    <a:pt x="884028" y="1486000"/>
                    <a:pt x="885396" y="1484632"/>
                    <a:pt x="885031" y="1486000"/>
                  </a:cubicBezTo>
                  <a:cubicBezTo>
                    <a:pt x="884666" y="1487368"/>
                    <a:pt x="882022" y="1488827"/>
                    <a:pt x="888223" y="1487824"/>
                  </a:cubicBezTo>
                  <a:cubicBezTo>
                    <a:pt x="894424" y="1486821"/>
                    <a:pt x="889773" y="1481440"/>
                    <a:pt x="892053" y="1481805"/>
                  </a:cubicBezTo>
                  <a:cubicBezTo>
                    <a:pt x="894332" y="1482170"/>
                    <a:pt x="896065" y="1481805"/>
                    <a:pt x="895244" y="1480620"/>
                  </a:cubicBezTo>
                  <a:cubicBezTo>
                    <a:pt x="894424" y="1479434"/>
                    <a:pt x="895244" y="1479343"/>
                    <a:pt x="896977" y="1478522"/>
                  </a:cubicBezTo>
                  <a:cubicBezTo>
                    <a:pt x="899375" y="1477656"/>
                    <a:pt x="901673" y="1476525"/>
                    <a:pt x="903816" y="1475148"/>
                  </a:cubicBezTo>
                  <a:cubicBezTo>
                    <a:pt x="905549" y="1473781"/>
                    <a:pt x="906096" y="1473233"/>
                    <a:pt x="910473" y="1473963"/>
                  </a:cubicBezTo>
                  <a:cubicBezTo>
                    <a:pt x="914850" y="1474692"/>
                    <a:pt x="919592" y="1473963"/>
                    <a:pt x="918862" y="1472686"/>
                  </a:cubicBezTo>
                  <a:cubicBezTo>
                    <a:pt x="918133" y="1471410"/>
                    <a:pt x="918042" y="1471501"/>
                    <a:pt x="920139" y="1471683"/>
                  </a:cubicBezTo>
                  <a:cubicBezTo>
                    <a:pt x="922236" y="1471865"/>
                    <a:pt x="921324" y="1468127"/>
                    <a:pt x="918497" y="1467397"/>
                  </a:cubicBezTo>
                  <a:cubicBezTo>
                    <a:pt x="915671" y="1466668"/>
                    <a:pt x="911841" y="1465026"/>
                    <a:pt x="916218" y="1465482"/>
                  </a:cubicBezTo>
                  <a:cubicBezTo>
                    <a:pt x="920595" y="1465938"/>
                    <a:pt x="919592" y="1463203"/>
                    <a:pt x="922601" y="1461470"/>
                  </a:cubicBezTo>
                  <a:cubicBezTo>
                    <a:pt x="925610" y="1459737"/>
                    <a:pt x="924699" y="1462838"/>
                    <a:pt x="922054" y="1464662"/>
                  </a:cubicBezTo>
                  <a:cubicBezTo>
                    <a:pt x="919409" y="1466485"/>
                    <a:pt x="922875" y="1468674"/>
                    <a:pt x="926249" y="1469586"/>
                  </a:cubicBezTo>
                  <a:cubicBezTo>
                    <a:pt x="929623" y="1470498"/>
                    <a:pt x="927434" y="1471318"/>
                    <a:pt x="926249" y="1471957"/>
                  </a:cubicBezTo>
                  <a:cubicBezTo>
                    <a:pt x="925063" y="1472595"/>
                    <a:pt x="924151" y="1473416"/>
                    <a:pt x="924151" y="1474145"/>
                  </a:cubicBezTo>
                  <a:cubicBezTo>
                    <a:pt x="924151" y="1474875"/>
                    <a:pt x="924151" y="1476060"/>
                    <a:pt x="922419" y="1475878"/>
                  </a:cubicBezTo>
                  <a:cubicBezTo>
                    <a:pt x="920686" y="1475695"/>
                    <a:pt x="919592" y="1476881"/>
                    <a:pt x="915762" y="1478705"/>
                  </a:cubicBezTo>
                  <a:cubicBezTo>
                    <a:pt x="911932" y="1480528"/>
                    <a:pt x="916218" y="1480620"/>
                    <a:pt x="916218" y="1480620"/>
                  </a:cubicBezTo>
                  <a:cubicBezTo>
                    <a:pt x="930991" y="1480620"/>
                    <a:pt x="933088" y="1473598"/>
                    <a:pt x="933088" y="1468309"/>
                  </a:cubicBezTo>
                  <a:cubicBezTo>
                    <a:pt x="933088" y="1463020"/>
                    <a:pt x="934456" y="1467397"/>
                    <a:pt x="935550" y="1468309"/>
                  </a:cubicBezTo>
                  <a:cubicBezTo>
                    <a:pt x="936644" y="1469221"/>
                    <a:pt x="937282" y="1474236"/>
                    <a:pt x="941112" y="1469859"/>
                  </a:cubicBezTo>
                  <a:cubicBezTo>
                    <a:pt x="944943" y="1465482"/>
                    <a:pt x="941112" y="1471774"/>
                    <a:pt x="940110" y="1472869"/>
                  </a:cubicBezTo>
                  <a:cubicBezTo>
                    <a:pt x="937282" y="1475577"/>
                    <a:pt x="934228" y="1478048"/>
                    <a:pt x="930991" y="1480255"/>
                  </a:cubicBezTo>
                  <a:cubicBezTo>
                    <a:pt x="929258" y="1481440"/>
                    <a:pt x="921872" y="1481805"/>
                    <a:pt x="917950" y="1483355"/>
                  </a:cubicBezTo>
                  <a:cubicBezTo>
                    <a:pt x="914029" y="1484906"/>
                    <a:pt x="915215" y="1485179"/>
                    <a:pt x="917950" y="1484814"/>
                  </a:cubicBezTo>
                  <a:cubicBezTo>
                    <a:pt x="920686" y="1484450"/>
                    <a:pt x="916674" y="1486547"/>
                    <a:pt x="912479" y="1488644"/>
                  </a:cubicBezTo>
                  <a:cubicBezTo>
                    <a:pt x="908284" y="1490742"/>
                    <a:pt x="911750" y="1490559"/>
                    <a:pt x="914029" y="1490924"/>
                  </a:cubicBezTo>
                  <a:cubicBezTo>
                    <a:pt x="916309" y="1491289"/>
                    <a:pt x="916674" y="1490012"/>
                    <a:pt x="917221" y="1488462"/>
                  </a:cubicBezTo>
                  <a:cubicBezTo>
                    <a:pt x="917768" y="1486912"/>
                    <a:pt x="917768" y="1486912"/>
                    <a:pt x="920230" y="1486729"/>
                  </a:cubicBezTo>
                  <a:cubicBezTo>
                    <a:pt x="922692" y="1486547"/>
                    <a:pt x="925428" y="1486729"/>
                    <a:pt x="922510" y="1488280"/>
                  </a:cubicBezTo>
                  <a:cubicBezTo>
                    <a:pt x="919592" y="1489830"/>
                    <a:pt x="921233" y="1491106"/>
                    <a:pt x="925428" y="1490012"/>
                  </a:cubicBezTo>
                  <a:cubicBezTo>
                    <a:pt x="930261" y="1488644"/>
                    <a:pt x="934319" y="1485352"/>
                    <a:pt x="936644" y="1480893"/>
                  </a:cubicBezTo>
                  <a:cubicBezTo>
                    <a:pt x="938103" y="1476516"/>
                    <a:pt x="938286" y="1480893"/>
                    <a:pt x="937374" y="1483355"/>
                  </a:cubicBezTo>
                  <a:cubicBezTo>
                    <a:pt x="935067" y="1487541"/>
                    <a:pt x="931346" y="1490769"/>
                    <a:pt x="926887" y="1492474"/>
                  </a:cubicBezTo>
                  <a:cubicBezTo>
                    <a:pt x="922145" y="1494389"/>
                    <a:pt x="922783" y="1494754"/>
                    <a:pt x="926887" y="1494572"/>
                  </a:cubicBezTo>
                  <a:cubicBezTo>
                    <a:pt x="930991" y="1494389"/>
                    <a:pt x="928437" y="1495392"/>
                    <a:pt x="922145" y="1498037"/>
                  </a:cubicBezTo>
                  <a:cubicBezTo>
                    <a:pt x="915853" y="1500681"/>
                    <a:pt x="920048" y="1500681"/>
                    <a:pt x="924060" y="1498949"/>
                  </a:cubicBezTo>
                  <a:cubicBezTo>
                    <a:pt x="928072" y="1497216"/>
                    <a:pt x="928802" y="1497854"/>
                    <a:pt x="926887" y="1498949"/>
                  </a:cubicBezTo>
                  <a:cubicBezTo>
                    <a:pt x="924972" y="1500043"/>
                    <a:pt x="930170" y="1500681"/>
                    <a:pt x="931629" y="1500681"/>
                  </a:cubicBezTo>
                  <a:cubicBezTo>
                    <a:pt x="933088" y="1500681"/>
                    <a:pt x="934729" y="1500681"/>
                    <a:pt x="934912" y="1499313"/>
                  </a:cubicBezTo>
                  <a:cubicBezTo>
                    <a:pt x="935094" y="1497946"/>
                    <a:pt x="936644" y="1497854"/>
                    <a:pt x="937739" y="1495757"/>
                  </a:cubicBezTo>
                  <a:cubicBezTo>
                    <a:pt x="938833" y="1493660"/>
                    <a:pt x="937739" y="1494207"/>
                    <a:pt x="941751" y="1494572"/>
                  </a:cubicBezTo>
                  <a:cubicBezTo>
                    <a:pt x="945763" y="1494936"/>
                    <a:pt x="943392" y="1495392"/>
                    <a:pt x="940748" y="1496851"/>
                  </a:cubicBezTo>
                  <a:cubicBezTo>
                    <a:pt x="938103" y="1498310"/>
                    <a:pt x="938103" y="1498949"/>
                    <a:pt x="936371" y="1501593"/>
                  </a:cubicBezTo>
                  <a:cubicBezTo>
                    <a:pt x="934638" y="1504238"/>
                    <a:pt x="935094" y="1504511"/>
                    <a:pt x="936371" y="1503873"/>
                  </a:cubicBezTo>
                  <a:cubicBezTo>
                    <a:pt x="937647" y="1503235"/>
                    <a:pt x="941568" y="1501411"/>
                    <a:pt x="941568" y="1500499"/>
                  </a:cubicBezTo>
                  <a:cubicBezTo>
                    <a:pt x="941568" y="1499587"/>
                    <a:pt x="942116" y="1498766"/>
                    <a:pt x="942845" y="1499313"/>
                  </a:cubicBezTo>
                  <a:cubicBezTo>
                    <a:pt x="943574" y="1499861"/>
                    <a:pt x="944213" y="1499313"/>
                    <a:pt x="943757" y="1497854"/>
                  </a:cubicBezTo>
                  <a:cubicBezTo>
                    <a:pt x="943301" y="1496395"/>
                    <a:pt x="943757" y="1497854"/>
                    <a:pt x="946493" y="1497034"/>
                  </a:cubicBezTo>
                  <a:cubicBezTo>
                    <a:pt x="949228" y="1496213"/>
                    <a:pt x="947040" y="1499131"/>
                    <a:pt x="944395" y="1502232"/>
                  </a:cubicBezTo>
                  <a:cubicBezTo>
                    <a:pt x="941751" y="1505332"/>
                    <a:pt x="941112" y="1506973"/>
                    <a:pt x="945307" y="1505970"/>
                  </a:cubicBezTo>
                  <a:cubicBezTo>
                    <a:pt x="949283" y="1505560"/>
                    <a:pt x="952858" y="1503344"/>
                    <a:pt x="954973" y="1499952"/>
                  </a:cubicBezTo>
                  <a:cubicBezTo>
                    <a:pt x="957071" y="1496122"/>
                    <a:pt x="957253" y="1495028"/>
                    <a:pt x="960718" y="1492930"/>
                  </a:cubicBezTo>
                  <a:cubicBezTo>
                    <a:pt x="964183" y="1490833"/>
                    <a:pt x="962633" y="1492930"/>
                    <a:pt x="961812" y="1494389"/>
                  </a:cubicBezTo>
                  <a:cubicBezTo>
                    <a:pt x="959980" y="1497398"/>
                    <a:pt x="957846" y="1500207"/>
                    <a:pt x="955429" y="1502779"/>
                  </a:cubicBezTo>
                  <a:cubicBezTo>
                    <a:pt x="952876" y="1505058"/>
                    <a:pt x="954609" y="1505788"/>
                    <a:pt x="955429" y="1507156"/>
                  </a:cubicBezTo>
                  <a:cubicBezTo>
                    <a:pt x="956250" y="1508524"/>
                    <a:pt x="952329" y="1512445"/>
                    <a:pt x="947040" y="1517004"/>
                  </a:cubicBezTo>
                  <a:cubicBezTo>
                    <a:pt x="941751" y="1521564"/>
                    <a:pt x="949684" y="1520287"/>
                    <a:pt x="952146" y="1518919"/>
                  </a:cubicBezTo>
                  <a:cubicBezTo>
                    <a:pt x="957381" y="1514998"/>
                    <a:pt x="961931" y="1510256"/>
                    <a:pt x="965642" y="1504876"/>
                  </a:cubicBezTo>
                  <a:cubicBezTo>
                    <a:pt x="970384" y="1498219"/>
                    <a:pt x="967375" y="1504329"/>
                    <a:pt x="967375" y="1504329"/>
                  </a:cubicBezTo>
                  <a:cubicBezTo>
                    <a:pt x="962642" y="1511496"/>
                    <a:pt x="956423" y="1517560"/>
                    <a:pt x="949137" y="1522111"/>
                  </a:cubicBezTo>
                  <a:cubicBezTo>
                    <a:pt x="944943" y="1523843"/>
                    <a:pt x="946857" y="1525576"/>
                    <a:pt x="949137" y="1526944"/>
                  </a:cubicBezTo>
                  <a:cubicBezTo>
                    <a:pt x="951417" y="1528312"/>
                    <a:pt x="951964" y="1526305"/>
                    <a:pt x="953332" y="1523661"/>
                  </a:cubicBezTo>
                  <a:cubicBezTo>
                    <a:pt x="954700" y="1521016"/>
                    <a:pt x="955429" y="1524846"/>
                    <a:pt x="956706" y="1527126"/>
                  </a:cubicBezTo>
                  <a:cubicBezTo>
                    <a:pt x="957983" y="1529406"/>
                    <a:pt x="958438" y="1530318"/>
                    <a:pt x="962086" y="1529132"/>
                  </a:cubicBezTo>
                  <a:cubicBezTo>
                    <a:pt x="965734" y="1527947"/>
                    <a:pt x="966007" y="1527126"/>
                    <a:pt x="966828" y="1525394"/>
                  </a:cubicBezTo>
                  <a:cubicBezTo>
                    <a:pt x="967649" y="1523661"/>
                    <a:pt x="969290" y="1522567"/>
                    <a:pt x="972846" y="1521564"/>
                  </a:cubicBezTo>
                  <a:cubicBezTo>
                    <a:pt x="976403" y="1520561"/>
                    <a:pt x="972846" y="1517825"/>
                    <a:pt x="975308" y="1517825"/>
                  </a:cubicBezTo>
                  <a:cubicBezTo>
                    <a:pt x="977770" y="1517825"/>
                    <a:pt x="975764" y="1516457"/>
                    <a:pt x="975947" y="1514360"/>
                  </a:cubicBezTo>
                  <a:cubicBezTo>
                    <a:pt x="976129" y="1512262"/>
                    <a:pt x="978044" y="1512080"/>
                    <a:pt x="979321" y="1511898"/>
                  </a:cubicBezTo>
                  <a:cubicBezTo>
                    <a:pt x="980597" y="1511715"/>
                    <a:pt x="981053" y="1508250"/>
                    <a:pt x="981418" y="1511898"/>
                  </a:cubicBezTo>
                  <a:cubicBezTo>
                    <a:pt x="981883" y="1514205"/>
                    <a:pt x="981236" y="1516603"/>
                    <a:pt x="979686" y="1518372"/>
                  </a:cubicBezTo>
                  <a:cubicBezTo>
                    <a:pt x="978227" y="1520834"/>
                    <a:pt x="979139" y="1521199"/>
                    <a:pt x="981783" y="1521016"/>
                  </a:cubicBezTo>
                  <a:cubicBezTo>
                    <a:pt x="984428" y="1520834"/>
                    <a:pt x="1012058" y="1524026"/>
                    <a:pt x="1014337" y="1524573"/>
                  </a:cubicBezTo>
                  <a:cubicBezTo>
                    <a:pt x="1016617" y="1525120"/>
                    <a:pt x="1014337" y="1522749"/>
                    <a:pt x="1013699" y="1520652"/>
                  </a:cubicBezTo>
                  <a:cubicBezTo>
                    <a:pt x="1013061" y="1518554"/>
                    <a:pt x="1013152" y="1518737"/>
                    <a:pt x="1014702" y="1517551"/>
                  </a:cubicBezTo>
                  <a:cubicBezTo>
                    <a:pt x="1016253" y="1516366"/>
                    <a:pt x="1013882" y="1514542"/>
                    <a:pt x="1013334" y="1512810"/>
                  </a:cubicBezTo>
                  <a:cubicBezTo>
                    <a:pt x="1012787" y="1511077"/>
                    <a:pt x="1013334" y="1509618"/>
                    <a:pt x="1010872" y="1510894"/>
                  </a:cubicBezTo>
                  <a:cubicBezTo>
                    <a:pt x="1008228" y="1512098"/>
                    <a:pt x="1005383" y="1512810"/>
                    <a:pt x="1002483" y="1512992"/>
                  </a:cubicBezTo>
                  <a:cubicBezTo>
                    <a:pt x="998379" y="1513813"/>
                    <a:pt x="1000476" y="1511898"/>
                    <a:pt x="1000476" y="1511898"/>
                  </a:cubicBezTo>
                  <a:cubicBezTo>
                    <a:pt x="1002155" y="1510347"/>
                    <a:pt x="1004143" y="1509162"/>
                    <a:pt x="1006313" y="1508432"/>
                  </a:cubicBezTo>
                  <a:cubicBezTo>
                    <a:pt x="1009778" y="1507156"/>
                    <a:pt x="990902" y="1502961"/>
                    <a:pt x="981601" y="1500864"/>
                  </a:cubicBezTo>
                  <a:cubicBezTo>
                    <a:pt x="972299" y="1498766"/>
                    <a:pt x="991723" y="1500864"/>
                    <a:pt x="994914" y="1501593"/>
                  </a:cubicBezTo>
                  <a:cubicBezTo>
                    <a:pt x="998106" y="1502323"/>
                    <a:pt x="995644" y="1500316"/>
                    <a:pt x="994914" y="1496487"/>
                  </a:cubicBezTo>
                  <a:cubicBezTo>
                    <a:pt x="994184" y="1492657"/>
                    <a:pt x="994914" y="1495575"/>
                    <a:pt x="998106" y="1499952"/>
                  </a:cubicBezTo>
                  <a:cubicBezTo>
                    <a:pt x="1001297" y="1504329"/>
                    <a:pt x="1007225" y="1504876"/>
                    <a:pt x="1010508" y="1505788"/>
                  </a:cubicBezTo>
                  <a:cubicBezTo>
                    <a:pt x="1013790" y="1506700"/>
                    <a:pt x="1011966" y="1504876"/>
                    <a:pt x="1009322" y="1503143"/>
                  </a:cubicBezTo>
                  <a:cubicBezTo>
                    <a:pt x="1006677" y="1501411"/>
                    <a:pt x="1009322" y="1501958"/>
                    <a:pt x="1012605" y="1503143"/>
                  </a:cubicBezTo>
                  <a:cubicBezTo>
                    <a:pt x="1014893" y="1504110"/>
                    <a:pt x="1017511" y="1503909"/>
                    <a:pt x="1019627" y="1502596"/>
                  </a:cubicBezTo>
                  <a:cubicBezTo>
                    <a:pt x="1022271" y="1501411"/>
                    <a:pt x="1021085" y="1500499"/>
                    <a:pt x="1016982" y="1500134"/>
                  </a:cubicBezTo>
                  <a:cubicBezTo>
                    <a:pt x="1012879" y="1499769"/>
                    <a:pt x="1014702" y="1498766"/>
                    <a:pt x="1019079" y="1499313"/>
                  </a:cubicBezTo>
                  <a:cubicBezTo>
                    <a:pt x="1023456" y="1499861"/>
                    <a:pt x="1022453" y="1498402"/>
                    <a:pt x="1020903" y="1498219"/>
                  </a:cubicBezTo>
                  <a:cubicBezTo>
                    <a:pt x="1017803" y="1498119"/>
                    <a:pt x="1014739" y="1497599"/>
                    <a:pt x="1011784" y="1496669"/>
                  </a:cubicBezTo>
                  <a:cubicBezTo>
                    <a:pt x="1007225" y="1495119"/>
                    <a:pt x="1011784" y="1495392"/>
                    <a:pt x="1012787" y="1495575"/>
                  </a:cubicBezTo>
                  <a:cubicBezTo>
                    <a:pt x="1013790" y="1495757"/>
                    <a:pt x="1017894" y="1495575"/>
                    <a:pt x="1020356" y="1495575"/>
                  </a:cubicBezTo>
                  <a:cubicBezTo>
                    <a:pt x="1022818" y="1495575"/>
                    <a:pt x="1028380" y="1493842"/>
                    <a:pt x="1024733" y="1491927"/>
                  </a:cubicBezTo>
                  <a:cubicBezTo>
                    <a:pt x="1020794" y="1490377"/>
                    <a:pt x="1016563" y="1489657"/>
                    <a:pt x="1012332" y="1489830"/>
                  </a:cubicBezTo>
                  <a:cubicBezTo>
                    <a:pt x="1010307" y="1489757"/>
                    <a:pt x="1008319" y="1489255"/>
                    <a:pt x="1006495" y="1488371"/>
                  </a:cubicBezTo>
                  <a:cubicBezTo>
                    <a:pt x="1004398" y="1487550"/>
                    <a:pt x="1000021" y="1487550"/>
                    <a:pt x="1002847" y="1487003"/>
                  </a:cubicBezTo>
                  <a:cubicBezTo>
                    <a:pt x="1006632" y="1486684"/>
                    <a:pt x="1010435" y="1487085"/>
                    <a:pt x="1014064" y="1488188"/>
                  </a:cubicBezTo>
                  <a:cubicBezTo>
                    <a:pt x="1016344" y="1488918"/>
                    <a:pt x="1026283" y="1489830"/>
                    <a:pt x="1024368" y="1488188"/>
                  </a:cubicBezTo>
                  <a:cubicBezTo>
                    <a:pt x="1022453" y="1486547"/>
                    <a:pt x="1018806" y="1486638"/>
                    <a:pt x="1016891" y="1486273"/>
                  </a:cubicBezTo>
                  <a:cubicBezTo>
                    <a:pt x="1014976" y="1485909"/>
                    <a:pt x="1015067" y="1486273"/>
                    <a:pt x="1014064" y="1485270"/>
                  </a:cubicBezTo>
                  <a:cubicBezTo>
                    <a:pt x="1013061" y="1484267"/>
                    <a:pt x="1011784" y="1484723"/>
                    <a:pt x="1006130" y="1483811"/>
                  </a:cubicBezTo>
                  <a:cubicBezTo>
                    <a:pt x="1000476" y="1482899"/>
                    <a:pt x="1001389" y="1480346"/>
                    <a:pt x="1007589" y="1482261"/>
                  </a:cubicBezTo>
                  <a:cubicBezTo>
                    <a:pt x="1011629" y="1483684"/>
                    <a:pt x="1015906" y="1484267"/>
                    <a:pt x="1020174" y="1483994"/>
                  </a:cubicBezTo>
                  <a:cubicBezTo>
                    <a:pt x="1021842" y="1483364"/>
                    <a:pt x="1023548" y="1482854"/>
                    <a:pt x="1025280" y="1482443"/>
                  </a:cubicBezTo>
                  <a:cubicBezTo>
                    <a:pt x="1026466" y="1482443"/>
                    <a:pt x="1027743" y="1481532"/>
                    <a:pt x="1026283" y="1479981"/>
                  </a:cubicBezTo>
                  <a:cubicBezTo>
                    <a:pt x="1024824" y="1478431"/>
                    <a:pt x="1026283" y="1478066"/>
                    <a:pt x="1028563" y="1478796"/>
                  </a:cubicBezTo>
                  <a:cubicBezTo>
                    <a:pt x="1030843" y="1479525"/>
                    <a:pt x="1030204" y="1478796"/>
                    <a:pt x="1027925" y="1476790"/>
                  </a:cubicBezTo>
                  <a:cubicBezTo>
                    <a:pt x="1025882" y="1475057"/>
                    <a:pt x="1023137" y="1474410"/>
                    <a:pt x="1020538" y="1475057"/>
                  </a:cubicBezTo>
                  <a:cubicBezTo>
                    <a:pt x="1018076" y="1475057"/>
                    <a:pt x="1019444" y="1475057"/>
                    <a:pt x="1018441" y="1474054"/>
                  </a:cubicBezTo>
                  <a:cubicBezTo>
                    <a:pt x="1014200" y="1473279"/>
                    <a:pt x="1009888" y="1472969"/>
                    <a:pt x="1005583" y="1473142"/>
                  </a:cubicBezTo>
                  <a:cubicBezTo>
                    <a:pt x="998106" y="1472595"/>
                    <a:pt x="1001024" y="1472230"/>
                    <a:pt x="1002665" y="1471592"/>
                  </a:cubicBezTo>
                  <a:cubicBezTo>
                    <a:pt x="1004307" y="1470954"/>
                    <a:pt x="1024915" y="1473142"/>
                    <a:pt x="1027377" y="1473142"/>
                  </a:cubicBezTo>
                  <a:cubicBezTo>
                    <a:pt x="1029840" y="1473142"/>
                    <a:pt x="1030204" y="1472413"/>
                    <a:pt x="1029110" y="1471592"/>
                  </a:cubicBezTo>
                  <a:cubicBezTo>
                    <a:pt x="1024542" y="1470014"/>
                    <a:pt x="1019836" y="1468820"/>
                    <a:pt x="1015067" y="1468036"/>
                  </a:cubicBezTo>
                  <a:cubicBezTo>
                    <a:pt x="1011237" y="1467488"/>
                    <a:pt x="1028107" y="1468583"/>
                    <a:pt x="1031390" y="1468583"/>
                  </a:cubicBezTo>
                  <a:cubicBezTo>
                    <a:pt x="1034672" y="1468583"/>
                    <a:pt x="1030843" y="1465573"/>
                    <a:pt x="1026283" y="1466121"/>
                  </a:cubicBezTo>
                  <a:cubicBezTo>
                    <a:pt x="1021724" y="1466668"/>
                    <a:pt x="1022088" y="1465391"/>
                    <a:pt x="1022635" y="1464023"/>
                  </a:cubicBezTo>
                  <a:cubicBezTo>
                    <a:pt x="1023183" y="1462655"/>
                    <a:pt x="1020356" y="1462473"/>
                    <a:pt x="1015249" y="1461926"/>
                  </a:cubicBezTo>
                  <a:cubicBezTo>
                    <a:pt x="1010143" y="1461379"/>
                    <a:pt x="1009687" y="1461379"/>
                    <a:pt x="1013516" y="1460832"/>
                  </a:cubicBezTo>
                  <a:cubicBezTo>
                    <a:pt x="1018140" y="1460768"/>
                    <a:pt x="1022745" y="1461379"/>
                    <a:pt x="1027195" y="1462655"/>
                  </a:cubicBezTo>
                  <a:cubicBezTo>
                    <a:pt x="1030341" y="1463394"/>
                    <a:pt x="1033624" y="1462208"/>
                    <a:pt x="1035585" y="1459646"/>
                  </a:cubicBezTo>
                  <a:cubicBezTo>
                    <a:pt x="1037043" y="1458552"/>
                    <a:pt x="1038594" y="1457731"/>
                    <a:pt x="1036679" y="1457002"/>
                  </a:cubicBezTo>
                  <a:cubicBezTo>
                    <a:pt x="1034764" y="1456272"/>
                    <a:pt x="1036679" y="1457002"/>
                    <a:pt x="1034034" y="1452625"/>
                  </a:cubicBezTo>
                  <a:cubicBezTo>
                    <a:pt x="1031390" y="1448248"/>
                    <a:pt x="1024915" y="1454722"/>
                    <a:pt x="1020174" y="1451074"/>
                  </a:cubicBezTo>
                  <a:cubicBezTo>
                    <a:pt x="1015432" y="1447427"/>
                    <a:pt x="1018441" y="1448612"/>
                    <a:pt x="1020174" y="1448612"/>
                  </a:cubicBezTo>
                  <a:cubicBezTo>
                    <a:pt x="1023931" y="1449807"/>
                    <a:pt x="1027824" y="1450518"/>
                    <a:pt x="1031754" y="1450710"/>
                  </a:cubicBezTo>
                  <a:cubicBezTo>
                    <a:pt x="1038959" y="1450710"/>
                    <a:pt x="1040873" y="1447518"/>
                    <a:pt x="1040873" y="1445238"/>
                  </a:cubicBezTo>
                  <a:cubicBezTo>
                    <a:pt x="1040873" y="1442959"/>
                    <a:pt x="1038776" y="1442320"/>
                    <a:pt x="1035493" y="1442776"/>
                  </a:cubicBezTo>
                  <a:cubicBezTo>
                    <a:pt x="1032211" y="1443232"/>
                    <a:pt x="1031572" y="1441591"/>
                    <a:pt x="1030204" y="1440679"/>
                  </a:cubicBezTo>
                  <a:cubicBezTo>
                    <a:pt x="1028690" y="1439585"/>
                    <a:pt x="1026940" y="1438864"/>
                    <a:pt x="1025098" y="1438581"/>
                  </a:cubicBezTo>
                  <a:cubicBezTo>
                    <a:pt x="1022635" y="1438034"/>
                    <a:pt x="1028654" y="1437578"/>
                    <a:pt x="1031390" y="1438581"/>
                  </a:cubicBezTo>
                  <a:cubicBezTo>
                    <a:pt x="1034518" y="1440122"/>
                    <a:pt x="1038147" y="1440323"/>
                    <a:pt x="1041421" y="1439129"/>
                  </a:cubicBezTo>
                  <a:cubicBezTo>
                    <a:pt x="1045615" y="1437578"/>
                    <a:pt x="1043883" y="1434022"/>
                    <a:pt x="1040691" y="1432472"/>
                  </a:cubicBezTo>
                  <a:cubicBezTo>
                    <a:pt x="1037499" y="1430921"/>
                    <a:pt x="1040053" y="1431013"/>
                    <a:pt x="1041238" y="1431013"/>
                  </a:cubicBezTo>
                  <a:cubicBezTo>
                    <a:pt x="1042743" y="1431387"/>
                    <a:pt x="1044348" y="1431086"/>
                    <a:pt x="1045615" y="1430192"/>
                  </a:cubicBezTo>
                  <a:cubicBezTo>
                    <a:pt x="1047165" y="1428915"/>
                    <a:pt x="1045615" y="1426636"/>
                    <a:pt x="1042971" y="1425815"/>
                  </a:cubicBezTo>
                  <a:cubicBezTo>
                    <a:pt x="1040326" y="1424994"/>
                    <a:pt x="1039870" y="1428277"/>
                    <a:pt x="1037043" y="1429645"/>
                  </a:cubicBezTo>
                  <a:cubicBezTo>
                    <a:pt x="1034217" y="1431013"/>
                    <a:pt x="1035129" y="1427912"/>
                    <a:pt x="1035676" y="1426818"/>
                  </a:cubicBezTo>
                  <a:cubicBezTo>
                    <a:pt x="1036223" y="1425724"/>
                    <a:pt x="1035129" y="1425815"/>
                    <a:pt x="1035676" y="1424903"/>
                  </a:cubicBezTo>
                  <a:cubicBezTo>
                    <a:pt x="1037545" y="1421885"/>
                    <a:pt x="1039652" y="1419021"/>
                    <a:pt x="1041968" y="1416331"/>
                  </a:cubicBezTo>
                  <a:cubicBezTo>
                    <a:pt x="1043518" y="1414781"/>
                    <a:pt x="1044248" y="1415055"/>
                    <a:pt x="1042515" y="1411589"/>
                  </a:cubicBezTo>
                  <a:cubicBezTo>
                    <a:pt x="1040783" y="1408124"/>
                    <a:pt x="1038776" y="1408945"/>
                    <a:pt x="1036861" y="1408945"/>
                  </a:cubicBezTo>
                  <a:cubicBezTo>
                    <a:pt x="1034946" y="1408945"/>
                    <a:pt x="1032849" y="1410039"/>
                    <a:pt x="1031116" y="1406665"/>
                  </a:cubicBezTo>
                  <a:cubicBezTo>
                    <a:pt x="1029384" y="1403291"/>
                    <a:pt x="1024733" y="1404568"/>
                    <a:pt x="1020538" y="1401376"/>
                  </a:cubicBezTo>
                  <a:cubicBezTo>
                    <a:pt x="1016344" y="1398185"/>
                    <a:pt x="1027377" y="1400373"/>
                    <a:pt x="1030204" y="1401376"/>
                  </a:cubicBezTo>
                  <a:cubicBezTo>
                    <a:pt x="1034846" y="1404367"/>
                    <a:pt x="1040126" y="1406237"/>
                    <a:pt x="1045615" y="1406848"/>
                  </a:cubicBezTo>
                  <a:cubicBezTo>
                    <a:pt x="1050722" y="1406300"/>
                    <a:pt x="1041785" y="1404203"/>
                    <a:pt x="1040053" y="1403838"/>
                  </a:cubicBezTo>
                  <a:cubicBezTo>
                    <a:pt x="1038320" y="1403474"/>
                    <a:pt x="1034946" y="1402835"/>
                    <a:pt x="1034582" y="1400008"/>
                  </a:cubicBezTo>
                  <a:cubicBezTo>
                    <a:pt x="1034217" y="1397181"/>
                    <a:pt x="1036679" y="1400738"/>
                    <a:pt x="1038776" y="1401376"/>
                  </a:cubicBezTo>
                  <a:cubicBezTo>
                    <a:pt x="1040873" y="1402014"/>
                    <a:pt x="1042971" y="1401376"/>
                    <a:pt x="1041603" y="1398549"/>
                  </a:cubicBezTo>
                  <a:cubicBezTo>
                    <a:pt x="1040235" y="1395723"/>
                    <a:pt x="1034034" y="1394172"/>
                    <a:pt x="1032484" y="1394172"/>
                  </a:cubicBezTo>
                  <a:cubicBezTo>
                    <a:pt x="1030587" y="1394254"/>
                    <a:pt x="1028700" y="1393853"/>
                    <a:pt x="1027013" y="1392987"/>
                  </a:cubicBezTo>
                  <a:cubicBezTo>
                    <a:pt x="1024386" y="1391801"/>
                    <a:pt x="1021632" y="1390908"/>
                    <a:pt x="1018806" y="1390342"/>
                  </a:cubicBezTo>
                  <a:cubicBezTo>
                    <a:pt x="1017082" y="1390251"/>
                    <a:pt x="1015486" y="1389421"/>
                    <a:pt x="1014429" y="1388063"/>
                  </a:cubicBezTo>
                  <a:cubicBezTo>
                    <a:pt x="1013334" y="1386330"/>
                    <a:pt x="1016708" y="1387515"/>
                    <a:pt x="1016708" y="1387515"/>
                  </a:cubicBezTo>
                  <a:cubicBezTo>
                    <a:pt x="1021377" y="1388728"/>
                    <a:pt x="1026128" y="1389558"/>
                    <a:pt x="1030934" y="1389978"/>
                  </a:cubicBezTo>
                  <a:cubicBezTo>
                    <a:pt x="1032849" y="1390707"/>
                    <a:pt x="1032667" y="1389978"/>
                    <a:pt x="1034582" y="1388975"/>
                  </a:cubicBezTo>
                  <a:cubicBezTo>
                    <a:pt x="1036496" y="1387971"/>
                    <a:pt x="1035311" y="1387880"/>
                    <a:pt x="1034582" y="1386330"/>
                  </a:cubicBezTo>
                  <a:cubicBezTo>
                    <a:pt x="1033852" y="1384780"/>
                    <a:pt x="1034034" y="1383686"/>
                    <a:pt x="1033031" y="1381770"/>
                  </a:cubicBezTo>
                  <a:cubicBezTo>
                    <a:pt x="1032028" y="1379856"/>
                    <a:pt x="1036861" y="1378214"/>
                    <a:pt x="1039141" y="1377758"/>
                  </a:cubicBezTo>
                  <a:cubicBezTo>
                    <a:pt x="1041421" y="1377302"/>
                    <a:pt x="1044430" y="1377211"/>
                    <a:pt x="1042606" y="1378761"/>
                  </a:cubicBezTo>
                  <a:cubicBezTo>
                    <a:pt x="1040783" y="1380312"/>
                    <a:pt x="1044795" y="1379673"/>
                    <a:pt x="1043336" y="1380676"/>
                  </a:cubicBezTo>
                  <a:cubicBezTo>
                    <a:pt x="1041877" y="1381679"/>
                    <a:pt x="1042333" y="1382774"/>
                    <a:pt x="1043883" y="1383138"/>
                  </a:cubicBezTo>
                  <a:cubicBezTo>
                    <a:pt x="1046637" y="1383831"/>
                    <a:pt x="1049445" y="1384260"/>
                    <a:pt x="1052272" y="1384415"/>
                  </a:cubicBezTo>
                  <a:cubicBezTo>
                    <a:pt x="1053731" y="1384415"/>
                    <a:pt x="1054187" y="1381953"/>
                    <a:pt x="1057561" y="1382318"/>
                  </a:cubicBezTo>
                  <a:cubicBezTo>
                    <a:pt x="1060935" y="1382682"/>
                    <a:pt x="1063033" y="1378944"/>
                    <a:pt x="1063033" y="1375479"/>
                  </a:cubicBezTo>
                  <a:cubicBezTo>
                    <a:pt x="1063033" y="1372013"/>
                    <a:pt x="1057014" y="1372469"/>
                    <a:pt x="1055646" y="1372287"/>
                  </a:cubicBezTo>
                  <a:cubicBezTo>
                    <a:pt x="1054278" y="1372104"/>
                    <a:pt x="1050540" y="1369825"/>
                    <a:pt x="1049354" y="1369460"/>
                  </a:cubicBezTo>
                  <a:cubicBezTo>
                    <a:pt x="1048169" y="1369095"/>
                    <a:pt x="1047165" y="1368457"/>
                    <a:pt x="1047165" y="1367363"/>
                  </a:cubicBezTo>
                  <a:cubicBezTo>
                    <a:pt x="1047165" y="1366268"/>
                    <a:pt x="1047895" y="1365995"/>
                    <a:pt x="1047895" y="1364080"/>
                  </a:cubicBezTo>
                  <a:cubicBezTo>
                    <a:pt x="1047895" y="1362165"/>
                    <a:pt x="1049992" y="1364536"/>
                    <a:pt x="1050904" y="1365995"/>
                  </a:cubicBezTo>
                  <a:cubicBezTo>
                    <a:pt x="1051661" y="1367308"/>
                    <a:pt x="1052910" y="1368256"/>
                    <a:pt x="1054370" y="1368639"/>
                  </a:cubicBezTo>
                  <a:cubicBezTo>
                    <a:pt x="1055646" y="1369095"/>
                    <a:pt x="1056467" y="1368639"/>
                    <a:pt x="1058291" y="1369825"/>
                  </a:cubicBezTo>
                  <a:cubicBezTo>
                    <a:pt x="1060169" y="1371193"/>
                    <a:pt x="1062440" y="1371931"/>
                    <a:pt x="1064765" y="1371922"/>
                  </a:cubicBezTo>
                  <a:cubicBezTo>
                    <a:pt x="1067410" y="1371922"/>
                    <a:pt x="1068048" y="1370919"/>
                    <a:pt x="1067227" y="1369642"/>
                  </a:cubicBezTo>
                  <a:cubicBezTo>
                    <a:pt x="1064109" y="1366879"/>
                    <a:pt x="1060525" y="1364691"/>
                    <a:pt x="1056649" y="1363168"/>
                  </a:cubicBezTo>
                  <a:cubicBezTo>
                    <a:pt x="1050904" y="1360341"/>
                    <a:pt x="1053914" y="1360524"/>
                    <a:pt x="1056011" y="1361071"/>
                  </a:cubicBezTo>
                  <a:cubicBezTo>
                    <a:pt x="1060652" y="1362520"/>
                    <a:pt x="1065020" y="1364700"/>
                    <a:pt x="1068960" y="1367545"/>
                  </a:cubicBezTo>
                  <a:cubicBezTo>
                    <a:pt x="1071787" y="1370190"/>
                    <a:pt x="1072425" y="1364718"/>
                    <a:pt x="1071605" y="1363715"/>
                  </a:cubicBezTo>
                  <a:cubicBezTo>
                    <a:pt x="1069480" y="1361335"/>
                    <a:pt x="1067127" y="1359165"/>
                    <a:pt x="1064583" y="1357241"/>
                  </a:cubicBezTo>
                  <a:cubicBezTo>
                    <a:pt x="1062850" y="1356329"/>
                    <a:pt x="1059111" y="1356511"/>
                    <a:pt x="1060844" y="1354596"/>
                  </a:cubicBezTo>
                  <a:cubicBezTo>
                    <a:pt x="1062576" y="1352681"/>
                    <a:pt x="1058473" y="1353502"/>
                    <a:pt x="1057014" y="1350401"/>
                  </a:cubicBezTo>
                  <a:cubicBezTo>
                    <a:pt x="1055555" y="1347301"/>
                    <a:pt x="1059294" y="1349490"/>
                    <a:pt x="1060844" y="1350401"/>
                  </a:cubicBezTo>
                  <a:cubicBezTo>
                    <a:pt x="1062394" y="1351313"/>
                    <a:pt x="1071969" y="1356146"/>
                    <a:pt x="1075799" y="1358061"/>
                  </a:cubicBezTo>
                  <a:cubicBezTo>
                    <a:pt x="1079629" y="1359976"/>
                    <a:pt x="1084371" y="1364718"/>
                    <a:pt x="1081908" y="1359338"/>
                  </a:cubicBezTo>
                  <a:cubicBezTo>
                    <a:pt x="1080796" y="1356393"/>
                    <a:pt x="1077823" y="1354587"/>
                    <a:pt x="1074705" y="1354961"/>
                  </a:cubicBezTo>
                  <a:cubicBezTo>
                    <a:pt x="1073519" y="1354961"/>
                    <a:pt x="1073155" y="1355599"/>
                    <a:pt x="1072607" y="1353867"/>
                  </a:cubicBezTo>
                  <a:cubicBezTo>
                    <a:pt x="1072060" y="1352134"/>
                    <a:pt x="1069142" y="1350401"/>
                    <a:pt x="1067592" y="1349490"/>
                  </a:cubicBezTo>
                  <a:cubicBezTo>
                    <a:pt x="1065240" y="1348295"/>
                    <a:pt x="1062659" y="1347638"/>
                    <a:pt x="1060023" y="1347575"/>
                  </a:cubicBezTo>
                  <a:cubicBezTo>
                    <a:pt x="1056194" y="1347575"/>
                    <a:pt x="1061939" y="1346116"/>
                    <a:pt x="1065950" y="1347575"/>
                  </a:cubicBezTo>
                  <a:cubicBezTo>
                    <a:pt x="1069817" y="1349636"/>
                    <a:pt x="1073565" y="1351915"/>
                    <a:pt x="1077167" y="1354414"/>
                  </a:cubicBezTo>
                  <a:cubicBezTo>
                    <a:pt x="1079447" y="1355599"/>
                    <a:pt x="1081726" y="1355599"/>
                    <a:pt x="1080905" y="1354414"/>
                  </a:cubicBezTo>
                  <a:cubicBezTo>
                    <a:pt x="1080085" y="1353228"/>
                    <a:pt x="1072972" y="1350675"/>
                    <a:pt x="1069507" y="1348395"/>
                  </a:cubicBezTo>
                  <a:cubicBezTo>
                    <a:pt x="1066042" y="1346116"/>
                    <a:pt x="1075617" y="1350037"/>
                    <a:pt x="1077349" y="1350857"/>
                  </a:cubicBezTo>
                  <a:cubicBezTo>
                    <a:pt x="1079082" y="1351678"/>
                    <a:pt x="1077349" y="1348760"/>
                    <a:pt x="1074522" y="1345295"/>
                  </a:cubicBezTo>
                  <a:cubicBezTo>
                    <a:pt x="1071695" y="1341830"/>
                    <a:pt x="1078079" y="1348213"/>
                    <a:pt x="1079082" y="1349125"/>
                  </a:cubicBezTo>
                  <a:cubicBezTo>
                    <a:pt x="1080085" y="1350037"/>
                    <a:pt x="1081544" y="1352134"/>
                    <a:pt x="1083641" y="1352134"/>
                  </a:cubicBezTo>
                  <a:cubicBezTo>
                    <a:pt x="1085739" y="1352134"/>
                    <a:pt x="1085100" y="1350675"/>
                    <a:pt x="1083641" y="1350310"/>
                  </a:cubicBezTo>
                  <a:cubicBezTo>
                    <a:pt x="1081179" y="1349490"/>
                    <a:pt x="1079127" y="1347757"/>
                    <a:pt x="1077897" y="1345477"/>
                  </a:cubicBezTo>
                  <a:cubicBezTo>
                    <a:pt x="1075981" y="1342286"/>
                    <a:pt x="1080723" y="1347027"/>
                    <a:pt x="1083641" y="1348760"/>
                  </a:cubicBezTo>
                  <a:cubicBezTo>
                    <a:pt x="1086559" y="1350493"/>
                    <a:pt x="1085921" y="1348760"/>
                    <a:pt x="1083641" y="1346845"/>
                  </a:cubicBezTo>
                  <a:cubicBezTo>
                    <a:pt x="1081361" y="1344930"/>
                    <a:pt x="1088930" y="1345477"/>
                    <a:pt x="1092122" y="1346116"/>
                  </a:cubicBezTo>
                  <a:cubicBezTo>
                    <a:pt x="1095314" y="1346754"/>
                    <a:pt x="1094402" y="1346116"/>
                    <a:pt x="1092760" y="1344383"/>
                  </a:cubicBezTo>
                  <a:cubicBezTo>
                    <a:pt x="1091174" y="1343289"/>
                    <a:pt x="1090535" y="1341264"/>
                    <a:pt x="1091210" y="1339459"/>
                  </a:cubicBezTo>
                  <a:cubicBezTo>
                    <a:pt x="1091757" y="1337361"/>
                    <a:pt x="1086650" y="1336358"/>
                    <a:pt x="1084918" y="1336632"/>
                  </a:cubicBezTo>
                  <a:cubicBezTo>
                    <a:pt x="1082009" y="1336376"/>
                    <a:pt x="1079164" y="1335611"/>
                    <a:pt x="1076529" y="1334352"/>
                  </a:cubicBezTo>
                  <a:cubicBezTo>
                    <a:pt x="1073401" y="1333313"/>
                    <a:pt x="1070155" y="1332665"/>
                    <a:pt x="1066863" y="1332437"/>
                  </a:cubicBezTo>
                  <a:cubicBezTo>
                    <a:pt x="1062850" y="1331616"/>
                    <a:pt x="1071057" y="1330157"/>
                    <a:pt x="1077897" y="1332437"/>
                  </a:cubicBezTo>
                  <a:cubicBezTo>
                    <a:pt x="1083997" y="1334945"/>
                    <a:pt x="1090462" y="1336431"/>
                    <a:pt x="1097046" y="1336814"/>
                  </a:cubicBezTo>
                  <a:cubicBezTo>
                    <a:pt x="1100329" y="1336176"/>
                    <a:pt x="1099508" y="1336814"/>
                    <a:pt x="1100876" y="1336814"/>
                  </a:cubicBezTo>
                  <a:cubicBezTo>
                    <a:pt x="1102244" y="1336814"/>
                    <a:pt x="1102426" y="1335994"/>
                    <a:pt x="1101879" y="1334352"/>
                  </a:cubicBezTo>
                  <a:cubicBezTo>
                    <a:pt x="1101077" y="1331781"/>
                    <a:pt x="1100438" y="1329163"/>
                    <a:pt x="1099964" y="1326510"/>
                  </a:cubicBezTo>
                  <a:cubicBezTo>
                    <a:pt x="1099143" y="1323136"/>
                    <a:pt x="1097502" y="1323318"/>
                    <a:pt x="1094402" y="1322862"/>
                  </a:cubicBezTo>
                  <a:cubicBezTo>
                    <a:pt x="1091301" y="1322406"/>
                    <a:pt x="1095587" y="1318120"/>
                    <a:pt x="1097502" y="1315841"/>
                  </a:cubicBezTo>
                  <a:cubicBezTo>
                    <a:pt x="1099417" y="1313561"/>
                    <a:pt x="1100146" y="1313561"/>
                    <a:pt x="1097502" y="1311920"/>
                  </a:cubicBezTo>
                  <a:cubicBezTo>
                    <a:pt x="1094629" y="1310488"/>
                    <a:pt x="1091256" y="1310488"/>
                    <a:pt x="1088383" y="1311920"/>
                  </a:cubicBezTo>
                  <a:cubicBezTo>
                    <a:pt x="1087016" y="1313014"/>
                    <a:pt x="1086468" y="1313561"/>
                    <a:pt x="1085647" y="1312649"/>
                  </a:cubicBezTo>
                  <a:cubicBezTo>
                    <a:pt x="1085036" y="1312065"/>
                    <a:pt x="1084216" y="1311737"/>
                    <a:pt x="1083368" y="1311737"/>
                  </a:cubicBezTo>
                  <a:cubicBezTo>
                    <a:pt x="1071969" y="1310005"/>
                    <a:pt x="1071969" y="1307542"/>
                    <a:pt x="1071239" y="1306539"/>
                  </a:cubicBezTo>
                  <a:cubicBezTo>
                    <a:pt x="1070692" y="1305974"/>
                    <a:pt x="1069918" y="1305710"/>
                    <a:pt x="1069142" y="1305810"/>
                  </a:cubicBezTo>
                  <a:cubicBezTo>
                    <a:pt x="1066863" y="1305810"/>
                    <a:pt x="1065312" y="1301798"/>
                    <a:pt x="1074066" y="1301980"/>
                  </a:cubicBezTo>
                  <a:cubicBezTo>
                    <a:pt x="1080541" y="1302755"/>
                    <a:pt x="1087097" y="1302135"/>
                    <a:pt x="1093307" y="1300156"/>
                  </a:cubicBezTo>
                  <a:cubicBezTo>
                    <a:pt x="1100876" y="1297694"/>
                    <a:pt x="1101788" y="1300156"/>
                    <a:pt x="1101788" y="1300156"/>
                  </a:cubicBezTo>
                  <a:cubicBezTo>
                    <a:pt x="1101788" y="1300156"/>
                    <a:pt x="1102426" y="1303895"/>
                    <a:pt x="1106165" y="1301068"/>
                  </a:cubicBezTo>
                  <a:cubicBezTo>
                    <a:pt x="1109904" y="1298241"/>
                    <a:pt x="1104068" y="1295414"/>
                    <a:pt x="1102244" y="1295141"/>
                  </a:cubicBezTo>
                  <a:cubicBezTo>
                    <a:pt x="1100420" y="1294867"/>
                    <a:pt x="1098779" y="1295779"/>
                    <a:pt x="1101058" y="1291584"/>
                  </a:cubicBezTo>
                  <a:cubicBezTo>
                    <a:pt x="1103338" y="1287390"/>
                    <a:pt x="1098232" y="1282465"/>
                    <a:pt x="1097046" y="1280551"/>
                  </a:cubicBezTo>
                  <a:cubicBezTo>
                    <a:pt x="1095861" y="1278635"/>
                    <a:pt x="1092304" y="1278635"/>
                    <a:pt x="1092031" y="1277541"/>
                  </a:cubicBezTo>
                  <a:cubicBezTo>
                    <a:pt x="1091775" y="1276730"/>
                    <a:pt x="1091264" y="1276027"/>
                    <a:pt x="1090572" y="1275535"/>
                  </a:cubicBezTo>
                  <a:cubicBezTo>
                    <a:pt x="1085739" y="1274350"/>
                    <a:pt x="1090024" y="1274350"/>
                    <a:pt x="1085465" y="1270976"/>
                  </a:cubicBezTo>
                  <a:cubicBezTo>
                    <a:pt x="1080905" y="1267602"/>
                    <a:pt x="1083185" y="1264136"/>
                    <a:pt x="1083185" y="1264136"/>
                  </a:cubicBezTo>
                  <a:cubicBezTo>
                    <a:pt x="1083185" y="1264136"/>
                    <a:pt x="1085192" y="1265231"/>
                    <a:pt x="1083185" y="1261583"/>
                  </a:cubicBezTo>
                  <a:cubicBezTo>
                    <a:pt x="1081179" y="1257936"/>
                    <a:pt x="1085465" y="1259303"/>
                    <a:pt x="1091757" y="1261036"/>
                  </a:cubicBezTo>
                  <a:cubicBezTo>
                    <a:pt x="1098049" y="1262769"/>
                    <a:pt x="1094311" y="1264957"/>
                    <a:pt x="1099143" y="1262677"/>
                  </a:cubicBezTo>
                  <a:cubicBezTo>
                    <a:pt x="1102764" y="1261528"/>
                    <a:pt x="1106703" y="1261957"/>
                    <a:pt x="1109995" y="1263863"/>
                  </a:cubicBezTo>
                  <a:cubicBezTo>
                    <a:pt x="1112822" y="1265595"/>
                    <a:pt x="1112822" y="1263224"/>
                    <a:pt x="1114828" y="1258665"/>
                  </a:cubicBezTo>
                  <a:cubicBezTo>
                    <a:pt x="1117053" y="1254689"/>
                    <a:pt x="1120463" y="1251498"/>
                    <a:pt x="1124585" y="1249546"/>
                  </a:cubicBezTo>
                  <a:cubicBezTo>
                    <a:pt x="1127959" y="1247266"/>
                    <a:pt x="1125953" y="1246993"/>
                    <a:pt x="1123673" y="1244622"/>
                  </a:cubicBezTo>
                  <a:cubicBezTo>
                    <a:pt x="1121394" y="1242251"/>
                    <a:pt x="1125133" y="1242433"/>
                    <a:pt x="1124859" y="1240062"/>
                  </a:cubicBezTo>
                  <a:cubicBezTo>
                    <a:pt x="1124585" y="1237692"/>
                    <a:pt x="1119114" y="1240062"/>
                    <a:pt x="1115740" y="1237874"/>
                  </a:cubicBezTo>
                  <a:cubicBezTo>
                    <a:pt x="1112366" y="1235685"/>
                    <a:pt x="1118841" y="1233588"/>
                    <a:pt x="1122853" y="1235503"/>
                  </a:cubicBezTo>
                  <a:cubicBezTo>
                    <a:pt x="1126865" y="1237418"/>
                    <a:pt x="1126500" y="1235503"/>
                    <a:pt x="1129418" y="1230123"/>
                  </a:cubicBezTo>
                  <a:cubicBezTo>
                    <a:pt x="1132336" y="1224743"/>
                    <a:pt x="1136257" y="1232676"/>
                    <a:pt x="1139905" y="1233862"/>
                  </a:cubicBezTo>
                  <a:cubicBezTo>
                    <a:pt x="1143552" y="1235047"/>
                    <a:pt x="1145650" y="1233862"/>
                    <a:pt x="1143097" y="1225837"/>
                  </a:cubicBezTo>
                  <a:cubicBezTo>
                    <a:pt x="1140544" y="1217812"/>
                    <a:pt x="1149297" y="1229302"/>
                    <a:pt x="1151030" y="1230670"/>
                  </a:cubicBezTo>
                  <a:cubicBezTo>
                    <a:pt x="1153392" y="1233105"/>
                    <a:pt x="1156985" y="1233889"/>
                    <a:pt x="1160149" y="1232676"/>
                  </a:cubicBezTo>
                  <a:cubicBezTo>
                    <a:pt x="1164435" y="1231308"/>
                    <a:pt x="1166715" y="1234682"/>
                    <a:pt x="1163250" y="1229029"/>
                  </a:cubicBezTo>
                  <a:cubicBezTo>
                    <a:pt x="1159784" y="1223375"/>
                    <a:pt x="1168447" y="1229029"/>
                    <a:pt x="1170727" y="1231308"/>
                  </a:cubicBezTo>
                  <a:cubicBezTo>
                    <a:pt x="1173007" y="1233588"/>
                    <a:pt x="1180393" y="1224743"/>
                    <a:pt x="1182399" y="1222189"/>
                  </a:cubicBezTo>
                  <a:cubicBezTo>
                    <a:pt x="1184406" y="1219636"/>
                    <a:pt x="1186047" y="1219362"/>
                    <a:pt x="1179208" y="1216171"/>
                  </a:cubicBezTo>
                  <a:cubicBezTo>
                    <a:pt x="1172369" y="1212979"/>
                    <a:pt x="1173007" y="1210517"/>
                    <a:pt x="1174648" y="1208237"/>
                  </a:cubicBezTo>
                  <a:cubicBezTo>
                    <a:pt x="1176290" y="1205958"/>
                    <a:pt x="1183767" y="1206505"/>
                    <a:pt x="1188965" y="1205684"/>
                  </a:cubicBezTo>
                  <a:cubicBezTo>
                    <a:pt x="1194163" y="1204863"/>
                    <a:pt x="1188327" y="1203040"/>
                    <a:pt x="1185773" y="1202493"/>
                  </a:cubicBezTo>
                  <a:cubicBezTo>
                    <a:pt x="1183220" y="1201945"/>
                    <a:pt x="1189512" y="1200213"/>
                    <a:pt x="1191792" y="1199118"/>
                  </a:cubicBezTo>
                  <a:cubicBezTo>
                    <a:pt x="1194072" y="1198024"/>
                    <a:pt x="1194892" y="1196200"/>
                    <a:pt x="1191245" y="1195927"/>
                  </a:cubicBezTo>
                  <a:cubicBezTo>
                    <a:pt x="1187597" y="1195653"/>
                    <a:pt x="1190606" y="1193647"/>
                    <a:pt x="1194892" y="1195106"/>
                  </a:cubicBezTo>
                  <a:cubicBezTo>
                    <a:pt x="1199178" y="1196565"/>
                    <a:pt x="1198084" y="1192827"/>
                    <a:pt x="1196898" y="1192006"/>
                  </a:cubicBezTo>
                  <a:cubicBezTo>
                    <a:pt x="1193762" y="1190328"/>
                    <a:pt x="1190241" y="1189516"/>
                    <a:pt x="1186685" y="1189635"/>
                  </a:cubicBezTo>
                  <a:cubicBezTo>
                    <a:pt x="1181761" y="1189635"/>
                    <a:pt x="1186685" y="1187446"/>
                    <a:pt x="1188327" y="1187082"/>
                  </a:cubicBezTo>
                  <a:cubicBezTo>
                    <a:pt x="1189968" y="1186717"/>
                    <a:pt x="1192612" y="1187720"/>
                    <a:pt x="1192886" y="1185440"/>
                  </a:cubicBezTo>
                  <a:cubicBezTo>
                    <a:pt x="1193159" y="1183160"/>
                    <a:pt x="1195439" y="1186534"/>
                    <a:pt x="1198631" y="1189088"/>
                  </a:cubicBezTo>
                  <a:cubicBezTo>
                    <a:pt x="1201822" y="1191641"/>
                    <a:pt x="1205744" y="1190547"/>
                    <a:pt x="1212857" y="1189635"/>
                  </a:cubicBezTo>
                  <a:cubicBezTo>
                    <a:pt x="1219969" y="1188723"/>
                    <a:pt x="1210030" y="1193100"/>
                    <a:pt x="1208023" y="1195380"/>
                  </a:cubicBezTo>
                  <a:cubicBezTo>
                    <a:pt x="1206017" y="1197660"/>
                    <a:pt x="1201731" y="1204499"/>
                    <a:pt x="1197810" y="1204499"/>
                  </a:cubicBezTo>
                  <a:cubicBezTo>
                    <a:pt x="1193889" y="1204499"/>
                    <a:pt x="1195804" y="1210244"/>
                    <a:pt x="1194892" y="1213070"/>
                  </a:cubicBezTo>
                  <a:cubicBezTo>
                    <a:pt x="1193980" y="1215897"/>
                    <a:pt x="1194892" y="1215350"/>
                    <a:pt x="1199451" y="1214529"/>
                  </a:cubicBezTo>
                  <a:cubicBezTo>
                    <a:pt x="1204011" y="1213709"/>
                    <a:pt x="1212036" y="1219362"/>
                    <a:pt x="1215136" y="1221642"/>
                  </a:cubicBezTo>
                  <a:cubicBezTo>
                    <a:pt x="1218236" y="1223922"/>
                    <a:pt x="1215136" y="1219362"/>
                    <a:pt x="1215136" y="1215624"/>
                  </a:cubicBezTo>
                  <a:cubicBezTo>
                    <a:pt x="1215136" y="1211885"/>
                    <a:pt x="1215683" y="1213891"/>
                    <a:pt x="1217689" y="1208785"/>
                  </a:cubicBezTo>
                  <a:cubicBezTo>
                    <a:pt x="1219696" y="1203678"/>
                    <a:pt x="1219696" y="1209605"/>
                    <a:pt x="1220881" y="1214803"/>
                  </a:cubicBezTo>
                  <a:cubicBezTo>
                    <a:pt x="1222067" y="1220001"/>
                    <a:pt x="1224802" y="1218724"/>
                    <a:pt x="1231915" y="1209058"/>
                  </a:cubicBezTo>
                  <a:cubicBezTo>
                    <a:pt x="1239028" y="1199392"/>
                    <a:pt x="1241034" y="1208237"/>
                    <a:pt x="1242766" y="1211064"/>
                  </a:cubicBezTo>
                  <a:cubicBezTo>
                    <a:pt x="1244499" y="1213891"/>
                    <a:pt x="1245320" y="1213618"/>
                    <a:pt x="1249879" y="1212797"/>
                  </a:cubicBezTo>
                  <a:cubicBezTo>
                    <a:pt x="1253080" y="1212423"/>
                    <a:pt x="1255889" y="1210472"/>
                    <a:pt x="1257357" y="1207599"/>
                  </a:cubicBezTo>
                  <a:cubicBezTo>
                    <a:pt x="1258724" y="1205411"/>
                    <a:pt x="1260731" y="1205046"/>
                    <a:pt x="1260731" y="1202219"/>
                  </a:cubicBezTo>
                  <a:cubicBezTo>
                    <a:pt x="1260731" y="1199392"/>
                    <a:pt x="1263011" y="1199939"/>
                    <a:pt x="1264469" y="1199392"/>
                  </a:cubicBezTo>
                  <a:cubicBezTo>
                    <a:pt x="1265929" y="1198845"/>
                    <a:pt x="1266202" y="1199392"/>
                    <a:pt x="1269303" y="1201945"/>
                  </a:cubicBezTo>
                  <a:cubicBezTo>
                    <a:pt x="1272403" y="1204499"/>
                    <a:pt x="1269303" y="1198845"/>
                    <a:pt x="1269303" y="1198845"/>
                  </a:cubicBezTo>
                  <a:cubicBezTo>
                    <a:pt x="1269303" y="1198845"/>
                    <a:pt x="1266476" y="1197112"/>
                    <a:pt x="1267843" y="1195653"/>
                  </a:cubicBezTo>
                  <a:cubicBezTo>
                    <a:pt x="1269211" y="1194194"/>
                    <a:pt x="1269303" y="1194285"/>
                    <a:pt x="1266202" y="1192553"/>
                  </a:cubicBezTo>
                  <a:cubicBezTo>
                    <a:pt x="1265017" y="1191915"/>
                    <a:pt x="1266749" y="1190547"/>
                    <a:pt x="1263558" y="1187446"/>
                  </a:cubicBezTo>
                  <a:cubicBezTo>
                    <a:pt x="1260366" y="1184346"/>
                    <a:pt x="1267023" y="1188541"/>
                    <a:pt x="1268117" y="1190000"/>
                  </a:cubicBezTo>
                  <a:cubicBezTo>
                    <a:pt x="1269904" y="1191878"/>
                    <a:pt x="1272467" y="1192817"/>
                    <a:pt x="1275048" y="1192553"/>
                  </a:cubicBezTo>
                  <a:cubicBezTo>
                    <a:pt x="1278148" y="1192553"/>
                    <a:pt x="1281796" y="1195106"/>
                    <a:pt x="1285534" y="1195380"/>
                  </a:cubicBezTo>
                  <a:cubicBezTo>
                    <a:pt x="1289273" y="1195653"/>
                    <a:pt x="1286355" y="1193921"/>
                    <a:pt x="1284440" y="1192006"/>
                  </a:cubicBezTo>
                  <a:cubicBezTo>
                    <a:pt x="1282525" y="1190091"/>
                    <a:pt x="1282160" y="1188814"/>
                    <a:pt x="1283802" y="1186808"/>
                  </a:cubicBezTo>
                  <a:cubicBezTo>
                    <a:pt x="1285443" y="1184802"/>
                    <a:pt x="1284440" y="1183708"/>
                    <a:pt x="1287267" y="1190273"/>
                  </a:cubicBezTo>
                  <a:cubicBezTo>
                    <a:pt x="1290094" y="1196839"/>
                    <a:pt x="1298939" y="1189088"/>
                    <a:pt x="1301492" y="1185714"/>
                  </a:cubicBezTo>
                  <a:cubicBezTo>
                    <a:pt x="1302888" y="1183525"/>
                    <a:pt x="1304401" y="1181428"/>
                    <a:pt x="1306052" y="1179422"/>
                  </a:cubicBezTo>
                  <a:cubicBezTo>
                    <a:pt x="1308331" y="1176868"/>
                    <a:pt x="1309152" y="1177142"/>
                    <a:pt x="1307511" y="1176321"/>
                  </a:cubicBezTo>
                  <a:cubicBezTo>
                    <a:pt x="1305870" y="1175500"/>
                    <a:pt x="1305778" y="1174315"/>
                    <a:pt x="1307511" y="1172309"/>
                  </a:cubicBezTo>
                  <a:cubicBezTo>
                    <a:pt x="1309244" y="1170303"/>
                    <a:pt x="1310064" y="1171488"/>
                    <a:pt x="1310064" y="1173768"/>
                  </a:cubicBezTo>
                  <a:cubicBezTo>
                    <a:pt x="1310064" y="1176048"/>
                    <a:pt x="1312618" y="1174589"/>
                    <a:pt x="1314350" y="1175409"/>
                  </a:cubicBezTo>
                  <a:cubicBezTo>
                    <a:pt x="1316083" y="1176230"/>
                    <a:pt x="1319730" y="1166290"/>
                    <a:pt x="1321463" y="1164011"/>
                  </a:cubicBezTo>
                  <a:cubicBezTo>
                    <a:pt x="1323195" y="1161731"/>
                    <a:pt x="1325110" y="1158904"/>
                    <a:pt x="1324290" y="1156351"/>
                  </a:cubicBezTo>
                  <a:cubicBezTo>
                    <a:pt x="1323469" y="1153797"/>
                    <a:pt x="1324290" y="1154345"/>
                    <a:pt x="1324837" y="1152612"/>
                  </a:cubicBezTo>
                  <a:cubicBezTo>
                    <a:pt x="1328576" y="1149448"/>
                    <a:pt x="1332834" y="1146949"/>
                    <a:pt x="1337421" y="1145226"/>
                  </a:cubicBezTo>
                  <a:cubicBezTo>
                    <a:pt x="1343348" y="1142399"/>
                    <a:pt x="1338515" y="1140666"/>
                    <a:pt x="1336235" y="1140393"/>
                  </a:cubicBezTo>
                  <a:cubicBezTo>
                    <a:pt x="1333956" y="1140119"/>
                    <a:pt x="1340248" y="1135560"/>
                    <a:pt x="1342254" y="1134648"/>
                  </a:cubicBezTo>
                  <a:cubicBezTo>
                    <a:pt x="1344260" y="1133736"/>
                    <a:pt x="1342801" y="1131821"/>
                    <a:pt x="1339974" y="1131547"/>
                  </a:cubicBezTo>
                  <a:cubicBezTo>
                    <a:pt x="1337148" y="1131274"/>
                    <a:pt x="1341707" y="1128720"/>
                    <a:pt x="1346814" y="1126167"/>
                  </a:cubicBezTo>
                  <a:cubicBezTo>
                    <a:pt x="1351920" y="1123614"/>
                    <a:pt x="1349093" y="1124435"/>
                    <a:pt x="1346266" y="1121881"/>
                  </a:cubicBezTo>
                  <a:cubicBezTo>
                    <a:pt x="1343440" y="1119328"/>
                    <a:pt x="1350188" y="1118142"/>
                    <a:pt x="1353653" y="1116410"/>
                  </a:cubicBezTo>
                  <a:cubicBezTo>
                    <a:pt x="1357118" y="1114677"/>
                    <a:pt x="1356753" y="1115042"/>
                    <a:pt x="1352832" y="1114221"/>
                  </a:cubicBezTo>
                  <a:cubicBezTo>
                    <a:pt x="1348911" y="1113401"/>
                    <a:pt x="1354747" y="1111303"/>
                    <a:pt x="1354747" y="1111303"/>
                  </a:cubicBezTo>
                  <a:cubicBezTo>
                    <a:pt x="1354747" y="1111303"/>
                    <a:pt x="1383015" y="1098537"/>
                    <a:pt x="1385569" y="1097078"/>
                  </a:cubicBezTo>
                  <a:cubicBezTo>
                    <a:pt x="1388122" y="1095619"/>
                    <a:pt x="1388122" y="1095072"/>
                    <a:pt x="1387302" y="1093977"/>
                  </a:cubicBezTo>
                  <a:cubicBezTo>
                    <a:pt x="1386481" y="1092883"/>
                    <a:pt x="1387302" y="1091971"/>
                    <a:pt x="1389855" y="1089965"/>
                  </a:cubicBezTo>
                  <a:cubicBezTo>
                    <a:pt x="1392408" y="1087959"/>
                    <a:pt x="1391496" y="1087685"/>
                    <a:pt x="1389855" y="1085953"/>
                  </a:cubicBezTo>
                  <a:cubicBezTo>
                    <a:pt x="1388213" y="1084220"/>
                    <a:pt x="1387575" y="1085405"/>
                    <a:pt x="1384383" y="1084494"/>
                  </a:cubicBezTo>
                  <a:cubicBezTo>
                    <a:pt x="1381192" y="1083582"/>
                    <a:pt x="1382377" y="1082305"/>
                    <a:pt x="1377544" y="1082305"/>
                  </a:cubicBezTo>
                  <a:cubicBezTo>
                    <a:pt x="1372711" y="1082305"/>
                    <a:pt x="1379824" y="1078019"/>
                    <a:pt x="1384110" y="1076287"/>
                  </a:cubicBezTo>
                  <a:cubicBezTo>
                    <a:pt x="1388396" y="1074554"/>
                    <a:pt x="1382377" y="1073733"/>
                    <a:pt x="1379824" y="1073186"/>
                  </a:cubicBezTo>
                  <a:cubicBezTo>
                    <a:pt x="1377270" y="1072639"/>
                    <a:pt x="1375903" y="1069447"/>
                    <a:pt x="1374170" y="1067715"/>
                  </a:cubicBezTo>
                  <a:cubicBezTo>
                    <a:pt x="1372438" y="1065982"/>
                    <a:pt x="1372985" y="1065162"/>
                    <a:pt x="1374170" y="1064067"/>
                  </a:cubicBezTo>
                  <a:cubicBezTo>
                    <a:pt x="1375356" y="1062973"/>
                    <a:pt x="1375903" y="1062608"/>
                    <a:pt x="1375538" y="1059508"/>
                  </a:cubicBezTo>
                  <a:cubicBezTo>
                    <a:pt x="1375173" y="1056407"/>
                    <a:pt x="1381010" y="1063429"/>
                    <a:pt x="1380736" y="1065162"/>
                  </a:cubicBezTo>
                  <a:cubicBezTo>
                    <a:pt x="1380717" y="1067168"/>
                    <a:pt x="1381803" y="1069028"/>
                    <a:pt x="1383563" y="1069995"/>
                  </a:cubicBezTo>
                  <a:cubicBezTo>
                    <a:pt x="1385295" y="1071180"/>
                    <a:pt x="1387849" y="1070542"/>
                    <a:pt x="1390128" y="1074828"/>
                  </a:cubicBezTo>
                  <a:cubicBezTo>
                    <a:pt x="1392408" y="1079114"/>
                    <a:pt x="1390676" y="1079661"/>
                    <a:pt x="1400615" y="1079114"/>
                  </a:cubicBezTo>
                  <a:cubicBezTo>
                    <a:pt x="1410555" y="1078566"/>
                    <a:pt x="1405813" y="1081667"/>
                    <a:pt x="1402895" y="1081667"/>
                  </a:cubicBezTo>
                  <a:cubicBezTo>
                    <a:pt x="1399976" y="1081667"/>
                    <a:pt x="1401253" y="1084220"/>
                    <a:pt x="1402895" y="1087685"/>
                  </a:cubicBezTo>
                  <a:cubicBezTo>
                    <a:pt x="1404536" y="1091150"/>
                    <a:pt x="1408366" y="1090512"/>
                    <a:pt x="1411466" y="1089965"/>
                  </a:cubicBezTo>
                  <a:cubicBezTo>
                    <a:pt x="1415770" y="1090038"/>
                    <a:pt x="1420066" y="1090403"/>
                    <a:pt x="1424324" y="1091059"/>
                  </a:cubicBezTo>
                  <a:cubicBezTo>
                    <a:pt x="1429257" y="1090904"/>
                    <a:pt x="1433981" y="1088998"/>
                    <a:pt x="1437638" y="1085679"/>
                  </a:cubicBezTo>
                  <a:cubicBezTo>
                    <a:pt x="1440009" y="1083947"/>
                    <a:pt x="1438276" y="1082852"/>
                    <a:pt x="1438276" y="1082852"/>
                  </a:cubicBezTo>
                  <a:cubicBezTo>
                    <a:pt x="1429157" y="1079661"/>
                    <a:pt x="1441924" y="1081940"/>
                    <a:pt x="1443930" y="1081940"/>
                  </a:cubicBezTo>
                  <a:cubicBezTo>
                    <a:pt x="1445936" y="1081940"/>
                    <a:pt x="1447395" y="1082579"/>
                    <a:pt x="1447395" y="1085953"/>
                  </a:cubicBezTo>
                  <a:cubicBezTo>
                    <a:pt x="1447395" y="1089327"/>
                    <a:pt x="1452502" y="1088780"/>
                    <a:pt x="1455602" y="1086500"/>
                  </a:cubicBezTo>
                  <a:cubicBezTo>
                    <a:pt x="1458702" y="1084220"/>
                    <a:pt x="1456788" y="1080846"/>
                    <a:pt x="1453961" y="1079934"/>
                  </a:cubicBezTo>
                  <a:cubicBezTo>
                    <a:pt x="1451134" y="1079022"/>
                    <a:pt x="1452502" y="1079114"/>
                    <a:pt x="1455328" y="1077381"/>
                  </a:cubicBezTo>
                  <a:cubicBezTo>
                    <a:pt x="1457317" y="1076323"/>
                    <a:pt x="1459159" y="1075001"/>
                    <a:pt x="1460800" y="1073460"/>
                  </a:cubicBezTo>
                  <a:cubicBezTo>
                    <a:pt x="1463080" y="1071454"/>
                    <a:pt x="1463900" y="1068900"/>
                    <a:pt x="1466180" y="1072821"/>
                  </a:cubicBezTo>
                  <a:cubicBezTo>
                    <a:pt x="1468460" y="1076743"/>
                    <a:pt x="1472472" y="1077107"/>
                    <a:pt x="1473019" y="1078293"/>
                  </a:cubicBezTo>
                  <a:cubicBezTo>
                    <a:pt x="1473831" y="1079588"/>
                    <a:pt x="1475053" y="1080582"/>
                    <a:pt x="1476484" y="1081120"/>
                  </a:cubicBezTo>
                  <a:cubicBezTo>
                    <a:pt x="1479421" y="1081767"/>
                    <a:pt x="1482439" y="1080390"/>
                    <a:pt x="1483871" y="1077746"/>
                  </a:cubicBezTo>
                  <a:cubicBezTo>
                    <a:pt x="1484692" y="1074828"/>
                    <a:pt x="1486150" y="1076560"/>
                    <a:pt x="1486971" y="1073186"/>
                  </a:cubicBezTo>
                  <a:cubicBezTo>
                    <a:pt x="1487792" y="1069812"/>
                    <a:pt x="1491257" y="1073186"/>
                    <a:pt x="1493811" y="1074280"/>
                  </a:cubicBezTo>
                  <a:cubicBezTo>
                    <a:pt x="1497339" y="1074727"/>
                    <a:pt x="1500923" y="1074545"/>
                    <a:pt x="1504388" y="1073733"/>
                  </a:cubicBezTo>
                  <a:cubicBezTo>
                    <a:pt x="1504388" y="1073733"/>
                    <a:pt x="1519435" y="1065709"/>
                    <a:pt x="1522079" y="1063703"/>
                  </a:cubicBezTo>
                  <a:cubicBezTo>
                    <a:pt x="1524377" y="1061660"/>
                    <a:pt x="1527897" y="1061870"/>
                    <a:pt x="1529931" y="1064168"/>
                  </a:cubicBezTo>
                  <a:cubicBezTo>
                    <a:pt x="1530058" y="1064313"/>
                    <a:pt x="1530177" y="1064459"/>
                    <a:pt x="1530286" y="1064614"/>
                  </a:cubicBezTo>
                  <a:cubicBezTo>
                    <a:pt x="1532566" y="1067441"/>
                    <a:pt x="1538311" y="1066256"/>
                    <a:pt x="1538311" y="1066256"/>
                  </a:cubicBezTo>
                  <a:cubicBezTo>
                    <a:pt x="1538311" y="1066256"/>
                    <a:pt x="1583906" y="1051483"/>
                    <a:pt x="1593024" y="1049477"/>
                  </a:cubicBezTo>
                  <a:cubicBezTo>
                    <a:pt x="1600538" y="1046604"/>
                    <a:pt x="1606411" y="1040568"/>
                    <a:pt x="1609074" y="1032972"/>
                  </a:cubicBezTo>
                  <a:cubicBezTo>
                    <a:pt x="1609621" y="1030418"/>
                    <a:pt x="1609074" y="1030692"/>
                    <a:pt x="1611627" y="1030966"/>
                  </a:cubicBezTo>
                  <a:cubicBezTo>
                    <a:pt x="1614180" y="1031239"/>
                    <a:pt x="1615548" y="1029780"/>
                    <a:pt x="1617828" y="1032698"/>
                  </a:cubicBezTo>
                  <a:cubicBezTo>
                    <a:pt x="1620107" y="1035616"/>
                    <a:pt x="1621020" y="1033519"/>
                    <a:pt x="1620107" y="1030692"/>
                  </a:cubicBezTo>
                  <a:cubicBezTo>
                    <a:pt x="1619196" y="1027865"/>
                    <a:pt x="1620746" y="1025859"/>
                    <a:pt x="1624120" y="1024126"/>
                  </a:cubicBezTo>
                  <a:cubicBezTo>
                    <a:pt x="1627494" y="1022394"/>
                    <a:pt x="1626947" y="1022394"/>
                    <a:pt x="1623026" y="1021847"/>
                  </a:cubicBezTo>
                  <a:cubicBezTo>
                    <a:pt x="1619104" y="1021299"/>
                    <a:pt x="1621840" y="1019293"/>
                    <a:pt x="1624394" y="1019293"/>
                  </a:cubicBezTo>
                  <a:cubicBezTo>
                    <a:pt x="1628625" y="1019330"/>
                    <a:pt x="1632837" y="1019786"/>
                    <a:pt x="1636978" y="1020661"/>
                  </a:cubicBezTo>
                  <a:cubicBezTo>
                    <a:pt x="1639258" y="1021573"/>
                    <a:pt x="1640625" y="1020114"/>
                    <a:pt x="1641263" y="1018108"/>
                  </a:cubicBezTo>
                  <a:cubicBezTo>
                    <a:pt x="1642303" y="1016211"/>
                    <a:pt x="1641665" y="1013831"/>
                    <a:pt x="1639805" y="1012728"/>
                  </a:cubicBezTo>
                  <a:cubicBezTo>
                    <a:pt x="1633603" y="1012089"/>
                    <a:pt x="1636704" y="1012089"/>
                    <a:pt x="1637889" y="1012363"/>
                  </a:cubicBezTo>
                  <a:close/>
                </a:path>
              </a:pathLst>
            </a:custGeom>
            <a:grpFill/>
            <a:ln w="4559" cap="flat">
              <a:solidFill>
                <a:srgbClr val="FFFFFF"/>
              </a:solidFill>
              <a:prstDash val="solid"/>
              <a:miter/>
            </a:ln>
          </p:spPr>
          <p:txBody>
            <a:bodyPr rtlCol="0" anchor="ctr"/>
            <a:lstStyle/>
            <a:p>
              <a:endParaRPr lang="en-US"/>
            </a:p>
          </p:txBody>
        </p:sp>
        <p:sp>
          <p:nvSpPr>
            <p:cNvPr id="1465" name="Freeform: Shape 1464">
              <a:extLst>
                <a:ext uri="{FF2B5EF4-FFF2-40B4-BE49-F238E27FC236}">
                  <a16:creationId xmlns:a16="http://schemas.microsoft.com/office/drawing/2014/main" id="{88581D82-C44F-E14E-F226-A0095D366538}"/>
                </a:ext>
              </a:extLst>
            </p:cNvPr>
            <p:cNvSpPr/>
            <p:nvPr/>
          </p:nvSpPr>
          <p:spPr>
            <a:xfrm>
              <a:off x="3233764" y="930178"/>
              <a:ext cx="38216" cy="11371"/>
            </a:xfrm>
            <a:custGeom>
              <a:avLst/>
              <a:gdLst>
                <a:gd name="connsiteX0" fmla="*/ 16350 w 38216"/>
                <a:gd name="connsiteY0" fmla="*/ 9959 h 11371"/>
                <a:gd name="connsiteX1" fmla="*/ 37415 w 38216"/>
                <a:gd name="connsiteY1" fmla="*/ 7405 h 11371"/>
                <a:gd name="connsiteX2" fmla="*/ 11791 w 38216"/>
                <a:gd name="connsiteY2" fmla="*/ 292 h 11371"/>
                <a:gd name="connsiteX3" fmla="*/ 2125 w 38216"/>
                <a:gd name="connsiteY3" fmla="*/ 1660 h 11371"/>
                <a:gd name="connsiteX4" fmla="*/ 2672 w 38216"/>
                <a:gd name="connsiteY4" fmla="*/ 5126 h 11371"/>
                <a:gd name="connsiteX5" fmla="*/ 16350 w 38216"/>
                <a:gd name="connsiteY5" fmla="*/ 9959 h 11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16" h="11371">
                  <a:moveTo>
                    <a:pt x="16350" y="9959"/>
                  </a:moveTo>
                  <a:cubicBezTo>
                    <a:pt x="17992" y="13606"/>
                    <a:pt x="31670" y="9047"/>
                    <a:pt x="37415" y="7405"/>
                  </a:cubicBezTo>
                  <a:cubicBezTo>
                    <a:pt x="43160" y="5764"/>
                    <a:pt x="14071" y="840"/>
                    <a:pt x="11791" y="292"/>
                  </a:cubicBezTo>
                  <a:cubicBezTo>
                    <a:pt x="8508" y="-431"/>
                    <a:pt x="5079" y="55"/>
                    <a:pt x="2125" y="1660"/>
                  </a:cubicBezTo>
                  <a:cubicBezTo>
                    <a:pt x="-3073" y="3666"/>
                    <a:pt x="2672" y="5126"/>
                    <a:pt x="2672" y="5126"/>
                  </a:cubicBezTo>
                  <a:cubicBezTo>
                    <a:pt x="5225" y="5399"/>
                    <a:pt x="14618" y="6220"/>
                    <a:pt x="16350" y="9959"/>
                  </a:cubicBezTo>
                  <a:close/>
                </a:path>
              </a:pathLst>
            </a:custGeom>
            <a:grpFill/>
            <a:ln w="4559" cap="flat">
              <a:solidFill>
                <a:srgbClr val="FFFFFF"/>
              </a:solidFill>
              <a:prstDash val="solid"/>
              <a:miter/>
            </a:ln>
          </p:spPr>
          <p:txBody>
            <a:bodyPr rtlCol="0" anchor="ctr"/>
            <a:lstStyle/>
            <a:p>
              <a:endParaRPr lang="en-US"/>
            </a:p>
          </p:txBody>
        </p:sp>
        <p:sp>
          <p:nvSpPr>
            <p:cNvPr id="1466" name="Freeform: Shape 1465">
              <a:extLst>
                <a:ext uri="{FF2B5EF4-FFF2-40B4-BE49-F238E27FC236}">
                  <a16:creationId xmlns:a16="http://schemas.microsoft.com/office/drawing/2014/main" id="{1020F44A-17C5-0C2A-B4D0-591B9CC9E5E1}"/>
                </a:ext>
              </a:extLst>
            </p:cNvPr>
            <p:cNvSpPr/>
            <p:nvPr/>
          </p:nvSpPr>
          <p:spPr>
            <a:xfrm>
              <a:off x="3280141" y="929542"/>
              <a:ext cx="36567" cy="7280"/>
            </a:xfrm>
            <a:custGeom>
              <a:avLst/>
              <a:gdLst>
                <a:gd name="connsiteX0" fmla="*/ 34353 w 36567"/>
                <a:gd name="connsiteY0" fmla="*/ 4576 h 7280"/>
                <a:gd name="connsiteX1" fmla="*/ 4443 w 36567"/>
                <a:gd name="connsiteY1" fmla="*/ 17 h 7280"/>
                <a:gd name="connsiteX2" fmla="*/ 157 w 36567"/>
                <a:gd name="connsiteY2" fmla="*/ 3482 h 7280"/>
                <a:gd name="connsiteX3" fmla="*/ 34353 w 36567"/>
                <a:gd name="connsiteY3" fmla="*/ 4576 h 7280"/>
              </a:gdLst>
              <a:ahLst/>
              <a:cxnLst>
                <a:cxn ang="0">
                  <a:pos x="connsiteX0" y="connsiteY0"/>
                </a:cxn>
                <a:cxn ang="0">
                  <a:pos x="connsiteX1" y="connsiteY1"/>
                </a:cxn>
                <a:cxn ang="0">
                  <a:pos x="connsiteX2" y="connsiteY2"/>
                </a:cxn>
                <a:cxn ang="0">
                  <a:pos x="connsiteX3" y="connsiteY3"/>
                </a:cxn>
              </a:cxnLst>
              <a:rect l="l" t="t" r="r" b="b"/>
              <a:pathLst>
                <a:path w="36567" h="7280">
                  <a:moveTo>
                    <a:pt x="34353" y="4576"/>
                  </a:moveTo>
                  <a:cubicBezTo>
                    <a:pt x="45478" y="3117"/>
                    <a:pt x="10370" y="564"/>
                    <a:pt x="4443" y="17"/>
                  </a:cubicBezTo>
                  <a:cubicBezTo>
                    <a:pt x="-1484" y="-530"/>
                    <a:pt x="157" y="3482"/>
                    <a:pt x="157" y="3482"/>
                  </a:cubicBezTo>
                  <a:cubicBezTo>
                    <a:pt x="3896" y="10321"/>
                    <a:pt x="22954" y="6035"/>
                    <a:pt x="34353" y="4576"/>
                  </a:cubicBezTo>
                  <a:close/>
                </a:path>
              </a:pathLst>
            </a:custGeom>
            <a:grpFill/>
            <a:ln w="4559" cap="flat">
              <a:solidFill>
                <a:srgbClr val="FFFFFF"/>
              </a:solidFill>
              <a:prstDash val="solid"/>
              <a:miter/>
            </a:ln>
          </p:spPr>
          <p:txBody>
            <a:bodyPr rtlCol="0" anchor="ctr"/>
            <a:lstStyle/>
            <a:p>
              <a:endParaRPr lang="en-US"/>
            </a:p>
          </p:txBody>
        </p:sp>
        <p:sp>
          <p:nvSpPr>
            <p:cNvPr id="1467" name="Freeform: Shape 1466">
              <a:extLst>
                <a:ext uri="{FF2B5EF4-FFF2-40B4-BE49-F238E27FC236}">
                  <a16:creationId xmlns:a16="http://schemas.microsoft.com/office/drawing/2014/main" id="{DEA26CF4-0101-F265-773C-645790815524}"/>
                </a:ext>
              </a:extLst>
            </p:cNvPr>
            <p:cNvSpPr/>
            <p:nvPr/>
          </p:nvSpPr>
          <p:spPr>
            <a:xfrm>
              <a:off x="3883440" y="554723"/>
              <a:ext cx="70702" cy="26283"/>
            </a:xfrm>
            <a:custGeom>
              <a:avLst/>
              <a:gdLst>
                <a:gd name="connsiteX0" fmla="*/ 1534 w 70702"/>
                <a:gd name="connsiteY0" fmla="*/ 11264 h 26283"/>
                <a:gd name="connsiteX1" fmla="*/ 9285 w 70702"/>
                <a:gd name="connsiteY1" fmla="*/ 17192 h 26283"/>
                <a:gd name="connsiteX2" fmla="*/ 61354 w 70702"/>
                <a:gd name="connsiteY2" fmla="*/ 25764 h 26283"/>
                <a:gd name="connsiteX3" fmla="*/ 56248 w 70702"/>
                <a:gd name="connsiteY3" fmla="*/ 18104 h 26283"/>
                <a:gd name="connsiteX4" fmla="*/ 36916 w 70702"/>
                <a:gd name="connsiteY4" fmla="*/ 11812 h 26283"/>
                <a:gd name="connsiteX5" fmla="*/ 12386 w 70702"/>
                <a:gd name="connsiteY5" fmla="*/ 686 h 26283"/>
                <a:gd name="connsiteX6" fmla="*/ 987 w 70702"/>
                <a:gd name="connsiteY6" fmla="*/ 5793 h 26283"/>
                <a:gd name="connsiteX7" fmla="*/ 996 w 70702"/>
                <a:gd name="connsiteY7" fmla="*/ 10822 h 26283"/>
                <a:gd name="connsiteX8" fmla="*/ 1534 w 70702"/>
                <a:gd name="connsiteY8" fmla="*/ 11264 h 2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02" h="26283">
                  <a:moveTo>
                    <a:pt x="1534" y="11264"/>
                  </a:moveTo>
                  <a:cubicBezTo>
                    <a:pt x="2720" y="12359"/>
                    <a:pt x="1534" y="13818"/>
                    <a:pt x="9285" y="17192"/>
                  </a:cubicBezTo>
                  <a:cubicBezTo>
                    <a:pt x="26319" y="21727"/>
                    <a:pt x="43764" y="24598"/>
                    <a:pt x="61354" y="25764"/>
                  </a:cubicBezTo>
                  <a:cubicBezTo>
                    <a:pt x="82237" y="28043"/>
                    <a:pt x="62266" y="21751"/>
                    <a:pt x="56248" y="18104"/>
                  </a:cubicBezTo>
                  <a:cubicBezTo>
                    <a:pt x="50293" y="14727"/>
                    <a:pt x="43718" y="12587"/>
                    <a:pt x="36916" y="11812"/>
                  </a:cubicBezTo>
                  <a:cubicBezTo>
                    <a:pt x="28353" y="9009"/>
                    <a:pt x="20128" y="5279"/>
                    <a:pt x="12386" y="686"/>
                  </a:cubicBezTo>
                  <a:cubicBezTo>
                    <a:pt x="8100" y="-1867"/>
                    <a:pt x="3814" y="2966"/>
                    <a:pt x="987" y="5793"/>
                  </a:cubicBezTo>
                  <a:cubicBezTo>
                    <a:pt x="-399" y="7184"/>
                    <a:pt x="-399" y="9436"/>
                    <a:pt x="996" y="10822"/>
                  </a:cubicBezTo>
                  <a:cubicBezTo>
                    <a:pt x="1160" y="10987"/>
                    <a:pt x="1343" y="11135"/>
                    <a:pt x="1534" y="11264"/>
                  </a:cubicBezTo>
                  <a:close/>
                </a:path>
              </a:pathLst>
            </a:custGeom>
            <a:grpFill/>
            <a:ln w="4559" cap="flat">
              <a:solidFill>
                <a:srgbClr val="FFFFFF"/>
              </a:solidFill>
              <a:prstDash val="solid"/>
              <a:miter/>
            </a:ln>
          </p:spPr>
          <p:txBody>
            <a:bodyPr rtlCol="0" anchor="ctr"/>
            <a:lstStyle/>
            <a:p>
              <a:endParaRPr lang="en-US"/>
            </a:p>
          </p:txBody>
        </p:sp>
        <p:sp>
          <p:nvSpPr>
            <p:cNvPr id="1468" name="Freeform: Shape 1467">
              <a:extLst>
                <a:ext uri="{FF2B5EF4-FFF2-40B4-BE49-F238E27FC236}">
                  <a16:creationId xmlns:a16="http://schemas.microsoft.com/office/drawing/2014/main" id="{EAD66CFC-F307-DC0F-485B-0DD65DAFB0E5}"/>
                </a:ext>
              </a:extLst>
            </p:cNvPr>
            <p:cNvSpPr/>
            <p:nvPr/>
          </p:nvSpPr>
          <p:spPr>
            <a:xfrm>
              <a:off x="3879997" y="1318124"/>
              <a:ext cx="21951" cy="8782"/>
            </a:xfrm>
            <a:custGeom>
              <a:avLst/>
              <a:gdLst>
                <a:gd name="connsiteX0" fmla="*/ 2971 w 21951"/>
                <a:gd name="connsiteY0" fmla="*/ 175 h 8782"/>
                <a:gd name="connsiteX1" fmla="*/ 1329 w 21951"/>
                <a:gd name="connsiteY1" fmla="*/ 3002 h 8782"/>
                <a:gd name="connsiteX2" fmla="*/ 7257 w 21951"/>
                <a:gd name="connsiteY2" fmla="*/ 8109 h 8782"/>
                <a:gd name="connsiteX3" fmla="*/ 20388 w 21951"/>
                <a:gd name="connsiteY3" fmla="*/ 2728 h 8782"/>
                <a:gd name="connsiteX4" fmla="*/ 2971 w 21951"/>
                <a:gd name="connsiteY4" fmla="*/ 175 h 8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1" h="8782">
                  <a:moveTo>
                    <a:pt x="2971" y="175"/>
                  </a:moveTo>
                  <a:cubicBezTo>
                    <a:pt x="-2683" y="175"/>
                    <a:pt x="1329" y="3002"/>
                    <a:pt x="1329" y="3002"/>
                  </a:cubicBezTo>
                  <a:cubicBezTo>
                    <a:pt x="1329" y="3002"/>
                    <a:pt x="4430" y="5829"/>
                    <a:pt x="7257" y="8109"/>
                  </a:cubicBezTo>
                  <a:cubicBezTo>
                    <a:pt x="10084" y="10388"/>
                    <a:pt x="13549" y="6102"/>
                    <a:pt x="20388" y="2728"/>
                  </a:cubicBezTo>
                  <a:cubicBezTo>
                    <a:pt x="27227" y="-646"/>
                    <a:pt x="8989" y="-98"/>
                    <a:pt x="2971" y="175"/>
                  </a:cubicBezTo>
                  <a:close/>
                </a:path>
              </a:pathLst>
            </a:custGeom>
            <a:grpFill/>
            <a:ln w="4559" cap="flat">
              <a:solidFill>
                <a:srgbClr val="FFFFFF"/>
              </a:solidFill>
              <a:prstDash val="solid"/>
              <a:miter/>
            </a:ln>
          </p:spPr>
          <p:txBody>
            <a:bodyPr rtlCol="0" anchor="ctr"/>
            <a:lstStyle/>
            <a:p>
              <a:endParaRPr lang="en-US"/>
            </a:p>
          </p:txBody>
        </p:sp>
        <p:sp>
          <p:nvSpPr>
            <p:cNvPr id="1469" name="Freeform: Shape 1468">
              <a:extLst>
                <a:ext uri="{FF2B5EF4-FFF2-40B4-BE49-F238E27FC236}">
                  <a16:creationId xmlns:a16="http://schemas.microsoft.com/office/drawing/2014/main" id="{CFA49B31-5094-2B67-C5E0-E5CC742451ED}"/>
                </a:ext>
              </a:extLst>
            </p:cNvPr>
            <p:cNvSpPr/>
            <p:nvPr/>
          </p:nvSpPr>
          <p:spPr>
            <a:xfrm>
              <a:off x="3864114" y="1340887"/>
              <a:ext cx="16804" cy="17362"/>
            </a:xfrm>
            <a:custGeom>
              <a:avLst/>
              <a:gdLst>
                <a:gd name="connsiteX0" fmla="*/ 4901 w 16804"/>
                <a:gd name="connsiteY0" fmla="*/ 3583 h 17362"/>
                <a:gd name="connsiteX1" fmla="*/ 4354 w 16804"/>
                <a:gd name="connsiteY1" fmla="*/ 14435 h 17362"/>
                <a:gd name="connsiteX2" fmla="*/ 14932 w 16804"/>
                <a:gd name="connsiteY2" fmla="*/ 15529 h 17362"/>
                <a:gd name="connsiteX3" fmla="*/ 12288 w 16804"/>
                <a:gd name="connsiteY3" fmla="*/ 1303 h 17362"/>
                <a:gd name="connsiteX4" fmla="*/ 4901 w 16804"/>
                <a:gd name="connsiteY4" fmla="*/ 3583 h 17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04" h="17362">
                  <a:moveTo>
                    <a:pt x="4901" y="3583"/>
                  </a:moveTo>
                  <a:cubicBezTo>
                    <a:pt x="-3579" y="9602"/>
                    <a:pt x="616" y="11243"/>
                    <a:pt x="4354" y="14435"/>
                  </a:cubicBezTo>
                  <a:cubicBezTo>
                    <a:pt x="8093" y="17626"/>
                    <a:pt x="10373" y="18447"/>
                    <a:pt x="14932" y="15529"/>
                  </a:cubicBezTo>
                  <a:cubicBezTo>
                    <a:pt x="19492" y="12611"/>
                    <a:pt x="14294" y="5316"/>
                    <a:pt x="12288" y="1303"/>
                  </a:cubicBezTo>
                  <a:cubicBezTo>
                    <a:pt x="10282" y="-2709"/>
                    <a:pt x="4901" y="3583"/>
                    <a:pt x="4901" y="3583"/>
                  </a:cubicBezTo>
                  <a:close/>
                </a:path>
              </a:pathLst>
            </a:custGeom>
            <a:grpFill/>
            <a:ln w="4559" cap="flat">
              <a:solidFill>
                <a:srgbClr val="FFFFFF"/>
              </a:solidFill>
              <a:prstDash val="solid"/>
              <a:miter/>
            </a:ln>
          </p:spPr>
          <p:txBody>
            <a:bodyPr rtlCol="0" anchor="ctr"/>
            <a:lstStyle/>
            <a:p>
              <a:endParaRPr lang="en-US"/>
            </a:p>
          </p:txBody>
        </p:sp>
        <p:sp>
          <p:nvSpPr>
            <p:cNvPr id="1470" name="Freeform: Shape 1469">
              <a:extLst>
                <a:ext uri="{FF2B5EF4-FFF2-40B4-BE49-F238E27FC236}">
                  <a16:creationId xmlns:a16="http://schemas.microsoft.com/office/drawing/2014/main" id="{B3DED230-50CD-48FB-6CF4-A800EA20B961}"/>
                </a:ext>
              </a:extLst>
            </p:cNvPr>
            <p:cNvSpPr/>
            <p:nvPr/>
          </p:nvSpPr>
          <p:spPr>
            <a:xfrm>
              <a:off x="3891044" y="1339157"/>
              <a:ext cx="26551" cy="10014"/>
            </a:xfrm>
            <a:custGeom>
              <a:avLst/>
              <a:gdLst>
                <a:gd name="connsiteX0" fmla="*/ 6241 w 26551"/>
                <a:gd name="connsiteY0" fmla="*/ 9872 h 10014"/>
                <a:gd name="connsiteX1" fmla="*/ 16454 w 26551"/>
                <a:gd name="connsiteY1" fmla="*/ 7319 h 10014"/>
                <a:gd name="connsiteX2" fmla="*/ 24205 w 26551"/>
                <a:gd name="connsiteY2" fmla="*/ 2212 h 10014"/>
                <a:gd name="connsiteX3" fmla="*/ -52 w 26551"/>
                <a:gd name="connsiteY3" fmla="*/ 2212 h 10014"/>
                <a:gd name="connsiteX4" fmla="*/ 6241 w 26551"/>
                <a:gd name="connsiteY4" fmla="*/ 9872 h 10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51" h="10014">
                  <a:moveTo>
                    <a:pt x="6241" y="9872"/>
                  </a:moveTo>
                  <a:cubicBezTo>
                    <a:pt x="12441" y="9872"/>
                    <a:pt x="13900" y="10784"/>
                    <a:pt x="16454" y="7319"/>
                  </a:cubicBezTo>
                  <a:cubicBezTo>
                    <a:pt x="19007" y="3854"/>
                    <a:pt x="31591" y="3580"/>
                    <a:pt x="24205" y="2212"/>
                  </a:cubicBezTo>
                  <a:cubicBezTo>
                    <a:pt x="16819" y="844"/>
                    <a:pt x="-52" y="-2074"/>
                    <a:pt x="-52" y="2212"/>
                  </a:cubicBezTo>
                  <a:cubicBezTo>
                    <a:pt x="-52" y="1939"/>
                    <a:pt x="-52" y="9872"/>
                    <a:pt x="6241" y="9872"/>
                  </a:cubicBezTo>
                  <a:close/>
                </a:path>
              </a:pathLst>
            </a:custGeom>
            <a:grpFill/>
            <a:ln w="4559" cap="flat">
              <a:solidFill>
                <a:srgbClr val="FFFFFF"/>
              </a:solidFill>
              <a:prstDash val="solid"/>
              <a:miter/>
            </a:ln>
          </p:spPr>
          <p:txBody>
            <a:bodyPr rtlCol="0" anchor="ctr"/>
            <a:lstStyle/>
            <a:p>
              <a:endParaRPr lang="en-US"/>
            </a:p>
          </p:txBody>
        </p:sp>
        <p:sp>
          <p:nvSpPr>
            <p:cNvPr id="1471" name="Freeform: Shape 1470">
              <a:extLst>
                <a:ext uri="{FF2B5EF4-FFF2-40B4-BE49-F238E27FC236}">
                  <a16:creationId xmlns:a16="http://schemas.microsoft.com/office/drawing/2014/main" id="{033FEB62-257A-8359-AD45-80B4B3F2B958}"/>
                </a:ext>
              </a:extLst>
            </p:cNvPr>
            <p:cNvSpPr/>
            <p:nvPr/>
          </p:nvSpPr>
          <p:spPr>
            <a:xfrm>
              <a:off x="3828964" y="1392538"/>
              <a:ext cx="7925" cy="4739"/>
            </a:xfrm>
            <a:custGeom>
              <a:avLst/>
              <a:gdLst>
                <a:gd name="connsiteX0" fmla="*/ 5308 w 7925"/>
                <a:gd name="connsiteY0" fmla="*/ 2086 h 4739"/>
                <a:gd name="connsiteX1" fmla="*/ 202 w 7925"/>
                <a:gd name="connsiteY1" fmla="*/ 2086 h 4739"/>
                <a:gd name="connsiteX2" fmla="*/ 5035 w 7925"/>
                <a:gd name="connsiteY2" fmla="*/ 4639 h 4739"/>
                <a:gd name="connsiteX3" fmla="*/ 5308 w 7925"/>
                <a:gd name="connsiteY3" fmla="*/ 2086 h 4739"/>
              </a:gdLst>
              <a:ahLst/>
              <a:cxnLst>
                <a:cxn ang="0">
                  <a:pos x="connsiteX0" y="connsiteY0"/>
                </a:cxn>
                <a:cxn ang="0">
                  <a:pos x="connsiteX1" y="connsiteY1"/>
                </a:cxn>
                <a:cxn ang="0">
                  <a:pos x="connsiteX2" y="connsiteY2"/>
                </a:cxn>
                <a:cxn ang="0">
                  <a:pos x="connsiteX3" y="connsiteY3"/>
                </a:cxn>
              </a:cxnLst>
              <a:rect l="l" t="t" r="r" b="b"/>
              <a:pathLst>
                <a:path w="7925" h="4739">
                  <a:moveTo>
                    <a:pt x="5308" y="2086"/>
                  </a:moveTo>
                  <a:cubicBezTo>
                    <a:pt x="2208" y="-741"/>
                    <a:pt x="-984" y="-741"/>
                    <a:pt x="202" y="2086"/>
                  </a:cubicBezTo>
                  <a:cubicBezTo>
                    <a:pt x="1041" y="3937"/>
                    <a:pt x="3029" y="4986"/>
                    <a:pt x="5035" y="4639"/>
                  </a:cubicBezTo>
                  <a:cubicBezTo>
                    <a:pt x="8774" y="4092"/>
                    <a:pt x="8774" y="4913"/>
                    <a:pt x="5308" y="2086"/>
                  </a:cubicBezTo>
                  <a:close/>
                </a:path>
              </a:pathLst>
            </a:custGeom>
            <a:grpFill/>
            <a:ln w="4559" cap="flat">
              <a:solidFill>
                <a:srgbClr val="FFFFFF"/>
              </a:solidFill>
              <a:prstDash val="solid"/>
              <a:miter/>
            </a:ln>
          </p:spPr>
          <p:txBody>
            <a:bodyPr rtlCol="0" anchor="ctr"/>
            <a:lstStyle/>
            <a:p>
              <a:endParaRPr lang="en-US"/>
            </a:p>
          </p:txBody>
        </p:sp>
        <p:sp>
          <p:nvSpPr>
            <p:cNvPr id="1472" name="Freeform: Shape 1471">
              <a:extLst>
                <a:ext uri="{FF2B5EF4-FFF2-40B4-BE49-F238E27FC236}">
                  <a16:creationId xmlns:a16="http://schemas.microsoft.com/office/drawing/2014/main" id="{F375FC8F-4D33-F817-3E4E-3020E1A7C8F2}"/>
                </a:ext>
              </a:extLst>
            </p:cNvPr>
            <p:cNvSpPr/>
            <p:nvPr/>
          </p:nvSpPr>
          <p:spPr>
            <a:xfrm>
              <a:off x="3829598" y="1402862"/>
              <a:ext cx="103829" cy="63926"/>
            </a:xfrm>
            <a:custGeom>
              <a:avLst/>
              <a:gdLst>
                <a:gd name="connsiteX0" fmla="*/ 86198 w 103829"/>
                <a:gd name="connsiteY0" fmla="*/ 26231 h 63926"/>
                <a:gd name="connsiteX1" fmla="*/ 67048 w 103829"/>
                <a:gd name="connsiteY1" fmla="*/ 14012 h 63926"/>
                <a:gd name="connsiteX2" fmla="*/ 41424 w 103829"/>
                <a:gd name="connsiteY2" fmla="*/ 1154 h 63926"/>
                <a:gd name="connsiteX3" fmla="*/ 10054 w 103829"/>
                <a:gd name="connsiteY3" fmla="*/ 2340 h 63926"/>
                <a:gd name="connsiteX4" fmla="*/ 4374 w 103829"/>
                <a:gd name="connsiteY4" fmla="*/ 10328 h 63926"/>
                <a:gd name="connsiteX5" fmla="*/ 5769 w 103829"/>
                <a:gd name="connsiteY5" fmla="*/ 13465 h 63926"/>
                <a:gd name="connsiteX6" fmla="*/ 17806 w 103829"/>
                <a:gd name="connsiteY6" fmla="*/ 20851 h 63926"/>
                <a:gd name="connsiteX7" fmla="*/ 10054 w 103829"/>
                <a:gd name="connsiteY7" fmla="*/ 20851 h 63926"/>
                <a:gd name="connsiteX8" fmla="*/ 4948 w 103829"/>
                <a:gd name="connsiteY8" fmla="*/ 25137 h 63926"/>
                <a:gd name="connsiteX9" fmla="*/ 8413 w 103829"/>
                <a:gd name="connsiteY9" fmla="*/ 31064 h 63926"/>
                <a:gd name="connsiteX10" fmla="*/ 4948 w 103829"/>
                <a:gd name="connsiteY10" fmla="*/ 35350 h 63926"/>
                <a:gd name="connsiteX11" fmla="*/ 662 w 103829"/>
                <a:gd name="connsiteY11" fmla="*/ 39089 h 63926"/>
                <a:gd name="connsiteX12" fmla="*/ 31758 w 103829"/>
                <a:gd name="connsiteY12" fmla="*/ 45655 h 63926"/>
                <a:gd name="connsiteX13" fmla="*/ 36864 w 103829"/>
                <a:gd name="connsiteY13" fmla="*/ 49029 h 63926"/>
                <a:gd name="connsiteX14" fmla="*/ 48810 w 103829"/>
                <a:gd name="connsiteY14" fmla="*/ 50761 h 63926"/>
                <a:gd name="connsiteX15" fmla="*/ 26013 w 103829"/>
                <a:gd name="connsiteY15" fmla="*/ 53862 h 63926"/>
                <a:gd name="connsiteX16" fmla="*/ 32578 w 103829"/>
                <a:gd name="connsiteY16" fmla="*/ 58421 h 63926"/>
                <a:gd name="connsiteX17" fmla="*/ 47169 w 103829"/>
                <a:gd name="connsiteY17" fmla="*/ 63893 h 63926"/>
                <a:gd name="connsiteX18" fmla="*/ 99876 w 103829"/>
                <a:gd name="connsiteY18" fmla="*/ 45655 h 63926"/>
                <a:gd name="connsiteX19" fmla="*/ 101882 w 103829"/>
                <a:gd name="connsiteY19" fmla="*/ 39363 h 63926"/>
                <a:gd name="connsiteX20" fmla="*/ 100970 w 103829"/>
                <a:gd name="connsiteY20" fmla="*/ 31976 h 63926"/>
                <a:gd name="connsiteX21" fmla="*/ 86198 w 103829"/>
                <a:gd name="connsiteY21" fmla="*/ 26231 h 63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3829" h="63926">
                  <a:moveTo>
                    <a:pt x="86198" y="26231"/>
                  </a:moveTo>
                  <a:cubicBezTo>
                    <a:pt x="78574" y="24535"/>
                    <a:pt x="71799" y="20213"/>
                    <a:pt x="67048" y="14012"/>
                  </a:cubicBezTo>
                  <a:cubicBezTo>
                    <a:pt x="60209" y="6945"/>
                    <a:pt x="51172" y="2413"/>
                    <a:pt x="41424" y="1154"/>
                  </a:cubicBezTo>
                  <a:cubicBezTo>
                    <a:pt x="31010" y="-761"/>
                    <a:pt x="20295" y="-359"/>
                    <a:pt x="10054" y="2340"/>
                  </a:cubicBezTo>
                  <a:cubicBezTo>
                    <a:pt x="6279" y="2978"/>
                    <a:pt x="3735" y="6553"/>
                    <a:pt x="4374" y="10328"/>
                  </a:cubicBezTo>
                  <a:cubicBezTo>
                    <a:pt x="4574" y="11477"/>
                    <a:pt x="5048" y="12553"/>
                    <a:pt x="5769" y="13465"/>
                  </a:cubicBezTo>
                  <a:cubicBezTo>
                    <a:pt x="5769" y="13465"/>
                    <a:pt x="6407" y="17660"/>
                    <a:pt x="17806" y="20851"/>
                  </a:cubicBezTo>
                  <a:cubicBezTo>
                    <a:pt x="29204" y="24043"/>
                    <a:pt x="14340" y="21398"/>
                    <a:pt x="10054" y="20851"/>
                  </a:cubicBezTo>
                  <a:cubicBezTo>
                    <a:pt x="5769" y="20304"/>
                    <a:pt x="4674" y="21398"/>
                    <a:pt x="4948" y="25137"/>
                  </a:cubicBezTo>
                  <a:cubicBezTo>
                    <a:pt x="5285" y="27490"/>
                    <a:pt x="6526" y="29615"/>
                    <a:pt x="8413" y="31064"/>
                  </a:cubicBezTo>
                  <a:cubicBezTo>
                    <a:pt x="26651" y="41369"/>
                    <a:pt x="9781" y="35624"/>
                    <a:pt x="4948" y="35350"/>
                  </a:cubicBezTo>
                  <a:cubicBezTo>
                    <a:pt x="115" y="35077"/>
                    <a:pt x="-979" y="36536"/>
                    <a:pt x="662" y="39089"/>
                  </a:cubicBezTo>
                  <a:cubicBezTo>
                    <a:pt x="2303" y="41642"/>
                    <a:pt x="28019" y="45108"/>
                    <a:pt x="31758" y="45655"/>
                  </a:cubicBezTo>
                  <a:cubicBezTo>
                    <a:pt x="35496" y="46202"/>
                    <a:pt x="34037" y="47934"/>
                    <a:pt x="36864" y="49029"/>
                  </a:cubicBezTo>
                  <a:cubicBezTo>
                    <a:pt x="39691" y="50123"/>
                    <a:pt x="36864" y="49029"/>
                    <a:pt x="48810" y="50761"/>
                  </a:cubicBezTo>
                  <a:cubicBezTo>
                    <a:pt x="60756" y="52494"/>
                    <a:pt x="35496" y="53041"/>
                    <a:pt x="26013" y="53862"/>
                  </a:cubicBezTo>
                  <a:cubicBezTo>
                    <a:pt x="16529" y="54682"/>
                    <a:pt x="28931" y="58148"/>
                    <a:pt x="32578" y="58421"/>
                  </a:cubicBezTo>
                  <a:cubicBezTo>
                    <a:pt x="36226" y="58695"/>
                    <a:pt x="39144" y="63893"/>
                    <a:pt x="47169" y="63893"/>
                  </a:cubicBezTo>
                  <a:cubicBezTo>
                    <a:pt x="65361" y="59780"/>
                    <a:pt x="83033" y="53661"/>
                    <a:pt x="99876" y="45655"/>
                  </a:cubicBezTo>
                  <a:cubicBezTo>
                    <a:pt x="104983" y="42189"/>
                    <a:pt x="104435" y="40822"/>
                    <a:pt x="101882" y="39363"/>
                  </a:cubicBezTo>
                  <a:cubicBezTo>
                    <a:pt x="99329" y="37904"/>
                    <a:pt x="99329" y="36809"/>
                    <a:pt x="100970" y="31976"/>
                  </a:cubicBezTo>
                  <a:cubicBezTo>
                    <a:pt x="102612" y="27143"/>
                    <a:pt x="93310" y="28238"/>
                    <a:pt x="86198" y="26231"/>
                  </a:cubicBezTo>
                  <a:close/>
                </a:path>
              </a:pathLst>
            </a:custGeom>
            <a:grpFill/>
            <a:ln w="4559" cap="flat">
              <a:solidFill>
                <a:srgbClr val="FFFFFF"/>
              </a:solidFill>
              <a:prstDash val="solid"/>
              <a:miter/>
            </a:ln>
          </p:spPr>
          <p:txBody>
            <a:bodyPr rtlCol="0" anchor="ctr"/>
            <a:lstStyle/>
            <a:p>
              <a:endParaRPr lang="en-US"/>
            </a:p>
          </p:txBody>
        </p:sp>
        <p:sp>
          <p:nvSpPr>
            <p:cNvPr id="1473" name="Freeform: Shape 1472">
              <a:extLst>
                <a:ext uri="{FF2B5EF4-FFF2-40B4-BE49-F238E27FC236}">
                  <a16:creationId xmlns:a16="http://schemas.microsoft.com/office/drawing/2014/main" id="{F35891E4-8CFF-74CF-06AE-0879276E8B2D}"/>
                </a:ext>
              </a:extLst>
            </p:cNvPr>
            <p:cNvSpPr/>
            <p:nvPr/>
          </p:nvSpPr>
          <p:spPr>
            <a:xfrm>
              <a:off x="3951538" y="1425817"/>
              <a:ext cx="22311" cy="23309"/>
            </a:xfrm>
            <a:custGeom>
              <a:avLst/>
              <a:gdLst>
                <a:gd name="connsiteX0" fmla="*/ 734 w 22311"/>
                <a:gd name="connsiteY0" fmla="*/ 5283 h 23309"/>
                <a:gd name="connsiteX1" fmla="*/ 8120 w 22311"/>
                <a:gd name="connsiteY1" fmla="*/ 5283 h 23309"/>
                <a:gd name="connsiteX2" fmla="*/ 1828 w 22311"/>
                <a:gd name="connsiteY2" fmla="*/ 12122 h 23309"/>
                <a:gd name="connsiteX3" fmla="*/ 1281 w 22311"/>
                <a:gd name="connsiteY3" fmla="*/ 17867 h 23309"/>
                <a:gd name="connsiteX4" fmla="*/ 8667 w 22311"/>
                <a:gd name="connsiteY4" fmla="*/ 23247 h 23309"/>
                <a:gd name="connsiteX5" fmla="*/ 12680 w 22311"/>
                <a:gd name="connsiteY5" fmla="*/ 17502 h 23309"/>
                <a:gd name="connsiteX6" fmla="*/ 16054 w 22311"/>
                <a:gd name="connsiteY6" fmla="*/ 11302 h 23309"/>
                <a:gd name="connsiteX7" fmla="*/ 20340 w 22311"/>
                <a:gd name="connsiteY7" fmla="*/ 3277 h 23309"/>
                <a:gd name="connsiteX8" fmla="*/ 9579 w 22311"/>
                <a:gd name="connsiteY8" fmla="*/ 450 h 23309"/>
                <a:gd name="connsiteX9" fmla="*/ 5020 w 22311"/>
                <a:gd name="connsiteY9" fmla="*/ 1909 h 23309"/>
                <a:gd name="connsiteX10" fmla="*/ 734 w 22311"/>
                <a:gd name="connsiteY10" fmla="*/ 5283 h 2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311" h="23309">
                  <a:moveTo>
                    <a:pt x="734" y="5283"/>
                  </a:moveTo>
                  <a:cubicBezTo>
                    <a:pt x="4108" y="6195"/>
                    <a:pt x="14139" y="176"/>
                    <a:pt x="8120" y="5283"/>
                  </a:cubicBezTo>
                  <a:cubicBezTo>
                    <a:pt x="2102" y="10390"/>
                    <a:pt x="1828" y="12122"/>
                    <a:pt x="1828" y="12122"/>
                  </a:cubicBezTo>
                  <a:cubicBezTo>
                    <a:pt x="1828" y="12122"/>
                    <a:pt x="-1272" y="13855"/>
                    <a:pt x="1281" y="17867"/>
                  </a:cubicBezTo>
                  <a:cubicBezTo>
                    <a:pt x="3834" y="21880"/>
                    <a:pt x="5841" y="22974"/>
                    <a:pt x="8667" y="23247"/>
                  </a:cubicBezTo>
                  <a:cubicBezTo>
                    <a:pt x="11494" y="23521"/>
                    <a:pt x="12133" y="21788"/>
                    <a:pt x="12680" y="17502"/>
                  </a:cubicBezTo>
                  <a:cubicBezTo>
                    <a:pt x="12625" y="14986"/>
                    <a:pt x="13911" y="12624"/>
                    <a:pt x="16054" y="11302"/>
                  </a:cubicBezTo>
                  <a:cubicBezTo>
                    <a:pt x="18060" y="9569"/>
                    <a:pt x="25811" y="5830"/>
                    <a:pt x="20340" y="3277"/>
                  </a:cubicBezTo>
                  <a:cubicBezTo>
                    <a:pt x="14868" y="724"/>
                    <a:pt x="11221" y="1636"/>
                    <a:pt x="9579" y="450"/>
                  </a:cubicBezTo>
                  <a:cubicBezTo>
                    <a:pt x="7938" y="-735"/>
                    <a:pt x="3561" y="450"/>
                    <a:pt x="5020" y="1909"/>
                  </a:cubicBezTo>
                  <a:cubicBezTo>
                    <a:pt x="6479" y="3368"/>
                    <a:pt x="-2731" y="4462"/>
                    <a:pt x="734" y="5283"/>
                  </a:cubicBezTo>
                  <a:close/>
                </a:path>
              </a:pathLst>
            </a:custGeom>
            <a:grpFill/>
            <a:ln w="4559" cap="flat">
              <a:solidFill>
                <a:srgbClr val="FFFFFF"/>
              </a:solidFill>
              <a:prstDash val="solid"/>
              <a:miter/>
            </a:ln>
          </p:spPr>
          <p:txBody>
            <a:bodyPr rtlCol="0" anchor="ctr"/>
            <a:lstStyle/>
            <a:p>
              <a:endParaRPr lang="en-US"/>
            </a:p>
          </p:txBody>
        </p:sp>
        <p:sp>
          <p:nvSpPr>
            <p:cNvPr id="1474" name="Freeform: Shape 1473">
              <a:extLst>
                <a:ext uri="{FF2B5EF4-FFF2-40B4-BE49-F238E27FC236}">
                  <a16:creationId xmlns:a16="http://schemas.microsoft.com/office/drawing/2014/main" id="{62605CB1-3AFB-BD91-3112-10ED63994A31}"/>
                </a:ext>
              </a:extLst>
            </p:cNvPr>
            <p:cNvSpPr/>
            <p:nvPr/>
          </p:nvSpPr>
          <p:spPr>
            <a:xfrm>
              <a:off x="4076762" y="524713"/>
              <a:ext cx="107491" cy="51288"/>
            </a:xfrm>
            <a:custGeom>
              <a:avLst/>
              <a:gdLst>
                <a:gd name="connsiteX0" fmla="*/ 2901 w 107491"/>
                <a:gd name="connsiteY0" fmla="*/ 6440 h 51288"/>
                <a:gd name="connsiteX1" fmla="*/ 21139 w 107491"/>
                <a:gd name="connsiteY1" fmla="*/ 17839 h 51288"/>
                <a:gd name="connsiteX2" fmla="*/ 80959 w 107491"/>
                <a:gd name="connsiteY2" fmla="*/ 48387 h 51288"/>
                <a:gd name="connsiteX3" fmla="*/ 95458 w 107491"/>
                <a:gd name="connsiteY3" fmla="*/ 49755 h 51288"/>
                <a:gd name="connsiteX4" fmla="*/ 89257 w 107491"/>
                <a:gd name="connsiteY4" fmla="*/ 40089 h 51288"/>
                <a:gd name="connsiteX5" fmla="*/ 105489 w 107491"/>
                <a:gd name="connsiteY5" fmla="*/ 27322 h 51288"/>
                <a:gd name="connsiteX6" fmla="*/ 103209 w 107491"/>
                <a:gd name="connsiteY6" fmla="*/ 21304 h 51288"/>
                <a:gd name="connsiteX7" fmla="*/ 92631 w 107491"/>
                <a:gd name="connsiteY7" fmla="*/ 15559 h 51288"/>
                <a:gd name="connsiteX8" fmla="*/ 63542 w 107491"/>
                <a:gd name="connsiteY8" fmla="*/ 5346 h 51288"/>
                <a:gd name="connsiteX9" fmla="*/ 31625 w 107491"/>
                <a:gd name="connsiteY9" fmla="*/ -34 h 51288"/>
                <a:gd name="connsiteX10" fmla="*/ 25425 w 107491"/>
                <a:gd name="connsiteY10" fmla="*/ 3887 h 51288"/>
                <a:gd name="connsiteX11" fmla="*/ 4269 w 107491"/>
                <a:gd name="connsiteY11" fmla="*/ 2519 h 51288"/>
                <a:gd name="connsiteX12" fmla="*/ 2901 w 107491"/>
                <a:gd name="connsiteY12" fmla="*/ 6440 h 51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491" h="51288">
                  <a:moveTo>
                    <a:pt x="2901" y="6440"/>
                  </a:moveTo>
                  <a:cubicBezTo>
                    <a:pt x="8472" y="10999"/>
                    <a:pt x="14600" y="14829"/>
                    <a:pt x="21139" y="17839"/>
                  </a:cubicBezTo>
                  <a:cubicBezTo>
                    <a:pt x="26792" y="20757"/>
                    <a:pt x="76399" y="45195"/>
                    <a:pt x="80959" y="48387"/>
                  </a:cubicBezTo>
                  <a:cubicBezTo>
                    <a:pt x="85108" y="51635"/>
                    <a:pt x="90771" y="52170"/>
                    <a:pt x="95458" y="49755"/>
                  </a:cubicBezTo>
                  <a:cubicBezTo>
                    <a:pt x="100929" y="47202"/>
                    <a:pt x="94911" y="43828"/>
                    <a:pt x="89257" y="40089"/>
                  </a:cubicBezTo>
                  <a:cubicBezTo>
                    <a:pt x="83603" y="36350"/>
                    <a:pt x="100929" y="29237"/>
                    <a:pt x="105489" y="27322"/>
                  </a:cubicBezTo>
                  <a:cubicBezTo>
                    <a:pt x="110048" y="25407"/>
                    <a:pt x="105489" y="21851"/>
                    <a:pt x="103209" y="21304"/>
                  </a:cubicBezTo>
                  <a:cubicBezTo>
                    <a:pt x="99342" y="20086"/>
                    <a:pt x="95759" y="18135"/>
                    <a:pt x="92631" y="15559"/>
                  </a:cubicBezTo>
                  <a:cubicBezTo>
                    <a:pt x="88984" y="12732"/>
                    <a:pt x="71019" y="8720"/>
                    <a:pt x="63542" y="5346"/>
                  </a:cubicBezTo>
                  <a:cubicBezTo>
                    <a:pt x="53183" y="2161"/>
                    <a:pt x="42450" y="352"/>
                    <a:pt x="31625" y="-34"/>
                  </a:cubicBezTo>
                  <a:cubicBezTo>
                    <a:pt x="26245" y="-34"/>
                    <a:pt x="28251" y="3613"/>
                    <a:pt x="25425" y="3887"/>
                  </a:cubicBezTo>
                  <a:cubicBezTo>
                    <a:pt x="22598" y="4160"/>
                    <a:pt x="13114" y="3066"/>
                    <a:pt x="4269" y="2519"/>
                  </a:cubicBezTo>
                  <a:cubicBezTo>
                    <a:pt x="-4577" y="1972"/>
                    <a:pt x="2901" y="6440"/>
                    <a:pt x="2901" y="6440"/>
                  </a:cubicBezTo>
                  <a:close/>
                </a:path>
              </a:pathLst>
            </a:custGeom>
            <a:grpFill/>
            <a:ln w="4559" cap="flat">
              <a:solidFill>
                <a:srgbClr val="FFFFFF"/>
              </a:solidFill>
              <a:prstDash val="solid"/>
              <a:miter/>
            </a:ln>
          </p:spPr>
          <p:txBody>
            <a:bodyPr rtlCol="0" anchor="ctr"/>
            <a:lstStyle/>
            <a:p>
              <a:endParaRPr lang="en-US"/>
            </a:p>
          </p:txBody>
        </p:sp>
        <p:sp>
          <p:nvSpPr>
            <p:cNvPr id="1475" name="Freeform: Shape 1474">
              <a:extLst>
                <a:ext uri="{FF2B5EF4-FFF2-40B4-BE49-F238E27FC236}">
                  <a16:creationId xmlns:a16="http://schemas.microsoft.com/office/drawing/2014/main" id="{1DE29EC2-FA5A-8066-252A-0E5386327386}"/>
                </a:ext>
              </a:extLst>
            </p:cNvPr>
            <p:cNvSpPr/>
            <p:nvPr/>
          </p:nvSpPr>
          <p:spPr>
            <a:xfrm>
              <a:off x="4862372" y="1241908"/>
              <a:ext cx="83249" cy="48987"/>
            </a:xfrm>
            <a:custGeom>
              <a:avLst/>
              <a:gdLst>
                <a:gd name="connsiteX0" fmla="*/ 80944 w 83249"/>
                <a:gd name="connsiteY0" fmla="*/ 26237 h 48987"/>
                <a:gd name="connsiteX1" fmla="*/ 79303 w 83249"/>
                <a:gd name="connsiteY1" fmla="*/ 22772 h 48987"/>
                <a:gd name="connsiteX2" fmla="*/ 71278 w 83249"/>
                <a:gd name="connsiteY2" fmla="*/ 18759 h 48987"/>
                <a:gd name="connsiteX3" fmla="*/ 63892 w 83249"/>
                <a:gd name="connsiteY3" fmla="*/ 16844 h 48987"/>
                <a:gd name="connsiteX4" fmla="*/ 46839 w 83249"/>
                <a:gd name="connsiteY4" fmla="*/ 4807 h 48987"/>
                <a:gd name="connsiteX5" fmla="*/ 31702 w 83249"/>
                <a:gd name="connsiteY5" fmla="*/ 1433 h 48987"/>
                <a:gd name="connsiteX6" fmla="*/ 18023 w 83249"/>
                <a:gd name="connsiteY6" fmla="*/ 248 h 48987"/>
                <a:gd name="connsiteX7" fmla="*/ 1518 w 83249"/>
                <a:gd name="connsiteY7" fmla="*/ 795 h 48987"/>
                <a:gd name="connsiteX8" fmla="*/ 1518 w 83249"/>
                <a:gd name="connsiteY8" fmla="*/ 15932 h 48987"/>
                <a:gd name="connsiteX9" fmla="*/ 7993 w 83249"/>
                <a:gd name="connsiteY9" fmla="*/ 20765 h 48987"/>
                <a:gd name="connsiteX10" fmla="*/ 11184 w 83249"/>
                <a:gd name="connsiteY10" fmla="*/ 23957 h 48987"/>
                <a:gd name="connsiteX11" fmla="*/ 16291 w 83249"/>
                <a:gd name="connsiteY11" fmla="*/ 25963 h 48987"/>
                <a:gd name="connsiteX12" fmla="*/ 44195 w 83249"/>
                <a:gd name="connsiteY12" fmla="*/ 35082 h 48987"/>
                <a:gd name="connsiteX13" fmla="*/ 70457 w 83249"/>
                <a:gd name="connsiteY13" fmla="*/ 48760 h 48987"/>
                <a:gd name="connsiteX14" fmla="*/ 78756 w 83249"/>
                <a:gd name="connsiteY14" fmla="*/ 39642 h 48987"/>
                <a:gd name="connsiteX15" fmla="*/ 74743 w 83249"/>
                <a:gd name="connsiteY15" fmla="*/ 39003 h 48987"/>
                <a:gd name="connsiteX16" fmla="*/ 71825 w 83249"/>
                <a:gd name="connsiteY16" fmla="*/ 36450 h 48987"/>
                <a:gd name="connsiteX17" fmla="*/ 61886 w 83249"/>
                <a:gd name="connsiteY17" fmla="*/ 33350 h 48987"/>
                <a:gd name="connsiteX18" fmla="*/ 80944 w 83249"/>
                <a:gd name="connsiteY18" fmla="*/ 26237 h 4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3249" h="48987">
                  <a:moveTo>
                    <a:pt x="80944" y="26237"/>
                  </a:moveTo>
                  <a:cubicBezTo>
                    <a:pt x="86142" y="25051"/>
                    <a:pt x="80944" y="23592"/>
                    <a:pt x="79303" y="22772"/>
                  </a:cubicBezTo>
                  <a:cubicBezTo>
                    <a:pt x="77661" y="21951"/>
                    <a:pt x="74743" y="20765"/>
                    <a:pt x="71278" y="18759"/>
                  </a:cubicBezTo>
                  <a:cubicBezTo>
                    <a:pt x="69062" y="17401"/>
                    <a:pt x="66490" y="16735"/>
                    <a:pt x="63892" y="16844"/>
                  </a:cubicBezTo>
                  <a:cubicBezTo>
                    <a:pt x="57371" y="14172"/>
                    <a:pt x="51545" y="10051"/>
                    <a:pt x="46839" y="4807"/>
                  </a:cubicBezTo>
                  <a:cubicBezTo>
                    <a:pt x="45107" y="1707"/>
                    <a:pt x="33708" y="1980"/>
                    <a:pt x="31702" y="1433"/>
                  </a:cubicBezTo>
                  <a:cubicBezTo>
                    <a:pt x="29696" y="886"/>
                    <a:pt x="21124" y="1433"/>
                    <a:pt x="18023" y="248"/>
                  </a:cubicBezTo>
                  <a:cubicBezTo>
                    <a:pt x="12525" y="-263"/>
                    <a:pt x="6971" y="-80"/>
                    <a:pt x="1518" y="795"/>
                  </a:cubicBezTo>
                  <a:cubicBezTo>
                    <a:pt x="-1126" y="795"/>
                    <a:pt x="59" y="11099"/>
                    <a:pt x="1518" y="15932"/>
                  </a:cubicBezTo>
                  <a:cubicBezTo>
                    <a:pt x="2394" y="18787"/>
                    <a:pt x="5011" y="20738"/>
                    <a:pt x="7993" y="20765"/>
                  </a:cubicBezTo>
                  <a:cubicBezTo>
                    <a:pt x="9178" y="20765"/>
                    <a:pt x="11732" y="20765"/>
                    <a:pt x="11184" y="23957"/>
                  </a:cubicBezTo>
                  <a:cubicBezTo>
                    <a:pt x="10637" y="27149"/>
                    <a:pt x="12552" y="26237"/>
                    <a:pt x="16291" y="25963"/>
                  </a:cubicBezTo>
                  <a:cubicBezTo>
                    <a:pt x="25975" y="27678"/>
                    <a:pt x="35368" y="30742"/>
                    <a:pt x="44195" y="35082"/>
                  </a:cubicBezTo>
                  <a:cubicBezTo>
                    <a:pt x="52493" y="39003"/>
                    <a:pt x="61612" y="47302"/>
                    <a:pt x="70457" y="48760"/>
                  </a:cubicBezTo>
                  <a:cubicBezTo>
                    <a:pt x="79303" y="50220"/>
                    <a:pt x="78117" y="43016"/>
                    <a:pt x="78756" y="39642"/>
                  </a:cubicBezTo>
                  <a:cubicBezTo>
                    <a:pt x="79394" y="36268"/>
                    <a:pt x="76111" y="38183"/>
                    <a:pt x="74743" y="39003"/>
                  </a:cubicBezTo>
                  <a:cubicBezTo>
                    <a:pt x="73375" y="39824"/>
                    <a:pt x="72464" y="39003"/>
                    <a:pt x="71825" y="36450"/>
                  </a:cubicBezTo>
                  <a:cubicBezTo>
                    <a:pt x="71187" y="33897"/>
                    <a:pt x="61886" y="33350"/>
                    <a:pt x="61886" y="33350"/>
                  </a:cubicBezTo>
                  <a:cubicBezTo>
                    <a:pt x="43648" y="26237"/>
                    <a:pt x="75837" y="27057"/>
                    <a:pt x="80944" y="26237"/>
                  </a:cubicBezTo>
                  <a:close/>
                </a:path>
              </a:pathLst>
            </a:custGeom>
            <a:grpFill/>
            <a:ln w="4559" cap="flat">
              <a:solidFill>
                <a:srgbClr val="FFFFFF"/>
              </a:solidFill>
              <a:prstDash val="solid"/>
              <a:miter/>
            </a:ln>
          </p:spPr>
          <p:txBody>
            <a:bodyPr rtlCol="0" anchor="ctr"/>
            <a:lstStyle/>
            <a:p>
              <a:endParaRPr lang="en-US"/>
            </a:p>
          </p:txBody>
        </p:sp>
        <p:sp>
          <p:nvSpPr>
            <p:cNvPr id="1476" name="Freeform: Shape 1475">
              <a:extLst>
                <a:ext uri="{FF2B5EF4-FFF2-40B4-BE49-F238E27FC236}">
                  <a16:creationId xmlns:a16="http://schemas.microsoft.com/office/drawing/2014/main" id="{18FC3E44-2897-67EE-3B7E-EF6546FDDE7C}"/>
                </a:ext>
              </a:extLst>
            </p:cNvPr>
            <p:cNvSpPr/>
            <p:nvPr/>
          </p:nvSpPr>
          <p:spPr>
            <a:xfrm>
              <a:off x="4858785" y="1229953"/>
              <a:ext cx="88217" cy="25037"/>
            </a:xfrm>
            <a:custGeom>
              <a:avLst/>
              <a:gdLst>
                <a:gd name="connsiteX0" fmla="*/ 87450 w 88217"/>
                <a:gd name="connsiteY0" fmla="*/ 21595 h 25037"/>
                <a:gd name="connsiteX1" fmla="*/ 82616 w 88217"/>
                <a:gd name="connsiteY1" fmla="*/ 16215 h 25037"/>
                <a:gd name="connsiteX2" fmla="*/ 86538 w 88217"/>
                <a:gd name="connsiteY2" fmla="*/ 11656 h 25037"/>
                <a:gd name="connsiteX3" fmla="*/ 79425 w 88217"/>
                <a:gd name="connsiteY3" fmla="*/ 5363 h 25037"/>
                <a:gd name="connsiteX4" fmla="*/ 47235 w 88217"/>
                <a:gd name="connsiteY4" fmla="*/ -17 h 25037"/>
                <a:gd name="connsiteX5" fmla="*/ 32189 w 88217"/>
                <a:gd name="connsiteY5" fmla="*/ 2537 h 25037"/>
                <a:gd name="connsiteX6" fmla="*/ 4832 w 88217"/>
                <a:gd name="connsiteY6" fmla="*/ 3996 h 25037"/>
                <a:gd name="connsiteX7" fmla="*/ 2826 w 88217"/>
                <a:gd name="connsiteY7" fmla="*/ 6549 h 25037"/>
                <a:gd name="connsiteX8" fmla="*/ 60184 w 88217"/>
                <a:gd name="connsiteY8" fmla="*/ 17036 h 25037"/>
                <a:gd name="connsiteX9" fmla="*/ 63011 w 88217"/>
                <a:gd name="connsiteY9" fmla="*/ 21869 h 25037"/>
                <a:gd name="connsiteX10" fmla="*/ 80063 w 88217"/>
                <a:gd name="connsiteY10" fmla="*/ 23328 h 25037"/>
                <a:gd name="connsiteX11" fmla="*/ 84349 w 88217"/>
                <a:gd name="connsiteY11" fmla="*/ 23328 h 25037"/>
                <a:gd name="connsiteX12" fmla="*/ 86492 w 88217"/>
                <a:gd name="connsiteY12" fmla="*/ 24987 h 25037"/>
                <a:gd name="connsiteX13" fmla="*/ 88152 w 88217"/>
                <a:gd name="connsiteY13" fmla="*/ 22844 h 25037"/>
                <a:gd name="connsiteX14" fmla="*/ 87450 w 88217"/>
                <a:gd name="connsiteY14" fmla="*/ 21595 h 2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217" h="25037">
                  <a:moveTo>
                    <a:pt x="87450" y="21595"/>
                  </a:moveTo>
                  <a:cubicBezTo>
                    <a:pt x="86264" y="19680"/>
                    <a:pt x="86903" y="17948"/>
                    <a:pt x="82616" y="16215"/>
                  </a:cubicBezTo>
                  <a:cubicBezTo>
                    <a:pt x="78331" y="14482"/>
                    <a:pt x="84258" y="13388"/>
                    <a:pt x="86538" y="11656"/>
                  </a:cubicBezTo>
                  <a:cubicBezTo>
                    <a:pt x="88818" y="9923"/>
                    <a:pt x="85443" y="7643"/>
                    <a:pt x="79425" y="5363"/>
                  </a:cubicBezTo>
                  <a:cubicBezTo>
                    <a:pt x="68811" y="2947"/>
                    <a:pt x="58059" y="1151"/>
                    <a:pt x="47235" y="-17"/>
                  </a:cubicBezTo>
                  <a:cubicBezTo>
                    <a:pt x="42101" y="-172"/>
                    <a:pt x="36986" y="695"/>
                    <a:pt x="32189" y="2537"/>
                  </a:cubicBezTo>
                  <a:cubicBezTo>
                    <a:pt x="23116" y="3631"/>
                    <a:pt x="13970" y="4123"/>
                    <a:pt x="4832" y="3996"/>
                  </a:cubicBezTo>
                  <a:cubicBezTo>
                    <a:pt x="-4287" y="4816"/>
                    <a:pt x="2005" y="6458"/>
                    <a:pt x="2826" y="6549"/>
                  </a:cubicBezTo>
                  <a:cubicBezTo>
                    <a:pt x="22213" y="8400"/>
                    <a:pt x="41399" y="11911"/>
                    <a:pt x="60184" y="17036"/>
                  </a:cubicBezTo>
                  <a:cubicBezTo>
                    <a:pt x="63011" y="18495"/>
                    <a:pt x="64744" y="20501"/>
                    <a:pt x="63011" y="21869"/>
                  </a:cubicBezTo>
                  <a:cubicBezTo>
                    <a:pt x="61278" y="23237"/>
                    <a:pt x="78148" y="24240"/>
                    <a:pt x="80063" y="23328"/>
                  </a:cubicBezTo>
                  <a:cubicBezTo>
                    <a:pt x="81979" y="22416"/>
                    <a:pt x="83255" y="20501"/>
                    <a:pt x="84349" y="23328"/>
                  </a:cubicBezTo>
                  <a:cubicBezTo>
                    <a:pt x="84486" y="24376"/>
                    <a:pt x="85443" y="25124"/>
                    <a:pt x="86492" y="24987"/>
                  </a:cubicBezTo>
                  <a:cubicBezTo>
                    <a:pt x="87541" y="24851"/>
                    <a:pt x="88280" y="23893"/>
                    <a:pt x="88152" y="22844"/>
                  </a:cubicBezTo>
                  <a:cubicBezTo>
                    <a:pt x="88088" y="22352"/>
                    <a:pt x="87833" y="21905"/>
                    <a:pt x="87450" y="21595"/>
                  </a:cubicBezTo>
                  <a:close/>
                </a:path>
              </a:pathLst>
            </a:custGeom>
            <a:grpFill/>
            <a:ln w="4559" cap="flat">
              <a:solidFill>
                <a:srgbClr val="FFFFFF"/>
              </a:solidFill>
              <a:prstDash val="solid"/>
              <a:miter/>
            </a:ln>
          </p:spPr>
          <p:txBody>
            <a:bodyPr rtlCol="0" anchor="ctr"/>
            <a:lstStyle/>
            <a:p>
              <a:endParaRPr lang="en-US"/>
            </a:p>
          </p:txBody>
        </p:sp>
        <p:sp>
          <p:nvSpPr>
            <p:cNvPr id="1477" name="Freeform: Shape 1476">
              <a:extLst>
                <a:ext uri="{FF2B5EF4-FFF2-40B4-BE49-F238E27FC236}">
                  <a16:creationId xmlns:a16="http://schemas.microsoft.com/office/drawing/2014/main" id="{217A60E4-FED8-857E-C612-B249BE477009}"/>
                </a:ext>
              </a:extLst>
            </p:cNvPr>
            <p:cNvSpPr/>
            <p:nvPr/>
          </p:nvSpPr>
          <p:spPr>
            <a:xfrm>
              <a:off x="4837189" y="1205988"/>
              <a:ext cx="66369" cy="13629"/>
            </a:xfrm>
            <a:custGeom>
              <a:avLst/>
              <a:gdLst>
                <a:gd name="connsiteX0" fmla="*/ 63998 w 66369"/>
                <a:gd name="connsiteY0" fmla="*/ 13097 h 13629"/>
                <a:gd name="connsiteX1" fmla="*/ 50320 w 66369"/>
                <a:gd name="connsiteY1" fmla="*/ 5984 h 13629"/>
                <a:gd name="connsiteX2" fmla="*/ 4725 w 66369"/>
                <a:gd name="connsiteY2" fmla="*/ -34 h 13629"/>
                <a:gd name="connsiteX3" fmla="*/ 1260 w 66369"/>
                <a:gd name="connsiteY3" fmla="*/ 3704 h 13629"/>
                <a:gd name="connsiteX4" fmla="*/ 7552 w 66369"/>
                <a:gd name="connsiteY4" fmla="*/ 6805 h 13629"/>
                <a:gd name="connsiteX5" fmla="*/ 22963 w 66369"/>
                <a:gd name="connsiteY5" fmla="*/ 8264 h 13629"/>
                <a:gd name="connsiteX6" fmla="*/ 43207 w 66369"/>
                <a:gd name="connsiteY6" fmla="*/ 11364 h 13629"/>
                <a:gd name="connsiteX7" fmla="*/ 63998 w 66369"/>
                <a:gd name="connsiteY7" fmla="*/ 13097 h 1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9" h="13629">
                  <a:moveTo>
                    <a:pt x="63998" y="13097"/>
                  </a:moveTo>
                  <a:cubicBezTo>
                    <a:pt x="71111" y="12276"/>
                    <a:pt x="60533" y="9358"/>
                    <a:pt x="50320" y="5984"/>
                  </a:cubicBezTo>
                  <a:cubicBezTo>
                    <a:pt x="35346" y="2537"/>
                    <a:pt x="20082" y="522"/>
                    <a:pt x="4725" y="-34"/>
                  </a:cubicBezTo>
                  <a:cubicBezTo>
                    <a:pt x="-108" y="-34"/>
                    <a:pt x="-1293" y="604"/>
                    <a:pt x="1260" y="3704"/>
                  </a:cubicBezTo>
                  <a:cubicBezTo>
                    <a:pt x="2856" y="5537"/>
                    <a:pt x="5126" y="6650"/>
                    <a:pt x="7552" y="6805"/>
                  </a:cubicBezTo>
                  <a:cubicBezTo>
                    <a:pt x="7552" y="6805"/>
                    <a:pt x="18951" y="7443"/>
                    <a:pt x="22963" y="8264"/>
                  </a:cubicBezTo>
                  <a:cubicBezTo>
                    <a:pt x="29784" y="8720"/>
                    <a:pt x="36559" y="9750"/>
                    <a:pt x="43207" y="11364"/>
                  </a:cubicBezTo>
                  <a:cubicBezTo>
                    <a:pt x="49909" y="13544"/>
                    <a:pt x="57022" y="14136"/>
                    <a:pt x="63998" y="13097"/>
                  </a:cubicBezTo>
                  <a:close/>
                </a:path>
              </a:pathLst>
            </a:custGeom>
            <a:grpFill/>
            <a:ln w="4559" cap="flat">
              <a:solidFill>
                <a:srgbClr val="FFFFFF"/>
              </a:solidFill>
              <a:prstDash val="solid"/>
              <a:miter/>
            </a:ln>
          </p:spPr>
          <p:txBody>
            <a:bodyPr rtlCol="0" anchor="ctr"/>
            <a:lstStyle/>
            <a:p>
              <a:endParaRPr lang="en-US"/>
            </a:p>
          </p:txBody>
        </p:sp>
        <p:sp>
          <p:nvSpPr>
            <p:cNvPr id="1478" name="Freeform: Shape 1477">
              <a:extLst>
                <a:ext uri="{FF2B5EF4-FFF2-40B4-BE49-F238E27FC236}">
                  <a16:creationId xmlns:a16="http://schemas.microsoft.com/office/drawing/2014/main" id="{39559E7C-FFB2-CEFF-9DFA-62AF99A646C6}"/>
                </a:ext>
              </a:extLst>
            </p:cNvPr>
            <p:cNvSpPr/>
            <p:nvPr/>
          </p:nvSpPr>
          <p:spPr>
            <a:xfrm>
              <a:off x="4963986" y="1223540"/>
              <a:ext cx="7665" cy="3144"/>
            </a:xfrm>
            <a:custGeom>
              <a:avLst/>
              <a:gdLst>
                <a:gd name="connsiteX0" fmla="*/ 486 w 7665"/>
                <a:gd name="connsiteY0" fmla="*/ 2384 h 3144"/>
                <a:gd name="connsiteX1" fmla="*/ 3039 w 7665"/>
                <a:gd name="connsiteY1" fmla="*/ 104 h 3144"/>
                <a:gd name="connsiteX2" fmla="*/ 486 w 7665"/>
                <a:gd name="connsiteY2" fmla="*/ 2384 h 3144"/>
              </a:gdLst>
              <a:ahLst/>
              <a:cxnLst>
                <a:cxn ang="0">
                  <a:pos x="connsiteX0" y="connsiteY0"/>
                </a:cxn>
                <a:cxn ang="0">
                  <a:pos x="connsiteX1" y="connsiteY1"/>
                </a:cxn>
                <a:cxn ang="0">
                  <a:pos x="connsiteX2" y="connsiteY2"/>
                </a:cxn>
              </a:cxnLst>
              <a:rect l="l" t="t" r="r" b="b"/>
              <a:pathLst>
                <a:path w="7665" h="3144">
                  <a:moveTo>
                    <a:pt x="486" y="2384"/>
                  </a:moveTo>
                  <a:cubicBezTo>
                    <a:pt x="11246" y="4663"/>
                    <a:pt x="7872" y="925"/>
                    <a:pt x="3039" y="104"/>
                  </a:cubicBezTo>
                  <a:cubicBezTo>
                    <a:pt x="-1794" y="-717"/>
                    <a:pt x="486" y="2384"/>
                    <a:pt x="486" y="2384"/>
                  </a:cubicBezTo>
                  <a:close/>
                </a:path>
              </a:pathLst>
            </a:custGeom>
            <a:grpFill/>
            <a:ln w="4559" cap="flat">
              <a:solidFill>
                <a:srgbClr val="FFFFFF"/>
              </a:solidFill>
              <a:prstDash val="solid"/>
              <a:miter/>
            </a:ln>
          </p:spPr>
          <p:txBody>
            <a:bodyPr rtlCol="0" anchor="ctr"/>
            <a:lstStyle/>
            <a:p>
              <a:endParaRPr lang="en-US"/>
            </a:p>
          </p:txBody>
        </p:sp>
        <p:sp>
          <p:nvSpPr>
            <p:cNvPr id="1479" name="Freeform: Shape 1478">
              <a:extLst>
                <a:ext uri="{FF2B5EF4-FFF2-40B4-BE49-F238E27FC236}">
                  <a16:creationId xmlns:a16="http://schemas.microsoft.com/office/drawing/2014/main" id="{B8712B47-D0E0-5DAA-C27C-E768334DE9C0}"/>
                </a:ext>
              </a:extLst>
            </p:cNvPr>
            <p:cNvSpPr/>
            <p:nvPr/>
          </p:nvSpPr>
          <p:spPr>
            <a:xfrm>
              <a:off x="4945858" y="1139196"/>
              <a:ext cx="60794" cy="24992"/>
            </a:xfrm>
            <a:custGeom>
              <a:avLst/>
              <a:gdLst>
                <a:gd name="connsiteX0" fmla="*/ 52810 w 60794"/>
                <a:gd name="connsiteY0" fmla="*/ 5569 h 24992"/>
                <a:gd name="connsiteX1" fmla="*/ 39132 w 60794"/>
                <a:gd name="connsiteY1" fmla="*/ 98 h 24992"/>
                <a:gd name="connsiteX2" fmla="*/ 30834 w 60794"/>
                <a:gd name="connsiteY2" fmla="*/ 1010 h 24992"/>
                <a:gd name="connsiteX3" fmla="*/ 4024 w 60794"/>
                <a:gd name="connsiteY3" fmla="*/ 11496 h 24992"/>
                <a:gd name="connsiteX4" fmla="*/ 2929 w 60794"/>
                <a:gd name="connsiteY4" fmla="*/ 15782 h 24992"/>
                <a:gd name="connsiteX5" fmla="*/ 20256 w 60794"/>
                <a:gd name="connsiteY5" fmla="*/ 23807 h 24992"/>
                <a:gd name="connsiteX6" fmla="*/ 51351 w 60794"/>
                <a:gd name="connsiteY6" fmla="*/ 19248 h 24992"/>
                <a:gd name="connsiteX7" fmla="*/ 57096 w 60794"/>
                <a:gd name="connsiteY7" fmla="*/ 13503 h 24992"/>
                <a:gd name="connsiteX8" fmla="*/ 52810 w 60794"/>
                <a:gd name="connsiteY8" fmla="*/ 5569 h 24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794" h="24992">
                  <a:moveTo>
                    <a:pt x="52810" y="5569"/>
                  </a:moveTo>
                  <a:cubicBezTo>
                    <a:pt x="51899" y="-176"/>
                    <a:pt x="43691" y="645"/>
                    <a:pt x="39132" y="98"/>
                  </a:cubicBezTo>
                  <a:cubicBezTo>
                    <a:pt x="36332" y="-240"/>
                    <a:pt x="33497" y="70"/>
                    <a:pt x="30834" y="1010"/>
                  </a:cubicBezTo>
                  <a:cubicBezTo>
                    <a:pt x="21687" y="3946"/>
                    <a:pt x="12732" y="7448"/>
                    <a:pt x="4024" y="11496"/>
                  </a:cubicBezTo>
                  <a:cubicBezTo>
                    <a:pt x="-4457" y="16056"/>
                    <a:pt x="2929" y="15782"/>
                    <a:pt x="2929" y="15782"/>
                  </a:cubicBezTo>
                  <a:cubicBezTo>
                    <a:pt x="8584" y="14688"/>
                    <a:pt x="14876" y="20342"/>
                    <a:pt x="20256" y="23807"/>
                  </a:cubicBezTo>
                  <a:cubicBezTo>
                    <a:pt x="25636" y="27272"/>
                    <a:pt x="37946" y="22074"/>
                    <a:pt x="51351" y="19248"/>
                  </a:cubicBezTo>
                  <a:cubicBezTo>
                    <a:pt x="64756" y="16421"/>
                    <a:pt x="61018" y="14323"/>
                    <a:pt x="57096" y="13503"/>
                  </a:cubicBezTo>
                  <a:cubicBezTo>
                    <a:pt x="53175" y="12682"/>
                    <a:pt x="53631" y="11223"/>
                    <a:pt x="52810" y="5569"/>
                  </a:cubicBezTo>
                  <a:close/>
                </a:path>
              </a:pathLst>
            </a:custGeom>
            <a:grpFill/>
            <a:ln w="4559" cap="flat">
              <a:solidFill>
                <a:srgbClr val="FFFFFF"/>
              </a:solidFill>
              <a:prstDash val="solid"/>
              <a:miter/>
            </a:ln>
          </p:spPr>
          <p:txBody>
            <a:bodyPr rtlCol="0" anchor="ctr"/>
            <a:lstStyle/>
            <a:p>
              <a:endParaRPr lang="en-US"/>
            </a:p>
          </p:txBody>
        </p:sp>
        <p:sp>
          <p:nvSpPr>
            <p:cNvPr id="1480" name="Freeform: Shape 1479">
              <a:extLst>
                <a:ext uri="{FF2B5EF4-FFF2-40B4-BE49-F238E27FC236}">
                  <a16:creationId xmlns:a16="http://schemas.microsoft.com/office/drawing/2014/main" id="{0B89629D-93E4-717C-C9AE-76435371E8F1}"/>
                </a:ext>
              </a:extLst>
            </p:cNvPr>
            <p:cNvSpPr/>
            <p:nvPr/>
          </p:nvSpPr>
          <p:spPr>
            <a:xfrm>
              <a:off x="4991031" y="1097457"/>
              <a:ext cx="29860" cy="22812"/>
            </a:xfrm>
            <a:custGeom>
              <a:avLst/>
              <a:gdLst>
                <a:gd name="connsiteX0" fmla="*/ 12197 w 29860"/>
                <a:gd name="connsiteY0" fmla="*/ 22778 h 22812"/>
                <a:gd name="connsiteX1" fmla="*/ 28976 w 29860"/>
                <a:gd name="connsiteY1" fmla="*/ 14480 h 22812"/>
                <a:gd name="connsiteX2" fmla="*/ 19309 w 29860"/>
                <a:gd name="connsiteY2" fmla="*/ 9100 h 22812"/>
                <a:gd name="connsiteX3" fmla="*/ 19857 w 29860"/>
                <a:gd name="connsiteY3" fmla="*/ 5361 h 22812"/>
                <a:gd name="connsiteX4" fmla="*/ 17030 w 29860"/>
                <a:gd name="connsiteY4" fmla="*/ 802 h 22812"/>
                <a:gd name="connsiteX5" fmla="*/ 5084 w 29860"/>
                <a:gd name="connsiteY5" fmla="*/ 1987 h 22812"/>
                <a:gd name="connsiteX6" fmla="*/ 2440 w 29860"/>
                <a:gd name="connsiteY6" fmla="*/ 7367 h 22812"/>
                <a:gd name="connsiteX7" fmla="*/ 524 w 29860"/>
                <a:gd name="connsiteY7" fmla="*/ 14480 h 22812"/>
                <a:gd name="connsiteX8" fmla="*/ 12197 w 29860"/>
                <a:gd name="connsiteY8" fmla="*/ 22778 h 2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60" h="22812">
                  <a:moveTo>
                    <a:pt x="12197" y="22778"/>
                  </a:moveTo>
                  <a:cubicBezTo>
                    <a:pt x="18635" y="22240"/>
                    <a:pt x="24635" y="19268"/>
                    <a:pt x="28976" y="14480"/>
                  </a:cubicBezTo>
                  <a:cubicBezTo>
                    <a:pt x="32167" y="10833"/>
                    <a:pt x="25601" y="10468"/>
                    <a:pt x="19309" y="9100"/>
                  </a:cubicBezTo>
                  <a:cubicBezTo>
                    <a:pt x="13018" y="7732"/>
                    <a:pt x="17851" y="6547"/>
                    <a:pt x="19857" y="5361"/>
                  </a:cubicBezTo>
                  <a:cubicBezTo>
                    <a:pt x="21863" y="4176"/>
                    <a:pt x="21589" y="1987"/>
                    <a:pt x="17030" y="802"/>
                  </a:cubicBezTo>
                  <a:cubicBezTo>
                    <a:pt x="13072" y="-639"/>
                    <a:pt x="8677" y="-201"/>
                    <a:pt x="5084" y="1987"/>
                  </a:cubicBezTo>
                  <a:cubicBezTo>
                    <a:pt x="-387" y="4541"/>
                    <a:pt x="2440" y="7367"/>
                    <a:pt x="2440" y="7367"/>
                  </a:cubicBezTo>
                  <a:cubicBezTo>
                    <a:pt x="3625" y="10468"/>
                    <a:pt x="3625" y="11380"/>
                    <a:pt x="524" y="14480"/>
                  </a:cubicBezTo>
                  <a:cubicBezTo>
                    <a:pt x="-2576" y="17581"/>
                    <a:pt x="7637" y="21866"/>
                    <a:pt x="12197" y="22778"/>
                  </a:cubicBezTo>
                  <a:close/>
                </a:path>
              </a:pathLst>
            </a:custGeom>
            <a:grpFill/>
            <a:ln w="4559" cap="flat">
              <a:solidFill>
                <a:srgbClr val="FFFFFF"/>
              </a:solidFill>
              <a:prstDash val="solid"/>
              <a:miter/>
            </a:ln>
          </p:spPr>
          <p:txBody>
            <a:bodyPr rtlCol="0" anchor="ctr"/>
            <a:lstStyle/>
            <a:p>
              <a:endParaRPr lang="en-US"/>
            </a:p>
          </p:txBody>
        </p:sp>
        <p:sp>
          <p:nvSpPr>
            <p:cNvPr id="1481" name="Freeform: Shape 1480">
              <a:extLst>
                <a:ext uri="{FF2B5EF4-FFF2-40B4-BE49-F238E27FC236}">
                  <a16:creationId xmlns:a16="http://schemas.microsoft.com/office/drawing/2014/main" id="{337593B3-856D-9E25-D7E9-8D36FFBAEDDA}"/>
                </a:ext>
              </a:extLst>
            </p:cNvPr>
            <p:cNvSpPr/>
            <p:nvPr/>
          </p:nvSpPr>
          <p:spPr>
            <a:xfrm>
              <a:off x="5051960" y="1072872"/>
              <a:ext cx="54182" cy="32022"/>
            </a:xfrm>
            <a:custGeom>
              <a:avLst/>
              <a:gdLst>
                <a:gd name="connsiteX0" fmla="*/ 49843 w 54182"/>
                <a:gd name="connsiteY0" fmla="*/ 27667 h 32022"/>
                <a:gd name="connsiteX1" fmla="*/ 54129 w 54182"/>
                <a:gd name="connsiteY1" fmla="*/ 19733 h 32022"/>
                <a:gd name="connsiteX2" fmla="*/ 43278 w 54182"/>
                <a:gd name="connsiteY2" fmla="*/ 21739 h 32022"/>
                <a:gd name="connsiteX3" fmla="*/ 31605 w 54182"/>
                <a:gd name="connsiteY3" fmla="*/ 19369 h 32022"/>
                <a:gd name="connsiteX4" fmla="*/ 33611 w 54182"/>
                <a:gd name="connsiteY4" fmla="*/ 9429 h 32022"/>
                <a:gd name="connsiteX5" fmla="*/ 29599 w 54182"/>
                <a:gd name="connsiteY5" fmla="*/ 310 h 32022"/>
                <a:gd name="connsiteX6" fmla="*/ 22760 w 54182"/>
                <a:gd name="connsiteY6" fmla="*/ 7149 h 32022"/>
                <a:gd name="connsiteX7" fmla="*/ 15100 w 54182"/>
                <a:gd name="connsiteY7" fmla="*/ 4322 h 32022"/>
                <a:gd name="connsiteX8" fmla="*/ 2243 w 54182"/>
                <a:gd name="connsiteY8" fmla="*/ 5143 h 32022"/>
                <a:gd name="connsiteX9" fmla="*/ 1422 w 54182"/>
                <a:gd name="connsiteY9" fmla="*/ 10614 h 32022"/>
                <a:gd name="connsiteX10" fmla="*/ -37 w 54182"/>
                <a:gd name="connsiteY10" fmla="*/ 24566 h 32022"/>
                <a:gd name="connsiteX11" fmla="*/ 3427 w 54182"/>
                <a:gd name="connsiteY11" fmla="*/ 28488 h 32022"/>
                <a:gd name="connsiteX12" fmla="*/ 19386 w 54182"/>
                <a:gd name="connsiteY12" fmla="*/ 29126 h 32022"/>
                <a:gd name="connsiteX13" fmla="*/ 33885 w 54182"/>
                <a:gd name="connsiteY13" fmla="*/ 30494 h 32022"/>
                <a:gd name="connsiteX14" fmla="*/ 46378 w 54182"/>
                <a:gd name="connsiteY14" fmla="*/ 31132 h 32022"/>
                <a:gd name="connsiteX15" fmla="*/ 49843 w 54182"/>
                <a:gd name="connsiteY15" fmla="*/ 27667 h 3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182" h="32022">
                  <a:moveTo>
                    <a:pt x="49843" y="27667"/>
                  </a:moveTo>
                  <a:cubicBezTo>
                    <a:pt x="52570" y="25962"/>
                    <a:pt x="54202" y="22952"/>
                    <a:pt x="54129" y="19733"/>
                  </a:cubicBezTo>
                  <a:cubicBezTo>
                    <a:pt x="54129" y="16268"/>
                    <a:pt x="46105" y="18821"/>
                    <a:pt x="43278" y="21739"/>
                  </a:cubicBezTo>
                  <a:cubicBezTo>
                    <a:pt x="40450" y="24658"/>
                    <a:pt x="37259" y="22834"/>
                    <a:pt x="31605" y="19369"/>
                  </a:cubicBezTo>
                  <a:cubicBezTo>
                    <a:pt x="25952" y="15903"/>
                    <a:pt x="29052" y="13168"/>
                    <a:pt x="33611" y="9429"/>
                  </a:cubicBezTo>
                  <a:cubicBezTo>
                    <a:pt x="38171" y="5690"/>
                    <a:pt x="33611" y="2043"/>
                    <a:pt x="29599" y="310"/>
                  </a:cubicBezTo>
                  <a:cubicBezTo>
                    <a:pt x="25587" y="-1423"/>
                    <a:pt x="25040" y="3775"/>
                    <a:pt x="22760" y="7149"/>
                  </a:cubicBezTo>
                  <a:cubicBezTo>
                    <a:pt x="20480" y="10523"/>
                    <a:pt x="18201" y="7149"/>
                    <a:pt x="15100" y="4322"/>
                  </a:cubicBezTo>
                  <a:cubicBezTo>
                    <a:pt x="11999" y="1496"/>
                    <a:pt x="3975" y="4322"/>
                    <a:pt x="2243" y="5143"/>
                  </a:cubicBezTo>
                  <a:cubicBezTo>
                    <a:pt x="510" y="5964"/>
                    <a:pt x="-37" y="6329"/>
                    <a:pt x="1422" y="10614"/>
                  </a:cubicBezTo>
                  <a:cubicBezTo>
                    <a:pt x="2880" y="14900"/>
                    <a:pt x="236" y="19733"/>
                    <a:pt x="-37" y="24566"/>
                  </a:cubicBezTo>
                  <a:cubicBezTo>
                    <a:pt x="-311" y="29399"/>
                    <a:pt x="3427" y="28488"/>
                    <a:pt x="3427" y="28488"/>
                  </a:cubicBezTo>
                  <a:cubicBezTo>
                    <a:pt x="8608" y="30029"/>
                    <a:pt x="14097" y="30247"/>
                    <a:pt x="19386" y="29126"/>
                  </a:cubicBezTo>
                  <a:cubicBezTo>
                    <a:pt x="24255" y="28305"/>
                    <a:pt x="29253" y="28779"/>
                    <a:pt x="33885" y="30494"/>
                  </a:cubicBezTo>
                  <a:cubicBezTo>
                    <a:pt x="37824" y="32235"/>
                    <a:pt x="42274" y="32463"/>
                    <a:pt x="46378" y="31132"/>
                  </a:cubicBezTo>
                  <a:cubicBezTo>
                    <a:pt x="51302" y="29673"/>
                    <a:pt x="47016" y="29126"/>
                    <a:pt x="49843" y="27667"/>
                  </a:cubicBezTo>
                  <a:close/>
                </a:path>
              </a:pathLst>
            </a:custGeom>
            <a:grpFill/>
            <a:ln w="4559" cap="flat">
              <a:solidFill>
                <a:srgbClr val="FFFFFF"/>
              </a:solidFill>
              <a:prstDash val="solid"/>
              <a:miter/>
            </a:ln>
          </p:spPr>
          <p:txBody>
            <a:bodyPr rtlCol="0" anchor="ctr"/>
            <a:lstStyle/>
            <a:p>
              <a:endParaRPr lang="en-US"/>
            </a:p>
          </p:txBody>
        </p:sp>
        <p:sp>
          <p:nvSpPr>
            <p:cNvPr id="1482" name="Freeform: Shape 1481">
              <a:extLst>
                <a:ext uri="{FF2B5EF4-FFF2-40B4-BE49-F238E27FC236}">
                  <a16:creationId xmlns:a16="http://schemas.microsoft.com/office/drawing/2014/main" id="{655D63EA-B959-3DA9-D1CA-B255C198511E}"/>
                </a:ext>
              </a:extLst>
            </p:cNvPr>
            <p:cNvSpPr/>
            <p:nvPr/>
          </p:nvSpPr>
          <p:spPr>
            <a:xfrm>
              <a:off x="5043880" y="980393"/>
              <a:ext cx="19047" cy="59534"/>
            </a:xfrm>
            <a:custGeom>
              <a:avLst/>
              <a:gdLst>
                <a:gd name="connsiteX0" fmla="*/ 9228 w 19047"/>
                <a:gd name="connsiteY0" fmla="*/ 11904 h 59534"/>
                <a:gd name="connsiteX1" fmla="*/ 1204 w 19047"/>
                <a:gd name="connsiteY1" fmla="*/ 14458 h 59534"/>
                <a:gd name="connsiteX2" fmla="*/ 2936 w 19047"/>
                <a:gd name="connsiteY2" fmla="*/ 23577 h 59534"/>
                <a:gd name="connsiteX3" fmla="*/ 8316 w 19047"/>
                <a:gd name="connsiteY3" fmla="*/ 35796 h 59534"/>
                <a:gd name="connsiteX4" fmla="*/ 11234 w 19047"/>
                <a:gd name="connsiteY4" fmla="*/ 44915 h 59534"/>
                <a:gd name="connsiteX5" fmla="*/ 14882 w 19047"/>
                <a:gd name="connsiteY5" fmla="*/ 55766 h 59534"/>
                <a:gd name="connsiteX6" fmla="*/ 18894 w 19047"/>
                <a:gd name="connsiteY6" fmla="*/ 57773 h 59534"/>
                <a:gd name="connsiteX7" fmla="*/ 16614 w 19047"/>
                <a:gd name="connsiteY7" fmla="*/ 42635 h 59534"/>
                <a:gd name="connsiteX8" fmla="*/ 15155 w 19047"/>
                <a:gd name="connsiteY8" fmla="*/ 28136 h 59534"/>
                <a:gd name="connsiteX9" fmla="*/ 13787 w 19047"/>
                <a:gd name="connsiteY9" fmla="*/ 4518 h 59534"/>
                <a:gd name="connsiteX10" fmla="*/ 3484 w 19047"/>
                <a:gd name="connsiteY10" fmla="*/ 506 h 59534"/>
                <a:gd name="connsiteX11" fmla="*/ 3484 w 19047"/>
                <a:gd name="connsiteY11" fmla="*/ 4792 h 59534"/>
                <a:gd name="connsiteX12" fmla="*/ 6948 w 19047"/>
                <a:gd name="connsiteY12" fmla="*/ 8713 h 59534"/>
                <a:gd name="connsiteX13" fmla="*/ 9228 w 19047"/>
                <a:gd name="connsiteY13" fmla="*/ 11904 h 59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47" h="59534">
                  <a:moveTo>
                    <a:pt x="9228" y="11904"/>
                  </a:moveTo>
                  <a:cubicBezTo>
                    <a:pt x="4304" y="10992"/>
                    <a:pt x="3210" y="10172"/>
                    <a:pt x="1204" y="14458"/>
                  </a:cubicBezTo>
                  <a:cubicBezTo>
                    <a:pt x="-803" y="18744"/>
                    <a:pt x="-529" y="18744"/>
                    <a:pt x="2936" y="23577"/>
                  </a:cubicBezTo>
                  <a:cubicBezTo>
                    <a:pt x="5945" y="27000"/>
                    <a:pt x="7824" y="31267"/>
                    <a:pt x="8316" y="35796"/>
                  </a:cubicBezTo>
                  <a:cubicBezTo>
                    <a:pt x="8408" y="39051"/>
                    <a:pt x="9420" y="42214"/>
                    <a:pt x="11234" y="44915"/>
                  </a:cubicBezTo>
                  <a:cubicBezTo>
                    <a:pt x="12657" y="48460"/>
                    <a:pt x="13870" y="52083"/>
                    <a:pt x="14882" y="55766"/>
                  </a:cubicBezTo>
                  <a:cubicBezTo>
                    <a:pt x="14882" y="55766"/>
                    <a:pt x="18894" y="62606"/>
                    <a:pt x="18894" y="57773"/>
                  </a:cubicBezTo>
                  <a:cubicBezTo>
                    <a:pt x="19295" y="52619"/>
                    <a:pt x="18511" y="47443"/>
                    <a:pt x="16614" y="42635"/>
                  </a:cubicBezTo>
                  <a:cubicBezTo>
                    <a:pt x="14380" y="38141"/>
                    <a:pt x="13861" y="32985"/>
                    <a:pt x="15155" y="28136"/>
                  </a:cubicBezTo>
                  <a:cubicBezTo>
                    <a:pt x="16067" y="20111"/>
                    <a:pt x="18621" y="8439"/>
                    <a:pt x="13787" y="4518"/>
                  </a:cubicBezTo>
                  <a:cubicBezTo>
                    <a:pt x="8955" y="597"/>
                    <a:pt x="5489" y="-953"/>
                    <a:pt x="3484" y="506"/>
                  </a:cubicBezTo>
                  <a:cubicBezTo>
                    <a:pt x="1477" y="1965"/>
                    <a:pt x="1477" y="1053"/>
                    <a:pt x="3484" y="4792"/>
                  </a:cubicBezTo>
                  <a:cubicBezTo>
                    <a:pt x="5489" y="8530"/>
                    <a:pt x="3484" y="8713"/>
                    <a:pt x="6948" y="8713"/>
                  </a:cubicBezTo>
                  <a:cubicBezTo>
                    <a:pt x="10413" y="8713"/>
                    <a:pt x="14061" y="12725"/>
                    <a:pt x="9228" y="11904"/>
                  </a:cubicBezTo>
                  <a:close/>
                </a:path>
              </a:pathLst>
            </a:custGeom>
            <a:grpFill/>
            <a:ln w="4559" cap="flat">
              <a:solidFill>
                <a:srgbClr val="FFFFFF"/>
              </a:solidFill>
              <a:prstDash val="solid"/>
              <a:miter/>
            </a:ln>
          </p:spPr>
          <p:txBody>
            <a:bodyPr rtlCol="0" anchor="ctr"/>
            <a:lstStyle/>
            <a:p>
              <a:endParaRPr lang="en-US"/>
            </a:p>
          </p:txBody>
        </p:sp>
        <p:sp>
          <p:nvSpPr>
            <p:cNvPr id="1483" name="Freeform: Shape 1482">
              <a:extLst>
                <a:ext uri="{FF2B5EF4-FFF2-40B4-BE49-F238E27FC236}">
                  <a16:creationId xmlns:a16="http://schemas.microsoft.com/office/drawing/2014/main" id="{22B029DE-D8D9-6635-1274-727C0013CA11}"/>
                </a:ext>
              </a:extLst>
            </p:cNvPr>
            <p:cNvSpPr/>
            <p:nvPr/>
          </p:nvSpPr>
          <p:spPr>
            <a:xfrm>
              <a:off x="4995771" y="893453"/>
              <a:ext cx="39549" cy="11063"/>
            </a:xfrm>
            <a:custGeom>
              <a:avLst/>
              <a:gdLst>
                <a:gd name="connsiteX0" fmla="*/ 5724 w 39549"/>
                <a:gd name="connsiteY0" fmla="*/ 3369 h 11063"/>
                <a:gd name="connsiteX1" fmla="*/ 39099 w 39549"/>
                <a:gd name="connsiteY1" fmla="*/ 11029 h 11063"/>
                <a:gd name="connsiteX2" fmla="*/ 8824 w 39549"/>
                <a:gd name="connsiteY2" fmla="*/ 1910 h 11063"/>
                <a:gd name="connsiteX3" fmla="*/ 5724 w 39549"/>
                <a:gd name="connsiteY3" fmla="*/ 3369 h 11063"/>
              </a:gdLst>
              <a:ahLst/>
              <a:cxnLst>
                <a:cxn ang="0">
                  <a:pos x="connsiteX0" y="connsiteY0"/>
                </a:cxn>
                <a:cxn ang="0">
                  <a:pos x="connsiteX1" y="connsiteY1"/>
                </a:cxn>
                <a:cxn ang="0">
                  <a:pos x="connsiteX2" y="connsiteY2"/>
                </a:cxn>
                <a:cxn ang="0">
                  <a:pos x="connsiteX3" y="connsiteY3"/>
                </a:cxn>
              </a:cxnLst>
              <a:rect l="l" t="t" r="r" b="b"/>
              <a:pathLst>
                <a:path w="39549" h="11063">
                  <a:moveTo>
                    <a:pt x="5724" y="3369"/>
                  </a:moveTo>
                  <a:cubicBezTo>
                    <a:pt x="16493" y="7269"/>
                    <a:pt x="27700" y="9842"/>
                    <a:pt x="39099" y="11029"/>
                  </a:cubicBezTo>
                  <a:cubicBezTo>
                    <a:pt x="42199" y="10208"/>
                    <a:pt x="26788" y="7017"/>
                    <a:pt x="8824" y="1910"/>
                  </a:cubicBezTo>
                  <a:cubicBezTo>
                    <a:pt x="-9140" y="-3196"/>
                    <a:pt x="5724" y="3369"/>
                    <a:pt x="5724" y="3369"/>
                  </a:cubicBezTo>
                  <a:close/>
                </a:path>
              </a:pathLst>
            </a:custGeom>
            <a:grpFill/>
            <a:ln w="4559" cap="flat">
              <a:solidFill>
                <a:srgbClr val="FFFFFF"/>
              </a:solidFill>
              <a:prstDash val="solid"/>
              <a:miter/>
            </a:ln>
          </p:spPr>
          <p:txBody>
            <a:bodyPr rtlCol="0" anchor="ctr"/>
            <a:lstStyle/>
            <a:p>
              <a:endParaRPr lang="en-US"/>
            </a:p>
          </p:txBody>
        </p:sp>
        <p:sp>
          <p:nvSpPr>
            <p:cNvPr id="1484" name="Freeform: Shape 1483">
              <a:extLst>
                <a:ext uri="{FF2B5EF4-FFF2-40B4-BE49-F238E27FC236}">
                  <a16:creationId xmlns:a16="http://schemas.microsoft.com/office/drawing/2014/main" id="{F2F08500-92FC-2ABA-E37F-C57AACCB14F2}"/>
                </a:ext>
              </a:extLst>
            </p:cNvPr>
            <p:cNvSpPr/>
            <p:nvPr/>
          </p:nvSpPr>
          <p:spPr>
            <a:xfrm>
              <a:off x="5075156" y="896910"/>
              <a:ext cx="19614" cy="17442"/>
            </a:xfrm>
            <a:custGeom>
              <a:avLst/>
              <a:gdLst>
                <a:gd name="connsiteX0" fmla="*/ 3302 w 19614"/>
                <a:gd name="connsiteY0" fmla="*/ 17238 h 17442"/>
                <a:gd name="connsiteX1" fmla="*/ 19534 w 19614"/>
                <a:gd name="connsiteY1" fmla="*/ 3012 h 17442"/>
                <a:gd name="connsiteX2" fmla="*/ 12421 w 19614"/>
                <a:gd name="connsiteY2" fmla="*/ 459 h 17442"/>
                <a:gd name="connsiteX3" fmla="*/ 6676 w 19614"/>
                <a:gd name="connsiteY3" fmla="*/ 8119 h 17442"/>
                <a:gd name="connsiteX4" fmla="*/ 1022 w 19614"/>
                <a:gd name="connsiteY4" fmla="*/ 14411 h 17442"/>
                <a:gd name="connsiteX5" fmla="*/ 3302 w 19614"/>
                <a:gd name="connsiteY5" fmla="*/ 17238 h 1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4" h="17442">
                  <a:moveTo>
                    <a:pt x="3302" y="17238"/>
                  </a:moveTo>
                  <a:cubicBezTo>
                    <a:pt x="20993" y="18970"/>
                    <a:pt x="19534" y="7024"/>
                    <a:pt x="19534" y="3012"/>
                  </a:cubicBezTo>
                  <a:cubicBezTo>
                    <a:pt x="19534" y="-1000"/>
                    <a:pt x="14701" y="-88"/>
                    <a:pt x="12421" y="459"/>
                  </a:cubicBezTo>
                  <a:cubicBezTo>
                    <a:pt x="10141" y="1006"/>
                    <a:pt x="8409" y="4745"/>
                    <a:pt x="6676" y="8119"/>
                  </a:cubicBezTo>
                  <a:cubicBezTo>
                    <a:pt x="4944" y="11493"/>
                    <a:pt x="4396" y="11310"/>
                    <a:pt x="1022" y="14411"/>
                  </a:cubicBezTo>
                  <a:cubicBezTo>
                    <a:pt x="-2352" y="17511"/>
                    <a:pt x="3302" y="17238"/>
                    <a:pt x="3302" y="17238"/>
                  </a:cubicBezTo>
                  <a:close/>
                </a:path>
              </a:pathLst>
            </a:custGeom>
            <a:grpFill/>
            <a:ln w="4559" cap="flat">
              <a:solidFill>
                <a:srgbClr val="FFFFFF"/>
              </a:solidFill>
              <a:prstDash val="solid"/>
              <a:miter/>
            </a:ln>
          </p:spPr>
          <p:txBody>
            <a:bodyPr rtlCol="0" anchor="ctr"/>
            <a:lstStyle/>
            <a:p>
              <a:endParaRPr lang="en-US"/>
            </a:p>
          </p:txBody>
        </p:sp>
        <p:sp>
          <p:nvSpPr>
            <p:cNvPr id="1485" name="Freeform: Shape 1484">
              <a:extLst>
                <a:ext uri="{FF2B5EF4-FFF2-40B4-BE49-F238E27FC236}">
                  <a16:creationId xmlns:a16="http://schemas.microsoft.com/office/drawing/2014/main" id="{A8BA5078-451C-C439-9F00-C74D2E79DCFF}"/>
                </a:ext>
              </a:extLst>
            </p:cNvPr>
            <p:cNvSpPr/>
            <p:nvPr/>
          </p:nvSpPr>
          <p:spPr>
            <a:xfrm>
              <a:off x="5058669" y="840163"/>
              <a:ext cx="11783" cy="4900"/>
            </a:xfrm>
            <a:custGeom>
              <a:avLst/>
              <a:gdLst>
                <a:gd name="connsiteX0" fmla="*/ 1278 w 11783"/>
                <a:gd name="connsiteY0" fmla="*/ 2492 h 4900"/>
                <a:gd name="connsiteX1" fmla="*/ 6111 w 11783"/>
                <a:gd name="connsiteY1" fmla="*/ 3313 h 4900"/>
                <a:gd name="connsiteX2" fmla="*/ 9759 w 11783"/>
                <a:gd name="connsiteY2" fmla="*/ 486 h 4900"/>
                <a:gd name="connsiteX3" fmla="*/ 1278 w 11783"/>
                <a:gd name="connsiteY3" fmla="*/ 2492 h 4900"/>
              </a:gdLst>
              <a:ahLst/>
              <a:cxnLst>
                <a:cxn ang="0">
                  <a:pos x="connsiteX0" y="connsiteY0"/>
                </a:cxn>
                <a:cxn ang="0">
                  <a:pos x="connsiteX1" y="connsiteY1"/>
                </a:cxn>
                <a:cxn ang="0">
                  <a:pos x="connsiteX2" y="connsiteY2"/>
                </a:cxn>
                <a:cxn ang="0">
                  <a:pos x="connsiteX3" y="connsiteY3"/>
                </a:cxn>
              </a:cxnLst>
              <a:rect l="l" t="t" r="r" b="b"/>
              <a:pathLst>
                <a:path w="11783" h="4900">
                  <a:moveTo>
                    <a:pt x="1278" y="2492"/>
                  </a:moveTo>
                  <a:cubicBezTo>
                    <a:pt x="-1640" y="5045"/>
                    <a:pt x="366" y="5866"/>
                    <a:pt x="6111" y="3313"/>
                  </a:cubicBezTo>
                  <a:cubicBezTo>
                    <a:pt x="6111" y="3313"/>
                    <a:pt x="15777" y="1671"/>
                    <a:pt x="9759" y="486"/>
                  </a:cubicBezTo>
                  <a:cubicBezTo>
                    <a:pt x="3740" y="-699"/>
                    <a:pt x="4105" y="212"/>
                    <a:pt x="1278" y="2492"/>
                  </a:cubicBezTo>
                  <a:close/>
                </a:path>
              </a:pathLst>
            </a:custGeom>
            <a:grpFill/>
            <a:ln w="4559" cap="flat">
              <a:solidFill>
                <a:srgbClr val="FFFFFF"/>
              </a:solidFill>
              <a:prstDash val="solid"/>
              <a:miter/>
            </a:ln>
          </p:spPr>
          <p:txBody>
            <a:bodyPr rtlCol="0" anchor="ctr"/>
            <a:lstStyle/>
            <a:p>
              <a:endParaRPr lang="en-US"/>
            </a:p>
          </p:txBody>
        </p:sp>
        <p:sp>
          <p:nvSpPr>
            <p:cNvPr id="1486" name="Freeform: Shape 1485">
              <a:extLst>
                <a:ext uri="{FF2B5EF4-FFF2-40B4-BE49-F238E27FC236}">
                  <a16:creationId xmlns:a16="http://schemas.microsoft.com/office/drawing/2014/main" id="{2BA6267A-86E3-E80C-1E2E-E218DB165AA7}"/>
                </a:ext>
              </a:extLst>
            </p:cNvPr>
            <p:cNvSpPr/>
            <p:nvPr/>
          </p:nvSpPr>
          <p:spPr>
            <a:xfrm>
              <a:off x="5022416" y="819125"/>
              <a:ext cx="18952" cy="14764"/>
            </a:xfrm>
            <a:custGeom>
              <a:avLst/>
              <a:gdLst>
                <a:gd name="connsiteX0" fmla="*/ 16376 w 18952"/>
                <a:gd name="connsiteY0" fmla="*/ 11585 h 14764"/>
                <a:gd name="connsiteX1" fmla="*/ 18108 w 18952"/>
                <a:gd name="connsiteY1" fmla="*/ 3013 h 14764"/>
                <a:gd name="connsiteX2" fmla="*/ 1876 w 18952"/>
                <a:gd name="connsiteY2" fmla="*/ 10126 h 14764"/>
                <a:gd name="connsiteX3" fmla="*/ 6709 w 18952"/>
                <a:gd name="connsiteY3" fmla="*/ 14685 h 14764"/>
                <a:gd name="connsiteX4" fmla="*/ 15828 w 18952"/>
                <a:gd name="connsiteY4" fmla="*/ 13864 h 14764"/>
                <a:gd name="connsiteX5" fmla="*/ 16376 w 18952"/>
                <a:gd name="connsiteY5" fmla="*/ 11585 h 1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52" h="14764">
                  <a:moveTo>
                    <a:pt x="16376" y="11585"/>
                  </a:moveTo>
                  <a:cubicBezTo>
                    <a:pt x="19840" y="10126"/>
                    <a:pt x="19020" y="11038"/>
                    <a:pt x="18108" y="3013"/>
                  </a:cubicBezTo>
                  <a:cubicBezTo>
                    <a:pt x="17196" y="-5012"/>
                    <a:pt x="8168" y="4746"/>
                    <a:pt x="1876" y="10126"/>
                  </a:cubicBezTo>
                  <a:cubicBezTo>
                    <a:pt x="-4416" y="15506"/>
                    <a:pt x="6709" y="14685"/>
                    <a:pt x="6709" y="14685"/>
                  </a:cubicBezTo>
                  <a:cubicBezTo>
                    <a:pt x="13275" y="13591"/>
                    <a:pt x="18108" y="14685"/>
                    <a:pt x="15828" y="13864"/>
                  </a:cubicBezTo>
                  <a:cubicBezTo>
                    <a:pt x="13549" y="13044"/>
                    <a:pt x="13001" y="12953"/>
                    <a:pt x="16376" y="11585"/>
                  </a:cubicBezTo>
                  <a:close/>
                </a:path>
              </a:pathLst>
            </a:custGeom>
            <a:grpFill/>
            <a:ln w="4559" cap="flat">
              <a:solidFill>
                <a:srgbClr val="FFFFFF"/>
              </a:solidFill>
              <a:prstDash val="solid"/>
              <a:miter/>
            </a:ln>
          </p:spPr>
          <p:txBody>
            <a:bodyPr rtlCol="0" anchor="ctr"/>
            <a:lstStyle/>
            <a:p>
              <a:endParaRPr lang="en-US"/>
            </a:p>
          </p:txBody>
        </p:sp>
        <p:sp>
          <p:nvSpPr>
            <p:cNvPr id="1487" name="Freeform: Shape 1486">
              <a:extLst>
                <a:ext uri="{FF2B5EF4-FFF2-40B4-BE49-F238E27FC236}">
                  <a16:creationId xmlns:a16="http://schemas.microsoft.com/office/drawing/2014/main" id="{639D220A-9B25-9392-5FC6-B6B8EF59738A}"/>
                </a:ext>
              </a:extLst>
            </p:cNvPr>
            <p:cNvSpPr/>
            <p:nvPr/>
          </p:nvSpPr>
          <p:spPr>
            <a:xfrm>
              <a:off x="5078236" y="799782"/>
              <a:ext cx="16056" cy="15915"/>
            </a:xfrm>
            <a:custGeom>
              <a:avLst/>
              <a:gdLst>
                <a:gd name="connsiteX0" fmla="*/ 3050 w 16056"/>
                <a:gd name="connsiteY0" fmla="*/ 15243 h 15915"/>
                <a:gd name="connsiteX1" fmla="*/ 14722 w 16056"/>
                <a:gd name="connsiteY1" fmla="*/ 10684 h 15915"/>
                <a:gd name="connsiteX2" fmla="*/ 13627 w 16056"/>
                <a:gd name="connsiteY2" fmla="*/ 1018 h 15915"/>
                <a:gd name="connsiteX3" fmla="*/ 5876 w 16056"/>
                <a:gd name="connsiteY3" fmla="*/ 5212 h 15915"/>
                <a:gd name="connsiteX4" fmla="*/ 223 w 16056"/>
                <a:gd name="connsiteY4" fmla="*/ 12690 h 15915"/>
                <a:gd name="connsiteX5" fmla="*/ 3050 w 16056"/>
                <a:gd name="connsiteY5" fmla="*/ 15243 h 1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56" h="15915">
                  <a:moveTo>
                    <a:pt x="3050" y="15243"/>
                  </a:moveTo>
                  <a:cubicBezTo>
                    <a:pt x="7062" y="12416"/>
                    <a:pt x="12169" y="12690"/>
                    <a:pt x="14722" y="10684"/>
                  </a:cubicBezTo>
                  <a:cubicBezTo>
                    <a:pt x="17275" y="8678"/>
                    <a:pt x="15542" y="4392"/>
                    <a:pt x="13627" y="1018"/>
                  </a:cubicBezTo>
                  <a:cubicBezTo>
                    <a:pt x="11713" y="-2356"/>
                    <a:pt x="7335" y="3297"/>
                    <a:pt x="5876" y="5212"/>
                  </a:cubicBezTo>
                  <a:cubicBezTo>
                    <a:pt x="4418" y="7127"/>
                    <a:pt x="1591" y="7583"/>
                    <a:pt x="223" y="12690"/>
                  </a:cubicBezTo>
                  <a:cubicBezTo>
                    <a:pt x="-1145" y="17796"/>
                    <a:pt x="3050" y="15243"/>
                    <a:pt x="3050" y="15243"/>
                  </a:cubicBezTo>
                  <a:close/>
                </a:path>
              </a:pathLst>
            </a:custGeom>
            <a:grpFill/>
            <a:ln w="4559" cap="flat">
              <a:solidFill>
                <a:srgbClr val="FFFFFF"/>
              </a:solidFill>
              <a:prstDash val="solid"/>
              <a:miter/>
            </a:ln>
          </p:spPr>
          <p:txBody>
            <a:bodyPr rtlCol="0" anchor="ctr"/>
            <a:lstStyle/>
            <a:p>
              <a:endParaRPr lang="en-US"/>
            </a:p>
          </p:txBody>
        </p:sp>
        <p:sp>
          <p:nvSpPr>
            <p:cNvPr id="1488" name="Freeform: Shape 1487">
              <a:extLst>
                <a:ext uri="{FF2B5EF4-FFF2-40B4-BE49-F238E27FC236}">
                  <a16:creationId xmlns:a16="http://schemas.microsoft.com/office/drawing/2014/main" id="{2BA8B544-1B86-AD8E-B11D-E69231753983}"/>
                </a:ext>
              </a:extLst>
            </p:cNvPr>
            <p:cNvSpPr/>
            <p:nvPr/>
          </p:nvSpPr>
          <p:spPr>
            <a:xfrm>
              <a:off x="5014479" y="720331"/>
              <a:ext cx="29907" cy="12042"/>
            </a:xfrm>
            <a:custGeom>
              <a:avLst/>
              <a:gdLst>
                <a:gd name="connsiteX0" fmla="*/ 968 w 29907"/>
                <a:gd name="connsiteY0" fmla="*/ 9158 h 12042"/>
                <a:gd name="connsiteX1" fmla="*/ 4980 w 29907"/>
                <a:gd name="connsiteY1" fmla="*/ 11438 h 12042"/>
                <a:gd name="connsiteX2" fmla="*/ 27230 w 29907"/>
                <a:gd name="connsiteY2" fmla="*/ 8338 h 12042"/>
                <a:gd name="connsiteX3" fmla="*/ 18111 w 29907"/>
                <a:gd name="connsiteY3" fmla="*/ 1225 h 12042"/>
                <a:gd name="connsiteX4" fmla="*/ 968 w 29907"/>
                <a:gd name="connsiteY4" fmla="*/ 9158 h 12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7" h="12042">
                  <a:moveTo>
                    <a:pt x="968" y="9158"/>
                  </a:moveTo>
                  <a:cubicBezTo>
                    <a:pt x="-2771" y="13718"/>
                    <a:pt x="4980" y="11438"/>
                    <a:pt x="4980" y="11438"/>
                  </a:cubicBezTo>
                  <a:lnTo>
                    <a:pt x="27230" y="8338"/>
                  </a:lnTo>
                  <a:cubicBezTo>
                    <a:pt x="33157" y="7517"/>
                    <a:pt x="28598" y="5511"/>
                    <a:pt x="18111" y="1225"/>
                  </a:cubicBezTo>
                  <a:cubicBezTo>
                    <a:pt x="7624" y="-3061"/>
                    <a:pt x="4706" y="4599"/>
                    <a:pt x="968" y="9158"/>
                  </a:cubicBezTo>
                  <a:close/>
                </a:path>
              </a:pathLst>
            </a:custGeom>
            <a:grpFill/>
            <a:ln w="4559" cap="flat">
              <a:solidFill>
                <a:srgbClr val="FFFFFF"/>
              </a:solidFill>
              <a:prstDash val="solid"/>
              <a:miter/>
            </a:ln>
          </p:spPr>
          <p:txBody>
            <a:bodyPr rtlCol="0" anchor="ctr"/>
            <a:lstStyle/>
            <a:p>
              <a:endParaRPr lang="en-US"/>
            </a:p>
          </p:txBody>
        </p:sp>
        <p:sp>
          <p:nvSpPr>
            <p:cNvPr id="1489" name="Freeform: Shape 1488">
              <a:extLst>
                <a:ext uri="{FF2B5EF4-FFF2-40B4-BE49-F238E27FC236}">
                  <a16:creationId xmlns:a16="http://schemas.microsoft.com/office/drawing/2014/main" id="{9D584E7D-C2C3-B021-7A94-2DADCB6CFCEF}"/>
                </a:ext>
              </a:extLst>
            </p:cNvPr>
            <p:cNvSpPr/>
            <p:nvPr/>
          </p:nvSpPr>
          <p:spPr>
            <a:xfrm>
              <a:off x="4197417" y="1976959"/>
              <a:ext cx="15199" cy="6605"/>
            </a:xfrm>
            <a:custGeom>
              <a:avLst/>
              <a:gdLst>
                <a:gd name="connsiteX0" fmla="*/ 3892 w 15199"/>
                <a:gd name="connsiteY0" fmla="*/ 1003 h 6605"/>
                <a:gd name="connsiteX1" fmla="*/ 1065 w 15199"/>
                <a:gd name="connsiteY1" fmla="*/ 4377 h 6605"/>
                <a:gd name="connsiteX2" fmla="*/ 5898 w 15199"/>
                <a:gd name="connsiteY2" fmla="*/ 5562 h 6605"/>
                <a:gd name="connsiteX3" fmla="*/ 11278 w 15199"/>
                <a:gd name="connsiteY3" fmla="*/ 2735 h 6605"/>
                <a:gd name="connsiteX4" fmla="*/ 13558 w 15199"/>
                <a:gd name="connsiteY4" fmla="*/ 1276 h 6605"/>
                <a:gd name="connsiteX5" fmla="*/ 3892 w 15199"/>
                <a:gd name="connsiteY5" fmla="*/ 1003 h 6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99" h="6605">
                  <a:moveTo>
                    <a:pt x="3892" y="1003"/>
                  </a:moveTo>
                  <a:cubicBezTo>
                    <a:pt x="1612" y="1823"/>
                    <a:pt x="-1853" y="1823"/>
                    <a:pt x="1065" y="4377"/>
                  </a:cubicBezTo>
                  <a:cubicBezTo>
                    <a:pt x="1065" y="4377"/>
                    <a:pt x="3618" y="8389"/>
                    <a:pt x="5898" y="5562"/>
                  </a:cubicBezTo>
                  <a:cubicBezTo>
                    <a:pt x="8178" y="2735"/>
                    <a:pt x="9637" y="1550"/>
                    <a:pt x="11278" y="2735"/>
                  </a:cubicBezTo>
                  <a:cubicBezTo>
                    <a:pt x="12920" y="3921"/>
                    <a:pt x="17570" y="3556"/>
                    <a:pt x="13558" y="1276"/>
                  </a:cubicBezTo>
                  <a:cubicBezTo>
                    <a:pt x="10567" y="-365"/>
                    <a:pt x="6965" y="-475"/>
                    <a:pt x="3892" y="1003"/>
                  </a:cubicBezTo>
                  <a:close/>
                </a:path>
              </a:pathLst>
            </a:custGeom>
            <a:grpFill/>
            <a:ln w="4559" cap="flat">
              <a:solidFill>
                <a:srgbClr val="FFFFFF"/>
              </a:solidFill>
              <a:prstDash val="solid"/>
              <a:miter/>
            </a:ln>
          </p:spPr>
          <p:txBody>
            <a:bodyPr rtlCol="0" anchor="ctr"/>
            <a:lstStyle/>
            <a:p>
              <a:endParaRPr lang="en-US"/>
            </a:p>
          </p:txBody>
        </p:sp>
        <p:sp>
          <p:nvSpPr>
            <p:cNvPr id="1490" name="Freeform: Shape 1489">
              <a:extLst>
                <a:ext uri="{FF2B5EF4-FFF2-40B4-BE49-F238E27FC236}">
                  <a16:creationId xmlns:a16="http://schemas.microsoft.com/office/drawing/2014/main" id="{A79C7D47-5630-DDE4-14FE-A509D4414451}"/>
                </a:ext>
              </a:extLst>
            </p:cNvPr>
            <p:cNvSpPr/>
            <p:nvPr/>
          </p:nvSpPr>
          <p:spPr>
            <a:xfrm>
              <a:off x="4188925" y="1971855"/>
              <a:ext cx="11111" cy="5565"/>
            </a:xfrm>
            <a:custGeom>
              <a:avLst/>
              <a:gdLst>
                <a:gd name="connsiteX0" fmla="*/ 986 w 11111"/>
                <a:gd name="connsiteY0" fmla="*/ 2094 h 5565"/>
                <a:gd name="connsiteX1" fmla="*/ 5819 w 11111"/>
                <a:gd name="connsiteY1" fmla="*/ 4921 h 5565"/>
                <a:gd name="connsiteX2" fmla="*/ 9831 w 11111"/>
                <a:gd name="connsiteY2" fmla="*/ 88 h 5565"/>
                <a:gd name="connsiteX3" fmla="*/ 986 w 11111"/>
                <a:gd name="connsiteY3" fmla="*/ 2094 h 5565"/>
              </a:gdLst>
              <a:ahLst/>
              <a:cxnLst>
                <a:cxn ang="0">
                  <a:pos x="connsiteX0" y="connsiteY0"/>
                </a:cxn>
                <a:cxn ang="0">
                  <a:pos x="connsiteX1" y="connsiteY1"/>
                </a:cxn>
                <a:cxn ang="0">
                  <a:pos x="connsiteX2" y="connsiteY2"/>
                </a:cxn>
                <a:cxn ang="0">
                  <a:pos x="connsiteX3" y="connsiteY3"/>
                </a:cxn>
              </a:cxnLst>
              <a:rect l="l" t="t" r="r" b="b"/>
              <a:pathLst>
                <a:path w="11111" h="5565">
                  <a:moveTo>
                    <a:pt x="986" y="2094"/>
                  </a:moveTo>
                  <a:cubicBezTo>
                    <a:pt x="-1020" y="4374"/>
                    <a:pt x="-473" y="6654"/>
                    <a:pt x="5819" y="4921"/>
                  </a:cubicBezTo>
                  <a:cubicBezTo>
                    <a:pt x="5819" y="4921"/>
                    <a:pt x="14117" y="362"/>
                    <a:pt x="9831" y="88"/>
                  </a:cubicBezTo>
                  <a:cubicBezTo>
                    <a:pt x="5545" y="-185"/>
                    <a:pt x="2992" y="-185"/>
                    <a:pt x="986" y="2094"/>
                  </a:cubicBezTo>
                  <a:close/>
                </a:path>
              </a:pathLst>
            </a:custGeom>
            <a:grpFill/>
            <a:ln w="4559" cap="flat">
              <a:solidFill>
                <a:srgbClr val="FFFFFF"/>
              </a:solidFill>
              <a:prstDash val="solid"/>
              <a:miter/>
            </a:ln>
          </p:spPr>
          <p:txBody>
            <a:bodyPr rtlCol="0" anchor="ctr"/>
            <a:lstStyle/>
            <a:p>
              <a:endParaRPr lang="en-US"/>
            </a:p>
          </p:txBody>
        </p:sp>
        <p:sp>
          <p:nvSpPr>
            <p:cNvPr id="1491" name="Freeform: Shape 1490">
              <a:extLst>
                <a:ext uri="{FF2B5EF4-FFF2-40B4-BE49-F238E27FC236}">
                  <a16:creationId xmlns:a16="http://schemas.microsoft.com/office/drawing/2014/main" id="{39616E28-EBBF-D31C-2050-7635988FBF3F}"/>
                </a:ext>
              </a:extLst>
            </p:cNvPr>
            <p:cNvSpPr/>
            <p:nvPr/>
          </p:nvSpPr>
          <p:spPr>
            <a:xfrm>
              <a:off x="4186779" y="1968293"/>
              <a:ext cx="6449" cy="5315"/>
            </a:xfrm>
            <a:custGeom>
              <a:avLst/>
              <a:gdLst>
                <a:gd name="connsiteX0" fmla="*/ 5685 w 6449"/>
                <a:gd name="connsiteY0" fmla="*/ 824 h 5315"/>
                <a:gd name="connsiteX1" fmla="*/ 31 w 6449"/>
                <a:gd name="connsiteY1" fmla="*/ 3377 h 5315"/>
                <a:gd name="connsiteX2" fmla="*/ 2858 w 6449"/>
                <a:gd name="connsiteY2" fmla="*/ 2556 h 5315"/>
                <a:gd name="connsiteX3" fmla="*/ 5685 w 6449"/>
                <a:gd name="connsiteY3" fmla="*/ 824 h 5315"/>
              </a:gdLst>
              <a:ahLst/>
              <a:cxnLst>
                <a:cxn ang="0">
                  <a:pos x="connsiteX0" y="connsiteY0"/>
                </a:cxn>
                <a:cxn ang="0">
                  <a:pos x="connsiteX1" y="connsiteY1"/>
                </a:cxn>
                <a:cxn ang="0">
                  <a:pos x="connsiteX2" y="connsiteY2"/>
                </a:cxn>
                <a:cxn ang="0">
                  <a:pos x="connsiteX3" y="connsiteY3"/>
                </a:cxn>
              </a:cxnLst>
              <a:rect l="l" t="t" r="r" b="b"/>
              <a:pathLst>
                <a:path w="6449" h="5315">
                  <a:moveTo>
                    <a:pt x="5685" y="824"/>
                  </a:moveTo>
                  <a:cubicBezTo>
                    <a:pt x="3132" y="-909"/>
                    <a:pt x="305" y="3"/>
                    <a:pt x="31" y="3377"/>
                  </a:cubicBezTo>
                  <a:cubicBezTo>
                    <a:pt x="-242" y="6751"/>
                    <a:pt x="31" y="5109"/>
                    <a:pt x="2858" y="2556"/>
                  </a:cubicBezTo>
                  <a:cubicBezTo>
                    <a:pt x="3132" y="2830"/>
                    <a:pt x="8238" y="2830"/>
                    <a:pt x="5685" y="824"/>
                  </a:cubicBezTo>
                  <a:close/>
                </a:path>
              </a:pathLst>
            </a:custGeom>
            <a:grpFill/>
            <a:ln w="4559" cap="flat">
              <a:solidFill>
                <a:srgbClr val="FFFFFF"/>
              </a:solidFill>
              <a:prstDash val="solid"/>
              <a:miter/>
            </a:ln>
          </p:spPr>
          <p:txBody>
            <a:bodyPr rtlCol="0" anchor="ctr"/>
            <a:lstStyle/>
            <a:p>
              <a:endParaRPr lang="en-US"/>
            </a:p>
          </p:txBody>
        </p:sp>
        <p:sp>
          <p:nvSpPr>
            <p:cNvPr id="1492" name="Freeform: Shape 1491">
              <a:extLst>
                <a:ext uri="{FF2B5EF4-FFF2-40B4-BE49-F238E27FC236}">
                  <a16:creationId xmlns:a16="http://schemas.microsoft.com/office/drawing/2014/main" id="{FBCC056A-6C64-78C3-BC94-33DD4912464C}"/>
                </a:ext>
              </a:extLst>
            </p:cNvPr>
            <p:cNvSpPr/>
            <p:nvPr/>
          </p:nvSpPr>
          <p:spPr>
            <a:xfrm>
              <a:off x="4152700" y="1952668"/>
              <a:ext cx="7132" cy="8063"/>
            </a:xfrm>
            <a:custGeom>
              <a:avLst/>
              <a:gdLst>
                <a:gd name="connsiteX0" fmla="*/ 3015 w 7132"/>
                <a:gd name="connsiteY0" fmla="*/ 5597 h 8063"/>
                <a:gd name="connsiteX1" fmla="*/ 5842 w 7132"/>
                <a:gd name="connsiteY1" fmla="*/ 764 h 8063"/>
                <a:gd name="connsiteX2" fmla="*/ 188 w 7132"/>
                <a:gd name="connsiteY2" fmla="*/ 5597 h 8063"/>
                <a:gd name="connsiteX3" fmla="*/ 3015 w 7132"/>
                <a:gd name="connsiteY3" fmla="*/ 5597 h 8063"/>
              </a:gdLst>
              <a:ahLst/>
              <a:cxnLst>
                <a:cxn ang="0">
                  <a:pos x="connsiteX0" y="connsiteY0"/>
                </a:cxn>
                <a:cxn ang="0">
                  <a:pos x="connsiteX1" y="connsiteY1"/>
                </a:cxn>
                <a:cxn ang="0">
                  <a:pos x="connsiteX2" y="connsiteY2"/>
                </a:cxn>
                <a:cxn ang="0">
                  <a:pos x="connsiteX3" y="connsiteY3"/>
                </a:cxn>
              </a:cxnLst>
              <a:rect l="l" t="t" r="r" b="b"/>
              <a:pathLst>
                <a:path w="7132" h="8063">
                  <a:moveTo>
                    <a:pt x="3015" y="5597"/>
                  </a:moveTo>
                  <a:cubicBezTo>
                    <a:pt x="7301" y="217"/>
                    <a:pt x="8121" y="1949"/>
                    <a:pt x="5842" y="764"/>
                  </a:cubicBezTo>
                  <a:cubicBezTo>
                    <a:pt x="3562" y="-422"/>
                    <a:pt x="1556" y="-1242"/>
                    <a:pt x="188" y="5597"/>
                  </a:cubicBezTo>
                  <a:cubicBezTo>
                    <a:pt x="188" y="5597"/>
                    <a:pt x="-1271" y="11068"/>
                    <a:pt x="3015" y="5597"/>
                  </a:cubicBezTo>
                  <a:close/>
                </a:path>
              </a:pathLst>
            </a:custGeom>
            <a:grpFill/>
            <a:ln w="4559" cap="flat">
              <a:solidFill>
                <a:srgbClr val="FFFFFF"/>
              </a:solidFill>
              <a:prstDash val="solid"/>
              <a:miter/>
            </a:ln>
          </p:spPr>
          <p:txBody>
            <a:bodyPr rtlCol="0" anchor="ctr"/>
            <a:lstStyle/>
            <a:p>
              <a:endParaRPr lang="en-US"/>
            </a:p>
          </p:txBody>
        </p:sp>
        <p:sp>
          <p:nvSpPr>
            <p:cNvPr id="1493" name="Freeform: Shape 1492">
              <a:extLst>
                <a:ext uri="{FF2B5EF4-FFF2-40B4-BE49-F238E27FC236}">
                  <a16:creationId xmlns:a16="http://schemas.microsoft.com/office/drawing/2014/main" id="{85273C82-2C94-B0C5-D5F8-8FC0F53B675C}"/>
                </a:ext>
              </a:extLst>
            </p:cNvPr>
            <p:cNvSpPr/>
            <p:nvPr/>
          </p:nvSpPr>
          <p:spPr>
            <a:xfrm>
              <a:off x="4196656" y="1965009"/>
              <a:ext cx="32221" cy="11988"/>
            </a:xfrm>
            <a:custGeom>
              <a:avLst/>
              <a:gdLst>
                <a:gd name="connsiteX0" fmla="*/ 29730 w 32221"/>
                <a:gd name="connsiteY0" fmla="*/ 7845 h 11988"/>
                <a:gd name="connsiteX1" fmla="*/ 28271 w 32221"/>
                <a:gd name="connsiteY1" fmla="*/ 4380 h 11988"/>
                <a:gd name="connsiteX2" fmla="*/ 3832 w 32221"/>
                <a:gd name="connsiteY2" fmla="*/ 94 h 11988"/>
                <a:gd name="connsiteX3" fmla="*/ 1552 w 32221"/>
                <a:gd name="connsiteY3" fmla="*/ 2648 h 11988"/>
                <a:gd name="connsiteX4" fmla="*/ 16325 w 32221"/>
                <a:gd name="connsiteY4" fmla="*/ 11219 h 11988"/>
                <a:gd name="connsiteX5" fmla="*/ 20611 w 32221"/>
                <a:gd name="connsiteY5" fmla="*/ 5292 h 11988"/>
                <a:gd name="connsiteX6" fmla="*/ 29730 w 32221"/>
                <a:gd name="connsiteY6" fmla="*/ 7845 h 11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21" h="11988">
                  <a:moveTo>
                    <a:pt x="29730" y="7845"/>
                  </a:moveTo>
                  <a:cubicBezTo>
                    <a:pt x="33195" y="9213"/>
                    <a:pt x="33195" y="6660"/>
                    <a:pt x="28271" y="4380"/>
                  </a:cubicBezTo>
                  <a:cubicBezTo>
                    <a:pt x="20301" y="2091"/>
                    <a:pt x="12103" y="660"/>
                    <a:pt x="3832" y="94"/>
                  </a:cubicBezTo>
                  <a:cubicBezTo>
                    <a:pt x="-3281" y="-726"/>
                    <a:pt x="1552" y="2648"/>
                    <a:pt x="1552" y="2648"/>
                  </a:cubicBezTo>
                  <a:cubicBezTo>
                    <a:pt x="6732" y="5046"/>
                    <a:pt x="11675" y="7909"/>
                    <a:pt x="16325" y="11219"/>
                  </a:cubicBezTo>
                  <a:cubicBezTo>
                    <a:pt x="19152" y="14138"/>
                    <a:pt x="21158" y="7572"/>
                    <a:pt x="20611" y="5292"/>
                  </a:cubicBezTo>
                  <a:cubicBezTo>
                    <a:pt x="20064" y="3012"/>
                    <a:pt x="26265" y="6113"/>
                    <a:pt x="29730" y="7845"/>
                  </a:cubicBezTo>
                  <a:close/>
                </a:path>
              </a:pathLst>
            </a:custGeom>
            <a:grpFill/>
            <a:ln w="4559" cap="flat">
              <a:solidFill>
                <a:srgbClr val="FFFFFF"/>
              </a:solidFill>
              <a:prstDash val="solid"/>
              <a:miter/>
            </a:ln>
          </p:spPr>
          <p:txBody>
            <a:bodyPr rtlCol="0" anchor="ctr"/>
            <a:lstStyle/>
            <a:p>
              <a:endParaRPr lang="en-US"/>
            </a:p>
          </p:txBody>
        </p:sp>
        <p:sp>
          <p:nvSpPr>
            <p:cNvPr id="1494" name="Freeform: Shape 1493">
              <a:extLst>
                <a:ext uri="{FF2B5EF4-FFF2-40B4-BE49-F238E27FC236}">
                  <a16:creationId xmlns:a16="http://schemas.microsoft.com/office/drawing/2014/main" id="{033AACC3-2DC7-1DE3-F38A-A5ECCBEAC0E8}"/>
                </a:ext>
              </a:extLst>
            </p:cNvPr>
            <p:cNvSpPr/>
            <p:nvPr/>
          </p:nvSpPr>
          <p:spPr>
            <a:xfrm>
              <a:off x="4057584" y="1931084"/>
              <a:ext cx="18073" cy="6729"/>
            </a:xfrm>
            <a:custGeom>
              <a:avLst/>
              <a:gdLst>
                <a:gd name="connsiteX0" fmla="*/ 1197 w 18073"/>
                <a:gd name="connsiteY0" fmla="*/ 3562 h 6729"/>
                <a:gd name="connsiteX1" fmla="*/ 14055 w 18073"/>
                <a:gd name="connsiteY1" fmla="*/ 5842 h 6729"/>
                <a:gd name="connsiteX2" fmla="*/ 13234 w 18073"/>
                <a:gd name="connsiteY2" fmla="*/ 735 h 6729"/>
                <a:gd name="connsiteX3" fmla="*/ 1197 w 18073"/>
                <a:gd name="connsiteY3" fmla="*/ 3562 h 6729"/>
              </a:gdLst>
              <a:ahLst/>
              <a:cxnLst>
                <a:cxn ang="0">
                  <a:pos x="connsiteX0" y="connsiteY0"/>
                </a:cxn>
                <a:cxn ang="0">
                  <a:pos x="connsiteX1" y="connsiteY1"/>
                </a:cxn>
                <a:cxn ang="0">
                  <a:pos x="connsiteX2" y="connsiteY2"/>
                </a:cxn>
                <a:cxn ang="0">
                  <a:pos x="connsiteX3" y="connsiteY3"/>
                </a:cxn>
              </a:cxnLst>
              <a:rect l="l" t="t" r="r" b="b"/>
              <a:pathLst>
                <a:path w="18073" h="6729">
                  <a:moveTo>
                    <a:pt x="1197" y="3562"/>
                  </a:moveTo>
                  <a:cubicBezTo>
                    <a:pt x="1197" y="3562"/>
                    <a:pt x="8948" y="8669"/>
                    <a:pt x="14055" y="5842"/>
                  </a:cubicBezTo>
                  <a:cubicBezTo>
                    <a:pt x="19161" y="3015"/>
                    <a:pt x="19800" y="2377"/>
                    <a:pt x="13234" y="735"/>
                  </a:cubicBezTo>
                  <a:cubicBezTo>
                    <a:pt x="6668" y="-906"/>
                    <a:pt x="-3636" y="97"/>
                    <a:pt x="1197" y="3562"/>
                  </a:cubicBezTo>
                  <a:close/>
                </a:path>
              </a:pathLst>
            </a:custGeom>
            <a:grpFill/>
            <a:ln w="4559" cap="flat">
              <a:solidFill>
                <a:srgbClr val="FFFFFF"/>
              </a:solidFill>
              <a:prstDash val="solid"/>
              <a:miter/>
            </a:ln>
          </p:spPr>
          <p:txBody>
            <a:bodyPr rtlCol="0" anchor="ctr"/>
            <a:lstStyle/>
            <a:p>
              <a:endParaRPr lang="en-US"/>
            </a:p>
          </p:txBody>
        </p:sp>
        <p:sp>
          <p:nvSpPr>
            <p:cNvPr id="1495" name="Freeform: Shape 1494">
              <a:extLst>
                <a:ext uri="{FF2B5EF4-FFF2-40B4-BE49-F238E27FC236}">
                  <a16:creationId xmlns:a16="http://schemas.microsoft.com/office/drawing/2014/main" id="{6656FF2C-C2F8-4C99-CCEE-1E2326A60D3F}"/>
                </a:ext>
              </a:extLst>
            </p:cNvPr>
            <p:cNvSpPr/>
            <p:nvPr/>
          </p:nvSpPr>
          <p:spPr>
            <a:xfrm>
              <a:off x="4073679" y="1927291"/>
              <a:ext cx="13288" cy="4421"/>
            </a:xfrm>
            <a:custGeom>
              <a:avLst/>
              <a:gdLst>
                <a:gd name="connsiteX0" fmla="*/ 11090 w 13288"/>
                <a:gd name="connsiteY0" fmla="*/ 3343 h 4421"/>
                <a:gd name="connsiteX1" fmla="*/ 9358 w 13288"/>
                <a:gd name="connsiteY1" fmla="*/ 243 h 4421"/>
                <a:gd name="connsiteX2" fmla="*/ 2519 w 13288"/>
                <a:gd name="connsiteY2" fmla="*/ 4255 h 4421"/>
                <a:gd name="connsiteX3" fmla="*/ 11090 w 13288"/>
                <a:gd name="connsiteY3" fmla="*/ 3343 h 4421"/>
              </a:gdLst>
              <a:ahLst/>
              <a:cxnLst>
                <a:cxn ang="0">
                  <a:pos x="connsiteX0" y="connsiteY0"/>
                </a:cxn>
                <a:cxn ang="0">
                  <a:pos x="connsiteX1" y="connsiteY1"/>
                </a:cxn>
                <a:cxn ang="0">
                  <a:pos x="connsiteX2" y="connsiteY2"/>
                </a:cxn>
                <a:cxn ang="0">
                  <a:pos x="connsiteX3" y="connsiteY3"/>
                </a:cxn>
              </a:cxnLst>
              <a:rect l="l" t="t" r="r" b="b"/>
              <a:pathLst>
                <a:path w="13288" h="4421">
                  <a:moveTo>
                    <a:pt x="11090" y="3343"/>
                  </a:moveTo>
                  <a:cubicBezTo>
                    <a:pt x="13097" y="1975"/>
                    <a:pt x="15376" y="-943"/>
                    <a:pt x="9358" y="243"/>
                  </a:cubicBezTo>
                  <a:cubicBezTo>
                    <a:pt x="3339" y="1428"/>
                    <a:pt x="-4047" y="2796"/>
                    <a:pt x="2519" y="4255"/>
                  </a:cubicBezTo>
                  <a:cubicBezTo>
                    <a:pt x="5409" y="4593"/>
                    <a:pt x="8336" y="4282"/>
                    <a:pt x="11090" y="3343"/>
                  </a:cubicBezTo>
                  <a:close/>
                </a:path>
              </a:pathLst>
            </a:custGeom>
            <a:grpFill/>
            <a:ln w="4559" cap="flat">
              <a:solidFill>
                <a:srgbClr val="FFFFFF"/>
              </a:solidFill>
              <a:prstDash val="solid"/>
              <a:miter/>
            </a:ln>
          </p:spPr>
          <p:txBody>
            <a:bodyPr rtlCol="0" anchor="ctr"/>
            <a:lstStyle/>
            <a:p>
              <a:endParaRPr lang="en-US"/>
            </a:p>
          </p:txBody>
        </p:sp>
        <p:sp>
          <p:nvSpPr>
            <p:cNvPr id="1496" name="Freeform: Shape 1495">
              <a:extLst>
                <a:ext uri="{FF2B5EF4-FFF2-40B4-BE49-F238E27FC236}">
                  <a16:creationId xmlns:a16="http://schemas.microsoft.com/office/drawing/2014/main" id="{E842803C-9058-357B-905A-20EC98825FAF}"/>
                </a:ext>
              </a:extLst>
            </p:cNvPr>
            <p:cNvSpPr/>
            <p:nvPr/>
          </p:nvSpPr>
          <p:spPr>
            <a:xfrm>
              <a:off x="4108496" y="1926161"/>
              <a:ext cx="15945" cy="6729"/>
            </a:xfrm>
            <a:custGeom>
              <a:avLst/>
              <a:gdLst>
                <a:gd name="connsiteX0" fmla="*/ 4451 w 15945"/>
                <a:gd name="connsiteY0" fmla="*/ 6206 h 6729"/>
                <a:gd name="connsiteX1" fmla="*/ 15576 w 15945"/>
                <a:gd name="connsiteY1" fmla="*/ 1646 h 6729"/>
                <a:gd name="connsiteX2" fmla="*/ 8737 w 15945"/>
                <a:gd name="connsiteY2" fmla="*/ 1646 h 6729"/>
                <a:gd name="connsiteX3" fmla="*/ 4451 w 15945"/>
                <a:gd name="connsiteY3" fmla="*/ 6206 h 6729"/>
              </a:gdLst>
              <a:ahLst/>
              <a:cxnLst>
                <a:cxn ang="0">
                  <a:pos x="connsiteX0" y="connsiteY0"/>
                </a:cxn>
                <a:cxn ang="0">
                  <a:pos x="connsiteX1" y="connsiteY1"/>
                </a:cxn>
                <a:cxn ang="0">
                  <a:pos x="connsiteX2" y="connsiteY2"/>
                </a:cxn>
                <a:cxn ang="0">
                  <a:pos x="connsiteX3" y="connsiteY3"/>
                </a:cxn>
              </a:cxnLst>
              <a:rect l="l" t="t" r="r" b="b"/>
              <a:pathLst>
                <a:path w="15945" h="6729">
                  <a:moveTo>
                    <a:pt x="4451" y="6206"/>
                  </a:moveTo>
                  <a:cubicBezTo>
                    <a:pt x="4451" y="6206"/>
                    <a:pt x="18130" y="2832"/>
                    <a:pt x="15576" y="1646"/>
                  </a:cubicBezTo>
                  <a:cubicBezTo>
                    <a:pt x="13023" y="461"/>
                    <a:pt x="14117" y="-1454"/>
                    <a:pt x="8737" y="1646"/>
                  </a:cubicBezTo>
                  <a:cubicBezTo>
                    <a:pt x="3357" y="4747"/>
                    <a:pt x="-5488" y="7939"/>
                    <a:pt x="4451" y="6206"/>
                  </a:cubicBezTo>
                  <a:close/>
                </a:path>
              </a:pathLst>
            </a:custGeom>
            <a:grpFill/>
            <a:ln w="4559" cap="flat">
              <a:solidFill>
                <a:srgbClr val="FFFFFF"/>
              </a:solidFill>
              <a:prstDash val="solid"/>
              <a:miter/>
            </a:ln>
          </p:spPr>
          <p:txBody>
            <a:bodyPr rtlCol="0" anchor="ctr"/>
            <a:lstStyle/>
            <a:p>
              <a:endParaRPr lang="en-US"/>
            </a:p>
          </p:txBody>
        </p:sp>
        <p:sp>
          <p:nvSpPr>
            <p:cNvPr id="1497" name="Freeform: Shape 1496">
              <a:extLst>
                <a:ext uri="{FF2B5EF4-FFF2-40B4-BE49-F238E27FC236}">
                  <a16:creationId xmlns:a16="http://schemas.microsoft.com/office/drawing/2014/main" id="{B7140EDC-A2A2-4FB9-90F2-47E7517CDAB3}"/>
                </a:ext>
              </a:extLst>
            </p:cNvPr>
            <p:cNvSpPr/>
            <p:nvPr/>
          </p:nvSpPr>
          <p:spPr>
            <a:xfrm>
              <a:off x="4255092" y="1829190"/>
              <a:ext cx="15834" cy="5275"/>
            </a:xfrm>
            <a:custGeom>
              <a:avLst/>
              <a:gdLst>
                <a:gd name="connsiteX0" fmla="*/ 11236 w 15834"/>
                <a:gd name="connsiteY0" fmla="*/ 3142 h 5275"/>
                <a:gd name="connsiteX1" fmla="*/ 15157 w 15834"/>
                <a:gd name="connsiteY1" fmla="*/ 2595 h 5275"/>
                <a:gd name="connsiteX2" fmla="*/ 9503 w 15834"/>
                <a:gd name="connsiteY2" fmla="*/ 315 h 5275"/>
                <a:gd name="connsiteX3" fmla="*/ 1205 w 15834"/>
                <a:gd name="connsiteY3" fmla="*/ 1136 h 5275"/>
                <a:gd name="connsiteX4" fmla="*/ 1205 w 15834"/>
                <a:gd name="connsiteY4" fmla="*/ 4054 h 5275"/>
                <a:gd name="connsiteX5" fmla="*/ 7497 w 15834"/>
                <a:gd name="connsiteY5" fmla="*/ 4875 h 5275"/>
                <a:gd name="connsiteX6" fmla="*/ 11236 w 15834"/>
                <a:gd name="connsiteY6" fmla="*/ 3142 h 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34" h="5275">
                  <a:moveTo>
                    <a:pt x="11236" y="3142"/>
                  </a:moveTo>
                  <a:cubicBezTo>
                    <a:pt x="12056" y="1409"/>
                    <a:pt x="12604" y="2595"/>
                    <a:pt x="15157" y="2595"/>
                  </a:cubicBezTo>
                  <a:cubicBezTo>
                    <a:pt x="17710" y="2595"/>
                    <a:pt x="11783" y="862"/>
                    <a:pt x="9503" y="315"/>
                  </a:cubicBezTo>
                  <a:cubicBezTo>
                    <a:pt x="6722" y="-351"/>
                    <a:pt x="3804" y="-59"/>
                    <a:pt x="1205" y="1136"/>
                  </a:cubicBezTo>
                  <a:cubicBezTo>
                    <a:pt x="-1622" y="2595"/>
                    <a:pt x="1205" y="4054"/>
                    <a:pt x="1205" y="4054"/>
                  </a:cubicBezTo>
                  <a:cubicBezTo>
                    <a:pt x="2390" y="5422"/>
                    <a:pt x="5765" y="4054"/>
                    <a:pt x="7497" y="4875"/>
                  </a:cubicBezTo>
                  <a:cubicBezTo>
                    <a:pt x="9229" y="5695"/>
                    <a:pt x="10324" y="5148"/>
                    <a:pt x="11236" y="3142"/>
                  </a:cubicBezTo>
                  <a:close/>
                </a:path>
              </a:pathLst>
            </a:custGeom>
            <a:grpFill/>
            <a:ln w="4559" cap="flat">
              <a:solidFill>
                <a:srgbClr val="FFFFFF"/>
              </a:solidFill>
              <a:prstDash val="solid"/>
              <a:miter/>
            </a:ln>
          </p:spPr>
          <p:txBody>
            <a:bodyPr rtlCol="0" anchor="ctr"/>
            <a:lstStyle/>
            <a:p>
              <a:endParaRPr lang="en-US"/>
            </a:p>
          </p:txBody>
        </p:sp>
        <p:sp>
          <p:nvSpPr>
            <p:cNvPr id="1498" name="Freeform: Shape 1497">
              <a:extLst>
                <a:ext uri="{FF2B5EF4-FFF2-40B4-BE49-F238E27FC236}">
                  <a16:creationId xmlns:a16="http://schemas.microsoft.com/office/drawing/2014/main" id="{EB919D6A-1747-1506-64DF-090911555E70}"/>
                </a:ext>
              </a:extLst>
            </p:cNvPr>
            <p:cNvSpPr/>
            <p:nvPr/>
          </p:nvSpPr>
          <p:spPr>
            <a:xfrm>
              <a:off x="4301923" y="1748554"/>
              <a:ext cx="10922" cy="4333"/>
            </a:xfrm>
            <a:custGeom>
              <a:avLst/>
              <a:gdLst>
                <a:gd name="connsiteX0" fmla="*/ 2248 w 10922"/>
                <a:gd name="connsiteY0" fmla="*/ 1708 h 4333"/>
                <a:gd name="connsiteX1" fmla="*/ 1701 w 10922"/>
                <a:gd name="connsiteY1" fmla="*/ 4262 h 4333"/>
                <a:gd name="connsiteX2" fmla="*/ 10273 w 10922"/>
                <a:gd name="connsiteY2" fmla="*/ 1982 h 4333"/>
                <a:gd name="connsiteX3" fmla="*/ 2248 w 10922"/>
                <a:gd name="connsiteY3" fmla="*/ 1708 h 4333"/>
              </a:gdLst>
              <a:ahLst/>
              <a:cxnLst>
                <a:cxn ang="0">
                  <a:pos x="connsiteX0" y="connsiteY0"/>
                </a:cxn>
                <a:cxn ang="0">
                  <a:pos x="connsiteX1" y="connsiteY1"/>
                </a:cxn>
                <a:cxn ang="0">
                  <a:pos x="connsiteX2" y="connsiteY2"/>
                </a:cxn>
                <a:cxn ang="0">
                  <a:pos x="connsiteX3" y="connsiteY3"/>
                </a:cxn>
              </a:cxnLst>
              <a:rect l="l" t="t" r="r" b="b"/>
              <a:pathLst>
                <a:path w="10922" h="4333">
                  <a:moveTo>
                    <a:pt x="2248" y="1708"/>
                  </a:moveTo>
                  <a:cubicBezTo>
                    <a:pt x="-2585" y="4809"/>
                    <a:pt x="1701" y="4262"/>
                    <a:pt x="1701" y="4262"/>
                  </a:cubicBezTo>
                  <a:cubicBezTo>
                    <a:pt x="11367" y="4262"/>
                    <a:pt x="11641" y="3715"/>
                    <a:pt x="10273" y="1982"/>
                  </a:cubicBezTo>
                  <a:cubicBezTo>
                    <a:pt x="8905" y="249"/>
                    <a:pt x="7081" y="-1392"/>
                    <a:pt x="2248" y="1708"/>
                  </a:cubicBezTo>
                  <a:close/>
                </a:path>
              </a:pathLst>
            </a:custGeom>
            <a:grpFill/>
            <a:ln w="4559" cap="flat">
              <a:solidFill>
                <a:srgbClr val="FFFFFF"/>
              </a:solidFill>
              <a:prstDash val="solid"/>
              <a:miter/>
            </a:ln>
          </p:spPr>
          <p:txBody>
            <a:bodyPr rtlCol="0" anchor="ctr"/>
            <a:lstStyle/>
            <a:p>
              <a:endParaRPr lang="en-US"/>
            </a:p>
          </p:txBody>
        </p:sp>
        <p:sp>
          <p:nvSpPr>
            <p:cNvPr id="1499" name="Freeform: Shape 1498">
              <a:extLst>
                <a:ext uri="{FF2B5EF4-FFF2-40B4-BE49-F238E27FC236}">
                  <a16:creationId xmlns:a16="http://schemas.microsoft.com/office/drawing/2014/main" id="{702785EF-8B0F-9F28-8C30-F0BB1D896689}"/>
                </a:ext>
              </a:extLst>
            </p:cNvPr>
            <p:cNvSpPr/>
            <p:nvPr/>
          </p:nvSpPr>
          <p:spPr>
            <a:xfrm>
              <a:off x="4308234" y="1712605"/>
              <a:ext cx="20349" cy="27167"/>
            </a:xfrm>
            <a:custGeom>
              <a:avLst/>
              <a:gdLst>
                <a:gd name="connsiteX0" fmla="*/ 3323 w 20349"/>
                <a:gd name="connsiteY0" fmla="*/ 634 h 27167"/>
                <a:gd name="connsiteX1" fmla="*/ -52 w 20349"/>
                <a:gd name="connsiteY1" fmla="*/ 2640 h 27167"/>
                <a:gd name="connsiteX2" fmla="*/ 6514 w 20349"/>
                <a:gd name="connsiteY2" fmla="*/ 16865 h 27167"/>
                <a:gd name="connsiteX3" fmla="*/ 17001 w 20349"/>
                <a:gd name="connsiteY3" fmla="*/ 26805 h 27167"/>
                <a:gd name="connsiteX4" fmla="*/ 19919 w 20349"/>
                <a:gd name="connsiteY4" fmla="*/ 23978 h 27167"/>
                <a:gd name="connsiteX5" fmla="*/ 12168 w 20349"/>
                <a:gd name="connsiteY5" fmla="*/ 20604 h 27167"/>
                <a:gd name="connsiteX6" fmla="*/ 10800 w 20349"/>
                <a:gd name="connsiteY6" fmla="*/ 16318 h 27167"/>
                <a:gd name="connsiteX7" fmla="*/ 9341 w 20349"/>
                <a:gd name="connsiteY7" fmla="*/ 12853 h 27167"/>
                <a:gd name="connsiteX8" fmla="*/ 10800 w 20349"/>
                <a:gd name="connsiteY8" fmla="*/ 8841 h 27167"/>
                <a:gd name="connsiteX9" fmla="*/ 3323 w 20349"/>
                <a:gd name="connsiteY9" fmla="*/ 634 h 2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49" h="27167">
                  <a:moveTo>
                    <a:pt x="3323" y="634"/>
                  </a:moveTo>
                  <a:cubicBezTo>
                    <a:pt x="222" y="-1646"/>
                    <a:pt x="-52" y="2640"/>
                    <a:pt x="-52" y="2640"/>
                  </a:cubicBezTo>
                  <a:cubicBezTo>
                    <a:pt x="1855" y="7509"/>
                    <a:pt x="4043" y="12260"/>
                    <a:pt x="6514" y="16865"/>
                  </a:cubicBezTo>
                  <a:cubicBezTo>
                    <a:pt x="8156" y="21708"/>
                    <a:pt x="12077" y="25419"/>
                    <a:pt x="17001" y="26805"/>
                  </a:cubicBezTo>
                  <a:cubicBezTo>
                    <a:pt x="21014" y="27990"/>
                    <a:pt x="20466" y="25711"/>
                    <a:pt x="19919" y="23978"/>
                  </a:cubicBezTo>
                  <a:cubicBezTo>
                    <a:pt x="19372" y="22246"/>
                    <a:pt x="14995" y="21151"/>
                    <a:pt x="12168" y="20604"/>
                  </a:cubicBezTo>
                  <a:cubicBezTo>
                    <a:pt x="9341" y="20057"/>
                    <a:pt x="10162" y="17686"/>
                    <a:pt x="10800" y="16318"/>
                  </a:cubicBezTo>
                  <a:cubicBezTo>
                    <a:pt x="11438" y="14950"/>
                    <a:pt x="10800" y="13765"/>
                    <a:pt x="9341" y="12853"/>
                  </a:cubicBezTo>
                  <a:cubicBezTo>
                    <a:pt x="7882" y="11941"/>
                    <a:pt x="8794" y="10847"/>
                    <a:pt x="10800" y="8841"/>
                  </a:cubicBezTo>
                  <a:cubicBezTo>
                    <a:pt x="12806" y="6835"/>
                    <a:pt x="6514" y="3187"/>
                    <a:pt x="3323" y="634"/>
                  </a:cubicBezTo>
                  <a:close/>
                </a:path>
              </a:pathLst>
            </a:custGeom>
            <a:grpFill/>
            <a:ln w="4559" cap="flat">
              <a:solidFill>
                <a:srgbClr val="FFFFFF"/>
              </a:solidFill>
              <a:prstDash val="solid"/>
              <a:miter/>
            </a:ln>
          </p:spPr>
          <p:txBody>
            <a:bodyPr rtlCol="0" anchor="ctr"/>
            <a:lstStyle/>
            <a:p>
              <a:endParaRPr lang="en-US"/>
            </a:p>
          </p:txBody>
        </p:sp>
        <p:sp>
          <p:nvSpPr>
            <p:cNvPr id="1500" name="Freeform: Shape 1499">
              <a:extLst>
                <a:ext uri="{FF2B5EF4-FFF2-40B4-BE49-F238E27FC236}">
                  <a16:creationId xmlns:a16="http://schemas.microsoft.com/office/drawing/2014/main" id="{7C037694-B5EF-E364-2E8E-F671725D4DDD}"/>
                </a:ext>
              </a:extLst>
            </p:cNvPr>
            <p:cNvSpPr/>
            <p:nvPr/>
          </p:nvSpPr>
          <p:spPr>
            <a:xfrm>
              <a:off x="4404211" y="1660840"/>
              <a:ext cx="21255" cy="15181"/>
            </a:xfrm>
            <a:custGeom>
              <a:avLst/>
              <a:gdLst>
                <a:gd name="connsiteX0" fmla="*/ 19691 w 21255"/>
                <a:gd name="connsiteY0" fmla="*/ 7625 h 15181"/>
                <a:gd name="connsiteX1" fmla="*/ 19053 w 21255"/>
                <a:gd name="connsiteY1" fmla="*/ 3704 h 15181"/>
                <a:gd name="connsiteX2" fmla="*/ 8566 w 21255"/>
                <a:gd name="connsiteY2" fmla="*/ -34 h 15181"/>
                <a:gd name="connsiteX3" fmla="*/ 2274 w 21255"/>
                <a:gd name="connsiteY3" fmla="*/ 3340 h 15181"/>
                <a:gd name="connsiteX4" fmla="*/ -6 w 21255"/>
                <a:gd name="connsiteY4" fmla="*/ 8811 h 15181"/>
                <a:gd name="connsiteX5" fmla="*/ 4006 w 21255"/>
                <a:gd name="connsiteY5" fmla="*/ 13370 h 15181"/>
                <a:gd name="connsiteX6" fmla="*/ 17685 w 21255"/>
                <a:gd name="connsiteY6" fmla="*/ 14191 h 15181"/>
                <a:gd name="connsiteX7" fmla="*/ 20238 w 21255"/>
                <a:gd name="connsiteY7" fmla="*/ 9632 h 15181"/>
                <a:gd name="connsiteX8" fmla="*/ 19691 w 21255"/>
                <a:gd name="connsiteY8" fmla="*/ 7625 h 1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5" h="15181">
                  <a:moveTo>
                    <a:pt x="19691" y="7625"/>
                  </a:moveTo>
                  <a:cubicBezTo>
                    <a:pt x="21697" y="6531"/>
                    <a:pt x="21697" y="5072"/>
                    <a:pt x="19053" y="3704"/>
                  </a:cubicBezTo>
                  <a:cubicBezTo>
                    <a:pt x="15898" y="1662"/>
                    <a:pt x="12304" y="385"/>
                    <a:pt x="8566" y="-34"/>
                  </a:cubicBezTo>
                  <a:cubicBezTo>
                    <a:pt x="6186" y="449"/>
                    <a:pt x="3997" y="1625"/>
                    <a:pt x="2274" y="3340"/>
                  </a:cubicBezTo>
                  <a:cubicBezTo>
                    <a:pt x="268" y="4799"/>
                    <a:pt x="541" y="3340"/>
                    <a:pt x="-6" y="8811"/>
                  </a:cubicBezTo>
                  <a:cubicBezTo>
                    <a:pt x="-553" y="14282"/>
                    <a:pt x="4006" y="13370"/>
                    <a:pt x="4006" y="13370"/>
                  </a:cubicBezTo>
                  <a:cubicBezTo>
                    <a:pt x="8283" y="15413"/>
                    <a:pt x="13189" y="15705"/>
                    <a:pt x="17685" y="14191"/>
                  </a:cubicBezTo>
                  <a:cubicBezTo>
                    <a:pt x="21970" y="13097"/>
                    <a:pt x="21697" y="10817"/>
                    <a:pt x="20238" y="9632"/>
                  </a:cubicBezTo>
                  <a:cubicBezTo>
                    <a:pt x="18779" y="8446"/>
                    <a:pt x="17685" y="8811"/>
                    <a:pt x="19691" y="7625"/>
                  </a:cubicBezTo>
                  <a:close/>
                </a:path>
              </a:pathLst>
            </a:custGeom>
            <a:grpFill/>
            <a:ln w="4559" cap="flat">
              <a:solidFill>
                <a:srgbClr val="FFFFFF"/>
              </a:solidFill>
              <a:prstDash val="solid"/>
              <a:miter/>
            </a:ln>
          </p:spPr>
          <p:txBody>
            <a:bodyPr rtlCol="0" anchor="ctr"/>
            <a:lstStyle/>
            <a:p>
              <a:endParaRPr lang="en-US"/>
            </a:p>
          </p:txBody>
        </p:sp>
        <p:sp>
          <p:nvSpPr>
            <p:cNvPr id="1501" name="Freeform: Shape 1500">
              <a:extLst>
                <a:ext uri="{FF2B5EF4-FFF2-40B4-BE49-F238E27FC236}">
                  <a16:creationId xmlns:a16="http://schemas.microsoft.com/office/drawing/2014/main" id="{3834E662-3885-B9D0-B594-60E41F7FA9B3}"/>
                </a:ext>
              </a:extLst>
            </p:cNvPr>
            <p:cNvSpPr/>
            <p:nvPr/>
          </p:nvSpPr>
          <p:spPr>
            <a:xfrm>
              <a:off x="5439669" y="1854388"/>
              <a:ext cx="23175" cy="19415"/>
            </a:xfrm>
            <a:custGeom>
              <a:avLst/>
              <a:gdLst>
                <a:gd name="connsiteX0" fmla="*/ 993 w 23175"/>
                <a:gd name="connsiteY0" fmla="*/ 11046 h 19415"/>
                <a:gd name="connsiteX1" fmla="*/ 5826 w 23175"/>
                <a:gd name="connsiteY1" fmla="*/ 14420 h 19415"/>
                <a:gd name="connsiteX2" fmla="*/ 12392 w 23175"/>
                <a:gd name="connsiteY2" fmla="*/ 11319 h 19415"/>
                <a:gd name="connsiteX3" fmla="*/ 21510 w 23175"/>
                <a:gd name="connsiteY3" fmla="*/ 18705 h 19415"/>
                <a:gd name="connsiteX4" fmla="*/ 22331 w 23175"/>
                <a:gd name="connsiteY4" fmla="*/ 14420 h 19415"/>
                <a:gd name="connsiteX5" fmla="*/ 19231 w 23175"/>
                <a:gd name="connsiteY5" fmla="*/ 12140 h 19415"/>
                <a:gd name="connsiteX6" fmla="*/ 17225 w 23175"/>
                <a:gd name="connsiteY6" fmla="*/ 9860 h 19415"/>
                <a:gd name="connsiteX7" fmla="*/ 15218 w 23175"/>
                <a:gd name="connsiteY7" fmla="*/ 7033 h 19415"/>
                <a:gd name="connsiteX8" fmla="*/ 11207 w 23175"/>
                <a:gd name="connsiteY8" fmla="*/ 2200 h 19415"/>
                <a:gd name="connsiteX9" fmla="*/ 6373 w 23175"/>
                <a:gd name="connsiteY9" fmla="*/ 741 h 19415"/>
                <a:gd name="connsiteX10" fmla="*/ 7194 w 23175"/>
                <a:gd name="connsiteY10" fmla="*/ 5574 h 19415"/>
                <a:gd name="connsiteX11" fmla="*/ 2999 w 23175"/>
                <a:gd name="connsiteY11" fmla="*/ 7854 h 19415"/>
                <a:gd name="connsiteX12" fmla="*/ 993 w 23175"/>
                <a:gd name="connsiteY12" fmla="*/ 11046 h 1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175" h="19415">
                  <a:moveTo>
                    <a:pt x="993" y="11046"/>
                  </a:moveTo>
                  <a:cubicBezTo>
                    <a:pt x="2251" y="12605"/>
                    <a:pt x="3929" y="13772"/>
                    <a:pt x="5826" y="14420"/>
                  </a:cubicBezTo>
                  <a:cubicBezTo>
                    <a:pt x="8927" y="15605"/>
                    <a:pt x="10659" y="12140"/>
                    <a:pt x="12392" y="11319"/>
                  </a:cubicBezTo>
                  <a:cubicBezTo>
                    <a:pt x="14124" y="10498"/>
                    <a:pt x="18866" y="16426"/>
                    <a:pt x="21510" y="18705"/>
                  </a:cubicBezTo>
                  <a:cubicBezTo>
                    <a:pt x="24155" y="20985"/>
                    <a:pt x="22879" y="16973"/>
                    <a:pt x="22331" y="14420"/>
                  </a:cubicBezTo>
                  <a:cubicBezTo>
                    <a:pt x="21784" y="11866"/>
                    <a:pt x="21784" y="11866"/>
                    <a:pt x="19231" y="12140"/>
                  </a:cubicBezTo>
                  <a:cubicBezTo>
                    <a:pt x="16678" y="12413"/>
                    <a:pt x="19231" y="12140"/>
                    <a:pt x="17225" y="9860"/>
                  </a:cubicBezTo>
                  <a:cubicBezTo>
                    <a:pt x="15218" y="7580"/>
                    <a:pt x="17225" y="7580"/>
                    <a:pt x="15218" y="7033"/>
                  </a:cubicBezTo>
                  <a:cubicBezTo>
                    <a:pt x="13213" y="6486"/>
                    <a:pt x="12118" y="5027"/>
                    <a:pt x="11207" y="2200"/>
                  </a:cubicBezTo>
                  <a:cubicBezTo>
                    <a:pt x="10294" y="-627"/>
                    <a:pt x="8106" y="-353"/>
                    <a:pt x="6373" y="741"/>
                  </a:cubicBezTo>
                  <a:cubicBezTo>
                    <a:pt x="4641" y="1835"/>
                    <a:pt x="4094" y="1288"/>
                    <a:pt x="7194" y="5574"/>
                  </a:cubicBezTo>
                  <a:cubicBezTo>
                    <a:pt x="10294" y="9860"/>
                    <a:pt x="8379" y="7854"/>
                    <a:pt x="2999" y="7854"/>
                  </a:cubicBezTo>
                  <a:cubicBezTo>
                    <a:pt x="-2381" y="7854"/>
                    <a:pt x="993" y="11046"/>
                    <a:pt x="993" y="11046"/>
                  </a:cubicBezTo>
                  <a:close/>
                </a:path>
              </a:pathLst>
            </a:custGeom>
            <a:grpFill/>
            <a:ln w="4559" cap="flat">
              <a:solidFill>
                <a:srgbClr val="FFFFFF"/>
              </a:solidFill>
              <a:prstDash val="solid"/>
              <a:miter/>
            </a:ln>
          </p:spPr>
          <p:txBody>
            <a:bodyPr rtlCol="0" anchor="ctr"/>
            <a:lstStyle/>
            <a:p>
              <a:endParaRPr lang="en-US"/>
            </a:p>
          </p:txBody>
        </p:sp>
        <p:sp>
          <p:nvSpPr>
            <p:cNvPr id="1502" name="Freeform: Shape 1501">
              <a:extLst>
                <a:ext uri="{FF2B5EF4-FFF2-40B4-BE49-F238E27FC236}">
                  <a16:creationId xmlns:a16="http://schemas.microsoft.com/office/drawing/2014/main" id="{7B0510BF-EEA2-8BBA-AA71-D67D4F8FDC7F}"/>
                </a:ext>
              </a:extLst>
            </p:cNvPr>
            <p:cNvSpPr/>
            <p:nvPr/>
          </p:nvSpPr>
          <p:spPr>
            <a:xfrm>
              <a:off x="5456703" y="1875118"/>
              <a:ext cx="7946" cy="6606"/>
            </a:xfrm>
            <a:custGeom>
              <a:avLst/>
              <a:gdLst>
                <a:gd name="connsiteX0" fmla="*/ 7577 w 7946"/>
                <a:gd name="connsiteY0" fmla="*/ 3995 h 6606"/>
                <a:gd name="connsiteX1" fmla="*/ 5023 w 7946"/>
                <a:gd name="connsiteY1" fmla="*/ 1350 h 6606"/>
                <a:gd name="connsiteX2" fmla="*/ 2470 w 7946"/>
                <a:gd name="connsiteY2" fmla="*/ 3083 h 6606"/>
                <a:gd name="connsiteX3" fmla="*/ 7577 w 7946"/>
                <a:gd name="connsiteY3" fmla="*/ 3995 h 6606"/>
              </a:gdLst>
              <a:ahLst/>
              <a:cxnLst>
                <a:cxn ang="0">
                  <a:pos x="connsiteX0" y="connsiteY0"/>
                </a:cxn>
                <a:cxn ang="0">
                  <a:pos x="connsiteX1" y="connsiteY1"/>
                </a:cxn>
                <a:cxn ang="0">
                  <a:pos x="connsiteX2" y="connsiteY2"/>
                </a:cxn>
                <a:cxn ang="0">
                  <a:pos x="connsiteX3" y="connsiteY3"/>
                </a:cxn>
              </a:cxnLst>
              <a:rect l="l" t="t" r="r" b="b"/>
              <a:pathLst>
                <a:path w="7946" h="6606">
                  <a:moveTo>
                    <a:pt x="7577" y="3995"/>
                  </a:moveTo>
                  <a:cubicBezTo>
                    <a:pt x="7577" y="1988"/>
                    <a:pt x="5023" y="1350"/>
                    <a:pt x="5023" y="1350"/>
                  </a:cubicBezTo>
                  <a:cubicBezTo>
                    <a:pt x="-4643" y="-2571"/>
                    <a:pt x="2470" y="3083"/>
                    <a:pt x="2470" y="3083"/>
                  </a:cubicBezTo>
                  <a:cubicBezTo>
                    <a:pt x="9309" y="9101"/>
                    <a:pt x="7851" y="5910"/>
                    <a:pt x="7577" y="3995"/>
                  </a:cubicBezTo>
                  <a:close/>
                </a:path>
              </a:pathLst>
            </a:custGeom>
            <a:grpFill/>
            <a:ln w="4559" cap="flat">
              <a:solidFill>
                <a:srgbClr val="FFFFFF"/>
              </a:solidFill>
              <a:prstDash val="solid"/>
              <a:miter/>
            </a:ln>
          </p:spPr>
          <p:txBody>
            <a:bodyPr rtlCol="0" anchor="ctr"/>
            <a:lstStyle/>
            <a:p>
              <a:endParaRPr lang="en-US"/>
            </a:p>
          </p:txBody>
        </p:sp>
        <p:sp>
          <p:nvSpPr>
            <p:cNvPr id="1503" name="Freeform: Shape 1502">
              <a:extLst>
                <a:ext uri="{FF2B5EF4-FFF2-40B4-BE49-F238E27FC236}">
                  <a16:creationId xmlns:a16="http://schemas.microsoft.com/office/drawing/2014/main" id="{877D2E55-81B9-8648-C4B0-CE8D9DF5D4A4}"/>
                </a:ext>
              </a:extLst>
            </p:cNvPr>
            <p:cNvSpPr/>
            <p:nvPr/>
          </p:nvSpPr>
          <p:spPr>
            <a:xfrm>
              <a:off x="5453407" y="1889752"/>
              <a:ext cx="10240" cy="10407"/>
            </a:xfrm>
            <a:custGeom>
              <a:avLst/>
              <a:gdLst>
                <a:gd name="connsiteX0" fmla="*/ 2301 w 10240"/>
                <a:gd name="connsiteY0" fmla="*/ 4953 h 10407"/>
                <a:gd name="connsiteX1" fmla="*/ 9687 w 10240"/>
                <a:gd name="connsiteY1" fmla="*/ 6959 h 10407"/>
                <a:gd name="connsiteX2" fmla="*/ 2575 w 10240"/>
                <a:gd name="connsiteY2" fmla="*/ 120 h 10407"/>
                <a:gd name="connsiteX3" fmla="*/ 2301 w 10240"/>
                <a:gd name="connsiteY3" fmla="*/ 4953 h 10407"/>
              </a:gdLst>
              <a:ahLst/>
              <a:cxnLst>
                <a:cxn ang="0">
                  <a:pos x="connsiteX0" y="connsiteY0"/>
                </a:cxn>
                <a:cxn ang="0">
                  <a:pos x="connsiteX1" y="connsiteY1"/>
                </a:cxn>
                <a:cxn ang="0">
                  <a:pos x="connsiteX2" y="connsiteY2"/>
                </a:cxn>
                <a:cxn ang="0">
                  <a:pos x="connsiteX3" y="connsiteY3"/>
                </a:cxn>
              </a:cxnLst>
              <a:rect l="l" t="t" r="r" b="b"/>
              <a:pathLst>
                <a:path w="10240" h="10407">
                  <a:moveTo>
                    <a:pt x="2301" y="4953"/>
                  </a:moveTo>
                  <a:cubicBezTo>
                    <a:pt x="8593" y="13252"/>
                    <a:pt x="11420" y="10425"/>
                    <a:pt x="9687" y="6959"/>
                  </a:cubicBezTo>
                  <a:cubicBezTo>
                    <a:pt x="7955" y="3494"/>
                    <a:pt x="8319" y="1306"/>
                    <a:pt x="2575" y="120"/>
                  </a:cubicBezTo>
                  <a:cubicBezTo>
                    <a:pt x="-3170" y="-1065"/>
                    <a:pt x="2301" y="4953"/>
                    <a:pt x="2301" y="4953"/>
                  </a:cubicBezTo>
                  <a:close/>
                </a:path>
              </a:pathLst>
            </a:custGeom>
            <a:grpFill/>
            <a:ln w="4559" cap="flat">
              <a:solidFill>
                <a:srgbClr val="FFFFFF"/>
              </a:solidFill>
              <a:prstDash val="solid"/>
              <a:miter/>
            </a:ln>
          </p:spPr>
          <p:txBody>
            <a:bodyPr rtlCol="0" anchor="ctr"/>
            <a:lstStyle/>
            <a:p>
              <a:endParaRPr lang="en-US"/>
            </a:p>
          </p:txBody>
        </p:sp>
        <p:sp>
          <p:nvSpPr>
            <p:cNvPr id="1504" name="Freeform: Shape 1503">
              <a:extLst>
                <a:ext uri="{FF2B5EF4-FFF2-40B4-BE49-F238E27FC236}">
                  <a16:creationId xmlns:a16="http://schemas.microsoft.com/office/drawing/2014/main" id="{78A5D79E-8FC0-ABB4-5865-02CFB0D2A623}"/>
                </a:ext>
              </a:extLst>
            </p:cNvPr>
            <p:cNvSpPr/>
            <p:nvPr/>
          </p:nvSpPr>
          <p:spPr>
            <a:xfrm>
              <a:off x="5450864" y="1853386"/>
              <a:ext cx="15804" cy="12630"/>
            </a:xfrm>
            <a:custGeom>
              <a:avLst/>
              <a:gdLst>
                <a:gd name="connsiteX0" fmla="*/ 8309 w 15804"/>
                <a:gd name="connsiteY0" fmla="*/ 7215 h 12630"/>
                <a:gd name="connsiteX1" fmla="*/ 12230 w 15804"/>
                <a:gd name="connsiteY1" fmla="*/ 10862 h 12630"/>
                <a:gd name="connsiteX2" fmla="*/ 15148 w 15804"/>
                <a:gd name="connsiteY2" fmla="*/ 10862 h 12630"/>
                <a:gd name="connsiteX3" fmla="*/ 13690 w 15804"/>
                <a:gd name="connsiteY3" fmla="*/ 6850 h 12630"/>
                <a:gd name="connsiteX4" fmla="*/ 11410 w 15804"/>
                <a:gd name="connsiteY4" fmla="*/ 3750 h 12630"/>
                <a:gd name="connsiteX5" fmla="*/ 2291 w 15804"/>
                <a:gd name="connsiteY5" fmla="*/ 11 h 12630"/>
                <a:gd name="connsiteX6" fmla="*/ 2291 w 15804"/>
                <a:gd name="connsiteY6" fmla="*/ 6029 h 12630"/>
                <a:gd name="connsiteX7" fmla="*/ 8309 w 15804"/>
                <a:gd name="connsiteY7" fmla="*/ 7215 h 1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04" h="12630">
                  <a:moveTo>
                    <a:pt x="8309" y="7215"/>
                  </a:moveTo>
                  <a:cubicBezTo>
                    <a:pt x="9677" y="6303"/>
                    <a:pt x="11683" y="8036"/>
                    <a:pt x="12230" y="10862"/>
                  </a:cubicBezTo>
                  <a:cubicBezTo>
                    <a:pt x="12777" y="13689"/>
                    <a:pt x="13690" y="12595"/>
                    <a:pt x="15148" y="10862"/>
                  </a:cubicBezTo>
                  <a:cubicBezTo>
                    <a:pt x="16607" y="9130"/>
                    <a:pt x="15148" y="10862"/>
                    <a:pt x="13690" y="6850"/>
                  </a:cubicBezTo>
                  <a:cubicBezTo>
                    <a:pt x="13690" y="5756"/>
                    <a:pt x="13690" y="4570"/>
                    <a:pt x="11410" y="3750"/>
                  </a:cubicBezTo>
                  <a:lnTo>
                    <a:pt x="2291" y="11"/>
                  </a:lnTo>
                  <a:cubicBezTo>
                    <a:pt x="-2542" y="-536"/>
                    <a:pt x="1470" y="4023"/>
                    <a:pt x="2291" y="6029"/>
                  </a:cubicBezTo>
                  <a:cubicBezTo>
                    <a:pt x="3814" y="7716"/>
                    <a:pt x="6267" y="8200"/>
                    <a:pt x="8309" y="7215"/>
                  </a:cubicBezTo>
                  <a:close/>
                </a:path>
              </a:pathLst>
            </a:custGeom>
            <a:grpFill/>
            <a:ln w="4559" cap="flat">
              <a:solidFill>
                <a:srgbClr val="FFFFFF"/>
              </a:solidFill>
              <a:prstDash val="solid"/>
              <a:miter/>
            </a:ln>
          </p:spPr>
          <p:txBody>
            <a:bodyPr rtlCol="0" anchor="ctr"/>
            <a:lstStyle/>
            <a:p>
              <a:endParaRPr lang="en-US"/>
            </a:p>
          </p:txBody>
        </p:sp>
        <p:sp>
          <p:nvSpPr>
            <p:cNvPr id="1505" name="Freeform: Shape 1504">
              <a:extLst>
                <a:ext uri="{FF2B5EF4-FFF2-40B4-BE49-F238E27FC236}">
                  <a16:creationId xmlns:a16="http://schemas.microsoft.com/office/drawing/2014/main" id="{A229EC38-D2E6-20B9-30EB-936E34F404E2}"/>
                </a:ext>
              </a:extLst>
            </p:cNvPr>
            <p:cNvSpPr/>
            <p:nvPr/>
          </p:nvSpPr>
          <p:spPr>
            <a:xfrm>
              <a:off x="5467670" y="1851770"/>
              <a:ext cx="4904" cy="8150"/>
            </a:xfrm>
            <a:custGeom>
              <a:avLst/>
              <a:gdLst>
                <a:gd name="connsiteX0" fmla="*/ 2628 w 4904"/>
                <a:gd name="connsiteY0" fmla="*/ 7919 h 8150"/>
                <a:gd name="connsiteX1" fmla="*/ 3449 w 4904"/>
                <a:gd name="connsiteY1" fmla="*/ 3086 h 8150"/>
                <a:gd name="connsiteX2" fmla="*/ -16 w 4904"/>
                <a:gd name="connsiteY2" fmla="*/ 2265 h 8150"/>
                <a:gd name="connsiteX3" fmla="*/ 2628 w 4904"/>
                <a:gd name="connsiteY3" fmla="*/ 7919 h 8150"/>
              </a:gdLst>
              <a:ahLst/>
              <a:cxnLst>
                <a:cxn ang="0">
                  <a:pos x="connsiteX0" y="connsiteY0"/>
                </a:cxn>
                <a:cxn ang="0">
                  <a:pos x="connsiteX1" y="connsiteY1"/>
                </a:cxn>
                <a:cxn ang="0">
                  <a:pos x="connsiteX2" y="connsiteY2"/>
                </a:cxn>
                <a:cxn ang="0">
                  <a:pos x="connsiteX3" y="connsiteY3"/>
                </a:cxn>
              </a:cxnLst>
              <a:rect l="l" t="t" r="r" b="b"/>
              <a:pathLst>
                <a:path w="4904" h="8150">
                  <a:moveTo>
                    <a:pt x="2628" y="7919"/>
                  </a:moveTo>
                  <a:cubicBezTo>
                    <a:pt x="5729" y="6460"/>
                    <a:pt x="5182" y="5639"/>
                    <a:pt x="3449" y="3086"/>
                  </a:cubicBezTo>
                  <a:cubicBezTo>
                    <a:pt x="1717" y="533"/>
                    <a:pt x="349" y="-2021"/>
                    <a:pt x="-16" y="2265"/>
                  </a:cubicBezTo>
                  <a:cubicBezTo>
                    <a:pt x="-16" y="2265"/>
                    <a:pt x="-563" y="9378"/>
                    <a:pt x="2628" y="7919"/>
                  </a:cubicBezTo>
                  <a:close/>
                </a:path>
              </a:pathLst>
            </a:custGeom>
            <a:grpFill/>
            <a:ln w="4559" cap="flat">
              <a:solidFill>
                <a:srgbClr val="FFFFFF"/>
              </a:solidFill>
              <a:prstDash val="solid"/>
              <a:miter/>
            </a:ln>
          </p:spPr>
          <p:txBody>
            <a:bodyPr rtlCol="0" anchor="ctr"/>
            <a:lstStyle/>
            <a:p>
              <a:endParaRPr lang="en-US"/>
            </a:p>
          </p:txBody>
        </p:sp>
        <p:sp>
          <p:nvSpPr>
            <p:cNvPr id="1506" name="Freeform: Shape 1505">
              <a:extLst>
                <a:ext uri="{FF2B5EF4-FFF2-40B4-BE49-F238E27FC236}">
                  <a16:creationId xmlns:a16="http://schemas.microsoft.com/office/drawing/2014/main" id="{AF9E9E58-135E-A953-691B-C3947C3C013B}"/>
                </a:ext>
              </a:extLst>
            </p:cNvPr>
            <p:cNvSpPr/>
            <p:nvPr/>
          </p:nvSpPr>
          <p:spPr>
            <a:xfrm>
              <a:off x="5969439" y="2085178"/>
              <a:ext cx="80717" cy="55377"/>
            </a:xfrm>
            <a:custGeom>
              <a:avLst/>
              <a:gdLst>
                <a:gd name="connsiteX0" fmla="*/ 62494 w 80717"/>
                <a:gd name="connsiteY0" fmla="*/ 7955 h 55377"/>
                <a:gd name="connsiteX1" fmla="*/ 45077 w 80717"/>
                <a:gd name="connsiteY1" fmla="*/ 23549 h 55377"/>
                <a:gd name="connsiteX2" fmla="*/ 18268 w 80717"/>
                <a:gd name="connsiteY2" fmla="*/ 28747 h 55377"/>
                <a:gd name="connsiteX3" fmla="*/ 1489 w 80717"/>
                <a:gd name="connsiteY3" fmla="*/ 44705 h 55377"/>
                <a:gd name="connsiteX4" fmla="*/ 1489 w 80717"/>
                <a:gd name="connsiteY4" fmla="*/ 50632 h 55377"/>
                <a:gd name="connsiteX5" fmla="*/ 6960 w 80717"/>
                <a:gd name="connsiteY5" fmla="*/ 52365 h 55377"/>
                <a:gd name="connsiteX6" fmla="*/ 9149 w 80717"/>
                <a:gd name="connsiteY6" fmla="*/ 46984 h 55377"/>
                <a:gd name="connsiteX7" fmla="*/ 11519 w 80717"/>
                <a:gd name="connsiteY7" fmla="*/ 47531 h 55377"/>
                <a:gd name="connsiteX8" fmla="*/ 16626 w 80717"/>
                <a:gd name="connsiteY8" fmla="*/ 50358 h 55377"/>
                <a:gd name="connsiteX9" fmla="*/ 19179 w 80717"/>
                <a:gd name="connsiteY9" fmla="*/ 44431 h 55377"/>
                <a:gd name="connsiteX10" fmla="*/ 22280 w 80717"/>
                <a:gd name="connsiteY10" fmla="*/ 39507 h 55377"/>
                <a:gd name="connsiteX11" fmla="*/ 26566 w 80717"/>
                <a:gd name="connsiteY11" fmla="*/ 35312 h 55377"/>
                <a:gd name="connsiteX12" fmla="*/ 45989 w 80717"/>
                <a:gd name="connsiteY12" fmla="*/ 32668 h 55377"/>
                <a:gd name="connsiteX13" fmla="*/ 66233 w 80717"/>
                <a:gd name="connsiteY13" fmla="*/ 31847 h 55377"/>
                <a:gd name="connsiteX14" fmla="*/ 74167 w 80717"/>
                <a:gd name="connsiteY14" fmla="*/ 26467 h 55377"/>
                <a:gd name="connsiteX15" fmla="*/ 74714 w 80717"/>
                <a:gd name="connsiteY15" fmla="*/ 14430 h 55377"/>
                <a:gd name="connsiteX16" fmla="*/ 79547 w 80717"/>
                <a:gd name="connsiteY16" fmla="*/ 2210 h 55377"/>
                <a:gd name="connsiteX17" fmla="*/ 62494 w 80717"/>
                <a:gd name="connsiteY17" fmla="*/ 7955 h 55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0717" h="55377">
                  <a:moveTo>
                    <a:pt x="62494" y="7955"/>
                  </a:moveTo>
                  <a:cubicBezTo>
                    <a:pt x="54807" y="10563"/>
                    <a:pt x="48515" y="16199"/>
                    <a:pt x="45077" y="23549"/>
                  </a:cubicBezTo>
                  <a:cubicBezTo>
                    <a:pt x="40791" y="33306"/>
                    <a:pt x="30304" y="28747"/>
                    <a:pt x="18268" y="28747"/>
                  </a:cubicBezTo>
                  <a:cubicBezTo>
                    <a:pt x="6231" y="28747"/>
                    <a:pt x="4954" y="39872"/>
                    <a:pt x="1489" y="44705"/>
                  </a:cubicBezTo>
                  <a:cubicBezTo>
                    <a:pt x="-1977" y="49538"/>
                    <a:pt x="1489" y="50632"/>
                    <a:pt x="1489" y="50632"/>
                  </a:cubicBezTo>
                  <a:cubicBezTo>
                    <a:pt x="13161" y="58930"/>
                    <a:pt x="10608" y="54097"/>
                    <a:pt x="6960" y="52365"/>
                  </a:cubicBezTo>
                  <a:cubicBezTo>
                    <a:pt x="3312" y="50632"/>
                    <a:pt x="7507" y="50085"/>
                    <a:pt x="9149" y="46984"/>
                  </a:cubicBezTo>
                  <a:cubicBezTo>
                    <a:pt x="10790" y="43884"/>
                    <a:pt x="11793" y="43519"/>
                    <a:pt x="11519" y="47531"/>
                  </a:cubicBezTo>
                  <a:cubicBezTo>
                    <a:pt x="11246" y="51544"/>
                    <a:pt x="13708" y="51544"/>
                    <a:pt x="16626" y="50358"/>
                  </a:cubicBezTo>
                  <a:cubicBezTo>
                    <a:pt x="19544" y="49173"/>
                    <a:pt x="19726" y="47531"/>
                    <a:pt x="19179" y="44431"/>
                  </a:cubicBezTo>
                  <a:cubicBezTo>
                    <a:pt x="18632" y="41331"/>
                    <a:pt x="21733" y="42425"/>
                    <a:pt x="22280" y="39507"/>
                  </a:cubicBezTo>
                  <a:cubicBezTo>
                    <a:pt x="22827" y="36589"/>
                    <a:pt x="23465" y="36954"/>
                    <a:pt x="26566" y="35312"/>
                  </a:cubicBezTo>
                  <a:cubicBezTo>
                    <a:pt x="29666" y="33671"/>
                    <a:pt x="42524" y="33853"/>
                    <a:pt x="45989" y="32668"/>
                  </a:cubicBezTo>
                  <a:cubicBezTo>
                    <a:pt x="52701" y="31765"/>
                    <a:pt x="59476" y="31491"/>
                    <a:pt x="66233" y="31847"/>
                  </a:cubicBezTo>
                  <a:cubicBezTo>
                    <a:pt x="72981" y="31847"/>
                    <a:pt x="72707" y="29841"/>
                    <a:pt x="74167" y="26467"/>
                  </a:cubicBezTo>
                  <a:cubicBezTo>
                    <a:pt x="76072" y="22719"/>
                    <a:pt x="76273" y="18333"/>
                    <a:pt x="74714" y="14430"/>
                  </a:cubicBezTo>
                  <a:cubicBezTo>
                    <a:pt x="72707" y="10782"/>
                    <a:pt x="73893" y="8776"/>
                    <a:pt x="79547" y="2210"/>
                  </a:cubicBezTo>
                  <a:cubicBezTo>
                    <a:pt x="85200" y="-4355"/>
                    <a:pt x="67875" y="5311"/>
                    <a:pt x="62494" y="7955"/>
                  </a:cubicBezTo>
                  <a:close/>
                </a:path>
              </a:pathLst>
            </a:custGeom>
            <a:grpFill/>
            <a:ln w="4559" cap="flat">
              <a:solidFill>
                <a:srgbClr val="FFFFFF"/>
              </a:solidFill>
              <a:prstDash val="solid"/>
              <a:miter/>
            </a:ln>
          </p:spPr>
          <p:txBody>
            <a:bodyPr rtlCol="0" anchor="ctr"/>
            <a:lstStyle/>
            <a:p>
              <a:endParaRPr lang="en-US"/>
            </a:p>
          </p:txBody>
        </p:sp>
        <p:sp>
          <p:nvSpPr>
            <p:cNvPr id="1507" name="Freeform: Shape 1506">
              <a:extLst>
                <a:ext uri="{FF2B5EF4-FFF2-40B4-BE49-F238E27FC236}">
                  <a16:creationId xmlns:a16="http://schemas.microsoft.com/office/drawing/2014/main" id="{CA520850-A013-8246-F4DE-57C2C51E0302}"/>
                </a:ext>
              </a:extLst>
            </p:cNvPr>
            <p:cNvSpPr/>
            <p:nvPr/>
          </p:nvSpPr>
          <p:spPr>
            <a:xfrm>
              <a:off x="6015967" y="2213234"/>
              <a:ext cx="11607" cy="9257"/>
            </a:xfrm>
            <a:custGeom>
              <a:avLst/>
              <a:gdLst>
                <a:gd name="connsiteX0" fmla="*/ 1740 w 11607"/>
                <a:gd name="connsiteY0" fmla="*/ 361 h 9257"/>
                <a:gd name="connsiteX1" fmla="*/ 3382 w 11607"/>
                <a:gd name="connsiteY1" fmla="*/ 3005 h 9257"/>
                <a:gd name="connsiteX2" fmla="*/ 6847 w 11607"/>
                <a:gd name="connsiteY2" fmla="*/ 6653 h 9257"/>
                <a:gd name="connsiteX3" fmla="*/ 8853 w 11607"/>
                <a:gd name="connsiteY3" fmla="*/ 9206 h 9257"/>
                <a:gd name="connsiteX4" fmla="*/ 11407 w 11607"/>
                <a:gd name="connsiteY4" fmla="*/ 7200 h 9257"/>
                <a:gd name="connsiteX5" fmla="*/ 9401 w 11607"/>
                <a:gd name="connsiteY5" fmla="*/ 2367 h 9257"/>
                <a:gd name="connsiteX6" fmla="*/ 1740 w 11607"/>
                <a:gd name="connsiteY6" fmla="*/ 361 h 9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07" h="9257">
                  <a:moveTo>
                    <a:pt x="1740" y="361"/>
                  </a:moveTo>
                  <a:cubicBezTo>
                    <a:pt x="-3093" y="1273"/>
                    <a:pt x="3382" y="3005"/>
                    <a:pt x="3382" y="3005"/>
                  </a:cubicBezTo>
                  <a:cubicBezTo>
                    <a:pt x="6300" y="3826"/>
                    <a:pt x="6300" y="3005"/>
                    <a:pt x="6847" y="6653"/>
                  </a:cubicBezTo>
                  <a:cubicBezTo>
                    <a:pt x="6692" y="7911"/>
                    <a:pt x="7595" y="9051"/>
                    <a:pt x="8853" y="9206"/>
                  </a:cubicBezTo>
                  <a:cubicBezTo>
                    <a:pt x="10111" y="9361"/>
                    <a:pt x="11251" y="8458"/>
                    <a:pt x="11407" y="7200"/>
                  </a:cubicBezTo>
                  <a:cubicBezTo>
                    <a:pt x="11917" y="5322"/>
                    <a:pt x="11088" y="3334"/>
                    <a:pt x="9401" y="2367"/>
                  </a:cubicBezTo>
                  <a:cubicBezTo>
                    <a:pt x="7485" y="206"/>
                    <a:pt x="4467" y="-588"/>
                    <a:pt x="1740" y="361"/>
                  </a:cubicBezTo>
                  <a:close/>
                </a:path>
              </a:pathLst>
            </a:custGeom>
            <a:grpFill/>
            <a:ln w="4559" cap="flat">
              <a:solidFill>
                <a:srgbClr val="FFFFFF"/>
              </a:solidFill>
              <a:prstDash val="solid"/>
              <a:miter/>
            </a:ln>
          </p:spPr>
          <p:txBody>
            <a:bodyPr rtlCol="0" anchor="ctr"/>
            <a:lstStyle/>
            <a:p>
              <a:endParaRPr lang="en-US"/>
            </a:p>
          </p:txBody>
        </p:sp>
        <p:sp>
          <p:nvSpPr>
            <p:cNvPr id="1508" name="Freeform: Shape 1507">
              <a:extLst>
                <a:ext uri="{FF2B5EF4-FFF2-40B4-BE49-F238E27FC236}">
                  <a16:creationId xmlns:a16="http://schemas.microsoft.com/office/drawing/2014/main" id="{D35A0227-590D-4016-C0BF-D155F7ED13C3}"/>
                </a:ext>
              </a:extLst>
            </p:cNvPr>
            <p:cNvSpPr/>
            <p:nvPr/>
          </p:nvSpPr>
          <p:spPr>
            <a:xfrm>
              <a:off x="6019298" y="2187953"/>
              <a:ext cx="37631" cy="27221"/>
            </a:xfrm>
            <a:custGeom>
              <a:avLst/>
              <a:gdLst>
                <a:gd name="connsiteX0" fmla="*/ 18927 w 37631"/>
                <a:gd name="connsiteY0" fmla="*/ 24548 h 27221"/>
                <a:gd name="connsiteX1" fmla="*/ 34885 w 37631"/>
                <a:gd name="connsiteY1" fmla="*/ 22815 h 27221"/>
                <a:gd name="connsiteX2" fmla="*/ 34885 w 37631"/>
                <a:gd name="connsiteY2" fmla="*/ 13696 h 27221"/>
                <a:gd name="connsiteX3" fmla="*/ 31420 w 37631"/>
                <a:gd name="connsiteY3" fmla="*/ 8590 h 27221"/>
                <a:gd name="connsiteX4" fmla="*/ 33426 w 37631"/>
                <a:gd name="connsiteY4" fmla="*/ 6310 h 27221"/>
                <a:gd name="connsiteX5" fmla="*/ 31146 w 37631"/>
                <a:gd name="connsiteY5" fmla="*/ 565 h 27221"/>
                <a:gd name="connsiteX6" fmla="*/ 27134 w 37631"/>
                <a:gd name="connsiteY6" fmla="*/ 6583 h 27221"/>
                <a:gd name="connsiteX7" fmla="*/ 25492 w 37631"/>
                <a:gd name="connsiteY7" fmla="*/ 3757 h 27221"/>
                <a:gd name="connsiteX8" fmla="*/ 4884 w 37631"/>
                <a:gd name="connsiteY8" fmla="*/ 3757 h 27221"/>
                <a:gd name="connsiteX9" fmla="*/ 1510 w 37631"/>
                <a:gd name="connsiteY9" fmla="*/ 6857 h 27221"/>
                <a:gd name="connsiteX10" fmla="*/ 4610 w 37631"/>
                <a:gd name="connsiteY10" fmla="*/ 12237 h 27221"/>
                <a:gd name="connsiteX11" fmla="*/ 9169 w 37631"/>
                <a:gd name="connsiteY11" fmla="*/ 18803 h 27221"/>
                <a:gd name="connsiteX12" fmla="*/ 18927 w 37631"/>
                <a:gd name="connsiteY12" fmla="*/ 24548 h 27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631" h="27221">
                  <a:moveTo>
                    <a:pt x="18927" y="24548"/>
                  </a:moveTo>
                  <a:cubicBezTo>
                    <a:pt x="22301" y="29928"/>
                    <a:pt x="30599" y="25915"/>
                    <a:pt x="34885" y="22815"/>
                  </a:cubicBezTo>
                  <a:cubicBezTo>
                    <a:pt x="39171" y="19715"/>
                    <a:pt x="37712" y="17161"/>
                    <a:pt x="34885" y="13696"/>
                  </a:cubicBezTo>
                  <a:cubicBezTo>
                    <a:pt x="32058" y="10231"/>
                    <a:pt x="35706" y="9957"/>
                    <a:pt x="31420" y="8590"/>
                  </a:cubicBezTo>
                  <a:cubicBezTo>
                    <a:pt x="27134" y="7222"/>
                    <a:pt x="30599" y="6857"/>
                    <a:pt x="33426" y="6310"/>
                  </a:cubicBezTo>
                  <a:cubicBezTo>
                    <a:pt x="36253" y="5763"/>
                    <a:pt x="33426" y="3118"/>
                    <a:pt x="31146" y="565"/>
                  </a:cubicBezTo>
                  <a:cubicBezTo>
                    <a:pt x="28867" y="-1988"/>
                    <a:pt x="29687" y="4304"/>
                    <a:pt x="27134" y="6583"/>
                  </a:cubicBezTo>
                  <a:cubicBezTo>
                    <a:pt x="24580" y="8863"/>
                    <a:pt x="23760" y="6036"/>
                    <a:pt x="25492" y="3757"/>
                  </a:cubicBezTo>
                  <a:cubicBezTo>
                    <a:pt x="27225" y="1477"/>
                    <a:pt x="13456" y="2845"/>
                    <a:pt x="4884" y="3757"/>
                  </a:cubicBezTo>
                  <a:cubicBezTo>
                    <a:pt x="-3688" y="4668"/>
                    <a:pt x="1510" y="6857"/>
                    <a:pt x="1510" y="6857"/>
                  </a:cubicBezTo>
                  <a:cubicBezTo>
                    <a:pt x="3516" y="8316"/>
                    <a:pt x="3516" y="10049"/>
                    <a:pt x="4610" y="12237"/>
                  </a:cubicBezTo>
                  <a:cubicBezTo>
                    <a:pt x="5704" y="14426"/>
                    <a:pt x="6343" y="17708"/>
                    <a:pt x="9169" y="18803"/>
                  </a:cubicBezTo>
                  <a:cubicBezTo>
                    <a:pt x="11996" y="19897"/>
                    <a:pt x="15462" y="19168"/>
                    <a:pt x="18927" y="24548"/>
                  </a:cubicBezTo>
                  <a:close/>
                </a:path>
              </a:pathLst>
            </a:custGeom>
            <a:grpFill/>
            <a:ln w="4559" cap="flat">
              <a:solidFill>
                <a:srgbClr val="FFFFFF"/>
              </a:solidFill>
              <a:prstDash val="solid"/>
              <a:miter/>
            </a:ln>
          </p:spPr>
          <p:txBody>
            <a:bodyPr rtlCol="0" anchor="ctr"/>
            <a:lstStyle/>
            <a:p>
              <a:endParaRPr lang="en-US"/>
            </a:p>
          </p:txBody>
        </p:sp>
        <p:sp>
          <p:nvSpPr>
            <p:cNvPr id="1509" name="Freeform: Shape 1508">
              <a:extLst>
                <a:ext uri="{FF2B5EF4-FFF2-40B4-BE49-F238E27FC236}">
                  <a16:creationId xmlns:a16="http://schemas.microsoft.com/office/drawing/2014/main" id="{18DD4F60-6886-A212-417D-79B3249CE204}"/>
                </a:ext>
              </a:extLst>
            </p:cNvPr>
            <p:cNvSpPr/>
            <p:nvPr/>
          </p:nvSpPr>
          <p:spPr>
            <a:xfrm>
              <a:off x="6044478" y="2170492"/>
              <a:ext cx="5649" cy="7746"/>
            </a:xfrm>
            <a:custGeom>
              <a:avLst/>
              <a:gdLst>
                <a:gd name="connsiteX0" fmla="*/ 4234 w 5649"/>
                <a:gd name="connsiteY0" fmla="*/ 6353 h 7746"/>
                <a:gd name="connsiteX1" fmla="*/ 2592 w 5649"/>
                <a:gd name="connsiteY1" fmla="*/ 973 h 7746"/>
                <a:gd name="connsiteX2" fmla="*/ 39 w 5649"/>
                <a:gd name="connsiteY2" fmla="*/ 4985 h 7746"/>
                <a:gd name="connsiteX3" fmla="*/ 4234 w 5649"/>
                <a:gd name="connsiteY3" fmla="*/ 6353 h 7746"/>
              </a:gdLst>
              <a:ahLst/>
              <a:cxnLst>
                <a:cxn ang="0">
                  <a:pos x="connsiteX0" y="connsiteY0"/>
                </a:cxn>
                <a:cxn ang="0">
                  <a:pos x="connsiteX1" y="connsiteY1"/>
                </a:cxn>
                <a:cxn ang="0">
                  <a:pos x="connsiteX2" y="connsiteY2"/>
                </a:cxn>
                <a:cxn ang="0">
                  <a:pos x="connsiteX3" y="connsiteY3"/>
                </a:cxn>
              </a:cxnLst>
              <a:rect l="l" t="t" r="r" b="b"/>
              <a:pathLst>
                <a:path w="5649" h="7746">
                  <a:moveTo>
                    <a:pt x="4234" y="6353"/>
                  </a:moveTo>
                  <a:cubicBezTo>
                    <a:pt x="7426" y="4711"/>
                    <a:pt x="4234" y="2979"/>
                    <a:pt x="2592" y="973"/>
                  </a:cubicBezTo>
                  <a:cubicBezTo>
                    <a:pt x="951" y="-1033"/>
                    <a:pt x="860" y="-213"/>
                    <a:pt x="39" y="4985"/>
                  </a:cubicBezTo>
                  <a:cubicBezTo>
                    <a:pt x="-782" y="10183"/>
                    <a:pt x="4234" y="6353"/>
                    <a:pt x="4234" y="6353"/>
                  </a:cubicBezTo>
                  <a:close/>
                </a:path>
              </a:pathLst>
            </a:custGeom>
            <a:grpFill/>
            <a:ln w="4559" cap="flat">
              <a:solidFill>
                <a:srgbClr val="FFFFFF"/>
              </a:solidFill>
              <a:prstDash val="solid"/>
              <a:miter/>
            </a:ln>
          </p:spPr>
          <p:txBody>
            <a:bodyPr rtlCol="0" anchor="ctr"/>
            <a:lstStyle/>
            <a:p>
              <a:endParaRPr lang="en-US"/>
            </a:p>
          </p:txBody>
        </p:sp>
        <p:sp>
          <p:nvSpPr>
            <p:cNvPr id="1510" name="Freeform: Shape 1509">
              <a:extLst>
                <a:ext uri="{FF2B5EF4-FFF2-40B4-BE49-F238E27FC236}">
                  <a16:creationId xmlns:a16="http://schemas.microsoft.com/office/drawing/2014/main" id="{338AE137-3BA1-5C0C-1E75-124EB1347200}"/>
                </a:ext>
              </a:extLst>
            </p:cNvPr>
            <p:cNvSpPr/>
            <p:nvPr/>
          </p:nvSpPr>
          <p:spPr>
            <a:xfrm>
              <a:off x="6050066" y="2210008"/>
              <a:ext cx="10267" cy="19693"/>
            </a:xfrm>
            <a:custGeom>
              <a:avLst/>
              <a:gdLst>
                <a:gd name="connsiteX0" fmla="*/ 4665 w 10267"/>
                <a:gd name="connsiteY0" fmla="*/ 15897 h 19693"/>
                <a:gd name="connsiteX1" fmla="*/ 8951 w 10267"/>
                <a:gd name="connsiteY1" fmla="*/ 4772 h 19693"/>
                <a:gd name="connsiteX2" fmla="*/ 8130 w 10267"/>
                <a:gd name="connsiteY2" fmla="*/ 1672 h 19693"/>
                <a:gd name="connsiteX3" fmla="*/ 1564 w 10267"/>
                <a:gd name="connsiteY3" fmla="*/ 13344 h 19693"/>
                <a:gd name="connsiteX4" fmla="*/ 653 w 10267"/>
                <a:gd name="connsiteY4" fmla="*/ 17539 h 19693"/>
                <a:gd name="connsiteX5" fmla="*/ 4665 w 10267"/>
                <a:gd name="connsiteY5" fmla="*/ 15897 h 1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67" h="19693">
                  <a:moveTo>
                    <a:pt x="4665" y="15897"/>
                  </a:moveTo>
                  <a:cubicBezTo>
                    <a:pt x="5513" y="11994"/>
                    <a:pt x="6954" y="8238"/>
                    <a:pt x="8951" y="4772"/>
                  </a:cubicBezTo>
                  <a:cubicBezTo>
                    <a:pt x="10319" y="2219"/>
                    <a:pt x="11230" y="-2614"/>
                    <a:pt x="8130" y="1672"/>
                  </a:cubicBezTo>
                  <a:cubicBezTo>
                    <a:pt x="5029" y="5958"/>
                    <a:pt x="5486" y="12706"/>
                    <a:pt x="1564" y="13344"/>
                  </a:cubicBezTo>
                  <a:cubicBezTo>
                    <a:pt x="1564" y="13344"/>
                    <a:pt x="-1353" y="14165"/>
                    <a:pt x="653" y="17539"/>
                  </a:cubicBezTo>
                  <a:cubicBezTo>
                    <a:pt x="2659" y="20913"/>
                    <a:pt x="3844" y="20183"/>
                    <a:pt x="4665" y="15897"/>
                  </a:cubicBezTo>
                  <a:close/>
                </a:path>
              </a:pathLst>
            </a:custGeom>
            <a:grpFill/>
            <a:ln w="4559" cap="flat">
              <a:solidFill>
                <a:srgbClr val="FFFFFF"/>
              </a:solidFill>
              <a:prstDash val="solid"/>
              <a:miter/>
            </a:ln>
          </p:spPr>
          <p:txBody>
            <a:bodyPr rtlCol="0" anchor="ctr"/>
            <a:lstStyle/>
            <a:p>
              <a:endParaRPr lang="en-US"/>
            </a:p>
          </p:txBody>
        </p:sp>
        <p:sp>
          <p:nvSpPr>
            <p:cNvPr id="1511" name="Freeform: Shape 1510">
              <a:extLst>
                <a:ext uri="{FF2B5EF4-FFF2-40B4-BE49-F238E27FC236}">
                  <a16:creationId xmlns:a16="http://schemas.microsoft.com/office/drawing/2014/main" id="{F555C823-BF43-5541-6ED9-BFBC3CC954D5}"/>
                </a:ext>
              </a:extLst>
            </p:cNvPr>
            <p:cNvSpPr/>
            <p:nvPr/>
          </p:nvSpPr>
          <p:spPr>
            <a:xfrm>
              <a:off x="6059199" y="2163874"/>
              <a:ext cx="58004" cy="74162"/>
            </a:xfrm>
            <a:custGeom>
              <a:avLst/>
              <a:gdLst>
                <a:gd name="connsiteX0" fmla="*/ 13769 w 58004"/>
                <a:gd name="connsiteY0" fmla="*/ 16983 h 74162"/>
                <a:gd name="connsiteX1" fmla="*/ 2096 w 58004"/>
                <a:gd name="connsiteY1" fmla="*/ 18716 h 74162"/>
                <a:gd name="connsiteX2" fmla="*/ 2096 w 58004"/>
                <a:gd name="connsiteY2" fmla="*/ 21269 h 74162"/>
                <a:gd name="connsiteX3" fmla="*/ 8115 w 58004"/>
                <a:gd name="connsiteY3" fmla="*/ 26649 h 74162"/>
                <a:gd name="connsiteX4" fmla="*/ 8115 w 58004"/>
                <a:gd name="connsiteY4" fmla="*/ 35768 h 74162"/>
                <a:gd name="connsiteX5" fmla="*/ 26991 w 58004"/>
                <a:gd name="connsiteY5" fmla="*/ 44887 h 74162"/>
                <a:gd name="connsiteX6" fmla="*/ 28359 w 58004"/>
                <a:gd name="connsiteY6" fmla="*/ 48079 h 74162"/>
                <a:gd name="connsiteX7" fmla="*/ 29818 w 58004"/>
                <a:gd name="connsiteY7" fmla="*/ 51726 h 74162"/>
                <a:gd name="connsiteX8" fmla="*/ 28633 w 58004"/>
                <a:gd name="connsiteY8" fmla="*/ 55738 h 74162"/>
                <a:gd name="connsiteX9" fmla="*/ 33465 w 58004"/>
                <a:gd name="connsiteY9" fmla="*/ 69964 h 74162"/>
                <a:gd name="connsiteX10" fmla="*/ 37205 w 58004"/>
                <a:gd name="connsiteY10" fmla="*/ 69964 h 74162"/>
                <a:gd name="connsiteX11" fmla="*/ 40943 w 58004"/>
                <a:gd name="connsiteY11" fmla="*/ 62304 h 74162"/>
                <a:gd name="connsiteX12" fmla="*/ 36384 w 58004"/>
                <a:gd name="connsiteY12" fmla="*/ 58018 h 74162"/>
                <a:gd name="connsiteX13" fmla="*/ 38025 w 58004"/>
                <a:gd name="connsiteY13" fmla="*/ 52912 h 74162"/>
                <a:gd name="connsiteX14" fmla="*/ 39210 w 58004"/>
                <a:gd name="connsiteY14" fmla="*/ 47440 h 74162"/>
                <a:gd name="connsiteX15" fmla="*/ 46323 w 58004"/>
                <a:gd name="connsiteY15" fmla="*/ 42881 h 74162"/>
                <a:gd name="connsiteX16" fmla="*/ 48876 w 58004"/>
                <a:gd name="connsiteY16" fmla="*/ 35494 h 74162"/>
                <a:gd name="connsiteX17" fmla="*/ 44955 w 58004"/>
                <a:gd name="connsiteY17" fmla="*/ 30388 h 74162"/>
                <a:gd name="connsiteX18" fmla="*/ 55442 w 58004"/>
                <a:gd name="connsiteY18" fmla="*/ 22090 h 74162"/>
                <a:gd name="connsiteX19" fmla="*/ 55442 w 58004"/>
                <a:gd name="connsiteY19" fmla="*/ 9505 h 74162"/>
                <a:gd name="connsiteX20" fmla="*/ 49515 w 58004"/>
                <a:gd name="connsiteY20" fmla="*/ 387 h 74162"/>
                <a:gd name="connsiteX21" fmla="*/ 37478 w 58004"/>
                <a:gd name="connsiteY21" fmla="*/ 5220 h 74162"/>
                <a:gd name="connsiteX22" fmla="*/ 38025 w 58004"/>
                <a:gd name="connsiteY22" fmla="*/ 11238 h 74162"/>
                <a:gd name="connsiteX23" fmla="*/ 38308 w 58004"/>
                <a:gd name="connsiteY23" fmla="*/ 21679 h 74162"/>
                <a:gd name="connsiteX24" fmla="*/ 37205 w 58004"/>
                <a:gd name="connsiteY24" fmla="*/ 22637 h 74162"/>
                <a:gd name="connsiteX25" fmla="*/ 36384 w 58004"/>
                <a:gd name="connsiteY25" fmla="*/ 19536 h 74162"/>
                <a:gd name="connsiteX26" fmla="*/ 35198 w 58004"/>
                <a:gd name="connsiteY26" fmla="*/ 11238 h 74162"/>
                <a:gd name="connsiteX27" fmla="*/ 31277 w 58004"/>
                <a:gd name="connsiteY27" fmla="*/ 19810 h 74162"/>
                <a:gd name="connsiteX28" fmla="*/ 26079 w 58004"/>
                <a:gd name="connsiteY28" fmla="*/ 17530 h 74162"/>
                <a:gd name="connsiteX29" fmla="*/ 26718 w 58004"/>
                <a:gd name="connsiteY29" fmla="*/ 10965 h 74162"/>
                <a:gd name="connsiteX30" fmla="*/ 17599 w 58004"/>
                <a:gd name="connsiteY30" fmla="*/ 7226 h 74162"/>
                <a:gd name="connsiteX31" fmla="*/ 19514 w 58004"/>
                <a:gd name="connsiteY31" fmla="*/ 9779 h 74162"/>
                <a:gd name="connsiteX32" fmla="*/ 13769 w 58004"/>
                <a:gd name="connsiteY32" fmla="*/ 16983 h 7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8004" h="74162">
                  <a:moveTo>
                    <a:pt x="13769" y="16983"/>
                  </a:moveTo>
                  <a:cubicBezTo>
                    <a:pt x="10258" y="19080"/>
                    <a:pt x="6064" y="19701"/>
                    <a:pt x="2096" y="18716"/>
                  </a:cubicBezTo>
                  <a:cubicBezTo>
                    <a:pt x="-2736" y="17804"/>
                    <a:pt x="2096" y="21269"/>
                    <a:pt x="2096" y="21269"/>
                  </a:cubicBezTo>
                  <a:cubicBezTo>
                    <a:pt x="3829" y="23275"/>
                    <a:pt x="6930" y="23002"/>
                    <a:pt x="8115" y="26649"/>
                  </a:cubicBezTo>
                  <a:cubicBezTo>
                    <a:pt x="9301" y="30297"/>
                    <a:pt x="12036" y="32394"/>
                    <a:pt x="8115" y="35768"/>
                  </a:cubicBezTo>
                  <a:cubicBezTo>
                    <a:pt x="4194" y="39142"/>
                    <a:pt x="22705" y="42881"/>
                    <a:pt x="26991" y="44887"/>
                  </a:cubicBezTo>
                  <a:cubicBezTo>
                    <a:pt x="31277" y="46893"/>
                    <a:pt x="31551" y="46346"/>
                    <a:pt x="28359" y="48079"/>
                  </a:cubicBezTo>
                  <a:cubicBezTo>
                    <a:pt x="25168" y="49811"/>
                    <a:pt x="26353" y="50267"/>
                    <a:pt x="29818" y="51726"/>
                  </a:cubicBezTo>
                  <a:cubicBezTo>
                    <a:pt x="33283" y="53185"/>
                    <a:pt x="31551" y="52912"/>
                    <a:pt x="28633" y="55738"/>
                  </a:cubicBezTo>
                  <a:cubicBezTo>
                    <a:pt x="25715" y="58565"/>
                    <a:pt x="32098" y="62031"/>
                    <a:pt x="33465" y="69964"/>
                  </a:cubicBezTo>
                  <a:cubicBezTo>
                    <a:pt x="34834" y="77897"/>
                    <a:pt x="36384" y="72517"/>
                    <a:pt x="37205" y="69964"/>
                  </a:cubicBezTo>
                  <a:cubicBezTo>
                    <a:pt x="37906" y="67174"/>
                    <a:pt x="39174" y="64566"/>
                    <a:pt x="40943" y="62304"/>
                  </a:cubicBezTo>
                  <a:cubicBezTo>
                    <a:pt x="42950" y="59660"/>
                    <a:pt x="40396" y="58565"/>
                    <a:pt x="36384" y="58018"/>
                  </a:cubicBezTo>
                  <a:cubicBezTo>
                    <a:pt x="32371" y="57471"/>
                    <a:pt x="34925" y="54827"/>
                    <a:pt x="38025" y="52912"/>
                  </a:cubicBezTo>
                  <a:cubicBezTo>
                    <a:pt x="41126" y="50997"/>
                    <a:pt x="41490" y="49173"/>
                    <a:pt x="39210" y="47440"/>
                  </a:cubicBezTo>
                  <a:cubicBezTo>
                    <a:pt x="36931" y="45708"/>
                    <a:pt x="39210" y="44340"/>
                    <a:pt x="46323" y="42881"/>
                  </a:cubicBezTo>
                  <a:cubicBezTo>
                    <a:pt x="53436" y="41422"/>
                    <a:pt x="53710" y="35494"/>
                    <a:pt x="48876" y="35494"/>
                  </a:cubicBezTo>
                  <a:cubicBezTo>
                    <a:pt x="44044" y="35494"/>
                    <a:pt x="47144" y="34035"/>
                    <a:pt x="44955" y="30388"/>
                  </a:cubicBezTo>
                  <a:cubicBezTo>
                    <a:pt x="42767" y="26740"/>
                    <a:pt x="50609" y="25190"/>
                    <a:pt x="55442" y="22090"/>
                  </a:cubicBezTo>
                  <a:cubicBezTo>
                    <a:pt x="60275" y="18989"/>
                    <a:pt x="56901" y="14703"/>
                    <a:pt x="55442" y="9505"/>
                  </a:cubicBezTo>
                  <a:cubicBezTo>
                    <a:pt x="53983" y="4308"/>
                    <a:pt x="53436" y="2119"/>
                    <a:pt x="49515" y="387"/>
                  </a:cubicBezTo>
                  <a:cubicBezTo>
                    <a:pt x="45594" y="-1346"/>
                    <a:pt x="41764" y="2666"/>
                    <a:pt x="37478" y="5220"/>
                  </a:cubicBezTo>
                  <a:cubicBezTo>
                    <a:pt x="33192" y="7773"/>
                    <a:pt x="34378" y="7226"/>
                    <a:pt x="38025" y="11238"/>
                  </a:cubicBezTo>
                  <a:cubicBezTo>
                    <a:pt x="40989" y="14047"/>
                    <a:pt x="41117" y="18716"/>
                    <a:pt x="38308" y="21679"/>
                  </a:cubicBezTo>
                  <a:cubicBezTo>
                    <a:pt x="37970" y="22035"/>
                    <a:pt x="37606" y="22354"/>
                    <a:pt x="37205" y="22637"/>
                  </a:cubicBezTo>
                  <a:cubicBezTo>
                    <a:pt x="34104" y="24369"/>
                    <a:pt x="34378" y="22637"/>
                    <a:pt x="36384" y="19536"/>
                  </a:cubicBezTo>
                  <a:cubicBezTo>
                    <a:pt x="38390" y="16436"/>
                    <a:pt x="36931" y="14703"/>
                    <a:pt x="35198" y="11238"/>
                  </a:cubicBezTo>
                  <a:cubicBezTo>
                    <a:pt x="33465" y="7773"/>
                    <a:pt x="33192" y="13518"/>
                    <a:pt x="31277" y="19810"/>
                  </a:cubicBezTo>
                  <a:cubicBezTo>
                    <a:pt x="29362" y="26102"/>
                    <a:pt x="27265" y="20631"/>
                    <a:pt x="26079" y="17530"/>
                  </a:cubicBezTo>
                  <a:cubicBezTo>
                    <a:pt x="24894" y="14430"/>
                    <a:pt x="23799" y="14703"/>
                    <a:pt x="26718" y="10965"/>
                  </a:cubicBezTo>
                  <a:cubicBezTo>
                    <a:pt x="29636" y="7226"/>
                    <a:pt x="24073" y="7864"/>
                    <a:pt x="17599" y="7226"/>
                  </a:cubicBezTo>
                  <a:cubicBezTo>
                    <a:pt x="11125" y="6587"/>
                    <a:pt x="15593" y="8958"/>
                    <a:pt x="19514" y="9779"/>
                  </a:cubicBezTo>
                  <a:cubicBezTo>
                    <a:pt x="23435" y="10600"/>
                    <a:pt x="18328" y="14977"/>
                    <a:pt x="13769" y="16983"/>
                  </a:cubicBezTo>
                  <a:close/>
                </a:path>
              </a:pathLst>
            </a:custGeom>
            <a:grpFill/>
            <a:ln w="4559" cap="flat">
              <a:solidFill>
                <a:srgbClr val="FFFFFF"/>
              </a:solidFill>
              <a:prstDash val="solid"/>
              <a:miter/>
            </a:ln>
          </p:spPr>
          <p:txBody>
            <a:bodyPr rtlCol="0" anchor="ctr"/>
            <a:lstStyle/>
            <a:p>
              <a:endParaRPr lang="en-US"/>
            </a:p>
          </p:txBody>
        </p:sp>
        <p:sp>
          <p:nvSpPr>
            <p:cNvPr id="1512" name="Freeform: Shape 1511">
              <a:extLst>
                <a:ext uri="{FF2B5EF4-FFF2-40B4-BE49-F238E27FC236}">
                  <a16:creationId xmlns:a16="http://schemas.microsoft.com/office/drawing/2014/main" id="{4D707FBA-5BF3-3F29-6839-841516D4CD9A}"/>
                </a:ext>
              </a:extLst>
            </p:cNvPr>
            <p:cNvSpPr/>
            <p:nvPr/>
          </p:nvSpPr>
          <p:spPr>
            <a:xfrm>
              <a:off x="6062123" y="2238189"/>
              <a:ext cx="7184" cy="4435"/>
            </a:xfrm>
            <a:custGeom>
              <a:avLst/>
              <a:gdLst>
                <a:gd name="connsiteX0" fmla="*/ 632 w 7184"/>
                <a:gd name="connsiteY0" fmla="*/ 1395 h 4435"/>
                <a:gd name="connsiteX1" fmla="*/ 2820 w 7184"/>
                <a:gd name="connsiteY1" fmla="*/ 3948 h 4435"/>
                <a:gd name="connsiteX2" fmla="*/ 6286 w 7184"/>
                <a:gd name="connsiteY2" fmla="*/ 1121 h 4435"/>
                <a:gd name="connsiteX3" fmla="*/ 632 w 7184"/>
                <a:gd name="connsiteY3" fmla="*/ 1395 h 4435"/>
              </a:gdLst>
              <a:ahLst/>
              <a:cxnLst>
                <a:cxn ang="0">
                  <a:pos x="connsiteX0" y="connsiteY0"/>
                </a:cxn>
                <a:cxn ang="0">
                  <a:pos x="connsiteX1" y="connsiteY1"/>
                </a:cxn>
                <a:cxn ang="0">
                  <a:pos x="connsiteX2" y="connsiteY2"/>
                </a:cxn>
                <a:cxn ang="0">
                  <a:pos x="connsiteX3" y="connsiteY3"/>
                </a:cxn>
              </a:cxnLst>
              <a:rect l="l" t="t" r="r" b="b"/>
              <a:pathLst>
                <a:path w="7184" h="4435">
                  <a:moveTo>
                    <a:pt x="632" y="1395"/>
                  </a:moveTo>
                  <a:cubicBezTo>
                    <a:pt x="-1739" y="2763"/>
                    <a:pt x="2820" y="3948"/>
                    <a:pt x="2820" y="3948"/>
                  </a:cubicBezTo>
                  <a:cubicBezTo>
                    <a:pt x="7744" y="5407"/>
                    <a:pt x="7744" y="3036"/>
                    <a:pt x="6286" y="1121"/>
                  </a:cubicBezTo>
                  <a:cubicBezTo>
                    <a:pt x="4827" y="-794"/>
                    <a:pt x="2820" y="-64"/>
                    <a:pt x="632" y="1395"/>
                  </a:cubicBezTo>
                  <a:close/>
                </a:path>
              </a:pathLst>
            </a:custGeom>
            <a:grpFill/>
            <a:ln w="4559" cap="flat">
              <a:solidFill>
                <a:srgbClr val="FFFFFF"/>
              </a:solidFill>
              <a:prstDash val="solid"/>
              <a:miter/>
            </a:ln>
          </p:spPr>
          <p:txBody>
            <a:bodyPr rtlCol="0" anchor="ctr"/>
            <a:lstStyle/>
            <a:p>
              <a:endParaRPr lang="en-US"/>
            </a:p>
          </p:txBody>
        </p:sp>
        <p:sp>
          <p:nvSpPr>
            <p:cNvPr id="1513" name="Freeform: Shape 1512">
              <a:extLst>
                <a:ext uri="{FF2B5EF4-FFF2-40B4-BE49-F238E27FC236}">
                  <a16:creationId xmlns:a16="http://schemas.microsoft.com/office/drawing/2014/main" id="{EAED9875-8A31-922D-A038-C9A3BEFCEC5B}"/>
                </a:ext>
              </a:extLst>
            </p:cNvPr>
            <p:cNvSpPr/>
            <p:nvPr/>
          </p:nvSpPr>
          <p:spPr>
            <a:xfrm>
              <a:off x="6062485" y="2221910"/>
              <a:ext cx="27473" cy="11827"/>
            </a:xfrm>
            <a:custGeom>
              <a:avLst/>
              <a:gdLst>
                <a:gd name="connsiteX0" fmla="*/ 23614 w 27473"/>
                <a:gd name="connsiteY0" fmla="*/ 8281 h 11827"/>
                <a:gd name="connsiteX1" fmla="*/ 26167 w 27473"/>
                <a:gd name="connsiteY1" fmla="*/ 4816 h 11827"/>
                <a:gd name="connsiteX2" fmla="*/ 17596 w 27473"/>
                <a:gd name="connsiteY2" fmla="*/ 3084 h 11827"/>
                <a:gd name="connsiteX3" fmla="*/ 7382 w 27473"/>
                <a:gd name="connsiteY3" fmla="*/ -17 h 11827"/>
                <a:gd name="connsiteX4" fmla="*/ 1090 w 27473"/>
                <a:gd name="connsiteY4" fmla="*/ 3448 h 11827"/>
                <a:gd name="connsiteX5" fmla="*/ 2185 w 27473"/>
                <a:gd name="connsiteY5" fmla="*/ 6822 h 11827"/>
                <a:gd name="connsiteX6" fmla="*/ 12216 w 27473"/>
                <a:gd name="connsiteY6" fmla="*/ 10561 h 11827"/>
                <a:gd name="connsiteX7" fmla="*/ 23614 w 27473"/>
                <a:gd name="connsiteY7" fmla="*/ 8281 h 1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73" h="11827">
                  <a:moveTo>
                    <a:pt x="23614" y="8281"/>
                  </a:moveTo>
                  <a:cubicBezTo>
                    <a:pt x="29542" y="6549"/>
                    <a:pt x="26988" y="7369"/>
                    <a:pt x="26167" y="4816"/>
                  </a:cubicBezTo>
                  <a:cubicBezTo>
                    <a:pt x="25347" y="2263"/>
                    <a:pt x="20423" y="3448"/>
                    <a:pt x="17596" y="3084"/>
                  </a:cubicBezTo>
                  <a:cubicBezTo>
                    <a:pt x="14769" y="2719"/>
                    <a:pt x="11577" y="-290"/>
                    <a:pt x="7382" y="-17"/>
                  </a:cubicBezTo>
                  <a:cubicBezTo>
                    <a:pt x="3188" y="257"/>
                    <a:pt x="4191" y="2263"/>
                    <a:pt x="1090" y="3448"/>
                  </a:cubicBezTo>
                  <a:cubicBezTo>
                    <a:pt x="-2010" y="4634"/>
                    <a:pt x="2185" y="6822"/>
                    <a:pt x="2185" y="6822"/>
                  </a:cubicBezTo>
                  <a:cubicBezTo>
                    <a:pt x="5924" y="8829"/>
                    <a:pt x="8203" y="7369"/>
                    <a:pt x="12216" y="10561"/>
                  </a:cubicBezTo>
                  <a:cubicBezTo>
                    <a:pt x="16228" y="13753"/>
                    <a:pt x="17596" y="9923"/>
                    <a:pt x="23614" y="8281"/>
                  </a:cubicBezTo>
                  <a:close/>
                </a:path>
              </a:pathLst>
            </a:custGeom>
            <a:grpFill/>
            <a:ln w="4559" cap="flat">
              <a:solidFill>
                <a:srgbClr val="FFFFFF"/>
              </a:solidFill>
              <a:prstDash val="solid"/>
              <a:miter/>
            </a:ln>
          </p:spPr>
          <p:txBody>
            <a:bodyPr rtlCol="0" anchor="ctr"/>
            <a:lstStyle/>
            <a:p>
              <a:endParaRPr lang="en-US"/>
            </a:p>
          </p:txBody>
        </p:sp>
        <p:sp>
          <p:nvSpPr>
            <p:cNvPr id="1514" name="Freeform: Shape 1513">
              <a:extLst>
                <a:ext uri="{FF2B5EF4-FFF2-40B4-BE49-F238E27FC236}">
                  <a16:creationId xmlns:a16="http://schemas.microsoft.com/office/drawing/2014/main" id="{3926E056-33C9-7236-96A1-47529DA52E8D}"/>
                </a:ext>
              </a:extLst>
            </p:cNvPr>
            <p:cNvSpPr/>
            <p:nvPr/>
          </p:nvSpPr>
          <p:spPr>
            <a:xfrm>
              <a:off x="6187281" y="2204735"/>
              <a:ext cx="12987" cy="10930"/>
            </a:xfrm>
            <a:custGeom>
              <a:avLst/>
              <a:gdLst>
                <a:gd name="connsiteX0" fmla="*/ 7972 w 12987"/>
                <a:gd name="connsiteY0" fmla="*/ 10045 h 10930"/>
                <a:gd name="connsiteX1" fmla="*/ 12805 w 12987"/>
                <a:gd name="connsiteY1" fmla="*/ 6033 h 10930"/>
                <a:gd name="connsiteX2" fmla="*/ 3686 w 12987"/>
                <a:gd name="connsiteY2" fmla="*/ 379 h 10930"/>
                <a:gd name="connsiteX3" fmla="*/ 1042 w 12987"/>
                <a:gd name="connsiteY3" fmla="*/ 1474 h 10930"/>
                <a:gd name="connsiteX4" fmla="*/ 7972 w 12987"/>
                <a:gd name="connsiteY4" fmla="*/ 10045 h 10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7" h="10930">
                  <a:moveTo>
                    <a:pt x="7972" y="10045"/>
                  </a:moveTo>
                  <a:cubicBezTo>
                    <a:pt x="12258" y="12599"/>
                    <a:pt x="11620" y="8860"/>
                    <a:pt x="12805" y="6033"/>
                  </a:cubicBezTo>
                  <a:cubicBezTo>
                    <a:pt x="13991" y="3206"/>
                    <a:pt x="6787" y="1747"/>
                    <a:pt x="3686" y="379"/>
                  </a:cubicBezTo>
                  <a:cubicBezTo>
                    <a:pt x="586" y="-989"/>
                    <a:pt x="1042" y="1474"/>
                    <a:pt x="1042" y="1474"/>
                  </a:cubicBezTo>
                  <a:cubicBezTo>
                    <a:pt x="-2606" y="9133"/>
                    <a:pt x="3686" y="7492"/>
                    <a:pt x="7972" y="10045"/>
                  </a:cubicBezTo>
                  <a:close/>
                </a:path>
              </a:pathLst>
            </a:custGeom>
            <a:grpFill/>
            <a:ln w="4559" cap="flat">
              <a:solidFill>
                <a:srgbClr val="FFFFFF"/>
              </a:solidFill>
              <a:prstDash val="solid"/>
              <a:miter/>
            </a:ln>
          </p:spPr>
          <p:txBody>
            <a:bodyPr rtlCol="0" anchor="ctr"/>
            <a:lstStyle/>
            <a:p>
              <a:endParaRPr lang="en-US"/>
            </a:p>
          </p:txBody>
        </p:sp>
        <p:sp>
          <p:nvSpPr>
            <p:cNvPr id="1515" name="Freeform: Shape 1514">
              <a:extLst>
                <a:ext uri="{FF2B5EF4-FFF2-40B4-BE49-F238E27FC236}">
                  <a16:creationId xmlns:a16="http://schemas.microsoft.com/office/drawing/2014/main" id="{F6C6D062-D76F-D116-6F2F-51EEFA099ABB}"/>
                </a:ext>
              </a:extLst>
            </p:cNvPr>
            <p:cNvSpPr/>
            <p:nvPr/>
          </p:nvSpPr>
          <p:spPr>
            <a:xfrm>
              <a:off x="6102319" y="2214129"/>
              <a:ext cx="11339" cy="7605"/>
            </a:xfrm>
            <a:custGeom>
              <a:avLst/>
              <a:gdLst>
                <a:gd name="connsiteX0" fmla="*/ 560 w 11339"/>
                <a:gd name="connsiteY0" fmla="*/ 4937 h 7605"/>
                <a:gd name="connsiteX1" fmla="*/ 3113 w 11339"/>
                <a:gd name="connsiteY1" fmla="*/ 4937 h 7605"/>
                <a:gd name="connsiteX2" fmla="*/ 9952 w 11339"/>
                <a:gd name="connsiteY2" fmla="*/ 4390 h 7605"/>
                <a:gd name="connsiteX3" fmla="*/ 5119 w 11339"/>
                <a:gd name="connsiteY3" fmla="*/ 924 h 7605"/>
                <a:gd name="connsiteX4" fmla="*/ 560 w 11339"/>
                <a:gd name="connsiteY4" fmla="*/ 4937 h 7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39" h="7605">
                  <a:moveTo>
                    <a:pt x="560" y="4937"/>
                  </a:moveTo>
                  <a:cubicBezTo>
                    <a:pt x="-1720" y="10864"/>
                    <a:pt x="3113" y="4937"/>
                    <a:pt x="3113" y="4937"/>
                  </a:cubicBezTo>
                  <a:cubicBezTo>
                    <a:pt x="4571" y="2930"/>
                    <a:pt x="6031" y="3751"/>
                    <a:pt x="9952" y="4390"/>
                  </a:cubicBezTo>
                  <a:cubicBezTo>
                    <a:pt x="13873" y="5028"/>
                    <a:pt x="8219" y="2383"/>
                    <a:pt x="5119" y="924"/>
                  </a:cubicBezTo>
                  <a:cubicBezTo>
                    <a:pt x="2018" y="-535"/>
                    <a:pt x="2565" y="-1082"/>
                    <a:pt x="560" y="4937"/>
                  </a:cubicBezTo>
                  <a:close/>
                </a:path>
              </a:pathLst>
            </a:custGeom>
            <a:grpFill/>
            <a:ln w="4559" cap="flat">
              <a:solidFill>
                <a:srgbClr val="FFFFFF"/>
              </a:solidFill>
              <a:prstDash val="solid"/>
              <a:miter/>
            </a:ln>
          </p:spPr>
          <p:txBody>
            <a:bodyPr rtlCol="0" anchor="ctr"/>
            <a:lstStyle/>
            <a:p>
              <a:endParaRPr lang="en-US"/>
            </a:p>
          </p:txBody>
        </p:sp>
        <p:sp>
          <p:nvSpPr>
            <p:cNvPr id="1516" name="Freeform: Shape 1515">
              <a:extLst>
                <a:ext uri="{FF2B5EF4-FFF2-40B4-BE49-F238E27FC236}">
                  <a16:creationId xmlns:a16="http://schemas.microsoft.com/office/drawing/2014/main" id="{21350E2B-7EB2-F782-F797-BB14F9BE043A}"/>
                </a:ext>
              </a:extLst>
            </p:cNvPr>
            <p:cNvSpPr/>
            <p:nvPr/>
          </p:nvSpPr>
          <p:spPr>
            <a:xfrm>
              <a:off x="5964527" y="2119461"/>
              <a:ext cx="94776" cy="105748"/>
            </a:xfrm>
            <a:custGeom>
              <a:avLst/>
              <a:gdLst>
                <a:gd name="connsiteX0" fmla="*/ 38956 w 94776"/>
                <a:gd name="connsiteY0" fmla="*/ 104712 h 105748"/>
                <a:gd name="connsiteX1" fmla="*/ 42512 w 94776"/>
                <a:gd name="connsiteY1" fmla="*/ 105715 h 105748"/>
                <a:gd name="connsiteX2" fmla="*/ 46342 w 94776"/>
                <a:gd name="connsiteY2" fmla="*/ 105259 h 105748"/>
                <a:gd name="connsiteX3" fmla="*/ 48439 w 94776"/>
                <a:gd name="connsiteY3" fmla="*/ 102614 h 105748"/>
                <a:gd name="connsiteX4" fmla="*/ 52817 w 94776"/>
                <a:gd name="connsiteY4" fmla="*/ 101702 h 105748"/>
                <a:gd name="connsiteX5" fmla="*/ 53728 w 94776"/>
                <a:gd name="connsiteY5" fmla="*/ 97872 h 105748"/>
                <a:gd name="connsiteX6" fmla="*/ 48622 w 94776"/>
                <a:gd name="connsiteY6" fmla="*/ 95775 h 105748"/>
                <a:gd name="connsiteX7" fmla="*/ 45339 w 94776"/>
                <a:gd name="connsiteY7" fmla="*/ 92948 h 105748"/>
                <a:gd name="connsiteX8" fmla="*/ 48622 w 94776"/>
                <a:gd name="connsiteY8" fmla="*/ 90121 h 105748"/>
                <a:gd name="connsiteX9" fmla="*/ 51813 w 94776"/>
                <a:gd name="connsiteY9" fmla="*/ 83282 h 105748"/>
                <a:gd name="connsiteX10" fmla="*/ 51813 w 94776"/>
                <a:gd name="connsiteY10" fmla="*/ 68965 h 105748"/>
                <a:gd name="connsiteX11" fmla="*/ 51813 w 94776"/>
                <a:gd name="connsiteY11" fmla="*/ 65044 h 105748"/>
                <a:gd name="connsiteX12" fmla="*/ 54640 w 94776"/>
                <a:gd name="connsiteY12" fmla="*/ 63494 h 105748"/>
                <a:gd name="connsiteX13" fmla="*/ 62118 w 94776"/>
                <a:gd name="connsiteY13" fmla="*/ 64041 h 105748"/>
                <a:gd name="connsiteX14" fmla="*/ 62847 w 94776"/>
                <a:gd name="connsiteY14" fmla="*/ 60029 h 105748"/>
                <a:gd name="connsiteX15" fmla="*/ 66677 w 94776"/>
                <a:gd name="connsiteY15" fmla="*/ 56290 h 105748"/>
                <a:gd name="connsiteX16" fmla="*/ 72331 w 94776"/>
                <a:gd name="connsiteY16" fmla="*/ 51731 h 105748"/>
                <a:gd name="connsiteX17" fmla="*/ 78258 w 94776"/>
                <a:gd name="connsiteY17" fmla="*/ 36137 h 105748"/>
                <a:gd name="connsiteX18" fmla="*/ 79170 w 94776"/>
                <a:gd name="connsiteY18" fmla="*/ 38417 h 105748"/>
                <a:gd name="connsiteX19" fmla="*/ 79170 w 94776"/>
                <a:gd name="connsiteY19" fmla="*/ 42065 h 105748"/>
                <a:gd name="connsiteX20" fmla="*/ 80355 w 94776"/>
                <a:gd name="connsiteY20" fmla="*/ 43159 h 105748"/>
                <a:gd name="connsiteX21" fmla="*/ 83000 w 94776"/>
                <a:gd name="connsiteY21" fmla="*/ 43159 h 105748"/>
                <a:gd name="connsiteX22" fmla="*/ 93669 w 94776"/>
                <a:gd name="connsiteY22" fmla="*/ 31213 h 105748"/>
                <a:gd name="connsiteX23" fmla="*/ 92484 w 94776"/>
                <a:gd name="connsiteY23" fmla="*/ 27018 h 105748"/>
                <a:gd name="connsiteX24" fmla="*/ 76526 w 94776"/>
                <a:gd name="connsiteY24" fmla="*/ 21729 h 105748"/>
                <a:gd name="connsiteX25" fmla="*/ 73699 w 94776"/>
                <a:gd name="connsiteY25" fmla="*/ 23462 h 105748"/>
                <a:gd name="connsiteX26" fmla="*/ 74793 w 94776"/>
                <a:gd name="connsiteY26" fmla="*/ 19267 h 105748"/>
                <a:gd name="connsiteX27" fmla="*/ 73881 w 94776"/>
                <a:gd name="connsiteY27" fmla="*/ 17352 h 105748"/>
                <a:gd name="connsiteX28" fmla="*/ 73060 w 94776"/>
                <a:gd name="connsiteY28" fmla="*/ 15072 h 105748"/>
                <a:gd name="connsiteX29" fmla="*/ 74063 w 94776"/>
                <a:gd name="connsiteY29" fmla="*/ 11972 h 105748"/>
                <a:gd name="connsiteX30" fmla="*/ 73334 w 94776"/>
                <a:gd name="connsiteY30" fmla="*/ 5771 h 105748"/>
                <a:gd name="connsiteX31" fmla="*/ 69322 w 94776"/>
                <a:gd name="connsiteY31" fmla="*/ 391 h 105748"/>
                <a:gd name="connsiteX32" fmla="*/ 56373 w 94776"/>
                <a:gd name="connsiteY32" fmla="*/ 847 h 105748"/>
                <a:gd name="connsiteX33" fmla="*/ 47254 w 94776"/>
                <a:gd name="connsiteY33" fmla="*/ 847 h 105748"/>
                <a:gd name="connsiteX34" fmla="*/ 38864 w 94776"/>
                <a:gd name="connsiteY34" fmla="*/ 6318 h 105748"/>
                <a:gd name="connsiteX35" fmla="*/ 38135 w 94776"/>
                <a:gd name="connsiteY35" fmla="*/ 16349 h 105748"/>
                <a:gd name="connsiteX36" fmla="*/ 42147 w 94776"/>
                <a:gd name="connsiteY36" fmla="*/ 20361 h 105748"/>
                <a:gd name="connsiteX37" fmla="*/ 39320 w 94776"/>
                <a:gd name="connsiteY37" fmla="*/ 22459 h 105748"/>
                <a:gd name="connsiteX38" fmla="*/ 33211 w 94776"/>
                <a:gd name="connsiteY38" fmla="*/ 18264 h 105748"/>
                <a:gd name="connsiteX39" fmla="*/ 32208 w 94776"/>
                <a:gd name="connsiteY39" fmla="*/ 13705 h 105748"/>
                <a:gd name="connsiteX40" fmla="*/ 27466 w 94776"/>
                <a:gd name="connsiteY40" fmla="*/ 12793 h 105748"/>
                <a:gd name="connsiteX41" fmla="*/ 21995 w 94776"/>
                <a:gd name="connsiteY41" fmla="*/ 18082 h 105748"/>
                <a:gd name="connsiteX42" fmla="*/ 21082 w 94776"/>
                <a:gd name="connsiteY42" fmla="*/ 23188 h 105748"/>
                <a:gd name="connsiteX43" fmla="*/ 21082 w 94776"/>
                <a:gd name="connsiteY43" fmla="*/ 26106 h 105748"/>
                <a:gd name="connsiteX44" fmla="*/ 5580 w 94776"/>
                <a:gd name="connsiteY44" fmla="*/ 19814 h 105748"/>
                <a:gd name="connsiteX45" fmla="*/ 3300 w 94776"/>
                <a:gd name="connsiteY45" fmla="*/ 19085 h 105748"/>
                <a:gd name="connsiteX46" fmla="*/ 1203 w 94776"/>
                <a:gd name="connsiteY46" fmla="*/ 30028 h 105748"/>
                <a:gd name="connsiteX47" fmla="*/ 200 w 94776"/>
                <a:gd name="connsiteY47" fmla="*/ 45621 h 105748"/>
                <a:gd name="connsiteX48" fmla="*/ 1203 w 94776"/>
                <a:gd name="connsiteY48" fmla="*/ 48083 h 105748"/>
                <a:gd name="connsiteX49" fmla="*/ 5307 w 94776"/>
                <a:gd name="connsiteY49" fmla="*/ 46624 h 105748"/>
                <a:gd name="connsiteX50" fmla="*/ 8042 w 94776"/>
                <a:gd name="connsiteY50" fmla="*/ 53828 h 105748"/>
                <a:gd name="connsiteX51" fmla="*/ 1750 w 94776"/>
                <a:gd name="connsiteY51" fmla="*/ 52278 h 105748"/>
                <a:gd name="connsiteX52" fmla="*/ 1021 w 94776"/>
                <a:gd name="connsiteY52" fmla="*/ 54375 h 105748"/>
                <a:gd name="connsiteX53" fmla="*/ 383 w 94776"/>
                <a:gd name="connsiteY53" fmla="*/ 67871 h 105748"/>
                <a:gd name="connsiteX54" fmla="*/ 5763 w 94776"/>
                <a:gd name="connsiteY54" fmla="*/ 74710 h 105748"/>
                <a:gd name="connsiteX55" fmla="*/ 5763 w 94776"/>
                <a:gd name="connsiteY55" fmla="*/ 72248 h 105748"/>
                <a:gd name="connsiteX56" fmla="*/ 8225 w 94776"/>
                <a:gd name="connsiteY56" fmla="*/ 70333 h 105748"/>
                <a:gd name="connsiteX57" fmla="*/ 17891 w 94776"/>
                <a:gd name="connsiteY57" fmla="*/ 78905 h 105748"/>
                <a:gd name="connsiteX58" fmla="*/ 16979 w 94776"/>
                <a:gd name="connsiteY58" fmla="*/ 89118 h 105748"/>
                <a:gd name="connsiteX59" fmla="*/ 14426 w 94776"/>
                <a:gd name="connsiteY59" fmla="*/ 88571 h 105748"/>
                <a:gd name="connsiteX60" fmla="*/ 12419 w 94776"/>
                <a:gd name="connsiteY60" fmla="*/ 88571 h 105748"/>
                <a:gd name="connsiteX61" fmla="*/ 16797 w 94776"/>
                <a:gd name="connsiteY61" fmla="*/ 91216 h 105748"/>
                <a:gd name="connsiteX62" fmla="*/ 18074 w 94776"/>
                <a:gd name="connsiteY62" fmla="*/ 93130 h 105748"/>
                <a:gd name="connsiteX63" fmla="*/ 19624 w 94776"/>
                <a:gd name="connsiteY63" fmla="*/ 99423 h 105748"/>
                <a:gd name="connsiteX64" fmla="*/ 20535 w 94776"/>
                <a:gd name="connsiteY64" fmla="*/ 100973 h 105748"/>
                <a:gd name="connsiteX65" fmla="*/ 22268 w 94776"/>
                <a:gd name="connsiteY65" fmla="*/ 100973 h 105748"/>
                <a:gd name="connsiteX66" fmla="*/ 38956 w 94776"/>
                <a:gd name="connsiteY66" fmla="*/ 104712 h 10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94776" h="105748">
                  <a:moveTo>
                    <a:pt x="38956" y="104712"/>
                  </a:moveTo>
                  <a:cubicBezTo>
                    <a:pt x="40077" y="105231"/>
                    <a:pt x="41281" y="105569"/>
                    <a:pt x="42512" y="105715"/>
                  </a:cubicBezTo>
                  <a:cubicBezTo>
                    <a:pt x="43798" y="105678"/>
                    <a:pt x="45084" y="105523"/>
                    <a:pt x="46342" y="105259"/>
                  </a:cubicBezTo>
                  <a:cubicBezTo>
                    <a:pt x="45704" y="104803"/>
                    <a:pt x="46342" y="103708"/>
                    <a:pt x="48439" y="102614"/>
                  </a:cubicBezTo>
                  <a:cubicBezTo>
                    <a:pt x="48439" y="102614"/>
                    <a:pt x="51266" y="100152"/>
                    <a:pt x="52817" y="101702"/>
                  </a:cubicBezTo>
                  <a:cubicBezTo>
                    <a:pt x="54367" y="103252"/>
                    <a:pt x="55643" y="99970"/>
                    <a:pt x="53728" y="97872"/>
                  </a:cubicBezTo>
                  <a:cubicBezTo>
                    <a:pt x="52443" y="96422"/>
                    <a:pt x="50555" y="95647"/>
                    <a:pt x="48622" y="95775"/>
                  </a:cubicBezTo>
                  <a:cubicBezTo>
                    <a:pt x="47436" y="95775"/>
                    <a:pt x="44974" y="94681"/>
                    <a:pt x="45339" y="92948"/>
                  </a:cubicBezTo>
                  <a:cubicBezTo>
                    <a:pt x="45485" y="91270"/>
                    <a:pt x="46944" y="90012"/>
                    <a:pt x="48622" y="90121"/>
                  </a:cubicBezTo>
                  <a:cubicBezTo>
                    <a:pt x="50719" y="90121"/>
                    <a:pt x="53728" y="88389"/>
                    <a:pt x="51813" y="83282"/>
                  </a:cubicBezTo>
                  <a:cubicBezTo>
                    <a:pt x="49898" y="78175"/>
                    <a:pt x="48075" y="72978"/>
                    <a:pt x="51813" y="68965"/>
                  </a:cubicBezTo>
                  <a:cubicBezTo>
                    <a:pt x="55552" y="64953"/>
                    <a:pt x="52360" y="65774"/>
                    <a:pt x="51813" y="65044"/>
                  </a:cubicBezTo>
                  <a:cubicBezTo>
                    <a:pt x="51266" y="64315"/>
                    <a:pt x="50901" y="62947"/>
                    <a:pt x="54640" y="63494"/>
                  </a:cubicBezTo>
                  <a:cubicBezTo>
                    <a:pt x="57102" y="63968"/>
                    <a:pt x="59610" y="64151"/>
                    <a:pt x="62118" y="64041"/>
                  </a:cubicBezTo>
                  <a:cubicBezTo>
                    <a:pt x="63394" y="64041"/>
                    <a:pt x="63394" y="62764"/>
                    <a:pt x="62847" y="60029"/>
                  </a:cubicBezTo>
                  <a:cubicBezTo>
                    <a:pt x="62300" y="57293"/>
                    <a:pt x="62847" y="54193"/>
                    <a:pt x="66677" y="56290"/>
                  </a:cubicBezTo>
                  <a:cubicBezTo>
                    <a:pt x="70507" y="58387"/>
                    <a:pt x="71419" y="56290"/>
                    <a:pt x="72331" y="51731"/>
                  </a:cubicBezTo>
                  <a:cubicBezTo>
                    <a:pt x="73243" y="47171"/>
                    <a:pt x="74610" y="36867"/>
                    <a:pt x="78258" y="36137"/>
                  </a:cubicBezTo>
                  <a:cubicBezTo>
                    <a:pt x="81906" y="35408"/>
                    <a:pt x="80355" y="37049"/>
                    <a:pt x="79170" y="38417"/>
                  </a:cubicBezTo>
                  <a:cubicBezTo>
                    <a:pt x="77984" y="39785"/>
                    <a:pt x="77620" y="42065"/>
                    <a:pt x="79170" y="42065"/>
                  </a:cubicBezTo>
                  <a:cubicBezTo>
                    <a:pt x="80720" y="42065"/>
                    <a:pt x="80720" y="42065"/>
                    <a:pt x="80355" y="43159"/>
                  </a:cubicBezTo>
                  <a:cubicBezTo>
                    <a:pt x="79991" y="44253"/>
                    <a:pt x="80355" y="45256"/>
                    <a:pt x="83000" y="43159"/>
                  </a:cubicBezTo>
                  <a:cubicBezTo>
                    <a:pt x="87633" y="40286"/>
                    <a:pt x="91335" y="36137"/>
                    <a:pt x="93669" y="31213"/>
                  </a:cubicBezTo>
                  <a:cubicBezTo>
                    <a:pt x="95311" y="26106"/>
                    <a:pt x="95128" y="27201"/>
                    <a:pt x="92484" y="27018"/>
                  </a:cubicBezTo>
                  <a:cubicBezTo>
                    <a:pt x="86839" y="26435"/>
                    <a:pt x="81395" y="24629"/>
                    <a:pt x="76526" y="21729"/>
                  </a:cubicBezTo>
                  <a:cubicBezTo>
                    <a:pt x="74793" y="19267"/>
                    <a:pt x="74610" y="21091"/>
                    <a:pt x="73699" y="23462"/>
                  </a:cubicBezTo>
                  <a:cubicBezTo>
                    <a:pt x="72787" y="25833"/>
                    <a:pt x="70872" y="24739"/>
                    <a:pt x="74793" y="19267"/>
                  </a:cubicBezTo>
                  <a:cubicBezTo>
                    <a:pt x="74793" y="19267"/>
                    <a:pt x="76343" y="17899"/>
                    <a:pt x="73881" y="17352"/>
                  </a:cubicBezTo>
                  <a:cubicBezTo>
                    <a:pt x="71419" y="16805"/>
                    <a:pt x="66860" y="15984"/>
                    <a:pt x="73060" y="15072"/>
                  </a:cubicBezTo>
                  <a:cubicBezTo>
                    <a:pt x="73060" y="15072"/>
                    <a:pt x="74793" y="15072"/>
                    <a:pt x="74063" y="11972"/>
                  </a:cubicBezTo>
                  <a:cubicBezTo>
                    <a:pt x="73334" y="8872"/>
                    <a:pt x="72696" y="8051"/>
                    <a:pt x="73334" y="5771"/>
                  </a:cubicBezTo>
                  <a:cubicBezTo>
                    <a:pt x="73972" y="3491"/>
                    <a:pt x="73334" y="1394"/>
                    <a:pt x="69322" y="391"/>
                  </a:cubicBezTo>
                  <a:cubicBezTo>
                    <a:pt x="65017" y="-302"/>
                    <a:pt x="60622" y="-147"/>
                    <a:pt x="56373" y="847"/>
                  </a:cubicBezTo>
                  <a:cubicBezTo>
                    <a:pt x="53364" y="1467"/>
                    <a:pt x="50263" y="1467"/>
                    <a:pt x="47254" y="847"/>
                  </a:cubicBezTo>
                  <a:cubicBezTo>
                    <a:pt x="45339" y="847"/>
                    <a:pt x="42147" y="209"/>
                    <a:pt x="38864" y="6318"/>
                  </a:cubicBezTo>
                  <a:cubicBezTo>
                    <a:pt x="35582" y="12428"/>
                    <a:pt x="35126" y="15984"/>
                    <a:pt x="38135" y="16349"/>
                  </a:cubicBezTo>
                  <a:cubicBezTo>
                    <a:pt x="40296" y="16486"/>
                    <a:pt x="42011" y="18200"/>
                    <a:pt x="42147" y="20361"/>
                  </a:cubicBezTo>
                  <a:cubicBezTo>
                    <a:pt x="42147" y="21912"/>
                    <a:pt x="43059" y="23644"/>
                    <a:pt x="39320" y="22459"/>
                  </a:cubicBezTo>
                  <a:cubicBezTo>
                    <a:pt x="35582" y="21273"/>
                    <a:pt x="30931" y="21273"/>
                    <a:pt x="33211" y="18264"/>
                  </a:cubicBezTo>
                  <a:cubicBezTo>
                    <a:pt x="35490" y="15255"/>
                    <a:pt x="34122" y="14890"/>
                    <a:pt x="32208" y="13705"/>
                  </a:cubicBezTo>
                  <a:cubicBezTo>
                    <a:pt x="30293" y="12519"/>
                    <a:pt x="28469" y="10695"/>
                    <a:pt x="27466" y="12793"/>
                  </a:cubicBezTo>
                  <a:cubicBezTo>
                    <a:pt x="26326" y="15145"/>
                    <a:pt x="24383" y="17024"/>
                    <a:pt x="21995" y="18082"/>
                  </a:cubicBezTo>
                  <a:cubicBezTo>
                    <a:pt x="19532" y="19267"/>
                    <a:pt x="19532" y="20909"/>
                    <a:pt x="21082" y="23188"/>
                  </a:cubicBezTo>
                  <a:cubicBezTo>
                    <a:pt x="22633" y="25468"/>
                    <a:pt x="21812" y="26471"/>
                    <a:pt x="21082" y="26106"/>
                  </a:cubicBezTo>
                  <a:cubicBezTo>
                    <a:pt x="20353" y="25742"/>
                    <a:pt x="7222" y="22459"/>
                    <a:pt x="5580" y="19814"/>
                  </a:cubicBezTo>
                  <a:cubicBezTo>
                    <a:pt x="5580" y="19814"/>
                    <a:pt x="4213" y="16988"/>
                    <a:pt x="3300" y="19085"/>
                  </a:cubicBezTo>
                  <a:cubicBezTo>
                    <a:pt x="1003" y="22231"/>
                    <a:pt x="227" y="26252"/>
                    <a:pt x="1203" y="30028"/>
                  </a:cubicBezTo>
                  <a:cubicBezTo>
                    <a:pt x="1760" y="35244"/>
                    <a:pt x="1413" y="40514"/>
                    <a:pt x="200" y="45621"/>
                  </a:cubicBezTo>
                  <a:cubicBezTo>
                    <a:pt x="-347" y="47901"/>
                    <a:pt x="200" y="49268"/>
                    <a:pt x="1203" y="48083"/>
                  </a:cubicBezTo>
                  <a:cubicBezTo>
                    <a:pt x="2206" y="46898"/>
                    <a:pt x="3665" y="44527"/>
                    <a:pt x="5307" y="46624"/>
                  </a:cubicBezTo>
                  <a:cubicBezTo>
                    <a:pt x="6948" y="48721"/>
                    <a:pt x="10505" y="53828"/>
                    <a:pt x="8042" y="53828"/>
                  </a:cubicBezTo>
                  <a:cubicBezTo>
                    <a:pt x="5580" y="53828"/>
                    <a:pt x="3027" y="53828"/>
                    <a:pt x="1750" y="52278"/>
                  </a:cubicBezTo>
                  <a:cubicBezTo>
                    <a:pt x="474" y="50728"/>
                    <a:pt x="200" y="52278"/>
                    <a:pt x="1021" y="54375"/>
                  </a:cubicBezTo>
                  <a:cubicBezTo>
                    <a:pt x="2197" y="58834"/>
                    <a:pt x="1969" y="63540"/>
                    <a:pt x="383" y="67871"/>
                  </a:cubicBezTo>
                  <a:cubicBezTo>
                    <a:pt x="-1715" y="73160"/>
                    <a:pt x="4395" y="74528"/>
                    <a:pt x="5763" y="74710"/>
                  </a:cubicBezTo>
                  <a:cubicBezTo>
                    <a:pt x="7131" y="74893"/>
                    <a:pt x="6675" y="73525"/>
                    <a:pt x="5763" y="72248"/>
                  </a:cubicBezTo>
                  <a:cubicBezTo>
                    <a:pt x="4851" y="70972"/>
                    <a:pt x="4395" y="69968"/>
                    <a:pt x="8225" y="70333"/>
                  </a:cubicBezTo>
                  <a:cubicBezTo>
                    <a:pt x="12675" y="71409"/>
                    <a:pt x="16295" y="74619"/>
                    <a:pt x="17891" y="78905"/>
                  </a:cubicBezTo>
                  <a:cubicBezTo>
                    <a:pt x="20171" y="83647"/>
                    <a:pt x="19988" y="86656"/>
                    <a:pt x="16979" y="89118"/>
                  </a:cubicBezTo>
                  <a:cubicBezTo>
                    <a:pt x="13970" y="91580"/>
                    <a:pt x="14426" y="88571"/>
                    <a:pt x="14426" y="88571"/>
                  </a:cubicBezTo>
                  <a:cubicBezTo>
                    <a:pt x="14426" y="88571"/>
                    <a:pt x="13331" y="86291"/>
                    <a:pt x="12419" y="88571"/>
                  </a:cubicBezTo>
                  <a:cubicBezTo>
                    <a:pt x="11508" y="90851"/>
                    <a:pt x="14061" y="91398"/>
                    <a:pt x="16797" y="91216"/>
                  </a:cubicBezTo>
                  <a:cubicBezTo>
                    <a:pt x="19532" y="91033"/>
                    <a:pt x="18256" y="92219"/>
                    <a:pt x="18074" y="93130"/>
                  </a:cubicBezTo>
                  <a:cubicBezTo>
                    <a:pt x="17408" y="95355"/>
                    <a:pt x="18000" y="97763"/>
                    <a:pt x="19624" y="99423"/>
                  </a:cubicBezTo>
                  <a:cubicBezTo>
                    <a:pt x="20535" y="100426"/>
                    <a:pt x="20718" y="100790"/>
                    <a:pt x="20535" y="100973"/>
                  </a:cubicBezTo>
                  <a:lnTo>
                    <a:pt x="22268" y="100973"/>
                  </a:lnTo>
                  <a:cubicBezTo>
                    <a:pt x="27904" y="101848"/>
                    <a:pt x="33485" y="103097"/>
                    <a:pt x="38956" y="104712"/>
                  </a:cubicBezTo>
                  <a:close/>
                </a:path>
              </a:pathLst>
            </a:custGeom>
            <a:grpFill/>
            <a:ln w="4559" cap="flat">
              <a:solidFill>
                <a:srgbClr val="FFFFFF"/>
              </a:solidFill>
              <a:prstDash val="solid"/>
              <a:miter/>
            </a:ln>
          </p:spPr>
          <p:txBody>
            <a:bodyPr rtlCol="0" anchor="ctr"/>
            <a:lstStyle/>
            <a:p>
              <a:endParaRPr lang="en-US"/>
            </a:p>
          </p:txBody>
        </p:sp>
      </p:grpSp>
      <p:grpSp>
        <p:nvGrpSpPr>
          <p:cNvPr id="1517" name="Graphic 2">
            <a:extLst>
              <a:ext uri="{FF2B5EF4-FFF2-40B4-BE49-F238E27FC236}">
                <a16:creationId xmlns:a16="http://schemas.microsoft.com/office/drawing/2014/main" id="{E9CE5EE3-244D-2ACC-5BDD-71007AD5FD9B}"/>
              </a:ext>
            </a:extLst>
          </p:cNvPr>
          <p:cNvGrpSpPr/>
          <p:nvPr/>
        </p:nvGrpSpPr>
        <p:grpSpPr>
          <a:xfrm>
            <a:off x="5476232" y="1459504"/>
            <a:ext cx="1256386" cy="1190443"/>
            <a:chOff x="5382525" y="700976"/>
            <a:chExt cx="1445982" cy="1370087"/>
          </a:xfrm>
          <a:solidFill>
            <a:schemeClr val="bg1">
              <a:lumMod val="75000"/>
            </a:schemeClr>
          </a:solidFill>
        </p:grpSpPr>
        <p:sp>
          <p:nvSpPr>
            <p:cNvPr id="1518" name="Freeform: Shape 1517">
              <a:extLst>
                <a:ext uri="{FF2B5EF4-FFF2-40B4-BE49-F238E27FC236}">
                  <a16:creationId xmlns:a16="http://schemas.microsoft.com/office/drawing/2014/main" id="{0E3ACF93-053A-3912-1F25-C3221C35E74D}"/>
                </a:ext>
              </a:extLst>
            </p:cNvPr>
            <p:cNvSpPr/>
            <p:nvPr/>
          </p:nvSpPr>
          <p:spPr>
            <a:xfrm>
              <a:off x="5382525" y="1350499"/>
              <a:ext cx="38405" cy="17860"/>
            </a:xfrm>
            <a:custGeom>
              <a:avLst/>
              <a:gdLst>
                <a:gd name="connsiteX0" fmla="*/ 9351 w 38405"/>
                <a:gd name="connsiteY0" fmla="*/ 15035 h 17860"/>
                <a:gd name="connsiteX1" fmla="*/ 33333 w 38405"/>
                <a:gd name="connsiteY1" fmla="*/ 5096 h 17860"/>
                <a:gd name="connsiteX2" fmla="*/ 13363 w 38405"/>
                <a:gd name="connsiteY2" fmla="*/ 11114 h 17860"/>
                <a:gd name="connsiteX3" fmla="*/ 9351 w 38405"/>
                <a:gd name="connsiteY3" fmla="*/ 15035 h 17860"/>
              </a:gdLst>
              <a:ahLst/>
              <a:cxnLst>
                <a:cxn ang="0">
                  <a:pos x="connsiteX0" y="connsiteY0"/>
                </a:cxn>
                <a:cxn ang="0">
                  <a:pos x="connsiteX1" y="connsiteY1"/>
                </a:cxn>
                <a:cxn ang="0">
                  <a:pos x="connsiteX2" y="connsiteY2"/>
                </a:cxn>
                <a:cxn ang="0">
                  <a:pos x="connsiteX3" y="connsiteY3"/>
                </a:cxn>
              </a:cxnLst>
              <a:rect l="l" t="t" r="r" b="b"/>
              <a:pathLst>
                <a:path w="38405" h="17860">
                  <a:moveTo>
                    <a:pt x="9351" y="15035"/>
                  </a:moveTo>
                  <a:cubicBezTo>
                    <a:pt x="18141" y="14114"/>
                    <a:pt x="26476" y="10667"/>
                    <a:pt x="33333" y="5096"/>
                  </a:cubicBezTo>
                  <a:cubicBezTo>
                    <a:pt x="42452" y="-3476"/>
                    <a:pt x="40993" y="-1196"/>
                    <a:pt x="13363" y="11114"/>
                  </a:cubicBezTo>
                  <a:cubicBezTo>
                    <a:pt x="-14268" y="23425"/>
                    <a:pt x="9351" y="15035"/>
                    <a:pt x="9351" y="15035"/>
                  </a:cubicBezTo>
                  <a:close/>
                </a:path>
              </a:pathLst>
            </a:custGeom>
            <a:grpFill/>
            <a:ln w="4559" cap="flat">
              <a:solidFill>
                <a:srgbClr val="FFFFFF"/>
              </a:solidFill>
              <a:prstDash val="solid"/>
              <a:miter/>
            </a:ln>
          </p:spPr>
          <p:txBody>
            <a:bodyPr rtlCol="0" anchor="ctr"/>
            <a:lstStyle/>
            <a:p>
              <a:endParaRPr lang="en-US"/>
            </a:p>
          </p:txBody>
        </p:sp>
        <p:sp>
          <p:nvSpPr>
            <p:cNvPr id="1519" name="Freeform: Shape 1518">
              <a:extLst>
                <a:ext uri="{FF2B5EF4-FFF2-40B4-BE49-F238E27FC236}">
                  <a16:creationId xmlns:a16="http://schemas.microsoft.com/office/drawing/2014/main" id="{6F1BEE26-CBE0-C051-1F89-37647E6CB2B2}"/>
                </a:ext>
              </a:extLst>
            </p:cNvPr>
            <p:cNvSpPr/>
            <p:nvPr/>
          </p:nvSpPr>
          <p:spPr>
            <a:xfrm>
              <a:off x="6052399" y="736714"/>
              <a:ext cx="363985" cy="255547"/>
            </a:xfrm>
            <a:custGeom>
              <a:avLst/>
              <a:gdLst>
                <a:gd name="connsiteX0" fmla="*/ 7438 w 363985"/>
                <a:gd name="connsiteY0" fmla="*/ 55787 h 255547"/>
                <a:gd name="connsiteX1" fmla="*/ 13730 w 363985"/>
                <a:gd name="connsiteY1" fmla="*/ 64359 h 255547"/>
                <a:gd name="connsiteX2" fmla="*/ 21391 w 363985"/>
                <a:gd name="connsiteY2" fmla="*/ 71198 h 255547"/>
                <a:gd name="connsiteX3" fmla="*/ 32242 w 363985"/>
                <a:gd name="connsiteY3" fmla="*/ 66912 h 255547"/>
                <a:gd name="connsiteX4" fmla="*/ 29141 w 363985"/>
                <a:gd name="connsiteY4" fmla="*/ 59161 h 255547"/>
                <a:gd name="connsiteX5" fmla="*/ 35342 w 363985"/>
                <a:gd name="connsiteY5" fmla="*/ 56608 h 255547"/>
                <a:gd name="connsiteX6" fmla="*/ 43367 w 363985"/>
                <a:gd name="connsiteY6" fmla="*/ 56608 h 255547"/>
                <a:gd name="connsiteX7" fmla="*/ 45100 w 363985"/>
                <a:gd name="connsiteY7" fmla="*/ 61715 h 255547"/>
                <a:gd name="connsiteX8" fmla="*/ 34795 w 363985"/>
                <a:gd name="connsiteY8" fmla="*/ 72201 h 255547"/>
                <a:gd name="connsiteX9" fmla="*/ 52212 w 363985"/>
                <a:gd name="connsiteY9" fmla="*/ 79679 h 255547"/>
                <a:gd name="connsiteX10" fmla="*/ 51665 w 363985"/>
                <a:gd name="connsiteY10" fmla="*/ 85606 h 255547"/>
                <a:gd name="connsiteX11" fmla="*/ 34522 w 363985"/>
                <a:gd name="connsiteY11" fmla="*/ 83053 h 255547"/>
                <a:gd name="connsiteX12" fmla="*/ 15189 w 363985"/>
                <a:gd name="connsiteY12" fmla="*/ 81047 h 255547"/>
                <a:gd name="connsiteX13" fmla="*/ 20843 w 363985"/>
                <a:gd name="connsiteY13" fmla="*/ 87886 h 255547"/>
                <a:gd name="connsiteX14" fmla="*/ 23670 w 363985"/>
                <a:gd name="connsiteY14" fmla="*/ 97005 h 255547"/>
                <a:gd name="connsiteX15" fmla="*/ 48747 w 363985"/>
                <a:gd name="connsiteY15" fmla="*/ 109224 h 255547"/>
                <a:gd name="connsiteX16" fmla="*/ 70997 w 363985"/>
                <a:gd name="connsiteY16" fmla="*/ 113510 h 255547"/>
                <a:gd name="connsiteX17" fmla="*/ 70997 w 363985"/>
                <a:gd name="connsiteY17" fmla="*/ 117249 h 255547"/>
                <a:gd name="connsiteX18" fmla="*/ 50480 w 363985"/>
                <a:gd name="connsiteY18" fmla="*/ 119255 h 255547"/>
                <a:gd name="connsiteX19" fmla="*/ 62699 w 363985"/>
                <a:gd name="connsiteY19" fmla="*/ 134666 h 255547"/>
                <a:gd name="connsiteX20" fmla="*/ 93795 w 363985"/>
                <a:gd name="connsiteY20" fmla="*/ 140593 h 255547"/>
                <a:gd name="connsiteX21" fmla="*/ 97259 w 363985"/>
                <a:gd name="connsiteY21" fmla="*/ 136307 h 255547"/>
                <a:gd name="connsiteX22" fmla="*/ 100360 w 363985"/>
                <a:gd name="connsiteY22" fmla="*/ 136307 h 255547"/>
                <a:gd name="connsiteX23" fmla="*/ 104099 w 363985"/>
                <a:gd name="connsiteY23" fmla="*/ 133754 h 255547"/>
                <a:gd name="connsiteX24" fmla="*/ 113218 w 363985"/>
                <a:gd name="connsiteY24" fmla="*/ 132933 h 255547"/>
                <a:gd name="connsiteX25" fmla="*/ 114312 w 363985"/>
                <a:gd name="connsiteY25" fmla="*/ 126915 h 255547"/>
                <a:gd name="connsiteX26" fmla="*/ 121972 w 363985"/>
                <a:gd name="connsiteY26" fmla="*/ 126368 h 255547"/>
                <a:gd name="connsiteX27" fmla="*/ 129522 w 363985"/>
                <a:gd name="connsiteY27" fmla="*/ 125407 h 255547"/>
                <a:gd name="connsiteX28" fmla="*/ 130270 w 363985"/>
                <a:gd name="connsiteY28" fmla="*/ 124088 h 255547"/>
                <a:gd name="connsiteX29" fmla="*/ 122884 w 363985"/>
                <a:gd name="connsiteY29" fmla="*/ 119528 h 255547"/>
                <a:gd name="connsiteX30" fmla="*/ 121699 w 363985"/>
                <a:gd name="connsiteY30" fmla="*/ 116428 h 255547"/>
                <a:gd name="connsiteX31" fmla="*/ 124890 w 363985"/>
                <a:gd name="connsiteY31" fmla="*/ 111869 h 255547"/>
                <a:gd name="connsiteX32" fmla="*/ 124343 w 363985"/>
                <a:gd name="connsiteY32" fmla="*/ 102750 h 255547"/>
                <a:gd name="connsiteX33" fmla="*/ 133462 w 363985"/>
                <a:gd name="connsiteY33" fmla="*/ 102203 h 255547"/>
                <a:gd name="connsiteX34" fmla="*/ 140574 w 363985"/>
                <a:gd name="connsiteY34" fmla="*/ 109315 h 255547"/>
                <a:gd name="connsiteX35" fmla="*/ 147140 w 363985"/>
                <a:gd name="connsiteY35" fmla="*/ 105577 h 255547"/>
                <a:gd name="connsiteX36" fmla="*/ 149055 w 363985"/>
                <a:gd name="connsiteY36" fmla="*/ 99832 h 255547"/>
                <a:gd name="connsiteX37" fmla="*/ 155621 w 363985"/>
                <a:gd name="connsiteY37" fmla="*/ 92445 h 255547"/>
                <a:gd name="connsiteX38" fmla="*/ 152247 w 363985"/>
                <a:gd name="connsiteY38" fmla="*/ 113510 h 255547"/>
                <a:gd name="connsiteX39" fmla="*/ 164740 w 363985"/>
                <a:gd name="connsiteY39" fmla="*/ 119528 h 255547"/>
                <a:gd name="connsiteX40" fmla="*/ 177050 w 363985"/>
                <a:gd name="connsiteY40" fmla="*/ 116155 h 255547"/>
                <a:gd name="connsiteX41" fmla="*/ 186169 w 363985"/>
                <a:gd name="connsiteY41" fmla="*/ 111321 h 255547"/>
                <a:gd name="connsiteX42" fmla="*/ 191276 w 363985"/>
                <a:gd name="connsiteY42" fmla="*/ 102750 h 255547"/>
                <a:gd name="connsiteX43" fmla="*/ 200394 w 363985"/>
                <a:gd name="connsiteY43" fmla="*/ 103570 h 255547"/>
                <a:gd name="connsiteX44" fmla="*/ 191276 w 363985"/>
                <a:gd name="connsiteY44" fmla="*/ 118069 h 255547"/>
                <a:gd name="connsiteX45" fmla="*/ 200942 w 363985"/>
                <a:gd name="connsiteY45" fmla="*/ 124362 h 255547"/>
                <a:gd name="connsiteX46" fmla="*/ 195835 w 363985"/>
                <a:gd name="connsiteY46" fmla="*/ 125547 h 255547"/>
                <a:gd name="connsiteX47" fmla="*/ 173585 w 363985"/>
                <a:gd name="connsiteY47" fmla="*/ 127827 h 255547"/>
                <a:gd name="connsiteX48" fmla="*/ 165925 w 363985"/>
                <a:gd name="connsiteY48" fmla="*/ 134392 h 255547"/>
                <a:gd name="connsiteX49" fmla="*/ 162460 w 363985"/>
                <a:gd name="connsiteY49" fmla="*/ 138040 h 255547"/>
                <a:gd name="connsiteX50" fmla="*/ 114859 w 363985"/>
                <a:gd name="connsiteY50" fmla="*/ 152904 h 255547"/>
                <a:gd name="connsiteX51" fmla="*/ 102914 w 363985"/>
                <a:gd name="connsiteY51" fmla="*/ 147797 h 255547"/>
                <a:gd name="connsiteX52" fmla="*/ 93795 w 363985"/>
                <a:gd name="connsiteY52" fmla="*/ 147797 h 255547"/>
                <a:gd name="connsiteX53" fmla="*/ 92700 w 363985"/>
                <a:gd name="connsiteY53" fmla="*/ 157737 h 255547"/>
                <a:gd name="connsiteX54" fmla="*/ 95527 w 363985"/>
                <a:gd name="connsiteY54" fmla="*/ 169135 h 255547"/>
                <a:gd name="connsiteX55" fmla="*/ 103771 w 363985"/>
                <a:gd name="connsiteY55" fmla="*/ 172128 h 255547"/>
                <a:gd name="connsiteX56" fmla="*/ 104099 w 363985"/>
                <a:gd name="connsiteY56" fmla="*/ 171962 h 255547"/>
                <a:gd name="connsiteX57" fmla="*/ 110300 w 363985"/>
                <a:gd name="connsiteY57" fmla="*/ 170321 h 255547"/>
                <a:gd name="connsiteX58" fmla="*/ 125984 w 363985"/>
                <a:gd name="connsiteY58" fmla="*/ 170321 h 255547"/>
                <a:gd name="connsiteX59" fmla="*/ 137383 w 363985"/>
                <a:gd name="connsiteY59" fmla="*/ 168862 h 255547"/>
                <a:gd name="connsiteX60" fmla="*/ 154800 w 363985"/>
                <a:gd name="connsiteY60" fmla="*/ 162570 h 255547"/>
                <a:gd name="connsiteX61" fmla="*/ 165378 w 363985"/>
                <a:gd name="connsiteY61" fmla="*/ 164302 h 255547"/>
                <a:gd name="connsiteX62" fmla="*/ 196383 w 363985"/>
                <a:gd name="connsiteY62" fmla="*/ 163755 h 255547"/>
                <a:gd name="connsiteX63" fmla="*/ 205502 w 363985"/>
                <a:gd name="connsiteY63" fmla="*/ 158010 h 255547"/>
                <a:gd name="connsiteX64" fmla="*/ 205502 w 363985"/>
                <a:gd name="connsiteY64" fmla="*/ 161202 h 255547"/>
                <a:gd name="connsiteX65" fmla="*/ 207234 w 363985"/>
                <a:gd name="connsiteY65" fmla="*/ 165761 h 255547"/>
                <a:gd name="connsiteX66" fmla="*/ 209240 w 363985"/>
                <a:gd name="connsiteY66" fmla="*/ 168588 h 255547"/>
                <a:gd name="connsiteX67" fmla="*/ 192735 w 363985"/>
                <a:gd name="connsiteY67" fmla="*/ 168588 h 255547"/>
                <a:gd name="connsiteX68" fmla="*/ 134009 w 363985"/>
                <a:gd name="connsiteY68" fmla="*/ 177707 h 255547"/>
                <a:gd name="connsiteX69" fmla="*/ 145955 w 363985"/>
                <a:gd name="connsiteY69" fmla="*/ 181902 h 255547"/>
                <a:gd name="connsiteX70" fmla="*/ 167019 w 363985"/>
                <a:gd name="connsiteY70" fmla="*/ 183635 h 255547"/>
                <a:gd name="connsiteX71" fmla="*/ 181610 w 363985"/>
                <a:gd name="connsiteY71" fmla="*/ 189379 h 255547"/>
                <a:gd name="connsiteX72" fmla="*/ 181610 w 363985"/>
                <a:gd name="connsiteY72" fmla="*/ 194486 h 255547"/>
                <a:gd name="connsiteX73" fmla="*/ 173585 w 363985"/>
                <a:gd name="connsiteY73" fmla="*/ 190474 h 255547"/>
                <a:gd name="connsiteX74" fmla="*/ 163098 w 363985"/>
                <a:gd name="connsiteY74" fmla="*/ 187647 h 255547"/>
                <a:gd name="connsiteX75" fmla="*/ 146593 w 363985"/>
                <a:gd name="connsiteY75" fmla="*/ 186188 h 255547"/>
                <a:gd name="connsiteX76" fmla="*/ 135103 w 363985"/>
                <a:gd name="connsiteY76" fmla="*/ 186188 h 255547"/>
                <a:gd name="connsiteX77" fmla="*/ 129723 w 363985"/>
                <a:gd name="connsiteY77" fmla="*/ 190200 h 255547"/>
                <a:gd name="connsiteX78" fmla="*/ 123431 w 363985"/>
                <a:gd name="connsiteY78" fmla="*/ 185914 h 255547"/>
                <a:gd name="connsiteX79" fmla="*/ 105193 w 363985"/>
                <a:gd name="connsiteY79" fmla="*/ 185914 h 255547"/>
                <a:gd name="connsiteX80" fmla="*/ 110665 w 363985"/>
                <a:gd name="connsiteY80" fmla="*/ 205064 h 255547"/>
                <a:gd name="connsiteX81" fmla="*/ 131182 w 363985"/>
                <a:gd name="connsiteY81" fmla="*/ 214183 h 255547"/>
                <a:gd name="connsiteX82" fmla="*/ 151973 w 363985"/>
                <a:gd name="connsiteY82" fmla="*/ 222755 h 255547"/>
                <a:gd name="connsiteX83" fmla="*/ 170211 w 363985"/>
                <a:gd name="connsiteY83" fmla="*/ 222755 h 255547"/>
                <a:gd name="connsiteX84" fmla="*/ 172217 w 363985"/>
                <a:gd name="connsiteY84" fmla="*/ 219563 h 255547"/>
                <a:gd name="connsiteX85" fmla="*/ 177597 w 363985"/>
                <a:gd name="connsiteY85" fmla="*/ 220201 h 255547"/>
                <a:gd name="connsiteX86" fmla="*/ 186716 w 363985"/>
                <a:gd name="connsiteY86" fmla="*/ 224761 h 255547"/>
                <a:gd name="connsiteX87" fmla="*/ 183616 w 363985"/>
                <a:gd name="connsiteY87" fmla="*/ 228135 h 255547"/>
                <a:gd name="connsiteX88" fmla="*/ 180151 w 363985"/>
                <a:gd name="connsiteY88" fmla="*/ 227041 h 255547"/>
                <a:gd name="connsiteX89" fmla="*/ 159086 w 363985"/>
                <a:gd name="connsiteY89" fmla="*/ 231874 h 255547"/>
                <a:gd name="connsiteX90" fmla="*/ 181336 w 363985"/>
                <a:gd name="connsiteY90" fmla="*/ 245278 h 255547"/>
                <a:gd name="connsiteX91" fmla="*/ 185257 w 363985"/>
                <a:gd name="connsiteY91" fmla="*/ 251479 h 255547"/>
                <a:gd name="connsiteX92" fmla="*/ 188996 w 363985"/>
                <a:gd name="connsiteY92" fmla="*/ 253759 h 255547"/>
                <a:gd name="connsiteX93" fmla="*/ 196747 w 363985"/>
                <a:gd name="connsiteY93" fmla="*/ 254944 h 255547"/>
                <a:gd name="connsiteX94" fmla="*/ 213252 w 363985"/>
                <a:gd name="connsiteY94" fmla="*/ 248926 h 255547"/>
                <a:gd name="connsiteX95" fmla="*/ 208693 w 363985"/>
                <a:gd name="connsiteY95" fmla="*/ 239807 h 255547"/>
                <a:gd name="connsiteX96" fmla="*/ 211520 w 363985"/>
                <a:gd name="connsiteY96" fmla="*/ 235248 h 255547"/>
                <a:gd name="connsiteX97" fmla="*/ 217812 w 363985"/>
                <a:gd name="connsiteY97" fmla="*/ 231600 h 255547"/>
                <a:gd name="connsiteX98" fmla="*/ 216079 w 363985"/>
                <a:gd name="connsiteY98" fmla="*/ 224487 h 255547"/>
                <a:gd name="connsiteX99" fmla="*/ 220092 w 363985"/>
                <a:gd name="connsiteY99" fmla="*/ 220201 h 255547"/>
                <a:gd name="connsiteX100" fmla="*/ 231764 w 363985"/>
                <a:gd name="connsiteY100" fmla="*/ 195398 h 255547"/>
                <a:gd name="connsiteX101" fmla="*/ 250549 w 363985"/>
                <a:gd name="connsiteY101" fmla="*/ 188559 h 255547"/>
                <a:gd name="connsiteX102" fmla="*/ 255382 w 363985"/>
                <a:gd name="connsiteY102" fmla="*/ 180808 h 255547"/>
                <a:gd name="connsiteX103" fmla="*/ 259394 w 363985"/>
                <a:gd name="connsiteY103" fmla="*/ 166035 h 255547"/>
                <a:gd name="connsiteX104" fmla="*/ 262221 w 363985"/>
                <a:gd name="connsiteY104" fmla="*/ 150077 h 255547"/>
                <a:gd name="connsiteX105" fmla="*/ 278818 w 363985"/>
                <a:gd name="connsiteY105" fmla="*/ 147250 h 255547"/>
                <a:gd name="connsiteX106" fmla="*/ 279638 w 363985"/>
                <a:gd name="connsiteY106" fmla="*/ 134666 h 255547"/>
                <a:gd name="connsiteX107" fmla="*/ 279091 w 363985"/>
                <a:gd name="connsiteY107" fmla="*/ 127827 h 255547"/>
                <a:gd name="connsiteX108" fmla="*/ 279912 w 363985"/>
                <a:gd name="connsiteY108" fmla="*/ 121261 h 255547"/>
                <a:gd name="connsiteX109" fmla="*/ 297329 w 363985"/>
                <a:gd name="connsiteY109" fmla="*/ 115060 h 255547"/>
                <a:gd name="connsiteX110" fmla="*/ 303530 w 363985"/>
                <a:gd name="connsiteY110" fmla="*/ 109042 h 255547"/>
                <a:gd name="connsiteX111" fmla="*/ 310369 w 363985"/>
                <a:gd name="connsiteY111" fmla="*/ 108130 h 255547"/>
                <a:gd name="connsiteX112" fmla="*/ 316387 w 363985"/>
                <a:gd name="connsiteY112" fmla="*/ 106215 h 255547"/>
                <a:gd name="connsiteX113" fmla="*/ 325506 w 363985"/>
                <a:gd name="connsiteY113" fmla="*/ 105303 h 255547"/>
                <a:gd name="connsiteX114" fmla="*/ 335172 w 363985"/>
                <a:gd name="connsiteY114" fmla="*/ 103023 h 255547"/>
                <a:gd name="connsiteX115" fmla="*/ 346024 w 363985"/>
                <a:gd name="connsiteY115" fmla="*/ 104482 h 255547"/>
                <a:gd name="connsiteX116" fmla="*/ 352042 w 363985"/>
                <a:gd name="connsiteY116" fmla="*/ 104482 h 255547"/>
                <a:gd name="connsiteX117" fmla="*/ 356876 w 363985"/>
                <a:gd name="connsiteY117" fmla="*/ 103570 h 255547"/>
                <a:gd name="connsiteX118" fmla="*/ 359976 w 363985"/>
                <a:gd name="connsiteY118" fmla="*/ 102476 h 255547"/>
                <a:gd name="connsiteX119" fmla="*/ 363076 w 363985"/>
                <a:gd name="connsiteY119" fmla="*/ 97917 h 255547"/>
                <a:gd name="connsiteX120" fmla="*/ 355416 w 363985"/>
                <a:gd name="connsiteY120" fmla="*/ 91077 h 255547"/>
                <a:gd name="connsiteX121" fmla="*/ 332619 w 363985"/>
                <a:gd name="connsiteY121" fmla="*/ 83965 h 255547"/>
                <a:gd name="connsiteX122" fmla="*/ 314381 w 363985"/>
                <a:gd name="connsiteY122" fmla="*/ 78858 h 255547"/>
                <a:gd name="connsiteX123" fmla="*/ 306995 w 363985"/>
                <a:gd name="connsiteY123" fmla="*/ 71381 h 255547"/>
                <a:gd name="connsiteX124" fmla="*/ 295596 w 363985"/>
                <a:gd name="connsiteY124" fmla="*/ 65180 h 255547"/>
                <a:gd name="connsiteX125" fmla="*/ 284745 w 363985"/>
                <a:gd name="connsiteY125" fmla="*/ 66000 h 255547"/>
                <a:gd name="connsiteX126" fmla="*/ 276519 w 363985"/>
                <a:gd name="connsiteY126" fmla="*/ 65350 h 255547"/>
                <a:gd name="connsiteX127" fmla="*/ 276173 w 363985"/>
                <a:gd name="connsiteY127" fmla="*/ 64906 h 255547"/>
                <a:gd name="connsiteX128" fmla="*/ 273073 w 363985"/>
                <a:gd name="connsiteY128" fmla="*/ 52596 h 255547"/>
                <a:gd name="connsiteX129" fmla="*/ 271066 w 363985"/>
                <a:gd name="connsiteY129" fmla="*/ 41471 h 255547"/>
                <a:gd name="connsiteX130" fmla="*/ 249728 w 363985"/>
                <a:gd name="connsiteY130" fmla="*/ 35817 h 255547"/>
                <a:gd name="connsiteX131" fmla="*/ 243983 w 363985"/>
                <a:gd name="connsiteY131" fmla="*/ 42382 h 255547"/>
                <a:gd name="connsiteX132" fmla="*/ 236050 w 363985"/>
                <a:gd name="connsiteY132" fmla="*/ 50316 h 255547"/>
                <a:gd name="connsiteX133" fmla="*/ 235138 w 363985"/>
                <a:gd name="connsiteY133" fmla="*/ 47215 h 255547"/>
                <a:gd name="connsiteX134" fmla="*/ 236050 w 363985"/>
                <a:gd name="connsiteY134" fmla="*/ 34084 h 255547"/>
                <a:gd name="connsiteX135" fmla="*/ 245716 w 363985"/>
                <a:gd name="connsiteY135" fmla="*/ 25786 h 255547"/>
                <a:gd name="connsiteX136" fmla="*/ 224104 w 363985"/>
                <a:gd name="connsiteY136" fmla="*/ 17579 h 255547"/>
                <a:gd name="connsiteX137" fmla="*/ 205866 w 363985"/>
                <a:gd name="connsiteY137" fmla="*/ 13019 h 255547"/>
                <a:gd name="connsiteX138" fmla="*/ 197386 w 363985"/>
                <a:gd name="connsiteY138" fmla="*/ 2442 h 255547"/>
                <a:gd name="connsiteX139" fmla="*/ 187628 w 363985"/>
                <a:gd name="connsiteY139" fmla="*/ 162 h 255547"/>
                <a:gd name="connsiteX140" fmla="*/ 184254 w 363985"/>
                <a:gd name="connsiteY140" fmla="*/ 1894 h 255547"/>
                <a:gd name="connsiteX141" fmla="*/ 188267 w 363985"/>
                <a:gd name="connsiteY141" fmla="*/ 10193 h 255547"/>
                <a:gd name="connsiteX142" fmla="*/ 178236 w 363985"/>
                <a:gd name="connsiteY142" fmla="*/ 11560 h 255547"/>
                <a:gd name="connsiteX143" fmla="*/ 172309 w 363985"/>
                <a:gd name="connsiteY143" fmla="*/ 15573 h 255547"/>
                <a:gd name="connsiteX144" fmla="*/ 176868 w 363985"/>
                <a:gd name="connsiteY144" fmla="*/ 29251 h 255547"/>
                <a:gd name="connsiteX145" fmla="*/ 181428 w 363985"/>
                <a:gd name="connsiteY145" fmla="*/ 45756 h 255547"/>
                <a:gd name="connsiteX146" fmla="*/ 187081 w 363985"/>
                <a:gd name="connsiteY146" fmla="*/ 58341 h 255547"/>
                <a:gd name="connsiteX147" fmla="*/ 190820 w 363985"/>
                <a:gd name="connsiteY147" fmla="*/ 65180 h 255547"/>
                <a:gd name="connsiteX148" fmla="*/ 198480 w 363985"/>
                <a:gd name="connsiteY148" fmla="*/ 79405 h 255547"/>
                <a:gd name="connsiteX149" fmla="*/ 190820 w 363985"/>
                <a:gd name="connsiteY149" fmla="*/ 80500 h 255547"/>
                <a:gd name="connsiteX150" fmla="*/ 188814 w 363985"/>
                <a:gd name="connsiteY150" fmla="*/ 75940 h 255547"/>
                <a:gd name="connsiteX151" fmla="*/ 183069 w 363985"/>
                <a:gd name="connsiteY151" fmla="*/ 68280 h 255547"/>
                <a:gd name="connsiteX152" fmla="*/ 175409 w 363985"/>
                <a:gd name="connsiteY152" fmla="*/ 66821 h 255547"/>
                <a:gd name="connsiteX153" fmla="*/ 174314 w 363985"/>
                <a:gd name="connsiteY153" fmla="*/ 63174 h 255547"/>
                <a:gd name="connsiteX154" fmla="*/ 172856 w 363985"/>
                <a:gd name="connsiteY154" fmla="*/ 57155 h 255547"/>
                <a:gd name="connsiteX155" fmla="*/ 163737 w 363985"/>
                <a:gd name="connsiteY155" fmla="*/ 46304 h 255547"/>
                <a:gd name="connsiteX156" fmla="*/ 160545 w 363985"/>
                <a:gd name="connsiteY156" fmla="*/ 34905 h 255547"/>
                <a:gd name="connsiteX157" fmla="*/ 149420 w 363985"/>
                <a:gd name="connsiteY157" fmla="*/ 25786 h 255547"/>
                <a:gd name="connsiteX158" fmla="*/ 138113 w 363985"/>
                <a:gd name="connsiteY158" fmla="*/ 17579 h 255547"/>
                <a:gd name="connsiteX159" fmla="*/ 123249 w 363985"/>
                <a:gd name="connsiteY159" fmla="*/ 26698 h 255547"/>
                <a:gd name="connsiteX160" fmla="*/ 122702 w 363985"/>
                <a:gd name="connsiteY160" fmla="*/ 30345 h 255547"/>
                <a:gd name="connsiteX161" fmla="*/ 114677 w 363985"/>
                <a:gd name="connsiteY161" fmla="*/ 32352 h 255547"/>
                <a:gd name="connsiteX162" fmla="*/ 118142 w 363985"/>
                <a:gd name="connsiteY162" fmla="*/ 50589 h 255547"/>
                <a:gd name="connsiteX163" fmla="*/ 114403 w 363985"/>
                <a:gd name="connsiteY163" fmla="*/ 56608 h 255547"/>
                <a:gd name="connsiteX164" fmla="*/ 110117 w 363985"/>
                <a:gd name="connsiteY164" fmla="*/ 52048 h 255547"/>
                <a:gd name="connsiteX165" fmla="*/ 103004 w 363985"/>
                <a:gd name="connsiteY165" fmla="*/ 43750 h 255547"/>
                <a:gd name="connsiteX166" fmla="*/ 91333 w 363985"/>
                <a:gd name="connsiteY166" fmla="*/ 43750 h 255547"/>
                <a:gd name="connsiteX167" fmla="*/ 92791 w 363985"/>
                <a:gd name="connsiteY167" fmla="*/ 38096 h 255547"/>
                <a:gd name="connsiteX168" fmla="*/ 90785 w 363985"/>
                <a:gd name="connsiteY168" fmla="*/ 32352 h 255547"/>
                <a:gd name="connsiteX169" fmla="*/ 65708 w 363985"/>
                <a:gd name="connsiteY169" fmla="*/ 35817 h 255547"/>
                <a:gd name="connsiteX170" fmla="*/ 64249 w 363985"/>
                <a:gd name="connsiteY170" fmla="*/ 33263 h 255547"/>
                <a:gd name="connsiteX171" fmla="*/ 75648 w 363985"/>
                <a:gd name="connsiteY171" fmla="*/ 27792 h 255547"/>
                <a:gd name="connsiteX172" fmla="*/ 99630 w 363985"/>
                <a:gd name="connsiteY172" fmla="*/ 24965 h 255547"/>
                <a:gd name="connsiteX173" fmla="*/ 112944 w 363985"/>
                <a:gd name="connsiteY173" fmla="*/ 15846 h 255547"/>
                <a:gd name="connsiteX174" fmla="*/ 95892 w 363985"/>
                <a:gd name="connsiteY174" fmla="*/ 13567 h 255547"/>
                <a:gd name="connsiteX175" fmla="*/ 78475 w 363985"/>
                <a:gd name="connsiteY175" fmla="*/ 15846 h 255547"/>
                <a:gd name="connsiteX176" fmla="*/ 65708 w 363985"/>
                <a:gd name="connsiteY176" fmla="*/ 20953 h 255547"/>
                <a:gd name="connsiteX177" fmla="*/ 61605 w 363985"/>
                <a:gd name="connsiteY177" fmla="*/ 19859 h 255547"/>
                <a:gd name="connsiteX178" fmla="*/ 55586 w 363985"/>
                <a:gd name="connsiteY178" fmla="*/ 16758 h 255547"/>
                <a:gd name="connsiteX179" fmla="*/ 47379 w 363985"/>
                <a:gd name="connsiteY179" fmla="*/ 23324 h 255547"/>
                <a:gd name="connsiteX180" fmla="*/ 41634 w 363985"/>
                <a:gd name="connsiteY180" fmla="*/ 19038 h 255547"/>
                <a:gd name="connsiteX181" fmla="*/ 28868 w 363985"/>
                <a:gd name="connsiteY181" fmla="*/ 18491 h 255547"/>
                <a:gd name="connsiteX182" fmla="*/ 20570 w 363985"/>
                <a:gd name="connsiteY182" fmla="*/ 20771 h 255547"/>
                <a:gd name="connsiteX183" fmla="*/ 16557 w 363985"/>
                <a:gd name="connsiteY183" fmla="*/ 24692 h 255547"/>
                <a:gd name="connsiteX184" fmla="*/ 13730 w 363985"/>
                <a:gd name="connsiteY184" fmla="*/ 30710 h 255547"/>
                <a:gd name="connsiteX185" fmla="*/ 8350 w 363985"/>
                <a:gd name="connsiteY185" fmla="*/ 31257 h 255547"/>
                <a:gd name="connsiteX186" fmla="*/ 9718 w 363985"/>
                <a:gd name="connsiteY186" fmla="*/ 34996 h 255547"/>
                <a:gd name="connsiteX187" fmla="*/ 2606 w 363985"/>
                <a:gd name="connsiteY187" fmla="*/ 37002 h 255547"/>
                <a:gd name="connsiteX188" fmla="*/ 1238 w 363985"/>
                <a:gd name="connsiteY188" fmla="*/ 43841 h 255547"/>
                <a:gd name="connsiteX189" fmla="*/ 7438 w 363985"/>
                <a:gd name="connsiteY189" fmla="*/ 55787 h 255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363985" h="255547">
                  <a:moveTo>
                    <a:pt x="7438" y="55787"/>
                  </a:moveTo>
                  <a:cubicBezTo>
                    <a:pt x="10338" y="57956"/>
                    <a:pt x="12527" y="60940"/>
                    <a:pt x="13730" y="64359"/>
                  </a:cubicBezTo>
                  <a:cubicBezTo>
                    <a:pt x="12909" y="67186"/>
                    <a:pt x="17469" y="70651"/>
                    <a:pt x="21391" y="71198"/>
                  </a:cubicBezTo>
                  <a:cubicBezTo>
                    <a:pt x="25312" y="71745"/>
                    <a:pt x="28230" y="69466"/>
                    <a:pt x="32242" y="66912"/>
                  </a:cubicBezTo>
                  <a:cubicBezTo>
                    <a:pt x="36254" y="64359"/>
                    <a:pt x="32242" y="62079"/>
                    <a:pt x="29141" y="59161"/>
                  </a:cubicBezTo>
                  <a:cubicBezTo>
                    <a:pt x="26041" y="56243"/>
                    <a:pt x="33974" y="55240"/>
                    <a:pt x="35342" y="56608"/>
                  </a:cubicBezTo>
                  <a:cubicBezTo>
                    <a:pt x="36710" y="57976"/>
                    <a:pt x="38534" y="58067"/>
                    <a:pt x="43367" y="56608"/>
                  </a:cubicBezTo>
                  <a:cubicBezTo>
                    <a:pt x="48200" y="55149"/>
                    <a:pt x="47105" y="57976"/>
                    <a:pt x="45100" y="61715"/>
                  </a:cubicBezTo>
                  <a:cubicBezTo>
                    <a:pt x="42592" y="66013"/>
                    <a:pt x="39045" y="69618"/>
                    <a:pt x="34795" y="72201"/>
                  </a:cubicBezTo>
                  <a:cubicBezTo>
                    <a:pt x="31421" y="73934"/>
                    <a:pt x="46468" y="79405"/>
                    <a:pt x="52212" y="79679"/>
                  </a:cubicBezTo>
                  <a:cubicBezTo>
                    <a:pt x="57957" y="79952"/>
                    <a:pt x="53307" y="82779"/>
                    <a:pt x="51665" y="85606"/>
                  </a:cubicBezTo>
                  <a:cubicBezTo>
                    <a:pt x="50024" y="88433"/>
                    <a:pt x="37349" y="84238"/>
                    <a:pt x="34522" y="83053"/>
                  </a:cubicBezTo>
                  <a:cubicBezTo>
                    <a:pt x="28257" y="81198"/>
                    <a:pt x="21701" y="80518"/>
                    <a:pt x="15189" y="81047"/>
                  </a:cubicBezTo>
                  <a:cubicBezTo>
                    <a:pt x="10356" y="82232"/>
                    <a:pt x="17104" y="86153"/>
                    <a:pt x="20843" y="87886"/>
                  </a:cubicBezTo>
                  <a:cubicBezTo>
                    <a:pt x="24582" y="89618"/>
                    <a:pt x="23123" y="94451"/>
                    <a:pt x="23670" y="97005"/>
                  </a:cubicBezTo>
                  <a:cubicBezTo>
                    <a:pt x="31257" y="102507"/>
                    <a:pt x="39737" y="106643"/>
                    <a:pt x="48747" y="109224"/>
                  </a:cubicBezTo>
                  <a:cubicBezTo>
                    <a:pt x="61879" y="114422"/>
                    <a:pt x="63064" y="115243"/>
                    <a:pt x="70997" y="113510"/>
                  </a:cubicBezTo>
                  <a:cubicBezTo>
                    <a:pt x="78931" y="111777"/>
                    <a:pt x="72730" y="116155"/>
                    <a:pt x="70997" y="117249"/>
                  </a:cubicBezTo>
                  <a:cubicBezTo>
                    <a:pt x="64249" y="118651"/>
                    <a:pt x="57374" y="119323"/>
                    <a:pt x="50480" y="119255"/>
                  </a:cubicBezTo>
                  <a:cubicBezTo>
                    <a:pt x="45100" y="119255"/>
                    <a:pt x="57866" y="130654"/>
                    <a:pt x="62699" y="134666"/>
                  </a:cubicBezTo>
                  <a:cubicBezTo>
                    <a:pt x="72456" y="139047"/>
                    <a:pt x="83107" y="141076"/>
                    <a:pt x="93795" y="140593"/>
                  </a:cubicBezTo>
                  <a:cubicBezTo>
                    <a:pt x="98354" y="139499"/>
                    <a:pt x="99175" y="139499"/>
                    <a:pt x="97259" y="136307"/>
                  </a:cubicBezTo>
                  <a:cubicBezTo>
                    <a:pt x="95345" y="133116"/>
                    <a:pt x="98901" y="135487"/>
                    <a:pt x="100360" y="136307"/>
                  </a:cubicBezTo>
                  <a:cubicBezTo>
                    <a:pt x="101819" y="137128"/>
                    <a:pt x="102366" y="136307"/>
                    <a:pt x="104099" y="133754"/>
                  </a:cubicBezTo>
                  <a:cubicBezTo>
                    <a:pt x="105831" y="131201"/>
                    <a:pt x="109753" y="133207"/>
                    <a:pt x="113218" y="132933"/>
                  </a:cubicBezTo>
                  <a:cubicBezTo>
                    <a:pt x="116683" y="132660"/>
                    <a:pt x="114859" y="130927"/>
                    <a:pt x="114312" y="126915"/>
                  </a:cubicBezTo>
                  <a:cubicBezTo>
                    <a:pt x="113765" y="122903"/>
                    <a:pt x="117777" y="124088"/>
                    <a:pt x="121972" y="126368"/>
                  </a:cubicBezTo>
                  <a:cubicBezTo>
                    <a:pt x="124325" y="128187"/>
                    <a:pt x="127699" y="127757"/>
                    <a:pt x="129522" y="125407"/>
                  </a:cubicBezTo>
                  <a:cubicBezTo>
                    <a:pt x="129832" y="125005"/>
                    <a:pt x="130088" y="124561"/>
                    <a:pt x="130270" y="124088"/>
                  </a:cubicBezTo>
                  <a:cubicBezTo>
                    <a:pt x="132276" y="120988"/>
                    <a:pt x="127717" y="119255"/>
                    <a:pt x="122884" y="119528"/>
                  </a:cubicBezTo>
                  <a:cubicBezTo>
                    <a:pt x="118051" y="119802"/>
                    <a:pt x="119784" y="118708"/>
                    <a:pt x="121699" y="116428"/>
                  </a:cubicBezTo>
                  <a:cubicBezTo>
                    <a:pt x="123613" y="114148"/>
                    <a:pt x="124343" y="114969"/>
                    <a:pt x="124890" y="111869"/>
                  </a:cubicBezTo>
                  <a:cubicBezTo>
                    <a:pt x="125437" y="108768"/>
                    <a:pt x="122337" y="105850"/>
                    <a:pt x="124343" y="102750"/>
                  </a:cubicBezTo>
                  <a:cubicBezTo>
                    <a:pt x="126349" y="99649"/>
                    <a:pt x="130544" y="101291"/>
                    <a:pt x="133462" y="102203"/>
                  </a:cubicBezTo>
                  <a:cubicBezTo>
                    <a:pt x="136380" y="103114"/>
                    <a:pt x="136836" y="108403"/>
                    <a:pt x="140574" y="109315"/>
                  </a:cubicBezTo>
                  <a:cubicBezTo>
                    <a:pt x="144313" y="110227"/>
                    <a:pt x="144496" y="105577"/>
                    <a:pt x="147140" y="105577"/>
                  </a:cubicBezTo>
                  <a:cubicBezTo>
                    <a:pt x="149785" y="105577"/>
                    <a:pt x="150240" y="107309"/>
                    <a:pt x="149055" y="99832"/>
                  </a:cubicBezTo>
                  <a:cubicBezTo>
                    <a:pt x="147870" y="92354"/>
                    <a:pt x="150788" y="91351"/>
                    <a:pt x="155621" y="92445"/>
                  </a:cubicBezTo>
                  <a:cubicBezTo>
                    <a:pt x="160454" y="93540"/>
                    <a:pt x="155074" y="107856"/>
                    <a:pt x="152247" y="113510"/>
                  </a:cubicBezTo>
                  <a:cubicBezTo>
                    <a:pt x="149420" y="119164"/>
                    <a:pt x="158174" y="119528"/>
                    <a:pt x="164740" y="119528"/>
                  </a:cubicBezTo>
                  <a:cubicBezTo>
                    <a:pt x="169117" y="119923"/>
                    <a:pt x="173485" y="118725"/>
                    <a:pt x="177050" y="116155"/>
                  </a:cubicBezTo>
                  <a:cubicBezTo>
                    <a:pt x="178418" y="114422"/>
                    <a:pt x="182704" y="114148"/>
                    <a:pt x="186169" y="111321"/>
                  </a:cubicBezTo>
                  <a:cubicBezTo>
                    <a:pt x="189634" y="108495"/>
                    <a:pt x="188996" y="106397"/>
                    <a:pt x="191276" y="102750"/>
                  </a:cubicBezTo>
                  <a:cubicBezTo>
                    <a:pt x="193555" y="99102"/>
                    <a:pt x="196109" y="101838"/>
                    <a:pt x="200394" y="103570"/>
                  </a:cubicBezTo>
                  <a:cubicBezTo>
                    <a:pt x="204681" y="105303"/>
                    <a:pt x="195562" y="112689"/>
                    <a:pt x="191276" y="118069"/>
                  </a:cubicBezTo>
                  <a:cubicBezTo>
                    <a:pt x="186990" y="123450"/>
                    <a:pt x="196383" y="121808"/>
                    <a:pt x="200942" y="124362"/>
                  </a:cubicBezTo>
                  <a:cubicBezTo>
                    <a:pt x="205502" y="126915"/>
                    <a:pt x="197294" y="125000"/>
                    <a:pt x="195835" y="125547"/>
                  </a:cubicBezTo>
                  <a:cubicBezTo>
                    <a:pt x="194376" y="126094"/>
                    <a:pt x="177597" y="126915"/>
                    <a:pt x="173585" y="127827"/>
                  </a:cubicBezTo>
                  <a:cubicBezTo>
                    <a:pt x="169946" y="128275"/>
                    <a:pt x="166928" y="130862"/>
                    <a:pt x="165925" y="134392"/>
                  </a:cubicBezTo>
                  <a:cubicBezTo>
                    <a:pt x="164740" y="137766"/>
                    <a:pt x="162460" y="138040"/>
                    <a:pt x="162460" y="138040"/>
                  </a:cubicBezTo>
                  <a:lnTo>
                    <a:pt x="114859" y="152904"/>
                  </a:lnTo>
                  <a:cubicBezTo>
                    <a:pt x="110938" y="153998"/>
                    <a:pt x="104373" y="149165"/>
                    <a:pt x="102914" y="147797"/>
                  </a:cubicBezTo>
                  <a:cubicBezTo>
                    <a:pt x="101454" y="146429"/>
                    <a:pt x="97259" y="147797"/>
                    <a:pt x="93795" y="147797"/>
                  </a:cubicBezTo>
                  <a:cubicBezTo>
                    <a:pt x="90330" y="147797"/>
                    <a:pt x="92700" y="154636"/>
                    <a:pt x="92700" y="157737"/>
                  </a:cubicBezTo>
                  <a:cubicBezTo>
                    <a:pt x="92500" y="161732"/>
                    <a:pt x="93475" y="165699"/>
                    <a:pt x="95527" y="169135"/>
                  </a:cubicBezTo>
                  <a:cubicBezTo>
                    <a:pt x="96977" y="172238"/>
                    <a:pt x="100670" y="173578"/>
                    <a:pt x="103771" y="172128"/>
                  </a:cubicBezTo>
                  <a:cubicBezTo>
                    <a:pt x="103880" y="172076"/>
                    <a:pt x="103990" y="172021"/>
                    <a:pt x="104099" y="171962"/>
                  </a:cubicBezTo>
                  <a:cubicBezTo>
                    <a:pt x="106132" y="171301"/>
                    <a:pt x="108202" y="170754"/>
                    <a:pt x="110300" y="170321"/>
                  </a:cubicBezTo>
                  <a:cubicBezTo>
                    <a:pt x="112306" y="169683"/>
                    <a:pt x="123157" y="170868"/>
                    <a:pt x="125984" y="170321"/>
                  </a:cubicBezTo>
                  <a:cubicBezTo>
                    <a:pt x="128811" y="169774"/>
                    <a:pt x="133735" y="169409"/>
                    <a:pt x="137383" y="168862"/>
                  </a:cubicBezTo>
                  <a:cubicBezTo>
                    <a:pt x="143411" y="167425"/>
                    <a:pt x="149247" y="165314"/>
                    <a:pt x="154800" y="162570"/>
                  </a:cubicBezTo>
                  <a:cubicBezTo>
                    <a:pt x="160819" y="159743"/>
                    <a:pt x="160819" y="162023"/>
                    <a:pt x="165378" y="164302"/>
                  </a:cubicBezTo>
                  <a:cubicBezTo>
                    <a:pt x="175691" y="165402"/>
                    <a:pt x="186114" y="165218"/>
                    <a:pt x="196383" y="163755"/>
                  </a:cubicBezTo>
                  <a:cubicBezTo>
                    <a:pt x="200394" y="163755"/>
                    <a:pt x="200121" y="160017"/>
                    <a:pt x="205502" y="158010"/>
                  </a:cubicBezTo>
                  <a:cubicBezTo>
                    <a:pt x="210881" y="156004"/>
                    <a:pt x="208055" y="160290"/>
                    <a:pt x="205502" y="161202"/>
                  </a:cubicBezTo>
                  <a:cubicBezTo>
                    <a:pt x="202948" y="162114"/>
                    <a:pt x="201215" y="162296"/>
                    <a:pt x="207234" y="165761"/>
                  </a:cubicBezTo>
                  <a:cubicBezTo>
                    <a:pt x="213252" y="169227"/>
                    <a:pt x="210334" y="168862"/>
                    <a:pt x="209240" y="168588"/>
                  </a:cubicBezTo>
                  <a:cubicBezTo>
                    <a:pt x="203741" y="168276"/>
                    <a:pt x="198233" y="168276"/>
                    <a:pt x="192735" y="168588"/>
                  </a:cubicBezTo>
                  <a:cubicBezTo>
                    <a:pt x="183616" y="168588"/>
                    <a:pt x="141121" y="176795"/>
                    <a:pt x="134009" y="177707"/>
                  </a:cubicBezTo>
                  <a:cubicBezTo>
                    <a:pt x="126896" y="178619"/>
                    <a:pt x="141942" y="182267"/>
                    <a:pt x="145955" y="181902"/>
                  </a:cubicBezTo>
                  <a:cubicBezTo>
                    <a:pt x="153004" y="182000"/>
                    <a:pt x="160043" y="182579"/>
                    <a:pt x="167019" y="183635"/>
                  </a:cubicBezTo>
                  <a:cubicBezTo>
                    <a:pt x="171652" y="186089"/>
                    <a:pt x="176549" y="188016"/>
                    <a:pt x="181610" y="189379"/>
                  </a:cubicBezTo>
                  <a:cubicBezTo>
                    <a:pt x="186716" y="189927"/>
                    <a:pt x="183616" y="192753"/>
                    <a:pt x="181610" y="194486"/>
                  </a:cubicBezTo>
                  <a:cubicBezTo>
                    <a:pt x="179604" y="196219"/>
                    <a:pt x="176138" y="192480"/>
                    <a:pt x="173585" y="190474"/>
                  </a:cubicBezTo>
                  <a:cubicBezTo>
                    <a:pt x="170612" y="188154"/>
                    <a:pt x="166828" y="187134"/>
                    <a:pt x="163098" y="187647"/>
                  </a:cubicBezTo>
                  <a:cubicBezTo>
                    <a:pt x="157563" y="187776"/>
                    <a:pt x="152028" y="187287"/>
                    <a:pt x="146593" y="186188"/>
                  </a:cubicBezTo>
                  <a:cubicBezTo>
                    <a:pt x="142800" y="185438"/>
                    <a:pt x="138897" y="185438"/>
                    <a:pt x="135103" y="186188"/>
                  </a:cubicBezTo>
                  <a:cubicBezTo>
                    <a:pt x="132003" y="187100"/>
                    <a:pt x="132003" y="187373"/>
                    <a:pt x="129723" y="190200"/>
                  </a:cubicBezTo>
                  <a:cubicBezTo>
                    <a:pt x="127443" y="193027"/>
                    <a:pt x="124343" y="189379"/>
                    <a:pt x="123431" y="185914"/>
                  </a:cubicBezTo>
                  <a:cubicBezTo>
                    <a:pt x="122519" y="182449"/>
                    <a:pt x="110665" y="183087"/>
                    <a:pt x="105193" y="185914"/>
                  </a:cubicBezTo>
                  <a:cubicBezTo>
                    <a:pt x="99722" y="188741"/>
                    <a:pt x="105831" y="198498"/>
                    <a:pt x="110665" y="205064"/>
                  </a:cubicBezTo>
                  <a:cubicBezTo>
                    <a:pt x="116200" y="210447"/>
                    <a:pt x="123476" y="213681"/>
                    <a:pt x="131182" y="214183"/>
                  </a:cubicBezTo>
                  <a:cubicBezTo>
                    <a:pt x="138596" y="215689"/>
                    <a:pt x="145654" y="218599"/>
                    <a:pt x="151973" y="222755"/>
                  </a:cubicBezTo>
                  <a:cubicBezTo>
                    <a:pt x="157545" y="226256"/>
                    <a:pt x="164640" y="226256"/>
                    <a:pt x="170211" y="222755"/>
                  </a:cubicBezTo>
                  <a:cubicBezTo>
                    <a:pt x="171943" y="221296"/>
                    <a:pt x="170211" y="220749"/>
                    <a:pt x="172217" y="219563"/>
                  </a:cubicBezTo>
                  <a:cubicBezTo>
                    <a:pt x="173904" y="218350"/>
                    <a:pt x="176239" y="218627"/>
                    <a:pt x="177597" y="220201"/>
                  </a:cubicBezTo>
                  <a:cubicBezTo>
                    <a:pt x="179877" y="221843"/>
                    <a:pt x="180425" y="224761"/>
                    <a:pt x="186716" y="224761"/>
                  </a:cubicBezTo>
                  <a:cubicBezTo>
                    <a:pt x="193008" y="224761"/>
                    <a:pt x="185257" y="227041"/>
                    <a:pt x="183616" y="228135"/>
                  </a:cubicBezTo>
                  <a:cubicBezTo>
                    <a:pt x="181975" y="229229"/>
                    <a:pt x="181336" y="229047"/>
                    <a:pt x="180151" y="227041"/>
                  </a:cubicBezTo>
                  <a:cubicBezTo>
                    <a:pt x="178965" y="225034"/>
                    <a:pt x="165651" y="230415"/>
                    <a:pt x="159086" y="231874"/>
                  </a:cubicBezTo>
                  <a:cubicBezTo>
                    <a:pt x="152520" y="233333"/>
                    <a:pt x="177871" y="244093"/>
                    <a:pt x="181336" y="245278"/>
                  </a:cubicBezTo>
                  <a:cubicBezTo>
                    <a:pt x="184801" y="246464"/>
                    <a:pt x="185622" y="247832"/>
                    <a:pt x="185257" y="251479"/>
                  </a:cubicBezTo>
                  <a:cubicBezTo>
                    <a:pt x="184893" y="255127"/>
                    <a:pt x="187264" y="254671"/>
                    <a:pt x="188996" y="253759"/>
                  </a:cubicBezTo>
                  <a:cubicBezTo>
                    <a:pt x="190728" y="252847"/>
                    <a:pt x="190728" y="252665"/>
                    <a:pt x="196747" y="254944"/>
                  </a:cubicBezTo>
                  <a:cubicBezTo>
                    <a:pt x="202765" y="257224"/>
                    <a:pt x="209513" y="252118"/>
                    <a:pt x="213252" y="248926"/>
                  </a:cubicBezTo>
                  <a:cubicBezTo>
                    <a:pt x="216991" y="245734"/>
                    <a:pt x="211520" y="240993"/>
                    <a:pt x="208693" y="239807"/>
                  </a:cubicBezTo>
                  <a:cubicBezTo>
                    <a:pt x="205866" y="238622"/>
                    <a:pt x="210426" y="237254"/>
                    <a:pt x="211520" y="235248"/>
                  </a:cubicBezTo>
                  <a:cubicBezTo>
                    <a:pt x="212614" y="233241"/>
                    <a:pt x="213800" y="233606"/>
                    <a:pt x="217812" y="231600"/>
                  </a:cubicBezTo>
                  <a:cubicBezTo>
                    <a:pt x="221824" y="229594"/>
                    <a:pt x="220365" y="228408"/>
                    <a:pt x="216079" y="224487"/>
                  </a:cubicBezTo>
                  <a:cubicBezTo>
                    <a:pt x="211793" y="220566"/>
                    <a:pt x="218632" y="219563"/>
                    <a:pt x="220092" y="220201"/>
                  </a:cubicBezTo>
                  <a:cubicBezTo>
                    <a:pt x="224524" y="212197"/>
                    <a:pt x="228417" y="203911"/>
                    <a:pt x="231764" y="195398"/>
                  </a:cubicBezTo>
                  <a:cubicBezTo>
                    <a:pt x="236597" y="186279"/>
                    <a:pt x="243709" y="189379"/>
                    <a:pt x="250549" y="188559"/>
                  </a:cubicBezTo>
                  <a:cubicBezTo>
                    <a:pt x="257388" y="187738"/>
                    <a:pt x="255382" y="183726"/>
                    <a:pt x="255382" y="180808"/>
                  </a:cubicBezTo>
                  <a:cubicBezTo>
                    <a:pt x="255382" y="177890"/>
                    <a:pt x="258573" y="171142"/>
                    <a:pt x="259394" y="166035"/>
                  </a:cubicBezTo>
                  <a:cubicBezTo>
                    <a:pt x="260215" y="160928"/>
                    <a:pt x="260853" y="155184"/>
                    <a:pt x="262221" y="150077"/>
                  </a:cubicBezTo>
                  <a:cubicBezTo>
                    <a:pt x="263589" y="144970"/>
                    <a:pt x="272252" y="150624"/>
                    <a:pt x="278818" y="147250"/>
                  </a:cubicBezTo>
                  <a:cubicBezTo>
                    <a:pt x="285383" y="143876"/>
                    <a:pt x="281371" y="138952"/>
                    <a:pt x="279638" y="134666"/>
                  </a:cubicBezTo>
                  <a:cubicBezTo>
                    <a:pt x="277905" y="130380"/>
                    <a:pt x="277632" y="129012"/>
                    <a:pt x="279091" y="127827"/>
                  </a:cubicBezTo>
                  <a:cubicBezTo>
                    <a:pt x="280550" y="126641"/>
                    <a:pt x="283012" y="125000"/>
                    <a:pt x="279912" y="121261"/>
                  </a:cubicBezTo>
                  <a:cubicBezTo>
                    <a:pt x="276811" y="117522"/>
                    <a:pt x="293863" y="115881"/>
                    <a:pt x="297329" y="115060"/>
                  </a:cubicBezTo>
                  <a:cubicBezTo>
                    <a:pt x="300794" y="114240"/>
                    <a:pt x="301888" y="113328"/>
                    <a:pt x="303530" y="109042"/>
                  </a:cubicBezTo>
                  <a:cubicBezTo>
                    <a:pt x="305171" y="104756"/>
                    <a:pt x="306721" y="106762"/>
                    <a:pt x="310369" y="108130"/>
                  </a:cubicBezTo>
                  <a:cubicBezTo>
                    <a:pt x="314016" y="109498"/>
                    <a:pt x="314929" y="107036"/>
                    <a:pt x="316387" y="106215"/>
                  </a:cubicBezTo>
                  <a:cubicBezTo>
                    <a:pt x="319041" y="104294"/>
                    <a:pt x="322524" y="103946"/>
                    <a:pt x="325506" y="105303"/>
                  </a:cubicBezTo>
                  <a:cubicBezTo>
                    <a:pt x="330613" y="107036"/>
                    <a:pt x="334625" y="105303"/>
                    <a:pt x="335172" y="103023"/>
                  </a:cubicBezTo>
                  <a:cubicBezTo>
                    <a:pt x="335720" y="100744"/>
                    <a:pt x="342012" y="101655"/>
                    <a:pt x="346024" y="104482"/>
                  </a:cubicBezTo>
                  <a:cubicBezTo>
                    <a:pt x="350036" y="107309"/>
                    <a:pt x="350310" y="105941"/>
                    <a:pt x="352042" y="104482"/>
                  </a:cubicBezTo>
                  <a:cubicBezTo>
                    <a:pt x="353219" y="103047"/>
                    <a:pt x="355253" y="102663"/>
                    <a:pt x="356876" y="103570"/>
                  </a:cubicBezTo>
                  <a:cubicBezTo>
                    <a:pt x="359155" y="104482"/>
                    <a:pt x="359429" y="103570"/>
                    <a:pt x="359976" y="102476"/>
                  </a:cubicBezTo>
                  <a:cubicBezTo>
                    <a:pt x="360523" y="101382"/>
                    <a:pt x="359429" y="100196"/>
                    <a:pt x="363076" y="97917"/>
                  </a:cubicBezTo>
                  <a:cubicBezTo>
                    <a:pt x="366724" y="95637"/>
                    <a:pt x="357696" y="91351"/>
                    <a:pt x="355416" y="91077"/>
                  </a:cubicBezTo>
                  <a:cubicBezTo>
                    <a:pt x="353136" y="90804"/>
                    <a:pt x="340553" y="85697"/>
                    <a:pt x="332619" y="83965"/>
                  </a:cubicBezTo>
                  <a:cubicBezTo>
                    <a:pt x="324685" y="82232"/>
                    <a:pt x="317208" y="78585"/>
                    <a:pt x="314381" y="78858"/>
                  </a:cubicBezTo>
                  <a:cubicBezTo>
                    <a:pt x="311554" y="79132"/>
                    <a:pt x="309274" y="75119"/>
                    <a:pt x="306995" y="71381"/>
                  </a:cubicBezTo>
                  <a:cubicBezTo>
                    <a:pt x="304168" y="67884"/>
                    <a:pt x="300065" y="65654"/>
                    <a:pt x="295596" y="65180"/>
                  </a:cubicBezTo>
                  <a:cubicBezTo>
                    <a:pt x="292022" y="63962"/>
                    <a:pt x="288101" y="64259"/>
                    <a:pt x="284745" y="66000"/>
                  </a:cubicBezTo>
                  <a:cubicBezTo>
                    <a:pt x="282292" y="68093"/>
                    <a:pt x="278608" y="67802"/>
                    <a:pt x="276519" y="65350"/>
                  </a:cubicBezTo>
                  <a:cubicBezTo>
                    <a:pt x="276392" y="65208"/>
                    <a:pt x="276282" y="65059"/>
                    <a:pt x="276173" y="64906"/>
                  </a:cubicBezTo>
                  <a:cubicBezTo>
                    <a:pt x="273355" y="61473"/>
                    <a:pt x="272215" y="56956"/>
                    <a:pt x="273073" y="52596"/>
                  </a:cubicBezTo>
                  <a:cubicBezTo>
                    <a:pt x="273492" y="48771"/>
                    <a:pt x="272790" y="44908"/>
                    <a:pt x="271066" y="41471"/>
                  </a:cubicBezTo>
                  <a:cubicBezTo>
                    <a:pt x="269699" y="38370"/>
                    <a:pt x="254288" y="35543"/>
                    <a:pt x="249728" y="35817"/>
                  </a:cubicBezTo>
                  <a:cubicBezTo>
                    <a:pt x="245169" y="36090"/>
                    <a:pt x="245716" y="37549"/>
                    <a:pt x="243983" y="42382"/>
                  </a:cubicBezTo>
                  <a:cubicBezTo>
                    <a:pt x="242251" y="47215"/>
                    <a:pt x="240335" y="48036"/>
                    <a:pt x="236050" y="50316"/>
                  </a:cubicBezTo>
                  <a:cubicBezTo>
                    <a:pt x="231764" y="52596"/>
                    <a:pt x="233223" y="49495"/>
                    <a:pt x="235138" y="47215"/>
                  </a:cubicBezTo>
                  <a:cubicBezTo>
                    <a:pt x="237053" y="44936"/>
                    <a:pt x="236323" y="40376"/>
                    <a:pt x="236050" y="34084"/>
                  </a:cubicBezTo>
                  <a:cubicBezTo>
                    <a:pt x="235776" y="27792"/>
                    <a:pt x="239424" y="28978"/>
                    <a:pt x="245716" y="25786"/>
                  </a:cubicBezTo>
                  <a:cubicBezTo>
                    <a:pt x="252008" y="22594"/>
                    <a:pt x="234590" y="19859"/>
                    <a:pt x="224104" y="17579"/>
                  </a:cubicBezTo>
                  <a:cubicBezTo>
                    <a:pt x="217821" y="17035"/>
                    <a:pt x="211666" y="15495"/>
                    <a:pt x="205866" y="13019"/>
                  </a:cubicBezTo>
                  <a:cubicBezTo>
                    <a:pt x="201307" y="10193"/>
                    <a:pt x="199665" y="4721"/>
                    <a:pt x="197386" y="2442"/>
                  </a:cubicBezTo>
                  <a:cubicBezTo>
                    <a:pt x="195106" y="162"/>
                    <a:pt x="193920" y="-385"/>
                    <a:pt x="187628" y="162"/>
                  </a:cubicBezTo>
                  <a:cubicBezTo>
                    <a:pt x="181336" y="709"/>
                    <a:pt x="181975" y="1347"/>
                    <a:pt x="184254" y="1894"/>
                  </a:cubicBezTo>
                  <a:cubicBezTo>
                    <a:pt x="186534" y="2442"/>
                    <a:pt x="185075" y="4995"/>
                    <a:pt x="188267" y="10193"/>
                  </a:cubicBezTo>
                  <a:cubicBezTo>
                    <a:pt x="191458" y="15390"/>
                    <a:pt x="181975" y="12108"/>
                    <a:pt x="178236" y="11560"/>
                  </a:cubicBezTo>
                  <a:cubicBezTo>
                    <a:pt x="174497" y="11013"/>
                    <a:pt x="172582" y="11013"/>
                    <a:pt x="172309" y="15573"/>
                  </a:cubicBezTo>
                  <a:cubicBezTo>
                    <a:pt x="171889" y="20565"/>
                    <a:pt x="173530" y="25511"/>
                    <a:pt x="176868" y="29251"/>
                  </a:cubicBezTo>
                  <a:cubicBezTo>
                    <a:pt x="179923" y="34208"/>
                    <a:pt x="181509" y="39933"/>
                    <a:pt x="181428" y="45756"/>
                  </a:cubicBezTo>
                  <a:cubicBezTo>
                    <a:pt x="181738" y="50494"/>
                    <a:pt x="183743" y="54960"/>
                    <a:pt x="187081" y="58341"/>
                  </a:cubicBezTo>
                  <a:cubicBezTo>
                    <a:pt x="189634" y="60894"/>
                    <a:pt x="190546" y="61715"/>
                    <a:pt x="190820" y="65180"/>
                  </a:cubicBezTo>
                  <a:cubicBezTo>
                    <a:pt x="191094" y="68645"/>
                    <a:pt x="191641" y="70013"/>
                    <a:pt x="198480" y="79405"/>
                  </a:cubicBezTo>
                  <a:cubicBezTo>
                    <a:pt x="205319" y="88798"/>
                    <a:pt x="193373" y="81959"/>
                    <a:pt x="190820" y="80500"/>
                  </a:cubicBezTo>
                  <a:cubicBezTo>
                    <a:pt x="188267" y="79041"/>
                    <a:pt x="187628" y="77946"/>
                    <a:pt x="188814" y="75940"/>
                  </a:cubicBezTo>
                  <a:cubicBezTo>
                    <a:pt x="189999" y="73934"/>
                    <a:pt x="184801" y="71381"/>
                    <a:pt x="183069" y="68280"/>
                  </a:cubicBezTo>
                  <a:cubicBezTo>
                    <a:pt x="181336" y="65180"/>
                    <a:pt x="178874" y="65180"/>
                    <a:pt x="175409" y="66821"/>
                  </a:cubicBezTo>
                  <a:cubicBezTo>
                    <a:pt x="171943" y="68463"/>
                    <a:pt x="172582" y="65180"/>
                    <a:pt x="174314" y="63174"/>
                  </a:cubicBezTo>
                  <a:cubicBezTo>
                    <a:pt x="176047" y="61167"/>
                    <a:pt x="177415" y="59982"/>
                    <a:pt x="172856" y="57155"/>
                  </a:cubicBezTo>
                  <a:cubicBezTo>
                    <a:pt x="169053" y="54256"/>
                    <a:pt x="165934" y="50550"/>
                    <a:pt x="163737" y="46304"/>
                  </a:cubicBezTo>
                  <a:cubicBezTo>
                    <a:pt x="160973" y="43199"/>
                    <a:pt x="159797" y="38993"/>
                    <a:pt x="160545" y="34905"/>
                  </a:cubicBezTo>
                  <a:cubicBezTo>
                    <a:pt x="161730" y="30072"/>
                    <a:pt x="152611" y="28704"/>
                    <a:pt x="149420" y="25786"/>
                  </a:cubicBezTo>
                  <a:cubicBezTo>
                    <a:pt x="146119" y="22460"/>
                    <a:pt x="142298" y="19689"/>
                    <a:pt x="138113" y="17579"/>
                  </a:cubicBezTo>
                  <a:cubicBezTo>
                    <a:pt x="134374" y="16120"/>
                    <a:pt x="128081" y="22412"/>
                    <a:pt x="123249" y="26698"/>
                  </a:cubicBezTo>
                  <a:cubicBezTo>
                    <a:pt x="118415" y="30984"/>
                    <a:pt x="122702" y="27792"/>
                    <a:pt x="122702" y="30345"/>
                  </a:cubicBezTo>
                  <a:cubicBezTo>
                    <a:pt x="122702" y="32899"/>
                    <a:pt x="118963" y="32078"/>
                    <a:pt x="114677" y="32352"/>
                  </a:cubicBezTo>
                  <a:cubicBezTo>
                    <a:pt x="110391" y="32625"/>
                    <a:pt x="114677" y="46030"/>
                    <a:pt x="118142" y="50589"/>
                  </a:cubicBezTo>
                  <a:cubicBezTo>
                    <a:pt x="121607" y="55149"/>
                    <a:pt x="118142" y="56608"/>
                    <a:pt x="114403" y="56608"/>
                  </a:cubicBezTo>
                  <a:cubicBezTo>
                    <a:pt x="110665" y="56608"/>
                    <a:pt x="110117" y="54875"/>
                    <a:pt x="110117" y="52048"/>
                  </a:cubicBezTo>
                  <a:cubicBezTo>
                    <a:pt x="110117" y="49222"/>
                    <a:pt x="108111" y="47215"/>
                    <a:pt x="103004" y="43750"/>
                  </a:cubicBezTo>
                  <a:cubicBezTo>
                    <a:pt x="97898" y="40285"/>
                    <a:pt x="97351" y="42656"/>
                    <a:pt x="91333" y="43750"/>
                  </a:cubicBezTo>
                  <a:cubicBezTo>
                    <a:pt x="85314" y="44845"/>
                    <a:pt x="88232" y="40103"/>
                    <a:pt x="92791" y="38096"/>
                  </a:cubicBezTo>
                  <a:cubicBezTo>
                    <a:pt x="97351" y="36090"/>
                    <a:pt x="93886" y="32990"/>
                    <a:pt x="90785" y="32352"/>
                  </a:cubicBezTo>
                  <a:cubicBezTo>
                    <a:pt x="82341" y="32785"/>
                    <a:pt x="73952" y="33944"/>
                    <a:pt x="65708" y="35817"/>
                  </a:cubicBezTo>
                  <a:cubicBezTo>
                    <a:pt x="51483" y="38096"/>
                    <a:pt x="61422" y="34084"/>
                    <a:pt x="64249" y="33263"/>
                  </a:cubicBezTo>
                  <a:cubicBezTo>
                    <a:pt x="68334" y="32117"/>
                    <a:pt x="72192" y="30265"/>
                    <a:pt x="75648" y="27792"/>
                  </a:cubicBezTo>
                  <a:cubicBezTo>
                    <a:pt x="83171" y="24426"/>
                    <a:pt x="91533" y="23441"/>
                    <a:pt x="99630" y="24965"/>
                  </a:cubicBezTo>
                  <a:cubicBezTo>
                    <a:pt x="109844" y="25786"/>
                    <a:pt x="114403" y="19585"/>
                    <a:pt x="112944" y="15846"/>
                  </a:cubicBezTo>
                  <a:cubicBezTo>
                    <a:pt x="111485" y="12108"/>
                    <a:pt x="98719" y="13293"/>
                    <a:pt x="95892" y="13567"/>
                  </a:cubicBezTo>
                  <a:cubicBezTo>
                    <a:pt x="90047" y="14015"/>
                    <a:pt x="84238" y="14776"/>
                    <a:pt x="78475" y="15846"/>
                  </a:cubicBezTo>
                  <a:cubicBezTo>
                    <a:pt x="74280" y="17032"/>
                    <a:pt x="69356" y="20132"/>
                    <a:pt x="65708" y="20953"/>
                  </a:cubicBezTo>
                  <a:cubicBezTo>
                    <a:pt x="62061" y="21774"/>
                    <a:pt x="61605" y="21591"/>
                    <a:pt x="61605" y="19859"/>
                  </a:cubicBezTo>
                  <a:cubicBezTo>
                    <a:pt x="61605" y="18126"/>
                    <a:pt x="57866" y="17305"/>
                    <a:pt x="55586" y="16758"/>
                  </a:cubicBezTo>
                  <a:cubicBezTo>
                    <a:pt x="53307" y="16211"/>
                    <a:pt x="48473" y="12472"/>
                    <a:pt x="47379" y="23324"/>
                  </a:cubicBezTo>
                  <a:cubicBezTo>
                    <a:pt x="46285" y="34175"/>
                    <a:pt x="43093" y="22412"/>
                    <a:pt x="41634" y="19038"/>
                  </a:cubicBezTo>
                  <a:cubicBezTo>
                    <a:pt x="40175" y="15664"/>
                    <a:pt x="30783" y="16485"/>
                    <a:pt x="28868" y="18491"/>
                  </a:cubicBezTo>
                  <a:cubicBezTo>
                    <a:pt x="26652" y="20590"/>
                    <a:pt x="23542" y="21445"/>
                    <a:pt x="20570" y="20771"/>
                  </a:cubicBezTo>
                  <a:cubicBezTo>
                    <a:pt x="16557" y="20771"/>
                    <a:pt x="16557" y="20771"/>
                    <a:pt x="16557" y="24692"/>
                  </a:cubicBezTo>
                  <a:cubicBezTo>
                    <a:pt x="16557" y="28613"/>
                    <a:pt x="15736" y="30163"/>
                    <a:pt x="13730" y="30710"/>
                  </a:cubicBezTo>
                  <a:cubicBezTo>
                    <a:pt x="11724" y="31257"/>
                    <a:pt x="10356" y="29616"/>
                    <a:pt x="8350" y="31257"/>
                  </a:cubicBezTo>
                  <a:cubicBezTo>
                    <a:pt x="6344" y="32899"/>
                    <a:pt x="6070" y="31257"/>
                    <a:pt x="9718" y="34996"/>
                  </a:cubicBezTo>
                  <a:cubicBezTo>
                    <a:pt x="13366" y="38735"/>
                    <a:pt x="7165" y="37276"/>
                    <a:pt x="2606" y="37002"/>
                  </a:cubicBezTo>
                  <a:cubicBezTo>
                    <a:pt x="-1954" y="36729"/>
                    <a:pt x="599" y="39829"/>
                    <a:pt x="1238" y="43841"/>
                  </a:cubicBezTo>
                  <a:cubicBezTo>
                    <a:pt x="1493" y="48529"/>
                    <a:pt x="3745" y="52883"/>
                    <a:pt x="7438" y="55787"/>
                  </a:cubicBezTo>
                  <a:close/>
                </a:path>
              </a:pathLst>
            </a:custGeom>
            <a:grpFill/>
            <a:ln w="4559" cap="flat">
              <a:solidFill>
                <a:srgbClr val="FFFFFF"/>
              </a:solidFill>
              <a:prstDash val="solid"/>
              <a:miter/>
            </a:ln>
          </p:spPr>
          <p:txBody>
            <a:bodyPr rtlCol="0" anchor="ctr"/>
            <a:lstStyle/>
            <a:p>
              <a:endParaRPr lang="en-US"/>
            </a:p>
          </p:txBody>
        </p:sp>
        <p:sp>
          <p:nvSpPr>
            <p:cNvPr id="1520" name="Freeform: Shape 1519">
              <a:extLst>
                <a:ext uri="{FF2B5EF4-FFF2-40B4-BE49-F238E27FC236}">
                  <a16:creationId xmlns:a16="http://schemas.microsoft.com/office/drawing/2014/main" id="{9A88894D-CCCD-B372-96FD-238D571F6C4D}"/>
                </a:ext>
              </a:extLst>
            </p:cNvPr>
            <p:cNvSpPr/>
            <p:nvPr/>
          </p:nvSpPr>
          <p:spPr>
            <a:xfrm>
              <a:off x="6371616" y="844533"/>
              <a:ext cx="71017" cy="31330"/>
            </a:xfrm>
            <a:custGeom>
              <a:avLst/>
              <a:gdLst>
                <a:gd name="connsiteX0" fmla="*/ 27354 w 71017"/>
                <a:gd name="connsiteY0" fmla="*/ 30039 h 31330"/>
                <a:gd name="connsiteX1" fmla="*/ 43586 w 71017"/>
                <a:gd name="connsiteY1" fmla="*/ 28854 h 31330"/>
                <a:gd name="connsiteX2" fmla="*/ 65563 w 71017"/>
                <a:gd name="connsiteY2" fmla="*/ 26939 h 31330"/>
                <a:gd name="connsiteX3" fmla="*/ 70395 w 71017"/>
                <a:gd name="connsiteY3" fmla="*/ 16087 h 31330"/>
                <a:gd name="connsiteX4" fmla="*/ 68936 w 71017"/>
                <a:gd name="connsiteY4" fmla="*/ 10342 h 31330"/>
                <a:gd name="connsiteX5" fmla="*/ 66657 w 71017"/>
                <a:gd name="connsiteY5" fmla="*/ 4962 h 31330"/>
                <a:gd name="connsiteX6" fmla="*/ 62097 w 71017"/>
                <a:gd name="connsiteY6" fmla="*/ 4141 h 31330"/>
                <a:gd name="connsiteX7" fmla="*/ 54711 w 71017"/>
                <a:gd name="connsiteY7" fmla="*/ 2409 h 31330"/>
                <a:gd name="connsiteX8" fmla="*/ 48146 w 71017"/>
                <a:gd name="connsiteY8" fmla="*/ 3503 h 31330"/>
                <a:gd name="connsiteX9" fmla="*/ 40212 w 71017"/>
                <a:gd name="connsiteY9" fmla="*/ 676 h 31330"/>
                <a:gd name="connsiteX10" fmla="*/ 32461 w 71017"/>
                <a:gd name="connsiteY10" fmla="*/ 4415 h 31330"/>
                <a:gd name="connsiteX11" fmla="*/ 23342 w 71017"/>
                <a:gd name="connsiteY11" fmla="*/ 6056 h 31330"/>
                <a:gd name="connsiteX12" fmla="*/ 4010 w 71017"/>
                <a:gd name="connsiteY12" fmla="*/ 9521 h 31330"/>
                <a:gd name="connsiteX13" fmla="*/ 3098 w 71017"/>
                <a:gd name="connsiteY13" fmla="*/ 12622 h 31330"/>
                <a:gd name="connsiteX14" fmla="*/ 18782 w 71017"/>
                <a:gd name="connsiteY14" fmla="*/ 22379 h 31330"/>
                <a:gd name="connsiteX15" fmla="*/ 18782 w 71017"/>
                <a:gd name="connsiteY15" fmla="*/ 29492 h 31330"/>
                <a:gd name="connsiteX16" fmla="*/ 27354 w 71017"/>
                <a:gd name="connsiteY16" fmla="*/ 30039 h 3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017" h="31330">
                  <a:moveTo>
                    <a:pt x="27354" y="30039"/>
                  </a:moveTo>
                  <a:cubicBezTo>
                    <a:pt x="32789" y="30288"/>
                    <a:pt x="38242" y="29890"/>
                    <a:pt x="43586" y="28854"/>
                  </a:cubicBezTo>
                  <a:cubicBezTo>
                    <a:pt x="49331" y="28033"/>
                    <a:pt x="58085" y="27212"/>
                    <a:pt x="65563" y="26939"/>
                  </a:cubicBezTo>
                  <a:cubicBezTo>
                    <a:pt x="73040" y="26665"/>
                    <a:pt x="70669" y="19735"/>
                    <a:pt x="70395" y="16087"/>
                  </a:cubicBezTo>
                  <a:cubicBezTo>
                    <a:pt x="70122" y="12439"/>
                    <a:pt x="70395" y="11254"/>
                    <a:pt x="68936" y="10342"/>
                  </a:cubicBezTo>
                  <a:cubicBezTo>
                    <a:pt x="67478" y="9430"/>
                    <a:pt x="67204" y="8062"/>
                    <a:pt x="66657" y="4962"/>
                  </a:cubicBezTo>
                  <a:cubicBezTo>
                    <a:pt x="66110" y="1861"/>
                    <a:pt x="63830" y="3229"/>
                    <a:pt x="62097" y="4141"/>
                  </a:cubicBezTo>
                  <a:cubicBezTo>
                    <a:pt x="59499" y="4872"/>
                    <a:pt x="56708" y="4218"/>
                    <a:pt x="54711" y="2409"/>
                  </a:cubicBezTo>
                  <a:cubicBezTo>
                    <a:pt x="52157" y="402"/>
                    <a:pt x="49878" y="2409"/>
                    <a:pt x="48146" y="3503"/>
                  </a:cubicBezTo>
                  <a:cubicBezTo>
                    <a:pt x="46413" y="4597"/>
                    <a:pt x="44133" y="2956"/>
                    <a:pt x="40212" y="676"/>
                  </a:cubicBezTo>
                  <a:cubicBezTo>
                    <a:pt x="36291" y="-1604"/>
                    <a:pt x="33646" y="2135"/>
                    <a:pt x="32461" y="4415"/>
                  </a:cubicBezTo>
                  <a:cubicBezTo>
                    <a:pt x="31275" y="6695"/>
                    <a:pt x="28175" y="5783"/>
                    <a:pt x="23342" y="6056"/>
                  </a:cubicBezTo>
                  <a:cubicBezTo>
                    <a:pt x="16840" y="6857"/>
                    <a:pt x="10384" y="8014"/>
                    <a:pt x="4010" y="9521"/>
                  </a:cubicBezTo>
                  <a:cubicBezTo>
                    <a:pt x="-4562" y="11254"/>
                    <a:pt x="3098" y="12622"/>
                    <a:pt x="3098" y="12622"/>
                  </a:cubicBezTo>
                  <a:cubicBezTo>
                    <a:pt x="10302" y="12622"/>
                    <a:pt x="16777" y="20373"/>
                    <a:pt x="18782" y="22379"/>
                  </a:cubicBezTo>
                  <a:cubicBezTo>
                    <a:pt x="20789" y="24385"/>
                    <a:pt x="20789" y="25479"/>
                    <a:pt x="18782" y="29492"/>
                  </a:cubicBezTo>
                  <a:cubicBezTo>
                    <a:pt x="16777" y="33504"/>
                    <a:pt x="24254" y="29492"/>
                    <a:pt x="27354" y="30039"/>
                  </a:cubicBezTo>
                  <a:close/>
                </a:path>
              </a:pathLst>
            </a:custGeom>
            <a:grpFill/>
            <a:ln w="4559" cap="flat">
              <a:solidFill>
                <a:srgbClr val="FFFFFF"/>
              </a:solidFill>
              <a:prstDash val="solid"/>
              <a:miter/>
            </a:ln>
          </p:spPr>
          <p:txBody>
            <a:bodyPr rtlCol="0" anchor="ctr"/>
            <a:lstStyle/>
            <a:p>
              <a:endParaRPr lang="en-US"/>
            </a:p>
          </p:txBody>
        </p:sp>
        <p:sp>
          <p:nvSpPr>
            <p:cNvPr id="1521" name="Freeform: Shape 1520">
              <a:extLst>
                <a:ext uri="{FF2B5EF4-FFF2-40B4-BE49-F238E27FC236}">
                  <a16:creationId xmlns:a16="http://schemas.microsoft.com/office/drawing/2014/main" id="{9EEBF891-56B7-0C20-E78A-883E809DB112}"/>
                </a:ext>
              </a:extLst>
            </p:cNvPr>
            <p:cNvSpPr/>
            <p:nvPr/>
          </p:nvSpPr>
          <p:spPr>
            <a:xfrm>
              <a:off x="6393599" y="872655"/>
              <a:ext cx="137420" cy="69624"/>
            </a:xfrm>
            <a:custGeom>
              <a:avLst/>
              <a:gdLst>
                <a:gd name="connsiteX0" fmla="*/ 135041 w 137420"/>
                <a:gd name="connsiteY0" fmla="*/ 36660 h 69624"/>
                <a:gd name="connsiteX1" fmla="*/ 134494 w 137420"/>
                <a:gd name="connsiteY1" fmla="*/ 33833 h 69624"/>
                <a:gd name="connsiteX2" fmla="*/ 120816 w 137420"/>
                <a:gd name="connsiteY2" fmla="*/ 26720 h 69624"/>
                <a:gd name="connsiteX3" fmla="*/ 114797 w 137420"/>
                <a:gd name="connsiteY3" fmla="*/ 24988 h 69624"/>
                <a:gd name="connsiteX4" fmla="*/ 105678 w 137420"/>
                <a:gd name="connsiteY4" fmla="*/ 28088 h 69624"/>
                <a:gd name="connsiteX5" fmla="*/ 93186 w 137420"/>
                <a:gd name="connsiteY5" fmla="*/ 25900 h 69624"/>
                <a:gd name="connsiteX6" fmla="*/ 83155 w 137420"/>
                <a:gd name="connsiteY6" fmla="*/ 16142 h 69624"/>
                <a:gd name="connsiteX7" fmla="*/ 87441 w 137420"/>
                <a:gd name="connsiteY7" fmla="*/ 4197 h 69624"/>
                <a:gd name="connsiteX8" fmla="*/ 60905 w 137420"/>
                <a:gd name="connsiteY8" fmla="*/ 184 h 69624"/>
                <a:gd name="connsiteX9" fmla="*/ 50418 w 137420"/>
                <a:gd name="connsiteY9" fmla="*/ 3376 h 69624"/>
                <a:gd name="connsiteX10" fmla="*/ 22149 w 137420"/>
                <a:gd name="connsiteY10" fmla="*/ 4197 h 69624"/>
                <a:gd name="connsiteX11" fmla="*/ 3364 w 137420"/>
                <a:gd name="connsiteY11" fmla="*/ 12221 h 69624"/>
                <a:gd name="connsiteX12" fmla="*/ 19323 w 137420"/>
                <a:gd name="connsiteY12" fmla="*/ 19881 h 69624"/>
                <a:gd name="connsiteX13" fmla="*/ 25067 w 137420"/>
                <a:gd name="connsiteY13" fmla="*/ 25261 h 69624"/>
                <a:gd name="connsiteX14" fmla="*/ 20781 w 137420"/>
                <a:gd name="connsiteY14" fmla="*/ 31280 h 69624"/>
                <a:gd name="connsiteX15" fmla="*/ 14489 w 137420"/>
                <a:gd name="connsiteY15" fmla="*/ 40399 h 69624"/>
                <a:gd name="connsiteX16" fmla="*/ 10751 w 137420"/>
                <a:gd name="connsiteY16" fmla="*/ 46417 h 69624"/>
                <a:gd name="connsiteX17" fmla="*/ 1632 w 137420"/>
                <a:gd name="connsiteY17" fmla="*/ 50612 h 69624"/>
                <a:gd name="connsiteX18" fmla="*/ 2452 w 137420"/>
                <a:gd name="connsiteY18" fmla="*/ 56083 h 69624"/>
                <a:gd name="connsiteX19" fmla="*/ 61452 w 137420"/>
                <a:gd name="connsiteY19" fmla="*/ 49518 h 69624"/>
                <a:gd name="connsiteX20" fmla="*/ 64279 w 137420"/>
                <a:gd name="connsiteY20" fmla="*/ 52618 h 69624"/>
                <a:gd name="connsiteX21" fmla="*/ 55980 w 137420"/>
                <a:gd name="connsiteY21" fmla="*/ 61737 h 69624"/>
                <a:gd name="connsiteX22" fmla="*/ 69112 w 137420"/>
                <a:gd name="connsiteY22" fmla="*/ 68850 h 69624"/>
                <a:gd name="connsiteX23" fmla="*/ 76772 w 137420"/>
                <a:gd name="connsiteY23" fmla="*/ 63743 h 69624"/>
                <a:gd name="connsiteX24" fmla="*/ 89356 w 137420"/>
                <a:gd name="connsiteY24" fmla="*/ 60916 h 69624"/>
                <a:gd name="connsiteX25" fmla="*/ 103307 w 137420"/>
                <a:gd name="connsiteY25" fmla="*/ 52618 h 69624"/>
                <a:gd name="connsiteX26" fmla="*/ 114433 w 137420"/>
                <a:gd name="connsiteY26" fmla="*/ 45779 h 69624"/>
                <a:gd name="connsiteX27" fmla="*/ 135041 w 137420"/>
                <a:gd name="connsiteY27" fmla="*/ 36660 h 6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7420" h="69624">
                  <a:moveTo>
                    <a:pt x="135041" y="36660"/>
                  </a:moveTo>
                  <a:cubicBezTo>
                    <a:pt x="135862" y="36113"/>
                    <a:pt x="140148" y="36660"/>
                    <a:pt x="134494" y="33833"/>
                  </a:cubicBezTo>
                  <a:cubicBezTo>
                    <a:pt x="128840" y="31006"/>
                    <a:pt x="122458" y="27541"/>
                    <a:pt x="120816" y="26720"/>
                  </a:cubicBezTo>
                  <a:cubicBezTo>
                    <a:pt x="119174" y="25900"/>
                    <a:pt x="118171" y="24167"/>
                    <a:pt x="114797" y="24988"/>
                  </a:cubicBezTo>
                  <a:cubicBezTo>
                    <a:pt x="111834" y="26223"/>
                    <a:pt x="108788" y="27259"/>
                    <a:pt x="105678" y="28088"/>
                  </a:cubicBezTo>
                  <a:cubicBezTo>
                    <a:pt x="101411" y="28140"/>
                    <a:pt x="97180" y="27398"/>
                    <a:pt x="93186" y="25900"/>
                  </a:cubicBezTo>
                  <a:cubicBezTo>
                    <a:pt x="89447" y="24441"/>
                    <a:pt x="78869" y="22435"/>
                    <a:pt x="83155" y="16142"/>
                  </a:cubicBezTo>
                  <a:cubicBezTo>
                    <a:pt x="87441" y="9850"/>
                    <a:pt x="91179" y="6476"/>
                    <a:pt x="87441" y="4197"/>
                  </a:cubicBezTo>
                  <a:cubicBezTo>
                    <a:pt x="79042" y="766"/>
                    <a:pt x="69941" y="-610"/>
                    <a:pt x="60905" y="184"/>
                  </a:cubicBezTo>
                  <a:cubicBezTo>
                    <a:pt x="54703" y="1917"/>
                    <a:pt x="53518" y="4197"/>
                    <a:pt x="50418" y="3376"/>
                  </a:cubicBezTo>
                  <a:cubicBezTo>
                    <a:pt x="41007" y="2235"/>
                    <a:pt x="31478" y="2512"/>
                    <a:pt x="22149" y="4197"/>
                  </a:cubicBezTo>
                  <a:cubicBezTo>
                    <a:pt x="14489" y="6203"/>
                    <a:pt x="-3475" y="9850"/>
                    <a:pt x="3364" y="12221"/>
                  </a:cubicBezTo>
                  <a:cubicBezTo>
                    <a:pt x="10204" y="14592"/>
                    <a:pt x="15310" y="18969"/>
                    <a:pt x="19323" y="19881"/>
                  </a:cubicBezTo>
                  <a:cubicBezTo>
                    <a:pt x="23334" y="20793"/>
                    <a:pt x="26982" y="22435"/>
                    <a:pt x="25067" y="25261"/>
                  </a:cubicBezTo>
                  <a:cubicBezTo>
                    <a:pt x="23152" y="28088"/>
                    <a:pt x="23334" y="29274"/>
                    <a:pt x="20781" y="31280"/>
                  </a:cubicBezTo>
                  <a:cubicBezTo>
                    <a:pt x="17572" y="33381"/>
                    <a:pt x="15319" y="36654"/>
                    <a:pt x="14489" y="40399"/>
                  </a:cubicBezTo>
                  <a:cubicBezTo>
                    <a:pt x="14489" y="44411"/>
                    <a:pt x="14489" y="46053"/>
                    <a:pt x="10751" y="46417"/>
                  </a:cubicBezTo>
                  <a:cubicBezTo>
                    <a:pt x="7322" y="46724"/>
                    <a:pt x="4094" y="48205"/>
                    <a:pt x="1632" y="50612"/>
                  </a:cubicBezTo>
                  <a:cubicBezTo>
                    <a:pt x="1632" y="50612"/>
                    <a:pt x="-2654" y="56904"/>
                    <a:pt x="2452" y="56083"/>
                  </a:cubicBezTo>
                  <a:cubicBezTo>
                    <a:pt x="7559" y="55263"/>
                    <a:pt x="61452" y="49518"/>
                    <a:pt x="61452" y="49518"/>
                  </a:cubicBezTo>
                  <a:cubicBezTo>
                    <a:pt x="61452" y="49518"/>
                    <a:pt x="71118" y="48971"/>
                    <a:pt x="64279" y="52618"/>
                  </a:cubicBezTo>
                  <a:cubicBezTo>
                    <a:pt x="57440" y="56266"/>
                    <a:pt x="51421" y="56904"/>
                    <a:pt x="55980" y="61737"/>
                  </a:cubicBezTo>
                  <a:cubicBezTo>
                    <a:pt x="60540" y="66570"/>
                    <a:pt x="68017" y="71494"/>
                    <a:pt x="69112" y="68850"/>
                  </a:cubicBezTo>
                  <a:cubicBezTo>
                    <a:pt x="70334" y="65707"/>
                    <a:pt x="73398" y="63666"/>
                    <a:pt x="76772" y="63743"/>
                  </a:cubicBezTo>
                  <a:cubicBezTo>
                    <a:pt x="81103" y="63556"/>
                    <a:pt x="85361" y="62599"/>
                    <a:pt x="89356" y="60916"/>
                  </a:cubicBezTo>
                  <a:cubicBezTo>
                    <a:pt x="94189" y="58476"/>
                    <a:pt x="98858" y="55703"/>
                    <a:pt x="103307" y="52618"/>
                  </a:cubicBezTo>
                  <a:cubicBezTo>
                    <a:pt x="106408" y="49474"/>
                    <a:pt x="110229" y="47127"/>
                    <a:pt x="114433" y="45779"/>
                  </a:cubicBezTo>
                  <a:cubicBezTo>
                    <a:pt x="121518" y="43259"/>
                    <a:pt x="128412" y="40211"/>
                    <a:pt x="135041" y="36660"/>
                  </a:cubicBezTo>
                  <a:close/>
                </a:path>
              </a:pathLst>
            </a:custGeom>
            <a:grpFill/>
            <a:ln w="4559" cap="flat">
              <a:solidFill>
                <a:srgbClr val="FFFFFF"/>
              </a:solidFill>
              <a:prstDash val="solid"/>
              <a:miter/>
            </a:ln>
          </p:spPr>
          <p:txBody>
            <a:bodyPr rtlCol="0" anchor="ctr"/>
            <a:lstStyle/>
            <a:p>
              <a:endParaRPr lang="en-US"/>
            </a:p>
          </p:txBody>
        </p:sp>
        <p:sp>
          <p:nvSpPr>
            <p:cNvPr id="1522" name="Freeform: Shape 1521">
              <a:extLst>
                <a:ext uri="{FF2B5EF4-FFF2-40B4-BE49-F238E27FC236}">
                  <a16:creationId xmlns:a16="http://schemas.microsoft.com/office/drawing/2014/main" id="{B9C6E621-434C-F6C6-A98D-59836F1DB084}"/>
                </a:ext>
              </a:extLst>
            </p:cNvPr>
            <p:cNvSpPr/>
            <p:nvPr/>
          </p:nvSpPr>
          <p:spPr>
            <a:xfrm>
              <a:off x="6292276" y="700976"/>
              <a:ext cx="319834" cy="101862"/>
            </a:xfrm>
            <a:custGeom>
              <a:avLst/>
              <a:gdLst>
                <a:gd name="connsiteX0" fmla="*/ 2647 w 319834"/>
                <a:gd name="connsiteY0" fmla="*/ 29973 h 101862"/>
                <a:gd name="connsiteX1" fmla="*/ 33195 w 319834"/>
                <a:gd name="connsiteY1" fmla="*/ 35353 h 101862"/>
                <a:gd name="connsiteX2" fmla="*/ 33195 w 319834"/>
                <a:gd name="connsiteY2" fmla="*/ 38544 h 101862"/>
                <a:gd name="connsiteX3" fmla="*/ 28909 w 319834"/>
                <a:gd name="connsiteY3" fmla="*/ 39639 h 101862"/>
                <a:gd name="connsiteX4" fmla="*/ 25171 w 319834"/>
                <a:gd name="connsiteY4" fmla="*/ 42283 h 101862"/>
                <a:gd name="connsiteX5" fmla="*/ 23803 w 319834"/>
                <a:gd name="connsiteY5" fmla="*/ 45931 h 101862"/>
                <a:gd name="connsiteX6" fmla="*/ 30369 w 319834"/>
                <a:gd name="connsiteY6" fmla="*/ 59336 h 101862"/>
                <a:gd name="connsiteX7" fmla="*/ 38302 w 319834"/>
                <a:gd name="connsiteY7" fmla="*/ 60156 h 101862"/>
                <a:gd name="connsiteX8" fmla="*/ 58820 w 319834"/>
                <a:gd name="connsiteY8" fmla="*/ 60156 h 101862"/>
                <a:gd name="connsiteX9" fmla="*/ 85082 w 319834"/>
                <a:gd name="connsiteY9" fmla="*/ 54776 h 101862"/>
                <a:gd name="connsiteX10" fmla="*/ 144628 w 319834"/>
                <a:gd name="connsiteY10" fmla="*/ 54229 h 101862"/>
                <a:gd name="connsiteX11" fmla="*/ 140890 w 319834"/>
                <a:gd name="connsiteY11" fmla="*/ 58515 h 101862"/>
                <a:gd name="connsiteX12" fmla="*/ 136330 w 319834"/>
                <a:gd name="connsiteY12" fmla="*/ 60795 h 101862"/>
                <a:gd name="connsiteX13" fmla="*/ 128944 w 319834"/>
                <a:gd name="connsiteY13" fmla="*/ 61342 h 101862"/>
                <a:gd name="connsiteX14" fmla="*/ 101587 w 319834"/>
                <a:gd name="connsiteY14" fmla="*/ 62162 h 101862"/>
                <a:gd name="connsiteX15" fmla="*/ 107332 w 319834"/>
                <a:gd name="connsiteY15" fmla="*/ 69002 h 101862"/>
                <a:gd name="connsiteX16" fmla="*/ 103320 w 319834"/>
                <a:gd name="connsiteY16" fmla="*/ 72467 h 101862"/>
                <a:gd name="connsiteX17" fmla="*/ 90736 w 319834"/>
                <a:gd name="connsiteY17" fmla="*/ 69913 h 101862"/>
                <a:gd name="connsiteX18" fmla="*/ 74504 w 319834"/>
                <a:gd name="connsiteY18" fmla="*/ 67907 h 101862"/>
                <a:gd name="connsiteX19" fmla="*/ 81891 w 319834"/>
                <a:gd name="connsiteY19" fmla="*/ 79306 h 101862"/>
                <a:gd name="connsiteX20" fmla="*/ 109247 w 319834"/>
                <a:gd name="connsiteY20" fmla="*/ 86145 h 101862"/>
                <a:gd name="connsiteX21" fmla="*/ 127485 w 319834"/>
                <a:gd name="connsiteY21" fmla="*/ 87239 h 101862"/>
                <a:gd name="connsiteX22" fmla="*/ 140069 w 319834"/>
                <a:gd name="connsiteY22" fmla="*/ 85233 h 101862"/>
                <a:gd name="connsiteX23" fmla="*/ 156848 w 319834"/>
                <a:gd name="connsiteY23" fmla="*/ 85233 h 101862"/>
                <a:gd name="connsiteX24" fmla="*/ 177092 w 319834"/>
                <a:gd name="connsiteY24" fmla="*/ 89793 h 101862"/>
                <a:gd name="connsiteX25" fmla="*/ 200163 w 319834"/>
                <a:gd name="connsiteY25" fmla="*/ 101465 h 101862"/>
                <a:gd name="connsiteX26" fmla="*/ 216395 w 319834"/>
                <a:gd name="connsiteY26" fmla="*/ 97544 h 101862"/>
                <a:gd name="connsiteX27" fmla="*/ 223234 w 319834"/>
                <a:gd name="connsiteY27" fmla="*/ 91799 h 101862"/>
                <a:gd name="connsiteX28" fmla="*/ 237460 w 319834"/>
                <a:gd name="connsiteY28" fmla="*/ 90340 h 101862"/>
                <a:gd name="connsiteX29" fmla="*/ 251776 w 319834"/>
                <a:gd name="connsiteY29" fmla="*/ 89793 h 101862"/>
                <a:gd name="connsiteX30" fmla="*/ 265454 w 319834"/>
                <a:gd name="connsiteY30" fmla="*/ 85233 h 101862"/>
                <a:gd name="connsiteX31" fmla="*/ 273661 w 319834"/>
                <a:gd name="connsiteY31" fmla="*/ 78394 h 101862"/>
                <a:gd name="connsiteX32" fmla="*/ 272020 w 319834"/>
                <a:gd name="connsiteY32" fmla="*/ 70187 h 101862"/>
                <a:gd name="connsiteX33" fmla="*/ 284513 w 319834"/>
                <a:gd name="connsiteY33" fmla="*/ 64169 h 101862"/>
                <a:gd name="connsiteX34" fmla="*/ 297917 w 319834"/>
                <a:gd name="connsiteY34" fmla="*/ 57877 h 101862"/>
                <a:gd name="connsiteX35" fmla="*/ 309043 w 319834"/>
                <a:gd name="connsiteY35" fmla="*/ 52223 h 101862"/>
                <a:gd name="connsiteX36" fmla="*/ 317615 w 319834"/>
                <a:gd name="connsiteY36" fmla="*/ 48758 h 101862"/>
                <a:gd name="connsiteX37" fmla="*/ 316155 w 319834"/>
                <a:gd name="connsiteY37" fmla="*/ 42192 h 101862"/>
                <a:gd name="connsiteX38" fmla="*/ 316155 w 319834"/>
                <a:gd name="connsiteY38" fmla="*/ 35991 h 101862"/>
                <a:gd name="connsiteX39" fmla="*/ 316703 w 319834"/>
                <a:gd name="connsiteY39" fmla="*/ 32252 h 101862"/>
                <a:gd name="connsiteX40" fmla="*/ 220407 w 319834"/>
                <a:gd name="connsiteY40" fmla="*/ 10641 h 101862"/>
                <a:gd name="connsiteX41" fmla="*/ 217307 w 319834"/>
                <a:gd name="connsiteY41" fmla="*/ 14562 h 101862"/>
                <a:gd name="connsiteX42" fmla="*/ 203628 w 319834"/>
                <a:gd name="connsiteY42" fmla="*/ 16021 h 101862"/>
                <a:gd name="connsiteX43" fmla="*/ 201622 w 319834"/>
                <a:gd name="connsiteY43" fmla="*/ 20854 h 101862"/>
                <a:gd name="connsiteX44" fmla="*/ 181925 w 319834"/>
                <a:gd name="connsiteY44" fmla="*/ 29973 h 101862"/>
                <a:gd name="connsiteX45" fmla="*/ 175907 w 319834"/>
                <a:gd name="connsiteY45" fmla="*/ 24866 h 101862"/>
                <a:gd name="connsiteX46" fmla="*/ 181651 w 319834"/>
                <a:gd name="connsiteY46" fmla="*/ 19121 h 101862"/>
                <a:gd name="connsiteX47" fmla="*/ 185664 w 319834"/>
                <a:gd name="connsiteY47" fmla="*/ 15474 h 101862"/>
                <a:gd name="connsiteX48" fmla="*/ 183931 w 319834"/>
                <a:gd name="connsiteY48" fmla="*/ 10914 h 101862"/>
                <a:gd name="connsiteX49" fmla="*/ 170526 w 319834"/>
                <a:gd name="connsiteY49" fmla="*/ 1248 h 101862"/>
                <a:gd name="connsiteX50" fmla="*/ 168247 w 319834"/>
                <a:gd name="connsiteY50" fmla="*/ 2616 h 101862"/>
                <a:gd name="connsiteX51" fmla="*/ 161955 w 319834"/>
                <a:gd name="connsiteY51" fmla="*/ 5169 h 101862"/>
                <a:gd name="connsiteX52" fmla="*/ 154021 w 319834"/>
                <a:gd name="connsiteY52" fmla="*/ 7996 h 101862"/>
                <a:gd name="connsiteX53" fmla="*/ 158581 w 319834"/>
                <a:gd name="connsiteY53" fmla="*/ 12555 h 101862"/>
                <a:gd name="connsiteX54" fmla="*/ 158581 w 319834"/>
                <a:gd name="connsiteY54" fmla="*/ 16841 h 101862"/>
                <a:gd name="connsiteX55" fmla="*/ 155389 w 319834"/>
                <a:gd name="connsiteY55" fmla="*/ 24319 h 101862"/>
                <a:gd name="connsiteX56" fmla="*/ 150556 w 319834"/>
                <a:gd name="connsiteY56" fmla="*/ 38271 h 101862"/>
                <a:gd name="connsiteX57" fmla="*/ 146908 w 319834"/>
                <a:gd name="connsiteY57" fmla="*/ 35353 h 101862"/>
                <a:gd name="connsiteX58" fmla="*/ 132318 w 319834"/>
                <a:gd name="connsiteY58" fmla="*/ 30246 h 101862"/>
                <a:gd name="connsiteX59" fmla="*/ 129765 w 319834"/>
                <a:gd name="connsiteY59" fmla="*/ 27146 h 101862"/>
                <a:gd name="connsiteX60" fmla="*/ 107606 w 319834"/>
                <a:gd name="connsiteY60" fmla="*/ 22586 h 101862"/>
                <a:gd name="connsiteX61" fmla="*/ 95842 w 319834"/>
                <a:gd name="connsiteY61" fmla="*/ 18300 h 101862"/>
                <a:gd name="connsiteX62" fmla="*/ 83076 w 319834"/>
                <a:gd name="connsiteY62" fmla="*/ 10002 h 101862"/>
                <a:gd name="connsiteX63" fmla="*/ 64838 w 319834"/>
                <a:gd name="connsiteY63" fmla="*/ 2616 h 101862"/>
                <a:gd name="connsiteX64" fmla="*/ 57452 w 319834"/>
                <a:gd name="connsiteY64" fmla="*/ 3163 h 101862"/>
                <a:gd name="connsiteX65" fmla="*/ 55172 w 319834"/>
                <a:gd name="connsiteY65" fmla="*/ 7449 h 101862"/>
                <a:gd name="connsiteX66" fmla="*/ 67938 w 319834"/>
                <a:gd name="connsiteY66" fmla="*/ 9729 h 101862"/>
                <a:gd name="connsiteX67" fmla="*/ 66297 w 319834"/>
                <a:gd name="connsiteY67" fmla="*/ 13741 h 101862"/>
                <a:gd name="connsiteX68" fmla="*/ 61738 w 319834"/>
                <a:gd name="connsiteY68" fmla="*/ 18574 h 101862"/>
                <a:gd name="connsiteX69" fmla="*/ 55418 w 319834"/>
                <a:gd name="connsiteY69" fmla="*/ 20393 h 101862"/>
                <a:gd name="connsiteX70" fmla="*/ 54534 w 319834"/>
                <a:gd name="connsiteY70" fmla="*/ 19759 h 101862"/>
                <a:gd name="connsiteX71" fmla="*/ 39761 w 319834"/>
                <a:gd name="connsiteY71" fmla="*/ 11735 h 101862"/>
                <a:gd name="connsiteX72" fmla="*/ 40308 w 319834"/>
                <a:gd name="connsiteY72" fmla="*/ 14926 h 101862"/>
                <a:gd name="connsiteX73" fmla="*/ 42314 w 319834"/>
                <a:gd name="connsiteY73" fmla="*/ 19486 h 101862"/>
                <a:gd name="connsiteX74" fmla="*/ 42132 w 319834"/>
                <a:gd name="connsiteY74" fmla="*/ 21671 h 101862"/>
                <a:gd name="connsiteX75" fmla="*/ 41129 w 319834"/>
                <a:gd name="connsiteY75" fmla="*/ 22039 h 101862"/>
                <a:gd name="connsiteX76" fmla="*/ 5292 w 319834"/>
                <a:gd name="connsiteY76" fmla="*/ 27693 h 101862"/>
                <a:gd name="connsiteX77" fmla="*/ 2647 w 319834"/>
                <a:gd name="connsiteY77" fmla="*/ 29973 h 10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19834" h="101862">
                  <a:moveTo>
                    <a:pt x="2647" y="29973"/>
                  </a:moveTo>
                  <a:cubicBezTo>
                    <a:pt x="2647" y="29973"/>
                    <a:pt x="29183" y="34806"/>
                    <a:pt x="33195" y="35353"/>
                  </a:cubicBezTo>
                  <a:cubicBezTo>
                    <a:pt x="37208" y="35900"/>
                    <a:pt x="34928" y="36538"/>
                    <a:pt x="33195" y="38544"/>
                  </a:cubicBezTo>
                  <a:cubicBezTo>
                    <a:pt x="31463" y="40551"/>
                    <a:pt x="30916" y="41371"/>
                    <a:pt x="28909" y="39639"/>
                  </a:cubicBezTo>
                  <a:cubicBezTo>
                    <a:pt x="26903" y="37906"/>
                    <a:pt x="26356" y="41918"/>
                    <a:pt x="25171" y="42283"/>
                  </a:cubicBezTo>
                  <a:cubicBezTo>
                    <a:pt x="23985" y="42648"/>
                    <a:pt x="22618" y="43377"/>
                    <a:pt x="23803" y="45931"/>
                  </a:cubicBezTo>
                  <a:cubicBezTo>
                    <a:pt x="24988" y="48484"/>
                    <a:pt x="29183" y="55962"/>
                    <a:pt x="30369" y="59336"/>
                  </a:cubicBezTo>
                  <a:cubicBezTo>
                    <a:pt x="31554" y="62710"/>
                    <a:pt x="36843" y="60156"/>
                    <a:pt x="38302" y="60156"/>
                  </a:cubicBezTo>
                  <a:cubicBezTo>
                    <a:pt x="39761" y="60156"/>
                    <a:pt x="54260" y="60156"/>
                    <a:pt x="58820" y="60156"/>
                  </a:cubicBezTo>
                  <a:cubicBezTo>
                    <a:pt x="67720" y="59153"/>
                    <a:pt x="76510" y="57352"/>
                    <a:pt x="85082" y="54776"/>
                  </a:cubicBezTo>
                  <a:cubicBezTo>
                    <a:pt x="104897" y="53370"/>
                    <a:pt x="124786" y="53188"/>
                    <a:pt x="144628" y="54229"/>
                  </a:cubicBezTo>
                  <a:cubicBezTo>
                    <a:pt x="156574" y="55050"/>
                    <a:pt x="142896" y="57877"/>
                    <a:pt x="140890" y="58515"/>
                  </a:cubicBezTo>
                  <a:cubicBezTo>
                    <a:pt x="138884" y="59153"/>
                    <a:pt x="136604" y="59336"/>
                    <a:pt x="136330" y="60795"/>
                  </a:cubicBezTo>
                  <a:cubicBezTo>
                    <a:pt x="136057" y="62254"/>
                    <a:pt x="132956" y="62162"/>
                    <a:pt x="128944" y="61342"/>
                  </a:cubicBezTo>
                  <a:cubicBezTo>
                    <a:pt x="124932" y="60521"/>
                    <a:pt x="104961" y="62436"/>
                    <a:pt x="101587" y="62162"/>
                  </a:cubicBezTo>
                  <a:cubicBezTo>
                    <a:pt x="98213" y="61889"/>
                    <a:pt x="100129" y="62162"/>
                    <a:pt x="107332" y="69002"/>
                  </a:cubicBezTo>
                  <a:cubicBezTo>
                    <a:pt x="114536" y="75841"/>
                    <a:pt x="105600" y="72740"/>
                    <a:pt x="103320" y="72467"/>
                  </a:cubicBezTo>
                  <a:cubicBezTo>
                    <a:pt x="101040" y="72193"/>
                    <a:pt x="94201" y="70734"/>
                    <a:pt x="90736" y="69913"/>
                  </a:cubicBezTo>
                  <a:cubicBezTo>
                    <a:pt x="87271" y="69093"/>
                    <a:pt x="79063" y="69002"/>
                    <a:pt x="74504" y="67907"/>
                  </a:cubicBezTo>
                  <a:cubicBezTo>
                    <a:pt x="69944" y="66813"/>
                    <a:pt x="73410" y="70734"/>
                    <a:pt x="81891" y="79306"/>
                  </a:cubicBezTo>
                  <a:cubicBezTo>
                    <a:pt x="89450" y="85709"/>
                    <a:pt x="99563" y="88236"/>
                    <a:pt x="109247" y="86145"/>
                  </a:cubicBezTo>
                  <a:cubicBezTo>
                    <a:pt x="115330" y="85041"/>
                    <a:pt x="121585" y="85416"/>
                    <a:pt x="127485" y="87239"/>
                  </a:cubicBezTo>
                  <a:cubicBezTo>
                    <a:pt x="131789" y="88106"/>
                    <a:pt x="136249" y="87394"/>
                    <a:pt x="140069" y="85233"/>
                  </a:cubicBezTo>
                  <a:cubicBezTo>
                    <a:pt x="145632" y="84402"/>
                    <a:pt x="151286" y="84402"/>
                    <a:pt x="156848" y="85233"/>
                  </a:cubicBezTo>
                  <a:cubicBezTo>
                    <a:pt x="160313" y="85233"/>
                    <a:pt x="173627" y="89246"/>
                    <a:pt x="177092" y="89793"/>
                  </a:cubicBezTo>
                  <a:cubicBezTo>
                    <a:pt x="180557" y="90340"/>
                    <a:pt x="193598" y="99824"/>
                    <a:pt x="200163" y="101465"/>
                  </a:cubicBezTo>
                  <a:cubicBezTo>
                    <a:pt x="205889" y="102567"/>
                    <a:pt x="211808" y="101137"/>
                    <a:pt x="216395" y="97544"/>
                  </a:cubicBezTo>
                  <a:cubicBezTo>
                    <a:pt x="218127" y="95538"/>
                    <a:pt x="221228" y="92072"/>
                    <a:pt x="223234" y="91799"/>
                  </a:cubicBezTo>
                  <a:cubicBezTo>
                    <a:pt x="227939" y="90986"/>
                    <a:pt x="232690" y="90499"/>
                    <a:pt x="237460" y="90340"/>
                  </a:cubicBezTo>
                  <a:cubicBezTo>
                    <a:pt x="242201" y="91324"/>
                    <a:pt x="247116" y="91136"/>
                    <a:pt x="251776" y="89793"/>
                  </a:cubicBezTo>
                  <a:cubicBezTo>
                    <a:pt x="256025" y="87456"/>
                    <a:pt x="260658" y="85911"/>
                    <a:pt x="265454" y="85233"/>
                  </a:cubicBezTo>
                  <a:cubicBezTo>
                    <a:pt x="268555" y="85233"/>
                    <a:pt x="270287" y="80127"/>
                    <a:pt x="273661" y="78394"/>
                  </a:cubicBezTo>
                  <a:cubicBezTo>
                    <a:pt x="277035" y="76662"/>
                    <a:pt x="274847" y="72740"/>
                    <a:pt x="272020" y="70187"/>
                  </a:cubicBezTo>
                  <a:cubicBezTo>
                    <a:pt x="269193" y="67634"/>
                    <a:pt x="280501" y="65354"/>
                    <a:pt x="284513" y="64169"/>
                  </a:cubicBezTo>
                  <a:cubicBezTo>
                    <a:pt x="289109" y="62358"/>
                    <a:pt x="293586" y="60256"/>
                    <a:pt x="297917" y="57877"/>
                  </a:cubicBezTo>
                  <a:cubicBezTo>
                    <a:pt x="302204" y="55870"/>
                    <a:pt x="305031" y="52496"/>
                    <a:pt x="309043" y="52223"/>
                  </a:cubicBezTo>
                  <a:cubicBezTo>
                    <a:pt x="313055" y="51949"/>
                    <a:pt x="313328" y="51037"/>
                    <a:pt x="317615" y="48758"/>
                  </a:cubicBezTo>
                  <a:cubicBezTo>
                    <a:pt x="321900" y="46478"/>
                    <a:pt x="318983" y="44745"/>
                    <a:pt x="316155" y="42192"/>
                  </a:cubicBezTo>
                  <a:cubicBezTo>
                    <a:pt x="313328" y="39639"/>
                    <a:pt x="314423" y="37997"/>
                    <a:pt x="316155" y="35991"/>
                  </a:cubicBezTo>
                  <a:cubicBezTo>
                    <a:pt x="317305" y="35091"/>
                    <a:pt x="317551" y="33445"/>
                    <a:pt x="316703" y="32252"/>
                  </a:cubicBezTo>
                  <a:cubicBezTo>
                    <a:pt x="316703" y="32252"/>
                    <a:pt x="227520" y="11735"/>
                    <a:pt x="220407" y="10641"/>
                  </a:cubicBezTo>
                  <a:cubicBezTo>
                    <a:pt x="213294" y="9546"/>
                    <a:pt x="218401" y="14835"/>
                    <a:pt x="217307" y="14562"/>
                  </a:cubicBezTo>
                  <a:cubicBezTo>
                    <a:pt x="212710" y="14616"/>
                    <a:pt x="208133" y="15104"/>
                    <a:pt x="203628" y="16021"/>
                  </a:cubicBezTo>
                  <a:cubicBezTo>
                    <a:pt x="200163" y="16841"/>
                    <a:pt x="200437" y="18300"/>
                    <a:pt x="201622" y="20854"/>
                  </a:cubicBezTo>
                  <a:cubicBezTo>
                    <a:pt x="202807" y="23407"/>
                    <a:pt x="185390" y="29973"/>
                    <a:pt x="181925" y="29973"/>
                  </a:cubicBezTo>
                  <a:cubicBezTo>
                    <a:pt x="178460" y="29973"/>
                    <a:pt x="177092" y="26872"/>
                    <a:pt x="175907" y="24866"/>
                  </a:cubicBezTo>
                  <a:cubicBezTo>
                    <a:pt x="174721" y="22860"/>
                    <a:pt x="178187" y="18848"/>
                    <a:pt x="181651" y="19121"/>
                  </a:cubicBezTo>
                  <a:cubicBezTo>
                    <a:pt x="185116" y="19395"/>
                    <a:pt x="184205" y="17115"/>
                    <a:pt x="185664" y="15474"/>
                  </a:cubicBezTo>
                  <a:cubicBezTo>
                    <a:pt x="187123" y="13832"/>
                    <a:pt x="186484" y="12008"/>
                    <a:pt x="183931" y="10914"/>
                  </a:cubicBezTo>
                  <a:cubicBezTo>
                    <a:pt x="179271" y="7960"/>
                    <a:pt x="174803" y="4732"/>
                    <a:pt x="170526" y="1248"/>
                  </a:cubicBezTo>
                  <a:cubicBezTo>
                    <a:pt x="167700" y="-1123"/>
                    <a:pt x="167426" y="63"/>
                    <a:pt x="168247" y="2616"/>
                  </a:cubicBezTo>
                  <a:cubicBezTo>
                    <a:pt x="169068" y="5169"/>
                    <a:pt x="164781" y="5169"/>
                    <a:pt x="161955" y="5169"/>
                  </a:cubicBezTo>
                  <a:cubicBezTo>
                    <a:pt x="159009" y="4761"/>
                    <a:pt x="156045" y="5816"/>
                    <a:pt x="154021" y="7996"/>
                  </a:cubicBezTo>
                  <a:cubicBezTo>
                    <a:pt x="152289" y="10641"/>
                    <a:pt x="155115" y="12555"/>
                    <a:pt x="158581" y="12555"/>
                  </a:cubicBezTo>
                  <a:cubicBezTo>
                    <a:pt x="162046" y="12555"/>
                    <a:pt x="160860" y="16568"/>
                    <a:pt x="158581" y="16841"/>
                  </a:cubicBezTo>
                  <a:cubicBezTo>
                    <a:pt x="156301" y="17115"/>
                    <a:pt x="157122" y="22586"/>
                    <a:pt x="155389" y="24319"/>
                  </a:cubicBezTo>
                  <a:cubicBezTo>
                    <a:pt x="153657" y="26051"/>
                    <a:pt x="154021" y="34532"/>
                    <a:pt x="150556" y="38271"/>
                  </a:cubicBezTo>
                  <a:cubicBezTo>
                    <a:pt x="147091" y="42010"/>
                    <a:pt x="147182" y="38271"/>
                    <a:pt x="146908" y="35353"/>
                  </a:cubicBezTo>
                  <a:cubicBezTo>
                    <a:pt x="146635" y="32435"/>
                    <a:pt x="135509" y="30520"/>
                    <a:pt x="132318" y="30246"/>
                  </a:cubicBezTo>
                  <a:cubicBezTo>
                    <a:pt x="129127" y="29973"/>
                    <a:pt x="127485" y="29152"/>
                    <a:pt x="129765" y="27146"/>
                  </a:cubicBezTo>
                  <a:cubicBezTo>
                    <a:pt x="132045" y="25140"/>
                    <a:pt x="110706" y="22586"/>
                    <a:pt x="107606" y="22586"/>
                  </a:cubicBezTo>
                  <a:cubicBezTo>
                    <a:pt x="103338" y="22406"/>
                    <a:pt x="99226" y="20909"/>
                    <a:pt x="95842" y="18300"/>
                  </a:cubicBezTo>
                  <a:cubicBezTo>
                    <a:pt x="92003" y="14946"/>
                    <a:pt x="87699" y="12152"/>
                    <a:pt x="83076" y="10002"/>
                  </a:cubicBezTo>
                  <a:cubicBezTo>
                    <a:pt x="79063" y="8361"/>
                    <a:pt x="70492" y="4622"/>
                    <a:pt x="64838" y="2616"/>
                  </a:cubicBezTo>
                  <a:cubicBezTo>
                    <a:pt x="59184" y="610"/>
                    <a:pt x="59093" y="2069"/>
                    <a:pt x="57452" y="3163"/>
                  </a:cubicBezTo>
                  <a:cubicBezTo>
                    <a:pt x="55810" y="4257"/>
                    <a:pt x="52892" y="6081"/>
                    <a:pt x="55172" y="7449"/>
                  </a:cubicBezTo>
                  <a:cubicBezTo>
                    <a:pt x="59376" y="8457"/>
                    <a:pt x="63643" y="9218"/>
                    <a:pt x="67938" y="9729"/>
                  </a:cubicBezTo>
                  <a:cubicBezTo>
                    <a:pt x="71130" y="10914"/>
                    <a:pt x="67391" y="12282"/>
                    <a:pt x="66297" y="13741"/>
                  </a:cubicBezTo>
                  <a:cubicBezTo>
                    <a:pt x="65203" y="15200"/>
                    <a:pt x="64291" y="14562"/>
                    <a:pt x="61738" y="18574"/>
                  </a:cubicBezTo>
                  <a:cubicBezTo>
                    <a:pt x="60498" y="20822"/>
                    <a:pt x="57661" y="21636"/>
                    <a:pt x="55418" y="20393"/>
                  </a:cubicBezTo>
                  <a:cubicBezTo>
                    <a:pt x="55099" y="20217"/>
                    <a:pt x="54798" y="20005"/>
                    <a:pt x="54534" y="19759"/>
                  </a:cubicBezTo>
                  <a:cubicBezTo>
                    <a:pt x="53439" y="18848"/>
                    <a:pt x="42314" y="12920"/>
                    <a:pt x="39761" y="11735"/>
                  </a:cubicBezTo>
                  <a:cubicBezTo>
                    <a:pt x="37208" y="10549"/>
                    <a:pt x="38940" y="14288"/>
                    <a:pt x="40308" y="14926"/>
                  </a:cubicBezTo>
                  <a:cubicBezTo>
                    <a:pt x="41676" y="15565"/>
                    <a:pt x="41129" y="17115"/>
                    <a:pt x="42314" y="19486"/>
                  </a:cubicBezTo>
                  <a:cubicBezTo>
                    <a:pt x="42870" y="20139"/>
                    <a:pt x="42789" y="21117"/>
                    <a:pt x="42132" y="21671"/>
                  </a:cubicBezTo>
                  <a:cubicBezTo>
                    <a:pt x="41859" y="21910"/>
                    <a:pt x="41493" y="22040"/>
                    <a:pt x="41129" y="22039"/>
                  </a:cubicBezTo>
                  <a:cubicBezTo>
                    <a:pt x="41129" y="22039"/>
                    <a:pt x="15505" y="26599"/>
                    <a:pt x="5292" y="27693"/>
                  </a:cubicBezTo>
                  <a:cubicBezTo>
                    <a:pt x="-4922" y="28787"/>
                    <a:pt x="2647" y="29973"/>
                    <a:pt x="2647" y="29973"/>
                  </a:cubicBezTo>
                  <a:close/>
                </a:path>
              </a:pathLst>
            </a:custGeom>
            <a:grpFill/>
            <a:ln w="4559" cap="flat">
              <a:solidFill>
                <a:srgbClr val="FFFFFF"/>
              </a:solidFill>
              <a:prstDash val="solid"/>
              <a:miter/>
            </a:ln>
          </p:spPr>
          <p:txBody>
            <a:bodyPr rtlCol="0" anchor="ctr"/>
            <a:lstStyle/>
            <a:p>
              <a:endParaRPr lang="en-US"/>
            </a:p>
          </p:txBody>
        </p:sp>
        <p:sp>
          <p:nvSpPr>
            <p:cNvPr id="1523" name="Freeform: Shape 1522">
              <a:extLst>
                <a:ext uri="{FF2B5EF4-FFF2-40B4-BE49-F238E27FC236}">
                  <a16:creationId xmlns:a16="http://schemas.microsoft.com/office/drawing/2014/main" id="{8771FF55-60DE-23FA-5202-894237993611}"/>
                </a:ext>
              </a:extLst>
            </p:cNvPr>
            <p:cNvSpPr/>
            <p:nvPr/>
          </p:nvSpPr>
          <p:spPr>
            <a:xfrm>
              <a:off x="6584716" y="829852"/>
              <a:ext cx="17615" cy="14874"/>
            </a:xfrm>
            <a:custGeom>
              <a:avLst/>
              <a:gdLst>
                <a:gd name="connsiteX0" fmla="*/ 8031 w 17615"/>
                <a:gd name="connsiteY0" fmla="*/ 3685 h 14874"/>
                <a:gd name="connsiteX1" fmla="*/ 1739 w 17615"/>
                <a:gd name="connsiteY1" fmla="*/ 311 h 14874"/>
                <a:gd name="connsiteX2" fmla="*/ 6 w 17615"/>
                <a:gd name="connsiteY2" fmla="*/ 3411 h 14874"/>
                <a:gd name="connsiteX3" fmla="*/ 11496 w 17615"/>
                <a:gd name="connsiteY3" fmla="*/ 14537 h 14874"/>
                <a:gd name="connsiteX4" fmla="*/ 17423 w 17615"/>
                <a:gd name="connsiteY4" fmla="*/ 10798 h 14874"/>
                <a:gd name="connsiteX5" fmla="*/ 8031 w 17615"/>
                <a:gd name="connsiteY5" fmla="*/ 3685 h 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15" h="14874">
                  <a:moveTo>
                    <a:pt x="8031" y="3685"/>
                  </a:moveTo>
                  <a:cubicBezTo>
                    <a:pt x="6298" y="2500"/>
                    <a:pt x="4018" y="1952"/>
                    <a:pt x="1739" y="311"/>
                  </a:cubicBezTo>
                  <a:cubicBezTo>
                    <a:pt x="-541" y="-1330"/>
                    <a:pt x="6" y="3411"/>
                    <a:pt x="6" y="3411"/>
                  </a:cubicBezTo>
                  <a:cubicBezTo>
                    <a:pt x="2970" y="7924"/>
                    <a:pt x="6891" y="11724"/>
                    <a:pt x="11496" y="14537"/>
                  </a:cubicBezTo>
                  <a:cubicBezTo>
                    <a:pt x="14596" y="15631"/>
                    <a:pt x="16055" y="13625"/>
                    <a:pt x="17423" y="10798"/>
                  </a:cubicBezTo>
                  <a:cubicBezTo>
                    <a:pt x="18791" y="7971"/>
                    <a:pt x="9763" y="4870"/>
                    <a:pt x="8031" y="3685"/>
                  </a:cubicBezTo>
                  <a:close/>
                </a:path>
              </a:pathLst>
            </a:custGeom>
            <a:grpFill/>
            <a:ln w="4559" cap="flat">
              <a:solidFill>
                <a:srgbClr val="FFFFFF"/>
              </a:solidFill>
              <a:prstDash val="solid"/>
              <a:miter/>
            </a:ln>
          </p:spPr>
          <p:txBody>
            <a:bodyPr rtlCol="0" anchor="ctr"/>
            <a:lstStyle/>
            <a:p>
              <a:endParaRPr lang="en-US"/>
            </a:p>
          </p:txBody>
        </p:sp>
        <p:sp>
          <p:nvSpPr>
            <p:cNvPr id="1524" name="Freeform: Shape 1523">
              <a:extLst>
                <a:ext uri="{FF2B5EF4-FFF2-40B4-BE49-F238E27FC236}">
                  <a16:creationId xmlns:a16="http://schemas.microsoft.com/office/drawing/2014/main" id="{1EF3CB45-4733-4961-08C6-1BDBE75A19E9}"/>
                </a:ext>
              </a:extLst>
            </p:cNvPr>
            <p:cNvSpPr/>
            <p:nvPr/>
          </p:nvSpPr>
          <p:spPr>
            <a:xfrm>
              <a:off x="6633843" y="819062"/>
              <a:ext cx="57359" cy="10308"/>
            </a:xfrm>
            <a:custGeom>
              <a:avLst/>
              <a:gdLst>
                <a:gd name="connsiteX0" fmla="*/ 1672 w 57359"/>
                <a:gd name="connsiteY0" fmla="*/ 9641 h 10308"/>
                <a:gd name="connsiteX1" fmla="*/ 11885 w 57359"/>
                <a:gd name="connsiteY1" fmla="*/ 8456 h 10308"/>
                <a:gd name="connsiteX2" fmla="*/ 21642 w 57359"/>
                <a:gd name="connsiteY2" fmla="*/ 5902 h 10308"/>
                <a:gd name="connsiteX3" fmla="*/ 31581 w 57359"/>
                <a:gd name="connsiteY3" fmla="*/ 4808 h 10308"/>
                <a:gd name="connsiteX4" fmla="*/ 40700 w 57359"/>
                <a:gd name="connsiteY4" fmla="*/ 7362 h 10308"/>
                <a:gd name="connsiteX5" fmla="*/ 54926 w 57359"/>
                <a:gd name="connsiteY5" fmla="*/ 6814 h 10308"/>
                <a:gd name="connsiteX6" fmla="*/ 50367 w 57359"/>
                <a:gd name="connsiteY6" fmla="*/ 3076 h 10308"/>
                <a:gd name="connsiteX7" fmla="*/ 22462 w 57359"/>
                <a:gd name="connsiteY7" fmla="*/ -25 h 10308"/>
                <a:gd name="connsiteX8" fmla="*/ 2493 w 57359"/>
                <a:gd name="connsiteY8" fmla="*/ 6541 h 10308"/>
                <a:gd name="connsiteX9" fmla="*/ 1672 w 57359"/>
                <a:gd name="connsiteY9" fmla="*/ 9641 h 10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59" h="10308">
                  <a:moveTo>
                    <a:pt x="1672" y="9641"/>
                  </a:moveTo>
                  <a:cubicBezTo>
                    <a:pt x="5082" y="10793"/>
                    <a:pt x="8830" y="10358"/>
                    <a:pt x="11885" y="8456"/>
                  </a:cubicBezTo>
                  <a:cubicBezTo>
                    <a:pt x="14483" y="5994"/>
                    <a:pt x="18168" y="5031"/>
                    <a:pt x="21642" y="5902"/>
                  </a:cubicBezTo>
                  <a:cubicBezTo>
                    <a:pt x="25837" y="7088"/>
                    <a:pt x="27296" y="5082"/>
                    <a:pt x="31581" y="4808"/>
                  </a:cubicBezTo>
                  <a:cubicBezTo>
                    <a:pt x="35868" y="4535"/>
                    <a:pt x="34956" y="4808"/>
                    <a:pt x="40700" y="7362"/>
                  </a:cubicBezTo>
                  <a:cubicBezTo>
                    <a:pt x="46445" y="9915"/>
                    <a:pt x="48360" y="8729"/>
                    <a:pt x="54926" y="6814"/>
                  </a:cubicBezTo>
                  <a:cubicBezTo>
                    <a:pt x="61492" y="4899"/>
                    <a:pt x="52647" y="3623"/>
                    <a:pt x="50367" y="3076"/>
                  </a:cubicBezTo>
                  <a:cubicBezTo>
                    <a:pt x="48087" y="2529"/>
                    <a:pt x="25016" y="249"/>
                    <a:pt x="22462" y="-25"/>
                  </a:cubicBezTo>
                  <a:cubicBezTo>
                    <a:pt x="19909" y="-298"/>
                    <a:pt x="7690" y="5355"/>
                    <a:pt x="2493" y="6541"/>
                  </a:cubicBezTo>
                  <a:cubicBezTo>
                    <a:pt x="-2705" y="7726"/>
                    <a:pt x="1672" y="9641"/>
                    <a:pt x="1672" y="9641"/>
                  </a:cubicBezTo>
                  <a:close/>
                </a:path>
              </a:pathLst>
            </a:custGeom>
            <a:grpFill/>
            <a:ln w="4559" cap="flat">
              <a:solidFill>
                <a:srgbClr val="FFFFFF"/>
              </a:solidFill>
              <a:prstDash val="solid"/>
              <a:miter/>
            </a:ln>
          </p:spPr>
          <p:txBody>
            <a:bodyPr rtlCol="0" anchor="ctr"/>
            <a:lstStyle/>
            <a:p>
              <a:endParaRPr lang="en-US"/>
            </a:p>
          </p:txBody>
        </p:sp>
        <p:sp>
          <p:nvSpPr>
            <p:cNvPr id="1525" name="Freeform: Shape 1524">
              <a:extLst>
                <a:ext uri="{FF2B5EF4-FFF2-40B4-BE49-F238E27FC236}">
                  <a16:creationId xmlns:a16="http://schemas.microsoft.com/office/drawing/2014/main" id="{B009E72C-EDC5-671A-9137-538E691DBAEE}"/>
                </a:ext>
              </a:extLst>
            </p:cNvPr>
            <p:cNvSpPr/>
            <p:nvPr/>
          </p:nvSpPr>
          <p:spPr>
            <a:xfrm>
              <a:off x="6768067" y="723484"/>
              <a:ext cx="60441" cy="10051"/>
            </a:xfrm>
            <a:custGeom>
              <a:avLst/>
              <a:gdLst>
                <a:gd name="connsiteX0" fmla="*/ 219 w 60441"/>
                <a:gd name="connsiteY0" fmla="*/ 10018 h 10051"/>
                <a:gd name="connsiteX1" fmla="*/ 23564 w 60441"/>
                <a:gd name="connsiteY1" fmla="*/ 8011 h 10051"/>
                <a:gd name="connsiteX2" fmla="*/ 45267 w 60441"/>
                <a:gd name="connsiteY2" fmla="*/ 3999 h 10051"/>
                <a:gd name="connsiteX3" fmla="*/ 60313 w 60441"/>
                <a:gd name="connsiteY3" fmla="*/ 78 h 10051"/>
                <a:gd name="connsiteX4" fmla="*/ 5600 w 60441"/>
                <a:gd name="connsiteY4" fmla="*/ 8285 h 10051"/>
                <a:gd name="connsiteX5" fmla="*/ 219 w 60441"/>
                <a:gd name="connsiteY5" fmla="*/ 10018 h 10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441" h="10051">
                  <a:moveTo>
                    <a:pt x="219" y="10018"/>
                  </a:moveTo>
                  <a:cubicBezTo>
                    <a:pt x="8034" y="9881"/>
                    <a:pt x="15840" y="9211"/>
                    <a:pt x="23564" y="8011"/>
                  </a:cubicBezTo>
                  <a:cubicBezTo>
                    <a:pt x="30130" y="6917"/>
                    <a:pt x="38701" y="5458"/>
                    <a:pt x="45267" y="3999"/>
                  </a:cubicBezTo>
                  <a:cubicBezTo>
                    <a:pt x="50382" y="3106"/>
                    <a:pt x="55416" y="1795"/>
                    <a:pt x="60313" y="78"/>
                  </a:cubicBezTo>
                  <a:cubicBezTo>
                    <a:pt x="62593" y="-1108"/>
                    <a:pt x="13077" y="7464"/>
                    <a:pt x="5600" y="8285"/>
                  </a:cubicBezTo>
                  <a:cubicBezTo>
                    <a:pt x="-1878" y="9106"/>
                    <a:pt x="219" y="10018"/>
                    <a:pt x="219" y="10018"/>
                  </a:cubicBezTo>
                  <a:close/>
                </a:path>
              </a:pathLst>
            </a:custGeom>
            <a:grpFill/>
            <a:ln w="4559" cap="flat">
              <a:solidFill>
                <a:srgbClr val="FFFFFF"/>
              </a:solidFill>
              <a:prstDash val="solid"/>
              <a:miter/>
            </a:ln>
          </p:spPr>
          <p:txBody>
            <a:bodyPr rtlCol="0" anchor="ctr"/>
            <a:lstStyle/>
            <a:p>
              <a:endParaRPr lang="en-US"/>
            </a:p>
          </p:txBody>
        </p:sp>
        <p:sp>
          <p:nvSpPr>
            <p:cNvPr id="1526" name="Freeform: Shape 1525">
              <a:extLst>
                <a:ext uri="{FF2B5EF4-FFF2-40B4-BE49-F238E27FC236}">
                  <a16:creationId xmlns:a16="http://schemas.microsoft.com/office/drawing/2014/main" id="{F313B5F4-1AFF-E2B6-0984-31C0AA100067}"/>
                </a:ext>
              </a:extLst>
            </p:cNvPr>
            <p:cNvSpPr/>
            <p:nvPr/>
          </p:nvSpPr>
          <p:spPr>
            <a:xfrm>
              <a:off x="6324868" y="1134673"/>
              <a:ext cx="15909" cy="10221"/>
            </a:xfrm>
            <a:custGeom>
              <a:avLst/>
              <a:gdLst>
                <a:gd name="connsiteX0" fmla="*/ 1606 w 15909"/>
                <a:gd name="connsiteY0" fmla="*/ 3800 h 10221"/>
                <a:gd name="connsiteX1" fmla="*/ 10725 w 15909"/>
                <a:gd name="connsiteY1" fmla="*/ 9910 h 10221"/>
                <a:gd name="connsiteX2" fmla="*/ 15832 w 15909"/>
                <a:gd name="connsiteY2" fmla="*/ 3162 h 10221"/>
                <a:gd name="connsiteX3" fmla="*/ 2700 w 15909"/>
                <a:gd name="connsiteY3" fmla="*/ 244 h 10221"/>
                <a:gd name="connsiteX4" fmla="*/ 1606 w 15909"/>
                <a:gd name="connsiteY4" fmla="*/ 3800 h 10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9" h="10221">
                  <a:moveTo>
                    <a:pt x="1606" y="3800"/>
                  </a:moveTo>
                  <a:cubicBezTo>
                    <a:pt x="6439" y="10913"/>
                    <a:pt x="8172" y="10457"/>
                    <a:pt x="10725" y="9910"/>
                  </a:cubicBezTo>
                  <a:cubicBezTo>
                    <a:pt x="13278" y="9363"/>
                    <a:pt x="15284" y="6901"/>
                    <a:pt x="15832" y="3162"/>
                  </a:cubicBezTo>
                  <a:cubicBezTo>
                    <a:pt x="16379" y="-577"/>
                    <a:pt x="8172" y="-212"/>
                    <a:pt x="2700" y="244"/>
                  </a:cubicBezTo>
                  <a:cubicBezTo>
                    <a:pt x="-2771" y="700"/>
                    <a:pt x="1606" y="3800"/>
                    <a:pt x="1606" y="3800"/>
                  </a:cubicBezTo>
                  <a:close/>
                </a:path>
              </a:pathLst>
            </a:custGeom>
            <a:grpFill/>
            <a:ln w="4559" cap="flat">
              <a:solidFill>
                <a:srgbClr val="FFFFFF"/>
              </a:solidFill>
              <a:prstDash val="solid"/>
              <a:miter/>
            </a:ln>
          </p:spPr>
          <p:txBody>
            <a:bodyPr rtlCol="0" anchor="ctr"/>
            <a:lstStyle/>
            <a:p>
              <a:endParaRPr lang="en-US"/>
            </a:p>
          </p:txBody>
        </p:sp>
        <p:sp>
          <p:nvSpPr>
            <p:cNvPr id="1527" name="Freeform: Shape 1526">
              <a:extLst>
                <a:ext uri="{FF2B5EF4-FFF2-40B4-BE49-F238E27FC236}">
                  <a16:creationId xmlns:a16="http://schemas.microsoft.com/office/drawing/2014/main" id="{D99BCC48-FE66-F93F-049F-6579C0F80336}"/>
                </a:ext>
              </a:extLst>
            </p:cNvPr>
            <p:cNvSpPr/>
            <p:nvPr/>
          </p:nvSpPr>
          <p:spPr>
            <a:xfrm>
              <a:off x="5973071" y="1777482"/>
              <a:ext cx="16285" cy="4652"/>
            </a:xfrm>
            <a:custGeom>
              <a:avLst/>
              <a:gdLst>
                <a:gd name="connsiteX0" fmla="*/ 2690 w 16285"/>
                <a:gd name="connsiteY0" fmla="*/ 4422 h 4652"/>
                <a:gd name="connsiteX1" fmla="*/ 13268 w 16285"/>
                <a:gd name="connsiteY1" fmla="*/ 2142 h 4652"/>
                <a:gd name="connsiteX2" fmla="*/ 5882 w 16285"/>
                <a:gd name="connsiteY2" fmla="*/ 2142 h 4652"/>
                <a:gd name="connsiteX3" fmla="*/ 2690 w 16285"/>
                <a:gd name="connsiteY3" fmla="*/ 4422 h 4652"/>
              </a:gdLst>
              <a:ahLst/>
              <a:cxnLst>
                <a:cxn ang="0">
                  <a:pos x="connsiteX0" y="connsiteY0"/>
                </a:cxn>
                <a:cxn ang="0">
                  <a:pos x="connsiteX1" y="connsiteY1"/>
                </a:cxn>
                <a:cxn ang="0">
                  <a:pos x="connsiteX2" y="connsiteY2"/>
                </a:cxn>
                <a:cxn ang="0">
                  <a:pos x="connsiteX3" y="connsiteY3"/>
                </a:cxn>
              </a:cxnLst>
              <a:rect l="l" t="t" r="r" b="b"/>
              <a:pathLst>
                <a:path w="16285" h="4652">
                  <a:moveTo>
                    <a:pt x="2690" y="4422"/>
                  </a:moveTo>
                  <a:cubicBezTo>
                    <a:pt x="6329" y="4349"/>
                    <a:pt x="9921" y="3574"/>
                    <a:pt x="13268" y="2142"/>
                  </a:cubicBezTo>
                  <a:cubicBezTo>
                    <a:pt x="18648" y="-137"/>
                    <a:pt x="17006" y="-1323"/>
                    <a:pt x="5882" y="2142"/>
                  </a:cubicBezTo>
                  <a:cubicBezTo>
                    <a:pt x="-5244" y="5608"/>
                    <a:pt x="2690" y="4422"/>
                    <a:pt x="2690" y="4422"/>
                  </a:cubicBezTo>
                  <a:close/>
                </a:path>
              </a:pathLst>
            </a:custGeom>
            <a:grpFill/>
            <a:ln w="4559" cap="flat">
              <a:solidFill>
                <a:srgbClr val="FFFFFF"/>
              </a:solidFill>
              <a:prstDash val="solid"/>
              <a:miter/>
            </a:ln>
          </p:spPr>
          <p:txBody>
            <a:bodyPr rtlCol="0" anchor="ctr"/>
            <a:lstStyle/>
            <a:p>
              <a:endParaRPr lang="en-US"/>
            </a:p>
          </p:txBody>
        </p:sp>
        <p:sp>
          <p:nvSpPr>
            <p:cNvPr id="1528" name="Freeform: Shape 1527">
              <a:extLst>
                <a:ext uri="{FF2B5EF4-FFF2-40B4-BE49-F238E27FC236}">
                  <a16:creationId xmlns:a16="http://schemas.microsoft.com/office/drawing/2014/main" id="{2042ED2A-C4C7-E055-7C1B-E71E5884360A}"/>
                </a:ext>
              </a:extLst>
            </p:cNvPr>
            <p:cNvSpPr/>
            <p:nvPr/>
          </p:nvSpPr>
          <p:spPr>
            <a:xfrm>
              <a:off x="5955099" y="1793119"/>
              <a:ext cx="12291" cy="4009"/>
            </a:xfrm>
            <a:custGeom>
              <a:avLst/>
              <a:gdLst>
                <a:gd name="connsiteX0" fmla="*/ 1603 w 12291"/>
                <a:gd name="connsiteY0" fmla="*/ 3284 h 4009"/>
                <a:gd name="connsiteX1" fmla="*/ 12181 w 12291"/>
                <a:gd name="connsiteY1" fmla="*/ 2464 h 4009"/>
                <a:gd name="connsiteX2" fmla="*/ 6163 w 12291"/>
                <a:gd name="connsiteY2" fmla="*/ 184 h 4009"/>
                <a:gd name="connsiteX3" fmla="*/ 1603 w 12291"/>
                <a:gd name="connsiteY3" fmla="*/ 3284 h 4009"/>
              </a:gdLst>
              <a:ahLst/>
              <a:cxnLst>
                <a:cxn ang="0">
                  <a:pos x="connsiteX0" y="connsiteY0"/>
                </a:cxn>
                <a:cxn ang="0">
                  <a:pos x="connsiteX1" y="connsiteY1"/>
                </a:cxn>
                <a:cxn ang="0">
                  <a:pos x="connsiteX2" y="connsiteY2"/>
                </a:cxn>
                <a:cxn ang="0">
                  <a:pos x="connsiteX3" y="connsiteY3"/>
                </a:cxn>
              </a:cxnLst>
              <a:rect l="l" t="t" r="r" b="b"/>
              <a:pathLst>
                <a:path w="12291" h="4009">
                  <a:moveTo>
                    <a:pt x="1603" y="3284"/>
                  </a:moveTo>
                  <a:cubicBezTo>
                    <a:pt x="4977" y="3284"/>
                    <a:pt x="13002" y="5291"/>
                    <a:pt x="12181" y="2464"/>
                  </a:cubicBezTo>
                  <a:cubicBezTo>
                    <a:pt x="12181" y="2464"/>
                    <a:pt x="12181" y="-910"/>
                    <a:pt x="6163" y="184"/>
                  </a:cubicBezTo>
                  <a:cubicBezTo>
                    <a:pt x="145" y="1278"/>
                    <a:pt x="-1771" y="3011"/>
                    <a:pt x="1603" y="3284"/>
                  </a:cubicBezTo>
                  <a:close/>
                </a:path>
              </a:pathLst>
            </a:custGeom>
            <a:grpFill/>
            <a:ln w="4559" cap="flat">
              <a:solidFill>
                <a:srgbClr val="FFFFFF"/>
              </a:solidFill>
              <a:prstDash val="solid"/>
              <a:miter/>
            </a:ln>
          </p:spPr>
          <p:txBody>
            <a:bodyPr rtlCol="0" anchor="ctr"/>
            <a:lstStyle/>
            <a:p>
              <a:endParaRPr lang="en-US"/>
            </a:p>
          </p:txBody>
        </p:sp>
        <p:sp>
          <p:nvSpPr>
            <p:cNvPr id="1529" name="Freeform: Shape 1528">
              <a:extLst>
                <a:ext uri="{FF2B5EF4-FFF2-40B4-BE49-F238E27FC236}">
                  <a16:creationId xmlns:a16="http://schemas.microsoft.com/office/drawing/2014/main" id="{C94F9427-5246-A1E3-28A3-77776D99A697}"/>
                </a:ext>
              </a:extLst>
            </p:cNvPr>
            <p:cNvSpPr/>
            <p:nvPr/>
          </p:nvSpPr>
          <p:spPr>
            <a:xfrm>
              <a:off x="5960327" y="1807100"/>
              <a:ext cx="6464" cy="2604"/>
            </a:xfrm>
            <a:custGeom>
              <a:avLst/>
              <a:gdLst>
                <a:gd name="connsiteX0" fmla="*/ 3761 w 6464"/>
                <a:gd name="connsiteY0" fmla="*/ 2161 h 2604"/>
                <a:gd name="connsiteX1" fmla="*/ 6041 w 6464"/>
                <a:gd name="connsiteY1" fmla="*/ 702 h 2604"/>
                <a:gd name="connsiteX2" fmla="*/ 3761 w 6464"/>
                <a:gd name="connsiteY2" fmla="*/ 2161 h 2604"/>
              </a:gdLst>
              <a:ahLst/>
              <a:cxnLst>
                <a:cxn ang="0">
                  <a:pos x="connsiteX0" y="connsiteY0"/>
                </a:cxn>
                <a:cxn ang="0">
                  <a:pos x="connsiteX1" y="connsiteY1"/>
                </a:cxn>
                <a:cxn ang="0">
                  <a:pos x="connsiteX2" y="connsiteY2"/>
                </a:cxn>
              </a:cxnLst>
              <a:rect l="l" t="t" r="r" b="b"/>
              <a:pathLst>
                <a:path w="6464" h="2604">
                  <a:moveTo>
                    <a:pt x="3761" y="2161"/>
                  </a:moveTo>
                  <a:cubicBezTo>
                    <a:pt x="7773" y="3620"/>
                    <a:pt x="6041" y="702"/>
                    <a:pt x="6041" y="702"/>
                  </a:cubicBezTo>
                  <a:cubicBezTo>
                    <a:pt x="-6179" y="-1577"/>
                    <a:pt x="3761" y="2161"/>
                    <a:pt x="3761" y="2161"/>
                  </a:cubicBezTo>
                  <a:close/>
                </a:path>
              </a:pathLst>
            </a:custGeom>
            <a:grpFill/>
            <a:ln w="4559" cap="flat">
              <a:solidFill>
                <a:srgbClr val="FFFFFF"/>
              </a:solidFill>
              <a:prstDash val="solid"/>
              <a:miter/>
            </a:ln>
          </p:spPr>
          <p:txBody>
            <a:bodyPr rtlCol="0" anchor="ctr"/>
            <a:lstStyle/>
            <a:p>
              <a:endParaRPr lang="en-US"/>
            </a:p>
          </p:txBody>
        </p:sp>
        <p:sp>
          <p:nvSpPr>
            <p:cNvPr id="1530" name="Freeform: Shape 1529">
              <a:extLst>
                <a:ext uri="{FF2B5EF4-FFF2-40B4-BE49-F238E27FC236}">
                  <a16:creationId xmlns:a16="http://schemas.microsoft.com/office/drawing/2014/main" id="{67E0748E-6279-4282-075A-F16C7F08EA56}"/>
                </a:ext>
              </a:extLst>
            </p:cNvPr>
            <p:cNvSpPr/>
            <p:nvPr/>
          </p:nvSpPr>
          <p:spPr>
            <a:xfrm>
              <a:off x="5971683" y="1802611"/>
              <a:ext cx="8358" cy="3709"/>
            </a:xfrm>
            <a:custGeom>
              <a:avLst/>
              <a:gdLst>
                <a:gd name="connsiteX0" fmla="*/ 7542 w 8358"/>
                <a:gd name="connsiteY0" fmla="*/ 1270 h 3709"/>
                <a:gd name="connsiteX1" fmla="*/ 1524 w 8358"/>
                <a:gd name="connsiteY1" fmla="*/ 1270 h 3709"/>
                <a:gd name="connsiteX2" fmla="*/ 977 w 8358"/>
                <a:gd name="connsiteY2" fmla="*/ 3641 h 3709"/>
                <a:gd name="connsiteX3" fmla="*/ 7542 w 8358"/>
                <a:gd name="connsiteY3" fmla="*/ 1270 h 3709"/>
              </a:gdLst>
              <a:ahLst/>
              <a:cxnLst>
                <a:cxn ang="0">
                  <a:pos x="connsiteX0" y="connsiteY0"/>
                </a:cxn>
                <a:cxn ang="0">
                  <a:pos x="connsiteX1" y="connsiteY1"/>
                </a:cxn>
                <a:cxn ang="0">
                  <a:pos x="connsiteX2" y="connsiteY2"/>
                </a:cxn>
                <a:cxn ang="0">
                  <a:pos x="connsiteX3" y="connsiteY3"/>
                </a:cxn>
              </a:cxnLst>
              <a:rect l="l" t="t" r="r" b="b"/>
              <a:pathLst>
                <a:path w="8358" h="3709">
                  <a:moveTo>
                    <a:pt x="7542" y="1270"/>
                  </a:moveTo>
                  <a:cubicBezTo>
                    <a:pt x="4715" y="-1922"/>
                    <a:pt x="4715" y="1817"/>
                    <a:pt x="1524" y="1270"/>
                  </a:cubicBezTo>
                  <a:cubicBezTo>
                    <a:pt x="-1667" y="723"/>
                    <a:pt x="977" y="3641"/>
                    <a:pt x="977" y="3641"/>
                  </a:cubicBezTo>
                  <a:cubicBezTo>
                    <a:pt x="4715" y="3550"/>
                    <a:pt x="10370" y="4371"/>
                    <a:pt x="7542" y="1270"/>
                  </a:cubicBezTo>
                  <a:close/>
                </a:path>
              </a:pathLst>
            </a:custGeom>
            <a:grpFill/>
            <a:ln w="4559" cap="flat">
              <a:solidFill>
                <a:srgbClr val="FFFFFF"/>
              </a:solidFill>
              <a:prstDash val="solid"/>
              <a:miter/>
            </a:ln>
          </p:spPr>
          <p:txBody>
            <a:bodyPr rtlCol="0" anchor="ctr"/>
            <a:lstStyle/>
            <a:p>
              <a:endParaRPr lang="en-US"/>
            </a:p>
          </p:txBody>
        </p:sp>
        <p:sp>
          <p:nvSpPr>
            <p:cNvPr id="1531" name="Freeform: Shape 1530">
              <a:extLst>
                <a:ext uri="{FF2B5EF4-FFF2-40B4-BE49-F238E27FC236}">
                  <a16:creationId xmlns:a16="http://schemas.microsoft.com/office/drawing/2014/main" id="{A19203A5-22B7-BA62-65D8-E6AE06735B07}"/>
                </a:ext>
              </a:extLst>
            </p:cNvPr>
            <p:cNvSpPr/>
            <p:nvPr/>
          </p:nvSpPr>
          <p:spPr>
            <a:xfrm>
              <a:off x="5973070" y="1782355"/>
              <a:ext cx="28639" cy="11433"/>
            </a:xfrm>
            <a:custGeom>
              <a:avLst/>
              <a:gdLst>
                <a:gd name="connsiteX0" fmla="*/ 2144 w 28639"/>
                <a:gd name="connsiteY0" fmla="*/ 11222 h 11433"/>
                <a:gd name="connsiteX1" fmla="*/ 26400 w 28639"/>
                <a:gd name="connsiteY1" fmla="*/ 5294 h 11433"/>
                <a:gd name="connsiteX2" fmla="*/ 20929 w 28639"/>
                <a:gd name="connsiteY2" fmla="*/ 96 h 11433"/>
                <a:gd name="connsiteX3" fmla="*/ 3329 w 28639"/>
                <a:gd name="connsiteY3" fmla="*/ 8395 h 11433"/>
                <a:gd name="connsiteX4" fmla="*/ 2144 w 28639"/>
                <a:gd name="connsiteY4" fmla="*/ 11222 h 11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9" h="11433">
                  <a:moveTo>
                    <a:pt x="2144" y="11222"/>
                  </a:moveTo>
                  <a:cubicBezTo>
                    <a:pt x="10670" y="12051"/>
                    <a:pt x="19214" y="9954"/>
                    <a:pt x="26400" y="5294"/>
                  </a:cubicBezTo>
                  <a:cubicBezTo>
                    <a:pt x="32054" y="2376"/>
                    <a:pt x="25488" y="1282"/>
                    <a:pt x="20929" y="96"/>
                  </a:cubicBezTo>
                  <a:cubicBezTo>
                    <a:pt x="16370" y="-1089"/>
                    <a:pt x="10168" y="6115"/>
                    <a:pt x="3329" y="8395"/>
                  </a:cubicBezTo>
                  <a:cubicBezTo>
                    <a:pt x="-3510" y="10674"/>
                    <a:pt x="2144" y="11222"/>
                    <a:pt x="2144" y="11222"/>
                  </a:cubicBezTo>
                  <a:close/>
                </a:path>
              </a:pathLst>
            </a:custGeom>
            <a:grpFill/>
            <a:ln w="4559" cap="flat">
              <a:solidFill>
                <a:srgbClr val="FFFFFF"/>
              </a:solidFill>
              <a:prstDash val="solid"/>
              <a:miter/>
            </a:ln>
          </p:spPr>
          <p:txBody>
            <a:bodyPr rtlCol="0" anchor="ctr"/>
            <a:lstStyle/>
            <a:p>
              <a:endParaRPr lang="en-US"/>
            </a:p>
          </p:txBody>
        </p:sp>
        <p:sp>
          <p:nvSpPr>
            <p:cNvPr id="1532" name="Freeform: Shape 1531">
              <a:extLst>
                <a:ext uri="{FF2B5EF4-FFF2-40B4-BE49-F238E27FC236}">
                  <a16:creationId xmlns:a16="http://schemas.microsoft.com/office/drawing/2014/main" id="{67930931-6971-9377-FBC8-963E68DAB197}"/>
                </a:ext>
              </a:extLst>
            </p:cNvPr>
            <p:cNvSpPr/>
            <p:nvPr/>
          </p:nvSpPr>
          <p:spPr>
            <a:xfrm>
              <a:off x="5887752" y="1849419"/>
              <a:ext cx="6726" cy="6772"/>
            </a:xfrm>
            <a:custGeom>
              <a:avLst/>
              <a:gdLst>
                <a:gd name="connsiteX0" fmla="*/ 6576 w 6726"/>
                <a:gd name="connsiteY0" fmla="*/ 3157 h 6772"/>
                <a:gd name="connsiteX1" fmla="*/ 4297 w 6726"/>
                <a:gd name="connsiteY1" fmla="*/ -34 h 6772"/>
                <a:gd name="connsiteX2" fmla="*/ 284 w 6726"/>
                <a:gd name="connsiteY2" fmla="*/ 2884 h 6772"/>
                <a:gd name="connsiteX3" fmla="*/ 6576 w 6726"/>
                <a:gd name="connsiteY3" fmla="*/ 3157 h 6772"/>
              </a:gdLst>
              <a:ahLst/>
              <a:cxnLst>
                <a:cxn ang="0">
                  <a:pos x="connsiteX0" y="connsiteY0"/>
                </a:cxn>
                <a:cxn ang="0">
                  <a:pos x="connsiteX1" y="connsiteY1"/>
                </a:cxn>
                <a:cxn ang="0">
                  <a:pos x="connsiteX2" y="connsiteY2"/>
                </a:cxn>
                <a:cxn ang="0">
                  <a:pos x="connsiteX3" y="connsiteY3"/>
                </a:cxn>
              </a:cxnLst>
              <a:rect l="l" t="t" r="r" b="b"/>
              <a:pathLst>
                <a:path w="6726" h="6772">
                  <a:moveTo>
                    <a:pt x="6576" y="3157"/>
                  </a:moveTo>
                  <a:cubicBezTo>
                    <a:pt x="6576" y="3157"/>
                    <a:pt x="7397" y="-34"/>
                    <a:pt x="4297" y="-34"/>
                  </a:cubicBezTo>
                  <a:cubicBezTo>
                    <a:pt x="1196" y="-34"/>
                    <a:pt x="-901" y="-34"/>
                    <a:pt x="284" y="2884"/>
                  </a:cubicBezTo>
                  <a:cubicBezTo>
                    <a:pt x="1470" y="5802"/>
                    <a:pt x="5117" y="9723"/>
                    <a:pt x="6576" y="3157"/>
                  </a:cubicBezTo>
                  <a:close/>
                </a:path>
              </a:pathLst>
            </a:custGeom>
            <a:grpFill/>
            <a:ln w="4559" cap="flat">
              <a:solidFill>
                <a:srgbClr val="FFFFFF"/>
              </a:solidFill>
              <a:prstDash val="solid"/>
              <a:miter/>
            </a:ln>
          </p:spPr>
          <p:txBody>
            <a:bodyPr rtlCol="0" anchor="ctr"/>
            <a:lstStyle/>
            <a:p>
              <a:endParaRPr lang="en-US"/>
            </a:p>
          </p:txBody>
        </p:sp>
        <p:sp>
          <p:nvSpPr>
            <p:cNvPr id="1533" name="Freeform: Shape 1532">
              <a:extLst>
                <a:ext uri="{FF2B5EF4-FFF2-40B4-BE49-F238E27FC236}">
                  <a16:creationId xmlns:a16="http://schemas.microsoft.com/office/drawing/2014/main" id="{2108EA93-1FFF-89D6-C34B-7BF0031E292C}"/>
                </a:ext>
              </a:extLst>
            </p:cNvPr>
            <p:cNvSpPr/>
            <p:nvPr/>
          </p:nvSpPr>
          <p:spPr>
            <a:xfrm>
              <a:off x="5881355" y="1855427"/>
              <a:ext cx="4706" cy="4162"/>
            </a:xfrm>
            <a:custGeom>
              <a:avLst/>
              <a:gdLst>
                <a:gd name="connsiteX0" fmla="*/ 2122 w 4706"/>
                <a:gd name="connsiteY0" fmla="*/ 3715 h 4162"/>
                <a:gd name="connsiteX1" fmla="*/ 1210 w 4706"/>
                <a:gd name="connsiteY1" fmla="*/ 1162 h 4162"/>
                <a:gd name="connsiteX2" fmla="*/ 2122 w 4706"/>
                <a:gd name="connsiteY2" fmla="*/ 3715 h 4162"/>
              </a:gdLst>
              <a:ahLst/>
              <a:cxnLst>
                <a:cxn ang="0">
                  <a:pos x="connsiteX0" y="connsiteY0"/>
                </a:cxn>
                <a:cxn ang="0">
                  <a:pos x="connsiteX1" y="connsiteY1"/>
                </a:cxn>
                <a:cxn ang="0">
                  <a:pos x="connsiteX2" y="connsiteY2"/>
                </a:cxn>
              </a:cxnLst>
              <a:rect l="l" t="t" r="r" b="b"/>
              <a:pathLst>
                <a:path w="4706" h="4162">
                  <a:moveTo>
                    <a:pt x="2122" y="3715"/>
                  </a:moveTo>
                  <a:cubicBezTo>
                    <a:pt x="6408" y="1983"/>
                    <a:pt x="4676" y="-2030"/>
                    <a:pt x="1210" y="1162"/>
                  </a:cubicBezTo>
                  <a:cubicBezTo>
                    <a:pt x="1210" y="1162"/>
                    <a:pt x="-2164" y="5448"/>
                    <a:pt x="2122" y="3715"/>
                  </a:cubicBezTo>
                  <a:close/>
                </a:path>
              </a:pathLst>
            </a:custGeom>
            <a:grpFill/>
            <a:ln w="4559" cap="flat">
              <a:solidFill>
                <a:srgbClr val="FFFFFF"/>
              </a:solidFill>
              <a:prstDash val="solid"/>
              <a:miter/>
            </a:ln>
          </p:spPr>
          <p:txBody>
            <a:bodyPr rtlCol="0" anchor="ctr"/>
            <a:lstStyle/>
            <a:p>
              <a:endParaRPr lang="en-US"/>
            </a:p>
          </p:txBody>
        </p:sp>
        <p:sp>
          <p:nvSpPr>
            <p:cNvPr id="1534" name="Freeform: Shape 1533">
              <a:extLst>
                <a:ext uri="{FF2B5EF4-FFF2-40B4-BE49-F238E27FC236}">
                  <a16:creationId xmlns:a16="http://schemas.microsoft.com/office/drawing/2014/main" id="{F40C0CFF-8FAB-EC85-4BCE-4E4E49D35142}"/>
                </a:ext>
              </a:extLst>
            </p:cNvPr>
            <p:cNvSpPr/>
            <p:nvPr/>
          </p:nvSpPr>
          <p:spPr>
            <a:xfrm>
              <a:off x="5856719" y="1877564"/>
              <a:ext cx="6236" cy="2206"/>
            </a:xfrm>
            <a:custGeom>
              <a:avLst/>
              <a:gdLst>
                <a:gd name="connsiteX0" fmla="*/ 3960 w 6236"/>
                <a:gd name="connsiteY0" fmla="*/ 1548 h 2206"/>
                <a:gd name="connsiteX1" fmla="*/ -52 w 6236"/>
                <a:gd name="connsiteY1" fmla="*/ 363 h 2206"/>
                <a:gd name="connsiteX2" fmla="*/ 3960 w 6236"/>
                <a:gd name="connsiteY2" fmla="*/ 1548 h 2206"/>
              </a:gdLst>
              <a:ahLst/>
              <a:cxnLst>
                <a:cxn ang="0">
                  <a:pos x="connsiteX0" y="connsiteY0"/>
                </a:cxn>
                <a:cxn ang="0">
                  <a:pos x="connsiteX1" y="connsiteY1"/>
                </a:cxn>
                <a:cxn ang="0">
                  <a:pos x="connsiteX2" y="connsiteY2"/>
                </a:cxn>
              </a:cxnLst>
              <a:rect l="l" t="t" r="r" b="b"/>
              <a:pathLst>
                <a:path w="6236" h="2206">
                  <a:moveTo>
                    <a:pt x="3960" y="1548"/>
                  </a:moveTo>
                  <a:cubicBezTo>
                    <a:pt x="7973" y="-458"/>
                    <a:pt x="6514" y="-185"/>
                    <a:pt x="-52" y="363"/>
                  </a:cubicBezTo>
                  <a:cubicBezTo>
                    <a:pt x="-52" y="363"/>
                    <a:pt x="-52" y="3463"/>
                    <a:pt x="3960" y="1548"/>
                  </a:cubicBezTo>
                  <a:close/>
                </a:path>
              </a:pathLst>
            </a:custGeom>
            <a:grpFill/>
            <a:ln w="4559" cap="flat">
              <a:solidFill>
                <a:srgbClr val="FFFFFF"/>
              </a:solidFill>
              <a:prstDash val="solid"/>
              <a:miter/>
            </a:ln>
          </p:spPr>
          <p:txBody>
            <a:bodyPr rtlCol="0" anchor="ctr"/>
            <a:lstStyle/>
            <a:p>
              <a:endParaRPr lang="en-US"/>
            </a:p>
          </p:txBody>
        </p:sp>
        <p:sp>
          <p:nvSpPr>
            <p:cNvPr id="1535" name="Freeform: Shape 1534">
              <a:extLst>
                <a:ext uri="{FF2B5EF4-FFF2-40B4-BE49-F238E27FC236}">
                  <a16:creationId xmlns:a16="http://schemas.microsoft.com/office/drawing/2014/main" id="{ACBD697C-5BC3-3CFF-0A4D-11001ED6DAAC}"/>
                </a:ext>
              </a:extLst>
            </p:cNvPr>
            <p:cNvSpPr/>
            <p:nvPr/>
          </p:nvSpPr>
          <p:spPr>
            <a:xfrm>
              <a:off x="5874582" y="1967629"/>
              <a:ext cx="8176" cy="10296"/>
            </a:xfrm>
            <a:custGeom>
              <a:avLst/>
              <a:gdLst>
                <a:gd name="connsiteX0" fmla="*/ 2329 w 8176"/>
                <a:gd name="connsiteY0" fmla="*/ 8600 h 10296"/>
                <a:gd name="connsiteX1" fmla="*/ 6615 w 8176"/>
                <a:gd name="connsiteY1" fmla="*/ 8600 h 10296"/>
                <a:gd name="connsiteX2" fmla="*/ 5794 w 8176"/>
                <a:gd name="connsiteY2" fmla="*/ 120 h 10296"/>
                <a:gd name="connsiteX3" fmla="*/ 596 w 8176"/>
                <a:gd name="connsiteY3" fmla="*/ 4041 h 10296"/>
                <a:gd name="connsiteX4" fmla="*/ 2329 w 8176"/>
                <a:gd name="connsiteY4" fmla="*/ 8600 h 10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76" h="10296">
                  <a:moveTo>
                    <a:pt x="2329" y="8600"/>
                  </a:moveTo>
                  <a:cubicBezTo>
                    <a:pt x="2329" y="8600"/>
                    <a:pt x="4609" y="12339"/>
                    <a:pt x="6615" y="8600"/>
                  </a:cubicBezTo>
                  <a:cubicBezTo>
                    <a:pt x="8621" y="4861"/>
                    <a:pt x="8894" y="-1066"/>
                    <a:pt x="5794" y="120"/>
                  </a:cubicBezTo>
                  <a:cubicBezTo>
                    <a:pt x="2694" y="1305"/>
                    <a:pt x="1782" y="3220"/>
                    <a:pt x="596" y="4041"/>
                  </a:cubicBezTo>
                  <a:cubicBezTo>
                    <a:pt x="-589" y="4861"/>
                    <a:pt x="-225" y="6594"/>
                    <a:pt x="2329" y="8600"/>
                  </a:cubicBezTo>
                  <a:close/>
                </a:path>
              </a:pathLst>
            </a:custGeom>
            <a:grpFill/>
            <a:ln w="4559" cap="flat">
              <a:solidFill>
                <a:srgbClr val="FFFFFF"/>
              </a:solidFill>
              <a:prstDash val="solid"/>
              <a:miter/>
            </a:ln>
          </p:spPr>
          <p:txBody>
            <a:bodyPr rtlCol="0" anchor="ctr"/>
            <a:lstStyle/>
            <a:p>
              <a:endParaRPr lang="en-US"/>
            </a:p>
          </p:txBody>
        </p:sp>
        <p:sp>
          <p:nvSpPr>
            <p:cNvPr id="1536" name="Freeform: Shape 1535">
              <a:extLst>
                <a:ext uri="{FF2B5EF4-FFF2-40B4-BE49-F238E27FC236}">
                  <a16:creationId xmlns:a16="http://schemas.microsoft.com/office/drawing/2014/main" id="{89F63D3A-873B-77D6-B7F5-52E3B2551502}"/>
                </a:ext>
              </a:extLst>
            </p:cNvPr>
            <p:cNvSpPr/>
            <p:nvPr/>
          </p:nvSpPr>
          <p:spPr>
            <a:xfrm>
              <a:off x="5870717" y="1976041"/>
              <a:ext cx="5468" cy="6998"/>
            </a:xfrm>
            <a:custGeom>
              <a:avLst/>
              <a:gdLst>
                <a:gd name="connsiteX0" fmla="*/ 176 w 5468"/>
                <a:gd name="connsiteY0" fmla="*/ 3653 h 6998"/>
                <a:gd name="connsiteX1" fmla="*/ 2456 w 5468"/>
                <a:gd name="connsiteY1" fmla="*/ 6753 h 6998"/>
                <a:gd name="connsiteX2" fmla="*/ 4189 w 5468"/>
                <a:gd name="connsiteY2" fmla="*/ 3653 h 6998"/>
                <a:gd name="connsiteX3" fmla="*/ 176 w 5468"/>
                <a:gd name="connsiteY3" fmla="*/ 3653 h 6998"/>
              </a:gdLst>
              <a:ahLst/>
              <a:cxnLst>
                <a:cxn ang="0">
                  <a:pos x="connsiteX0" y="connsiteY0"/>
                </a:cxn>
                <a:cxn ang="0">
                  <a:pos x="connsiteX1" y="connsiteY1"/>
                </a:cxn>
                <a:cxn ang="0">
                  <a:pos x="connsiteX2" y="connsiteY2"/>
                </a:cxn>
                <a:cxn ang="0">
                  <a:pos x="connsiteX3" y="connsiteY3"/>
                </a:cxn>
              </a:cxnLst>
              <a:rect l="l" t="t" r="r" b="b"/>
              <a:pathLst>
                <a:path w="5468" h="6998">
                  <a:moveTo>
                    <a:pt x="176" y="3653"/>
                  </a:moveTo>
                  <a:cubicBezTo>
                    <a:pt x="176" y="3653"/>
                    <a:pt x="-919" y="6480"/>
                    <a:pt x="2456" y="6753"/>
                  </a:cubicBezTo>
                  <a:cubicBezTo>
                    <a:pt x="5830" y="7027"/>
                    <a:pt x="6194" y="7665"/>
                    <a:pt x="4189" y="3653"/>
                  </a:cubicBezTo>
                  <a:cubicBezTo>
                    <a:pt x="2182" y="-359"/>
                    <a:pt x="-919" y="-2092"/>
                    <a:pt x="176" y="3653"/>
                  </a:cubicBezTo>
                  <a:close/>
                </a:path>
              </a:pathLst>
            </a:custGeom>
            <a:grpFill/>
            <a:ln w="4559" cap="flat">
              <a:solidFill>
                <a:srgbClr val="FFFFFF"/>
              </a:solidFill>
              <a:prstDash val="solid"/>
              <a:miter/>
            </a:ln>
          </p:spPr>
          <p:txBody>
            <a:bodyPr rtlCol="0" anchor="ctr"/>
            <a:lstStyle/>
            <a:p>
              <a:endParaRPr lang="en-US"/>
            </a:p>
          </p:txBody>
        </p:sp>
        <p:sp>
          <p:nvSpPr>
            <p:cNvPr id="1537" name="Freeform: Shape 1536">
              <a:extLst>
                <a:ext uri="{FF2B5EF4-FFF2-40B4-BE49-F238E27FC236}">
                  <a16:creationId xmlns:a16="http://schemas.microsoft.com/office/drawing/2014/main" id="{C55030AD-BDF1-3DB6-7118-BDA7F648E628}"/>
                </a:ext>
              </a:extLst>
            </p:cNvPr>
            <p:cNvSpPr/>
            <p:nvPr/>
          </p:nvSpPr>
          <p:spPr>
            <a:xfrm>
              <a:off x="5864689" y="1982906"/>
              <a:ext cx="3554" cy="11346"/>
            </a:xfrm>
            <a:custGeom>
              <a:avLst/>
              <a:gdLst>
                <a:gd name="connsiteX0" fmla="*/ 550 w 3554"/>
                <a:gd name="connsiteY0" fmla="*/ 3354 h 11346"/>
                <a:gd name="connsiteX1" fmla="*/ 3377 w 3554"/>
                <a:gd name="connsiteY1" fmla="*/ 9920 h 11346"/>
                <a:gd name="connsiteX2" fmla="*/ 550 w 3554"/>
                <a:gd name="connsiteY2" fmla="*/ 3354 h 11346"/>
              </a:gdLst>
              <a:ahLst/>
              <a:cxnLst>
                <a:cxn ang="0">
                  <a:pos x="connsiteX0" y="connsiteY0"/>
                </a:cxn>
                <a:cxn ang="0">
                  <a:pos x="connsiteX1" y="connsiteY1"/>
                </a:cxn>
                <a:cxn ang="0">
                  <a:pos x="connsiteX2" y="connsiteY2"/>
                </a:cxn>
              </a:cxnLst>
              <a:rect l="l" t="t" r="r" b="b"/>
              <a:pathLst>
                <a:path w="3554" h="11346">
                  <a:moveTo>
                    <a:pt x="550" y="3354"/>
                  </a:moveTo>
                  <a:cubicBezTo>
                    <a:pt x="550" y="3354"/>
                    <a:pt x="2282" y="15300"/>
                    <a:pt x="3377" y="9920"/>
                  </a:cubicBezTo>
                  <a:cubicBezTo>
                    <a:pt x="4471" y="4539"/>
                    <a:pt x="-2003" y="-5218"/>
                    <a:pt x="550" y="3354"/>
                  </a:cubicBezTo>
                  <a:close/>
                </a:path>
              </a:pathLst>
            </a:custGeom>
            <a:grpFill/>
            <a:ln w="4559" cap="flat">
              <a:solidFill>
                <a:srgbClr val="FFFFFF"/>
              </a:solidFill>
              <a:prstDash val="solid"/>
              <a:miter/>
            </a:ln>
          </p:spPr>
          <p:txBody>
            <a:bodyPr rtlCol="0" anchor="ctr"/>
            <a:lstStyle/>
            <a:p>
              <a:endParaRPr lang="en-US"/>
            </a:p>
          </p:txBody>
        </p:sp>
        <p:sp>
          <p:nvSpPr>
            <p:cNvPr id="1538" name="Freeform: Shape 1537">
              <a:extLst>
                <a:ext uri="{FF2B5EF4-FFF2-40B4-BE49-F238E27FC236}">
                  <a16:creationId xmlns:a16="http://schemas.microsoft.com/office/drawing/2014/main" id="{7F1EF5CD-D180-0B4D-E632-26DE230CFD3C}"/>
                </a:ext>
              </a:extLst>
            </p:cNvPr>
            <p:cNvSpPr/>
            <p:nvPr/>
          </p:nvSpPr>
          <p:spPr>
            <a:xfrm>
              <a:off x="5865210" y="2003775"/>
              <a:ext cx="5510" cy="11590"/>
            </a:xfrm>
            <a:custGeom>
              <a:avLst/>
              <a:gdLst>
                <a:gd name="connsiteX0" fmla="*/ 1489 w 5510"/>
                <a:gd name="connsiteY0" fmla="*/ 2364 h 11590"/>
                <a:gd name="connsiteX1" fmla="*/ 1489 w 5510"/>
                <a:gd name="connsiteY1" fmla="*/ 11483 h 11590"/>
                <a:gd name="connsiteX2" fmla="*/ 4589 w 5510"/>
                <a:gd name="connsiteY2" fmla="*/ 4917 h 11590"/>
                <a:gd name="connsiteX3" fmla="*/ 1489 w 5510"/>
                <a:gd name="connsiteY3" fmla="*/ 2364 h 11590"/>
              </a:gdLst>
              <a:ahLst/>
              <a:cxnLst>
                <a:cxn ang="0">
                  <a:pos x="connsiteX0" y="connsiteY0"/>
                </a:cxn>
                <a:cxn ang="0">
                  <a:pos x="connsiteX1" y="connsiteY1"/>
                </a:cxn>
                <a:cxn ang="0">
                  <a:pos x="connsiteX2" y="connsiteY2"/>
                </a:cxn>
                <a:cxn ang="0">
                  <a:pos x="connsiteX3" y="connsiteY3"/>
                </a:cxn>
              </a:cxnLst>
              <a:rect l="l" t="t" r="r" b="b"/>
              <a:pathLst>
                <a:path w="5510" h="11590">
                  <a:moveTo>
                    <a:pt x="1489" y="2364"/>
                  </a:moveTo>
                  <a:cubicBezTo>
                    <a:pt x="1489" y="2364"/>
                    <a:pt x="-1977" y="10936"/>
                    <a:pt x="1489" y="11483"/>
                  </a:cubicBezTo>
                  <a:cubicBezTo>
                    <a:pt x="4954" y="12030"/>
                    <a:pt x="6595" y="9477"/>
                    <a:pt x="4589" y="4917"/>
                  </a:cubicBezTo>
                  <a:cubicBezTo>
                    <a:pt x="2583" y="358"/>
                    <a:pt x="2583" y="-2195"/>
                    <a:pt x="1489" y="2364"/>
                  </a:cubicBezTo>
                  <a:close/>
                </a:path>
              </a:pathLst>
            </a:custGeom>
            <a:grpFill/>
            <a:ln w="4559" cap="flat">
              <a:solidFill>
                <a:srgbClr val="FFFFFF"/>
              </a:solidFill>
              <a:prstDash val="solid"/>
              <a:miter/>
            </a:ln>
          </p:spPr>
          <p:txBody>
            <a:bodyPr rtlCol="0" anchor="ctr"/>
            <a:lstStyle/>
            <a:p>
              <a:endParaRPr lang="en-US"/>
            </a:p>
          </p:txBody>
        </p:sp>
        <p:sp>
          <p:nvSpPr>
            <p:cNvPr id="1539" name="Freeform: Shape 1538">
              <a:extLst>
                <a:ext uri="{FF2B5EF4-FFF2-40B4-BE49-F238E27FC236}">
                  <a16:creationId xmlns:a16="http://schemas.microsoft.com/office/drawing/2014/main" id="{493635DD-493F-1185-3A08-93983B8CE8D4}"/>
                </a:ext>
              </a:extLst>
            </p:cNvPr>
            <p:cNvSpPr/>
            <p:nvPr/>
          </p:nvSpPr>
          <p:spPr>
            <a:xfrm>
              <a:off x="6125257" y="1533390"/>
              <a:ext cx="10924" cy="15275"/>
            </a:xfrm>
            <a:custGeom>
              <a:avLst/>
              <a:gdLst>
                <a:gd name="connsiteX0" fmla="*/ 10450 w 10924"/>
                <a:gd name="connsiteY0" fmla="*/ 845 h 15275"/>
                <a:gd name="connsiteX1" fmla="*/ 145 w 10924"/>
                <a:gd name="connsiteY1" fmla="*/ 12882 h 15275"/>
                <a:gd name="connsiteX2" fmla="*/ 3519 w 10924"/>
                <a:gd name="connsiteY2" fmla="*/ 14797 h 15275"/>
                <a:gd name="connsiteX3" fmla="*/ 9264 w 10924"/>
                <a:gd name="connsiteY3" fmla="*/ 9963 h 15275"/>
                <a:gd name="connsiteX4" fmla="*/ 9264 w 10924"/>
                <a:gd name="connsiteY4" fmla="*/ 5130 h 15275"/>
                <a:gd name="connsiteX5" fmla="*/ 10450 w 10924"/>
                <a:gd name="connsiteY5" fmla="*/ 845 h 1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4" h="15275">
                  <a:moveTo>
                    <a:pt x="10450" y="845"/>
                  </a:moveTo>
                  <a:cubicBezTo>
                    <a:pt x="11270" y="-3441"/>
                    <a:pt x="1331" y="9143"/>
                    <a:pt x="145" y="12882"/>
                  </a:cubicBezTo>
                  <a:cubicBezTo>
                    <a:pt x="-1040" y="16620"/>
                    <a:pt x="3519" y="14797"/>
                    <a:pt x="3519" y="14797"/>
                  </a:cubicBezTo>
                  <a:cubicBezTo>
                    <a:pt x="6437" y="14797"/>
                    <a:pt x="7258" y="11970"/>
                    <a:pt x="9264" y="9963"/>
                  </a:cubicBezTo>
                  <a:cubicBezTo>
                    <a:pt x="11270" y="7957"/>
                    <a:pt x="11544" y="7684"/>
                    <a:pt x="9264" y="5130"/>
                  </a:cubicBezTo>
                  <a:cubicBezTo>
                    <a:pt x="6984" y="2577"/>
                    <a:pt x="9538" y="5130"/>
                    <a:pt x="10450" y="845"/>
                  </a:cubicBezTo>
                  <a:close/>
                </a:path>
              </a:pathLst>
            </a:custGeom>
            <a:grpFill/>
            <a:ln w="4559" cap="flat">
              <a:solidFill>
                <a:srgbClr val="FFFFFF"/>
              </a:solidFill>
              <a:prstDash val="solid"/>
              <a:miter/>
            </a:ln>
          </p:spPr>
          <p:txBody>
            <a:bodyPr rtlCol="0" anchor="ctr"/>
            <a:lstStyle/>
            <a:p>
              <a:endParaRPr lang="en-US"/>
            </a:p>
          </p:txBody>
        </p:sp>
        <p:sp>
          <p:nvSpPr>
            <p:cNvPr id="1540" name="Freeform: Shape 1539">
              <a:extLst>
                <a:ext uri="{FF2B5EF4-FFF2-40B4-BE49-F238E27FC236}">
                  <a16:creationId xmlns:a16="http://schemas.microsoft.com/office/drawing/2014/main" id="{95F3C7C6-5C81-B73D-9F3E-ED7760A211A6}"/>
                </a:ext>
              </a:extLst>
            </p:cNvPr>
            <p:cNvSpPr/>
            <p:nvPr/>
          </p:nvSpPr>
          <p:spPr>
            <a:xfrm>
              <a:off x="6147631" y="1520385"/>
              <a:ext cx="22327" cy="13420"/>
            </a:xfrm>
            <a:custGeom>
              <a:avLst/>
              <a:gdLst>
                <a:gd name="connsiteX0" fmla="*/ 7133 w 22327"/>
                <a:gd name="connsiteY0" fmla="*/ 2451 h 13420"/>
                <a:gd name="connsiteX1" fmla="*/ 1754 w 22327"/>
                <a:gd name="connsiteY1" fmla="*/ 7375 h 13420"/>
                <a:gd name="connsiteX2" fmla="*/ 1115 w 22327"/>
                <a:gd name="connsiteY2" fmla="*/ 10749 h 13420"/>
                <a:gd name="connsiteX3" fmla="*/ 8501 w 22327"/>
                <a:gd name="connsiteY3" fmla="*/ 13302 h 13420"/>
                <a:gd name="connsiteX4" fmla="*/ 21086 w 22327"/>
                <a:gd name="connsiteY4" fmla="*/ 5642 h 13420"/>
                <a:gd name="connsiteX5" fmla="*/ 16800 w 22327"/>
                <a:gd name="connsiteY5" fmla="*/ 171 h 13420"/>
                <a:gd name="connsiteX6" fmla="*/ 7133 w 22327"/>
                <a:gd name="connsiteY6" fmla="*/ 2451 h 13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7" h="13420">
                  <a:moveTo>
                    <a:pt x="7133" y="2451"/>
                  </a:moveTo>
                  <a:cubicBezTo>
                    <a:pt x="2301" y="3363"/>
                    <a:pt x="5401" y="5642"/>
                    <a:pt x="1754" y="7375"/>
                  </a:cubicBezTo>
                  <a:cubicBezTo>
                    <a:pt x="-1894" y="9108"/>
                    <a:pt x="1115" y="10749"/>
                    <a:pt x="1115" y="10749"/>
                  </a:cubicBezTo>
                  <a:cubicBezTo>
                    <a:pt x="1115" y="15035"/>
                    <a:pt x="4854" y="12482"/>
                    <a:pt x="8501" y="13302"/>
                  </a:cubicBezTo>
                  <a:cubicBezTo>
                    <a:pt x="12149" y="14123"/>
                    <a:pt x="17620" y="8743"/>
                    <a:pt x="21086" y="5642"/>
                  </a:cubicBezTo>
                  <a:cubicBezTo>
                    <a:pt x="24551" y="2542"/>
                    <a:pt x="19627" y="1083"/>
                    <a:pt x="16800" y="171"/>
                  </a:cubicBezTo>
                  <a:cubicBezTo>
                    <a:pt x="13973" y="-741"/>
                    <a:pt x="11967" y="1630"/>
                    <a:pt x="7133" y="2451"/>
                  </a:cubicBezTo>
                  <a:close/>
                </a:path>
              </a:pathLst>
            </a:custGeom>
            <a:grpFill/>
            <a:ln w="4559" cap="flat">
              <a:solidFill>
                <a:srgbClr val="FFFFFF"/>
              </a:solidFill>
              <a:prstDash val="solid"/>
              <a:miter/>
            </a:ln>
          </p:spPr>
          <p:txBody>
            <a:bodyPr rtlCol="0" anchor="ctr"/>
            <a:lstStyle/>
            <a:p>
              <a:endParaRPr lang="en-US"/>
            </a:p>
          </p:txBody>
        </p:sp>
        <p:sp>
          <p:nvSpPr>
            <p:cNvPr id="1541" name="Freeform: Shape 1540">
              <a:extLst>
                <a:ext uri="{FF2B5EF4-FFF2-40B4-BE49-F238E27FC236}">
                  <a16:creationId xmlns:a16="http://schemas.microsoft.com/office/drawing/2014/main" id="{77164714-F787-670E-A6D3-B39314E93571}"/>
                </a:ext>
              </a:extLst>
            </p:cNvPr>
            <p:cNvSpPr/>
            <p:nvPr/>
          </p:nvSpPr>
          <p:spPr>
            <a:xfrm>
              <a:off x="6173411" y="1512094"/>
              <a:ext cx="30332" cy="15297"/>
            </a:xfrm>
            <a:custGeom>
              <a:avLst/>
              <a:gdLst>
                <a:gd name="connsiteX0" fmla="*/ 2146 w 30332"/>
                <a:gd name="connsiteY0" fmla="*/ 15028 h 15297"/>
                <a:gd name="connsiteX1" fmla="*/ 29502 w 30332"/>
                <a:gd name="connsiteY1" fmla="*/ 1350 h 15297"/>
                <a:gd name="connsiteX2" fmla="*/ 10444 w 30332"/>
                <a:gd name="connsiteY2" fmla="*/ 3630 h 15297"/>
                <a:gd name="connsiteX3" fmla="*/ 2146 w 30332"/>
                <a:gd name="connsiteY3" fmla="*/ 11928 h 15297"/>
                <a:gd name="connsiteX4" fmla="*/ 2146 w 30332"/>
                <a:gd name="connsiteY4" fmla="*/ 15028 h 15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2" h="15297">
                  <a:moveTo>
                    <a:pt x="2146" y="15028"/>
                  </a:moveTo>
                  <a:cubicBezTo>
                    <a:pt x="12040" y="12220"/>
                    <a:pt x="21323" y="7587"/>
                    <a:pt x="29502" y="1350"/>
                  </a:cubicBezTo>
                  <a:cubicBezTo>
                    <a:pt x="34336" y="-2298"/>
                    <a:pt x="15277" y="2262"/>
                    <a:pt x="10444" y="3630"/>
                  </a:cubicBezTo>
                  <a:cubicBezTo>
                    <a:pt x="5611" y="4998"/>
                    <a:pt x="4699" y="8736"/>
                    <a:pt x="2146" y="11928"/>
                  </a:cubicBezTo>
                  <a:cubicBezTo>
                    <a:pt x="-408" y="15120"/>
                    <a:pt x="-1137" y="15667"/>
                    <a:pt x="2146" y="15028"/>
                  </a:cubicBezTo>
                  <a:close/>
                </a:path>
              </a:pathLst>
            </a:custGeom>
            <a:grpFill/>
            <a:ln w="4559" cap="flat">
              <a:solidFill>
                <a:srgbClr val="FFFFFF"/>
              </a:solidFill>
              <a:prstDash val="solid"/>
              <a:miter/>
            </a:ln>
          </p:spPr>
          <p:txBody>
            <a:bodyPr rtlCol="0" anchor="ctr"/>
            <a:lstStyle/>
            <a:p>
              <a:endParaRPr lang="en-US"/>
            </a:p>
          </p:txBody>
        </p:sp>
        <p:sp>
          <p:nvSpPr>
            <p:cNvPr id="1542" name="Freeform: Shape 1541">
              <a:extLst>
                <a:ext uri="{FF2B5EF4-FFF2-40B4-BE49-F238E27FC236}">
                  <a16:creationId xmlns:a16="http://schemas.microsoft.com/office/drawing/2014/main" id="{BA1A5B48-70EF-47B7-2BD5-A29ABADEF0EF}"/>
                </a:ext>
              </a:extLst>
            </p:cNvPr>
            <p:cNvSpPr/>
            <p:nvPr/>
          </p:nvSpPr>
          <p:spPr>
            <a:xfrm>
              <a:off x="6178391" y="1480575"/>
              <a:ext cx="35164" cy="25167"/>
            </a:xfrm>
            <a:custGeom>
              <a:avLst/>
              <a:gdLst>
                <a:gd name="connsiteX0" fmla="*/ 15951 w 35164"/>
                <a:gd name="connsiteY0" fmla="*/ 10710 h 25167"/>
                <a:gd name="connsiteX1" fmla="*/ 2272 w 35164"/>
                <a:gd name="connsiteY1" fmla="*/ 18096 h 25167"/>
                <a:gd name="connsiteX2" fmla="*/ 4552 w 35164"/>
                <a:gd name="connsiteY2" fmla="*/ 22929 h 25167"/>
                <a:gd name="connsiteX3" fmla="*/ 9659 w 35164"/>
                <a:gd name="connsiteY3" fmla="*/ 18917 h 25167"/>
                <a:gd name="connsiteX4" fmla="*/ 18230 w 35164"/>
                <a:gd name="connsiteY4" fmla="*/ 18096 h 25167"/>
                <a:gd name="connsiteX5" fmla="*/ 19142 w 35164"/>
                <a:gd name="connsiteY5" fmla="*/ 23203 h 25167"/>
                <a:gd name="connsiteX6" fmla="*/ 32820 w 35164"/>
                <a:gd name="connsiteY6" fmla="*/ 18917 h 25167"/>
                <a:gd name="connsiteX7" fmla="*/ 32820 w 35164"/>
                <a:gd name="connsiteY7" fmla="*/ 10983 h 25167"/>
                <a:gd name="connsiteX8" fmla="*/ 29173 w 35164"/>
                <a:gd name="connsiteY8" fmla="*/ 9251 h 25167"/>
                <a:gd name="connsiteX9" fmla="*/ 23154 w 35164"/>
                <a:gd name="connsiteY9" fmla="*/ 679 h 25167"/>
                <a:gd name="connsiteX10" fmla="*/ 22060 w 35164"/>
                <a:gd name="connsiteY10" fmla="*/ 4144 h 25167"/>
                <a:gd name="connsiteX11" fmla="*/ 15951 w 35164"/>
                <a:gd name="connsiteY11" fmla="*/ 10710 h 2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164" h="25167">
                  <a:moveTo>
                    <a:pt x="15951" y="10710"/>
                  </a:moveTo>
                  <a:cubicBezTo>
                    <a:pt x="12850" y="13537"/>
                    <a:pt x="8290" y="14084"/>
                    <a:pt x="2272" y="18096"/>
                  </a:cubicBezTo>
                  <a:cubicBezTo>
                    <a:pt x="-3746" y="22108"/>
                    <a:pt x="3731" y="22747"/>
                    <a:pt x="4552" y="22929"/>
                  </a:cubicBezTo>
                  <a:cubicBezTo>
                    <a:pt x="7106" y="23476"/>
                    <a:pt x="7470" y="21196"/>
                    <a:pt x="9659" y="18917"/>
                  </a:cubicBezTo>
                  <a:cubicBezTo>
                    <a:pt x="11847" y="16637"/>
                    <a:pt x="13398" y="18096"/>
                    <a:pt x="18230" y="18096"/>
                  </a:cubicBezTo>
                  <a:cubicBezTo>
                    <a:pt x="23064" y="18096"/>
                    <a:pt x="24522" y="18096"/>
                    <a:pt x="19142" y="23203"/>
                  </a:cubicBezTo>
                  <a:cubicBezTo>
                    <a:pt x="13762" y="28309"/>
                    <a:pt x="28261" y="22017"/>
                    <a:pt x="32820" y="18917"/>
                  </a:cubicBezTo>
                  <a:cubicBezTo>
                    <a:pt x="37380" y="15816"/>
                    <a:pt x="33915" y="14631"/>
                    <a:pt x="32820" y="10983"/>
                  </a:cubicBezTo>
                  <a:cubicBezTo>
                    <a:pt x="31726" y="7336"/>
                    <a:pt x="31179" y="10983"/>
                    <a:pt x="29173" y="9251"/>
                  </a:cubicBezTo>
                  <a:cubicBezTo>
                    <a:pt x="27167" y="7518"/>
                    <a:pt x="26072" y="2959"/>
                    <a:pt x="23154" y="679"/>
                  </a:cubicBezTo>
                  <a:cubicBezTo>
                    <a:pt x="20237" y="-1601"/>
                    <a:pt x="19507" y="2138"/>
                    <a:pt x="22060" y="4144"/>
                  </a:cubicBezTo>
                  <a:cubicBezTo>
                    <a:pt x="24614" y="6150"/>
                    <a:pt x="19142" y="7792"/>
                    <a:pt x="15951" y="10710"/>
                  </a:cubicBezTo>
                  <a:close/>
                </a:path>
              </a:pathLst>
            </a:custGeom>
            <a:grpFill/>
            <a:ln w="4559" cap="flat">
              <a:solidFill>
                <a:srgbClr val="FFFFFF"/>
              </a:solidFill>
              <a:prstDash val="solid"/>
              <a:miter/>
            </a:ln>
          </p:spPr>
          <p:txBody>
            <a:bodyPr rtlCol="0" anchor="ctr"/>
            <a:lstStyle/>
            <a:p>
              <a:endParaRPr lang="en-US"/>
            </a:p>
          </p:txBody>
        </p:sp>
        <p:sp>
          <p:nvSpPr>
            <p:cNvPr id="1543" name="Freeform: Shape 1542">
              <a:extLst>
                <a:ext uri="{FF2B5EF4-FFF2-40B4-BE49-F238E27FC236}">
                  <a16:creationId xmlns:a16="http://schemas.microsoft.com/office/drawing/2014/main" id="{FBEE048D-3DC1-0318-33C7-5208BD0F1440}"/>
                </a:ext>
              </a:extLst>
            </p:cNvPr>
            <p:cNvSpPr/>
            <p:nvPr/>
          </p:nvSpPr>
          <p:spPr>
            <a:xfrm>
              <a:off x="6202946" y="1482565"/>
              <a:ext cx="49817" cy="38162"/>
            </a:xfrm>
            <a:custGeom>
              <a:avLst/>
              <a:gdLst>
                <a:gd name="connsiteX0" fmla="*/ 2246 w 49817"/>
                <a:gd name="connsiteY0" fmla="*/ 35711 h 38162"/>
                <a:gd name="connsiteX1" fmla="*/ 12824 w 49817"/>
                <a:gd name="connsiteY1" fmla="*/ 37444 h 38162"/>
                <a:gd name="connsiteX2" fmla="*/ 26776 w 49817"/>
                <a:gd name="connsiteY2" fmla="*/ 29510 h 38162"/>
                <a:gd name="connsiteX3" fmla="*/ 43555 w 49817"/>
                <a:gd name="connsiteY3" fmla="*/ 24313 h 38162"/>
                <a:gd name="connsiteX4" fmla="*/ 49573 w 49817"/>
                <a:gd name="connsiteY4" fmla="*/ 11546 h 38162"/>
                <a:gd name="connsiteX5" fmla="*/ 47020 w 49817"/>
                <a:gd name="connsiteY5" fmla="*/ 7534 h 38162"/>
                <a:gd name="connsiteX6" fmla="*/ 36716 w 49817"/>
                <a:gd name="connsiteY6" fmla="*/ 6987 h 38162"/>
                <a:gd name="connsiteX7" fmla="*/ 34162 w 49817"/>
                <a:gd name="connsiteY7" fmla="*/ 12640 h 38162"/>
                <a:gd name="connsiteX8" fmla="*/ 23311 w 49817"/>
                <a:gd name="connsiteY8" fmla="*/ 24586 h 38162"/>
                <a:gd name="connsiteX9" fmla="*/ 24496 w 49817"/>
                <a:gd name="connsiteY9" fmla="*/ 19206 h 38162"/>
                <a:gd name="connsiteX10" fmla="*/ 24496 w 49817"/>
                <a:gd name="connsiteY10" fmla="*/ 14920 h 38162"/>
                <a:gd name="connsiteX11" fmla="*/ 26138 w 49817"/>
                <a:gd name="connsiteY11" fmla="*/ 9266 h 38162"/>
                <a:gd name="connsiteX12" fmla="*/ 25791 w 49817"/>
                <a:gd name="connsiteY12" fmla="*/ 1278 h 38162"/>
                <a:gd name="connsiteX13" fmla="*/ 23949 w 49817"/>
                <a:gd name="connsiteY13" fmla="*/ 148 h 38162"/>
                <a:gd name="connsiteX14" fmla="*/ 18204 w 49817"/>
                <a:gd name="connsiteY14" fmla="*/ 6987 h 38162"/>
                <a:gd name="connsiteX15" fmla="*/ 13645 w 49817"/>
                <a:gd name="connsiteY15" fmla="*/ 12093 h 38162"/>
                <a:gd name="connsiteX16" fmla="*/ 11091 w 49817"/>
                <a:gd name="connsiteY16" fmla="*/ 19480 h 38162"/>
                <a:gd name="connsiteX17" fmla="*/ 3340 w 49817"/>
                <a:gd name="connsiteY17" fmla="*/ 32611 h 38162"/>
                <a:gd name="connsiteX18" fmla="*/ 2246 w 49817"/>
                <a:gd name="connsiteY18" fmla="*/ 35711 h 3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817" h="38162">
                  <a:moveTo>
                    <a:pt x="2246" y="35711"/>
                  </a:moveTo>
                  <a:cubicBezTo>
                    <a:pt x="5839" y="35711"/>
                    <a:pt x="9414" y="36295"/>
                    <a:pt x="12824" y="37444"/>
                  </a:cubicBezTo>
                  <a:cubicBezTo>
                    <a:pt x="16746" y="39177"/>
                    <a:pt x="21031" y="37991"/>
                    <a:pt x="26776" y="29510"/>
                  </a:cubicBezTo>
                  <a:cubicBezTo>
                    <a:pt x="32521" y="21030"/>
                    <a:pt x="36716" y="26319"/>
                    <a:pt x="43555" y="24313"/>
                  </a:cubicBezTo>
                  <a:cubicBezTo>
                    <a:pt x="50394" y="22306"/>
                    <a:pt x="49026" y="15832"/>
                    <a:pt x="49573" y="11546"/>
                  </a:cubicBezTo>
                  <a:cubicBezTo>
                    <a:pt x="50121" y="7260"/>
                    <a:pt x="49573" y="7807"/>
                    <a:pt x="47020" y="7534"/>
                  </a:cubicBezTo>
                  <a:cubicBezTo>
                    <a:pt x="44467" y="7260"/>
                    <a:pt x="39269" y="5528"/>
                    <a:pt x="36716" y="6987"/>
                  </a:cubicBezTo>
                  <a:cubicBezTo>
                    <a:pt x="34162" y="8446"/>
                    <a:pt x="32430" y="8993"/>
                    <a:pt x="34162" y="12640"/>
                  </a:cubicBezTo>
                  <a:cubicBezTo>
                    <a:pt x="35895" y="16288"/>
                    <a:pt x="27049" y="21759"/>
                    <a:pt x="23311" y="24586"/>
                  </a:cubicBezTo>
                  <a:cubicBezTo>
                    <a:pt x="19572" y="27413"/>
                    <a:pt x="22217" y="20392"/>
                    <a:pt x="24496" y="19206"/>
                  </a:cubicBezTo>
                  <a:cubicBezTo>
                    <a:pt x="26776" y="18021"/>
                    <a:pt x="27323" y="15467"/>
                    <a:pt x="24496" y="14920"/>
                  </a:cubicBezTo>
                  <a:cubicBezTo>
                    <a:pt x="21670" y="14373"/>
                    <a:pt x="23585" y="12914"/>
                    <a:pt x="26138" y="9266"/>
                  </a:cubicBezTo>
                  <a:cubicBezTo>
                    <a:pt x="28253" y="6969"/>
                    <a:pt x="28099" y="3394"/>
                    <a:pt x="25791" y="1278"/>
                  </a:cubicBezTo>
                  <a:cubicBezTo>
                    <a:pt x="25253" y="786"/>
                    <a:pt x="24633" y="403"/>
                    <a:pt x="23949" y="148"/>
                  </a:cubicBezTo>
                  <a:cubicBezTo>
                    <a:pt x="20484" y="-764"/>
                    <a:pt x="18478" y="1789"/>
                    <a:pt x="18204" y="6987"/>
                  </a:cubicBezTo>
                  <a:cubicBezTo>
                    <a:pt x="17930" y="12184"/>
                    <a:pt x="20210" y="11820"/>
                    <a:pt x="13645" y="12093"/>
                  </a:cubicBezTo>
                  <a:cubicBezTo>
                    <a:pt x="7079" y="12367"/>
                    <a:pt x="17657" y="16106"/>
                    <a:pt x="11091" y="19480"/>
                  </a:cubicBezTo>
                  <a:cubicBezTo>
                    <a:pt x="4526" y="22854"/>
                    <a:pt x="10271" y="28599"/>
                    <a:pt x="3340" y="32611"/>
                  </a:cubicBezTo>
                  <a:cubicBezTo>
                    <a:pt x="-3590" y="36623"/>
                    <a:pt x="2246" y="36350"/>
                    <a:pt x="2246" y="35711"/>
                  </a:cubicBezTo>
                  <a:close/>
                </a:path>
              </a:pathLst>
            </a:custGeom>
            <a:grpFill/>
            <a:ln w="4559" cap="flat">
              <a:solidFill>
                <a:srgbClr val="FFFFFF"/>
              </a:solidFill>
              <a:prstDash val="solid"/>
              <a:miter/>
            </a:ln>
          </p:spPr>
          <p:txBody>
            <a:bodyPr rtlCol="0" anchor="ctr"/>
            <a:lstStyle/>
            <a:p>
              <a:endParaRPr lang="en-US"/>
            </a:p>
          </p:txBody>
        </p:sp>
        <p:sp>
          <p:nvSpPr>
            <p:cNvPr id="1544" name="Freeform: Shape 1543">
              <a:extLst>
                <a:ext uri="{FF2B5EF4-FFF2-40B4-BE49-F238E27FC236}">
                  <a16:creationId xmlns:a16="http://schemas.microsoft.com/office/drawing/2014/main" id="{74930429-FD0C-FAA7-5267-77E32D28D39E}"/>
                </a:ext>
              </a:extLst>
            </p:cNvPr>
            <p:cNvSpPr/>
            <p:nvPr/>
          </p:nvSpPr>
          <p:spPr>
            <a:xfrm>
              <a:off x="6213976" y="1466066"/>
              <a:ext cx="23585" cy="21836"/>
            </a:xfrm>
            <a:custGeom>
              <a:avLst/>
              <a:gdLst>
                <a:gd name="connsiteX0" fmla="*/ 7995 w 23585"/>
                <a:gd name="connsiteY0" fmla="*/ 16099 h 21836"/>
                <a:gd name="connsiteX1" fmla="*/ 23132 w 23585"/>
                <a:gd name="connsiteY1" fmla="*/ 2056 h 21836"/>
                <a:gd name="connsiteX2" fmla="*/ 11187 w 23585"/>
                <a:gd name="connsiteY2" fmla="*/ 4974 h 21836"/>
                <a:gd name="connsiteX3" fmla="*/ 61 w 23585"/>
                <a:gd name="connsiteY3" fmla="*/ 17741 h 21836"/>
                <a:gd name="connsiteX4" fmla="*/ 3162 w 23585"/>
                <a:gd name="connsiteY4" fmla="*/ 18653 h 21836"/>
                <a:gd name="connsiteX5" fmla="*/ 7995 w 23585"/>
                <a:gd name="connsiteY5" fmla="*/ 16099 h 2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85" h="21836">
                  <a:moveTo>
                    <a:pt x="7995" y="16099"/>
                  </a:moveTo>
                  <a:cubicBezTo>
                    <a:pt x="10275" y="17467"/>
                    <a:pt x="21127" y="5795"/>
                    <a:pt x="23132" y="2056"/>
                  </a:cubicBezTo>
                  <a:cubicBezTo>
                    <a:pt x="25138" y="-1683"/>
                    <a:pt x="19394" y="-224"/>
                    <a:pt x="11187" y="4974"/>
                  </a:cubicBezTo>
                  <a:cubicBezTo>
                    <a:pt x="2979" y="10172"/>
                    <a:pt x="882" y="9169"/>
                    <a:pt x="61" y="17741"/>
                  </a:cubicBezTo>
                  <a:cubicBezTo>
                    <a:pt x="-759" y="26313"/>
                    <a:pt x="3162" y="18653"/>
                    <a:pt x="3162" y="18653"/>
                  </a:cubicBezTo>
                  <a:cubicBezTo>
                    <a:pt x="1429" y="15461"/>
                    <a:pt x="5716" y="14640"/>
                    <a:pt x="7995" y="16099"/>
                  </a:cubicBezTo>
                  <a:close/>
                </a:path>
              </a:pathLst>
            </a:custGeom>
            <a:grpFill/>
            <a:ln w="4559" cap="flat">
              <a:solidFill>
                <a:srgbClr val="FFFFFF"/>
              </a:solidFill>
              <a:prstDash val="solid"/>
              <a:miter/>
            </a:ln>
          </p:spPr>
          <p:txBody>
            <a:bodyPr rtlCol="0" anchor="ctr"/>
            <a:lstStyle/>
            <a:p>
              <a:endParaRPr lang="en-US"/>
            </a:p>
          </p:txBody>
        </p:sp>
        <p:sp>
          <p:nvSpPr>
            <p:cNvPr id="1545" name="Freeform: Shape 1544">
              <a:extLst>
                <a:ext uri="{FF2B5EF4-FFF2-40B4-BE49-F238E27FC236}">
                  <a16:creationId xmlns:a16="http://schemas.microsoft.com/office/drawing/2014/main" id="{B109AEAD-C5A4-A1D4-DC75-190F1E72FA09}"/>
                </a:ext>
              </a:extLst>
            </p:cNvPr>
            <p:cNvSpPr/>
            <p:nvPr/>
          </p:nvSpPr>
          <p:spPr>
            <a:xfrm>
              <a:off x="6261153" y="1445002"/>
              <a:ext cx="40166" cy="35966"/>
            </a:xfrm>
            <a:custGeom>
              <a:avLst/>
              <a:gdLst>
                <a:gd name="connsiteX0" fmla="*/ 36049 w 40166"/>
                <a:gd name="connsiteY0" fmla="*/ 3241 h 35966"/>
                <a:gd name="connsiteX1" fmla="*/ 30122 w 40166"/>
                <a:gd name="connsiteY1" fmla="*/ 2602 h 35966"/>
                <a:gd name="connsiteX2" fmla="*/ 23830 w 40166"/>
                <a:gd name="connsiteY2" fmla="*/ 961 h 35966"/>
                <a:gd name="connsiteX3" fmla="*/ 25015 w 40166"/>
                <a:gd name="connsiteY3" fmla="*/ 8074 h 35966"/>
                <a:gd name="connsiteX4" fmla="*/ 12157 w 40166"/>
                <a:gd name="connsiteY4" fmla="*/ 7435 h 35966"/>
                <a:gd name="connsiteX5" fmla="*/ 20091 w 40166"/>
                <a:gd name="connsiteY5" fmla="*/ 11174 h 35966"/>
                <a:gd name="connsiteX6" fmla="*/ 13525 w 40166"/>
                <a:gd name="connsiteY6" fmla="*/ 11174 h 35966"/>
                <a:gd name="connsiteX7" fmla="*/ 2765 w 40166"/>
                <a:gd name="connsiteY7" fmla="*/ 16919 h 35966"/>
                <a:gd name="connsiteX8" fmla="*/ 6139 w 40166"/>
                <a:gd name="connsiteY8" fmla="*/ 22026 h 35966"/>
                <a:gd name="connsiteX9" fmla="*/ 1853 w 40166"/>
                <a:gd name="connsiteY9" fmla="*/ 28591 h 35966"/>
                <a:gd name="connsiteX10" fmla="*/ 1853 w 40166"/>
                <a:gd name="connsiteY10" fmla="*/ 31418 h 35966"/>
                <a:gd name="connsiteX11" fmla="*/ 6887 w 40166"/>
                <a:gd name="connsiteY11" fmla="*/ 31455 h 35966"/>
                <a:gd name="connsiteX12" fmla="*/ 7780 w 40166"/>
                <a:gd name="connsiteY12" fmla="*/ 34883 h 35966"/>
                <a:gd name="connsiteX13" fmla="*/ 14072 w 40166"/>
                <a:gd name="connsiteY13" fmla="*/ 31965 h 35966"/>
                <a:gd name="connsiteX14" fmla="*/ 34043 w 40166"/>
                <a:gd name="connsiteY14" fmla="*/ 24853 h 35966"/>
                <a:gd name="connsiteX15" fmla="*/ 38329 w 40166"/>
                <a:gd name="connsiteY15" fmla="*/ 15734 h 35966"/>
                <a:gd name="connsiteX16" fmla="*/ 39423 w 40166"/>
                <a:gd name="connsiteY16" fmla="*/ 8347 h 35966"/>
                <a:gd name="connsiteX17" fmla="*/ 36049 w 40166"/>
                <a:gd name="connsiteY17" fmla="*/ 3241 h 3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166" h="35966">
                  <a:moveTo>
                    <a:pt x="36049" y="3241"/>
                  </a:moveTo>
                  <a:cubicBezTo>
                    <a:pt x="33496" y="1235"/>
                    <a:pt x="31763" y="6068"/>
                    <a:pt x="30122" y="2602"/>
                  </a:cubicBezTo>
                  <a:cubicBezTo>
                    <a:pt x="28481" y="-863"/>
                    <a:pt x="27842" y="4609"/>
                    <a:pt x="23830" y="961"/>
                  </a:cubicBezTo>
                  <a:cubicBezTo>
                    <a:pt x="19817" y="-2687"/>
                    <a:pt x="26930" y="4609"/>
                    <a:pt x="25015" y="8074"/>
                  </a:cubicBezTo>
                  <a:cubicBezTo>
                    <a:pt x="23100" y="11539"/>
                    <a:pt x="19817" y="6615"/>
                    <a:pt x="12157" y="7435"/>
                  </a:cubicBezTo>
                  <a:cubicBezTo>
                    <a:pt x="4498" y="8256"/>
                    <a:pt x="16444" y="8894"/>
                    <a:pt x="20091" y="11174"/>
                  </a:cubicBezTo>
                  <a:cubicBezTo>
                    <a:pt x="23739" y="13454"/>
                    <a:pt x="19544" y="14001"/>
                    <a:pt x="13525" y="11174"/>
                  </a:cubicBezTo>
                  <a:cubicBezTo>
                    <a:pt x="7507" y="8347"/>
                    <a:pt x="485" y="12633"/>
                    <a:pt x="2765" y="16919"/>
                  </a:cubicBezTo>
                  <a:cubicBezTo>
                    <a:pt x="5045" y="21205"/>
                    <a:pt x="14711" y="20567"/>
                    <a:pt x="6139" y="22026"/>
                  </a:cubicBezTo>
                  <a:cubicBezTo>
                    <a:pt x="-2433" y="23485"/>
                    <a:pt x="6139" y="24853"/>
                    <a:pt x="1853" y="28591"/>
                  </a:cubicBezTo>
                  <a:cubicBezTo>
                    <a:pt x="-2433" y="32330"/>
                    <a:pt x="1853" y="31418"/>
                    <a:pt x="1853" y="31418"/>
                  </a:cubicBezTo>
                  <a:cubicBezTo>
                    <a:pt x="3258" y="30041"/>
                    <a:pt x="5501" y="30059"/>
                    <a:pt x="6887" y="31455"/>
                  </a:cubicBezTo>
                  <a:cubicBezTo>
                    <a:pt x="7772" y="32357"/>
                    <a:pt x="8109" y="33662"/>
                    <a:pt x="7780" y="34883"/>
                  </a:cubicBezTo>
                  <a:cubicBezTo>
                    <a:pt x="7233" y="37437"/>
                    <a:pt x="10060" y="34883"/>
                    <a:pt x="14072" y="31965"/>
                  </a:cubicBezTo>
                  <a:cubicBezTo>
                    <a:pt x="18085" y="29047"/>
                    <a:pt x="29483" y="27406"/>
                    <a:pt x="34043" y="24853"/>
                  </a:cubicBezTo>
                  <a:cubicBezTo>
                    <a:pt x="38602" y="22299"/>
                    <a:pt x="37964" y="21205"/>
                    <a:pt x="38329" y="15734"/>
                  </a:cubicBezTo>
                  <a:cubicBezTo>
                    <a:pt x="38694" y="10262"/>
                    <a:pt x="37417" y="10901"/>
                    <a:pt x="39423" y="8347"/>
                  </a:cubicBezTo>
                  <a:cubicBezTo>
                    <a:pt x="41429" y="5794"/>
                    <a:pt x="38694" y="5247"/>
                    <a:pt x="36049" y="3241"/>
                  </a:cubicBezTo>
                  <a:close/>
                </a:path>
              </a:pathLst>
            </a:custGeom>
            <a:grpFill/>
            <a:ln w="4559" cap="flat">
              <a:solidFill>
                <a:srgbClr val="FFFFFF"/>
              </a:solidFill>
              <a:prstDash val="solid"/>
              <a:miter/>
            </a:ln>
          </p:spPr>
          <p:txBody>
            <a:bodyPr rtlCol="0" anchor="ctr"/>
            <a:lstStyle/>
            <a:p>
              <a:endParaRPr lang="en-US"/>
            </a:p>
          </p:txBody>
        </p:sp>
        <p:sp>
          <p:nvSpPr>
            <p:cNvPr id="1546" name="Freeform: Shape 1545">
              <a:extLst>
                <a:ext uri="{FF2B5EF4-FFF2-40B4-BE49-F238E27FC236}">
                  <a16:creationId xmlns:a16="http://schemas.microsoft.com/office/drawing/2014/main" id="{B3B73096-1A63-A4AC-4A69-51CABE7E8BD9}"/>
                </a:ext>
              </a:extLst>
            </p:cNvPr>
            <p:cNvSpPr/>
            <p:nvPr/>
          </p:nvSpPr>
          <p:spPr>
            <a:xfrm>
              <a:off x="6301838" y="1427071"/>
              <a:ext cx="33322" cy="21122"/>
            </a:xfrm>
            <a:custGeom>
              <a:avLst/>
              <a:gdLst>
                <a:gd name="connsiteX0" fmla="*/ 16794 w 33322"/>
                <a:gd name="connsiteY0" fmla="*/ 20261 h 21122"/>
                <a:gd name="connsiteX1" fmla="*/ 23906 w 33322"/>
                <a:gd name="connsiteY1" fmla="*/ 16887 h 21122"/>
                <a:gd name="connsiteX2" fmla="*/ 30199 w 33322"/>
                <a:gd name="connsiteY2" fmla="*/ 10868 h 21122"/>
                <a:gd name="connsiteX3" fmla="*/ 30199 w 33322"/>
                <a:gd name="connsiteY3" fmla="*/ 4941 h 21122"/>
                <a:gd name="connsiteX4" fmla="*/ 24727 w 33322"/>
                <a:gd name="connsiteY4" fmla="*/ 655 h 21122"/>
                <a:gd name="connsiteX5" fmla="*/ 20442 w 33322"/>
                <a:gd name="connsiteY5" fmla="*/ 6856 h 21122"/>
                <a:gd name="connsiteX6" fmla="*/ 16247 w 33322"/>
                <a:gd name="connsiteY6" fmla="*/ 6856 h 21122"/>
                <a:gd name="connsiteX7" fmla="*/ 11961 w 33322"/>
                <a:gd name="connsiteY7" fmla="*/ 6309 h 21122"/>
                <a:gd name="connsiteX8" fmla="*/ 6763 w 33322"/>
                <a:gd name="connsiteY8" fmla="*/ 10868 h 21122"/>
                <a:gd name="connsiteX9" fmla="*/ 6763 w 33322"/>
                <a:gd name="connsiteY9" fmla="*/ 14880 h 21122"/>
                <a:gd name="connsiteX10" fmla="*/ 2842 w 33322"/>
                <a:gd name="connsiteY10" fmla="*/ 16248 h 21122"/>
                <a:gd name="connsiteX11" fmla="*/ 1930 w 33322"/>
                <a:gd name="connsiteY11" fmla="*/ 19713 h 21122"/>
                <a:gd name="connsiteX12" fmla="*/ 16794 w 33322"/>
                <a:gd name="connsiteY12" fmla="*/ 20261 h 2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22" h="21122">
                  <a:moveTo>
                    <a:pt x="16794" y="20261"/>
                  </a:moveTo>
                  <a:cubicBezTo>
                    <a:pt x="21080" y="20261"/>
                    <a:pt x="23359" y="20261"/>
                    <a:pt x="23906" y="16887"/>
                  </a:cubicBezTo>
                  <a:cubicBezTo>
                    <a:pt x="24454" y="13513"/>
                    <a:pt x="25001" y="13148"/>
                    <a:pt x="30199" y="10868"/>
                  </a:cubicBezTo>
                  <a:cubicBezTo>
                    <a:pt x="35396" y="8588"/>
                    <a:pt x="33025" y="5761"/>
                    <a:pt x="30199" y="4941"/>
                  </a:cubicBezTo>
                  <a:cubicBezTo>
                    <a:pt x="27372" y="4120"/>
                    <a:pt x="26734" y="4302"/>
                    <a:pt x="24727" y="655"/>
                  </a:cubicBezTo>
                  <a:cubicBezTo>
                    <a:pt x="22721" y="-2993"/>
                    <a:pt x="21080" y="9135"/>
                    <a:pt x="20442" y="6856"/>
                  </a:cubicBezTo>
                  <a:cubicBezTo>
                    <a:pt x="19803" y="4576"/>
                    <a:pt x="18435" y="3755"/>
                    <a:pt x="16247" y="6856"/>
                  </a:cubicBezTo>
                  <a:cubicBezTo>
                    <a:pt x="14058" y="9956"/>
                    <a:pt x="15061" y="9774"/>
                    <a:pt x="11961" y="6309"/>
                  </a:cubicBezTo>
                  <a:cubicBezTo>
                    <a:pt x="8861" y="2843"/>
                    <a:pt x="9043" y="8862"/>
                    <a:pt x="6763" y="10868"/>
                  </a:cubicBezTo>
                  <a:cubicBezTo>
                    <a:pt x="4484" y="12874"/>
                    <a:pt x="4484" y="11415"/>
                    <a:pt x="6763" y="14880"/>
                  </a:cubicBezTo>
                  <a:cubicBezTo>
                    <a:pt x="9043" y="18346"/>
                    <a:pt x="8769" y="17981"/>
                    <a:pt x="2842" y="16248"/>
                  </a:cubicBezTo>
                  <a:cubicBezTo>
                    <a:pt x="-3085" y="14516"/>
                    <a:pt x="1930" y="19713"/>
                    <a:pt x="1930" y="19713"/>
                  </a:cubicBezTo>
                  <a:cubicBezTo>
                    <a:pt x="5121" y="22267"/>
                    <a:pt x="12782" y="20534"/>
                    <a:pt x="16794" y="20261"/>
                  </a:cubicBezTo>
                  <a:close/>
                </a:path>
              </a:pathLst>
            </a:custGeom>
            <a:grpFill/>
            <a:ln w="4559" cap="flat">
              <a:solidFill>
                <a:srgbClr val="FFFFFF"/>
              </a:solidFill>
              <a:prstDash val="solid"/>
              <a:miter/>
            </a:ln>
          </p:spPr>
          <p:txBody>
            <a:bodyPr rtlCol="0" anchor="ctr"/>
            <a:lstStyle/>
            <a:p>
              <a:endParaRPr lang="en-US"/>
            </a:p>
          </p:txBody>
        </p:sp>
        <p:sp>
          <p:nvSpPr>
            <p:cNvPr id="1547" name="Freeform: Shape 1546">
              <a:extLst>
                <a:ext uri="{FF2B5EF4-FFF2-40B4-BE49-F238E27FC236}">
                  <a16:creationId xmlns:a16="http://schemas.microsoft.com/office/drawing/2014/main" id="{AC864F55-95E8-9EBF-B8CC-B3E8B338FACA}"/>
                </a:ext>
              </a:extLst>
            </p:cNvPr>
            <p:cNvSpPr/>
            <p:nvPr/>
          </p:nvSpPr>
          <p:spPr>
            <a:xfrm>
              <a:off x="6325089" y="1415698"/>
              <a:ext cx="31171" cy="16446"/>
            </a:xfrm>
            <a:custGeom>
              <a:avLst/>
              <a:gdLst>
                <a:gd name="connsiteX0" fmla="*/ 30566 w 31171"/>
                <a:gd name="connsiteY0" fmla="*/ 5462 h 16446"/>
                <a:gd name="connsiteX1" fmla="*/ 14334 w 31171"/>
                <a:gd name="connsiteY1" fmla="*/ -10 h 16446"/>
                <a:gd name="connsiteX2" fmla="*/ 2115 w 31171"/>
                <a:gd name="connsiteY2" fmla="*/ 6282 h 16446"/>
                <a:gd name="connsiteX3" fmla="*/ 4303 w 31171"/>
                <a:gd name="connsiteY3" fmla="*/ 11754 h 16446"/>
                <a:gd name="connsiteX4" fmla="*/ 17161 w 31171"/>
                <a:gd name="connsiteY4" fmla="*/ 16313 h 16446"/>
                <a:gd name="connsiteX5" fmla="*/ 30566 w 31171"/>
                <a:gd name="connsiteY5" fmla="*/ 5462 h 1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71" h="16446">
                  <a:moveTo>
                    <a:pt x="30566" y="5462"/>
                  </a:moveTo>
                  <a:cubicBezTo>
                    <a:pt x="34031" y="1723"/>
                    <a:pt x="20353" y="-283"/>
                    <a:pt x="14334" y="-10"/>
                  </a:cubicBezTo>
                  <a:cubicBezTo>
                    <a:pt x="8316" y="264"/>
                    <a:pt x="8042" y="2635"/>
                    <a:pt x="2115" y="6282"/>
                  </a:cubicBezTo>
                  <a:cubicBezTo>
                    <a:pt x="-3813" y="9930"/>
                    <a:pt x="4303" y="11754"/>
                    <a:pt x="4303" y="11754"/>
                  </a:cubicBezTo>
                  <a:cubicBezTo>
                    <a:pt x="8489" y="13541"/>
                    <a:pt x="12784" y="15064"/>
                    <a:pt x="17161" y="16313"/>
                  </a:cubicBezTo>
                  <a:cubicBezTo>
                    <a:pt x="22906" y="17408"/>
                    <a:pt x="27101" y="9109"/>
                    <a:pt x="30566" y="5462"/>
                  </a:cubicBezTo>
                  <a:close/>
                </a:path>
              </a:pathLst>
            </a:custGeom>
            <a:grpFill/>
            <a:ln w="4559" cap="flat">
              <a:solidFill>
                <a:srgbClr val="FFFFFF"/>
              </a:solidFill>
              <a:prstDash val="solid"/>
              <a:miter/>
            </a:ln>
          </p:spPr>
          <p:txBody>
            <a:bodyPr rtlCol="0" anchor="ctr"/>
            <a:lstStyle/>
            <a:p>
              <a:endParaRPr lang="en-US"/>
            </a:p>
          </p:txBody>
        </p:sp>
        <p:sp>
          <p:nvSpPr>
            <p:cNvPr id="1548" name="Freeform: Shape 1547">
              <a:extLst>
                <a:ext uri="{FF2B5EF4-FFF2-40B4-BE49-F238E27FC236}">
                  <a16:creationId xmlns:a16="http://schemas.microsoft.com/office/drawing/2014/main" id="{7224759E-C563-B692-FCA7-D1772417DA7E}"/>
                </a:ext>
              </a:extLst>
            </p:cNvPr>
            <p:cNvSpPr/>
            <p:nvPr/>
          </p:nvSpPr>
          <p:spPr>
            <a:xfrm>
              <a:off x="6351238" y="1405408"/>
              <a:ext cx="19096" cy="11986"/>
            </a:xfrm>
            <a:custGeom>
              <a:avLst/>
              <a:gdLst>
                <a:gd name="connsiteX0" fmla="*/ 6423 w 19096"/>
                <a:gd name="connsiteY0" fmla="*/ 9460 h 11986"/>
                <a:gd name="connsiteX1" fmla="*/ 18369 w 19096"/>
                <a:gd name="connsiteY1" fmla="*/ 9460 h 11986"/>
                <a:gd name="connsiteX2" fmla="*/ 3596 w 19096"/>
                <a:gd name="connsiteY2" fmla="*/ 889 h 11986"/>
                <a:gd name="connsiteX3" fmla="*/ 3596 w 19096"/>
                <a:gd name="connsiteY3" fmla="*/ 3807 h 11986"/>
                <a:gd name="connsiteX4" fmla="*/ 6423 w 19096"/>
                <a:gd name="connsiteY4" fmla="*/ 9460 h 11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96" h="11986">
                  <a:moveTo>
                    <a:pt x="6423" y="9460"/>
                  </a:moveTo>
                  <a:cubicBezTo>
                    <a:pt x="6423" y="13473"/>
                    <a:pt x="14995" y="12014"/>
                    <a:pt x="18369" y="9460"/>
                  </a:cubicBezTo>
                  <a:cubicBezTo>
                    <a:pt x="21743" y="6907"/>
                    <a:pt x="11803" y="4080"/>
                    <a:pt x="3596" y="889"/>
                  </a:cubicBezTo>
                  <a:cubicBezTo>
                    <a:pt x="-4611" y="-2303"/>
                    <a:pt x="3596" y="3807"/>
                    <a:pt x="3596" y="3807"/>
                  </a:cubicBezTo>
                  <a:cubicBezTo>
                    <a:pt x="8429" y="5175"/>
                    <a:pt x="6149" y="5722"/>
                    <a:pt x="6423" y="9460"/>
                  </a:cubicBezTo>
                  <a:close/>
                </a:path>
              </a:pathLst>
            </a:custGeom>
            <a:grpFill/>
            <a:ln w="4559" cap="flat">
              <a:solidFill>
                <a:srgbClr val="FFFFFF"/>
              </a:solidFill>
              <a:prstDash val="solid"/>
              <a:miter/>
            </a:ln>
          </p:spPr>
          <p:txBody>
            <a:bodyPr rtlCol="0" anchor="ctr"/>
            <a:lstStyle/>
            <a:p>
              <a:endParaRPr lang="en-US"/>
            </a:p>
          </p:txBody>
        </p:sp>
        <p:sp>
          <p:nvSpPr>
            <p:cNvPr id="1549" name="Freeform: Shape 1548">
              <a:extLst>
                <a:ext uri="{FF2B5EF4-FFF2-40B4-BE49-F238E27FC236}">
                  <a16:creationId xmlns:a16="http://schemas.microsoft.com/office/drawing/2014/main" id="{680D5FB5-D418-B0A3-D308-40520051EBA0}"/>
                </a:ext>
              </a:extLst>
            </p:cNvPr>
            <p:cNvSpPr/>
            <p:nvPr/>
          </p:nvSpPr>
          <p:spPr>
            <a:xfrm>
              <a:off x="6380375" y="1407492"/>
              <a:ext cx="14086" cy="10577"/>
            </a:xfrm>
            <a:custGeom>
              <a:avLst/>
              <a:gdLst>
                <a:gd name="connsiteX0" fmla="*/ 7196 w 14086"/>
                <a:gd name="connsiteY0" fmla="*/ 9929 h 10577"/>
                <a:gd name="connsiteX1" fmla="*/ 14035 w 14086"/>
                <a:gd name="connsiteY1" fmla="*/ 3364 h 10577"/>
                <a:gd name="connsiteX2" fmla="*/ 2636 w 14086"/>
                <a:gd name="connsiteY2" fmla="*/ 1996 h 10577"/>
                <a:gd name="connsiteX3" fmla="*/ 1268 w 14086"/>
                <a:gd name="connsiteY3" fmla="*/ 7376 h 10577"/>
                <a:gd name="connsiteX4" fmla="*/ 7196 w 14086"/>
                <a:gd name="connsiteY4" fmla="*/ 9929 h 1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6" h="10577">
                  <a:moveTo>
                    <a:pt x="7196" y="9929"/>
                  </a:moveTo>
                  <a:cubicBezTo>
                    <a:pt x="9476" y="11936"/>
                    <a:pt x="14035" y="8835"/>
                    <a:pt x="14035" y="3364"/>
                  </a:cubicBezTo>
                  <a:cubicBezTo>
                    <a:pt x="14035" y="-2108"/>
                    <a:pt x="7743" y="263"/>
                    <a:pt x="2636" y="1996"/>
                  </a:cubicBezTo>
                  <a:cubicBezTo>
                    <a:pt x="-2470" y="3729"/>
                    <a:pt x="1268" y="7376"/>
                    <a:pt x="1268" y="7376"/>
                  </a:cubicBezTo>
                  <a:cubicBezTo>
                    <a:pt x="5737" y="12209"/>
                    <a:pt x="5190" y="7923"/>
                    <a:pt x="7196" y="9929"/>
                  </a:cubicBezTo>
                  <a:close/>
                </a:path>
              </a:pathLst>
            </a:custGeom>
            <a:grpFill/>
            <a:ln w="4559" cap="flat">
              <a:solidFill>
                <a:srgbClr val="FFFFFF"/>
              </a:solidFill>
              <a:prstDash val="solid"/>
              <a:miter/>
            </a:ln>
          </p:spPr>
          <p:txBody>
            <a:bodyPr rtlCol="0" anchor="ctr"/>
            <a:lstStyle/>
            <a:p>
              <a:endParaRPr lang="en-US"/>
            </a:p>
          </p:txBody>
        </p:sp>
        <p:sp>
          <p:nvSpPr>
            <p:cNvPr id="1550" name="Freeform: Shape 1549">
              <a:extLst>
                <a:ext uri="{FF2B5EF4-FFF2-40B4-BE49-F238E27FC236}">
                  <a16:creationId xmlns:a16="http://schemas.microsoft.com/office/drawing/2014/main" id="{F7E63894-34EB-46DF-4114-74C65A1BA56B}"/>
                </a:ext>
              </a:extLst>
            </p:cNvPr>
            <p:cNvSpPr/>
            <p:nvPr/>
          </p:nvSpPr>
          <p:spPr>
            <a:xfrm>
              <a:off x="6433930" y="1370055"/>
              <a:ext cx="51804" cy="21349"/>
            </a:xfrm>
            <a:custGeom>
              <a:avLst/>
              <a:gdLst>
                <a:gd name="connsiteX0" fmla="*/ 31973 w 51804"/>
                <a:gd name="connsiteY0" fmla="*/ 19736 h 21349"/>
                <a:gd name="connsiteX1" fmla="*/ 37444 w 51804"/>
                <a:gd name="connsiteY1" fmla="*/ 15997 h 21349"/>
                <a:gd name="connsiteX2" fmla="*/ 41730 w 51804"/>
                <a:gd name="connsiteY2" fmla="*/ 9796 h 21349"/>
                <a:gd name="connsiteX3" fmla="*/ 49116 w 51804"/>
                <a:gd name="connsiteY3" fmla="*/ 4872 h 21349"/>
                <a:gd name="connsiteX4" fmla="*/ 49664 w 51804"/>
                <a:gd name="connsiteY4" fmla="*/ 313 h 21349"/>
                <a:gd name="connsiteX5" fmla="*/ 33158 w 51804"/>
                <a:gd name="connsiteY5" fmla="*/ 8884 h 21349"/>
                <a:gd name="connsiteX6" fmla="*/ 16653 w 51804"/>
                <a:gd name="connsiteY6" fmla="*/ 8884 h 21349"/>
                <a:gd name="connsiteX7" fmla="*/ 12640 w 51804"/>
                <a:gd name="connsiteY7" fmla="*/ 8064 h 21349"/>
                <a:gd name="connsiteX8" fmla="*/ 7534 w 51804"/>
                <a:gd name="connsiteY8" fmla="*/ 10343 h 21349"/>
                <a:gd name="connsiteX9" fmla="*/ 1516 w 51804"/>
                <a:gd name="connsiteY9" fmla="*/ 11802 h 21349"/>
                <a:gd name="connsiteX10" fmla="*/ 4069 w 51804"/>
                <a:gd name="connsiteY10" fmla="*/ 18915 h 21349"/>
                <a:gd name="connsiteX11" fmla="*/ 7261 w 51804"/>
                <a:gd name="connsiteY11" fmla="*/ 21195 h 21349"/>
                <a:gd name="connsiteX12" fmla="*/ 24313 w 51804"/>
                <a:gd name="connsiteY12" fmla="*/ 17456 h 21349"/>
                <a:gd name="connsiteX13" fmla="*/ 31973 w 51804"/>
                <a:gd name="connsiteY13" fmla="*/ 19736 h 2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04" h="21349">
                  <a:moveTo>
                    <a:pt x="31973" y="19736"/>
                  </a:moveTo>
                  <a:cubicBezTo>
                    <a:pt x="35712" y="19736"/>
                    <a:pt x="34617" y="15997"/>
                    <a:pt x="37444" y="15997"/>
                  </a:cubicBezTo>
                  <a:cubicBezTo>
                    <a:pt x="40271" y="15997"/>
                    <a:pt x="39177" y="13444"/>
                    <a:pt x="41730" y="9796"/>
                  </a:cubicBezTo>
                  <a:cubicBezTo>
                    <a:pt x="44283" y="6149"/>
                    <a:pt x="45651" y="4051"/>
                    <a:pt x="49116" y="4872"/>
                  </a:cubicBezTo>
                  <a:cubicBezTo>
                    <a:pt x="52581" y="5693"/>
                    <a:pt x="52491" y="2319"/>
                    <a:pt x="49664" y="313"/>
                  </a:cubicBezTo>
                  <a:cubicBezTo>
                    <a:pt x="46836" y="-1694"/>
                    <a:pt x="40545" y="5510"/>
                    <a:pt x="33158" y="8884"/>
                  </a:cubicBezTo>
                  <a:cubicBezTo>
                    <a:pt x="27970" y="11520"/>
                    <a:pt x="21842" y="11520"/>
                    <a:pt x="16653" y="8884"/>
                  </a:cubicBezTo>
                  <a:cubicBezTo>
                    <a:pt x="15194" y="7517"/>
                    <a:pt x="13735" y="4598"/>
                    <a:pt x="12640" y="8064"/>
                  </a:cubicBezTo>
                  <a:cubicBezTo>
                    <a:pt x="11546" y="11529"/>
                    <a:pt x="9176" y="8611"/>
                    <a:pt x="7534" y="10343"/>
                  </a:cubicBezTo>
                  <a:cubicBezTo>
                    <a:pt x="5893" y="12076"/>
                    <a:pt x="5801" y="12897"/>
                    <a:pt x="1516" y="11802"/>
                  </a:cubicBezTo>
                  <a:cubicBezTo>
                    <a:pt x="-2770" y="10708"/>
                    <a:pt x="2974" y="15724"/>
                    <a:pt x="4069" y="18915"/>
                  </a:cubicBezTo>
                  <a:cubicBezTo>
                    <a:pt x="5163" y="22107"/>
                    <a:pt x="7261" y="21195"/>
                    <a:pt x="7261" y="21195"/>
                  </a:cubicBezTo>
                  <a:cubicBezTo>
                    <a:pt x="13106" y="20848"/>
                    <a:pt x="18860" y="19590"/>
                    <a:pt x="24313" y="17456"/>
                  </a:cubicBezTo>
                  <a:cubicBezTo>
                    <a:pt x="27140" y="15450"/>
                    <a:pt x="28325" y="20009"/>
                    <a:pt x="31973" y="19736"/>
                  </a:cubicBezTo>
                  <a:close/>
                </a:path>
              </a:pathLst>
            </a:custGeom>
            <a:grpFill/>
            <a:ln w="4559" cap="flat">
              <a:solidFill>
                <a:srgbClr val="FFFFFF"/>
              </a:solidFill>
              <a:prstDash val="solid"/>
              <a:miter/>
            </a:ln>
          </p:spPr>
          <p:txBody>
            <a:bodyPr rtlCol="0" anchor="ctr"/>
            <a:lstStyle/>
            <a:p>
              <a:endParaRPr lang="en-US"/>
            </a:p>
          </p:txBody>
        </p:sp>
        <p:sp>
          <p:nvSpPr>
            <p:cNvPr id="1551" name="Freeform: Shape 1550">
              <a:extLst>
                <a:ext uri="{FF2B5EF4-FFF2-40B4-BE49-F238E27FC236}">
                  <a16:creationId xmlns:a16="http://schemas.microsoft.com/office/drawing/2014/main" id="{9CFADF13-DBDB-13D2-DF19-725A3207704C}"/>
                </a:ext>
              </a:extLst>
            </p:cNvPr>
            <p:cNvSpPr/>
            <p:nvPr/>
          </p:nvSpPr>
          <p:spPr>
            <a:xfrm>
              <a:off x="6447635" y="1398372"/>
              <a:ext cx="22351" cy="6581"/>
            </a:xfrm>
            <a:custGeom>
              <a:avLst/>
              <a:gdLst>
                <a:gd name="connsiteX0" fmla="*/ 21459 w 22351"/>
                <a:gd name="connsiteY0" fmla="*/ 5097 h 6581"/>
                <a:gd name="connsiteX1" fmla="*/ 3221 w 22351"/>
                <a:gd name="connsiteY1" fmla="*/ -9 h 6581"/>
                <a:gd name="connsiteX2" fmla="*/ 2036 w 22351"/>
                <a:gd name="connsiteY2" fmla="*/ 2270 h 6581"/>
                <a:gd name="connsiteX3" fmla="*/ 6048 w 22351"/>
                <a:gd name="connsiteY3" fmla="*/ 5097 h 6581"/>
                <a:gd name="connsiteX4" fmla="*/ 21459 w 22351"/>
                <a:gd name="connsiteY4" fmla="*/ 5097 h 6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51" h="6581">
                  <a:moveTo>
                    <a:pt x="21459" y="5097"/>
                  </a:moveTo>
                  <a:cubicBezTo>
                    <a:pt x="26840" y="3364"/>
                    <a:pt x="4680" y="-374"/>
                    <a:pt x="3221" y="-9"/>
                  </a:cubicBezTo>
                  <a:cubicBezTo>
                    <a:pt x="-791" y="1085"/>
                    <a:pt x="6048" y="2270"/>
                    <a:pt x="2036" y="2270"/>
                  </a:cubicBezTo>
                  <a:cubicBezTo>
                    <a:pt x="-1976" y="2270"/>
                    <a:pt x="30" y="3091"/>
                    <a:pt x="6048" y="5097"/>
                  </a:cubicBezTo>
                  <a:cubicBezTo>
                    <a:pt x="11000" y="7030"/>
                    <a:pt x="16507" y="7030"/>
                    <a:pt x="21459" y="5097"/>
                  </a:cubicBezTo>
                  <a:close/>
                </a:path>
              </a:pathLst>
            </a:custGeom>
            <a:grpFill/>
            <a:ln w="4559" cap="flat">
              <a:solidFill>
                <a:srgbClr val="FFFFFF"/>
              </a:solidFill>
              <a:prstDash val="solid"/>
              <a:miter/>
            </a:ln>
          </p:spPr>
          <p:txBody>
            <a:bodyPr rtlCol="0" anchor="ctr"/>
            <a:lstStyle/>
            <a:p>
              <a:endParaRPr lang="en-US"/>
            </a:p>
          </p:txBody>
        </p:sp>
        <p:sp>
          <p:nvSpPr>
            <p:cNvPr id="1552" name="Freeform: Shape 1551">
              <a:extLst>
                <a:ext uri="{FF2B5EF4-FFF2-40B4-BE49-F238E27FC236}">
                  <a16:creationId xmlns:a16="http://schemas.microsoft.com/office/drawing/2014/main" id="{414FB37C-F795-F0E1-16F7-9D9D490DE531}"/>
                </a:ext>
              </a:extLst>
            </p:cNvPr>
            <p:cNvSpPr/>
            <p:nvPr/>
          </p:nvSpPr>
          <p:spPr>
            <a:xfrm>
              <a:off x="6465515" y="1382696"/>
              <a:ext cx="24466" cy="19189"/>
            </a:xfrm>
            <a:custGeom>
              <a:avLst/>
              <a:gdLst>
                <a:gd name="connsiteX0" fmla="*/ 19811 w 24466"/>
                <a:gd name="connsiteY0" fmla="*/ 13934 h 19189"/>
                <a:gd name="connsiteX1" fmla="*/ 24370 w 24466"/>
                <a:gd name="connsiteY1" fmla="*/ 5363 h 19189"/>
                <a:gd name="connsiteX2" fmla="*/ 20084 w 24466"/>
                <a:gd name="connsiteY2" fmla="*/ -17 h 19189"/>
                <a:gd name="connsiteX3" fmla="*/ 20084 w 24466"/>
                <a:gd name="connsiteY3" fmla="*/ 3721 h 19189"/>
                <a:gd name="connsiteX4" fmla="*/ 4400 w 24466"/>
                <a:gd name="connsiteY4" fmla="*/ 10469 h 19189"/>
                <a:gd name="connsiteX5" fmla="*/ 114 w 24466"/>
                <a:gd name="connsiteY5" fmla="*/ 14208 h 19189"/>
                <a:gd name="connsiteX6" fmla="*/ 7592 w 24466"/>
                <a:gd name="connsiteY6" fmla="*/ 19041 h 19189"/>
                <a:gd name="connsiteX7" fmla="*/ 19811 w 24466"/>
                <a:gd name="connsiteY7" fmla="*/ 13934 h 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66" h="19189">
                  <a:moveTo>
                    <a:pt x="19811" y="13934"/>
                  </a:moveTo>
                  <a:cubicBezTo>
                    <a:pt x="25191" y="9649"/>
                    <a:pt x="24370" y="7916"/>
                    <a:pt x="24370" y="5363"/>
                  </a:cubicBezTo>
                  <a:cubicBezTo>
                    <a:pt x="24370" y="2809"/>
                    <a:pt x="23185" y="-291"/>
                    <a:pt x="20084" y="-17"/>
                  </a:cubicBezTo>
                  <a:cubicBezTo>
                    <a:pt x="16984" y="256"/>
                    <a:pt x="16984" y="1077"/>
                    <a:pt x="20084" y="3721"/>
                  </a:cubicBezTo>
                  <a:cubicBezTo>
                    <a:pt x="23185" y="6366"/>
                    <a:pt x="10145" y="8554"/>
                    <a:pt x="4400" y="10469"/>
                  </a:cubicBezTo>
                  <a:cubicBezTo>
                    <a:pt x="-1345" y="12384"/>
                    <a:pt x="114" y="14208"/>
                    <a:pt x="114" y="14208"/>
                  </a:cubicBezTo>
                  <a:cubicBezTo>
                    <a:pt x="661" y="17035"/>
                    <a:pt x="4400" y="18494"/>
                    <a:pt x="7592" y="19041"/>
                  </a:cubicBezTo>
                  <a:cubicBezTo>
                    <a:pt x="10783" y="19588"/>
                    <a:pt x="14339" y="18220"/>
                    <a:pt x="19811" y="13934"/>
                  </a:cubicBezTo>
                  <a:close/>
                </a:path>
              </a:pathLst>
            </a:custGeom>
            <a:grpFill/>
            <a:ln w="4559" cap="flat">
              <a:solidFill>
                <a:srgbClr val="FFFFFF"/>
              </a:solidFill>
              <a:prstDash val="solid"/>
              <a:miter/>
            </a:ln>
          </p:spPr>
          <p:txBody>
            <a:bodyPr rtlCol="0" anchor="ctr"/>
            <a:lstStyle/>
            <a:p>
              <a:endParaRPr lang="en-US"/>
            </a:p>
          </p:txBody>
        </p:sp>
        <p:sp>
          <p:nvSpPr>
            <p:cNvPr id="1553" name="Freeform: Shape 1552">
              <a:extLst>
                <a:ext uri="{FF2B5EF4-FFF2-40B4-BE49-F238E27FC236}">
                  <a16:creationId xmlns:a16="http://schemas.microsoft.com/office/drawing/2014/main" id="{BD5597E5-693E-61C5-EC37-2FDADA39E4BB}"/>
                </a:ext>
              </a:extLst>
            </p:cNvPr>
            <p:cNvSpPr/>
            <p:nvPr/>
          </p:nvSpPr>
          <p:spPr>
            <a:xfrm>
              <a:off x="6491663" y="1377555"/>
              <a:ext cx="12781" cy="11045"/>
            </a:xfrm>
            <a:custGeom>
              <a:avLst/>
              <a:gdLst>
                <a:gd name="connsiteX0" fmla="*/ 2508 w 12781"/>
                <a:gd name="connsiteY0" fmla="*/ 10504 h 11045"/>
                <a:gd name="connsiteX1" fmla="*/ 12722 w 12781"/>
                <a:gd name="connsiteY1" fmla="*/ 7677 h 11045"/>
                <a:gd name="connsiteX2" fmla="*/ 9348 w 12781"/>
                <a:gd name="connsiteY2" fmla="*/ 1932 h 11045"/>
                <a:gd name="connsiteX3" fmla="*/ 229 w 12781"/>
                <a:gd name="connsiteY3" fmla="*/ 4303 h 11045"/>
                <a:gd name="connsiteX4" fmla="*/ 2508 w 12781"/>
                <a:gd name="connsiteY4" fmla="*/ 10504 h 11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81" h="11045">
                  <a:moveTo>
                    <a:pt x="2508" y="10504"/>
                  </a:moveTo>
                  <a:cubicBezTo>
                    <a:pt x="6156" y="10504"/>
                    <a:pt x="12995" y="12784"/>
                    <a:pt x="12722" y="7677"/>
                  </a:cubicBezTo>
                  <a:cubicBezTo>
                    <a:pt x="12448" y="2570"/>
                    <a:pt x="13633" y="3391"/>
                    <a:pt x="9348" y="1932"/>
                  </a:cubicBezTo>
                  <a:cubicBezTo>
                    <a:pt x="5062" y="473"/>
                    <a:pt x="-1230" y="-2627"/>
                    <a:pt x="229" y="4303"/>
                  </a:cubicBezTo>
                  <a:cubicBezTo>
                    <a:pt x="229" y="4303"/>
                    <a:pt x="-1230" y="9957"/>
                    <a:pt x="2508" y="10504"/>
                  </a:cubicBezTo>
                  <a:close/>
                </a:path>
              </a:pathLst>
            </a:custGeom>
            <a:grpFill/>
            <a:ln w="4559" cap="flat">
              <a:solidFill>
                <a:srgbClr val="FFFFFF"/>
              </a:solidFill>
              <a:prstDash val="solid"/>
              <a:miter/>
            </a:ln>
          </p:spPr>
          <p:txBody>
            <a:bodyPr rtlCol="0" anchor="ctr"/>
            <a:lstStyle/>
            <a:p>
              <a:endParaRPr lang="en-US"/>
            </a:p>
          </p:txBody>
        </p:sp>
        <p:sp>
          <p:nvSpPr>
            <p:cNvPr id="1554" name="Freeform: Shape 1553">
              <a:extLst>
                <a:ext uri="{FF2B5EF4-FFF2-40B4-BE49-F238E27FC236}">
                  <a16:creationId xmlns:a16="http://schemas.microsoft.com/office/drawing/2014/main" id="{961A0A23-C1A4-1210-0D63-F839C3F30609}"/>
                </a:ext>
              </a:extLst>
            </p:cNvPr>
            <p:cNvSpPr/>
            <p:nvPr/>
          </p:nvSpPr>
          <p:spPr>
            <a:xfrm>
              <a:off x="6547151" y="1348748"/>
              <a:ext cx="24605" cy="14872"/>
            </a:xfrm>
            <a:custGeom>
              <a:avLst/>
              <a:gdLst>
                <a:gd name="connsiteX0" fmla="*/ 5108 w 24605"/>
                <a:gd name="connsiteY0" fmla="*/ 6847 h 14872"/>
                <a:gd name="connsiteX1" fmla="*/ 1734 w 24605"/>
                <a:gd name="connsiteY1" fmla="*/ 10859 h 14872"/>
                <a:gd name="connsiteX2" fmla="*/ 19972 w 24605"/>
                <a:gd name="connsiteY2" fmla="*/ 11680 h 14872"/>
                <a:gd name="connsiteX3" fmla="*/ 24532 w 24605"/>
                <a:gd name="connsiteY3" fmla="*/ 6026 h 14872"/>
                <a:gd name="connsiteX4" fmla="*/ 15960 w 24605"/>
                <a:gd name="connsiteY4" fmla="*/ 555 h 14872"/>
                <a:gd name="connsiteX5" fmla="*/ 13954 w 24605"/>
                <a:gd name="connsiteY5" fmla="*/ 4020 h 14872"/>
                <a:gd name="connsiteX6" fmla="*/ 5108 w 24605"/>
                <a:gd name="connsiteY6" fmla="*/ 6847 h 1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05" h="14872">
                  <a:moveTo>
                    <a:pt x="5108" y="6847"/>
                  </a:moveTo>
                  <a:cubicBezTo>
                    <a:pt x="-4011" y="7394"/>
                    <a:pt x="1734" y="10859"/>
                    <a:pt x="1734" y="10859"/>
                  </a:cubicBezTo>
                  <a:cubicBezTo>
                    <a:pt x="9668" y="18245"/>
                    <a:pt x="14501" y="13412"/>
                    <a:pt x="19972" y="11680"/>
                  </a:cubicBezTo>
                  <a:cubicBezTo>
                    <a:pt x="25443" y="9947"/>
                    <a:pt x="24167" y="8579"/>
                    <a:pt x="24532" y="6026"/>
                  </a:cubicBezTo>
                  <a:cubicBezTo>
                    <a:pt x="24896" y="3473"/>
                    <a:pt x="20793" y="2287"/>
                    <a:pt x="15960" y="555"/>
                  </a:cubicBezTo>
                  <a:cubicBezTo>
                    <a:pt x="11126" y="-1178"/>
                    <a:pt x="10215" y="1193"/>
                    <a:pt x="13954" y="4020"/>
                  </a:cubicBezTo>
                  <a:cubicBezTo>
                    <a:pt x="17692" y="6847"/>
                    <a:pt x="14227" y="6300"/>
                    <a:pt x="5108" y="6847"/>
                  </a:cubicBezTo>
                  <a:close/>
                </a:path>
              </a:pathLst>
            </a:custGeom>
            <a:grpFill/>
            <a:ln w="4559" cap="flat">
              <a:solidFill>
                <a:srgbClr val="FFFFFF"/>
              </a:solidFill>
              <a:prstDash val="solid"/>
              <a:miter/>
            </a:ln>
          </p:spPr>
          <p:txBody>
            <a:bodyPr rtlCol="0" anchor="ctr"/>
            <a:lstStyle/>
            <a:p>
              <a:endParaRPr lang="en-US"/>
            </a:p>
          </p:txBody>
        </p:sp>
        <p:sp>
          <p:nvSpPr>
            <p:cNvPr id="1555" name="Freeform: Shape 1554">
              <a:extLst>
                <a:ext uri="{FF2B5EF4-FFF2-40B4-BE49-F238E27FC236}">
                  <a16:creationId xmlns:a16="http://schemas.microsoft.com/office/drawing/2014/main" id="{54BF0BA3-78B0-DBDF-E58E-02978D3C21F3}"/>
                </a:ext>
              </a:extLst>
            </p:cNvPr>
            <p:cNvSpPr/>
            <p:nvPr/>
          </p:nvSpPr>
          <p:spPr>
            <a:xfrm>
              <a:off x="5859374" y="1351593"/>
              <a:ext cx="882653" cy="719470"/>
            </a:xfrm>
            <a:custGeom>
              <a:avLst/>
              <a:gdLst>
                <a:gd name="connsiteX0" fmla="*/ 528197 w 882653"/>
                <a:gd name="connsiteY0" fmla="*/ 126195 h 719470"/>
                <a:gd name="connsiteX1" fmla="*/ 538137 w 882653"/>
                <a:gd name="connsiteY1" fmla="*/ 126195 h 719470"/>
                <a:gd name="connsiteX2" fmla="*/ 544702 w 882653"/>
                <a:gd name="connsiteY2" fmla="*/ 118991 h 719470"/>
                <a:gd name="connsiteX3" fmla="*/ 546435 w 882653"/>
                <a:gd name="connsiteY3" fmla="*/ 113337 h 719470"/>
                <a:gd name="connsiteX4" fmla="*/ 552089 w 882653"/>
                <a:gd name="connsiteY4" fmla="*/ 111605 h 719470"/>
                <a:gd name="connsiteX5" fmla="*/ 556648 w 882653"/>
                <a:gd name="connsiteY5" fmla="*/ 113611 h 719470"/>
                <a:gd name="connsiteX6" fmla="*/ 577257 w 882653"/>
                <a:gd name="connsiteY6" fmla="*/ 128384 h 719470"/>
                <a:gd name="connsiteX7" fmla="*/ 588017 w 882653"/>
                <a:gd name="connsiteY7" fmla="*/ 141515 h 719470"/>
                <a:gd name="connsiteX8" fmla="*/ 591555 w 882653"/>
                <a:gd name="connsiteY8" fmla="*/ 146111 h 719470"/>
                <a:gd name="connsiteX9" fmla="*/ 592851 w 882653"/>
                <a:gd name="connsiteY9" fmla="*/ 146074 h 719470"/>
                <a:gd name="connsiteX10" fmla="*/ 632244 w 882653"/>
                <a:gd name="connsiteY10" fmla="*/ 144980 h 719470"/>
                <a:gd name="connsiteX11" fmla="*/ 635071 w 882653"/>
                <a:gd name="connsiteY11" fmla="*/ 142974 h 719470"/>
                <a:gd name="connsiteX12" fmla="*/ 638718 w 882653"/>
                <a:gd name="connsiteY12" fmla="*/ 139509 h 719470"/>
                <a:gd name="connsiteX13" fmla="*/ 649023 w 882653"/>
                <a:gd name="connsiteY13" fmla="*/ 143247 h 719470"/>
                <a:gd name="connsiteX14" fmla="*/ 672367 w 882653"/>
                <a:gd name="connsiteY14" fmla="*/ 153187 h 719470"/>
                <a:gd name="connsiteX15" fmla="*/ 675833 w 882653"/>
                <a:gd name="connsiteY15" fmla="*/ 152366 h 719470"/>
                <a:gd name="connsiteX16" fmla="*/ 690605 w 882653"/>
                <a:gd name="connsiteY16" fmla="*/ 136955 h 719470"/>
                <a:gd name="connsiteX17" fmla="*/ 693797 w 882653"/>
                <a:gd name="connsiteY17" fmla="*/ 135314 h 719470"/>
                <a:gd name="connsiteX18" fmla="*/ 702915 w 882653"/>
                <a:gd name="connsiteY18" fmla="*/ 123551 h 719470"/>
                <a:gd name="connsiteX19" fmla="*/ 717689 w 882653"/>
                <a:gd name="connsiteY19" fmla="*/ 82789 h 719470"/>
                <a:gd name="connsiteX20" fmla="*/ 723707 w 882653"/>
                <a:gd name="connsiteY20" fmla="*/ 78594 h 719470"/>
                <a:gd name="connsiteX21" fmla="*/ 741945 w 882653"/>
                <a:gd name="connsiteY21" fmla="*/ 72029 h 719470"/>
                <a:gd name="connsiteX22" fmla="*/ 760183 w 882653"/>
                <a:gd name="connsiteY22" fmla="*/ 67469 h 719470"/>
                <a:gd name="connsiteX23" fmla="*/ 780973 w 882653"/>
                <a:gd name="connsiteY23" fmla="*/ 71117 h 719470"/>
                <a:gd name="connsiteX24" fmla="*/ 807236 w 882653"/>
                <a:gd name="connsiteY24" fmla="*/ 85160 h 719470"/>
                <a:gd name="connsiteX25" fmla="*/ 817449 w 882653"/>
                <a:gd name="connsiteY25" fmla="*/ 106225 h 719470"/>
                <a:gd name="connsiteX26" fmla="*/ 808878 w 882653"/>
                <a:gd name="connsiteY26" fmla="*/ 118444 h 719470"/>
                <a:gd name="connsiteX27" fmla="*/ 811887 w 882653"/>
                <a:gd name="connsiteY27" fmla="*/ 128384 h 719470"/>
                <a:gd name="connsiteX28" fmla="*/ 818726 w 882653"/>
                <a:gd name="connsiteY28" fmla="*/ 118535 h 719470"/>
                <a:gd name="connsiteX29" fmla="*/ 832404 w 882653"/>
                <a:gd name="connsiteY29" fmla="*/ 109416 h 719470"/>
                <a:gd name="connsiteX30" fmla="*/ 842435 w 882653"/>
                <a:gd name="connsiteY30" fmla="*/ 106589 h 719470"/>
                <a:gd name="connsiteX31" fmla="*/ 851554 w 882653"/>
                <a:gd name="connsiteY31" fmla="*/ 94461 h 719470"/>
                <a:gd name="connsiteX32" fmla="*/ 853104 w 882653"/>
                <a:gd name="connsiteY32" fmla="*/ 92364 h 719470"/>
                <a:gd name="connsiteX33" fmla="*/ 865597 w 882653"/>
                <a:gd name="connsiteY33" fmla="*/ 96741 h 719470"/>
                <a:gd name="connsiteX34" fmla="*/ 876084 w 882653"/>
                <a:gd name="connsiteY34" fmla="*/ 95191 h 719470"/>
                <a:gd name="connsiteX35" fmla="*/ 874625 w 882653"/>
                <a:gd name="connsiteY35" fmla="*/ 83063 h 719470"/>
                <a:gd name="connsiteX36" fmla="*/ 870704 w 882653"/>
                <a:gd name="connsiteY36" fmla="*/ 82242 h 719470"/>
                <a:gd name="connsiteX37" fmla="*/ 862588 w 882653"/>
                <a:gd name="connsiteY37" fmla="*/ 82242 h 719470"/>
                <a:gd name="connsiteX38" fmla="*/ 858758 w 882653"/>
                <a:gd name="connsiteY38" fmla="*/ 83427 h 719470"/>
                <a:gd name="connsiteX39" fmla="*/ 850186 w 882653"/>
                <a:gd name="connsiteY39" fmla="*/ 78868 h 719470"/>
                <a:gd name="connsiteX40" fmla="*/ 831219 w 882653"/>
                <a:gd name="connsiteY40" fmla="*/ 89081 h 719470"/>
                <a:gd name="connsiteX41" fmla="*/ 831219 w 882653"/>
                <a:gd name="connsiteY41" fmla="*/ 86619 h 719470"/>
                <a:gd name="connsiteX42" fmla="*/ 834684 w 882653"/>
                <a:gd name="connsiteY42" fmla="*/ 83427 h 719470"/>
                <a:gd name="connsiteX43" fmla="*/ 833864 w 882653"/>
                <a:gd name="connsiteY43" fmla="*/ 80600 h 719470"/>
                <a:gd name="connsiteX44" fmla="*/ 826112 w 882653"/>
                <a:gd name="connsiteY44" fmla="*/ 77135 h 719470"/>
                <a:gd name="connsiteX45" fmla="*/ 825383 w 882653"/>
                <a:gd name="connsiteY45" fmla="*/ 69111 h 719470"/>
                <a:gd name="connsiteX46" fmla="*/ 808239 w 882653"/>
                <a:gd name="connsiteY46" fmla="*/ 64369 h 719470"/>
                <a:gd name="connsiteX47" fmla="*/ 800488 w 882653"/>
                <a:gd name="connsiteY47" fmla="*/ 60630 h 719470"/>
                <a:gd name="connsiteX48" fmla="*/ 807874 w 882653"/>
                <a:gd name="connsiteY48" fmla="*/ 59992 h 719470"/>
                <a:gd name="connsiteX49" fmla="*/ 840703 w 882653"/>
                <a:gd name="connsiteY49" fmla="*/ 64551 h 719470"/>
                <a:gd name="connsiteX50" fmla="*/ 854016 w 882653"/>
                <a:gd name="connsiteY50" fmla="*/ 62363 h 719470"/>
                <a:gd name="connsiteX51" fmla="*/ 866965 w 882653"/>
                <a:gd name="connsiteY51" fmla="*/ 55706 h 719470"/>
                <a:gd name="connsiteX52" fmla="*/ 882376 w 882653"/>
                <a:gd name="connsiteY52" fmla="*/ 49779 h 719470"/>
                <a:gd name="connsiteX53" fmla="*/ 879458 w 882653"/>
                <a:gd name="connsiteY53" fmla="*/ 43122 h 719470"/>
                <a:gd name="connsiteX54" fmla="*/ 873622 w 882653"/>
                <a:gd name="connsiteY54" fmla="*/ 42210 h 719470"/>
                <a:gd name="connsiteX55" fmla="*/ 861402 w 882653"/>
                <a:gd name="connsiteY55" fmla="*/ 39292 h 719470"/>
                <a:gd name="connsiteX56" fmla="*/ 850825 w 882653"/>
                <a:gd name="connsiteY56" fmla="*/ 36647 h 719470"/>
                <a:gd name="connsiteX57" fmla="*/ 852740 w 882653"/>
                <a:gd name="connsiteY57" fmla="*/ 32452 h 719470"/>
                <a:gd name="connsiteX58" fmla="*/ 846265 w 882653"/>
                <a:gd name="connsiteY58" fmla="*/ 26252 h 719470"/>
                <a:gd name="connsiteX59" fmla="*/ 839973 w 882653"/>
                <a:gd name="connsiteY59" fmla="*/ 29261 h 719470"/>
                <a:gd name="connsiteX60" fmla="*/ 838788 w 882653"/>
                <a:gd name="connsiteY60" fmla="*/ 27346 h 719470"/>
                <a:gd name="connsiteX61" fmla="*/ 837329 w 882653"/>
                <a:gd name="connsiteY61" fmla="*/ 24884 h 719470"/>
                <a:gd name="connsiteX62" fmla="*/ 827480 w 882653"/>
                <a:gd name="connsiteY62" fmla="*/ 28896 h 719470"/>
                <a:gd name="connsiteX63" fmla="*/ 824015 w 882653"/>
                <a:gd name="connsiteY63" fmla="*/ 27711 h 719470"/>
                <a:gd name="connsiteX64" fmla="*/ 822465 w 882653"/>
                <a:gd name="connsiteY64" fmla="*/ 24519 h 719470"/>
                <a:gd name="connsiteX65" fmla="*/ 808057 w 882653"/>
                <a:gd name="connsiteY65" fmla="*/ 16768 h 719470"/>
                <a:gd name="connsiteX66" fmla="*/ 802129 w 882653"/>
                <a:gd name="connsiteY66" fmla="*/ 20689 h 719470"/>
                <a:gd name="connsiteX67" fmla="*/ 796294 w 882653"/>
                <a:gd name="connsiteY67" fmla="*/ 29808 h 719470"/>
                <a:gd name="connsiteX68" fmla="*/ 794014 w 882653"/>
                <a:gd name="connsiteY68" fmla="*/ 37103 h 719470"/>
                <a:gd name="connsiteX69" fmla="*/ 794014 w 882653"/>
                <a:gd name="connsiteY69" fmla="*/ 44307 h 719470"/>
                <a:gd name="connsiteX70" fmla="*/ 787175 w 882653"/>
                <a:gd name="connsiteY70" fmla="*/ 49414 h 719470"/>
                <a:gd name="connsiteX71" fmla="*/ 787175 w 882653"/>
                <a:gd name="connsiteY71" fmla="*/ 45766 h 719470"/>
                <a:gd name="connsiteX72" fmla="*/ 789819 w 882653"/>
                <a:gd name="connsiteY72" fmla="*/ 39930 h 719470"/>
                <a:gd name="connsiteX73" fmla="*/ 774408 w 882653"/>
                <a:gd name="connsiteY73" fmla="*/ 38927 h 719470"/>
                <a:gd name="connsiteX74" fmla="*/ 787904 w 882653"/>
                <a:gd name="connsiteY74" fmla="*/ 29261 h 719470"/>
                <a:gd name="connsiteX75" fmla="*/ 787904 w 882653"/>
                <a:gd name="connsiteY75" fmla="*/ 24884 h 719470"/>
                <a:gd name="connsiteX76" fmla="*/ 778785 w 882653"/>
                <a:gd name="connsiteY76" fmla="*/ 27711 h 719470"/>
                <a:gd name="connsiteX77" fmla="*/ 776505 w 882653"/>
                <a:gd name="connsiteY77" fmla="*/ 23425 h 719470"/>
                <a:gd name="connsiteX78" fmla="*/ 783527 w 882653"/>
                <a:gd name="connsiteY78" fmla="*/ 20963 h 719470"/>
                <a:gd name="connsiteX79" fmla="*/ 791460 w 882653"/>
                <a:gd name="connsiteY79" fmla="*/ 18409 h 719470"/>
                <a:gd name="connsiteX80" fmla="*/ 795108 w 882653"/>
                <a:gd name="connsiteY80" fmla="*/ 9290 h 719470"/>
                <a:gd name="connsiteX81" fmla="*/ 770943 w 882653"/>
                <a:gd name="connsiteY81" fmla="*/ 719 h 719470"/>
                <a:gd name="connsiteX82" fmla="*/ 767569 w 882653"/>
                <a:gd name="connsiteY82" fmla="*/ 2634 h 719470"/>
                <a:gd name="connsiteX83" fmla="*/ 761641 w 882653"/>
                <a:gd name="connsiteY83" fmla="*/ 11753 h 719470"/>
                <a:gd name="connsiteX84" fmla="*/ 757082 w 882653"/>
                <a:gd name="connsiteY84" fmla="*/ 15035 h 719470"/>
                <a:gd name="connsiteX85" fmla="*/ 762827 w 882653"/>
                <a:gd name="connsiteY85" fmla="*/ 16494 h 719470"/>
                <a:gd name="connsiteX86" fmla="*/ 765654 w 882653"/>
                <a:gd name="connsiteY86" fmla="*/ 19960 h 719470"/>
                <a:gd name="connsiteX87" fmla="*/ 762462 w 882653"/>
                <a:gd name="connsiteY87" fmla="*/ 22239 h 719470"/>
                <a:gd name="connsiteX88" fmla="*/ 750425 w 882653"/>
                <a:gd name="connsiteY88" fmla="*/ 26981 h 719470"/>
                <a:gd name="connsiteX89" fmla="*/ 750425 w 882653"/>
                <a:gd name="connsiteY89" fmla="*/ 30173 h 719470"/>
                <a:gd name="connsiteX90" fmla="*/ 753890 w 882653"/>
                <a:gd name="connsiteY90" fmla="*/ 33638 h 719470"/>
                <a:gd name="connsiteX91" fmla="*/ 745501 w 882653"/>
                <a:gd name="connsiteY91" fmla="*/ 35188 h 719470"/>
                <a:gd name="connsiteX92" fmla="*/ 747051 w 882653"/>
                <a:gd name="connsiteY92" fmla="*/ 41024 h 719470"/>
                <a:gd name="connsiteX93" fmla="*/ 737932 w 882653"/>
                <a:gd name="connsiteY93" fmla="*/ 41936 h 719470"/>
                <a:gd name="connsiteX94" fmla="*/ 734467 w 882653"/>
                <a:gd name="connsiteY94" fmla="*/ 44307 h 719470"/>
                <a:gd name="connsiteX95" fmla="*/ 732552 w 882653"/>
                <a:gd name="connsiteY95" fmla="*/ 46496 h 719470"/>
                <a:gd name="connsiteX96" fmla="*/ 730090 w 882653"/>
                <a:gd name="connsiteY96" fmla="*/ 39748 h 719470"/>
                <a:gd name="connsiteX97" fmla="*/ 728631 w 882653"/>
                <a:gd name="connsiteY97" fmla="*/ 31541 h 719470"/>
                <a:gd name="connsiteX98" fmla="*/ 728631 w 882653"/>
                <a:gd name="connsiteY98" fmla="*/ 27893 h 719470"/>
                <a:gd name="connsiteX99" fmla="*/ 736017 w 882653"/>
                <a:gd name="connsiteY99" fmla="*/ 21236 h 719470"/>
                <a:gd name="connsiteX100" fmla="*/ 734467 w 882653"/>
                <a:gd name="connsiteY100" fmla="*/ 11023 h 719470"/>
                <a:gd name="connsiteX101" fmla="*/ 713220 w 882653"/>
                <a:gd name="connsiteY101" fmla="*/ 28258 h 719470"/>
                <a:gd name="connsiteX102" fmla="*/ 705834 w 882653"/>
                <a:gd name="connsiteY102" fmla="*/ 36647 h 719470"/>
                <a:gd name="connsiteX103" fmla="*/ 697262 w 882653"/>
                <a:gd name="connsiteY103" fmla="*/ 44034 h 719470"/>
                <a:gd name="connsiteX104" fmla="*/ 693432 w 882653"/>
                <a:gd name="connsiteY104" fmla="*/ 49414 h 719470"/>
                <a:gd name="connsiteX105" fmla="*/ 693432 w 882653"/>
                <a:gd name="connsiteY105" fmla="*/ 53973 h 719470"/>
                <a:gd name="connsiteX106" fmla="*/ 686228 w 882653"/>
                <a:gd name="connsiteY106" fmla="*/ 61542 h 719470"/>
                <a:gd name="connsiteX107" fmla="*/ 681486 w 882653"/>
                <a:gd name="connsiteY107" fmla="*/ 61542 h 719470"/>
                <a:gd name="connsiteX108" fmla="*/ 678659 w 882653"/>
                <a:gd name="connsiteY108" fmla="*/ 60448 h 719470"/>
                <a:gd name="connsiteX109" fmla="*/ 677109 w 882653"/>
                <a:gd name="connsiteY109" fmla="*/ 62363 h 719470"/>
                <a:gd name="connsiteX110" fmla="*/ 677109 w 882653"/>
                <a:gd name="connsiteY110" fmla="*/ 54703 h 719470"/>
                <a:gd name="connsiteX111" fmla="*/ 682216 w 882653"/>
                <a:gd name="connsiteY111" fmla="*/ 41845 h 719470"/>
                <a:gd name="connsiteX112" fmla="*/ 682216 w 882653"/>
                <a:gd name="connsiteY112" fmla="*/ 37468 h 719470"/>
                <a:gd name="connsiteX113" fmla="*/ 695529 w 882653"/>
                <a:gd name="connsiteY113" fmla="*/ 28349 h 719470"/>
                <a:gd name="connsiteX114" fmla="*/ 702733 w 882653"/>
                <a:gd name="connsiteY114" fmla="*/ 23607 h 719470"/>
                <a:gd name="connsiteX115" fmla="*/ 707931 w 882653"/>
                <a:gd name="connsiteY115" fmla="*/ 18045 h 719470"/>
                <a:gd name="connsiteX116" fmla="*/ 705652 w 882653"/>
                <a:gd name="connsiteY116" fmla="*/ 14671 h 719470"/>
                <a:gd name="connsiteX117" fmla="*/ 683036 w 882653"/>
                <a:gd name="connsiteY117" fmla="*/ 12573 h 719470"/>
                <a:gd name="connsiteX118" fmla="*/ 676015 w 882653"/>
                <a:gd name="connsiteY118" fmla="*/ 14032 h 719470"/>
                <a:gd name="connsiteX119" fmla="*/ 676562 w 882653"/>
                <a:gd name="connsiteY119" fmla="*/ 10476 h 719470"/>
                <a:gd name="connsiteX120" fmla="*/ 671820 w 882653"/>
                <a:gd name="connsiteY120" fmla="*/ 11205 h 719470"/>
                <a:gd name="connsiteX121" fmla="*/ 669176 w 882653"/>
                <a:gd name="connsiteY121" fmla="*/ 9108 h 719470"/>
                <a:gd name="connsiteX122" fmla="*/ 667625 w 882653"/>
                <a:gd name="connsiteY122" fmla="*/ 8014 h 719470"/>
                <a:gd name="connsiteX123" fmla="*/ 662884 w 882653"/>
                <a:gd name="connsiteY123" fmla="*/ 8926 h 719470"/>
                <a:gd name="connsiteX124" fmla="*/ 661333 w 882653"/>
                <a:gd name="connsiteY124" fmla="*/ 17497 h 719470"/>
                <a:gd name="connsiteX125" fmla="*/ 659236 w 882653"/>
                <a:gd name="connsiteY125" fmla="*/ 17497 h 719470"/>
                <a:gd name="connsiteX126" fmla="*/ 656774 w 882653"/>
                <a:gd name="connsiteY126" fmla="*/ 16586 h 719470"/>
                <a:gd name="connsiteX127" fmla="*/ 653582 w 882653"/>
                <a:gd name="connsiteY127" fmla="*/ 17133 h 719470"/>
                <a:gd name="connsiteX128" fmla="*/ 655680 w 882653"/>
                <a:gd name="connsiteY128" fmla="*/ 22239 h 719470"/>
                <a:gd name="connsiteX129" fmla="*/ 665893 w 882653"/>
                <a:gd name="connsiteY129" fmla="*/ 28167 h 719470"/>
                <a:gd name="connsiteX130" fmla="*/ 655498 w 882653"/>
                <a:gd name="connsiteY130" fmla="*/ 29899 h 719470"/>
                <a:gd name="connsiteX131" fmla="*/ 653582 w 882653"/>
                <a:gd name="connsiteY131" fmla="*/ 37103 h 719470"/>
                <a:gd name="connsiteX132" fmla="*/ 651485 w 882653"/>
                <a:gd name="connsiteY132" fmla="*/ 40477 h 719470"/>
                <a:gd name="connsiteX133" fmla="*/ 638901 w 882653"/>
                <a:gd name="connsiteY133" fmla="*/ 40477 h 719470"/>
                <a:gd name="connsiteX134" fmla="*/ 628323 w 882653"/>
                <a:gd name="connsiteY134" fmla="*/ 46222 h 719470"/>
                <a:gd name="connsiteX135" fmla="*/ 620663 w 882653"/>
                <a:gd name="connsiteY135" fmla="*/ 53061 h 719470"/>
                <a:gd name="connsiteX136" fmla="*/ 622396 w 882653"/>
                <a:gd name="connsiteY136" fmla="*/ 55523 h 719470"/>
                <a:gd name="connsiteX137" fmla="*/ 620116 w 882653"/>
                <a:gd name="connsiteY137" fmla="*/ 58168 h 719470"/>
                <a:gd name="connsiteX138" fmla="*/ 620116 w 882653"/>
                <a:gd name="connsiteY138" fmla="*/ 62727 h 719470"/>
                <a:gd name="connsiteX139" fmla="*/ 620116 w 882653"/>
                <a:gd name="connsiteY139" fmla="*/ 66101 h 719470"/>
                <a:gd name="connsiteX140" fmla="*/ 627320 w 882653"/>
                <a:gd name="connsiteY140" fmla="*/ 69019 h 719470"/>
                <a:gd name="connsiteX141" fmla="*/ 619751 w 882653"/>
                <a:gd name="connsiteY141" fmla="*/ 71299 h 719470"/>
                <a:gd name="connsiteX142" fmla="*/ 614827 w 882653"/>
                <a:gd name="connsiteY142" fmla="*/ 71299 h 719470"/>
                <a:gd name="connsiteX143" fmla="*/ 613277 w 882653"/>
                <a:gd name="connsiteY143" fmla="*/ 68199 h 719470"/>
                <a:gd name="connsiteX144" fmla="*/ 610450 w 882653"/>
                <a:gd name="connsiteY144" fmla="*/ 65554 h 719470"/>
                <a:gd name="connsiteX145" fmla="*/ 608170 w 882653"/>
                <a:gd name="connsiteY145" fmla="*/ 62910 h 719470"/>
                <a:gd name="connsiteX146" fmla="*/ 599963 w 882653"/>
                <a:gd name="connsiteY146" fmla="*/ 64642 h 719470"/>
                <a:gd name="connsiteX147" fmla="*/ 593306 w 882653"/>
                <a:gd name="connsiteY147" fmla="*/ 65919 h 719470"/>
                <a:gd name="connsiteX148" fmla="*/ 598686 w 882653"/>
                <a:gd name="connsiteY148" fmla="*/ 62910 h 719470"/>
                <a:gd name="connsiteX149" fmla="*/ 606438 w 882653"/>
                <a:gd name="connsiteY149" fmla="*/ 59445 h 719470"/>
                <a:gd name="connsiteX150" fmla="*/ 604340 w 882653"/>
                <a:gd name="connsiteY150" fmla="*/ 55341 h 719470"/>
                <a:gd name="connsiteX151" fmla="*/ 590844 w 882653"/>
                <a:gd name="connsiteY151" fmla="*/ 54338 h 719470"/>
                <a:gd name="connsiteX152" fmla="*/ 588564 w 882653"/>
                <a:gd name="connsiteY152" fmla="*/ 59080 h 719470"/>
                <a:gd name="connsiteX153" fmla="*/ 589567 w 882653"/>
                <a:gd name="connsiteY153" fmla="*/ 60812 h 719470"/>
                <a:gd name="connsiteX154" fmla="*/ 583822 w 882653"/>
                <a:gd name="connsiteY154" fmla="*/ 60083 h 719470"/>
                <a:gd name="connsiteX155" fmla="*/ 581178 w 882653"/>
                <a:gd name="connsiteY155" fmla="*/ 58897 h 719470"/>
                <a:gd name="connsiteX156" fmla="*/ 551724 w 882653"/>
                <a:gd name="connsiteY156" fmla="*/ 55159 h 719470"/>
                <a:gd name="connsiteX157" fmla="*/ 550174 w 882653"/>
                <a:gd name="connsiteY157" fmla="*/ 56071 h 719470"/>
                <a:gd name="connsiteX158" fmla="*/ 560296 w 882653"/>
                <a:gd name="connsiteY158" fmla="*/ 60812 h 719470"/>
                <a:gd name="connsiteX159" fmla="*/ 561755 w 882653"/>
                <a:gd name="connsiteY159" fmla="*/ 63274 h 719470"/>
                <a:gd name="connsiteX160" fmla="*/ 564490 w 882653"/>
                <a:gd name="connsiteY160" fmla="*/ 64278 h 719470"/>
                <a:gd name="connsiteX161" fmla="*/ 576436 w 882653"/>
                <a:gd name="connsiteY161" fmla="*/ 63092 h 719470"/>
                <a:gd name="connsiteX162" fmla="*/ 579081 w 882653"/>
                <a:gd name="connsiteY162" fmla="*/ 63092 h 719470"/>
                <a:gd name="connsiteX163" fmla="*/ 578169 w 882653"/>
                <a:gd name="connsiteY163" fmla="*/ 72941 h 719470"/>
                <a:gd name="connsiteX164" fmla="*/ 575616 w 882653"/>
                <a:gd name="connsiteY164" fmla="*/ 76041 h 719470"/>
                <a:gd name="connsiteX165" fmla="*/ 576983 w 882653"/>
                <a:gd name="connsiteY165" fmla="*/ 78047 h 719470"/>
                <a:gd name="connsiteX166" fmla="*/ 576254 w 882653"/>
                <a:gd name="connsiteY166" fmla="*/ 79780 h 719470"/>
                <a:gd name="connsiteX167" fmla="*/ 576254 w 882653"/>
                <a:gd name="connsiteY167" fmla="*/ 82607 h 719470"/>
                <a:gd name="connsiteX168" fmla="*/ 552271 w 882653"/>
                <a:gd name="connsiteY168" fmla="*/ 71846 h 719470"/>
                <a:gd name="connsiteX169" fmla="*/ 550447 w 882653"/>
                <a:gd name="connsiteY169" fmla="*/ 73305 h 719470"/>
                <a:gd name="connsiteX170" fmla="*/ 547347 w 882653"/>
                <a:gd name="connsiteY170" fmla="*/ 80145 h 719470"/>
                <a:gd name="connsiteX171" fmla="*/ 542268 w 882653"/>
                <a:gd name="connsiteY171" fmla="*/ 76606 h 719470"/>
                <a:gd name="connsiteX172" fmla="*/ 542240 w 882653"/>
                <a:gd name="connsiteY172" fmla="*/ 76406 h 719470"/>
                <a:gd name="connsiteX173" fmla="*/ 539778 w 882653"/>
                <a:gd name="connsiteY173" fmla="*/ 75220 h 719470"/>
                <a:gd name="connsiteX174" fmla="*/ 525096 w 882653"/>
                <a:gd name="connsiteY174" fmla="*/ 84978 h 719470"/>
                <a:gd name="connsiteX175" fmla="*/ 528744 w 882653"/>
                <a:gd name="connsiteY175" fmla="*/ 93458 h 719470"/>
                <a:gd name="connsiteX176" fmla="*/ 528744 w 882653"/>
                <a:gd name="connsiteY176" fmla="*/ 95920 h 719470"/>
                <a:gd name="connsiteX177" fmla="*/ 523638 w 882653"/>
                <a:gd name="connsiteY177" fmla="*/ 95920 h 719470"/>
                <a:gd name="connsiteX178" fmla="*/ 511054 w 882653"/>
                <a:gd name="connsiteY178" fmla="*/ 109872 h 719470"/>
                <a:gd name="connsiteX179" fmla="*/ 511054 w 882653"/>
                <a:gd name="connsiteY179" fmla="*/ 107136 h 719470"/>
                <a:gd name="connsiteX180" fmla="*/ 517163 w 882653"/>
                <a:gd name="connsiteY180" fmla="*/ 98656 h 719470"/>
                <a:gd name="connsiteX181" fmla="*/ 518896 w 882653"/>
                <a:gd name="connsiteY181" fmla="*/ 95373 h 719470"/>
                <a:gd name="connsiteX182" fmla="*/ 520172 w 882653"/>
                <a:gd name="connsiteY182" fmla="*/ 89537 h 719470"/>
                <a:gd name="connsiteX183" fmla="*/ 520172 w 882653"/>
                <a:gd name="connsiteY183" fmla="*/ 82880 h 719470"/>
                <a:gd name="connsiteX184" fmla="*/ 521722 w 882653"/>
                <a:gd name="connsiteY184" fmla="*/ 73761 h 719470"/>
                <a:gd name="connsiteX185" fmla="*/ 516798 w 882653"/>
                <a:gd name="connsiteY185" fmla="*/ 71846 h 719470"/>
                <a:gd name="connsiteX186" fmla="*/ 513880 w 882653"/>
                <a:gd name="connsiteY186" fmla="*/ 73305 h 719470"/>
                <a:gd name="connsiteX187" fmla="*/ 512239 w 882653"/>
                <a:gd name="connsiteY187" fmla="*/ 75038 h 719470"/>
                <a:gd name="connsiteX188" fmla="*/ 508956 w 882653"/>
                <a:gd name="connsiteY188" fmla="*/ 81148 h 719470"/>
                <a:gd name="connsiteX189" fmla="*/ 508227 w 882653"/>
                <a:gd name="connsiteY189" fmla="*/ 78321 h 719470"/>
                <a:gd name="connsiteX190" fmla="*/ 504761 w 882653"/>
                <a:gd name="connsiteY190" fmla="*/ 91543 h 719470"/>
                <a:gd name="connsiteX191" fmla="*/ 508774 w 882653"/>
                <a:gd name="connsiteY191" fmla="*/ 95920 h 719470"/>
                <a:gd name="connsiteX192" fmla="*/ 497740 w 882653"/>
                <a:gd name="connsiteY192" fmla="*/ 103033 h 719470"/>
                <a:gd name="connsiteX193" fmla="*/ 496645 w 882653"/>
                <a:gd name="connsiteY193" fmla="*/ 101118 h 719470"/>
                <a:gd name="connsiteX194" fmla="*/ 497922 w 882653"/>
                <a:gd name="connsiteY194" fmla="*/ 97653 h 719470"/>
                <a:gd name="connsiteX195" fmla="*/ 499290 w 882653"/>
                <a:gd name="connsiteY195" fmla="*/ 94644 h 719470"/>
                <a:gd name="connsiteX196" fmla="*/ 499837 w 882653"/>
                <a:gd name="connsiteY196" fmla="*/ 90084 h 719470"/>
                <a:gd name="connsiteX197" fmla="*/ 498925 w 882653"/>
                <a:gd name="connsiteY197" fmla="*/ 84339 h 719470"/>
                <a:gd name="connsiteX198" fmla="*/ 496463 w 882653"/>
                <a:gd name="connsiteY198" fmla="*/ 80418 h 719470"/>
                <a:gd name="connsiteX199" fmla="*/ 485976 w 882653"/>
                <a:gd name="connsiteY199" fmla="*/ 82059 h 719470"/>
                <a:gd name="connsiteX200" fmla="*/ 476858 w 882653"/>
                <a:gd name="connsiteY200" fmla="*/ 87622 h 719470"/>
                <a:gd name="connsiteX201" fmla="*/ 476858 w 882653"/>
                <a:gd name="connsiteY201" fmla="*/ 93093 h 719470"/>
                <a:gd name="connsiteX202" fmla="*/ 482238 w 882653"/>
                <a:gd name="connsiteY202" fmla="*/ 97288 h 719470"/>
                <a:gd name="connsiteX203" fmla="*/ 476128 w 882653"/>
                <a:gd name="connsiteY203" fmla="*/ 100115 h 719470"/>
                <a:gd name="connsiteX204" fmla="*/ 476128 w 882653"/>
                <a:gd name="connsiteY204" fmla="*/ 104310 h 719470"/>
                <a:gd name="connsiteX205" fmla="*/ 461720 w 882653"/>
                <a:gd name="connsiteY205" fmla="*/ 99385 h 719470"/>
                <a:gd name="connsiteX206" fmla="*/ 460717 w 882653"/>
                <a:gd name="connsiteY206" fmla="*/ 100297 h 719470"/>
                <a:gd name="connsiteX207" fmla="*/ 468377 w 882653"/>
                <a:gd name="connsiteY207" fmla="*/ 107592 h 719470"/>
                <a:gd name="connsiteX208" fmla="*/ 471021 w 882653"/>
                <a:gd name="connsiteY208" fmla="*/ 112517 h 719470"/>
                <a:gd name="connsiteX209" fmla="*/ 456614 w 882653"/>
                <a:gd name="connsiteY209" fmla="*/ 109781 h 719470"/>
                <a:gd name="connsiteX210" fmla="*/ 453513 w 882653"/>
                <a:gd name="connsiteY210" fmla="*/ 106042 h 719470"/>
                <a:gd name="connsiteX211" fmla="*/ 452601 w 882653"/>
                <a:gd name="connsiteY211" fmla="*/ 104127 h 719470"/>
                <a:gd name="connsiteX212" fmla="*/ 451051 w 882653"/>
                <a:gd name="connsiteY212" fmla="*/ 101300 h 719470"/>
                <a:gd name="connsiteX213" fmla="*/ 447495 w 882653"/>
                <a:gd name="connsiteY213" fmla="*/ 102759 h 719470"/>
                <a:gd name="connsiteX214" fmla="*/ 442297 w 882653"/>
                <a:gd name="connsiteY214" fmla="*/ 112699 h 719470"/>
                <a:gd name="connsiteX215" fmla="*/ 442297 w 882653"/>
                <a:gd name="connsiteY215" fmla="*/ 117806 h 719470"/>
                <a:gd name="connsiteX216" fmla="*/ 433907 w 882653"/>
                <a:gd name="connsiteY216" fmla="*/ 122000 h 719470"/>
                <a:gd name="connsiteX217" fmla="*/ 428619 w 882653"/>
                <a:gd name="connsiteY217" fmla="*/ 125557 h 719470"/>
                <a:gd name="connsiteX218" fmla="*/ 431627 w 882653"/>
                <a:gd name="connsiteY218" fmla="*/ 134129 h 719470"/>
                <a:gd name="connsiteX219" fmla="*/ 432448 w 882653"/>
                <a:gd name="connsiteY219" fmla="*/ 137138 h 719470"/>
                <a:gd name="connsiteX220" fmla="*/ 426156 w 882653"/>
                <a:gd name="connsiteY220" fmla="*/ 139053 h 719470"/>
                <a:gd name="connsiteX221" fmla="*/ 432631 w 882653"/>
                <a:gd name="connsiteY221" fmla="*/ 143247 h 719470"/>
                <a:gd name="connsiteX222" fmla="*/ 422965 w 882653"/>
                <a:gd name="connsiteY222" fmla="*/ 141971 h 719470"/>
                <a:gd name="connsiteX223" fmla="*/ 426339 w 882653"/>
                <a:gd name="connsiteY223" fmla="*/ 146895 h 719470"/>
                <a:gd name="connsiteX224" fmla="*/ 425609 w 882653"/>
                <a:gd name="connsiteY224" fmla="*/ 147442 h 719470"/>
                <a:gd name="connsiteX225" fmla="*/ 412113 w 882653"/>
                <a:gd name="connsiteY225" fmla="*/ 146895 h 719470"/>
                <a:gd name="connsiteX226" fmla="*/ 395790 w 882653"/>
                <a:gd name="connsiteY226" fmla="*/ 154099 h 719470"/>
                <a:gd name="connsiteX227" fmla="*/ 392508 w 882653"/>
                <a:gd name="connsiteY227" fmla="*/ 158294 h 719470"/>
                <a:gd name="connsiteX228" fmla="*/ 395152 w 882653"/>
                <a:gd name="connsiteY228" fmla="*/ 161485 h 719470"/>
                <a:gd name="connsiteX229" fmla="*/ 413390 w 882653"/>
                <a:gd name="connsiteY229" fmla="*/ 160938 h 719470"/>
                <a:gd name="connsiteX230" fmla="*/ 419682 w 882653"/>
                <a:gd name="connsiteY230" fmla="*/ 158658 h 719470"/>
                <a:gd name="connsiteX231" fmla="*/ 428254 w 882653"/>
                <a:gd name="connsiteY231" fmla="*/ 159570 h 719470"/>
                <a:gd name="connsiteX232" fmla="*/ 434090 w 882653"/>
                <a:gd name="connsiteY232" fmla="*/ 163218 h 719470"/>
                <a:gd name="connsiteX233" fmla="*/ 432813 w 882653"/>
                <a:gd name="connsiteY233" fmla="*/ 165133 h 719470"/>
                <a:gd name="connsiteX234" fmla="*/ 420685 w 882653"/>
                <a:gd name="connsiteY234" fmla="*/ 171607 h 719470"/>
                <a:gd name="connsiteX235" fmla="*/ 417767 w 882653"/>
                <a:gd name="connsiteY235" fmla="*/ 173887 h 719470"/>
                <a:gd name="connsiteX236" fmla="*/ 407919 w 882653"/>
                <a:gd name="connsiteY236" fmla="*/ 166227 h 719470"/>
                <a:gd name="connsiteX237" fmla="*/ 397888 w 882653"/>
                <a:gd name="connsiteY237" fmla="*/ 172519 h 719470"/>
                <a:gd name="connsiteX238" fmla="*/ 396702 w 882653"/>
                <a:gd name="connsiteY238" fmla="*/ 175528 h 719470"/>
                <a:gd name="connsiteX239" fmla="*/ 396702 w 882653"/>
                <a:gd name="connsiteY239" fmla="*/ 177079 h 719470"/>
                <a:gd name="connsiteX240" fmla="*/ 391413 w 882653"/>
                <a:gd name="connsiteY240" fmla="*/ 175528 h 719470"/>
                <a:gd name="connsiteX241" fmla="*/ 392143 w 882653"/>
                <a:gd name="connsiteY241" fmla="*/ 177626 h 719470"/>
                <a:gd name="connsiteX242" fmla="*/ 386854 w 882653"/>
                <a:gd name="connsiteY242" fmla="*/ 182003 h 719470"/>
                <a:gd name="connsiteX243" fmla="*/ 393237 w 882653"/>
                <a:gd name="connsiteY243" fmla="*/ 181091 h 719470"/>
                <a:gd name="connsiteX244" fmla="*/ 391413 w 882653"/>
                <a:gd name="connsiteY244" fmla="*/ 183736 h 719470"/>
                <a:gd name="connsiteX245" fmla="*/ 388313 w 882653"/>
                <a:gd name="connsiteY245" fmla="*/ 185103 h 719470"/>
                <a:gd name="connsiteX246" fmla="*/ 390228 w 882653"/>
                <a:gd name="connsiteY246" fmla="*/ 187748 h 719470"/>
                <a:gd name="connsiteX247" fmla="*/ 389134 w 882653"/>
                <a:gd name="connsiteY247" fmla="*/ 191669 h 719470"/>
                <a:gd name="connsiteX248" fmla="*/ 384392 w 882653"/>
                <a:gd name="connsiteY248" fmla="*/ 192672 h 719470"/>
                <a:gd name="connsiteX249" fmla="*/ 387401 w 882653"/>
                <a:gd name="connsiteY249" fmla="*/ 195134 h 719470"/>
                <a:gd name="connsiteX250" fmla="*/ 380562 w 882653"/>
                <a:gd name="connsiteY250" fmla="*/ 191304 h 719470"/>
                <a:gd name="connsiteX251" fmla="*/ 378829 w 882653"/>
                <a:gd name="connsiteY251" fmla="*/ 180544 h 719470"/>
                <a:gd name="connsiteX252" fmla="*/ 372172 w 882653"/>
                <a:gd name="connsiteY252" fmla="*/ 174799 h 719470"/>
                <a:gd name="connsiteX253" fmla="*/ 364057 w 882653"/>
                <a:gd name="connsiteY253" fmla="*/ 181820 h 719470"/>
                <a:gd name="connsiteX254" fmla="*/ 361594 w 882653"/>
                <a:gd name="connsiteY254" fmla="*/ 180726 h 719470"/>
                <a:gd name="connsiteX255" fmla="*/ 361594 w 882653"/>
                <a:gd name="connsiteY255" fmla="*/ 176896 h 719470"/>
                <a:gd name="connsiteX256" fmla="*/ 358312 w 882653"/>
                <a:gd name="connsiteY256" fmla="*/ 180088 h 719470"/>
                <a:gd name="connsiteX257" fmla="*/ 356032 w 882653"/>
                <a:gd name="connsiteY257" fmla="*/ 180088 h 719470"/>
                <a:gd name="connsiteX258" fmla="*/ 353022 w 882653"/>
                <a:gd name="connsiteY258" fmla="*/ 181091 h 719470"/>
                <a:gd name="connsiteX259" fmla="*/ 353022 w 882653"/>
                <a:gd name="connsiteY259" fmla="*/ 184465 h 719470"/>
                <a:gd name="connsiteX260" fmla="*/ 366336 w 882653"/>
                <a:gd name="connsiteY260" fmla="*/ 185833 h 719470"/>
                <a:gd name="connsiteX261" fmla="*/ 367066 w 882653"/>
                <a:gd name="connsiteY261" fmla="*/ 189024 h 719470"/>
                <a:gd name="connsiteX262" fmla="*/ 355120 w 882653"/>
                <a:gd name="connsiteY262" fmla="*/ 193037 h 719470"/>
                <a:gd name="connsiteX263" fmla="*/ 349740 w 882653"/>
                <a:gd name="connsiteY263" fmla="*/ 194587 h 719470"/>
                <a:gd name="connsiteX264" fmla="*/ 346548 w 882653"/>
                <a:gd name="connsiteY264" fmla="*/ 195681 h 719470"/>
                <a:gd name="connsiteX265" fmla="*/ 337429 w 882653"/>
                <a:gd name="connsiteY265" fmla="*/ 194587 h 719470"/>
                <a:gd name="connsiteX266" fmla="*/ 333782 w 882653"/>
                <a:gd name="connsiteY266" fmla="*/ 197961 h 719470"/>
                <a:gd name="connsiteX267" fmla="*/ 333782 w 882653"/>
                <a:gd name="connsiteY267" fmla="*/ 200788 h 719470"/>
                <a:gd name="connsiteX268" fmla="*/ 334511 w 882653"/>
                <a:gd name="connsiteY268" fmla="*/ 204618 h 719470"/>
                <a:gd name="connsiteX269" fmla="*/ 336426 w 882653"/>
                <a:gd name="connsiteY269" fmla="*/ 205530 h 719470"/>
                <a:gd name="connsiteX270" fmla="*/ 350469 w 882653"/>
                <a:gd name="connsiteY270" fmla="*/ 199876 h 719470"/>
                <a:gd name="connsiteX271" fmla="*/ 354664 w 882653"/>
                <a:gd name="connsiteY271" fmla="*/ 197049 h 719470"/>
                <a:gd name="connsiteX272" fmla="*/ 360956 w 882653"/>
                <a:gd name="connsiteY272" fmla="*/ 202338 h 719470"/>
                <a:gd name="connsiteX273" fmla="*/ 349375 w 882653"/>
                <a:gd name="connsiteY273" fmla="*/ 207627 h 719470"/>
                <a:gd name="connsiteX274" fmla="*/ 350652 w 882653"/>
                <a:gd name="connsiteY274" fmla="*/ 209542 h 719470"/>
                <a:gd name="connsiteX275" fmla="*/ 355667 w 882653"/>
                <a:gd name="connsiteY275" fmla="*/ 212369 h 719470"/>
                <a:gd name="connsiteX276" fmla="*/ 360227 w 882653"/>
                <a:gd name="connsiteY276" fmla="*/ 215834 h 719470"/>
                <a:gd name="connsiteX277" fmla="*/ 366062 w 882653"/>
                <a:gd name="connsiteY277" fmla="*/ 216564 h 719470"/>
                <a:gd name="connsiteX278" fmla="*/ 363418 w 882653"/>
                <a:gd name="connsiteY278" fmla="*/ 222491 h 719470"/>
                <a:gd name="connsiteX279" fmla="*/ 360956 w 882653"/>
                <a:gd name="connsiteY279" fmla="*/ 222491 h 719470"/>
                <a:gd name="connsiteX280" fmla="*/ 344998 w 882653"/>
                <a:gd name="connsiteY280" fmla="*/ 216746 h 719470"/>
                <a:gd name="connsiteX281" fmla="*/ 341806 w 882653"/>
                <a:gd name="connsiteY281" fmla="*/ 214284 h 719470"/>
                <a:gd name="connsiteX282" fmla="*/ 339344 w 882653"/>
                <a:gd name="connsiteY282" fmla="*/ 212642 h 719470"/>
                <a:gd name="connsiteX283" fmla="*/ 331502 w 882653"/>
                <a:gd name="connsiteY283" fmla="*/ 216746 h 719470"/>
                <a:gd name="connsiteX284" fmla="*/ 333782 w 882653"/>
                <a:gd name="connsiteY284" fmla="*/ 218479 h 719470"/>
                <a:gd name="connsiteX285" fmla="*/ 339709 w 882653"/>
                <a:gd name="connsiteY285" fmla="*/ 220941 h 719470"/>
                <a:gd name="connsiteX286" fmla="*/ 334146 w 882653"/>
                <a:gd name="connsiteY286" fmla="*/ 220941 h 719470"/>
                <a:gd name="connsiteX287" fmla="*/ 328675 w 882653"/>
                <a:gd name="connsiteY287" fmla="*/ 221761 h 719470"/>
                <a:gd name="connsiteX288" fmla="*/ 322200 w 882653"/>
                <a:gd name="connsiteY288" fmla="*/ 227598 h 719470"/>
                <a:gd name="connsiteX289" fmla="*/ 323113 w 882653"/>
                <a:gd name="connsiteY289" fmla="*/ 229330 h 719470"/>
                <a:gd name="connsiteX290" fmla="*/ 339344 w 882653"/>
                <a:gd name="connsiteY290" fmla="*/ 227233 h 719470"/>
                <a:gd name="connsiteX291" fmla="*/ 347277 w 882653"/>
                <a:gd name="connsiteY291" fmla="*/ 229148 h 719470"/>
                <a:gd name="connsiteX292" fmla="*/ 356396 w 882653"/>
                <a:gd name="connsiteY292" fmla="*/ 234619 h 719470"/>
                <a:gd name="connsiteX293" fmla="*/ 354299 w 882653"/>
                <a:gd name="connsiteY293" fmla="*/ 235805 h 719470"/>
                <a:gd name="connsiteX294" fmla="*/ 347095 w 882653"/>
                <a:gd name="connsiteY294" fmla="*/ 233890 h 719470"/>
                <a:gd name="connsiteX295" fmla="*/ 336791 w 882653"/>
                <a:gd name="connsiteY295" fmla="*/ 232978 h 719470"/>
                <a:gd name="connsiteX296" fmla="*/ 327125 w 882653"/>
                <a:gd name="connsiteY296" fmla="*/ 233890 h 719470"/>
                <a:gd name="connsiteX297" fmla="*/ 318736 w 882653"/>
                <a:gd name="connsiteY297" fmla="*/ 237081 h 719470"/>
                <a:gd name="connsiteX298" fmla="*/ 322566 w 882653"/>
                <a:gd name="connsiteY298" fmla="*/ 240546 h 719470"/>
                <a:gd name="connsiteX299" fmla="*/ 320650 w 882653"/>
                <a:gd name="connsiteY299" fmla="*/ 241458 h 719470"/>
                <a:gd name="connsiteX300" fmla="*/ 306789 w 882653"/>
                <a:gd name="connsiteY300" fmla="*/ 244741 h 719470"/>
                <a:gd name="connsiteX301" fmla="*/ 296120 w 882653"/>
                <a:gd name="connsiteY301" fmla="*/ 247568 h 719470"/>
                <a:gd name="connsiteX302" fmla="*/ 296759 w 882653"/>
                <a:gd name="connsiteY302" fmla="*/ 251763 h 719470"/>
                <a:gd name="connsiteX303" fmla="*/ 304328 w 882653"/>
                <a:gd name="connsiteY303" fmla="*/ 254954 h 719470"/>
                <a:gd name="connsiteX304" fmla="*/ 301136 w 882653"/>
                <a:gd name="connsiteY304" fmla="*/ 257599 h 719470"/>
                <a:gd name="connsiteX305" fmla="*/ 287457 w 882653"/>
                <a:gd name="connsiteY305" fmla="*/ 260882 h 719470"/>
                <a:gd name="connsiteX306" fmla="*/ 289555 w 882653"/>
                <a:gd name="connsiteY306" fmla="*/ 264256 h 719470"/>
                <a:gd name="connsiteX307" fmla="*/ 284996 w 882653"/>
                <a:gd name="connsiteY307" fmla="*/ 265441 h 719470"/>
                <a:gd name="connsiteX308" fmla="*/ 285725 w 882653"/>
                <a:gd name="connsiteY308" fmla="*/ 267903 h 719470"/>
                <a:gd name="connsiteX309" fmla="*/ 288187 w 882653"/>
                <a:gd name="connsiteY309" fmla="*/ 269636 h 719470"/>
                <a:gd name="connsiteX310" fmla="*/ 297306 w 882653"/>
                <a:gd name="connsiteY310" fmla="*/ 268086 h 719470"/>
                <a:gd name="connsiteX311" fmla="*/ 292929 w 882653"/>
                <a:gd name="connsiteY311" fmla="*/ 272280 h 719470"/>
                <a:gd name="connsiteX312" fmla="*/ 278156 w 882653"/>
                <a:gd name="connsiteY312" fmla="*/ 272280 h 719470"/>
                <a:gd name="connsiteX313" fmla="*/ 273597 w 882653"/>
                <a:gd name="connsiteY313" fmla="*/ 275289 h 719470"/>
                <a:gd name="connsiteX314" fmla="*/ 277335 w 882653"/>
                <a:gd name="connsiteY314" fmla="*/ 284408 h 719470"/>
                <a:gd name="connsiteX315" fmla="*/ 279433 w 882653"/>
                <a:gd name="connsiteY315" fmla="*/ 286688 h 719470"/>
                <a:gd name="connsiteX316" fmla="*/ 274509 w 882653"/>
                <a:gd name="connsiteY316" fmla="*/ 290336 h 719470"/>
                <a:gd name="connsiteX317" fmla="*/ 287457 w 882653"/>
                <a:gd name="connsiteY317" fmla="*/ 287600 h 719470"/>
                <a:gd name="connsiteX318" fmla="*/ 303963 w 882653"/>
                <a:gd name="connsiteY318" fmla="*/ 284956 h 719470"/>
                <a:gd name="connsiteX319" fmla="*/ 306060 w 882653"/>
                <a:gd name="connsiteY319" fmla="*/ 286871 h 719470"/>
                <a:gd name="connsiteX320" fmla="*/ 292382 w 882653"/>
                <a:gd name="connsiteY320" fmla="*/ 291430 h 719470"/>
                <a:gd name="connsiteX321" fmla="*/ 284722 w 882653"/>
                <a:gd name="connsiteY321" fmla="*/ 290336 h 719470"/>
                <a:gd name="connsiteX322" fmla="*/ 271864 w 882653"/>
                <a:gd name="connsiteY322" fmla="*/ 293710 h 719470"/>
                <a:gd name="connsiteX323" fmla="*/ 266119 w 882653"/>
                <a:gd name="connsiteY323" fmla="*/ 296537 h 719470"/>
                <a:gd name="connsiteX324" fmla="*/ 270679 w 882653"/>
                <a:gd name="connsiteY324" fmla="*/ 297904 h 719470"/>
                <a:gd name="connsiteX325" fmla="*/ 272593 w 882653"/>
                <a:gd name="connsiteY325" fmla="*/ 299637 h 719470"/>
                <a:gd name="connsiteX326" fmla="*/ 272046 w 882653"/>
                <a:gd name="connsiteY326" fmla="*/ 302829 h 719470"/>
                <a:gd name="connsiteX327" fmla="*/ 279068 w 882653"/>
                <a:gd name="connsiteY327" fmla="*/ 309121 h 719470"/>
                <a:gd name="connsiteX328" fmla="*/ 272959 w 882653"/>
                <a:gd name="connsiteY328" fmla="*/ 305838 h 719470"/>
                <a:gd name="connsiteX329" fmla="*/ 268034 w 882653"/>
                <a:gd name="connsiteY329" fmla="*/ 305291 h 719470"/>
                <a:gd name="connsiteX330" fmla="*/ 260466 w 882653"/>
                <a:gd name="connsiteY330" fmla="*/ 314410 h 719470"/>
                <a:gd name="connsiteX331" fmla="*/ 260466 w 882653"/>
                <a:gd name="connsiteY331" fmla="*/ 318422 h 719470"/>
                <a:gd name="connsiteX332" fmla="*/ 254994 w 882653"/>
                <a:gd name="connsiteY332" fmla="*/ 320155 h 719470"/>
                <a:gd name="connsiteX333" fmla="*/ 254994 w 882653"/>
                <a:gd name="connsiteY333" fmla="*/ 326994 h 719470"/>
                <a:gd name="connsiteX334" fmla="*/ 259736 w 882653"/>
                <a:gd name="connsiteY334" fmla="*/ 328909 h 719470"/>
                <a:gd name="connsiteX335" fmla="*/ 262198 w 882653"/>
                <a:gd name="connsiteY335" fmla="*/ 331553 h 719470"/>
                <a:gd name="connsiteX336" fmla="*/ 263110 w 882653"/>
                <a:gd name="connsiteY336" fmla="*/ 334380 h 719470"/>
                <a:gd name="connsiteX337" fmla="*/ 260101 w 882653"/>
                <a:gd name="connsiteY337" fmla="*/ 334380 h 719470"/>
                <a:gd name="connsiteX338" fmla="*/ 250982 w 882653"/>
                <a:gd name="connsiteY338" fmla="*/ 327723 h 719470"/>
                <a:gd name="connsiteX339" fmla="*/ 248884 w 882653"/>
                <a:gd name="connsiteY339" fmla="*/ 327723 h 719470"/>
                <a:gd name="connsiteX340" fmla="*/ 243960 w 882653"/>
                <a:gd name="connsiteY340" fmla="*/ 341037 h 719470"/>
                <a:gd name="connsiteX341" fmla="*/ 245419 w 882653"/>
                <a:gd name="connsiteY341" fmla="*/ 342405 h 719470"/>
                <a:gd name="connsiteX342" fmla="*/ 254538 w 882653"/>
                <a:gd name="connsiteY342" fmla="*/ 342405 h 719470"/>
                <a:gd name="connsiteX343" fmla="*/ 254538 w 882653"/>
                <a:gd name="connsiteY343" fmla="*/ 346144 h 719470"/>
                <a:gd name="connsiteX344" fmla="*/ 253626 w 882653"/>
                <a:gd name="connsiteY344" fmla="*/ 347876 h 719470"/>
                <a:gd name="connsiteX345" fmla="*/ 260648 w 882653"/>
                <a:gd name="connsiteY345" fmla="*/ 346326 h 719470"/>
                <a:gd name="connsiteX346" fmla="*/ 259645 w 882653"/>
                <a:gd name="connsiteY346" fmla="*/ 348241 h 719470"/>
                <a:gd name="connsiteX347" fmla="*/ 251164 w 882653"/>
                <a:gd name="connsiteY347" fmla="*/ 352983 h 719470"/>
                <a:gd name="connsiteX348" fmla="*/ 250526 w 882653"/>
                <a:gd name="connsiteY348" fmla="*/ 350885 h 719470"/>
                <a:gd name="connsiteX349" fmla="*/ 248328 w 882653"/>
                <a:gd name="connsiteY349" fmla="*/ 345934 h 719470"/>
                <a:gd name="connsiteX350" fmla="*/ 245511 w 882653"/>
                <a:gd name="connsiteY350" fmla="*/ 345961 h 719470"/>
                <a:gd name="connsiteX351" fmla="*/ 236392 w 882653"/>
                <a:gd name="connsiteY351" fmla="*/ 348423 h 719470"/>
                <a:gd name="connsiteX352" fmla="*/ 229735 w 882653"/>
                <a:gd name="connsiteY352" fmla="*/ 355262 h 719470"/>
                <a:gd name="connsiteX353" fmla="*/ 234933 w 882653"/>
                <a:gd name="connsiteY353" fmla="*/ 354168 h 719470"/>
                <a:gd name="connsiteX354" fmla="*/ 214597 w 882653"/>
                <a:gd name="connsiteY354" fmla="*/ 368211 h 719470"/>
                <a:gd name="connsiteX355" fmla="*/ 217060 w 882653"/>
                <a:gd name="connsiteY355" fmla="*/ 369944 h 719470"/>
                <a:gd name="connsiteX356" fmla="*/ 231285 w 882653"/>
                <a:gd name="connsiteY356" fmla="*/ 363287 h 719470"/>
                <a:gd name="connsiteX357" fmla="*/ 229370 w 882653"/>
                <a:gd name="connsiteY357" fmla="*/ 367846 h 719470"/>
                <a:gd name="connsiteX358" fmla="*/ 225814 w 882653"/>
                <a:gd name="connsiteY358" fmla="*/ 371585 h 719470"/>
                <a:gd name="connsiteX359" fmla="*/ 220251 w 882653"/>
                <a:gd name="connsiteY359" fmla="*/ 375780 h 719470"/>
                <a:gd name="connsiteX360" fmla="*/ 223078 w 882653"/>
                <a:gd name="connsiteY360" fmla="*/ 382254 h 719470"/>
                <a:gd name="connsiteX361" fmla="*/ 220433 w 882653"/>
                <a:gd name="connsiteY361" fmla="*/ 385902 h 719470"/>
                <a:gd name="connsiteX362" fmla="*/ 217971 w 882653"/>
                <a:gd name="connsiteY362" fmla="*/ 389276 h 719470"/>
                <a:gd name="connsiteX363" fmla="*/ 211679 w 882653"/>
                <a:gd name="connsiteY363" fmla="*/ 391191 h 719470"/>
                <a:gd name="connsiteX364" fmla="*/ 210950 w 882653"/>
                <a:gd name="connsiteY364" fmla="*/ 386084 h 719470"/>
                <a:gd name="connsiteX365" fmla="*/ 198822 w 882653"/>
                <a:gd name="connsiteY365" fmla="*/ 385264 h 719470"/>
                <a:gd name="connsiteX366" fmla="*/ 183046 w 882653"/>
                <a:gd name="connsiteY366" fmla="*/ 395751 h 719470"/>
                <a:gd name="connsiteX367" fmla="*/ 180766 w 882653"/>
                <a:gd name="connsiteY367" fmla="*/ 400310 h 719470"/>
                <a:gd name="connsiteX368" fmla="*/ 180219 w 882653"/>
                <a:gd name="connsiteY368" fmla="*/ 402954 h 719470"/>
                <a:gd name="connsiteX369" fmla="*/ 169732 w 882653"/>
                <a:gd name="connsiteY369" fmla="*/ 412073 h 719470"/>
                <a:gd name="connsiteX370" fmla="*/ 171100 w 882653"/>
                <a:gd name="connsiteY370" fmla="*/ 413441 h 719470"/>
                <a:gd name="connsiteX371" fmla="*/ 171647 w 882653"/>
                <a:gd name="connsiteY371" fmla="*/ 415539 h 719470"/>
                <a:gd name="connsiteX372" fmla="*/ 159063 w 882653"/>
                <a:gd name="connsiteY372" fmla="*/ 423472 h 719470"/>
                <a:gd name="connsiteX373" fmla="*/ 157969 w 882653"/>
                <a:gd name="connsiteY373" fmla="*/ 426937 h 719470"/>
                <a:gd name="connsiteX374" fmla="*/ 167088 w 882653"/>
                <a:gd name="connsiteY374" fmla="*/ 425934 h 719470"/>
                <a:gd name="connsiteX375" fmla="*/ 168182 w 882653"/>
                <a:gd name="connsiteY375" fmla="*/ 428396 h 719470"/>
                <a:gd name="connsiteX376" fmla="*/ 165173 w 882653"/>
                <a:gd name="connsiteY376" fmla="*/ 435418 h 719470"/>
                <a:gd name="connsiteX377" fmla="*/ 174292 w 882653"/>
                <a:gd name="connsiteY377" fmla="*/ 438062 h 719470"/>
                <a:gd name="connsiteX378" fmla="*/ 195356 w 882653"/>
                <a:gd name="connsiteY378" fmla="*/ 427302 h 719470"/>
                <a:gd name="connsiteX379" fmla="*/ 203381 w 882653"/>
                <a:gd name="connsiteY379" fmla="*/ 420098 h 719470"/>
                <a:gd name="connsiteX380" fmla="*/ 199733 w 882653"/>
                <a:gd name="connsiteY380" fmla="*/ 418548 h 719470"/>
                <a:gd name="connsiteX381" fmla="*/ 197272 w 882653"/>
                <a:gd name="connsiteY381" fmla="*/ 417818 h 719470"/>
                <a:gd name="connsiteX382" fmla="*/ 212317 w 882653"/>
                <a:gd name="connsiteY382" fmla="*/ 407696 h 719470"/>
                <a:gd name="connsiteX383" fmla="*/ 216421 w 882653"/>
                <a:gd name="connsiteY383" fmla="*/ 408699 h 719470"/>
                <a:gd name="connsiteX384" fmla="*/ 214780 w 882653"/>
                <a:gd name="connsiteY384" fmla="*/ 413259 h 719470"/>
                <a:gd name="connsiteX385" fmla="*/ 207576 w 882653"/>
                <a:gd name="connsiteY385" fmla="*/ 418183 h 719470"/>
                <a:gd name="connsiteX386" fmla="*/ 214597 w 882653"/>
                <a:gd name="connsiteY386" fmla="*/ 424019 h 719470"/>
                <a:gd name="connsiteX387" fmla="*/ 200098 w 882653"/>
                <a:gd name="connsiteY387" fmla="*/ 431041 h 719470"/>
                <a:gd name="connsiteX388" fmla="*/ 192347 w 882653"/>
                <a:gd name="connsiteY388" fmla="*/ 435418 h 719470"/>
                <a:gd name="connsiteX389" fmla="*/ 195539 w 882653"/>
                <a:gd name="connsiteY389" fmla="*/ 434871 h 719470"/>
                <a:gd name="connsiteX390" fmla="*/ 196359 w 882653"/>
                <a:gd name="connsiteY390" fmla="*/ 436421 h 719470"/>
                <a:gd name="connsiteX391" fmla="*/ 196359 w 882653"/>
                <a:gd name="connsiteY391" fmla="*/ 439065 h 719470"/>
                <a:gd name="connsiteX392" fmla="*/ 195539 w 882653"/>
                <a:gd name="connsiteY392" fmla="*/ 441710 h 719470"/>
                <a:gd name="connsiteX393" fmla="*/ 168182 w 882653"/>
                <a:gd name="connsiteY393" fmla="*/ 446999 h 719470"/>
                <a:gd name="connsiteX394" fmla="*/ 165173 w 882653"/>
                <a:gd name="connsiteY394" fmla="*/ 446999 h 719470"/>
                <a:gd name="connsiteX395" fmla="*/ 165173 w 882653"/>
                <a:gd name="connsiteY395" fmla="*/ 439613 h 719470"/>
                <a:gd name="connsiteX396" fmla="*/ 160066 w 882653"/>
                <a:gd name="connsiteY396" fmla="*/ 433138 h 719470"/>
                <a:gd name="connsiteX397" fmla="*/ 155689 w 882653"/>
                <a:gd name="connsiteY397" fmla="*/ 433138 h 719470"/>
                <a:gd name="connsiteX398" fmla="*/ 146570 w 882653"/>
                <a:gd name="connsiteY398" fmla="*/ 436968 h 719470"/>
                <a:gd name="connsiteX399" fmla="*/ 143561 w 882653"/>
                <a:gd name="connsiteY399" fmla="*/ 439248 h 719470"/>
                <a:gd name="connsiteX400" fmla="*/ 148850 w 882653"/>
                <a:gd name="connsiteY400" fmla="*/ 440342 h 719470"/>
                <a:gd name="connsiteX401" fmla="*/ 148303 w 882653"/>
                <a:gd name="connsiteY401" fmla="*/ 442986 h 719470"/>
                <a:gd name="connsiteX402" fmla="*/ 140643 w 882653"/>
                <a:gd name="connsiteY402" fmla="*/ 449096 h 719470"/>
                <a:gd name="connsiteX403" fmla="*/ 138363 w 882653"/>
                <a:gd name="connsiteY403" fmla="*/ 449096 h 719470"/>
                <a:gd name="connsiteX404" fmla="*/ 136904 w 882653"/>
                <a:gd name="connsiteY404" fmla="*/ 443990 h 719470"/>
                <a:gd name="connsiteX405" fmla="*/ 131159 w 882653"/>
                <a:gd name="connsiteY405" fmla="*/ 442439 h 719470"/>
                <a:gd name="connsiteX406" fmla="*/ 123773 w 882653"/>
                <a:gd name="connsiteY406" fmla="*/ 446634 h 719470"/>
                <a:gd name="connsiteX407" fmla="*/ 120946 w 882653"/>
                <a:gd name="connsiteY407" fmla="*/ 451558 h 719470"/>
                <a:gd name="connsiteX408" fmla="*/ 125870 w 882653"/>
                <a:gd name="connsiteY408" fmla="*/ 456300 h 719470"/>
                <a:gd name="connsiteX409" fmla="*/ 108362 w 882653"/>
                <a:gd name="connsiteY409" fmla="*/ 460495 h 719470"/>
                <a:gd name="connsiteX410" fmla="*/ 116204 w 882653"/>
                <a:gd name="connsiteY410" fmla="*/ 465054 h 719470"/>
                <a:gd name="connsiteX411" fmla="*/ 124502 w 882653"/>
                <a:gd name="connsiteY411" fmla="*/ 469979 h 719470"/>
                <a:gd name="connsiteX412" fmla="*/ 123226 w 882653"/>
                <a:gd name="connsiteY412" fmla="*/ 474538 h 719470"/>
                <a:gd name="connsiteX413" fmla="*/ 117298 w 882653"/>
                <a:gd name="connsiteY413" fmla="*/ 472623 h 719470"/>
                <a:gd name="connsiteX414" fmla="*/ 111006 w 882653"/>
                <a:gd name="connsiteY414" fmla="*/ 468702 h 719470"/>
                <a:gd name="connsiteX415" fmla="*/ 101887 w 882653"/>
                <a:gd name="connsiteY415" fmla="*/ 461680 h 719470"/>
                <a:gd name="connsiteX416" fmla="*/ 103073 w 882653"/>
                <a:gd name="connsiteY416" fmla="*/ 466787 h 719470"/>
                <a:gd name="connsiteX417" fmla="*/ 113469 w 882653"/>
                <a:gd name="connsiteY417" fmla="*/ 475906 h 719470"/>
                <a:gd name="connsiteX418" fmla="*/ 110824 w 882653"/>
                <a:gd name="connsiteY418" fmla="*/ 475906 h 719470"/>
                <a:gd name="connsiteX419" fmla="*/ 94319 w 882653"/>
                <a:gd name="connsiteY419" fmla="*/ 468155 h 719470"/>
                <a:gd name="connsiteX420" fmla="*/ 82555 w 882653"/>
                <a:gd name="connsiteY420" fmla="*/ 468884 h 719470"/>
                <a:gd name="connsiteX421" fmla="*/ 73984 w 882653"/>
                <a:gd name="connsiteY421" fmla="*/ 465419 h 719470"/>
                <a:gd name="connsiteX422" fmla="*/ 66597 w 882653"/>
                <a:gd name="connsiteY422" fmla="*/ 470799 h 719470"/>
                <a:gd name="connsiteX423" fmla="*/ 73436 w 882653"/>
                <a:gd name="connsiteY423" fmla="*/ 474356 h 719470"/>
                <a:gd name="connsiteX424" fmla="*/ 71339 w 882653"/>
                <a:gd name="connsiteY424" fmla="*/ 476453 h 719470"/>
                <a:gd name="connsiteX425" fmla="*/ 69424 w 882653"/>
                <a:gd name="connsiteY425" fmla="*/ 479553 h 719470"/>
                <a:gd name="connsiteX426" fmla="*/ 84653 w 882653"/>
                <a:gd name="connsiteY426" fmla="*/ 480465 h 719470"/>
                <a:gd name="connsiteX427" fmla="*/ 95778 w 882653"/>
                <a:gd name="connsiteY427" fmla="*/ 479097 h 719470"/>
                <a:gd name="connsiteX428" fmla="*/ 100793 w 882653"/>
                <a:gd name="connsiteY428" fmla="*/ 480648 h 719470"/>
                <a:gd name="connsiteX429" fmla="*/ 83467 w 882653"/>
                <a:gd name="connsiteY429" fmla="*/ 485207 h 719470"/>
                <a:gd name="connsiteX430" fmla="*/ 87662 w 882653"/>
                <a:gd name="connsiteY430" fmla="*/ 488399 h 719470"/>
                <a:gd name="connsiteX431" fmla="*/ 86476 w 882653"/>
                <a:gd name="connsiteY431" fmla="*/ 490952 h 719470"/>
                <a:gd name="connsiteX432" fmla="*/ 69607 w 882653"/>
                <a:gd name="connsiteY432" fmla="*/ 485937 h 719470"/>
                <a:gd name="connsiteX433" fmla="*/ 51369 w 882653"/>
                <a:gd name="connsiteY433" fmla="*/ 487122 h 719470"/>
                <a:gd name="connsiteX434" fmla="*/ 43617 w 882653"/>
                <a:gd name="connsiteY434" fmla="*/ 489949 h 719470"/>
                <a:gd name="connsiteX435" fmla="*/ 51186 w 882653"/>
                <a:gd name="connsiteY435" fmla="*/ 490952 h 719470"/>
                <a:gd name="connsiteX436" fmla="*/ 51733 w 882653"/>
                <a:gd name="connsiteY436" fmla="*/ 492593 h 719470"/>
                <a:gd name="connsiteX437" fmla="*/ 50457 w 882653"/>
                <a:gd name="connsiteY437" fmla="*/ 494873 h 719470"/>
                <a:gd name="connsiteX438" fmla="*/ 60305 w 882653"/>
                <a:gd name="connsiteY438" fmla="*/ 493414 h 719470"/>
                <a:gd name="connsiteX439" fmla="*/ 62949 w 882653"/>
                <a:gd name="connsiteY439" fmla="*/ 495694 h 719470"/>
                <a:gd name="connsiteX440" fmla="*/ 50183 w 882653"/>
                <a:gd name="connsiteY440" fmla="*/ 497974 h 719470"/>
                <a:gd name="connsiteX441" fmla="*/ 52281 w 882653"/>
                <a:gd name="connsiteY441" fmla="*/ 504448 h 719470"/>
                <a:gd name="connsiteX442" fmla="*/ 53283 w 882653"/>
                <a:gd name="connsiteY442" fmla="*/ 508004 h 719470"/>
                <a:gd name="connsiteX443" fmla="*/ 44165 w 882653"/>
                <a:gd name="connsiteY443" fmla="*/ 498886 h 719470"/>
                <a:gd name="connsiteX444" fmla="*/ 35046 w 882653"/>
                <a:gd name="connsiteY444" fmla="*/ 506910 h 719470"/>
                <a:gd name="connsiteX445" fmla="*/ 37690 w 882653"/>
                <a:gd name="connsiteY445" fmla="*/ 512381 h 719470"/>
                <a:gd name="connsiteX446" fmla="*/ 31216 w 882653"/>
                <a:gd name="connsiteY446" fmla="*/ 514297 h 719470"/>
                <a:gd name="connsiteX447" fmla="*/ 29119 w 882653"/>
                <a:gd name="connsiteY447" fmla="*/ 514297 h 719470"/>
                <a:gd name="connsiteX448" fmla="*/ 26292 w 882653"/>
                <a:gd name="connsiteY448" fmla="*/ 508734 h 719470"/>
                <a:gd name="connsiteX449" fmla="*/ 20000 w 882653"/>
                <a:gd name="connsiteY449" fmla="*/ 509190 h 719470"/>
                <a:gd name="connsiteX450" fmla="*/ 15805 w 882653"/>
                <a:gd name="connsiteY450" fmla="*/ 510102 h 719470"/>
                <a:gd name="connsiteX451" fmla="*/ 14346 w 882653"/>
                <a:gd name="connsiteY451" fmla="*/ 512746 h 719470"/>
                <a:gd name="connsiteX452" fmla="*/ 7507 w 882653"/>
                <a:gd name="connsiteY452" fmla="*/ 508187 h 719470"/>
                <a:gd name="connsiteX453" fmla="*/ 12613 w 882653"/>
                <a:gd name="connsiteY453" fmla="*/ 515026 h 719470"/>
                <a:gd name="connsiteX454" fmla="*/ 12613 w 882653"/>
                <a:gd name="connsiteY454" fmla="*/ 517853 h 719470"/>
                <a:gd name="connsiteX455" fmla="*/ 7233 w 882653"/>
                <a:gd name="connsiteY455" fmla="*/ 521500 h 719470"/>
                <a:gd name="connsiteX456" fmla="*/ 27568 w 882653"/>
                <a:gd name="connsiteY456" fmla="*/ 522868 h 719470"/>
                <a:gd name="connsiteX457" fmla="*/ 42979 w 882653"/>
                <a:gd name="connsiteY457" fmla="*/ 524327 h 719470"/>
                <a:gd name="connsiteX458" fmla="*/ 46444 w 882653"/>
                <a:gd name="connsiteY458" fmla="*/ 525877 h 719470"/>
                <a:gd name="connsiteX459" fmla="*/ 34225 w 882653"/>
                <a:gd name="connsiteY459" fmla="*/ 530437 h 719470"/>
                <a:gd name="connsiteX460" fmla="*/ 31763 w 882653"/>
                <a:gd name="connsiteY460" fmla="*/ 529434 h 719470"/>
                <a:gd name="connsiteX461" fmla="*/ 29666 w 882653"/>
                <a:gd name="connsiteY461" fmla="*/ 525877 h 719470"/>
                <a:gd name="connsiteX462" fmla="*/ 20547 w 882653"/>
                <a:gd name="connsiteY462" fmla="*/ 523963 h 719470"/>
                <a:gd name="connsiteX463" fmla="*/ 11428 w 882653"/>
                <a:gd name="connsiteY463" fmla="*/ 524874 h 719470"/>
                <a:gd name="connsiteX464" fmla="*/ 941 w 882653"/>
                <a:gd name="connsiteY464" fmla="*/ 533264 h 719470"/>
                <a:gd name="connsiteX465" fmla="*/ 3403 w 882653"/>
                <a:gd name="connsiteY465" fmla="*/ 535361 h 719470"/>
                <a:gd name="connsiteX466" fmla="*/ 11154 w 882653"/>
                <a:gd name="connsiteY466" fmla="*/ 537276 h 719470"/>
                <a:gd name="connsiteX467" fmla="*/ 11154 w 882653"/>
                <a:gd name="connsiteY467" fmla="*/ 539191 h 719470"/>
                <a:gd name="connsiteX468" fmla="*/ 12704 w 882653"/>
                <a:gd name="connsiteY468" fmla="*/ 542018 h 719470"/>
                <a:gd name="connsiteX469" fmla="*/ 14984 w 882653"/>
                <a:gd name="connsiteY469" fmla="*/ 544115 h 719470"/>
                <a:gd name="connsiteX470" fmla="*/ 8692 w 882653"/>
                <a:gd name="connsiteY470" fmla="*/ 545666 h 719470"/>
                <a:gd name="connsiteX471" fmla="*/ 3950 w 882653"/>
                <a:gd name="connsiteY471" fmla="*/ 548310 h 719470"/>
                <a:gd name="connsiteX472" fmla="*/ 6595 w 882653"/>
                <a:gd name="connsiteY472" fmla="*/ 550955 h 719470"/>
                <a:gd name="connsiteX473" fmla="*/ 14984 w 882653"/>
                <a:gd name="connsiteY473" fmla="*/ 549769 h 719470"/>
                <a:gd name="connsiteX474" fmla="*/ 7963 w 882653"/>
                <a:gd name="connsiteY474" fmla="*/ 552687 h 719470"/>
                <a:gd name="connsiteX475" fmla="*/ 3221 w 882653"/>
                <a:gd name="connsiteY475" fmla="*/ 557794 h 719470"/>
                <a:gd name="connsiteX476" fmla="*/ 14802 w 882653"/>
                <a:gd name="connsiteY476" fmla="*/ 565180 h 719470"/>
                <a:gd name="connsiteX477" fmla="*/ 37964 w 882653"/>
                <a:gd name="connsiteY477" fmla="*/ 561806 h 719470"/>
                <a:gd name="connsiteX478" fmla="*/ 52372 w 882653"/>
                <a:gd name="connsiteY478" fmla="*/ 560985 h 719470"/>
                <a:gd name="connsiteX479" fmla="*/ 57114 w 882653"/>
                <a:gd name="connsiteY479" fmla="*/ 559162 h 719470"/>
                <a:gd name="connsiteX480" fmla="*/ 77631 w 882653"/>
                <a:gd name="connsiteY480" fmla="*/ 560985 h 719470"/>
                <a:gd name="connsiteX481" fmla="*/ 78999 w 882653"/>
                <a:gd name="connsiteY481" fmla="*/ 557976 h 719470"/>
                <a:gd name="connsiteX482" fmla="*/ 76902 w 882653"/>
                <a:gd name="connsiteY482" fmla="*/ 552049 h 719470"/>
                <a:gd name="connsiteX483" fmla="*/ 81644 w 882653"/>
                <a:gd name="connsiteY483" fmla="*/ 549404 h 719470"/>
                <a:gd name="connsiteX484" fmla="*/ 80914 w 882653"/>
                <a:gd name="connsiteY484" fmla="*/ 558523 h 719470"/>
                <a:gd name="connsiteX485" fmla="*/ 82829 w 882653"/>
                <a:gd name="connsiteY485" fmla="*/ 561715 h 719470"/>
                <a:gd name="connsiteX486" fmla="*/ 70792 w 882653"/>
                <a:gd name="connsiteY486" fmla="*/ 569375 h 719470"/>
                <a:gd name="connsiteX487" fmla="*/ 72342 w 882653"/>
                <a:gd name="connsiteY487" fmla="*/ 575393 h 719470"/>
                <a:gd name="connsiteX488" fmla="*/ 65503 w 882653"/>
                <a:gd name="connsiteY488" fmla="*/ 571837 h 719470"/>
                <a:gd name="connsiteX489" fmla="*/ 65503 w 882653"/>
                <a:gd name="connsiteY489" fmla="*/ 567095 h 719470"/>
                <a:gd name="connsiteX490" fmla="*/ 54104 w 882653"/>
                <a:gd name="connsiteY490" fmla="*/ 564086 h 719470"/>
                <a:gd name="connsiteX491" fmla="*/ 49180 w 882653"/>
                <a:gd name="connsiteY491" fmla="*/ 568007 h 719470"/>
                <a:gd name="connsiteX492" fmla="*/ 46171 w 882653"/>
                <a:gd name="connsiteY492" fmla="*/ 568007 h 719470"/>
                <a:gd name="connsiteX493" fmla="*/ 34590 w 882653"/>
                <a:gd name="connsiteY493" fmla="*/ 564633 h 719470"/>
                <a:gd name="connsiteX494" fmla="*/ 10060 w 882653"/>
                <a:gd name="connsiteY494" fmla="*/ 566183 h 719470"/>
                <a:gd name="connsiteX495" fmla="*/ 5500 w 882653"/>
                <a:gd name="connsiteY495" fmla="*/ 569192 h 719470"/>
                <a:gd name="connsiteX496" fmla="*/ 7233 w 882653"/>
                <a:gd name="connsiteY496" fmla="*/ 572384 h 719470"/>
                <a:gd name="connsiteX497" fmla="*/ 5500 w 882653"/>
                <a:gd name="connsiteY497" fmla="*/ 576943 h 719470"/>
                <a:gd name="connsiteX498" fmla="*/ 13069 w 882653"/>
                <a:gd name="connsiteY498" fmla="*/ 576943 h 719470"/>
                <a:gd name="connsiteX499" fmla="*/ 11911 w 882653"/>
                <a:gd name="connsiteY499" fmla="*/ 581439 h 719470"/>
                <a:gd name="connsiteX500" fmla="*/ 13069 w 882653"/>
                <a:gd name="connsiteY500" fmla="*/ 582597 h 719470"/>
                <a:gd name="connsiteX501" fmla="*/ 13069 w 882653"/>
                <a:gd name="connsiteY501" fmla="*/ 585242 h 719470"/>
                <a:gd name="connsiteX502" fmla="*/ 7598 w 882653"/>
                <a:gd name="connsiteY502" fmla="*/ 589983 h 719470"/>
                <a:gd name="connsiteX503" fmla="*/ 15166 w 882653"/>
                <a:gd name="connsiteY503" fmla="*/ 589983 h 719470"/>
                <a:gd name="connsiteX504" fmla="*/ 25198 w 882653"/>
                <a:gd name="connsiteY504" fmla="*/ 583692 h 719470"/>
                <a:gd name="connsiteX505" fmla="*/ 25835 w 882653"/>
                <a:gd name="connsiteY505" fmla="*/ 586974 h 719470"/>
                <a:gd name="connsiteX506" fmla="*/ 19179 w 882653"/>
                <a:gd name="connsiteY506" fmla="*/ 598008 h 719470"/>
                <a:gd name="connsiteX507" fmla="*/ 10060 w 882653"/>
                <a:gd name="connsiteY507" fmla="*/ 594725 h 719470"/>
                <a:gd name="connsiteX508" fmla="*/ 7416 w 882653"/>
                <a:gd name="connsiteY508" fmla="*/ 603297 h 719470"/>
                <a:gd name="connsiteX509" fmla="*/ 12704 w 882653"/>
                <a:gd name="connsiteY509" fmla="*/ 609772 h 719470"/>
                <a:gd name="connsiteX510" fmla="*/ 17082 w 882653"/>
                <a:gd name="connsiteY510" fmla="*/ 610866 h 719470"/>
                <a:gd name="connsiteX511" fmla="*/ 20729 w 882653"/>
                <a:gd name="connsiteY511" fmla="*/ 608586 h 719470"/>
                <a:gd name="connsiteX512" fmla="*/ 24285 w 882653"/>
                <a:gd name="connsiteY512" fmla="*/ 610866 h 719470"/>
                <a:gd name="connsiteX513" fmla="*/ 26565 w 882653"/>
                <a:gd name="connsiteY513" fmla="*/ 612963 h 719470"/>
                <a:gd name="connsiteX514" fmla="*/ 26565 w 882653"/>
                <a:gd name="connsiteY514" fmla="*/ 620988 h 719470"/>
                <a:gd name="connsiteX515" fmla="*/ 30395 w 882653"/>
                <a:gd name="connsiteY515" fmla="*/ 617158 h 719470"/>
                <a:gd name="connsiteX516" fmla="*/ 33587 w 882653"/>
                <a:gd name="connsiteY516" fmla="*/ 611048 h 719470"/>
                <a:gd name="connsiteX517" fmla="*/ 42706 w 882653"/>
                <a:gd name="connsiteY517" fmla="*/ 603662 h 719470"/>
                <a:gd name="connsiteX518" fmla="*/ 60396 w 882653"/>
                <a:gd name="connsiteY518" fmla="*/ 595546 h 719470"/>
                <a:gd name="connsiteX519" fmla="*/ 63770 w 882653"/>
                <a:gd name="connsiteY519" fmla="*/ 597005 h 719470"/>
                <a:gd name="connsiteX520" fmla="*/ 54652 w 882653"/>
                <a:gd name="connsiteY520" fmla="*/ 610319 h 719470"/>
                <a:gd name="connsiteX521" fmla="*/ 53922 w 882653"/>
                <a:gd name="connsiteY521" fmla="*/ 606945 h 719470"/>
                <a:gd name="connsiteX522" fmla="*/ 53922 w 882653"/>
                <a:gd name="connsiteY522" fmla="*/ 601200 h 719470"/>
                <a:gd name="connsiteX523" fmla="*/ 39879 w 882653"/>
                <a:gd name="connsiteY523" fmla="*/ 608769 h 719470"/>
                <a:gd name="connsiteX524" fmla="*/ 40791 w 882653"/>
                <a:gd name="connsiteY524" fmla="*/ 613328 h 719470"/>
                <a:gd name="connsiteX525" fmla="*/ 44620 w 882653"/>
                <a:gd name="connsiteY525" fmla="*/ 613784 h 719470"/>
                <a:gd name="connsiteX526" fmla="*/ 35501 w 882653"/>
                <a:gd name="connsiteY526" fmla="*/ 619438 h 719470"/>
                <a:gd name="connsiteX527" fmla="*/ 33587 w 882653"/>
                <a:gd name="connsiteY527" fmla="*/ 621717 h 719470"/>
                <a:gd name="connsiteX528" fmla="*/ 30942 w 882653"/>
                <a:gd name="connsiteY528" fmla="*/ 624362 h 719470"/>
                <a:gd name="connsiteX529" fmla="*/ 23921 w 882653"/>
                <a:gd name="connsiteY529" fmla="*/ 629286 h 719470"/>
                <a:gd name="connsiteX530" fmla="*/ 32219 w 882653"/>
                <a:gd name="connsiteY530" fmla="*/ 631839 h 719470"/>
                <a:gd name="connsiteX531" fmla="*/ 32219 w 882653"/>
                <a:gd name="connsiteY531" fmla="*/ 634301 h 719470"/>
                <a:gd name="connsiteX532" fmla="*/ 29210 w 882653"/>
                <a:gd name="connsiteY532" fmla="*/ 639226 h 719470"/>
                <a:gd name="connsiteX533" fmla="*/ 25198 w 882653"/>
                <a:gd name="connsiteY533" fmla="*/ 641141 h 719470"/>
                <a:gd name="connsiteX534" fmla="*/ 20456 w 882653"/>
                <a:gd name="connsiteY534" fmla="*/ 639408 h 719470"/>
                <a:gd name="connsiteX535" fmla="*/ 14802 w 882653"/>
                <a:gd name="connsiteY535" fmla="*/ 645700 h 719470"/>
                <a:gd name="connsiteX536" fmla="*/ 15532 w 882653"/>
                <a:gd name="connsiteY536" fmla="*/ 643603 h 719470"/>
                <a:gd name="connsiteX537" fmla="*/ 18358 w 882653"/>
                <a:gd name="connsiteY537" fmla="*/ 637676 h 719470"/>
                <a:gd name="connsiteX538" fmla="*/ 16261 w 882653"/>
                <a:gd name="connsiteY538" fmla="*/ 635761 h 719470"/>
                <a:gd name="connsiteX539" fmla="*/ 12704 w 882653"/>
                <a:gd name="connsiteY539" fmla="*/ 639043 h 719470"/>
                <a:gd name="connsiteX540" fmla="*/ 10607 w 882653"/>
                <a:gd name="connsiteY540" fmla="*/ 643147 h 719470"/>
                <a:gd name="connsiteX541" fmla="*/ 10060 w 882653"/>
                <a:gd name="connsiteY541" fmla="*/ 649256 h 719470"/>
                <a:gd name="connsiteX542" fmla="*/ 16261 w 882653"/>
                <a:gd name="connsiteY542" fmla="*/ 654181 h 719470"/>
                <a:gd name="connsiteX543" fmla="*/ 20273 w 882653"/>
                <a:gd name="connsiteY543" fmla="*/ 655549 h 719470"/>
                <a:gd name="connsiteX544" fmla="*/ 22371 w 882653"/>
                <a:gd name="connsiteY544" fmla="*/ 655549 h 719470"/>
                <a:gd name="connsiteX545" fmla="*/ 25015 w 882653"/>
                <a:gd name="connsiteY545" fmla="*/ 654637 h 719470"/>
                <a:gd name="connsiteX546" fmla="*/ 29574 w 882653"/>
                <a:gd name="connsiteY546" fmla="*/ 647798 h 719470"/>
                <a:gd name="connsiteX547" fmla="*/ 37781 w 882653"/>
                <a:gd name="connsiteY547" fmla="*/ 646977 h 719470"/>
                <a:gd name="connsiteX548" fmla="*/ 35137 w 882653"/>
                <a:gd name="connsiteY548" fmla="*/ 651719 h 719470"/>
                <a:gd name="connsiteX549" fmla="*/ 40609 w 882653"/>
                <a:gd name="connsiteY549" fmla="*/ 647159 h 719470"/>
                <a:gd name="connsiteX550" fmla="*/ 45533 w 882653"/>
                <a:gd name="connsiteY550" fmla="*/ 642053 h 719470"/>
                <a:gd name="connsiteX551" fmla="*/ 49909 w 882653"/>
                <a:gd name="connsiteY551" fmla="*/ 643420 h 719470"/>
                <a:gd name="connsiteX552" fmla="*/ 40791 w 882653"/>
                <a:gd name="connsiteY552" fmla="*/ 649074 h 719470"/>
                <a:gd name="connsiteX553" fmla="*/ 37781 w 882653"/>
                <a:gd name="connsiteY553" fmla="*/ 653086 h 719470"/>
                <a:gd name="connsiteX554" fmla="*/ 49909 w 882653"/>
                <a:gd name="connsiteY554" fmla="*/ 654819 h 719470"/>
                <a:gd name="connsiteX555" fmla="*/ 47083 w 882653"/>
                <a:gd name="connsiteY555" fmla="*/ 656096 h 719470"/>
                <a:gd name="connsiteX556" fmla="*/ 32857 w 882653"/>
                <a:gd name="connsiteY556" fmla="*/ 664667 h 719470"/>
                <a:gd name="connsiteX557" fmla="*/ 37417 w 882653"/>
                <a:gd name="connsiteY557" fmla="*/ 669774 h 719470"/>
                <a:gd name="connsiteX558" fmla="*/ 48815 w 882653"/>
                <a:gd name="connsiteY558" fmla="*/ 669774 h 719470"/>
                <a:gd name="connsiteX559" fmla="*/ 40609 w 882653"/>
                <a:gd name="connsiteY559" fmla="*/ 676431 h 719470"/>
                <a:gd name="connsiteX560" fmla="*/ 38511 w 882653"/>
                <a:gd name="connsiteY560" fmla="*/ 677616 h 719470"/>
                <a:gd name="connsiteX561" fmla="*/ 28298 w 882653"/>
                <a:gd name="connsiteY561" fmla="*/ 675154 h 719470"/>
                <a:gd name="connsiteX562" fmla="*/ 23921 w 882653"/>
                <a:gd name="connsiteY562" fmla="*/ 673239 h 719470"/>
                <a:gd name="connsiteX563" fmla="*/ 20729 w 882653"/>
                <a:gd name="connsiteY563" fmla="*/ 670412 h 719470"/>
                <a:gd name="connsiteX564" fmla="*/ 20729 w 882653"/>
                <a:gd name="connsiteY564" fmla="*/ 672236 h 719470"/>
                <a:gd name="connsiteX565" fmla="*/ 20729 w 882653"/>
                <a:gd name="connsiteY565" fmla="*/ 675519 h 719470"/>
                <a:gd name="connsiteX566" fmla="*/ 18632 w 882653"/>
                <a:gd name="connsiteY566" fmla="*/ 679075 h 719470"/>
                <a:gd name="connsiteX567" fmla="*/ 22371 w 882653"/>
                <a:gd name="connsiteY567" fmla="*/ 691477 h 719470"/>
                <a:gd name="connsiteX568" fmla="*/ 51551 w 882653"/>
                <a:gd name="connsiteY568" fmla="*/ 707526 h 719470"/>
                <a:gd name="connsiteX569" fmla="*/ 59302 w 882653"/>
                <a:gd name="connsiteY569" fmla="*/ 707071 h 719470"/>
                <a:gd name="connsiteX570" fmla="*/ 61399 w 882653"/>
                <a:gd name="connsiteY570" fmla="*/ 708165 h 719470"/>
                <a:gd name="connsiteX571" fmla="*/ 53192 w 882653"/>
                <a:gd name="connsiteY571" fmla="*/ 714639 h 719470"/>
                <a:gd name="connsiteX572" fmla="*/ 63041 w 882653"/>
                <a:gd name="connsiteY572" fmla="*/ 717284 h 719470"/>
                <a:gd name="connsiteX573" fmla="*/ 70336 w 882653"/>
                <a:gd name="connsiteY573" fmla="*/ 715734 h 719470"/>
                <a:gd name="connsiteX574" fmla="*/ 71248 w 882653"/>
                <a:gd name="connsiteY574" fmla="*/ 716828 h 719470"/>
                <a:gd name="connsiteX575" fmla="*/ 71248 w 882653"/>
                <a:gd name="connsiteY575" fmla="*/ 718925 h 719470"/>
                <a:gd name="connsiteX576" fmla="*/ 79729 w 882653"/>
                <a:gd name="connsiteY576" fmla="*/ 718925 h 719470"/>
                <a:gd name="connsiteX577" fmla="*/ 87115 w 882653"/>
                <a:gd name="connsiteY577" fmla="*/ 717831 h 719470"/>
                <a:gd name="connsiteX578" fmla="*/ 97875 w 882653"/>
                <a:gd name="connsiteY578" fmla="*/ 714639 h 719470"/>
                <a:gd name="connsiteX579" fmla="*/ 123591 w 882653"/>
                <a:gd name="connsiteY579" fmla="*/ 701873 h 719470"/>
                <a:gd name="connsiteX580" fmla="*/ 130521 w 882653"/>
                <a:gd name="connsiteY580" fmla="*/ 695490 h 719470"/>
                <a:gd name="connsiteX581" fmla="*/ 133165 w 882653"/>
                <a:gd name="connsiteY581" fmla="*/ 691386 h 719470"/>
                <a:gd name="connsiteX582" fmla="*/ 136448 w 882653"/>
                <a:gd name="connsiteY582" fmla="*/ 688924 h 719470"/>
                <a:gd name="connsiteX583" fmla="*/ 142102 w 882653"/>
                <a:gd name="connsiteY583" fmla="*/ 685823 h 719470"/>
                <a:gd name="connsiteX584" fmla="*/ 143105 w 882653"/>
                <a:gd name="connsiteY584" fmla="*/ 682632 h 719470"/>
                <a:gd name="connsiteX585" fmla="*/ 147665 w 882653"/>
                <a:gd name="connsiteY585" fmla="*/ 679531 h 719470"/>
                <a:gd name="connsiteX586" fmla="*/ 148212 w 882653"/>
                <a:gd name="connsiteY586" fmla="*/ 675610 h 719470"/>
                <a:gd name="connsiteX587" fmla="*/ 157878 w 882653"/>
                <a:gd name="connsiteY587" fmla="*/ 670230 h 719470"/>
                <a:gd name="connsiteX588" fmla="*/ 159428 w 882653"/>
                <a:gd name="connsiteY588" fmla="*/ 666674 h 719470"/>
                <a:gd name="connsiteX589" fmla="*/ 175933 w 882653"/>
                <a:gd name="connsiteY589" fmla="*/ 666127 h 719470"/>
                <a:gd name="connsiteX590" fmla="*/ 182590 w 882653"/>
                <a:gd name="connsiteY590" fmla="*/ 658467 h 719470"/>
                <a:gd name="connsiteX591" fmla="*/ 185235 w 882653"/>
                <a:gd name="connsiteY591" fmla="*/ 657920 h 719470"/>
                <a:gd name="connsiteX592" fmla="*/ 181587 w 882653"/>
                <a:gd name="connsiteY592" fmla="*/ 647433 h 719470"/>
                <a:gd name="connsiteX593" fmla="*/ 179307 w 882653"/>
                <a:gd name="connsiteY593" fmla="*/ 643056 h 719470"/>
                <a:gd name="connsiteX594" fmla="*/ 182772 w 882653"/>
                <a:gd name="connsiteY594" fmla="*/ 641961 h 719470"/>
                <a:gd name="connsiteX595" fmla="*/ 185052 w 882653"/>
                <a:gd name="connsiteY595" fmla="*/ 640867 h 719470"/>
                <a:gd name="connsiteX596" fmla="*/ 188243 w 882653"/>
                <a:gd name="connsiteY596" fmla="*/ 639317 h 719470"/>
                <a:gd name="connsiteX597" fmla="*/ 186967 w 882653"/>
                <a:gd name="connsiteY597" fmla="*/ 628101 h 719470"/>
                <a:gd name="connsiteX598" fmla="*/ 193624 w 882653"/>
                <a:gd name="connsiteY598" fmla="*/ 628101 h 719470"/>
                <a:gd name="connsiteX599" fmla="*/ 191527 w 882653"/>
                <a:gd name="connsiteY599" fmla="*/ 631657 h 719470"/>
                <a:gd name="connsiteX600" fmla="*/ 189976 w 882653"/>
                <a:gd name="connsiteY600" fmla="*/ 635487 h 719470"/>
                <a:gd name="connsiteX601" fmla="*/ 192256 w 882653"/>
                <a:gd name="connsiteY601" fmla="*/ 647433 h 719470"/>
                <a:gd name="connsiteX602" fmla="*/ 192256 w 882653"/>
                <a:gd name="connsiteY602" fmla="*/ 654454 h 719470"/>
                <a:gd name="connsiteX603" fmla="*/ 195083 w 882653"/>
                <a:gd name="connsiteY603" fmla="*/ 659014 h 719470"/>
                <a:gd name="connsiteX604" fmla="*/ 201740 w 882653"/>
                <a:gd name="connsiteY604" fmla="*/ 662661 h 719470"/>
                <a:gd name="connsiteX605" fmla="*/ 208852 w 882653"/>
                <a:gd name="connsiteY605" fmla="*/ 666947 h 719470"/>
                <a:gd name="connsiteX606" fmla="*/ 210585 w 882653"/>
                <a:gd name="connsiteY606" fmla="*/ 666947 h 719470"/>
                <a:gd name="connsiteX607" fmla="*/ 221436 w 882653"/>
                <a:gd name="connsiteY607" fmla="*/ 673239 h 719470"/>
                <a:gd name="connsiteX608" fmla="*/ 225449 w 882653"/>
                <a:gd name="connsiteY608" fmla="*/ 672327 h 719470"/>
                <a:gd name="connsiteX609" fmla="*/ 229097 w 882653"/>
                <a:gd name="connsiteY609" fmla="*/ 656096 h 719470"/>
                <a:gd name="connsiteX610" fmla="*/ 226543 w 882653"/>
                <a:gd name="connsiteY610" fmla="*/ 641870 h 719470"/>
                <a:gd name="connsiteX611" fmla="*/ 228276 w 882653"/>
                <a:gd name="connsiteY611" fmla="*/ 636764 h 719470"/>
                <a:gd name="connsiteX612" fmla="*/ 231923 w 882653"/>
                <a:gd name="connsiteY612" fmla="*/ 631566 h 719470"/>
                <a:gd name="connsiteX613" fmla="*/ 231923 w 882653"/>
                <a:gd name="connsiteY613" fmla="*/ 628465 h 719470"/>
                <a:gd name="connsiteX614" fmla="*/ 233656 w 882653"/>
                <a:gd name="connsiteY614" fmla="*/ 625639 h 719470"/>
                <a:gd name="connsiteX615" fmla="*/ 246240 w 882653"/>
                <a:gd name="connsiteY615" fmla="*/ 621626 h 719470"/>
                <a:gd name="connsiteX616" fmla="*/ 249067 w 882653"/>
                <a:gd name="connsiteY616" fmla="*/ 617614 h 719470"/>
                <a:gd name="connsiteX617" fmla="*/ 254994 w 882653"/>
                <a:gd name="connsiteY617" fmla="*/ 596276 h 719470"/>
                <a:gd name="connsiteX618" fmla="*/ 254994 w 882653"/>
                <a:gd name="connsiteY618" fmla="*/ 591169 h 719470"/>
                <a:gd name="connsiteX619" fmla="*/ 245328 w 882653"/>
                <a:gd name="connsiteY619" fmla="*/ 571472 h 719470"/>
                <a:gd name="connsiteX620" fmla="*/ 246851 w 882653"/>
                <a:gd name="connsiteY620" fmla="*/ 568490 h 719470"/>
                <a:gd name="connsiteX621" fmla="*/ 247608 w 882653"/>
                <a:gd name="connsiteY621" fmla="*/ 568372 h 719470"/>
                <a:gd name="connsiteX622" fmla="*/ 256727 w 882653"/>
                <a:gd name="connsiteY622" fmla="*/ 567186 h 719470"/>
                <a:gd name="connsiteX623" fmla="*/ 260466 w 882653"/>
                <a:gd name="connsiteY623" fmla="*/ 564906 h 719470"/>
                <a:gd name="connsiteX624" fmla="*/ 253353 w 882653"/>
                <a:gd name="connsiteY624" fmla="*/ 541288 h 719470"/>
                <a:gd name="connsiteX625" fmla="*/ 243322 w 882653"/>
                <a:gd name="connsiteY625" fmla="*/ 523051 h 719470"/>
                <a:gd name="connsiteX626" fmla="*/ 246513 w 882653"/>
                <a:gd name="connsiteY626" fmla="*/ 507366 h 719470"/>
                <a:gd name="connsiteX627" fmla="*/ 246513 w 882653"/>
                <a:gd name="connsiteY627" fmla="*/ 499706 h 719470"/>
                <a:gd name="connsiteX628" fmla="*/ 239948 w 882653"/>
                <a:gd name="connsiteY628" fmla="*/ 484569 h 719470"/>
                <a:gd name="connsiteX629" fmla="*/ 243048 w 882653"/>
                <a:gd name="connsiteY629" fmla="*/ 474264 h 719470"/>
                <a:gd name="connsiteX630" fmla="*/ 243048 w 882653"/>
                <a:gd name="connsiteY630" fmla="*/ 461498 h 719470"/>
                <a:gd name="connsiteX631" fmla="*/ 236756 w 882653"/>
                <a:gd name="connsiteY631" fmla="*/ 446360 h 719470"/>
                <a:gd name="connsiteX632" fmla="*/ 243960 w 882653"/>
                <a:gd name="connsiteY632" fmla="*/ 432408 h 719470"/>
                <a:gd name="connsiteX633" fmla="*/ 255906 w 882653"/>
                <a:gd name="connsiteY633" fmla="*/ 417636 h 719470"/>
                <a:gd name="connsiteX634" fmla="*/ 260739 w 882653"/>
                <a:gd name="connsiteY634" fmla="*/ 413624 h 719470"/>
                <a:gd name="connsiteX635" fmla="*/ 274417 w 882653"/>
                <a:gd name="connsiteY635" fmla="*/ 407879 h 719470"/>
                <a:gd name="connsiteX636" fmla="*/ 281530 w 882653"/>
                <a:gd name="connsiteY636" fmla="*/ 407879 h 719470"/>
                <a:gd name="connsiteX637" fmla="*/ 302048 w 882653"/>
                <a:gd name="connsiteY637" fmla="*/ 407879 h 719470"/>
                <a:gd name="connsiteX638" fmla="*/ 307155 w 882653"/>
                <a:gd name="connsiteY638" fmla="*/ 392832 h 719470"/>
                <a:gd name="connsiteX639" fmla="*/ 300315 w 882653"/>
                <a:gd name="connsiteY639" fmla="*/ 380248 h 719470"/>
                <a:gd name="connsiteX640" fmla="*/ 300315 w 882653"/>
                <a:gd name="connsiteY640" fmla="*/ 368576 h 719470"/>
                <a:gd name="connsiteX641" fmla="*/ 321471 w 882653"/>
                <a:gd name="connsiteY641" fmla="*/ 338119 h 719470"/>
                <a:gd name="connsiteX642" fmla="*/ 325392 w 882653"/>
                <a:gd name="connsiteY642" fmla="*/ 311583 h 719470"/>
                <a:gd name="connsiteX643" fmla="*/ 323386 w 882653"/>
                <a:gd name="connsiteY643" fmla="*/ 298816 h 719470"/>
                <a:gd name="connsiteX644" fmla="*/ 325119 w 882653"/>
                <a:gd name="connsiteY644" fmla="*/ 294257 h 719470"/>
                <a:gd name="connsiteX645" fmla="*/ 351017 w 882653"/>
                <a:gd name="connsiteY645" fmla="*/ 283679 h 719470"/>
                <a:gd name="connsiteX646" fmla="*/ 353935 w 882653"/>
                <a:gd name="connsiteY646" fmla="*/ 280578 h 719470"/>
                <a:gd name="connsiteX647" fmla="*/ 355941 w 882653"/>
                <a:gd name="connsiteY647" fmla="*/ 270821 h 719470"/>
                <a:gd name="connsiteX648" fmla="*/ 368160 w 882653"/>
                <a:gd name="connsiteY648" fmla="*/ 259149 h 719470"/>
                <a:gd name="connsiteX649" fmla="*/ 383844 w 882653"/>
                <a:gd name="connsiteY649" fmla="*/ 242097 h 719470"/>
                <a:gd name="connsiteX650" fmla="*/ 385851 w 882653"/>
                <a:gd name="connsiteY650" fmla="*/ 231245 h 719470"/>
                <a:gd name="connsiteX651" fmla="*/ 378373 w 882653"/>
                <a:gd name="connsiteY651" fmla="*/ 216746 h 719470"/>
                <a:gd name="connsiteX652" fmla="*/ 388404 w 882653"/>
                <a:gd name="connsiteY652" fmla="*/ 212187 h 719470"/>
                <a:gd name="connsiteX653" fmla="*/ 393784 w 882653"/>
                <a:gd name="connsiteY653" fmla="*/ 201609 h 719470"/>
                <a:gd name="connsiteX654" fmla="*/ 407736 w 882653"/>
                <a:gd name="connsiteY654" fmla="*/ 186471 h 719470"/>
                <a:gd name="connsiteX655" fmla="*/ 414302 w 882653"/>
                <a:gd name="connsiteY655" fmla="*/ 183097 h 719470"/>
                <a:gd name="connsiteX656" fmla="*/ 418314 w 882653"/>
                <a:gd name="connsiteY656" fmla="*/ 181912 h 719470"/>
                <a:gd name="connsiteX657" fmla="*/ 436552 w 882653"/>
                <a:gd name="connsiteY657" fmla="*/ 186198 h 719470"/>
                <a:gd name="connsiteX658" fmla="*/ 443665 w 882653"/>
                <a:gd name="connsiteY658" fmla="*/ 167960 h 719470"/>
                <a:gd name="connsiteX659" fmla="*/ 444850 w 882653"/>
                <a:gd name="connsiteY659" fmla="*/ 158020 h 719470"/>
                <a:gd name="connsiteX660" fmla="*/ 447130 w 882653"/>
                <a:gd name="connsiteY660" fmla="*/ 156835 h 719470"/>
                <a:gd name="connsiteX661" fmla="*/ 500658 w 882653"/>
                <a:gd name="connsiteY661" fmla="*/ 165954 h 719470"/>
                <a:gd name="connsiteX662" fmla="*/ 507497 w 882653"/>
                <a:gd name="connsiteY662" fmla="*/ 162580 h 719470"/>
                <a:gd name="connsiteX663" fmla="*/ 510324 w 882653"/>
                <a:gd name="connsiteY663" fmla="*/ 151728 h 719470"/>
                <a:gd name="connsiteX664" fmla="*/ 516890 w 882653"/>
                <a:gd name="connsiteY664" fmla="*/ 136317 h 719470"/>
                <a:gd name="connsiteX665" fmla="*/ 515522 w 882653"/>
                <a:gd name="connsiteY665" fmla="*/ 127198 h 719470"/>
                <a:gd name="connsiteX666" fmla="*/ 528197 w 882653"/>
                <a:gd name="connsiteY666" fmla="*/ 126195 h 71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Lst>
              <a:rect l="l" t="t" r="r" b="b"/>
              <a:pathLst>
                <a:path w="882653" h="719470">
                  <a:moveTo>
                    <a:pt x="528197" y="126195"/>
                  </a:moveTo>
                  <a:lnTo>
                    <a:pt x="538137" y="126195"/>
                  </a:lnTo>
                  <a:cubicBezTo>
                    <a:pt x="541930" y="125994"/>
                    <a:pt x="544858" y="122785"/>
                    <a:pt x="544702" y="118991"/>
                  </a:cubicBezTo>
                  <a:cubicBezTo>
                    <a:pt x="544702" y="118991"/>
                    <a:pt x="544155" y="114158"/>
                    <a:pt x="546435" y="113337"/>
                  </a:cubicBezTo>
                  <a:cubicBezTo>
                    <a:pt x="548715" y="112517"/>
                    <a:pt x="552089" y="111605"/>
                    <a:pt x="552089" y="111605"/>
                  </a:cubicBezTo>
                  <a:cubicBezTo>
                    <a:pt x="553684" y="112070"/>
                    <a:pt x="555226" y="112745"/>
                    <a:pt x="556648" y="113611"/>
                  </a:cubicBezTo>
                  <a:cubicBezTo>
                    <a:pt x="563761" y="118189"/>
                    <a:pt x="570637" y="123122"/>
                    <a:pt x="577257" y="128384"/>
                  </a:cubicBezTo>
                  <a:cubicBezTo>
                    <a:pt x="579810" y="131575"/>
                    <a:pt x="588017" y="139235"/>
                    <a:pt x="588017" y="141515"/>
                  </a:cubicBezTo>
                  <a:cubicBezTo>
                    <a:pt x="587726" y="143758"/>
                    <a:pt x="589312" y="145819"/>
                    <a:pt x="591555" y="146111"/>
                  </a:cubicBezTo>
                  <a:cubicBezTo>
                    <a:pt x="591993" y="146165"/>
                    <a:pt x="592422" y="146156"/>
                    <a:pt x="592851" y="146074"/>
                  </a:cubicBezTo>
                  <a:cubicBezTo>
                    <a:pt x="596863" y="146074"/>
                    <a:pt x="632244" y="144980"/>
                    <a:pt x="632244" y="144980"/>
                  </a:cubicBezTo>
                  <a:cubicBezTo>
                    <a:pt x="633439" y="144761"/>
                    <a:pt x="634469" y="144032"/>
                    <a:pt x="635071" y="142974"/>
                  </a:cubicBezTo>
                  <a:cubicBezTo>
                    <a:pt x="635892" y="141241"/>
                    <a:pt x="637624" y="138962"/>
                    <a:pt x="638718" y="139509"/>
                  </a:cubicBezTo>
                  <a:cubicBezTo>
                    <a:pt x="639813" y="140056"/>
                    <a:pt x="647017" y="142062"/>
                    <a:pt x="649023" y="143247"/>
                  </a:cubicBezTo>
                  <a:cubicBezTo>
                    <a:pt x="651029" y="144433"/>
                    <a:pt x="672367" y="153187"/>
                    <a:pt x="672367" y="153187"/>
                  </a:cubicBezTo>
                  <a:cubicBezTo>
                    <a:pt x="673553" y="153898"/>
                    <a:pt x="675094" y="153534"/>
                    <a:pt x="675833" y="152366"/>
                  </a:cubicBezTo>
                  <a:cubicBezTo>
                    <a:pt x="677565" y="150360"/>
                    <a:pt x="690605" y="136955"/>
                    <a:pt x="690605" y="136955"/>
                  </a:cubicBezTo>
                  <a:cubicBezTo>
                    <a:pt x="691426" y="136034"/>
                    <a:pt x="692566" y="135451"/>
                    <a:pt x="693797" y="135314"/>
                  </a:cubicBezTo>
                  <a:cubicBezTo>
                    <a:pt x="695438" y="135314"/>
                    <a:pt x="702004" y="135314"/>
                    <a:pt x="702915" y="123551"/>
                  </a:cubicBezTo>
                  <a:cubicBezTo>
                    <a:pt x="703828" y="111787"/>
                    <a:pt x="704922" y="92273"/>
                    <a:pt x="717689" y="82789"/>
                  </a:cubicBezTo>
                  <a:cubicBezTo>
                    <a:pt x="719840" y="81613"/>
                    <a:pt x="721865" y="80208"/>
                    <a:pt x="723707" y="78594"/>
                  </a:cubicBezTo>
                  <a:cubicBezTo>
                    <a:pt x="729014" y="74673"/>
                    <a:pt x="735352" y="72384"/>
                    <a:pt x="741945" y="72029"/>
                  </a:cubicBezTo>
                  <a:cubicBezTo>
                    <a:pt x="748273" y="71792"/>
                    <a:pt x="754483" y="70241"/>
                    <a:pt x="760183" y="67469"/>
                  </a:cubicBezTo>
                  <a:cubicBezTo>
                    <a:pt x="767040" y="63274"/>
                    <a:pt x="775949" y="64834"/>
                    <a:pt x="780973" y="71117"/>
                  </a:cubicBezTo>
                  <a:cubicBezTo>
                    <a:pt x="788451" y="77874"/>
                    <a:pt x="797470" y="82698"/>
                    <a:pt x="807236" y="85160"/>
                  </a:cubicBezTo>
                  <a:cubicBezTo>
                    <a:pt x="812616" y="86801"/>
                    <a:pt x="826842" y="96194"/>
                    <a:pt x="817449" y="106225"/>
                  </a:cubicBezTo>
                  <a:cubicBezTo>
                    <a:pt x="817449" y="106225"/>
                    <a:pt x="808330" y="115891"/>
                    <a:pt x="808878" y="118444"/>
                  </a:cubicBezTo>
                  <a:cubicBezTo>
                    <a:pt x="809425" y="120997"/>
                    <a:pt x="810884" y="124918"/>
                    <a:pt x="811887" y="128384"/>
                  </a:cubicBezTo>
                  <a:cubicBezTo>
                    <a:pt x="814385" y="125256"/>
                    <a:pt x="816674" y="121973"/>
                    <a:pt x="818726" y="118535"/>
                  </a:cubicBezTo>
                  <a:cubicBezTo>
                    <a:pt x="821908" y="113812"/>
                    <a:pt x="826824" y="110538"/>
                    <a:pt x="832404" y="109416"/>
                  </a:cubicBezTo>
                  <a:cubicBezTo>
                    <a:pt x="835861" y="108915"/>
                    <a:pt x="839225" y="107957"/>
                    <a:pt x="842435" y="106589"/>
                  </a:cubicBezTo>
                  <a:cubicBezTo>
                    <a:pt x="845901" y="105222"/>
                    <a:pt x="850460" y="95920"/>
                    <a:pt x="851554" y="94461"/>
                  </a:cubicBezTo>
                  <a:cubicBezTo>
                    <a:pt x="852649" y="93002"/>
                    <a:pt x="848545" y="90449"/>
                    <a:pt x="853104" y="92364"/>
                  </a:cubicBezTo>
                  <a:cubicBezTo>
                    <a:pt x="857664" y="94279"/>
                    <a:pt x="862223" y="95373"/>
                    <a:pt x="865597" y="96741"/>
                  </a:cubicBezTo>
                  <a:cubicBezTo>
                    <a:pt x="868971" y="98109"/>
                    <a:pt x="874716" y="99203"/>
                    <a:pt x="876084" y="95191"/>
                  </a:cubicBezTo>
                  <a:cubicBezTo>
                    <a:pt x="876303" y="91096"/>
                    <a:pt x="875810" y="86993"/>
                    <a:pt x="874625" y="83063"/>
                  </a:cubicBezTo>
                  <a:cubicBezTo>
                    <a:pt x="873275" y="83053"/>
                    <a:pt x="871944" y="82771"/>
                    <a:pt x="870704" y="82242"/>
                  </a:cubicBezTo>
                  <a:cubicBezTo>
                    <a:pt x="868178" y="80865"/>
                    <a:pt x="865114" y="80865"/>
                    <a:pt x="862588" y="82242"/>
                  </a:cubicBezTo>
                  <a:cubicBezTo>
                    <a:pt x="860308" y="83974"/>
                    <a:pt x="860673" y="85707"/>
                    <a:pt x="858758" y="83427"/>
                  </a:cubicBezTo>
                  <a:cubicBezTo>
                    <a:pt x="856843" y="81148"/>
                    <a:pt x="854016" y="75585"/>
                    <a:pt x="850186" y="78868"/>
                  </a:cubicBezTo>
                  <a:cubicBezTo>
                    <a:pt x="844223" y="82908"/>
                    <a:pt x="837876" y="86327"/>
                    <a:pt x="831219" y="89081"/>
                  </a:cubicBezTo>
                  <a:cubicBezTo>
                    <a:pt x="830125" y="89081"/>
                    <a:pt x="828574" y="87987"/>
                    <a:pt x="831219" y="86619"/>
                  </a:cubicBezTo>
                  <a:cubicBezTo>
                    <a:pt x="833864" y="85251"/>
                    <a:pt x="833681" y="84339"/>
                    <a:pt x="834684" y="83427"/>
                  </a:cubicBezTo>
                  <a:cubicBezTo>
                    <a:pt x="835687" y="82515"/>
                    <a:pt x="835596" y="81695"/>
                    <a:pt x="833864" y="80600"/>
                  </a:cubicBezTo>
                  <a:cubicBezTo>
                    <a:pt x="832131" y="79506"/>
                    <a:pt x="824745" y="78047"/>
                    <a:pt x="826112" y="77135"/>
                  </a:cubicBezTo>
                  <a:cubicBezTo>
                    <a:pt x="827480" y="76223"/>
                    <a:pt x="827206" y="69931"/>
                    <a:pt x="825383" y="69111"/>
                  </a:cubicBezTo>
                  <a:cubicBezTo>
                    <a:pt x="819774" y="67177"/>
                    <a:pt x="814048" y="65600"/>
                    <a:pt x="808239" y="64369"/>
                  </a:cubicBezTo>
                  <a:cubicBezTo>
                    <a:pt x="804592" y="64369"/>
                    <a:pt x="799121" y="62545"/>
                    <a:pt x="800488" y="60630"/>
                  </a:cubicBezTo>
                  <a:cubicBezTo>
                    <a:pt x="801856" y="58715"/>
                    <a:pt x="799850" y="57803"/>
                    <a:pt x="807874" y="59992"/>
                  </a:cubicBezTo>
                  <a:cubicBezTo>
                    <a:pt x="818644" y="62554"/>
                    <a:pt x="829641" y="64086"/>
                    <a:pt x="840703" y="64551"/>
                  </a:cubicBezTo>
                  <a:cubicBezTo>
                    <a:pt x="846995" y="64551"/>
                    <a:pt x="851554" y="65372"/>
                    <a:pt x="854016" y="62363"/>
                  </a:cubicBezTo>
                  <a:cubicBezTo>
                    <a:pt x="857728" y="59125"/>
                    <a:pt x="862169" y="56846"/>
                    <a:pt x="866965" y="55706"/>
                  </a:cubicBezTo>
                  <a:cubicBezTo>
                    <a:pt x="869974" y="54885"/>
                    <a:pt x="881738" y="53791"/>
                    <a:pt x="882376" y="49779"/>
                  </a:cubicBezTo>
                  <a:cubicBezTo>
                    <a:pt x="883014" y="45766"/>
                    <a:pt x="882376" y="43669"/>
                    <a:pt x="879458" y="43122"/>
                  </a:cubicBezTo>
                  <a:cubicBezTo>
                    <a:pt x="876540" y="42574"/>
                    <a:pt x="874534" y="43122"/>
                    <a:pt x="873622" y="42210"/>
                  </a:cubicBezTo>
                  <a:cubicBezTo>
                    <a:pt x="869655" y="40842"/>
                    <a:pt x="865561" y="39866"/>
                    <a:pt x="861402" y="39292"/>
                  </a:cubicBezTo>
                  <a:cubicBezTo>
                    <a:pt x="857846" y="38745"/>
                    <a:pt x="846995" y="37650"/>
                    <a:pt x="850825" y="36647"/>
                  </a:cubicBezTo>
                  <a:cubicBezTo>
                    <a:pt x="854654" y="35644"/>
                    <a:pt x="852922" y="33820"/>
                    <a:pt x="852740" y="32452"/>
                  </a:cubicBezTo>
                  <a:cubicBezTo>
                    <a:pt x="852557" y="31085"/>
                    <a:pt x="849457" y="23790"/>
                    <a:pt x="846265" y="26252"/>
                  </a:cubicBezTo>
                  <a:cubicBezTo>
                    <a:pt x="844505" y="27838"/>
                    <a:pt x="842317" y="28887"/>
                    <a:pt x="839973" y="29261"/>
                  </a:cubicBezTo>
                  <a:cubicBezTo>
                    <a:pt x="838605" y="29261"/>
                    <a:pt x="838605" y="29261"/>
                    <a:pt x="838788" y="27346"/>
                  </a:cubicBezTo>
                  <a:cubicBezTo>
                    <a:pt x="838970" y="25431"/>
                    <a:pt x="838788" y="23790"/>
                    <a:pt x="837329" y="24884"/>
                  </a:cubicBezTo>
                  <a:cubicBezTo>
                    <a:pt x="834338" y="26853"/>
                    <a:pt x="830991" y="28212"/>
                    <a:pt x="827480" y="28896"/>
                  </a:cubicBezTo>
                  <a:cubicBezTo>
                    <a:pt x="825201" y="28896"/>
                    <a:pt x="822100" y="29626"/>
                    <a:pt x="824015" y="27711"/>
                  </a:cubicBezTo>
                  <a:cubicBezTo>
                    <a:pt x="825930" y="25796"/>
                    <a:pt x="824015" y="26252"/>
                    <a:pt x="822465" y="24519"/>
                  </a:cubicBezTo>
                  <a:cubicBezTo>
                    <a:pt x="820914" y="22786"/>
                    <a:pt x="811887" y="16130"/>
                    <a:pt x="808057" y="16768"/>
                  </a:cubicBezTo>
                  <a:cubicBezTo>
                    <a:pt x="805476" y="16777"/>
                    <a:pt x="803151" y="18318"/>
                    <a:pt x="802129" y="20689"/>
                  </a:cubicBezTo>
                  <a:cubicBezTo>
                    <a:pt x="800853" y="22969"/>
                    <a:pt x="797023" y="29079"/>
                    <a:pt x="796294" y="29808"/>
                  </a:cubicBezTo>
                  <a:cubicBezTo>
                    <a:pt x="795564" y="30538"/>
                    <a:pt x="792463" y="35371"/>
                    <a:pt x="794014" y="37103"/>
                  </a:cubicBezTo>
                  <a:cubicBezTo>
                    <a:pt x="795527" y="39264"/>
                    <a:pt x="795527" y="42146"/>
                    <a:pt x="794014" y="44307"/>
                  </a:cubicBezTo>
                  <a:cubicBezTo>
                    <a:pt x="791926" y="46249"/>
                    <a:pt x="789628" y="47964"/>
                    <a:pt x="787175" y="49414"/>
                  </a:cubicBezTo>
                  <a:cubicBezTo>
                    <a:pt x="785989" y="49414"/>
                    <a:pt x="783527" y="50326"/>
                    <a:pt x="787175" y="45766"/>
                  </a:cubicBezTo>
                  <a:cubicBezTo>
                    <a:pt x="790822" y="41207"/>
                    <a:pt x="792646" y="39383"/>
                    <a:pt x="789819" y="39930"/>
                  </a:cubicBezTo>
                  <a:cubicBezTo>
                    <a:pt x="786992" y="40477"/>
                    <a:pt x="768116" y="44125"/>
                    <a:pt x="774408" y="38927"/>
                  </a:cubicBezTo>
                  <a:cubicBezTo>
                    <a:pt x="780700" y="33729"/>
                    <a:pt x="787175" y="31905"/>
                    <a:pt x="787904" y="29261"/>
                  </a:cubicBezTo>
                  <a:cubicBezTo>
                    <a:pt x="788634" y="26616"/>
                    <a:pt x="790366" y="23151"/>
                    <a:pt x="787904" y="24884"/>
                  </a:cubicBezTo>
                  <a:cubicBezTo>
                    <a:pt x="785168" y="26616"/>
                    <a:pt x="782023" y="27592"/>
                    <a:pt x="778785" y="27711"/>
                  </a:cubicBezTo>
                  <a:cubicBezTo>
                    <a:pt x="777417" y="27711"/>
                    <a:pt x="774408" y="25522"/>
                    <a:pt x="776505" y="23425"/>
                  </a:cubicBezTo>
                  <a:cubicBezTo>
                    <a:pt x="778129" y="21254"/>
                    <a:pt x="780901" y="20279"/>
                    <a:pt x="783527" y="20963"/>
                  </a:cubicBezTo>
                  <a:cubicBezTo>
                    <a:pt x="786399" y="21172"/>
                    <a:pt x="789245" y="20261"/>
                    <a:pt x="791460" y="18409"/>
                  </a:cubicBezTo>
                  <a:cubicBezTo>
                    <a:pt x="792828" y="17497"/>
                    <a:pt x="800579" y="11388"/>
                    <a:pt x="795108" y="9290"/>
                  </a:cubicBezTo>
                  <a:cubicBezTo>
                    <a:pt x="789637" y="7193"/>
                    <a:pt x="771581" y="1175"/>
                    <a:pt x="770943" y="719"/>
                  </a:cubicBezTo>
                  <a:cubicBezTo>
                    <a:pt x="770304" y="263"/>
                    <a:pt x="768846" y="-1470"/>
                    <a:pt x="767569" y="2634"/>
                  </a:cubicBezTo>
                  <a:cubicBezTo>
                    <a:pt x="766292" y="6737"/>
                    <a:pt x="764925" y="10111"/>
                    <a:pt x="761641" y="11753"/>
                  </a:cubicBezTo>
                  <a:cubicBezTo>
                    <a:pt x="758359" y="13394"/>
                    <a:pt x="751975" y="15218"/>
                    <a:pt x="757082" y="15035"/>
                  </a:cubicBezTo>
                  <a:cubicBezTo>
                    <a:pt x="762188" y="14853"/>
                    <a:pt x="759544" y="16130"/>
                    <a:pt x="762827" y="16494"/>
                  </a:cubicBezTo>
                  <a:cubicBezTo>
                    <a:pt x="766110" y="16859"/>
                    <a:pt x="762188" y="19412"/>
                    <a:pt x="765654" y="19960"/>
                  </a:cubicBezTo>
                  <a:cubicBezTo>
                    <a:pt x="769119" y="20507"/>
                    <a:pt x="765654" y="21510"/>
                    <a:pt x="762462" y="22239"/>
                  </a:cubicBezTo>
                  <a:cubicBezTo>
                    <a:pt x="759271" y="22969"/>
                    <a:pt x="748146" y="25613"/>
                    <a:pt x="750425" y="26981"/>
                  </a:cubicBezTo>
                  <a:cubicBezTo>
                    <a:pt x="752705" y="28349"/>
                    <a:pt x="749696" y="28714"/>
                    <a:pt x="750425" y="30173"/>
                  </a:cubicBezTo>
                  <a:cubicBezTo>
                    <a:pt x="751155" y="31632"/>
                    <a:pt x="757903" y="34185"/>
                    <a:pt x="753890" y="33638"/>
                  </a:cubicBezTo>
                  <a:cubicBezTo>
                    <a:pt x="749878" y="33091"/>
                    <a:pt x="744772" y="32817"/>
                    <a:pt x="745501" y="35188"/>
                  </a:cubicBezTo>
                  <a:cubicBezTo>
                    <a:pt x="746230" y="37559"/>
                    <a:pt x="750061" y="41571"/>
                    <a:pt x="747051" y="41024"/>
                  </a:cubicBezTo>
                  <a:cubicBezTo>
                    <a:pt x="744042" y="40477"/>
                    <a:pt x="739391" y="39109"/>
                    <a:pt x="737932" y="41936"/>
                  </a:cubicBezTo>
                  <a:cubicBezTo>
                    <a:pt x="736474" y="44763"/>
                    <a:pt x="735379" y="43851"/>
                    <a:pt x="734467" y="44307"/>
                  </a:cubicBezTo>
                  <a:cubicBezTo>
                    <a:pt x="733555" y="44763"/>
                    <a:pt x="734467" y="46769"/>
                    <a:pt x="732552" y="46496"/>
                  </a:cubicBezTo>
                  <a:cubicBezTo>
                    <a:pt x="730637" y="46222"/>
                    <a:pt x="730272" y="45219"/>
                    <a:pt x="730090" y="39748"/>
                  </a:cubicBezTo>
                  <a:cubicBezTo>
                    <a:pt x="729908" y="34276"/>
                    <a:pt x="730090" y="33091"/>
                    <a:pt x="728631" y="31541"/>
                  </a:cubicBezTo>
                  <a:cubicBezTo>
                    <a:pt x="727172" y="29990"/>
                    <a:pt x="723433" y="29626"/>
                    <a:pt x="728631" y="27893"/>
                  </a:cubicBezTo>
                  <a:cubicBezTo>
                    <a:pt x="733829" y="26160"/>
                    <a:pt x="735653" y="24337"/>
                    <a:pt x="736017" y="21236"/>
                  </a:cubicBezTo>
                  <a:cubicBezTo>
                    <a:pt x="736382" y="18136"/>
                    <a:pt x="738479" y="7011"/>
                    <a:pt x="734467" y="11023"/>
                  </a:cubicBezTo>
                  <a:cubicBezTo>
                    <a:pt x="730455" y="15035"/>
                    <a:pt x="717232" y="25066"/>
                    <a:pt x="713220" y="28258"/>
                  </a:cubicBezTo>
                  <a:cubicBezTo>
                    <a:pt x="709208" y="31449"/>
                    <a:pt x="708843" y="35371"/>
                    <a:pt x="705834" y="36647"/>
                  </a:cubicBezTo>
                  <a:cubicBezTo>
                    <a:pt x="702588" y="38617"/>
                    <a:pt x="699688" y="41116"/>
                    <a:pt x="697262" y="44034"/>
                  </a:cubicBezTo>
                  <a:cubicBezTo>
                    <a:pt x="696076" y="45401"/>
                    <a:pt x="691517" y="47681"/>
                    <a:pt x="693432" y="49414"/>
                  </a:cubicBezTo>
                  <a:cubicBezTo>
                    <a:pt x="695347" y="51146"/>
                    <a:pt x="695347" y="52423"/>
                    <a:pt x="693432" y="53973"/>
                  </a:cubicBezTo>
                  <a:cubicBezTo>
                    <a:pt x="690760" y="56226"/>
                    <a:pt x="688344" y="58761"/>
                    <a:pt x="686228" y="61542"/>
                  </a:cubicBezTo>
                  <a:cubicBezTo>
                    <a:pt x="685316" y="63639"/>
                    <a:pt x="683583" y="64734"/>
                    <a:pt x="681486" y="61542"/>
                  </a:cubicBezTo>
                  <a:cubicBezTo>
                    <a:pt x="679389" y="58350"/>
                    <a:pt x="678477" y="58533"/>
                    <a:pt x="678659" y="60448"/>
                  </a:cubicBezTo>
                  <a:cubicBezTo>
                    <a:pt x="678842" y="62363"/>
                    <a:pt x="679206" y="66466"/>
                    <a:pt x="677109" y="62363"/>
                  </a:cubicBezTo>
                  <a:cubicBezTo>
                    <a:pt x="675012" y="58259"/>
                    <a:pt x="675650" y="58350"/>
                    <a:pt x="677109" y="54703"/>
                  </a:cubicBezTo>
                  <a:cubicBezTo>
                    <a:pt x="678568" y="51055"/>
                    <a:pt x="681669" y="43304"/>
                    <a:pt x="682216" y="41845"/>
                  </a:cubicBezTo>
                  <a:cubicBezTo>
                    <a:pt x="682763" y="40386"/>
                    <a:pt x="679754" y="39565"/>
                    <a:pt x="682216" y="37468"/>
                  </a:cubicBezTo>
                  <a:cubicBezTo>
                    <a:pt x="686401" y="34076"/>
                    <a:pt x="690851" y="31021"/>
                    <a:pt x="695529" y="28349"/>
                  </a:cubicBezTo>
                  <a:cubicBezTo>
                    <a:pt x="699542" y="26252"/>
                    <a:pt x="701274" y="25705"/>
                    <a:pt x="702733" y="23607"/>
                  </a:cubicBezTo>
                  <a:cubicBezTo>
                    <a:pt x="704238" y="21546"/>
                    <a:pt x="705979" y="19677"/>
                    <a:pt x="707931" y="18045"/>
                  </a:cubicBezTo>
                  <a:cubicBezTo>
                    <a:pt x="709208" y="17133"/>
                    <a:pt x="709390" y="15583"/>
                    <a:pt x="705652" y="14671"/>
                  </a:cubicBezTo>
                  <a:cubicBezTo>
                    <a:pt x="698237" y="13002"/>
                    <a:pt x="690632" y="12300"/>
                    <a:pt x="683036" y="12573"/>
                  </a:cubicBezTo>
                  <a:cubicBezTo>
                    <a:pt x="679571" y="13485"/>
                    <a:pt x="672550" y="17133"/>
                    <a:pt x="676015" y="14032"/>
                  </a:cubicBezTo>
                  <a:cubicBezTo>
                    <a:pt x="679480" y="10932"/>
                    <a:pt x="680118" y="8743"/>
                    <a:pt x="676562" y="10476"/>
                  </a:cubicBezTo>
                  <a:cubicBezTo>
                    <a:pt x="673006" y="12208"/>
                    <a:pt x="673097" y="12391"/>
                    <a:pt x="671820" y="11205"/>
                  </a:cubicBezTo>
                  <a:cubicBezTo>
                    <a:pt x="670543" y="10020"/>
                    <a:pt x="670270" y="8561"/>
                    <a:pt x="669176" y="9108"/>
                  </a:cubicBezTo>
                  <a:cubicBezTo>
                    <a:pt x="668082" y="9655"/>
                    <a:pt x="667990" y="9108"/>
                    <a:pt x="667625" y="8014"/>
                  </a:cubicBezTo>
                  <a:cubicBezTo>
                    <a:pt x="667261" y="6920"/>
                    <a:pt x="663248" y="5187"/>
                    <a:pt x="662884" y="8926"/>
                  </a:cubicBezTo>
                  <a:cubicBezTo>
                    <a:pt x="662656" y="11826"/>
                    <a:pt x="662145" y="14698"/>
                    <a:pt x="661333" y="17497"/>
                  </a:cubicBezTo>
                  <a:cubicBezTo>
                    <a:pt x="661333" y="18227"/>
                    <a:pt x="660422" y="18865"/>
                    <a:pt x="659236" y="17497"/>
                  </a:cubicBezTo>
                  <a:cubicBezTo>
                    <a:pt x="658051" y="16130"/>
                    <a:pt x="657777" y="17497"/>
                    <a:pt x="656774" y="16586"/>
                  </a:cubicBezTo>
                  <a:cubicBezTo>
                    <a:pt x="655771" y="15674"/>
                    <a:pt x="654312" y="15035"/>
                    <a:pt x="653582" y="17133"/>
                  </a:cubicBezTo>
                  <a:cubicBezTo>
                    <a:pt x="652853" y="19230"/>
                    <a:pt x="652032" y="20598"/>
                    <a:pt x="655680" y="22239"/>
                  </a:cubicBezTo>
                  <a:cubicBezTo>
                    <a:pt x="659327" y="23881"/>
                    <a:pt x="670635" y="28896"/>
                    <a:pt x="665893" y="28167"/>
                  </a:cubicBezTo>
                  <a:cubicBezTo>
                    <a:pt x="661151" y="27437"/>
                    <a:pt x="656774" y="27163"/>
                    <a:pt x="655498" y="29899"/>
                  </a:cubicBezTo>
                  <a:cubicBezTo>
                    <a:pt x="654221" y="32635"/>
                    <a:pt x="651303" y="35371"/>
                    <a:pt x="653582" y="37103"/>
                  </a:cubicBezTo>
                  <a:cubicBezTo>
                    <a:pt x="655862" y="38836"/>
                    <a:pt x="657321" y="42939"/>
                    <a:pt x="651485" y="40477"/>
                  </a:cubicBezTo>
                  <a:cubicBezTo>
                    <a:pt x="645649" y="38015"/>
                    <a:pt x="643278" y="37468"/>
                    <a:pt x="638901" y="40477"/>
                  </a:cubicBezTo>
                  <a:cubicBezTo>
                    <a:pt x="634524" y="43486"/>
                    <a:pt x="629782" y="45584"/>
                    <a:pt x="628323" y="46222"/>
                  </a:cubicBezTo>
                  <a:cubicBezTo>
                    <a:pt x="626864" y="46860"/>
                    <a:pt x="619751" y="51693"/>
                    <a:pt x="620663" y="53061"/>
                  </a:cubicBezTo>
                  <a:cubicBezTo>
                    <a:pt x="621575" y="54429"/>
                    <a:pt x="626955" y="53973"/>
                    <a:pt x="622396" y="55523"/>
                  </a:cubicBezTo>
                  <a:cubicBezTo>
                    <a:pt x="617836" y="57074"/>
                    <a:pt x="618201" y="56435"/>
                    <a:pt x="620116" y="58168"/>
                  </a:cubicBezTo>
                  <a:cubicBezTo>
                    <a:pt x="622031" y="59901"/>
                    <a:pt x="622213" y="61724"/>
                    <a:pt x="620116" y="62727"/>
                  </a:cubicBezTo>
                  <a:cubicBezTo>
                    <a:pt x="618018" y="63730"/>
                    <a:pt x="615191" y="65737"/>
                    <a:pt x="620116" y="66101"/>
                  </a:cubicBezTo>
                  <a:cubicBezTo>
                    <a:pt x="625040" y="66466"/>
                    <a:pt x="631515" y="67652"/>
                    <a:pt x="627320" y="69019"/>
                  </a:cubicBezTo>
                  <a:cubicBezTo>
                    <a:pt x="624757" y="69630"/>
                    <a:pt x="622232" y="70387"/>
                    <a:pt x="619751" y="71299"/>
                  </a:cubicBezTo>
                  <a:cubicBezTo>
                    <a:pt x="618565" y="71846"/>
                    <a:pt x="613094" y="73579"/>
                    <a:pt x="614827" y="71299"/>
                  </a:cubicBezTo>
                  <a:cubicBezTo>
                    <a:pt x="616560" y="69019"/>
                    <a:pt x="614827" y="69019"/>
                    <a:pt x="613277" y="68199"/>
                  </a:cubicBezTo>
                  <a:cubicBezTo>
                    <a:pt x="611726" y="67378"/>
                    <a:pt x="609903" y="67287"/>
                    <a:pt x="610450" y="65554"/>
                  </a:cubicBezTo>
                  <a:cubicBezTo>
                    <a:pt x="610997" y="63822"/>
                    <a:pt x="610450" y="61815"/>
                    <a:pt x="608170" y="62910"/>
                  </a:cubicBezTo>
                  <a:cubicBezTo>
                    <a:pt x="605891" y="64004"/>
                    <a:pt x="601878" y="63822"/>
                    <a:pt x="599963" y="64642"/>
                  </a:cubicBezTo>
                  <a:cubicBezTo>
                    <a:pt x="597775" y="65208"/>
                    <a:pt x="595549" y="65636"/>
                    <a:pt x="593306" y="65919"/>
                  </a:cubicBezTo>
                  <a:cubicBezTo>
                    <a:pt x="591847" y="65919"/>
                    <a:pt x="591209" y="64004"/>
                    <a:pt x="598686" y="62910"/>
                  </a:cubicBezTo>
                  <a:cubicBezTo>
                    <a:pt x="606164" y="61815"/>
                    <a:pt x="604705" y="60995"/>
                    <a:pt x="606438" y="59445"/>
                  </a:cubicBezTo>
                  <a:cubicBezTo>
                    <a:pt x="608170" y="57894"/>
                    <a:pt x="609265" y="56435"/>
                    <a:pt x="604340" y="55341"/>
                  </a:cubicBezTo>
                  <a:cubicBezTo>
                    <a:pt x="599416" y="54247"/>
                    <a:pt x="593671" y="51876"/>
                    <a:pt x="590844" y="54338"/>
                  </a:cubicBezTo>
                  <a:cubicBezTo>
                    <a:pt x="588017" y="56800"/>
                    <a:pt x="585555" y="57985"/>
                    <a:pt x="588564" y="59080"/>
                  </a:cubicBezTo>
                  <a:cubicBezTo>
                    <a:pt x="591574" y="60174"/>
                    <a:pt x="591847" y="60630"/>
                    <a:pt x="589567" y="60812"/>
                  </a:cubicBezTo>
                  <a:cubicBezTo>
                    <a:pt x="587288" y="60995"/>
                    <a:pt x="583458" y="60812"/>
                    <a:pt x="583822" y="60083"/>
                  </a:cubicBezTo>
                  <a:cubicBezTo>
                    <a:pt x="584187" y="59353"/>
                    <a:pt x="582455" y="58715"/>
                    <a:pt x="581178" y="58897"/>
                  </a:cubicBezTo>
                  <a:cubicBezTo>
                    <a:pt x="579901" y="59080"/>
                    <a:pt x="552271" y="55159"/>
                    <a:pt x="551724" y="55159"/>
                  </a:cubicBezTo>
                  <a:cubicBezTo>
                    <a:pt x="551177" y="55159"/>
                    <a:pt x="547347" y="54520"/>
                    <a:pt x="550174" y="56071"/>
                  </a:cubicBezTo>
                  <a:cubicBezTo>
                    <a:pt x="553000" y="57621"/>
                    <a:pt x="559292" y="58897"/>
                    <a:pt x="560296" y="60812"/>
                  </a:cubicBezTo>
                  <a:cubicBezTo>
                    <a:pt x="561299" y="62727"/>
                    <a:pt x="560296" y="64004"/>
                    <a:pt x="561755" y="63274"/>
                  </a:cubicBezTo>
                  <a:cubicBezTo>
                    <a:pt x="563214" y="62545"/>
                    <a:pt x="563487" y="64095"/>
                    <a:pt x="564490" y="64278"/>
                  </a:cubicBezTo>
                  <a:cubicBezTo>
                    <a:pt x="568503" y="64952"/>
                    <a:pt x="572634" y="64542"/>
                    <a:pt x="576436" y="63092"/>
                  </a:cubicBezTo>
                  <a:cubicBezTo>
                    <a:pt x="579081" y="60995"/>
                    <a:pt x="579263" y="60812"/>
                    <a:pt x="579081" y="63092"/>
                  </a:cubicBezTo>
                  <a:cubicBezTo>
                    <a:pt x="578898" y="65372"/>
                    <a:pt x="580996" y="71299"/>
                    <a:pt x="578169" y="72941"/>
                  </a:cubicBezTo>
                  <a:cubicBezTo>
                    <a:pt x="575342" y="74582"/>
                    <a:pt x="574156" y="75403"/>
                    <a:pt x="575616" y="76041"/>
                  </a:cubicBezTo>
                  <a:cubicBezTo>
                    <a:pt x="577074" y="76679"/>
                    <a:pt x="578351" y="77318"/>
                    <a:pt x="576983" y="78047"/>
                  </a:cubicBezTo>
                  <a:cubicBezTo>
                    <a:pt x="575616" y="78777"/>
                    <a:pt x="575069" y="78868"/>
                    <a:pt x="576254" y="79780"/>
                  </a:cubicBezTo>
                  <a:cubicBezTo>
                    <a:pt x="577440" y="80692"/>
                    <a:pt x="582455" y="85160"/>
                    <a:pt x="576254" y="82607"/>
                  </a:cubicBezTo>
                  <a:cubicBezTo>
                    <a:pt x="570053" y="80053"/>
                    <a:pt x="553821" y="72576"/>
                    <a:pt x="552271" y="71846"/>
                  </a:cubicBezTo>
                  <a:cubicBezTo>
                    <a:pt x="550721" y="71117"/>
                    <a:pt x="549809" y="70114"/>
                    <a:pt x="550447" y="73305"/>
                  </a:cubicBezTo>
                  <a:cubicBezTo>
                    <a:pt x="551086" y="76497"/>
                    <a:pt x="549809" y="79962"/>
                    <a:pt x="547347" y="80145"/>
                  </a:cubicBezTo>
                  <a:cubicBezTo>
                    <a:pt x="544967" y="80564"/>
                    <a:pt x="542696" y="78986"/>
                    <a:pt x="542268" y="76606"/>
                  </a:cubicBezTo>
                  <a:cubicBezTo>
                    <a:pt x="542258" y="76533"/>
                    <a:pt x="542250" y="76470"/>
                    <a:pt x="542240" y="76406"/>
                  </a:cubicBezTo>
                  <a:cubicBezTo>
                    <a:pt x="542240" y="73761"/>
                    <a:pt x="540507" y="74673"/>
                    <a:pt x="539778" y="75220"/>
                  </a:cubicBezTo>
                  <a:cubicBezTo>
                    <a:pt x="539049" y="75767"/>
                    <a:pt x="524367" y="80600"/>
                    <a:pt x="525096" y="84978"/>
                  </a:cubicBezTo>
                  <a:cubicBezTo>
                    <a:pt x="525808" y="87996"/>
                    <a:pt x="527039" y="90868"/>
                    <a:pt x="528744" y="93458"/>
                  </a:cubicBezTo>
                  <a:cubicBezTo>
                    <a:pt x="529474" y="95008"/>
                    <a:pt x="532392" y="97470"/>
                    <a:pt x="528744" y="95920"/>
                  </a:cubicBezTo>
                  <a:cubicBezTo>
                    <a:pt x="525096" y="94370"/>
                    <a:pt x="524732" y="93823"/>
                    <a:pt x="523638" y="95920"/>
                  </a:cubicBezTo>
                  <a:cubicBezTo>
                    <a:pt x="520482" y="101410"/>
                    <a:pt x="516197" y="106170"/>
                    <a:pt x="511054" y="109872"/>
                  </a:cubicBezTo>
                  <a:cubicBezTo>
                    <a:pt x="505764" y="113064"/>
                    <a:pt x="506677" y="111514"/>
                    <a:pt x="511054" y="107136"/>
                  </a:cubicBezTo>
                  <a:cubicBezTo>
                    <a:pt x="513698" y="104802"/>
                    <a:pt x="515786" y="101902"/>
                    <a:pt x="517163" y="98656"/>
                  </a:cubicBezTo>
                  <a:cubicBezTo>
                    <a:pt x="517893" y="96923"/>
                    <a:pt x="517893" y="96194"/>
                    <a:pt x="518896" y="95373"/>
                  </a:cubicBezTo>
                  <a:cubicBezTo>
                    <a:pt x="520309" y="93786"/>
                    <a:pt x="520792" y="91570"/>
                    <a:pt x="520172" y="89537"/>
                  </a:cubicBezTo>
                  <a:cubicBezTo>
                    <a:pt x="518695" y="87567"/>
                    <a:pt x="518695" y="84850"/>
                    <a:pt x="520172" y="82880"/>
                  </a:cubicBezTo>
                  <a:cubicBezTo>
                    <a:pt x="522306" y="80345"/>
                    <a:pt x="522899" y="76853"/>
                    <a:pt x="521722" y="73761"/>
                  </a:cubicBezTo>
                  <a:cubicBezTo>
                    <a:pt x="520172" y="70114"/>
                    <a:pt x="518714" y="69931"/>
                    <a:pt x="516798" y="71846"/>
                  </a:cubicBezTo>
                  <a:cubicBezTo>
                    <a:pt x="514883" y="73761"/>
                    <a:pt x="513880" y="74308"/>
                    <a:pt x="513880" y="73305"/>
                  </a:cubicBezTo>
                  <a:cubicBezTo>
                    <a:pt x="513880" y="72302"/>
                    <a:pt x="512969" y="73305"/>
                    <a:pt x="512239" y="75038"/>
                  </a:cubicBezTo>
                  <a:cubicBezTo>
                    <a:pt x="511509" y="76770"/>
                    <a:pt x="508409" y="84157"/>
                    <a:pt x="508956" y="81148"/>
                  </a:cubicBezTo>
                  <a:cubicBezTo>
                    <a:pt x="509503" y="78138"/>
                    <a:pt x="508956" y="76588"/>
                    <a:pt x="508227" y="78321"/>
                  </a:cubicBezTo>
                  <a:cubicBezTo>
                    <a:pt x="507497" y="80053"/>
                    <a:pt x="497922" y="87440"/>
                    <a:pt x="504761" y="91543"/>
                  </a:cubicBezTo>
                  <a:cubicBezTo>
                    <a:pt x="511601" y="95647"/>
                    <a:pt x="510871" y="94096"/>
                    <a:pt x="508774" y="95920"/>
                  </a:cubicBezTo>
                  <a:cubicBezTo>
                    <a:pt x="505263" y="98546"/>
                    <a:pt x="501579" y="100917"/>
                    <a:pt x="497740" y="103033"/>
                  </a:cubicBezTo>
                  <a:cubicBezTo>
                    <a:pt x="495643" y="103580"/>
                    <a:pt x="495095" y="103033"/>
                    <a:pt x="496645" y="101118"/>
                  </a:cubicBezTo>
                  <a:cubicBezTo>
                    <a:pt x="498196" y="99203"/>
                    <a:pt x="497375" y="99385"/>
                    <a:pt x="497922" y="97653"/>
                  </a:cubicBezTo>
                  <a:cubicBezTo>
                    <a:pt x="498469" y="95920"/>
                    <a:pt x="497922" y="95738"/>
                    <a:pt x="499290" y="94644"/>
                  </a:cubicBezTo>
                  <a:cubicBezTo>
                    <a:pt x="500658" y="93549"/>
                    <a:pt x="501205" y="93093"/>
                    <a:pt x="499837" y="90084"/>
                  </a:cubicBezTo>
                  <a:cubicBezTo>
                    <a:pt x="498469" y="87075"/>
                    <a:pt x="497740" y="86436"/>
                    <a:pt x="498925" y="84339"/>
                  </a:cubicBezTo>
                  <a:cubicBezTo>
                    <a:pt x="500111" y="82242"/>
                    <a:pt x="500840" y="79415"/>
                    <a:pt x="496463" y="80418"/>
                  </a:cubicBezTo>
                  <a:cubicBezTo>
                    <a:pt x="492086" y="81421"/>
                    <a:pt x="488256" y="81695"/>
                    <a:pt x="485976" y="82059"/>
                  </a:cubicBezTo>
                  <a:cubicBezTo>
                    <a:pt x="482548" y="83172"/>
                    <a:pt x="479420" y="85078"/>
                    <a:pt x="476858" y="87622"/>
                  </a:cubicBezTo>
                  <a:cubicBezTo>
                    <a:pt x="474942" y="89719"/>
                    <a:pt x="472116" y="91999"/>
                    <a:pt x="476858" y="93093"/>
                  </a:cubicBezTo>
                  <a:cubicBezTo>
                    <a:pt x="481600" y="94188"/>
                    <a:pt x="484882" y="96558"/>
                    <a:pt x="482238" y="97288"/>
                  </a:cubicBezTo>
                  <a:cubicBezTo>
                    <a:pt x="479593" y="98018"/>
                    <a:pt x="474760" y="97835"/>
                    <a:pt x="476128" y="100115"/>
                  </a:cubicBezTo>
                  <a:cubicBezTo>
                    <a:pt x="477496" y="102395"/>
                    <a:pt x="479137" y="106772"/>
                    <a:pt x="476128" y="104310"/>
                  </a:cubicBezTo>
                  <a:cubicBezTo>
                    <a:pt x="471578" y="102002"/>
                    <a:pt x="466726" y="100343"/>
                    <a:pt x="461720" y="99385"/>
                  </a:cubicBezTo>
                  <a:cubicBezTo>
                    <a:pt x="459258" y="98474"/>
                    <a:pt x="458437" y="98200"/>
                    <a:pt x="460717" y="100297"/>
                  </a:cubicBezTo>
                  <a:cubicBezTo>
                    <a:pt x="462997" y="102395"/>
                    <a:pt x="465094" y="106589"/>
                    <a:pt x="468377" y="107592"/>
                  </a:cubicBezTo>
                  <a:cubicBezTo>
                    <a:pt x="471660" y="108596"/>
                    <a:pt x="476128" y="111331"/>
                    <a:pt x="471021" y="112517"/>
                  </a:cubicBezTo>
                  <a:cubicBezTo>
                    <a:pt x="465915" y="113702"/>
                    <a:pt x="458255" y="112517"/>
                    <a:pt x="456614" y="109781"/>
                  </a:cubicBezTo>
                  <a:cubicBezTo>
                    <a:pt x="454972" y="107045"/>
                    <a:pt x="454516" y="106225"/>
                    <a:pt x="453513" y="106042"/>
                  </a:cubicBezTo>
                  <a:cubicBezTo>
                    <a:pt x="452510" y="105860"/>
                    <a:pt x="451872" y="105495"/>
                    <a:pt x="452601" y="104127"/>
                  </a:cubicBezTo>
                  <a:cubicBezTo>
                    <a:pt x="453331" y="102759"/>
                    <a:pt x="452601" y="101665"/>
                    <a:pt x="451051" y="101300"/>
                  </a:cubicBezTo>
                  <a:cubicBezTo>
                    <a:pt x="449501" y="100936"/>
                    <a:pt x="448954" y="101300"/>
                    <a:pt x="447495" y="102759"/>
                  </a:cubicBezTo>
                  <a:cubicBezTo>
                    <a:pt x="446036" y="104218"/>
                    <a:pt x="440473" y="110055"/>
                    <a:pt x="442297" y="112699"/>
                  </a:cubicBezTo>
                  <a:cubicBezTo>
                    <a:pt x="444121" y="115344"/>
                    <a:pt x="443300" y="116894"/>
                    <a:pt x="442297" y="117806"/>
                  </a:cubicBezTo>
                  <a:cubicBezTo>
                    <a:pt x="439871" y="119857"/>
                    <a:pt x="436999" y="121289"/>
                    <a:pt x="433907" y="122000"/>
                  </a:cubicBezTo>
                  <a:cubicBezTo>
                    <a:pt x="430533" y="122000"/>
                    <a:pt x="428619" y="122000"/>
                    <a:pt x="428619" y="125557"/>
                  </a:cubicBezTo>
                  <a:cubicBezTo>
                    <a:pt x="428254" y="128721"/>
                    <a:pt x="429366" y="131885"/>
                    <a:pt x="431627" y="134129"/>
                  </a:cubicBezTo>
                  <a:cubicBezTo>
                    <a:pt x="434181" y="136043"/>
                    <a:pt x="435093" y="136591"/>
                    <a:pt x="432448" y="137138"/>
                  </a:cubicBezTo>
                  <a:cubicBezTo>
                    <a:pt x="429804" y="137685"/>
                    <a:pt x="423330" y="137958"/>
                    <a:pt x="426156" y="139053"/>
                  </a:cubicBezTo>
                  <a:cubicBezTo>
                    <a:pt x="428983" y="140147"/>
                    <a:pt x="438467" y="144615"/>
                    <a:pt x="432631" y="143247"/>
                  </a:cubicBezTo>
                  <a:cubicBezTo>
                    <a:pt x="426795" y="141880"/>
                    <a:pt x="421597" y="137958"/>
                    <a:pt x="422965" y="141971"/>
                  </a:cubicBezTo>
                  <a:cubicBezTo>
                    <a:pt x="424332" y="145983"/>
                    <a:pt x="424606" y="146530"/>
                    <a:pt x="426339" y="146895"/>
                  </a:cubicBezTo>
                  <a:cubicBezTo>
                    <a:pt x="428072" y="147260"/>
                    <a:pt x="428254" y="147807"/>
                    <a:pt x="425609" y="147442"/>
                  </a:cubicBezTo>
                  <a:cubicBezTo>
                    <a:pt x="421187" y="146403"/>
                    <a:pt x="416609" y="146220"/>
                    <a:pt x="412113" y="146895"/>
                  </a:cubicBezTo>
                  <a:cubicBezTo>
                    <a:pt x="409834" y="148172"/>
                    <a:pt x="397432" y="153552"/>
                    <a:pt x="395790" y="154099"/>
                  </a:cubicBezTo>
                  <a:cubicBezTo>
                    <a:pt x="393793" y="154464"/>
                    <a:pt x="392380" y="156269"/>
                    <a:pt x="392508" y="158294"/>
                  </a:cubicBezTo>
                  <a:cubicBezTo>
                    <a:pt x="392508" y="160938"/>
                    <a:pt x="391231" y="161850"/>
                    <a:pt x="395152" y="161485"/>
                  </a:cubicBezTo>
                  <a:cubicBezTo>
                    <a:pt x="399073" y="161120"/>
                    <a:pt x="410745" y="161485"/>
                    <a:pt x="413390" y="160938"/>
                  </a:cubicBezTo>
                  <a:cubicBezTo>
                    <a:pt x="415633" y="160665"/>
                    <a:pt x="417785" y="159880"/>
                    <a:pt x="419682" y="158658"/>
                  </a:cubicBezTo>
                  <a:cubicBezTo>
                    <a:pt x="422390" y="156862"/>
                    <a:pt x="425992" y="157245"/>
                    <a:pt x="428254" y="159570"/>
                  </a:cubicBezTo>
                  <a:cubicBezTo>
                    <a:pt x="431263" y="162488"/>
                    <a:pt x="432813" y="163036"/>
                    <a:pt x="434090" y="163218"/>
                  </a:cubicBezTo>
                  <a:cubicBezTo>
                    <a:pt x="435367" y="163400"/>
                    <a:pt x="435822" y="163218"/>
                    <a:pt x="432813" y="165133"/>
                  </a:cubicBezTo>
                  <a:cubicBezTo>
                    <a:pt x="428482" y="166701"/>
                    <a:pt x="424396" y="168881"/>
                    <a:pt x="420685" y="171607"/>
                  </a:cubicBezTo>
                  <a:cubicBezTo>
                    <a:pt x="419500" y="173431"/>
                    <a:pt x="420685" y="176349"/>
                    <a:pt x="417767" y="173887"/>
                  </a:cubicBezTo>
                  <a:cubicBezTo>
                    <a:pt x="414849" y="171425"/>
                    <a:pt x="410563" y="164768"/>
                    <a:pt x="407919" y="166227"/>
                  </a:cubicBezTo>
                  <a:lnTo>
                    <a:pt x="397888" y="172519"/>
                  </a:lnTo>
                  <a:cubicBezTo>
                    <a:pt x="397888" y="172519"/>
                    <a:pt x="394787" y="173887"/>
                    <a:pt x="396702" y="175528"/>
                  </a:cubicBezTo>
                  <a:cubicBezTo>
                    <a:pt x="398617" y="177170"/>
                    <a:pt x="399529" y="177626"/>
                    <a:pt x="396702" y="177079"/>
                  </a:cubicBezTo>
                  <a:cubicBezTo>
                    <a:pt x="393876" y="176531"/>
                    <a:pt x="391231" y="174252"/>
                    <a:pt x="391413" y="175528"/>
                  </a:cubicBezTo>
                  <a:cubicBezTo>
                    <a:pt x="391596" y="176805"/>
                    <a:pt x="393876" y="176531"/>
                    <a:pt x="392143" y="177626"/>
                  </a:cubicBezTo>
                  <a:cubicBezTo>
                    <a:pt x="390410" y="178720"/>
                    <a:pt x="383571" y="183371"/>
                    <a:pt x="386854" y="182003"/>
                  </a:cubicBezTo>
                  <a:cubicBezTo>
                    <a:pt x="390137" y="180635"/>
                    <a:pt x="392143" y="180088"/>
                    <a:pt x="393237" y="181091"/>
                  </a:cubicBezTo>
                  <a:cubicBezTo>
                    <a:pt x="394331" y="182094"/>
                    <a:pt x="394240" y="183553"/>
                    <a:pt x="391413" y="183736"/>
                  </a:cubicBezTo>
                  <a:cubicBezTo>
                    <a:pt x="388586" y="183918"/>
                    <a:pt x="385486" y="184647"/>
                    <a:pt x="388313" y="185103"/>
                  </a:cubicBezTo>
                  <a:cubicBezTo>
                    <a:pt x="391139" y="185559"/>
                    <a:pt x="388951" y="186745"/>
                    <a:pt x="390228" y="187748"/>
                  </a:cubicBezTo>
                  <a:cubicBezTo>
                    <a:pt x="391505" y="188751"/>
                    <a:pt x="390228" y="190939"/>
                    <a:pt x="389134" y="191669"/>
                  </a:cubicBezTo>
                  <a:cubicBezTo>
                    <a:pt x="388039" y="192398"/>
                    <a:pt x="382477" y="191669"/>
                    <a:pt x="384392" y="192672"/>
                  </a:cubicBezTo>
                  <a:cubicBezTo>
                    <a:pt x="386307" y="193675"/>
                    <a:pt x="389681" y="195864"/>
                    <a:pt x="387401" y="195134"/>
                  </a:cubicBezTo>
                  <a:cubicBezTo>
                    <a:pt x="385121" y="194405"/>
                    <a:pt x="381473" y="194405"/>
                    <a:pt x="380562" y="191304"/>
                  </a:cubicBezTo>
                  <a:cubicBezTo>
                    <a:pt x="379650" y="188204"/>
                    <a:pt x="379194" y="181456"/>
                    <a:pt x="378829" y="180544"/>
                  </a:cubicBezTo>
                  <a:cubicBezTo>
                    <a:pt x="378465" y="179632"/>
                    <a:pt x="376002" y="172154"/>
                    <a:pt x="372172" y="174799"/>
                  </a:cubicBezTo>
                  <a:cubicBezTo>
                    <a:pt x="368342" y="177443"/>
                    <a:pt x="366519" y="180544"/>
                    <a:pt x="364057" y="181820"/>
                  </a:cubicBezTo>
                  <a:cubicBezTo>
                    <a:pt x="361594" y="183097"/>
                    <a:pt x="359862" y="183918"/>
                    <a:pt x="361594" y="180726"/>
                  </a:cubicBezTo>
                  <a:cubicBezTo>
                    <a:pt x="363327" y="177535"/>
                    <a:pt x="364057" y="176349"/>
                    <a:pt x="361594" y="176896"/>
                  </a:cubicBezTo>
                  <a:cubicBezTo>
                    <a:pt x="359132" y="177443"/>
                    <a:pt x="359314" y="179541"/>
                    <a:pt x="358312" y="180088"/>
                  </a:cubicBezTo>
                  <a:cubicBezTo>
                    <a:pt x="357673" y="180699"/>
                    <a:pt x="356670" y="180699"/>
                    <a:pt x="356032" y="180088"/>
                  </a:cubicBezTo>
                  <a:cubicBezTo>
                    <a:pt x="355485" y="179541"/>
                    <a:pt x="354117" y="179358"/>
                    <a:pt x="353022" y="181091"/>
                  </a:cubicBezTo>
                  <a:cubicBezTo>
                    <a:pt x="351928" y="182824"/>
                    <a:pt x="347916" y="184100"/>
                    <a:pt x="353022" y="184465"/>
                  </a:cubicBezTo>
                  <a:cubicBezTo>
                    <a:pt x="357482" y="184693"/>
                    <a:pt x="361923" y="185149"/>
                    <a:pt x="366336" y="185833"/>
                  </a:cubicBezTo>
                  <a:cubicBezTo>
                    <a:pt x="367066" y="185833"/>
                    <a:pt x="372172" y="186927"/>
                    <a:pt x="367066" y="189024"/>
                  </a:cubicBezTo>
                  <a:cubicBezTo>
                    <a:pt x="363291" y="190921"/>
                    <a:pt x="359269" y="192271"/>
                    <a:pt x="355120" y="193037"/>
                  </a:cubicBezTo>
                  <a:cubicBezTo>
                    <a:pt x="353196" y="192891"/>
                    <a:pt x="351290" y="193438"/>
                    <a:pt x="349740" y="194587"/>
                  </a:cubicBezTo>
                  <a:cubicBezTo>
                    <a:pt x="348646" y="195499"/>
                    <a:pt x="347460" y="197596"/>
                    <a:pt x="346548" y="195681"/>
                  </a:cubicBezTo>
                  <a:cubicBezTo>
                    <a:pt x="345636" y="193766"/>
                    <a:pt x="340256" y="193219"/>
                    <a:pt x="337429" y="194587"/>
                  </a:cubicBezTo>
                  <a:cubicBezTo>
                    <a:pt x="334603" y="195955"/>
                    <a:pt x="335514" y="195681"/>
                    <a:pt x="333782" y="197961"/>
                  </a:cubicBezTo>
                  <a:cubicBezTo>
                    <a:pt x="332049" y="200241"/>
                    <a:pt x="332505" y="200058"/>
                    <a:pt x="333782" y="200788"/>
                  </a:cubicBezTo>
                  <a:cubicBezTo>
                    <a:pt x="334666" y="201855"/>
                    <a:pt x="334949" y="203305"/>
                    <a:pt x="334511" y="204618"/>
                  </a:cubicBezTo>
                  <a:cubicBezTo>
                    <a:pt x="334511" y="205347"/>
                    <a:pt x="334511" y="206715"/>
                    <a:pt x="336426" y="205530"/>
                  </a:cubicBezTo>
                  <a:cubicBezTo>
                    <a:pt x="341205" y="203897"/>
                    <a:pt x="345892" y="202010"/>
                    <a:pt x="350469" y="199876"/>
                  </a:cubicBezTo>
                  <a:cubicBezTo>
                    <a:pt x="351655" y="198508"/>
                    <a:pt x="352019" y="196411"/>
                    <a:pt x="354664" y="197049"/>
                  </a:cubicBezTo>
                  <a:cubicBezTo>
                    <a:pt x="357309" y="197687"/>
                    <a:pt x="366610" y="201426"/>
                    <a:pt x="360956" y="202338"/>
                  </a:cubicBezTo>
                  <a:cubicBezTo>
                    <a:pt x="356697" y="203058"/>
                    <a:pt x="352704" y="204882"/>
                    <a:pt x="349375" y="207627"/>
                  </a:cubicBezTo>
                  <a:cubicBezTo>
                    <a:pt x="348190" y="208813"/>
                    <a:pt x="348190" y="209177"/>
                    <a:pt x="350652" y="209542"/>
                  </a:cubicBezTo>
                  <a:cubicBezTo>
                    <a:pt x="353114" y="209907"/>
                    <a:pt x="355211" y="210454"/>
                    <a:pt x="355667" y="212369"/>
                  </a:cubicBezTo>
                  <a:cubicBezTo>
                    <a:pt x="356123" y="214284"/>
                    <a:pt x="358312" y="217384"/>
                    <a:pt x="360227" y="215834"/>
                  </a:cubicBezTo>
                  <a:cubicBezTo>
                    <a:pt x="362141" y="214284"/>
                    <a:pt x="376549" y="208265"/>
                    <a:pt x="366062" y="216564"/>
                  </a:cubicBezTo>
                  <a:cubicBezTo>
                    <a:pt x="366062" y="216564"/>
                    <a:pt x="359041" y="219846"/>
                    <a:pt x="363418" y="222491"/>
                  </a:cubicBezTo>
                  <a:cubicBezTo>
                    <a:pt x="367795" y="225135"/>
                    <a:pt x="363418" y="223220"/>
                    <a:pt x="360956" y="222491"/>
                  </a:cubicBezTo>
                  <a:cubicBezTo>
                    <a:pt x="358494" y="221761"/>
                    <a:pt x="347460" y="216564"/>
                    <a:pt x="344998" y="216746"/>
                  </a:cubicBezTo>
                  <a:cubicBezTo>
                    <a:pt x="342536" y="216928"/>
                    <a:pt x="338341" y="217749"/>
                    <a:pt x="341806" y="214284"/>
                  </a:cubicBezTo>
                  <a:cubicBezTo>
                    <a:pt x="345272" y="210819"/>
                    <a:pt x="342536" y="210910"/>
                    <a:pt x="339344" y="212642"/>
                  </a:cubicBezTo>
                  <a:cubicBezTo>
                    <a:pt x="336153" y="214375"/>
                    <a:pt x="332232" y="216199"/>
                    <a:pt x="331502" y="216746"/>
                  </a:cubicBezTo>
                  <a:cubicBezTo>
                    <a:pt x="330772" y="217293"/>
                    <a:pt x="328858" y="218296"/>
                    <a:pt x="333782" y="218479"/>
                  </a:cubicBezTo>
                  <a:cubicBezTo>
                    <a:pt x="338706" y="218661"/>
                    <a:pt x="343448" y="219208"/>
                    <a:pt x="339709" y="220941"/>
                  </a:cubicBezTo>
                  <a:cubicBezTo>
                    <a:pt x="335970" y="222673"/>
                    <a:pt x="335514" y="222309"/>
                    <a:pt x="334146" y="220941"/>
                  </a:cubicBezTo>
                  <a:cubicBezTo>
                    <a:pt x="332779" y="219573"/>
                    <a:pt x="331137" y="219117"/>
                    <a:pt x="328675" y="221761"/>
                  </a:cubicBezTo>
                  <a:cubicBezTo>
                    <a:pt x="326924" y="224114"/>
                    <a:pt x="324727" y="226102"/>
                    <a:pt x="322200" y="227598"/>
                  </a:cubicBezTo>
                  <a:cubicBezTo>
                    <a:pt x="319739" y="228783"/>
                    <a:pt x="318006" y="229877"/>
                    <a:pt x="323113" y="229330"/>
                  </a:cubicBezTo>
                  <a:cubicBezTo>
                    <a:pt x="328219" y="228783"/>
                    <a:pt x="339344" y="227233"/>
                    <a:pt x="339344" y="227233"/>
                  </a:cubicBezTo>
                  <a:cubicBezTo>
                    <a:pt x="342125" y="226987"/>
                    <a:pt x="344916" y="227661"/>
                    <a:pt x="347277" y="229148"/>
                  </a:cubicBezTo>
                  <a:cubicBezTo>
                    <a:pt x="350925" y="231610"/>
                    <a:pt x="355849" y="232978"/>
                    <a:pt x="356396" y="234619"/>
                  </a:cubicBezTo>
                  <a:cubicBezTo>
                    <a:pt x="356943" y="236260"/>
                    <a:pt x="357856" y="240911"/>
                    <a:pt x="354299" y="235805"/>
                  </a:cubicBezTo>
                  <a:cubicBezTo>
                    <a:pt x="352175" y="234382"/>
                    <a:pt x="349640" y="233707"/>
                    <a:pt x="347095" y="233890"/>
                  </a:cubicBezTo>
                  <a:cubicBezTo>
                    <a:pt x="342536" y="233890"/>
                    <a:pt x="339435" y="232522"/>
                    <a:pt x="336791" y="232978"/>
                  </a:cubicBezTo>
                  <a:cubicBezTo>
                    <a:pt x="333554" y="233078"/>
                    <a:pt x="330326" y="233379"/>
                    <a:pt x="327125" y="233890"/>
                  </a:cubicBezTo>
                  <a:cubicBezTo>
                    <a:pt x="325027" y="234619"/>
                    <a:pt x="318736" y="234619"/>
                    <a:pt x="318736" y="237081"/>
                  </a:cubicBezTo>
                  <a:cubicBezTo>
                    <a:pt x="318736" y="239543"/>
                    <a:pt x="318736" y="240182"/>
                    <a:pt x="322566" y="240546"/>
                  </a:cubicBezTo>
                  <a:cubicBezTo>
                    <a:pt x="326395" y="240911"/>
                    <a:pt x="326578" y="241458"/>
                    <a:pt x="320650" y="241458"/>
                  </a:cubicBezTo>
                  <a:cubicBezTo>
                    <a:pt x="315899" y="241887"/>
                    <a:pt x="311230" y="242990"/>
                    <a:pt x="306789" y="244741"/>
                  </a:cubicBezTo>
                  <a:cubicBezTo>
                    <a:pt x="305057" y="244741"/>
                    <a:pt x="297670" y="247386"/>
                    <a:pt x="296120" y="247568"/>
                  </a:cubicBezTo>
                  <a:cubicBezTo>
                    <a:pt x="294570" y="247750"/>
                    <a:pt x="292017" y="248115"/>
                    <a:pt x="296759" y="251763"/>
                  </a:cubicBezTo>
                  <a:cubicBezTo>
                    <a:pt x="301501" y="255410"/>
                    <a:pt x="302048" y="254772"/>
                    <a:pt x="304328" y="254954"/>
                  </a:cubicBezTo>
                  <a:cubicBezTo>
                    <a:pt x="306607" y="255137"/>
                    <a:pt x="306242" y="256504"/>
                    <a:pt x="301136" y="257599"/>
                  </a:cubicBezTo>
                  <a:cubicBezTo>
                    <a:pt x="296029" y="258693"/>
                    <a:pt x="284722" y="259514"/>
                    <a:pt x="287457" y="260882"/>
                  </a:cubicBezTo>
                  <a:cubicBezTo>
                    <a:pt x="290193" y="262249"/>
                    <a:pt x="291835" y="264620"/>
                    <a:pt x="289555" y="264256"/>
                  </a:cubicBezTo>
                  <a:cubicBezTo>
                    <a:pt x="287275" y="263891"/>
                    <a:pt x="282716" y="264256"/>
                    <a:pt x="284996" y="265441"/>
                  </a:cubicBezTo>
                  <a:cubicBezTo>
                    <a:pt x="287275" y="266627"/>
                    <a:pt x="285725" y="267903"/>
                    <a:pt x="285725" y="267903"/>
                  </a:cubicBezTo>
                  <a:cubicBezTo>
                    <a:pt x="285725" y="267903"/>
                    <a:pt x="283992" y="271551"/>
                    <a:pt x="288187" y="269636"/>
                  </a:cubicBezTo>
                  <a:cubicBezTo>
                    <a:pt x="292382" y="267721"/>
                    <a:pt x="297306" y="265623"/>
                    <a:pt x="297306" y="268086"/>
                  </a:cubicBezTo>
                  <a:cubicBezTo>
                    <a:pt x="297306" y="270548"/>
                    <a:pt x="296120" y="272280"/>
                    <a:pt x="292929" y="272280"/>
                  </a:cubicBezTo>
                  <a:lnTo>
                    <a:pt x="278156" y="272280"/>
                  </a:lnTo>
                  <a:cubicBezTo>
                    <a:pt x="278156" y="272280"/>
                    <a:pt x="273779" y="272280"/>
                    <a:pt x="273597" y="275289"/>
                  </a:cubicBezTo>
                  <a:cubicBezTo>
                    <a:pt x="273414" y="278299"/>
                    <a:pt x="271682" y="282676"/>
                    <a:pt x="277335" y="284408"/>
                  </a:cubicBezTo>
                  <a:cubicBezTo>
                    <a:pt x="282989" y="286141"/>
                    <a:pt x="281895" y="285594"/>
                    <a:pt x="279433" y="286688"/>
                  </a:cubicBezTo>
                  <a:cubicBezTo>
                    <a:pt x="276971" y="287782"/>
                    <a:pt x="271864" y="290336"/>
                    <a:pt x="274509" y="290336"/>
                  </a:cubicBezTo>
                  <a:cubicBezTo>
                    <a:pt x="277153" y="290336"/>
                    <a:pt x="283628" y="288238"/>
                    <a:pt x="287457" y="287600"/>
                  </a:cubicBezTo>
                  <a:cubicBezTo>
                    <a:pt x="291288" y="286962"/>
                    <a:pt x="302230" y="285138"/>
                    <a:pt x="303963" y="284956"/>
                  </a:cubicBezTo>
                  <a:cubicBezTo>
                    <a:pt x="305695" y="284773"/>
                    <a:pt x="311714" y="282858"/>
                    <a:pt x="306060" y="286871"/>
                  </a:cubicBezTo>
                  <a:cubicBezTo>
                    <a:pt x="300407" y="290883"/>
                    <a:pt x="295209" y="293527"/>
                    <a:pt x="292382" y="291430"/>
                  </a:cubicBezTo>
                  <a:cubicBezTo>
                    <a:pt x="289555" y="289333"/>
                    <a:pt x="289099" y="288056"/>
                    <a:pt x="284722" y="290336"/>
                  </a:cubicBezTo>
                  <a:cubicBezTo>
                    <a:pt x="280591" y="291986"/>
                    <a:pt x="276269" y="293126"/>
                    <a:pt x="271864" y="293710"/>
                  </a:cubicBezTo>
                  <a:cubicBezTo>
                    <a:pt x="269949" y="294257"/>
                    <a:pt x="265754" y="295078"/>
                    <a:pt x="266119" y="296537"/>
                  </a:cubicBezTo>
                  <a:cubicBezTo>
                    <a:pt x="266484" y="297996"/>
                    <a:pt x="268034" y="298087"/>
                    <a:pt x="270679" y="297904"/>
                  </a:cubicBezTo>
                  <a:cubicBezTo>
                    <a:pt x="273323" y="297722"/>
                    <a:pt x="274144" y="297904"/>
                    <a:pt x="272593" y="299637"/>
                  </a:cubicBezTo>
                  <a:cubicBezTo>
                    <a:pt x="271043" y="301370"/>
                    <a:pt x="269767" y="301917"/>
                    <a:pt x="272046" y="302829"/>
                  </a:cubicBezTo>
                  <a:cubicBezTo>
                    <a:pt x="274326" y="303740"/>
                    <a:pt x="282077" y="309303"/>
                    <a:pt x="279068" y="309121"/>
                  </a:cubicBezTo>
                  <a:cubicBezTo>
                    <a:pt x="276743" y="308683"/>
                    <a:pt x="274609" y="307534"/>
                    <a:pt x="272959" y="305838"/>
                  </a:cubicBezTo>
                  <a:cubicBezTo>
                    <a:pt x="271499" y="304926"/>
                    <a:pt x="269585" y="303649"/>
                    <a:pt x="268034" y="305291"/>
                  </a:cubicBezTo>
                  <a:cubicBezTo>
                    <a:pt x="266484" y="306932"/>
                    <a:pt x="259463" y="312312"/>
                    <a:pt x="260466" y="314410"/>
                  </a:cubicBezTo>
                  <a:cubicBezTo>
                    <a:pt x="261469" y="316507"/>
                    <a:pt x="263110" y="319972"/>
                    <a:pt x="260466" y="318422"/>
                  </a:cubicBezTo>
                  <a:cubicBezTo>
                    <a:pt x="257821" y="316872"/>
                    <a:pt x="256453" y="316325"/>
                    <a:pt x="254994" y="320155"/>
                  </a:cubicBezTo>
                  <a:cubicBezTo>
                    <a:pt x="253535" y="323984"/>
                    <a:pt x="252258" y="326811"/>
                    <a:pt x="254994" y="326994"/>
                  </a:cubicBezTo>
                  <a:cubicBezTo>
                    <a:pt x="257730" y="327176"/>
                    <a:pt x="260466" y="326994"/>
                    <a:pt x="259736" y="328909"/>
                  </a:cubicBezTo>
                  <a:cubicBezTo>
                    <a:pt x="259006" y="330824"/>
                    <a:pt x="260648" y="331553"/>
                    <a:pt x="262198" y="331553"/>
                  </a:cubicBezTo>
                  <a:cubicBezTo>
                    <a:pt x="263748" y="331553"/>
                    <a:pt x="264113" y="332647"/>
                    <a:pt x="263110" y="334380"/>
                  </a:cubicBezTo>
                  <a:cubicBezTo>
                    <a:pt x="262107" y="336113"/>
                    <a:pt x="262198" y="334927"/>
                    <a:pt x="260101" y="334380"/>
                  </a:cubicBezTo>
                  <a:cubicBezTo>
                    <a:pt x="256845" y="332474"/>
                    <a:pt x="253791" y="330240"/>
                    <a:pt x="250982" y="327723"/>
                  </a:cubicBezTo>
                  <a:cubicBezTo>
                    <a:pt x="249796" y="326629"/>
                    <a:pt x="250161" y="324896"/>
                    <a:pt x="248884" y="327723"/>
                  </a:cubicBezTo>
                  <a:cubicBezTo>
                    <a:pt x="247608" y="330550"/>
                    <a:pt x="244508" y="340125"/>
                    <a:pt x="243960" y="341037"/>
                  </a:cubicBezTo>
                  <a:cubicBezTo>
                    <a:pt x="243413" y="341949"/>
                    <a:pt x="240677" y="345049"/>
                    <a:pt x="245419" y="342405"/>
                  </a:cubicBezTo>
                  <a:cubicBezTo>
                    <a:pt x="250161" y="339760"/>
                    <a:pt x="252624" y="338757"/>
                    <a:pt x="254538" y="342405"/>
                  </a:cubicBezTo>
                  <a:cubicBezTo>
                    <a:pt x="256453" y="346052"/>
                    <a:pt x="255541" y="346144"/>
                    <a:pt x="254538" y="346144"/>
                  </a:cubicBezTo>
                  <a:cubicBezTo>
                    <a:pt x="253535" y="346144"/>
                    <a:pt x="252076" y="347694"/>
                    <a:pt x="253626" y="347876"/>
                  </a:cubicBezTo>
                  <a:cubicBezTo>
                    <a:pt x="256043" y="347776"/>
                    <a:pt x="258414" y="347256"/>
                    <a:pt x="260648" y="346326"/>
                  </a:cubicBezTo>
                  <a:cubicBezTo>
                    <a:pt x="262745" y="345596"/>
                    <a:pt x="265390" y="344684"/>
                    <a:pt x="259645" y="348241"/>
                  </a:cubicBezTo>
                  <a:cubicBezTo>
                    <a:pt x="253900" y="351797"/>
                    <a:pt x="253626" y="352618"/>
                    <a:pt x="251164" y="352983"/>
                  </a:cubicBezTo>
                  <a:cubicBezTo>
                    <a:pt x="248702" y="353347"/>
                    <a:pt x="249614" y="352436"/>
                    <a:pt x="250526" y="350885"/>
                  </a:cubicBezTo>
                  <a:cubicBezTo>
                    <a:pt x="251283" y="348916"/>
                    <a:pt x="250298" y="346691"/>
                    <a:pt x="248328" y="345934"/>
                  </a:cubicBezTo>
                  <a:cubicBezTo>
                    <a:pt x="247416" y="345587"/>
                    <a:pt x="246413" y="345596"/>
                    <a:pt x="245511" y="345961"/>
                  </a:cubicBezTo>
                  <a:cubicBezTo>
                    <a:pt x="242282" y="345770"/>
                    <a:pt x="239082" y="346636"/>
                    <a:pt x="236392" y="348423"/>
                  </a:cubicBezTo>
                  <a:cubicBezTo>
                    <a:pt x="234112" y="350156"/>
                    <a:pt x="228276" y="356083"/>
                    <a:pt x="229735" y="355262"/>
                  </a:cubicBezTo>
                  <a:cubicBezTo>
                    <a:pt x="231194" y="354442"/>
                    <a:pt x="238124" y="351888"/>
                    <a:pt x="234933" y="354168"/>
                  </a:cubicBezTo>
                  <a:cubicBezTo>
                    <a:pt x="234933" y="354168"/>
                    <a:pt x="216695" y="366296"/>
                    <a:pt x="214597" y="368211"/>
                  </a:cubicBezTo>
                  <a:cubicBezTo>
                    <a:pt x="212500" y="370126"/>
                    <a:pt x="210403" y="373683"/>
                    <a:pt x="217060" y="369944"/>
                  </a:cubicBezTo>
                  <a:cubicBezTo>
                    <a:pt x="223716" y="366205"/>
                    <a:pt x="236392" y="358545"/>
                    <a:pt x="231285" y="363287"/>
                  </a:cubicBezTo>
                  <a:cubicBezTo>
                    <a:pt x="226178" y="368029"/>
                    <a:pt x="225357" y="367664"/>
                    <a:pt x="229370" y="367846"/>
                  </a:cubicBezTo>
                  <a:cubicBezTo>
                    <a:pt x="233382" y="368029"/>
                    <a:pt x="229370" y="371038"/>
                    <a:pt x="225814" y="371585"/>
                  </a:cubicBezTo>
                  <a:cubicBezTo>
                    <a:pt x="222257" y="372132"/>
                    <a:pt x="214780" y="373318"/>
                    <a:pt x="220251" y="375780"/>
                  </a:cubicBezTo>
                  <a:cubicBezTo>
                    <a:pt x="225723" y="378242"/>
                    <a:pt x="227273" y="379428"/>
                    <a:pt x="223078" y="382254"/>
                  </a:cubicBezTo>
                  <a:cubicBezTo>
                    <a:pt x="218883" y="385081"/>
                    <a:pt x="217971" y="385902"/>
                    <a:pt x="220433" y="385902"/>
                  </a:cubicBezTo>
                  <a:cubicBezTo>
                    <a:pt x="222896" y="385902"/>
                    <a:pt x="220433" y="386996"/>
                    <a:pt x="217971" y="389276"/>
                  </a:cubicBezTo>
                  <a:cubicBezTo>
                    <a:pt x="215509" y="391556"/>
                    <a:pt x="209399" y="395568"/>
                    <a:pt x="211679" y="391191"/>
                  </a:cubicBezTo>
                  <a:cubicBezTo>
                    <a:pt x="213959" y="386814"/>
                    <a:pt x="212500" y="386996"/>
                    <a:pt x="210950" y="386084"/>
                  </a:cubicBezTo>
                  <a:cubicBezTo>
                    <a:pt x="207475" y="383312"/>
                    <a:pt x="202643" y="382984"/>
                    <a:pt x="198822" y="385264"/>
                  </a:cubicBezTo>
                  <a:cubicBezTo>
                    <a:pt x="194080" y="389094"/>
                    <a:pt x="184779" y="394383"/>
                    <a:pt x="183046" y="395751"/>
                  </a:cubicBezTo>
                  <a:cubicBezTo>
                    <a:pt x="181313" y="397118"/>
                    <a:pt x="178122" y="398760"/>
                    <a:pt x="180766" y="400310"/>
                  </a:cubicBezTo>
                  <a:cubicBezTo>
                    <a:pt x="183411" y="401860"/>
                    <a:pt x="182043" y="401860"/>
                    <a:pt x="180219" y="402954"/>
                  </a:cubicBezTo>
                  <a:cubicBezTo>
                    <a:pt x="176426" y="405635"/>
                    <a:pt x="172915" y="408690"/>
                    <a:pt x="169732" y="412073"/>
                  </a:cubicBezTo>
                  <a:cubicBezTo>
                    <a:pt x="168364" y="413988"/>
                    <a:pt x="168182" y="413806"/>
                    <a:pt x="171100" y="413441"/>
                  </a:cubicBezTo>
                  <a:cubicBezTo>
                    <a:pt x="174018" y="413076"/>
                    <a:pt x="174474" y="413988"/>
                    <a:pt x="171647" y="415539"/>
                  </a:cubicBezTo>
                  <a:cubicBezTo>
                    <a:pt x="168821" y="417089"/>
                    <a:pt x="161160" y="422378"/>
                    <a:pt x="159063" y="423472"/>
                  </a:cubicBezTo>
                  <a:cubicBezTo>
                    <a:pt x="156966" y="424566"/>
                    <a:pt x="153044" y="427667"/>
                    <a:pt x="157969" y="426937"/>
                  </a:cubicBezTo>
                  <a:cubicBezTo>
                    <a:pt x="162893" y="426208"/>
                    <a:pt x="164261" y="426937"/>
                    <a:pt x="167088" y="425934"/>
                  </a:cubicBezTo>
                  <a:cubicBezTo>
                    <a:pt x="169915" y="424931"/>
                    <a:pt x="171465" y="425934"/>
                    <a:pt x="168182" y="428396"/>
                  </a:cubicBezTo>
                  <a:cubicBezTo>
                    <a:pt x="164899" y="430858"/>
                    <a:pt x="163440" y="433138"/>
                    <a:pt x="165173" y="435418"/>
                  </a:cubicBezTo>
                  <a:cubicBezTo>
                    <a:pt x="166905" y="437697"/>
                    <a:pt x="169185" y="440980"/>
                    <a:pt x="174292" y="438062"/>
                  </a:cubicBezTo>
                  <a:cubicBezTo>
                    <a:pt x="179398" y="435144"/>
                    <a:pt x="192530" y="428943"/>
                    <a:pt x="195356" y="427302"/>
                  </a:cubicBezTo>
                  <a:cubicBezTo>
                    <a:pt x="198183" y="425661"/>
                    <a:pt x="203746" y="423107"/>
                    <a:pt x="203381" y="420098"/>
                  </a:cubicBezTo>
                  <a:cubicBezTo>
                    <a:pt x="203017" y="417089"/>
                    <a:pt x="202560" y="416815"/>
                    <a:pt x="199733" y="418548"/>
                  </a:cubicBezTo>
                  <a:cubicBezTo>
                    <a:pt x="196906" y="420280"/>
                    <a:pt x="191344" y="421739"/>
                    <a:pt x="197272" y="417818"/>
                  </a:cubicBezTo>
                  <a:lnTo>
                    <a:pt x="212317" y="407696"/>
                  </a:lnTo>
                  <a:cubicBezTo>
                    <a:pt x="212317" y="407696"/>
                    <a:pt x="214324" y="405234"/>
                    <a:pt x="216421" y="408699"/>
                  </a:cubicBezTo>
                  <a:cubicBezTo>
                    <a:pt x="218518" y="412164"/>
                    <a:pt x="217060" y="412256"/>
                    <a:pt x="214780" y="413259"/>
                  </a:cubicBezTo>
                  <a:cubicBezTo>
                    <a:pt x="212500" y="414262"/>
                    <a:pt x="204475" y="417180"/>
                    <a:pt x="207576" y="418183"/>
                  </a:cubicBezTo>
                  <a:cubicBezTo>
                    <a:pt x="210676" y="419186"/>
                    <a:pt x="220798" y="420098"/>
                    <a:pt x="214597" y="424019"/>
                  </a:cubicBezTo>
                  <a:cubicBezTo>
                    <a:pt x="210056" y="426919"/>
                    <a:pt x="205187" y="429272"/>
                    <a:pt x="200098" y="431041"/>
                  </a:cubicBezTo>
                  <a:cubicBezTo>
                    <a:pt x="197454" y="432044"/>
                    <a:pt x="190980" y="434324"/>
                    <a:pt x="192347" y="435418"/>
                  </a:cubicBezTo>
                  <a:cubicBezTo>
                    <a:pt x="193715" y="436512"/>
                    <a:pt x="193624" y="435418"/>
                    <a:pt x="195539" y="434871"/>
                  </a:cubicBezTo>
                  <a:cubicBezTo>
                    <a:pt x="197454" y="434324"/>
                    <a:pt x="197089" y="434871"/>
                    <a:pt x="196359" y="436421"/>
                  </a:cubicBezTo>
                  <a:cubicBezTo>
                    <a:pt x="195630" y="437971"/>
                    <a:pt x="195539" y="438062"/>
                    <a:pt x="196359" y="439065"/>
                  </a:cubicBezTo>
                  <a:cubicBezTo>
                    <a:pt x="197180" y="440068"/>
                    <a:pt x="198822" y="441345"/>
                    <a:pt x="195539" y="441710"/>
                  </a:cubicBezTo>
                  <a:cubicBezTo>
                    <a:pt x="186319" y="442923"/>
                    <a:pt x="177183" y="444683"/>
                    <a:pt x="168182" y="446999"/>
                  </a:cubicBezTo>
                  <a:cubicBezTo>
                    <a:pt x="166267" y="448367"/>
                    <a:pt x="163623" y="449917"/>
                    <a:pt x="165173" y="446999"/>
                  </a:cubicBezTo>
                  <a:cubicBezTo>
                    <a:pt x="166723" y="444081"/>
                    <a:pt x="167088" y="441710"/>
                    <a:pt x="165173" y="439613"/>
                  </a:cubicBezTo>
                  <a:cubicBezTo>
                    <a:pt x="163714" y="437269"/>
                    <a:pt x="162009" y="435099"/>
                    <a:pt x="160066" y="433138"/>
                  </a:cubicBezTo>
                  <a:cubicBezTo>
                    <a:pt x="158725" y="432299"/>
                    <a:pt x="157030" y="432299"/>
                    <a:pt x="155689" y="433138"/>
                  </a:cubicBezTo>
                  <a:cubicBezTo>
                    <a:pt x="152716" y="434570"/>
                    <a:pt x="149671" y="435846"/>
                    <a:pt x="146570" y="436968"/>
                  </a:cubicBezTo>
                  <a:cubicBezTo>
                    <a:pt x="145202" y="437515"/>
                    <a:pt x="140278" y="437880"/>
                    <a:pt x="143561" y="439248"/>
                  </a:cubicBezTo>
                  <a:cubicBezTo>
                    <a:pt x="145193" y="440078"/>
                    <a:pt x="147017" y="440451"/>
                    <a:pt x="148850" y="440342"/>
                  </a:cubicBezTo>
                  <a:cubicBezTo>
                    <a:pt x="150126" y="440342"/>
                    <a:pt x="151677" y="441163"/>
                    <a:pt x="148303" y="442986"/>
                  </a:cubicBezTo>
                  <a:cubicBezTo>
                    <a:pt x="145512" y="444701"/>
                    <a:pt x="142932" y="446753"/>
                    <a:pt x="140643" y="449096"/>
                  </a:cubicBezTo>
                  <a:cubicBezTo>
                    <a:pt x="139549" y="450282"/>
                    <a:pt x="137269" y="452197"/>
                    <a:pt x="138363" y="449096"/>
                  </a:cubicBezTo>
                  <a:cubicBezTo>
                    <a:pt x="139457" y="445996"/>
                    <a:pt x="138363" y="445266"/>
                    <a:pt x="136904" y="443990"/>
                  </a:cubicBezTo>
                  <a:cubicBezTo>
                    <a:pt x="135381" y="442530"/>
                    <a:pt x="133211" y="441947"/>
                    <a:pt x="131159" y="442439"/>
                  </a:cubicBezTo>
                  <a:cubicBezTo>
                    <a:pt x="128360" y="443141"/>
                    <a:pt x="125816" y="444591"/>
                    <a:pt x="123773" y="446634"/>
                  </a:cubicBezTo>
                  <a:cubicBezTo>
                    <a:pt x="121128" y="449826"/>
                    <a:pt x="117116" y="450282"/>
                    <a:pt x="120946" y="451558"/>
                  </a:cubicBezTo>
                  <a:cubicBezTo>
                    <a:pt x="124776" y="452835"/>
                    <a:pt x="132892" y="455571"/>
                    <a:pt x="125870" y="456300"/>
                  </a:cubicBezTo>
                  <a:cubicBezTo>
                    <a:pt x="118849" y="457030"/>
                    <a:pt x="108180" y="457486"/>
                    <a:pt x="108362" y="460495"/>
                  </a:cubicBezTo>
                  <a:cubicBezTo>
                    <a:pt x="108544" y="463504"/>
                    <a:pt x="111371" y="464872"/>
                    <a:pt x="116204" y="465054"/>
                  </a:cubicBezTo>
                  <a:cubicBezTo>
                    <a:pt x="119688" y="464981"/>
                    <a:pt x="122907" y="466887"/>
                    <a:pt x="124502" y="469979"/>
                  </a:cubicBezTo>
                  <a:cubicBezTo>
                    <a:pt x="125323" y="471893"/>
                    <a:pt x="126235" y="476635"/>
                    <a:pt x="123226" y="474538"/>
                  </a:cubicBezTo>
                  <a:cubicBezTo>
                    <a:pt x="121602" y="473106"/>
                    <a:pt x="119451" y="472413"/>
                    <a:pt x="117298" y="472623"/>
                  </a:cubicBezTo>
                  <a:cubicBezTo>
                    <a:pt x="114736" y="472267"/>
                    <a:pt x="112456" y="470845"/>
                    <a:pt x="111006" y="468702"/>
                  </a:cubicBezTo>
                  <a:cubicBezTo>
                    <a:pt x="109548" y="466240"/>
                    <a:pt x="104988" y="459583"/>
                    <a:pt x="101887" y="461680"/>
                  </a:cubicBezTo>
                  <a:cubicBezTo>
                    <a:pt x="98787" y="463778"/>
                    <a:pt x="101158" y="465237"/>
                    <a:pt x="103073" y="466787"/>
                  </a:cubicBezTo>
                  <a:cubicBezTo>
                    <a:pt x="104988" y="468337"/>
                    <a:pt x="112192" y="474538"/>
                    <a:pt x="113469" y="475906"/>
                  </a:cubicBezTo>
                  <a:cubicBezTo>
                    <a:pt x="114745" y="477274"/>
                    <a:pt x="116569" y="478733"/>
                    <a:pt x="110824" y="475906"/>
                  </a:cubicBezTo>
                  <a:cubicBezTo>
                    <a:pt x="105079" y="473079"/>
                    <a:pt x="99243" y="466787"/>
                    <a:pt x="94319" y="468155"/>
                  </a:cubicBezTo>
                  <a:cubicBezTo>
                    <a:pt x="89395" y="469523"/>
                    <a:pt x="84379" y="470799"/>
                    <a:pt x="82555" y="468884"/>
                  </a:cubicBezTo>
                  <a:cubicBezTo>
                    <a:pt x="80732" y="466969"/>
                    <a:pt x="77631" y="463960"/>
                    <a:pt x="73984" y="465419"/>
                  </a:cubicBezTo>
                  <a:cubicBezTo>
                    <a:pt x="70336" y="466878"/>
                    <a:pt x="64865" y="467699"/>
                    <a:pt x="66597" y="470799"/>
                  </a:cubicBezTo>
                  <a:cubicBezTo>
                    <a:pt x="68330" y="473900"/>
                    <a:pt x="71704" y="473079"/>
                    <a:pt x="73436" y="474356"/>
                  </a:cubicBezTo>
                  <a:cubicBezTo>
                    <a:pt x="75169" y="475632"/>
                    <a:pt x="73436" y="475359"/>
                    <a:pt x="71339" y="476453"/>
                  </a:cubicBezTo>
                  <a:cubicBezTo>
                    <a:pt x="69242" y="477547"/>
                    <a:pt x="66415" y="478915"/>
                    <a:pt x="69424" y="479553"/>
                  </a:cubicBezTo>
                  <a:cubicBezTo>
                    <a:pt x="72434" y="480192"/>
                    <a:pt x="82555" y="480101"/>
                    <a:pt x="84653" y="480465"/>
                  </a:cubicBezTo>
                  <a:cubicBezTo>
                    <a:pt x="88419" y="480885"/>
                    <a:pt x="92230" y="480420"/>
                    <a:pt x="95778" y="479097"/>
                  </a:cubicBezTo>
                  <a:cubicBezTo>
                    <a:pt x="99243" y="477638"/>
                    <a:pt x="107815" y="478368"/>
                    <a:pt x="100793" y="480648"/>
                  </a:cubicBezTo>
                  <a:cubicBezTo>
                    <a:pt x="93771" y="482927"/>
                    <a:pt x="85382" y="483110"/>
                    <a:pt x="83467" y="485207"/>
                  </a:cubicBezTo>
                  <a:cubicBezTo>
                    <a:pt x="81552" y="487304"/>
                    <a:pt x="83467" y="488399"/>
                    <a:pt x="87662" y="488399"/>
                  </a:cubicBezTo>
                  <a:cubicBezTo>
                    <a:pt x="91857" y="488399"/>
                    <a:pt x="91036" y="491864"/>
                    <a:pt x="86476" y="490952"/>
                  </a:cubicBezTo>
                  <a:cubicBezTo>
                    <a:pt x="81917" y="490040"/>
                    <a:pt x="74713" y="485025"/>
                    <a:pt x="69607" y="485937"/>
                  </a:cubicBezTo>
                  <a:cubicBezTo>
                    <a:pt x="64500" y="486848"/>
                    <a:pt x="53283" y="486757"/>
                    <a:pt x="51369" y="487122"/>
                  </a:cubicBezTo>
                  <a:cubicBezTo>
                    <a:pt x="49454" y="487487"/>
                    <a:pt x="40335" y="488216"/>
                    <a:pt x="43617" y="489949"/>
                  </a:cubicBezTo>
                  <a:cubicBezTo>
                    <a:pt x="46900" y="491681"/>
                    <a:pt x="47721" y="491134"/>
                    <a:pt x="51186" y="490952"/>
                  </a:cubicBezTo>
                  <a:cubicBezTo>
                    <a:pt x="54652" y="490770"/>
                    <a:pt x="54196" y="491864"/>
                    <a:pt x="51733" y="492593"/>
                  </a:cubicBezTo>
                  <a:cubicBezTo>
                    <a:pt x="49271" y="493323"/>
                    <a:pt x="47538" y="494691"/>
                    <a:pt x="50457" y="494873"/>
                  </a:cubicBezTo>
                  <a:cubicBezTo>
                    <a:pt x="53375" y="495056"/>
                    <a:pt x="55199" y="492593"/>
                    <a:pt x="60305" y="493414"/>
                  </a:cubicBezTo>
                  <a:cubicBezTo>
                    <a:pt x="65412" y="494235"/>
                    <a:pt x="66962" y="496059"/>
                    <a:pt x="62949" y="495694"/>
                  </a:cubicBezTo>
                  <a:cubicBezTo>
                    <a:pt x="58937" y="495329"/>
                    <a:pt x="50822" y="495694"/>
                    <a:pt x="50183" y="497974"/>
                  </a:cubicBezTo>
                  <a:cubicBezTo>
                    <a:pt x="49545" y="500253"/>
                    <a:pt x="49454" y="502715"/>
                    <a:pt x="52281" y="504448"/>
                  </a:cubicBezTo>
                  <a:cubicBezTo>
                    <a:pt x="55107" y="506181"/>
                    <a:pt x="56110" y="510466"/>
                    <a:pt x="53283" y="508004"/>
                  </a:cubicBezTo>
                  <a:cubicBezTo>
                    <a:pt x="50457" y="505542"/>
                    <a:pt x="46991" y="498156"/>
                    <a:pt x="44165" y="498886"/>
                  </a:cubicBezTo>
                  <a:cubicBezTo>
                    <a:pt x="41338" y="499615"/>
                    <a:pt x="32401" y="503445"/>
                    <a:pt x="35046" y="506910"/>
                  </a:cubicBezTo>
                  <a:cubicBezTo>
                    <a:pt x="37690" y="510375"/>
                    <a:pt x="41246" y="513385"/>
                    <a:pt x="37690" y="512381"/>
                  </a:cubicBezTo>
                  <a:cubicBezTo>
                    <a:pt x="34134" y="511378"/>
                    <a:pt x="33313" y="511470"/>
                    <a:pt x="31216" y="514297"/>
                  </a:cubicBezTo>
                  <a:cubicBezTo>
                    <a:pt x="29119" y="517123"/>
                    <a:pt x="28936" y="517123"/>
                    <a:pt x="29119" y="514297"/>
                  </a:cubicBezTo>
                  <a:cubicBezTo>
                    <a:pt x="29301" y="511470"/>
                    <a:pt x="29119" y="507275"/>
                    <a:pt x="26292" y="508734"/>
                  </a:cubicBezTo>
                  <a:cubicBezTo>
                    <a:pt x="24458" y="510084"/>
                    <a:pt x="22015" y="510257"/>
                    <a:pt x="20000" y="509190"/>
                  </a:cubicBezTo>
                  <a:cubicBezTo>
                    <a:pt x="17902" y="508187"/>
                    <a:pt x="15987" y="507457"/>
                    <a:pt x="15805" y="510102"/>
                  </a:cubicBezTo>
                  <a:cubicBezTo>
                    <a:pt x="15622" y="512746"/>
                    <a:pt x="17355" y="518309"/>
                    <a:pt x="14346" y="512746"/>
                  </a:cubicBezTo>
                  <a:cubicBezTo>
                    <a:pt x="11337" y="507184"/>
                    <a:pt x="6321" y="506089"/>
                    <a:pt x="7507" y="508187"/>
                  </a:cubicBezTo>
                  <a:cubicBezTo>
                    <a:pt x="8692" y="510284"/>
                    <a:pt x="10151" y="513932"/>
                    <a:pt x="12613" y="515026"/>
                  </a:cubicBezTo>
                  <a:cubicBezTo>
                    <a:pt x="15075" y="516120"/>
                    <a:pt x="14711" y="516759"/>
                    <a:pt x="12613" y="517853"/>
                  </a:cubicBezTo>
                  <a:cubicBezTo>
                    <a:pt x="10516" y="518947"/>
                    <a:pt x="3494" y="521683"/>
                    <a:pt x="7233" y="521500"/>
                  </a:cubicBezTo>
                  <a:cubicBezTo>
                    <a:pt x="14036" y="521354"/>
                    <a:pt x="20847" y="521810"/>
                    <a:pt x="27568" y="522868"/>
                  </a:cubicBezTo>
                  <a:cubicBezTo>
                    <a:pt x="32638" y="523935"/>
                    <a:pt x="37800" y="524419"/>
                    <a:pt x="42979" y="524327"/>
                  </a:cubicBezTo>
                  <a:cubicBezTo>
                    <a:pt x="45077" y="524327"/>
                    <a:pt x="54013" y="523598"/>
                    <a:pt x="46444" y="525877"/>
                  </a:cubicBezTo>
                  <a:cubicBezTo>
                    <a:pt x="42204" y="526899"/>
                    <a:pt x="38101" y="528431"/>
                    <a:pt x="34225" y="530437"/>
                  </a:cubicBezTo>
                  <a:cubicBezTo>
                    <a:pt x="32948" y="531349"/>
                    <a:pt x="31580" y="533081"/>
                    <a:pt x="31763" y="529434"/>
                  </a:cubicBezTo>
                  <a:cubicBezTo>
                    <a:pt x="31945" y="525786"/>
                    <a:pt x="31763" y="525330"/>
                    <a:pt x="29666" y="525877"/>
                  </a:cubicBezTo>
                  <a:cubicBezTo>
                    <a:pt x="26529" y="525877"/>
                    <a:pt x="23419" y="525221"/>
                    <a:pt x="20547" y="523963"/>
                  </a:cubicBezTo>
                  <a:cubicBezTo>
                    <a:pt x="17647" y="522184"/>
                    <a:pt x="13917" y="522558"/>
                    <a:pt x="11428" y="524874"/>
                  </a:cubicBezTo>
                  <a:cubicBezTo>
                    <a:pt x="8108" y="527884"/>
                    <a:pt x="4607" y="530692"/>
                    <a:pt x="941" y="533264"/>
                  </a:cubicBezTo>
                  <a:cubicBezTo>
                    <a:pt x="-792" y="534267"/>
                    <a:pt x="-427" y="534632"/>
                    <a:pt x="3403" y="535361"/>
                  </a:cubicBezTo>
                  <a:cubicBezTo>
                    <a:pt x="7233" y="536091"/>
                    <a:pt x="14802" y="536364"/>
                    <a:pt x="11154" y="537276"/>
                  </a:cubicBezTo>
                  <a:cubicBezTo>
                    <a:pt x="7507" y="538188"/>
                    <a:pt x="9330" y="538553"/>
                    <a:pt x="11154" y="539191"/>
                  </a:cubicBezTo>
                  <a:cubicBezTo>
                    <a:pt x="12978" y="539829"/>
                    <a:pt x="13616" y="540924"/>
                    <a:pt x="12704" y="542018"/>
                  </a:cubicBezTo>
                  <a:cubicBezTo>
                    <a:pt x="11792" y="543112"/>
                    <a:pt x="11792" y="544298"/>
                    <a:pt x="14984" y="544115"/>
                  </a:cubicBezTo>
                  <a:cubicBezTo>
                    <a:pt x="18176" y="543933"/>
                    <a:pt x="13069" y="544845"/>
                    <a:pt x="8692" y="545666"/>
                  </a:cubicBezTo>
                  <a:cubicBezTo>
                    <a:pt x="4315" y="546486"/>
                    <a:pt x="3221" y="546577"/>
                    <a:pt x="3950" y="548310"/>
                  </a:cubicBezTo>
                  <a:cubicBezTo>
                    <a:pt x="4680" y="550043"/>
                    <a:pt x="1853" y="552322"/>
                    <a:pt x="6595" y="550955"/>
                  </a:cubicBezTo>
                  <a:cubicBezTo>
                    <a:pt x="9303" y="550079"/>
                    <a:pt x="12139" y="549678"/>
                    <a:pt x="14984" y="549769"/>
                  </a:cubicBezTo>
                  <a:cubicBezTo>
                    <a:pt x="16352" y="549769"/>
                    <a:pt x="14255" y="550772"/>
                    <a:pt x="7963" y="552687"/>
                  </a:cubicBezTo>
                  <a:cubicBezTo>
                    <a:pt x="1671" y="554602"/>
                    <a:pt x="1488" y="556426"/>
                    <a:pt x="3221" y="557794"/>
                  </a:cubicBezTo>
                  <a:cubicBezTo>
                    <a:pt x="4953" y="559162"/>
                    <a:pt x="10242" y="565180"/>
                    <a:pt x="14802" y="565180"/>
                  </a:cubicBezTo>
                  <a:cubicBezTo>
                    <a:pt x="19361" y="565180"/>
                    <a:pt x="36049" y="560985"/>
                    <a:pt x="37964" y="561806"/>
                  </a:cubicBezTo>
                  <a:cubicBezTo>
                    <a:pt x="39879" y="562627"/>
                    <a:pt x="48815" y="566548"/>
                    <a:pt x="52372" y="560985"/>
                  </a:cubicBezTo>
                  <a:cubicBezTo>
                    <a:pt x="55928" y="555423"/>
                    <a:pt x="54834" y="558523"/>
                    <a:pt x="57114" y="559162"/>
                  </a:cubicBezTo>
                  <a:cubicBezTo>
                    <a:pt x="59394" y="559800"/>
                    <a:pt x="76355" y="561168"/>
                    <a:pt x="77631" y="560985"/>
                  </a:cubicBezTo>
                  <a:cubicBezTo>
                    <a:pt x="78908" y="560803"/>
                    <a:pt x="81826" y="560985"/>
                    <a:pt x="78999" y="557976"/>
                  </a:cubicBezTo>
                  <a:cubicBezTo>
                    <a:pt x="76172" y="554967"/>
                    <a:pt x="75625" y="554602"/>
                    <a:pt x="76902" y="552049"/>
                  </a:cubicBezTo>
                  <a:cubicBezTo>
                    <a:pt x="78178" y="549496"/>
                    <a:pt x="81461" y="547125"/>
                    <a:pt x="81644" y="549404"/>
                  </a:cubicBezTo>
                  <a:cubicBezTo>
                    <a:pt x="81826" y="551684"/>
                    <a:pt x="78816" y="555696"/>
                    <a:pt x="80914" y="558523"/>
                  </a:cubicBezTo>
                  <a:cubicBezTo>
                    <a:pt x="83011" y="561350"/>
                    <a:pt x="90033" y="560073"/>
                    <a:pt x="82829" y="561715"/>
                  </a:cubicBezTo>
                  <a:cubicBezTo>
                    <a:pt x="75625" y="563356"/>
                    <a:pt x="68512" y="565180"/>
                    <a:pt x="70792" y="569375"/>
                  </a:cubicBezTo>
                  <a:cubicBezTo>
                    <a:pt x="73072" y="573570"/>
                    <a:pt x="77266" y="575211"/>
                    <a:pt x="72342" y="575393"/>
                  </a:cubicBezTo>
                  <a:cubicBezTo>
                    <a:pt x="67418" y="575576"/>
                    <a:pt x="63223" y="574481"/>
                    <a:pt x="65503" y="571837"/>
                  </a:cubicBezTo>
                  <a:cubicBezTo>
                    <a:pt x="67783" y="569192"/>
                    <a:pt x="68786" y="568828"/>
                    <a:pt x="65503" y="567095"/>
                  </a:cubicBezTo>
                  <a:cubicBezTo>
                    <a:pt x="62220" y="565362"/>
                    <a:pt x="57752" y="560621"/>
                    <a:pt x="54104" y="564086"/>
                  </a:cubicBezTo>
                  <a:cubicBezTo>
                    <a:pt x="50457" y="567551"/>
                    <a:pt x="49727" y="566730"/>
                    <a:pt x="49180" y="568007"/>
                  </a:cubicBezTo>
                  <a:cubicBezTo>
                    <a:pt x="48633" y="569284"/>
                    <a:pt x="47448" y="569557"/>
                    <a:pt x="46171" y="568007"/>
                  </a:cubicBezTo>
                  <a:cubicBezTo>
                    <a:pt x="42751" y="565718"/>
                    <a:pt x="38702" y="564542"/>
                    <a:pt x="34590" y="564633"/>
                  </a:cubicBezTo>
                  <a:cubicBezTo>
                    <a:pt x="26474" y="565846"/>
                    <a:pt x="18267" y="566366"/>
                    <a:pt x="10060" y="566183"/>
                  </a:cubicBezTo>
                  <a:cubicBezTo>
                    <a:pt x="3768" y="565362"/>
                    <a:pt x="3038" y="567277"/>
                    <a:pt x="5500" y="569192"/>
                  </a:cubicBezTo>
                  <a:cubicBezTo>
                    <a:pt x="7963" y="571107"/>
                    <a:pt x="9057" y="571290"/>
                    <a:pt x="7233" y="572384"/>
                  </a:cubicBezTo>
                  <a:cubicBezTo>
                    <a:pt x="5409" y="573478"/>
                    <a:pt x="2491" y="576761"/>
                    <a:pt x="5500" y="576943"/>
                  </a:cubicBezTo>
                  <a:cubicBezTo>
                    <a:pt x="8510" y="577126"/>
                    <a:pt x="15714" y="575302"/>
                    <a:pt x="13069" y="576943"/>
                  </a:cubicBezTo>
                  <a:cubicBezTo>
                    <a:pt x="11510" y="577864"/>
                    <a:pt x="10990" y="579880"/>
                    <a:pt x="11911" y="581439"/>
                  </a:cubicBezTo>
                  <a:cubicBezTo>
                    <a:pt x="12194" y="581913"/>
                    <a:pt x="12595" y="582315"/>
                    <a:pt x="13069" y="582597"/>
                  </a:cubicBezTo>
                  <a:cubicBezTo>
                    <a:pt x="14802" y="583692"/>
                    <a:pt x="14619" y="584147"/>
                    <a:pt x="13069" y="585242"/>
                  </a:cubicBezTo>
                  <a:cubicBezTo>
                    <a:pt x="11519" y="586336"/>
                    <a:pt x="6960" y="588707"/>
                    <a:pt x="7598" y="589983"/>
                  </a:cubicBezTo>
                  <a:cubicBezTo>
                    <a:pt x="8236" y="591260"/>
                    <a:pt x="11975" y="592446"/>
                    <a:pt x="15166" y="589983"/>
                  </a:cubicBezTo>
                  <a:cubicBezTo>
                    <a:pt x="18358" y="587521"/>
                    <a:pt x="22553" y="583327"/>
                    <a:pt x="25198" y="583692"/>
                  </a:cubicBezTo>
                  <a:cubicBezTo>
                    <a:pt x="27842" y="584056"/>
                    <a:pt x="26565" y="585424"/>
                    <a:pt x="25835" y="586974"/>
                  </a:cubicBezTo>
                  <a:cubicBezTo>
                    <a:pt x="25106" y="588525"/>
                    <a:pt x="23556" y="598920"/>
                    <a:pt x="19179" y="598008"/>
                  </a:cubicBezTo>
                  <a:cubicBezTo>
                    <a:pt x="14802" y="597096"/>
                    <a:pt x="12340" y="592263"/>
                    <a:pt x="10060" y="594725"/>
                  </a:cubicBezTo>
                  <a:cubicBezTo>
                    <a:pt x="7780" y="597188"/>
                    <a:pt x="5136" y="600288"/>
                    <a:pt x="7416" y="603297"/>
                  </a:cubicBezTo>
                  <a:cubicBezTo>
                    <a:pt x="9695" y="606306"/>
                    <a:pt x="11975" y="608586"/>
                    <a:pt x="12704" y="609772"/>
                  </a:cubicBezTo>
                  <a:cubicBezTo>
                    <a:pt x="13434" y="610957"/>
                    <a:pt x="14984" y="612963"/>
                    <a:pt x="17082" y="610866"/>
                  </a:cubicBezTo>
                  <a:cubicBezTo>
                    <a:pt x="19179" y="608769"/>
                    <a:pt x="20911" y="604847"/>
                    <a:pt x="20729" y="608586"/>
                  </a:cubicBezTo>
                  <a:cubicBezTo>
                    <a:pt x="20547" y="612325"/>
                    <a:pt x="22371" y="611048"/>
                    <a:pt x="24285" y="610866"/>
                  </a:cubicBezTo>
                  <a:cubicBezTo>
                    <a:pt x="26201" y="610683"/>
                    <a:pt x="26930" y="610866"/>
                    <a:pt x="26565" y="612963"/>
                  </a:cubicBezTo>
                  <a:cubicBezTo>
                    <a:pt x="26201" y="615061"/>
                    <a:pt x="24285" y="620350"/>
                    <a:pt x="26565" y="620988"/>
                  </a:cubicBezTo>
                  <a:cubicBezTo>
                    <a:pt x="28845" y="621626"/>
                    <a:pt x="30213" y="619255"/>
                    <a:pt x="30395" y="617158"/>
                  </a:cubicBezTo>
                  <a:cubicBezTo>
                    <a:pt x="30496" y="614751"/>
                    <a:pt x="31672" y="612507"/>
                    <a:pt x="33587" y="611048"/>
                  </a:cubicBezTo>
                  <a:cubicBezTo>
                    <a:pt x="35501" y="610136"/>
                    <a:pt x="40791" y="605030"/>
                    <a:pt x="42706" y="603662"/>
                  </a:cubicBezTo>
                  <a:cubicBezTo>
                    <a:pt x="48277" y="600306"/>
                    <a:pt x="54213" y="597580"/>
                    <a:pt x="60396" y="595546"/>
                  </a:cubicBezTo>
                  <a:cubicBezTo>
                    <a:pt x="63406" y="595546"/>
                    <a:pt x="69515" y="594178"/>
                    <a:pt x="63770" y="597005"/>
                  </a:cubicBezTo>
                  <a:cubicBezTo>
                    <a:pt x="58025" y="599832"/>
                    <a:pt x="56567" y="607310"/>
                    <a:pt x="54652" y="610319"/>
                  </a:cubicBezTo>
                  <a:cubicBezTo>
                    <a:pt x="52736" y="613328"/>
                    <a:pt x="52189" y="612781"/>
                    <a:pt x="53922" y="606945"/>
                  </a:cubicBezTo>
                  <a:cubicBezTo>
                    <a:pt x="55654" y="601109"/>
                    <a:pt x="57387" y="600288"/>
                    <a:pt x="53922" y="601200"/>
                  </a:cubicBezTo>
                  <a:cubicBezTo>
                    <a:pt x="48770" y="602732"/>
                    <a:pt x="43991" y="605303"/>
                    <a:pt x="39879" y="608769"/>
                  </a:cubicBezTo>
                  <a:cubicBezTo>
                    <a:pt x="37781" y="611231"/>
                    <a:pt x="38511" y="613328"/>
                    <a:pt x="40791" y="613328"/>
                  </a:cubicBezTo>
                  <a:cubicBezTo>
                    <a:pt x="43070" y="613328"/>
                    <a:pt x="46353" y="611869"/>
                    <a:pt x="44620" y="613784"/>
                  </a:cubicBezTo>
                  <a:cubicBezTo>
                    <a:pt x="41894" y="616127"/>
                    <a:pt x="38812" y="618043"/>
                    <a:pt x="35501" y="619438"/>
                  </a:cubicBezTo>
                  <a:cubicBezTo>
                    <a:pt x="33769" y="619985"/>
                    <a:pt x="33587" y="620805"/>
                    <a:pt x="33587" y="621717"/>
                  </a:cubicBezTo>
                  <a:cubicBezTo>
                    <a:pt x="33587" y="622629"/>
                    <a:pt x="32037" y="623632"/>
                    <a:pt x="30942" y="624362"/>
                  </a:cubicBezTo>
                  <a:cubicBezTo>
                    <a:pt x="29848" y="625091"/>
                    <a:pt x="21823" y="628557"/>
                    <a:pt x="23921" y="629286"/>
                  </a:cubicBezTo>
                  <a:cubicBezTo>
                    <a:pt x="26638" y="630298"/>
                    <a:pt x="29410" y="631146"/>
                    <a:pt x="32219" y="631839"/>
                  </a:cubicBezTo>
                  <a:cubicBezTo>
                    <a:pt x="33587" y="631839"/>
                    <a:pt x="35867" y="631839"/>
                    <a:pt x="32219" y="634301"/>
                  </a:cubicBezTo>
                  <a:cubicBezTo>
                    <a:pt x="28572" y="636764"/>
                    <a:pt x="29939" y="637858"/>
                    <a:pt x="29210" y="639226"/>
                  </a:cubicBezTo>
                  <a:cubicBezTo>
                    <a:pt x="28480" y="640594"/>
                    <a:pt x="26018" y="643238"/>
                    <a:pt x="25198" y="641141"/>
                  </a:cubicBezTo>
                  <a:cubicBezTo>
                    <a:pt x="24377" y="639043"/>
                    <a:pt x="22553" y="635761"/>
                    <a:pt x="20456" y="639408"/>
                  </a:cubicBezTo>
                  <a:cubicBezTo>
                    <a:pt x="18358" y="643056"/>
                    <a:pt x="17811" y="645700"/>
                    <a:pt x="14802" y="645700"/>
                  </a:cubicBezTo>
                  <a:cubicBezTo>
                    <a:pt x="11792" y="645700"/>
                    <a:pt x="13981" y="645700"/>
                    <a:pt x="15532" y="643603"/>
                  </a:cubicBezTo>
                  <a:cubicBezTo>
                    <a:pt x="17082" y="641505"/>
                    <a:pt x="18996" y="639773"/>
                    <a:pt x="18358" y="637676"/>
                  </a:cubicBezTo>
                  <a:cubicBezTo>
                    <a:pt x="17720" y="635578"/>
                    <a:pt x="18358" y="633481"/>
                    <a:pt x="16261" y="635761"/>
                  </a:cubicBezTo>
                  <a:cubicBezTo>
                    <a:pt x="14163" y="638040"/>
                    <a:pt x="13616" y="638587"/>
                    <a:pt x="12704" y="639043"/>
                  </a:cubicBezTo>
                  <a:cubicBezTo>
                    <a:pt x="11264" y="639891"/>
                    <a:pt x="10452" y="641487"/>
                    <a:pt x="10607" y="643147"/>
                  </a:cubicBezTo>
                  <a:cubicBezTo>
                    <a:pt x="10607" y="645518"/>
                    <a:pt x="7598" y="648527"/>
                    <a:pt x="10060" y="649256"/>
                  </a:cubicBezTo>
                  <a:cubicBezTo>
                    <a:pt x="12540" y="650287"/>
                    <a:pt x="14692" y="651992"/>
                    <a:pt x="16261" y="654181"/>
                  </a:cubicBezTo>
                  <a:cubicBezTo>
                    <a:pt x="17264" y="655731"/>
                    <a:pt x="19726" y="657464"/>
                    <a:pt x="20273" y="655549"/>
                  </a:cubicBezTo>
                  <a:cubicBezTo>
                    <a:pt x="20820" y="653634"/>
                    <a:pt x="21823" y="650442"/>
                    <a:pt x="22371" y="655549"/>
                  </a:cubicBezTo>
                  <a:cubicBezTo>
                    <a:pt x="22918" y="660655"/>
                    <a:pt x="23921" y="656461"/>
                    <a:pt x="25015" y="654637"/>
                  </a:cubicBezTo>
                  <a:cubicBezTo>
                    <a:pt x="26109" y="652813"/>
                    <a:pt x="26201" y="648527"/>
                    <a:pt x="29574" y="647798"/>
                  </a:cubicBezTo>
                  <a:cubicBezTo>
                    <a:pt x="32948" y="647068"/>
                    <a:pt x="41520" y="644150"/>
                    <a:pt x="37781" y="646977"/>
                  </a:cubicBezTo>
                  <a:cubicBezTo>
                    <a:pt x="34043" y="649804"/>
                    <a:pt x="33951" y="652175"/>
                    <a:pt x="35137" y="651719"/>
                  </a:cubicBezTo>
                  <a:cubicBezTo>
                    <a:pt x="37308" y="650670"/>
                    <a:pt x="39186" y="649111"/>
                    <a:pt x="40609" y="647159"/>
                  </a:cubicBezTo>
                  <a:cubicBezTo>
                    <a:pt x="41520" y="645518"/>
                    <a:pt x="41156" y="642600"/>
                    <a:pt x="45533" y="642053"/>
                  </a:cubicBezTo>
                  <a:cubicBezTo>
                    <a:pt x="49909" y="641505"/>
                    <a:pt x="54652" y="641505"/>
                    <a:pt x="49909" y="643420"/>
                  </a:cubicBezTo>
                  <a:cubicBezTo>
                    <a:pt x="46581" y="644788"/>
                    <a:pt x="43499" y="646703"/>
                    <a:pt x="40791" y="649074"/>
                  </a:cubicBezTo>
                  <a:cubicBezTo>
                    <a:pt x="39879" y="649895"/>
                    <a:pt x="34590" y="652904"/>
                    <a:pt x="37781" y="653086"/>
                  </a:cubicBezTo>
                  <a:cubicBezTo>
                    <a:pt x="40973" y="653269"/>
                    <a:pt x="47812" y="654454"/>
                    <a:pt x="49909" y="654819"/>
                  </a:cubicBezTo>
                  <a:cubicBezTo>
                    <a:pt x="52007" y="655184"/>
                    <a:pt x="49909" y="655366"/>
                    <a:pt x="47083" y="656096"/>
                  </a:cubicBezTo>
                  <a:cubicBezTo>
                    <a:pt x="41949" y="658239"/>
                    <a:pt x="37152" y="661129"/>
                    <a:pt x="32857" y="664667"/>
                  </a:cubicBezTo>
                  <a:cubicBezTo>
                    <a:pt x="30942" y="666947"/>
                    <a:pt x="28480" y="670595"/>
                    <a:pt x="37417" y="669774"/>
                  </a:cubicBezTo>
                  <a:cubicBezTo>
                    <a:pt x="46353" y="668953"/>
                    <a:pt x="57752" y="666947"/>
                    <a:pt x="48815" y="669774"/>
                  </a:cubicBezTo>
                  <a:cubicBezTo>
                    <a:pt x="39879" y="672601"/>
                    <a:pt x="41612" y="673422"/>
                    <a:pt x="40609" y="676431"/>
                  </a:cubicBezTo>
                  <a:cubicBezTo>
                    <a:pt x="39605" y="679440"/>
                    <a:pt x="40609" y="677616"/>
                    <a:pt x="38511" y="677616"/>
                  </a:cubicBezTo>
                  <a:cubicBezTo>
                    <a:pt x="36414" y="677616"/>
                    <a:pt x="29392" y="675337"/>
                    <a:pt x="28298" y="675154"/>
                  </a:cubicBezTo>
                  <a:cubicBezTo>
                    <a:pt x="27203" y="674972"/>
                    <a:pt x="25015" y="675154"/>
                    <a:pt x="23921" y="673239"/>
                  </a:cubicBezTo>
                  <a:cubicBezTo>
                    <a:pt x="22827" y="671324"/>
                    <a:pt x="22006" y="669956"/>
                    <a:pt x="20729" y="670412"/>
                  </a:cubicBezTo>
                  <a:cubicBezTo>
                    <a:pt x="19453" y="670868"/>
                    <a:pt x="19361" y="670412"/>
                    <a:pt x="20729" y="672236"/>
                  </a:cubicBezTo>
                  <a:cubicBezTo>
                    <a:pt x="22097" y="674060"/>
                    <a:pt x="22371" y="674516"/>
                    <a:pt x="20729" y="675519"/>
                  </a:cubicBezTo>
                  <a:cubicBezTo>
                    <a:pt x="19087" y="676522"/>
                    <a:pt x="19543" y="676796"/>
                    <a:pt x="18632" y="679075"/>
                  </a:cubicBezTo>
                  <a:cubicBezTo>
                    <a:pt x="17720" y="681355"/>
                    <a:pt x="15440" y="684638"/>
                    <a:pt x="22371" y="691477"/>
                  </a:cubicBezTo>
                  <a:cubicBezTo>
                    <a:pt x="29301" y="698316"/>
                    <a:pt x="43162" y="707709"/>
                    <a:pt x="51551" y="707526"/>
                  </a:cubicBezTo>
                  <a:cubicBezTo>
                    <a:pt x="54141" y="707937"/>
                    <a:pt x="56785" y="707773"/>
                    <a:pt x="59302" y="707071"/>
                  </a:cubicBezTo>
                  <a:cubicBezTo>
                    <a:pt x="61673" y="705885"/>
                    <a:pt x="66141" y="705612"/>
                    <a:pt x="61399" y="708165"/>
                  </a:cubicBezTo>
                  <a:cubicBezTo>
                    <a:pt x="56657" y="710718"/>
                    <a:pt x="52281" y="713636"/>
                    <a:pt x="53192" y="714639"/>
                  </a:cubicBezTo>
                  <a:cubicBezTo>
                    <a:pt x="56074" y="716627"/>
                    <a:pt x="59548" y="717557"/>
                    <a:pt x="63041" y="717284"/>
                  </a:cubicBezTo>
                  <a:cubicBezTo>
                    <a:pt x="68239" y="717284"/>
                    <a:pt x="69424" y="716463"/>
                    <a:pt x="70336" y="715734"/>
                  </a:cubicBezTo>
                  <a:cubicBezTo>
                    <a:pt x="71248" y="715004"/>
                    <a:pt x="72616" y="713910"/>
                    <a:pt x="71248" y="716828"/>
                  </a:cubicBezTo>
                  <a:cubicBezTo>
                    <a:pt x="69880" y="719746"/>
                    <a:pt x="70063" y="719837"/>
                    <a:pt x="71248" y="718925"/>
                  </a:cubicBezTo>
                  <a:cubicBezTo>
                    <a:pt x="74002" y="717995"/>
                    <a:pt x="76975" y="717995"/>
                    <a:pt x="79729" y="718925"/>
                  </a:cubicBezTo>
                  <a:cubicBezTo>
                    <a:pt x="82236" y="719509"/>
                    <a:pt x="84881" y="719117"/>
                    <a:pt x="87115" y="717831"/>
                  </a:cubicBezTo>
                  <a:cubicBezTo>
                    <a:pt x="90543" y="716290"/>
                    <a:pt x="94164" y="715214"/>
                    <a:pt x="97875" y="714639"/>
                  </a:cubicBezTo>
                  <a:cubicBezTo>
                    <a:pt x="107231" y="712186"/>
                    <a:pt x="115976" y="707837"/>
                    <a:pt x="123591" y="701873"/>
                  </a:cubicBezTo>
                  <a:cubicBezTo>
                    <a:pt x="125396" y="699256"/>
                    <a:pt x="127767" y="697076"/>
                    <a:pt x="130521" y="695490"/>
                  </a:cubicBezTo>
                  <a:cubicBezTo>
                    <a:pt x="131889" y="694505"/>
                    <a:pt x="132837" y="693037"/>
                    <a:pt x="133165" y="691386"/>
                  </a:cubicBezTo>
                  <a:cubicBezTo>
                    <a:pt x="133165" y="690474"/>
                    <a:pt x="134168" y="689653"/>
                    <a:pt x="136448" y="688924"/>
                  </a:cubicBezTo>
                  <a:cubicBezTo>
                    <a:pt x="138728" y="688194"/>
                    <a:pt x="143287" y="687374"/>
                    <a:pt x="142102" y="685823"/>
                  </a:cubicBezTo>
                  <a:cubicBezTo>
                    <a:pt x="140917" y="684273"/>
                    <a:pt x="139275" y="683179"/>
                    <a:pt x="143105" y="682632"/>
                  </a:cubicBezTo>
                  <a:cubicBezTo>
                    <a:pt x="146935" y="682085"/>
                    <a:pt x="148576" y="681446"/>
                    <a:pt x="147665" y="679531"/>
                  </a:cubicBezTo>
                  <a:cubicBezTo>
                    <a:pt x="146752" y="677616"/>
                    <a:pt x="145567" y="675975"/>
                    <a:pt x="148212" y="675610"/>
                  </a:cubicBezTo>
                  <a:cubicBezTo>
                    <a:pt x="150856" y="675245"/>
                    <a:pt x="159975" y="672966"/>
                    <a:pt x="157878" y="670230"/>
                  </a:cubicBezTo>
                  <a:cubicBezTo>
                    <a:pt x="155780" y="667494"/>
                    <a:pt x="150491" y="661932"/>
                    <a:pt x="159428" y="666674"/>
                  </a:cubicBezTo>
                  <a:cubicBezTo>
                    <a:pt x="168364" y="671416"/>
                    <a:pt x="173836" y="668589"/>
                    <a:pt x="175933" y="666127"/>
                  </a:cubicBezTo>
                  <a:cubicBezTo>
                    <a:pt x="178030" y="663664"/>
                    <a:pt x="181587" y="656369"/>
                    <a:pt x="182590" y="658467"/>
                  </a:cubicBezTo>
                  <a:cubicBezTo>
                    <a:pt x="183593" y="660564"/>
                    <a:pt x="185052" y="662661"/>
                    <a:pt x="185235" y="657920"/>
                  </a:cubicBezTo>
                  <a:cubicBezTo>
                    <a:pt x="185609" y="654062"/>
                    <a:pt x="184268" y="650232"/>
                    <a:pt x="181587" y="647433"/>
                  </a:cubicBezTo>
                  <a:cubicBezTo>
                    <a:pt x="179307" y="645427"/>
                    <a:pt x="176845" y="642509"/>
                    <a:pt x="179307" y="643056"/>
                  </a:cubicBezTo>
                  <a:cubicBezTo>
                    <a:pt x="181769" y="643603"/>
                    <a:pt x="182225" y="643056"/>
                    <a:pt x="182772" y="641961"/>
                  </a:cubicBezTo>
                  <a:cubicBezTo>
                    <a:pt x="183319" y="640867"/>
                    <a:pt x="182772" y="639864"/>
                    <a:pt x="185052" y="640867"/>
                  </a:cubicBezTo>
                  <a:cubicBezTo>
                    <a:pt x="187332" y="641870"/>
                    <a:pt x="189794" y="641779"/>
                    <a:pt x="188243" y="639317"/>
                  </a:cubicBezTo>
                  <a:cubicBezTo>
                    <a:pt x="188243" y="639317"/>
                    <a:pt x="182772" y="632478"/>
                    <a:pt x="186967" y="628101"/>
                  </a:cubicBezTo>
                  <a:cubicBezTo>
                    <a:pt x="191162" y="623724"/>
                    <a:pt x="192803" y="624909"/>
                    <a:pt x="193624" y="628101"/>
                  </a:cubicBezTo>
                  <a:cubicBezTo>
                    <a:pt x="194445" y="631292"/>
                    <a:pt x="193624" y="632113"/>
                    <a:pt x="191527" y="631657"/>
                  </a:cubicBezTo>
                  <a:cubicBezTo>
                    <a:pt x="189429" y="631201"/>
                    <a:pt x="189247" y="632113"/>
                    <a:pt x="189976" y="635487"/>
                  </a:cubicBezTo>
                  <a:cubicBezTo>
                    <a:pt x="190706" y="638861"/>
                    <a:pt x="193441" y="645153"/>
                    <a:pt x="192256" y="647433"/>
                  </a:cubicBezTo>
                  <a:cubicBezTo>
                    <a:pt x="191071" y="649712"/>
                    <a:pt x="190341" y="653542"/>
                    <a:pt x="192256" y="654454"/>
                  </a:cubicBezTo>
                  <a:cubicBezTo>
                    <a:pt x="193943" y="655366"/>
                    <a:pt x="195019" y="657099"/>
                    <a:pt x="195083" y="659014"/>
                  </a:cubicBezTo>
                  <a:cubicBezTo>
                    <a:pt x="195083" y="661111"/>
                    <a:pt x="197180" y="663573"/>
                    <a:pt x="201740" y="662661"/>
                  </a:cubicBezTo>
                  <a:cubicBezTo>
                    <a:pt x="204886" y="661914"/>
                    <a:pt x="208050" y="663819"/>
                    <a:pt x="208852" y="666947"/>
                  </a:cubicBezTo>
                  <a:cubicBezTo>
                    <a:pt x="209399" y="666674"/>
                    <a:pt x="210038" y="666674"/>
                    <a:pt x="210585" y="666947"/>
                  </a:cubicBezTo>
                  <a:cubicBezTo>
                    <a:pt x="213138" y="668953"/>
                    <a:pt x="220616" y="672601"/>
                    <a:pt x="221436" y="673239"/>
                  </a:cubicBezTo>
                  <a:cubicBezTo>
                    <a:pt x="222257" y="673878"/>
                    <a:pt x="224263" y="675154"/>
                    <a:pt x="225449" y="672327"/>
                  </a:cubicBezTo>
                  <a:cubicBezTo>
                    <a:pt x="227437" y="667120"/>
                    <a:pt x="228668" y="661649"/>
                    <a:pt x="229097" y="656096"/>
                  </a:cubicBezTo>
                  <a:cubicBezTo>
                    <a:pt x="229097" y="652083"/>
                    <a:pt x="226543" y="641870"/>
                    <a:pt x="226543" y="641870"/>
                  </a:cubicBezTo>
                  <a:cubicBezTo>
                    <a:pt x="226589" y="640028"/>
                    <a:pt x="227200" y="638250"/>
                    <a:pt x="228276" y="636764"/>
                  </a:cubicBezTo>
                  <a:cubicBezTo>
                    <a:pt x="229607" y="635122"/>
                    <a:pt x="230829" y="633380"/>
                    <a:pt x="231923" y="631566"/>
                  </a:cubicBezTo>
                  <a:cubicBezTo>
                    <a:pt x="231732" y="630544"/>
                    <a:pt x="231732" y="629487"/>
                    <a:pt x="231923" y="628465"/>
                  </a:cubicBezTo>
                  <a:cubicBezTo>
                    <a:pt x="231923" y="627371"/>
                    <a:pt x="231923" y="626186"/>
                    <a:pt x="233656" y="625639"/>
                  </a:cubicBezTo>
                  <a:lnTo>
                    <a:pt x="246240" y="621626"/>
                  </a:lnTo>
                  <a:cubicBezTo>
                    <a:pt x="247398" y="620450"/>
                    <a:pt x="248356" y="619100"/>
                    <a:pt x="249067" y="617614"/>
                  </a:cubicBezTo>
                  <a:cubicBezTo>
                    <a:pt x="249887" y="615608"/>
                    <a:pt x="254994" y="596276"/>
                    <a:pt x="254994" y="596276"/>
                  </a:cubicBezTo>
                  <a:cubicBezTo>
                    <a:pt x="254994" y="596276"/>
                    <a:pt x="255906" y="592537"/>
                    <a:pt x="254994" y="591169"/>
                  </a:cubicBezTo>
                  <a:cubicBezTo>
                    <a:pt x="250790" y="585132"/>
                    <a:pt x="247526" y="578494"/>
                    <a:pt x="245328" y="571472"/>
                  </a:cubicBezTo>
                  <a:cubicBezTo>
                    <a:pt x="244927" y="570223"/>
                    <a:pt x="245611" y="568892"/>
                    <a:pt x="246851" y="568490"/>
                  </a:cubicBezTo>
                  <a:cubicBezTo>
                    <a:pt x="247097" y="568408"/>
                    <a:pt x="247353" y="568372"/>
                    <a:pt x="247608" y="568372"/>
                  </a:cubicBezTo>
                  <a:cubicBezTo>
                    <a:pt x="250800" y="568372"/>
                    <a:pt x="256727" y="567186"/>
                    <a:pt x="256727" y="567186"/>
                  </a:cubicBezTo>
                  <a:cubicBezTo>
                    <a:pt x="258213" y="566922"/>
                    <a:pt x="259553" y="566110"/>
                    <a:pt x="260466" y="564906"/>
                  </a:cubicBezTo>
                  <a:cubicBezTo>
                    <a:pt x="261286" y="563174"/>
                    <a:pt x="269585" y="555788"/>
                    <a:pt x="253353" y="541288"/>
                  </a:cubicBezTo>
                  <a:cubicBezTo>
                    <a:pt x="237121" y="526789"/>
                    <a:pt x="241954" y="531258"/>
                    <a:pt x="243322" y="523051"/>
                  </a:cubicBezTo>
                  <a:cubicBezTo>
                    <a:pt x="244115" y="517771"/>
                    <a:pt x="245173" y="512536"/>
                    <a:pt x="246513" y="507366"/>
                  </a:cubicBezTo>
                  <a:cubicBezTo>
                    <a:pt x="247325" y="504877"/>
                    <a:pt x="247325" y="502196"/>
                    <a:pt x="246513" y="499706"/>
                  </a:cubicBezTo>
                  <a:cubicBezTo>
                    <a:pt x="245328" y="497700"/>
                    <a:pt x="238215" y="489128"/>
                    <a:pt x="239948" y="484569"/>
                  </a:cubicBezTo>
                  <a:cubicBezTo>
                    <a:pt x="241261" y="481222"/>
                    <a:pt x="242301" y="477775"/>
                    <a:pt x="243048" y="474264"/>
                  </a:cubicBezTo>
                  <a:cubicBezTo>
                    <a:pt x="243595" y="471437"/>
                    <a:pt x="245328" y="464598"/>
                    <a:pt x="243048" y="461498"/>
                  </a:cubicBezTo>
                  <a:cubicBezTo>
                    <a:pt x="240768" y="458397"/>
                    <a:pt x="233109" y="452379"/>
                    <a:pt x="236756" y="446360"/>
                  </a:cubicBezTo>
                  <a:cubicBezTo>
                    <a:pt x="240404" y="440342"/>
                    <a:pt x="242228" y="434415"/>
                    <a:pt x="243960" y="432408"/>
                  </a:cubicBezTo>
                  <a:lnTo>
                    <a:pt x="255906" y="417636"/>
                  </a:lnTo>
                  <a:cubicBezTo>
                    <a:pt x="257283" y="416040"/>
                    <a:pt x="258915" y="414690"/>
                    <a:pt x="260739" y="413624"/>
                  </a:cubicBezTo>
                  <a:cubicBezTo>
                    <a:pt x="262198" y="412712"/>
                    <a:pt x="274417" y="407879"/>
                    <a:pt x="274417" y="407879"/>
                  </a:cubicBezTo>
                  <a:cubicBezTo>
                    <a:pt x="276779" y="407632"/>
                    <a:pt x="279168" y="407632"/>
                    <a:pt x="281530" y="407879"/>
                  </a:cubicBezTo>
                  <a:cubicBezTo>
                    <a:pt x="283810" y="408517"/>
                    <a:pt x="297762" y="411070"/>
                    <a:pt x="302048" y="407879"/>
                  </a:cubicBezTo>
                  <a:cubicBezTo>
                    <a:pt x="306762" y="404450"/>
                    <a:pt x="308814" y="398422"/>
                    <a:pt x="307155" y="392832"/>
                  </a:cubicBezTo>
                  <a:cubicBezTo>
                    <a:pt x="306060" y="385081"/>
                    <a:pt x="302321" y="385993"/>
                    <a:pt x="300315" y="380248"/>
                  </a:cubicBezTo>
                  <a:cubicBezTo>
                    <a:pt x="298309" y="374503"/>
                    <a:pt x="297488" y="372041"/>
                    <a:pt x="300315" y="368576"/>
                  </a:cubicBezTo>
                  <a:cubicBezTo>
                    <a:pt x="303142" y="365111"/>
                    <a:pt x="319465" y="347238"/>
                    <a:pt x="321471" y="338119"/>
                  </a:cubicBezTo>
                  <a:cubicBezTo>
                    <a:pt x="323477" y="329000"/>
                    <a:pt x="324298" y="316142"/>
                    <a:pt x="325392" y="311583"/>
                  </a:cubicBezTo>
                  <a:cubicBezTo>
                    <a:pt x="325830" y="307224"/>
                    <a:pt x="325137" y="302829"/>
                    <a:pt x="323386" y="298816"/>
                  </a:cubicBezTo>
                  <a:cubicBezTo>
                    <a:pt x="322566" y="295078"/>
                    <a:pt x="323386" y="295078"/>
                    <a:pt x="325119" y="294257"/>
                  </a:cubicBezTo>
                  <a:cubicBezTo>
                    <a:pt x="326851" y="293436"/>
                    <a:pt x="351017" y="283679"/>
                    <a:pt x="351017" y="283679"/>
                  </a:cubicBezTo>
                  <a:cubicBezTo>
                    <a:pt x="351017" y="283679"/>
                    <a:pt x="355302" y="282220"/>
                    <a:pt x="353935" y="280578"/>
                  </a:cubicBezTo>
                  <a:cubicBezTo>
                    <a:pt x="352184" y="277268"/>
                    <a:pt x="353022" y="273174"/>
                    <a:pt x="355941" y="270821"/>
                  </a:cubicBezTo>
                  <a:cubicBezTo>
                    <a:pt x="360272" y="267210"/>
                    <a:pt x="364348" y="263307"/>
                    <a:pt x="368160" y="259149"/>
                  </a:cubicBezTo>
                  <a:cubicBezTo>
                    <a:pt x="373787" y="253842"/>
                    <a:pt x="379021" y="248142"/>
                    <a:pt x="383844" y="242097"/>
                  </a:cubicBezTo>
                  <a:cubicBezTo>
                    <a:pt x="384392" y="240090"/>
                    <a:pt x="387492" y="234072"/>
                    <a:pt x="385851" y="231245"/>
                  </a:cubicBezTo>
                  <a:cubicBezTo>
                    <a:pt x="384210" y="228418"/>
                    <a:pt x="374452" y="222126"/>
                    <a:pt x="378373" y="216746"/>
                  </a:cubicBezTo>
                  <a:cubicBezTo>
                    <a:pt x="382294" y="211366"/>
                    <a:pt x="385304" y="215013"/>
                    <a:pt x="388404" y="212187"/>
                  </a:cubicBezTo>
                  <a:cubicBezTo>
                    <a:pt x="391505" y="209360"/>
                    <a:pt x="391505" y="207901"/>
                    <a:pt x="393784" y="201609"/>
                  </a:cubicBezTo>
                  <a:cubicBezTo>
                    <a:pt x="395927" y="194724"/>
                    <a:pt x="401043" y="189161"/>
                    <a:pt x="407736" y="186471"/>
                  </a:cubicBezTo>
                  <a:cubicBezTo>
                    <a:pt x="410080" y="185678"/>
                    <a:pt x="412295" y="184547"/>
                    <a:pt x="414302" y="183097"/>
                  </a:cubicBezTo>
                  <a:cubicBezTo>
                    <a:pt x="415487" y="181638"/>
                    <a:pt x="416308" y="180817"/>
                    <a:pt x="418314" y="181912"/>
                  </a:cubicBezTo>
                  <a:cubicBezTo>
                    <a:pt x="420320" y="183006"/>
                    <a:pt x="433087" y="189663"/>
                    <a:pt x="436552" y="186198"/>
                  </a:cubicBezTo>
                  <a:cubicBezTo>
                    <a:pt x="440665" y="180945"/>
                    <a:pt x="443136" y="174607"/>
                    <a:pt x="443665" y="167960"/>
                  </a:cubicBezTo>
                  <a:cubicBezTo>
                    <a:pt x="444449" y="164704"/>
                    <a:pt x="444850" y="161367"/>
                    <a:pt x="444850" y="158020"/>
                  </a:cubicBezTo>
                  <a:cubicBezTo>
                    <a:pt x="444850" y="158020"/>
                    <a:pt x="444850" y="156561"/>
                    <a:pt x="447130" y="156835"/>
                  </a:cubicBezTo>
                  <a:lnTo>
                    <a:pt x="500658" y="165954"/>
                  </a:lnTo>
                  <a:cubicBezTo>
                    <a:pt x="500658" y="165954"/>
                    <a:pt x="507771" y="169692"/>
                    <a:pt x="507497" y="162580"/>
                  </a:cubicBezTo>
                  <a:cubicBezTo>
                    <a:pt x="507051" y="158740"/>
                    <a:pt x="508062" y="154865"/>
                    <a:pt x="510324" y="151728"/>
                  </a:cubicBezTo>
                  <a:cubicBezTo>
                    <a:pt x="511509" y="149448"/>
                    <a:pt x="518896" y="140603"/>
                    <a:pt x="516890" y="136317"/>
                  </a:cubicBezTo>
                  <a:cubicBezTo>
                    <a:pt x="514883" y="132031"/>
                    <a:pt x="511783" y="127198"/>
                    <a:pt x="515522" y="127198"/>
                  </a:cubicBezTo>
                  <a:cubicBezTo>
                    <a:pt x="518075" y="126560"/>
                    <a:pt x="523273" y="126286"/>
                    <a:pt x="528197" y="126195"/>
                  </a:cubicBezTo>
                  <a:close/>
                </a:path>
              </a:pathLst>
            </a:custGeom>
            <a:grpFill/>
            <a:ln w="4559" cap="flat">
              <a:solidFill>
                <a:srgbClr val="FFFFFF"/>
              </a:solidFill>
              <a:prstDash val="solid"/>
              <a:miter/>
            </a:ln>
          </p:spPr>
          <p:txBody>
            <a:bodyPr rtlCol="0" anchor="ctr"/>
            <a:lstStyle/>
            <a:p>
              <a:endParaRPr lang="en-US"/>
            </a:p>
          </p:txBody>
        </p:sp>
      </p:grpSp>
      <p:sp>
        <p:nvSpPr>
          <p:cNvPr id="1556" name="Freeform: Shape 1555">
            <a:extLst>
              <a:ext uri="{FF2B5EF4-FFF2-40B4-BE49-F238E27FC236}">
                <a16:creationId xmlns:a16="http://schemas.microsoft.com/office/drawing/2014/main" id="{1B450805-6C34-0135-CCB9-B99D3C1A5893}"/>
              </a:ext>
            </a:extLst>
          </p:cNvPr>
          <p:cNvSpPr/>
          <p:nvPr/>
        </p:nvSpPr>
        <p:spPr>
          <a:xfrm>
            <a:off x="5021445" y="2261547"/>
            <a:ext cx="323757" cy="149706"/>
          </a:xfrm>
          <a:custGeom>
            <a:avLst/>
            <a:gdLst>
              <a:gd name="connsiteX0" fmla="*/ 303062 w 372614"/>
              <a:gd name="connsiteY0" fmla="*/ 126757 h 172298"/>
              <a:gd name="connsiteX1" fmla="*/ 312181 w 372614"/>
              <a:gd name="connsiteY1" fmla="*/ 123383 h 172298"/>
              <a:gd name="connsiteX2" fmla="*/ 324765 w 372614"/>
              <a:gd name="connsiteY2" fmla="*/ 125389 h 172298"/>
              <a:gd name="connsiteX3" fmla="*/ 338717 w 372614"/>
              <a:gd name="connsiteY3" fmla="*/ 112258 h 172298"/>
              <a:gd name="connsiteX4" fmla="*/ 340176 w 372614"/>
              <a:gd name="connsiteY4" fmla="*/ 103139 h 172298"/>
              <a:gd name="connsiteX5" fmla="*/ 344097 w 372614"/>
              <a:gd name="connsiteY5" fmla="*/ 98853 h 172298"/>
              <a:gd name="connsiteX6" fmla="*/ 353854 w 372614"/>
              <a:gd name="connsiteY6" fmla="*/ 100038 h 172298"/>
              <a:gd name="connsiteX7" fmla="*/ 358961 w 372614"/>
              <a:gd name="connsiteY7" fmla="*/ 90919 h 172298"/>
              <a:gd name="connsiteX8" fmla="*/ 358961 w 372614"/>
              <a:gd name="connsiteY8" fmla="*/ 88640 h 172298"/>
              <a:gd name="connsiteX9" fmla="*/ 360967 w 372614"/>
              <a:gd name="connsiteY9" fmla="*/ 85448 h 172298"/>
              <a:gd name="connsiteX10" fmla="*/ 358687 w 372614"/>
              <a:gd name="connsiteY10" fmla="*/ 81800 h 172298"/>
              <a:gd name="connsiteX11" fmla="*/ 370907 w 372614"/>
              <a:gd name="connsiteY11" fmla="*/ 79247 h 172298"/>
              <a:gd name="connsiteX12" fmla="*/ 364341 w 372614"/>
              <a:gd name="connsiteY12" fmla="*/ 75508 h 172298"/>
              <a:gd name="connsiteX13" fmla="*/ 360147 w 372614"/>
              <a:gd name="connsiteY13" fmla="*/ 73776 h 172298"/>
              <a:gd name="connsiteX14" fmla="*/ 364979 w 372614"/>
              <a:gd name="connsiteY14" fmla="*/ 71496 h 172298"/>
              <a:gd name="connsiteX15" fmla="*/ 366894 w 372614"/>
              <a:gd name="connsiteY15" fmla="*/ 68943 h 172298"/>
              <a:gd name="connsiteX16" fmla="*/ 363794 w 372614"/>
              <a:gd name="connsiteY16" fmla="*/ 67575 h 172298"/>
              <a:gd name="connsiteX17" fmla="*/ 368627 w 372614"/>
              <a:gd name="connsiteY17" fmla="*/ 60644 h 172298"/>
              <a:gd name="connsiteX18" fmla="*/ 368080 w 372614"/>
              <a:gd name="connsiteY18" fmla="*/ 55264 h 172298"/>
              <a:gd name="connsiteX19" fmla="*/ 349842 w 372614"/>
              <a:gd name="connsiteY19" fmla="*/ 49884 h 172298"/>
              <a:gd name="connsiteX20" fmla="*/ 344462 w 372614"/>
              <a:gd name="connsiteY20" fmla="*/ 49884 h 172298"/>
              <a:gd name="connsiteX21" fmla="*/ 345283 w 372614"/>
              <a:gd name="connsiteY21" fmla="*/ 46419 h 172298"/>
              <a:gd name="connsiteX22" fmla="*/ 343824 w 372614"/>
              <a:gd name="connsiteY22" fmla="*/ 42498 h 172298"/>
              <a:gd name="connsiteX23" fmla="*/ 338170 w 372614"/>
              <a:gd name="connsiteY23" fmla="*/ 42498 h 172298"/>
              <a:gd name="connsiteX24" fmla="*/ 329051 w 372614"/>
              <a:gd name="connsiteY24" fmla="*/ 39945 h 172298"/>
              <a:gd name="connsiteX25" fmla="*/ 334431 w 372614"/>
              <a:gd name="connsiteY25" fmla="*/ 30826 h 172298"/>
              <a:gd name="connsiteX26" fmla="*/ 318838 w 372614"/>
              <a:gd name="connsiteY26" fmla="*/ 22254 h 172298"/>
              <a:gd name="connsiteX27" fmla="*/ 321664 w 372614"/>
              <a:gd name="connsiteY27" fmla="*/ 15141 h 172298"/>
              <a:gd name="connsiteX28" fmla="*/ 329325 w 372614"/>
              <a:gd name="connsiteY28" fmla="*/ 10308 h 172298"/>
              <a:gd name="connsiteX29" fmla="*/ 334158 w 372614"/>
              <a:gd name="connsiteY29" fmla="*/ 7116 h 172298"/>
              <a:gd name="connsiteX30" fmla="*/ 311634 w 372614"/>
              <a:gd name="connsiteY30" fmla="*/ 14868 h 172298"/>
              <a:gd name="connsiteX31" fmla="*/ 307986 w 372614"/>
              <a:gd name="connsiteY31" fmla="*/ 19974 h 172298"/>
              <a:gd name="connsiteX32" fmla="*/ 296861 w 372614"/>
              <a:gd name="connsiteY32" fmla="*/ 11676 h 172298"/>
              <a:gd name="connsiteX33" fmla="*/ 296040 w 372614"/>
              <a:gd name="connsiteY33" fmla="*/ 5384 h 172298"/>
              <a:gd name="connsiteX34" fmla="*/ 289475 w 372614"/>
              <a:gd name="connsiteY34" fmla="*/ 3195 h 172298"/>
              <a:gd name="connsiteX35" fmla="*/ 289475 w 372614"/>
              <a:gd name="connsiteY35" fmla="*/ 277 h 172298"/>
              <a:gd name="connsiteX36" fmla="*/ 279170 w 372614"/>
              <a:gd name="connsiteY36" fmla="*/ 551 h 172298"/>
              <a:gd name="connsiteX37" fmla="*/ 270872 w 372614"/>
              <a:gd name="connsiteY37" fmla="*/ 5384 h 172298"/>
              <a:gd name="connsiteX38" fmla="*/ 274337 w 372614"/>
              <a:gd name="connsiteY38" fmla="*/ 16235 h 172298"/>
              <a:gd name="connsiteX39" fmla="*/ 274337 w 372614"/>
              <a:gd name="connsiteY39" fmla="*/ 19883 h 172298"/>
              <a:gd name="connsiteX40" fmla="*/ 271693 w 372614"/>
              <a:gd name="connsiteY40" fmla="*/ 21342 h 172298"/>
              <a:gd name="connsiteX41" fmla="*/ 253455 w 372614"/>
              <a:gd name="connsiteY41" fmla="*/ 20795 h 172298"/>
              <a:gd name="connsiteX42" fmla="*/ 230932 w 372614"/>
              <a:gd name="connsiteY42" fmla="*/ 27908 h 172298"/>
              <a:gd name="connsiteX43" fmla="*/ 216979 w 372614"/>
              <a:gd name="connsiteY43" fmla="*/ 19883 h 172298"/>
              <a:gd name="connsiteX44" fmla="*/ 212694 w 372614"/>
              <a:gd name="connsiteY44" fmla="*/ 23075 h 172298"/>
              <a:gd name="connsiteX45" fmla="*/ 218439 w 372614"/>
              <a:gd name="connsiteY45" fmla="*/ 39853 h 172298"/>
              <a:gd name="connsiteX46" fmla="*/ 213332 w 372614"/>
              <a:gd name="connsiteY46" fmla="*/ 37847 h 172298"/>
              <a:gd name="connsiteX47" fmla="*/ 188802 w 372614"/>
              <a:gd name="connsiteY47" fmla="*/ 20795 h 172298"/>
              <a:gd name="connsiteX48" fmla="*/ 174850 w 372614"/>
              <a:gd name="connsiteY48" fmla="*/ 25628 h 172298"/>
              <a:gd name="connsiteX49" fmla="*/ 171659 w 372614"/>
              <a:gd name="connsiteY49" fmla="*/ 31373 h 172298"/>
              <a:gd name="connsiteX50" fmla="*/ 173117 w 372614"/>
              <a:gd name="connsiteY50" fmla="*/ 34747 h 172298"/>
              <a:gd name="connsiteX51" fmla="*/ 174029 w 372614"/>
              <a:gd name="connsiteY51" fmla="*/ 42133 h 172298"/>
              <a:gd name="connsiteX52" fmla="*/ 169743 w 372614"/>
              <a:gd name="connsiteY52" fmla="*/ 42680 h 172298"/>
              <a:gd name="connsiteX53" fmla="*/ 151506 w 372614"/>
              <a:gd name="connsiteY53" fmla="*/ 25354 h 172298"/>
              <a:gd name="connsiteX54" fmla="*/ 142934 w 372614"/>
              <a:gd name="connsiteY54" fmla="*/ 23895 h 172298"/>
              <a:gd name="connsiteX55" fmla="*/ 142934 w 372614"/>
              <a:gd name="connsiteY55" fmla="*/ 36479 h 172298"/>
              <a:gd name="connsiteX56" fmla="*/ 138648 w 372614"/>
              <a:gd name="connsiteY56" fmla="*/ 56359 h 172298"/>
              <a:gd name="connsiteX57" fmla="*/ 132994 w 372614"/>
              <a:gd name="connsiteY57" fmla="*/ 53258 h 172298"/>
              <a:gd name="connsiteX58" fmla="*/ 131809 w 372614"/>
              <a:gd name="connsiteY58" fmla="*/ 50158 h 172298"/>
              <a:gd name="connsiteX59" fmla="*/ 129255 w 372614"/>
              <a:gd name="connsiteY59" fmla="*/ 48425 h 172298"/>
              <a:gd name="connsiteX60" fmla="*/ 122143 w 372614"/>
              <a:gd name="connsiteY60" fmla="*/ 59003 h 172298"/>
              <a:gd name="connsiteX61" fmla="*/ 117583 w 372614"/>
              <a:gd name="connsiteY61" fmla="*/ 60918 h 172298"/>
              <a:gd name="connsiteX62" fmla="*/ 116762 w 372614"/>
              <a:gd name="connsiteY62" fmla="*/ 73776 h 172298"/>
              <a:gd name="connsiteX63" fmla="*/ 105911 w 372614"/>
              <a:gd name="connsiteY63" fmla="*/ 62377 h 172298"/>
              <a:gd name="connsiteX64" fmla="*/ 108464 w 372614"/>
              <a:gd name="connsiteY64" fmla="*/ 56359 h 172298"/>
              <a:gd name="connsiteX65" fmla="*/ 106732 w 372614"/>
              <a:gd name="connsiteY65" fmla="*/ 52985 h 172298"/>
              <a:gd name="connsiteX66" fmla="*/ 105364 w 372614"/>
              <a:gd name="connsiteY66" fmla="*/ 51799 h 172298"/>
              <a:gd name="connsiteX67" fmla="*/ 101899 w 372614"/>
              <a:gd name="connsiteY67" fmla="*/ 50431 h 172298"/>
              <a:gd name="connsiteX68" fmla="*/ 95971 w 372614"/>
              <a:gd name="connsiteY68" fmla="*/ 45325 h 172298"/>
              <a:gd name="connsiteX69" fmla="*/ 101625 w 372614"/>
              <a:gd name="connsiteY69" fmla="*/ 46419 h 172298"/>
              <a:gd name="connsiteX70" fmla="*/ 109012 w 372614"/>
              <a:gd name="connsiteY70" fmla="*/ 40127 h 172298"/>
              <a:gd name="connsiteX71" fmla="*/ 103631 w 372614"/>
              <a:gd name="connsiteY71" fmla="*/ 32741 h 172298"/>
              <a:gd name="connsiteX72" fmla="*/ 106185 w 372614"/>
              <a:gd name="connsiteY72" fmla="*/ 30734 h 172298"/>
              <a:gd name="connsiteX73" fmla="*/ 100531 w 372614"/>
              <a:gd name="connsiteY73" fmla="*/ 28728 h 172298"/>
              <a:gd name="connsiteX74" fmla="*/ 91959 w 372614"/>
              <a:gd name="connsiteY74" fmla="*/ 21068 h 172298"/>
              <a:gd name="connsiteX75" fmla="*/ 74542 w 372614"/>
              <a:gd name="connsiteY75" fmla="*/ 6843 h 172298"/>
              <a:gd name="connsiteX76" fmla="*/ 62322 w 372614"/>
              <a:gd name="connsiteY76" fmla="*/ 3651 h 172298"/>
              <a:gd name="connsiteX77" fmla="*/ 49465 w 372614"/>
              <a:gd name="connsiteY77" fmla="*/ 4563 h 172298"/>
              <a:gd name="connsiteX78" fmla="*/ 48918 w 372614"/>
              <a:gd name="connsiteY78" fmla="*/ 8576 h 172298"/>
              <a:gd name="connsiteX79" fmla="*/ 52018 w 372614"/>
              <a:gd name="connsiteY79" fmla="*/ 12223 h 172298"/>
              <a:gd name="connsiteX80" fmla="*/ 56851 w 372614"/>
              <a:gd name="connsiteY80" fmla="*/ 11129 h 172298"/>
              <a:gd name="connsiteX81" fmla="*/ 59495 w 372614"/>
              <a:gd name="connsiteY81" fmla="*/ 11676 h 172298"/>
              <a:gd name="connsiteX82" fmla="*/ 62870 w 372614"/>
              <a:gd name="connsiteY82" fmla="*/ 10764 h 172298"/>
              <a:gd name="connsiteX83" fmla="*/ 64055 w 372614"/>
              <a:gd name="connsiteY83" fmla="*/ 13682 h 172298"/>
              <a:gd name="connsiteX84" fmla="*/ 68614 w 372614"/>
              <a:gd name="connsiteY84" fmla="*/ 12770 h 172298"/>
              <a:gd name="connsiteX85" fmla="*/ 70529 w 372614"/>
              <a:gd name="connsiteY85" fmla="*/ 14503 h 172298"/>
              <a:gd name="connsiteX86" fmla="*/ 69709 w 372614"/>
              <a:gd name="connsiteY86" fmla="*/ 16782 h 172298"/>
              <a:gd name="connsiteX87" fmla="*/ 62596 w 372614"/>
              <a:gd name="connsiteY87" fmla="*/ 21068 h 172298"/>
              <a:gd name="connsiteX88" fmla="*/ 68250 w 372614"/>
              <a:gd name="connsiteY88" fmla="*/ 25081 h 172298"/>
              <a:gd name="connsiteX89" fmla="*/ 71168 w 372614"/>
              <a:gd name="connsiteY89" fmla="*/ 26813 h 172298"/>
              <a:gd name="connsiteX90" fmla="*/ 72262 w 372614"/>
              <a:gd name="connsiteY90" fmla="*/ 33926 h 172298"/>
              <a:gd name="connsiteX91" fmla="*/ 69435 w 372614"/>
              <a:gd name="connsiteY91" fmla="*/ 33926 h 172298"/>
              <a:gd name="connsiteX92" fmla="*/ 66608 w 372614"/>
              <a:gd name="connsiteY92" fmla="*/ 34747 h 172298"/>
              <a:gd name="connsiteX93" fmla="*/ 64055 w 372614"/>
              <a:gd name="connsiteY93" fmla="*/ 28181 h 172298"/>
              <a:gd name="connsiteX94" fmla="*/ 59131 w 372614"/>
              <a:gd name="connsiteY94" fmla="*/ 31920 h 172298"/>
              <a:gd name="connsiteX95" fmla="*/ 53751 w 372614"/>
              <a:gd name="connsiteY95" fmla="*/ 26813 h 172298"/>
              <a:gd name="connsiteX96" fmla="*/ 35513 w 372614"/>
              <a:gd name="connsiteY96" fmla="*/ 20248 h 172298"/>
              <a:gd name="connsiteX97" fmla="*/ 32412 w 372614"/>
              <a:gd name="connsiteY97" fmla="*/ 22254 h 172298"/>
              <a:gd name="connsiteX98" fmla="*/ 35239 w 372614"/>
              <a:gd name="connsiteY98" fmla="*/ 26449 h 172298"/>
              <a:gd name="connsiteX99" fmla="*/ 32412 w 372614"/>
              <a:gd name="connsiteY99" fmla="*/ 27087 h 172298"/>
              <a:gd name="connsiteX100" fmla="*/ 25299 w 372614"/>
              <a:gd name="connsiteY100" fmla="*/ 27087 h 172298"/>
              <a:gd name="connsiteX101" fmla="*/ 33233 w 372614"/>
              <a:gd name="connsiteY101" fmla="*/ 34747 h 172298"/>
              <a:gd name="connsiteX102" fmla="*/ 36698 w 372614"/>
              <a:gd name="connsiteY102" fmla="*/ 37574 h 172298"/>
              <a:gd name="connsiteX103" fmla="*/ 29221 w 372614"/>
              <a:gd name="connsiteY103" fmla="*/ 35567 h 172298"/>
              <a:gd name="connsiteX104" fmla="*/ 23020 w 372614"/>
              <a:gd name="connsiteY104" fmla="*/ 35567 h 172298"/>
              <a:gd name="connsiteX105" fmla="*/ 36698 w 372614"/>
              <a:gd name="connsiteY105" fmla="*/ 42680 h 172298"/>
              <a:gd name="connsiteX106" fmla="*/ 37519 w 372614"/>
              <a:gd name="connsiteY106" fmla="*/ 45233 h 172298"/>
              <a:gd name="connsiteX107" fmla="*/ 33233 w 372614"/>
              <a:gd name="connsiteY107" fmla="*/ 48152 h 172298"/>
              <a:gd name="connsiteX108" fmla="*/ 29859 w 372614"/>
              <a:gd name="connsiteY108" fmla="*/ 48152 h 172298"/>
              <a:gd name="connsiteX109" fmla="*/ 17822 w 372614"/>
              <a:gd name="connsiteY109" fmla="*/ 42224 h 172298"/>
              <a:gd name="connsiteX110" fmla="*/ 14175 w 372614"/>
              <a:gd name="connsiteY110" fmla="*/ 43045 h 172298"/>
              <a:gd name="connsiteX111" fmla="*/ 18187 w 372614"/>
              <a:gd name="connsiteY111" fmla="*/ 49064 h 172298"/>
              <a:gd name="connsiteX112" fmla="*/ 18187 w 372614"/>
              <a:gd name="connsiteY112" fmla="*/ 50796 h 172298"/>
              <a:gd name="connsiteX113" fmla="*/ 21287 w 372614"/>
              <a:gd name="connsiteY113" fmla="*/ 55903 h 172298"/>
              <a:gd name="connsiteX114" fmla="*/ 12168 w 372614"/>
              <a:gd name="connsiteY114" fmla="*/ 52164 h 172298"/>
              <a:gd name="connsiteX115" fmla="*/ 5484 w 372614"/>
              <a:gd name="connsiteY115" fmla="*/ 52748 h 172298"/>
              <a:gd name="connsiteX116" fmla="*/ 5056 w 372614"/>
              <a:gd name="connsiteY116" fmla="*/ 53349 h 172298"/>
              <a:gd name="connsiteX117" fmla="*/ 769 w 372614"/>
              <a:gd name="connsiteY117" fmla="*/ 57271 h 172298"/>
              <a:gd name="connsiteX118" fmla="*/ 3323 w 372614"/>
              <a:gd name="connsiteY118" fmla="*/ 59277 h 172298"/>
              <a:gd name="connsiteX119" fmla="*/ 27306 w 372614"/>
              <a:gd name="connsiteY119" fmla="*/ 62195 h 172298"/>
              <a:gd name="connsiteX120" fmla="*/ 59769 w 372614"/>
              <a:gd name="connsiteY120" fmla="*/ 53623 h 172298"/>
              <a:gd name="connsiteX121" fmla="*/ 93691 w 372614"/>
              <a:gd name="connsiteY121" fmla="*/ 62742 h 172298"/>
              <a:gd name="connsiteX122" fmla="*/ 78280 w 372614"/>
              <a:gd name="connsiteY122" fmla="*/ 69581 h 172298"/>
              <a:gd name="connsiteX123" fmla="*/ 69709 w 372614"/>
              <a:gd name="connsiteY123" fmla="*/ 76694 h 172298"/>
              <a:gd name="connsiteX124" fmla="*/ 89132 w 372614"/>
              <a:gd name="connsiteY124" fmla="*/ 78426 h 172298"/>
              <a:gd name="connsiteX125" fmla="*/ 94238 w 372614"/>
              <a:gd name="connsiteY125" fmla="*/ 78426 h 172298"/>
              <a:gd name="connsiteX126" fmla="*/ 84572 w 372614"/>
              <a:gd name="connsiteY126" fmla="*/ 85174 h 172298"/>
              <a:gd name="connsiteX127" fmla="*/ 65150 w 372614"/>
              <a:gd name="connsiteY127" fmla="*/ 85174 h 172298"/>
              <a:gd name="connsiteX128" fmla="*/ 60863 w 372614"/>
              <a:gd name="connsiteY128" fmla="*/ 83989 h 172298"/>
              <a:gd name="connsiteX129" fmla="*/ 57489 w 372614"/>
              <a:gd name="connsiteY129" fmla="*/ 84536 h 172298"/>
              <a:gd name="connsiteX130" fmla="*/ 52292 w 372614"/>
              <a:gd name="connsiteY130" fmla="*/ 87181 h 172298"/>
              <a:gd name="connsiteX131" fmla="*/ 48352 w 372614"/>
              <a:gd name="connsiteY131" fmla="*/ 87846 h 172298"/>
              <a:gd name="connsiteX132" fmla="*/ 48097 w 372614"/>
              <a:gd name="connsiteY132" fmla="*/ 88275 h 172298"/>
              <a:gd name="connsiteX133" fmla="*/ 45817 w 372614"/>
              <a:gd name="connsiteY133" fmla="*/ 87181 h 172298"/>
              <a:gd name="connsiteX134" fmla="*/ 43537 w 372614"/>
              <a:gd name="connsiteY134" fmla="*/ 86269 h 172298"/>
              <a:gd name="connsiteX135" fmla="*/ 39525 w 372614"/>
              <a:gd name="connsiteY135" fmla="*/ 89096 h 172298"/>
              <a:gd name="connsiteX136" fmla="*/ 33507 w 372614"/>
              <a:gd name="connsiteY136" fmla="*/ 91102 h 172298"/>
              <a:gd name="connsiteX137" fmla="*/ 24388 w 372614"/>
              <a:gd name="connsiteY137" fmla="*/ 91102 h 172298"/>
              <a:gd name="connsiteX138" fmla="*/ 18734 w 372614"/>
              <a:gd name="connsiteY138" fmla="*/ 91102 h 172298"/>
              <a:gd name="connsiteX139" fmla="*/ 16728 w 372614"/>
              <a:gd name="connsiteY139" fmla="*/ 95388 h 172298"/>
              <a:gd name="connsiteX140" fmla="*/ 32960 w 372614"/>
              <a:gd name="connsiteY140" fmla="*/ 100221 h 172298"/>
              <a:gd name="connsiteX141" fmla="*/ 78554 w 372614"/>
              <a:gd name="connsiteY141" fmla="*/ 100859 h 172298"/>
              <a:gd name="connsiteX142" fmla="*/ 73174 w 372614"/>
              <a:gd name="connsiteY142" fmla="*/ 105966 h 172298"/>
              <a:gd name="connsiteX143" fmla="*/ 78280 w 372614"/>
              <a:gd name="connsiteY143" fmla="*/ 110525 h 172298"/>
              <a:gd name="connsiteX144" fmla="*/ 81928 w 372614"/>
              <a:gd name="connsiteY144" fmla="*/ 114537 h 172298"/>
              <a:gd name="connsiteX145" fmla="*/ 89679 w 372614"/>
              <a:gd name="connsiteY145" fmla="*/ 112531 h 172298"/>
              <a:gd name="connsiteX146" fmla="*/ 85393 w 372614"/>
              <a:gd name="connsiteY146" fmla="*/ 118823 h 172298"/>
              <a:gd name="connsiteX147" fmla="*/ 85393 w 372614"/>
              <a:gd name="connsiteY147" fmla="*/ 121924 h 172298"/>
              <a:gd name="connsiteX148" fmla="*/ 92506 w 372614"/>
              <a:gd name="connsiteY148" fmla="*/ 122836 h 172298"/>
              <a:gd name="connsiteX149" fmla="*/ 89679 w 372614"/>
              <a:gd name="connsiteY149" fmla="*/ 128216 h 172298"/>
              <a:gd name="connsiteX150" fmla="*/ 90500 w 372614"/>
              <a:gd name="connsiteY150" fmla="*/ 131955 h 172298"/>
              <a:gd name="connsiteX151" fmla="*/ 65150 w 372614"/>
              <a:gd name="connsiteY151" fmla="*/ 139341 h 172298"/>
              <a:gd name="connsiteX152" fmla="*/ 61684 w 372614"/>
              <a:gd name="connsiteY152" fmla="*/ 139341 h 172298"/>
              <a:gd name="connsiteX153" fmla="*/ 63417 w 372614"/>
              <a:gd name="connsiteY153" fmla="*/ 149280 h 172298"/>
              <a:gd name="connsiteX154" fmla="*/ 127249 w 372614"/>
              <a:gd name="connsiteY154" fmla="*/ 146727 h 172298"/>
              <a:gd name="connsiteX155" fmla="*/ 129529 w 372614"/>
              <a:gd name="connsiteY155" fmla="*/ 149280 h 172298"/>
              <a:gd name="connsiteX156" fmla="*/ 131809 w 372614"/>
              <a:gd name="connsiteY156" fmla="*/ 153019 h 172298"/>
              <a:gd name="connsiteX157" fmla="*/ 136095 w 372614"/>
              <a:gd name="connsiteY157" fmla="*/ 153566 h 172298"/>
              <a:gd name="connsiteX158" fmla="*/ 140107 w 372614"/>
              <a:gd name="connsiteY158" fmla="*/ 160406 h 172298"/>
              <a:gd name="connsiteX159" fmla="*/ 199106 w 372614"/>
              <a:gd name="connsiteY159" fmla="*/ 172078 h 172298"/>
              <a:gd name="connsiteX160" fmla="*/ 219350 w 372614"/>
              <a:gd name="connsiteY160" fmla="*/ 164418 h 172298"/>
              <a:gd name="connsiteX161" fmla="*/ 234670 w 372614"/>
              <a:gd name="connsiteY161" fmla="*/ 151834 h 172298"/>
              <a:gd name="connsiteX162" fmla="*/ 273152 w 372614"/>
              <a:gd name="connsiteY162" fmla="*/ 142715 h 172298"/>
              <a:gd name="connsiteX163" fmla="*/ 303062 w 372614"/>
              <a:gd name="connsiteY163" fmla="*/ 126757 h 17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372614" h="172298">
                <a:moveTo>
                  <a:pt x="303062" y="126757"/>
                </a:moveTo>
                <a:cubicBezTo>
                  <a:pt x="306253" y="125115"/>
                  <a:pt x="309628" y="121650"/>
                  <a:pt x="312181" y="123383"/>
                </a:cubicBezTo>
                <a:cubicBezTo>
                  <a:pt x="316056" y="125380"/>
                  <a:pt x="320461" y="126082"/>
                  <a:pt x="324765" y="125389"/>
                </a:cubicBezTo>
                <a:cubicBezTo>
                  <a:pt x="328139" y="124477"/>
                  <a:pt x="340449" y="116270"/>
                  <a:pt x="338717" y="112258"/>
                </a:cubicBezTo>
                <a:cubicBezTo>
                  <a:pt x="336893" y="109276"/>
                  <a:pt x="337513" y="105409"/>
                  <a:pt x="340176" y="103139"/>
                </a:cubicBezTo>
                <a:cubicBezTo>
                  <a:pt x="342456" y="100859"/>
                  <a:pt x="341544" y="96573"/>
                  <a:pt x="344097" y="98853"/>
                </a:cubicBezTo>
                <a:cubicBezTo>
                  <a:pt x="346651" y="101133"/>
                  <a:pt x="350116" y="103139"/>
                  <a:pt x="353854" y="100038"/>
                </a:cubicBezTo>
                <a:cubicBezTo>
                  <a:pt x="357593" y="96938"/>
                  <a:pt x="360967" y="91740"/>
                  <a:pt x="358961" y="90919"/>
                </a:cubicBezTo>
                <a:cubicBezTo>
                  <a:pt x="356955" y="90099"/>
                  <a:pt x="357228" y="88640"/>
                  <a:pt x="358961" y="88640"/>
                </a:cubicBezTo>
                <a:cubicBezTo>
                  <a:pt x="360694" y="88640"/>
                  <a:pt x="363247" y="87454"/>
                  <a:pt x="360967" y="85448"/>
                </a:cubicBezTo>
                <a:cubicBezTo>
                  <a:pt x="358687" y="83442"/>
                  <a:pt x="347015" y="83168"/>
                  <a:pt x="358687" y="81800"/>
                </a:cubicBezTo>
                <a:cubicBezTo>
                  <a:pt x="370360" y="80433"/>
                  <a:pt x="375466" y="80889"/>
                  <a:pt x="370907" y="79247"/>
                </a:cubicBezTo>
                <a:cubicBezTo>
                  <a:pt x="368408" y="78636"/>
                  <a:pt x="366138" y="77341"/>
                  <a:pt x="364341" y="75508"/>
                </a:cubicBezTo>
                <a:cubicBezTo>
                  <a:pt x="363457" y="74095"/>
                  <a:pt x="361770" y="73402"/>
                  <a:pt x="360147" y="73776"/>
                </a:cubicBezTo>
                <a:cubicBezTo>
                  <a:pt x="357776" y="73776"/>
                  <a:pt x="359235" y="72955"/>
                  <a:pt x="364979" y="71496"/>
                </a:cubicBezTo>
                <a:cubicBezTo>
                  <a:pt x="370724" y="70037"/>
                  <a:pt x="369813" y="69216"/>
                  <a:pt x="366894" y="68943"/>
                </a:cubicBezTo>
                <a:cubicBezTo>
                  <a:pt x="363976" y="68669"/>
                  <a:pt x="361241" y="68943"/>
                  <a:pt x="363794" y="67575"/>
                </a:cubicBezTo>
                <a:cubicBezTo>
                  <a:pt x="366092" y="65833"/>
                  <a:pt x="367788" y="63408"/>
                  <a:pt x="368627" y="60644"/>
                </a:cubicBezTo>
                <a:cubicBezTo>
                  <a:pt x="369539" y="58456"/>
                  <a:pt x="370907" y="56085"/>
                  <a:pt x="368080" y="55264"/>
                </a:cubicBezTo>
                <a:cubicBezTo>
                  <a:pt x="365253" y="54444"/>
                  <a:pt x="351848" y="50978"/>
                  <a:pt x="349842" y="49884"/>
                </a:cubicBezTo>
                <a:cubicBezTo>
                  <a:pt x="348246" y="48680"/>
                  <a:pt x="346058" y="48680"/>
                  <a:pt x="344462" y="49884"/>
                </a:cubicBezTo>
                <a:cubicBezTo>
                  <a:pt x="343277" y="50978"/>
                  <a:pt x="342729" y="48699"/>
                  <a:pt x="345283" y="46419"/>
                </a:cubicBezTo>
                <a:cubicBezTo>
                  <a:pt x="347836" y="44139"/>
                  <a:pt x="346194" y="45051"/>
                  <a:pt x="343824" y="42498"/>
                </a:cubicBezTo>
                <a:cubicBezTo>
                  <a:pt x="341453" y="39945"/>
                  <a:pt x="340997" y="41860"/>
                  <a:pt x="338170" y="42498"/>
                </a:cubicBezTo>
                <a:cubicBezTo>
                  <a:pt x="335343" y="43136"/>
                  <a:pt x="325586" y="43866"/>
                  <a:pt x="329051" y="39945"/>
                </a:cubicBezTo>
                <a:cubicBezTo>
                  <a:pt x="332516" y="36023"/>
                  <a:pt x="338170" y="33926"/>
                  <a:pt x="334431" y="30826"/>
                </a:cubicBezTo>
                <a:cubicBezTo>
                  <a:pt x="330693" y="27725"/>
                  <a:pt x="314825" y="25993"/>
                  <a:pt x="318838" y="22254"/>
                </a:cubicBezTo>
                <a:cubicBezTo>
                  <a:pt x="322850" y="18515"/>
                  <a:pt x="322485" y="18242"/>
                  <a:pt x="321664" y="15141"/>
                </a:cubicBezTo>
                <a:cubicBezTo>
                  <a:pt x="320844" y="12041"/>
                  <a:pt x="325677" y="10582"/>
                  <a:pt x="329325" y="10308"/>
                </a:cubicBezTo>
                <a:cubicBezTo>
                  <a:pt x="332972" y="10034"/>
                  <a:pt x="343003" y="6022"/>
                  <a:pt x="334158" y="7116"/>
                </a:cubicBezTo>
                <a:cubicBezTo>
                  <a:pt x="325312" y="8211"/>
                  <a:pt x="313640" y="9670"/>
                  <a:pt x="311634" y="14868"/>
                </a:cubicBezTo>
                <a:cubicBezTo>
                  <a:pt x="309628" y="20065"/>
                  <a:pt x="310540" y="22527"/>
                  <a:pt x="307986" y="19974"/>
                </a:cubicBezTo>
                <a:cubicBezTo>
                  <a:pt x="305433" y="17421"/>
                  <a:pt x="294308" y="13409"/>
                  <a:pt x="296861" y="11676"/>
                </a:cubicBezTo>
                <a:cubicBezTo>
                  <a:pt x="299414" y="9943"/>
                  <a:pt x="299962" y="5749"/>
                  <a:pt x="296040" y="5384"/>
                </a:cubicBezTo>
                <a:cubicBezTo>
                  <a:pt x="292119" y="5019"/>
                  <a:pt x="288289" y="3469"/>
                  <a:pt x="289475" y="3195"/>
                </a:cubicBezTo>
                <a:cubicBezTo>
                  <a:pt x="290660" y="2922"/>
                  <a:pt x="293396" y="1463"/>
                  <a:pt x="289475" y="277"/>
                </a:cubicBezTo>
                <a:cubicBezTo>
                  <a:pt x="286046" y="-215"/>
                  <a:pt x="282563" y="-124"/>
                  <a:pt x="279170" y="551"/>
                </a:cubicBezTo>
                <a:cubicBezTo>
                  <a:pt x="276344" y="551"/>
                  <a:pt x="268593" y="551"/>
                  <a:pt x="270872" y="5384"/>
                </a:cubicBezTo>
                <a:cubicBezTo>
                  <a:pt x="273152" y="10217"/>
                  <a:pt x="276617" y="14503"/>
                  <a:pt x="274337" y="16235"/>
                </a:cubicBezTo>
                <a:cubicBezTo>
                  <a:pt x="272057" y="17968"/>
                  <a:pt x="273152" y="19062"/>
                  <a:pt x="274337" y="19883"/>
                </a:cubicBezTo>
                <a:cubicBezTo>
                  <a:pt x="275523" y="20704"/>
                  <a:pt x="275158" y="22254"/>
                  <a:pt x="271693" y="21342"/>
                </a:cubicBezTo>
                <a:cubicBezTo>
                  <a:pt x="265729" y="19801"/>
                  <a:pt x="259501" y="19609"/>
                  <a:pt x="253455" y="20795"/>
                </a:cubicBezTo>
                <a:cubicBezTo>
                  <a:pt x="250902" y="22801"/>
                  <a:pt x="233302" y="31920"/>
                  <a:pt x="230932" y="27908"/>
                </a:cubicBezTo>
                <a:cubicBezTo>
                  <a:pt x="227256" y="23813"/>
                  <a:pt x="222369" y="21005"/>
                  <a:pt x="216979" y="19883"/>
                </a:cubicBezTo>
                <a:cubicBezTo>
                  <a:pt x="213879" y="19336"/>
                  <a:pt x="210505" y="19062"/>
                  <a:pt x="212694" y="23075"/>
                </a:cubicBezTo>
                <a:cubicBezTo>
                  <a:pt x="215074" y="28500"/>
                  <a:pt x="216989" y="34108"/>
                  <a:pt x="218439" y="39853"/>
                </a:cubicBezTo>
                <a:cubicBezTo>
                  <a:pt x="218439" y="39853"/>
                  <a:pt x="222177" y="54170"/>
                  <a:pt x="213332" y="37847"/>
                </a:cubicBezTo>
                <a:cubicBezTo>
                  <a:pt x="209256" y="27807"/>
                  <a:pt x="199635" y="21114"/>
                  <a:pt x="188802" y="20795"/>
                </a:cubicBezTo>
                <a:cubicBezTo>
                  <a:pt x="183969" y="21816"/>
                  <a:pt x="179282" y="23439"/>
                  <a:pt x="174850" y="25628"/>
                </a:cubicBezTo>
                <a:cubicBezTo>
                  <a:pt x="172297" y="26813"/>
                  <a:pt x="173391" y="29640"/>
                  <a:pt x="171659" y="31373"/>
                </a:cubicBezTo>
                <a:cubicBezTo>
                  <a:pt x="169926" y="33105"/>
                  <a:pt x="170838" y="32741"/>
                  <a:pt x="173117" y="34747"/>
                </a:cubicBezTo>
                <a:cubicBezTo>
                  <a:pt x="175397" y="36753"/>
                  <a:pt x="174850" y="38486"/>
                  <a:pt x="174029" y="42133"/>
                </a:cubicBezTo>
                <a:cubicBezTo>
                  <a:pt x="173209" y="45781"/>
                  <a:pt x="169743" y="42680"/>
                  <a:pt x="169743" y="42680"/>
                </a:cubicBezTo>
                <a:cubicBezTo>
                  <a:pt x="169743" y="42680"/>
                  <a:pt x="154059" y="28455"/>
                  <a:pt x="151506" y="25354"/>
                </a:cubicBezTo>
                <a:cubicBezTo>
                  <a:pt x="148952" y="22254"/>
                  <a:pt x="146399" y="23075"/>
                  <a:pt x="142934" y="23895"/>
                </a:cubicBezTo>
                <a:cubicBezTo>
                  <a:pt x="139468" y="24716"/>
                  <a:pt x="138101" y="25901"/>
                  <a:pt x="142934" y="36479"/>
                </a:cubicBezTo>
                <a:cubicBezTo>
                  <a:pt x="147767" y="47057"/>
                  <a:pt x="140107" y="52985"/>
                  <a:pt x="138648" y="56359"/>
                </a:cubicBezTo>
                <a:cubicBezTo>
                  <a:pt x="137189" y="59733"/>
                  <a:pt x="134362" y="54444"/>
                  <a:pt x="132994" y="53258"/>
                </a:cubicBezTo>
                <a:cubicBezTo>
                  <a:pt x="131626" y="52073"/>
                  <a:pt x="131535" y="52711"/>
                  <a:pt x="131809" y="50158"/>
                </a:cubicBezTo>
                <a:cubicBezTo>
                  <a:pt x="132082" y="47605"/>
                  <a:pt x="132721" y="47240"/>
                  <a:pt x="129255" y="48425"/>
                </a:cubicBezTo>
                <a:cubicBezTo>
                  <a:pt x="125790" y="49611"/>
                  <a:pt x="123602" y="50978"/>
                  <a:pt x="122143" y="59003"/>
                </a:cubicBezTo>
                <a:cubicBezTo>
                  <a:pt x="120684" y="67028"/>
                  <a:pt x="119315" y="63563"/>
                  <a:pt x="117583" y="60918"/>
                </a:cubicBezTo>
                <a:cubicBezTo>
                  <a:pt x="115851" y="58274"/>
                  <a:pt x="115577" y="65842"/>
                  <a:pt x="116762" y="73776"/>
                </a:cubicBezTo>
                <a:cubicBezTo>
                  <a:pt x="117948" y="81709"/>
                  <a:pt x="108191" y="65478"/>
                  <a:pt x="105911" y="62377"/>
                </a:cubicBezTo>
                <a:cubicBezTo>
                  <a:pt x="103631" y="59277"/>
                  <a:pt x="105911" y="58730"/>
                  <a:pt x="108464" y="56359"/>
                </a:cubicBezTo>
                <a:cubicBezTo>
                  <a:pt x="111017" y="53988"/>
                  <a:pt x="108464" y="52985"/>
                  <a:pt x="106732" y="52985"/>
                </a:cubicBezTo>
                <a:cubicBezTo>
                  <a:pt x="104999" y="52985"/>
                  <a:pt x="104178" y="52985"/>
                  <a:pt x="105364" y="51799"/>
                </a:cubicBezTo>
                <a:cubicBezTo>
                  <a:pt x="106549" y="50614"/>
                  <a:pt x="104725" y="49884"/>
                  <a:pt x="101899" y="50431"/>
                </a:cubicBezTo>
                <a:cubicBezTo>
                  <a:pt x="99072" y="50978"/>
                  <a:pt x="99619" y="48972"/>
                  <a:pt x="95971" y="45325"/>
                </a:cubicBezTo>
                <a:cubicBezTo>
                  <a:pt x="92324" y="41677"/>
                  <a:pt x="97066" y="43045"/>
                  <a:pt x="101625" y="46419"/>
                </a:cubicBezTo>
                <a:cubicBezTo>
                  <a:pt x="106185" y="49793"/>
                  <a:pt x="106458" y="46419"/>
                  <a:pt x="109012" y="40127"/>
                </a:cubicBezTo>
                <a:cubicBezTo>
                  <a:pt x="111565" y="33835"/>
                  <a:pt x="108191" y="32741"/>
                  <a:pt x="103631" y="32741"/>
                </a:cubicBezTo>
                <a:cubicBezTo>
                  <a:pt x="99072" y="32741"/>
                  <a:pt x="101351" y="31920"/>
                  <a:pt x="106185" y="30734"/>
                </a:cubicBezTo>
                <a:cubicBezTo>
                  <a:pt x="111017" y="29549"/>
                  <a:pt x="104725" y="28728"/>
                  <a:pt x="100531" y="28728"/>
                </a:cubicBezTo>
                <a:cubicBezTo>
                  <a:pt x="96336" y="28728"/>
                  <a:pt x="95606" y="26449"/>
                  <a:pt x="91959" y="21068"/>
                </a:cubicBezTo>
                <a:cubicBezTo>
                  <a:pt x="86734" y="15661"/>
                  <a:pt x="80888" y="10883"/>
                  <a:pt x="74542" y="6843"/>
                </a:cubicBezTo>
                <a:cubicBezTo>
                  <a:pt x="71068" y="4162"/>
                  <a:pt x="66663" y="3013"/>
                  <a:pt x="62322" y="3651"/>
                </a:cubicBezTo>
                <a:cubicBezTo>
                  <a:pt x="58064" y="4262"/>
                  <a:pt x="53769" y="4563"/>
                  <a:pt x="49465" y="4563"/>
                </a:cubicBezTo>
                <a:cubicBezTo>
                  <a:pt x="46912" y="4563"/>
                  <a:pt x="49465" y="5657"/>
                  <a:pt x="48918" y="8576"/>
                </a:cubicBezTo>
                <a:cubicBezTo>
                  <a:pt x="48371" y="11494"/>
                  <a:pt x="48006" y="11949"/>
                  <a:pt x="52018" y="12223"/>
                </a:cubicBezTo>
                <a:cubicBezTo>
                  <a:pt x="56031" y="12497"/>
                  <a:pt x="56851" y="11129"/>
                  <a:pt x="56851" y="11129"/>
                </a:cubicBezTo>
                <a:cubicBezTo>
                  <a:pt x="55757" y="12497"/>
                  <a:pt x="58037" y="12223"/>
                  <a:pt x="59495" y="11676"/>
                </a:cubicBezTo>
                <a:cubicBezTo>
                  <a:pt x="60955" y="11129"/>
                  <a:pt x="64602" y="9123"/>
                  <a:pt x="62870" y="10764"/>
                </a:cubicBezTo>
                <a:cubicBezTo>
                  <a:pt x="61137" y="12405"/>
                  <a:pt x="62322" y="13409"/>
                  <a:pt x="64055" y="13682"/>
                </a:cubicBezTo>
                <a:cubicBezTo>
                  <a:pt x="65787" y="13956"/>
                  <a:pt x="69709" y="11676"/>
                  <a:pt x="68614" y="12770"/>
                </a:cubicBezTo>
                <a:cubicBezTo>
                  <a:pt x="67520" y="13865"/>
                  <a:pt x="67976" y="15323"/>
                  <a:pt x="70529" y="14503"/>
                </a:cubicBezTo>
                <a:cubicBezTo>
                  <a:pt x="73083" y="13682"/>
                  <a:pt x="69709" y="16782"/>
                  <a:pt x="69709" y="16782"/>
                </a:cubicBezTo>
                <a:lnTo>
                  <a:pt x="62596" y="21068"/>
                </a:lnTo>
                <a:cubicBezTo>
                  <a:pt x="58858" y="23348"/>
                  <a:pt x="65697" y="24442"/>
                  <a:pt x="68250" y="25081"/>
                </a:cubicBezTo>
                <a:cubicBezTo>
                  <a:pt x="70803" y="25719"/>
                  <a:pt x="71715" y="25081"/>
                  <a:pt x="71168" y="26813"/>
                </a:cubicBezTo>
                <a:cubicBezTo>
                  <a:pt x="70621" y="28546"/>
                  <a:pt x="71168" y="26813"/>
                  <a:pt x="72262" y="33926"/>
                </a:cubicBezTo>
                <a:cubicBezTo>
                  <a:pt x="73356" y="41039"/>
                  <a:pt x="69982" y="35567"/>
                  <a:pt x="69435" y="33926"/>
                </a:cubicBezTo>
                <a:cubicBezTo>
                  <a:pt x="68888" y="32285"/>
                  <a:pt x="68888" y="29367"/>
                  <a:pt x="66608" y="34747"/>
                </a:cubicBezTo>
                <a:cubicBezTo>
                  <a:pt x="64329" y="40127"/>
                  <a:pt x="65150" y="31646"/>
                  <a:pt x="64055" y="28181"/>
                </a:cubicBezTo>
                <a:cubicBezTo>
                  <a:pt x="62961" y="24716"/>
                  <a:pt x="61411" y="26813"/>
                  <a:pt x="59131" y="31920"/>
                </a:cubicBezTo>
                <a:cubicBezTo>
                  <a:pt x="56851" y="37027"/>
                  <a:pt x="55483" y="30734"/>
                  <a:pt x="53751" y="26813"/>
                </a:cubicBezTo>
                <a:cubicBezTo>
                  <a:pt x="52018" y="22892"/>
                  <a:pt x="38340" y="20795"/>
                  <a:pt x="35513" y="20248"/>
                </a:cubicBezTo>
                <a:cubicBezTo>
                  <a:pt x="32686" y="19701"/>
                  <a:pt x="35513" y="22527"/>
                  <a:pt x="32412" y="22254"/>
                </a:cubicBezTo>
                <a:cubicBezTo>
                  <a:pt x="29312" y="21980"/>
                  <a:pt x="28947" y="21616"/>
                  <a:pt x="35239" y="26449"/>
                </a:cubicBezTo>
                <a:cubicBezTo>
                  <a:pt x="41531" y="31282"/>
                  <a:pt x="34054" y="27908"/>
                  <a:pt x="32412" y="27087"/>
                </a:cubicBezTo>
                <a:cubicBezTo>
                  <a:pt x="30771" y="26266"/>
                  <a:pt x="26941" y="24169"/>
                  <a:pt x="25299" y="27087"/>
                </a:cubicBezTo>
                <a:cubicBezTo>
                  <a:pt x="23658" y="30005"/>
                  <a:pt x="24114" y="31920"/>
                  <a:pt x="33233" y="34747"/>
                </a:cubicBezTo>
                <a:cubicBezTo>
                  <a:pt x="42352" y="37574"/>
                  <a:pt x="38613" y="37847"/>
                  <a:pt x="36698" y="37574"/>
                </a:cubicBezTo>
                <a:cubicBezTo>
                  <a:pt x="34118" y="37300"/>
                  <a:pt x="31591" y="36625"/>
                  <a:pt x="29221" y="35567"/>
                </a:cubicBezTo>
                <a:cubicBezTo>
                  <a:pt x="26941" y="34473"/>
                  <a:pt x="24662" y="33014"/>
                  <a:pt x="23020" y="35567"/>
                </a:cubicBezTo>
                <a:cubicBezTo>
                  <a:pt x="21378" y="38121"/>
                  <a:pt x="30954" y="41312"/>
                  <a:pt x="36698" y="42680"/>
                </a:cubicBezTo>
                <a:cubicBezTo>
                  <a:pt x="42443" y="44048"/>
                  <a:pt x="39525" y="44686"/>
                  <a:pt x="37519" y="45233"/>
                </a:cubicBezTo>
                <a:cubicBezTo>
                  <a:pt x="35513" y="45781"/>
                  <a:pt x="33507" y="44413"/>
                  <a:pt x="33233" y="48152"/>
                </a:cubicBezTo>
                <a:cubicBezTo>
                  <a:pt x="32960" y="51890"/>
                  <a:pt x="31227" y="48972"/>
                  <a:pt x="29859" y="48152"/>
                </a:cubicBezTo>
                <a:cubicBezTo>
                  <a:pt x="26075" y="45744"/>
                  <a:pt x="22035" y="43756"/>
                  <a:pt x="17822" y="42224"/>
                </a:cubicBezTo>
                <a:cubicBezTo>
                  <a:pt x="15269" y="41677"/>
                  <a:pt x="14722" y="40492"/>
                  <a:pt x="14175" y="43045"/>
                </a:cubicBezTo>
                <a:cubicBezTo>
                  <a:pt x="13627" y="45598"/>
                  <a:pt x="12442" y="46237"/>
                  <a:pt x="18187" y="49064"/>
                </a:cubicBezTo>
                <a:cubicBezTo>
                  <a:pt x="23932" y="51890"/>
                  <a:pt x="22108" y="51617"/>
                  <a:pt x="18187" y="50796"/>
                </a:cubicBezTo>
                <a:cubicBezTo>
                  <a:pt x="14266" y="49975"/>
                  <a:pt x="16728" y="51617"/>
                  <a:pt x="21287" y="55903"/>
                </a:cubicBezTo>
                <a:cubicBezTo>
                  <a:pt x="25847" y="60189"/>
                  <a:pt x="15907" y="54444"/>
                  <a:pt x="12168" y="52164"/>
                </a:cubicBezTo>
                <a:cubicBezTo>
                  <a:pt x="10162" y="50477"/>
                  <a:pt x="7171" y="50741"/>
                  <a:pt x="5484" y="52748"/>
                </a:cubicBezTo>
                <a:cubicBezTo>
                  <a:pt x="5329" y="52939"/>
                  <a:pt x="5183" y="53140"/>
                  <a:pt x="5056" y="53349"/>
                </a:cubicBezTo>
                <a:cubicBezTo>
                  <a:pt x="4043" y="55045"/>
                  <a:pt x="2548" y="56413"/>
                  <a:pt x="769" y="57271"/>
                </a:cubicBezTo>
                <a:cubicBezTo>
                  <a:pt x="-2057" y="58730"/>
                  <a:pt x="3323" y="59277"/>
                  <a:pt x="3323" y="59277"/>
                </a:cubicBezTo>
                <a:cubicBezTo>
                  <a:pt x="10819" y="62724"/>
                  <a:pt x="19199" y="63736"/>
                  <a:pt x="27306" y="62195"/>
                </a:cubicBezTo>
                <a:cubicBezTo>
                  <a:pt x="36425" y="58456"/>
                  <a:pt x="52656" y="51890"/>
                  <a:pt x="59769" y="53623"/>
                </a:cubicBezTo>
                <a:cubicBezTo>
                  <a:pt x="66882" y="55356"/>
                  <a:pt x="100257" y="59915"/>
                  <a:pt x="93691" y="62742"/>
                </a:cubicBezTo>
                <a:cubicBezTo>
                  <a:pt x="87126" y="65569"/>
                  <a:pt x="82567" y="68122"/>
                  <a:pt x="78280" y="69581"/>
                </a:cubicBezTo>
                <a:cubicBezTo>
                  <a:pt x="73995" y="71040"/>
                  <a:pt x="63782" y="74688"/>
                  <a:pt x="69709" y="76694"/>
                </a:cubicBezTo>
                <a:cubicBezTo>
                  <a:pt x="75636" y="78700"/>
                  <a:pt x="87126" y="80706"/>
                  <a:pt x="89132" y="78426"/>
                </a:cubicBezTo>
                <a:cubicBezTo>
                  <a:pt x="91138" y="76147"/>
                  <a:pt x="95698" y="74141"/>
                  <a:pt x="94238" y="78426"/>
                </a:cubicBezTo>
                <a:cubicBezTo>
                  <a:pt x="93363" y="82913"/>
                  <a:pt x="89087" y="85895"/>
                  <a:pt x="84572" y="85174"/>
                </a:cubicBezTo>
                <a:cubicBezTo>
                  <a:pt x="78162" y="83861"/>
                  <a:pt x="71560" y="83861"/>
                  <a:pt x="65150" y="85174"/>
                </a:cubicBezTo>
                <a:cubicBezTo>
                  <a:pt x="62049" y="87181"/>
                  <a:pt x="60316" y="85174"/>
                  <a:pt x="60863" y="83989"/>
                </a:cubicBezTo>
                <a:cubicBezTo>
                  <a:pt x="61411" y="82804"/>
                  <a:pt x="60863" y="81709"/>
                  <a:pt x="57489" y="84536"/>
                </a:cubicBezTo>
                <a:cubicBezTo>
                  <a:pt x="54116" y="87363"/>
                  <a:pt x="54024" y="88001"/>
                  <a:pt x="52292" y="87181"/>
                </a:cubicBezTo>
                <a:cubicBezTo>
                  <a:pt x="51024" y="86278"/>
                  <a:pt x="49255" y="86570"/>
                  <a:pt x="48352" y="87846"/>
                </a:cubicBezTo>
                <a:cubicBezTo>
                  <a:pt x="48252" y="87983"/>
                  <a:pt x="48170" y="88120"/>
                  <a:pt x="48097" y="88275"/>
                </a:cubicBezTo>
                <a:cubicBezTo>
                  <a:pt x="46912" y="90007"/>
                  <a:pt x="45179" y="89096"/>
                  <a:pt x="45817" y="87181"/>
                </a:cubicBezTo>
                <a:cubicBezTo>
                  <a:pt x="46455" y="85266"/>
                  <a:pt x="45817" y="83168"/>
                  <a:pt x="43537" y="86269"/>
                </a:cubicBezTo>
                <a:cubicBezTo>
                  <a:pt x="41258" y="89369"/>
                  <a:pt x="40984" y="90281"/>
                  <a:pt x="39525" y="89096"/>
                </a:cubicBezTo>
                <a:cubicBezTo>
                  <a:pt x="38066" y="87910"/>
                  <a:pt x="36060" y="89096"/>
                  <a:pt x="33507" y="91102"/>
                </a:cubicBezTo>
                <a:cubicBezTo>
                  <a:pt x="30798" y="93108"/>
                  <a:pt x="27096" y="93108"/>
                  <a:pt x="24388" y="91102"/>
                </a:cubicBezTo>
                <a:cubicBezTo>
                  <a:pt x="22108" y="89369"/>
                  <a:pt x="20740" y="90555"/>
                  <a:pt x="18734" y="91102"/>
                </a:cubicBezTo>
                <a:cubicBezTo>
                  <a:pt x="16728" y="91649"/>
                  <a:pt x="14996" y="93108"/>
                  <a:pt x="16728" y="95388"/>
                </a:cubicBezTo>
                <a:cubicBezTo>
                  <a:pt x="18460" y="97667"/>
                  <a:pt x="21014" y="100585"/>
                  <a:pt x="32960" y="100221"/>
                </a:cubicBezTo>
                <a:cubicBezTo>
                  <a:pt x="48152" y="99291"/>
                  <a:pt x="63389" y="99500"/>
                  <a:pt x="78554" y="100859"/>
                </a:cubicBezTo>
                <a:cubicBezTo>
                  <a:pt x="76274" y="102227"/>
                  <a:pt x="71441" y="104233"/>
                  <a:pt x="73174" y="105966"/>
                </a:cubicBezTo>
                <a:cubicBezTo>
                  <a:pt x="74906" y="107698"/>
                  <a:pt x="78828" y="108245"/>
                  <a:pt x="78280" y="110525"/>
                </a:cubicBezTo>
                <a:cubicBezTo>
                  <a:pt x="77733" y="112805"/>
                  <a:pt x="78828" y="116270"/>
                  <a:pt x="81928" y="114537"/>
                </a:cubicBezTo>
                <a:cubicBezTo>
                  <a:pt x="85029" y="112805"/>
                  <a:pt x="94786" y="108519"/>
                  <a:pt x="89679" y="112531"/>
                </a:cubicBezTo>
                <a:cubicBezTo>
                  <a:pt x="84572" y="116544"/>
                  <a:pt x="85667" y="117091"/>
                  <a:pt x="85393" y="118823"/>
                </a:cubicBezTo>
                <a:cubicBezTo>
                  <a:pt x="85120" y="120556"/>
                  <a:pt x="83114" y="122197"/>
                  <a:pt x="85393" y="121924"/>
                </a:cubicBezTo>
                <a:cubicBezTo>
                  <a:pt x="87673" y="121650"/>
                  <a:pt x="95606" y="119370"/>
                  <a:pt x="92506" y="122836"/>
                </a:cubicBezTo>
                <a:cubicBezTo>
                  <a:pt x="89406" y="126301"/>
                  <a:pt x="88220" y="127030"/>
                  <a:pt x="89679" y="128216"/>
                </a:cubicBezTo>
                <a:cubicBezTo>
                  <a:pt x="91138" y="129401"/>
                  <a:pt x="97886" y="128216"/>
                  <a:pt x="90500" y="131955"/>
                </a:cubicBezTo>
                <a:cubicBezTo>
                  <a:pt x="83114" y="135693"/>
                  <a:pt x="65970" y="141073"/>
                  <a:pt x="65150" y="139341"/>
                </a:cubicBezTo>
                <a:cubicBezTo>
                  <a:pt x="64329" y="137608"/>
                  <a:pt x="62596" y="134143"/>
                  <a:pt x="61684" y="139341"/>
                </a:cubicBezTo>
                <a:cubicBezTo>
                  <a:pt x="60772" y="144539"/>
                  <a:pt x="58584" y="149554"/>
                  <a:pt x="63417" y="149280"/>
                </a:cubicBezTo>
                <a:lnTo>
                  <a:pt x="127249" y="146727"/>
                </a:lnTo>
                <a:cubicBezTo>
                  <a:pt x="127249" y="146727"/>
                  <a:pt x="132082" y="145906"/>
                  <a:pt x="129529" y="149280"/>
                </a:cubicBezTo>
                <a:cubicBezTo>
                  <a:pt x="126976" y="152654"/>
                  <a:pt x="127887" y="154478"/>
                  <a:pt x="131809" y="153019"/>
                </a:cubicBezTo>
                <a:cubicBezTo>
                  <a:pt x="135730" y="151560"/>
                  <a:pt x="137553" y="151834"/>
                  <a:pt x="136095" y="153566"/>
                </a:cubicBezTo>
                <a:cubicBezTo>
                  <a:pt x="134636" y="155299"/>
                  <a:pt x="135000" y="157852"/>
                  <a:pt x="140107" y="160406"/>
                </a:cubicBezTo>
                <a:cubicBezTo>
                  <a:pt x="145213" y="162959"/>
                  <a:pt x="191720" y="173810"/>
                  <a:pt x="199106" y="172078"/>
                </a:cubicBezTo>
                <a:cubicBezTo>
                  <a:pt x="206493" y="170345"/>
                  <a:pt x="216706" y="168704"/>
                  <a:pt x="219350" y="164418"/>
                </a:cubicBezTo>
                <a:cubicBezTo>
                  <a:pt x="221995" y="160132"/>
                  <a:pt x="225004" y="152472"/>
                  <a:pt x="234670" y="151834"/>
                </a:cubicBezTo>
                <a:cubicBezTo>
                  <a:pt x="248120" y="152755"/>
                  <a:pt x="261544" y="149581"/>
                  <a:pt x="273152" y="142715"/>
                </a:cubicBezTo>
                <a:cubicBezTo>
                  <a:pt x="282544" y="136377"/>
                  <a:pt x="292566" y="131034"/>
                  <a:pt x="303062" y="126757"/>
                </a:cubicBezTo>
                <a:close/>
              </a:path>
            </a:pathLst>
          </a:custGeom>
          <a:solidFill>
            <a:schemeClr val="bg1">
              <a:lumMod val="75000"/>
            </a:schemeClr>
          </a:solidFill>
          <a:ln w="4559" cap="flat">
            <a:solidFill>
              <a:srgbClr val="FFFFFF"/>
            </a:solidFill>
            <a:prstDash val="solid"/>
            <a:miter/>
          </a:ln>
        </p:spPr>
        <p:txBody>
          <a:bodyPr rtlCol="0" anchor="ctr"/>
          <a:lstStyle/>
          <a:p>
            <a:endParaRPr lang="en-US"/>
          </a:p>
        </p:txBody>
      </p:sp>
      <p:pic>
        <p:nvPicPr>
          <p:cNvPr id="1558" name="Picture 4" descr="Verizon Logo - PNG and Vector - Logo Download">
            <a:extLst>
              <a:ext uri="{FF2B5EF4-FFF2-40B4-BE49-F238E27FC236}">
                <a16:creationId xmlns:a16="http://schemas.microsoft.com/office/drawing/2014/main" id="{D88A7567-BCFE-7BDC-2344-16BFD069DFF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9173" y="2859514"/>
            <a:ext cx="733428" cy="733428"/>
          </a:xfrm>
          <a:prstGeom prst="rect">
            <a:avLst/>
          </a:prstGeom>
          <a:noFill/>
          <a:extLst>
            <a:ext uri="{909E8E84-426E-40DD-AFC4-6F175D3DCCD1}">
              <a14:hiddenFill xmlns:a14="http://schemas.microsoft.com/office/drawing/2010/main">
                <a:solidFill>
                  <a:srgbClr val="FFFFFF"/>
                </a:solidFill>
              </a14:hiddenFill>
            </a:ext>
          </a:extLst>
        </p:spPr>
      </p:pic>
      <p:pic>
        <p:nvPicPr>
          <p:cNvPr id="1559" name="Picture 6" descr="Samsung Logo, symbol, meaning, history, PNG, brand">
            <a:extLst>
              <a:ext uri="{FF2B5EF4-FFF2-40B4-BE49-F238E27FC236}">
                <a16:creationId xmlns:a16="http://schemas.microsoft.com/office/drawing/2014/main" id="{C9267A4F-7269-A3C8-5598-7C8EDCB4C8F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04262" y="3044663"/>
            <a:ext cx="753872" cy="424053"/>
          </a:xfrm>
          <a:prstGeom prst="rect">
            <a:avLst/>
          </a:prstGeom>
          <a:noFill/>
          <a:extLst>
            <a:ext uri="{909E8E84-426E-40DD-AFC4-6F175D3DCCD1}">
              <a14:hiddenFill xmlns:a14="http://schemas.microsoft.com/office/drawing/2010/main">
                <a:solidFill>
                  <a:srgbClr val="FFFFFF"/>
                </a:solidFill>
              </a14:hiddenFill>
            </a:ext>
          </a:extLst>
        </p:spPr>
      </p:pic>
      <p:pic>
        <p:nvPicPr>
          <p:cNvPr id="1561" name="Picture 10" descr="Jobs I Rakuten Symphony IS BU career">
            <a:extLst>
              <a:ext uri="{FF2B5EF4-FFF2-40B4-BE49-F238E27FC236}">
                <a16:creationId xmlns:a16="http://schemas.microsoft.com/office/drawing/2014/main" id="{D328435B-3C8D-C891-8297-E997629FE2C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32397" y="1763485"/>
            <a:ext cx="1381587" cy="26352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BELL CANADA Logo PNG Transparent (1) – Brands Logos">
            <a:extLst>
              <a:ext uri="{FF2B5EF4-FFF2-40B4-BE49-F238E27FC236}">
                <a16:creationId xmlns:a16="http://schemas.microsoft.com/office/drawing/2014/main" id="{BAF68A2F-3AC7-A5BB-8643-65C0F095762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15432" y="2057399"/>
            <a:ext cx="448274" cy="257629"/>
          </a:xfrm>
          <a:prstGeom prst="rect">
            <a:avLst/>
          </a:prstGeom>
          <a:noFill/>
          <a:extLst>
            <a:ext uri="{909E8E84-426E-40DD-AFC4-6F175D3DCCD1}">
              <a14:hiddenFill xmlns:a14="http://schemas.microsoft.com/office/drawing/2010/main">
                <a:solidFill>
                  <a:srgbClr val="FFFFFF"/>
                </a:solidFill>
              </a14:hiddenFill>
            </a:ext>
          </a:extLst>
        </p:spPr>
      </p:pic>
      <p:pic>
        <p:nvPicPr>
          <p:cNvPr id="1562" name="Picture 12" descr="Telus Logo PNG Transparent &amp; SVG Vector - Freebie Supply">
            <a:extLst>
              <a:ext uri="{FF2B5EF4-FFF2-40B4-BE49-F238E27FC236}">
                <a16:creationId xmlns:a16="http://schemas.microsoft.com/office/drawing/2014/main" id="{42C4F895-6044-BD9D-CDC7-1BFF27AB5CC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46316" y="1934168"/>
            <a:ext cx="1183935" cy="1183935"/>
          </a:xfrm>
          <a:prstGeom prst="rect">
            <a:avLst/>
          </a:prstGeom>
          <a:noFill/>
          <a:extLst>
            <a:ext uri="{909E8E84-426E-40DD-AFC4-6F175D3DCCD1}">
              <a14:hiddenFill xmlns:a14="http://schemas.microsoft.com/office/drawing/2010/main">
                <a:solidFill>
                  <a:srgbClr val="FFFFFF"/>
                </a:solidFill>
              </a14:hiddenFill>
            </a:ext>
          </a:extLst>
        </p:spPr>
      </p:pic>
      <p:pic>
        <p:nvPicPr>
          <p:cNvPr id="1566" name="Picture 20" descr="Download Ericsson Nikola Tesla Logo in SVG Vector or PNG File Format ...">
            <a:extLst>
              <a:ext uri="{FF2B5EF4-FFF2-40B4-BE49-F238E27FC236}">
                <a16:creationId xmlns:a16="http://schemas.microsoft.com/office/drawing/2014/main" id="{58A38A07-A9B0-628A-1089-4F62A5E16B2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21373" y="2907243"/>
            <a:ext cx="815360" cy="543573"/>
          </a:xfrm>
          <a:prstGeom prst="rect">
            <a:avLst/>
          </a:prstGeom>
          <a:noFill/>
          <a:extLst>
            <a:ext uri="{909E8E84-426E-40DD-AFC4-6F175D3DCCD1}">
              <a14:hiddenFill xmlns:a14="http://schemas.microsoft.com/office/drawing/2010/main">
                <a:solidFill>
                  <a:srgbClr val="FFFFFF"/>
                </a:solidFill>
              </a14:hiddenFill>
            </a:ext>
          </a:extLst>
        </p:spPr>
      </p:pic>
      <p:pic>
        <p:nvPicPr>
          <p:cNvPr id="1567" name="Picture 22" descr="Dish Logo">
            <a:extLst>
              <a:ext uri="{FF2B5EF4-FFF2-40B4-BE49-F238E27FC236}">
                <a16:creationId xmlns:a16="http://schemas.microsoft.com/office/drawing/2014/main" id="{53B45BFE-EA1C-D191-F025-6848D7573A8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4862" y="3350901"/>
            <a:ext cx="642979" cy="428785"/>
          </a:xfrm>
          <a:prstGeom prst="rect">
            <a:avLst/>
          </a:prstGeom>
          <a:noFill/>
          <a:extLst>
            <a:ext uri="{909E8E84-426E-40DD-AFC4-6F175D3DCCD1}">
              <a14:hiddenFill xmlns:a14="http://schemas.microsoft.com/office/drawing/2010/main">
                <a:solidFill>
                  <a:srgbClr val="FFFFFF"/>
                </a:solidFill>
              </a14:hiddenFill>
            </a:ext>
          </a:extLst>
        </p:spPr>
      </p:pic>
      <p:pic>
        <p:nvPicPr>
          <p:cNvPr id="1568" name="Picture 24" descr="AT&amp;T Logo - PNG y Vector">
            <a:extLst>
              <a:ext uri="{FF2B5EF4-FFF2-40B4-BE49-F238E27FC236}">
                <a16:creationId xmlns:a16="http://schemas.microsoft.com/office/drawing/2014/main" id="{6CE4B515-E9CE-DF61-134D-6344EBB7675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38411" y="3403060"/>
            <a:ext cx="387293" cy="387293"/>
          </a:xfrm>
          <a:prstGeom prst="rect">
            <a:avLst/>
          </a:prstGeom>
          <a:noFill/>
          <a:extLst>
            <a:ext uri="{909E8E84-426E-40DD-AFC4-6F175D3DCCD1}">
              <a14:hiddenFill xmlns:a14="http://schemas.microsoft.com/office/drawing/2010/main">
                <a:solidFill>
                  <a:srgbClr val="FFFFFF"/>
                </a:solidFill>
              </a14:hiddenFill>
            </a:ext>
          </a:extLst>
        </p:spPr>
      </p:pic>
      <p:pic>
        <p:nvPicPr>
          <p:cNvPr id="1571" name="Picture 30" descr="Telefónica Logo PNG Vector (SVG) Free Download">
            <a:extLst>
              <a:ext uri="{FF2B5EF4-FFF2-40B4-BE49-F238E27FC236}">
                <a16:creationId xmlns:a16="http://schemas.microsoft.com/office/drawing/2014/main" id="{5400AA91-0BC7-05B5-76CC-3120B999082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58328" y="4925285"/>
            <a:ext cx="346017" cy="346017"/>
          </a:xfrm>
          <a:prstGeom prst="rect">
            <a:avLst/>
          </a:prstGeom>
          <a:noFill/>
          <a:extLst>
            <a:ext uri="{909E8E84-426E-40DD-AFC4-6F175D3DCCD1}">
              <a14:hiddenFill xmlns:a14="http://schemas.microsoft.com/office/drawing/2010/main">
                <a:solidFill>
                  <a:srgbClr val="FFFFFF"/>
                </a:solidFill>
              </a14:hiddenFill>
            </a:ext>
          </a:extLst>
        </p:spPr>
      </p:pic>
      <p:pic>
        <p:nvPicPr>
          <p:cNvPr id="1572" name="Picture 32" descr="Parallel Wireless">
            <a:extLst>
              <a:ext uri="{FF2B5EF4-FFF2-40B4-BE49-F238E27FC236}">
                <a16:creationId xmlns:a16="http://schemas.microsoft.com/office/drawing/2014/main" id="{A395DA44-4368-ED41-F713-4138A559A10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957658" y="4435723"/>
            <a:ext cx="711362" cy="381894"/>
          </a:xfrm>
          <a:prstGeom prst="rect">
            <a:avLst/>
          </a:prstGeom>
          <a:noFill/>
          <a:extLst>
            <a:ext uri="{909E8E84-426E-40DD-AFC4-6F175D3DCCD1}">
              <a14:hiddenFill xmlns:a14="http://schemas.microsoft.com/office/drawing/2010/main">
                <a:solidFill>
                  <a:srgbClr val="FFFFFF"/>
                </a:solidFill>
              </a14:hiddenFill>
            </a:ext>
          </a:extLst>
        </p:spPr>
      </p:pic>
      <p:pic>
        <p:nvPicPr>
          <p:cNvPr id="1573" name="Picture 34" descr="Tigo Logo – PNG e Vetor – Download de Logo">
            <a:extLst>
              <a:ext uri="{FF2B5EF4-FFF2-40B4-BE49-F238E27FC236}">
                <a16:creationId xmlns:a16="http://schemas.microsoft.com/office/drawing/2014/main" id="{E10EB793-58DB-8ACF-8585-F10F198198B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511161" y="4249700"/>
            <a:ext cx="485594" cy="349220"/>
          </a:xfrm>
          <a:prstGeom prst="rect">
            <a:avLst/>
          </a:prstGeom>
          <a:noFill/>
          <a:extLst>
            <a:ext uri="{909E8E84-426E-40DD-AFC4-6F175D3DCCD1}">
              <a14:hiddenFill xmlns:a14="http://schemas.microsoft.com/office/drawing/2010/main">
                <a:solidFill>
                  <a:srgbClr val="FFFFFF"/>
                </a:solidFill>
              </a14:hiddenFill>
            </a:ext>
          </a:extLst>
        </p:spPr>
      </p:pic>
      <p:pic>
        <p:nvPicPr>
          <p:cNvPr id="1574" name="Picture 36" descr="Home | CPM">
            <a:extLst>
              <a:ext uri="{FF2B5EF4-FFF2-40B4-BE49-F238E27FC236}">
                <a16:creationId xmlns:a16="http://schemas.microsoft.com/office/drawing/2014/main" id="{666AA411-9B77-5EED-5F82-050A511E147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341967" y="5156008"/>
            <a:ext cx="796423" cy="108763"/>
          </a:xfrm>
          <a:prstGeom prst="rect">
            <a:avLst/>
          </a:prstGeom>
          <a:noFill/>
          <a:extLst>
            <a:ext uri="{909E8E84-426E-40DD-AFC4-6F175D3DCCD1}">
              <a14:hiddenFill xmlns:a14="http://schemas.microsoft.com/office/drawing/2010/main">
                <a:solidFill>
                  <a:srgbClr val="FFFFFF"/>
                </a:solidFill>
              </a14:hiddenFill>
            </a:ext>
          </a:extLst>
        </p:spPr>
      </p:pic>
      <p:pic>
        <p:nvPicPr>
          <p:cNvPr id="1575" name="Picture 38" descr="Download Algar Telecom Logo in SVG Vector or PNG File Format - Logo.wine">
            <a:extLst>
              <a:ext uri="{FF2B5EF4-FFF2-40B4-BE49-F238E27FC236}">
                <a16:creationId xmlns:a16="http://schemas.microsoft.com/office/drawing/2014/main" id="{9550C686-7606-E53D-F0E7-4E6298023D36}"/>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798682" y="4979972"/>
            <a:ext cx="667005" cy="444670"/>
          </a:xfrm>
          <a:prstGeom prst="rect">
            <a:avLst/>
          </a:prstGeom>
          <a:noFill/>
          <a:extLst>
            <a:ext uri="{909E8E84-426E-40DD-AFC4-6F175D3DCCD1}">
              <a14:hiddenFill xmlns:a14="http://schemas.microsoft.com/office/drawing/2010/main">
                <a:solidFill>
                  <a:srgbClr val="FFFFFF"/>
                </a:solidFill>
              </a14:hiddenFill>
            </a:ext>
          </a:extLst>
        </p:spPr>
      </p:pic>
      <p:pic>
        <p:nvPicPr>
          <p:cNvPr id="1576" name="Picture 40" descr="Logo Vivo – Logos PNG">
            <a:extLst>
              <a:ext uri="{FF2B5EF4-FFF2-40B4-BE49-F238E27FC236}">
                <a16:creationId xmlns:a16="http://schemas.microsoft.com/office/drawing/2014/main" id="{6A8BF631-E467-9A5F-9742-898787F934CE}"/>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981722" y="4065344"/>
            <a:ext cx="605155" cy="605155"/>
          </a:xfrm>
          <a:prstGeom prst="rect">
            <a:avLst/>
          </a:prstGeom>
          <a:noFill/>
          <a:extLst>
            <a:ext uri="{909E8E84-426E-40DD-AFC4-6F175D3DCCD1}">
              <a14:hiddenFill xmlns:a14="http://schemas.microsoft.com/office/drawing/2010/main">
                <a:solidFill>
                  <a:srgbClr val="FFFFFF"/>
                </a:solidFill>
              </a14:hiddenFill>
            </a:ext>
          </a:extLst>
        </p:spPr>
      </p:pic>
      <p:sp>
        <p:nvSpPr>
          <p:cNvPr id="1579" name="AutoShape 46" descr="Best Vodafone Australia 4G Apn Settings For Mobile Phone (iPhone and ...">
            <a:extLst>
              <a:ext uri="{FF2B5EF4-FFF2-40B4-BE49-F238E27FC236}">
                <a16:creationId xmlns:a16="http://schemas.microsoft.com/office/drawing/2014/main" id="{04019E7E-40BE-E8AE-463B-32C50AC3C3B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0" name="AutoShape 48" descr="Best Vodafone Australia 4G Apn Settings For Mobile Phone (iPhone and ...">
            <a:extLst>
              <a:ext uri="{FF2B5EF4-FFF2-40B4-BE49-F238E27FC236}">
                <a16:creationId xmlns:a16="http://schemas.microsoft.com/office/drawing/2014/main" id="{5A4174AC-1F4E-B5B6-CC8A-60E7EDB60A66}"/>
              </a:ext>
            </a:extLst>
          </p:cNvPr>
          <p:cNvSpPr>
            <a:spLocks noChangeAspect="1" noChangeArrowheads="1"/>
          </p:cNvSpPr>
          <p:nvPr/>
        </p:nvSpPr>
        <p:spPr bwMode="auto">
          <a:xfrm>
            <a:off x="13399035" y="-2078173"/>
            <a:ext cx="45719"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581" name="Picture 50" descr="Best Vodafone Australia 4G Apn Settings For Mobile Phone (iPhone and ...">
            <a:extLst>
              <a:ext uri="{FF2B5EF4-FFF2-40B4-BE49-F238E27FC236}">
                <a16:creationId xmlns:a16="http://schemas.microsoft.com/office/drawing/2014/main" id="{883E7D07-DC53-730E-2E84-3139AAB02673}"/>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97936" y="2138209"/>
            <a:ext cx="532866" cy="299737"/>
          </a:xfrm>
          <a:prstGeom prst="rect">
            <a:avLst/>
          </a:prstGeom>
          <a:noFill/>
          <a:extLst>
            <a:ext uri="{909E8E84-426E-40DD-AFC4-6F175D3DCCD1}">
              <a14:hiddenFill xmlns:a14="http://schemas.microsoft.com/office/drawing/2010/main">
                <a:solidFill>
                  <a:srgbClr val="FFFFFF"/>
                </a:solidFill>
              </a14:hiddenFill>
            </a:ext>
          </a:extLst>
        </p:spPr>
      </p:pic>
      <p:pic>
        <p:nvPicPr>
          <p:cNvPr id="1582" name="Picture 52" descr="Step Up 2022: Virgin Media O2 Case Study with Emma Smith &amp; Divya ...">
            <a:extLst>
              <a:ext uri="{FF2B5EF4-FFF2-40B4-BE49-F238E27FC236}">
                <a16:creationId xmlns:a16="http://schemas.microsoft.com/office/drawing/2014/main" id="{5A3581CE-A121-B5C2-75BF-72C01E3DCA86}"/>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521621" y="2700111"/>
            <a:ext cx="685204" cy="387293"/>
          </a:xfrm>
          <a:prstGeom prst="rect">
            <a:avLst/>
          </a:prstGeom>
          <a:noFill/>
          <a:extLst>
            <a:ext uri="{909E8E84-426E-40DD-AFC4-6F175D3DCCD1}">
              <a14:hiddenFill xmlns:a14="http://schemas.microsoft.com/office/drawing/2010/main">
                <a:solidFill>
                  <a:srgbClr val="FFFFFF"/>
                </a:solidFill>
              </a14:hiddenFill>
            </a:ext>
          </a:extLst>
        </p:spPr>
      </p:pic>
      <p:pic>
        <p:nvPicPr>
          <p:cNvPr id="1583" name="Picture 54" descr="MTN reveals new logo - Wired24">
            <a:extLst>
              <a:ext uri="{FF2B5EF4-FFF2-40B4-BE49-F238E27FC236}">
                <a16:creationId xmlns:a16="http://schemas.microsoft.com/office/drawing/2014/main" id="{B9966C55-BD4C-0B39-3DBE-F6AAFF95439E}"/>
              </a:ext>
            </a:extLst>
          </p:cNvPr>
          <p:cNvPicPr>
            <a:picLocks noChangeAspect="1" noChangeArrowheads="1"/>
          </p:cNvPicPr>
          <p:nvPr/>
        </p:nvPicPr>
        <p:blipFill rotWithShape="1">
          <a:blip r:embed="rId22">
            <a:extLst>
              <a:ext uri="{28A0092B-C50C-407E-A947-70E740481C1C}">
                <a14:useLocalDpi xmlns:a14="http://schemas.microsoft.com/office/drawing/2010/main" val="0"/>
              </a:ext>
            </a:extLst>
          </a:blip>
          <a:srcRect l="17340" t="17236" r="18286" b="13540"/>
          <a:stretch/>
        </p:blipFill>
        <p:spPr bwMode="auto">
          <a:xfrm>
            <a:off x="5405407" y="5114891"/>
            <a:ext cx="486427" cy="350925"/>
          </a:xfrm>
          <a:prstGeom prst="rect">
            <a:avLst/>
          </a:prstGeom>
          <a:noFill/>
          <a:extLst>
            <a:ext uri="{909E8E84-426E-40DD-AFC4-6F175D3DCCD1}">
              <a14:hiddenFill xmlns:a14="http://schemas.microsoft.com/office/drawing/2010/main">
                <a:solidFill>
                  <a:srgbClr val="FFFFFF"/>
                </a:solidFill>
              </a14:hiddenFill>
            </a:ext>
          </a:extLst>
        </p:spPr>
      </p:pic>
      <p:pic>
        <p:nvPicPr>
          <p:cNvPr id="1584" name="Picture 56" descr="Nokia Logo and symbol, meaning, history, PNG">
            <a:extLst>
              <a:ext uri="{FF2B5EF4-FFF2-40B4-BE49-F238E27FC236}">
                <a16:creationId xmlns:a16="http://schemas.microsoft.com/office/drawing/2014/main" id="{AA77664D-AFBD-A19C-BE2F-9D436F976031}"/>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568091" y="1588160"/>
            <a:ext cx="699255" cy="393331"/>
          </a:xfrm>
          <a:prstGeom prst="rect">
            <a:avLst/>
          </a:prstGeom>
          <a:noFill/>
          <a:extLst>
            <a:ext uri="{909E8E84-426E-40DD-AFC4-6F175D3DCCD1}">
              <a14:hiddenFill xmlns:a14="http://schemas.microsoft.com/office/drawing/2010/main">
                <a:solidFill>
                  <a:srgbClr val="FFFFFF"/>
                </a:solidFill>
              </a14:hiddenFill>
            </a:ext>
          </a:extLst>
        </p:spPr>
      </p:pic>
      <p:pic>
        <p:nvPicPr>
          <p:cNvPr id="1585" name="Picture 58" descr="Download Orange Logo in SVG Vector or PNG File Format - Logo.wine">
            <a:extLst>
              <a:ext uri="{FF2B5EF4-FFF2-40B4-BE49-F238E27FC236}">
                <a16:creationId xmlns:a16="http://schemas.microsoft.com/office/drawing/2014/main" id="{98386D09-2A1F-DA73-FFBD-AE44C726811E}"/>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067755" y="3172791"/>
            <a:ext cx="674228" cy="449485"/>
          </a:xfrm>
          <a:prstGeom prst="rect">
            <a:avLst/>
          </a:prstGeom>
          <a:noFill/>
          <a:extLst>
            <a:ext uri="{909E8E84-426E-40DD-AFC4-6F175D3DCCD1}">
              <a14:hiddenFill xmlns:a14="http://schemas.microsoft.com/office/drawing/2010/main">
                <a:solidFill>
                  <a:srgbClr val="FFFFFF"/>
                </a:solidFill>
              </a14:hiddenFill>
            </a:ext>
          </a:extLst>
        </p:spPr>
      </p:pic>
      <p:pic>
        <p:nvPicPr>
          <p:cNvPr id="1587" name="Picture 62" descr="Etisalat Logo Png">
            <a:extLst>
              <a:ext uri="{FF2B5EF4-FFF2-40B4-BE49-F238E27FC236}">
                <a16:creationId xmlns:a16="http://schemas.microsoft.com/office/drawing/2014/main" id="{0F5A745C-63A3-952D-E304-C85374544C81}"/>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216872" y="3615711"/>
            <a:ext cx="453252" cy="321202"/>
          </a:xfrm>
          <a:prstGeom prst="rect">
            <a:avLst/>
          </a:prstGeom>
          <a:noFill/>
          <a:extLst>
            <a:ext uri="{909E8E84-426E-40DD-AFC4-6F175D3DCCD1}">
              <a14:hiddenFill xmlns:a14="http://schemas.microsoft.com/office/drawing/2010/main">
                <a:solidFill>
                  <a:srgbClr val="FFFFFF"/>
                </a:solidFill>
              </a14:hiddenFill>
            </a:ext>
          </a:extLst>
        </p:spPr>
      </p:pic>
      <p:pic>
        <p:nvPicPr>
          <p:cNvPr id="1589" name="Picture 66" descr="Turk Telekom Logo, symbol, meaning, history, PNG, brand">
            <a:extLst>
              <a:ext uri="{FF2B5EF4-FFF2-40B4-BE49-F238E27FC236}">
                <a16:creationId xmlns:a16="http://schemas.microsoft.com/office/drawing/2014/main" id="{9E1DF07A-E321-9D67-3132-38648DCB8F89}"/>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545856" y="3318688"/>
            <a:ext cx="168791" cy="94945"/>
          </a:xfrm>
          <a:prstGeom prst="rect">
            <a:avLst/>
          </a:prstGeom>
          <a:noFill/>
          <a:extLst>
            <a:ext uri="{909E8E84-426E-40DD-AFC4-6F175D3DCCD1}">
              <a14:hiddenFill xmlns:a14="http://schemas.microsoft.com/office/drawing/2010/main">
                <a:solidFill>
                  <a:srgbClr val="FFFFFF"/>
                </a:solidFill>
              </a14:hiddenFill>
            </a:ext>
          </a:extLst>
        </p:spPr>
      </p:pic>
      <p:pic>
        <p:nvPicPr>
          <p:cNvPr id="1590" name="Picture 68" descr="Códigos, descontos e ofertas de cupom 1and1 para 2019">
            <a:extLst>
              <a:ext uri="{FF2B5EF4-FFF2-40B4-BE49-F238E27FC236}">
                <a16:creationId xmlns:a16="http://schemas.microsoft.com/office/drawing/2014/main" id="{EFE59164-718E-EAB7-2D94-88CABD1A2A02}"/>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630311" y="2016354"/>
            <a:ext cx="483999" cy="330733"/>
          </a:xfrm>
          <a:prstGeom prst="rect">
            <a:avLst/>
          </a:prstGeom>
          <a:noFill/>
          <a:extLst>
            <a:ext uri="{909E8E84-426E-40DD-AFC4-6F175D3DCCD1}">
              <a14:hiddenFill xmlns:a14="http://schemas.microsoft.com/office/drawing/2010/main">
                <a:solidFill>
                  <a:srgbClr val="FFFFFF"/>
                </a:solidFill>
              </a14:hiddenFill>
            </a:ext>
          </a:extLst>
        </p:spPr>
      </p:pic>
      <p:pic>
        <p:nvPicPr>
          <p:cNvPr id="1593" name="Picture 74">
            <a:extLst>
              <a:ext uri="{FF2B5EF4-FFF2-40B4-BE49-F238E27FC236}">
                <a16:creationId xmlns:a16="http://schemas.microsoft.com/office/drawing/2014/main" id="{A5D79234-6996-3A3B-6AA2-CA1F006CBAB9}"/>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781197" y="2031553"/>
            <a:ext cx="252281" cy="300335"/>
          </a:xfrm>
          <a:prstGeom prst="rect">
            <a:avLst/>
          </a:prstGeom>
          <a:noFill/>
          <a:extLst>
            <a:ext uri="{909E8E84-426E-40DD-AFC4-6F175D3DCCD1}">
              <a14:hiddenFill xmlns:a14="http://schemas.microsoft.com/office/drawing/2010/main">
                <a:solidFill>
                  <a:srgbClr val="FFFFFF"/>
                </a:solidFill>
              </a14:hiddenFill>
            </a:ext>
          </a:extLst>
        </p:spPr>
      </p:pic>
      <p:pic>
        <p:nvPicPr>
          <p:cNvPr id="1596" name="Picture 80" descr="Airtel Logo Png">
            <a:extLst>
              <a:ext uri="{FF2B5EF4-FFF2-40B4-BE49-F238E27FC236}">
                <a16:creationId xmlns:a16="http://schemas.microsoft.com/office/drawing/2014/main" id="{D57252BF-2ACC-33FD-E5E7-497F4A08CFFC}"/>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7974648" y="3522512"/>
            <a:ext cx="511687" cy="133252"/>
          </a:xfrm>
          <a:prstGeom prst="rect">
            <a:avLst/>
          </a:prstGeom>
          <a:noFill/>
          <a:extLst>
            <a:ext uri="{909E8E84-426E-40DD-AFC4-6F175D3DCCD1}">
              <a14:hiddenFill xmlns:a14="http://schemas.microsoft.com/office/drawing/2010/main">
                <a:solidFill>
                  <a:srgbClr val="FFFFFF"/>
                </a:solidFill>
              </a14:hiddenFill>
            </a:ext>
          </a:extLst>
        </p:spPr>
      </p:pic>
      <p:pic>
        <p:nvPicPr>
          <p:cNvPr id="1599" name="Picture 86" descr="Axiata Logo Xl Png - Gudang Gambar Vector PNG">
            <a:extLst>
              <a:ext uri="{FF2B5EF4-FFF2-40B4-BE49-F238E27FC236}">
                <a16:creationId xmlns:a16="http://schemas.microsoft.com/office/drawing/2014/main" id="{825A225C-8867-0906-D687-EDAB16A15F26}"/>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7887613" y="4331754"/>
            <a:ext cx="493097" cy="328731"/>
          </a:xfrm>
          <a:prstGeom prst="rect">
            <a:avLst/>
          </a:prstGeom>
          <a:noFill/>
          <a:extLst>
            <a:ext uri="{909E8E84-426E-40DD-AFC4-6F175D3DCCD1}">
              <a14:hiddenFill xmlns:a14="http://schemas.microsoft.com/office/drawing/2010/main">
                <a:solidFill>
                  <a:srgbClr val="FFFFFF"/>
                </a:solidFill>
              </a14:hiddenFill>
            </a:ext>
          </a:extLst>
        </p:spPr>
      </p:pic>
      <p:pic>
        <p:nvPicPr>
          <p:cNvPr id="2048" name="Picture 88">
            <a:extLst>
              <a:ext uri="{FF2B5EF4-FFF2-40B4-BE49-F238E27FC236}">
                <a16:creationId xmlns:a16="http://schemas.microsoft.com/office/drawing/2014/main" id="{2D81FB05-E4D4-0854-69BD-E235F79FCF42}"/>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8688861" y="4714603"/>
            <a:ext cx="716324" cy="381853"/>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90" descr="NTT DoCoMo logo">
            <a:extLst>
              <a:ext uri="{FF2B5EF4-FFF2-40B4-BE49-F238E27FC236}">
                <a16:creationId xmlns:a16="http://schemas.microsoft.com/office/drawing/2014/main" id="{E6C98AA3-ED2C-CAD4-1ABD-C16FA55A494A}"/>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9497670" y="3495937"/>
            <a:ext cx="743435" cy="41818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92" descr="Case Study: Rakuten Mobile Builds Out Cloud-Native Software-Driven ...">
            <a:extLst>
              <a:ext uri="{FF2B5EF4-FFF2-40B4-BE49-F238E27FC236}">
                <a16:creationId xmlns:a16="http://schemas.microsoft.com/office/drawing/2014/main" id="{C6235246-EC51-33A4-4668-7E528E072FD3}"/>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9983429" y="3044202"/>
            <a:ext cx="993275" cy="16877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6" descr="Samsung Logo, symbol, meaning, history, PNG, brand">
            <a:extLst>
              <a:ext uri="{FF2B5EF4-FFF2-40B4-BE49-F238E27FC236}">
                <a16:creationId xmlns:a16="http://schemas.microsoft.com/office/drawing/2014/main" id="{659E63DC-D36A-0EDC-D17D-046564CC3DF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5677" y="1982739"/>
            <a:ext cx="753872" cy="424053"/>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32" descr="Parallel Wireless">
            <a:extLst>
              <a:ext uri="{FF2B5EF4-FFF2-40B4-BE49-F238E27FC236}">
                <a16:creationId xmlns:a16="http://schemas.microsoft.com/office/drawing/2014/main" id="{728A982A-0A7C-51BA-0907-859C2FFB36F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46933" y="4919838"/>
            <a:ext cx="711362" cy="38189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32" descr="Parallel Wireless">
            <a:extLst>
              <a:ext uri="{FF2B5EF4-FFF2-40B4-BE49-F238E27FC236}">
                <a16:creationId xmlns:a16="http://schemas.microsoft.com/office/drawing/2014/main" id="{0D2739DD-FE16-BE8E-9A00-36D555E5345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11062" y="4236469"/>
            <a:ext cx="711362" cy="381894"/>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30" descr="Telefónica Logo PNG Vector (SVG) Free Download">
            <a:extLst>
              <a:ext uri="{FF2B5EF4-FFF2-40B4-BE49-F238E27FC236}">
                <a16:creationId xmlns:a16="http://schemas.microsoft.com/office/drawing/2014/main" id="{7965A9FD-D346-6783-7043-F04A16F30C1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35413" y="5943311"/>
            <a:ext cx="346017" cy="34601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32" descr="Parallel Wireless">
            <a:extLst>
              <a:ext uri="{FF2B5EF4-FFF2-40B4-BE49-F238E27FC236}">
                <a16:creationId xmlns:a16="http://schemas.microsoft.com/office/drawing/2014/main" id="{216658E1-6D2B-D4DA-A2FB-503DBD990B2D}"/>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024018" y="5937864"/>
            <a:ext cx="711362" cy="381894"/>
          </a:xfrm>
          <a:prstGeom prst="rect">
            <a:avLst/>
          </a:prstGeom>
          <a:noFill/>
          <a:extLst>
            <a:ext uri="{909E8E84-426E-40DD-AFC4-6F175D3DCCD1}">
              <a14:hiddenFill xmlns:a14="http://schemas.microsoft.com/office/drawing/2010/main">
                <a:solidFill>
                  <a:srgbClr val="FFFFFF"/>
                </a:solidFill>
              </a14:hiddenFill>
            </a:ext>
          </a:extLst>
        </p:spPr>
      </p:pic>
      <p:sp>
        <p:nvSpPr>
          <p:cNvPr id="2057" name="TextBox 2056">
            <a:extLst>
              <a:ext uri="{FF2B5EF4-FFF2-40B4-BE49-F238E27FC236}">
                <a16:creationId xmlns:a16="http://schemas.microsoft.com/office/drawing/2014/main" id="{213FCB51-201C-BC87-0DBE-FA99113F3FE1}"/>
              </a:ext>
            </a:extLst>
          </p:cNvPr>
          <p:cNvSpPr txBox="1"/>
          <p:nvPr/>
        </p:nvSpPr>
        <p:spPr>
          <a:xfrm>
            <a:off x="935638" y="3688481"/>
            <a:ext cx="1128712" cy="246221"/>
          </a:xfrm>
          <a:prstGeom prst="rect">
            <a:avLst/>
          </a:prstGeom>
          <a:noFill/>
        </p:spPr>
        <p:txBody>
          <a:bodyPr wrap="square" rtlCol="0">
            <a:spAutoFit/>
          </a:bodyPr>
          <a:lstStyle/>
          <a:p>
            <a:pPr algn="ctr"/>
            <a:r>
              <a:rPr lang="en-US" sz="1000" dirty="0">
                <a:latin typeface="Teshrin AR+LT" panose="02000000000000000000" pitchFamily="2" charset="-78"/>
                <a:ea typeface="Teshrin AR+LT" panose="02000000000000000000" pitchFamily="2" charset="-78"/>
                <a:cs typeface="Teshrin AR+LT" panose="02000000000000000000" pitchFamily="2" charset="-78"/>
              </a:rPr>
              <a:t>5G &gt; 10k sites</a:t>
            </a:r>
          </a:p>
        </p:txBody>
      </p:sp>
      <p:sp>
        <p:nvSpPr>
          <p:cNvPr id="2059" name="TextBox 2058">
            <a:extLst>
              <a:ext uri="{FF2B5EF4-FFF2-40B4-BE49-F238E27FC236}">
                <a16:creationId xmlns:a16="http://schemas.microsoft.com/office/drawing/2014/main" id="{0DBD8547-73B3-D594-9766-3CF710492B90}"/>
              </a:ext>
            </a:extLst>
          </p:cNvPr>
          <p:cNvSpPr txBox="1"/>
          <p:nvPr/>
        </p:nvSpPr>
        <p:spPr>
          <a:xfrm>
            <a:off x="2360847" y="4628179"/>
            <a:ext cx="1128712" cy="246221"/>
          </a:xfrm>
          <a:prstGeom prst="rect">
            <a:avLst/>
          </a:prstGeom>
          <a:noFill/>
        </p:spPr>
        <p:txBody>
          <a:bodyPr wrap="square" rtlCol="0">
            <a:spAutoFit/>
          </a:bodyPr>
          <a:lstStyle/>
          <a:p>
            <a:pPr algn="ctr"/>
            <a:r>
              <a:rPr lang="en-US" sz="1000" dirty="0">
                <a:latin typeface="Teshrin AR+LT" panose="02000000000000000000" pitchFamily="2" charset="-78"/>
                <a:ea typeface="Teshrin AR+LT" panose="02000000000000000000" pitchFamily="2" charset="-78"/>
                <a:cs typeface="Teshrin AR+LT" panose="02000000000000000000" pitchFamily="2" charset="-78"/>
              </a:rPr>
              <a:t>4G &gt; 1k sites</a:t>
            </a:r>
          </a:p>
        </p:txBody>
      </p:sp>
      <p:sp>
        <p:nvSpPr>
          <p:cNvPr id="2060" name="TextBox 2059">
            <a:extLst>
              <a:ext uri="{FF2B5EF4-FFF2-40B4-BE49-F238E27FC236}">
                <a16:creationId xmlns:a16="http://schemas.microsoft.com/office/drawing/2014/main" id="{257626C6-FF7A-B2CE-4805-510EB2A88E23}"/>
              </a:ext>
            </a:extLst>
          </p:cNvPr>
          <p:cNvSpPr txBox="1"/>
          <p:nvPr/>
        </p:nvSpPr>
        <p:spPr>
          <a:xfrm>
            <a:off x="2488299" y="5290737"/>
            <a:ext cx="1128712" cy="246221"/>
          </a:xfrm>
          <a:prstGeom prst="rect">
            <a:avLst/>
          </a:prstGeom>
          <a:noFill/>
        </p:spPr>
        <p:txBody>
          <a:bodyPr wrap="square" rtlCol="0">
            <a:spAutoFit/>
          </a:bodyPr>
          <a:lstStyle/>
          <a:p>
            <a:pPr algn="ctr"/>
            <a:r>
              <a:rPr lang="en-US" sz="1000" dirty="0">
                <a:latin typeface="Teshrin AR+LT" panose="02000000000000000000" pitchFamily="2" charset="-78"/>
                <a:ea typeface="Teshrin AR+LT" panose="02000000000000000000" pitchFamily="2" charset="-78"/>
                <a:cs typeface="Teshrin AR+LT" panose="02000000000000000000" pitchFamily="2" charset="-78"/>
              </a:rPr>
              <a:t>4G &gt; 1k sites</a:t>
            </a:r>
          </a:p>
        </p:txBody>
      </p:sp>
      <p:pic>
        <p:nvPicPr>
          <p:cNvPr id="2061" name="Picture 30" descr="Telefónica Logo PNG Vector (SVG) Free Download">
            <a:extLst>
              <a:ext uri="{FF2B5EF4-FFF2-40B4-BE49-F238E27FC236}">
                <a16:creationId xmlns:a16="http://schemas.microsoft.com/office/drawing/2014/main" id="{95B3C0C7-35A0-7AA7-457B-EB62746EC19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29918" y="4750219"/>
            <a:ext cx="346017" cy="346017"/>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36" descr="Home | CPM">
            <a:extLst>
              <a:ext uri="{FF2B5EF4-FFF2-40B4-BE49-F238E27FC236}">
                <a16:creationId xmlns:a16="http://schemas.microsoft.com/office/drawing/2014/main" id="{96C76ED0-AFEB-7923-6096-40C311CF15D0}"/>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395420" y="4876335"/>
            <a:ext cx="796423" cy="108763"/>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94" descr="Logo TIM – Logos PNG">
            <a:extLst>
              <a:ext uri="{FF2B5EF4-FFF2-40B4-BE49-F238E27FC236}">
                <a16:creationId xmlns:a16="http://schemas.microsoft.com/office/drawing/2014/main" id="{A5FC80B5-690F-8CC6-802C-83D8A21FEB9E}"/>
              </a:ext>
            </a:extLst>
          </p:cNvPr>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416455" y="4425771"/>
            <a:ext cx="692173" cy="692173"/>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60" descr="Download Vodacom Logo in SVG Vector or PNG File Format - Logo.wine">
            <a:extLst>
              <a:ext uri="{FF2B5EF4-FFF2-40B4-BE49-F238E27FC236}">
                <a16:creationId xmlns:a16="http://schemas.microsoft.com/office/drawing/2014/main" id="{B99A0C8B-CD80-E9BC-98A8-EC1A57ADA10A}"/>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6125871" y="4481788"/>
            <a:ext cx="544554" cy="363036"/>
          </a:xfrm>
          <a:prstGeom prst="rect">
            <a:avLst/>
          </a:prstGeom>
          <a:noFill/>
          <a:extLst>
            <a:ext uri="{909E8E84-426E-40DD-AFC4-6F175D3DCCD1}">
              <a14:hiddenFill xmlns:a14="http://schemas.microsoft.com/office/drawing/2010/main">
                <a:solidFill>
                  <a:srgbClr val="FFFFFF"/>
                </a:solidFill>
              </a14:hiddenFill>
            </a:ext>
          </a:extLst>
        </p:spPr>
      </p:pic>
      <p:sp>
        <p:nvSpPr>
          <p:cNvPr id="2065" name="TextBox 2064">
            <a:extLst>
              <a:ext uri="{FF2B5EF4-FFF2-40B4-BE49-F238E27FC236}">
                <a16:creationId xmlns:a16="http://schemas.microsoft.com/office/drawing/2014/main" id="{9452DFEF-AE1A-2B5C-2E09-EFFE0041F023}"/>
              </a:ext>
            </a:extLst>
          </p:cNvPr>
          <p:cNvSpPr txBox="1"/>
          <p:nvPr/>
        </p:nvSpPr>
        <p:spPr>
          <a:xfrm>
            <a:off x="5013119" y="3981888"/>
            <a:ext cx="1128712" cy="246221"/>
          </a:xfrm>
          <a:prstGeom prst="rect">
            <a:avLst/>
          </a:prstGeom>
          <a:noFill/>
        </p:spPr>
        <p:txBody>
          <a:bodyPr wrap="square" rtlCol="0">
            <a:spAutoFit/>
          </a:bodyPr>
          <a:lstStyle/>
          <a:p>
            <a:pPr algn="ctr"/>
            <a:r>
              <a:rPr lang="en-US" sz="1000" dirty="0">
                <a:latin typeface="Teshrin AR+LT" panose="02000000000000000000" pitchFamily="2" charset="-78"/>
                <a:ea typeface="Teshrin AR+LT" panose="02000000000000000000" pitchFamily="2" charset="-78"/>
                <a:cs typeface="Teshrin AR+LT" panose="02000000000000000000" pitchFamily="2" charset="-78"/>
              </a:rPr>
              <a:t>4G &gt; 1k sites</a:t>
            </a:r>
          </a:p>
        </p:txBody>
      </p:sp>
      <p:cxnSp>
        <p:nvCxnSpPr>
          <p:cNvPr id="2067" name="Straight Arrow Connector 2066">
            <a:extLst>
              <a:ext uri="{FF2B5EF4-FFF2-40B4-BE49-F238E27FC236}">
                <a16:creationId xmlns:a16="http://schemas.microsoft.com/office/drawing/2014/main" id="{785B2D4C-62D1-24BA-2D7D-9FB466511D96}"/>
              </a:ext>
            </a:extLst>
          </p:cNvPr>
          <p:cNvCxnSpPr>
            <a:cxnSpLocks/>
            <a:endCxn id="1259" idx="6"/>
          </p:cNvCxnSpPr>
          <p:nvPr/>
        </p:nvCxnSpPr>
        <p:spPr>
          <a:xfrm flipH="1" flipV="1">
            <a:off x="5490617" y="4390927"/>
            <a:ext cx="99214" cy="655125"/>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068" name="Straight Arrow Connector 2067">
            <a:extLst>
              <a:ext uri="{FF2B5EF4-FFF2-40B4-BE49-F238E27FC236}">
                <a16:creationId xmlns:a16="http://schemas.microsoft.com/office/drawing/2014/main" id="{1D88D551-ACF3-8DDD-1D4A-9E83B50E891F}"/>
              </a:ext>
            </a:extLst>
          </p:cNvPr>
          <p:cNvCxnSpPr>
            <a:cxnSpLocks/>
          </p:cNvCxnSpPr>
          <p:nvPr/>
        </p:nvCxnSpPr>
        <p:spPr>
          <a:xfrm flipV="1">
            <a:off x="5801501" y="4292319"/>
            <a:ext cx="192885" cy="774028"/>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072" name="Straight Arrow Connector 2071">
            <a:extLst>
              <a:ext uri="{FF2B5EF4-FFF2-40B4-BE49-F238E27FC236}">
                <a16:creationId xmlns:a16="http://schemas.microsoft.com/office/drawing/2014/main" id="{527A63FD-C984-15DD-2578-2F800090D4E9}"/>
              </a:ext>
            </a:extLst>
          </p:cNvPr>
          <p:cNvCxnSpPr>
            <a:cxnSpLocks/>
          </p:cNvCxnSpPr>
          <p:nvPr/>
        </p:nvCxnSpPr>
        <p:spPr>
          <a:xfrm>
            <a:off x="5922617" y="5326807"/>
            <a:ext cx="465322" cy="136485"/>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2078" name="Picture 10" descr="Jobs I Rakuten Symphony IS BU career">
            <a:extLst>
              <a:ext uri="{FF2B5EF4-FFF2-40B4-BE49-F238E27FC236}">
                <a16:creationId xmlns:a16="http://schemas.microsoft.com/office/drawing/2014/main" id="{E831F493-EBF6-E0B9-FCDD-FA0FF9139C7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64914" y="5512373"/>
            <a:ext cx="1381587" cy="263525"/>
          </a:xfrm>
          <a:prstGeom prst="rect">
            <a:avLst/>
          </a:prstGeom>
          <a:noFill/>
          <a:extLst>
            <a:ext uri="{909E8E84-426E-40DD-AFC4-6F175D3DCCD1}">
              <a14:hiddenFill xmlns:a14="http://schemas.microsoft.com/office/drawing/2010/main">
                <a:solidFill>
                  <a:srgbClr val="FFFFFF"/>
                </a:solidFill>
              </a14:hiddenFill>
            </a:ext>
          </a:extLst>
        </p:spPr>
      </p:pic>
      <p:sp>
        <p:nvSpPr>
          <p:cNvPr id="2079" name="TextBox 2078">
            <a:extLst>
              <a:ext uri="{FF2B5EF4-FFF2-40B4-BE49-F238E27FC236}">
                <a16:creationId xmlns:a16="http://schemas.microsoft.com/office/drawing/2014/main" id="{CABF3AEC-4AE4-1696-3493-D2DE906A80C1}"/>
              </a:ext>
            </a:extLst>
          </p:cNvPr>
          <p:cNvSpPr txBox="1"/>
          <p:nvPr/>
        </p:nvSpPr>
        <p:spPr>
          <a:xfrm>
            <a:off x="5453144" y="1823637"/>
            <a:ext cx="1406061" cy="246221"/>
          </a:xfrm>
          <a:prstGeom prst="rect">
            <a:avLst/>
          </a:prstGeom>
          <a:noFill/>
        </p:spPr>
        <p:txBody>
          <a:bodyPr wrap="square" rtlCol="0">
            <a:spAutoFit/>
          </a:bodyPr>
          <a:lstStyle/>
          <a:p>
            <a:pPr algn="ctr"/>
            <a:r>
              <a:rPr lang="en-US" sz="1000" dirty="0">
                <a:latin typeface="Teshrin AR+LT" panose="02000000000000000000" pitchFamily="2" charset="-78"/>
                <a:ea typeface="Teshrin AR+LT" panose="02000000000000000000" pitchFamily="2" charset="-78"/>
                <a:cs typeface="Teshrin AR+LT" panose="02000000000000000000" pitchFamily="2" charset="-78"/>
              </a:rPr>
              <a:t>4G/5G &gt; 10k sites</a:t>
            </a:r>
          </a:p>
        </p:txBody>
      </p:sp>
      <p:sp>
        <p:nvSpPr>
          <p:cNvPr id="2080" name="TextBox 2079">
            <a:extLst>
              <a:ext uri="{FF2B5EF4-FFF2-40B4-BE49-F238E27FC236}">
                <a16:creationId xmlns:a16="http://schemas.microsoft.com/office/drawing/2014/main" id="{D8AC2500-E921-D834-76E2-E4DCDFA0F9FA}"/>
              </a:ext>
            </a:extLst>
          </p:cNvPr>
          <p:cNvSpPr txBox="1"/>
          <p:nvPr/>
        </p:nvSpPr>
        <p:spPr>
          <a:xfrm>
            <a:off x="4224048" y="1628689"/>
            <a:ext cx="1406061" cy="246221"/>
          </a:xfrm>
          <a:prstGeom prst="rect">
            <a:avLst/>
          </a:prstGeom>
          <a:noFill/>
        </p:spPr>
        <p:txBody>
          <a:bodyPr wrap="square" rtlCol="0">
            <a:spAutoFit/>
          </a:bodyPr>
          <a:lstStyle/>
          <a:p>
            <a:pPr algn="ctr"/>
            <a:r>
              <a:rPr lang="en-US" sz="1000" dirty="0">
                <a:latin typeface="Teshrin AR+LT" panose="02000000000000000000" pitchFamily="2" charset="-78"/>
                <a:ea typeface="Teshrin AR+LT" panose="02000000000000000000" pitchFamily="2" charset="-78"/>
                <a:cs typeface="Teshrin AR+LT" panose="02000000000000000000" pitchFamily="2" charset="-78"/>
              </a:rPr>
              <a:t>2G/4G/5G &lt; 5k sites</a:t>
            </a:r>
          </a:p>
        </p:txBody>
      </p:sp>
      <p:cxnSp>
        <p:nvCxnSpPr>
          <p:cNvPr id="2081" name="Straight Arrow Connector 2080">
            <a:extLst>
              <a:ext uri="{FF2B5EF4-FFF2-40B4-BE49-F238E27FC236}">
                <a16:creationId xmlns:a16="http://schemas.microsoft.com/office/drawing/2014/main" id="{6EDDF6F6-4B57-ABEA-808A-8AC0E61A4BA3}"/>
              </a:ext>
            </a:extLst>
          </p:cNvPr>
          <p:cNvCxnSpPr>
            <a:cxnSpLocks/>
            <a:stCxn id="1582" idx="3"/>
          </p:cNvCxnSpPr>
          <p:nvPr/>
        </p:nvCxnSpPr>
        <p:spPr>
          <a:xfrm flipV="1">
            <a:off x="5206825" y="2889808"/>
            <a:ext cx="496617" cy="3950"/>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2083" name="Picture 6" descr="Samsung Logo, symbol, meaning, history, PNG, brand">
            <a:extLst>
              <a:ext uri="{FF2B5EF4-FFF2-40B4-BE49-F238E27FC236}">
                <a16:creationId xmlns:a16="http://schemas.microsoft.com/office/drawing/2014/main" id="{D2464DA3-0836-A37A-0C11-8D3E30DAA3B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87984" y="2371563"/>
            <a:ext cx="753872" cy="424053"/>
          </a:xfrm>
          <a:prstGeom prst="rect">
            <a:avLst/>
          </a:prstGeom>
          <a:noFill/>
          <a:extLst>
            <a:ext uri="{909E8E84-426E-40DD-AFC4-6F175D3DCCD1}">
              <a14:hiddenFill xmlns:a14="http://schemas.microsoft.com/office/drawing/2010/main">
                <a:solidFill>
                  <a:srgbClr val="FFFFFF"/>
                </a:solidFill>
              </a14:hiddenFill>
            </a:ext>
          </a:extLst>
        </p:spPr>
      </p:pic>
      <p:cxnSp>
        <p:nvCxnSpPr>
          <p:cNvPr id="2084" name="Straight Arrow Connector 2083">
            <a:extLst>
              <a:ext uri="{FF2B5EF4-FFF2-40B4-BE49-F238E27FC236}">
                <a16:creationId xmlns:a16="http://schemas.microsoft.com/office/drawing/2014/main" id="{A36C76C1-E58F-EA00-1989-6443B8F52E45}"/>
              </a:ext>
            </a:extLst>
          </p:cNvPr>
          <p:cNvCxnSpPr>
            <a:cxnSpLocks/>
          </p:cNvCxnSpPr>
          <p:nvPr/>
        </p:nvCxnSpPr>
        <p:spPr>
          <a:xfrm>
            <a:off x="5248172" y="2489200"/>
            <a:ext cx="405543" cy="235508"/>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2086" name="Picture 8" descr="Mavenir - Event Guides">
            <a:extLst>
              <a:ext uri="{FF2B5EF4-FFF2-40B4-BE49-F238E27FC236}">
                <a16:creationId xmlns:a16="http://schemas.microsoft.com/office/drawing/2014/main" id="{6C5483D1-4788-F302-BB8D-254A596C4444}"/>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4443978" y="1946665"/>
            <a:ext cx="639511" cy="116992"/>
          </a:xfrm>
          <a:prstGeom prst="rect">
            <a:avLst/>
          </a:prstGeom>
          <a:noFill/>
          <a:extLst>
            <a:ext uri="{909E8E84-426E-40DD-AFC4-6F175D3DCCD1}">
              <a14:hiddenFill xmlns:a14="http://schemas.microsoft.com/office/drawing/2010/main">
                <a:solidFill>
                  <a:srgbClr val="FFFFFF"/>
                </a:solidFill>
              </a14:hiddenFill>
            </a:ext>
          </a:extLst>
        </p:spPr>
      </p:pic>
      <p:pic>
        <p:nvPicPr>
          <p:cNvPr id="2087" name="Picture 8" descr="Mavenir - Event Guides">
            <a:extLst>
              <a:ext uri="{FF2B5EF4-FFF2-40B4-BE49-F238E27FC236}">
                <a16:creationId xmlns:a16="http://schemas.microsoft.com/office/drawing/2014/main" id="{E5C07DD4-0162-CE5D-D99C-6EE036FBBF5F}"/>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4620544" y="3303654"/>
            <a:ext cx="639511" cy="116992"/>
          </a:xfrm>
          <a:prstGeom prst="rect">
            <a:avLst/>
          </a:prstGeom>
          <a:noFill/>
          <a:extLst>
            <a:ext uri="{909E8E84-426E-40DD-AFC4-6F175D3DCCD1}">
              <a14:hiddenFill xmlns:a14="http://schemas.microsoft.com/office/drawing/2010/main">
                <a:solidFill>
                  <a:srgbClr val="FFFFFF"/>
                </a:solidFill>
              </a14:hiddenFill>
            </a:ext>
          </a:extLst>
        </p:spPr>
      </p:pic>
      <p:cxnSp>
        <p:nvCxnSpPr>
          <p:cNvPr id="2088" name="Straight Arrow Connector 2087">
            <a:extLst>
              <a:ext uri="{FF2B5EF4-FFF2-40B4-BE49-F238E27FC236}">
                <a16:creationId xmlns:a16="http://schemas.microsoft.com/office/drawing/2014/main" id="{2F032A76-E4B1-CFCE-1185-16F7DBCD4A25}"/>
              </a:ext>
            </a:extLst>
          </p:cNvPr>
          <p:cNvCxnSpPr>
            <a:cxnSpLocks/>
          </p:cNvCxnSpPr>
          <p:nvPr/>
        </p:nvCxnSpPr>
        <p:spPr>
          <a:xfrm flipV="1">
            <a:off x="4765493" y="3106761"/>
            <a:ext cx="1048739" cy="106220"/>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090" name="Straight Arrow Connector 2089">
            <a:extLst>
              <a:ext uri="{FF2B5EF4-FFF2-40B4-BE49-F238E27FC236}">
                <a16:creationId xmlns:a16="http://schemas.microsoft.com/office/drawing/2014/main" id="{18FB4723-9B3F-E11F-BCC3-E1AEC5A325C1}"/>
              </a:ext>
            </a:extLst>
          </p:cNvPr>
          <p:cNvCxnSpPr>
            <a:cxnSpLocks/>
          </p:cNvCxnSpPr>
          <p:nvPr/>
        </p:nvCxnSpPr>
        <p:spPr>
          <a:xfrm>
            <a:off x="5930007" y="2298700"/>
            <a:ext cx="118611" cy="628923"/>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2093" name="Picture 50" descr="Best Vodafone Australia 4G Apn Settings For Mobile Phone (iPhone and ...">
            <a:extLst>
              <a:ext uri="{FF2B5EF4-FFF2-40B4-BE49-F238E27FC236}">
                <a16:creationId xmlns:a16="http://schemas.microsoft.com/office/drawing/2014/main" id="{4C3D307B-6DB7-49B7-10C9-55A92BACE192}"/>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459506" y="2040138"/>
            <a:ext cx="532866" cy="299737"/>
          </a:xfrm>
          <a:prstGeom prst="rect">
            <a:avLst/>
          </a:prstGeom>
          <a:noFill/>
          <a:extLst>
            <a:ext uri="{909E8E84-426E-40DD-AFC4-6F175D3DCCD1}">
              <a14:hiddenFill xmlns:a14="http://schemas.microsoft.com/office/drawing/2010/main">
                <a:solidFill>
                  <a:srgbClr val="FFFFFF"/>
                </a:solidFill>
              </a14:hiddenFill>
            </a:ext>
          </a:extLst>
        </p:spPr>
      </p:pic>
      <p:pic>
        <p:nvPicPr>
          <p:cNvPr id="2094" name="Picture 20" descr="Download Ericsson Nikola Tesla Logo in SVG Vector or PNG File Format ...">
            <a:extLst>
              <a:ext uri="{FF2B5EF4-FFF2-40B4-BE49-F238E27FC236}">
                <a16:creationId xmlns:a16="http://schemas.microsoft.com/office/drawing/2014/main" id="{B7677B35-54C0-36FC-11B5-2C03CF1EE3E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8605" y="2094451"/>
            <a:ext cx="595734" cy="397156"/>
          </a:xfrm>
          <a:prstGeom prst="rect">
            <a:avLst/>
          </a:prstGeom>
          <a:noFill/>
          <a:extLst>
            <a:ext uri="{909E8E84-426E-40DD-AFC4-6F175D3DCCD1}">
              <a14:hiddenFill xmlns:a14="http://schemas.microsoft.com/office/drawing/2010/main">
                <a:solidFill>
                  <a:srgbClr val="FFFFFF"/>
                </a:solidFill>
              </a14:hiddenFill>
            </a:ext>
          </a:extLst>
        </p:spPr>
      </p:pic>
      <p:pic>
        <p:nvPicPr>
          <p:cNvPr id="2095" name="Picture 10" descr="Jobs I Rakuten Symphony IS BU career">
            <a:extLst>
              <a:ext uri="{FF2B5EF4-FFF2-40B4-BE49-F238E27FC236}">
                <a16:creationId xmlns:a16="http://schemas.microsoft.com/office/drawing/2014/main" id="{3C35F59E-AC75-3CA8-9517-1D8A317451A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80286" y="1614963"/>
            <a:ext cx="1381587" cy="263525"/>
          </a:xfrm>
          <a:prstGeom prst="rect">
            <a:avLst/>
          </a:prstGeom>
          <a:noFill/>
          <a:extLst>
            <a:ext uri="{909E8E84-426E-40DD-AFC4-6F175D3DCCD1}">
              <a14:hiddenFill xmlns:a14="http://schemas.microsoft.com/office/drawing/2010/main">
                <a:solidFill>
                  <a:srgbClr val="FFFFFF"/>
                </a:solidFill>
              </a14:hiddenFill>
            </a:ext>
          </a:extLst>
        </p:spPr>
      </p:pic>
      <p:pic>
        <p:nvPicPr>
          <p:cNvPr id="2096" name="Picture 6" descr="Samsung Logo, symbol, meaning, history, PNG, brand">
            <a:extLst>
              <a:ext uri="{FF2B5EF4-FFF2-40B4-BE49-F238E27FC236}">
                <a16:creationId xmlns:a16="http://schemas.microsoft.com/office/drawing/2014/main" id="{44E75BC4-1F51-D122-C5E4-A45D1EF2038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38862" y="1893494"/>
            <a:ext cx="753872" cy="424053"/>
          </a:xfrm>
          <a:prstGeom prst="rect">
            <a:avLst/>
          </a:prstGeom>
          <a:noFill/>
          <a:extLst>
            <a:ext uri="{909E8E84-426E-40DD-AFC4-6F175D3DCCD1}">
              <a14:hiddenFill xmlns:a14="http://schemas.microsoft.com/office/drawing/2010/main">
                <a:solidFill>
                  <a:srgbClr val="FFFFFF"/>
                </a:solidFill>
              </a14:hiddenFill>
            </a:ext>
          </a:extLst>
        </p:spPr>
      </p:pic>
      <p:pic>
        <p:nvPicPr>
          <p:cNvPr id="2097" name="Picture 30" descr="Telefónica Logo PNG Vector (SVG) Free Download">
            <a:extLst>
              <a:ext uri="{FF2B5EF4-FFF2-40B4-BE49-F238E27FC236}">
                <a16:creationId xmlns:a16="http://schemas.microsoft.com/office/drawing/2014/main" id="{C2065D8F-B8A6-C303-3030-EDA6FE4AF4C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75767" y="1589612"/>
            <a:ext cx="346017" cy="346017"/>
          </a:xfrm>
          <a:prstGeom prst="rect">
            <a:avLst/>
          </a:prstGeom>
          <a:noFill/>
          <a:extLst>
            <a:ext uri="{909E8E84-426E-40DD-AFC4-6F175D3DCCD1}">
              <a14:hiddenFill xmlns:a14="http://schemas.microsoft.com/office/drawing/2010/main">
                <a:solidFill>
                  <a:srgbClr val="FFFFFF"/>
                </a:solidFill>
              </a14:hiddenFill>
            </a:ext>
          </a:extLst>
        </p:spPr>
      </p:pic>
      <p:cxnSp>
        <p:nvCxnSpPr>
          <p:cNvPr id="2098" name="Straight Arrow Connector 2097">
            <a:extLst>
              <a:ext uri="{FF2B5EF4-FFF2-40B4-BE49-F238E27FC236}">
                <a16:creationId xmlns:a16="http://schemas.microsoft.com/office/drawing/2014/main" id="{D54A28D1-93C5-A83A-3A28-643044A00972}"/>
              </a:ext>
            </a:extLst>
          </p:cNvPr>
          <p:cNvCxnSpPr>
            <a:cxnSpLocks/>
          </p:cNvCxnSpPr>
          <p:nvPr/>
        </p:nvCxnSpPr>
        <p:spPr>
          <a:xfrm flipH="1">
            <a:off x="6479491" y="2819717"/>
            <a:ext cx="546222" cy="305823"/>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2101" name="Picture 58" descr="Download Orange Logo in SVG Vector or PNG File Format - Logo.wine">
            <a:extLst>
              <a:ext uri="{FF2B5EF4-FFF2-40B4-BE49-F238E27FC236}">
                <a16:creationId xmlns:a16="http://schemas.microsoft.com/office/drawing/2014/main" id="{48870EDD-77FB-888C-8027-4A1F7C7A8E7C}"/>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911662" y="2462145"/>
            <a:ext cx="674228" cy="449485"/>
          </a:xfrm>
          <a:prstGeom prst="rect">
            <a:avLst/>
          </a:prstGeom>
          <a:noFill/>
          <a:extLst>
            <a:ext uri="{909E8E84-426E-40DD-AFC4-6F175D3DCCD1}">
              <a14:hiddenFill xmlns:a14="http://schemas.microsoft.com/office/drawing/2010/main">
                <a:solidFill>
                  <a:srgbClr val="FFFFFF"/>
                </a:solidFill>
              </a14:hiddenFill>
            </a:ext>
          </a:extLst>
        </p:spPr>
      </p:pic>
      <p:pic>
        <p:nvPicPr>
          <p:cNvPr id="2102" name="Picture 50" descr="Best Vodafone Australia 4G Apn Settings For Mobile Phone (iPhone and ...">
            <a:extLst>
              <a:ext uri="{FF2B5EF4-FFF2-40B4-BE49-F238E27FC236}">
                <a16:creationId xmlns:a16="http://schemas.microsoft.com/office/drawing/2014/main" id="{A985C09A-E0F6-21C8-60BF-BF0386490EAB}"/>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568026" y="2543549"/>
            <a:ext cx="532866" cy="299737"/>
          </a:xfrm>
          <a:prstGeom prst="rect">
            <a:avLst/>
          </a:prstGeom>
          <a:noFill/>
          <a:extLst>
            <a:ext uri="{909E8E84-426E-40DD-AFC4-6F175D3DCCD1}">
              <a14:hiddenFill xmlns:a14="http://schemas.microsoft.com/office/drawing/2010/main">
                <a:solidFill>
                  <a:srgbClr val="FFFFFF"/>
                </a:solidFill>
              </a14:hiddenFill>
            </a:ext>
          </a:extLst>
        </p:spPr>
      </p:pic>
      <p:pic>
        <p:nvPicPr>
          <p:cNvPr id="2103" name="Picture 6" descr="Samsung Logo, symbol, meaning, history, PNG, brand">
            <a:extLst>
              <a:ext uri="{FF2B5EF4-FFF2-40B4-BE49-F238E27FC236}">
                <a16:creationId xmlns:a16="http://schemas.microsoft.com/office/drawing/2014/main" id="{8D0BCE82-653E-1528-A6D0-F644B199DA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63361" y="2494587"/>
            <a:ext cx="753872" cy="424053"/>
          </a:xfrm>
          <a:prstGeom prst="rect">
            <a:avLst/>
          </a:prstGeom>
          <a:noFill/>
          <a:extLst>
            <a:ext uri="{909E8E84-426E-40DD-AFC4-6F175D3DCCD1}">
              <a14:hiddenFill xmlns:a14="http://schemas.microsoft.com/office/drawing/2010/main">
                <a:solidFill>
                  <a:srgbClr val="FFFFFF"/>
                </a:solidFill>
              </a14:hiddenFill>
            </a:ext>
          </a:extLst>
        </p:spPr>
      </p:pic>
      <p:pic>
        <p:nvPicPr>
          <p:cNvPr id="2104" name="Picture 50" descr="Best Vodafone Australia 4G Apn Settings For Mobile Phone (iPhone and ...">
            <a:extLst>
              <a:ext uri="{FF2B5EF4-FFF2-40B4-BE49-F238E27FC236}">
                <a16:creationId xmlns:a16="http://schemas.microsoft.com/office/drawing/2014/main" id="{961DEBE4-5D0D-9EEC-0653-8AF1F45D454D}"/>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454160" y="3646642"/>
            <a:ext cx="378333" cy="212812"/>
          </a:xfrm>
          <a:prstGeom prst="rect">
            <a:avLst/>
          </a:prstGeom>
          <a:noFill/>
          <a:extLst>
            <a:ext uri="{909E8E84-426E-40DD-AFC4-6F175D3DCCD1}">
              <a14:hiddenFill xmlns:a14="http://schemas.microsoft.com/office/drawing/2010/main">
                <a:solidFill>
                  <a:srgbClr val="FFFFFF"/>
                </a:solidFill>
              </a14:hiddenFill>
            </a:ext>
          </a:extLst>
        </p:spPr>
      </p:pic>
      <p:pic>
        <p:nvPicPr>
          <p:cNvPr id="2105" name="Picture 32" descr="Parallel Wireless">
            <a:extLst>
              <a:ext uri="{FF2B5EF4-FFF2-40B4-BE49-F238E27FC236}">
                <a16:creationId xmlns:a16="http://schemas.microsoft.com/office/drawing/2014/main" id="{A8A685D7-1414-BFB4-F6AB-91A9F3C4D74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300014" y="3477654"/>
            <a:ext cx="401139" cy="215351"/>
          </a:xfrm>
          <a:prstGeom prst="rect">
            <a:avLst/>
          </a:prstGeom>
          <a:noFill/>
          <a:extLst>
            <a:ext uri="{909E8E84-426E-40DD-AFC4-6F175D3DCCD1}">
              <a14:hiddenFill xmlns:a14="http://schemas.microsoft.com/office/drawing/2010/main">
                <a:solidFill>
                  <a:srgbClr val="FFFFFF"/>
                </a:solidFill>
              </a14:hiddenFill>
            </a:ext>
          </a:extLst>
        </p:spPr>
      </p:pic>
      <p:pic>
        <p:nvPicPr>
          <p:cNvPr id="2106" name="Picture 8" descr="Mavenir - Event Guides">
            <a:extLst>
              <a:ext uri="{FF2B5EF4-FFF2-40B4-BE49-F238E27FC236}">
                <a16:creationId xmlns:a16="http://schemas.microsoft.com/office/drawing/2014/main" id="{121223BF-B274-EC1F-D786-9DC7626EEF2B}"/>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6948805" y="3888140"/>
            <a:ext cx="262142" cy="47956"/>
          </a:xfrm>
          <a:prstGeom prst="rect">
            <a:avLst/>
          </a:prstGeom>
          <a:noFill/>
          <a:extLst>
            <a:ext uri="{909E8E84-426E-40DD-AFC4-6F175D3DCCD1}">
              <a14:hiddenFill xmlns:a14="http://schemas.microsoft.com/office/drawing/2010/main">
                <a:solidFill>
                  <a:srgbClr val="FFFFFF"/>
                </a:solidFill>
              </a14:hiddenFill>
            </a:ext>
          </a:extLst>
        </p:spPr>
      </p:pic>
      <p:pic>
        <p:nvPicPr>
          <p:cNvPr id="2107" name="Picture 62" descr="Etisalat Logo Png">
            <a:extLst>
              <a:ext uri="{FF2B5EF4-FFF2-40B4-BE49-F238E27FC236}">
                <a16:creationId xmlns:a16="http://schemas.microsoft.com/office/drawing/2014/main" id="{50A123BB-CC73-55E8-FE47-ED79BB0C1786}"/>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148743" y="3896053"/>
            <a:ext cx="458044" cy="324598"/>
          </a:xfrm>
          <a:prstGeom prst="rect">
            <a:avLst/>
          </a:prstGeom>
          <a:noFill/>
          <a:extLst>
            <a:ext uri="{909E8E84-426E-40DD-AFC4-6F175D3DCCD1}">
              <a14:hiddenFill xmlns:a14="http://schemas.microsoft.com/office/drawing/2010/main">
                <a:solidFill>
                  <a:srgbClr val="FFFFFF"/>
                </a:solidFill>
              </a14:hiddenFill>
            </a:ext>
          </a:extLst>
        </p:spPr>
      </p:pic>
      <p:pic>
        <p:nvPicPr>
          <p:cNvPr id="2108" name="Picture 36" descr="Home | CPM">
            <a:extLst>
              <a:ext uri="{FF2B5EF4-FFF2-40B4-BE49-F238E27FC236}">
                <a16:creationId xmlns:a16="http://schemas.microsoft.com/office/drawing/2014/main" id="{0D94558F-0C4F-A46D-3FDA-D243BCD1C7F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183792" y="4183803"/>
            <a:ext cx="453854" cy="61980"/>
          </a:xfrm>
          <a:prstGeom prst="rect">
            <a:avLst/>
          </a:prstGeom>
          <a:noFill/>
          <a:extLst>
            <a:ext uri="{909E8E84-426E-40DD-AFC4-6F175D3DCCD1}">
              <a14:hiddenFill xmlns:a14="http://schemas.microsoft.com/office/drawing/2010/main">
                <a:solidFill>
                  <a:srgbClr val="FFFFFF"/>
                </a:solidFill>
              </a14:hiddenFill>
            </a:ext>
          </a:extLst>
        </p:spPr>
      </p:pic>
      <p:pic>
        <p:nvPicPr>
          <p:cNvPr id="2109" name="Picture 62" descr="Etisalat Logo Png">
            <a:extLst>
              <a:ext uri="{FF2B5EF4-FFF2-40B4-BE49-F238E27FC236}">
                <a16:creationId xmlns:a16="http://schemas.microsoft.com/office/drawing/2014/main" id="{C144706E-932F-2D1F-2109-B8129B7DDAB5}"/>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238290" y="3344957"/>
            <a:ext cx="569097" cy="403297"/>
          </a:xfrm>
          <a:prstGeom prst="rect">
            <a:avLst/>
          </a:prstGeom>
          <a:noFill/>
          <a:extLst>
            <a:ext uri="{909E8E84-426E-40DD-AFC4-6F175D3DCCD1}">
              <a14:hiddenFill xmlns:a14="http://schemas.microsoft.com/office/drawing/2010/main">
                <a:solidFill>
                  <a:srgbClr val="FFFFFF"/>
                </a:solidFill>
              </a14:hiddenFill>
            </a:ext>
          </a:extLst>
        </p:spPr>
      </p:pic>
      <p:pic>
        <p:nvPicPr>
          <p:cNvPr id="2110" name="Picture 32" descr="Parallel Wireless">
            <a:extLst>
              <a:ext uri="{FF2B5EF4-FFF2-40B4-BE49-F238E27FC236}">
                <a16:creationId xmlns:a16="http://schemas.microsoft.com/office/drawing/2014/main" id="{3F69C4C0-8C44-7571-EB00-2F69BBFC523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422610" y="3232901"/>
            <a:ext cx="487379" cy="261649"/>
          </a:xfrm>
          <a:prstGeom prst="rect">
            <a:avLst/>
          </a:prstGeom>
          <a:noFill/>
          <a:extLst>
            <a:ext uri="{909E8E84-426E-40DD-AFC4-6F175D3DCCD1}">
              <a14:hiddenFill xmlns:a14="http://schemas.microsoft.com/office/drawing/2010/main">
                <a:solidFill>
                  <a:srgbClr val="FFFFFF"/>
                </a:solidFill>
              </a14:hiddenFill>
            </a:ext>
          </a:extLst>
        </p:spPr>
      </p:pic>
      <p:pic>
        <p:nvPicPr>
          <p:cNvPr id="2111" name="Picture 8" descr="Mavenir - Event Guides">
            <a:extLst>
              <a:ext uri="{FF2B5EF4-FFF2-40B4-BE49-F238E27FC236}">
                <a16:creationId xmlns:a16="http://schemas.microsoft.com/office/drawing/2014/main" id="{E26755B1-9F52-9D32-6C04-D74BC90B0524}"/>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7800557" y="4701880"/>
            <a:ext cx="639511" cy="116992"/>
          </a:xfrm>
          <a:prstGeom prst="rect">
            <a:avLst/>
          </a:prstGeom>
          <a:noFill/>
          <a:extLst>
            <a:ext uri="{909E8E84-426E-40DD-AFC4-6F175D3DCCD1}">
              <a14:hiddenFill xmlns:a14="http://schemas.microsoft.com/office/drawing/2010/main">
                <a:solidFill>
                  <a:srgbClr val="FFFFFF"/>
                </a:solidFill>
              </a14:hiddenFill>
            </a:ext>
          </a:extLst>
        </p:spPr>
      </p:pic>
      <p:pic>
        <p:nvPicPr>
          <p:cNvPr id="2112" name="Picture 8" descr="Mavenir - Event Guides">
            <a:extLst>
              <a:ext uri="{FF2B5EF4-FFF2-40B4-BE49-F238E27FC236}">
                <a16:creationId xmlns:a16="http://schemas.microsoft.com/office/drawing/2014/main" id="{37BD1EF4-A413-1E4A-4F25-39F0685E006F}"/>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9571452" y="3872310"/>
            <a:ext cx="639511" cy="116992"/>
          </a:xfrm>
          <a:prstGeom prst="rect">
            <a:avLst/>
          </a:prstGeom>
          <a:noFill/>
          <a:extLst>
            <a:ext uri="{909E8E84-426E-40DD-AFC4-6F175D3DCCD1}">
              <a14:hiddenFill xmlns:a14="http://schemas.microsoft.com/office/drawing/2010/main">
                <a:solidFill>
                  <a:srgbClr val="FFFFFF"/>
                </a:solidFill>
              </a14:hiddenFill>
            </a:ext>
          </a:extLst>
        </p:spPr>
      </p:pic>
      <p:pic>
        <p:nvPicPr>
          <p:cNvPr id="2113" name="Picture 8" descr="Mavenir - Event Guides">
            <a:extLst>
              <a:ext uri="{FF2B5EF4-FFF2-40B4-BE49-F238E27FC236}">
                <a16:creationId xmlns:a16="http://schemas.microsoft.com/office/drawing/2014/main" id="{AD1B45FA-F976-1690-6A74-B547B63E71C8}"/>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8531833" y="3547950"/>
            <a:ext cx="533041" cy="97514"/>
          </a:xfrm>
          <a:prstGeom prst="rect">
            <a:avLst/>
          </a:prstGeom>
          <a:noFill/>
          <a:extLst>
            <a:ext uri="{909E8E84-426E-40DD-AFC4-6F175D3DCCD1}">
              <a14:hiddenFill xmlns:a14="http://schemas.microsoft.com/office/drawing/2010/main">
                <a:solidFill>
                  <a:srgbClr val="FFFFFF"/>
                </a:solidFill>
              </a14:hiddenFill>
            </a:ext>
          </a:extLst>
        </p:spPr>
      </p:pic>
      <p:pic>
        <p:nvPicPr>
          <p:cNvPr id="2114" name="Picture 86" descr="Axiata Logo Xl Png - Gudang Gambar Vector PNG">
            <a:extLst>
              <a:ext uri="{FF2B5EF4-FFF2-40B4-BE49-F238E27FC236}">
                <a16:creationId xmlns:a16="http://schemas.microsoft.com/office/drawing/2014/main" id="{E19B7755-77BC-2D1B-03FF-FD91A8938119}"/>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9576981" y="4152404"/>
            <a:ext cx="493097" cy="328731"/>
          </a:xfrm>
          <a:prstGeom prst="rect">
            <a:avLst/>
          </a:prstGeom>
          <a:noFill/>
          <a:extLst>
            <a:ext uri="{909E8E84-426E-40DD-AFC4-6F175D3DCCD1}">
              <a14:hiddenFill xmlns:a14="http://schemas.microsoft.com/office/drawing/2010/main">
                <a:solidFill>
                  <a:srgbClr val="FFFFFF"/>
                </a:solidFill>
              </a14:hiddenFill>
            </a:ext>
          </a:extLst>
        </p:spPr>
      </p:pic>
      <p:pic>
        <p:nvPicPr>
          <p:cNvPr id="2115" name="Picture 8" descr="Mavenir - Event Guides">
            <a:extLst>
              <a:ext uri="{FF2B5EF4-FFF2-40B4-BE49-F238E27FC236}">
                <a16:creationId xmlns:a16="http://schemas.microsoft.com/office/drawing/2014/main" id="{CB4A613F-73F4-CF3C-FF87-819EBE8A5DF1}"/>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9496840" y="4499114"/>
            <a:ext cx="639511" cy="116992"/>
          </a:xfrm>
          <a:prstGeom prst="rect">
            <a:avLst/>
          </a:prstGeom>
          <a:noFill/>
          <a:extLst>
            <a:ext uri="{909E8E84-426E-40DD-AFC4-6F175D3DCCD1}">
              <a14:hiddenFill xmlns:a14="http://schemas.microsoft.com/office/drawing/2010/main">
                <a:solidFill>
                  <a:srgbClr val="FFFFFF"/>
                </a:solidFill>
              </a14:hiddenFill>
            </a:ext>
          </a:extLst>
        </p:spPr>
      </p:pic>
      <p:sp>
        <p:nvSpPr>
          <p:cNvPr id="2116" name="TextBox 2115">
            <a:extLst>
              <a:ext uri="{FF2B5EF4-FFF2-40B4-BE49-F238E27FC236}">
                <a16:creationId xmlns:a16="http://schemas.microsoft.com/office/drawing/2014/main" id="{EAD1416D-574C-3C21-10E6-9B3DC15E6FB0}"/>
              </a:ext>
            </a:extLst>
          </p:cNvPr>
          <p:cNvSpPr txBox="1"/>
          <p:nvPr/>
        </p:nvSpPr>
        <p:spPr>
          <a:xfrm>
            <a:off x="7899527" y="3675860"/>
            <a:ext cx="1406061" cy="246221"/>
          </a:xfrm>
          <a:prstGeom prst="rect">
            <a:avLst/>
          </a:prstGeom>
          <a:noFill/>
        </p:spPr>
        <p:txBody>
          <a:bodyPr wrap="square" rtlCol="0">
            <a:spAutoFit/>
          </a:bodyPr>
          <a:lstStyle/>
          <a:p>
            <a:pPr algn="ctr"/>
            <a:r>
              <a:rPr lang="en-US" sz="1000" dirty="0">
                <a:latin typeface="Teshrin AR+LT" panose="02000000000000000000" pitchFamily="2" charset="-78"/>
                <a:ea typeface="Teshrin AR+LT" panose="02000000000000000000" pitchFamily="2" charset="-78"/>
                <a:cs typeface="Teshrin AR+LT" panose="02000000000000000000" pitchFamily="2" charset="-78"/>
              </a:rPr>
              <a:t>4G/5G &gt; 10k sites</a:t>
            </a:r>
          </a:p>
        </p:txBody>
      </p:sp>
      <p:sp>
        <p:nvSpPr>
          <p:cNvPr id="2117" name="TextBox 2116">
            <a:extLst>
              <a:ext uri="{FF2B5EF4-FFF2-40B4-BE49-F238E27FC236}">
                <a16:creationId xmlns:a16="http://schemas.microsoft.com/office/drawing/2014/main" id="{95745623-8A06-A87B-C0DE-98390B88E74C}"/>
              </a:ext>
            </a:extLst>
          </p:cNvPr>
          <p:cNvSpPr txBox="1"/>
          <p:nvPr/>
        </p:nvSpPr>
        <p:spPr>
          <a:xfrm>
            <a:off x="10630682" y="3243944"/>
            <a:ext cx="1406061" cy="246221"/>
          </a:xfrm>
          <a:prstGeom prst="rect">
            <a:avLst/>
          </a:prstGeom>
          <a:noFill/>
        </p:spPr>
        <p:txBody>
          <a:bodyPr wrap="square" rtlCol="0">
            <a:spAutoFit/>
          </a:bodyPr>
          <a:lstStyle/>
          <a:p>
            <a:pPr algn="ctr"/>
            <a:r>
              <a:rPr lang="en-US" sz="1000" dirty="0">
                <a:latin typeface="Teshrin AR+LT" panose="02000000000000000000" pitchFamily="2" charset="-78"/>
                <a:ea typeface="Teshrin AR+LT" panose="02000000000000000000" pitchFamily="2" charset="-78"/>
                <a:cs typeface="Teshrin AR+LT" panose="02000000000000000000" pitchFamily="2" charset="-78"/>
              </a:rPr>
              <a:t>4G/5G &gt; 40k sites</a:t>
            </a:r>
          </a:p>
        </p:txBody>
      </p:sp>
      <p:pic>
        <p:nvPicPr>
          <p:cNvPr id="2118" name="Picture 10" descr="Jobs I Rakuten Symphony IS BU career">
            <a:extLst>
              <a:ext uri="{FF2B5EF4-FFF2-40B4-BE49-F238E27FC236}">
                <a16:creationId xmlns:a16="http://schemas.microsoft.com/office/drawing/2014/main" id="{3E149C7C-966E-1DB6-1438-F95373B82D5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6572" y="3246813"/>
            <a:ext cx="1062494" cy="202661"/>
          </a:xfrm>
          <a:prstGeom prst="rect">
            <a:avLst/>
          </a:prstGeom>
          <a:noFill/>
          <a:extLst>
            <a:ext uri="{909E8E84-426E-40DD-AFC4-6F175D3DCCD1}">
              <a14:hiddenFill xmlns:a14="http://schemas.microsoft.com/office/drawing/2010/main">
                <a:solidFill>
                  <a:srgbClr val="FFFFFF"/>
                </a:solidFill>
              </a14:hiddenFill>
            </a:ext>
          </a:extLst>
        </p:spPr>
      </p:pic>
      <p:sp>
        <p:nvSpPr>
          <p:cNvPr id="2119" name="TextBox 2118">
            <a:extLst>
              <a:ext uri="{FF2B5EF4-FFF2-40B4-BE49-F238E27FC236}">
                <a16:creationId xmlns:a16="http://schemas.microsoft.com/office/drawing/2014/main" id="{982D2D29-01E8-B98C-BD83-D64F20B779C0}"/>
              </a:ext>
            </a:extLst>
          </p:cNvPr>
          <p:cNvSpPr txBox="1"/>
          <p:nvPr/>
        </p:nvSpPr>
        <p:spPr>
          <a:xfrm>
            <a:off x="10124039" y="3714740"/>
            <a:ext cx="1406061" cy="246221"/>
          </a:xfrm>
          <a:prstGeom prst="rect">
            <a:avLst/>
          </a:prstGeom>
          <a:noFill/>
        </p:spPr>
        <p:txBody>
          <a:bodyPr wrap="square" rtlCol="0">
            <a:spAutoFit/>
          </a:bodyPr>
          <a:lstStyle/>
          <a:p>
            <a:pPr algn="ctr"/>
            <a:r>
              <a:rPr lang="en-US" sz="1000" dirty="0">
                <a:latin typeface="Teshrin AR+LT" panose="02000000000000000000" pitchFamily="2" charset="-78"/>
                <a:ea typeface="Teshrin AR+LT" panose="02000000000000000000" pitchFamily="2" charset="-78"/>
                <a:cs typeface="Teshrin AR+LT" panose="02000000000000000000" pitchFamily="2" charset="-78"/>
              </a:rPr>
              <a:t>4G/5G &gt; 20k sites</a:t>
            </a:r>
          </a:p>
        </p:txBody>
      </p:sp>
      <p:pic>
        <p:nvPicPr>
          <p:cNvPr id="2120" name="Picture 32" descr="Parallel Wireless">
            <a:extLst>
              <a:ext uri="{FF2B5EF4-FFF2-40B4-BE49-F238E27FC236}">
                <a16:creationId xmlns:a16="http://schemas.microsoft.com/office/drawing/2014/main" id="{9E6BCD55-5BA9-216A-F4AB-FCD7E272FFD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409557" y="5012352"/>
            <a:ext cx="711362" cy="381894"/>
          </a:xfrm>
          <a:prstGeom prst="rect">
            <a:avLst/>
          </a:prstGeom>
          <a:noFill/>
          <a:extLst>
            <a:ext uri="{909E8E84-426E-40DD-AFC4-6F175D3DCCD1}">
              <a14:hiddenFill xmlns:a14="http://schemas.microsoft.com/office/drawing/2010/main">
                <a:solidFill>
                  <a:srgbClr val="FFFFFF"/>
                </a:solidFill>
              </a14:hiddenFill>
            </a:ext>
          </a:extLst>
        </p:spPr>
      </p:pic>
      <p:pic>
        <p:nvPicPr>
          <p:cNvPr id="2122" name="Picture 50" descr="Best Vodafone Australia 4G Apn Settings For Mobile Phone (iPhone and ...">
            <a:extLst>
              <a:ext uri="{FF2B5EF4-FFF2-40B4-BE49-F238E27FC236}">
                <a16:creationId xmlns:a16="http://schemas.microsoft.com/office/drawing/2014/main" id="{1B259154-94CB-D354-EF23-A1C22278EB00}"/>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979032" y="4004870"/>
            <a:ext cx="532866" cy="299737"/>
          </a:xfrm>
          <a:prstGeom prst="rect">
            <a:avLst/>
          </a:prstGeom>
          <a:noFill/>
          <a:extLst>
            <a:ext uri="{909E8E84-426E-40DD-AFC4-6F175D3DCCD1}">
              <a14:hiddenFill xmlns:a14="http://schemas.microsoft.com/office/drawing/2010/main">
                <a:solidFill>
                  <a:srgbClr val="FFFFFF"/>
                </a:solidFill>
              </a14:hiddenFill>
            </a:ext>
          </a:extLst>
        </p:spPr>
      </p:pic>
      <p:pic>
        <p:nvPicPr>
          <p:cNvPr id="2123" name="Picture 8" descr="Mavenir - Event Guides">
            <a:extLst>
              <a:ext uri="{FF2B5EF4-FFF2-40B4-BE49-F238E27FC236}">
                <a16:creationId xmlns:a16="http://schemas.microsoft.com/office/drawing/2014/main" id="{7012E413-5B8F-1D15-053F-744983DBAF82}"/>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8434226" y="4121321"/>
            <a:ext cx="639511" cy="116992"/>
          </a:xfrm>
          <a:prstGeom prst="rect">
            <a:avLst/>
          </a:prstGeom>
          <a:noFill/>
          <a:extLst>
            <a:ext uri="{909E8E84-426E-40DD-AFC4-6F175D3DCCD1}">
              <a14:hiddenFill xmlns:a14="http://schemas.microsoft.com/office/drawing/2010/main">
                <a:solidFill>
                  <a:srgbClr val="FFFFFF"/>
                </a:solidFill>
              </a14:hiddenFill>
            </a:ext>
          </a:extLst>
        </p:spPr>
      </p:pic>
      <p:cxnSp>
        <p:nvCxnSpPr>
          <p:cNvPr id="2124" name="Straight Arrow Connector 2123">
            <a:extLst>
              <a:ext uri="{FF2B5EF4-FFF2-40B4-BE49-F238E27FC236}">
                <a16:creationId xmlns:a16="http://schemas.microsoft.com/office/drawing/2014/main" id="{8360A1DA-2664-D027-78AB-33ED7CE789A1}"/>
              </a:ext>
            </a:extLst>
          </p:cNvPr>
          <p:cNvCxnSpPr>
            <a:cxnSpLocks/>
          </p:cNvCxnSpPr>
          <p:nvPr/>
        </p:nvCxnSpPr>
        <p:spPr>
          <a:xfrm flipV="1">
            <a:off x="7905190" y="3939882"/>
            <a:ext cx="183201" cy="42158"/>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1594" name="Picture 76" descr="Jio Logo, symbol, meaning, history, PNG, brand">
            <a:extLst>
              <a:ext uri="{FF2B5EF4-FFF2-40B4-BE49-F238E27FC236}">
                <a16:creationId xmlns:a16="http://schemas.microsoft.com/office/drawing/2014/main" id="{2D44F43B-7048-76E9-FD67-14DF88BF8FC5}"/>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7455958" y="3834726"/>
            <a:ext cx="603907" cy="339698"/>
          </a:xfrm>
          <a:prstGeom prst="rect">
            <a:avLst/>
          </a:prstGeom>
          <a:noFill/>
          <a:extLst>
            <a:ext uri="{909E8E84-426E-40DD-AFC4-6F175D3DCCD1}">
              <a14:hiddenFill xmlns:a14="http://schemas.microsoft.com/office/drawing/2010/main">
                <a:solidFill>
                  <a:srgbClr val="FFFFFF"/>
                </a:solidFill>
              </a14:hiddenFill>
            </a:ext>
          </a:extLst>
        </p:spPr>
      </p:pic>
      <p:cxnSp>
        <p:nvCxnSpPr>
          <p:cNvPr id="2127" name="Straight Arrow Connector 2126">
            <a:extLst>
              <a:ext uri="{FF2B5EF4-FFF2-40B4-BE49-F238E27FC236}">
                <a16:creationId xmlns:a16="http://schemas.microsoft.com/office/drawing/2014/main" id="{403FB3D0-12C5-449F-0373-1EE356790675}"/>
              </a:ext>
            </a:extLst>
          </p:cNvPr>
          <p:cNvCxnSpPr>
            <a:cxnSpLocks/>
            <a:endCxn id="931" idx="32"/>
          </p:cNvCxnSpPr>
          <p:nvPr/>
        </p:nvCxnSpPr>
        <p:spPr>
          <a:xfrm flipH="1" flipV="1">
            <a:off x="7324059" y="3860941"/>
            <a:ext cx="47691" cy="178260"/>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30" name="Straight Arrow Connector 2129">
            <a:extLst>
              <a:ext uri="{FF2B5EF4-FFF2-40B4-BE49-F238E27FC236}">
                <a16:creationId xmlns:a16="http://schemas.microsoft.com/office/drawing/2014/main" id="{A5CD26C8-9CB8-9A4E-8A33-EEA4704AEAB1}"/>
              </a:ext>
            </a:extLst>
          </p:cNvPr>
          <p:cNvCxnSpPr>
            <a:cxnSpLocks/>
          </p:cNvCxnSpPr>
          <p:nvPr/>
        </p:nvCxnSpPr>
        <p:spPr>
          <a:xfrm flipV="1">
            <a:off x="7095263" y="3750769"/>
            <a:ext cx="36403" cy="63516"/>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 name="Title 22">
            <a:extLst>
              <a:ext uri="{FF2B5EF4-FFF2-40B4-BE49-F238E27FC236}">
                <a16:creationId xmlns:a16="http://schemas.microsoft.com/office/drawing/2014/main" id="{ED4B1290-0EE5-FC33-9122-D1E2C1D3FE01}"/>
              </a:ext>
            </a:extLst>
          </p:cNvPr>
          <p:cNvSpPr txBox="1">
            <a:spLocks/>
          </p:cNvSpPr>
          <p:nvPr/>
        </p:nvSpPr>
        <p:spPr>
          <a:xfrm>
            <a:off x="857301" y="682491"/>
            <a:ext cx="10466798" cy="754228"/>
          </a:xfrm>
          <a:prstGeom prst="rect">
            <a:avLst/>
          </a:prstGeom>
        </p:spPr>
        <p:txBody>
          <a:bodyPr anchor="t">
            <a:normAutofit fontScale="92500"/>
          </a:bodyPr>
          <a:lstStyle>
            <a:lvl1pPr algn="l" defTabSz="914400" rtl="0" eaLnBrk="1" latinLnBrk="0" hangingPunct="1">
              <a:lnSpc>
                <a:spcPct val="80000"/>
              </a:lnSpc>
              <a:spcBef>
                <a:spcPct val="0"/>
              </a:spcBef>
              <a:buNone/>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GB" sz="22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12 deployments in the US, Japan, India, and the EU with over 100k sites. </a:t>
            </a:r>
          </a:p>
          <a:p>
            <a:pPr marL="0" marR="0" lvl="0" indent="0" algn="l" defTabSz="914400" rtl="0" eaLnBrk="1" fontAlgn="auto" latinLnBrk="0" hangingPunct="1">
              <a:lnSpc>
                <a:spcPct val="80000"/>
              </a:lnSpc>
              <a:spcBef>
                <a:spcPct val="0"/>
              </a:spcBef>
              <a:spcAft>
                <a:spcPts val="0"/>
              </a:spcAft>
              <a:buClrTx/>
              <a:buSzTx/>
              <a:buFontTx/>
              <a:buNone/>
              <a:tabLst/>
              <a:defRPr/>
            </a:pPr>
            <a:r>
              <a:rPr lang="en-GB" sz="22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More than 30 trials in multiple countries. Rakuten, Samsung &amp; Mavenir leading</a:t>
            </a:r>
            <a:r>
              <a:rPr lang="en-GB" sz="20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a:t>
            </a:r>
            <a:endParaRPr kumimoji="0" lang="en-US" sz="2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6" name="Rectangle 15">
            <a:extLst>
              <a:ext uri="{FF2B5EF4-FFF2-40B4-BE49-F238E27FC236}">
                <a16:creationId xmlns:a16="http://schemas.microsoft.com/office/drawing/2014/main" id="{52AF63C2-9F53-52E0-2731-2B697E4D5C72}"/>
              </a:ext>
            </a:extLst>
          </p:cNvPr>
          <p:cNvSpPr/>
          <p:nvPr/>
        </p:nvSpPr>
        <p:spPr>
          <a:xfrm>
            <a:off x="5669285" y="6159338"/>
            <a:ext cx="260957" cy="106995"/>
          </a:xfrm>
          <a:prstGeom prst="rect">
            <a:avLst/>
          </a:prstGeom>
          <a:solidFill>
            <a:srgbClr val="8FC24B"/>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17" name="Rectangle 16">
            <a:extLst>
              <a:ext uri="{FF2B5EF4-FFF2-40B4-BE49-F238E27FC236}">
                <a16:creationId xmlns:a16="http://schemas.microsoft.com/office/drawing/2014/main" id="{F8C316B7-8097-D3CE-13AB-9A9B1CC59712}"/>
              </a:ext>
            </a:extLst>
          </p:cNvPr>
          <p:cNvSpPr/>
          <p:nvPr/>
        </p:nvSpPr>
        <p:spPr>
          <a:xfrm>
            <a:off x="5991471" y="6052747"/>
            <a:ext cx="1180238"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0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Commercial</a:t>
            </a:r>
          </a:p>
        </p:txBody>
      </p:sp>
      <p:sp>
        <p:nvSpPr>
          <p:cNvPr id="18" name="Rectangle 17">
            <a:extLst>
              <a:ext uri="{FF2B5EF4-FFF2-40B4-BE49-F238E27FC236}">
                <a16:creationId xmlns:a16="http://schemas.microsoft.com/office/drawing/2014/main" id="{933D942A-4A81-60B0-80F6-B7DB322DB124}"/>
              </a:ext>
            </a:extLst>
          </p:cNvPr>
          <p:cNvSpPr/>
          <p:nvPr/>
        </p:nvSpPr>
        <p:spPr>
          <a:xfrm>
            <a:off x="6875217" y="6159338"/>
            <a:ext cx="260957" cy="106995"/>
          </a:xfrm>
          <a:prstGeom prst="rect">
            <a:avLst/>
          </a:prstGeom>
          <a:solidFill>
            <a:srgbClr val="FFC354"/>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19" name="Rectangle 18">
            <a:extLst>
              <a:ext uri="{FF2B5EF4-FFF2-40B4-BE49-F238E27FC236}">
                <a16:creationId xmlns:a16="http://schemas.microsoft.com/office/drawing/2014/main" id="{272C7D86-6D07-3AD0-F48A-EBAA01A044B6}"/>
              </a:ext>
            </a:extLst>
          </p:cNvPr>
          <p:cNvSpPr/>
          <p:nvPr/>
        </p:nvSpPr>
        <p:spPr>
          <a:xfrm>
            <a:off x="7197403" y="6052747"/>
            <a:ext cx="1180235"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0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Trial ongoing</a:t>
            </a:r>
          </a:p>
        </p:txBody>
      </p:sp>
      <p:sp>
        <p:nvSpPr>
          <p:cNvPr id="20" name="Rectangle 19">
            <a:extLst>
              <a:ext uri="{FF2B5EF4-FFF2-40B4-BE49-F238E27FC236}">
                <a16:creationId xmlns:a16="http://schemas.microsoft.com/office/drawing/2014/main" id="{4E08C53D-E833-933D-1FCC-1F848515D1DD}"/>
              </a:ext>
            </a:extLst>
          </p:cNvPr>
          <p:cNvSpPr/>
          <p:nvPr/>
        </p:nvSpPr>
        <p:spPr>
          <a:xfrm>
            <a:off x="8146441" y="6159338"/>
            <a:ext cx="260957" cy="106995"/>
          </a:xfrm>
          <a:prstGeom prst="rect">
            <a:avLst/>
          </a:prstGeom>
          <a:solidFill>
            <a:srgbClr val="F9F37B"/>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200">
              <a:latin typeface="Teshrin AR+LT" panose="02000000000000000000" pitchFamily="2" charset="-78"/>
              <a:ea typeface="Teshrin AR+LT" panose="02000000000000000000" pitchFamily="2" charset="-78"/>
              <a:cs typeface="Teshrin AR+LT" panose="02000000000000000000" pitchFamily="2" charset="-78"/>
            </a:endParaRPr>
          </a:p>
        </p:txBody>
      </p:sp>
      <p:sp>
        <p:nvSpPr>
          <p:cNvPr id="21" name="Rectangle 20">
            <a:extLst>
              <a:ext uri="{FF2B5EF4-FFF2-40B4-BE49-F238E27FC236}">
                <a16:creationId xmlns:a16="http://schemas.microsoft.com/office/drawing/2014/main" id="{0A51EB0A-42F6-77EC-BE50-321D5523C8BF}"/>
              </a:ext>
            </a:extLst>
          </p:cNvPr>
          <p:cNvSpPr/>
          <p:nvPr/>
        </p:nvSpPr>
        <p:spPr>
          <a:xfrm>
            <a:off x="8468625" y="6052747"/>
            <a:ext cx="1180235"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0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Trial plans</a:t>
            </a:r>
          </a:p>
        </p:txBody>
      </p:sp>
      <p:cxnSp>
        <p:nvCxnSpPr>
          <p:cNvPr id="22" name="Straight Arrow Connector 21">
            <a:extLst>
              <a:ext uri="{FF2B5EF4-FFF2-40B4-BE49-F238E27FC236}">
                <a16:creationId xmlns:a16="http://schemas.microsoft.com/office/drawing/2014/main" id="{95843B4C-257E-4466-E11D-A886A10293F8}"/>
              </a:ext>
            </a:extLst>
          </p:cNvPr>
          <p:cNvCxnSpPr>
            <a:cxnSpLocks/>
          </p:cNvCxnSpPr>
          <p:nvPr/>
        </p:nvCxnSpPr>
        <p:spPr>
          <a:xfrm flipV="1">
            <a:off x="3077136" y="4481135"/>
            <a:ext cx="520010" cy="38560"/>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89CD7573-AE11-F69C-6AB1-284ADFE4B66D}"/>
              </a:ext>
            </a:extLst>
          </p:cNvPr>
          <p:cNvCxnSpPr>
            <a:cxnSpLocks/>
          </p:cNvCxnSpPr>
          <p:nvPr/>
        </p:nvCxnSpPr>
        <p:spPr>
          <a:xfrm flipV="1">
            <a:off x="3162652" y="4935017"/>
            <a:ext cx="433077" cy="35962"/>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1C471493-70BE-5210-7AF0-400CB28BBF5E}"/>
              </a:ext>
            </a:extLst>
          </p:cNvPr>
          <p:cNvCxnSpPr>
            <a:cxnSpLocks/>
          </p:cNvCxnSpPr>
          <p:nvPr/>
        </p:nvCxnSpPr>
        <p:spPr>
          <a:xfrm flipH="1" flipV="1">
            <a:off x="3855340" y="5655200"/>
            <a:ext cx="298971" cy="250300"/>
          </a:xfrm>
          <a:prstGeom prst="straightConnector1">
            <a:avLst/>
          </a:prstGeom>
          <a:ln>
            <a:solidFill>
              <a:schemeClr val="tx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242ED978-37CF-16CF-2C48-FF7E11E36AA0}"/>
              </a:ext>
            </a:extLst>
          </p:cNvPr>
          <p:cNvSpPr/>
          <p:nvPr/>
        </p:nvSpPr>
        <p:spPr>
          <a:xfrm>
            <a:off x="564394" y="4167392"/>
            <a:ext cx="1714708" cy="1570157"/>
          </a:xfrm>
          <a:prstGeom prst="rect">
            <a:avLst/>
          </a:prstGeom>
          <a:solidFill>
            <a:schemeClr val="bg1"/>
          </a:solid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&gt;100k sites: </a:t>
            </a:r>
          </a:p>
          <a:p>
            <a:pPr marL="628650" lvl="1" indent="-171450">
              <a:buClr>
                <a:schemeClr val="bg1"/>
              </a:buClr>
              <a:buFont typeface="Wingdings" panose="05000000000000000000" pitchFamily="2" charset="2"/>
              <a:buChar char="§"/>
            </a:pPr>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(&gt;50k), </a:t>
            </a:r>
          </a:p>
          <a:p>
            <a:pPr marL="628650" lvl="1" indent="-171450">
              <a:buClr>
                <a:schemeClr val="bg1"/>
              </a:buClr>
              <a:buFont typeface="Wingdings" panose="05000000000000000000" pitchFamily="2" charset="2"/>
              <a:buChar char="§"/>
            </a:pPr>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(30k), </a:t>
            </a:r>
          </a:p>
          <a:p>
            <a:pPr marL="628650" lvl="1" indent="-171450">
              <a:buClr>
                <a:schemeClr val="bg1"/>
              </a:buClr>
              <a:buFont typeface="Wingdings" panose="05000000000000000000" pitchFamily="2" charset="2"/>
              <a:buChar char="§"/>
            </a:pPr>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(target 30k),</a:t>
            </a:r>
          </a:p>
          <a:p>
            <a:pPr marL="628650" lvl="1" indent="-171450">
              <a:buClr>
                <a:schemeClr val="bg1"/>
              </a:buClr>
              <a:buFont typeface="Wingdings" panose="05000000000000000000" pitchFamily="2" charset="2"/>
              <a:buChar char="§"/>
            </a:pPr>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(23k), </a:t>
            </a:r>
          </a:p>
          <a:p>
            <a:pPr marL="628650" lvl="1" indent="-171450">
              <a:buClr>
                <a:schemeClr val="bg1"/>
              </a:buClr>
              <a:buFont typeface="Wingdings" panose="05000000000000000000" pitchFamily="2" charset="2"/>
              <a:buChar char="§"/>
            </a:pPr>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(&gt;10k), </a:t>
            </a:r>
          </a:p>
          <a:p>
            <a:pPr marL="628650" lvl="1" indent="-171450">
              <a:buClr>
                <a:schemeClr val="bg1"/>
              </a:buClr>
              <a:buFont typeface="Wingdings" panose="05000000000000000000" pitchFamily="2" charset="2"/>
              <a:buChar char="§"/>
            </a:pPr>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(&gt;10k), </a:t>
            </a:r>
          </a:p>
          <a:p>
            <a:pPr marL="628650" lvl="1" indent="-171450">
              <a:buClr>
                <a:schemeClr val="bg1"/>
              </a:buClr>
              <a:buFont typeface="Wingdings" panose="05000000000000000000" pitchFamily="2" charset="2"/>
              <a:buChar char="§"/>
            </a:pPr>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(2.5k)</a:t>
            </a:r>
          </a:p>
        </p:txBody>
      </p:sp>
      <p:grpSp>
        <p:nvGrpSpPr>
          <p:cNvPr id="32" name="Group 31">
            <a:extLst>
              <a:ext uri="{FF2B5EF4-FFF2-40B4-BE49-F238E27FC236}">
                <a16:creationId xmlns:a16="http://schemas.microsoft.com/office/drawing/2014/main" id="{4CCF08E6-4AD0-2DA0-D817-0844F77658A3}"/>
              </a:ext>
            </a:extLst>
          </p:cNvPr>
          <p:cNvGrpSpPr/>
          <p:nvPr/>
        </p:nvGrpSpPr>
        <p:grpSpPr>
          <a:xfrm>
            <a:off x="8217233" y="1423555"/>
            <a:ext cx="3838412" cy="1465693"/>
            <a:chOff x="8353588" y="1423555"/>
            <a:chExt cx="3838412" cy="1465693"/>
          </a:xfrm>
        </p:grpSpPr>
        <p:sp>
          <p:nvSpPr>
            <p:cNvPr id="7" name="Rectangle 6">
              <a:extLst>
                <a:ext uri="{FF2B5EF4-FFF2-40B4-BE49-F238E27FC236}">
                  <a16:creationId xmlns:a16="http://schemas.microsoft.com/office/drawing/2014/main" id="{FBFF6937-C39F-3B5E-AEF9-6A587758C426}"/>
                </a:ext>
              </a:extLst>
            </p:cNvPr>
            <p:cNvSpPr/>
            <p:nvPr/>
          </p:nvSpPr>
          <p:spPr>
            <a:xfrm>
              <a:off x="8452394" y="1423555"/>
              <a:ext cx="3739606" cy="1465693"/>
            </a:xfrm>
            <a:prstGeom prst="rect">
              <a:avLst/>
            </a:prstGeom>
            <a:solidFill>
              <a:schemeClr val="bg1"/>
            </a:solid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         30% EU Network with </a:t>
              </a:r>
              <a:r>
                <a:rPr lang="en-US" sz="1200" dirty="0" err="1">
                  <a:solidFill>
                    <a:schemeClr val="tx1"/>
                  </a:solidFill>
                  <a:latin typeface="Teshrin AR+LT" panose="02000000000000000000" pitchFamily="2" charset="-78"/>
                  <a:ea typeface="Teshrin AR+LT" panose="02000000000000000000" pitchFamily="2" charset="-78"/>
                  <a:cs typeface="Teshrin AR+LT" panose="02000000000000000000" pitchFamily="2" charset="-78"/>
                </a:rPr>
                <a:t>OpenRAN</a:t>
              </a:r>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 by 2030</a:t>
              </a:r>
            </a:p>
            <a:p>
              <a:endPar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endParaRPr>
            </a:p>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         Up to 50% new sites </a:t>
              </a:r>
              <a:r>
                <a:rPr lang="en-US" sz="1200" dirty="0" err="1">
                  <a:solidFill>
                    <a:schemeClr val="tx1"/>
                  </a:solidFill>
                  <a:latin typeface="Teshrin AR+LT" panose="02000000000000000000" pitchFamily="2" charset="-78"/>
                  <a:ea typeface="Teshrin AR+LT" panose="02000000000000000000" pitchFamily="2" charset="-78"/>
                  <a:cs typeface="Teshrin AR+LT" panose="02000000000000000000" pitchFamily="2" charset="-78"/>
                </a:rPr>
                <a:t>OpenRAN</a:t>
              </a:r>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 by 2025</a:t>
              </a:r>
            </a:p>
            <a:p>
              <a:endPar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endParaRPr>
            </a:p>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         O-RAN equipment compliant by 2025</a:t>
              </a:r>
            </a:p>
            <a:p>
              <a:endPar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endParaRPr>
            </a:p>
            <a:p>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         </a:t>
              </a:r>
              <a:r>
                <a:rPr lang="en-US" sz="1200" dirty="0" err="1">
                  <a:solidFill>
                    <a:schemeClr val="tx1"/>
                  </a:solidFill>
                  <a:latin typeface="Teshrin AR+LT" panose="02000000000000000000" pitchFamily="2" charset="-78"/>
                  <a:ea typeface="Teshrin AR+LT" panose="02000000000000000000" pitchFamily="2" charset="-78"/>
                  <a:cs typeface="Teshrin AR+LT" panose="02000000000000000000" pitchFamily="2" charset="-78"/>
                </a:rPr>
                <a:t>Seleted</a:t>
              </a:r>
              <a:r>
                <a:rPr lang="en-US" sz="1200" dirty="0">
                  <a:solidFill>
                    <a:schemeClr val="tx1"/>
                  </a:solidFill>
                  <a:latin typeface="Teshrin AR+LT" panose="02000000000000000000" pitchFamily="2" charset="-78"/>
                  <a:ea typeface="Teshrin AR+LT" panose="02000000000000000000" pitchFamily="2" charset="-78"/>
                  <a:cs typeface="Teshrin AR+LT" panose="02000000000000000000" pitchFamily="2" charset="-78"/>
                </a:rPr>
                <a:t> Nokia in Germany, Mavenir rest of EU</a:t>
              </a:r>
            </a:p>
          </p:txBody>
        </p:sp>
        <p:pic>
          <p:nvPicPr>
            <p:cNvPr id="27" name="Picture 50" descr="Best Vodafone Australia 4G Apn Settings For Mobile Phone (iPhone and ...">
              <a:extLst>
                <a:ext uri="{FF2B5EF4-FFF2-40B4-BE49-F238E27FC236}">
                  <a16:creationId xmlns:a16="http://schemas.microsoft.com/office/drawing/2014/main" id="{C24D55B0-7F2B-258B-B725-F09B9D88968D}"/>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420085" y="1494311"/>
              <a:ext cx="416514" cy="23428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0" descr="Telefónica Logo PNG Vector (SVG) Free Download">
              <a:extLst>
                <a:ext uri="{FF2B5EF4-FFF2-40B4-BE49-F238E27FC236}">
                  <a16:creationId xmlns:a16="http://schemas.microsoft.com/office/drawing/2014/main" id="{2E3B86AF-7EBD-5F3F-92B7-48333F410AE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493110" y="1859839"/>
              <a:ext cx="270464" cy="27046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58" descr="Download Orange Logo in SVG Vector or PNG File Format - Logo.wine">
              <a:extLst>
                <a:ext uri="{FF2B5EF4-FFF2-40B4-BE49-F238E27FC236}">
                  <a16:creationId xmlns:a16="http://schemas.microsoft.com/office/drawing/2014/main" id="{353F0FF4-03D8-F5F2-572C-FE4F46343D71}"/>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8353588" y="2168996"/>
              <a:ext cx="527009" cy="35133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74">
              <a:extLst>
                <a:ext uri="{FF2B5EF4-FFF2-40B4-BE49-F238E27FC236}">
                  <a16:creationId xmlns:a16="http://schemas.microsoft.com/office/drawing/2014/main" id="{4DC67BAA-6F7C-FDB9-7F01-16B55CC88B24}"/>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8529745" y="2585914"/>
              <a:ext cx="197195" cy="234756"/>
            </a:xfrm>
            <a:prstGeom prst="rect">
              <a:avLst/>
            </a:prstGeom>
            <a:noFill/>
            <a:extLst>
              <a:ext uri="{909E8E84-426E-40DD-AFC4-6F175D3DCCD1}">
                <a14:hiddenFill xmlns:a14="http://schemas.microsoft.com/office/drawing/2010/main">
                  <a:solidFill>
                    <a:srgbClr val="FFFFFF"/>
                  </a:solidFill>
                </a14:hiddenFill>
              </a:ext>
            </a:extLst>
          </p:spPr>
        </p:pic>
      </p:grpSp>
      <p:pic>
        <p:nvPicPr>
          <p:cNvPr id="24" name="Picture 92" descr="Case Study: Rakuten Mobile Builds Out Cloud-Native Software-Driven ...">
            <a:extLst>
              <a:ext uri="{FF2B5EF4-FFF2-40B4-BE49-F238E27FC236}">
                <a16:creationId xmlns:a16="http://schemas.microsoft.com/office/drawing/2014/main" id="{75E8CF50-20C0-93EB-DFEE-923C18B386B0}"/>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629975" y="4439391"/>
            <a:ext cx="602901" cy="10244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2" descr="Dish Logo">
            <a:extLst>
              <a:ext uri="{FF2B5EF4-FFF2-40B4-BE49-F238E27FC236}">
                <a16:creationId xmlns:a16="http://schemas.microsoft.com/office/drawing/2014/main" id="{0E22B5A1-01C3-C660-2B9D-7B300D5D01A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9271" y="4523631"/>
            <a:ext cx="424308" cy="28295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0" descr="Airtel Logo Png">
            <a:extLst>
              <a:ext uri="{FF2B5EF4-FFF2-40B4-BE49-F238E27FC236}">
                <a16:creationId xmlns:a16="http://schemas.microsoft.com/office/drawing/2014/main" id="{8FC5C386-863C-F0FD-59C6-4CDE2267FF5C}"/>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727793" y="4811081"/>
            <a:ext cx="407265" cy="10605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Verizon Logo - PNG and Vector - Logo Download">
            <a:extLst>
              <a:ext uri="{FF2B5EF4-FFF2-40B4-BE49-F238E27FC236}">
                <a16:creationId xmlns:a16="http://schemas.microsoft.com/office/drawing/2014/main" id="{9C7D7F3B-F07F-C342-E436-FDF8F0A821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347" y="4763263"/>
            <a:ext cx="562157" cy="56215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90" descr="NTT DoCoMo logo">
            <a:extLst>
              <a:ext uri="{FF2B5EF4-FFF2-40B4-BE49-F238E27FC236}">
                <a16:creationId xmlns:a16="http://schemas.microsoft.com/office/drawing/2014/main" id="{32D5FB09-3A88-6A41-7483-3F1E357C4227}"/>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83018" y="5074216"/>
            <a:ext cx="496814" cy="27945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8" descr="Códigos, descontos e ofertas de cupom 1and1 para 2019">
            <a:extLst>
              <a:ext uri="{FF2B5EF4-FFF2-40B4-BE49-F238E27FC236}">
                <a16:creationId xmlns:a16="http://schemas.microsoft.com/office/drawing/2014/main" id="{D7DD23A3-76C3-5D1E-8D9B-2B4C44510E53}"/>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752881" y="5273593"/>
            <a:ext cx="357088" cy="24401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0" descr="Best Vodafone Australia 4G Apn Settings For Mobile Phone (iPhone and ...">
            <a:extLst>
              <a:ext uri="{FF2B5EF4-FFF2-40B4-BE49-F238E27FC236}">
                <a16:creationId xmlns:a16="http://schemas.microsoft.com/office/drawing/2014/main" id="{1B7C6870-12A9-B30E-90D8-A9169E753FD7}"/>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68726" y="5496220"/>
            <a:ext cx="325398" cy="183036"/>
          </a:xfrm>
          <a:prstGeom prst="rect">
            <a:avLst/>
          </a:prstGeom>
          <a:noFill/>
          <a:extLst>
            <a:ext uri="{909E8E84-426E-40DD-AFC4-6F175D3DCCD1}">
              <a14:hiddenFill xmlns:a14="http://schemas.microsoft.com/office/drawing/2010/main">
                <a:solidFill>
                  <a:srgbClr val="FFFFFF"/>
                </a:solidFill>
              </a14:hiddenFill>
            </a:ext>
          </a:extLst>
        </p:spPr>
      </p:pic>
      <p:sp>
        <p:nvSpPr>
          <p:cNvPr id="38" name="AutoShape 2">
            <a:extLst>
              <a:ext uri="{FF2B5EF4-FFF2-40B4-BE49-F238E27FC236}">
                <a16:creationId xmlns:a16="http://schemas.microsoft.com/office/drawing/2014/main" id="{05648CE3-330D-8C62-26D9-157F47082A80}"/>
              </a:ext>
            </a:extLst>
          </p:cNvPr>
          <p:cNvSpPr>
            <a:spLocks noChangeArrowheads="1"/>
          </p:cNvSpPr>
          <p:nvPr/>
        </p:nvSpPr>
        <p:spPr bwMode="gray">
          <a:xfrm>
            <a:off x="867090" y="199096"/>
            <a:ext cx="1760223" cy="250893"/>
          </a:xfrm>
          <a:prstGeom prst="homePlate">
            <a:avLst>
              <a:gd name="adj" fmla="val 40000"/>
            </a:avLst>
          </a:prstGeom>
          <a:noFill/>
          <a:ln w="28575" algn="ctr">
            <a:noFill/>
            <a:miter lim="800000"/>
            <a:headEnd/>
            <a:tailEnd/>
          </a:ln>
          <a:effectLst/>
        </p:spPr>
        <p:txBody>
          <a:bodyPr lIns="72000" tIns="0" rIns="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OpenRAN</a:t>
            </a:r>
            <a:r>
              <a:rPr kumimoji="0" lang="en-US" sz="1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Deployments</a:t>
            </a:r>
          </a:p>
        </p:txBody>
      </p:sp>
      <p:pic>
        <p:nvPicPr>
          <p:cNvPr id="14" name="Picture 6" descr="Samsung Logo, symbol, meaning, history, PNG, brand">
            <a:extLst>
              <a:ext uri="{FF2B5EF4-FFF2-40B4-BE49-F238E27FC236}">
                <a16:creationId xmlns:a16="http://schemas.microsoft.com/office/drawing/2014/main" id="{58DF25DE-FB4A-0B4C-4FA8-9A45F68D396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1662" y="3358430"/>
            <a:ext cx="753872" cy="424053"/>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descr="A purple and black logo&#10;&#10;Description automatically generated">
            <a:extLst>
              <a:ext uri="{FF2B5EF4-FFF2-40B4-BE49-F238E27FC236}">
                <a16:creationId xmlns:a16="http://schemas.microsoft.com/office/drawing/2014/main" id="{F7CEE356-2452-D8C9-5145-D199CA8685B9}"/>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7005325" y="3788790"/>
            <a:ext cx="123115" cy="75404"/>
          </a:xfrm>
          <a:prstGeom prst="rect">
            <a:avLst/>
          </a:prstGeom>
        </p:spPr>
      </p:pic>
      <p:pic>
        <p:nvPicPr>
          <p:cNvPr id="41" name="Picture 50" descr="Best Vodafone Australia 4G Apn Settings For Mobile Phone (iPhone and ...">
            <a:extLst>
              <a:ext uri="{FF2B5EF4-FFF2-40B4-BE49-F238E27FC236}">
                <a16:creationId xmlns:a16="http://schemas.microsoft.com/office/drawing/2014/main" id="{E81DBBDE-DF8D-0B9F-FA4C-97C63C21E92F}"/>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676397" y="3325109"/>
            <a:ext cx="186631" cy="10498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0" descr="Jobs I Rakuten Symphony IS BU career">
            <a:extLst>
              <a:ext uri="{FF2B5EF4-FFF2-40B4-BE49-F238E27FC236}">
                <a16:creationId xmlns:a16="http://schemas.microsoft.com/office/drawing/2014/main" id="{225FBB0F-5061-328B-56C6-8F968CA91F4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62782" y="3932712"/>
            <a:ext cx="280129" cy="53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579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Object 19" hidden="1">
            <a:extLst>
              <a:ext uri="{FF2B5EF4-FFF2-40B4-BE49-F238E27FC236}">
                <a16:creationId xmlns:a16="http://schemas.microsoft.com/office/drawing/2014/main" id="{9FF1C191-446B-42EE-A851-B229CB589F7B}"/>
              </a:ext>
            </a:extLst>
          </p:cNvPr>
          <p:cNvGraphicFramePr>
            <a:graphicFrameLocks noChangeAspect="1"/>
          </p:cNvGraphicFramePr>
          <p:nvPr>
            <p:custDataLst>
              <p:tags r:id="rId1"/>
            </p:custDataLst>
            <p:extLst>
              <p:ext uri="{D42A27DB-BD31-4B8C-83A1-F6EECF244321}">
                <p14:modId xmlns:p14="http://schemas.microsoft.com/office/powerpoint/2010/main" val="40880006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3" imgW="395" imgH="396" progId="TCLayout.ActiveDocument.1">
                  <p:embed/>
                </p:oleObj>
              </mc:Choice>
              <mc:Fallback>
                <p:oleObj name="think-cell Slide" r:id="rId33" imgW="395" imgH="396" progId="TCLayout.ActiveDocument.1">
                  <p:embed/>
                  <p:pic>
                    <p:nvPicPr>
                      <p:cNvPr id="20" name="Object 19" hidden="1">
                        <a:extLst>
                          <a:ext uri="{FF2B5EF4-FFF2-40B4-BE49-F238E27FC236}">
                            <a16:creationId xmlns:a16="http://schemas.microsoft.com/office/drawing/2014/main" id="{9FF1C191-446B-42EE-A851-B229CB589F7B}"/>
                          </a:ext>
                        </a:extLst>
                      </p:cNvPr>
                      <p:cNvPicPr/>
                      <p:nvPr/>
                    </p:nvPicPr>
                    <p:blipFill>
                      <a:blip r:embed="rId34"/>
                      <a:stretch>
                        <a:fillRect/>
                      </a:stretch>
                    </p:blipFill>
                    <p:spPr>
                      <a:xfrm>
                        <a:off x="1588" y="1588"/>
                        <a:ext cx="1588" cy="1588"/>
                      </a:xfrm>
                      <a:prstGeom prst="rect">
                        <a:avLst/>
                      </a:prstGeom>
                    </p:spPr>
                  </p:pic>
                </p:oleObj>
              </mc:Fallback>
            </mc:AlternateContent>
          </a:graphicData>
        </a:graphic>
      </p:graphicFrame>
      <p:sp>
        <p:nvSpPr>
          <p:cNvPr id="116" name="Title 22">
            <a:extLst>
              <a:ext uri="{FF2B5EF4-FFF2-40B4-BE49-F238E27FC236}">
                <a16:creationId xmlns:a16="http://schemas.microsoft.com/office/drawing/2014/main" id="{03DF734C-BCF0-BF43-97A2-6F66D999B815}"/>
              </a:ext>
            </a:extLst>
          </p:cNvPr>
          <p:cNvSpPr txBox="1">
            <a:spLocks/>
          </p:cNvSpPr>
          <p:nvPr/>
        </p:nvSpPr>
        <p:spPr>
          <a:xfrm>
            <a:off x="857301" y="682491"/>
            <a:ext cx="10284461" cy="754228"/>
          </a:xfrm>
          <a:prstGeom prst="rect">
            <a:avLst/>
          </a:prstGeom>
        </p:spPr>
        <p:txBody>
          <a:bodyPr anchor="t">
            <a:normAutofit/>
          </a:bodyPr>
          <a:lstStyle>
            <a:lvl1pPr algn="l" defTabSz="914400" rtl="0" eaLnBrk="1" latinLnBrk="0" hangingPunct="1">
              <a:lnSpc>
                <a:spcPct val="80000"/>
              </a:lnSpc>
              <a:spcBef>
                <a:spcPct val="0"/>
              </a:spcBef>
              <a:buNone/>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2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Both MNOs and </a:t>
            </a:r>
            <a:r>
              <a:rPr kumimoji="0" lang="en-US" sz="2000" b="1" i="0" u="none" strike="noStrike" kern="1200" cap="none" spc="0" normalizeH="0" baseline="0" noProof="0" dirty="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InfraCos</a:t>
            </a:r>
            <a:r>
              <a:rPr kumimoji="0" lang="en-US" sz="2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are looking to embrace network sharing. </a:t>
            </a:r>
            <a:br>
              <a:rPr kumimoji="0" lang="en-US" sz="2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br>
            <a:r>
              <a:rPr kumimoji="0" lang="en-US" sz="2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Yet currently Network Sharing does not allow for MNO’s service differentiation.</a:t>
            </a:r>
          </a:p>
        </p:txBody>
      </p:sp>
      <p:sp>
        <p:nvSpPr>
          <p:cNvPr id="21" name="Rectangle 20" hidden="1">
            <a:extLst>
              <a:ext uri="{FF2B5EF4-FFF2-40B4-BE49-F238E27FC236}">
                <a16:creationId xmlns:a16="http://schemas.microsoft.com/office/drawing/2014/main" id="{115FC071-02C0-4570-AEBE-B9761530CE88}"/>
              </a:ext>
            </a:extLst>
          </p:cNvPr>
          <p:cNvSpPr/>
          <p:nvPr>
            <p:custDataLst>
              <p:tags r:id="rId2"/>
            </p:custDataLst>
          </p:nvPr>
        </p:nvSpPr>
        <p:spPr>
          <a:xfrm>
            <a:off x="0" y="0"/>
            <a:ext cx="158750" cy="158750"/>
          </a:xfrm>
          <a:prstGeom prst="rect">
            <a:avLst/>
          </a:prstGeom>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vert="horz" wrap="none" lIns="0" tIns="0" rIns="0" bIns="0"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3F4F3"/>
              </a:solidFill>
              <a:effectLst/>
              <a:uLnTx/>
              <a:uFillTx/>
              <a:latin typeface="Georgia" panose="02040502050405020303" pitchFamily="18" charset="0"/>
              <a:ea typeface="Tahoma" panose="020B0604030504040204" pitchFamily="34" charset="0"/>
              <a:cs typeface="Tahoma" panose="020B0604030504040204" pitchFamily="34" charset="0"/>
              <a:sym typeface="Georgia" panose="02040502050405020303" pitchFamily="18" charset="0"/>
            </a:endParaRPr>
          </a:p>
        </p:txBody>
      </p:sp>
      <p:sp>
        <p:nvSpPr>
          <p:cNvPr id="50" name="Slide Number Placeholder 5">
            <a:extLst>
              <a:ext uri="{FF2B5EF4-FFF2-40B4-BE49-F238E27FC236}">
                <a16:creationId xmlns:a16="http://schemas.microsoft.com/office/drawing/2014/main" id="{D54458AF-05FA-0E41-94AC-94685F767028}"/>
              </a:ext>
            </a:extLst>
          </p:cNvPr>
          <p:cNvSpPr txBox="1">
            <a:spLocks/>
          </p:cNvSpPr>
          <p:nvPr/>
        </p:nvSpPr>
        <p:spPr>
          <a:xfrm>
            <a:off x="11265717" y="6473909"/>
            <a:ext cx="451555" cy="365125"/>
          </a:xfrm>
          <a:prstGeom prst="rect">
            <a:avLst/>
          </a:prstGeom>
        </p:spPr>
        <p:txBody>
          <a:bodyPr vert="horz" lIns="91440" tIns="45720" rIns="91440" bIns="45720" rtlCol="0" anchor="ctr"/>
          <a:lstStyle>
            <a:defPPr>
              <a:defRPr lang="en-US"/>
            </a:defPPr>
            <a:lvl1pPr marL="0" algn="r" defTabSz="914400" rtl="0" eaLnBrk="1" latinLnBrk="0" hangingPunct="1">
              <a:defRPr sz="105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09026F0-3A56-5942-B71A-A7F3D8217B56}" type="slidenum">
              <a:rPr kumimoji="0" lang="en-US" sz="105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05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7" name="Rectangle: Rounded Corners 6">
            <a:extLst>
              <a:ext uri="{FF2B5EF4-FFF2-40B4-BE49-F238E27FC236}">
                <a16:creationId xmlns:a16="http://schemas.microsoft.com/office/drawing/2014/main" id="{B2B0DE7C-E162-044A-0FD1-AA46366938AB}"/>
              </a:ext>
            </a:extLst>
          </p:cNvPr>
          <p:cNvSpPr/>
          <p:nvPr/>
        </p:nvSpPr>
        <p:spPr>
          <a:xfrm>
            <a:off x="867090" y="1597089"/>
            <a:ext cx="4888289" cy="273114"/>
          </a:xfrm>
          <a:prstGeom prst="roundRect">
            <a:avLst/>
          </a:prstGeom>
          <a:solidFill>
            <a:srgbClr val="243746"/>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MNOs aim cost reductions, but active sharing is not desirable</a:t>
            </a:r>
          </a:p>
        </p:txBody>
      </p:sp>
      <p:sp>
        <p:nvSpPr>
          <p:cNvPr id="10" name="Rectangle: Rounded Corners 9">
            <a:extLst>
              <a:ext uri="{FF2B5EF4-FFF2-40B4-BE49-F238E27FC236}">
                <a16:creationId xmlns:a16="http://schemas.microsoft.com/office/drawing/2014/main" id="{00C56DDD-2CB8-AAC0-5FBA-A5B7B4CE3DA2}"/>
              </a:ext>
            </a:extLst>
          </p:cNvPr>
          <p:cNvSpPr/>
          <p:nvPr/>
        </p:nvSpPr>
        <p:spPr>
          <a:xfrm>
            <a:off x="6578825" y="1597089"/>
            <a:ext cx="4745279" cy="273114"/>
          </a:xfrm>
          <a:prstGeom prst="roundRect">
            <a:avLst/>
          </a:prstGeom>
          <a:solidFill>
            <a:srgbClr val="243746"/>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InfraCos</a:t>
            </a:r>
            <a:r>
              <a:rPr kumimoji="0" lang="en-US"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aim for max sharing, ready to adopt emerging tech</a:t>
            </a:r>
          </a:p>
        </p:txBody>
      </p:sp>
      <p:graphicFrame>
        <p:nvGraphicFramePr>
          <p:cNvPr id="102" name="Chart 101">
            <a:extLst>
              <a:ext uri="{FF2B5EF4-FFF2-40B4-BE49-F238E27FC236}">
                <a16:creationId xmlns:a16="http://schemas.microsoft.com/office/drawing/2014/main" id="{CA19420E-2EB3-2622-EDB8-C68DFF0C9EAA}"/>
              </a:ext>
            </a:extLst>
          </p:cNvPr>
          <p:cNvGraphicFramePr/>
          <p:nvPr>
            <p:custDataLst>
              <p:tags r:id="rId3"/>
            </p:custDataLst>
            <p:extLst>
              <p:ext uri="{D42A27DB-BD31-4B8C-83A1-F6EECF244321}">
                <p14:modId xmlns:p14="http://schemas.microsoft.com/office/powerpoint/2010/main" val="1413362601"/>
              </p:ext>
            </p:extLst>
          </p:nvPr>
        </p:nvGraphicFramePr>
        <p:xfrm>
          <a:off x="6819900" y="2435225"/>
          <a:ext cx="4291013" cy="581025"/>
        </p:xfrm>
        <a:graphic>
          <a:graphicData uri="http://schemas.openxmlformats.org/drawingml/2006/chart">
            <c:chart xmlns:c="http://schemas.openxmlformats.org/drawingml/2006/chart" xmlns:r="http://schemas.openxmlformats.org/officeDocument/2006/relationships" r:id="rId35"/>
          </a:graphicData>
        </a:graphic>
      </p:graphicFrame>
      <p:sp>
        <p:nvSpPr>
          <p:cNvPr id="25" name="Text Placeholder 2">
            <a:extLst>
              <a:ext uri="{FF2B5EF4-FFF2-40B4-BE49-F238E27FC236}">
                <a16:creationId xmlns:a16="http://schemas.microsoft.com/office/drawing/2014/main" id="{0DA102E4-3A9F-E507-BA66-5B6425F9D655}"/>
              </a:ext>
            </a:extLst>
          </p:cNvPr>
          <p:cNvSpPr>
            <a:spLocks noGrp="1"/>
          </p:cNvSpPr>
          <p:nvPr>
            <p:custDataLst>
              <p:tags r:id="rId4"/>
            </p:custDataLst>
          </p:nvPr>
        </p:nvSpPr>
        <p:spPr bwMode="gray">
          <a:xfrm>
            <a:off x="7624763" y="2657475"/>
            <a:ext cx="334963"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2B083037-F6B9-41DC-9033-6DA4E4B5A0A5}" type="datetime'''''1''''''''''''6'''''''''''''''''''''''''''',''3'''''''''''">
              <a:rPr kumimoji="0" lang="en-US" altLang="en-US" sz="1000" b="0" i="0" u="none" strike="noStrike" kern="1200" cap="none" spc="0" normalizeH="0" baseline="0" noProof="0" smtClean="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t>16,3</a:t>
            </a:fld>
            <a:r>
              <a:rPr kumimoji="0" lang="en-US" altLang="en-US" sz="10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K</a:t>
            </a:r>
            <a:endParaRPr kumimoji="0" lang="en-US" sz="10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26" name="Text Placeholder 2">
            <a:extLst>
              <a:ext uri="{FF2B5EF4-FFF2-40B4-BE49-F238E27FC236}">
                <a16:creationId xmlns:a16="http://schemas.microsoft.com/office/drawing/2014/main" id="{D4484FC1-AB01-F7F9-0983-514E5F7E6290}"/>
              </a:ext>
            </a:extLst>
          </p:cNvPr>
          <p:cNvSpPr>
            <a:spLocks noGrp="1"/>
          </p:cNvSpPr>
          <p:nvPr>
            <p:custDataLst>
              <p:tags r:id="rId5"/>
            </p:custDataLst>
          </p:nvPr>
        </p:nvSpPr>
        <p:spPr bwMode="gray">
          <a:xfrm>
            <a:off x="8988425" y="2657475"/>
            <a:ext cx="268288"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9E02AC8E-F9F7-46D7-9DFB-166BD3E6A42B}" type="datetime'''''''8'''''''''''''''''''''''',''''1'''''''''">
              <a:rPr kumimoji="0" lang="en-US" altLang="en-US" sz="10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t>8,1</a:t>
            </a:fld>
            <a:r>
              <a:rPr kumimoji="0" lang="en-US" altLang="en-US" sz="10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K</a:t>
            </a:r>
            <a:endParaRPr kumimoji="0" lang="en-US" sz="10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37" name="Text Placeholder 2">
            <a:extLst>
              <a:ext uri="{FF2B5EF4-FFF2-40B4-BE49-F238E27FC236}">
                <a16:creationId xmlns:a16="http://schemas.microsoft.com/office/drawing/2014/main" id="{13A4DE4E-791E-7E16-6D7A-2E2C5583BE83}"/>
              </a:ext>
            </a:extLst>
          </p:cNvPr>
          <p:cNvSpPr>
            <a:spLocks noGrp="1"/>
          </p:cNvSpPr>
          <p:nvPr>
            <p:custDataLst>
              <p:tags r:id="rId6"/>
            </p:custDataLst>
          </p:nvPr>
        </p:nvSpPr>
        <p:spPr bwMode="gray">
          <a:xfrm>
            <a:off x="10006013" y="2657475"/>
            <a:ext cx="317500" cy="1365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B416A09C-8F93-4D3B-8CAD-BCF94DF38D94}" type="datetime'''''''''1''''1'''',''''''''''''''''''''''''0'''">
              <a:rPr kumimoji="0" lang="en-US" altLang="en-US" sz="1000" b="0" i="0" u="none" strike="noStrike" kern="1200" cap="none" spc="0" normalizeH="0" baseline="0" noProof="0" smtClean="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t>11,0</a:t>
            </a:fld>
            <a:r>
              <a:rPr kumimoji="0" lang="en-US" altLang="en-US" sz="10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K</a:t>
            </a:r>
            <a:endParaRPr kumimoji="0" lang="en-US" sz="10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39" name="Text Placeholder 2">
            <a:extLst>
              <a:ext uri="{FF2B5EF4-FFF2-40B4-BE49-F238E27FC236}">
                <a16:creationId xmlns:a16="http://schemas.microsoft.com/office/drawing/2014/main" id="{487325D5-A242-5CD9-ABA6-9EA4BA6E759D}"/>
              </a:ext>
            </a:extLst>
          </p:cNvPr>
          <p:cNvSpPr>
            <a:spLocks noGrp="1"/>
          </p:cNvSpPr>
          <p:nvPr>
            <p:custDataLst>
              <p:tags r:id="rId7"/>
            </p:custDataLst>
          </p:nvPr>
        </p:nvSpPr>
        <p:spPr bwMode="gray">
          <a:xfrm>
            <a:off x="10753725" y="2657475"/>
            <a:ext cx="287338" cy="136525"/>
          </a:xfrm>
          <a:prstGeom prst="rect">
            <a:avLst/>
          </a:prstGeom>
          <a:noFill/>
          <a:ln>
            <a:noFill/>
          </a:ln>
          <a:effectLst/>
          <a:extLst>
            <a:ext uri="{909E8E84-426E-40DD-AFC4-6F175D3DCCD1}">
              <a14:hiddenFill xmlns:a14="http://schemas.microsoft.com/office/drawing/2010/main">
                <a:solidFill>
                  <a:schemeClr val="accent5"/>
                </a:solidFill>
              </a14:hiddenFill>
            </a:ext>
          </a:extLst>
        </p:spPr>
        <p:txBody>
          <a:bodyPr vert="horz" wrap="none" lIns="17463" tIns="0" rIns="17463"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9F6AA07F-D7B0-4E14-B7BF-28B142671869}" type="datetime'''''''2'''''''''''''',''''''''4'''''''''''''">
              <a:rPr kumimoji="0" lang="en-US" altLang="en-US" sz="1000" b="0" i="0" u="none" strike="noStrike" kern="1200" cap="none" spc="0" normalizeH="0" baseline="0" noProof="0" smtClean="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tabLst/>
                <a:defRPr/>
              </a:pPr>
              <a:t>2,4</a:t>
            </a:fld>
            <a:r>
              <a:rPr kumimoji="0" lang="en-US" altLang="en-US" sz="10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K</a:t>
            </a:r>
            <a:endParaRPr kumimoji="0" lang="en-US" sz="10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48" name="Rectangle 47">
            <a:extLst>
              <a:ext uri="{FF2B5EF4-FFF2-40B4-BE49-F238E27FC236}">
                <a16:creationId xmlns:a16="http://schemas.microsoft.com/office/drawing/2014/main" id="{6FE99A8C-398B-2B70-6C25-79746CEA959C}"/>
              </a:ext>
            </a:extLst>
          </p:cNvPr>
          <p:cNvSpPr/>
          <p:nvPr>
            <p:custDataLst>
              <p:tags r:id="rId8"/>
            </p:custDataLst>
          </p:nvPr>
        </p:nvSpPr>
        <p:spPr bwMode="auto">
          <a:xfrm>
            <a:off x="7720013" y="2284413"/>
            <a:ext cx="142875" cy="106363"/>
          </a:xfrm>
          <a:prstGeom prst="rect">
            <a:avLst/>
          </a:prstGeom>
          <a:solidFill>
            <a:schemeClr val="tx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9" name="Rectangle 48">
            <a:extLst>
              <a:ext uri="{FF2B5EF4-FFF2-40B4-BE49-F238E27FC236}">
                <a16:creationId xmlns:a16="http://schemas.microsoft.com/office/drawing/2014/main" id="{B3C640AE-6310-48F3-A1D4-10351778C145}"/>
              </a:ext>
            </a:extLst>
          </p:cNvPr>
          <p:cNvSpPr/>
          <p:nvPr>
            <p:custDataLst>
              <p:tags r:id="rId9"/>
            </p:custDataLst>
          </p:nvPr>
        </p:nvSpPr>
        <p:spPr bwMode="auto">
          <a:xfrm>
            <a:off x="8366125" y="2284413"/>
            <a:ext cx="142875" cy="106363"/>
          </a:xfrm>
          <a:prstGeom prst="rect">
            <a:avLst/>
          </a:prstGeom>
          <a:solidFill>
            <a:srgbClr val="FB946B"/>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1" name="Rectangle 50">
            <a:extLst>
              <a:ext uri="{FF2B5EF4-FFF2-40B4-BE49-F238E27FC236}">
                <a16:creationId xmlns:a16="http://schemas.microsoft.com/office/drawing/2014/main" id="{218E76B8-8B27-5247-1812-E88F9EB9253A}"/>
              </a:ext>
            </a:extLst>
          </p:cNvPr>
          <p:cNvSpPr/>
          <p:nvPr>
            <p:custDataLst>
              <p:tags r:id="rId10"/>
            </p:custDataLst>
          </p:nvPr>
        </p:nvSpPr>
        <p:spPr bwMode="auto">
          <a:xfrm>
            <a:off x="9361488" y="2284413"/>
            <a:ext cx="142875" cy="106363"/>
          </a:xfrm>
          <a:prstGeom prst="rect">
            <a:avLst/>
          </a:prstGeom>
          <a:solidFill>
            <a:schemeClr val="accent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E2073E9B-D371-6B7D-4CCC-18BAFE530707}"/>
              </a:ext>
            </a:extLst>
          </p:cNvPr>
          <p:cNvSpPr/>
          <p:nvPr>
            <p:custDataLst>
              <p:tags r:id="rId11"/>
            </p:custDataLst>
          </p:nvPr>
        </p:nvSpPr>
        <p:spPr bwMode="auto">
          <a:xfrm>
            <a:off x="9972675" y="2284413"/>
            <a:ext cx="142875" cy="106363"/>
          </a:xfrm>
          <a:prstGeom prst="rect">
            <a:avLst/>
          </a:prstGeom>
          <a:solidFill>
            <a:schemeClr val="accent5"/>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3" name="Text Placeholder 2">
            <a:extLst>
              <a:ext uri="{FF2B5EF4-FFF2-40B4-BE49-F238E27FC236}">
                <a16:creationId xmlns:a16="http://schemas.microsoft.com/office/drawing/2014/main" id="{165CED8D-3B18-BBB3-0E93-A1847FB0D106}"/>
              </a:ext>
            </a:extLst>
          </p:cNvPr>
          <p:cNvSpPr>
            <a:spLocks noGrp="1"/>
          </p:cNvSpPr>
          <p:nvPr>
            <p:custDataLst>
              <p:tags r:id="rId12"/>
            </p:custDataLst>
          </p:nvPr>
        </p:nvSpPr>
        <p:spPr bwMode="auto">
          <a:xfrm>
            <a:off x="7913688" y="2289175"/>
            <a:ext cx="350838" cy="109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02A2CE75-2E8D-46BF-8804-12575D461D7E}" type="datetime'''''''''T''''''''''''''''A''W''''''A''''''''''''''''''''''L'''">
              <a:rPr kumimoji="0" lang="en-US" altLang="en-US" sz="8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l" defTabSz="914400" rtl="0" eaLnBrk="1" fontAlgn="auto" latinLnBrk="0" hangingPunct="1">
                <a:lnSpc>
                  <a:spcPct val="90000"/>
                </a:lnSpc>
                <a:spcBef>
                  <a:spcPct val="0"/>
                </a:spcBef>
                <a:spcAft>
                  <a:spcPct val="0"/>
                </a:spcAft>
                <a:buClrTx/>
                <a:buSzTx/>
                <a:buFont typeface="Arial" panose="020B0604020202020204" pitchFamily="34" charset="0"/>
                <a:buNone/>
                <a:tabLst/>
                <a:defRPr/>
              </a:pPr>
              <a:t>TAWAL</a:t>
            </a:fld>
            <a:endParaRPr kumimoji="0" lang="en-US" sz="8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54" name="Text Placeholder 2">
            <a:extLst>
              <a:ext uri="{FF2B5EF4-FFF2-40B4-BE49-F238E27FC236}">
                <a16:creationId xmlns:a16="http://schemas.microsoft.com/office/drawing/2014/main" id="{C3753DFF-F05B-FB04-8FD7-2F15AF456265}"/>
              </a:ext>
            </a:extLst>
          </p:cNvPr>
          <p:cNvSpPr>
            <a:spLocks noGrp="1"/>
          </p:cNvSpPr>
          <p:nvPr>
            <p:custDataLst>
              <p:tags r:id="rId13"/>
            </p:custDataLst>
          </p:nvPr>
        </p:nvSpPr>
        <p:spPr bwMode="auto">
          <a:xfrm>
            <a:off x="8559800" y="2289175"/>
            <a:ext cx="700088" cy="109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1DA3B7C5-2B29-4965-81DB-9F2C61F7E674}" type="datetime'G''''LI''C'' (''TA''''W''A''L'''''''')''''''''''*'''''">
              <a:rPr kumimoji="0" lang="en-US" altLang="en-US" sz="8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l" defTabSz="914400" rtl="0" eaLnBrk="1" fontAlgn="auto" latinLnBrk="0" hangingPunct="1">
                <a:lnSpc>
                  <a:spcPct val="90000"/>
                </a:lnSpc>
                <a:spcBef>
                  <a:spcPct val="0"/>
                </a:spcBef>
                <a:spcAft>
                  <a:spcPct val="0"/>
                </a:spcAft>
                <a:buClrTx/>
                <a:buSzTx/>
                <a:buFont typeface="Arial" panose="020B0604020202020204" pitchFamily="34" charset="0"/>
                <a:buNone/>
                <a:tabLst/>
                <a:defRPr/>
              </a:pPr>
              <a:t>GLIC (TAWAL)*</a:t>
            </a:fld>
            <a:endParaRPr kumimoji="0" lang="en-US" sz="8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55" name="Text Placeholder 2">
            <a:extLst>
              <a:ext uri="{FF2B5EF4-FFF2-40B4-BE49-F238E27FC236}">
                <a16:creationId xmlns:a16="http://schemas.microsoft.com/office/drawing/2014/main" id="{F1AA62F4-9ECE-CF2F-964E-7B61AA5E2D8F}"/>
              </a:ext>
            </a:extLst>
          </p:cNvPr>
          <p:cNvSpPr>
            <a:spLocks noGrp="1"/>
          </p:cNvSpPr>
          <p:nvPr>
            <p:custDataLst>
              <p:tags r:id="rId14"/>
            </p:custDataLst>
          </p:nvPr>
        </p:nvSpPr>
        <p:spPr bwMode="auto">
          <a:xfrm>
            <a:off x="9555163" y="2289175"/>
            <a:ext cx="315913" cy="109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00D1F120-258C-46A6-B500-3988867A3F0B}" type="datetime'''M''''''''''''''''''o''b''''i''''l''''''y'''">
              <a:rPr kumimoji="0" lang="en-US" altLang="en-US" sz="8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l" defTabSz="914400" rtl="0" eaLnBrk="1" fontAlgn="auto" latinLnBrk="0" hangingPunct="1">
                <a:lnSpc>
                  <a:spcPct val="90000"/>
                </a:lnSpc>
                <a:spcBef>
                  <a:spcPct val="0"/>
                </a:spcBef>
                <a:spcAft>
                  <a:spcPct val="0"/>
                </a:spcAft>
                <a:buClrTx/>
                <a:buSzTx/>
                <a:buFont typeface="Arial" panose="020B0604020202020204" pitchFamily="34" charset="0"/>
                <a:buNone/>
                <a:tabLst/>
                <a:defRPr/>
              </a:pPr>
              <a:t>Mobily</a:t>
            </a:fld>
            <a:endParaRPr kumimoji="0" lang="en-US" sz="800" b="0" i="0" u="none" strike="noStrike" kern="1200" cap="none" spc="0" normalizeH="0" baseline="0" noProof="0" dirty="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56" name="Text Placeholder 2">
            <a:extLst>
              <a:ext uri="{FF2B5EF4-FFF2-40B4-BE49-F238E27FC236}">
                <a16:creationId xmlns:a16="http://schemas.microsoft.com/office/drawing/2014/main" id="{DE26FE2E-7E27-5184-ACBE-08DF1560170C}"/>
              </a:ext>
            </a:extLst>
          </p:cNvPr>
          <p:cNvSpPr>
            <a:spLocks noGrp="1"/>
          </p:cNvSpPr>
          <p:nvPr>
            <p:custDataLst>
              <p:tags r:id="rId15"/>
            </p:custDataLst>
          </p:nvPr>
        </p:nvSpPr>
        <p:spPr bwMode="auto">
          <a:xfrm>
            <a:off x="10166350" y="2289175"/>
            <a:ext cx="185738" cy="109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A6CBB760-3EBB-4E9D-883C-E7392026F865}" type="datetime'''''''ST''''''''''C'''''''''''''''''''''''''">
              <a:rPr kumimoji="0" lang="en-US" altLang="en-US" sz="8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l" defTabSz="914400" rtl="0" eaLnBrk="1" fontAlgn="auto" latinLnBrk="0" hangingPunct="1">
                <a:lnSpc>
                  <a:spcPct val="90000"/>
                </a:lnSpc>
                <a:spcBef>
                  <a:spcPct val="0"/>
                </a:spcBef>
                <a:spcAft>
                  <a:spcPct val="0"/>
                </a:spcAft>
                <a:buClrTx/>
                <a:buSzTx/>
                <a:buFont typeface="Arial" panose="020B0604020202020204" pitchFamily="34" charset="0"/>
                <a:buNone/>
                <a:tabLst/>
                <a:defRPr/>
              </a:pPr>
              <a:t>STC</a:t>
            </a:fld>
            <a:endParaRPr kumimoji="0" lang="en-US" sz="8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cxnSp>
        <p:nvCxnSpPr>
          <p:cNvPr id="57" name="Straight Arrow Connector 56">
            <a:extLst>
              <a:ext uri="{FF2B5EF4-FFF2-40B4-BE49-F238E27FC236}">
                <a16:creationId xmlns:a16="http://schemas.microsoft.com/office/drawing/2014/main" id="{4A65A79B-496B-7EAA-8565-19B08821BB16}"/>
              </a:ext>
            </a:extLst>
          </p:cNvPr>
          <p:cNvCxnSpPr>
            <a:cxnSpLocks/>
          </p:cNvCxnSpPr>
          <p:nvPr/>
        </p:nvCxnSpPr>
        <p:spPr>
          <a:xfrm>
            <a:off x="6902029" y="3008630"/>
            <a:ext cx="2653134"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991536A5-C5B7-5D91-0AC1-310B18FDB03F}"/>
              </a:ext>
            </a:extLst>
          </p:cNvPr>
          <p:cNvSpPr txBox="1"/>
          <p:nvPr>
            <p:custDataLst>
              <p:tags r:id="rId16"/>
            </p:custDataLst>
          </p:nvPr>
        </p:nvSpPr>
        <p:spPr>
          <a:xfrm>
            <a:off x="6988175" y="3112615"/>
            <a:ext cx="1998663" cy="2460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Sharing Potential of TAWAL:</a:t>
            </a:r>
            <a:endParaRPr kumimoji="0" lang="en-GB" sz="1000" b="0" i="0" u="none" strike="noStrike" kern="1200" cap="none" spc="0" normalizeH="0" baseline="0" noProof="0" dirty="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63" name="TextBox 62">
            <a:extLst>
              <a:ext uri="{FF2B5EF4-FFF2-40B4-BE49-F238E27FC236}">
                <a16:creationId xmlns:a16="http://schemas.microsoft.com/office/drawing/2014/main" id="{29DCF917-7ABD-34A9-32F5-F570AFCA3D53}"/>
              </a:ext>
            </a:extLst>
          </p:cNvPr>
          <p:cNvSpPr txBox="1"/>
          <p:nvPr/>
        </p:nvSpPr>
        <p:spPr>
          <a:xfrm>
            <a:off x="789496" y="3663617"/>
            <a:ext cx="5043474" cy="276999"/>
          </a:xfrm>
          <a:prstGeom prst="rect">
            <a:avLst/>
          </a:prstGeom>
          <a:noFill/>
        </p:spPr>
        <p:txBody>
          <a:bodyPr wrap="square" rtlCol="0">
            <a:spAutoFit/>
          </a:bodyPr>
          <a:lstStyle>
            <a:defPPr>
              <a:defRPr lang="en-US"/>
            </a:defPPr>
            <a:lvl1pPr algn="ctr">
              <a:defRPr sz="1200">
                <a:solidFill>
                  <a:schemeClr val="tx2"/>
                </a:solidFill>
                <a:latin typeface="Teshrin AR+LT Bold" panose="02000000000000000000" pitchFamily="2" charset="-78"/>
                <a:ea typeface="Teshrin AR+LT Bold" panose="02000000000000000000" pitchFamily="2" charset="-78"/>
                <a:cs typeface="Teshrin AR+LT Bold" panose="02000000000000000000" pitchFamily="2" charset="-7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Amid stagnating ARPUs, MNOs look to reduce </a:t>
            </a:r>
            <a:r>
              <a:rPr kumimoji="0" lang="en-GB" sz="1200" b="0" i="0" u="none" strike="noStrike" kern="1200" cap="none" spc="0" normalizeH="0" baseline="0" noProof="0" dirty="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CapEx</a:t>
            </a:r>
            <a:r>
              <a:rPr kumimoji="0" lang="en-GB" sz="1200" b="0"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 </a:t>
            </a:r>
            <a:r>
              <a:rPr kumimoji="0" lang="en-GB" sz="1200" b="0" i="0" u="none" strike="noStrike" kern="1200" cap="none" spc="0" normalizeH="0" baseline="0" noProof="0" dirty="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OpEx</a:t>
            </a:r>
            <a:endParaRPr kumimoji="0" lang="en-GB" sz="1200" b="0"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64" name="TextBox 63">
            <a:extLst>
              <a:ext uri="{FF2B5EF4-FFF2-40B4-BE49-F238E27FC236}">
                <a16:creationId xmlns:a16="http://schemas.microsoft.com/office/drawing/2014/main" id="{E25FB547-4464-20B6-232D-F57A526CDBF3}"/>
              </a:ext>
            </a:extLst>
          </p:cNvPr>
          <p:cNvSpPr txBox="1"/>
          <p:nvPr/>
        </p:nvSpPr>
        <p:spPr>
          <a:xfrm>
            <a:off x="6658976" y="3960117"/>
            <a:ext cx="4584976" cy="27622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But: </a:t>
            </a:r>
            <a:r>
              <a:rPr kumimoji="0" lang="en-GB" sz="1200" b="0" i="0" u="none" strike="noStrike" kern="1200" cap="none" spc="0" normalizeH="0" baseline="0" noProof="0" dirty="0" err="1">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InfraCos</a:t>
            </a:r>
            <a:r>
              <a:rPr kumimoji="0" lang="en-GB" sz="1200" b="0" i="0" u="none" strike="noStrike" kern="1200" cap="none" spc="0" normalizeH="0" baseline="0" noProof="0" dirty="0">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are offering merely passive infrastructure</a:t>
            </a:r>
          </a:p>
        </p:txBody>
      </p:sp>
      <p:sp>
        <p:nvSpPr>
          <p:cNvPr id="66" name="Isosceles Triangle 65">
            <a:extLst>
              <a:ext uri="{FF2B5EF4-FFF2-40B4-BE49-F238E27FC236}">
                <a16:creationId xmlns:a16="http://schemas.microsoft.com/office/drawing/2014/main" id="{2B135CF1-DE21-0100-34B1-B9904130931E}"/>
              </a:ext>
            </a:extLst>
          </p:cNvPr>
          <p:cNvSpPr/>
          <p:nvPr/>
        </p:nvSpPr>
        <p:spPr>
          <a:xfrm rot="10800000">
            <a:off x="2877289" y="4372521"/>
            <a:ext cx="867891" cy="158640"/>
          </a:xfrm>
          <a:prstGeom prst="triangle">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7" name="TextBox 66">
            <a:extLst>
              <a:ext uri="{FF2B5EF4-FFF2-40B4-BE49-F238E27FC236}">
                <a16:creationId xmlns:a16="http://schemas.microsoft.com/office/drawing/2014/main" id="{BC74958A-E73F-E1A6-FDFA-56968E79F2A1}"/>
              </a:ext>
            </a:extLst>
          </p:cNvPr>
          <p:cNvSpPr txBox="1"/>
          <p:nvPr/>
        </p:nvSpPr>
        <p:spPr>
          <a:xfrm>
            <a:off x="665296" y="3960117"/>
            <a:ext cx="5291875" cy="27622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But: NW sharing concepts do not allow service differentiation</a:t>
            </a:r>
          </a:p>
        </p:txBody>
      </p:sp>
      <p:graphicFrame>
        <p:nvGraphicFramePr>
          <p:cNvPr id="27" name="Chart 26">
            <a:extLst>
              <a:ext uri="{FF2B5EF4-FFF2-40B4-BE49-F238E27FC236}">
                <a16:creationId xmlns:a16="http://schemas.microsoft.com/office/drawing/2014/main" id="{09772DEA-625D-7838-1710-330ED061F8CE}"/>
              </a:ext>
            </a:extLst>
          </p:cNvPr>
          <p:cNvGraphicFramePr/>
          <p:nvPr>
            <p:custDataLst>
              <p:tags r:id="rId17"/>
            </p:custDataLst>
            <p:extLst>
              <p:ext uri="{D42A27DB-BD31-4B8C-83A1-F6EECF244321}">
                <p14:modId xmlns:p14="http://schemas.microsoft.com/office/powerpoint/2010/main" val="3736586745"/>
              </p:ext>
            </p:extLst>
          </p:nvPr>
        </p:nvGraphicFramePr>
        <p:xfrm>
          <a:off x="1130300" y="2160588"/>
          <a:ext cx="4441825" cy="1287462"/>
        </p:xfrm>
        <a:graphic>
          <a:graphicData uri="http://schemas.openxmlformats.org/drawingml/2006/chart">
            <c:chart xmlns:c="http://schemas.openxmlformats.org/drawingml/2006/chart" xmlns:r="http://schemas.openxmlformats.org/officeDocument/2006/relationships" r:id="rId36"/>
          </a:graphicData>
        </a:graphic>
      </p:graphicFrame>
      <p:sp>
        <p:nvSpPr>
          <p:cNvPr id="69" name="Text Placeholder 2">
            <a:extLst>
              <a:ext uri="{FF2B5EF4-FFF2-40B4-BE49-F238E27FC236}">
                <a16:creationId xmlns:a16="http://schemas.microsoft.com/office/drawing/2014/main" id="{106423A0-4E43-3E25-6D8C-825EDC5476FA}"/>
              </a:ext>
            </a:extLst>
          </p:cNvPr>
          <p:cNvSpPr>
            <a:spLocks noGrp="1"/>
          </p:cNvSpPr>
          <p:nvPr>
            <p:custDataLst>
              <p:tags r:id="rId18"/>
            </p:custDataLst>
          </p:nvPr>
        </p:nvSpPr>
        <p:spPr bwMode="gray">
          <a:xfrm>
            <a:off x="1216025" y="3059113"/>
            <a:ext cx="122238" cy="1063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B351F005-DB2A-48C8-813A-B0B7DEEB33A2}" type="datetime'''''''''''''0'''''''''''''''''''''''''''''''''' ''$'''''''''''">
              <a:rPr kumimoji="0" lang="en-US" altLang="en-US" sz="7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0 $</a:t>
            </a:fld>
            <a:endParaRPr kumimoji="0" lang="en-US" sz="7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113" name="Text Placeholder 2">
            <a:extLst>
              <a:ext uri="{FF2B5EF4-FFF2-40B4-BE49-F238E27FC236}">
                <a16:creationId xmlns:a16="http://schemas.microsoft.com/office/drawing/2014/main" id="{57168AB0-120D-844E-84BD-69E5920FFE21}"/>
              </a:ext>
            </a:extLst>
          </p:cNvPr>
          <p:cNvSpPr>
            <a:spLocks noGrp="1"/>
          </p:cNvSpPr>
          <p:nvPr>
            <p:custDataLst>
              <p:tags r:id="rId19"/>
            </p:custDataLst>
          </p:nvPr>
        </p:nvSpPr>
        <p:spPr bwMode="gray">
          <a:xfrm>
            <a:off x="1220788" y="2922588"/>
            <a:ext cx="117475" cy="952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FB26D82F-51BC-491A-8246-B7E0857AABDD}" type="datetime'''''5'''''''''''''' ''''''''$'''''''''''''''''''''''">
              <a:rPr kumimoji="0" lang="en-GB" altLang="en-US" sz="7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r" defTabSz="914400" rtl="0" eaLnBrk="1" fontAlgn="auto" latinLnBrk="0" hangingPunct="1">
                <a:lnSpc>
                  <a:spcPct val="90000"/>
                </a:lnSpc>
                <a:spcBef>
                  <a:spcPct val="0"/>
                </a:spcBef>
                <a:spcAft>
                  <a:spcPct val="0"/>
                </a:spcAft>
                <a:buClrTx/>
                <a:buSzTx/>
                <a:buFont typeface="Arial" panose="020B0604020202020204" pitchFamily="34" charset="0"/>
                <a:buNone/>
                <a:tabLst/>
                <a:defRPr/>
              </a:pPr>
              <a:t>5 $</a:t>
            </a:fld>
            <a:endParaRPr kumimoji="0" lang="en-GB" sz="700" b="0" i="0" u="none" strike="noStrike" kern="1200" cap="none" spc="0" normalizeH="0" baseline="0" noProof="0" dirty="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70" name="Text Placeholder 2">
            <a:extLst>
              <a:ext uri="{FF2B5EF4-FFF2-40B4-BE49-F238E27FC236}">
                <a16:creationId xmlns:a16="http://schemas.microsoft.com/office/drawing/2014/main" id="{D69702BF-F9AB-93EE-A41A-4CAA1ADDD958}"/>
              </a:ext>
            </a:extLst>
          </p:cNvPr>
          <p:cNvSpPr>
            <a:spLocks noGrp="1"/>
          </p:cNvSpPr>
          <p:nvPr>
            <p:custDataLst>
              <p:tags r:id="rId20"/>
            </p:custDataLst>
          </p:nvPr>
        </p:nvSpPr>
        <p:spPr bwMode="gray">
          <a:xfrm>
            <a:off x="1182688" y="2770188"/>
            <a:ext cx="155575" cy="1063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3B3E9E8A-C9F7-4222-806D-9529B7EF6957}" type="datetime'''''''''''''''1''''''''0'''' ''''''''''''''''''$'''''''''''">
              <a:rPr kumimoji="0" lang="en-US" altLang="en-US" sz="7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10 $</a:t>
            </a:fld>
            <a:endParaRPr kumimoji="0" lang="en-US" sz="7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114" name="Text Placeholder 2">
            <a:extLst>
              <a:ext uri="{FF2B5EF4-FFF2-40B4-BE49-F238E27FC236}">
                <a16:creationId xmlns:a16="http://schemas.microsoft.com/office/drawing/2014/main" id="{57168AB0-120D-844E-84BD-69E5920FFE21}"/>
              </a:ext>
            </a:extLst>
          </p:cNvPr>
          <p:cNvSpPr>
            <a:spLocks noGrp="1"/>
          </p:cNvSpPr>
          <p:nvPr>
            <p:custDataLst>
              <p:tags r:id="rId21"/>
            </p:custDataLst>
          </p:nvPr>
        </p:nvSpPr>
        <p:spPr bwMode="gray">
          <a:xfrm>
            <a:off x="1187450" y="2633663"/>
            <a:ext cx="150813" cy="952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3930F4A5-65DC-4869-8267-5B979760B7D2}" type="datetime'''''''''''''''''''''1''''5'''''''''''''''''''' ''''''$'''''''">
              <a:rPr kumimoji="0" lang="en-GB" altLang="en-US" sz="7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r" defTabSz="914400" rtl="0" eaLnBrk="1" fontAlgn="auto" latinLnBrk="0" hangingPunct="1">
                <a:lnSpc>
                  <a:spcPct val="90000"/>
                </a:lnSpc>
                <a:spcBef>
                  <a:spcPct val="0"/>
                </a:spcBef>
                <a:spcAft>
                  <a:spcPct val="0"/>
                </a:spcAft>
                <a:buClrTx/>
                <a:buSzTx/>
                <a:buFont typeface="Arial" panose="020B0604020202020204" pitchFamily="34" charset="0"/>
                <a:buNone/>
                <a:tabLst/>
                <a:defRPr/>
              </a:pPr>
              <a:t>15 $</a:t>
            </a:fld>
            <a:endParaRPr kumimoji="0" lang="en-GB" sz="700" b="0" i="0" u="none" strike="noStrike" kern="1200" cap="none" spc="0" normalizeH="0" baseline="0" noProof="0" dirty="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71" name="Text Placeholder 2">
            <a:extLst>
              <a:ext uri="{FF2B5EF4-FFF2-40B4-BE49-F238E27FC236}">
                <a16:creationId xmlns:a16="http://schemas.microsoft.com/office/drawing/2014/main" id="{4EC154D2-C46B-B076-9FC6-F2F51F470C3E}"/>
              </a:ext>
            </a:extLst>
          </p:cNvPr>
          <p:cNvSpPr>
            <a:spLocks noGrp="1"/>
          </p:cNvSpPr>
          <p:nvPr>
            <p:custDataLst>
              <p:tags r:id="rId22"/>
            </p:custDataLst>
          </p:nvPr>
        </p:nvSpPr>
        <p:spPr bwMode="gray">
          <a:xfrm>
            <a:off x="1166813" y="2479675"/>
            <a:ext cx="171450" cy="1063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0"/>
              </a:spcBef>
              <a:spcAft>
                <a:spcPct val="0"/>
              </a:spcAft>
              <a:buClrTx/>
              <a:buSzTx/>
              <a:buFont typeface="Arial" panose="020B0604020202020204" pitchFamily="34" charset="0"/>
              <a:buNone/>
              <a:tabLst/>
              <a:defRPr/>
            </a:pPr>
            <a:fld id="{4D7F06FA-37FE-4F85-86ED-7224A267834E}" type="datetime'''''''''20 ''''''''''''''''''''''''''$'''''''''''''''''''''">
              <a:rPr kumimoji="0" lang="en-US" altLang="en-US" sz="7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r" defTabSz="914400" rtl="0" eaLnBrk="1" fontAlgn="auto" latinLnBrk="0" hangingPunct="1">
                <a:lnSpc>
                  <a:spcPct val="100000"/>
                </a:lnSpc>
                <a:spcBef>
                  <a:spcPct val="0"/>
                </a:spcBef>
                <a:spcAft>
                  <a:spcPct val="0"/>
                </a:spcAft>
                <a:buClrTx/>
                <a:buSzTx/>
                <a:buFont typeface="Arial" panose="020B0604020202020204" pitchFamily="34" charset="0"/>
                <a:buNone/>
                <a:tabLst/>
                <a:defRPr/>
              </a:pPr>
              <a:t>20 $</a:t>
            </a:fld>
            <a:endParaRPr kumimoji="0" lang="en-US" sz="7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115" name="Text Placeholder 2">
            <a:extLst>
              <a:ext uri="{FF2B5EF4-FFF2-40B4-BE49-F238E27FC236}">
                <a16:creationId xmlns:a16="http://schemas.microsoft.com/office/drawing/2014/main" id="{57168AB0-120D-844E-84BD-69E5920FFE21}"/>
              </a:ext>
            </a:extLst>
          </p:cNvPr>
          <p:cNvSpPr>
            <a:spLocks noGrp="1"/>
          </p:cNvSpPr>
          <p:nvPr>
            <p:custDataLst>
              <p:tags r:id="rId23"/>
            </p:custDataLst>
          </p:nvPr>
        </p:nvSpPr>
        <p:spPr bwMode="gray">
          <a:xfrm>
            <a:off x="1171575" y="2343150"/>
            <a:ext cx="166688" cy="952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94594363-9BE3-40AF-BCD4-BEB180802044}" type="datetime'''''''2''''''''''''''''''''''''5'' ''''''$'''''''''''''''''">
              <a:rPr kumimoji="0" lang="en-GB" altLang="en-US" sz="7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r" defTabSz="914400" rtl="0" eaLnBrk="1" fontAlgn="auto" latinLnBrk="0" hangingPunct="1">
                <a:lnSpc>
                  <a:spcPct val="90000"/>
                </a:lnSpc>
                <a:spcBef>
                  <a:spcPct val="0"/>
                </a:spcBef>
                <a:spcAft>
                  <a:spcPct val="0"/>
                </a:spcAft>
                <a:buClrTx/>
                <a:buSzTx/>
                <a:buFont typeface="Arial" panose="020B0604020202020204" pitchFamily="34" charset="0"/>
                <a:buNone/>
                <a:tabLst/>
                <a:defRPr/>
              </a:pPr>
              <a:t>25 $</a:t>
            </a:fld>
            <a:endParaRPr kumimoji="0" lang="en-GB" sz="700" b="0" i="0" u="none" strike="noStrike" kern="1200" cap="none" spc="0" normalizeH="0" baseline="0" noProof="0" dirty="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sp>
        <p:nvSpPr>
          <p:cNvPr id="72" name="Text Placeholder 2">
            <a:extLst>
              <a:ext uri="{FF2B5EF4-FFF2-40B4-BE49-F238E27FC236}">
                <a16:creationId xmlns:a16="http://schemas.microsoft.com/office/drawing/2014/main" id="{0866620D-201A-FBAF-438E-54DF6258B160}"/>
              </a:ext>
            </a:extLst>
          </p:cNvPr>
          <p:cNvSpPr>
            <a:spLocks noGrp="1"/>
          </p:cNvSpPr>
          <p:nvPr>
            <p:custDataLst>
              <p:tags r:id="rId24"/>
            </p:custDataLst>
          </p:nvPr>
        </p:nvSpPr>
        <p:spPr bwMode="gray">
          <a:xfrm>
            <a:off x="1166813" y="2198688"/>
            <a:ext cx="171450" cy="952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ct val="0"/>
              </a:spcBef>
              <a:spcAft>
                <a:spcPct val="0"/>
              </a:spcAft>
              <a:buClrTx/>
              <a:buSzTx/>
              <a:buFont typeface="Arial" panose="020B0604020202020204" pitchFamily="34" charset="0"/>
              <a:buNone/>
              <a:tabLst/>
              <a:defRPr/>
            </a:pPr>
            <a:fld id="{3E72C309-1BC4-4AB9-BDE5-E7A44388BA09}" type="datetime'''''''''''''''3''''''''''''''''''''0'''''''''''' $'">
              <a:rPr kumimoji="0" lang="en-US" altLang="en-US" sz="7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pPr marL="0" marR="0" lvl="0" indent="0" algn="r" defTabSz="914400" rtl="0" eaLnBrk="1" fontAlgn="auto" latinLnBrk="0" hangingPunct="1">
                <a:lnSpc>
                  <a:spcPct val="90000"/>
                </a:lnSpc>
                <a:spcBef>
                  <a:spcPct val="0"/>
                </a:spcBef>
                <a:spcAft>
                  <a:spcPct val="0"/>
                </a:spcAft>
                <a:buClrTx/>
                <a:buSzTx/>
                <a:buFont typeface="Arial" panose="020B0604020202020204" pitchFamily="34" charset="0"/>
                <a:buNone/>
                <a:tabLst/>
                <a:defRPr/>
              </a:pPr>
              <a:t>30 $</a:t>
            </a:fld>
            <a:endParaRPr kumimoji="0" lang="en-US" sz="7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endParaRPr>
          </a:p>
        </p:txBody>
      </p:sp>
      <p:cxnSp>
        <p:nvCxnSpPr>
          <p:cNvPr id="73" name="Straight Connector 72">
            <a:extLst>
              <a:ext uri="{FF2B5EF4-FFF2-40B4-BE49-F238E27FC236}">
                <a16:creationId xmlns:a16="http://schemas.microsoft.com/office/drawing/2014/main" id="{A7AA7130-B602-CE60-FCE9-517F12BB6012}"/>
              </a:ext>
            </a:extLst>
          </p:cNvPr>
          <p:cNvCxnSpPr/>
          <p:nvPr>
            <p:custDataLst>
              <p:tags r:id="rId25"/>
            </p:custDataLst>
          </p:nvPr>
        </p:nvCxnSpPr>
        <p:spPr bwMode="auto">
          <a:xfrm flipV="1">
            <a:off x="1752600" y="2355850"/>
            <a:ext cx="0" cy="152400"/>
          </a:xfrm>
          <a:prstGeom prst="line">
            <a:avLst/>
          </a:prstGeom>
          <a:ln w="1270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61D905B8-728A-311B-C0E4-A9B58A53B9FF}"/>
              </a:ext>
            </a:extLst>
          </p:cNvPr>
          <p:cNvCxnSpPr/>
          <p:nvPr>
            <p:custDataLst>
              <p:tags r:id="rId26"/>
            </p:custDataLst>
          </p:nvPr>
        </p:nvCxnSpPr>
        <p:spPr bwMode="auto">
          <a:xfrm>
            <a:off x="1752600" y="2355850"/>
            <a:ext cx="3187700" cy="0"/>
          </a:xfrm>
          <a:prstGeom prst="line">
            <a:avLst/>
          </a:prstGeom>
          <a:ln w="1270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5" name="Straight Connector 74">
            <a:extLst>
              <a:ext uri="{FF2B5EF4-FFF2-40B4-BE49-F238E27FC236}">
                <a16:creationId xmlns:a16="http://schemas.microsoft.com/office/drawing/2014/main" id="{F869CCFC-1261-B80A-FC0C-21C41A4FBCAD}"/>
              </a:ext>
            </a:extLst>
          </p:cNvPr>
          <p:cNvCxnSpPr/>
          <p:nvPr>
            <p:custDataLst>
              <p:tags r:id="rId27"/>
            </p:custDataLst>
          </p:nvPr>
        </p:nvCxnSpPr>
        <p:spPr bwMode="auto">
          <a:xfrm>
            <a:off x="4940300" y="2355850"/>
            <a:ext cx="0" cy="152400"/>
          </a:xfrm>
          <a:prstGeom prst="line">
            <a:avLst/>
          </a:prstGeom>
          <a:ln w="12700" cap="flat" cmpd="sng" algn="ctr">
            <a:solidFill>
              <a:schemeClr val="tx1"/>
            </a:solidFill>
            <a:prstDash val="solid"/>
            <a:miter lim="800000"/>
            <a:headEnd type="none" w="med" len="med"/>
            <a:tailEnd type="triangle" w="med" len="med"/>
          </a:ln>
          <a:effectLst/>
        </p:spPr>
        <p:style>
          <a:lnRef idx="1">
            <a:schemeClr val="dk1"/>
          </a:lnRef>
          <a:fillRef idx="0">
            <a:schemeClr val="dk1"/>
          </a:fillRef>
          <a:effectRef idx="0">
            <a:schemeClr val="dk1"/>
          </a:effectRef>
          <a:fontRef idx="minor">
            <a:schemeClr val="tx1"/>
          </a:fontRef>
        </p:style>
      </p:cxnSp>
      <p:sp>
        <p:nvSpPr>
          <p:cNvPr id="76" name="Text Placeholder 6">
            <a:extLst>
              <a:ext uri="{FF2B5EF4-FFF2-40B4-BE49-F238E27FC236}">
                <a16:creationId xmlns:a16="http://schemas.microsoft.com/office/drawing/2014/main" id="{93DD46E7-57CC-FCD2-01B5-830DCE438717}"/>
              </a:ext>
            </a:extLst>
          </p:cNvPr>
          <p:cNvSpPr>
            <a:spLocks noGrp="1"/>
          </p:cNvSpPr>
          <p:nvPr>
            <p:custDataLst>
              <p:tags r:id="rId28"/>
            </p:custDataLst>
          </p:nvPr>
        </p:nvSpPr>
        <p:spPr bwMode="auto">
          <a:xfrm>
            <a:off x="3201988" y="2247900"/>
            <a:ext cx="288925" cy="215900"/>
          </a:xfrm>
          <a:prstGeom prst="ellipse">
            <a:avLst/>
          </a:prstGeom>
          <a:solidFill>
            <a:srgbClr val="FFFFFF"/>
          </a:solidFill>
          <a:ln w="9525" cmpd="sng" algn="ctr">
            <a:solidFill>
              <a:schemeClr val="tx1"/>
            </a:solidFill>
          </a:ln>
          <a:effectLst/>
        </p:spPr>
        <p:txBody>
          <a:bodyPr vert="horz" wrap="none" lIns="0" tIns="0" rIns="0" bIns="0" rtlCol="0" anchor="ctr">
            <a:noAutofit/>
          </a:bodyPr>
          <a:lstStyle>
            <a:lvl1pPr marL="228600" indent="-228600" algn="l" defTabSz="914400" rtl="0" eaLnBrk="1" latinLnBrk="0" hangingPunct="1">
              <a:lnSpc>
                <a:spcPct val="100000"/>
              </a:lnSpc>
              <a:spcBef>
                <a:spcPts val="1000"/>
              </a:spcBef>
              <a:buFont typeface="System Font Regular"/>
              <a:buChar char="–"/>
              <a:defRPr sz="1200" kern="1200">
                <a:solidFill>
                  <a:schemeClr val="tx1"/>
                </a:solidFill>
                <a:latin typeface="+mn-lt"/>
                <a:ea typeface="+mn-ea"/>
                <a:cs typeface="+mn-cs"/>
              </a:defRPr>
            </a:lvl1pPr>
            <a:lvl2pPr marL="476250" indent="-234950" algn="l" defTabSz="914400" rtl="0" eaLnBrk="1" latinLnBrk="0" hangingPunct="1">
              <a:lnSpc>
                <a:spcPct val="100000"/>
              </a:lnSpc>
              <a:spcBef>
                <a:spcPts val="500"/>
              </a:spcBef>
              <a:buFont typeface="System Font Regular"/>
              <a:buChar char="–"/>
              <a:tabLst/>
              <a:defRPr sz="1200" kern="1200">
                <a:solidFill>
                  <a:schemeClr val="tx1"/>
                </a:solidFill>
                <a:latin typeface="+mn-lt"/>
                <a:ea typeface="+mn-ea"/>
                <a:cs typeface="+mn-cs"/>
              </a:defRPr>
            </a:lvl2pPr>
            <a:lvl3pPr marL="727075" indent="-238125" algn="l" defTabSz="914400" rtl="0" eaLnBrk="1" latinLnBrk="0" hangingPunct="1">
              <a:lnSpc>
                <a:spcPct val="100000"/>
              </a:lnSpc>
              <a:spcBef>
                <a:spcPts val="500"/>
              </a:spcBef>
              <a:buFont typeface="System Font Regular"/>
              <a:buChar char="–"/>
              <a:tabLst/>
              <a:defRPr sz="1200" kern="1200">
                <a:solidFill>
                  <a:schemeClr val="tx1"/>
                </a:solidFill>
                <a:latin typeface="+mn-lt"/>
                <a:ea typeface="+mn-ea"/>
                <a:cs typeface="+mn-cs"/>
              </a:defRPr>
            </a:lvl3pPr>
            <a:lvl4pPr marL="965200" indent="-234950" algn="l" defTabSz="914400" rtl="0" eaLnBrk="1" latinLnBrk="0" hangingPunct="1">
              <a:lnSpc>
                <a:spcPct val="100000"/>
              </a:lnSpc>
              <a:spcBef>
                <a:spcPts val="500"/>
              </a:spcBef>
              <a:buFont typeface="System Font Regular"/>
              <a:buChar char="–"/>
              <a:tabLst/>
              <a:defRPr sz="12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System Font Regular"/>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 typeface="System Font Regular"/>
              <a:buNone/>
              <a:tabLst/>
              <a:defRPr/>
            </a:pPr>
            <a:fld id="{618C18F5-4177-4565-985D-F70E8A93D7BA}" type="datetime'''0''''''''''''''''''''''''%'''''''''''">
              <a:rPr kumimoji="0" lang="en-US" altLang="en-US" sz="1000" b="1" i="0" u="none" strike="noStrike" kern="1200" cap="none" spc="0" normalizeH="0" baseline="0" noProof="0" smtClean="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pPr marL="0" marR="0" lvl="0" indent="0" algn="ctr" defTabSz="914400" rtl="0" eaLnBrk="1" fontAlgn="auto" latinLnBrk="0" hangingPunct="1">
                <a:lnSpc>
                  <a:spcPct val="100000"/>
                </a:lnSpc>
                <a:spcBef>
                  <a:spcPct val="0"/>
                </a:spcBef>
                <a:spcAft>
                  <a:spcPct val="0"/>
                </a:spcAft>
                <a:buClrTx/>
                <a:buSzTx/>
                <a:buFont typeface="System Font Regular"/>
                <a:buNone/>
                <a:tabLst/>
                <a:defRPr/>
              </a:pPr>
              <a:t>0%</a:t>
            </a:fld>
            <a:endParaRPr kumimoji="0" lang="en-US" sz="1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sym typeface="Teshrin AR+LT" panose="02000000000000000000" pitchFamily="2" charset="-78"/>
            </a:endParaRPr>
          </a:p>
        </p:txBody>
      </p:sp>
      <p:cxnSp>
        <p:nvCxnSpPr>
          <p:cNvPr id="77" name="Straight Connector 76">
            <a:extLst>
              <a:ext uri="{FF2B5EF4-FFF2-40B4-BE49-F238E27FC236}">
                <a16:creationId xmlns:a16="http://schemas.microsoft.com/office/drawing/2014/main" id="{415E55CF-DC21-D72B-4B0D-E78C33919650}"/>
              </a:ext>
            </a:extLst>
          </p:cNvPr>
          <p:cNvCxnSpPr/>
          <p:nvPr>
            <p:custDataLst>
              <p:tags r:id="rId29"/>
            </p:custDataLst>
          </p:nvPr>
        </p:nvCxnSpPr>
        <p:spPr bwMode="gray">
          <a:xfrm>
            <a:off x="2503488" y="2682875"/>
            <a:ext cx="123825" cy="0"/>
          </a:xfrm>
          <a:prstGeom prst="line">
            <a:avLst/>
          </a:prstGeom>
          <a:ln w="19050" cap="rnd" cmpd="sng" algn="ctr">
            <a:solidFill>
              <a:schemeClr val="accent2"/>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8" name="Text Placeholder 6">
            <a:extLst>
              <a:ext uri="{FF2B5EF4-FFF2-40B4-BE49-F238E27FC236}">
                <a16:creationId xmlns:a16="http://schemas.microsoft.com/office/drawing/2014/main" id="{AFE22E2E-5F2B-F0DC-D279-BD5265DB57B9}"/>
              </a:ext>
            </a:extLst>
          </p:cNvPr>
          <p:cNvSpPr>
            <a:spLocks noGrp="1"/>
          </p:cNvSpPr>
          <p:nvPr>
            <p:custDataLst>
              <p:tags r:id="rId30"/>
            </p:custDataLst>
          </p:nvPr>
        </p:nvSpPr>
        <p:spPr bwMode="auto">
          <a:xfrm>
            <a:off x="2687637" y="2625725"/>
            <a:ext cx="1581150"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100000"/>
              </a:lnSpc>
              <a:spcBef>
                <a:spcPts val="1000"/>
              </a:spcBef>
              <a:buFont typeface="System Font Regular"/>
              <a:buChar char="–"/>
              <a:defRPr sz="1200" kern="1200">
                <a:solidFill>
                  <a:schemeClr val="tx1"/>
                </a:solidFill>
                <a:latin typeface="+mn-lt"/>
                <a:ea typeface="+mn-ea"/>
                <a:cs typeface="+mn-cs"/>
              </a:defRPr>
            </a:lvl1pPr>
            <a:lvl2pPr marL="476250" indent="-234950" algn="l" defTabSz="914400" rtl="0" eaLnBrk="1" latinLnBrk="0" hangingPunct="1">
              <a:lnSpc>
                <a:spcPct val="100000"/>
              </a:lnSpc>
              <a:spcBef>
                <a:spcPts val="500"/>
              </a:spcBef>
              <a:buFont typeface="System Font Regular"/>
              <a:buChar char="–"/>
              <a:tabLst/>
              <a:defRPr sz="1200" kern="1200">
                <a:solidFill>
                  <a:schemeClr val="tx1"/>
                </a:solidFill>
                <a:latin typeface="+mn-lt"/>
                <a:ea typeface="+mn-ea"/>
                <a:cs typeface="+mn-cs"/>
              </a:defRPr>
            </a:lvl2pPr>
            <a:lvl3pPr marL="727075" indent="-238125" algn="l" defTabSz="914400" rtl="0" eaLnBrk="1" latinLnBrk="0" hangingPunct="1">
              <a:lnSpc>
                <a:spcPct val="100000"/>
              </a:lnSpc>
              <a:spcBef>
                <a:spcPts val="500"/>
              </a:spcBef>
              <a:buFont typeface="System Font Regular"/>
              <a:buChar char="–"/>
              <a:tabLst/>
              <a:defRPr sz="1200" kern="1200">
                <a:solidFill>
                  <a:schemeClr val="tx1"/>
                </a:solidFill>
                <a:latin typeface="+mn-lt"/>
                <a:ea typeface="+mn-ea"/>
                <a:cs typeface="+mn-cs"/>
              </a:defRPr>
            </a:lvl3pPr>
            <a:lvl4pPr marL="965200" indent="-234950" algn="l" defTabSz="914400" rtl="0" eaLnBrk="1" latinLnBrk="0" hangingPunct="1">
              <a:lnSpc>
                <a:spcPct val="100000"/>
              </a:lnSpc>
              <a:spcBef>
                <a:spcPts val="500"/>
              </a:spcBef>
              <a:buFont typeface="System Font Regular"/>
              <a:buChar char="–"/>
              <a:tabLst/>
              <a:defRPr sz="12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System Font Regular"/>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 typeface="System Font Regular"/>
              <a:buNone/>
              <a:tabLst/>
              <a:defRPr/>
            </a:pPr>
            <a:fld id="{D5A47C47-4B46-4F5E-80EF-68481A55CC3B}" type="datetime'Mo''n''''t''''hly A''''RPU in'' ''Western Eu''rop''''e'">
              <a:rPr kumimoji="0" lang="en-US" altLang="en-US" sz="80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pPr marL="0" marR="0" lvl="0" indent="0" algn="l" defTabSz="914400" rtl="0" eaLnBrk="1" fontAlgn="auto" latinLnBrk="0" hangingPunct="1">
                <a:lnSpc>
                  <a:spcPct val="100000"/>
                </a:lnSpc>
                <a:spcBef>
                  <a:spcPct val="0"/>
                </a:spcBef>
                <a:spcAft>
                  <a:spcPct val="0"/>
                </a:spcAft>
                <a:buClrTx/>
                <a:buSzTx/>
                <a:buFont typeface="System Font Regular"/>
                <a:buNone/>
                <a:tabLst/>
                <a:defRPr/>
              </a:pPr>
              <a:t>Monthly ARPU in Western Europe</a:t>
            </a:fld>
            <a:endParaRPr kumimoji="0" lang="en-US" sz="800" b="0" i="0" u="none" strike="noStrike" kern="1200" cap="none" spc="0" normalizeH="0" baseline="0" noProof="0" dirty="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79" name="TextBox 78">
            <a:extLst>
              <a:ext uri="{FF2B5EF4-FFF2-40B4-BE49-F238E27FC236}">
                <a16:creationId xmlns:a16="http://schemas.microsoft.com/office/drawing/2014/main" id="{E99F4023-5AC9-DC9C-CABE-851227B76B71}"/>
              </a:ext>
            </a:extLst>
          </p:cNvPr>
          <p:cNvSpPr txBox="1"/>
          <p:nvPr/>
        </p:nvSpPr>
        <p:spPr>
          <a:xfrm>
            <a:off x="8836026" y="3065784"/>
            <a:ext cx="625475" cy="33972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64%</a:t>
            </a:r>
          </a:p>
        </p:txBody>
      </p:sp>
      <p:grpSp>
        <p:nvGrpSpPr>
          <p:cNvPr id="62" name="Group 61">
            <a:extLst>
              <a:ext uri="{FF2B5EF4-FFF2-40B4-BE49-F238E27FC236}">
                <a16:creationId xmlns:a16="http://schemas.microsoft.com/office/drawing/2014/main" id="{5226C700-9893-2A97-15B2-E4812EF0AE83}"/>
              </a:ext>
            </a:extLst>
          </p:cNvPr>
          <p:cNvGrpSpPr/>
          <p:nvPr/>
        </p:nvGrpSpPr>
        <p:grpSpPr>
          <a:xfrm>
            <a:off x="862599" y="4861796"/>
            <a:ext cx="10466802" cy="562623"/>
            <a:chOff x="867090" y="4861796"/>
            <a:chExt cx="10466802" cy="562623"/>
          </a:xfrm>
        </p:grpSpPr>
        <p:sp>
          <p:nvSpPr>
            <p:cNvPr id="19" name="Rectangle: Rounded Corners 18">
              <a:extLst>
                <a:ext uri="{FF2B5EF4-FFF2-40B4-BE49-F238E27FC236}">
                  <a16:creationId xmlns:a16="http://schemas.microsoft.com/office/drawing/2014/main" id="{032218D7-D9DE-5187-1002-C7678AD05FC1}"/>
                </a:ext>
              </a:extLst>
            </p:cNvPr>
            <p:cNvSpPr/>
            <p:nvPr/>
          </p:nvSpPr>
          <p:spPr>
            <a:xfrm>
              <a:off x="867090" y="4861796"/>
              <a:ext cx="10466802" cy="562623"/>
            </a:xfrm>
            <a:prstGeom prst="roundRect">
              <a:avLst/>
            </a:prstGeom>
            <a:solidFill>
              <a:schemeClr val="accent3">
                <a:lumMod val="10000"/>
                <a:lumOff val="90000"/>
                <a:alpha val="76000"/>
              </a:schemeClr>
            </a:solidFill>
            <a:ln>
              <a:noFill/>
              <a:prstDash val="dash"/>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94D08"/>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Solution</a:t>
              </a:r>
              <a:r>
                <a:rPr kumimoji="0" lang="en-US" sz="14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Neutral Host that provides network sharing without compromising service differentiation!</a:t>
              </a:r>
            </a:p>
          </p:txBody>
        </p:sp>
        <p:pic>
          <p:nvPicPr>
            <p:cNvPr id="107" name="Picture 106">
              <a:extLst>
                <a:ext uri="{FF2B5EF4-FFF2-40B4-BE49-F238E27FC236}">
                  <a16:creationId xmlns:a16="http://schemas.microsoft.com/office/drawing/2014/main" id="{4CC286C5-35E3-3A4B-63AA-7D7E15FC4ECF}"/>
                </a:ext>
              </a:extLst>
            </p:cNvPr>
            <p:cNvPicPr>
              <a:picLocks noChangeAspect="1"/>
            </p:cNvPicPr>
            <p:nvPr/>
          </p:nvPicPr>
          <p:blipFill>
            <a:blip r:embed="rId37" cstate="hqprint">
              <a:extLst>
                <a:ext uri="{28A0092B-C50C-407E-A947-70E740481C1C}">
                  <a14:useLocalDpi xmlns:a14="http://schemas.microsoft.com/office/drawing/2010/main"/>
                </a:ext>
              </a:extLst>
            </a:blip>
            <a:stretch>
              <a:fillRect/>
            </a:stretch>
          </p:blipFill>
          <p:spPr>
            <a:xfrm>
              <a:off x="1095474" y="4887455"/>
              <a:ext cx="599878" cy="511305"/>
            </a:xfrm>
            <a:prstGeom prst="rect">
              <a:avLst/>
            </a:prstGeom>
          </p:spPr>
        </p:pic>
      </p:grpSp>
      <p:sp>
        <p:nvSpPr>
          <p:cNvPr id="1059" name="TextBox 1058">
            <a:extLst>
              <a:ext uri="{FF2B5EF4-FFF2-40B4-BE49-F238E27FC236}">
                <a16:creationId xmlns:a16="http://schemas.microsoft.com/office/drawing/2014/main" id="{2014BC80-F2D2-814E-428D-08E6E13431A0}"/>
              </a:ext>
            </a:extLst>
          </p:cNvPr>
          <p:cNvSpPr txBox="1"/>
          <p:nvPr/>
        </p:nvSpPr>
        <p:spPr>
          <a:xfrm>
            <a:off x="6429727" y="3663617"/>
            <a:ext cx="5043474" cy="276999"/>
          </a:xfrm>
          <a:prstGeom prst="rect">
            <a:avLst/>
          </a:prstGeom>
          <a:noFill/>
        </p:spPr>
        <p:txBody>
          <a:bodyPr wrap="square" rtlCol="0">
            <a:spAutoFit/>
          </a:bodyPr>
          <a:lstStyle>
            <a:defPPr>
              <a:defRPr lang="en-US"/>
            </a:defPPr>
            <a:lvl1pPr algn="ctr">
              <a:defRPr sz="1200">
                <a:solidFill>
                  <a:schemeClr val="tx2"/>
                </a:solidFill>
                <a:latin typeface="Teshrin AR+LT Bold" panose="02000000000000000000" pitchFamily="2" charset="-78"/>
                <a:ea typeface="Teshrin AR+LT Bold" panose="02000000000000000000" pitchFamily="2" charset="-78"/>
                <a:cs typeface="Teshrin AR+LT Bold" panose="02000000000000000000" pitchFamily="2" charset="-7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InfraCos</a:t>
            </a:r>
            <a:r>
              <a:rPr kumimoji="0" lang="en-GB" sz="1200" b="0"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are aiming to embrace infrastructure sharing</a:t>
            </a:r>
          </a:p>
        </p:txBody>
      </p:sp>
      <p:sp>
        <p:nvSpPr>
          <p:cNvPr id="1060" name="Isosceles Triangle 1059">
            <a:extLst>
              <a:ext uri="{FF2B5EF4-FFF2-40B4-BE49-F238E27FC236}">
                <a16:creationId xmlns:a16="http://schemas.microsoft.com/office/drawing/2014/main" id="{1959E8DE-6052-DCE5-C6BC-46886E471A75}"/>
              </a:ext>
            </a:extLst>
          </p:cNvPr>
          <p:cNvSpPr/>
          <p:nvPr/>
        </p:nvSpPr>
        <p:spPr>
          <a:xfrm rot="10800000">
            <a:off x="8517519" y="4372521"/>
            <a:ext cx="867891" cy="158640"/>
          </a:xfrm>
          <a:prstGeom prst="triangle">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sng"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8" name="Rectangle: Rounded Corners 37">
            <a:extLst>
              <a:ext uri="{FF2B5EF4-FFF2-40B4-BE49-F238E27FC236}">
                <a16:creationId xmlns:a16="http://schemas.microsoft.com/office/drawing/2014/main" id="{5480A2C5-6016-96DF-7530-792193DAD372}"/>
              </a:ext>
            </a:extLst>
          </p:cNvPr>
          <p:cNvSpPr/>
          <p:nvPr/>
        </p:nvSpPr>
        <p:spPr>
          <a:xfrm>
            <a:off x="1038841" y="4000376"/>
            <a:ext cx="325581" cy="178773"/>
          </a:xfrm>
          <a:prstGeom prst="roundRect">
            <a:avLst/>
          </a:prstGeom>
          <a:solidFill>
            <a:schemeClr val="tx2"/>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Yet</a:t>
            </a:r>
            <a:endParaRPr kumimoji="0" lang="en-US"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40" name="Rectangle: Rounded Corners 39">
            <a:extLst>
              <a:ext uri="{FF2B5EF4-FFF2-40B4-BE49-F238E27FC236}">
                <a16:creationId xmlns:a16="http://schemas.microsoft.com/office/drawing/2014/main" id="{90E52A51-15D6-0A91-3B62-8E49BE0F878A}"/>
              </a:ext>
            </a:extLst>
          </p:cNvPr>
          <p:cNvSpPr/>
          <p:nvPr/>
        </p:nvSpPr>
        <p:spPr>
          <a:xfrm>
            <a:off x="6902029" y="4000376"/>
            <a:ext cx="325581" cy="178773"/>
          </a:xfrm>
          <a:prstGeom prst="roundRect">
            <a:avLst/>
          </a:prstGeom>
          <a:solidFill>
            <a:schemeClr val="tx2"/>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Yet</a:t>
            </a:r>
            <a:endParaRPr kumimoji="0" lang="en-US"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28" name="AutoShape 2">
            <a:extLst>
              <a:ext uri="{FF2B5EF4-FFF2-40B4-BE49-F238E27FC236}">
                <a16:creationId xmlns:a16="http://schemas.microsoft.com/office/drawing/2014/main" id="{46156F33-434C-8049-5108-0D2CB795B0C3}"/>
              </a:ext>
            </a:extLst>
          </p:cNvPr>
          <p:cNvSpPr>
            <a:spLocks noChangeArrowheads="1"/>
          </p:cNvSpPr>
          <p:nvPr/>
        </p:nvSpPr>
        <p:spPr bwMode="gray">
          <a:xfrm>
            <a:off x="867090" y="199096"/>
            <a:ext cx="1760223" cy="250893"/>
          </a:xfrm>
          <a:prstGeom prst="homePlate">
            <a:avLst>
              <a:gd name="adj" fmla="val 40000"/>
            </a:avLst>
          </a:prstGeom>
          <a:noFill/>
          <a:ln w="28575" algn="ctr">
            <a:noFill/>
            <a:miter lim="800000"/>
            <a:headEnd/>
            <a:tailEnd/>
          </a:ln>
          <a:effectLst/>
        </p:spPr>
        <p:txBody>
          <a:bodyPr lIns="72000" tIns="0" rIns="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Network Sharing</a:t>
            </a:r>
          </a:p>
        </p:txBody>
      </p:sp>
    </p:spTree>
    <p:extLst>
      <p:ext uri="{BB962C8B-B14F-4D97-AF65-F5344CB8AC3E}">
        <p14:creationId xmlns:p14="http://schemas.microsoft.com/office/powerpoint/2010/main" val="2017807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Object 19" hidden="1">
            <a:extLst>
              <a:ext uri="{FF2B5EF4-FFF2-40B4-BE49-F238E27FC236}">
                <a16:creationId xmlns:a16="http://schemas.microsoft.com/office/drawing/2014/main" id="{9FF1C191-446B-42EE-A851-B229CB589F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395" imgH="396" progId="TCLayout.ActiveDocument.1">
                  <p:embed/>
                </p:oleObj>
              </mc:Choice>
              <mc:Fallback>
                <p:oleObj name="think-cell Slide" r:id="rId5" imgW="395" imgH="396" progId="TCLayout.ActiveDocument.1">
                  <p:embed/>
                  <p:pic>
                    <p:nvPicPr>
                      <p:cNvPr id="20" name="Object 19" hidden="1">
                        <a:extLst>
                          <a:ext uri="{FF2B5EF4-FFF2-40B4-BE49-F238E27FC236}">
                            <a16:creationId xmlns:a16="http://schemas.microsoft.com/office/drawing/2014/main" id="{9FF1C191-446B-42EE-A851-B229CB589F7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0" name="Rectangle: Rounded Corners 9">
            <a:extLst>
              <a:ext uri="{FF2B5EF4-FFF2-40B4-BE49-F238E27FC236}">
                <a16:creationId xmlns:a16="http://schemas.microsoft.com/office/drawing/2014/main" id="{DE0BA983-DBF2-994C-46F8-319434B0AF55}"/>
              </a:ext>
            </a:extLst>
          </p:cNvPr>
          <p:cNvSpPr/>
          <p:nvPr/>
        </p:nvSpPr>
        <p:spPr>
          <a:xfrm>
            <a:off x="4402662" y="1597172"/>
            <a:ext cx="3399469" cy="273114"/>
          </a:xfrm>
          <a:prstGeom prst="roundRect">
            <a:avLst/>
          </a:prstGeom>
          <a:solidFill>
            <a:srgbClr val="243746"/>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Rural Areas (i.e. Govt Projects)</a:t>
            </a:r>
          </a:p>
        </p:txBody>
      </p:sp>
      <p:sp>
        <p:nvSpPr>
          <p:cNvPr id="7" name="Rectangle: Rounded Corners 6">
            <a:extLst>
              <a:ext uri="{FF2B5EF4-FFF2-40B4-BE49-F238E27FC236}">
                <a16:creationId xmlns:a16="http://schemas.microsoft.com/office/drawing/2014/main" id="{504C79DA-D6A9-0C1F-B9F1-DBAF6B2148AA}"/>
              </a:ext>
            </a:extLst>
          </p:cNvPr>
          <p:cNvSpPr/>
          <p:nvPr/>
        </p:nvSpPr>
        <p:spPr>
          <a:xfrm>
            <a:off x="7924635" y="1597172"/>
            <a:ext cx="3399469" cy="273114"/>
          </a:xfrm>
          <a:prstGeom prst="roundRect">
            <a:avLst/>
          </a:prstGeom>
          <a:solidFill>
            <a:srgbClr val="243746"/>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Greenfield Mega/Giga projects</a:t>
            </a:r>
          </a:p>
        </p:txBody>
      </p:sp>
      <p:sp>
        <p:nvSpPr>
          <p:cNvPr id="19" name="Rectangle: Rounded Corners 18">
            <a:extLst>
              <a:ext uri="{FF2B5EF4-FFF2-40B4-BE49-F238E27FC236}">
                <a16:creationId xmlns:a16="http://schemas.microsoft.com/office/drawing/2014/main" id="{6D7DA9B2-DB25-A8BB-E78E-E59C6229D73F}"/>
              </a:ext>
            </a:extLst>
          </p:cNvPr>
          <p:cNvSpPr/>
          <p:nvPr/>
        </p:nvSpPr>
        <p:spPr>
          <a:xfrm>
            <a:off x="782523" y="1597172"/>
            <a:ext cx="3399469" cy="273114"/>
          </a:xfrm>
          <a:prstGeom prst="roundRect">
            <a:avLst/>
          </a:prstGeom>
          <a:solidFill>
            <a:srgbClr val="243746"/>
          </a:solidFill>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FFFFFF"/>
                </a:solidFill>
                <a:latin typeface="Teshrin AR+LT Bold" panose="02000000000000000000" pitchFamily="2" charset="-78"/>
                <a:ea typeface="Teshrin AR+LT Bold" panose="02000000000000000000" pitchFamily="2" charset="-78"/>
                <a:cs typeface="Teshrin AR+LT Bold" panose="02000000000000000000" pitchFamily="2" charset="-78"/>
              </a:rPr>
              <a:t>Private Network /  IBS </a:t>
            </a:r>
            <a:endParaRPr kumimoji="0" lang="en-US" sz="1200" b="1" i="0" u="none" strike="noStrike" kern="1200" cap="none" spc="0" normalizeH="0" baseline="0" noProof="0" dirty="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16" name="Title 22">
            <a:extLst>
              <a:ext uri="{FF2B5EF4-FFF2-40B4-BE49-F238E27FC236}">
                <a16:creationId xmlns:a16="http://schemas.microsoft.com/office/drawing/2014/main" id="{03DF734C-BCF0-BF43-97A2-6F66D999B815}"/>
              </a:ext>
            </a:extLst>
          </p:cNvPr>
          <p:cNvSpPr txBox="1">
            <a:spLocks/>
          </p:cNvSpPr>
          <p:nvPr/>
        </p:nvSpPr>
        <p:spPr>
          <a:xfrm>
            <a:off x="857301" y="682491"/>
            <a:ext cx="10284461" cy="754228"/>
          </a:xfrm>
          <a:prstGeom prst="rect">
            <a:avLst/>
          </a:prstGeom>
        </p:spPr>
        <p:txBody>
          <a:bodyPr anchor="t">
            <a:normAutofit/>
          </a:bodyPr>
          <a:lstStyle>
            <a:lvl1pPr algn="l" defTabSz="914400" rtl="0" eaLnBrk="1" latinLnBrk="0" hangingPunct="1">
              <a:lnSpc>
                <a:spcPct val="80000"/>
              </a:lnSpc>
              <a:spcBef>
                <a:spcPct val="0"/>
              </a:spcBef>
              <a:buNone/>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sz="20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There are several implementation scenarios, from IBS to Megaprojects.  </a:t>
            </a:r>
          </a:p>
        </p:txBody>
      </p:sp>
      <p:sp>
        <p:nvSpPr>
          <p:cNvPr id="21" name="Rectangle 20" hidden="1">
            <a:extLst>
              <a:ext uri="{FF2B5EF4-FFF2-40B4-BE49-F238E27FC236}">
                <a16:creationId xmlns:a16="http://schemas.microsoft.com/office/drawing/2014/main" id="{115FC071-02C0-4570-AEBE-B9761530CE88}"/>
              </a:ext>
            </a:extLst>
          </p:cNvPr>
          <p:cNvSpPr/>
          <p:nvPr>
            <p:custDataLst>
              <p:tags r:id="rId2"/>
            </p:custDataLst>
          </p:nvPr>
        </p:nvSpPr>
        <p:spPr>
          <a:xfrm>
            <a:off x="0" y="0"/>
            <a:ext cx="158750" cy="158750"/>
          </a:xfrm>
          <a:prstGeom prst="rect">
            <a:avLst/>
          </a:prstGeom>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vert="horz" wrap="none" lIns="0" tIns="0" rIns="0" bIns="0"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3F4F3"/>
              </a:solidFill>
              <a:effectLst/>
              <a:uLnTx/>
              <a:uFillTx/>
              <a:latin typeface="Georgia" panose="02040502050405020303" pitchFamily="18" charset="0"/>
              <a:ea typeface="Tahoma" panose="020B0604030504040204" pitchFamily="34" charset="0"/>
              <a:cs typeface="Tahoma" panose="020B0604030504040204" pitchFamily="34" charset="0"/>
              <a:sym typeface="Georgia" panose="02040502050405020303" pitchFamily="18" charset="0"/>
            </a:endParaRPr>
          </a:p>
        </p:txBody>
      </p:sp>
      <p:sp>
        <p:nvSpPr>
          <p:cNvPr id="50" name="Slide Number Placeholder 5">
            <a:extLst>
              <a:ext uri="{FF2B5EF4-FFF2-40B4-BE49-F238E27FC236}">
                <a16:creationId xmlns:a16="http://schemas.microsoft.com/office/drawing/2014/main" id="{D54458AF-05FA-0E41-94AC-94685F767028}"/>
              </a:ext>
            </a:extLst>
          </p:cNvPr>
          <p:cNvSpPr txBox="1">
            <a:spLocks/>
          </p:cNvSpPr>
          <p:nvPr/>
        </p:nvSpPr>
        <p:spPr>
          <a:xfrm>
            <a:off x="11265717" y="6473909"/>
            <a:ext cx="451555" cy="365125"/>
          </a:xfrm>
          <a:prstGeom prst="rect">
            <a:avLst/>
          </a:prstGeom>
        </p:spPr>
        <p:txBody>
          <a:bodyPr vert="horz" lIns="91440" tIns="45720" rIns="91440" bIns="45720" rtlCol="0" anchor="ctr"/>
          <a:lstStyle>
            <a:defPPr>
              <a:defRPr lang="en-US"/>
            </a:defPPr>
            <a:lvl1pPr marL="0" algn="r" defTabSz="914400" rtl="0" eaLnBrk="1" latinLnBrk="0" hangingPunct="1">
              <a:defRPr sz="105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09026F0-3A56-5942-B71A-A7F3D8217B56}" type="slidenum">
              <a:rPr kumimoji="0" lang="en-US" sz="1050" b="0" i="0" u="none" strike="noStrike" kern="1200" cap="none" spc="0" normalizeH="0" baseline="0" noProof="0" smtClean="0">
                <a:ln>
                  <a:noFill/>
                </a:ln>
                <a:solidFill>
                  <a:srgbClr val="223745"/>
                </a:solidFill>
                <a:uLnTx/>
                <a:uFillTx/>
                <a:latin typeface="Teshrin AR+LT" panose="02000000000000000000" pitchFamily="2" charset="-78"/>
                <a:ea typeface="Teshrin AR+LT" panose="02000000000000000000" pitchFamily="2" charset="-78"/>
                <a:cs typeface="Teshrin AR+LT" panose="02000000000000000000"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050" b="0" i="0" u="none" strike="noStrike" kern="1200" cap="none" spc="0" normalizeH="0" baseline="0" noProof="0">
              <a:ln>
                <a:noFill/>
              </a:ln>
              <a:solidFill>
                <a:srgbClr val="223745"/>
              </a:solidFill>
              <a:uLnTx/>
              <a:uFillTx/>
              <a:latin typeface="Teshrin AR+LT" panose="02000000000000000000" pitchFamily="2" charset="-78"/>
              <a:ea typeface="Teshrin AR+LT" panose="02000000000000000000" pitchFamily="2" charset="-78"/>
              <a:cs typeface="Teshrin AR+LT" panose="02000000000000000000" pitchFamily="2" charset="-78"/>
            </a:endParaRPr>
          </a:p>
        </p:txBody>
      </p:sp>
      <p:cxnSp>
        <p:nvCxnSpPr>
          <p:cNvPr id="34" name="Straight Connector 33">
            <a:extLst>
              <a:ext uri="{FF2B5EF4-FFF2-40B4-BE49-F238E27FC236}">
                <a16:creationId xmlns:a16="http://schemas.microsoft.com/office/drawing/2014/main" id="{FA4E6375-820B-10DA-FD92-1D9A5AA16E2B}"/>
              </a:ext>
            </a:extLst>
          </p:cNvPr>
          <p:cNvCxnSpPr>
            <a:cxnSpLocks/>
          </p:cNvCxnSpPr>
          <p:nvPr/>
        </p:nvCxnSpPr>
        <p:spPr>
          <a:xfrm>
            <a:off x="4317251" y="1588094"/>
            <a:ext cx="0" cy="4009401"/>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17F88C0A-075D-ACA7-37B6-6BD34AF77CA4}"/>
              </a:ext>
            </a:extLst>
          </p:cNvPr>
          <p:cNvCxnSpPr>
            <a:cxnSpLocks/>
          </p:cNvCxnSpPr>
          <p:nvPr/>
        </p:nvCxnSpPr>
        <p:spPr>
          <a:xfrm>
            <a:off x="7849968" y="1588094"/>
            <a:ext cx="0" cy="4009401"/>
          </a:xfrm>
          <a:prstGeom prst="line">
            <a:avLst/>
          </a:prstGeom>
          <a:ln>
            <a:prstDash val="dash"/>
          </a:ln>
        </p:spPr>
        <p:style>
          <a:lnRef idx="1">
            <a:schemeClr val="dk1"/>
          </a:lnRef>
          <a:fillRef idx="0">
            <a:schemeClr val="dk1"/>
          </a:fillRef>
          <a:effectRef idx="0">
            <a:schemeClr val="dk1"/>
          </a:effectRef>
          <a:fontRef idx="minor">
            <a:schemeClr val="tx1"/>
          </a:fontRef>
        </p:style>
      </p:cxnSp>
      <p:pic>
        <p:nvPicPr>
          <p:cNvPr id="2" name="Picture 8" descr="11,782 Communications Red Tower White Royalty-Free Photos and Stock Images  | Shutterstock">
            <a:extLst>
              <a:ext uri="{FF2B5EF4-FFF2-40B4-BE49-F238E27FC236}">
                <a16:creationId xmlns:a16="http://schemas.microsoft.com/office/drawing/2014/main" id="{4222057E-FCB0-8E7D-BB51-09577C049D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08159" y="2029053"/>
            <a:ext cx="3388474" cy="153632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Vision for NEOM: Setting the Global Standard for Healthy, Futuristic  Cities">
            <a:extLst>
              <a:ext uri="{FF2B5EF4-FFF2-40B4-BE49-F238E27FC236}">
                <a16:creationId xmlns:a16="http://schemas.microsoft.com/office/drawing/2014/main" id="{4FE2CB34-E54E-E581-38E6-AD245CCAB37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45643" y="2030277"/>
            <a:ext cx="3357452" cy="153387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9E1D76B-5B41-A612-3956-408552BF618E}"/>
              </a:ext>
            </a:extLst>
          </p:cNvPr>
          <p:cNvSpPr txBox="1"/>
          <p:nvPr/>
        </p:nvSpPr>
        <p:spPr>
          <a:xfrm>
            <a:off x="4422996" y="3697908"/>
            <a:ext cx="3358800" cy="1938992"/>
          </a:xfrm>
          <a:prstGeom prst="rect">
            <a:avLst/>
          </a:prstGeom>
          <a:noFill/>
        </p:spPr>
        <p:txBody>
          <a:bodyPr wrap="square" rtlCol="0">
            <a:spAutoFit/>
          </a:bodyPr>
          <a:lstStyle/>
          <a:p>
            <a:r>
              <a:rPr lang="en-US" sz="1000" b="1" dirty="0">
                <a:latin typeface="Teshrin AR+LT Bold" panose="02000000000000000000" pitchFamily="2" charset="-78"/>
                <a:ea typeface="Teshrin AR+LT Bold" panose="02000000000000000000" pitchFamily="2" charset="-78"/>
                <a:cs typeface="Teshrin AR+LT Bold" panose="02000000000000000000" pitchFamily="2" charset="-78"/>
              </a:rPr>
              <a:t>Description:</a:t>
            </a:r>
            <a:endParaRPr lang="en-GB" sz="1000" dirty="0">
              <a:latin typeface="Teshrin AR+LT Bold" panose="02000000000000000000" pitchFamily="2" charset="-78"/>
              <a:ea typeface="Teshrin AR+LT Bold" panose="02000000000000000000" pitchFamily="2" charset="-78"/>
              <a:cs typeface="Teshrin AR+LT Bold" panose="02000000000000000000" pitchFamily="2" charset="-78"/>
            </a:endParaRPr>
          </a:p>
          <a:p>
            <a:pPr>
              <a:spcBef>
                <a:spcPts val="600"/>
              </a:spcBef>
            </a:pPr>
            <a:r>
              <a:rPr lang="en-US" sz="1000" dirty="0">
                <a:latin typeface="Teshrin AR+LT" panose="02000000000000000000" pitchFamily="2" charset="-78"/>
                <a:ea typeface="Teshrin AR+LT" panose="02000000000000000000" pitchFamily="2" charset="-78"/>
                <a:cs typeface="Teshrin AR+LT" panose="02000000000000000000" pitchFamily="2" charset="-78"/>
              </a:rPr>
              <a:t>Use RAN-sharing via NHP to enable MNOs to connect to the unconnected.</a:t>
            </a:r>
            <a:r>
              <a:rPr lang="en-GB" sz="1000" dirty="0">
                <a:latin typeface="Teshrin AR+LT" panose="02000000000000000000" pitchFamily="2" charset="-78"/>
                <a:ea typeface="Teshrin AR+LT" panose="02000000000000000000" pitchFamily="2" charset="-78"/>
                <a:cs typeface="Teshrin AR+LT" panose="02000000000000000000" pitchFamily="2" charset="-78"/>
              </a:rPr>
              <a:t> </a:t>
            </a:r>
          </a:p>
          <a:p>
            <a:endParaRPr lang="en-GB" sz="1000" dirty="0">
              <a:latin typeface="Teshrin AR+LT" panose="02000000000000000000" pitchFamily="2" charset="-78"/>
              <a:ea typeface="Teshrin AR+LT" panose="02000000000000000000" pitchFamily="2" charset="-78"/>
              <a:cs typeface="Teshrin AR+LT" panose="02000000000000000000" pitchFamily="2" charset="-78"/>
            </a:endParaRPr>
          </a:p>
          <a:p>
            <a:r>
              <a:rPr lang="en-GB" sz="1000" b="1" dirty="0">
                <a:latin typeface="Teshrin AR+LT Bold" panose="02000000000000000000" pitchFamily="2" charset="-78"/>
                <a:ea typeface="Teshrin AR+LT Bold" panose="02000000000000000000" pitchFamily="2" charset="-78"/>
                <a:cs typeface="Teshrin AR+LT Bold" panose="02000000000000000000" pitchFamily="2" charset="-78"/>
              </a:rPr>
              <a:t>Benefits:</a:t>
            </a:r>
            <a:endParaRPr lang="en-GB" sz="1000" dirty="0">
              <a:latin typeface="Teshrin AR+LT Bold" panose="02000000000000000000" pitchFamily="2" charset="-78"/>
              <a:ea typeface="Teshrin AR+LT Bold" panose="02000000000000000000" pitchFamily="2" charset="-78"/>
              <a:cs typeface="Teshrin AR+LT Bold" panose="02000000000000000000" pitchFamily="2" charset="-78"/>
            </a:endParaRPr>
          </a:p>
          <a:p>
            <a:pPr marL="171450" indent="-171450">
              <a:spcBef>
                <a:spcPts val="600"/>
              </a:spcBef>
              <a:buFont typeface="Wingdings" panose="05000000000000000000" pitchFamily="2" charset="2"/>
              <a:buChar char="§"/>
            </a:pPr>
            <a:r>
              <a:rPr lang="en-US" sz="1000" dirty="0">
                <a:latin typeface="Teshrin AR+LT" panose="02000000000000000000" pitchFamily="2" charset="-78"/>
                <a:ea typeface="Teshrin AR+LT" panose="02000000000000000000" pitchFamily="2" charset="-78"/>
                <a:cs typeface="Teshrin AR+LT" panose="02000000000000000000" pitchFamily="2" charset="-78"/>
              </a:rPr>
              <a:t>Overall cost reductions via NHP</a:t>
            </a:r>
            <a:br>
              <a:rPr lang="en-US" sz="1000" dirty="0">
                <a:latin typeface="Teshrin AR+LT" panose="02000000000000000000" pitchFamily="2" charset="-78"/>
                <a:ea typeface="Teshrin AR+LT" panose="02000000000000000000" pitchFamily="2" charset="-78"/>
                <a:cs typeface="Teshrin AR+LT" panose="02000000000000000000" pitchFamily="2" charset="-78"/>
              </a:rPr>
            </a:br>
            <a:endParaRPr lang="en-US" sz="1000" dirty="0">
              <a:latin typeface="Teshrin AR+LT" panose="02000000000000000000" pitchFamily="2" charset="-78"/>
              <a:ea typeface="Teshrin AR+LT" panose="02000000000000000000" pitchFamily="2" charset="-78"/>
              <a:cs typeface="Teshrin AR+LT" panose="02000000000000000000" pitchFamily="2" charset="-78"/>
            </a:endParaRPr>
          </a:p>
          <a:p>
            <a:pPr marL="171450" indent="-171450">
              <a:spcBef>
                <a:spcPts val="600"/>
              </a:spcBef>
              <a:buFont typeface="Wingdings" panose="05000000000000000000" pitchFamily="2" charset="2"/>
              <a:buChar char="§"/>
            </a:pPr>
            <a:r>
              <a:rPr lang="en-US" sz="1000" dirty="0">
                <a:latin typeface="Teshrin AR+LT" panose="02000000000000000000" pitchFamily="2" charset="-78"/>
                <a:ea typeface="Teshrin AR+LT" panose="02000000000000000000" pitchFamily="2" charset="-78"/>
                <a:cs typeface="Teshrin AR+LT" panose="02000000000000000000" pitchFamily="2" charset="-78"/>
              </a:rPr>
              <a:t>‘Connect the unconnected’</a:t>
            </a:r>
            <a:br>
              <a:rPr lang="en-US" sz="1000" dirty="0">
                <a:latin typeface="Teshrin AR+LT" panose="02000000000000000000" pitchFamily="2" charset="-78"/>
                <a:ea typeface="Teshrin AR+LT" panose="02000000000000000000" pitchFamily="2" charset="-78"/>
                <a:cs typeface="Teshrin AR+LT" panose="02000000000000000000" pitchFamily="2" charset="-78"/>
              </a:rPr>
            </a:br>
            <a:endParaRPr lang="en-US" sz="1000" dirty="0">
              <a:latin typeface="Teshrin AR+LT" panose="02000000000000000000" pitchFamily="2" charset="-78"/>
              <a:ea typeface="Teshrin AR+LT" panose="02000000000000000000" pitchFamily="2" charset="-78"/>
              <a:cs typeface="Teshrin AR+LT" panose="02000000000000000000" pitchFamily="2" charset="-78"/>
            </a:endParaRPr>
          </a:p>
          <a:p>
            <a:pPr marL="171450" indent="-171450">
              <a:spcBef>
                <a:spcPts val="600"/>
              </a:spcBef>
              <a:buFont typeface="Wingdings" panose="05000000000000000000" pitchFamily="2" charset="2"/>
              <a:buChar char="§"/>
            </a:pPr>
            <a:r>
              <a:rPr lang="en-GB" sz="1000" dirty="0">
                <a:latin typeface="Teshrin AR+LT" panose="02000000000000000000" pitchFamily="2" charset="-78"/>
                <a:ea typeface="Teshrin AR+LT" panose="02000000000000000000" pitchFamily="2" charset="-78"/>
                <a:cs typeface="Teshrin AR+LT" panose="02000000000000000000" pitchFamily="2" charset="-78"/>
              </a:rPr>
              <a:t>Less government subsidies needed</a:t>
            </a:r>
          </a:p>
        </p:txBody>
      </p:sp>
      <p:sp>
        <p:nvSpPr>
          <p:cNvPr id="6" name="Oval 5">
            <a:extLst>
              <a:ext uri="{FF2B5EF4-FFF2-40B4-BE49-F238E27FC236}">
                <a16:creationId xmlns:a16="http://schemas.microsoft.com/office/drawing/2014/main" id="{7167C4C2-05F4-1D9C-A0F0-C4B08BDA5CED}"/>
              </a:ext>
            </a:extLst>
          </p:cNvPr>
          <p:cNvSpPr/>
          <p:nvPr/>
        </p:nvSpPr>
        <p:spPr>
          <a:xfrm>
            <a:off x="4471516" y="5035794"/>
            <a:ext cx="156473" cy="156473"/>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18000" rIns="0" bIns="0" rtlCol="0" anchor="ctr"/>
          <a:lstStyle/>
          <a:p>
            <a:pPr algn="ctr"/>
            <a:r>
              <a:rPr lang="en-GB" sz="1200">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a:t>
            </a:r>
          </a:p>
        </p:txBody>
      </p:sp>
      <p:sp>
        <p:nvSpPr>
          <p:cNvPr id="8" name="TextBox 7">
            <a:extLst>
              <a:ext uri="{FF2B5EF4-FFF2-40B4-BE49-F238E27FC236}">
                <a16:creationId xmlns:a16="http://schemas.microsoft.com/office/drawing/2014/main" id="{23CF33D7-2A63-CF45-4BE5-BDCFF0FB1547}"/>
              </a:ext>
            </a:extLst>
          </p:cNvPr>
          <p:cNvSpPr txBox="1"/>
          <p:nvPr/>
        </p:nvSpPr>
        <p:spPr>
          <a:xfrm>
            <a:off x="803870" y="3697908"/>
            <a:ext cx="3357451" cy="1938992"/>
          </a:xfrm>
          <a:prstGeom prst="rect">
            <a:avLst/>
          </a:prstGeom>
          <a:noFill/>
        </p:spPr>
        <p:txBody>
          <a:bodyPr wrap="square" rtlCol="0">
            <a:spAutoFit/>
          </a:bodyPr>
          <a:lstStyle/>
          <a:p>
            <a:r>
              <a:rPr lang="en-US" sz="1000" b="1" dirty="0">
                <a:latin typeface="Teshrin AR+LT Bold" panose="02000000000000000000" pitchFamily="2" charset="-78"/>
                <a:ea typeface="Teshrin AR+LT Bold" panose="02000000000000000000" pitchFamily="2" charset="-78"/>
                <a:cs typeface="Teshrin AR+LT Bold" panose="02000000000000000000" pitchFamily="2" charset="-78"/>
              </a:rPr>
              <a:t>Description:</a:t>
            </a:r>
            <a:endParaRPr lang="en-GB" sz="1000" dirty="0">
              <a:latin typeface="Teshrin AR+LT Bold" panose="02000000000000000000" pitchFamily="2" charset="-78"/>
              <a:ea typeface="Teshrin AR+LT Bold" panose="02000000000000000000" pitchFamily="2" charset="-78"/>
              <a:cs typeface="Teshrin AR+LT Bold" panose="02000000000000000000" pitchFamily="2" charset="-78"/>
            </a:endParaRPr>
          </a:p>
          <a:p>
            <a:pPr>
              <a:spcBef>
                <a:spcPts val="600"/>
              </a:spcBef>
            </a:pPr>
            <a:r>
              <a:rPr lang="en-GB" sz="1000" dirty="0">
                <a:latin typeface="Teshrin AR+LT" panose="02000000000000000000" pitchFamily="2" charset="-78"/>
                <a:ea typeface="Teshrin AR+LT" panose="02000000000000000000" pitchFamily="2" charset="-78"/>
                <a:cs typeface="Teshrin AR+LT" panose="02000000000000000000" pitchFamily="2" charset="-78"/>
              </a:rPr>
              <a:t>Support large scale Private Network and  IBS customers to allow for next-generation connectivity.</a:t>
            </a:r>
          </a:p>
          <a:p>
            <a:endParaRPr lang="en-GB" sz="1000" dirty="0">
              <a:latin typeface="Teshrin AR+LT" panose="02000000000000000000" pitchFamily="2" charset="-78"/>
              <a:ea typeface="Teshrin AR+LT" panose="02000000000000000000" pitchFamily="2" charset="-78"/>
              <a:cs typeface="Teshrin AR+LT" panose="02000000000000000000" pitchFamily="2" charset="-78"/>
            </a:endParaRPr>
          </a:p>
          <a:p>
            <a:r>
              <a:rPr lang="en-GB" sz="1000" b="1" dirty="0">
                <a:latin typeface="Teshrin AR+LT Bold" panose="02000000000000000000" pitchFamily="2" charset="-78"/>
                <a:ea typeface="Teshrin AR+LT Bold" panose="02000000000000000000" pitchFamily="2" charset="-78"/>
                <a:cs typeface="Teshrin AR+LT Bold" panose="02000000000000000000" pitchFamily="2" charset="-78"/>
              </a:rPr>
              <a:t>Benefits:</a:t>
            </a:r>
            <a:endParaRPr lang="en-GB" sz="1000" dirty="0">
              <a:latin typeface="Teshrin AR+LT Bold" panose="02000000000000000000" pitchFamily="2" charset="-78"/>
              <a:ea typeface="Teshrin AR+LT Bold" panose="02000000000000000000" pitchFamily="2" charset="-78"/>
              <a:cs typeface="Teshrin AR+LT Bold" panose="02000000000000000000" pitchFamily="2" charset="-78"/>
            </a:endParaRPr>
          </a:p>
          <a:p>
            <a:pPr marL="171450" indent="-171450">
              <a:spcBef>
                <a:spcPts val="600"/>
              </a:spcBef>
              <a:buFont typeface="Wingdings" panose="05000000000000000000" pitchFamily="2" charset="2"/>
              <a:buChar char="§"/>
            </a:pPr>
            <a:r>
              <a:rPr lang="en-US" sz="1000" dirty="0">
                <a:latin typeface="Teshrin AR+LT" panose="02000000000000000000" pitchFamily="2" charset="-78"/>
                <a:ea typeface="Teshrin AR+LT" panose="02000000000000000000" pitchFamily="2" charset="-78"/>
                <a:cs typeface="Teshrin AR+LT" panose="02000000000000000000" pitchFamily="2" charset="-78"/>
              </a:rPr>
              <a:t>Decrease the colocation costs for MNOs</a:t>
            </a:r>
            <a:br>
              <a:rPr lang="en-US" sz="1000" dirty="0">
                <a:latin typeface="Teshrin AR+LT" panose="02000000000000000000" pitchFamily="2" charset="-78"/>
                <a:ea typeface="Teshrin AR+LT" panose="02000000000000000000" pitchFamily="2" charset="-78"/>
                <a:cs typeface="Teshrin AR+LT" panose="02000000000000000000" pitchFamily="2" charset="-78"/>
              </a:rPr>
            </a:br>
            <a:endParaRPr lang="en-US" sz="1000" dirty="0">
              <a:latin typeface="Teshrin AR+LT" panose="02000000000000000000" pitchFamily="2" charset="-78"/>
              <a:ea typeface="Teshrin AR+LT" panose="02000000000000000000" pitchFamily="2" charset="-78"/>
              <a:cs typeface="Teshrin AR+LT" panose="02000000000000000000" pitchFamily="2" charset="-78"/>
            </a:endParaRPr>
          </a:p>
          <a:p>
            <a:pPr marL="171450" indent="-171450">
              <a:spcBef>
                <a:spcPts val="600"/>
              </a:spcBef>
              <a:buFont typeface="Wingdings" panose="05000000000000000000" pitchFamily="2" charset="2"/>
              <a:buChar char="§"/>
            </a:pPr>
            <a:r>
              <a:rPr lang="en-GB" sz="1000" dirty="0">
                <a:latin typeface="Teshrin AR+LT" panose="02000000000000000000" pitchFamily="2" charset="-78"/>
                <a:ea typeface="Teshrin AR+LT" panose="02000000000000000000" pitchFamily="2" charset="-78"/>
                <a:cs typeface="Teshrin AR+LT" panose="02000000000000000000" pitchFamily="2" charset="-78"/>
              </a:rPr>
              <a:t>Increase multi-MNO service availability</a:t>
            </a:r>
            <a:br>
              <a:rPr lang="en-GB" sz="1000" dirty="0">
                <a:latin typeface="Teshrin AR+LT" panose="02000000000000000000" pitchFamily="2" charset="-78"/>
                <a:ea typeface="Teshrin AR+LT" panose="02000000000000000000" pitchFamily="2" charset="-78"/>
                <a:cs typeface="Teshrin AR+LT" panose="02000000000000000000" pitchFamily="2" charset="-78"/>
              </a:rPr>
            </a:br>
            <a:endParaRPr lang="en-GB" sz="1000" dirty="0">
              <a:latin typeface="Teshrin AR+LT" panose="02000000000000000000" pitchFamily="2" charset="-78"/>
              <a:ea typeface="Teshrin AR+LT" panose="02000000000000000000" pitchFamily="2" charset="-78"/>
              <a:cs typeface="Teshrin AR+LT" panose="02000000000000000000" pitchFamily="2" charset="-78"/>
            </a:endParaRPr>
          </a:p>
          <a:p>
            <a:pPr marL="171450" indent="-171450">
              <a:spcBef>
                <a:spcPts val="600"/>
              </a:spcBef>
              <a:buFont typeface="Wingdings" panose="05000000000000000000" pitchFamily="2" charset="2"/>
              <a:buChar char="§"/>
            </a:pPr>
            <a:r>
              <a:rPr lang="en-US" sz="1000" dirty="0">
                <a:latin typeface="Teshrin AR+LT" panose="02000000000000000000" pitchFamily="2" charset="-78"/>
                <a:ea typeface="Teshrin AR+LT" panose="02000000000000000000" pitchFamily="2" charset="-78"/>
                <a:cs typeface="Teshrin AR+LT" panose="02000000000000000000" pitchFamily="2" charset="-78"/>
              </a:rPr>
              <a:t>Create more space efficient solutions</a:t>
            </a:r>
          </a:p>
        </p:txBody>
      </p:sp>
      <p:pic>
        <p:nvPicPr>
          <p:cNvPr id="11" name="Picture 2" descr="King Salman International Airport: everything we know so far">
            <a:extLst>
              <a:ext uri="{FF2B5EF4-FFF2-40B4-BE49-F238E27FC236}">
                <a16:creationId xmlns:a16="http://schemas.microsoft.com/office/drawing/2014/main" id="{A16AAD3D-E58D-95AC-E4EF-CD72182AFAC7}"/>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17123" b="13060"/>
          <a:stretch/>
        </p:blipFill>
        <p:spPr bwMode="auto">
          <a:xfrm>
            <a:off x="791173" y="2029434"/>
            <a:ext cx="3379094" cy="1535565"/>
          </a:xfrm>
          <a:prstGeom prst="rect">
            <a:avLst/>
          </a:prstGeom>
          <a:noFill/>
          <a:extLst>
            <a:ext uri="{909E8E84-426E-40DD-AFC4-6F175D3DCCD1}">
              <a14:hiddenFill xmlns:a14="http://schemas.microsoft.com/office/drawing/2010/main">
                <a:solidFill>
                  <a:srgbClr val="FFFFFF"/>
                </a:solidFill>
              </a14:hiddenFill>
            </a:ext>
          </a:extLst>
        </p:spPr>
      </p:pic>
      <p:sp>
        <p:nvSpPr>
          <p:cNvPr id="12" name="Oval 11">
            <a:extLst>
              <a:ext uri="{FF2B5EF4-FFF2-40B4-BE49-F238E27FC236}">
                <a16:creationId xmlns:a16="http://schemas.microsoft.com/office/drawing/2014/main" id="{C625EF81-CFB9-C9DD-DB59-3A2C8B45F8D7}"/>
              </a:ext>
            </a:extLst>
          </p:cNvPr>
          <p:cNvSpPr/>
          <p:nvPr/>
        </p:nvSpPr>
        <p:spPr>
          <a:xfrm>
            <a:off x="4471516" y="5412650"/>
            <a:ext cx="156473" cy="156473"/>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18000" rIns="0" bIns="0" rtlCol="0" anchor="ctr"/>
          <a:lstStyle/>
          <a:p>
            <a:pPr algn="ctr"/>
            <a:r>
              <a:rPr lang="en-GB" sz="1200">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a:t>
            </a:r>
          </a:p>
        </p:txBody>
      </p:sp>
      <p:sp>
        <p:nvSpPr>
          <p:cNvPr id="15" name="Oval 14">
            <a:extLst>
              <a:ext uri="{FF2B5EF4-FFF2-40B4-BE49-F238E27FC236}">
                <a16:creationId xmlns:a16="http://schemas.microsoft.com/office/drawing/2014/main" id="{85D4AB2F-C603-BFA5-10E7-2EAD03A1E10D}"/>
              </a:ext>
            </a:extLst>
          </p:cNvPr>
          <p:cNvSpPr/>
          <p:nvPr/>
        </p:nvSpPr>
        <p:spPr>
          <a:xfrm>
            <a:off x="847046" y="5035794"/>
            <a:ext cx="156473" cy="156473"/>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18000" rIns="0" bIns="0" rtlCol="0" anchor="ctr"/>
          <a:lstStyle/>
          <a:p>
            <a:pPr algn="ctr"/>
            <a:r>
              <a:rPr lang="en-GB" sz="1200">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a:t>
            </a:r>
          </a:p>
        </p:txBody>
      </p:sp>
      <p:sp>
        <p:nvSpPr>
          <p:cNvPr id="16" name="Oval 15">
            <a:extLst>
              <a:ext uri="{FF2B5EF4-FFF2-40B4-BE49-F238E27FC236}">
                <a16:creationId xmlns:a16="http://schemas.microsoft.com/office/drawing/2014/main" id="{5885E93F-445A-6693-3E52-B18EBA372F06}"/>
              </a:ext>
            </a:extLst>
          </p:cNvPr>
          <p:cNvSpPr/>
          <p:nvPr/>
        </p:nvSpPr>
        <p:spPr>
          <a:xfrm>
            <a:off x="847046" y="5412650"/>
            <a:ext cx="156473" cy="156473"/>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18000" rIns="0" bIns="0" rtlCol="0" anchor="ctr"/>
          <a:lstStyle/>
          <a:p>
            <a:pPr algn="ctr"/>
            <a:r>
              <a:rPr lang="en-GB" sz="1200">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a:t>
            </a:r>
          </a:p>
        </p:txBody>
      </p:sp>
      <p:sp>
        <p:nvSpPr>
          <p:cNvPr id="23" name="AutoShape 2">
            <a:extLst>
              <a:ext uri="{FF2B5EF4-FFF2-40B4-BE49-F238E27FC236}">
                <a16:creationId xmlns:a16="http://schemas.microsoft.com/office/drawing/2014/main" id="{1EBBA559-405A-46CD-E9BD-69D790F9325B}"/>
              </a:ext>
            </a:extLst>
          </p:cNvPr>
          <p:cNvSpPr>
            <a:spLocks noChangeArrowheads="1"/>
          </p:cNvSpPr>
          <p:nvPr/>
        </p:nvSpPr>
        <p:spPr bwMode="gray">
          <a:xfrm>
            <a:off x="867090" y="199096"/>
            <a:ext cx="1760223" cy="250893"/>
          </a:xfrm>
          <a:prstGeom prst="homePlate">
            <a:avLst>
              <a:gd name="adj" fmla="val 40000"/>
            </a:avLst>
          </a:prstGeom>
          <a:noFill/>
          <a:ln w="28575" algn="ctr">
            <a:noFill/>
            <a:miter lim="800000"/>
            <a:headEnd/>
            <a:tailEnd/>
          </a:ln>
          <a:effectLst/>
        </p:spPr>
        <p:txBody>
          <a:bodyPr lIns="72000" tIns="0" rIns="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Implementation use Cases</a:t>
            </a:r>
          </a:p>
        </p:txBody>
      </p:sp>
      <p:sp>
        <p:nvSpPr>
          <p:cNvPr id="13" name="TextBox 12">
            <a:extLst>
              <a:ext uri="{FF2B5EF4-FFF2-40B4-BE49-F238E27FC236}">
                <a16:creationId xmlns:a16="http://schemas.microsoft.com/office/drawing/2014/main" id="{7ACEEF2B-26A0-C18B-FC30-A447AA7DF826}"/>
              </a:ext>
            </a:extLst>
          </p:cNvPr>
          <p:cNvSpPr txBox="1"/>
          <p:nvPr/>
        </p:nvSpPr>
        <p:spPr>
          <a:xfrm>
            <a:off x="7945644" y="3697908"/>
            <a:ext cx="3357451" cy="2092881"/>
          </a:xfrm>
          <a:prstGeom prst="rect">
            <a:avLst/>
          </a:prstGeom>
          <a:noFill/>
        </p:spPr>
        <p:txBody>
          <a:bodyPr wrap="square" rtlCol="0">
            <a:spAutoFit/>
          </a:bodyPr>
          <a:lstStyle/>
          <a:p>
            <a:r>
              <a:rPr lang="en-US" sz="1000" b="1" dirty="0">
                <a:latin typeface="Teshrin AR+LT Bold" panose="02000000000000000000" pitchFamily="2" charset="-78"/>
                <a:ea typeface="Teshrin AR+LT Bold" panose="02000000000000000000" pitchFamily="2" charset="-78"/>
                <a:cs typeface="Teshrin AR+LT Bold" panose="02000000000000000000" pitchFamily="2" charset="-78"/>
              </a:rPr>
              <a:t>Description:</a:t>
            </a:r>
            <a:endParaRPr lang="en-GB" sz="1000" dirty="0">
              <a:latin typeface="Teshrin AR+LT Bold" panose="02000000000000000000" pitchFamily="2" charset="-78"/>
              <a:ea typeface="Teshrin AR+LT Bold" panose="02000000000000000000" pitchFamily="2" charset="-78"/>
              <a:cs typeface="Teshrin AR+LT Bold" panose="02000000000000000000" pitchFamily="2" charset="-78"/>
            </a:endParaRPr>
          </a:p>
          <a:p>
            <a:pPr>
              <a:spcBef>
                <a:spcPts val="600"/>
              </a:spcBef>
            </a:pPr>
            <a:r>
              <a:rPr lang="en-GB" sz="1000" dirty="0">
                <a:latin typeface="Teshrin AR+LT" panose="02000000000000000000" pitchFamily="2" charset="-78"/>
                <a:ea typeface="Teshrin AR+LT" panose="02000000000000000000" pitchFamily="2" charset="-78"/>
                <a:cs typeface="Teshrin AR+LT" panose="02000000000000000000" pitchFamily="2" charset="-78"/>
              </a:rPr>
              <a:t>Enable future communication ecosystems on Megaprojects.</a:t>
            </a:r>
          </a:p>
          <a:p>
            <a:endParaRPr lang="en-GB" sz="1000" dirty="0">
              <a:latin typeface="Teshrin AR+LT" panose="02000000000000000000" pitchFamily="2" charset="-78"/>
              <a:ea typeface="Teshrin AR+LT" panose="02000000000000000000" pitchFamily="2" charset="-78"/>
              <a:cs typeface="Teshrin AR+LT" panose="02000000000000000000" pitchFamily="2" charset="-78"/>
            </a:endParaRPr>
          </a:p>
          <a:p>
            <a:r>
              <a:rPr lang="en-GB" sz="1000" b="1" dirty="0">
                <a:latin typeface="Teshrin AR+LT Bold" panose="02000000000000000000" pitchFamily="2" charset="-78"/>
                <a:ea typeface="Teshrin AR+LT Bold" panose="02000000000000000000" pitchFamily="2" charset="-78"/>
                <a:cs typeface="Teshrin AR+LT Bold" panose="02000000000000000000" pitchFamily="2" charset="-78"/>
              </a:rPr>
              <a:t>Benefits:</a:t>
            </a:r>
            <a:endParaRPr lang="en-GB" sz="1000" dirty="0">
              <a:latin typeface="Teshrin AR+LT Bold" panose="02000000000000000000" pitchFamily="2" charset="-78"/>
              <a:ea typeface="Teshrin AR+LT Bold" panose="02000000000000000000" pitchFamily="2" charset="-78"/>
              <a:cs typeface="Teshrin AR+LT Bold" panose="02000000000000000000" pitchFamily="2" charset="-78"/>
            </a:endParaRPr>
          </a:p>
          <a:p>
            <a:pPr marL="171450" indent="-171450">
              <a:spcBef>
                <a:spcPts val="600"/>
              </a:spcBef>
              <a:buFont typeface="Wingdings" panose="05000000000000000000" pitchFamily="2" charset="2"/>
              <a:buChar char="§"/>
            </a:pPr>
            <a:r>
              <a:rPr lang="en-GB" sz="1000" dirty="0">
                <a:latin typeface="Teshrin AR+LT" panose="02000000000000000000" pitchFamily="2" charset="-78"/>
                <a:ea typeface="Teshrin AR+LT" panose="02000000000000000000" pitchFamily="2" charset="-78"/>
                <a:cs typeface="Teshrin AR+LT" panose="02000000000000000000" pitchFamily="2" charset="-78"/>
              </a:rPr>
              <a:t>Build next-gen communication ecosystems.</a:t>
            </a:r>
            <a:br>
              <a:rPr lang="en-GB" sz="1000" dirty="0">
                <a:latin typeface="Teshrin AR+LT" panose="02000000000000000000" pitchFamily="2" charset="-78"/>
                <a:ea typeface="Teshrin AR+LT" panose="02000000000000000000" pitchFamily="2" charset="-78"/>
                <a:cs typeface="Teshrin AR+LT" panose="02000000000000000000" pitchFamily="2" charset="-78"/>
              </a:rPr>
            </a:br>
            <a:endParaRPr lang="en-GB" sz="1000" dirty="0">
              <a:latin typeface="Teshrin AR+LT" panose="02000000000000000000" pitchFamily="2" charset="-78"/>
              <a:ea typeface="Teshrin AR+LT" panose="02000000000000000000" pitchFamily="2" charset="-78"/>
              <a:cs typeface="Teshrin AR+LT" panose="02000000000000000000" pitchFamily="2" charset="-78"/>
            </a:endParaRPr>
          </a:p>
          <a:p>
            <a:pPr marL="171450" indent="-171450">
              <a:spcBef>
                <a:spcPts val="600"/>
              </a:spcBef>
              <a:buFont typeface="Wingdings" panose="05000000000000000000" pitchFamily="2" charset="2"/>
              <a:buChar char="§"/>
            </a:pPr>
            <a:r>
              <a:rPr lang="en-GB" sz="1000" dirty="0">
                <a:latin typeface="Teshrin AR+LT" panose="02000000000000000000" pitchFamily="2" charset="-78"/>
                <a:ea typeface="Teshrin AR+LT" panose="02000000000000000000" pitchFamily="2" charset="-78"/>
                <a:cs typeface="Teshrin AR+LT" panose="02000000000000000000" pitchFamily="2" charset="-78"/>
              </a:rPr>
              <a:t>Allow cost reductions on regional scale.</a:t>
            </a:r>
            <a:br>
              <a:rPr lang="en-GB" sz="1000" dirty="0">
                <a:latin typeface="Teshrin AR+LT" panose="02000000000000000000" pitchFamily="2" charset="-78"/>
                <a:ea typeface="Teshrin AR+LT" panose="02000000000000000000" pitchFamily="2" charset="-78"/>
                <a:cs typeface="Teshrin AR+LT" panose="02000000000000000000" pitchFamily="2" charset="-78"/>
              </a:rPr>
            </a:br>
            <a:r>
              <a:rPr lang="en-GB" sz="1000" dirty="0">
                <a:latin typeface="Teshrin AR+LT" panose="02000000000000000000" pitchFamily="2" charset="-78"/>
                <a:ea typeface="Teshrin AR+LT" panose="02000000000000000000" pitchFamily="2" charset="-78"/>
                <a:cs typeface="Teshrin AR+LT" panose="02000000000000000000" pitchFamily="2" charset="-78"/>
              </a:rPr>
              <a:t>.</a:t>
            </a:r>
          </a:p>
          <a:p>
            <a:pPr marL="171450" indent="-171450">
              <a:spcBef>
                <a:spcPts val="600"/>
              </a:spcBef>
              <a:buFont typeface="Wingdings" panose="05000000000000000000" pitchFamily="2" charset="2"/>
              <a:buChar char="§"/>
            </a:pPr>
            <a:r>
              <a:rPr lang="en-GB" sz="1000" dirty="0">
                <a:latin typeface="Teshrin AR+LT" panose="02000000000000000000" pitchFamily="2" charset="-78"/>
                <a:ea typeface="Teshrin AR+LT" panose="02000000000000000000" pitchFamily="2" charset="-78"/>
                <a:cs typeface="Teshrin AR+LT" panose="02000000000000000000" pitchFamily="2" charset="-78"/>
              </a:rPr>
              <a:t>Enable business models based on decreased costs.</a:t>
            </a:r>
          </a:p>
        </p:txBody>
      </p:sp>
      <p:sp>
        <p:nvSpPr>
          <p:cNvPr id="5" name="Oval 4">
            <a:extLst>
              <a:ext uri="{FF2B5EF4-FFF2-40B4-BE49-F238E27FC236}">
                <a16:creationId xmlns:a16="http://schemas.microsoft.com/office/drawing/2014/main" id="{652DC127-1EEA-C2CE-4126-352A2E607337}"/>
              </a:ext>
            </a:extLst>
          </p:cNvPr>
          <p:cNvSpPr/>
          <p:nvPr/>
        </p:nvSpPr>
        <p:spPr>
          <a:xfrm>
            <a:off x="4471516" y="4658937"/>
            <a:ext cx="156473" cy="156473"/>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18000" rIns="0" bIns="0" rtlCol="0" anchor="ctr"/>
          <a:lstStyle/>
          <a:p>
            <a:pPr algn="ctr"/>
            <a:r>
              <a:rPr lang="en-GB" sz="1200">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a:t>
            </a:r>
          </a:p>
        </p:txBody>
      </p:sp>
      <p:sp>
        <p:nvSpPr>
          <p:cNvPr id="14" name="Oval 13">
            <a:extLst>
              <a:ext uri="{FF2B5EF4-FFF2-40B4-BE49-F238E27FC236}">
                <a16:creationId xmlns:a16="http://schemas.microsoft.com/office/drawing/2014/main" id="{1535A7F3-8B71-4B08-C119-9C30318BD04B}"/>
              </a:ext>
            </a:extLst>
          </p:cNvPr>
          <p:cNvSpPr/>
          <p:nvPr/>
        </p:nvSpPr>
        <p:spPr>
          <a:xfrm>
            <a:off x="847046" y="4658937"/>
            <a:ext cx="156473" cy="156473"/>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18000" rIns="0" bIns="0" rtlCol="0" anchor="ctr"/>
          <a:lstStyle/>
          <a:p>
            <a:pPr algn="ctr"/>
            <a:r>
              <a:rPr lang="en-GB" sz="1200">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a:t>
            </a:r>
          </a:p>
        </p:txBody>
      </p:sp>
      <p:sp>
        <p:nvSpPr>
          <p:cNvPr id="18" name="Oval 17">
            <a:extLst>
              <a:ext uri="{FF2B5EF4-FFF2-40B4-BE49-F238E27FC236}">
                <a16:creationId xmlns:a16="http://schemas.microsoft.com/office/drawing/2014/main" id="{9946EB23-A5B1-703E-92D8-F29F7B3B5050}"/>
              </a:ext>
            </a:extLst>
          </p:cNvPr>
          <p:cNvSpPr/>
          <p:nvPr/>
        </p:nvSpPr>
        <p:spPr>
          <a:xfrm>
            <a:off x="7940927" y="5035794"/>
            <a:ext cx="156473" cy="156473"/>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18000" rIns="0" bIns="0" rtlCol="0" anchor="ctr"/>
          <a:lstStyle/>
          <a:p>
            <a:pPr algn="ctr"/>
            <a:r>
              <a:rPr lang="en-GB" sz="1200">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a:t>
            </a:r>
          </a:p>
        </p:txBody>
      </p:sp>
      <p:sp>
        <p:nvSpPr>
          <p:cNvPr id="22" name="Oval 21">
            <a:extLst>
              <a:ext uri="{FF2B5EF4-FFF2-40B4-BE49-F238E27FC236}">
                <a16:creationId xmlns:a16="http://schemas.microsoft.com/office/drawing/2014/main" id="{D88DC0B0-70C6-C180-B7B9-89D5E22A481E}"/>
              </a:ext>
            </a:extLst>
          </p:cNvPr>
          <p:cNvSpPr/>
          <p:nvPr/>
        </p:nvSpPr>
        <p:spPr>
          <a:xfrm>
            <a:off x="7940927" y="5412650"/>
            <a:ext cx="156473" cy="156473"/>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18000" rIns="0" bIns="0" rtlCol="0" anchor="ctr"/>
          <a:lstStyle/>
          <a:p>
            <a:pPr algn="ctr"/>
            <a:r>
              <a:rPr lang="en-GB" sz="1200">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a:t>
            </a:r>
          </a:p>
        </p:txBody>
      </p:sp>
      <p:sp>
        <p:nvSpPr>
          <p:cNvPr id="17" name="Oval 16">
            <a:extLst>
              <a:ext uri="{FF2B5EF4-FFF2-40B4-BE49-F238E27FC236}">
                <a16:creationId xmlns:a16="http://schemas.microsoft.com/office/drawing/2014/main" id="{CC4867B7-3427-9634-38F5-E126C8079A6C}"/>
              </a:ext>
            </a:extLst>
          </p:cNvPr>
          <p:cNvSpPr/>
          <p:nvPr/>
        </p:nvSpPr>
        <p:spPr>
          <a:xfrm>
            <a:off x="7940927" y="4658937"/>
            <a:ext cx="156473" cy="156473"/>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18000" rIns="0" bIns="0" rtlCol="0" anchor="ctr"/>
          <a:lstStyle/>
          <a:p>
            <a:pPr algn="ctr"/>
            <a:r>
              <a:rPr lang="en-GB" sz="1200">
                <a:latin typeface="Teshrin AR+LT" panose="02000000000000000000" pitchFamily="2" charset="-78"/>
                <a:ea typeface="Teshrin AR+LT" panose="02000000000000000000" pitchFamily="2" charset="-78"/>
                <a:cs typeface="Teshrin AR+LT" panose="02000000000000000000" pitchFamily="2" charset="-78"/>
                <a:sym typeface="Teshrin AR+LT" panose="02000000000000000000" pitchFamily="2" charset="-78"/>
              </a:rPr>
              <a:t>+</a:t>
            </a:r>
          </a:p>
        </p:txBody>
      </p:sp>
    </p:spTree>
    <p:extLst>
      <p:ext uri="{BB962C8B-B14F-4D97-AF65-F5344CB8AC3E}">
        <p14:creationId xmlns:p14="http://schemas.microsoft.com/office/powerpoint/2010/main" val="3714382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Object 19" hidden="1">
            <a:extLst>
              <a:ext uri="{FF2B5EF4-FFF2-40B4-BE49-F238E27FC236}">
                <a16:creationId xmlns:a16="http://schemas.microsoft.com/office/drawing/2014/main" id="{9FF1C191-446B-42EE-A851-B229CB589F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395" imgH="396" progId="TCLayout.ActiveDocument.1">
                  <p:embed/>
                </p:oleObj>
              </mc:Choice>
              <mc:Fallback>
                <p:oleObj name="think-cell Slide" r:id="rId5" imgW="395" imgH="396" progId="TCLayout.ActiveDocument.1">
                  <p:embed/>
                  <p:pic>
                    <p:nvPicPr>
                      <p:cNvPr id="20" name="Object 19" hidden="1">
                        <a:extLst>
                          <a:ext uri="{FF2B5EF4-FFF2-40B4-BE49-F238E27FC236}">
                            <a16:creationId xmlns:a16="http://schemas.microsoft.com/office/drawing/2014/main" id="{9FF1C191-446B-42EE-A851-B229CB589F7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1" name="Rectangle 20" hidden="1">
            <a:extLst>
              <a:ext uri="{FF2B5EF4-FFF2-40B4-BE49-F238E27FC236}">
                <a16:creationId xmlns:a16="http://schemas.microsoft.com/office/drawing/2014/main" id="{115FC071-02C0-4570-AEBE-B9761530CE88}"/>
              </a:ext>
            </a:extLst>
          </p:cNvPr>
          <p:cNvSpPr/>
          <p:nvPr>
            <p:custDataLst>
              <p:tags r:id="rId2"/>
            </p:custDataLst>
          </p:nvPr>
        </p:nvSpPr>
        <p:spPr>
          <a:xfrm>
            <a:off x="0" y="0"/>
            <a:ext cx="158750" cy="158750"/>
          </a:xfrm>
          <a:prstGeom prst="rect">
            <a:avLst/>
          </a:prstGeom>
          <a:ln>
            <a:noFill/>
          </a:ln>
          <a:effectLst>
            <a:softEdge rad="0"/>
          </a:effectLst>
        </p:spPr>
        <p:style>
          <a:lnRef idx="2">
            <a:schemeClr val="dk1">
              <a:shade val="50000"/>
            </a:schemeClr>
          </a:lnRef>
          <a:fillRef idx="1">
            <a:schemeClr val="dk1"/>
          </a:fillRef>
          <a:effectRef idx="0">
            <a:schemeClr val="dk1"/>
          </a:effectRef>
          <a:fontRef idx="minor">
            <a:schemeClr val="lt1"/>
          </a:fontRef>
        </p:style>
        <p:txBody>
          <a:bodyPr vert="horz" wrap="none" lIns="0" tIns="0" rIns="0" bIns="0"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3F4F3"/>
              </a:solidFill>
              <a:effectLst/>
              <a:uLnTx/>
              <a:uFillTx/>
              <a:latin typeface="Georgia" panose="02040502050405020303" pitchFamily="18" charset="0"/>
              <a:ea typeface="Tahoma" panose="020B0604030504040204" pitchFamily="34" charset="0"/>
              <a:cs typeface="Tahoma" panose="020B0604030504040204" pitchFamily="34" charset="0"/>
              <a:sym typeface="Georgia" panose="02040502050405020303" pitchFamily="18" charset="0"/>
            </a:endParaRPr>
          </a:p>
        </p:txBody>
      </p:sp>
      <p:sp>
        <p:nvSpPr>
          <p:cNvPr id="50" name="Slide Number Placeholder 5">
            <a:extLst>
              <a:ext uri="{FF2B5EF4-FFF2-40B4-BE49-F238E27FC236}">
                <a16:creationId xmlns:a16="http://schemas.microsoft.com/office/drawing/2014/main" id="{D54458AF-05FA-0E41-94AC-94685F767028}"/>
              </a:ext>
            </a:extLst>
          </p:cNvPr>
          <p:cNvSpPr txBox="1">
            <a:spLocks/>
          </p:cNvSpPr>
          <p:nvPr/>
        </p:nvSpPr>
        <p:spPr>
          <a:xfrm>
            <a:off x="11265717" y="6473909"/>
            <a:ext cx="451555" cy="365125"/>
          </a:xfrm>
          <a:prstGeom prst="rect">
            <a:avLst/>
          </a:prstGeom>
        </p:spPr>
        <p:txBody>
          <a:bodyPr vert="horz" lIns="91440" tIns="45720" rIns="91440" bIns="45720" rtlCol="0" anchor="ctr"/>
          <a:lstStyle>
            <a:defPPr>
              <a:defRPr lang="en-US"/>
            </a:defPPr>
            <a:lvl1pPr marL="0" algn="r" defTabSz="914400" rtl="0" eaLnBrk="1" latinLnBrk="0" hangingPunct="1">
              <a:defRPr sz="105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09026F0-3A56-5942-B71A-A7F3D8217B56}" type="slidenum">
              <a:rPr kumimoji="0" lang="en-US" sz="1050" b="0" i="0" u="none" strike="noStrike" kern="1200" cap="none" spc="0" normalizeH="0" baseline="0" noProof="0" smtClean="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05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46" name="Subtitle 4">
            <a:extLst>
              <a:ext uri="{FF2B5EF4-FFF2-40B4-BE49-F238E27FC236}">
                <a16:creationId xmlns:a16="http://schemas.microsoft.com/office/drawing/2014/main" id="{D951ED2D-E88B-2B44-87E3-3576207EC6AF}"/>
              </a:ext>
            </a:extLst>
          </p:cNvPr>
          <p:cNvSpPr txBox="1">
            <a:spLocks/>
          </p:cNvSpPr>
          <p:nvPr/>
        </p:nvSpPr>
        <p:spPr>
          <a:xfrm>
            <a:off x="597990" y="395127"/>
            <a:ext cx="10996020" cy="32017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200" b="0" i="0" u="none" strike="noStrike" kern="1200" cap="none" spc="0" normalizeH="0" baseline="0" noProof="0">
              <a:ln>
                <a:noFill/>
              </a:ln>
              <a:solidFill>
                <a:srgbClr val="F94D05"/>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93" name="Subtitle 1">
            <a:extLst>
              <a:ext uri="{FF2B5EF4-FFF2-40B4-BE49-F238E27FC236}">
                <a16:creationId xmlns:a16="http://schemas.microsoft.com/office/drawing/2014/main" id="{E05E35EB-92E7-9841-94A2-447BACD0BE38}"/>
              </a:ext>
            </a:extLst>
          </p:cNvPr>
          <p:cNvSpPr txBox="1">
            <a:spLocks/>
          </p:cNvSpPr>
          <p:nvPr/>
        </p:nvSpPr>
        <p:spPr>
          <a:xfrm>
            <a:off x="9940377" y="6578317"/>
            <a:ext cx="1383727" cy="49166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2pPr>
            <a:lvl3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3pPr>
            <a:lvl4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4pPr>
            <a:lvl5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5pPr>
            <a:lvl6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6pPr>
            <a:lvl7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7pPr>
            <a:lvl8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8pPr>
            <a:lvl9pPr marL="0" indent="0" algn="l" defTabSz="914400" rtl="0" eaLnBrk="1" latinLnBrk="0" hangingPunct="1">
              <a:lnSpc>
                <a:spcPct val="100000"/>
              </a:lnSpc>
              <a:spcBef>
                <a:spcPts val="0"/>
              </a:spcBef>
              <a:spcAft>
                <a:spcPts val="0"/>
              </a:spcAft>
              <a:buFont typeface="Arial" panose="020B0604020202020204" pitchFamily="34" charset="0"/>
              <a:buNone/>
              <a:defRPr sz="1800" b="1"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050" b="0" i="0" u="none" strike="noStrike" kern="1200" cap="none" spc="0" normalizeH="0" baseline="0" noProof="0">
                <a:ln>
                  <a:noFill/>
                </a:ln>
                <a:solidFill>
                  <a:srgbClr val="F94D05"/>
                </a:solidFill>
                <a:effectLst/>
                <a:uLnTx/>
                <a:uFillTx/>
                <a:latin typeface="Teshrin AR+LT" panose="02000000000000000000" pitchFamily="2" charset="-78"/>
                <a:ea typeface="Teshrin AR+LT" panose="02000000000000000000" pitchFamily="2" charset="-78"/>
                <a:cs typeface="Teshrin AR+LT" panose="02000000000000000000" pitchFamily="2" charset="-78"/>
              </a:rPr>
              <a:t>Confidential</a:t>
            </a:r>
          </a:p>
        </p:txBody>
      </p:sp>
      <p:sp>
        <p:nvSpPr>
          <p:cNvPr id="74" name="Rectangle 73">
            <a:extLst>
              <a:ext uri="{FF2B5EF4-FFF2-40B4-BE49-F238E27FC236}">
                <a16:creationId xmlns:a16="http://schemas.microsoft.com/office/drawing/2014/main" id="{CE762DA8-0869-7366-2A36-B84FFD925554}"/>
              </a:ext>
            </a:extLst>
          </p:cNvPr>
          <p:cNvSpPr/>
          <p:nvPr/>
        </p:nvSpPr>
        <p:spPr>
          <a:xfrm>
            <a:off x="2195572" y="6381266"/>
            <a:ext cx="260957" cy="106995"/>
          </a:xfrm>
          <a:prstGeom prst="rect">
            <a:avLst/>
          </a:prstGeom>
          <a:solidFill>
            <a:srgbClr val="83CBEB"/>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76" name="Rectangle 75">
            <a:extLst>
              <a:ext uri="{FF2B5EF4-FFF2-40B4-BE49-F238E27FC236}">
                <a16:creationId xmlns:a16="http://schemas.microsoft.com/office/drawing/2014/main" id="{4EA3277C-9C38-7B97-B290-832B305BD8A4}"/>
              </a:ext>
            </a:extLst>
          </p:cNvPr>
          <p:cNvSpPr/>
          <p:nvPr/>
        </p:nvSpPr>
        <p:spPr>
          <a:xfrm>
            <a:off x="2469306" y="6274675"/>
            <a:ext cx="1180238"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Owned by NHP</a:t>
            </a:r>
          </a:p>
        </p:txBody>
      </p:sp>
      <p:sp>
        <p:nvSpPr>
          <p:cNvPr id="83" name="Rectangle 82">
            <a:extLst>
              <a:ext uri="{FF2B5EF4-FFF2-40B4-BE49-F238E27FC236}">
                <a16:creationId xmlns:a16="http://schemas.microsoft.com/office/drawing/2014/main" id="{A85017E2-ED50-B6E7-1492-57731017474F}"/>
              </a:ext>
            </a:extLst>
          </p:cNvPr>
          <p:cNvSpPr/>
          <p:nvPr/>
        </p:nvSpPr>
        <p:spPr>
          <a:xfrm>
            <a:off x="3721971" y="6376766"/>
            <a:ext cx="260957" cy="106995"/>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85" name="Rectangle 84">
            <a:extLst>
              <a:ext uri="{FF2B5EF4-FFF2-40B4-BE49-F238E27FC236}">
                <a16:creationId xmlns:a16="http://schemas.microsoft.com/office/drawing/2014/main" id="{D65D251B-D0A0-2B24-C5AF-9A90C4B7E27E}"/>
              </a:ext>
            </a:extLst>
          </p:cNvPr>
          <p:cNvSpPr/>
          <p:nvPr/>
        </p:nvSpPr>
        <p:spPr>
          <a:xfrm>
            <a:off x="4019982" y="6275004"/>
            <a:ext cx="1180235"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Owned by MNO</a:t>
            </a:r>
          </a:p>
        </p:txBody>
      </p:sp>
      <p:grpSp>
        <p:nvGrpSpPr>
          <p:cNvPr id="29" name="Group 28">
            <a:extLst>
              <a:ext uri="{FF2B5EF4-FFF2-40B4-BE49-F238E27FC236}">
                <a16:creationId xmlns:a16="http://schemas.microsoft.com/office/drawing/2014/main" id="{4C9BBA09-0A31-C4FD-B110-E7828515A5CA}"/>
              </a:ext>
            </a:extLst>
          </p:cNvPr>
          <p:cNvGrpSpPr/>
          <p:nvPr/>
        </p:nvGrpSpPr>
        <p:grpSpPr>
          <a:xfrm>
            <a:off x="1911352" y="1610063"/>
            <a:ext cx="8375648" cy="4119843"/>
            <a:chOff x="1571081" y="1773840"/>
            <a:chExt cx="8369296" cy="3956066"/>
          </a:xfrm>
        </p:grpSpPr>
        <p:sp>
          <p:nvSpPr>
            <p:cNvPr id="3" name="Rectangle 2">
              <a:extLst>
                <a:ext uri="{FF2B5EF4-FFF2-40B4-BE49-F238E27FC236}">
                  <a16:creationId xmlns:a16="http://schemas.microsoft.com/office/drawing/2014/main" id="{81DDBEDE-0EA6-7F8B-EAD3-0DBB8B6EF3D8}"/>
                </a:ext>
              </a:extLst>
            </p:cNvPr>
            <p:cNvSpPr/>
            <p:nvPr/>
          </p:nvSpPr>
          <p:spPr>
            <a:xfrm>
              <a:off x="1575504" y="2477727"/>
              <a:ext cx="1287303" cy="320177"/>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Core Network</a:t>
              </a:r>
            </a:p>
          </p:txBody>
        </p:sp>
        <p:sp>
          <p:nvSpPr>
            <p:cNvPr id="4" name="Rectangle 3">
              <a:extLst>
                <a:ext uri="{FF2B5EF4-FFF2-40B4-BE49-F238E27FC236}">
                  <a16:creationId xmlns:a16="http://schemas.microsoft.com/office/drawing/2014/main" id="{451FBFBB-47DD-48B8-9940-359F18ADF62B}"/>
                </a:ext>
              </a:extLst>
            </p:cNvPr>
            <p:cNvSpPr/>
            <p:nvPr/>
          </p:nvSpPr>
          <p:spPr>
            <a:xfrm>
              <a:off x="1575503" y="2852217"/>
              <a:ext cx="1287303" cy="320177"/>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RRU</a:t>
              </a:r>
            </a:p>
          </p:txBody>
        </p:sp>
        <p:sp>
          <p:nvSpPr>
            <p:cNvPr id="5" name="Rectangle 4">
              <a:extLst>
                <a:ext uri="{FF2B5EF4-FFF2-40B4-BE49-F238E27FC236}">
                  <a16:creationId xmlns:a16="http://schemas.microsoft.com/office/drawing/2014/main" id="{E175733C-D2C4-033A-0191-4CD2B46864F3}"/>
                </a:ext>
              </a:extLst>
            </p:cNvPr>
            <p:cNvSpPr/>
            <p:nvPr/>
          </p:nvSpPr>
          <p:spPr>
            <a:xfrm>
              <a:off x="1575503" y="3226707"/>
              <a:ext cx="1287303" cy="320177"/>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Backhaul</a:t>
              </a:r>
            </a:p>
          </p:txBody>
        </p:sp>
        <p:sp>
          <p:nvSpPr>
            <p:cNvPr id="6" name="Rectangle 5">
              <a:extLst>
                <a:ext uri="{FF2B5EF4-FFF2-40B4-BE49-F238E27FC236}">
                  <a16:creationId xmlns:a16="http://schemas.microsoft.com/office/drawing/2014/main" id="{7C55D160-7C9D-2A08-47DD-F69B3135206E}"/>
                </a:ext>
              </a:extLst>
            </p:cNvPr>
            <p:cNvSpPr/>
            <p:nvPr/>
          </p:nvSpPr>
          <p:spPr>
            <a:xfrm>
              <a:off x="1575502" y="3601197"/>
              <a:ext cx="1287303" cy="320177"/>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Base Station</a:t>
              </a:r>
            </a:p>
          </p:txBody>
        </p:sp>
        <p:sp>
          <p:nvSpPr>
            <p:cNvPr id="7" name="Rectangle 6">
              <a:extLst>
                <a:ext uri="{FF2B5EF4-FFF2-40B4-BE49-F238E27FC236}">
                  <a16:creationId xmlns:a16="http://schemas.microsoft.com/office/drawing/2014/main" id="{6B07A8F8-8230-E8F7-36F4-F6954E9FAF3C}"/>
                </a:ext>
              </a:extLst>
            </p:cNvPr>
            <p:cNvSpPr/>
            <p:nvPr/>
          </p:nvSpPr>
          <p:spPr>
            <a:xfrm>
              <a:off x="1575501" y="3975687"/>
              <a:ext cx="1287303" cy="320177"/>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Site Front End (DAS]</a:t>
              </a:r>
            </a:p>
          </p:txBody>
        </p:sp>
        <p:sp>
          <p:nvSpPr>
            <p:cNvPr id="8" name="Rectangle 7">
              <a:extLst>
                <a:ext uri="{FF2B5EF4-FFF2-40B4-BE49-F238E27FC236}">
                  <a16:creationId xmlns:a16="http://schemas.microsoft.com/office/drawing/2014/main" id="{75C582D0-C14D-C9DC-9275-4D6A7B1D61DC}"/>
                </a:ext>
              </a:extLst>
            </p:cNvPr>
            <p:cNvSpPr/>
            <p:nvPr/>
          </p:nvSpPr>
          <p:spPr>
            <a:xfrm>
              <a:off x="1571081" y="4350178"/>
              <a:ext cx="1287303" cy="320177"/>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Spectrum</a:t>
              </a:r>
            </a:p>
          </p:txBody>
        </p:sp>
        <p:sp>
          <p:nvSpPr>
            <p:cNvPr id="9" name="Rectangle 8">
              <a:extLst>
                <a:ext uri="{FF2B5EF4-FFF2-40B4-BE49-F238E27FC236}">
                  <a16:creationId xmlns:a16="http://schemas.microsoft.com/office/drawing/2014/main" id="{709C3566-71E5-CAD7-D3CE-1B7439B82D28}"/>
                </a:ext>
              </a:extLst>
            </p:cNvPr>
            <p:cNvSpPr/>
            <p:nvPr/>
          </p:nvSpPr>
          <p:spPr>
            <a:xfrm>
              <a:off x="2626866" y="2003020"/>
              <a:ext cx="1603188"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Traditional IBS</a:t>
              </a:r>
              <a:endPar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6" name="Rectangle 15">
              <a:extLst>
                <a:ext uri="{FF2B5EF4-FFF2-40B4-BE49-F238E27FC236}">
                  <a16:creationId xmlns:a16="http://schemas.microsoft.com/office/drawing/2014/main" id="{F65BA637-840E-D50B-4FCF-830939A11B82}"/>
                </a:ext>
              </a:extLst>
            </p:cNvPr>
            <p:cNvSpPr/>
            <p:nvPr/>
          </p:nvSpPr>
          <p:spPr>
            <a:xfrm>
              <a:off x="3845901" y="1994176"/>
              <a:ext cx="1603188"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chemeClr val="tx2"/>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Option 1</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[ORAN Based]</a:t>
              </a:r>
            </a:p>
          </p:txBody>
        </p:sp>
        <p:sp>
          <p:nvSpPr>
            <p:cNvPr id="79" name="Rectangle 78">
              <a:extLst>
                <a:ext uri="{FF2B5EF4-FFF2-40B4-BE49-F238E27FC236}">
                  <a16:creationId xmlns:a16="http://schemas.microsoft.com/office/drawing/2014/main" id="{DA705A08-9FFA-21F9-C059-465748DD2DA9}"/>
                </a:ext>
              </a:extLst>
            </p:cNvPr>
            <p:cNvSpPr/>
            <p:nvPr/>
          </p:nvSpPr>
          <p:spPr>
            <a:xfrm>
              <a:off x="8152687" y="1941170"/>
              <a:ext cx="1603188"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chemeClr val="tx2"/>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Option 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Centralised/C-RAN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[ORAN Based]</a:t>
              </a:r>
            </a:p>
          </p:txBody>
        </p:sp>
        <p:grpSp>
          <p:nvGrpSpPr>
            <p:cNvPr id="105" name="Group 104">
              <a:extLst>
                <a:ext uri="{FF2B5EF4-FFF2-40B4-BE49-F238E27FC236}">
                  <a16:creationId xmlns:a16="http://schemas.microsoft.com/office/drawing/2014/main" id="{BECCC410-3664-1230-5501-A90D1DA674D7}"/>
                </a:ext>
              </a:extLst>
            </p:cNvPr>
            <p:cNvGrpSpPr/>
            <p:nvPr/>
          </p:nvGrpSpPr>
          <p:grpSpPr>
            <a:xfrm>
              <a:off x="8231960" y="2447804"/>
              <a:ext cx="1540635" cy="2190417"/>
              <a:chOff x="10494187" y="2583041"/>
              <a:chExt cx="1540635" cy="2190417"/>
            </a:xfrm>
          </p:grpSpPr>
          <p:sp>
            <p:nvSpPr>
              <p:cNvPr id="43" name="Rectangle 42">
                <a:extLst>
                  <a:ext uri="{FF2B5EF4-FFF2-40B4-BE49-F238E27FC236}">
                    <a16:creationId xmlns:a16="http://schemas.microsoft.com/office/drawing/2014/main" id="{292730F1-33F3-7F64-E9F3-01C6665596CC}"/>
                  </a:ext>
                </a:extLst>
              </p:cNvPr>
              <p:cNvSpPr/>
              <p:nvPr/>
            </p:nvSpPr>
            <p:spPr>
              <a:xfrm>
                <a:off x="10494190" y="2583041"/>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44" name="Rectangle 43">
                <a:extLst>
                  <a:ext uri="{FF2B5EF4-FFF2-40B4-BE49-F238E27FC236}">
                    <a16:creationId xmlns:a16="http://schemas.microsoft.com/office/drawing/2014/main" id="{3390496A-C06E-68C9-2114-62FB15E1FA4A}"/>
                  </a:ext>
                </a:extLst>
              </p:cNvPr>
              <p:cNvSpPr/>
              <p:nvPr/>
            </p:nvSpPr>
            <p:spPr>
              <a:xfrm>
                <a:off x="10494190" y="2957089"/>
                <a:ext cx="1540632" cy="320177"/>
              </a:xfrm>
              <a:prstGeom prst="rect">
                <a:avLst/>
              </a:prstGeom>
              <a:solidFill>
                <a:schemeClr val="bg2">
                  <a:lumMod val="75000"/>
                </a:schemeClr>
              </a:solidFill>
              <a:ln w="190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X</a:t>
                </a:r>
              </a:p>
            </p:txBody>
          </p:sp>
          <p:sp>
            <p:nvSpPr>
              <p:cNvPr id="45" name="Rectangle 44">
                <a:extLst>
                  <a:ext uri="{FF2B5EF4-FFF2-40B4-BE49-F238E27FC236}">
                    <a16:creationId xmlns:a16="http://schemas.microsoft.com/office/drawing/2014/main" id="{62BD5C40-4F3C-CA3D-BFCF-ADF4791E4D63}"/>
                  </a:ext>
                </a:extLst>
              </p:cNvPr>
              <p:cNvSpPr/>
              <p:nvPr/>
            </p:nvSpPr>
            <p:spPr>
              <a:xfrm>
                <a:off x="10494190" y="3331137"/>
                <a:ext cx="1540632" cy="320177"/>
              </a:xfrm>
              <a:prstGeom prst="rect">
                <a:avLst/>
              </a:prstGeom>
              <a:solidFill>
                <a:schemeClr val="bg1">
                  <a:lumMod val="9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49" name="Rectangle 48">
                <a:extLst>
                  <a:ext uri="{FF2B5EF4-FFF2-40B4-BE49-F238E27FC236}">
                    <a16:creationId xmlns:a16="http://schemas.microsoft.com/office/drawing/2014/main" id="{4D7174FE-B009-3C94-81B6-F4889347CD90}"/>
                  </a:ext>
                </a:extLst>
              </p:cNvPr>
              <p:cNvSpPr/>
              <p:nvPr/>
            </p:nvSpPr>
            <p:spPr>
              <a:xfrm>
                <a:off x="10494187" y="4079233"/>
                <a:ext cx="1540632" cy="320177"/>
              </a:xfrm>
              <a:prstGeom prst="rect">
                <a:avLst/>
              </a:prstGeom>
              <a:solidFill>
                <a:srgbClr val="83CBEB"/>
              </a:solidFill>
              <a:ln w="31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7.2x Split</a:t>
                </a:r>
              </a:p>
            </p:txBody>
          </p:sp>
          <p:sp>
            <p:nvSpPr>
              <p:cNvPr id="51" name="Rectangle 50">
                <a:extLst>
                  <a:ext uri="{FF2B5EF4-FFF2-40B4-BE49-F238E27FC236}">
                    <a16:creationId xmlns:a16="http://schemas.microsoft.com/office/drawing/2014/main" id="{1E331041-EB77-A949-7631-1054D1A0C04D}"/>
                  </a:ext>
                </a:extLst>
              </p:cNvPr>
              <p:cNvSpPr/>
              <p:nvPr/>
            </p:nvSpPr>
            <p:spPr>
              <a:xfrm>
                <a:off x="10494187" y="4453281"/>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81" name="Rectangle 80">
                <a:extLst>
                  <a:ext uri="{FF2B5EF4-FFF2-40B4-BE49-F238E27FC236}">
                    <a16:creationId xmlns:a16="http://schemas.microsoft.com/office/drawing/2014/main" id="{195B1E8B-0E75-897B-84D8-C2C9B22FBFF0}"/>
                  </a:ext>
                </a:extLst>
              </p:cNvPr>
              <p:cNvSpPr/>
              <p:nvPr/>
            </p:nvSpPr>
            <p:spPr>
              <a:xfrm>
                <a:off x="10495523" y="3705185"/>
                <a:ext cx="744354" cy="320177"/>
              </a:xfrm>
              <a:prstGeom prst="rect">
                <a:avLst/>
              </a:prstGeom>
              <a:solidFill>
                <a:srgbClr val="83CBEB"/>
              </a:solid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HW</a:t>
                </a:r>
              </a:p>
            </p:txBody>
          </p:sp>
          <p:sp>
            <p:nvSpPr>
              <p:cNvPr id="82" name="Rectangle 81">
                <a:extLst>
                  <a:ext uri="{FF2B5EF4-FFF2-40B4-BE49-F238E27FC236}">
                    <a16:creationId xmlns:a16="http://schemas.microsoft.com/office/drawing/2014/main" id="{41841F20-F2EB-4052-888E-63935035EB52}"/>
                  </a:ext>
                </a:extLst>
              </p:cNvPr>
              <p:cNvSpPr/>
              <p:nvPr/>
            </p:nvSpPr>
            <p:spPr>
              <a:xfrm>
                <a:off x="11342285" y="3705185"/>
                <a:ext cx="692533" cy="320177"/>
              </a:xfrm>
              <a:prstGeom prst="rect">
                <a:avLst/>
              </a:prstGeom>
              <a:pattFill prst="dkVert">
                <a:fgClr>
                  <a:srgbClr val="83CBEB"/>
                </a:fgClr>
                <a:bgClr>
                  <a:schemeClr val="bg1">
                    <a:lumMod val="95000"/>
                  </a:schemeClr>
                </a:bgClr>
              </a:patt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000" dirty="0">
                    <a:solidFill>
                      <a:srgbClr val="223745"/>
                    </a:solidFill>
                    <a:latin typeface="Teshrin AR+LT" panose="02000000000000000000" pitchFamily="2" charset="-78"/>
                    <a:ea typeface="Teshrin AR+LT" panose="02000000000000000000" pitchFamily="2" charset="-78"/>
                    <a:cs typeface="Teshrin AR+LT" panose="02000000000000000000" pitchFamily="2" charset="-78"/>
                  </a:rPr>
                  <a:t>SW</a:t>
                </a:r>
              </a:p>
            </p:txBody>
          </p:sp>
        </p:grpSp>
        <p:cxnSp>
          <p:nvCxnSpPr>
            <p:cNvPr id="87" name="Straight Connector 86">
              <a:extLst>
                <a:ext uri="{FF2B5EF4-FFF2-40B4-BE49-F238E27FC236}">
                  <a16:creationId xmlns:a16="http://schemas.microsoft.com/office/drawing/2014/main" id="{67949ACC-8CDB-38C2-468D-04857AA1D17E}"/>
                </a:ext>
              </a:extLst>
            </p:cNvPr>
            <p:cNvCxnSpPr>
              <a:cxnSpLocks/>
            </p:cNvCxnSpPr>
            <p:nvPr/>
          </p:nvCxnSpPr>
          <p:spPr>
            <a:xfrm>
              <a:off x="7927249" y="1773840"/>
              <a:ext cx="0" cy="3484474"/>
            </a:xfrm>
            <a:prstGeom prst="line">
              <a:avLst/>
            </a:prstGeom>
            <a:ln>
              <a:prstDash val="dash"/>
            </a:ln>
          </p:spPr>
          <p:style>
            <a:lnRef idx="1">
              <a:schemeClr val="dk1"/>
            </a:lnRef>
            <a:fillRef idx="0">
              <a:schemeClr val="dk1"/>
            </a:fillRef>
            <a:effectRef idx="0">
              <a:schemeClr val="dk1"/>
            </a:effectRef>
            <a:fontRef idx="minor">
              <a:schemeClr val="tx1"/>
            </a:fontRef>
          </p:style>
        </p:cxnSp>
        <p:grpSp>
          <p:nvGrpSpPr>
            <p:cNvPr id="13" name="Group 12">
              <a:extLst>
                <a:ext uri="{FF2B5EF4-FFF2-40B4-BE49-F238E27FC236}">
                  <a16:creationId xmlns:a16="http://schemas.microsoft.com/office/drawing/2014/main" id="{DD483F49-64DA-DA70-076B-C694BA11D6A4}"/>
                </a:ext>
              </a:extLst>
            </p:cNvPr>
            <p:cNvGrpSpPr/>
            <p:nvPr/>
          </p:nvGrpSpPr>
          <p:grpSpPr>
            <a:xfrm>
              <a:off x="4105609" y="2476430"/>
              <a:ext cx="1066928" cy="2191713"/>
              <a:chOff x="4011420" y="2564619"/>
              <a:chExt cx="1540641" cy="2191713"/>
            </a:xfrm>
          </p:grpSpPr>
          <p:sp>
            <p:nvSpPr>
              <p:cNvPr id="17" name="Rectangle 16">
                <a:extLst>
                  <a:ext uri="{FF2B5EF4-FFF2-40B4-BE49-F238E27FC236}">
                    <a16:creationId xmlns:a16="http://schemas.microsoft.com/office/drawing/2014/main" id="{994EACD4-70FA-42E9-5184-E8A6E6375BAE}"/>
                  </a:ext>
                </a:extLst>
              </p:cNvPr>
              <p:cNvSpPr/>
              <p:nvPr/>
            </p:nvSpPr>
            <p:spPr>
              <a:xfrm>
                <a:off x="4011429" y="2564619"/>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8" name="Rectangle 17">
                <a:extLst>
                  <a:ext uri="{FF2B5EF4-FFF2-40B4-BE49-F238E27FC236}">
                    <a16:creationId xmlns:a16="http://schemas.microsoft.com/office/drawing/2014/main" id="{11D2F926-2AD4-6B70-55BF-2300B518FF6A}"/>
                  </a:ext>
                </a:extLst>
              </p:cNvPr>
              <p:cNvSpPr/>
              <p:nvPr/>
            </p:nvSpPr>
            <p:spPr>
              <a:xfrm>
                <a:off x="4011427" y="2938667"/>
                <a:ext cx="1540632" cy="320177"/>
              </a:xfrm>
              <a:prstGeom prst="rect">
                <a:avLst/>
              </a:prstGeom>
              <a:solidFill>
                <a:schemeClr val="bg2">
                  <a:lumMod val="75000"/>
                </a:schemeClr>
              </a:solid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X</a:t>
                </a:r>
              </a:p>
            </p:txBody>
          </p:sp>
          <p:sp>
            <p:nvSpPr>
              <p:cNvPr id="19" name="Rectangle 18">
                <a:extLst>
                  <a:ext uri="{FF2B5EF4-FFF2-40B4-BE49-F238E27FC236}">
                    <a16:creationId xmlns:a16="http://schemas.microsoft.com/office/drawing/2014/main" id="{1010009C-7898-BEB3-9981-6DCDC2D2ABA4}"/>
                  </a:ext>
                </a:extLst>
              </p:cNvPr>
              <p:cNvSpPr/>
              <p:nvPr/>
            </p:nvSpPr>
            <p:spPr>
              <a:xfrm>
                <a:off x="4011429" y="3312715"/>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23" name="Rectangle 22">
                <a:extLst>
                  <a:ext uri="{FF2B5EF4-FFF2-40B4-BE49-F238E27FC236}">
                    <a16:creationId xmlns:a16="http://schemas.microsoft.com/office/drawing/2014/main" id="{B891D8AD-9626-076D-342C-564B130B7BDE}"/>
                  </a:ext>
                </a:extLst>
              </p:cNvPr>
              <p:cNvSpPr/>
              <p:nvPr/>
            </p:nvSpPr>
            <p:spPr>
              <a:xfrm>
                <a:off x="4011426" y="4060811"/>
                <a:ext cx="1540632" cy="320177"/>
              </a:xfrm>
              <a:prstGeom prst="rect">
                <a:avLst/>
              </a:prstGeom>
              <a:solidFill>
                <a:srgbClr val="83CBEB"/>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7.2x Split</a:t>
                </a:r>
              </a:p>
            </p:txBody>
          </p:sp>
          <p:sp>
            <p:nvSpPr>
              <p:cNvPr id="24" name="Rectangle 23">
                <a:extLst>
                  <a:ext uri="{FF2B5EF4-FFF2-40B4-BE49-F238E27FC236}">
                    <a16:creationId xmlns:a16="http://schemas.microsoft.com/office/drawing/2014/main" id="{72C58F32-2BB3-60B9-1D8D-BED8F5CA202A}"/>
                  </a:ext>
                </a:extLst>
              </p:cNvPr>
              <p:cNvSpPr/>
              <p:nvPr/>
            </p:nvSpPr>
            <p:spPr>
              <a:xfrm>
                <a:off x="4011426" y="4436155"/>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grpSp>
            <p:nvGrpSpPr>
              <p:cNvPr id="88" name="Group 87">
                <a:extLst>
                  <a:ext uri="{FF2B5EF4-FFF2-40B4-BE49-F238E27FC236}">
                    <a16:creationId xmlns:a16="http://schemas.microsoft.com/office/drawing/2014/main" id="{C5C7082C-6BCE-0D51-B562-6FE642EF150C}"/>
                  </a:ext>
                </a:extLst>
              </p:cNvPr>
              <p:cNvGrpSpPr/>
              <p:nvPr/>
            </p:nvGrpSpPr>
            <p:grpSpPr>
              <a:xfrm>
                <a:off x="4011420" y="3700396"/>
                <a:ext cx="1539295" cy="320177"/>
                <a:chOff x="6690665" y="3507431"/>
                <a:chExt cx="1286187" cy="320177"/>
              </a:xfrm>
              <a:solidFill>
                <a:schemeClr val="bg1">
                  <a:lumMod val="95000"/>
                </a:schemeClr>
              </a:solidFill>
            </p:grpSpPr>
            <p:sp>
              <p:nvSpPr>
                <p:cNvPr id="89" name="Rectangle 88">
                  <a:extLst>
                    <a:ext uri="{FF2B5EF4-FFF2-40B4-BE49-F238E27FC236}">
                      <a16:creationId xmlns:a16="http://schemas.microsoft.com/office/drawing/2014/main" id="{525E0059-923D-7A85-08D1-918E766B1E55}"/>
                    </a:ext>
                  </a:extLst>
                </p:cNvPr>
                <p:cNvSpPr/>
                <p:nvPr/>
              </p:nvSpPr>
              <p:spPr>
                <a:xfrm>
                  <a:off x="6690665" y="3507431"/>
                  <a:ext cx="621959"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HW</a:t>
                  </a:r>
                </a:p>
              </p:txBody>
            </p:sp>
            <p:sp>
              <p:nvSpPr>
                <p:cNvPr id="90" name="Rectangle 89">
                  <a:extLst>
                    <a:ext uri="{FF2B5EF4-FFF2-40B4-BE49-F238E27FC236}">
                      <a16:creationId xmlns:a16="http://schemas.microsoft.com/office/drawing/2014/main" id="{B8A82809-6ACF-6C9F-B10C-B7439A9E452C}"/>
                    </a:ext>
                  </a:extLst>
                </p:cNvPr>
                <p:cNvSpPr/>
                <p:nvPr/>
              </p:nvSpPr>
              <p:spPr>
                <a:xfrm>
                  <a:off x="7398193" y="3507431"/>
                  <a:ext cx="578659"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SW</a:t>
                  </a:r>
                </a:p>
              </p:txBody>
            </p:sp>
          </p:grpSp>
        </p:grpSp>
        <p:grpSp>
          <p:nvGrpSpPr>
            <p:cNvPr id="2" name="Group 1">
              <a:extLst>
                <a:ext uri="{FF2B5EF4-FFF2-40B4-BE49-F238E27FC236}">
                  <a16:creationId xmlns:a16="http://schemas.microsoft.com/office/drawing/2014/main" id="{B7240FB3-0413-41A6-3B39-A2A36C7AA40D}"/>
                </a:ext>
              </a:extLst>
            </p:cNvPr>
            <p:cNvGrpSpPr/>
            <p:nvPr/>
          </p:nvGrpSpPr>
          <p:grpSpPr>
            <a:xfrm>
              <a:off x="3016078" y="2477726"/>
              <a:ext cx="903410" cy="2190417"/>
              <a:chOff x="2388430" y="2565915"/>
              <a:chExt cx="1540635" cy="2190417"/>
            </a:xfrm>
          </p:grpSpPr>
          <p:sp>
            <p:nvSpPr>
              <p:cNvPr id="10" name="Rectangle 9">
                <a:extLst>
                  <a:ext uri="{FF2B5EF4-FFF2-40B4-BE49-F238E27FC236}">
                    <a16:creationId xmlns:a16="http://schemas.microsoft.com/office/drawing/2014/main" id="{89F41BED-9AF8-BE01-67F1-8DCDDC520C67}"/>
                  </a:ext>
                </a:extLst>
              </p:cNvPr>
              <p:cNvSpPr/>
              <p:nvPr/>
            </p:nvSpPr>
            <p:spPr>
              <a:xfrm>
                <a:off x="2388433" y="2565915"/>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1" name="Rectangle 10">
                <a:extLst>
                  <a:ext uri="{FF2B5EF4-FFF2-40B4-BE49-F238E27FC236}">
                    <a16:creationId xmlns:a16="http://schemas.microsoft.com/office/drawing/2014/main" id="{9C8CB0B9-5A7F-1958-6584-FCCDCEE92BC8}"/>
                  </a:ext>
                </a:extLst>
              </p:cNvPr>
              <p:cNvSpPr/>
              <p:nvPr/>
            </p:nvSpPr>
            <p:spPr>
              <a:xfrm>
                <a:off x="2388433" y="2939963"/>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2" name="Rectangle 11">
                <a:extLst>
                  <a:ext uri="{FF2B5EF4-FFF2-40B4-BE49-F238E27FC236}">
                    <a16:creationId xmlns:a16="http://schemas.microsoft.com/office/drawing/2014/main" id="{B0FB0595-0E11-7124-13C2-65C3ED0585E3}"/>
                  </a:ext>
                </a:extLst>
              </p:cNvPr>
              <p:cNvSpPr/>
              <p:nvPr/>
            </p:nvSpPr>
            <p:spPr>
              <a:xfrm>
                <a:off x="2388433" y="3314011"/>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4" name="Rectangle 13">
                <a:extLst>
                  <a:ext uri="{FF2B5EF4-FFF2-40B4-BE49-F238E27FC236}">
                    <a16:creationId xmlns:a16="http://schemas.microsoft.com/office/drawing/2014/main" id="{E90F7385-C451-D701-6E2E-8AE5305321D4}"/>
                  </a:ext>
                </a:extLst>
              </p:cNvPr>
              <p:cNvSpPr/>
              <p:nvPr/>
            </p:nvSpPr>
            <p:spPr>
              <a:xfrm>
                <a:off x="2388430" y="4062107"/>
                <a:ext cx="1540632" cy="320177"/>
              </a:xfrm>
              <a:prstGeom prst="rect">
                <a:avLst/>
              </a:prstGeom>
              <a:solidFill>
                <a:srgbClr val="83CBEB"/>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15" name="Rectangle 14">
                <a:extLst>
                  <a:ext uri="{FF2B5EF4-FFF2-40B4-BE49-F238E27FC236}">
                    <a16:creationId xmlns:a16="http://schemas.microsoft.com/office/drawing/2014/main" id="{DE9B7128-13F7-4FC9-5754-4F992F313076}"/>
                  </a:ext>
                </a:extLst>
              </p:cNvPr>
              <p:cNvSpPr/>
              <p:nvPr/>
            </p:nvSpPr>
            <p:spPr>
              <a:xfrm>
                <a:off x="2388430" y="4436155"/>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grpSp>
            <p:nvGrpSpPr>
              <p:cNvPr id="91" name="Group 90">
                <a:extLst>
                  <a:ext uri="{FF2B5EF4-FFF2-40B4-BE49-F238E27FC236}">
                    <a16:creationId xmlns:a16="http://schemas.microsoft.com/office/drawing/2014/main" id="{2FE4B98B-EB3D-77EC-8267-542DC4A6486A}"/>
                  </a:ext>
                </a:extLst>
              </p:cNvPr>
              <p:cNvGrpSpPr/>
              <p:nvPr/>
            </p:nvGrpSpPr>
            <p:grpSpPr>
              <a:xfrm>
                <a:off x="2389761" y="3689386"/>
                <a:ext cx="1539295" cy="320177"/>
                <a:chOff x="6690665" y="3507431"/>
                <a:chExt cx="1286187" cy="320177"/>
              </a:xfrm>
              <a:solidFill>
                <a:schemeClr val="bg1">
                  <a:lumMod val="95000"/>
                </a:schemeClr>
              </a:solidFill>
            </p:grpSpPr>
            <p:sp>
              <p:nvSpPr>
                <p:cNvPr id="92" name="Rectangle 91">
                  <a:extLst>
                    <a:ext uri="{FF2B5EF4-FFF2-40B4-BE49-F238E27FC236}">
                      <a16:creationId xmlns:a16="http://schemas.microsoft.com/office/drawing/2014/main" id="{81DBDB02-F1C6-1104-5439-C201937EB80A}"/>
                    </a:ext>
                  </a:extLst>
                </p:cNvPr>
                <p:cNvSpPr/>
                <p:nvPr/>
              </p:nvSpPr>
              <p:spPr>
                <a:xfrm>
                  <a:off x="6690665" y="3507431"/>
                  <a:ext cx="621959" cy="320177"/>
                </a:xfrm>
                <a:prstGeom prst="rect">
                  <a:avLst/>
                </a:prstGeom>
                <a:grp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HW</a:t>
                  </a:r>
                </a:p>
              </p:txBody>
            </p:sp>
            <p:sp>
              <p:nvSpPr>
                <p:cNvPr id="94" name="Rectangle 93">
                  <a:extLst>
                    <a:ext uri="{FF2B5EF4-FFF2-40B4-BE49-F238E27FC236}">
                      <a16:creationId xmlns:a16="http://schemas.microsoft.com/office/drawing/2014/main" id="{A7029CD1-D3C0-0D43-B494-8C41ABA5E877}"/>
                    </a:ext>
                  </a:extLst>
                </p:cNvPr>
                <p:cNvSpPr/>
                <p:nvPr/>
              </p:nvSpPr>
              <p:spPr>
                <a:xfrm>
                  <a:off x="7398193" y="3507431"/>
                  <a:ext cx="578659" cy="320177"/>
                </a:xfrm>
                <a:prstGeom prst="rect">
                  <a:avLst/>
                </a:prstGeom>
                <a:grp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SW</a:t>
                  </a:r>
                </a:p>
              </p:txBody>
            </p:sp>
          </p:grpSp>
        </p:grpSp>
        <p:sp>
          <p:nvSpPr>
            <p:cNvPr id="97" name="Rectangle: Rounded Corners 96">
              <a:extLst>
                <a:ext uri="{FF2B5EF4-FFF2-40B4-BE49-F238E27FC236}">
                  <a16:creationId xmlns:a16="http://schemas.microsoft.com/office/drawing/2014/main" id="{F0F4A43C-CE5B-DAC8-A759-94CA6AAF9C46}"/>
                </a:ext>
              </a:extLst>
            </p:cNvPr>
            <p:cNvSpPr/>
            <p:nvPr/>
          </p:nvSpPr>
          <p:spPr>
            <a:xfrm>
              <a:off x="4583484" y="5263520"/>
              <a:ext cx="1548287" cy="292806"/>
            </a:xfrm>
            <a:prstGeom prst="roundRect">
              <a:avLst/>
            </a:prstGeom>
            <a:solidFill>
              <a:schemeClr val="tx1">
                <a:lumMod val="60000"/>
                <a:lumOff val="4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Preferred </a:t>
              </a:r>
              <a:r>
                <a:rPr kumimoji="0" lang="en-GB" sz="1100" b="1" i="0" u="none" strike="noStrike" kern="1200" cap="none" spc="0" normalizeH="0" baseline="0" noProof="0">
                  <a:ln>
                    <a:noFill/>
                  </a:ln>
                  <a:solidFill>
                    <a:srgbClr val="FFFFFF"/>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Scenarios</a:t>
              </a:r>
              <a:r>
                <a:rPr kumimoji="0" lang="en-GB" sz="1100" b="1"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 </a:t>
              </a:r>
            </a:p>
          </p:txBody>
        </p:sp>
        <p:sp>
          <p:nvSpPr>
            <p:cNvPr id="99" name="Rectangle: Rounded Corners 98">
              <a:extLst>
                <a:ext uri="{FF2B5EF4-FFF2-40B4-BE49-F238E27FC236}">
                  <a16:creationId xmlns:a16="http://schemas.microsoft.com/office/drawing/2014/main" id="{909342C6-A89E-954E-03AA-AB7942C6E2C3}"/>
                </a:ext>
              </a:extLst>
            </p:cNvPr>
            <p:cNvSpPr/>
            <p:nvPr/>
          </p:nvSpPr>
          <p:spPr>
            <a:xfrm>
              <a:off x="8239814" y="4705916"/>
              <a:ext cx="1537000" cy="449934"/>
            </a:xfrm>
            <a:prstGeom prst="roundRect">
              <a:avLst/>
            </a:prstGeom>
            <a:solidFill>
              <a:schemeClr val="accent5">
                <a:alpha val="36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Space and HW saving</a:t>
              </a:r>
            </a:p>
          </p:txBody>
        </p:sp>
        <p:sp>
          <p:nvSpPr>
            <p:cNvPr id="100" name="TextBox 99">
              <a:extLst>
                <a:ext uri="{FF2B5EF4-FFF2-40B4-BE49-F238E27FC236}">
                  <a16:creationId xmlns:a16="http://schemas.microsoft.com/office/drawing/2014/main" id="{FCBB7628-7CAC-A7B7-0664-00649664D52B}"/>
                </a:ext>
              </a:extLst>
            </p:cNvPr>
            <p:cNvSpPr txBox="1"/>
            <p:nvPr/>
          </p:nvSpPr>
          <p:spPr>
            <a:xfrm>
              <a:off x="4469763" y="5011443"/>
              <a:ext cx="3191014"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Ready for Testing, PoC and Trial</a:t>
              </a:r>
            </a:p>
          </p:txBody>
        </p:sp>
        <p:sp>
          <p:nvSpPr>
            <p:cNvPr id="103" name="TextBox 102">
              <a:extLst>
                <a:ext uri="{FF2B5EF4-FFF2-40B4-BE49-F238E27FC236}">
                  <a16:creationId xmlns:a16="http://schemas.microsoft.com/office/drawing/2014/main" id="{FFF710FD-6A6D-D39F-F651-600F0240182B}"/>
                </a:ext>
              </a:extLst>
            </p:cNvPr>
            <p:cNvSpPr txBox="1"/>
            <p:nvPr/>
          </p:nvSpPr>
          <p:spPr>
            <a:xfrm>
              <a:off x="8195554" y="5222075"/>
              <a:ext cx="1744823" cy="5078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Cover IBS or Outdoor site from centralised area to save L2/L3 HW &amp; SW Licenses .</a:t>
              </a:r>
            </a:p>
          </p:txBody>
        </p:sp>
        <p:sp>
          <p:nvSpPr>
            <p:cNvPr id="28" name="Rectangle 27">
              <a:extLst>
                <a:ext uri="{FF2B5EF4-FFF2-40B4-BE49-F238E27FC236}">
                  <a16:creationId xmlns:a16="http://schemas.microsoft.com/office/drawing/2014/main" id="{53974528-A6C6-FAA0-C3E3-D2D587FCF5BC}"/>
                </a:ext>
              </a:extLst>
            </p:cNvPr>
            <p:cNvSpPr/>
            <p:nvPr/>
          </p:nvSpPr>
          <p:spPr>
            <a:xfrm>
              <a:off x="5085968" y="1994176"/>
              <a:ext cx="1603188"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chemeClr val="tx2"/>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Option 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Shared COTS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[MORAN]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[ORAN Based]</a:t>
              </a:r>
            </a:p>
          </p:txBody>
        </p:sp>
        <p:grpSp>
          <p:nvGrpSpPr>
            <p:cNvPr id="31" name="Group 30">
              <a:extLst>
                <a:ext uri="{FF2B5EF4-FFF2-40B4-BE49-F238E27FC236}">
                  <a16:creationId xmlns:a16="http://schemas.microsoft.com/office/drawing/2014/main" id="{8D4922B7-6248-42CA-CCA8-27864878AD26}"/>
                </a:ext>
              </a:extLst>
            </p:cNvPr>
            <p:cNvGrpSpPr/>
            <p:nvPr/>
          </p:nvGrpSpPr>
          <p:grpSpPr>
            <a:xfrm>
              <a:off x="6594805" y="2476030"/>
              <a:ext cx="1066919" cy="2190417"/>
              <a:chOff x="5780062" y="2564619"/>
              <a:chExt cx="1540639" cy="2190417"/>
            </a:xfrm>
          </p:grpSpPr>
          <p:sp>
            <p:nvSpPr>
              <p:cNvPr id="32" name="Rectangle 31">
                <a:extLst>
                  <a:ext uri="{FF2B5EF4-FFF2-40B4-BE49-F238E27FC236}">
                    <a16:creationId xmlns:a16="http://schemas.microsoft.com/office/drawing/2014/main" id="{88DB4967-9E29-3D6E-7A0A-A7ED7743A7F6}"/>
                  </a:ext>
                </a:extLst>
              </p:cNvPr>
              <p:cNvSpPr/>
              <p:nvPr/>
            </p:nvSpPr>
            <p:spPr>
              <a:xfrm>
                <a:off x="5780069" y="2564619"/>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33" name="Rectangle 32">
                <a:extLst>
                  <a:ext uri="{FF2B5EF4-FFF2-40B4-BE49-F238E27FC236}">
                    <a16:creationId xmlns:a16="http://schemas.microsoft.com/office/drawing/2014/main" id="{8CD1E515-7727-B18B-291B-2FDEDE52C76E}"/>
                  </a:ext>
                </a:extLst>
              </p:cNvPr>
              <p:cNvSpPr/>
              <p:nvPr/>
            </p:nvSpPr>
            <p:spPr>
              <a:xfrm>
                <a:off x="5780069" y="2938667"/>
                <a:ext cx="1540632" cy="320177"/>
              </a:xfrm>
              <a:prstGeom prst="rect">
                <a:avLst/>
              </a:prstGeom>
              <a:solidFill>
                <a:schemeClr val="bg2">
                  <a:lumMod val="75000"/>
                </a:schemeClr>
              </a:solid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X</a:t>
                </a:r>
              </a:p>
            </p:txBody>
          </p:sp>
          <p:sp>
            <p:nvSpPr>
              <p:cNvPr id="34" name="Rectangle 33">
                <a:extLst>
                  <a:ext uri="{FF2B5EF4-FFF2-40B4-BE49-F238E27FC236}">
                    <a16:creationId xmlns:a16="http://schemas.microsoft.com/office/drawing/2014/main" id="{B3AFD983-D98B-4303-E206-93C8A98D53EF}"/>
                  </a:ext>
                </a:extLst>
              </p:cNvPr>
              <p:cNvSpPr/>
              <p:nvPr/>
            </p:nvSpPr>
            <p:spPr>
              <a:xfrm>
                <a:off x="5780069" y="3312715"/>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35" name="Rectangle 34">
                <a:extLst>
                  <a:ext uri="{FF2B5EF4-FFF2-40B4-BE49-F238E27FC236}">
                    <a16:creationId xmlns:a16="http://schemas.microsoft.com/office/drawing/2014/main" id="{72C17C2B-7EAE-DA45-28B1-370255F824AC}"/>
                  </a:ext>
                </a:extLst>
              </p:cNvPr>
              <p:cNvSpPr/>
              <p:nvPr/>
            </p:nvSpPr>
            <p:spPr>
              <a:xfrm>
                <a:off x="5780067" y="4060811"/>
                <a:ext cx="1540632" cy="320177"/>
              </a:xfrm>
              <a:prstGeom prst="rect">
                <a:avLst/>
              </a:prstGeom>
              <a:solidFill>
                <a:srgbClr val="83CBEB"/>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7.2x Split</a:t>
                </a:r>
              </a:p>
            </p:txBody>
          </p:sp>
          <p:sp>
            <p:nvSpPr>
              <p:cNvPr id="36" name="Rectangle 35">
                <a:extLst>
                  <a:ext uri="{FF2B5EF4-FFF2-40B4-BE49-F238E27FC236}">
                    <a16:creationId xmlns:a16="http://schemas.microsoft.com/office/drawing/2014/main" id="{15E2DD9A-285C-7B9C-9483-B12485B1DE29}"/>
                  </a:ext>
                </a:extLst>
              </p:cNvPr>
              <p:cNvSpPr/>
              <p:nvPr/>
            </p:nvSpPr>
            <p:spPr>
              <a:xfrm>
                <a:off x="5780067" y="4434859"/>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grpSp>
            <p:nvGrpSpPr>
              <p:cNvPr id="40" name="Group 39">
                <a:extLst>
                  <a:ext uri="{FF2B5EF4-FFF2-40B4-BE49-F238E27FC236}">
                    <a16:creationId xmlns:a16="http://schemas.microsoft.com/office/drawing/2014/main" id="{22B2DC32-10CA-4F92-AA02-1B109C842B84}"/>
                  </a:ext>
                </a:extLst>
              </p:cNvPr>
              <p:cNvGrpSpPr/>
              <p:nvPr/>
            </p:nvGrpSpPr>
            <p:grpSpPr>
              <a:xfrm>
                <a:off x="5780062" y="3686763"/>
                <a:ext cx="1539295" cy="320177"/>
                <a:chOff x="6690665" y="3507431"/>
                <a:chExt cx="1286187" cy="320177"/>
              </a:xfrm>
              <a:solidFill>
                <a:schemeClr val="accent3">
                  <a:lumMod val="25000"/>
                  <a:lumOff val="75000"/>
                </a:schemeClr>
              </a:solidFill>
            </p:grpSpPr>
            <p:sp>
              <p:nvSpPr>
                <p:cNvPr id="47" name="Rectangle 46">
                  <a:extLst>
                    <a:ext uri="{FF2B5EF4-FFF2-40B4-BE49-F238E27FC236}">
                      <a16:creationId xmlns:a16="http://schemas.microsoft.com/office/drawing/2014/main" id="{0E2B90A6-58FC-FF48-35A3-725AD9D4CAE7}"/>
                    </a:ext>
                  </a:extLst>
                </p:cNvPr>
                <p:cNvSpPr/>
                <p:nvPr/>
              </p:nvSpPr>
              <p:spPr>
                <a:xfrm>
                  <a:off x="6690665" y="3507431"/>
                  <a:ext cx="621959" cy="320177"/>
                </a:xfrm>
                <a:prstGeom prst="rect">
                  <a:avLst/>
                </a:prstGeom>
                <a:solidFill>
                  <a:srgbClr val="83CBEB"/>
                </a:solid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HW</a:t>
                  </a:r>
                </a:p>
              </p:txBody>
            </p:sp>
            <p:sp>
              <p:nvSpPr>
                <p:cNvPr id="53" name="Rectangle 52">
                  <a:extLst>
                    <a:ext uri="{FF2B5EF4-FFF2-40B4-BE49-F238E27FC236}">
                      <a16:creationId xmlns:a16="http://schemas.microsoft.com/office/drawing/2014/main" id="{B2213A79-5915-06E5-673F-7CB93563D4C4}"/>
                    </a:ext>
                  </a:extLst>
                </p:cNvPr>
                <p:cNvSpPr/>
                <p:nvPr/>
              </p:nvSpPr>
              <p:spPr>
                <a:xfrm>
                  <a:off x="7398193" y="3507431"/>
                  <a:ext cx="578659" cy="320177"/>
                </a:xfrm>
                <a:prstGeom prst="rect">
                  <a:avLst/>
                </a:prstGeom>
                <a:pattFill prst="dkVert">
                  <a:fgClr>
                    <a:srgbClr val="83CBEB"/>
                  </a:fgClr>
                  <a:bgClr>
                    <a:schemeClr val="bg1">
                      <a:lumMod val="95000"/>
                    </a:schemeClr>
                  </a:bgClr>
                </a:patt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SW</a:t>
                  </a:r>
                </a:p>
              </p:txBody>
            </p:sp>
          </p:grpSp>
        </p:grpSp>
        <p:sp>
          <p:nvSpPr>
            <p:cNvPr id="57" name="Rectangle 56">
              <a:extLst>
                <a:ext uri="{FF2B5EF4-FFF2-40B4-BE49-F238E27FC236}">
                  <a16:creationId xmlns:a16="http://schemas.microsoft.com/office/drawing/2014/main" id="{20E4B95E-3923-E78B-5D8B-B537EEA013D2}"/>
                </a:ext>
              </a:extLst>
            </p:cNvPr>
            <p:cNvSpPr/>
            <p:nvPr/>
          </p:nvSpPr>
          <p:spPr>
            <a:xfrm>
              <a:off x="6283974" y="1994176"/>
              <a:ext cx="1603188"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a:ln>
                    <a:noFill/>
                  </a:ln>
                  <a:solidFill>
                    <a:schemeClr val="tx2"/>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Option 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NetCO</a:t>
              </a:r>
              <a:r>
                <a:rPr kumimoji="0" lang="en-GB" sz="1050" b="1" i="0" u="none" strike="noStrike" kern="1200" cap="none" spc="0" normalizeH="0" baseline="0" noProof="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 [</a:t>
              </a:r>
              <a:r>
                <a:rPr kumimoji="0" lang="en-GB" sz="1050" b="1" i="0" u="none" strike="noStrike" kern="1200" cap="none" spc="0" normalizeH="0" baseline="0" noProof="0" err="1">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MoCN</a:t>
              </a:r>
              <a:r>
                <a:rPr kumimoji="0" lang="en-GB" sz="1050" b="1" i="0" u="none" strike="noStrike" kern="1200" cap="none" spc="0" normalizeH="0" baseline="0" noProof="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[ORAN Based]</a:t>
              </a:r>
            </a:p>
          </p:txBody>
        </p:sp>
        <p:grpSp>
          <p:nvGrpSpPr>
            <p:cNvPr id="61" name="Group 60">
              <a:extLst>
                <a:ext uri="{FF2B5EF4-FFF2-40B4-BE49-F238E27FC236}">
                  <a16:creationId xmlns:a16="http://schemas.microsoft.com/office/drawing/2014/main" id="{6774C704-FBC4-0D57-CA14-0AF42364C4DC}"/>
                </a:ext>
              </a:extLst>
            </p:cNvPr>
            <p:cNvGrpSpPr/>
            <p:nvPr/>
          </p:nvGrpSpPr>
          <p:grpSpPr>
            <a:xfrm>
              <a:off x="5351991" y="2485209"/>
              <a:ext cx="1066919" cy="2190417"/>
              <a:chOff x="5780062" y="2564619"/>
              <a:chExt cx="1540639" cy="2190417"/>
            </a:xfrm>
          </p:grpSpPr>
          <p:sp>
            <p:nvSpPr>
              <p:cNvPr id="62" name="Rectangle 61">
                <a:extLst>
                  <a:ext uri="{FF2B5EF4-FFF2-40B4-BE49-F238E27FC236}">
                    <a16:creationId xmlns:a16="http://schemas.microsoft.com/office/drawing/2014/main" id="{A9E7D08C-6628-51C2-3C07-619FF47C3AC2}"/>
                  </a:ext>
                </a:extLst>
              </p:cNvPr>
              <p:cNvSpPr/>
              <p:nvPr/>
            </p:nvSpPr>
            <p:spPr>
              <a:xfrm>
                <a:off x="5780069" y="2564619"/>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64" name="Rectangle 63">
                <a:extLst>
                  <a:ext uri="{FF2B5EF4-FFF2-40B4-BE49-F238E27FC236}">
                    <a16:creationId xmlns:a16="http://schemas.microsoft.com/office/drawing/2014/main" id="{EDDF001A-ED7D-55C5-0931-50BCC06B64E6}"/>
                  </a:ext>
                </a:extLst>
              </p:cNvPr>
              <p:cNvSpPr/>
              <p:nvPr/>
            </p:nvSpPr>
            <p:spPr>
              <a:xfrm>
                <a:off x="5780069" y="2938667"/>
                <a:ext cx="1540632" cy="320177"/>
              </a:xfrm>
              <a:prstGeom prst="rect">
                <a:avLst/>
              </a:prstGeom>
              <a:solidFill>
                <a:schemeClr val="bg2">
                  <a:lumMod val="75000"/>
                </a:schemeClr>
              </a:solid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X</a:t>
                </a:r>
              </a:p>
            </p:txBody>
          </p:sp>
          <p:sp>
            <p:nvSpPr>
              <p:cNvPr id="65" name="Rectangle 64">
                <a:extLst>
                  <a:ext uri="{FF2B5EF4-FFF2-40B4-BE49-F238E27FC236}">
                    <a16:creationId xmlns:a16="http://schemas.microsoft.com/office/drawing/2014/main" id="{A57F0D8B-06DD-8714-9850-73673D60CDF9}"/>
                  </a:ext>
                </a:extLst>
              </p:cNvPr>
              <p:cNvSpPr/>
              <p:nvPr/>
            </p:nvSpPr>
            <p:spPr>
              <a:xfrm>
                <a:off x="5780069" y="3312715"/>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66" name="Rectangle 65">
                <a:extLst>
                  <a:ext uri="{FF2B5EF4-FFF2-40B4-BE49-F238E27FC236}">
                    <a16:creationId xmlns:a16="http://schemas.microsoft.com/office/drawing/2014/main" id="{6B5B4ECF-6F4F-4A7F-A0A7-4782A6427943}"/>
                  </a:ext>
                </a:extLst>
              </p:cNvPr>
              <p:cNvSpPr/>
              <p:nvPr/>
            </p:nvSpPr>
            <p:spPr>
              <a:xfrm>
                <a:off x="5780067" y="4060811"/>
                <a:ext cx="1540632" cy="320177"/>
              </a:xfrm>
              <a:prstGeom prst="rect">
                <a:avLst/>
              </a:prstGeom>
              <a:solidFill>
                <a:srgbClr val="83CBEB"/>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rPr>
                  <a:t>7.2x Split</a:t>
                </a:r>
              </a:p>
            </p:txBody>
          </p:sp>
          <p:sp>
            <p:nvSpPr>
              <p:cNvPr id="67" name="Rectangle 66">
                <a:extLst>
                  <a:ext uri="{FF2B5EF4-FFF2-40B4-BE49-F238E27FC236}">
                    <a16:creationId xmlns:a16="http://schemas.microsoft.com/office/drawing/2014/main" id="{6A0CFFB4-8FD6-A6E3-A08D-C11F3D4D7C06}"/>
                  </a:ext>
                </a:extLst>
              </p:cNvPr>
              <p:cNvSpPr/>
              <p:nvPr/>
            </p:nvSpPr>
            <p:spPr>
              <a:xfrm>
                <a:off x="5780067" y="4434859"/>
                <a:ext cx="1540632"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grpSp>
            <p:nvGrpSpPr>
              <p:cNvPr id="70" name="Group 69">
                <a:extLst>
                  <a:ext uri="{FF2B5EF4-FFF2-40B4-BE49-F238E27FC236}">
                    <a16:creationId xmlns:a16="http://schemas.microsoft.com/office/drawing/2014/main" id="{EAE0B024-F303-1351-8548-1A79B35D249E}"/>
                  </a:ext>
                </a:extLst>
              </p:cNvPr>
              <p:cNvGrpSpPr/>
              <p:nvPr/>
            </p:nvGrpSpPr>
            <p:grpSpPr>
              <a:xfrm>
                <a:off x="5780062" y="3686763"/>
                <a:ext cx="1539295" cy="320177"/>
                <a:chOff x="6690665" y="3507431"/>
                <a:chExt cx="1286187" cy="320177"/>
              </a:xfrm>
              <a:solidFill>
                <a:schemeClr val="accent3">
                  <a:lumMod val="25000"/>
                  <a:lumOff val="75000"/>
                </a:schemeClr>
              </a:solidFill>
            </p:grpSpPr>
            <p:sp>
              <p:nvSpPr>
                <p:cNvPr id="80" name="Rectangle 79">
                  <a:extLst>
                    <a:ext uri="{FF2B5EF4-FFF2-40B4-BE49-F238E27FC236}">
                      <a16:creationId xmlns:a16="http://schemas.microsoft.com/office/drawing/2014/main" id="{E3AADE4A-B188-7925-0B0E-5902752C8BBE}"/>
                    </a:ext>
                  </a:extLst>
                </p:cNvPr>
                <p:cNvSpPr/>
                <p:nvPr/>
              </p:nvSpPr>
              <p:spPr>
                <a:xfrm>
                  <a:off x="6690665" y="3507431"/>
                  <a:ext cx="621959" cy="320177"/>
                </a:xfrm>
                <a:prstGeom prst="rect">
                  <a:avLst/>
                </a:prstGeom>
                <a:solidFill>
                  <a:srgbClr val="83CBEB"/>
                </a:solid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HW</a:t>
                  </a:r>
                </a:p>
              </p:txBody>
            </p:sp>
            <p:sp>
              <p:nvSpPr>
                <p:cNvPr id="86" name="Rectangle 85">
                  <a:extLst>
                    <a:ext uri="{FF2B5EF4-FFF2-40B4-BE49-F238E27FC236}">
                      <a16:creationId xmlns:a16="http://schemas.microsoft.com/office/drawing/2014/main" id="{DD30140B-FFC9-23F8-28D5-4ADA24810435}"/>
                    </a:ext>
                  </a:extLst>
                </p:cNvPr>
                <p:cNvSpPr/>
                <p:nvPr/>
              </p:nvSpPr>
              <p:spPr>
                <a:xfrm>
                  <a:off x="7398193" y="3507431"/>
                  <a:ext cx="578659" cy="320177"/>
                </a:xfrm>
                <a:prstGeom prst="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SW</a:t>
                  </a:r>
                </a:p>
              </p:txBody>
            </p:sp>
          </p:grpSp>
        </p:grpSp>
        <p:sp>
          <p:nvSpPr>
            <p:cNvPr id="107" name="Left Brace 106">
              <a:extLst>
                <a:ext uri="{FF2B5EF4-FFF2-40B4-BE49-F238E27FC236}">
                  <a16:creationId xmlns:a16="http://schemas.microsoft.com/office/drawing/2014/main" id="{074621B1-6985-BA22-A912-8EE40F3AB5B7}"/>
                </a:ext>
              </a:extLst>
            </p:cNvPr>
            <p:cNvSpPr/>
            <p:nvPr/>
          </p:nvSpPr>
          <p:spPr>
            <a:xfrm rot="16200000">
              <a:off x="5098426" y="3643081"/>
              <a:ext cx="330130" cy="2357915"/>
            </a:xfrm>
            <a:prstGeom prst="leftBrace">
              <a:avLst>
                <a:gd name="adj1" fmla="val 8333"/>
                <a:gd name="adj2" fmla="val 50819"/>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3745"/>
                </a:solidFill>
                <a:effectLst/>
                <a:uLnTx/>
                <a:uFillTx/>
                <a:latin typeface="Calibri" panose="020F0502020204030204"/>
                <a:ea typeface="+mn-ea"/>
                <a:cs typeface="+mn-cs"/>
              </a:endParaRPr>
            </a:p>
          </p:txBody>
        </p:sp>
      </p:grpSp>
      <p:sp>
        <p:nvSpPr>
          <p:cNvPr id="25" name="Title 22">
            <a:extLst>
              <a:ext uri="{FF2B5EF4-FFF2-40B4-BE49-F238E27FC236}">
                <a16:creationId xmlns:a16="http://schemas.microsoft.com/office/drawing/2014/main" id="{432F688D-16D5-A7BE-CB0D-0115840FAFAE}"/>
              </a:ext>
            </a:extLst>
          </p:cNvPr>
          <p:cNvSpPr txBox="1">
            <a:spLocks/>
          </p:cNvSpPr>
          <p:nvPr/>
        </p:nvSpPr>
        <p:spPr>
          <a:xfrm>
            <a:off x="857301" y="682491"/>
            <a:ext cx="10284461" cy="754228"/>
          </a:xfrm>
          <a:prstGeom prst="rect">
            <a:avLst/>
          </a:prstGeom>
        </p:spPr>
        <p:txBody>
          <a:bodyPr anchor="t">
            <a:normAutofit/>
          </a:bodyPr>
          <a:lstStyle>
            <a:lvl1pPr algn="l" defTabSz="914400" rtl="0" eaLnBrk="1" latinLnBrk="0" hangingPunct="1">
              <a:lnSpc>
                <a:spcPct val="80000"/>
              </a:lnSpc>
              <a:spcBef>
                <a:spcPct val="0"/>
              </a:spcBef>
              <a:buNone/>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sz="2000" dirty="0">
                <a:latin typeface="Teshrin AR+LT Bold" panose="02000000000000000000" pitchFamily="2" charset="-78"/>
                <a:ea typeface="Teshrin AR+LT Bold" panose="02000000000000000000" pitchFamily="2" charset="-78"/>
                <a:cs typeface="Teshrin AR+LT Bold"/>
              </a:rPr>
              <a:t>Approaches to deploying </a:t>
            </a:r>
            <a:r>
              <a:rPr lang="en-US" sz="2000" dirty="0">
                <a:solidFill>
                  <a:schemeClr val="tx2"/>
                </a:solidFill>
                <a:latin typeface="Teshrin AR+LT Bold" panose="02000000000000000000" pitchFamily="2" charset="-78"/>
                <a:ea typeface="Teshrin AR+LT Bold" panose="02000000000000000000" pitchFamily="2" charset="-78"/>
                <a:cs typeface="Teshrin AR+LT Bold"/>
              </a:rPr>
              <a:t>OpenRAN</a:t>
            </a:r>
            <a:r>
              <a:rPr lang="en-US" sz="2000" dirty="0">
                <a:latin typeface="Teshrin AR+LT Bold" panose="02000000000000000000" pitchFamily="2" charset="-78"/>
                <a:ea typeface="Teshrin AR+LT Bold" panose="02000000000000000000" pitchFamily="2" charset="-78"/>
                <a:cs typeface="Teshrin AR+LT Bold"/>
              </a:rPr>
              <a:t> in Indoor (IBS) environments:</a:t>
            </a:r>
            <a:endParaRPr lang="en-US" sz="20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26" name="Rectangle 25">
            <a:extLst>
              <a:ext uri="{FF2B5EF4-FFF2-40B4-BE49-F238E27FC236}">
                <a16:creationId xmlns:a16="http://schemas.microsoft.com/office/drawing/2014/main" id="{E7C8AC48-A7F2-43C0-E67A-8B969D262AD8}"/>
              </a:ext>
            </a:extLst>
          </p:cNvPr>
          <p:cNvSpPr/>
          <p:nvPr/>
        </p:nvSpPr>
        <p:spPr>
          <a:xfrm>
            <a:off x="2195572" y="6100927"/>
            <a:ext cx="260957" cy="106995"/>
          </a:xfrm>
          <a:prstGeom prst="rect">
            <a:avLst/>
          </a:prstGeom>
          <a:noFill/>
          <a:ln w="127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Teshrin AR+LT" panose="02000000000000000000" pitchFamily="2" charset="-78"/>
              <a:ea typeface="Teshrin AR+LT" panose="02000000000000000000" pitchFamily="2" charset="-78"/>
              <a:cs typeface="Teshrin AR+LT" panose="02000000000000000000" pitchFamily="2" charset="-78"/>
            </a:endParaRPr>
          </a:p>
        </p:txBody>
      </p:sp>
      <p:sp>
        <p:nvSpPr>
          <p:cNvPr id="27" name="Rectangle 26">
            <a:extLst>
              <a:ext uri="{FF2B5EF4-FFF2-40B4-BE49-F238E27FC236}">
                <a16:creationId xmlns:a16="http://schemas.microsoft.com/office/drawing/2014/main" id="{8204C4B3-4521-7A8B-7FC4-2CE2A6E2418C}"/>
              </a:ext>
            </a:extLst>
          </p:cNvPr>
          <p:cNvSpPr/>
          <p:nvPr/>
        </p:nvSpPr>
        <p:spPr>
          <a:xfrm>
            <a:off x="2469306" y="5994336"/>
            <a:ext cx="2114178" cy="3201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223745"/>
                </a:solidFill>
                <a:effectLst/>
                <a:uLnTx/>
                <a:uFillTx/>
                <a:latin typeface="Teshrin AR+LT" panose="02000000000000000000" pitchFamily="2" charset="-78"/>
                <a:ea typeface="Teshrin AR+LT" panose="02000000000000000000" pitchFamily="2" charset="-78"/>
                <a:cs typeface="Teshrin AR+LT" panose="02000000000000000000" pitchFamily="2" charset="-78"/>
              </a:rPr>
              <a:t>Potential Cost-Saving Areas</a:t>
            </a:r>
          </a:p>
        </p:txBody>
      </p:sp>
      <p:sp>
        <p:nvSpPr>
          <p:cNvPr id="22" name="AutoShape 2">
            <a:extLst>
              <a:ext uri="{FF2B5EF4-FFF2-40B4-BE49-F238E27FC236}">
                <a16:creationId xmlns:a16="http://schemas.microsoft.com/office/drawing/2014/main" id="{F56688FB-A34E-BC5C-E9E4-1EADFA7205C0}"/>
              </a:ext>
            </a:extLst>
          </p:cNvPr>
          <p:cNvSpPr>
            <a:spLocks noChangeArrowheads="1"/>
          </p:cNvSpPr>
          <p:nvPr/>
        </p:nvSpPr>
        <p:spPr bwMode="gray">
          <a:xfrm>
            <a:off x="867090" y="199096"/>
            <a:ext cx="1760223" cy="250893"/>
          </a:xfrm>
          <a:prstGeom prst="homePlate">
            <a:avLst>
              <a:gd name="adj" fmla="val 40000"/>
            </a:avLst>
          </a:prstGeom>
          <a:noFill/>
          <a:ln w="28575" algn="ctr">
            <a:noFill/>
            <a:miter lim="800000"/>
            <a:headEnd/>
            <a:tailEnd/>
          </a:ln>
          <a:effectLst/>
        </p:spPr>
        <p:txBody>
          <a:bodyPr lIns="72000" tIns="0" rIns="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1000" b="1" dirty="0" err="1">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OpenRAN</a:t>
            </a:r>
            <a:r>
              <a:rPr lang="en-US" sz="10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 Architectures</a:t>
            </a:r>
            <a:endParaRPr kumimoji="0" lang="en-US" sz="1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37" name="TextBox 36">
            <a:extLst>
              <a:ext uri="{FF2B5EF4-FFF2-40B4-BE49-F238E27FC236}">
                <a16:creationId xmlns:a16="http://schemas.microsoft.com/office/drawing/2014/main" id="{236B3455-8AED-E831-DC96-48768F232C0C}"/>
              </a:ext>
            </a:extLst>
          </p:cNvPr>
          <p:cNvSpPr txBox="1"/>
          <p:nvPr/>
        </p:nvSpPr>
        <p:spPr>
          <a:xfrm>
            <a:off x="4909975" y="5567379"/>
            <a:ext cx="1649459" cy="246221"/>
          </a:xfrm>
          <a:prstGeom prst="rect">
            <a:avLst/>
          </a:prstGeom>
          <a:noFill/>
        </p:spPr>
        <p:txBody>
          <a:bodyPr wrap="square" rtlCol="0">
            <a:spAutoFit/>
          </a:bodyPr>
          <a:lstStyle/>
          <a:p>
            <a:r>
              <a:rPr lang="en-US" sz="1000" b="1" dirty="0">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Maintain </a:t>
            </a:r>
            <a:r>
              <a:rPr kumimoji="0" lang="en-US" sz="1000" b="1" i="0" u="none" strike="noStrike" kern="1200" cap="none" spc="0" normalizeH="0" baseline="0" noProof="0" dirty="0">
                <a:ln>
                  <a:noFill/>
                </a:ln>
                <a:solidFill>
                  <a:srgbClr val="223745"/>
                </a:solidFill>
                <a:effectLst/>
                <a:uLnTx/>
                <a:uFillTx/>
                <a:latin typeface="Teshrin AR+LT Bold" panose="02000000000000000000" pitchFamily="2" charset="-78"/>
                <a:ea typeface="Teshrin AR+LT Bold" panose="02000000000000000000" pitchFamily="2" charset="-78"/>
                <a:cs typeface="Teshrin AR+LT Bold" panose="02000000000000000000" pitchFamily="2" charset="-78"/>
              </a:rPr>
              <a:t>differentiation</a:t>
            </a:r>
            <a:endParaRPr lang="en-US" sz="1000" dirty="0"/>
          </a:p>
        </p:txBody>
      </p:sp>
    </p:spTree>
    <p:extLst>
      <p:ext uri="{BB962C8B-B14F-4D97-AF65-F5344CB8AC3E}">
        <p14:creationId xmlns:p14="http://schemas.microsoft.com/office/powerpoint/2010/main" val="1989640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7" name="think-cell data - do not delete" hidden="1">
            <a:extLst>
              <a:ext uri="{FF2B5EF4-FFF2-40B4-BE49-F238E27FC236}">
                <a16:creationId xmlns:a16="http://schemas.microsoft.com/office/drawing/2014/main" id="{AD64B3E9-EC34-0EF6-CB55-BF69C46091E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84" imgH="486" progId="TCLayout.ActiveDocument.1">
                  <p:embed/>
                </p:oleObj>
              </mc:Choice>
              <mc:Fallback>
                <p:oleObj name="think-cell Slide" r:id="rId3" imgW="484" imgH="486" progId="TCLayout.ActiveDocument.1">
                  <p:embed/>
                  <p:pic>
                    <p:nvPicPr>
                      <p:cNvPr id="77" name="think-cell data - do not delete" hidden="1">
                        <a:extLst>
                          <a:ext uri="{FF2B5EF4-FFF2-40B4-BE49-F238E27FC236}">
                            <a16:creationId xmlns:a16="http://schemas.microsoft.com/office/drawing/2014/main" id="{AD64B3E9-EC34-0EF6-CB55-BF69C46091E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7" name="Title 22">
            <a:extLst>
              <a:ext uri="{FF2B5EF4-FFF2-40B4-BE49-F238E27FC236}">
                <a16:creationId xmlns:a16="http://schemas.microsoft.com/office/drawing/2014/main" id="{432649E6-BB0C-385D-A55D-35A599F20B0E}"/>
              </a:ext>
            </a:extLst>
          </p:cNvPr>
          <p:cNvSpPr txBox="1">
            <a:spLocks/>
          </p:cNvSpPr>
          <p:nvPr/>
        </p:nvSpPr>
        <p:spPr>
          <a:xfrm>
            <a:off x="857301" y="682491"/>
            <a:ext cx="10284461" cy="754228"/>
          </a:xfrm>
          <a:prstGeom prst="rect">
            <a:avLst/>
          </a:prstGeom>
        </p:spPr>
        <p:txBody>
          <a:bodyPr anchor="t">
            <a:normAutofit/>
          </a:bodyPr>
          <a:lstStyle>
            <a:lvl1pPr algn="l" defTabSz="914400" rtl="0" eaLnBrk="1" latinLnBrk="0" hangingPunct="1">
              <a:lnSpc>
                <a:spcPct val="80000"/>
              </a:lnSpc>
              <a:spcBef>
                <a:spcPct val="0"/>
              </a:spcBef>
              <a:buNone/>
              <a:defRPr sz="32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GB" sz="2000" b="1">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rPr>
              <a:t>The initial step involves removing the RRU through a simplified ORAN-based architecture using COTS servers, then enabling the shareability of them.</a:t>
            </a:r>
            <a:endParaRPr lang="en-US" sz="2000" b="1">
              <a:solidFill>
                <a:srgbClr val="223745"/>
              </a:solidFill>
              <a:latin typeface="Teshrin AR+LT Bold" panose="02000000000000000000" pitchFamily="2" charset="-78"/>
              <a:ea typeface="Teshrin AR+LT Bold" panose="02000000000000000000" pitchFamily="2" charset="-78"/>
              <a:cs typeface="Teshrin AR+LT Bold" panose="02000000000000000000" pitchFamily="2" charset="-78"/>
            </a:endParaRPr>
          </a:p>
        </p:txBody>
      </p:sp>
      <p:sp>
        <p:nvSpPr>
          <p:cNvPr id="149" name="TextBox 148">
            <a:extLst>
              <a:ext uri="{FF2B5EF4-FFF2-40B4-BE49-F238E27FC236}">
                <a16:creationId xmlns:a16="http://schemas.microsoft.com/office/drawing/2014/main" id="{4C77499A-AE78-148A-E404-2367F740A68B}"/>
              </a:ext>
            </a:extLst>
          </p:cNvPr>
          <p:cNvSpPr txBox="1"/>
          <p:nvPr/>
        </p:nvSpPr>
        <p:spPr>
          <a:xfrm>
            <a:off x="470416" y="1732246"/>
            <a:ext cx="2056973" cy="338554"/>
          </a:xfrm>
          <a:prstGeom prst="rect">
            <a:avLst/>
          </a:prstGeom>
          <a:noFill/>
        </p:spPr>
        <p:txBody>
          <a:bodyPr wrap="none" rtlCol="0">
            <a:spAutoFit/>
          </a:bodyPr>
          <a:lstStyle/>
          <a:p>
            <a:pPr marL="285750" indent="-285750">
              <a:buFont typeface="Wingdings" panose="05000000000000000000" pitchFamily="2" charset="2"/>
              <a:buChar char="Ø"/>
            </a:pPr>
            <a:r>
              <a:rPr lang="en-US" sz="1600" dirty="0">
                <a:latin typeface="Teshrin AR+LT" panose="02000000000000000000" pitchFamily="2" charset="-78"/>
                <a:ea typeface="Teshrin AR+LT" panose="02000000000000000000" pitchFamily="2" charset="-78"/>
                <a:cs typeface="Teshrin AR+LT" panose="02000000000000000000" pitchFamily="2" charset="-78"/>
              </a:rPr>
              <a:t>Traditional – IBS </a:t>
            </a:r>
          </a:p>
        </p:txBody>
      </p:sp>
      <p:sp>
        <p:nvSpPr>
          <p:cNvPr id="150" name="TextBox 149">
            <a:extLst>
              <a:ext uri="{FF2B5EF4-FFF2-40B4-BE49-F238E27FC236}">
                <a16:creationId xmlns:a16="http://schemas.microsoft.com/office/drawing/2014/main" id="{8C1A504F-71A6-8BF1-85AD-85662B7B4775}"/>
              </a:ext>
            </a:extLst>
          </p:cNvPr>
          <p:cNvSpPr txBox="1"/>
          <p:nvPr/>
        </p:nvSpPr>
        <p:spPr>
          <a:xfrm>
            <a:off x="497525" y="3632206"/>
            <a:ext cx="3594254" cy="338554"/>
          </a:xfrm>
          <a:prstGeom prst="rect">
            <a:avLst/>
          </a:prstGeom>
          <a:noFill/>
        </p:spPr>
        <p:txBody>
          <a:bodyPr wrap="none" rtlCol="0">
            <a:spAutoFit/>
          </a:bodyPr>
          <a:lstStyle/>
          <a:p>
            <a:pPr marL="285750" indent="-285750">
              <a:buFont typeface="Wingdings" panose="05000000000000000000" pitchFamily="2" charset="2"/>
              <a:buChar char="Ø"/>
            </a:pPr>
            <a:r>
              <a:rPr lang="en-US" sz="1600" dirty="0">
                <a:latin typeface="Teshrin AR+LT" panose="02000000000000000000" pitchFamily="2" charset="-78"/>
                <a:ea typeface="Teshrin AR+LT" panose="02000000000000000000" pitchFamily="2" charset="-78"/>
                <a:cs typeface="Teshrin AR+LT" panose="02000000000000000000" pitchFamily="2" charset="-78"/>
              </a:rPr>
              <a:t>OpenRAN based – IBS </a:t>
            </a:r>
            <a:r>
              <a:rPr lang="en-US" sz="1600" dirty="0">
                <a:solidFill>
                  <a:schemeClr val="tx2"/>
                </a:solidFill>
                <a:latin typeface="Teshrin AR+LT" panose="02000000000000000000" pitchFamily="2" charset="-78"/>
                <a:ea typeface="Teshrin AR+LT" panose="02000000000000000000" pitchFamily="2" charset="-78"/>
                <a:cs typeface="Teshrin AR+LT" panose="02000000000000000000" pitchFamily="2" charset="-78"/>
              </a:rPr>
              <a:t>(Option 1)</a:t>
            </a:r>
            <a:endParaRPr lang="en-US" sz="1600" dirty="0">
              <a:latin typeface="Teshrin AR+LT" panose="02000000000000000000" pitchFamily="2" charset="-78"/>
              <a:ea typeface="Teshrin AR+LT" panose="02000000000000000000" pitchFamily="2" charset="-78"/>
              <a:cs typeface="Teshrin AR+LT" panose="02000000000000000000" pitchFamily="2" charset="-78"/>
            </a:endParaRPr>
          </a:p>
        </p:txBody>
      </p:sp>
      <p:grpSp>
        <p:nvGrpSpPr>
          <p:cNvPr id="153" name="Group 152">
            <a:extLst>
              <a:ext uri="{FF2B5EF4-FFF2-40B4-BE49-F238E27FC236}">
                <a16:creationId xmlns:a16="http://schemas.microsoft.com/office/drawing/2014/main" id="{3BFEAF4B-A37A-1632-F299-107BD3C2410D}"/>
              </a:ext>
            </a:extLst>
          </p:cNvPr>
          <p:cNvGrpSpPr/>
          <p:nvPr/>
        </p:nvGrpSpPr>
        <p:grpSpPr>
          <a:xfrm rot="16200000">
            <a:off x="6165220" y="4602059"/>
            <a:ext cx="276999" cy="2222407"/>
            <a:chOff x="11535432" y="2980240"/>
            <a:chExt cx="215434" cy="1484655"/>
          </a:xfrm>
        </p:grpSpPr>
        <p:sp>
          <p:nvSpPr>
            <p:cNvPr id="3" name="TextBox 2">
              <a:extLst>
                <a:ext uri="{FF2B5EF4-FFF2-40B4-BE49-F238E27FC236}">
                  <a16:creationId xmlns:a16="http://schemas.microsoft.com/office/drawing/2014/main" id="{FA5BEEB9-67C6-B0A0-2B56-58CBB627BF6C}"/>
                </a:ext>
              </a:extLst>
            </p:cNvPr>
            <p:cNvSpPr txBox="1"/>
            <p:nvPr/>
          </p:nvSpPr>
          <p:spPr>
            <a:xfrm rot="5400000">
              <a:off x="11340268" y="4054297"/>
              <a:ext cx="605762" cy="215434"/>
            </a:xfrm>
            <a:prstGeom prst="rect">
              <a:avLst/>
            </a:prstGeom>
            <a:solidFill>
              <a:srgbClr val="7030A0"/>
            </a:solidFill>
            <a:effectLst>
              <a:outerShdw blurRad="63500" sx="102000" sy="102000" algn="ctr" rotWithShape="0">
                <a:prstClr val="black">
                  <a:alpha val="40000"/>
                </a:prstClr>
              </a:outerShdw>
            </a:effectLst>
          </p:spPr>
          <p:txBody>
            <a:bodyPr wrap="square" rtlCol="0">
              <a:spAutoFit/>
            </a:bodyPr>
            <a:lstStyle/>
            <a:p>
              <a:pPr algn="ctr"/>
              <a:r>
                <a:rPr lang="en-US" sz="1200">
                  <a:solidFill>
                    <a:schemeClr val="bg1"/>
                  </a:solidFill>
                  <a:latin typeface="Teshrin AR+LT" panose="02000000000000000000" pitchFamily="2" charset="-78"/>
                  <a:ea typeface="Teshrin AR+LT" panose="02000000000000000000" pitchFamily="2" charset="-78"/>
                  <a:cs typeface="Teshrin AR+LT" panose="02000000000000000000" pitchFamily="2" charset="-78"/>
                </a:rPr>
                <a:t>MNO 1</a:t>
              </a:r>
            </a:p>
          </p:txBody>
        </p:sp>
        <p:sp>
          <p:nvSpPr>
            <p:cNvPr id="11" name="TextBox 10">
              <a:extLst>
                <a:ext uri="{FF2B5EF4-FFF2-40B4-BE49-F238E27FC236}">
                  <a16:creationId xmlns:a16="http://schemas.microsoft.com/office/drawing/2014/main" id="{5EB0E807-D82D-1E01-FB78-F5C30BB2623E}"/>
                </a:ext>
              </a:extLst>
            </p:cNvPr>
            <p:cNvSpPr txBox="1"/>
            <p:nvPr/>
          </p:nvSpPr>
          <p:spPr>
            <a:xfrm rot="5400000">
              <a:off x="11340268" y="3175404"/>
              <a:ext cx="605762" cy="215434"/>
            </a:xfrm>
            <a:prstGeom prst="rect">
              <a:avLst/>
            </a:prstGeom>
            <a:solidFill>
              <a:schemeClr val="accent3">
                <a:lumMod val="50000"/>
                <a:lumOff val="50000"/>
              </a:schemeClr>
            </a:solidFill>
            <a:effectLst>
              <a:outerShdw blurRad="63500" sx="102000" sy="102000" algn="ctr" rotWithShape="0">
                <a:prstClr val="black">
                  <a:alpha val="40000"/>
                </a:prstClr>
              </a:outerShdw>
            </a:effectLst>
          </p:spPr>
          <p:txBody>
            <a:bodyPr wrap="square" rtlCol="0">
              <a:spAutoFit/>
            </a:bodyPr>
            <a:lstStyle/>
            <a:p>
              <a:pPr algn="ctr"/>
              <a:r>
                <a:rPr lang="en-US" sz="1200">
                  <a:solidFill>
                    <a:schemeClr val="bg1"/>
                  </a:solidFill>
                  <a:latin typeface="Teshrin AR+LT" panose="02000000000000000000" pitchFamily="2" charset="-78"/>
                  <a:ea typeface="Teshrin AR+LT" panose="02000000000000000000" pitchFamily="2" charset="-78"/>
                  <a:cs typeface="Teshrin AR+LT" panose="02000000000000000000" pitchFamily="2" charset="-78"/>
                </a:rPr>
                <a:t>MNO 2</a:t>
              </a:r>
            </a:p>
          </p:txBody>
        </p:sp>
      </p:grpSp>
      <p:sp>
        <p:nvSpPr>
          <p:cNvPr id="167" name="Rectangle: Rounded Corners 166">
            <a:extLst>
              <a:ext uri="{FF2B5EF4-FFF2-40B4-BE49-F238E27FC236}">
                <a16:creationId xmlns:a16="http://schemas.microsoft.com/office/drawing/2014/main" id="{0C7D85C9-7B89-497A-DB51-6CF5E4E1EB53}"/>
              </a:ext>
            </a:extLst>
          </p:cNvPr>
          <p:cNvSpPr/>
          <p:nvPr/>
        </p:nvSpPr>
        <p:spPr>
          <a:xfrm>
            <a:off x="933851" y="4067390"/>
            <a:ext cx="1507909" cy="1218155"/>
          </a:xfrm>
          <a:prstGeom prst="roundRect">
            <a:avLst/>
          </a:prstGeom>
          <a:solidFill>
            <a:schemeClr val="bg1">
              <a:lumMod val="95000"/>
            </a:schemeClr>
          </a:solidFill>
          <a:ln w="3175">
            <a:prstDash val="dash"/>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Teshrin AR+LT" panose="02000000000000000000" pitchFamily="2" charset="-78"/>
              <a:ea typeface="Teshrin AR+LT" panose="02000000000000000000" pitchFamily="2" charset="-78"/>
              <a:cs typeface="Teshrin AR+LT" panose="02000000000000000000" pitchFamily="2" charset="-78"/>
            </a:endParaRPr>
          </a:p>
        </p:txBody>
      </p:sp>
      <p:sp>
        <p:nvSpPr>
          <p:cNvPr id="166" name="Rectangle: Rounded Corners 165">
            <a:extLst>
              <a:ext uri="{FF2B5EF4-FFF2-40B4-BE49-F238E27FC236}">
                <a16:creationId xmlns:a16="http://schemas.microsoft.com/office/drawing/2014/main" id="{9E14FB8B-BA3F-2BB4-2E2E-614FD84D9A54}"/>
              </a:ext>
            </a:extLst>
          </p:cNvPr>
          <p:cNvSpPr/>
          <p:nvPr/>
        </p:nvSpPr>
        <p:spPr>
          <a:xfrm>
            <a:off x="2646663" y="4098398"/>
            <a:ext cx="8443551" cy="1156139"/>
          </a:xfrm>
          <a:prstGeom prst="roundRect">
            <a:avLst/>
          </a:prstGeom>
          <a:solidFill>
            <a:schemeClr val="bg1">
              <a:lumMod val="65000"/>
            </a:schemeClr>
          </a:solidFill>
          <a:ln w="3175">
            <a:prstDash val="dash"/>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Teshrin AR+LT" panose="02000000000000000000" pitchFamily="2" charset="-78"/>
              <a:ea typeface="Teshrin AR+LT" panose="02000000000000000000" pitchFamily="2" charset="-78"/>
              <a:cs typeface="Teshrin AR+LT" panose="02000000000000000000" pitchFamily="2" charset="-78"/>
            </a:endParaRPr>
          </a:p>
        </p:txBody>
      </p:sp>
      <p:sp>
        <p:nvSpPr>
          <p:cNvPr id="49" name="Rectangle: Rounded Corners 48">
            <a:extLst>
              <a:ext uri="{FF2B5EF4-FFF2-40B4-BE49-F238E27FC236}">
                <a16:creationId xmlns:a16="http://schemas.microsoft.com/office/drawing/2014/main" id="{86509DE8-C9FF-78A7-EB6F-7674265B2617}"/>
              </a:ext>
            </a:extLst>
          </p:cNvPr>
          <p:cNvSpPr/>
          <p:nvPr/>
        </p:nvSpPr>
        <p:spPr>
          <a:xfrm>
            <a:off x="1233352" y="4178257"/>
            <a:ext cx="1035874" cy="996421"/>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900">
              <a:latin typeface="Teshrin AR+LT" panose="02000000000000000000" pitchFamily="2" charset="-78"/>
              <a:ea typeface="Teshrin AR+LT" panose="02000000000000000000" pitchFamily="2" charset="-78"/>
              <a:cs typeface="Teshrin AR+LT" panose="02000000000000000000" pitchFamily="2" charset="-78"/>
            </a:endParaRPr>
          </a:p>
        </p:txBody>
      </p:sp>
      <p:cxnSp>
        <p:nvCxnSpPr>
          <p:cNvPr id="50" name="Straight Connector 49">
            <a:extLst>
              <a:ext uri="{FF2B5EF4-FFF2-40B4-BE49-F238E27FC236}">
                <a16:creationId xmlns:a16="http://schemas.microsoft.com/office/drawing/2014/main" id="{0DBB8886-0B8E-C447-958B-685D43EB2E4D}"/>
              </a:ext>
            </a:extLst>
          </p:cNvPr>
          <p:cNvCxnSpPr>
            <a:cxnSpLocks/>
          </p:cNvCxnSpPr>
          <p:nvPr/>
        </p:nvCxnSpPr>
        <p:spPr>
          <a:xfrm flipV="1">
            <a:off x="2139819" y="4855846"/>
            <a:ext cx="3697878" cy="5876"/>
          </a:xfrm>
          <a:prstGeom prst="line">
            <a:avLst/>
          </a:prstGeom>
        </p:spPr>
        <p:style>
          <a:lnRef idx="2">
            <a:schemeClr val="accent1"/>
          </a:lnRef>
          <a:fillRef idx="0">
            <a:schemeClr val="accent1"/>
          </a:fillRef>
          <a:effectRef idx="1">
            <a:schemeClr val="accent1"/>
          </a:effectRef>
          <a:fontRef idx="minor">
            <a:schemeClr val="tx1"/>
          </a:fontRef>
        </p:style>
      </p:cxnSp>
      <p:sp>
        <p:nvSpPr>
          <p:cNvPr id="51" name="Rectangle: Rounded Corners 50">
            <a:extLst>
              <a:ext uri="{FF2B5EF4-FFF2-40B4-BE49-F238E27FC236}">
                <a16:creationId xmlns:a16="http://schemas.microsoft.com/office/drawing/2014/main" id="{5C3F1DA4-A325-F634-CA4D-EE8C81A21F4F}"/>
              </a:ext>
            </a:extLst>
          </p:cNvPr>
          <p:cNvSpPr/>
          <p:nvPr/>
        </p:nvSpPr>
        <p:spPr>
          <a:xfrm>
            <a:off x="5821306" y="4245497"/>
            <a:ext cx="1000751" cy="861940"/>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900">
              <a:latin typeface="Teshrin AR+LT" panose="02000000000000000000" pitchFamily="2" charset="-78"/>
              <a:ea typeface="Teshrin AR+LT" panose="02000000000000000000" pitchFamily="2" charset="-78"/>
              <a:cs typeface="Teshrin AR+LT" panose="02000000000000000000" pitchFamily="2" charset="-78"/>
            </a:endParaRPr>
          </a:p>
        </p:txBody>
      </p:sp>
      <p:sp>
        <p:nvSpPr>
          <p:cNvPr id="52" name="TextBox 51">
            <a:extLst>
              <a:ext uri="{FF2B5EF4-FFF2-40B4-BE49-F238E27FC236}">
                <a16:creationId xmlns:a16="http://schemas.microsoft.com/office/drawing/2014/main" id="{79214484-0B6F-A789-E9BF-223CB9399E22}"/>
              </a:ext>
            </a:extLst>
          </p:cNvPr>
          <p:cNvSpPr txBox="1"/>
          <p:nvPr/>
        </p:nvSpPr>
        <p:spPr>
          <a:xfrm>
            <a:off x="1395118" y="4268545"/>
            <a:ext cx="756352" cy="369332"/>
          </a:xfrm>
          <a:prstGeom prst="rect">
            <a:avLst/>
          </a:prstGeom>
          <a:solidFill>
            <a:schemeClr val="accent3">
              <a:lumMod val="50000"/>
              <a:lumOff val="50000"/>
            </a:schemeClr>
          </a:solidFill>
        </p:spPr>
        <p:txBody>
          <a:bodyPr wrap="square" rtlCol="0" anchor="ctr">
            <a:spAutoFit/>
          </a:bodyPr>
          <a:lstStyle/>
          <a:p>
            <a:pPr algn="ctr"/>
            <a:r>
              <a:rPr lang="en-US" sz="900">
                <a:solidFill>
                  <a:schemeClr val="bg1"/>
                </a:solidFill>
                <a:latin typeface="Teshrin AR+LT" panose="02000000000000000000" pitchFamily="2" charset="-78"/>
                <a:ea typeface="Teshrin AR+LT" panose="02000000000000000000" pitchFamily="2" charset="-78"/>
                <a:cs typeface="Teshrin AR+LT" panose="02000000000000000000" pitchFamily="2" charset="-78"/>
              </a:rPr>
              <a:t>vDU / vCU</a:t>
            </a:r>
          </a:p>
          <a:p>
            <a:pPr algn="ctr"/>
            <a:r>
              <a:rPr lang="en-US" sz="900">
                <a:solidFill>
                  <a:schemeClr val="bg1"/>
                </a:solidFill>
                <a:latin typeface="Teshrin AR+LT" panose="02000000000000000000" pitchFamily="2" charset="-78"/>
                <a:ea typeface="Teshrin AR+LT" panose="02000000000000000000" pitchFamily="2" charset="-78"/>
                <a:cs typeface="Teshrin AR+LT" panose="02000000000000000000" pitchFamily="2" charset="-78"/>
              </a:rPr>
              <a:t>COTS</a:t>
            </a:r>
          </a:p>
        </p:txBody>
      </p:sp>
      <p:sp>
        <p:nvSpPr>
          <p:cNvPr id="53" name="TextBox 52">
            <a:extLst>
              <a:ext uri="{FF2B5EF4-FFF2-40B4-BE49-F238E27FC236}">
                <a16:creationId xmlns:a16="http://schemas.microsoft.com/office/drawing/2014/main" id="{5B00D0E5-9666-2F9E-6803-5D95B7B5B5DE}"/>
              </a:ext>
            </a:extLst>
          </p:cNvPr>
          <p:cNvSpPr txBox="1"/>
          <p:nvPr/>
        </p:nvSpPr>
        <p:spPr>
          <a:xfrm>
            <a:off x="1395118" y="4692873"/>
            <a:ext cx="756352" cy="369332"/>
          </a:xfrm>
          <a:prstGeom prst="rect">
            <a:avLst/>
          </a:prstGeom>
          <a:solidFill>
            <a:srgbClr val="7030A0"/>
          </a:solidFill>
        </p:spPr>
        <p:txBody>
          <a:bodyPr wrap="square" rtlCol="0" anchor="ctr">
            <a:spAutoFit/>
          </a:bodyPr>
          <a:lstStyle/>
          <a:p>
            <a:pPr algn="ctr"/>
            <a:r>
              <a:rPr lang="en-US" sz="900">
                <a:solidFill>
                  <a:schemeClr val="bg1"/>
                </a:solidFill>
                <a:latin typeface="Teshrin AR+LT" panose="02000000000000000000" pitchFamily="2" charset="-78"/>
                <a:ea typeface="Teshrin AR+LT" panose="02000000000000000000" pitchFamily="2" charset="-78"/>
                <a:cs typeface="Teshrin AR+LT" panose="02000000000000000000" pitchFamily="2" charset="-78"/>
              </a:rPr>
              <a:t>vDU/vCU COTS</a:t>
            </a:r>
          </a:p>
        </p:txBody>
      </p:sp>
      <p:sp>
        <p:nvSpPr>
          <p:cNvPr id="54" name="TextBox 53">
            <a:extLst>
              <a:ext uri="{FF2B5EF4-FFF2-40B4-BE49-F238E27FC236}">
                <a16:creationId xmlns:a16="http://schemas.microsoft.com/office/drawing/2014/main" id="{41F6A28E-49C0-EC62-E645-D38C89326BB9}"/>
              </a:ext>
            </a:extLst>
          </p:cNvPr>
          <p:cNvSpPr txBox="1"/>
          <p:nvPr/>
        </p:nvSpPr>
        <p:spPr>
          <a:xfrm>
            <a:off x="5871681" y="4422552"/>
            <a:ext cx="900000" cy="507831"/>
          </a:xfrm>
          <a:prstGeom prst="rect">
            <a:avLst/>
          </a:prstGeom>
          <a:noFill/>
        </p:spPr>
        <p:txBody>
          <a:bodyPr wrap="square" rtlCol="0" anchor="ctr">
            <a:spAutoFit/>
          </a:bodyPr>
          <a:lstStyle/>
          <a:p>
            <a:pPr algn="ctr"/>
            <a:r>
              <a:rPr lang="en-US" sz="900">
                <a:latin typeface="Teshrin AR+LT" panose="02000000000000000000" pitchFamily="2" charset="-78"/>
                <a:ea typeface="Teshrin AR+LT" panose="02000000000000000000" pitchFamily="2" charset="-78"/>
                <a:cs typeface="Teshrin AR+LT" panose="02000000000000000000" pitchFamily="2" charset="-78"/>
              </a:rPr>
              <a:t>POI Master unit</a:t>
            </a:r>
          </a:p>
          <a:p>
            <a:pPr algn="ctr"/>
            <a:r>
              <a:rPr lang="en-US" sz="900">
                <a:latin typeface="Teshrin AR+LT" panose="02000000000000000000" pitchFamily="2" charset="-78"/>
                <a:ea typeface="Teshrin AR+LT" panose="02000000000000000000" pitchFamily="2" charset="-78"/>
                <a:cs typeface="Teshrin AR+LT" panose="02000000000000000000" pitchFamily="2" charset="-78"/>
              </a:rPr>
              <a:t>7.2x Support </a:t>
            </a:r>
          </a:p>
        </p:txBody>
      </p:sp>
      <p:sp>
        <p:nvSpPr>
          <p:cNvPr id="57" name="Rectangle: Rounded Corners 56">
            <a:extLst>
              <a:ext uri="{FF2B5EF4-FFF2-40B4-BE49-F238E27FC236}">
                <a16:creationId xmlns:a16="http://schemas.microsoft.com/office/drawing/2014/main" id="{84E24085-CBD8-2C76-229A-C7DDD733AA65}"/>
              </a:ext>
            </a:extLst>
          </p:cNvPr>
          <p:cNvSpPr/>
          <p:nvPr/>
        </p:nvSpPr>
        <p:spPr>
          <a:xfrm>
            <a:off x="7905044" y="4245497"/>
            <a:ext cx="1056835" cy="861940"/>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900">
              <a:latin typeface="Teshrin AR+LT" panose="02000000000000000000" pitchFamily="2" charset="-78"/>
              <a:ea typeface="Teshrin AR+LT" panose="02000000000000000000" pitchFamily="2" charset="-78"/>
              <a:cs typeface="Teshrin AR+LT" panose="02000000000000000000" pitchFamily="2" charset="-78"/>
            </a:endParaRPr>
          </a:p>
        </p:txBody>
      </p:sp>
      <p:sp>
        <p:nvSpPr>
          <p:cNvPr id="58" name="TextBox 57">
            <a:extLst>
              <a:ext uri="{FF2B5EF4-FFF2-40B4-BE49-F238E27FC236}">
                <a16:creationId xmlns:a16="http://schemas.microsoft.com/office/drawing/2014/main" id="{7F8FB1D4-FA68-86DD-4366-B569EACA7B9F}"/>
              </a:ext>
            </a:extLst>
          </p:cNvPr>
          <p:cNvSpPr txBox="1"/>
          <p:nvPr/>
        </p:nvSpPr>
        <p:spPr>
          <a:xfrm>
            <a:off x="7983461" y="4491801"/>
            <a:ext cx="900000" cy="369332"/>
          </a:xfrm>
          <a:prstGeom prst="rect">
            <a:avLst/>
          </a:prstGeom>
          <a:noFill/>
        </p:spPr>
        <p:txBody>
          <a:bodyPr wrap="square" rtlCol="0" anchor="ctr">
            <a:spAutoFit/>
          </a:bodyPr>
          <a:lstStyle/>
          <a:p>
            <a:pPr algn="ctr"/>
            <a:r>
              <a:rPr lang="en-US" sz="900">
                <a:latin typeface="Teshrin AR+LT" panose="02000000000000000000" pitchFamily="2" charset="-78"/>
                <a:ea typeface="Teshrin AR+LT" panose="02000000000000000000" pitchFamily="2" charset="-78"/>
                <a:cs typeface="Teshrin AR+LT" panose="02000000000000000000" pitchFamily="2" charset="-78"/>
              </a:rPr>
              <a:t>Remote Units/APs</a:t>
            </a:r>
          </a:p>
        </p:txBody>
      </p:sp>
      <p:sp>
        <p:nvSpPr>
          <p:cNvPr id="59" name="Rectangle: Rounded Corners 58">
            <a:extLst>
              <a:ext uri="{FF2B5EF4-FFF2-40B4-BE49-F238E27FC236}">
                <a16:creationId xmlns:a16="http://schemas.microsoft.com/office/drawing/2014/main" id="{7AD198FC-F679-B899-C2AE-F338A44D8856}"/>
              </a:ext>
            </a:extLst>
          </p:cNvPr>
          <p:cNvSpPr/>
          <p:nvPr/>
        </p:nvSpPr>
        <p:spPr>
          <a:xfrm>
            <a:off x="9794464" y="4245497"/>
            <a:ext cx="1039506" cy="861940"/>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900">
              <a:latin typeface="Teshrin AR+LT" panose="02000000000000000000" pitchFamily="2" charset="-78"/>
              <a:ea typeface="Teshrin AR+LT" panose="02000000000000000000" pitchFamily="2" charset="-78"/>
              <a:cs typeface="Teshrin AR+LT" panose="02000000000000000000" pitchFamily="2" charset="-78"/>
            </a:endParaRPr>
          </a:p>
        </p:txBody>
      </p:sp>
      <p:sp>
        <p:nvSpPr>
          <p:cNvPr id="60" name="TextBox 59">
            <a:extLst>
              <a:ext uri="{FF2B5EF4-FFF2-40B4-BE49-F238E27FC236}">
                <a16:creationId xmlns:a16="http://schemas.microsoft.com/office/drawing/2014/main" id="{139F8743-6124-3ED9-1AA9-83E74E48EC57}"/>
              </a:ext>
            </a:extLst>
          </p:cNvPr>
          <p:cNvSpPr txBox="1"/>
          <p:nvPr/>
        </p:nvSpPr>
        <p:spPr>
          <a:xfrm>
            <a:off x="9794464" y="4561051"/>
            <a:ext cx="1039506" cy="230832"/>
          </a:xfrm>
          <a:prstGeom prst="rect">
            <a:avLst/>
          </a:prstGeom>
          <a:noFill/>
        </p:spPr>
        <p:txBody>
          <a:bodyPr wrap="square" rtlCol="0" anchor="ctr">
            <a:spAutoFit/>
          </a:bodyPr>
          <a:lstStyle/>
          <a:p>
            <a:pPr algn="ctr"/>
            <a:r>
              <a:rPr lang="en-US" sz="900">
                <a:latin typeface="Teshrin AR+LT" panose="02000000000000000000" pitchFamily="2" charset="-78"/>
                <a:ea typeface="Teshrin AR+LT" panose="02000000000000000000" pitchFamily="2" charset="-78"/>
                <a:cs typeface="Teshrin AR+LT" panose="02000000000000000000" pitchFamily="2" charset="-78"/>
              </a:rPr>
              <a:t>DAS/Antennas</a:t>
            </a:r>
          </a:p>
        </p:txBody>
      </p:sp>
      <p:cxnSp>
        <p:nvCxnSpPr>
          <p:cNvPr id="61" name="Straight Connector 60">
            <a:extLst>
              <a:ext uri="{FF2B5EF4-FFF2-40B4-BE49-F238E27FC236}">
                <a16:creationId xmlns:a16="http://schemas.microsoft.com/office/drawing/2014/main" id="{016C2E8A-AB9F-DBF9-81A1-E4037BB88150}"/>
              </a:ext>
            </a:extLst>
          </p:cNvPr>
          <p:cNvCxnSpPr>
            <a:cxnSpLocks/>
            <a:stCxn id="52" idx="3"/>
          </p:cNvCxnSpPr>
          <p:nvPr/>
        </p:nvCxnSpPr>
        <p:spPr>
          <a:xfrm>
            <a:off x="2151470" y="4453211"/>
            <a:ext cx="366793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EE983046-7E99-299A-8712-157901078421}"/>
              </a:ext>
            </a:extLst>
          </p:cNvPr>
          <p:cNvCxnSpPr>
            <a:cxnSpLocks/>
            <a:stCxn id="51" idx="3"/>
            <a:endCxn id="57" idx="1"/>
          </p:cNvCxnSpPr>
          <p:nvPr/>
        </p:nvCxnSpPr>
        <p:spPr>
          <a:xfrm>
            <a:off x="6822057" y="4676467"/>
            <a:ext cx="108298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3" name="Straight Connector 62">
            <a:extLst>
              <a:ext uri="{FF2B5EF4-FFF2-40B4-BE49-F238E27FC236}">
                <a16:creationId xmlns:a16="http://schemas.microsoft.com/office/drawing/2014/main" id="{0473CE81-33A9-DFE4-3526-E3E083375841}"/>
              </a:ext>
            </a:extLst>
          </p:cNvPr>
          <p:cNvCxnSpPr>
            <a:cxnSpLocks/>
            <a:stCxn id="57" idx="3"/>
            <a:endCxn id="60" idx="1"/>
          </p:cNvCxnSpPr>
          <p:nvPr/>
        </p:nvCxnSpPr>
        <p:spPr>
          <a:xfrm>
            <a:off x="8961879" y="4676467"/>
            <a:ext cx="832585" cy="0"/>
          </a:xfrm>
          <a:prstGeom prst="line">
            <a:avLst/>
          </a:prstGeom>
        </p:spPr>
        <p:style>
          <a:lnRef idx="2">
            <a:schemeClr val="accent1"/>
          </a:lnRef>
          <a:fillRef idx="0">
            <a:schemeClr val="accent1"/>
          </a:fillRef>
          <a:effectRef idx="1">
            <a:schemeClr val="accent1"/>
          </a:effectRef>
          <a:fontRef idx="minor">
            <a:schemeClr val="tx1"/>
          </a:fontRef>
        </p:style>
      </p:cxnSp>
      <p:sp>
        <p:nvSpPr>
          <p:cNvPr id="90" name="Rectangle: Rounded Corners 89">
            <a:extLst>
              <a:ext uri="{FF2B5EF4-FFF2-40B4-BE49-F238E27FC236}">
                <a16:creationId xmlns:a16="http://schemas.microsoft.com/office/drawing/2014/main" id="{F0B04333-5C81-C0B2-54EE-2C088CD1255C}"/>
              </a:ext>
            </a:extLst>
          </p:cNvPr>
          <p:cNvSpPr/>
          <p:nvPr/>
        </p:nvSpPr>
        <p:spPr>
          <a:xfrm>
            <a:off x="3532506" y="4156062"/>
            <a:ext cx="993649" cy="1040810"/>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800">
              <a:latin typeface="Teshrin AR+LT" panose="02000000000000000000" pitchFamily="2" charset="-78"/>
              <a:ea typeface="Teshrin AR+LT" panose="02000000000000000000" pitchFamily="2" charset="-78"/>
              <a:cs typeface="Teshrin AR+LT" panose="02000000000000000000" pitchFamily="2" charset="-78"/>
            </a:endParaRPr>
          </a:p>
        </p:txBody>
      </p:sp>
      <p:grpSp>
        <p:nvGrpSpPr>
          <p:cNvPr id="119" name="Group 118">
            <a:extLst>
              <a:ext uri="{FF2B5EF4-FFF2-40B4-BE49-F238E27FC236}">
                <a16:creationId xmlns:a16="http://schemas.microsoft.com/office/drawing/2014/main" id="{703692C8-CEB2-CC45-7539-BC8E27A01D19}"/>
              </a:ext>
            </a:extLst>
          </p:cNvPr>
          <p:cNvGrpSpPr/>
          <p:nvPr/>
        </p:nvGrpSpPr>
        <p:grpSpPr>
          <a:xfrm>
            <a:off x="10008962" y="4384278"/>
            <a:ext cx="610510" cy="215334"/>
            <a:chOff x="9934410" y="3476153"/>
            <a:chExt cx="610510" cy="215334"/>
          </a:xfrm>
        </p:grpSpPr>
        <p:sp>
          <p:nvSpPr>
            <p:cNvPr id="22" name="Oval 21">
              <a:extLst>
                <a:ext uri="{FF2B5EF4-FFF2-40B4-BE49-F238E27FC236}">
                  <a16:creationId xmlns:a16="http://schemas.microsoft.com/office/drawing/2014/main" id="{CEC1EF24-F2E4-DA11-0765-6A52F35CA1DD}"/>
                </a:ext>
              </a:extLst>
            </p:cNvPr>
            <p:cNvSpPr/>
            <p:nvPr/>
          </p:nvSpPr>
          <p:spPr>
            <a:xfrm>
              <a:off x="10348181" y="3476153"/>
              <a:ext cx="196739" cy="215334"/>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Teshrin AR+LT" panose="02000000000000000000" pitchFamily="2" charset="-78"/>
                <a:ea typeface="Teshrin AR+LT" panose="02000000000000000000" pitchFamily="2" charset="-78"/>
                <a:cs typeface="Teshrin AR+LT" panose="02000000000000000000" pitchFamily="2" charset="-78"/>
              </a:endParaRPr>
            </a:p>
          </p:txBody>
        </p:sp>
        <p:sp>
          <p:nvSpPr>
            <p:cNvPr id="24" name="Oval 23">
              <a:extLst>
                <a:ext uri="{FF2B5EF4-FFF2-40B4-BE49-F238E27FC236}">
                  <a16:creationId xmlns:a16="http://schemas.microsoft.com/office/drawing/2014/main" id="{E0C858D2-4E31-57D6-FE2C-B6E6D7D81139}"/>
                </a:ext>
              </a:extLst>
            </p:cNvPr>
            <p:cNvSpPr/>
            <p:nvPr/>
          </p:nvSpPr>
          <p:spPr>
            <a:xfrm>
              <a:off x="9934410" y="3476153"/>
              <a:ext cx="196739" cy="215334"/>
            </a:xfrm>
            <a:prstGeom prst="ellipse">
              <a:avLst/>
            </a:prstGeom>
            <a:solidFill>
              <a:schemeClr val="accent3">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Teshrin AR+LT" panose="02000000000000000000" pitchFamily="2" charset="-78"/>
                <a:ea typeface="Teshrin AR+LT" panose="02000000000000000000" pitchFamily="2" charset="-78"/>
                <a:cs typeface="Teshrin AR+LT" panose="02000000000000000000" pitchFamily="2" charset="-78"/>
              </a:endParaRPr>
            </a:p>
          </p:txBody>
        </p:sp>
      </p:grpSp>
      <p:sp>
        <p:nvSpPr>
          <p:cNvPr id="55" name="Rectangle: Rounded Corners 54">
            <a:extLst>
              <a:ext uri="{FF2B5EF4-FFF2-40B4-BE49-F238E27FC236}">
                <a16:creationId xmlns:a16="http://schemas.microsoft.com/office/drawing/2014/main" id="{749B1065-AAB9-35B6-B75B-437564807133}"/>
              </a:ext>
            </a:extLst>
          </p:cNvPr>
          <p:cNvSpPr/>
          <p:nvPr/>
        </p:nvSpPr>
        <p:spPr>
          <a:xfrm>
            <a:off x="3622634" y="4245498"/>
            <a:ext cx="824863" cy="861938"/>
          </a:xfrm>
          <a:prstGeom prst="roundRect">
            <a:avLst/>
          </a:prstGeom>
          <a:solidFill>
            <a:schemeClr val="accent4">
              <a:lumMod val="20000"/>
              <a:lumOff val="80000"/>
            </a:schemeClr>
          </a:solidFill>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800">
                <a:latin typeface="Teshrin AR+LT" panose="02000000000000000000" pitchFamily="2" charset="-78"/>
                <a:ea typeface="Teshrin AR+LT" panose="02000000000000000000" pitchFamily="2" charset="-78"/>
                <a:cs typeface="Teshrin AR+LT" panose="02000000000000000000" pitchFamily="2" charset="-78"/>
              </a:rPr>
              <a:t>Eliminating RRU</a:t>
            </a:r>
          </a:p>
        </p:txBody>
      </p:sp>
      <p:sp>
        <p:nvSpPr>
          <p:cNvPr id="165" name="Rectangle: Rounded Corners 164">
            <a:extLst>
              <a:ext uri="{FF2B5EF4-FFF2-40B4-BE49-F238E27FC236}">
                <a16:creationId xmlns:a16="http://schemas.microsoft.com/office/drawing/2014/main" id="{C50467B6-0C40-4EFE-B968-74500A651B8B}"/>
              </a:ext>
            </a:extLst>
          </p:cNvPr>
          <p:cNvSpPr/>
          <p:nvPr/>
        </p:nvSpPr>
        <p:spPr>
          <a:xfrm>
            <a:off x="5537959" y="2167430"/>
            <a:ext cx="5507625" cy="938474"/>
          </a:xfrm>
          <a:prstGeom prst="roundRect">
            <a:avLst/>
          </a:prstGeom>
          <a:solidFill>
            <a:schemeClr val="bg1">
              <a:lumMod val="65000"/>
            </a:schemeClr>
          </a:solidFill>
          <a:ln w="3175">
            <a:prstDash val="dash"/>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Teshrin AR+LT" panose="02000000000000000000" pitchFamily="2" charset="-78"/>
              <a:ea typeface="Teshrin AR+LT" panose="02000000000000000000" pitchFamily="2" charset="-78"/>
              <a:cs typeface="Teshrin AR+LT" panose="02000000000000000000" pitchFamily="2" charset="-78"/>
            </a:endParaRPr>
          </a:p>
        </p:txBody>
      </p:sp>
      <p:sp>
        <p:nvSpPr>
          <p:cNvPr id="164" name="Rectangle: Rounded Corners 163">
            <a:extLst>
              <a:ext uri="{FF2B5EF4-FFF2-40B4-BE49-F238E27FC236}">
                <a16:creationId xmlns:a16="http://schemas.microsoft.com/office/drawing/2014/main" id="{BBA97D23-06AE-4D9C-C0C1-41C929958A3D}"/>
              </a:ext>
            </a:extLst>
          </p:cNvPr>
          <p:cNvSpPr/>
          <p:nvPr/>
        </p:nvSpPr>
        <p:spPr>
          <a:xfrm>
            <a:off x="906742" y="2167430"/>
            <a:ext cx="4321896" cy="938474"/>
          </a:xfrm>
          <a:prstGeom prst="roundRect">
            <a:avLst/>
          </a:prstGeom>
          <a:solidFill>
            <a:schemeClr val="bg1">
              <a:lumMod val="95000"/>
            </a:schemeClr>
          </a:solidFill>
          <a:ln w="3175">
            <a:prstDash val="dash"/>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Teshrin AR+LT" panose="02000000000000000000" pitchFamily="2" charset="-78"/>
              <a:ea typeface="Teshrin AR+LT" panose="02000000000000000000" pitchFamily="2" charset="-78"/>
              <a:cs typeface="Teshrin AR+LT" panose="02000000000000000000" pitchFamily="2" charset="-78"/>
            </a:endParaRPr>
          </a:p>
        </p:txBody>
      </p:sp>
      <p:sp>
        <p:nvSpPr>
          <p:cNvPr id="6" name="Rectangle: Rounded Corners 5">
            <a:extLst>
              <a:ext uri="{FF2B5EF4-FFF2-40B4-BE49-F238E27FC236}">
                <a16:creationId xmlns:a16="http://schemas.microsoft.com/office/drawing/2014/main" id="{EFF78D9E-D238-9D81-6BB3-DD5D9C13A2F3}"/>
              </a:ext>
            </a:extLst>
          </p:cNvPr>
          <p:cNvSpPr/>
          <p:nvPr/>
        </p:nvSpPr>
        <p:spPr>
          <a:xfrm>
            <a:off x="1189616" y="2280407"/>
            <a:ext cx="1034087" cy="712520"/>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a:latin typeface="Teshrin AR+LT" panose="02000000000000000000" pitchFamily="2" charset="-78"/>
              <a:ea typeface="Teshrin AR+LT" panose="02000000000000000000" pitchFamily="2" charset="-78"/>
              <a:cs typeface="Teshrin AR+LT" panose="02000000000000000000" pitchFamily="2" charset="-78"/>
            </a:endParaRPr>
          </a:p>
        </p:txBody>
      </p:sp>
      <p:cxnSp>
        <p:nvCxnSpPr>
          <p:cNvPr id="20" name="Straight Connector 19">
            <a:extLst>
              <a:ext uri="{FF2B5EF4-FFF2-40B4-BE49-F238E27FC236}">
                <a16:creationId xmlns:a16="http://schemas.microsoft.com/office/drawing/2014/main" id="{B17925E1-C8B0-36D3-E096-B55F4E3803AD}"/>
              </a:ext>
            </a:extLst>
          </p:cNvPr>
          <p:cNvCxnSpPr>
            <a:cxnSpLocks/>
          </p:cNvCxnSpPr>
          <p:nvPr/>
        </p:nvCxnSpPr>
        <p:spPr>
          <a:xfrm>
            <a:off x="2110630" y="2770389"/>
            <a:ext cx="3693578" cy="9939"/>
          </a:xfrm>
          <a:prstGeom prst="line">
            <a:avLst/>
          </a:prstGeom>
        </p:spPr>
        <p:style>
          <a:lnRef idx="2">
            <a:schemeClr val="accent1"/>
          </a:lnRef>
          <a:fillRef idx="0">
            <a:schemeClr val="accent1"/>
          </a:fillRef>
          <a:effectRef idx="1">
            <a:schemeClr val="accent1"/>
          </a:effectRef>
          <a:fontRef idx="minor">
            <a:schemeClr val="tx1"/>
          </a:fontRef>
        </p:style>
      </p:cxnSp>
      <p:sp>
        <p:nvSpPr>
          <p:cNvPr id="8" name="Rectangle: Rounded Corners 7">
            <a:extLst>
              <a:ext uri="{FF2B5EF4-FFF2-40B4-BE49-F238E27FC236}">
                <a16:creationId xmlns:a16="http://schemas.microsoft.com/office/drawing/2014/main" id="{86270069-40F3-87C5-4767-69CAF244C1A8}"/>
              </a:ext>
            </a:extLst>
          </p:cNvPr>
          <p:cNvSpPr/>
          <p:nvPr/>
        </p:nvSpPr>
        <p:spPr>
          <a:xfrm>
            <a:off x="5804208" y="2280407"/>
            <a:ext cx="999024" cy="712521"/>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a:latin typeface="Teshrin AR+LT" panose="02000000000000000000" pitchFamily="2" charset="-78"/>
              <a:ea typeface="Teshrin AR+LT" panose="02000000000000000000" pitchFamily="2" charset="-78"/>
              <a:cs typeface="Teshrin AR+LT" panose="02000000000000000000" pitchFamily="2" charset="-78"/>
            </a:endParaRPr>
          </a:p>
        </p:txBody>
      </p:sp>
      <p:sp>
        <p:nvSpPr>
          <p:cNvPr id="4" name="TextBox 3">
            <a:extLst>
              <a:ext uri="{FF2B5EF4-FFF2-40B4-BE49-F238E27FC236}">
                <a16:creationId xmlns:a16="http://schemas.microsoft.com/office/drawing/2014/main" id="{6126476B-A676-EE2E-F93F-273D01DF203A}"/>
              </a:ext>
            </a:extLst>
          </p:cNvPr>
          <p:cNvSpPr txBox="1"/>
          <p:nvPr/>
        </p:nvSpPr>
        <p:spPr>
          <a:xfrm>
            <a:off x="1351140" y="2333963"/>
            <a:ext cx="755048" cy="253916"/>
          </a:xfrm>
          <a:prstGeom prst="rect">
            <a:avLst/>
          </a:prstGeom>
          <a:solidFill>
            <a:schemeClr val="accent3">
              <a:lumMod val="50000"/>
              <a:lumOff val="50000"/>
            </a:schemeClr>
          </a:solidFill>
          <a:ln>
            <a:noFill/>
          </a:ln>
        </p:spPr>
        <p:txBody>
          <a:bodyPr wrap="square" rtlCol="0" anchor="ctr">
            <a:spAutoFit/>
          </a:bodyPr>
          <a:lstStyle/>
          <a:p>
            <a:pPr algn="ctr"/>
            <a:r>
              <a:rPr lang="en-US" sz="1000">
                <a:solidFill>
                  <a:schemeClr val="bg1"/>
                </a:solidFill>
                <a:latin typeface="Teshrin AR+LT" panose="02000000000000000000" pitchFamily="2" charset="-78"/>
                <a:ea typeface="Teshrin AR+LT" panose="02000000000000000000" pitchFamily="2" charset="-78"/>
                <a:cs typeface="Teshrin AR+LT" panose="02000000000000000000" pitchFamily="2" charset="-78"/>
              </a:rPr>
              <a:t>BBU</a:t>
            </a:r>
          </a:p>
        </p:txBody>
      </p:sp>
      <p:sp>
        <p:nvSpPr>
          <p:cNvPr id="5" name="TextBox 4">
            <a:extLst>
              <a:ext uri="{FF2B5EF4-FFF2-40B4-BE49-F238E27FC236}">
                <a16:creationId xmlns:a16="http://schemas.microsoft.com/office/drawing/2014/main" id="{1CFA1F18-D703-DD67-E397-AFC21BB33965}"/>
              </a:ext>
            </a:extLst>
          </p:cNvPr>
          <p:cNvSpPr txBox="1"/>
          <p:nvPr/>
        </p:nvSpPr>
        <p:spPr>
          <a:xfrm>
            <a:off x="1351140" y="2652666"/>
            <a:ext cx="755048" cy="253916"/>
          </a:xfrm>
          <a:prstGeom prst="rect">
            <a:avLst/>
          </a:prstGeom>
          <a:solidFill>
            <a:srgbClr val="7030A0"/>
          </a:solidFill>
        </p:spPr>
        <p:txBody>
          <a:bodyPr wrap="square" rtlCol="0" anchor="ctr">
            <a:spAutoFit/>
          </a:bodyPr>
          <a:lstStyle/>
          <a:p>
            <a:pPr algn="ctr"/>
            <a:r>
              <a:rPr lang="en-US" sz="1000">
                <a:solidFill>
                  <a:schemeClr val="bg1"/>
                </a:solidFill>
                <a:latin typeface="Teshrin AR+LT" panose="02000000000000000000" pitchFamily="2" charset="-78"/>
                <a:ea typeface="Teshrin AR+LT" panose="02000000000000000000" pitchFamily="2" charset="-78"/>
                <a:cs typeface="Teshrin AR+LT" panose="02000000000000000000" pitchFamily="2" charset="-78"/>
              </a:rPr>
              <a:t>BBU</a:t>
            </a:r>
          </a:p>
        </p:txBody>
      </p:sp>
      <p:sp>
        <p:nvSpPr>
          <p:cNvPr id="7" name="TextBox 6">
            <a:extLst>
              <a:ext uri="{FF2B5EF4-FFF2-40B4-BE49-F238E27FC236}">
                <a16:creationId xmlns:a16="http://schemas.microsoft.com/office/drawing/2014/main" id="{9F3EA605-BA68-7A8E-BDFC-D30D9ADFD398}"/>
              </a:ext>
            </a:extLst>
          </p:cNvPr>
          <p:cNvSpPr txBox="1"/>
          <p:nvPr/>
        </p:nvSpPr>
        <p:spPr>
          <a:xfrm>
            <a:off x="5853720" y="2513557"/>
            <a:ext cx="900000" cy="246221"/>
          </a:xfrm>
          <a:prstGeom prst="rect">
            <a:avLst/>
          </a:prstGeom>
          <a:noFill/>
        </p:spPr>
        <p:txBody>
          <a:bodyPr wrap="none" rtlCol="0" anchor="ctr">
            <a:spAutoFit/>
          </a:bodyPr>
          <a:lstStyle/>
          <a:p>
            <a:pPr algn="ctr"/>
            <a:r>
              <a:rPr lang="en-US" sz="1000">
                <a:latin typeface="Teshrin AR+LT" panose="02000000000000000000" pitchFamily="2" charset="-78"/>
                <a:ea typeface="Teshrin AR+LT" panose="02000000000000000000" pitchFamily="2" charset="-78"/>
                <a:cs typeface="Teshrin AR+LT" panose="02000000000000000000" pitchFamily="2" charset="-78"/>
              </a:rPr>
              <a:t>POI Master Unit </a:t>
            </a:r>
          </a:p>
        </p:txBody>
      </p:sp>
      <p:sp>
        <p:nvSpPr>
          <p:cNvPr id="9" name="Rectangle: Rounded Corners 8">
            <a:extLst>
              <a:ext uri="{FF2B5EF4-FFF2-40B4-BE49-F238E27FC236}">
                <a16:creationId xmlns:a16="http://schemas.microsoft.com/office/drawing/2014/main" id="{ACF0265F-0C59-C3AA-64FE-650E4D6027F4}"/>
              </a:ext>
            </a:extLst>
          </p:cNvPr>
          <p:cNvSpPr/>
          <p:nvPr/>
        </p:nvSpPr>
        <p:spPr>
          <a:xfrm>
            <a:off x="3578715" y="2280408"/>
            <a:ext cx="823440" cy="712519"/>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a:latin typeface="Teshrin AR+LT" panose="02000000000000000000" pitchFamily="2" charset="-78"/>
              <a:ea typeface="Teshrin AR+LT" panose="02000000000000000000" pitchFamily="2" charset="-78"/>
              <a:cs typeface="Teshrin AR+LT" panose="02000000000000000000" pitchFamily="2" charset="-78"/>
            </a:endParaRPr>
          </a:p>
        </p:txBody>
      </p:sp>
      <p:sp>
        <p:nvSpPr>
          <p:cNvPr id="10" name="TextBox 9">
            <a:extLst>
              <a:ext uri="{FF2B5EF4-FFF2-40B4-BE49-F238E27FC236}">
                <a16:creationId xmlns:a16="http://schemas.microsoft.com/office/drawing/2014/main" id="{99F29552-F6D7-B14B-2B14-D56DB77581F4}"/>
              </a:ext>
            </a:extLst>
          </p:cNvPr>
          <p:cNvSpPr txBox="1"/>
          <p:nvPr/>
        </p:nvSpPr>
        <p:spPr>
          <a:xfrm>
            <a:off x="3765717" y="2333963"/>
            <a:ext cx="462330" cy="253916"/>
          </a:xfrm>
          <a:prstGeom prst="rect">
            <a:avLst/>
          </a:prstGeom>
          <a:solidFill>
            <a:schemeClr val="accent3">
              <a:lumMod val="50000"/>
              <a:lumOff val="50000"/>
            </a:schemeClr>
          </a:solidFill>
          <a:ln>
            <a:noFill/>
          </a:ln>
        </p:spPr>
        <p:txBody>
          <a:bodyPr wrap="square" rtlCol="0" anchor="ctr">
            <a:spAutoFit/>
          </a:bodyPr>
          <a:lstStyle/>
          <a:p>
            <a:pPr algn="ctr"/>
            <a:r>
              <a:rPr lang="en-US" sz="1000">
                <a:solidFill>
                  <a:schemeClr val="bg1"/>
                </a:solidFill>
                <a:latin typeface="Teshrin AR+LT" panose="02000000000000000000" pitchFamily="2" charset="-78"/>
                <a:ea typeface="Teshrin AR+LT" panose="02000000000000000000" pitchFamily="2" charset="-78"/>
                <a:cs typeface="Teshrin AR+LT" panose="02000000000000000000" pitchFamily="2" charset="-78"/>
              </a:rPr>
              <a:t>RRU</a:t>
            </a:r>
          </a:p>
        </p:txBody>
      </p:sp>
      <p:sp>
        <p:nvSpPr>
          <p:cNvPr id="13" name="Rectangle: Rounded Corners 12">
            <a:extLst>
              <a:ext uri="{FF2B5EF4-FFF2-40B4-BE49-F238E27FC236}">
                <a16:creationId xmlns:a16="http://schemas.microsoft.com/office/drawing/2014/main" id="{49C2FAA1-3940-0608-9347-2C8CA11DC3E9}"/>
              </a:ext>
            </a:extLst>
          </p:cNvPr>
          <p:cNvSpPr/>
          <p:nvPr/>
        </p:nvSpPr>
        <p:spPr>
          <a:xfrm>
            <a:off x="7861325" y="2280407"/>
            <a:ext cx="1055012" cy="712521"/>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a:latin typeface="Teshrin AR+LT" panose="02000000000000000000" pitchFamily="2" charset="-78"/>
              <a:ea typeface="Teshrin AR+LT" panose="02000000000000000000" pitchFamily="2" charset="-78"/>
              <a:cs typeface="Teshrin AR+LT" panose="02000000000000000000" pitchFamily="2" charset="-78"/>
            </a:endParaRPr>
          </a:p>
        </p:txBody>
      </p:sp>
      <p:sp>
        <p:nvSpPr>
          <p:cNvPr id="16" name="Rectangle: Rounded Corners 15">
            <a:extLst>
              <a:ext uri="{FF2B5EF4-FFF2-40B4-BE49-F238E27FC236}">
                <a16:creationId xmlns:a16="http://schemas.microsoft.com/office/drawing/2014/main" id="{FDE6583B-BF7F-3D85-05DC-BD602079F4B1}"/>
              </a:ext>
            </a:extLst>
          </p:cNvPr>
          <p:cNvSpPr/>
          <p:nvPr/>
        </p:nvSpPr>
        <p:spPr>
          <a:xfrm>
            <a:off x="9742081" y="2250129"/>
            <a:ext cx="1055012" cy="712521"/>
          </a:xfrm>
          <a:prstGeom prst="roundRect">
            <a:avLst/>
          </a:prstGeom>
          <a:ln>
            <a:prstDash val="sys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000">
              <a:latin typeface="Teshrin AR+LT" panose="02000000000000000000" pitchFamily="2" charset="-78"/>
              <a:ea typeface="Teshrin AR+LT" panose="02000000000000000000" pitchFamily="2" charset="-78"/>
              <a:cs typeface="Teshrin AR+LT" panose="02000000000000000000" pitchFamily="2" charset="-78"/>
            </a:endParaRPr>
          </a:p>
        </p:txBody>
      </p:sp>
      <p:sp>
        <p:nvSpPr>
          <p:cNvPr id="17" name="TextBox 16">
            <a:extLst>
              <a:ext uri="{FF2B5EF4-FFF2-40B4-BE49-F238E27FC236}">
                <a16:creationId xmlns:a16="http://schemas.microsoft.com/office/drawing/2014/main" id="{095AF5AD-6121-DAB7-8621-407FAA7569E9}"/>
              </a:ext>
            </a:extLst>
          </p:cNvPr>
          <p:cNvSpPr txBox="1"/>
          <p:nvPr/>
        </p:nvSpPr>
        <p:spPr>
          <a:xfrm>
            <a:off x="9719123" y="2521251"/>
            <a:ext cx="1100928" cy="230832"/>
          </a:xfrm>
          <a:prstGeom prst="rect">
            <a:avLst/>
          </a:prstGeom>
          <a:noFill/>
        </p:spPr>
        <p:txBody>
          <a:bodyPr wrap="square" rtlCol="0" anchor="ctr">
            <a:spAutoFit/>
          </a:bodyPr>
          <a:lstStyle/>
          <a:p>
            <a:pPr algn="ctr"/>
            <a:r>
              <a:rPr lang="en-US" sz="900">
                <a:latin typeface="Teshrin AR+LT" panose="02000000000000000000" pitchFamily="2" charset="-78"/>
                <a:ea typeface="Teshrin AR+LT" panose="02000000000000000000" pitchFamily="2" charset="-78"/>
                <a:cs typeface="Teshrin AR+LT" panose="02000000000000000000" pitchFamily="2" charset="-78"/>
              </a:rPr>
              <a:t>DAS/Antennas</a:t>
            </a:r>
          </a:p>
        </p:txBody>
      </p:sp>
      <p:cxnSp>
        <p:nvCxnSpPr>
          <p:cNvPr id="19" name="Straight Connector 18">
            <a:extLst>
              <a:ext uri="{FF2B5EF4-FFF2-40B4-BE49-F238E27FC236}">
                <a16:creationId xmlns:a16="http://schemas.microsoft.com/office/drawing/2014/main" id="{4B4C7E85-E403-70BE-6FEE-EA1686536AE7}"/>
              </a:ext>
            </a:extLst>
          </p:cNvPr>
          <p:cNvCxnSpPr>
            <a:cxnSpLocks/>
            <a:stCxn id="4" idx="3"/>
            <a:endCxn id="10" idx="1"/>
          </p:cNvCxnSpPr>
          <p:nvPr/>
        </p:nvCxnSpPr>
        <p:spPr>
          <a:xfrm>
            <a:off x="2106188" y="2460921"/>
            <a:ext cx="1659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95FF192E-F289-68AB-D56E-A91899C7A521}"/>
              </a:ext>
            </a:extLst>
          </p:cNvPr>
          <p:cNvCxnSpPr>
            <a:cxnSpLocks/>
            <a:stCxn id="8" idx="3"/>
            <a:endCxn id="13" idx="1"/>
          </p:cNvCxnSpPr>
          <p:nvPr/>
        </p:nvCxnSpPr>
        <p:spPr>
          <a:xfrm>
            <a:off x="6803232" y="2636668"/>
            <a:ext cx="105809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7C11C965-E59C-CF84-A12C-47B5E8F0CA43}"/>
              </a:ext>
            </a:extLst>
          </p:cNvPr>
          <p:cNvCxnSpPr>
            <a:cxnSpLocks/>
            <a:stCxn id="13" idx="3"/>
            <a:endCxn id="17" idx="1"/>
          </p:cNvCxnSpPr>
          <p:nvPr/>
        </p:nvCxnSpPr>
        <p:spPr>
          <a:xfrm flipV="1">
            <a:off x="8916337" y="2636667"/>
            <a:ext cx="802786" cy="1"/>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674D57EE-3D87-EA59-8236-BFA4FE249D57}"/>
              </a:ext>
            </a:extLst>
          </p:cNvPr>
          <p:cNvCxnSpPr>
            <a:cxnSpLocks/>
            <a:stCxn id="10" idx="3"/>
          </p:cNvCxnSpPr>
          <p:nvPr/>
        </p:nvCxnSpPr>
        <p:spPr>
          <a:xfrm>
            <a:off x="4228047" y="2460921"/>
            <a:ext cx="1565020" cy="0"/>
          </a:xfrm>
          <a:prstGeom prst="line">
            <a:avLst/>
          </a:prstGeom>
        </p:spPr>
        <p:style>
          <a:lnRef idx="2">
            <a:schemeClr val="accent1"/>
          </a:lnRef>
          <a:fillRef idx="0">
            <a:schemeClr val="accent1"/>
          </a:fillRef>
          <a:effectRef idx="1">
            <a:schemeClr val="accent1"/>
          </a:effectRef>
          <a:fontRef idx="minor">
            <a:schemeClr val="tx1"/>
          </a:fontRef>
        </p:style>
      </p:cxnSp>
      <p:grpSp>
        <p:nvGrpSpPr>
          <p:cNvPr id="120" name="Group 119">
            <a:extLst>
              <a:ext uri="{FF2B5EF4-FFF2-40B4-BE49-F238E27FC236}">
                <a16:creationId xmlns:a16="http://schemas.microsoft.com/office/drawing/2014/main" id="{E504BB92-ACFB-1FD7-537D-EC96DEC9144C}"/>
              </a:ext>
            </a:extLst>
          </p:cNvPr>
          <p:cNvGrpSpPr/>
          <p:nvPr/>
        </p:nvGrpSpPr>
        <p:grpSpPr>
          <a:xfrm>
            <a:off x="9964332" y="2289975"/>
            <a:ext cx="610510" cy="215334"/>
            <a:chOff x="9934410" y="1844044"/>
            <a:chExt cx="610510" cy="215334"/>
          </a:xfrm>
        </p:grpSpPr>
        <p:sp>
          <p:nvSpPr>
            <p:cNvPr id="18" name="Oval 17">
              <a:extLst>
                <a:ext uri="{FF2B5EF4-FFF2-40B4-BE49-F238E27FC236}">
                  <a16:creationId xmlns:a16="http://schemas.microsoft.com/office/drawing/2014/main" id="{A3171779-A6B7-A1AB-330D-7B96A7851211}"/>
                </a:ext>
              </a:extLst>
            </p:cNvPr>
            <p:cNvSpPr/>
            <p:nvPr/>
          </p:nvSpPr>
          <p:spPr>
            <a:xfrm>
              <a:off x="10348181" y="1844044"/>
              <a:ext cx="196739" cy="215334"/>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Teshrin AR+LT" panose="02000000000000000000" pitchFamily="2" charset="-78"/>
                <a:ea typeface="Teshrin AR+LT" panose="02000000000000000000" pitchFamily="2" charset="-78"/>
                <a:cs typeface="Teshrin AR+LT" panose="02000000000000000000" pitchFamily="2" charset="-78"/>
              </a:endParaRPr>
            </a:p>
          </p:txBody>
        </p:sp>
        <p:sp>
          <p:nvSpPr>
            <p:cNvPr id="21" name="Oval 20">
              <a:extLst>
                <a:ext uri="{FF2B5EF4-FFF2-40B4-BE49-F238E27FC236}">
                  <a16:creationId xmlns:a16="http://schemas.microsoft.com/office/drawing/2014/main" id="{88261E81-8ED5-4A26-3C67-04E71FEB9ED6}"/>
                </a:ext>
              </a:extLst>
            </p:cNvPr>
            <p:cNvSpPr/>
            <p:nvPr/>
          </p:nvSpPr>
          <p:spPr>
            <a:xfrm>
              <a:off x="9934410" y="1844044"/>
              <a:ext cx="196739" cy="215334"/>
            </a:xfrm>
            <a:prstGeom prst="ellipse">
              <a:avLst/>
            </a:prstGeom>
            <a:solidFill>
              <a:schemeClr val="accent3">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Teshrin AR+LT" panose="02000000000000000000" pitchFamily="2" charset="-78"/>
                <a:ea typeface="Teshrin AR+LT" panose="02000000000000000000" pitchFamily="2" charset="-78"/>
                <a:cs typeface="Teshrin AR+LT" panose="02000000000000000000" pitchFamily="2" charset="-78"/>
              </a:endParaRPr>
            </a:p>
          </p:txBody>
        </p:sp>
      </p:grpSp>
      <p:sp>
        <p:nvSpPr>
          <p:cNvPr id="114" name="TextBox 113">
            <a:extLst>
              <a:ext uri="{FF2B5EF4-FFF2-40B4-BE49-F238E27FC236}">
                <a16:creationId xmlns:a16="http://schemas.microsoft.com/office/drawing/2014/main" id="{F3509FB6-207C-8584-D6CE-64D4D118E995}"/>
              </a:ext>
            </a:extLst>
          </p:cNvPr>
          <p:cNvSpPr txBox="1"/>
          <p:nvPr/>
        </p:nvSpPr>
        <p:spPr>
          <a:xfrm>
            <a:off x="7938831" y="2452001"/>
            <a:ext cx="900000" cy="369332"/>
          </a:xfrm>
          <a:prstGeom prst="rect">
            <a:avLst/>
          </a:prstGeom>
          <a:noFill/>
        </p:spPr>
        <p:txBody>
          <a:bodyPr wrap="square" rtlCol="0" anchor="ctr">
            <a:spAutoFit/>
          </a:bodyPr>
          <a:lstStyle/>
          <a:p>
            <a:pPr algn="ctr"/>
            <a:r>
              <a:rPr lang="en-US" sz="900">
                <a:latin typeface="Teshrin AR+LT" panose="02000000000000000000" pitchFamily="2" charset="-78"/>
                <a:ea typeface="Teshrin AR+LT" panose="02000000000000000000" pitchFamily="2" charset="-78"/>
                <a:cs typeface="Teshrin AR+LT" panose="02000000000000000000" pitchFamily="2" charset="-78"/>
              </a:rPr>
              <a:t>Remote Units/APs</a:t>
            </a:r>
          </a:p>
        </p:txBody>
      </p:sp>
    </p:spTree>
    <p:extLst>
      <p:ext uri="{BB962C8B-B14F-4D97-AF65-F5344CB8AC3E}">
        <p14:creationId xmlns:p14="http://schemas.microsoft.com/office/powerpoint/2010/main" val="18020205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K4P.epdm2mndJlDuGCxlN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vGkiZFPhymVeVmtc6Hr.7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0X6T.XPJK5eN1S.UXxCqp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yol_QsTrHjPjq3VNGgmp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Y.EvFEj2AJoktxFyLCd70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ubQC_tJWZVGHnS83uaYXF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NUEc7vY04Z6iFLlZmxbBn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8E9E7EPqCJk_tb8h0A12z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FxaO.59GBO6pqjH_mM3sR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wGyHGvUfIrgks8tGvc_aH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bMcWJkCSEFlG4ryhn8cYh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Frro8aAloKSNttxVXiVcO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oGgZbRuJea3pBIgHmnLiu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vMTmC_wDxKjMHnZFvD_qU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LPK3.wLt312AN._TZQZ8z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Y00nTYrZtjqRJMsc8cayV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5atA24k74Pn46_2YYU0Qh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j4CxLpHNn7J2I.LXedvv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yz39oR2jG8c4ETRHUlFUL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K9cyN02DR9QW77ndr34.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ngKFjQJEwyd5QkcJ29qPM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Jmc5cSfS61uPEF28dpP61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8pPL.3Xx1GWliU3iglsgl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glLLzF8pJ4d3T.6gs60t9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0laqF7GTfqOfs57N4Qi9i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P3FjSkFrLvvMsvk7jHHzP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TnTgh6Ri1VlsUbxMg8R7U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jdiIirKVGg86CjV9pQRyU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MsqJ1AUlL0mbDscmND6Hb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JZL4zkWIA6_FqHVtL8Lq5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JZL4zkWIA6_FqHVtL8Lq5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JZL4zkWIA6_FqHVtL8Lq5g"/>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WX6vojcUUMODj8CnugChs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WX6vojcUUMODj8CnugChs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WX6vojcUUMODj8CnugChs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WX6vojcUUMODj8CnugChs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WX6vojcUUMODj8CnugChs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WX6vojcUUMODj8CnugChs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WX6vojcUUMODj8CnugChs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WX6vojcUUMODj8CnugChs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WX6vojcUUMODj8CnugChs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JZL4zkWIA6_FqHVtL8Lq5g"/>
</p:tagLst>
</file>

<file path=ppt/theme/theme1.xml><?xml version="1.0" encoding="utf-8"?>
<a:theme xmlns:a="http://schemas.openxmlformats.org/drawingml/2006/main" name="1_Office Theme">
  <a:themeElements>
    <a:clrScheme name="TAWAL Colors">
      <a:dk1>
        <a:srgbClr val="223745"/>
      </a:dk1>
      <a:lt1>
        <a:srgbClr val="FFFFFF"/>
      </a:lt1>
      <a:dk2>
        <a:srgbClr val="F94D08"/>
      </a:dk2>
      <a:lt2>
        <a:srgbClr val="F3F3F3"/>
      </a:lt2>
      <a:accent1>
        <a:srgbClr val="D58129"/>
      </a:accent1>
      <a:accent2>
        <a:srgbClr val="0BA4B4"/>
      </a:accent2>
      <a:accent3>
        <a:srgbClr val="061F5F"/>
      </a:accent3>
      <a:accent4>
        <a:srgbClr val="03AC69"/>
      </a:accent4>
      <a:accent5>
        <a:srgbClr val="702A62"/>
      </a:accent5>
      <a:accent6>
        <a:srgbClr val="F94D08"/>
      </a:accent6>
      <a:hlink>
        <a:srgbClr val="0BA4B4"/>
      </a:hlink>
      <a:folHlink>
        <a:srgbClr val="702A6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792603EFE7B764EA8FABC729F2BCF91" ma:contentTypeVersion="8" ma:contentTypeDescription="Create a new document." ma:contentTypeScope="" ma:versionID="e75cc20c3eb19b7823c929181f4a04d2">
  <xsd:schema xmlns:xsd="http://www.w3.org/2001/XMLSchema" xmlns:xs="http://www.w3.org/2001/XMLSchema" xmlns:p="http://schemas.microsoft.com/office/2006/metadata/properties" xmlns:ns2="164074b8-0b17-4dec-a9de-735ba643dbc8" targetNamespace="http://schemas.microsoft.com/office/2006/metadata/properties" ma:root="true" ma:fieldsID="6d278b38c1df656db17a3a6fde49d170" ns2:_="">
    <xsd:import namespace="164074b8-0b17-4dec-a9de-735ba643dbc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64074b8-0b17-4dec-a9de-735ba643db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A0B1AF6-DA6A-4908-88A4-867DA3C1ED5B}"/>
</file>

<file path=customXml/itemProps2.xml><?xml version="1.0" encoding="utf-8"?>
<ds:datastoreItem xmlns:ds="http://schemas.openxmlformats.org/officeDocument/2006/customXml" ds:itemID="{9E17267A-F094-4617-873E-B3233D892AEE}"/>
</file>

<file path=customXml/itemProps3.xml><?xml version="1.0" encoding="utf-8"?>
<ds:datastoreItem xmlns:ds="http://schemas.openxmlformats.org/officeDocument/2006/customXml" ds:itemID="{F606F1C8-62E2-4B63-9299-8D91B6905DAF}"/>
</file>

<file path=docMetadata/LabelInfo.xml><?xml version="1.0" encoding="utf-8"?>
<clbl:labelList xmlns:clbl="http://schemas.microsoft.com/office/2020/mipLabelMetadata">
  <clbl:label id="{318d5a02-de49-494f-bca6-8cc7c6ee8afa}" enabled="1" method="Standard" siteId="{fff42215-33cc-4701-a7fb-f38baa787f53}" contentBits="0" removed="0"/>
</clbl:labelList>
</file>

<file path=docProps/app.xml><?xml version="1.0" encoding="utf-8"?>
<Properties xmlns="http://schemas.openxmlformats.org/officeDocument/2006/extended-properties" xmlns:vt="http://schemas.openxmlformats.org/officeDocument/2006/docPropsVTypes">
  <TotalTime>3039</TotalTime>
  <Words>1506</Words>
  <Application>Microsoft Office PowerPoint</Application>
  <PresentationFormat>Widescreen</PresentationFormat>
  <Paragraphs>420</Paragraphs>
  <Slides>14</Slides>
  <Notes>7</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6" baseType="lpstr">
      <vt:lpstr>Aptos</vt:lpstr>
      <vt:lpstr>Arial</vt:lpstr>
      <vt:lpstr>Avenir Next LT Pro</vt:lpstr>
      <vt:lpstr>Calibri</vt:lpstr>
      <vt:lpstr>Georgia</vt:lpstr>
      <vt:lpstr>System Font Regular</vt:lpstr>
      <vt:lpstr>Tahoma</vt:lpstr>
      <vt:lpstr>Teshrin AR+LT</vt:lpstr>
      <vt:lpstr>Teshrin AR+LT Bold</vt:lpstr>
      <vt:lpstr>Wingdings</vt:lpstr>
      <vt:lpstr>1_Office Theme</vt:lpstr>
      <vt:lpstr>think-cell Slide</vt:lpstr>
      <vt:lpstr>Approaches to deploying OpenRAN in indoor environments  Muhammad Zaryab Nisar - TAWAL  20th of November 2024  Mandarin Oriental Al Faisaliah, Riyadh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Muhammed N. Zaryab</dc:creator>
  <cp:lastModifiedBy>Muhammed N. Zaryab</cp:lastModifiedBy>
  <cp:revision>335</cp:revision>
  <dcterms:created xsi:type="dcterms:W3CDTF">2022-12-18T10:07:13Z</dcterms:created>
  <dcterms:modified xsi:type="dcterms:W3CDTF">2024-11-19T21:49:34Z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53a0726-cd89-42f6-a014-f5627a152d21_Enabled">
    <vt:lpwstr>true</vt:lpwstr>
  </property>
  <property fmtid="{D5CDD505-2E9C-101B-9397-08002B2CF9AE}" pid="3" name="MSIP_Label_a53a0726-cd89-42f6-a014-f5627a152d21_SetDate">
    <vt:lpwstr>2024-11-02T18:54:17Z</vt:lpwstr>
  </property>
  <property fmtid="{D5CDD505-2E9C-101B-9397-08002B2CF9AE}" pid="4" name="MSIP_Label_a53a0726-cd89-42f6-a014-f5627a152d21_Method">
    <vt:lpwstr>Privileged</vt:lpwstr>
  </property>
  <property fmtid="{D5CDD505-2E9C-101B-9397-08002B2CF9AE}" pid="5" name="MSIP_Label_a53a0726-cd89-42f6-a014-f5627a152d21_Name">
    <vt:lpwstr>Public (New)</vt:lpwstr>
  </property>
  <property fmtid="{D5CDD505-2E9C-101B-9397-08002B2CF9AE}" pid="6" name="MSIP_Label_a53a0726-cd89-42f6-a014-f5627a152d21_SiteId">
    <vt:lpwstr>f409a13c-bc56-4779-8fdb-948773f05564</vt:lpwstr>
  </property>
  <property fmtid="{D5CDD505-2E9C-101B-9397-08002B2CF9AE}" pid="7" name="MSIP_Label_a53a0726-cd89-42f6-a014-f5627a152d21_ActionId">
    <vt:lpwstr>626b61ea-c033-4690-ab8c-033bc3b480ee</vt:lpwstr>
  </property>
  <property fmtid="{D5CDD505-2E9C-101B-9397-08002B2CF9AE}" pid="8" name="MSIP_Label_a53a0726-cd89-42f6-a014-f5627a152d21_ContentBits">
    <vt:lpwstr>3</vt:lpwstr>
  </property>
  <property fmtid="{D5CDD505-2E9C-101B-9397-08002B2CF9AE}" pid="9" name="ClassificationContentMarkingFooterLocations">
    <vt:lpwstr>Office Theme:10</vt:lpwstr>
  </property>
  <property fmtid="{D5CDD505-2E9C-101B-9397-08002B2CF9AE}" pid="10" name="ClassificationContentMarkingFooterText">
    <vt:lpwstr>This Content is Public</vt:lpwstr>
  </property>
  <property fmtid="{D5CDD505-2E9C-101B-9397-08002B2CF9AE}" pid="11" name="ClassificationContentMarkingHeaderLocations">
    <vt:lpwstr>Office Theme:9</vt:lpwstr>
  </property>
  <property fmtid="{D5CDD505-2E9C-101B-9397-08002B2CF9AE}" pid="12" name="ClassificationContentMarkingHeaderText">
    <vt:lpwstr>This Content is Public</vt:lpwstr>
  </property>
  <property fmtid="{D5CDD505-2E9C-101B-9397-08002B2CF9AE}" pid="13" name="ContentTypeId">
    <vt:lpwstr>0x010100D792603EFE7B764EA8FABC729F2BCF91</vt:lpwstr>
  </property>
</Properties>
</file>